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3" r:id="rId1"/>
  </p:sldMasterIdLst>
  <p:notesMasterIdLst>
    <p:notesMasterId r:id="rId56"/>
  </p:notesMasterIdLst>
  <p:sldIdLst>
    <p:sldId id="322" r:id="rId2"/>
    <p:sldId id="323" r:id="rId3"/>
    <p:sldId id="306" r:id="rId4"/>
    <p:sldId id="307" r:id="rId5"/>
    <p:sldId id="308" r:id="rId6"/>
    <p:sldId id="309" r:id="rId7"/>
    <p:sldId id="310" r:id="rId8"/>
    <p:sldId id="351" r:id="rId9"/>
    <p:sldId id="271" r:id="rId10"/>
    <p:sldId id="342" r:id="rId11"/>
    <p:sldId id="343" r:id="rId12"/>
    <p:sldId id="344" r:id="rId13"/>
    <p:sldId id="345" r:id="rId14"/>
    <p:sldId id="287" r:id="rId15"/>
    <p:sldId id="333" r:id="rId16"/>
    <p:sldId id="311" r:id="rId17"/>
    <p:sldId id="332" r:id="rId18"/>
    <p:sldId id="259" r:id="rId19"/>
    <p:sldId id="288" r:id="rId20"/>
    <p:sldId id="316" r:id="rId21"/>
    <p:sldId id="317" r:id="rId22"/>
    <p:sldId id="327" r:id="rId23"/>
    <p:sldId id="304" r:id="rId24"/>
    <p:sldId id="325" r:id="rId25"/>
    <p:sldId id="328" r:id="rId26"/>
    <p:sldId id="324" r:id="rId27"/>
    <p:sldId id="292" r:id="rId28"/>
    <p:sldId id="312" r:id="rId29"/>
    <p:sldId id="270" r:id="rId30"/>
    <p:sldId id="305" r:id="rId31"/>
    <p:sldId id="264" r:id="rId32"/>
    <p:sldId id="260" r:id="rId33"/>
    <p:sldId id="268" r:id="rId34"/>
    <p:sldId id="334" r:id="rId35"/>
    <p:sldId id="266" r:id="rId36"/>
    <p:sldId id="265" r:id="rId37"/>
    <p:sldId id="346" r:id="rId38"/>
    <p:sldId id="347" r:id="rId39"/>
    <p:sldId id="320" r:id="rId40"/>
    <p:sldId id="330" r:id="rId41"/>
    <p:sldId id="289" r:id="rId42"/>
    <p:sldId id="348" r:id="rId43"/>
    <p:sldId id="261" r:id="rId44"/>
    <p:sldId id="350" r:id="rId45"/>
    <p:sldId id="314" r:id="rId46"/>
    <p:sldId id="338" r:id="rId47"/>
    <p:sldId id="339" r:id="rId48"/>
    <p:sldId id="315" r:id="rId49"/>
    <p:sldId id="337" r:id="rId50"/>
    <p:sldId id="321" r:id="rId51"/>
    <p:sldId id="335" r:id="rId52"/>
    <p:sldId id="340" r:id="rId53"/>
    <p:sldId id="313" r:id="rId54"/>
    <p:sldId id="331" r:id="rId55"/>
  </p:sldIdLst>
  <p:sldSz cx="12192000" cy="6858000"/>
  <p:notesSz cx="6858000" cy="9144000"/>
  <p:defaultTextStyle>
    <a:defPPr>
      <a:defRPr lang="zh-CN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1pPr>
    <a:lvl2pPr marL="608013" indent="-150813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2pPr>
    <a:lvl3pPr marL="1217613" indent="-303213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3pPr>
    <a:lvl4pPr marL="1825625" indent="-454025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4pPr>
    <a:lvl5pPr marL="2435225" indent="-606425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宋体" panose="02010600030101010101" pitchFamily="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pos="416" userDrawn="1">
          <p15:clr>
            <a:srgbClr val="A4A3A4"/>
          </p15:clr>
        </p15:guide>
        <p15:guide id="2" pos="7242" userDrawn="1">
          <p15:clr>
            <a:srgbClr val="A4A3A4"/>
          </p15:clr>
        </p15:guide>
        <p15:guide id="3" orient="horz" pos="648" userDrawn="1">
          <p15:clr>
            <a:srgbClr val="A4A3A4"/>
          </p15:clr>
        </p15:guide>
        <p15:guide id="4" orient="horz" pos="712" userDrawn="1">
          <p15:clr>
            <a:srgbClr val="A4A3A4"/>
          </p15:clr>
        </p15:guide>
        <p15:guide id="5" orient="horz" pos="3974" userDrawn="1">
          <p15:clr>
            <a:srgbClr val="A4A3A4"/>
          </p15:clr>
        </p15:guide>
        <p15:guide id="6" orient="horz" pos="386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FFFF66"/>
    <a:srgbClr val="66FFFF"/>
    <a:srgbClr val="FF66CC"/>
    <a:srgbClr val="800000"/>
    <a:srgbClr val="6600CC"/>
    <a:srgbClr val="800080"/>
    <a:srgbClr val="336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5" d="100"/>
          <a:sy n="75" d="100"/>
        </p:scale>
        <p:origin x="60" y="216"/>
      </p:cViewPr>
      <p:guideLst>
        <p:guide pos="416"/>
        <p:guide pos="7242"/>
        <p:guide orient="horz" pos="648"/>
        <p:guide orient="horz" pos="712"/>
        <p:guide orient="horz" pos="3974"/>
        <p:guide orient="horz" pos="3864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viewProps" Target="viewProps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theme" Target="theme/theme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presProps" Target="pres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tableStyles" Target="tableStyle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wmf"/></Relationships>
</file>

<file path=ppt/drawings/_rels/vmlDrawing2.vml.rels><?xml version="1.0" encoding="UTF-8" standalone="yes"?>
<Relationships xmlns="http://schemas.openxmlformats.org/package/2006/relationships"><Relationship Id="rId3" Type="http://schemas.openxmlformats.org/officeDocument/2006/relationships/image" Target="../media/image78.wmf"/><Relationship Id="rId2" Type="http://schemas.openxmlformats.org/officeDocument/2006/relationships/image" Target="../media/image77.wmf"/><Relationship Id="rId1" Type="http://schemas.openxmlformats.org/officeDocument/2006/relationships/image" Target="../media/image76.wmf"/><Relationship Id="rId4" Type="http://schemas.openxmlformats.org/officeDocument/2006/relationships/image" Target="../media/image79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42A98A9-C768-4663-900D-764DCA10ED75}" type="datetimeFigureOut">
              <a:rPr lang="zh-CN" altLang="en-US" smtClean="0"/>
              <a:t>2020/9/14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53FBDE1-6185-4374-8E00-14B838C0B60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3418183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b="0" i="0" dirty="0"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2019</a:t>
            </a:r>
            <a:r>
              <a:rPr lang="zh-CN" altLang="en-US" b="0" i="0" dirty="0"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年</a:t>
            </a:r>
            <a:r>
              <a:rPr lang="en-US" altLang="zh-CN" b="0" i="0" dirty="0"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12</a:t>
            </a:r>
            <a:r>
              <a:rPr lang="zh-CN" altLang="en-US" b="0" i="0" dirty="0"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月大约有</a:t>
            </a:r>
            <a:r>
              <a:rPr lang="en-US" altLang="zh-CN" b="0" i="0" dirty="0"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400</a:t>
            </a:r>
            <a:r>
              <a:rPr lang="zh-CN" altLang="en-US" b="0" i="0" dirty="0">
                <a:solidFill>
                  <a:srgbClr val="333333"/>
                </a:solidFill>
                <a:effectLst/>
                <a:latin typeface="arial" panose="020B0604020202020204" pitchFamily="34" charset="0"/>
              </a:rPr>
              <a:t>万个应用程序可以供用户使用。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53FBDE1-6185-4374-8E00-14B838C0B609}" type="slidenum">
              <a:rPr lang="zh-CN" altLang="en-US" smtClean="0"/>
              <a:t>38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4220786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3FBDE1-6185-4374-8E00-14B838C0B609}" type="slidenum">
              <a:rPr lang="zh-CN" altLang="en-US" smtClean="0"/>
              <a:t>47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4556741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53FBDE1-6185-4374-8E00-14B838C0B609}" type="slidenum">
              <a:rPr lang="zh-CN" altLang="en-US" smtClean="0"/>
              <a:t>51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4272478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https://www.bilibili.com/video/BV1nW411K7WW?p=1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53FBDE1-6185-4374-8E00-14B838C0B609}" type="slidenum">
              <a:rPr lang="zh-CN" altLang="en-US" smtClean="0"/>
              <a:t>54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6826638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标题和内容">
    <p:bg>
      <p:bgPr>
        <a:gradFill rotWithShape="1">
          <a:gsLst>
            <a:gs pos="0">
              <a:srgbClr val="D7D9E1"/>
            </a:gs>
            <a:gs pos="25999">
              <a:srgbClr val="EBECF0"/>
            </a:gs>
            <a:gs pos="100000">
              <a:srgbClr val="FFFF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310" y="365041"/>
            <a:ext cx="10515381" cy="1325256"/>
          </a:xfrm>
          <a:prstGeom prst="rect">
            <a:avLst/>
          </a:prstGeom>
        </p:spPr>
        <p:txBody>
          <a:bodyPr/>
          <a:lstStyle>
            <a:lvl1pPr>
              <a:defRPr b="1">
                <a:solidFill>
                  <a:srgbClr val="FF0000"/>
                </a:solidFill>
                <a:latin typeface="Calibri" panose="020F0502020204030204" pitchFamily="34" charset="0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221269348"/>
      </p:ext>
    </p:extLst>
  </p:cSld>
  <p:clrMapOvr>
    <a:masterClrMapping/>
  </p:clrMapOvr>
  <p:transition spd="slow" advClick="0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 vert="horz" lIns="3851999" tIns="3924000" anchor="t"/>
          <a:lstStyle>
            <a:lvl1pPr algn="l">
              <a:defRPr/>
            </a:lvl1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二级</a:t>
            </a:r>
          </a:p>
          <a:p>
            <a:pPr lvl="2"/>
            <a:r>
              <a:rPr lang="zh-CN" altLang="en-US" dirty="0"/>
              <a:t>三级</a:t>
            </a:r>
          </a:p>
          <a:p>
            <a:pPr lvl="3"/>
            <a:r>
              <a:rPr lang="zh-CN" altLang="en-US" dirty="0"/>
              <a:t>四级</a:t>
            </a:r>
          </a:p>
          <a:p>
            <a:pPr lvl="4"/>
            <a:r>
              <a:rPr lang="zh-CN" altLang="en-US" dirty="0"/>
              <a:t>五级</a:t>
            </a:r>
          </a:p>
        </p:txBody>
      </p:sp>
      <p:sp>
        <p:nvSpPr>
          <p:cNvPr id="8" name="标题 7"/>
          <p:cNvSpPr>
            <a:spLocks noGrp="1"/>
          </p:cNvSpPr>
          <p:nvPr>
            <p:ph type="title"/>
          </p:nvPr>
        </p:nvSpPr>
        <p:spPr>
          <a:xfrm>
            <a:off x="1055440" y="365041"/>
            <a:ext cx="10657184" cy="1325256"/>
          </a:xfrm>
          <a:prstGeom prst="rect">
            <a:avLst/>
          </a:prstGeom>
        </p:spPr>
        <p:txBody>
          <a:bodyPr/>
          <a:lstStyle>
            <a:lvl1pPr>
              <a:defRPr b="1">
                <a:solidFill>
                  <a:srgbClr val="FF0000"/>
                </a:solidFill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566745408"/>
      </p:ext>
    </p:extLst>
  </p:cSld>
  <p:clrMapOvr>
    <a:masterClrMapping/>
  </p:clrMapOvr>
  <p:transition spd="slow" advClick="0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68837565"/>
      </p:ext>
    </p:extLst>
  </p:cSld>
  <p:clrMapOvr>
    <a:masterClrMapping/>
  </p:clrMapOvr>
  <p:transition spd="slow" advClick="0"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E635A2E0-357C-4CF8-9A26-2E100637C01E}"/>
              </a:ext>
            </a:extLst>
          </p:cNvPr>
          <p:cNvGrpSpPr/>
          <p:nvPr/>
        </p:nvGrpSpPr>
        <p:grpSpPr bwMode="auto">
          <a:xfrm flipH="1">
            <a:off x="1019436" y="0"/>
            <a:ext cx="10153127" cy="836712"/>
            <a:chOff x="2370576" y="533400"/>
            <a:chExt cx="2417494" cy="675969"/>
          </a:xfrm>
          <a:solidFill>
            <a:srgbClr val="EE1C39"/>
          </a:solidFill>
        </p:grpSpPr>
        <p:sp>
          <p:nvSpPr>
            <p:cNvPr id="3" name="矩形 2">
              <a:extLst>
                <a:ext uri="{FF2B5EF4-FFF2-40B4-BE49-F238E27FC236}">
                  <a16:creationId xmlns:a16="http://schemas.microsoft.com/office/drawing/2014/main" id="{73602506-60AB-4E60-B39E-D815BC2775F9}"/>
                </a:ext>
              </a:extLst>
            </p:cNvPr>
            <p:cNvSpPr/>
            <p:nvPr/>
          </p:nvSpPr>
          <p:spPr>
            <a:xfrm>
              <a:off x="2738030" y="533400"/>
              <a:ext cx="2050040" cy="67596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CN" altLang="en-US" sz="1400" dirty="0"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4" name="椭圆 3">
              <a:extLst>
                <a:ext uri="{FF2B5EF4-FFF2-40B4-BE49-F238E27FC236}">
                  <a16:creationId xmlns:a16="http://schemas.microsoft.com/office/drawing/2014/main" id="{99899140-61A1-43AE-85E2-8ADB1E8EA392}"/>
                </a:ext>
              </a:extLst>
            </p:cNvPr>
            <p:cNvSpPr/>
            <p:nvPr/>
          </p:nvSpPr>
          <p:spPr>
            <a:xfrm>
              <a:off x="2370576" y="533400"/>
              <a:ext cx="623734" cy="67596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zh-CN" altLang="en-US" sz="1400" dirty="0"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sp>
        <p:nvSpPr>
          <p:cNvPr id="5" name="日期占位符 1">
            <a:extLst>
              <a:ext uri="{FF2B5EF4-FFF2-40B4-BE49-F238E27FC236}">
                <a16:creationId xmlns:a16="http://schemas.microsoft.com/office/drawing/2014/main" id="{2554C257-663C-4DA9-B2DE-34DFFE5F6E0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0"/>
            <a:ext cx="0" cy="0"/>
          </a:xfrm>
        </p:spPr>
        <p:txBody>
          <a:bodyPr/>
          <a:lstStyle>
            <a:lvl1pPr eaLnBrk="1" hangingPunct="1">
              <a:defRPr>
                <a:ea typeface="宋体" charset="-122"/>
              </a:defRPr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页脚占位符 2">
            <a:extLst>
              <a:ext uri="{FF2B5EF4-FFF2-40B4-BE49-F238E27FC236}">
                <a16:creationId xmlns:a16="http://schemas.microsoft.com/office/drawing/2014/main" id="{89A3D2A3-4DD5-404B-A557-E89D5E5BF0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0"/>
            <a:ext cx="0" cy="0"/>
          </a:xfrm>
        </p:spPr>
        <p:txBody>
          <a:bodyPr/>
          <a:lstStyle>
            <a:lvl1pPr eaLnBrk="1" hangingPunct="1">
              <a:defRPr>
                <a:ea typeface="宋体" charset="-122"/>
              </a:defRPr>
            </a:lvl1pPr>
          </a:lstStyle>
          <a:p>
            <a:pPr>
              <a:defRPr/>
            </a:pPr>
            <a:endParaRPr lang="zh-CN" altLang="zh-CN" dirty="0"/>
          </a:p>
        </p:txBody>
      </p:sp>
      <p:sp>
        <p:nvSpPr>
          <p:cNvPr id="7" name="灯片编号占位符 3">
            <a:extLst>
              <a:ext uri="{FF2B5EF4-FFF2-40B4-BE49-F238E27FC236}">
                <a16:creationId xmlns:a16="http://schemas.microsoft.com/office/drawing/2014/main" id="{F66EA291-D789-4462-BCD3-372A2175F0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0"/>
            <a:ext cx="0" cy="0"/>
          </a:xfrm>
        </p:spPr>
        <p:txBody>
          <a:bodyPr/>
          <a:lstStyle>
            <a:lvl1pPr eaLnBrk="1" hangingPunct="1">
              <a:defRPr>
                <a:ea typeface="宋体" charset="-122"/>
              </a:defRPr>
            </a:lvl1pPr>
          </a:lstStyle>
          <a:p>
            <a:endParaRPr lang="zh-CN" altLang="zh-CN" dirty="0"/>
          </a:p>
        </p:txBody>
      </p:sp>
    </p:spTree>
    <p:extLst>
      <p:ext uri="{BB962C8B-B14F-4D97-AF65-F5344CB8AC3E}">
        <p14:creationId xmlns:p14="http://schemas.microsoft.com/office/powerpoint/2010/main" val="2577027707"/>
      </p:ext>
    </p:extLst>
  </p:cSld>
  <p:clrMapOvr>
    <a:masterClrMapping/>
  </p:clrMapOvr>
  <p:transition spd="slow" advClick="0"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内容占位符 1"/>
          <p:cNvSpPr>
            <a:spLocks noGrp="1"/>
          </p:cNvSpPr>
          <p:nvPr>
            <p:ph/>
          </p:nvPr>
        </p:nvSpPr>
        <p:spPr>
          <a:xfrm>
            <a:off x="914400" y="609600"/>
            <a:ext cx="10363200" cy="5486400"/>
          </a:xfrm>
        </p:spPr>
        <p:txBody>
          <a:bodyPr/>
          <a:lstStyle/>
          <a:p>
            <a:pPr lvl="1"/>
            <a:r>
              <a:rPr lang="zh-CN" altLang="en-US" dirty="0"/>
              <a:t>单击此处编辑母版文本样式</a:t>
            </a:r>
          </a:p>
          <a:p>
            <a:pPr lvl="2"/>
            <a:r>
              <a:rPr lang="zh-CN" altLang="en-US" dirty="0"/>
              <a:t>第二级</a:t>
            </a:r>
          </a:p>
          <a:p>
            <a:pPr lvl="3"/>
            <a:r>
              <a:rPr lang="zh-CN" altLang="en-US" dirty="0"/>
              <a:t>第三级</a:t>
            </a:r>
          </a:p>
          <a:p>
            <a:pPr lvl="4"/>
            <a:r>
              <a:rPr lang="zh-CN" altLang="en-US" dirty="0"/>
              <a:t>第四级</a:t>
            </a:r>
          </a:p>
          <a:p>
            <a:pPr lvl="5"/>
            <a:r>
              <a:rPr lang="zh-CN" altLang="en-US" dirty="0"/>
              <a:t>第五级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92710ECB-2CCA-4A6F-8581-77715373E42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1966D87-5E14-44C8-B70D-965A04E7D77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5E90981C-E873-45B7-A93B-3035935703A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zh-CN" altLang="zh-CN" dirty="0"/>
          </a:p>
        </p:txBody>
      </p:sp>
    </p:spTree>
    <p:extLst>
      <p:ext uri="{BB962C8B-B14F-4D97-AF65-F5344CB8AC3E}">
        <p14:creationId xmlns:p14="http://schemas.microsoft.com/office/powerpoint/2010/main" val="61607137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图片 2">
            <a:extLst>
              <a:ext uri="{FF2B5EF4-FFF2-40B4-BE49-F238E27FC236}">
                <a16:creationId xmlns:a16="http://schemas.microsoft.com/office/drawing/2014/main" id="{D0BC5A37-0431-411B-9F58-15139BEEAE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5" y="0"/>
            <a:ext cx="12182473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37B30B0C-3C60-44A3-976D-D23ABFF48630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0"/>
            <a:ext cx="994512" cy="7647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826863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8" r:id="rId3"/>
    <p:sldLayoutId id="2147483719" r:id="rId4"/>
    <p:sldLayoutId id="2147483721" r:id="rId5"/>
  </p:sldLayoutIdLst>
  <p:transition spd="slow" advClick="0">
    <p:fade/>
  </p:transition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26" kern="1200">
          <a:solidFill>
            <a:schemeClr val="tx1"/>
          </a:solidFill>
          <a:latin typeface="+mj-lt"/>
          <a:ea typeface="微软雅黑" pitchFamily="34" charset="-122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26">
          <a:solidFill>
            <a:schemeClr val="tx1"/>
          </a:solidFill>
          <a:latin typeface="Calibri" pitchFamily="34" charset="0"/>
          <a:ea typeface="微软雅黑" panose="020B0503020204020204" pitchFamily="34" charset="-122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26">
          <a:solidFill>
            <a:schemeClr val="tx1"/>
          </a:solidFill>
          <a:latin typeface="Calibri" pitchFamily="34" charset="0"/>
          <a:ea typeface="微软雅黑" panose="020B0503020204020204" pitchFamily="34" charset="-122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26">
          <a:solidFill>
            <a:schemeClr val="tx1"/>
          </a:solidFill>
          <a:latin typeface="Calibri" pitchFamily="34" charset="0"/>
          <a:ea typeface="微软雅黑" panose="020B0503020204020204" pitchFamily="34" charset="-122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26">
          <a:solidFill>
            <a:schemeClr val="tx1"/>
          </a:solidFill>
          <a:latin typeface="Calibri" pitchFamily="34" charset="0"/>
          <a:ea typeface="微软雅黑" panose="020B0503020204020204" pitchFamily="34" charset="-122"/>
        </a:defRPr>
      </a:lvl5pPr>
      <a:lvl6pPr marL="456803" algn="ctr" rtl="0" eaLnBrk="1" fontAlgn="base" hangingPunct="1">
        <a:spcBef>
          <a:spcPct val="0"/>
        </a:spcBef>
        <a:spcAft>
          <a:spcPct val="0"/>
        </a:spcAft>
        <a:defRPr sz="4426">
          <a:solidFill>
            <a:schemeClr val="tx1"/>
          </a:solidFill>
          <a:latin typeface="Calibri" pitchFamily="34" charset="0"/>
          <a:ea typeface="宋体" charset="-122"/>
        </a:defRPr>
      </a:lvl6pPr>
      <a:lvl7pPr marL="913608" algn="ctr" rtl="0" eaLnBrk="1" fontAlgn="base" hangingPunct="1">
        <a:spcBef>
          <a:spcPct val="0"/>
        </a:spcBef>
        <a:spcAft>
          <a:spcPct val="0"/>
        </a:spcAft>
        <a:defRPr sz="4426">
          <a:solidFill>
            <a:schemeClr val="tx1"/>
          </a:solidFill>
          <a:latin typeface="Calibri" pitchFamily="34" charset="0"/>
          <a:ea typeface="宋体" charset="-122"/>
        </a:defRPr>
      </a:lvl7pPr>
      <a:lvl8pPr marL="1370411" algn="ctr" rtl="0" eaLnBrk="1" fontAlgn="base" hangingPunct="1">
        <a:spcBef>
          <a:spcPct val="0"/>
        </a:spcBef>
        <a:spcAft>
          <a:spcPct val="0"/>
        </a:spcAft>
        <a:defRPr sz="4426">
          <a:solidFill>
            <a:schemeClr val="tx1"/>
          </a:solidFill>
          <a:latin typeface="Calibri" pitchFamily="34" charset="0"/>
          <a:ea typeface="宋体" charset="-122"/>
        </a:defRPr>
      </a:lvl8pPr>
      <a:lvl9pPr marL="1827215" algn="ctr" rtl="0" eaLnBrk="1" fontAlgn="base" hangingPunct="1">
        <a:spcBef>
          <a:spcPct val="0"/>
        </a:spcBef>
        <a:spcAft>
          <a:spcPct val="0"/>
        </a:spcAft>
        <a:defRPr sz="4426">
          <a:solidFill>
            <a:schemeClr val="tx1"/>
          </a:solidFill>
          <a:latin typeface="Calibri" pitchFamily="34" charset="0"/>
          <a:ea typeface="宋体" charset="-122"/>
        </a:defRPr>
      </a:lvl9pPr>
    </p:titleStyle>
    <p:bodyStyle>
      <a:lvl1pPr marL="341755" indent="-341755" algn="l" rtl="0" eaLnBrk="1" fontAlgn="base" hangingPunct="1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25" kern="1200">
          <a:solidFill>
            <a:schemeClr val="tx1"/>
          </a:solidFill>
          <a:latin typeface="+mn-lt"/>
          <a:ea typeface="微软雅黑" pitchFamily="34" charset="-122"/>
          <a:cs typeface="+mn-cs"/>
        </a:defRPr>
      </a:lvl1pPr>
      <a:lvl2pPr marL="741859" indent="-284598" algn="l" rtl="0" eaLnBrk="1" fontAlgn="base" hangingPunct="1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775" kern="1200">
          <a:solidFill>
            <a:schemeClr val="tx1"/>
          </a:solidFill>
          <a:latin typeface="+mn-lt"/>
          <a:ea typeface="微软雅黑" pitchFamily="34" charset="-122"/>
          <a:cs typeface="+mn-cs"/>
        </a:defRPr>
      </a:lvl2pPr>
      <a:lvl3pPr marL="1141962" indent="-227440" algn="l" rtl="0" eaLnBrk="1" fontAlgn="base" hangingPunct="1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微软雅黑" pitchFamily="34" charset="-122"/>
          <a:cs typeface="+mn-cs"/>
        </a:defRPr>
      </a:lvl3pPr>
      <a:lvl4pPr marL="1598032" indent="-227440" algn="l" rtl="0" eaLnBrk="1" fontAlgn="base" hangingPunct="1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25" kern="1200">
          <a:solidFill>
            <a:schemeClr val="tx1"/>
          </a:solidFill>
          <a:latin typeface="+mn-lt"/>
          <a:ea typeface="微软雅黑" pitchFamily="34" charset="-122"/>
          <a:cs typeface="+mn-cs"/>
        </a:defRPr>
      </a:lvl4pPr>
      <a:lvl5pPr marL="2055293" indent="-227440" algn="l" rtl="0" eaLnBrk="1" fontAlgn="base" hangingPunct="1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25" kern="1200">
          <a:solidFill>
            <a:schemeClr val="tx1"/>
          </a:solidFill>
          <a:latin typeface="+mn-lt"/>
          <a:ea typeface="微软雅黑" pitchFamily="34" charset="-122"/>
          <a:cs typeface="+mn-cs"/>
        </a:defRPr>
      </a:lvl5pPr>
      <a:lvl6pPr marL="2512420" indent="-228402" algn="l" defTabSz="913608" rtl="0" eaLnBrk="1" latinLnBrk="0" hangingPunct="1">
        <a:spcBef>
          <a:spcPct val="20000"/>
        </a:spcBef>
        <a:buFont typeface="Arial" pitchFamily="34" charset="0"/>
        <a:buChar char="•"/>
        <a:defRPr sz="2025" kern="1200">
          <a:solidFill>
            <a:schemeClr val="tx1"/>
          </a:solidFill>
          <a:latin typeface="+mn-lt"/>
          <a:ea typeface="+mn-ea"/>
          <a:cs typeface="+mn-cs"/>
        </a:defRPr>
      </a:lvl6pPr>
      <a:lvl7pPr marL="2969224" indent="-228402" algn="l" defTabSz="913608" rtl="0" eaLnBrk="1" latinLnBrk="0" hangingPunct="1">
        <a:spcBef>
          <a:spcPct val="20000"/>
        </a:spcBef>
        <a:buFont typeface="Arial" pitchFamily="34" charset="0"/>
        <a:buChar char="•"/>
        <a:defRPr sz="2025" kern="1200">
          <a:solidFill>
            <a:schemeClr val="tx1"/>
          </a:solidFill>
          <a:latin typeface="+mn-lt"/>
          <a:ea typeface="+mn-ea"/>
          <a:cs typeface="+mn-cs"/>
        </a:defRPr>
      </a:lvl7pPr>
      <a:lvl8pPr marL="3426028" indent="-228402" algn="l" defTabSz="913608" rtl="0" eaLnBrk="1" latinLnBrk="0" hangingPunct="1">
        <a:spcBef>
          <a:spcPct val="20000"/>
        </a:spcBef>
        <a:buFont typeface="Arial" pitchFamily="34" charset="0"/>
        <a:buChar char="•"/>
        <a:defRPr sz="2025" kern="1200">
          <a:solidFill>
            <a:schemeClr val="tx1"/>
          </a:solidFill>
          <a:latin typeface="+mn-lt"/>
          <a:ea typeface="+mn-ea"/>
          <a:cs typeface="+mn-cs"/>
        </a:defRPr>
      </a:lvl8pPr>
      <a:lvl9pPr marL="3882831" indent="-228402" algn="l" defTabSz="913608" rtl="0" eaLnBrk="1" latinLnBrk="0" hangingPunct="1">
        <a:spcBef>
          <a:spcPct val="20000"/>
        </a:spcBef>
        <a:buFont typeface="Arial" pitchFamily="34" charset="0"/>
        <a:buChar char="•"/>
        <a:defRPr sz="202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360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803" algn="l" defTabSz="91360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3608" algn="l" defTabSz="91360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0411" algn="l" defTabSz="91360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7215" algn="l" defTabSz="91360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4018" algn="l" defTabSz="91360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0822" algn="l" defTabSz="91360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7626" algn="l" defTabSz="91360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4429" algn="l" defTabSz="91360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416" userDrawn="1">
          <p15:clr>
            <a:srgbClr val="F26B43"/>
          </p15:clr>
        </p15:guide>
        <p15:guide id="2" pos="7256" userDrawn="1">
          <p15:clr>
            <a:srgbClr val="F26B43"/>
          </p15:clr>
        </p15:guide>
        <p15:guide id="3" orient="horz" pos="648" userDrawn="1">
          <p15:clr>
            <a:srgbClr val="F26B43"/>
          </p15:clr>
        </p15:guide>
        <p15:guide id="4" orient="horz" pos="712" userDrawn="1">
          <p15:clr>
            <a:srgbClr val="F26B43"/>
          </p15:clr>
        </p15:guide>
        <p15:guide id="5" orient="horz" pos="3928" userDrawn="1">
          <p15:clr>
            <a:srgbClr val="F26B43"/>
          </p15:clr>
        </p15:guide>
        <p15:guide id="6" orient="horz" pos="3864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2.jpe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slide" Target="slide18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slide" Target="slide18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slide" Target="slide18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slide" Target="slide18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slide" Target="slide18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gif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6.wmf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wmf"/><Relationship Id="rId2" Type="http://schemas.openxmlformats.org/officeDocument/2006/relationships/image" Target="../media/image14.wmf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15.wmf"/><Relationship Id="rId4" Type="http://schemas.openxmlformats.org/officeDocument/2006/relationships/image" Target="../media/image16.w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slide" Target="slide18.xml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slide" Target="slide18.xml"/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slide" Target="slide18.xml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wmf"/><Relationship Id="rId2" Type="http://schemas.openxmlformats.org/officeDocument/2006/relationships/image" Target="../media/image15.wmf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jpeg"/><Relationship Id="rId3" Type="http://schemas.openxmlformats.org/officeDocument/2006/relationships/image" Target="../media/image17.jpeg"/><Relationship Id="rId7" Type="http://schemas.openxmlformats.org/officeDocument/2006/relationships/image" Target="../media/image21.jpeg"/><Relationship Id="rId12" Type="http://schemas.openxmlformats.org/officeDocument/2006/relationships/image" Target="../media/image26.jpeg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1.xml"/><Relationship Id="rId6" Type="http://schemas.openxmlformats.org/officeDocument/2006/relationships/image" Target="../media/image20.jpeg"/><Relationship Id="rId11" Type="http://schemas.openxmlformats.org/officeDocument/2006/relationships/image" Target="../media/image25.jpeg"/><Relationship Id="rId5" Type="http://schemas.openxmlformats.org/officeDocument/2006/relationships/image" Target="../media/image19.png"/><Relationship Id="rId10" Type="http://schemas.openxmlformats.org/officeDocument/2006/relationships/image" Target="../media/image24.jpeg"/><Relationship Id="rId4" Type="http://schemas.openxmlformats.org/officeDocument/2006/relationships/image" Target="../media/image18.jpeg"/><Relationship Id="rId9" Type="http://schemas.openxmlformats.org/officeDocument/2006/relationships/image" Target="../media/image23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2.xml"/><Relationship Id="rId5" Type="http://schemas.openxmlformats.org/officeDocument/2006/relationships/image" Target="../media/image28.jpeg"/><Relationship Id="rId4" Type="http://schemas.openxmlformats.org/officeDocument/2006/relationships/image" Target="../media/image27.jpe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slide" Target="slide18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slide" Target="slide18.xml"/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3.xml"/><Relationship Id="rId5" Type="http://schemas.openxmlformats.org/officeDocument/2006/relationships/image" Target="../media/image33.jpeg"/><Relationship Id="rId4" Type="http://schemas.openxmlformats.org/officeDocument/2006/relationships/image" Target="../media/image32.jpeg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4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wmf"/><Relationship Id="rId13" Type="http://schemas.openxmlformats.org/officeDocument/2006/relationships/image" Target="../media/image45.png"/><Relationship Id="rId3" Type="http://schemas.openxmlformats.org/officeDocument/2006/relationships/image" Target="../media/image35.png"/><Relationship Id="rId7" Type="http://schemas.openxmlformats.org/officeDocument/2006/relationships/image" Target="../media/image39.png"/><Relationship Id="rId12" Type="http://schemas.openxmlformats.org/officeDocument/2006/relationships/image" Target="../media/image44.wmf"/><Relationship Id="rId2" Type="http://schemas.openxmlformats.org/officeDocument/2006/relationships/image" Target="../media/image34.png"/><Relationship Id="rId16" Type="http://schemas.openxmlformats.org/officeDocument/2006/relationships/image" Target="../media/image48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8.png"/><Relationship Id="rId11" Type="http://schemas.openxmlformats.org/officeDocument/2006/relationships/image" Target="../media/image43.wmf"/><Relationship Id="rId5" Type="http://schemas.openxmlformats.org/officeDocument/2006/relationships/image" Target="../media/image37.png"/><Relationship Id="rId15" Type="http://schemas.openxmlformats.org/officeDocument/2006/relationships/image" Target="../media/image47.jpeg"/><Relationship Id="rId10" Type="http://schemas.openxmlformats.org/officeDocument/2006/relationships/image" Target="../media/image42.jpeg"/><Relationship Id="rId4" Type="http://schemas.openxmlformats.org/officeDocument/2006/relationships/image" Target="../media/image36.png"/><Relationship Id="rId9" Type="http://schemas.openxmlformats.org/officeDocument/2006/relationships/image" Target="../media/image41.wmf"/><Relationship Id="rId14" Type="http://schemas.openxmlformats.org/officeDocument/2006/relationships/image" Target="../media/image46.jpe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13" Type="http://schemas.openxmlformats.org/officeDocument/2006/relationships/image" Target="../media/image59.jpeg"/><Relationship Id="rId18" Type="http://schemas.openxmlformats.org/officeDocument/2006/relationships/image" Target="../media/image64.jpeg"/><Relationship Id="rId3" Type="http://schemas.openxmlformats.org/officeDocument/2006/relationships/image" Target="../media/image49.png"/><Relationship Id="rId7" Type="http://schemas.openxmlformats.org/officeDocument/2006/relationships/image" Target="../media/image53.png"/><Relationship Id="rId12" Type="http://schemas.openxmlformats.org/officeDocument/2006/relationships/image" Target="../media/image58.jpeg"/><Relationship Id="rId17" Type="http://schemas.openxmlformats.org/officeDocument/2006/relationships/image" Target="../media/image63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62.jpe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2.png"/><Relationship Id="rId11" Type="http://schemas.openxmlformats.org/officeDocument/2006/relationships/image" Target="../media/image57.jpeg"/><Relationship Id="rId5" Type="http://schemas.openxmlformats.org/officeDocument/2006/relationships/image" Target="../media/image51.png"/><Relationship Id="rId15" Type="http://schemas.openxmlformats.org/officeDocument/2006/relationships/image" Target="../media/image61.jpeg"/><Relationship Id="rId10" Type="http://schemas.openxmlformats.org/officeDocument/2006/relationships/image" Target="../media/image56.jpeg"/><Relationship Id="rId19" Type="http://schemas.openxmlformats.org/officeDocument/2006/relationships/image" Target="../media/image65.jpg"/><Relationship Id="rId4" Type="http://schemas.openxmlformats.org/officeDocument/2006/relationships/image" Target="../media/image50.png"/><Relationship Id="rId9" Type="http://schemas.openxmlformats.org/officeDocument/2006/relationships/image" Target="../media/image55.jpeg"/><Relationship Id="rId14" Type="http://schemas.openxmlformats.org/officeDocument/2006/relationships/image" Target="../media/image60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png"/><Relationship Id="rId3" Type="http://schemas.openxmlformats.org/officeDocument/2006/relationships/image" Target="../media/image7.wmf"/><Relationship Id="rId7" Type="http://schemas.openxmlformats.org/officeDocument/2006/relationships/image" Target="../media/image69.png"/><Relationship Id="rId2" Type="http://schemas.openxmlformats.org/officeDocument/2006/relationships/slide" Target="slide18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8.png"/><Relationship Id="rId5" Type="http://schemas.openxmlformats.org/officeDocument/2006/relationships/image" Target="../media/image67.wmf"/><Relationship Id="rId4" Type="http://schemas.openxmlformats.org/officeDocument/2006/relationships/image" Target="../media/image66.wmf"/><Relationship Id="rId9" Type="http://schemas.openxmlformats.org/officeDocument/2006/relationships/image" Target="../media/image71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jpe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75.jpeg"/><Relationship Id="rId4" Type="http://schemas.openxmlformats.org/officeDocument/2006/relationships/image" Target="../media/image7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slide" Target="slide18.xml"/><Relationship Id="rId1" Type="http://schemas.openxmlformats.org/officeDocument/2006/relationships/slideLayout" Target="../slideLayouts/slideLayout4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slide" Target="slide18.xml"/><Relationship Id="rId1" Type="http://schemas.openxmlformats.org/officeDocument/2006/relationships/slideLayout" Target="../slideLayouts/slideLayout4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slide" Target="slide18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7.wmf"/></Relationships>
</file>

<file path=ppt/slides/_rels/slide5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8.png"/><Relationship Id="rId18" Type="http://schemas.openxmlformats.org/officeDocument/2006/relationships/image" Target="../media/image93.wmf"/><Relationship Id="rId26" Type="http://schemas.openxmlformats.org/officeDocument/2006/relationships/image" Target="../media/image99.png"/><Relationship Id="rId39" Type="http://schemas.openxmlformats.org/officeDocument/2006/relationships/image" Target="../media/image79.wmf"/><Relationship Id="rId21" Type="http://schemas.openxmlformats.org/officeDocument/2006/relationships/image" Target="../media/image96.jpeg"/><Relationship Id="rId34" Type="http://schemas.openxmlformats.org/officeDocument/2006/relationships/image" Target="../media/image107.jpeg"/><Relationship Id="rId7" Type="http://schemas.openxmlformats.org/officeDocument/2006/relationships/image" Target="../media/image84.wmf"/><Relationship Id="rId12" Type="http://schemas.openxmlformats.org/officeDocument/2006/relationships/image" Target="../media/image76.wmf"/><Relationship Id="rId17" Type="http://schemas.openxmlformats.org/officeDocument/2006/relationships/image" Target="../media/image92.wmf"/><Relationship Id="rId25" Type="http://schemas.openxmlformats.org/officeDocument/2006/relationships/image" Target="../media/image98.png"/><Relationship Id="rId33" Type="http://schemas.openxmlformats.org/officeDocument/2006/relationships/image" Target="../media/image106.wmf"/><Relationship Id="rId38" Type="http://schemas.openxmlformats.org/officeDocument/2006/relationships/oleObject" Target="../embeddings/oleObject5.bin"/><Relationship Id="rId2" Type="http://schemas.openxmlformats.org/officeDocument/2006/relationships/slideLayout" Target="../slideLayouts/slideLayout4.xml"/><Relationship Id="rId16" Type="http://schemas.openxmlformats.org/officeDocument/2006/relationships/image" Target="../media/image91.wmf"/><Relationship Id="rId20" Type="http://schemas.openxmlformats.org/officeDocument/2006/relationships/image" Target="../media/image95.wmf"/><Relationship Id="rId29" Type="http://schemas.openxmlformats.org/officeDocument/2006/relationships/image" Target="../media/image102.jpeg"/><Relationship Id="rId1" Type="http://schemas.openxmlformats.org/officeDocument/2006/relationships/vmlDrawing" Target="../drawings/vmlDrawing2.vml"/><Relationship Id="rId6" Type="http://schemas.openxmlformats.org/officeDocument/2006/relationships/image" Target="../media/image83.wmf"/><Relationship Id="rId11" Type="http://schemas.openxmlformats.org/officeDocument/2006/relationships/oleObject" Target="../embeddings/oleObject2.bin"/><Relationship Id="rId24" Type="http://schemas.openxmlformats.org/officeDocument/2006/relationships/image" Target="../media/image97.wmf"/><Relationship Id="rId32" Type="http://schemas.openxmlformats.org/officeDocument/2006/relationships/image" Target="../media/image105.png"/><Relationship Id="rId37" Type="http://schemas.openxmlformats.org/officeDocument/2006/relationships/image" Target="../media/image78.wmf"/><Relationship Id="rId5" Type="http://schemas.openxmlformats.org/officeDocument/2006/relationships/image" Target="../media/image82.jpeg"/><Relationship Id="rId15" Type="http://schemas.openxmlformats.org/officeDocument/2006/relationships/image" Target="../media/image90.jpeg"/><Relationship Id="rId23" Type="http://schemas.openxmlformats.org/officeDocument/2006/relationships/image" Target="../media/image77.wmf"/><Relationship Id="rId28" Type="http://schemas.openxmlformats.org/officeDocument/2006/relationships/image" Target="../media/image101.png"/><Relationship Id="rId36" Type="http://schemas.openxmlformats.org/officeDocument/2006/relationships/oleObject" Target="../embeddings/oleObject4.bin"/><Relationship Id="rId10" Type="http://schemas.openxmlformats.org/officeDocument/2006/relationships/image" Target="../media/image87.wmf"/><Relationship Id="rId19" Type="http://schemas.openxmlformats.org/officeDocument/2006/relationships/image" Target="../media/image94.wmf"/><Relationship Id="rId31" Type="http://schemas.openxmlformats.org/officeDocument/2006/relationships/image" Target="../media/image104.png"/><Relationship Id="rId4" Type="http://schemas.openxmlformats.org/officeDocument/2006/relationships/image" Target="../media/image81.png"/><Relationship Id="rId9" Type="http://schemas.openxmlformats.org/officeDocument/2006/relationships/image" Target="../media/image86.jpeg"/><Relationship Id="rId14" Type="http://schemas.openxmlformats.org/officeDocument/2006/relationships/image" Target="../media/image89.wmf"/><Relationship Id="rId22" Type="http://schemas.openxmlformats.org/officeDocument/2006/relationships/oleObject" Target="../embeddings/oleObject3.bin"/><Relationship Id="rId27" Type="http://schemas.openxmlformats.org/officeDocument/2006/relationships/image" Target="../media/image100.png"/><Relationship Id="rId30" Type="http://schemas.openxmlformats.org/officeDocument/2006/relationships/image" Target="../media/image103.jpeg"/><Relationship Id="rId35" Type="http://schemas.openxmlformats.org/officeDocument/2006/relationships/image" Target="../media/image108.png"/><Relationship Id="rId8" Type="http://schemas.openxmlformats.org/officeDocument/2006/relationships/image" Target="../media/image85.wmf"/><Relationship Id="rId3" Type="http://schemas.openxmlformats.org/officeDocument/2006/relationships/image" Target="../media/image80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slide" Target="slide18.xml"/><Relationship Id="rId1" Type="http://schemas.openxmlformats.org/officeDocument/2006/relationships/slideLayout" Target="../slideLayouts/slideLayout4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0E03F2FA-2B66-4F1C-B0F4-709401B179CB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209800" y="1988840"/>
            <a:ext cx="7772400" cy="1143000"/>
          </a:xfrm>
          <a:prstGeom prst="rect">
            <a:avLst/>
          </a:prstGeom>
        </p:spPr>
        <p:txBody>
          <a:bodyPr>
            <a:normAutofit/>
          </a:bodyPr>
          <a:lstStyle/>
          <a:p>
            <a:pPr eaLnBrk="1" hangingPunct="1">
              <a:lnSpc>
                <a:spcPct val="91649"/>
              </a:lnSpc>
            </a:pPr>
            <a:r>
              <a:rPr lang="zh-CN" altLang="zh-CN" sz="4400" b="1" dirty="0">
                <a:latin typeface="+mn-lt"/>
                <a:ea typeface="+mn-ea"/>
                <a:cs typeface="+mn-ea"/>
                <a:sym typeface="+mn-lt"/>
              </a:rPr>
              <a:t>互联网原理与应用</a:t>
            </a:r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691B47C1-FA51-4BE6-A3BF-FC4BA1A42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1640" y="3726161"/>
            <a:ext cx="2348720" cy="8851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solidFill>
                  <a:srgbClr val="FF0000"/>
                </a:solidFill>
                <a:latin typeface="+mn-lt"/>
                <a:ea typeface="+mn-ea"/>
                <a:cs typeface="+mn-ea"/>
                <a:sym typeface="+mn-lt"/>
              </a:rPr>
              <a:t>计算机学院  </a:t>
            </a:r>
            <a:endParaRPr lang="en-US" altLang="zh-CN" sz="2800" b="1" dirty="0">
              <a:solidFill>
                <a:srgbClr val="FF0000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91649"/>
              </a:lnSpc>
            </a:pPr>
            <a:r>
              <a:rPr lang="zh-CN" altLang="en-US" sz="2800" b="1" dirty="0">
                <a:solidFill>
                  <a:srgbClr val="FF0000"/>
                </a:solidFill>
                <a:latin typeface="+mn-lt"/>
                <a:ea typeface="+mn-ea"/>
                <a:cs typeface="+mn-ea"/>
                <a:sym typeface="+mn-lt"/>
              </a:rPr>
              <a:t>沈映珊副</a:t>
            </a:r>
            <a:r>
              <a:rPr lang="zh-CN" altLang="zh-CN" sz="2800" b="1" dirty="0">
                <a:solidFill>
                  <a:srgbClr val="FF0000"/>
                </a:solidFill>
                <a:latin typeface="+mn-lt"/>
                <a:ea typeface="+mn-ea"/>
                <a:cs typeface="+mn-ea"/>
                <a:sym typeface="+mn-lt"/>
              </a:rPr>
              <a:t>教授</a:t>
            </a:r>
          </a:p>
        </p:txBody>
      </p:sp>
      <p:pic>
        <p:nvPicPr>
          <p:cNvPr id="10" name="图片 3">
            <a:extLst>
              <a:ext uri="{FF2B5EF4-FFF2-40B4-BE49-F238E27FC236}">
                <a16:creationId xmlns:a16="http://schemas.microsoft.com/office/drawing/2014/main" id="{E308E87A-3835-4E6C-941D-B127F148E8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5440" y="31159"/>
            <a:ext cx="2443236" cy="761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ext Box 2">
            <a:extLst>
              <a:ext uri="{FF2B5EF4-FFF2-40B4-BE49-F238E27FC236}">
                <a16:creationId xmlns:a16="http://schemas.microsoft.com/office/drawing/2014/main" id="{0B835065-DEDB-405B-83D6-87880E86B3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1451" y="1916113"/>
            <a:ext cx="5726113" cy="432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solidFill>
                  <a:srgbClr val="800000"/>
                </a:solidFill>
                <a:latin typeface="+mn-lt"/>
                <a:ea typeface="+mn-ea"/>
                <a:cs typeface="+mn-ea"/>
                <a:sym typeface="+mn-lt"/>
              </a:rPr>
              <a:t>语言和语言交互</a:t>
            </a:r>
          </a:p>
        </p:txBody>
      </p:sp>
      <p:sp>
        <p:nvSpPr>
          <p:cNvPr id="6147" name="Text Box 3">
            <a:extLst>
              <a:ext uri="{FF2B5EF4-FFF2-40B4-BE49-F238E27FC236}">
                <a16:creationId xmlns:a16="http://schemas.microsoft.com/office/drawing/2014/main" id="{ADCD3B8A-7B8E-413B-AEC6-BBE7FDF9E9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0013" y="2349500"/>
            <a:ext cx="7459662" cy="14514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人类社会关系的形成，人类生活、打猎、种植中……创造了语言，猿---原始社会。</a:t>
            </a: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语言交互是人类最早、最基础、直接有效的交互方式，但信息量受限，范围小，对复杂事情难于描述清楚。</a:t>
            </a:r>
          </a:p>
        </p:txBody>
      </p:sp>
      <p:sp>
        <p:nvSpPr>
          <p:cNvPr id="5124" name="AutoShape 4" descr="u=2213774837,4050443742&amp;fm=23&amp;gp=0">
            <a:extLst>
              <a:ext uri="{FF2B5EF4-FFF2-40B4-BE49-F238E27FC236}">
                <a16:creationId xmlns:a16="http://schemas.microsoft.com/office/drawing/2014/main" id="{25D2227E-B42A-4187-AA1A-399040164A7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032500" y="3036888"/>
            <a:ext cx="319088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125" name="AutoShape 5" descr="u=2213774837,4050443742&amp;fm=23&amp;gp=0">
            <a:extLst>
              <a:ext uri="{FF2B5EF4-FFF2-40B4-BE49-F238E27FC236}">
                <a16:creationId xmlns:a16="http://schemas.microsoft.com/office/drawing/2014/main" id="{3D154F21-7BF4-49FC-BC95-F0678968932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032500" y="3036888"/>
            <a:ext cx="319088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126" name="AutoShape 6" descr="u=2213774837,4050443742&amp;fm=23&amp;gp=0">
            <a:extLst>
              <a:ext uri="{FF2B5EF4-FFF2-40B4-BE49-F238E27FC236}">
                <a16:creationId xmlns:a16="http://schemas.microsoft.com/office/drawing/2014/main" id="{C79BB28E-B7F3-43E1-BBC3-140EDA90790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032500" y="3036888"/>
            <a:ext cx="319088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127" name="AutoShape 7" descr="u=2213774837,4050443742&amp;fm=23&amp;gp=0">
            <a:extLst>
              <a:ext uri="{FF2B5EF4-FFF2-40B4-BE49-F238E27FC236}">
                <a16:creationId xmlns:a16="http://schemas.microsoft.com/office/drawing/2014/main" id="{3ABB3313-7D45-4A28-A2A3-9C9CDE7B34A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032500" y="3036888"/>
            <a:ext cx="319088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128" name="AutoShape 8" descr="u=2213774837,4050443742&amp;fm=23&amp;gp=0">
            <a:extLst>
              <a:ext uri="{FF2B5EF4-FFF2-40B4-BE49-F238E27FC236}">
                <a16:creationId xmlns:a16="http://schemas.microsoft.com/office/drawing/2014/main" id="{3F095C8D-82A3-41F0-80F8-B7D102EC45D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032500" y="3036888"/>
            <a:ext cx="319088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6153" name="Picture 9" descr="1804230">
            <a:extLst>
              <a:ext uri="{FF2B5EF4-FFF2-40B4-BE49-F238E27FC236}">
                <a16:creationId xmlns:a16="http://schemas.microsoft.com/office/drawing/2014/main" id="{BA93B1A4-454D-43AD-A5FE-E839622517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5391150"/>
            <a:ext cx="5435600" cy="146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54" name="Text Box 10">
            <a:extLst>
              <a:ext uri="{FF2B5EF4-FFF2-40B4-BE49-F238E27FC236}">
                <a16:creationId xmlns:a16="http://schemas.microsoft.com/office/drawing/2014/main" id="{65C4E46C-1691-4623-94F2-E24063FD9B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0013" y="3933825"/>
            <a:ext cx="3924300" cy="432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Arial" panose="020B0604020202020204" pitchFamily="34" charset="0"/>
              <a:buNone/>
            </a:pPr>
            <a:r>
              <a:rPr lang="zh-CN" altLang="zh-CN" sz="2400" b="1">
                <a:solidFill>
                  <a:srgbClr val="800000"/>
                </a:solidFill>
                <a:latin typeface="+mn-lt"/>
                <a:ea typeface="+mn-ea"/>
                <a:cs typeface="+mn-ea"/>
                <a:sym typeface="+mn-lt"/>
              </a:rPr>
              <a:t>文字和文字交互。</a:t>
            </a:r>
          </a:p>
        </p:txBody>
      </p:sp>
      <p:sp>
        <p:nvSpPr>
          <p:cNvPr id="6155" name="Text Box 11">
            <a:extLst>
              <a:ext uri="{FF2B5EF4-FFF2-40B4-BE49-F238E27FC236}">
                <a16:creationId xmlns:a16="http://schemas.microsoft.com/office/drawing/2014/main" id="{6EF4D4F5-F26F-40A2-9772-B222A62DFC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8" y="4365626"/>
            <a:ext cx="7416800" cy="7718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Arial" panose="020B0604020202020204" pitchFamily="34" charset="0"/>
              <a:buNone/>
            </a:pPr>
            <a:r>
              <a:rPr lang="zh-CN" altLang="zh-CN" sz="24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文字、印刷技术出现，文字信息的传播交互和共享，大大促进了社会进步发展。原始社会---文明社会</a:t>
            </a:r>
          </a:p>
        </p:txBody>
      </p:sp>
      <p:sp>
        <p:nvSpPr>
          <p:cNvPr id="5132" name="Rectangle 12">
            <a:extLst>
              <a:ext uri="{FF2B5EF4-FFF2-40B4-BE49-F238E27FC236}">
                <a16:creationId xmlns:a16="http://schemas.microsoft.com/office/drawing/2014/main" id="{D9BD1C4B-98BE-45E6-A8AC-A3664DD06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5440" y="419100"/>
            <a:ext cx="4114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 anchorCtr="1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b="1" dirty="0">
                <a:latin typeface="+mn-lt"/>
                <a:ea typeface="+mn-ea"/>
                <a:cs typeface="+mn-ea"/>
                <a:sym typeface="+mn-lt"/>
              </a:rPr>
              <a:t>1.1 互联网发展概述</a:t>
            </a:r>
          </a:p>
        </p:txBody>
      </p:sp>
      <p:sp>
        <p:nvSpPr>
          <p:cNvPr id="5133" name="Rectangle 13">
            <a:extLst>
              <a:ext uri="{FF2B5EF4-FFF2-40B4-BE49-F238E27FC236}">
                <a16:creationId xmlns:a16="http://schemas.microsoft.com/office/drawing/2014/main" id="{95A61D61-83E1-45E1-BE12-8571DD02D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1450" y="1196976"/>
            <a:ext cx="4148893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>
                <a:latin typeface="+mn-lt"/>
                <a:ea typeface="+mn-ea"/>
                <a:cs typeface="+mn-ea"/>
                <a:sym typeface="+mn-lt"/>
              </a:rPr>
              <a:t>1.1.1信息交互与社会发展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6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000"/>
                                        <p:tgtEl>
                                          <p:spTgt spid="6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0" dur="2000"/>
                                        <p:tgtEl>
                                          <p:spTgt spid="6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2" presetID="8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4" dur="2000"/>
                                        <p:tgtEl>
                                          <p:spTgt spid="6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6" grpId="0" autoUpdateAnimBg="0"/>
      <p:bldP spid="6147" grpId="0" autoUpdateAnimBg="0"/>
      <p:bldP spid="6154" grpId="0" autoUpdateAnimBg="0"/>
      <p:bldP spid="6155" grpId="0" autoUpdateAnimBg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AutoShape 2" descr="u=2213774837,4050443742&amp;fm=23&amp;gp=0">
            <a:extLst>
              <a:ext uri="{FF2B5EF4-FFF2-40B4-BE49-F238E27FC236}">
                <a16:creationId xmlns:a16="http://schemas.microsoft.com/office/drawing/2014/main" id="{DD26A77D-80C2-45D4-8DF7-72EBEBE192B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391275" y="2605088"/>
            <a:ext cx="319088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147" name="AutoShape 3" descr="u=2213774837,4050443742&amp;fm=23&amp;gp=0">
            <a:extLst>
              <a:ext uri="{FF2B5EF4-FFF2-40B4-BE49-F238E27FC236}">
                <a16:creationId xmlns:a16="http://schemas.microsoft.com/office/drawing/2014/main" id="{D6D005A0-7EEA-410B-9F84-C4FEA3FEC33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391275" y="2605088"/>
            <a:ext cx="319088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148" name="AutoShape 4" descr="u=2213774837,4050443742&amp;fm=23&amp;gp=0">
            <a:extLst>
              <a:ext uri="{FF2B5EF4-FFF2-40B4-BE49-F238E27FC236}">
                <a16:creationId xmlns:a16="http://schemas.microsoft.com/office/drawing/2014/main" id="{F3822F12-94AD-469A-8F9A-3628F19A95E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391275" y="2605088"/>
            <a:ext cx="319088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149" name="AutoShape 5" descr="u=2213774837,4050443742&amp;fm=23&amp;gp=0">
            <a:extLst>
              <a:ext uri="{FF2B5EF4-FFF2-40B4-BE49-F238E27FC236}">
                <a16:creationId xmlns:a16="http://schemas.microsoft.com/office/drawing/2014/main" id="{5D78D928-318E-40D4-A559-3746945479C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391275" y="2605088"/>
            <a:ext cx="319088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150" name="AutoShape 6" descr="u=2213774837,4050443742&amp;fm=23&amp;gp=0">
            <a:extLst>
              <a:ext uri="{FF2B5EF4-FFF2-40B4-BE49-F238E27FC236}">
                <a16:creationId xmlns:a16="http://schemas.microsoft.com/office/drawing/2014/main" id="{6CC76A6C-E1A8-4ADD-A844-AD463BECB0A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391275" y="2605088"/>
            <a:ext cx="319088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7175" name="Text Box 7">
            <a:extLst>
              <a:ext uri="{FF2B5EF4-FFF2-40B4-BE49-F238E27FC236}">
                <a16:creationId xmlns:a16="http://schemas.microsoft.com/office/drawing/2014/main" id="{47A60458-AF20-47A7-AD00-DBD4D65B94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4269" y="852637"/>
            <a:ext cx="9389740" cy="16778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Arial" panose="020B0604020202020204" pitchFamily="34" charset="0"/>
              <a:buNone/>
            </a:pPr>
            <a:r>
              <a:rPr lang="zh-CN" altLang="zh-CN" sz="2800" b="1" dirty="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传统文字信息交互依赖书店（图书馆）、邮政、报刊发行网络。文字具有信息量大，能够系统地记载和传承知识，便于传递、学习与共享。</a:t>
            </a:r>
            <a:r>
              <a:rPr lang="zh-CN" altLang="zh-CN" sz="2800" b="1" dirty="0">
                <a:solidFill>
                  <a:srgbClr val="800000"/>
                </a:solidFill>
                <a:latin typeface="+mn-lt"/>
                <a:ea typeface="+mn-ea"/>
                <a:cs typeface="+mn-ea"/>
                <a:sym typeface="+mn-lt"/>
              </a:rPr>
              <a:t>但实时性差，难于和自动处理结合。</a:t>
            </a:r>
            <a:endParaRPr lang="zh-CN" altLang="zh-CN" sz="2800" b="1" dirty="0">
              <a:solidFill>
                <a:srgbClr val="0000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7176" name="Picture 8">
            <a:extLst>
              <a:ext uri="{FF2B5EF4-FFF2-40B4-BE49-F238E27FC236}">
                <a16:creationId xmlns:a16="http://schemas.microsoft.com/office/drawing/2014/main" id="{E373B721-A773-4EF0-BFCE-F79CAE3FB2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7158" y="4791116"/>
            <a:ext cx="3959225" cy="2060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177" name="Picture 9" descr="2805444_b">
            <a:extLst>
              <a:ext uri="{FF2B5EF4-FFF2-40B4-BE49-F238E27FC236}">
                <a16:creationId xmlns:a16="http://schemas.microsoft.com/office/drawing/2014/main" id="{EEB1445D-B219-4F10-8FB2-97842742B2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0606" y="4778465"/>
            <a:ext cx="2268538" cy="2060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178" name="Picture 10" descr="MP900289528[1]">
            <a:extLst>
              <a:ext uri="{FF2B5EF4-FFF2-40B4-BE49-F238E27FC236}">
                <a16:creationId xmlns:a16="http://schemas.microsoft.com/office/drawing/2014/main" id="{1FBCDB1D-EC73-4AAE-AE77-1CDF24B56F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46383" y="4797425"/>
            <a:ext cx="2916237" cy="206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9" name="Rectangle 11">
            <a:extLst>
              <a:ext uri="{FF2B5EF4-FFF2-40B4-BE49-F238E27FC236}">
                <a16:creationId xmlns:a16="http://schemas.microsoft.com/office/drawing/2014/main" id="{C5E2C664-DFAA-4557-81FC-D8565BDFC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2046" y="2817858"/>
            <a:ext cx="5634303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学校教育的信息交互方法？</a:t>
            </a:r>
          </a:p>
        </p:txBody>
      </p:sp>
      <p:sp>
        <p:nvSpPr>
          <p:cNvPr id="6156" name="Rectangle 12">
            <a:extLst>
              <a:ext uri="{FF2B5EF4-FFF2-40B4-BE49-F238E27FC236}">
                <a16:creationId xmlns:a16="http://schemas.microsoft.com/office/drawing/2014/main" id="{FB722595-785F-4098-8A99-A6FE8C739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9455" y="3869070"/>
            <a:ext cx="9389739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基本仍是基于语言和文字交流过程，辅助形象的展示方式。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7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8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1" dur="2000"/>
                                        <p:tgtEl>
                                          <p:spTgt spid="7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7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17" presetID="4" presetClass="entr" presetSubtype="32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9" dur="2000"/>
                                        <p:tgtEl>
                                          <p:spTgt spid="7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4" dur="500"/>
                                        <p:tgtEl>
                                          <p:spTgt spid="7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5" grpId="0" autoUpdateAnimBg="0"/>
      <p:bldP spid="7179" grpId="0" autoUpdateAnimBg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ext Box 2">
            <a:extLst>
              <a:ext uri="{FF2B5EF4-FFF2-40B4-BE49-F238E27FC236}">
                <a16:creationId xmlns:a16="http://schemas.microsoft.com/office/drawing/2014/main" id="{9D69225A-A78A-4D23-B6CF-0AD86119D6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1378" y="262301"/>
            <a:ext cx="6335713" cy="5454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Arial" panose="020B0604020202020204" pitchFamily="34" charset="0"/>
              <a:buNone/>
            </a:pPr>
            <a:r>
              <a:rPr lang="zh-CN" altLang="zh-CN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现代社会的信息交互</a:t>
            </a:r>
          </a:p>
        </p:txBody>
      </p:sp>
      <p:sp>
        <p:nvSpPr>
          <p:cNvPr id="7171" name="AutoShape 3" descr="u=4143415831,2308688139&amp;fm=23&amp;gp=0">
            <a:extLst>
              <a:ext uri="{FF2B5EF4-FFF2-40B4-BE49-F238E27FC236}">
                <a16:creationId xmlns:a16="http://schemas.microsoft.com/office/drawing/2014/main" id="{A4471C48-CA16-4DB9-B1DD-D597667E489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118350" y="3195753"/>
            <a:ext cx="4048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8196" name="Picture 4" descr="02501t11">
            <a:extLst>
              <a:ext uri="{FF2B5EF4-FFF2-40B4-BE49-F238E27FC236}">
                <a16:creationId xmlns:a16="http://schemas.microsoft.com/office/drawing/2014/main" id="{73780764-A069-475E-9BD2-116443AB26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3538" y="1260591"/>
            <a:ext cx="7070725" cy="5013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7" name="Rectangle 5">
            <a:extLst>
              <a:ext uri="{FF2B5EF4-FFF2-40B4-BE49-F238E27FC236}">
                <a16:creationId xmlns:a16="http://schemas.microsoft.com/office/drawing/2014/main" id="{0600EE35-37D5-4EE1-9424-0DEFEFF9D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537" y="5796078"/>
            <a:ext cx="6997700" cy="476250"/>
          </a:xfrm>
          <a:prstGeom prst="rect">
            <a:avLst/>
          </a:prstGeom>
          <a:solidFill>
            <a:srgbClr val="FFFF66">
              <a:alpha val="4196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198" name="Rectangle 6">
            <a:extLst>
              <a:ext uri="{FF2B5EF4-FFF2-40B4-BE49-F238E27FC236}">
                <a16:creationId xmlns:a16="http://schemas.microsoft.com/office/drawing/2014/main" id="{B77E608A-E8CC-4E5A-BD0F-865B0D68F9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8938" y="3708515"/>
            <a:ext cx="7116763" cy="431800"/>
          </a:xfrm>
          <a:prstGeom prst="rect">
            <a:avLst/>
          </a:prstGeom>
          <a:solidFill>
            <a:srgbClr val="FFFF66">
              <a:alpha val="4196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199" name="Rectangle 7">
            <a:extLst>
              <a:ext uri="{FF2B5EF4-FFF2-40B4-BE49-F238E27FC236}">
                <a16:creationId xmlns:a16="http://schemas.microsoft.com/office/drawing/2014/main" id="{39463026-9AA7-4FA5-AF3F-E04E1C7C0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538" y="4500678"/>
            <a:ext cx="7070725" cy="431800"/>
          </a:xfrm>
          <a:prstGeom prst="rect">
            <a:avLst/>
          </a:prstGeom>
          <a:solidFill>
            <a:srgbClr val="FFFF66">
              <a:alpha val="4196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200" name="Text Box 8">
            <a:extLst>
              <a:ext uri="{FF2B5EF4-FFF2-40B4-BE49-F238E27FC236}">
                <a16:creationId xmlns:a16="http://schemas.microsoft.com/office/drawing/2014/main" id="{09990D46-BB72-438A-BAA4-8E09420526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9075" y="6372341"/>
            <a:ext cx="7200900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Arial" panose="020B0604020202020204" pitchFamily="34" charset="0"/>
              <a:buNone/>
            </a:pPr>
            <a:r>
              <a:rPr lang="zh-CN" altLang="zh-CN" sz="2800" b="1">
                <a:solidFill>
                  <a:srgbClr val="000099"/>
                </a:solidFill>
                <a:latin typeface="+mn-lt"/>
                <a:ea typeface="+mn-ea"/>
                <a:cs typeface="+mn-ea"/>
                <a:sym typeface="+mn-lt"/>
              </a:rPr>
              <a:t>因特网对社会带来的最深刻变化是什么？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8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1000"/>
                                        <p:tgtEl>
                                          <p:spTgt spid="8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4" presetID="3" presetClass="entr" presetSubtype="1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8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18" presetID="3" presetClass="entr" presetSubtype="1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8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820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97" grpId="0" animBg="1"/>
      <p:bldP spid="8198" grpId="0" animBg="1"/>
      <p:bldP spid="8199" grpId="0" animBg="1"/>
      <p:bldP spid="8200" grpId="0" autoUpdateAnimBg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AutoShape 2" descr="u=2213774837,4050443742&amp;fm=23&amp;gp=0">
            <a:extLst>
              <a:ext uri="{FF2B5EF4-FFF2-40B4-BE49-F238E27FC236}">
                <a16:creationId xmlns:a16="http://schemas.microsoft.com/office/drawing/2014/main" id="{C9518554-2EC1-4F53-BC4A-AE18A485219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9493" y="2208710"/>
            <a:ext cx="713546" cy="54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195" name="AutoShape 3" descr="u=2213774837,4050443742&amp;fm=23&amp;gp=0">
            <a:extLst>
              <a:ext uri="{FF2B5EF4-FFF2-40B4-BE49-F238E27FC236}">
                <a16:creationId xmlns:a16="http://schemas.microsoft.com/office/drawing/2014/main" id="{B1DAB7BA-9910-4D3B-852F-5E76A8D9C3A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9493" y="2208710"/>
            <a:ext cx="713546" cy="54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196" name="AutoShape 4" descr="u=2213774837,4050443742&amp;fm=23&amp;gp=0">
            <a:extLst>
              <a:ext uri="{FF2B5EF4-FFF2-40B4-BE49-F238E27FC236}">
                <a16:creationId xmlns:a16="http://schemas.microsoft.com/office/drawing/2014/main" id="{C836D27A-AA47-4673-B5AF-8EC9B08905B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9493" y="2208710"/>
            <a:ext cx="713546" cy="54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197" name="AutoShape 5" descr="u=2213774837,4050443742&amp;fm=23&amp;gp=0">
            <a:extLst>
              <a:ext uri="{FF2B5EF4-FFF2-40B4-BE49-F238E27FC236}">
                <a16:creationId xmlns:a16="http://schemas.microsoft.com/office/drawing/2014/main" id="{A1987D74-EF1E-4E71-889E-589046FC168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9493" y="2208710"/>
            <a:ext cx="713546" cy="54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198" name="AutoShape 6" descr="u=2213774837,4050443742&amp;fm=23&amp;gp=0">
            <a:extLst>
              <a:ext uri="{FF2B5EF4-FFF2-40B4-BE49-F238E27FC236}">
                <a16:creationId xmlns:a16="http://schemas.microsoft.com/office/drawing/2014/main" id="{2F553616-3D49-43B8-A085-4A5E0509E78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9493" y="2208710"/>
            <a:ext cx="713546" cy="54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223" name="Text Box 7">
            <a:extLst>
              <a:ext uri="{FF2B5EF4-FFF2-40B4-BE49-F238E27FC236}">
                <a16:creationId xmlns:a16="http://schemas.microsoft.com/office/drawing/2014/main" id="{B7B270C5-6119-4259-BFA1-CF98152E13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493" y="1160960"/>
            <a:ext cx="10677544" cy="7718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Arial" panose="020B0604020202020204" pitchFamily="34" charset="0"/>
              <a:buNone/>
            </a:pPr>
            <a:r>
              <a:rPr lang="zh-CN" altLang="en-US" sz="2400" b="1" dirty="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信息交互形式：</a:t>
            </a:r>
            <a:r>
              <a:rPr lang="zh-CN" altLang="en-US" sz="2400" b="1" dirty="0">
                <a:latin typeface="+mn-lt"/>
                <a:ea typeface="+mn-ea"/>
                <a:cs typeface="+mn-ea"/>
                <a:sym typeface="+mn-lt"/>
              </a:rPr>
              <a:t>话音、文字、图像、动画、视频、数据。网络中传递的统称</a:t>
            </a:r>
            <a:r>
              <a:rPr lang="zh-CN" altLang="en-US" sz="2400" b="1" dirty="0">
                <a:solidFill>
                  <a:srgbClr val="800000"/>
                </a:solidFill>
                <a:latin typeface="+mn-lt"/>
                <a:ea typeface="+mn-ea"/>
                <a:cs typeface="+mn-ea"/>
                <a:sym typeface="+mn-lt"/>
              </a:rPr>
              <a:t>数据？</a:t>
            </a:r>
            <a:r>
              <a:rPr lang="zh-CN" altLang="en-US" sz="2400" b="1" dirty="0">
                <a:latin typeface="+mn-lt"/>
                <a:ea typeface="+mn-ea"/>
                <a:cs typeface="+mn-ea"/>
                <a:sym typeface="+mn-lt"/>
              </a:rPr>
              <a:t>无非是展现的形式不同。全世界数据总量以每两年翻一番的速度递增</a:t>
            </a:r>
            <a:r>
              <a:rPr lang="zh-CN" altLang="en-US" sz="2400" dirty="0">
                <a:latin typeface="+mn-lt"/>
                <a:ea typeface="+mn-ea"/>
                <a:cs typeface="+mn-ea"/>
                <a:sym typeface="+mn-lt"/>
              </a:rPr>
              <a:t> 。</a:t>
            </a:r>
          </a:p>
        </p:txBody>
      </p:sp>
      <p:sp>
        <p:nvSpPr>
          <p:cNvPr id="9224" name="Rectangle 8">
            <a:extLst>
              <a:ext uri="{FF2B5EF4-FFF2-40B4-BE49-F238E27FC236}">
                <a16:creationId xmlns:a16="http://schemas.microsoft.com/office/drawing/2014/main" id="{F6D6DC91-9C33-4517-A527-866B39F0B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93" y="5266235"/>
            <a:ext cx="10469810" cy="8851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just" eaLnBrk="1" hangingPunct="1">
              <a:lnSpc>
                <a:spcPct val="91649"/>
              </a:lnSpc>
              <a:buFont typeface="Arial" panose="020B0604020202020204" pitchFamily="34" charset="0"/>
              <a:buNone/>
            </a:pPr>
            <a:r>
              <a:rPr lang="zh-CN" altLang="en-US" sz="2800" b="1">
                <a:solidFill>
                  <a:srgbClr val="800000"/>
                </a:solidFill>
                <a:latin typeface="+mn-lt"/>
                <a:ea typeface="+mn-ea"/>
                <a:cs typeface="+mn-ea"/>
                <a:sym typeface="+mn-lt"/>
              </a:rPr>
              <a:t>新的信息交互方式，改变组织形态、商业模式和成本结构！</a:t>
            </a:r>
            <a:r>
              <a:rPr lang="zh-CN" altLang="en-US" sz="2800" b="1">
                <a:latin typeface="+mn-lt"/>
                <a:ea typeface="+mn-ea"/>
                <a:cs typeface="+mn-ea"/>
                <a:sym typeface="+mn-lt"/>
              </a:rPr>
              <a:t>工业社会</a:t>
            </a:r>
            <a:r>
              <a:rPr lang="en-US" altLang="zh-CN" sz="2800" b="1">
                <a:latin typeface="+mn-lt"/>
                <a:ea typeface="+mn-ea"/>
                <a:cs typeface="+mn-ea"/>
                <a:sym typeface="+mn-lt"/>
              </a:rPr>
              <a:t>-----</a:t>
            </a:r>
            <a:r>
              <a:rPr lang="zh-CN" altLang="en-US" sz="2800" b="1">
                <a:latin typeface="+mn-lt"/>
                <a:ea typeface="+mn-ea"/>
                <a:cs typeface="+mn-ea"/>
                <a:sym typeface="+mn-lt"/>
              </a:rPr>
              <a:t>信息社会！转折与创新还进行中！</a:t>
            </a:r>
          </a:p>
        </p:txBody>
      </p:sp>
      <p:sp>
        <p:nvSpPr>
          <p:cNvPr id="9225" name="Text Box 9">
            <a:extLst>
              <a:ext uri="{FF2B5EF4-FFF2-40B4-BE49-F238E27FC236}">
                <a16:creationId xmlns:a16="http://schemas.microsoft.com/office/drawing/2014/main" id="{5CA4C491-1C99-4281-9743-F0BFE35312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492" y="2602410"/>
            <a:ext cx="10259767" cy="7718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just" eaLnBrk="1" hangingPunct="1">
              <a:lnSpc>
                <a:spcPct val="91649"/>
              </a:lnSpc>
              <a:buClr>
                <a:schemeClr val="tx2"/>
              </a:buClr>
              <a:buSzPct val="90000"/>
              <a:buFont typeface="Symbol" panose="05050102010706020507" pitchFamily="18" charset="2"/>
              <a:buNone/>
            </a:pPr>
            <a:r>
              <a:rPr lang="zh-CN" altLang="en-US" sz="24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信息交互的对象：</a:t>
            </a:r>
            <a:r>
              <a:rPr lang="zh-CN" altLang="en-US" sz="2400" b="1">
                <a:solidFill>
                  <a:srgbClr val="800000"/>
                </a:solidFill>
                <a:latin typeface="+mn-lt"/>
                <a:ea typeface="+mn-ea"/>
                <a:cs typeface="+mn-ea"/>
                <a:sym typeface="+mn-lt"/>
              </a:rPr>
              <a:t>人、设备与系统，更广泛是解决生产、服务的协同处理需求。</a:t>
            </a:r>
          </a:p>
        </p:txBody>
      </p:sp>
      <p:sp>
        <p:nvSpPr>
          <p:cNvPr id="9226" name="Text Box 10">
            <a:extLst>
              <a:ext uri="{FF2B5EF4-FFF2-40B4-BE49-F238E27FC236}">
                <a16:creationId xmlns:a16="http://schemas.microsoft.com/office/drawing/2014/main" id="{1DCDBC09-696B-4EA6-9A4C-AD569C1800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492" y="3826373"/>
            <a:ext cx="10259767" cy="432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just" eaLnBrk="1" hangingPunct="1">
              <a:lnSpc>
                <a:spcPct val="91649"/>
              </a:lnSpc>
              <a:buClr>
                <a:schemeClr val="tx2"/>
              </a:buClr>
              <a:buSzPct val="90000"/>
              <a:buFont typeface="Symbol" panose="05050102010706020507" pitchFamily="18" charset="2"/>
              <a:buNone/>
            </a:pPr>
            <a:r>
              <a:rPr lang="zh-CN" altLang="en-US" sz="24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信息交互方式、信息交互安全与有效性</a:t>
            </a:r>
            <a:r>
              <a:rPr lang="en-US" altLang="zh-CN" sz="24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……</a:t>
            </a:r>
            <a:endParaRPr lang="en-US" altLang="zh-CN" sz="2400" b="1">
              <a:solidFill>
                <a:srgbClr val="8000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232" name="Rectangle 16">
            <a:extLst>
              <a:ext uri="{FF2B5EF4-FFF2-40B4-BE49-F238E27FC236}">
                <a16:creationId xmlns:a16="http://schemas.microsoft.com/office/drawing/2014/main" id="{C2DD168D-3819-4936-A90D-277D5DC17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92" y="4618536"/>
            <a:ext cx="6386675" cy="432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Arial" panose="020B0604020202020204" pitchFamily="34" charset="0"/>
              <a:buNone/>
            </a:pPr>
            <a:r>
              <a:rPr lang="zh-CN" altLang="en-US" sz="2400" b="1">
                <a:latin typeface="+mn-lt"/>
                <a:ea typeface="+mn-ea"/>
                <a:cs typeface="+mn-ea"/>
                <a:sym typeface="+mn-lt"/>
              </a:rPr>
              <a:t>现代信息交互和应用的基础？</a:t>
            </a:r>
          </a:p>
        </p:txBody>
      </p:sp>
      <p:sp>
        <p:nvSpPr>
          <p:cNvPr id="9233" name="Rectangle 17">
            <a:extLst>
              <a:ext uri="{FF2B5EF4-FFF2-40B4-BE49-F238E27FC236}">
                <a16:creationId xmlns:a16="http://schemas.microsoft.com/office/drawing/2014/main" id="{2EDF9391-7B47-4A98-AF71-ED62685B51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4764" y="3734345"/>
            <a:ext cx="3826928" cy="5454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en-US" b="1" dirty="0">
                <a:solidFill>
                  <a:srgbClr val="800000"/>
                </a:solidFill>
                <a:latin typeface="+mn-lt"/>
                <a:ea typeface="+mn-ea"/>
                <a:cs typeface="+mn-ea"/>
                <a:sym typeface="+mn-lt"/>
              </a:rPr>
              <a:t>计算机网络！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9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2000"/>
                                        <p:tgtEl>
                                          <p:spTgt spid="9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7" dur="2000"/>
                                        <p:tgtEl>
                                          <p:spTgt spid="9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54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1" dur="2000"/>
                                        <p:tgtEl>
                                          <p:spTgt spid="9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6" dur="2000"/>
                                        <p:tgtEl>
                                          <p:spTgt spid="9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23" grpId="0" autoUpdateAnimBg="0"/>
      <p:bldP spid="9224" grpId="0" autoUpdateAnimBg="0"/>
      <p:bldP spid="9225" grpId="0" autoUpdateAnimBg="0"/>
      <p:bldP spid="9226" grpId="0" autoUpdateAnimBg="0"/>
      <p:bldP spid="9232" grpId="0" autoUpdateAnimBg="0"/>
      <p:bldP spid="9233" grpId="0" autoUpdateAnimBg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887B2125-3FFB-45D4-AACF-3546F52CE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68696" y="-49905"/>
            <a:ext cx="5549900" cy="11116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 anchorCtr="1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ea typeface="+mn-ea"/>
                <a:cs typeface="+mn-ea"/>
                <a:sym typeface="+mn-lt"/>
              </a:rPr>
              <a:t>1.1.2 传统网络技术</a:t>
            </a:r>
          </a:p>
        </p:txBody>
      </p:sp>
      <p:pic>
        <p:nvPicPr>
          <p:cNvPr id="9219" name="Picture 3">
            <a:hlinkClick r:id="rId2" action="ppaction://hlinksldjump"/>
            <a:extLst>
              <a:ext uri="{FF2B5EF4-FFF2-40B4-BE49-F238E27FC236}">
                <a16:creationId xmlns:a16="http://schemas.microsoft.com/office/drawing/2014/main" id="{238D1878-1D69-46F0-AD55-30C772B4E76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0078" y="5679874"/>
            <a:ext cx="2128971" cy="11116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244" name="Text Box 4">
            <a:extLst>
              <a:ext uri="{FF2B5EF4-FFF2-40B4-BE49-F238E27FC236}">
                <a16:creationId xmlns:a16="http://schemas.microsoft.com/office/drawing/2014/main" id="{EC1707C2-CCC4-47BA-B1F6-82FF36ACA4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" y="955275"/>
            <a:ext cx="10737850" cy="432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通信是现代社会三大基础结构之一（能源、交通和通信）。</a:t>
            </a:r>
          </a:p>
        </p:txBody>
      </p:sp>
      <p:sp>
        <p:nvSpPr>
          <p:cNvPr id="10245" name="Text Box 5">
            <a:extLst>
              <a:ext uri="{FF2B5EF4-FFF2-40B4-BE49-F238E27FC236}">
                <a16:creationId xmlns:a16="http://schemas.microsoft.com/office/drawing/2014/main" id="{5F046461-0549-47D5-9E6E-D2AF4040E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" y="2898376"/>
            <a:ext cx="10858500" cy="13382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传统电信网络主要是电报传真网、电话交换网PSTN、数字数据网DDN、分组交换公用数据网PSPDN，以及后来的帧中继网FRN、ATM网、 </a:t>
            </a:r>
            <a:r>
              <a:rPr lang="zh-CN" altLang="zh-CN" b="1">
                <a:latin typeface="+mn-lt"/>
                <a:ea typeface="+mn-ea"/>
                <a:cs typeface="+mn-ea"/>
                <a:sym typeface="+mn-lt"/>
              </a:rPr>
              <a:t>Ethernet、移动通信网等。</a:t>
            </a:r>
            <a:endParaRPr lang="zh-CN" altLang="zh-CN" sz="2400" b="1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246" name="Text Box 6">
            <a:extLst>
              <a:ext uri="{FF2B5EF4-FFF2-40B4-BE49-F238E27FC236}">
                <a16:creationId xmlns:a16="http://schemas.microsoft.com/office/drawing/2014/main" id="{6CC2C927-A023-4FED-A802-B4F244966B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" y="1890312"/>
            <a:ext cx="10737850" cy="7718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网络是实现信息（语音、文本、数据或集合）交互（通信）的网元设备和协议集合。</a:t>
            </a:r>
          </a:p>
        </p:txBody>
      </p:sp>
      <p:sp>
        <p:nvSpPr>
          <p:cNvPr id="10247" name="Text Box 7">
            <a:extLst>
              <a:ext uri="{FF2B5EF4-FFF2-40B4-BE49-F238E27FC236}">
                <a16:creationId xmlns:a16="http://schemas.microsoft.com/office/drawing/2014/main" id="{2C7E1A28-0ADE-4163-BA94-3A79F4EEE2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" y="4771625"/>
            <a:ext cx="11099800" cy="7718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传统电信网络主要为特定的用户需求设计，实现多业务综合承载应用很困难，经历电路交换到分组交换发展。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44" grpId="0" autoUpdateAnimBg="0"/>
      <p:bldP spid="10245" grpId="0" autoUpdateAnimBg="0"/>
      <p:bldP spid="10246" grpId="0" autoUpdateAnimBg="0"/>
      <p:bldP spid="10247" grpId="0" autoUpdateAnimBg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DA45395D-646B-4F27-AE84-F80C3D4DE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3432" y="28636"/>
            <a:ext cx="6696075" cy="957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 anchorCtr="1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1.1.3 网络科学与技术五个关键方面</a:t>
            </a:r>
          </a:p>
        </p:txBody>
      </p:sp>
      <p:pic>
        <p:nvPicPr>
          <p:cNvPr id="10243" name="Picture 3">
            <a:hlinkClick r:id="rId2" action="ppaction://hlinksldjump"/>
            <a:extLst>
              <a:ext uri="{FF2B5EF4-FFF2-40B4-BE49-F238E27FC236}">
                <a16:creationId xmlns:a16="http://schemas.microsoft.com/office/drawing/2014/main" id="{A318E30E-692D-46DF-B340-A6FCAA2D0F6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53185" y="6132045"/>
            <a:ext cx="1526478" cy="573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268" name="Text Box 4">
            <a:extLst>
              <a:ext uri="{FF2B5EF4-FFF2-40B4-BE49-F238E27FC236}">
                <a16:creationId xmlns:a16="http://schemas.microsoft.com/office/drawing/2014/main" id="{E2ECDC81-B5E8-4207-A6BA-5485E7782C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408" y="1130300"/>
            <a:ext cx="9074164" cy="7718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1、数据通信Data Communication。通过物理介质实现信息传送的低层机制和技术。(</a:t>
            </a:r>
            <a:r>
              <a:rPr lang="zh-CN" altLang="zh-CN" sz="2400" b="1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计算机网络、通信网基础</a:t>
            </a: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）</a:t>
            </a:r>
          </a:p>
        </p:txBody>
      </p:sp>
      <p:sp>
        <p:nvSpPr>
          <p:cNvPr id="11269" name="Text Box 5">
            <a:extLst>
              <a:ext uri="{FF2B5EF4-FFF2-40B4-BE49-F238E27FC236}">
                <a16:creationId xmlns:a16="http://schemas.microsoft.com/office/drawing/2014/main" id="{98BEE8B6-261E-43C9-967A-859BEDF544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408" y="2066925"/>
            <a:ext cx="9072362" cy="7718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2、分组交换和联网技术。满足不同速率、距离和成本等需要分组交换技术（分组长度、寻址方式）。(</a:t>
            </a:r>
            <a:r>
              <a:rPr lang="zh-CN" altLang="zh-CN" sz="2400" b="1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计算机网络、通信网基础</a:t>
            </a: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）</a:t>
            </a:r>
          </a:p>
        </p:txBody>
      </p:sp>
      <p:sp>
        <p:nvSpPr>
          <p:cNvPr id="11270" name="Text Box 6">
            <a:extLst>
              <a:ext uri="{FF2B5EF4-FFF2-40B4-BE49-F238E27FC236}">
                <a16:creationId xmlns:a16="http://schemas.microsoft.com/office/drawing/2014/main" id="{AF3506BC-C5DB-4401-8997-67E6B8D1D2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408" y="3217863"/>
            <a:ext cx="8991262" cy="7718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3、TCP/IP联网技术。异构网络（不同分组交换技术）互连方法，容纳新网络；强大生命力。 (</a:t>
            </a:r>
            <a:r>
              <a:rPr lang="zh-CN" altLang="zh-CN" sz="2400" b="1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计算机网络、</a:t>
            </a:r>
            <a:r>
              <a:rPr lang="zh-CN" altLang="zh-CN" sz="2400" b="1" dirty="0">
                <a:solidFill>
                  <a:srgbClr val="FF0000"/>
                </a:solidFill>
                <a:latin typeface="+mn-lt"/>
                <a:ea typeface="+mn-ea"/>
                <a:cs typeface="+mn-ea"/>
                <a:sym typeface="+mn-lt"/>
              </a:rPr>
              <a:t>本课程）</a:t>
            </a:r>
          </a:p>
        </p:txBody>
      </p:sp>
      <p:sp>
        <p:nvSpPr>
          <p:cNvPr id="11271" name="Text Box 7">
            <a:extLst>
              <a:ext uri="{FF2B5EF4-FFF2-40B4-BE49-F238E27FC236}">
                <a16:creationId xmlns:a16="http://schemas.microsoft.com/office/drawing/2014/main" id="{E4D8E52D-D939-42FC-84AA-BC2C930119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408" y="5522913"/>
            <a:ext cx="9072362" cy="7718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5、附加的网络概念和技术。涉及管理、安全、服务质量等。 (</a:t>
            </a:r>
            <a:r>
              <a:rPr lang="zh-CN" altLang="zh-CN" sz="2400" b="1">
                <a:solidFill>
                  <a:srgbClr val="FF0000"/>
                </a:solidFill>
                <a:latin typeface="+mn-lt"/>
                <a:ea typeface="+mn-ea"/>
                <a:cs typeface="+mn-ea"/>
                <a:sym typeface="+mn-lt"/>
              </a:rPr>
              <a:t>本课程、</a:t>
            </a:r>
            <a:r>
              <a:rPr lang="zh-CN" altLang="zh-CN" sz="2400" b="1">
                <a:solidFill>
                  <a:srgbClr val="336600"/>
                </a:solidFill>
                <a:latin typeface="+mn-lt"/>
                <a:ea typeface="+mn-ea"/>
                <a:cs typeface="+mn-ea"/>
                <a:sym typeface="+mn-lt"/>
              </a:rPr>
              <a:t>后续课程</a:t>
            </a:r>
            <a:r>
              <a:rPr lang="zh-CN" altLang="zh-CN" sz="2400" b="1">
                <a:solidFill>
                  <a:srgbClr val="FF0000"/>
                </a:solidFill>
                <a:latin typeface="+mn-lt"/>
                <a:ea typeface="+mn-ea"/>
                <a:cs typeface="+mn-ea"/>
                <a:sym typeface="+mn-lt"/>
              </a:rPr>
              <a:t>）</a:t>
            </a:r>
          </a:p>
        </p:txBody>
      </p:sp>
      <p:sp>
        <p:nvSpPr>
          <p:cNvPr id="11272" name="Text Box 8">
            <a:extLst>
              <a:ext uri="{FF2B5EF4-FFF2-40B4-BE49-F238E27FC236}">
                <a16:creationId xmlns:a16="http://schemas.microsoft.com/office/drawing/2014/main" id="{28DA62AB-1DA1-40BF-8309-42832FD3A1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408" y="4298950"/>
            <a:ext cx="8910162" cy="7718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4、网络应用和网络编程。网络上实现具体服务的应用系统，软件交互、网络有效结合和简单化开发方法。(</a:t>
            </a:r>
            <a:r>
              <a:rPr lang="zh-CN" altLang="zh-CN" sz="2400" b="1">
                <a:solidFill>
                  <a:srgbClr val="FF0000"/>
                </a:solidFill>
                <a:latin typeface="+mn-lt"/>
                <a:ea typeface="+mn-ea"/>
                <a:cs typeface="+mn-ea"/>
                <a:sym typeface="+mn-lt"/>
              </a:rPr>
              <a:t>本课程、</a:t>
            </a:r>
            <a:r>
              <a:rPr lang="zh-CN" altLang="zh-CN" sz="2400" b="1">
                <a:solidFill>
                  <a:srgbClr val="336600"/>
                </a:solidFill>
                <a:latin typeface="+mn-lt"/>
                <a:ea typeface="+mn-ea"/>
                <a:cs typeface="+mn-ea"/>
                <a:sym typeface="+mn-lt"/>
              </a:rPr>
              <a:t>后续课程</a:t>
            </a:r>
            <a:r>
              <a:rPr lang="zh-CN" altLang="zh-CN" sz="2400" b="1">
                <a:solidFill>
                  <a:srgbClr val="FF0000"/>
                </a:solidFill>
                <a:latin typeface="+mn-lt"/>
                <a:ea typeface="+mn-ea"/>
                <a:cs typeface="+mn-ea"/>
                <a:sym typeface="+mn-lt"/>
              </a:rPr>
              <a:t>）</a:t>
            </a:r>
            <a:endParaRPr lang="zh-CN" altLang="zh-CN" sz="2400" b="1"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1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8" grpId="0" autoUpdateAnimBg="0"/>
      <p:bldP spid="11269" grpId="0" autoUpdateAnimBg="0"/>
      <p:bldP spid="11270" grpId="0" autoUpdateAnimBg="0"/>
      <p:bldP spid="11271" grpId="0" autoUpdateAnimBg="0"/>
      <p:bldP spid="11272" grpId="0" autoUpdateAnimBg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>
            <a:extLst>
              <a:ext uri="{FF2B5EF4-FFF2-40B4-BE49-F238E27FC236}">
                <a16:creationId xmlns:a16="http://schemas.microsoft.com/office/drawing/2014/main" id="{42F0B007-6F86-498D-BE52-C82FAFB51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7755" y="-16076"/>
            <a:ext cx="5327650" cy="957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 anchorCtr="1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1.1.4计算机网络和网络互连</a:t>
            </a:r>
          </a:p>
        </p:txBody>
      </p:sp>
      <p:pic>
        <p:nvPicPr>
          <p:cNvPr id="11267" name="Picture 3">
            <a:hlinkClick r:id="rId2" action="ppaction://hlinksldjump"/>
            <a:extLst>
              <a:ext uri="{FF2B5EF4-FFF2-40B4-BE49-F238E27FC236}">
                <a16:creationId xmlns:a16="http://schemas.microsoft.com/office/drawing/2014/main" id="{57EEA635-7A95-4053-A03E-F40B9CA7168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1" y="5943600"/>
            <a:ext cx="1344613" cy="573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292" name="Text Box 4">
            <a:extLst>
              <a:ext uri="{FF2B5EF4-FFF2-40B4-BE49-F238E27FC236}">
                <a16:creationId xmlns:a16="http://schemas.microsoft.com/office/drawing/2014/main" id="{85D428BE-F78B-4825-AA37-D3DA128F18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5480" y="1341438"/>
            <a:ext cx="8641333" cy="14514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70年代开始，联网技术—计算机网络，核心内容：LAN、网络互连；LAN研究解决小区域计算机互连和信息共享的体系，目前主要是Ethernet：共享介质以太网、交换以太网；Ethernet并随着光收发技术发展，向区域网、城域网发展。</a:t>
            </a:r>
          </a:p>
        </p:txBody>
      </p:sp>
      <p:sp>
        <p:nvSpPr>
          <p:cNvPr id="12293" name="Text Box 5">
            <a:extLst>
              <a:ext uri="{FF2B5EF4-FFF2-40B4-BE49-F238E27FC236}">
                <a16:creationId xmlns:a16="http://schemas.microsoft.com/office/drawing/2014/main" id="{7B23C0F6-7C6F-4F08-9BD7-C455DDC321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5480" y="3573463"/>
            <a:ext cx="8568309" cy="14514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不同目的（速率、距离和成本等） /时间、厂商的各种网络技术，1973 Vinton Cerf/Robert Kahn指出：</a:t>
            </a:r>
            <a:r>
              <a:rPr lang="zh-CN" altLang="zh-CN" sz="2400" b="1" dirty="0">
                <a:solidFill>
                  <a:srgbClr val="CC3300"/>
                </a:solidFill>
                <a:latin typeface="+mn-lt"/>
                <a:ea typeface="+mn-ea"/>
                <a:cs typeface="+mn-ea"/>
                <a:sym typeface="+mn-lt"/>
              </a:rPr>
              <a:t>实际上不可能存在单一分组网络技术能满足所有需求，</a:t>
            </a: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特别是极低成本小容量家庭/办公网络需要，建议停止单一最佳解决方案寻找。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92" grpId="0" autoUpdateAnimBg="0"/>
      <p:bldP spid="12293" grpId="0" autoUpdateAnimBg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>
            <a:hlinkClick r:id="rId2" action="ppaction://hlinksldjump"/>
            <a:extLst>
              <a:ext uri="{FF2B5EF4-FFF2-40B4-BE49-F238E27FC236}">
                <a16:creationId xmlns:a16="http://schemas.microsoft.com/office/drawing/2014/main" id="{83EBC5C7-2C72-4918-9E1B-BCE7A8C3086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63001" y="5943600"/>
            <a:ext cx="1344613" cy="573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315" name="Text Box 3">
            <a:extLst>
              <a:ext uri="{FF2B5EF4-FFF2-40B4-BE49-F238E27FC236}">
                <a16:creationId xmlns:a16="http://schemas.microsoft.com/office/drawing/2014/main" id="{14B853BB-4CDD-43DE-B99B-20D62C78BC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1464" y="1268760"/>
            <a:ext cx="8836150" cy="20742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解决统一网络的出路：</a:t>
            </a:r>
            <a:r>
              <a:rPr lang="zh-CN" altLang="zh-CN" sz="2800" b="1" dirty="0">
                <a:solidFill>
                  <a:srgbClr val="CC3300"/>
                </a:solidFill>
                <a:latin typeface="+mn-lt"/>
                <a:ea typeface="+mn-ea"/>
                <a:cs typeface="+mn-ea"/>
                <a:sym typeface="+mn-lt"/>
              </a:rPr>
              <a:t>把多种异构网络互联成一个有机整体的方法，</a:t>
            </a: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形成全局服务。</a:t>
            </a:r>
          </a:p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计算机广域互连，一种跨越不同底层网络技术、操作系统的广泛互连技术，以及在之上实现信息交互和业务应用，即</a:t>
            </a:r>
            <a:r>
              <a:rPr lang="zh-CN" altLang="zh-CN" sz="2800" b="1" dirty="0">
                <a:solidFill>
                  <a:srgbClr val="CC3300"/>
                </a:solidFill>
                <a:latin typeface="+mn-lt"/>
                <a:ea typeface="+mn-ea"/>
                <a:cs typeface="+mn-ea"/>
                <a:sym typeface="+mn-lt"/>
              </a:rPr>
              <a:t>互联网（TCP/IP）技术</a:t>
            </a: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。</a:t>
            </a:r>
          </a:p>
        </p:txBody>
      </p:sp>
      <p:sp>
        <p:nvSpPr>
          <p:cNvPr id="13316" name="Text Box 4">
            <a:extLst>
              <a:ext uri="{FF2B5EF4-FFF2-40B4-BE49-F238E27FC236}">
                <a16:creationId xmlns:a16="http://schemas.microsoft.com/office/drawing/2014/main" id="{922ADEB3-38C1-46AD-8D31-5F812EBE90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1464" y="3911345"/>
            <a:ext cx="8836150" cy="128150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互联网原理和应用，在前面课程了解</a:t>
            </a:r>
            <a:r>
              <a:rPr lang="zh-CN" altLang="zh-CN" sz="2800" b="1" dirty="0">
                <a:solidFill>
                  <a:srgbClr val="CC3300"/>
                </a:solidFill>
                <a:latin typeface="+mn-lt"/>
                <a:ea typeface="+mn-ea"/>
                <a:cs typeface="+mn-ea"/>
                <a:sym typeface="+mn-lt"/>
              </a:rPr>
              <a:t>IP编址、IP协议、TCP协议基础上</a:t>
            </a: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，进一步了解TCP/IP协议体系和工作原理，以及因特网应用系统和编程方法。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3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15" grpId="0" autoUpdateAnimBg="0"/>
      <p:bldP spid="13316" grpId="0" autoUpdateAnimBg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ext Box 2">
            <a:extLst>
              <a:ext uri="{FF2B5EF4-FFF2-40B4-BE49-F238E27FC236}">
                <a16:creationId xmlns:a16="http://schemas.microsoft.com/office/drawing/2014/main" id="{1A4666F2-009C-4C1B-B6FF-E798882245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5551" y="1196976"/>
            <a:ext cx="7343775" cy="11116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互联网internet：通过路由器连接的一组网络，使网中的任何计算机之间可以通信，目前主要运用TCP/IP协议。它可能是任何组织的网络，如Cernet、Jxnet……</a:t>
            </a:r>
          </a:p>
        </p:txBody>
      </p:sp>
      <p:pic>
        <p:nvPicPr>
          <p:cNvPr id="13315" name="Picture 3">
            <a:hlinkClick r:id="rId2" action="ppaction://hlinksldjump"/>
            <a:extLst>
              <a:ext uri="{FF2B5EF4-FFF2-40B4-BE49-F238E27FC236}">
                <a16:creationId xmlns:a16="http://schemas.microsoft.com/office/drawing/2014/main" id="{802B2704-5940-48BC-A3CC-48238023057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6801" y="5791200"/>
            <a:ext cx="1649413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316" name="Text Box 4">
            <a:extLst>
              <a:ext uri="{FF2B5EF4-FFF2-40B4-BE49-F238E27FC236}">
                <a16:creationId xmlns:a16="http://schemas.microsoft.com/office/drawing/2014/main" id="{2877464B-CAB8-4B18-8D7C-6163852778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1464" y="99836"/>
            <a:ext cx="6553200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1.1.4 internet、Internet和MobileInternet </a:t>
            </a:r>
          </a:p>
        </p:txBody>
      </p:sp>
      <p:sp>
        <p:nvSpPr>
          <p:cNvPr id="14341" name="Text Box 5">
            <a:extLst>
              <a:ext uri="{FF2B5EF4-FFF2-40B4-BE49-F238E27FC236}">
                <a16:creationId xmlns:a16="http://schemas.microsoft.com/office/drawing/2014/main" id="{3639CE9B-4802-400A-A4CE-2C0A0AF2DB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5550" y="2492375"/>
            <a:ext cx="7488238" cy="14514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因特网Internet：运用TCP/IP协议，接受因特网组织统一管理（InterNIC 地址、域名）、全球开放的互联网，前身ARPANET。它是一个特定组织的网络，全球计算机互连和应用互联的基础设施。</a:t>
            </a:r>
          </a:p>
        </p:txBody>
      </p:sp>
      <p:sp>
        <p:nvSpPr>
          <p:cNvPr id="14342" name="Text Box 6">
            <a:extLst>
              <a:ext uri="{FF2B5EF4-FFF2-40B4-BE49-F238E27FC236}">
                <a16:creationId xmlns:a16="http://schemas.microsoft.com/office/drawing/2014/main" id="{9C6B44F0-AA38-4B4B-9BDD-30DE3C19BC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5551" y="4149726"/>
            <a:ext cx="7489825" cy="7718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内联网Intranet：运用TCP/IP技术，企业、学校等单位内部互连的网络。</a:t>
            </a:r>
          </a:p>
        </p:txBody>
      </p:sp>
      <p:sp>
        <p:nvSpPr>
          <p:cNvPr id="14343" name="Text Box 7">
            <a:extLst>
              <a:ext uri="{FF2B5EF4-FFF2-40B4-BE49-F238E27FC236}">
                <a16:creationId xmlns:a16="http://schemas.microsoft.com/office/drawing/2014/main" id="{45EE603F-A0C9-4EAA-A460-7C13827B4A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5551" y="5157789"/>
            <a:ext cx="7489825" cy="11116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移动互联网MobileIntranet：通过智能移动终端，采用移动无线通信获取业务和服务体系，包含移动通信、终端、平台和应用等</a:t>
            </a:r>
            <a:r>
              <a:rPr lang="zh-CN" altLang="zh-CN" sz="2400"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。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14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" dur="500"/>
                                        <p:tgtEl>
                                          <p:spTgt spid="14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7" dur="500"/>
                                        <p:tgtEl>
                                          <p:spTgt spid="14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2" dur="500"/>
                                        <p:tgtEl>
                                          <p:spTgt spid="14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38" grpId="0" autoUpdateAnimBg="0"/>
      <p:bldP spid="14341" grpId="0" autoUpdateAnimBg="0"/>
      <p:bldP spid="14342" grpId="0" autoUpdateAnimBg="0"/>
      <p:bldP spid="14343" grpId="0" autoUpdateAnimBg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2C34AA20-9935-4FB8-AE96-9F49F5360F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40" y="1047751"/>
            <a:ext cx="5478462" cy="957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 anchorCtr="1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solidFill>
                  <a:srgbClr val="990000"/>
                </a:solidFill>
                <a:latin typeface="+mn-lt"/>
                <a:ea typeface="+mn-ea"/>
                <a:cs typeface="+mn-ea"/>
                <a:sym typeface="+mn-lt"/>
              </a:rPr>
              <a:t>1.2.1 互联网要解决的核心问题</a:t>
            </a:r>
          </a:p>
        </p:txBody>
      </p:sp>
      <p:sp>
        <p:nvSpPr>
          <p:cNvPr id="15363" name="Rectangle 3">
            <a:extLst>
              <a:ext uri="{FF2B5EF4-FFF2-40B4-BE49-F238E27FC236}">
                <a16:creationId xmlns:a16="http://schemas.microsoft.com/office/drawing/2014/main" id="{C4489407-1004-4EE0-B9EB-9CC4ABBC3C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1465" y="1905000"/>
            <a:ext cx="848213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1、</a:t>
            </a:r>
            <a:r>
              <a:rPr lang="zh-CN" altLang="zh-CN" sz="2400" b="1" dirty="0">
                <a:solidFill>
                  <a:srgbClr val="CC0000"/>
                </a:solidFill>
                <a:latin typeface="+mn-lt"/>
                <a:ea typeface="+mn-ea"/>
                <a:cs typeface="+mn-ea"/>
                <a:sym typeface="+mn-lt"/>
              </a:rPr>
              <a:t>网络通信必须解决寻址问题</a:t>
            </a: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，在网络设备和计算机间的统一虚拟编址和实现准确的传送</a:t>
            </a:r>
            <a:r>
              <a:rPr lang="zh-CN" altLang="zh-CN" sz="2400" b="1" dirty="0">
                <a:solidFill>
                  <a:srgbClr val="CC0000"/>
                </a:solidFill>
                <a:latin typeface="+mn-lt"/>
                <a:ea typeface="+mn-ea"/>
                <a:cs typeface="+mn-ea"/>
                <a:sym typeface="+mn-lt"/>
              </a:rPr>
              <a:t>定位</a:t>
            </a: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。</a:t>
            </a:r>
          </a:p>
        </p:txBody>
      </p:sp>
      <p:sp>
        <p:nvSpPr>
          <p:cNvPr id="14340" name="Rectangle 4">
            <a:extLst>
              <a:ext uri="{FF2B5EF4-FFF2-40B4-BE49-F238E27FC236}">
                <a16:creationId xmlns:a16="http://schemas.microsoft.com/office/drawing/2014/main" id="{00443ABF-941D-4526-A8A4-93D36A7EA2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7448" y="100014"/>
            <a:ext cx="5257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 anchorCtr="1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1.2 互联网技术思想与特点</a:t>
            </a:r>
          </a:p>
        </p:txBody>
      </p:sp>
      <p:sp>
        <p:nvSpPr>
          <p:cNvPr id="15365" name="Rectangle 5">
            <a:extLst>
              <a:ext uri="{FF2B5EF4-FFF2-40B4-BE49-F238E27FC236}">
                <a16:creationId xmlns:a16="http://schemas.microsoft.com/office/drawing/2014/main" id="{406252F6-A8E8-47AB-9528-9C331283C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1465" y="4114800"/>
            <a:ext cx="8405935" cy="2133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2、</a:t>
            </a:r>
            <a:r>
              <a:rPr lang="zh-CN" altLang="zh-CN" sz="2400" b="1" dirty="0">
                <a:solidFill>
                  <a:srgbClr val="CC0000"/>
                </a:solidFill>
                <a:latin typeface="+mn-lt"/>
                <a:ea typeface="+mn-ea"/>
                <a:cs typeface="+mn-ea"/>
                <a:sym typeface="+mn-lt"/>
              </a:rPr>
              <a:t>解决网络可靠性（出错控制）和可管理性问题</a:t>
            </a: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，网络通信必须解决可靠问题。计算机通信是计算机运行程序之间的通信，所以应当由谁负责可靠交付？因特网和传统电信网的思路不同。</a:t>
            </a:r>
          </a:p>
        </p:txBody>
      </p:sp>
      <p:sp>
        <p:nvSpPr>
          <p:cNvPr id="15366" name="Rectangle 6">
            <a:extLst>
              <a:ext uri="{FF2B5EF4-FFF2-40B4-BE49-F238E27FC236}">
                <a16:creationId xmlns:a16="http://schemas.microsoft.com/office/drawing/2014/main" id="{4C70C786-C52A-43E0-8F11-429291DE6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1465" y="2819401"/>
            <a:ext cx="8569450" cy="1185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Tx/>
              <a:buChar char="•"/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地址转换问题：互联网采用物理链路2层之上独立的第3层地址编制，实际寻址过程需要2、3层地址转换，如ARP、RARP协议。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63" grpId="0" build="p" autoUpdateAnimBg="0" advAuto="0"/>
      <p:bldP spid="15365" grpId="0" build="p" autoUpdateAnimBg="0" advAuto="0"/>
      <p:bldP spid="15366" grpId="0" build="p" autoUpdateAnimBg="0" advAuto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>
            <a:extLst>
              <a:ext uri="{FF2B5EF4-FFF2-40B4-BE49-F238E27FC236}">
                <a16:creationId xmlns:a16="http://schemas.microsoft.com/office/drawing/2014/main" id="{4A354C0C-9542-497A-AD60-4415EAB6F860}"/>
              </a:ext>
            </a:extLst>
          </p:cNvPr>
          <p:cNvSpPr>
            <a:spLocks noGrp="1" noChangeArrowheads="1"/>
          </p:cNvSpPr>
          <p:nvPr>
            <p:ph idx="4294967295"/>
          </p:nvPr>
        </p:nvSpPr>
        <p:spPr>
          <a:xfrm>
            <a:off x="1703512" y="1118114"/>
            <a:ext cx="7848600" cy="3960812"/>
          </a:xfrm>
        </p:spPr>
        <p:txBody>
          <a:bodyPr>
            <a:normAutofit/>
          </a:bodyPr>
          <a:lstStyle/>
          <a:p>
            <a:pPr eaLnBrk="1" hangingPunct="1">
              <a:lnSpc>
                <a:spcPct val="91649"/>
              </a:lnSpc>
              <a:spcBef>
                <a:spcPct val="0"/>
              </a:spcBef>
            </a:pPr>
            <a:r>
              <a:rPr lang="zh-CN" altLang="en-US" sz="2800" b="1" dirty="0">
                <a:ea typeface="+mn-ea"/>
                <a:cs typeface="+mn-ea"/>
                <a:sym typeface="+mn-lt"/>
              </a:rPr>
              <a:t>你所认识互联网？</a:t>
            </a:r>
          </a:p>
          <a:p>
            <a:pPr eaLnBrk="1" hangingPunct="1">
              <a:lnSpc>
                <a:spcPct val="91649"/>
              </a:lnSpc>
              <a:spcBef>
                <a:spcPct val="0"/>
              </a:spcBef>
            </a:pPr>
            <a:r>
              <a:rPr lang="zh-CN" altLang="en-US" sz="2800" b="1" dirty="0">
                <a:ea typeface="+mn-ea"/>
                <a:cs typeface="+mn-ea"/>
                <a:sym typeface="+mn-lt"/>
              </a:rPr>
              <a:t>互联网怎样发展而来的呢？又往何处去？</a:t>
            </a:r>
          </a:p>
          <a:p>
            <a:pPr eaLnBrk="1" hangingPunct="1">
              <a:lnSpc>
                <a:spcPct val="91649"/>
              </a:lnSpc>
              <a:spcBef>
                <a:spcPct val="0"/>
              </a:spcBef>
            </a:pPr>
            <a:r>
              <a:rPr lang="zh-CN" altLang="en-US" sz="2800" b="1" dirty="0">
                <a:ea typeface="+mn-ea"/>
                <a:cs typeface="+mn-ea"/>
                <a:sym typeface="+mn-lt"/>
              </a:rPr>
              <a:t>网络技术主要内容？</a:t>
            </a:r>
          </a:p>
          <a:p>
            <a:pPr eaLnBrk="1" hangingPunct="1">
              <a:lnSpc>
                <a:spcPct val="91649"/>
              </a:lnSpc>
              <a:spcBef>
                <a:spcPct val="0"/>
              </a:spcBef>
            </a:pPr>
            <a:r>
              <a:rPr lang="zh-CN" altLang="en-US" sz="2800" b="1" dirty="0">
                <a:ea typeface="+mn-ea"/>
                <a:cs typeface="+mn-ea"/>
                <a:sym typeface="+mn-lt"/>
              </a:rPr>
              <a:t>互联网核心技术体系</a:t>
            </a:r>
          </a:p>
          <a:p>
            <a:pPr eaLnBrk="1" hangingPunct="1">
              <a:lnSpc>
                <a:spcPct val="91649"/>
              </a:lnSpc>
              <a:spcBef>
                <a:spcPct val="0"/>
              </a:spcBef>
            </a:pPr>
            <a:r>
              <a:rPr lang="zh-CN" altLang="en-US" sz="2800" b="1" dirty="0">
                <a:ea typeface="+mn-ea"/>
                <a:cs typeface="+mn-ea"/>
                <a:sym typeface="+mn-lt"/>
              </a:rPr>
              <a:t>附属的网络概念和技术？</a:t>
            </a:r>
          </a:p>
          <a:p>
            <a:pPr eaLnBrk="1" hangingPunct="1">
              <a:lnSpc>
                <a:spcPct val="91649"/>
              </a:lnSpc>
              <a:spcBef>
                <a:spcPct val="0"/>
              </a:spcBef>
            </a:pPr>
            <a:r>
              <a:rPr lang="zh-CN" altLang="en-US" sz="2800" b="1" dirty="0">
                <a:ea typeface="+mn-ea"/>
                <a:cs typeface="+mn-ea"/>
                <a:sym typeface="+mn-lt"/>
              </a:rPr>
              <a:t>因特网有哪些主要应用？</a:t>
            </a:r>
          </a:p>
          <a:p>
            <a:pPr eaLnBrk="1" hangingPunct="1">
              <a:lnSpc>
                <a:spcPct val="91649"/>
              </a:lnSpc>
              <a:spcBef>
                <a:spcPct val="0"/>
              </a:spcBef>
            </a:pPr>
            <a:r>
              <a:rPr lang="zh-CN" altLang="en-US" sz="2800" b="1" dirty="0">
                <a:ea typeface="+mn-ea"/>
                <a:cs typeface="+mn-ea"/>
                <a:sym typeface="+mn-lt"/>
              </a:rPr>
              <a:t>互联网上怎样构作应用的？</a:t>
            </a:r>
          </a:p>
          <a:p>
            <a:pPr eaLnBrk="1" hangingPunct="1">
              <a:lnSpc>
                <a:spcPct val="91649"/>
              </a:lnSpc>
              <a:spcBef>
                <a:spcPct val="0"/>
              </a:spcBef>
            </a:pPr>
            <a:r>
              <a:rPr lang="en-US" altLang="zh-CN" sz="2800" b="1" dirty="0">
                <a:ea typeface="+mn-ea"/>
                <a:cs typeface="+mn-ea"/>
                <a:sym typeface="+mn-lt"/>
              </a:rPr>
              <a:t>……</a:t>
            </a:r>
          </a:p>
        </p:txBody>
      </p:sp>
      <p:pic>
        <p:nvPicPr>
          <p:cNvPr id="3075" name="Picture 3" descr="j0235319">
            <a:extLst>
              <a:ext uri="{FF2B5EF4-FFF2-40B4-BE49-F238E27FC236}">
                <a16:creationId xmlns:a16="http://schemas.microsoft.com/office/drawing/2014/main" id="{1C9A9BB8-E986-45D5-ACC6-6D8C9D52F6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8079" y="3680619"/>
            <a:ext cx="2232025" cy="227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6" name="Picture 4" descr="j0234687">
            <a:extLst>
              <a:ext uri="{FF2B5EF4-FFF2-40B4-BE49-F238E27FC236}">
                <a16:creationId xmlns:a16="http://schemas.microsoft.com/office/drawing/2014/main" id="{BBC8634D-B9AF-4E9B-AA94-46903B1069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8079" y="5056188"/>
            <a:ext cx="1838325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7" name="Picture 5" descr="j0149407">
            <a:extLst>
              <a:ext uri="{FF2B5EF4-FFF2-40B4-BE49-F238E27FC236}">
                <a16:creationId xmlns:a16="http://schemas.microsoft.com/office/drawing/2014/main" id="{E043E65F-614B-4DA6-8CDB-8C2B697927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44472" y="3573016"/>
            <a:ext cx="1901627" cy="3328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 advClick="0">
    <p:fade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EDB0E8EE-669D-4A9B-AD5E-453368493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9456" y="4149080"/>
            <a:ext cx="8275535" cy="160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3、</a:t>
            </a:r>
            <a:r>
              <a:rPr lang="zh-CN" altLang="zh-CN" sz="2400" b="1" dirty="0">
                <a:solidFill>
                  <a:srgbClr val="CC0000"/>
                </a:solidFill>
                <a:latin typeface="+mn-lt"/>
                <a:ea typeface="+mn-ea"/>
                <a:cs typeface="+mn-ea"/>
                <a:sym typeface="+mn-lt"/>
              </a:rPr>
              <a:t>怎样解决网络通信交互和实际应用的结合、网络应用编程、开放性问题。</a:t>
            </a: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在TCP/IP核心之上开发和建立一系列的实际应用，而且希望使网络技术和计算机技术一体化，方便应用开发推广。</a:t>
            </a:r>
          </a:p>
        </p:txBody>
      </p:sp>
      <p:sp>
        <p:nvSpPr>
          <p:cNvPr id="16387" name="Rectangle 3">
            <a:extLst>
              <a:ext uri="{FF2B5EF4-FFF2-40B4-BE49-F238E27FC236}">
                <a16:creationId xmlns:a16="http://schemas.microsoft.com/office/drawing/2014/main" id="{3AE0C59E-4754-4782-A08B-A3304D793F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5480" y="1444860"/>
            <a:ext cx="8496944" cy="289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Tx/>
              <a:buChar char="•"/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因特网以IP 协议、动态选路协议来提供计算机间的尽力分组传输，网络简单、灵活性好、价格便宜。但没有传统网络严格的呼叫控制和可靠管理功能，只通过简单差错告知协议ICMP、简单网管协议SNMP；</a:t>
            </a:r>
          </a:p>
          <a:p>
            <a:pPr eaLnBrk="1" hangingPunct="1">
              <a:lnSpc>
                <a:spcPct val="91649"/>
              </a:lnSpc>
              <a:buFontTx/>
              <a:buChar char="•"/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因特网通过增加 TCP 协议，建立计算机进程间的连接，实现计算机程序之间的相对可靠通信。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3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3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3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86" grpId="0" build="p" autoUpdateAnimBg="0" advAuto="0"/>
      <p:bldP spid="16387" grpId="0" build="p" autoUpdateAnimBg="0" advAuto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D40C960C-563A-417E-A2DB-EE5C69787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3432" y="2741285"/>
            <a:ext cx="8865760" cy="11770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4、</a:t>
            </a:r>
            <a:r>
              <a:rPr lang="zh-CN" altLang="zh-CN" sz="2400" b="1" dirty="0">
                <a:solidFill>
                  <a:srgbClr val="CC0000"/>
                </a:solidFill>
                <a:latin typeface="+mn-lt"/>
                <a:ea typeface="+mn-ea"/>
                <a:cs typeface="+mn-ea"/>
                <a:sym typeface="+mn-lt"/>
              </a:rPr>
              <a:t>解决网络的安全性、服务质量QoS等问题，</a:t>
            </a: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互联网初始设计基本没有考虑以上问题，所以，存在结构性问题，以后不断通过技术补充来完善。</a:t>
            </a:r>
          </a:p>
        </p:txBody>
      </p:sp>
      <p:sp>
        <p:nvSpPr>
          <p:cNvPr id="17411" name="Rectangle 3">
            <a:extLst>
              <a:ext uri="{FF2B5EF4-FFF2-40B4-BE49-F238E27FC236}">
                <a16:creationId xmlns:a16="http://schemas.microsoft.com/office/drawing/2014/main" id="{0048BCBE-243C-4649-9F56-5DD110B330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3432" y="3914889"/>
            <a:ext cx="8774360" cy="15232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Tx/>
              <a:buChar char="•"/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互联网开放环境安全成为互联网技术重要分支，NAT、防火墙、入侵检测、 VPN/IPSEC、加密/认证、SSL/TSL、PKI/CA、漏洞扫描和安全评估、网络攻击和防御……</a:t>
            </a:r>
          </a:p>
        </p:txBody>
      </p:sp>
      <p:sp>
        <p:nvSpPr>
          <p:cNvPr id="17412" name="Rectangle 4">
            <a:extLst>
              <a:ext uri="{FF2B5EF4-FFF2-40B4-BE49-F238E27FC236}">
                <a16:creationId xmlns:a16="http://schemas.microsoft.com/office/drawing/2014/main" id="{6178C94C-E700-410B-A308-AF580BDC9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3432" y="5451147"/>
            <a:ext cx="8774360" cy="11770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Tx/>
              <a:buChar char="•"/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互联网服务质量QoS是不断发展的领域，由于IP的特性，目前互联网QoS本质上CoS，通过区分服务DiffServ、资源预留协议RSVP等适当解决。</a:t>
            </a:r>
          </a:p>
        </p:txBody>
      </p:sp>
      <p:sp>
        <p:nvSpPr>
          <p:cNvPr id="17413" name="Rectangle 5">
            <a:extLst>
              <a:ext uri="{FF2B5EF4-FFF2-40B4-BE49-F238E27FC236}">
                <a16:creationId xmlns:a16="http://schemas.microsoft.com/office/drawing/2014/main" id="{2A820935-A8D8-4CC8-B045-C1DD2A9B5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3432" y="1143466"/>
            <a:ext cx="8774360" cy="14540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Tx/>
              <a:buChar char="•"/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互联网通过网络API设计，视网络为可标准调用的计算机外部资源，大大简化了程序员对低层网络通信要求。互联网通过C/S，B/S模式简化呼叫控制。互联网相比电信网促进了网络应用的蓬勃发展。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10" grpId="0" build="p" autoUpdateAnimBg="0" advAuto="0"/>
      <p:bldP spid="17411" grpId="0" build="p" autoUpdateAnimBg="0" advAuto="0"/>
      <p:bldP spid="17412" grpId="0" build="p" autoUpdateAnimBg="0" advAuto="0"/>
      <p:bldP spid="17413" grpId="0" build="p" autoUpdateAnimBg="0" advAuto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Text Box 2">
            <a:extLst>
              <a:ext uri="{FF2B5EF4-FFF2-40B4-BE49-F238E27FC236}">
                <a16:creationId xmlns:a16="http://schemas.microsoft.com/office/drawing/2014/main" id="{50956B81-1960-4B10-B631-4E66FB7A29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0235" y="1988840"/>
            <a:ext cx="6986587" cy="6020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91649"/>
              </a:lnSpc>
            </a:pPr>
            <a:r>
              <a:rPr lang="zh-CN" altLang="zh-CN" sz="3600" b="1">
                <a:solidFill>
                  <a:srgbClr val="990000"/>
                </a:solidFill>
                <a:latin typeface="+mn-lt"/>
                <a:ea typeface="+mn-ea"/>
                <a:cs typeface="+mn-ea"/>
                <a:sym typeface="+mn-lt"/>
              </a:rPr>
              <a:t>1.2.2 </a:t>
            </a:r>
            <a:r>
              <a:rPr lang="zh-CN" altLang="zh-CN" sz="3600" b="1">
                <a:solidFill>
                  <a:srgbClr val="CC0000"/>
                </a:solidFill>
                <a:latin typeface="+mn-lt"/>
                <a:ea typeface="+mn-ea"/>
                <a:cs typeface="+mn-ea"/>
                <a:sym typeface="+mn-lt"/>
              </a:rPr>
              <a:t>网络基本交换方式</a:t>
            </a:r>
          </a:p>
        </p:txBody>
      </p:sp>
      <p:sp>
        <p:nvSpPr>
          <p:cNvPr id="18435" name="Rectangle 3">
            <a:extLst>
              <a:ext uri="{FF2B5EF4-FFF2-40B4-BE49-F238E27FC236}">
                <a16:creationId xmlns:a16="http://schemas.microsoft.com/office/drawing/2014/main" id="{95495DD1-488B-4B80-A4BD-3FE9B55D6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5520" y="2971737"/>
            <a:ext cx="9048106" cy="129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    怎样解决网络中所有终端间的传递信息可达性？直接拉线（独享）----公共交换体系（共享）。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4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35" grpId="0" build="p" autoUpdateAnimBg="0" advAuto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Oval 2">
            <a:extLst>
              <a:ext uri="{FF2B5EF4-FFF2-40B4-BE49-F238E27FC236}">
                <a16:creationId xmlns:a16="http://schemas.microsoft.com/office/drawing/2014/main" id="{B4853707-0D9E-44B3-9E2C-F8A728801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1" y="1905000"/>
            <a:ext cx="530225" cy="3048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435" name="Oval 3">
            <a:extLst>
              <a:ext uri="{FF2B5EF4-FFF2-40B4-BE49-F238E27FC236}">
                <a16:creationId xmlns:a16="http://schemas.microsoft.com/office/drawing/2014/main" id="{0D5709A7-6A15-4131-B49D-ACCC493FC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5351" y="1295400"/>
            <a:ext cx="530225" cy="3048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436" name="Oval 4">
            <a:extLst>
              <a:ext uri="{FF2B5EF4-FFF2-40B4-BE49-F238E27FC236}">
                <a16:creationId xmlns:a16="http://schemas.microsoft.com/office/drawing/2014/main" id="{529C2D44-6EC6-4E4E-BA26-20B5EE7690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2376" y="1676400"/>
            <a:ext cx="530225" cy="3048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437" name="Oval 5">
            <a:extLst>
              <a:ext uri="{FF2B5EF4-FFF2-40B4-BE49-F238E27FC236}">
                <a16:creationId xmlns:a16="http://schemas.microsoft.com/office/drawing/2014/main" id="{697FBB5F-6F9A-4334-A724-35502EDCD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5639" y="2349500"/>
            <a:ext cx="530225" cy="3048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438" name="Oval 6">
            <a:extLst>
              <a:ext uri="{FF2B5EF4-FFF2-40B4-BE49-F238E27FC236}">
                <a16:creationId xmlns:a16="http://schemas.microsoft.com/office/drawing/2014/main" id="{238D87C6-ECF9-463B-B759-DE020D68A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9901" y="3581400"/>
            <a:ext cx="531813" cy="3048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439" name="Line 7">
            <a:extLst>
              <a:ext uri="{FF2B5EF4-FFF2-40B4-BE49-F238E27FC236}">
                <a16:creationId xmlns:a16="http://schemas.microsoft.com/office/drawing/2014/main" id="{E13099C8-1CC6-4753-B9F5-A8693654261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21050" y="1447800"/>
            <a:ext cx="265430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440" name="Line 8">
            <a:extLst>
              <a:ext uri="{FF2B5EF4-FFF2-40B4-BE49-F238E27FC236}">
                <a16:creationId xmlns:a16="http://schemas.microsoft.com/office/drawing/2014/main" id="{2F80E7B5-0C87-4FB9-9EBA-7DD84730B030}"/>
              </a:ext>
            </a:extLst>
          </p:cNvPr>
          <p:cNvSpPr>
            <a:spLocks noChangeShapeType="1"/>
          </p:cNvSpPr>
          <p:nvPr/>
        </p:nvSpPr>
        <p:spPr bwMode="auto">
          <a:xfrm>
            <a:off x="6553200" y="1447800"/>
            <a:ext cx="2547938" cy="3810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441" name="Line 9">
            <a:extLst>
              <a:ext uri="{FF2B5EF4-FFF2-40B4-BE49-F238E27FC236}">
                <a16:creationId xmlns:a16="http://schemas.microsoft.com/office/drawing/2014/main" id="{94C276AA-F136-4378-9E7F-C9130B6C559E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5826" y="2133600"/>
            <a:ext cx="2443163" cy="3048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442" name="Line 10">
            <a:extLst>
              <a:ext uri="{FF2B5EF4-FFF2-40B4-BE49-F238E27FC236}">
                <a16:creationId xmlns:a16="http://schemas.microsoft.com/office/drawing/2014/main" id="{C681F044-A38E-4613-BE17-1AC2A33E01E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81714" y="1600200"/>
            <a:ext cx="104775" cy="8382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443" name="Line 11">
            <a:extLst>
              <a:ext uri="{FF2B5EF4-FFF2-40B4-BE49-F238E27FC236}">
                <a16:creationId xmlns:a16="http://schemas.microsoft.com/office/drawing/2014/main" id="{831EBBBB-2CE3-4D89-80EF-39B6641A51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75351" y="1981200"/>
            <a:ext cx="3078163" cy="16764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444" name="Line 12">
            <a:extLst>
              <a:ext uri="{FF2B5EF4-FFF2-40B4-BE49-F238E27FC236}">
                <a16:creationId xmlns:a16="http://schemas.microsoft.com/office/drawing/2014/main" id="{0B272343-A2AF-43D0-B446-3DF247FD69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68989" y="2743200"/>
            <a:ext cx="212725" cy="8382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445" name="Line 13">
            <a:extLst>
              <a:ext uri="{FF2B5EF4-FFF2-40B4-BE49-F238E27FC236}">
                <a16:creationId xmlns:a16="http://schemas.microsoft.com/office/drawing/2014/main" id="{2586B378-CCAE-46C2-AE6E-E0F9358A2F30}"/>
              </a:ext>
            </a:extLst>
          </p:cNvPr>
          <p:cNvSpPr>
            <a:spLocks noChangeShapeType="1"/>
          </p:cNvSpPr>
          <p:nvPr/>
        </p:nvSpPr>
        <p:spPr bwMode="auto">
          <a:xfrm>
            <a:off x="6292851" y="2438400"/>
            <a:ext cx="2443163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446" name="Oval 14">
            <a:extLst>
              <a:ext uri="{FF2B5EF4-FFF2-40B4-BE49-F238E27FC236}">
                <a16:creationId xmlns:a16="http://schemas.microsoft.com/office/drawing/2014/main" id="{3789E44F-FDAF-49E6-B6E2-A50369E78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6014" y="2971800"/>
            <a:ext cx="530225" cy="3048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447" name="Line 15">
            <a:extLst>
              <a:ext uri="{FF2B5EF4-FFF2-40B4-BE49-F238E27FC236}">
                <a16:creationId xmlns:a16="http://schemas.microsoft.com/office/drawing/2014/main" id="{6CC26454-8303-4479-9CE7-25E64735CC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053513" y="2057400"/>
            <a:ext cx="0" cy="9144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448" name="Line 16">
            <a:extLst>
              <a:ext uri="{FF2B5EF4-FFF2-40B4-BE49-F238E27FC236}">
                <a16:creationId xmlns:a16="http://schemas.microsoft.com/office/drawing/2014/main" id="{5853F41F-5C9B-4B83-9710-5AF8CAC206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68989" y="3124200"/>
            <a:ext cx="2973387" cy="5334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449" name="Line 17">
            <a:extLst>
              <a:ext uri="{FF2B5EF4-FFF2-40B4-BE49-F238E27FC236}">
                <a16:creationId xmlns:a16="http://schemas.microsoft.com/office/drawing/2014/main" id="{0D9DE6D3-3024-4381-85E2-4B7191D55CF3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5825" y="2209800"/>
            <a:ext cx="2230438" cy="1371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450" name="Line 18">
            <a:extLst>
              <a:ext uri="{FF2B5EF4-FFF2-40B4-BE49-F238E27FC236}">
                <a16:creationId xmlns:a16="http://schemas.microsoft.com/office/drawing/2014/main" id="{B10DD1B9-025F-4E61-833C-BD66AC3A55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86489" y="1981200"/>
            <a:ext cx="2549525" cy="5334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475" name="Line 19">
            <a:extLst>
              <a:ext uri="{FF2B5EF4-FFF2-40B4-BE49-F238E27FC236}">
                <a16:creationId xmlns:a16="http://schemas.microsoft.com/office/drawing/2014/main" id="{061A10D4-8391-44EE-99B5-B940F21B1FE1}"/>
              </a:ext>
            </a:extLst>
          </p:cNvPr>
          <p:cNvSpPr>
            <a:spLocks noChangeShapeType="1"/>
          </p:cNvSpPr>
          <p:nvPr/>
        </p:nvSpPr>
        <p:spPr bwMode="auto">
          <a:xfrm>
            <a:off x="2495550" y="2060575"/>
            <a:ext cx="7200900" cy="129698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452" name="Oval 20">
            <a:extLst>
              <a:ext uri="{FF2B5EF4-FFF2-40B4-BE49-F238E27FC236}">
                <a16:creationId xmlns:a16="http://schemas.microsoft.com/office/drawing/2014/main" id="{A155D7AF-DBAE-46C4-B8FE-AD4190C05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3600" y="3352800"/>
            <a:ext cx="228600" cy="228600"/>
          </a:xfrm>
          <a:prstGeom prst="ellipse">
            <a:avLst/>
          </a:prstGeom>
          <a:solidFill>
            <a:srgbClr val="CCECFF"/>
          </a:solidFill>
          <a:ln w="12700" cap="sq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453" name="Oval 21">
            <a:extLst>
              <a:ext uri="{FF2B5EF4-FFF2-40B4-BE49-F238E27FC236}">
                <a16:creationId xmlns:a16="http://schemas.microsoft.com/office/drawing/2014/main" id="{31638F78-C2E1-4A3F-AF64-07F087B960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1981200"/>
            <a:ext cx="228600" cy="228600"/>
          </a:xfrm>
          <a:prstGeom prst="ellipse">
            <a:avLst/>
          </a:prstGeom>
          <a:solidFill>
            <a:srgbClr val="DFC0FF"/>
          </a:solidFill>
          <a:ln w="12700" cap="sq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454" name="Line 22">
            <a:extLst>
              <a:ext uri="{FF2B5EF4-FFF2-40B4-BE49-F238E27FC236}">
                <a16:creationId xmlns:a16="http://schemas.microsoft.com/office/drawing/2014/main" id="{5EBAC523-BE23-4BE2-9F24-E17A93EA20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514600" y="2057401"/>
            <a:ext cx="412750" cy="3175"/>
          </a:xfrm>
          <a:prstGeom prst="line">
            <a:avLst/>
          </a:prstGeom>
          <a:noFill/>
          <a:ln w="12700" cap="sq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455" name="Line 23">
            <a:extLst>
              <a:ext uri="{FF2B5EF4-FFF2-40B4-BE49-F238E27FC236}">
                <a16:creationId xmlns:a16="http://schemas.microsoft.com/office/drawing/2014/main" id="{10E659D5-E630-4D2E-80F3-8BAC61CE56EA}"/>
              </a:ext>
            </a:extLst>
          </p:cNvPr>
          <p:cNvSpPr>
            <a:spLocks noChangeShapeType="1"/>
          </p:cNvSpPr>
          <p:nvPr/>
        </p:nvSpPr>
        <p:spPr bwMode="auto">
          <a:xfrm>
            <a:off x="9296400" y="3200400"/>
            <a:ext cx="457200" cy="228600"/>
          </a:xfrm>
          <a:prstGeom prst="line">
            <a:avLst/>
          </a:prstGeom>
          <a:noFill/>
          <a:ln w="12700" cap="sq">
            <a:solidFill>
              <a:schemeClr val="tx1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480" name="Line 24">
            <a:extLst>
              <a:ext uri="{FF2B5EF4-FFF2-40B4-BE49-F238E27FC236}">
                <a16:creationId xmlns:a16="http://schemas.microsoft.com/office/drawing/2014/main" id="{2620637D-713C-44A3-A682-625686A71BD3}"/>
              </a:ext>
            </a:extLst>
          </p:cNvPr>
          <p:cNvSpPr>
            <a:spLocks noChangeShapeType="1"/>
          </p:cNvSpPr>
          <p:nvPr/>
        </p:nvSpPr>
        <p:spPr bwMode="auto">
          <a:xfrm>
            <a:off x="2566988" y="2205038"/>
            <a:ext cx="7010400" cy="1295400"/>
          </a:xfrm>
          <a:prstGeom prst="line">
            <a:avLst/>
          </a:prstGeom>
          <a:noFill/>
          <a:ln w="38100">
            <a:solidFill>
              <a:srgbClr val="FF3399"/>
            </a:solidFill>
            <a:prstDash val="sysDot"/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481" name="Text Box 25">
            <a:extLst>
              <a:ext uri="{FF2B5EF4-FFF2-40B4-BE49-F238E27FC236}">
                <a16:creationId xmlns:a16="http://schemas.microsoft.com/office/drawing/2014/main" id="{74E0744B-1643-4E7F-88C1-1730E87F1A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9650" y="2781300"/>
            <a:ext cx="2952750" cy="579693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154800" bIns="8280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  <a:buFontTx/>
              <a:buChar char="•"/>
            </a:pPr>
            <a:r>
              <a:rPr lang="zh-CN" altLang="zh-CN" sz="2400" b="1">
                <a:solidFill>
                  <a:srgbClr val="0000FF"/>
                </a:solidFill>
                <a:latin typeface="+mn-lt"/>
                <a:ea typeface="+mn-ea"/>
                <a:cs typeface="+mn-ea"/>
                <a:sym typeface="+mn-lt"/>
              </a:rPr>
              <a:t>虚电路、交换电路</a:t>
            </a:r>
          </a:p>
        </p:txBody>
      </p:sp>
      <p:sp>
        <p:nvSpPr>
          <p:cNvPr id="19482" name="Rectangle 26">
            <a:extLst>
              <a:ext uri="{FF2B5EF4-FFF2-40B4-BE49-F238E27FC236}">
                <a16:creationId xmlns:a16="http://schemas.microsoft.com/office/drawing/2014/main" id="{E1EFEEC0-EAB5-4ACD-B941-2CBEF0B0B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313" y="4005264"/>
            <a:ext cx="8280400" cy="2376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     PSTN电路交换网采用的方式，由信令系统完成连接、预留资源、建立电路，然后通信，拆除电路 。可实现高质量管理和对称业务；但信令系统建立电路（每一次呼叫，根据路由长短几十MS—几S）和维护连接状态信息，虚电路对大量突发、非对称小数据量的应用（如网页浏览</a:t>
            </a:r>
            <a:r>
              <a:rPr lang="zh-CN" altLang="zh-CN" sz="2400" b="1">
                <a:solidFill>
                  <a:srgbClr val="FF3399"/>
                </a:solidFill>
                <a:latin typeface="+mn-lt"/>
                <a:ea typeface="+mn-ea"/>
                <a:cs typeface="+mn-ea"/>
                <a:sym typeface="+mn-lt"/>
              </a:rPr>
              <a:t>几十K数据量</a:t>
            </a: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）是低效率、高代价的。</a:t>
            </a:r>
          </a:p>
        </p:txBody>
      </p:sp>
      <p:sp>
        <p:nvSpPr>
          <p:cNvPr id="19483" name="Text Box 27">
            <a:extLst>
              <a:ext uri="{FF2B5EF4-FFF2-40B4-BE49-F238E27FC236}">
                <a16:creationId xmlns:a16="http://schemas.microsoft.com/office/drawing/2014/main" id="{5166E53C-D198-4232-8061-05B6D8A6DD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1628775"/>
            <a:ext cx="1485900" cy="806229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154800" bIns="8280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91649"/>
              </a:lnSpc>
            </a:pPr>
            <a:r>
              <a:rPr lang="zh-CN" altLang="zh-CN" sz="2000" b="1">
                <a:solidFill>
                  <a:srgbClr val="CC0000"/>
                </a:solidFill>
                <a:latin typeface="+mn-lt"/>
                <a:ea typeface="+mn-ea"/>
                <a:cs typeface="+mn-ea"/>
                <a:sym typeface="+mn-lt"/>
              </a:rPr>
              <a:t>建立连接</a:t>
            </a:r>
          </a:p>
          <a:p>
            <a:pPr algn="ctr">
              <a:lnSpc>
                <a:spcPct val="91649"/>
              </a:lnSpc>
            </a:pPr>
            <a:r>
              <a:rPr lang="zh-CN" altLang="zh-CN" sz="2000" b="1">
                <a:solidFill>
                  <a:srgbClr val="CC0000"/>
                </a:solidFill>
                <a:latin typeface="+mn-lt"/>
                <a:ea typeface="+mn-ea"/>
                <a:cs typeface="+mn-ea"/>
                <a:sym typeface="+mn-lt"/>
              </a:rPr>
              <a:t>预留资源</a:t>
            </a:r>
          </a:p>
        </p:txBody>
      </p:sp>
      <p:sp>
        <p:nvSpPr>
          <p:cNvPr id="18460" name="Rectangle 28">
            <a:extLst>
              <a:ext uri="{FF2B5EF4-FFF2-40B4-BE49-F238E27FC236}">
                <a16:creationId xmlns:a16="http://schemas.microsoft.com/office/drawing/2014/main" id="{00444DC3-A794-4C28-A577-0FE78B6D50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9456" y="273132"/>
            <a:ext cx="5903912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电路交换方式(实电路---虚电路）</a:t>
            </a:r>
          </a:p>
        </p:txBody>
      </p:sp>
      <p:sp>
        <p:nvSpPr>
          <p:cNvPr id="19485" name="Line 29">
            <a:extLst>
              <a:ext uri="{FF2B5EF4-FFF2-40B4-BE49-F238E27FC236}">
                <a16:creationId xmlns:a16="http://schemas.microsoft.com/office/drawing/2014/main" id="{EB167A52-6B4E-4B6F-9A44-B70D907483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40013" y="1844675"/>
            <a:ext cx="7010400" cy="1295400"/>
          </a:xfrm>
          <a:prstGeom prst="line">
            <a:avLst/>
          </a:prstGeom>
          <a:noFill/>
          <a:ln w="38100">
            <a:solidFill>
              <a:schemeClr val="accent2"/>
            </a:solidFill>
            <a:prstDash val="sysDot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9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1000"/>
                                        <p:tgtEl>
                                          <p:spTgt spid="19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4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4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4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4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9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81" grpId="0" animBg="1" autoUpdateAnimBg="0"/>
      <p:bldP spid="19482" grpId="0" build="p" autoUpdateAnimBg="0" advAuto="0"/>
      <p:bldP spid="19483" grpId="0" animBg="1" autoUpdateAnimBg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Oval 2">
            <a:extLst>
              <a:ext uri="{FF2B5EF4-FFF2-40B4-BE49-F238E27FC236}">
                <a16:creationId xmlns:a16="http://schemas.microsoft.com/office/drawing/2014/main" id="{3B71F51D-4B66-40C1-BD5C-9D58F54960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1" y="1905000"/>
            <a:ext cx="530225" cy="3048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459" name="Oval 3">
            <a:extLst>
              <a:ext uri="{FF2B5EF4-FFF2-40B4-BE49-F238E27FC236}">
                <a16:creationId xmlns:a16="http://schemas.microsoft.com/office/drawing/2014/main" id="{AA33FE15-5E8D-42EB-9CCE-CE087BB0F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5351" y="1295400"/>
            <a:ext cx="530225" cy="3048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460" name="Oval 4">
            <a:extLst>
              <a:ext uri="{FF2B5EF4-FFF2-40B4-BE49-F238E27FC236}">
                <a16:creationId xmlns:a16="http://schemas.microsoft.com/office/drawing/2014/main" id="{6A770EF8-DEDE-4A0F-8AB7-040620F002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2376" y="1676400"/>
            <a:ext cx="530225" cy="3048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461" name="Oval 5">
            <a:extLst>
              <a:ext uri="{FF2B5EF4-FFF2-40B4-BE49-F238E27FC236}">
                <a16:creationId xmlns:a16="http://schemas.microsoft.com/office/drawing/2014/main" id="{7EACCAFC-2DA3-4D3C-9D36-225A00CE97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6" y="2362200"/>
            <a:ext cx="530225" cy="3048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462" name="Oval 6">
            <a:extLst>
              <a:ext uri="{FF2B5EF4-FFF2-40B4-BE49-F238E27FC236}">
                <a16:creationId xmlns:a16="http://schemas.microsoft.com/office/drawing/2014/main" id="{EF825037-DB2E-428B-914F-B649D3BE0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1176" y="3141663"/>
            <a:ext cx="531813" cy="3048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463" name="Line 7">
            <a:extLst>
              <a:ext uri="{FF2B5EF4-FFF2-40B4-BE49-F238E27FC236}">
                <a16:creationId xmlns:a16="http://schemas.microsoft.com/office/drawing/2014/main" id="{0E094F6B-701F-49FA-A3AC-396764C7E8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21050" y="1447800"/>
            <a:ext cx="265430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464" name="Line 8">
            <a:extLst>
              <a:ext uri="{FF2B5EF4-FFF2-40B4-BE49-F238E27FC236}">
                <a16:creationId xmlns:a16="http://schemas.microsoft.com/office/drawing/2014/main" id="{49ED8DF5-BD90-4052-AA0D-B366BD92BF26}"/>
              </a:ext>
            </a:extLst>
          </p:cNvPr>
          <p:cNvSpPr>
            <a:spLocks noChangeShapeType="1"/>
          </p:cNvSpPr>
          <p:nvPr/>
        </p:nvSpPr>
        <p:spPr bwMode="auto">
          <a:xfrm>
            <a:off x="6553200" y="1447800"/>
            <a:ext cx="2547938" cy="3810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465" name="Line 9">
            <a:extLst>
              <a:ext uri="{FF2B5EF4-FFF2-40B4-BE49-F238E27FC236}">
                <a16:creationId xmlns:a16="http://schemas.microsoft.com/office/drawing/2014/main" id="{EA157324-75F2-46B4-906E-EAAD349F9617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5826" y="2133600"/>
            <a:ext cx="2443163" cy="3048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466" name="Line 10">
            <a:extLst>
              <a:ext uri="{FF2B5EF4-FFF2-40B4-BE49-F238E27FC236}">
                <a16:creationId xmlns:a16="http://schemas.microsoft.com/office/drawing/2014/main" id="{37862EBD-08F3-499B-8FA0-93100FC3F9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81714" y="1600200"/>
            <a:ext cx="104775" cy="8382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467" name="Line 11">
            <a:extLst>
              <a:ext uri="{FF2B5EF4-FFF2-40B4-BE49-F238E27FC236}">
                <a16:creationId xmlns:a16="http://schemas.microsoft.com/office/drawing/2014/main" id="{83E243B4-2100-40AC-8342-A8145001C0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24563" y="1981200"/>
            <a:ext cx="3028950" cy="12319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468" name="Line 12">
            <a:extLst>
              <a:ext uri="{FF2B5EF4-FFF2-40B4-BE49-F238E27FC236}">
                <a16:creationId xmlns:a16="http://schemas.microsoft.com/office/drawing/2014/main" id="{6110D510-8008-48BD-BB9F-0FDCE7E9C1A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80100" y="2636839"/>
            <a:ext cx="141288" cy="504825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469" name="Line 13">
            <a:extLst>
              <a:ext uri="{FF2B5EF4-FFF2-40B4-BE49-F238E27FC236}">
                <a16:creationId xmlns:a16="http://schemas.microsoft.com/office/drawing/2014/main" id="{72DC77F7-AD0C-49B0-9EB8-CD6F08DBAD5E}"/>
              </a:ext>
            </a:extLst>
          </p:cNvPr>
          <p:cNvSpPr>
            <a:spLocks noChangeShapeType="1"/>
          </p:cNvSpPr>
          <p:nvPr/>
        </p:nvSpPr>
        <p:spPr bwMode="auto">
          <a:xfrm>
            <a:off x="6292851" y="2438400"/>
            <a:ext cx="2443163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470" name="Oval 14">
            <a:extLst>
              <a:ext uri="{FF2B5EF4-FFF2-40B4-BE49-F238E27FC236}">
                <a16:creationId xmlns:a16="http://schemas.microsoft.com/office/drawing/2014/main" id="{7957C4A4-DF75-485F-B063-2C1F47B07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6014" y="2971800"/>
            <a:ext cx="530225" cy="3048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471" name="Line 15">
            <a:extLst>
              <a:ext uri="{FF2B5EF4-FFF2-40B4-BE49-F238E27FC236}">
                <a16:creationId xmlns:a16="http://schemas.microsoft.com/office/drawing/2014/main" id="{C30F4ADD-EAB3-4B52-82B8-048E45A1001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053514" y="2057400"/>
            <a:ext cx="1587" cy="9144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472" name="Line 16">
            <a:extLst>
              <a:ext uri="{FF2B5EF4-FFF2-40B4-BE49-F238E27FC236}">
                <a16:creationId xmlns:a16="http://schemas.microsoft.com/office/drawing/2014/main" id="{0E1363A5-98C7-4718-9344-B03389ED487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96001" y="3124200"/>
            <a:ext cx="2746375" cy="160338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473" name="Line 17">
            <a:extLst>
              <a:ext uri="{FF2B5EF4-FFF2-40B4-BE49-F238E27FC236}">
                <a16:creationId xmlns:a16="http://schemas.microsoft.com/office/drawing/2014/main" id="{5904662D-A96B-4E1E-B5CB-8F2D070D0453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5826" y="2209800"/>
            <a:ext cx="2238375" cy="10033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474" name="Line 18">
            <a:extLst>
              <a:ext uri="{FF2B5EF4-FFF2-40B4-BE49-F238E27FC236}">
                <a16:creationId xmlns:a16="http://schemas.microsoft.com/office/drawing/2014/main" id="{313AF281-26AC-42C3-9D42-7927A607C76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86489" y="1981200"/>
            <a:ext cx="2549525" cy="5334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499" name="Line 19">
            <a:extLst>
              <a:ext uri="{FF2B5EF4-FFF2-40B4-BE49-F238E27FC236}">
                <a16:creationId xmlns:a16="http://schemas.microsoft.com/office/drawing/2014/main" id="{808C1C78-D4E3-4874-A364-8CC7E7E1794B}"/>
              </a:ext>
            </a:extLst>
          </p:cNvPr>
          <p:cNvSpPr>
            <a:spLocks noChangeShapeType="1"/>
          </p:cNvSpPr>
          <p:nvPr/>
        </p:nvSpPr>
        <p:spPr bwMode="auto">
          <a:xfrm>
            <a:off x="3359150" y="2133600"/>
            <a:ext cx="2376488" cy="43180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476" name="Oval 20">
            <a:extLst>
              <a:ext uri="{FF2B5EF4-FFF2-40B4-BE49-F238E27FC236}">
                <a16:creationId xmlns:a16="http://schemas.microsoft.com/office/drawing/2014/main" id="{CD147636-1DFF-464C-8B69-5AF7FD184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3600" y="3352800"/>
            <a:ext cx="228600" cy="228600"/>
          </a:xfrm>
          <a:prstGeom prst="ellipse">
            <a:avLst/>
          </a:prstGeom>
          <a:solidFill>
            <a:srgbClr val="CCECFF"/>
          </a:solidFill>
          <a:ln w="12700" cap="sq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477" name="Oval 21">
            <a:extLst>
              <a:ext uri="{FF2B5EF4-FFF2-40B4-BE49-F238E27FC236}">
                <a16:creationId xmlns:a16="http://schemas.microsoft.com/office/drawing/2014/main" id="{18E9E0E6-4A27-4FD3-97FF-D059E910A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1981200"/>
            <a:ext cx="228600" cy="228600"/>
          </a:xfrm>
          <a:prstGeom prst="ellipse">
            <a:avLst/>
          </a:prstGeom>
          <a:solidFill>
            <a:srgbClr val="DFC0FF"/>
          </a:solidFill>
          <a:ln w="12700" cap="sq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478" name="Line 22">
            <a:extLst>
              <a:ext uri="{FF2B5EF4-FFF2-40B4-BE49-F238E27FC236}">
                <a16:creationId xmlns:a16="http://schemas.microsoft.com/office/drawing/2014/main" id="{09102D27-A235-42AC-8E13-14405F596254}"/>
              </a:ext>
            </a:extLst>
          </p:cNvPr>
          <p:cNvSpPr>
            <a:spLocks noChangeShapeType="1"/>
          </p:cNvSpPr>
          <p:nvPr/>
        </p:nvSpPr>
        <p:spPr bwMode="auto">
          <a:xfrm>
            <a:off x="2514600" y="2057401"/>
            <a:ext cx="412750" cy="3175"/>
          </a:xfrm>
          <a:prstGeom prst="line">
            <a:avLst/>
          </a:prstGeom>
          <a:noFill/>
          <a:ln w="12700" cap="sq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479" name="Line 23">
            <a:extLst>
              <a:ext uri="{FF2B5EF4-FFF2-40B4-BE49-F238E27FC236}">
                <a16:creationId xmlns:a16="http://schemas.microsoft.com/office/drawing/2014/main" id="{9FFB8EB4-A806-485D-BEE4-43486412FF02}"/>
              </a:ext>
            </a:extLst>
          </p:cNvPr>
          <p:cNvSpPr>
            <a:spLocks noChangeShapeType="1"/>
          </p:cNvSpPr>
          <p:nvPr/>
        </p:nvSpPr>
        <p:spPr bwMode="auto">
          <a:xfrm>
            <a:off x="9296400" y="3200400"/>
            <a:ext cx="457200" cy="228600"/>
          </a:xfrm>
          <a:prstGeom prst="line">
            <a:avLst/>
          </a:prstGeom>
          <a:noFill/>
          <a:ln w="12700" cap="sq">
            <a:solidFill>
              <a:schemeClr val="tx1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504" name="Text Box 24">
            <a:extLst>
              <a:ext uri="{FF2B5EF4-FFF2-40B4-BE49-F238E27FC236}">
                <a16:creationId xmlns:a16="http://schemas.microsoft.com/office/drawing/2014/main" id="{350A5186-4D97-48AA-A107-742AC1BC00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9650" y="2781300"/>
            <a:ext cx="2736850" cy="579693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154800" bIns="8280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2400" b="1">
                <a:solidFill>
                  <a:srgbClr val="0000FF"/>
                </a:solidFill>
                <a:latin typeface="+mn-lt"/>
                <a:ea typeface="+mn-ea"/>
                <a:cs typeface="+mn-ea"/>
                <a:sym typeface="+mn-lt"/>
              </a:rPr>
              <a:t>分组路由/交换？</a:t>
            </a:r>
          </a:p>
        </p:txBody>
      </p:sp>
      <p:sp>
        <p:nvSpPr>
          <p:cNvPr id="20505" name="Rectangle 25">
            <a:extLst>
              <a:ext uri="{FF2B5EF4-FFF2-40B4-BE49-F238E27FC236}">
                <a16:creationId xmlns:a16="http://schemas.microsoft.com/office/drawing/2014/main" id="{C4327848-7277-4A92-9513-44C216EA7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7851" y="3573463"/>
            <a:ext cx="8208963" cy="151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     60年代，数据通信出现了一个革命性的新概念：分组交换通信把数据划分成许多小的数据块（分组），每个分组中包含接收方的地址。网络的每个交换设备都保留有分组如何抵达所有可能目的地的信息。</a:t>
            </a:r>
            <a:r>
              <a:rPr lang="zh-CN" altLang="zh-CN" sz="2400">
                <a:latin typeface="+mn-lt"/>
                <a:ea typeface="+mn-ea"/>
                <a:cs typeface="+mn-ea"/>
                <a:sym typeface="+mn-lt"/>
              </a:rPr>
              <a:t> </a:t>
            </a:r>
          </a:p>
        </p:txBody>
      </p:sp>
      <p:sp>
        <p:nvSpPr>
          <p:cNvPr id="20506" name="Line 26">
            <a:extLst>
              <a:ext uri="{FF2B5EF4-FFF2-40B4-BE49-F238E27FC236}">
                <a16:creationId xmlns:a16="http://schemas.microsoft.com/office/drawing/2014/main" id="{ABFCBE6D-8CB1-4BCF-9782-F69BCF89D433}"/>
              </a:ext>
            </a:extLst>
          </p:cNvPr>
          <p:cNvSpPr>
            <a:spLocks noChangeShapeType="1"/>
          </p:cNvSpPr>
          <p:nvPr/>
        </p:nvSpPr>
        <p:spPr bwMode="auto">
          <a:xfrm>
            <a:off x="6311900" y="2636838"/>
            <a:ext cx="2376488" cy="43180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507" name="Text Box 27">
            <a:extLst>
              <a:ext uri="{FF2B5EF4-FFF2-40B4-BE49-F238E27FC236}">
                <a16:creationId xmlns:a16="http://schemas.microsoft.com/office/drawing/2014/main" id="{DDD41FA9-0336-4247-9F86-A88EC9E35B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7438" y="1773238"/>
            <a:ext cx="1485900" cy="806229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154800" bIns="8280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91649"/>
              </a:lnSpc>
            </a:pPr>
            <a:r>
              <a:rPr lang="zh-CN" altLang="zh-CN" sz="2000" b="1">
                <a:solidFill>
                  <a:srgbClr val="CC0000"/>
                </a:solidFill>
                <a:latin typeface="+mn-lt"/>
                <a:ea typeface="+mn-ea"/>
                <a:cs typeface="+mn-ea"/>
                <a:sym typeface="+mn-lt"/>
              </a:rPr>
              <a:t>分组存储</a:t>
            </a:r>
          </a:p>
          <a:p>
            <a:pPr algn="ctr">
              <a:lnSpc>
                <a:spcPct val="91649"/>
              </a:lnSpc>
            </a:pPr>
            <a:r>
              <a:rPr lang="zh-CN" altLang="zh-CN" sz="2000" b="1">
                <a:solidFill>
                  <a:srgbClr val="CC0000"/>
                </a:solidFill>
                <a:latin typeface="+mn-lt"/>
                <a:ea typeface="+mn-ea"/>
                <a:cs typeface="+mn-ea"/>
                <a:sym typeface="+mn-lt"/>
              </a:rPr>
              <a:t>转发？</a:t>
            </a:r>
          </a:p>
        </p:txBody>
      </p:sp>
      <p:sp>
        <p:nvSpPr>
          <p:cNvPr id="19484" name="Rectangle 28">
            <a:extLst>
              <a:ext uri="{FF2B5EF4-FFF2-40B4-BE49-F238E27FC236}">
                <a16:creationId xmlns:a16="http://schemas.microsoft.com/office/drawing/2014/main" id="{5F2F13D0-C1B0-4548-9853-A204387667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504" y="285432"/>
            <a:ext cx="5184775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分组交换方式（独享---共享）</a:t>
            </a:r>
          </a:p>
        </p:txBody>
      </p:sp>
      <p:sp>
        <p:nvSpPr>
          <p:cNvPr id="20509" name="Rectangle 29">
            <a:extLst>
              <a:ext uri="{FF2B5EF4-FFF2-40B4-BE49-F238E27FC236}">
                <a16:creationId xmlns:a16="http://schemas.microsoft.com/office/drawing/2014/main" id="{D866C112-407B-45C8-8DEC-62D7BE4EC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8213" y="5229226"/>
            <a:ext cx="7993062" cy="11116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solidFill>
                  <a:srgbClr val="800000"/>
                </a:solidFill>
                <a:latin typeface="+mn-lt"/>
                <a:ea typeface="+mn-ea"/>
                <a:cs typeface="+mn-ea"/>
                <a:sym typeface="+mn-lt"/>
              </a:rPr>
              <a:t>分组通信好处？</a:t>
            </a: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终端间通信不再有电路，分组交换利用效率远远高于传统电路通信网，且可以支持应用非常广泛，通信费用也比传统网络低得多。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5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5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0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05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05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31" dur="indefinite"/>
                                        <p:tgtEl>
                                          <p:spTgt spid="20509"/>
                                        </p:tgtEl>
                                        <p:attrNameLst>
                                          <p:attrName>style.fontFamily</p:attrName>
                                        </p:attrNameLst>
                                      </p:cBhvr>
                                      <p:to>
                                        <p:strVal val="黑体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504" grpId="0" animBg="1" autoUpdateAnimBg="0"/>
      <p:bldP spid="20505" grpId="0" build="p" autoUpdateAnimBg="0" advAuto="0"/>
      <p:bldP spid="20507" grpId="0" animBg="1" autoUpdateAnimBg="0"/>
      <p:bldP spid="20509" grpId="0" autoUpdateAnimBg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ext Box 2">
            <a:extLst>
              <a:ext uri="{FF2B5EF4-FFF2-40B4-BE49-F238E27FC236}">
                <a16:creationId xmlns:a16="http://schemas.microsoft.com/office/drawing/2014/main" id="{6FA2511E-8204-4CA7-934F-1750A0C9AB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7850" y="1916114"/>
            <a:ext cx="8820150" cy="5454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b="1">
                <a:solidFill>
                  <a:srgbClr val="990000"/>
                </a:solidFill>
                <a:latin typeface="+mn-lt"/>
                <a:ea typeface="+mn-ea"/>
                <a:cs typeface="+mn-ea"/>
                <a:sym typeface="+mn-lt"/>
              </a:rPr>
              <a:t>1.2.3 </a:t>
            </a:r>
            <a:r>
              <a:rPr lang="zh-CN" altLang="zh-CN" b="1">
                <a:solidFill>
                  <a:srgbClr val="CC0000"/>
                </a:solidFill>
                <a:latin typeface="+mn-lt"/>
                <a:ea typeface="+mn-ea"/>
                <a:cs typeface="+mn-ea"/>
                <a:sym typeface="+mn-lt"/>
              </a:rPr>
              <a:t>面向连接的/无连接的—流模式和报文模式</a:t>
            </a:r>
          </a:p>
        </p:txBody>
      </p:sp>
      <p:sp>
        <p:nvSpPr>
          <p:cNvPr id="21507" name="Rectangle 3">
            <a:extLst>
              <a:ext uri="{FF2B5EF4-FFF2-40B4-BE49-F238E27FC236}">
                <a16:creationId xmlns:a16="http://schemas.microsoft.com/office/drawing/2014/main" id="{7D6214F5-D773-4EA9-8FA2-10B3DABBE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512" y="2997201"/>
            <a:ext cx="8064377" cy="936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    终端间传递信息之前是否需要处理？怎样处理？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5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07" grpId="0" build="p" autoUpdateAnimBg="0" advAuto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Text Box 2">
            <a:extLst>
              <a:ext uri="{FF2B5EF4-FFF2-40B4-BE49-F238E27FC236}">
                <a16:creationId xmlns:a16="http://schemas.microsoft.com/office/drawing/2014/main" id="{6046FACD-A2E3-4750-81EF-C511604BA3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67249" y="293800"/>
            <a:ext cx="7561262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91649"/>
              </a:lnSpc>
            </a:pPr>
            <a:r>
              <a:rPr lang="zh-CN" altLang="zh-CN" sz="2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面向连接的流模式传输</a:t>
            </a:r>
          </a:p>
        </p:txBody>
      </p:sp>
      <p:sp>
        <p:nvSpPr>
          <p:cNvPr id="21507" name="Oval 3">
            <a:extLst>
              <a:ext uri="{FF2B5EF4-FFF2-40B4-BE49-F238E27FC236}">
                <a16:creationId xmlns:a16="http://schemas.microsoft.com/office/drawing/2014/main" id="{1850F2FE-3C94-4F13-B646-9173D2AFD7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5601" y="1905000"/>
            <a:ext cx="530225" cy="3048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508" name="Oval 4">
            <a:extLst>
              <a:ext uri="{FF2B5EF4-FFF2-40B4-BE49-F238E27FC236}">
                <a16:creationId xmlns:a16="http://schemas.microsoft.com/office/drawing/2014/main" id="{8DBEE176-7F34-48DC-89DC-CC42E0E56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5351" y="1295400"/>
            <a:ext cx="530225" cy="3048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509" name="Oval 5">
            <a:extLst>
              <a:ext uri="{FF2B5EF4-FFF2-40B4-BE49-F238E27FC236}">
                <a16:creationId xmlns:a16="http://schemas.microsoft.com/office/drawing/2014/main" id="{BF979C7F-D803-4833-9948-6BCD7DB0FC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2376" y="1676400"/>
            <a:ext cx="530225" cy="3048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510" name="Oval 6">
            <a:extLst>
              <a:ext uri="{FF2B5EF4-FFF2-40B4-BE49-F238E27FC236}">
                <a16:creationId xmlns:a16="http://schemas.microsoft.com/office/drawing/2014/main" id="{BBA70A5C-BE07-4129-B2A7-CAFB02C64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6" y="2362200"/>
            <a:ext cx="530225" cy="3048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511" name="Oval 7">
            <a:extLst>
              <a:ext uri="{FF2B5EF4-FFF2-40B4-BE49-F238E27FC236}">
                <a16:creationId xmlns:a16="http://schemas.microsoft.com/office/drawing/2014/main" id="{3CE0A378-0213-4F76-88B2-6009CB4FDF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9901" y="3581400"/>
            <a:ext cx="531813" cy="3048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512" name="Line 8">
            <a:extLst>
              <a:ext uri="{FF2B5EF4-FFF2-40B4-BE49-F238E27FC236}">
                <a16:creationId xmlns:a16="http://schemas.microsoft.com/office/drawing/2014/main" id="{667D7E18-1DD6-4F04-B743-6C6DA56046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21050" y="1447800"/>
            <a:ext cx="2654300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513" name="Line 9">
            <a:extLst>
              <a:ext uri="{FF2B5EF4-FFF2-40B4-BE49-F238E27FC236}">
                <a16:creationId xmlns:a16="http://schemas.microsoft.com/office/drawing/2014/main" id="{3CBE67D9-4D88-40C2-A900-2D34985C8A22}"/>
              </a:ext>
            </a:extLst>
          </p:cNvPr>
          <p:cNvSpPr>
            <a:spLocks noChangeShapeType="1"/>
          </p:cNvSpPr>
          <p:nvPr/>
        </p:nvSpPr>
        <p:spPr bwMode="auto">
          <a:xfrm>
            <a:off x="6553200" y="1447800"/>
            <a:ext cx="2547938" cy="3810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514" name="Line 10">
            <a:extLst>
              <a:ext uri="{FF2B5EF4-FFF2-40B4-BE49-F238E27FC236}">
                <a16:creationId xmlns:a16="http://schemas.microsoft.com/office/drawing/2014/main" id="{4E72B59B-E838-4F3B-95D7-F13ACCF3B0DA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5826" y="2133600"/>
            <a:ext cx="2443163" cy="3048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515" name="Line 11">
            <a:extLst>
              <a:ext uri="{FF2B5EF4-FFF2-40B4-BE49-F238E27FC236}">
                <a16:creationId xmlns:a16="http://schemas.microsoft.com/office/drawing/2014/main" id="{626C3282-2AD0-4CA1-B031-A827F1DBD9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81714" y="1600200"/>
            <a:ext cx="104775" cy="8382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516" name="Line 12">
            <a:extLst>
              <a:ext uri="{FF2B5EF4-FFF2-40B4-BE49-F238E27FC236}">
                <a16:creationId xmlns:a16="http://schemas.microsoft.com/office/drawing/2014/main" id="{EDBF0E09-0A72-438A-AA97-9AF228E9DE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75351" y="1981200"/>
            <a:ext cx="3078163" cy="16764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517" name="Line 13">
            <a:extLst>
              <a:ext uri="{FF2B5EF4-FFF2-40B4-BE49-F238E27FC236}">
                <a16:creationId xmlns:a16="http://schemas.microsoft.com/office/drawing/2014/main" id="{3A6E1FF1-DCC8-4AF2-914A-6046626575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68989" y="2743200"/>
            <a:ext cx="212725" cy="8382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518" name="Line 14">
            <a:extLst>
              <a:ext uri="{FF2B5EF4-FFF2-40B4-BE49-F238E27FC236}">
                <a16:creationId xmlns:a16="http://schemas.microsoft.com/office/drawing/2014/main" id="{30EE6255-8FC2-4FC0-952A-2E14E8EDD0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292851" y="2438400"/>
            <a:ext cx="2443163" cy="609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519" name="Oval 15">
            <a:extLst>
              <a:ext uri="{FF2B5EF4-FFF2-40B4-BE49-F238E27FC236}">
                <a16:creationId xmlns:a16="http://schemas.microsoft.com/office/drawing/2014/main" id="{4C10A025-0880-4733-86DA-3607C1DCC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6014" y="2971800"/>
            <a:ext cx="530225" cy="3048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520" name="Line 16">
            <a:extLst>
              <a:ext uri="{FF2B5EF4-FFF2-40B4-BE49-F238E27FC236}">
                <a16:creationId xmlns:a16="http://schemas.microsoft.com/office/drawing/2014/main" id="{2641A16A-945D-4A54-A565-66CAFE9123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053513" y="2057400"/>
            <a:ext cx="0" cy="9144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521" name="Line 17">
            <a:extLst>
              <a:ext uri="{FF2B5EF4-FFF2-40B4-BE49-F238E27FC236}">
                <a16:creationId xmlns:a16="http://schemas.microsoft.com/office/drawing/2014/main" id="{F8361FB7-FA1B-44ED-9D8D-F2A1F6EC4B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68989" y="3124200"/>
            <a:ext cx="2973387" cy="5334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522" name="Line 18">
            <a:extLst>
              <a:ext uri="{FF2B5EF4-FFF2-40B4-BE49-F238E27FC236}">
                <a16:creationId xmlns:a16="http://schemas.microsoft.com/office/drawing/2014/main" id="{4FDFD915-0F52-4281-A78C-F3FEBDC46ECD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5825" y="2209800"/>
            <a:ext cx="2230438" cy="13716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523" name="Line 19">
            <a:extLst>
              <a:ext uri="{FF2B5EF4-FFF2-40B4-BE49-F238E27FC236}">
                <a16:creationId xmlns:a16="http://schemas.microsoft.com/office/drawing/2014/main" id="{A9179C54-E184-49C1-8D45-3A258F6193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86489" y="1981200"/>
            <a:ext cx="2549525" cy="53340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548" name="Line 20">
            <a:extLst>
              <a:ext uri="{FF2B5EF4-FFF2-40B4-BE49-F238E27FC236}">
                <a16:creationId xmlns:a16="http://schemas.microsoft.com/office/drawing/2014/main" id="{9FF80F01-7C6D-4172-971D-748209CBE2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359150" y="2133600"/>
            <a:ext cx="2376488" cy="43180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525" name="Oval 21">
            <a:extLst>
              <a:ext uri="{FF2B5EF4-FFF2-40B4-BE49-F238E27FC236}">
                <a16:creationId xmlns:a16="http://schemas.microsoft.com/office/drawing/2014/main" id="{55C37A89-9AB5-457E-8F9F-7B451B12D8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3600" y="3352800"/>
            <a:ext cx="228600" cy="228600"/>
          </a:xfrm>
          <a:prstGeom prst="ellipse">
            <a:avLst/>
          </a:prstGeom>
          <a:solidFill>
            <a:srgbClr val="CCECFF"/>
          </a:solidFill>
          <a:ln w="12700" cap="sq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526" name="Oval 22">
            <a:extLst>
              <a:ext uri="{FF2B5EF4-FFF2-40B4-BE49-F238E27FC236}">
                <a16:creationId xmlns:a16="http://schemas.microsoft.com/office/drawing/2014/main" id="{71EDEC75-0F86-44C1-B1FD-7A35070DD6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1981200"/>
            <a:ext cx="228600" cy="228600"/>
          </a:xfrm>
          <a:prstGeom prst="ellipse">
            <a:avLst/>
          </a:prstGeom>
          <a:solidFill>
            <a:srgbClr val="DFC0FF"/>
          </a:solidFill>
          <a:ln w="12700" cap="sq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527" name="Line 23">
            <a:extLst>
              <a:ext uri="{FF2B5EF4-FFF2-40B4-BE49-F238E27FC236}">
                <a16:creationId xmlns:a16="http://schemas.microsoft.com/office/drawing/2014/main" id="{F5721B5D-2553-4CB4-A9FB-D4DC02684220}"/>
              </a:ext>
            </a:extLst>
          </p:cNvPr>
          <p:cNvSpPr>
            <a:spLocks noChangeShapeType="1"/>
          </p:cNvSpPr>
          <p:nvPr/>
        </p:nvSpPr>
        <p:spPr bwMode="auto">
          <a:xfrm>
            <a:off x="2514600" y="2057401"/>
            <a:ext cx="412750" cy="3175"/>
          </a:xfrm>
          <a:prstGeom prst="line">
            <a:avLst/>
          </a:prstGeom>
          <a:noFill/>
          <a:ln w="12700" cap="sq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528" name="Line 24">
            <a:extLst>
              <a:ext uri="{FF2B5EF4-FFF2-40B4-BE49-F238E27FC236}">
                <a16:creationId xmlns:a16="http://schemas.microsoft.com/office/drawing/2014/main" id="{B503FDDD-DD3F-4E51-A361-08962F3C4E2C}"/>
              </a:ext>
            </a:extLst>
          </p:cNvPr>
          <p:cNvSpPr>
            <a:spLocks noChangeShapeType="1"/>
          </p:cNvSpPr>
          <p:nvPr/>
        </p:nvSpPr>
        <p:spPr bwMode="auto">
          <a:xfrm>
            <a:off x="9296400" y="3200400"/>
            <a:ext cx="457200" cy="228600"/>
          </a:xfrm>
          <a:prstGeom prst="line">
            <a:avLst/>
          </a:prstGeom>
          <a:noFill/>
          <a:ln w="12700" cap="sq">
            <a:solidFill>
              <a:schemeClr val="tx1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553" name="Line 25">
            <a:extLst>
              <a:ext uri="{FF2B5EF4-FFF2-40B4-BE49-F238E27FC236}">
                <a16:creationId xmlns:a16="http://schemas.microsoft.com/office/drawing/2014/main" id="{7B802B15-D4E1-4F0C-A3AD-37D46818A0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566988" y="2205038"/>
            <a:ext cx="7010400" cy="1295400"/>
          </a:xfrm>
          <a:prstGeom prst="line">
            <a:avLst/>
          </a:prstGeom>
          <a:noFill/>
          <a:ln w="38100">
            <a:solidFill>
              <a:srgbClr val="FF3399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554" name="Rectangle 26">
            <a:extLst>
              <a:ext uri="{FF2B5EF4-FFF2-40B4-BE49-F238E27FC236}">
                <a16:creationId xmlns:a16="http://schemas.microsoft.com/office/drawing/2014/main" id="{C37708D5-8FD9-43E0-98E4-66CFADF462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5188" y="4221164"/>
            <a:ext cx="7848600" cy="2232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     通常电信网（无论是FR、ATM分组和移动2G/3G）的都采用面向连接的传输交换方式。</a:t>
            </a:r>
            <a:r>
              <a:rPr lang="zh-CN" altLang="zh-CN" sz="2400" b="1" dirty="0">
                <a:solidFill>
                  <a:srgbClr val="CC3300"/>
                </a:solidFill>
                <a:latin typeface="+mn-lt"/>
                <a:ea typeface="+mn-ea"/>
                <a:cs typeface="+mn-ea"/>
                <a:sym typeface="+mn-lt"/>
              </a:rPr>
              <a:t>连接是对等实体为进行通信而进行的一种结合（打招呼，预处理），</a:t>
            </a: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面向连接的流传输方式：是交互信息流都某连接下进行；但可以是预留资源虚电路（如 FR、ATM），也可以不预留方法（如TCP） 。</a:t>
            </a:r>
          </a:p>
        </p:txBody>
      </p:sp>
      <p:sp>
        <p:nvSpPr>
          <p:cNvPr id="22555" name="Text Box 27">
            <a:extLst>
              <a:ext uri="{FF2B5EF4-FFF2-40B4-BE49-F238E27FC236}">
                <a16:creationId xmlns:a16="http://schemas.microsoft.com/office/drawing/2014/main" id="{6FC1AA6E-B9CC-4414-A8F9-F2DDF1BFB2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5550" y="2565400"/>
            <a:ext cx="2133600" cy="579693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154800" bIns="8280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  <a:buFontTx/>
              <a:buChar char="•"/>
            </a:pPr>
            <a:r>
              <a:rPr lang="zh-CN" altLang="zh-CN" sz="2400" b="1">
                <a:solidFill>
                  <a:srgbClr val="0000FF"/>
                </a:solidFill>
                <a:latin typeface="+mn-lt"/>
                <a:ea typeface="+mn-ea"/>
                <a:cs typeface="+mn-ea"/>
                <a:sym typeface="+mn-lt"/>
              </a:rPr>
              <a:t>面向连接</a:t>
            </a:r>
          </a:p>
        </p:txBody>
      </p:sp>
      <p:sp>
        <p:nvSpPr>
          <p:cNvPr id="21532" name="Comment 28">
            <a:extLst>
              <a:ext uri="{FF2B5EF4-FFF2-40B4-BE49-F238E27FC236}">
                <a16:creationId xmlns:a16="http://schemas.microsoft.com/office/drawing/2014/main" id="{108C0CF2-EE41-4F22-A29E-D3A847CC5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436813" y="15876"/>
            <a:ext cx="2286000" cy="1678088"/>
          </a:xfrm>
          <a:prstGeom prst="rect">
            <a:avLst/>
          </a:prstGeom>
          <a:solidFill>
            <a:srgbClr val="FCFF91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 dirty="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什么是连接？对等实体为进行通信而进行的一种结合。</a:t>
            </a:r>
          </a:p>
          <a:p>
            <a:pPr eaLnBrk="1" hangingPunct="1">
              <a:lnSpc>
                <a:spcPct val="91649"/>
              </a:lnSpc>
            </a:pPr>
            <a:r>
              <a:rPr lang="zh-CN" altLang="zh-CN" sz="1600" dirty="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面向连接要素：连接建立、数据通信和连接释放三阶段。</a:t>
            </a:r>
          </a:p>
          <a:p>
            <a:pPr eaLnBrk="1" hangingPunct="1">
              <a:lnSpc>
                <a:spcPct val="91649"/>
              </a:lnSpc>
            </a:pPr>
            <a:endParaRPr lang="zh-CN" altLang="zh-CN" sz="1600" dirty="0">
              <a:solidFill>
                <a:srgbClr val="0000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557" name="Text Box 29">
            <a:extLst>
              <a:ext uri="{FF2B5EF4-FFF2-40B4-BE49-F238E27FC236}">
                <a16:creationId xmlns:a16="http://schemas.microsoft.com/office/drawing/2014/main" id="{61A85DB9-A007-4B9B-BFF4-46411055A8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5550" y="3068638"/>
            <a:ext cx="2133600" cy="579693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154800" bIns="8280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  <a:buFontTx/>
              <a:buChar char="•"/>
            </a:pPr>
            <a:r>
              <a:rPr lang="zh-CN" altLang="zh-CN" sz="2400" b="1">
                <a:solidFill>
                  <a:srgbClr val="0000FF"/>
                </a:solidFill>
                <a:latin typeface="+mn-lt"/>
                <a:ea typeface="+mn-ea"/>
                <a:cs typeface="+mn-ea"/>
                <a:sym typeface="+mn-lt"/>
              </a:rPr>
              <a:t>连接要素</a:t>
            </a:r>
          </a:p>
        </p:txBody>
      </p:sp>
      <p:sp>
        <p:nvSpPr>
          <p:cNvPr id="22558" name="Line 30">
            <a:extLst>
              <a:ext uri="{FF2B5EF4-FFF2-40B4-BE49-F238E27FC236}">
                <a16:creationId xmlns:a16="http://schemas.microsoft.com/office/drawing/2014/main" id="{2E70E411-AEC8-4FD0-B699-9905CEA0176A}"/>
              </a:ext>
            </a:extLst>
          </p:cNvPr>
          <p:cNvSpPr>
            <a:spLocks noChangeShapeType="1"/>
          </p:cNvSpPr>
          <p:nvPr/>
        </p:nvSpPr>
        <p:spPr bwMode="auto">
          <a:xfrm>
            <a:off x="6311900" y="2636838"/>
            <a:ext cx="2376488" cy="43180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559" name="Text Box 31">
            <a:extLst>
              <a:ext uri="{FF2B5EF4-FFF2-40B4-BE49-F238E27FC236}">
                <a16:creationId xmlns:a16="http://schemas.microsoft.com/office/drawing/2014/main" id="{98AC4EB8-DAEC-457E-B1D2-478FB71DB5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1628775"/>
            <a:ext cx="1485900" cy="806229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154800" bIns="8280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91649"/>
              </a:lnSpc>
            </a:pPr>
            <a:r>
              <a:rPr lang="zh-CN" altLang="zh-CN" sz="2000" b="1">
                <a:solidFill>
                  <a:srgbClr val="CC0000"/>
                </a:solidFill>
                <a:latin typeface="+mn-lt"/>
                <a:ea typeface="+mn-ea"/>
                <a:cs typeface="+mn-ea"/>
                <a:sym typeface="+mn-lt"/>
              </a:rPr>
              <a:t>建立连接</a:t>
            </a:r>
          </a:p>
          <a:p>
            <a:pPr algn="ctr">
              <a:lnSpc>
                <a:spcPct val="91649"/>
              </a:lnSpc>
            </a:pPr>
            <a:r>
              <a:rPr lang="zh-CN" altLang="zh-CN" sz="2000" b="1">
                <a:solidFill>
                  <a:srgbClr val="CC0000"/>
                </a:solidFill>
                <a:latin typeface="+mn-lt"/>
                <a:ea typeface="+mn-ea"/>
                <a:cs typeface="+mn-ea"/>
                <a:sym typeface="+mn-lt"/>
              </a:rPr>
              <a:t>预留资源</a:t>
            </a:r>
          </a:p>
        </p:txBody>
      </p:sp>
      <p:sp>
        <p:nvSpPr>
          <p:cNvPr id="22560" name="Text Box 32">
            <a:extLst>
              <a:ext uri="{FF2B5EF4-FFF2-40B4-BE49-F238E27FC236}">
                <a16:creationId xmlns:a16="http://schemas.microsoft.com/office/drawing/2014/main" id="{4AEA6C91-C28B-4EE2-B796-D301600953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7438" y="2852738"/>
            <a:ext cx="1485900" cy="806229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154800" bIns="8280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91649"/>
              </a:lnSpc>
            </a:pPr>
            <a:r>
              <a:rPr lang="zh-CN" altLang="zh-CN" sz="2000" b="1">
                <a:solidFill>
                  <a:srgbClr val="000066"/>
                </a:solidFill>
                <a:latin typeface="+mn-lt"/>
                <a:ea typeface="+mn-ea"/>
                <a:cs typeface="+mn-ea"/>
                <a:sym typeface="+mn-lt"/>
              </a:rPr>
              <a:t>建立连接</a:t>
            </a:r>
          </a:p>
          <a:p>
            <a:pPr algn="ctr">
              <a:lnSpc>
                <a:spcPct val="91649"/>
              </a:lnSpc>
            </a:pPr>
            <a:r>
              <a:rPr lang="zh-CN" altLang="zh-CN" sz="2000" b="1">
                <a:solidFill>
                  <a:srgbClr val="000066"/>
                </a:solidFill>
                <a:latin typeface="+mn-lt"/>
                <a:ea typeface="+mn-ea"/>
                <a:cs typeface="+mn-ea"/>
                <a:sym typeface="+mn-lt"/>
              </a:rPr>
              <a:t>不预留资源</a:t>
            </a:r>
          </a:p>
        </p:txBody>
      </p:sp>
      <p:sp>
        <p:nvSpPr>
          <p:cNvPr id="22561" name="Text Box 33">
            <a:extLst>
              <a:ext uri="{FF2B5EF4-FFF2-40B4-BE49-F238E27FC236}">
                <a16:creationId xmlns:a16="http://schemas.microsoft.com/office/drawing/2014/main" id="{262AA759-8031-4D6B-839D-837128E62B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6569" y="1296987"/>
            <a:ext cx="2735262" cy="579693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154800" bIns="8280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2400" b="1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什么是连接？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5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5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22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2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25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25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2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25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25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25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25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25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25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54" grpId="0" build="p" autoUpdateAnimBg="0" advAuto="0"/>
      <p:bldP spid="22555" grpId="0" animBg="1" autoUpdateAnimBg="0"/>
      <p:bldP spid="22557" grpId="0" animBg="1" autoUpdateAnimBg="0"/>
      <p:bldP spid="22559" grpId="0" animBg="1" autoUpdateAnimBg="0"/>
      <p:bldP spid="22560" grpId="0" animBg="1" autoUpdateAnimBg="0"/>
      <p:bldP spid="22561" grpId="0" animBg="1" autoUpdateAnimBg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Line 2">
            <a:extLst>
              <a:ext uri="{FF2B5EF4-FFF2-40B4-BE49-F238E27FC236}">
                <a16:creationId xmlns:a16="http://schemas.microsoft.com/office/drawing/2014/main" id="{219684FA-6347-420E-A9B6-683126A3C005}"/>
              </a:ext>
            </a:extLst>
          </p:cNvPr>
          <p:cNvSpPr>
            <a:spLocks noChangeShapeType="1"/>
          </p:cNvSpPr>
          <p:nvPr/>
        </p:nvSpPr>
        <p:spPr bwMode="auto">
          <a:xfrm>
            <a:off x="9374189" y="5556523"/>
            <a:ext cx="73025" cy="8112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531" name="Line 3">
            <a:extLst>
              <a:ext uri="{FF2B5EF4-FFF2-40B4-BE49-F238E27FC236}">
                <a16:creationId xmlns:a16="http://schemas.microsoft.com/office/drawing/2014/main" id="{B9F9029B-9C0C-42EC-91E1-753258699D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030413" y="2964135"/>
            <a:ext cx="863600" cy="4318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532" name="Rectangle 4">
            <a:extLst>
              <a:ext uri="{FF2B5EF4-FFF2-40B4-BE49-F238E27FC236}">
                <a16:creationId xmlns:a16="http://schemas.microsoft.com/office/drawing/2014/main" id="{3CF93FB1-2761-4F97-9DC6-B13B2E9EA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5050" y="6039124"/>
            <a:ext cx="5486400" cy="630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 anchorCtr="1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2800" b="1">
                <a:solidFill>
                  <a:srgbClr val="000066"/>
                </a:solidFill>
                <a:latin typeface="+mn-lt"/>
                <a:ea typeface="+mn-ea"/>
                <a:cs typeface="+mn-ea"/>
                <a:sym typeface="+mn-lt"/>
              </a:rPr>
              <a:t>分组从 A 传送到 B 的过程</a:t>
            </a:r>
          </a:p>
        </p:txBody>
      </p:sp>
      <p:sp>
        <p:nvSpPr>
          <p:cNvPr id="22533" name="Line 5">
            <a:extLst>
              <a:ext uri="{FF2B5EF4-FFF2-40B4-BE49-F238E27FC236}">
                <a16:creationId xmlns:a16="http://schemas.microsoft.com/office/drawing/2014/main" id="{4C516F9B-06CF-48FC-AA73-31A33E98C839}"/>
              </a:ext>
            </a:extLst>
          </p:cNvPr>
          <p:cNvSpPr>
            <a:spLocks noChangeShapeType="1"/>
          </p:cNvSpPr>
          <p:nvPr/>
        </p:nvSpPr>
        <p:spPr bwMode="auto">
          <a:xfrm>
            <a:off x="7213601" y="3035573"/>
            <a:ext cx="288925" cy="1225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534" name="Line 6">
            <a:extLst>
              <a:ext uri="{FF2B5EF4-FFF2-40B4-BE49-F238E27FC236}">
                <a16:creationId xmlns:a16="http://schemas.microsoft.com/office/drawing/2014/main" id="{9B3E5927-B4B2-4CEA-9EB3-86A6EF844E0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46539" y="4567511"/>
            <a:ext cx="1000125" cy="1444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535" name="Line 7">
            <a:extLst>
              <a:ext uri="{FF2B5EF4-FFF2-40B4-BE49-F238E27FC236}">
                <a16:creationId xmlns:a16="http://schemas.microsoft.com/office/drawing/2014/main" id="{80E34BEA-B249-4D2F-B518-B4F855E6E224}"/>
              </a:ext>
            </a:extLst>
          </p:cNvPr>
          <p:cNvSpPr>
            <a:spLocks noChangeShapeType="1"/>
          </p:cNvSpPr>
          <p:nvPr/>
        </p:nvSpPr>
        <p:spPr bwMode="auto">
          <a:xfrm>
            <a:off x="3325814" y="3684861"/>
            <a:ext cx="93662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536" name="Line 8">
            <a:extLst>
              <a:ext uri="{FF2B5EF4-FFF2-40B4-BE49-F238E27FC236}">
                <a16:creationId xmlns:a16="http://schemas.microsoft.com/office/drawing/2014/main" id="{75B85264-EF0F-41B6-9A2D-1AF2FB42F1E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87876" y="3097485"/>
            <a:ext cx="874713" cy="7127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537" name="Line 9">
            <a:extLst>
              <a:ext uri="{FF2B5EF4-FFF2-40B4-BE49-F238E27FC236}">
                <a16:creationId xmlns:a16="http://schemas.microsoft.com/office/drawing/2014/main" id="{E51CF49E-BA9E-42D5-A62F-263A2376E80D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6788" y="3019698"/>
            <a:ext cx="10207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538" name="Line 10">
            <a:extLst>
              <a:ext uri="{FF2B5EF4-FFF2-40B4-BE49-F238E27FC236}">
                <a16:creationId xmlns:a16="http://schemas.microsoft.com/office/drawing/2014/main" id="{4D4D60C8-E3F6-4159-891C-845249DA3D95}"/>
              </a:ext>
            </a:extLst>
          </p:cNvPr>
          <p:cNvSpPr>
            <a:spLocks noChangeShapeType="1"/>
          </p:cNvSpPr>
          <p:nvPr/>
        </p:nvSpPr>
        <p:spPr bwMode="auto">
          <a:xfrm>
            <a:off x="7431089" y="2964136"/>
            <a:ext cx="1241425" cy="2143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539" name="Line 11">
            <a:extLst>
              <a:ext uri="{FF2B5EF4-FFF2-40B4-BE49-F238E27FC236}">
                <a16:creationId xmlns:a16="http://schemas.microsoft.com/office/drawing/2014/main" id="{3ACC41BE-E80D-48CA-8FAD-FEC0C08FAF15}"/>
              </a:ext>
            </a:extLst>
          </p:cNvPr>
          <p:cNvSpPr>
            <a:spLocks noChangeShapeType="1"/>
          </p:cNvSpPr>
          <p:nvPr/>
        </p:nvSpPr>
        <p:spPr bwMode="auto">
          <a:xfrm>
            <a:off x="9110663" y="3334024"/>
            <a:ext cx="552450" cy="6381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540" name="Line 12">
            <a:extLst>
              <a:ext uri="{FF2B5EF4-FFF2-40B4-BE49-F238E27FC236}">
                <a16:creationId xmlns:a16="http://schemas.microsoft.com/office/drawing/2014/main" id="{99E42B23-F254-4DF9-AB8B-B15187662A9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086850" y="4188099"/>
            <a:ext cx="719138" cy="1081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541" name="Line 13">
            <a:extLst>
              <a:ext uri="{FF2B5EF4-FFF2-40B4-BE49-F238E27FC236}">
                <a16:creationId xmlns:a16="http://schemas.microsoft.com/office/drawing/2014/main" id="{79253052-0B09-4B3A-AE7D-31B0C5DF4F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40575" y="4692923"/>
            <a:ext cx="433388" cy="8509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542" name="Line 14">
            <a:extLst>
              <a:ext uri="{FF2B5EF4-FFF2-40B4-BE49-F238E27FC236}">
                <a16:creationId xmlns:a16="http://schemas.microsoft.com/office/drawing/2014/main" id="{622C223D-72EA-441F-B8D5-734EB1A70B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15288" y="4188099"/>
            <a:ext cx="1574800" cy="250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543" name="Line 15">
            <a:extLst>
              <a:ext uri="{FF2B5EF4-FFF2-40B4-BE49-F238E27FC236}">
                <a16:creationId xmlns:a16="http://schemas.microsoft.com/office/drawing/2014/main" id="{194813DF-D1E7-45BA-9FE2-56AC32966D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51413" y="4678635"/>
            <a:ext cx="584200" cy="11049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544" name="Line 16">
            <a:extLst>
              <a:ext uri="{FF2B5EF4-FFF2-40B4-BE49-F238E27FC236}">
                <a16:creationId xmlns:a16="http://schemas.microsoft.com/office/drawing/2014/main" id="{4161AE00-3A7E-45D9-B4A8-9A327F4C7B78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8075" y="5462861"/>
            <a:ext cx="1085850" cy="2397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545" name="Line 17">
            <a:extLst>
              <a:ext uri="{FF2B5EF4-FFF2-40B4-BE49-F238E27FC236}">
                <a16:creationId xmlns:a16="http://schemas.microsoft.com/office/drawing/2014/main" id="{35E9B15B-3459-4BA9-B198-12F4225C855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3613" y="4783410"/>
            <a:ext cx="182562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546" name="Line 18">
            <a:extLst>
              <a:ext uri="{FF2B5EF4-FFF2-40B4-BE49-F238E27FC236}">
                <a16:creationId xmlns:a16="http://schemas.microsoft.com/office/drawing/2014/main" id="{9BCA3E87-1A9F-4868-9778-90AD8965DD58}"/>
              </a:ext>
            </a:extLst>
          </p:cNvPr>
          <p:cNvSpPr>
            <a:spLocks noChangeShapeType="1"/>
          </p:cNvSpPr>
          <p:nvPr/>
        </p:nvSpPr>
        <p:spPr bwMode="auto">
          <a:xfrm>
            <a:off x="5773739" y="4764360"/>
            <a:ext cx="936625" cy="863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547" name="Line 19">
            <a:extLst>
              <a:ext uri="{FF2B5EF4-FFF2-40B4-BE49-F238E27FC236}">
                <a16:creationId xmlns:a16="http://schemas.microsoft.com/office/drawing/2014/main" id="{1F87DD4A-CACD-4655-A573-3845E9334609}"/>
              </a:ext>
            </a:extLst>
          </p:cNvPr>
          <p:cNvSpPr>
            <a:spLocks noChangeShapeType="1"/>
          </p:cNvSpPr>
          <p:nvPr/>
        </p:nvSpPr>
        <p:spPr bwMode="auto">
          <a:xfrm>
            <a:off x="4660901" y="3810273"/>
            <a:ext cx="436563" cy="6286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2548" name="Group 20">
            <a:extLst>
              <a:ext uri="{FF2B5EF4-FFF2-40B4-BE49-F238E27FC236}">
                <a16:creationId xmlns:a16="http://schemas.microsoft.com/office/drawing/2014/main" id="{52A452C3-0977-40B1-BE09-7D801B6CB46F}"/>
              </a:ext>
            </a:extLst>
          </p:cNvPr>
          <p:cNvGrpSpPr>
            <a:grpSpLocks/>
          </p:cNvGrpSpPr>
          <p:nvPr/>
        </p:nvGrpSpPr>
        <p:grpSpPr bwMode="auto">
          <a:xfrm>
            <a:off x="2246314" y="3035573"/>
            <a:ext cx="1603375" cy="1104900"/>
            <a:chOff x="0" y="0"/>
            <a:chExt cx="2400" cy="1584"/>
          </a:xfrm>
        </p:grpSpPr>
        <p:sp>
          <p:nvSpPr>
            <p:cNvPr id="22737" name="Oval 21">
              <a:extLst>
                <a:ext uri="{FF2B5EF4-FFF2-40B4-BE49-F238E27FC236}">
                  <a16:creationId xmlns:a16="http://schemas.microsoft.com/office/drawing/2014/main" id="{D1A6F8A5-CA84-414F-8D2F-DB70110AB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31"/>
              <a:ext cx="1026" cy="62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738" name="Oval 22">
              <a:extLst>
                <a:ext uri="{FF2B5EF4-FFF2-40B4-BE49-F238E27FC236}">
                  <a16:creationId xmlns:a16="http://schemas.microsoft.com/office/drawing/2014/main" id="{FD96CCA4-D0D7-4E94-B2B5-17DE59D4F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" y="204"/>
              <a:ext cx="781" cy="62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739" name="Oval 23">
              <a:extLst>
                <a:ext uri="{FF2B5EF4-FFF2-40B4-BE49-F238E27FC236}">
                  <a16:creationId xmlns:a16="http://schemas.microsoft.com/office/drawing/2014/main" id="{A0D34C76-4A98-455F-BA7F-C3D0E36BA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" y="596"/>
              <a:ext cx="521" cy="50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740" name="Oval 24">
              <a:extLst>
                <a:ext uri="{FF2B5EF4-FFF2-40B4-BE49-F238E27FC236}">
                  <a16:creationId xmlns:a16="http://schemas.microsoft.com/office/drawing/2014/main" id="{5F01F44D-A66C-4151-AAC8-5F6056B32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" y="831"/>
              <a:ext cx="796" cy="54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741" name="Oval 25">
              <a:extLst>
                <a:ext uri="{FF2B5EF4-FFF2-40B4-BE49-F238E27FC236}">
                  <a16:creationId xmlns:a16="http://schemas.microsoft.com/office/drawing/2014/main" id="{3406A638-4CFF-4180-9C25-AC0C8259D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" y="925"/>
              <a:ext cx="1200" cy="65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742" name="Oval 26">
              <a:extLst>
                <a:ext uri="{FF2B5EF4-FFF2-40B4-BE49-F238E27FC236}">
                  <a16:creationId xmlns:a16="http://schemas.microsoft.com/office/drawing/2014/main" id="{863ED1B0-DC8F-4372-8E64-A4E51C64B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220"/>
              <a:ext cx="751" cy="48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743" name="Oval 27">
              <a:extLst>
                <a:ext uri="{FF2B5EF4-FFF2-40B4-BE49-F238E27FC236}">
                  <a16:creationId xmlns:a16="http://schemas.microsoft.com/office/drawing/2014/main" id="{FD7F2F74-1584-425C-9B63-33F174F11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8" y="549"/>
              <a:ext cx="752" cy="48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744" name="Oval 28">
              <a:extLst>
                <a:ext uri="{FF2B5EF4-FFF2-40B4-BE49-F238E27FC236}">
                  <a16:creationId xmlns:a16="http://schemas.microsoft.com/office/drawing/2014/main" id="{56C141FD-D012-401C-B162-80B01308F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6" y="659"/>
              <a:ext cx="752" cy="81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745" name="Oval 29">
              <a:extLst>
                <a:ext uri="{FF2B5EF4-FFF2-40B4-BE49-F238E27FC236}">
                  <a16:creationId xmlns:a16="http://schemas.microsoft.com/office/drawing/2014/main" id="{A8DA03AC-6EBC-427F-8B49-3B4CC858D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" y="408"/>
              <a:ext cx="1547" cy="81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22746" name="Group 30">
              <a:extLst>
                <a:ext uri="{FF2B5EF4-FFF2-40B4-BE49-F238E27FC236}">
                  <a16:creationId xmlns:a16="http://schemas.microsoft.com/office/drawing/2014/main" id="{29457C0C-36CE-45C2-95F6-635DB13F65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0"/>
              <a:ext cx="2386" cy="1553"/>
              <a:chOff x="0" y="0"/>
              <a:chExt cx="2386" cy="1553"/>
            </a:xfrm>
          </p:grpSpPr>
          <p:sp>
            <p:nvSpPr>
              <p:cNvPr id="22747" name="Oval 31">
                <a:extLst>
                  <a:ext uri="{FF2B5EF4-FFF2-40B4-BE49-F238E27FC236}">
                    <a16:creationId xmlns:a16="http://schemas.microsoft.com/office/drawing/2014/main" id="{A8937293-0610-4C3B-A8C9-684EB7690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4" y="0"/>
                <a:ext cx="1027" cy="627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748" name="Oval 32">
                <a:extLst>
                  <a:ext uri="{FF2B5EF4-FFF2-40B4-BE49-F238E27FC236}">
                    <a16:creationId xmlns:a16="http://schemas.microsoft.com/office/drawing/2014/main" id="{44D5FBD5-77F9-467F-B862-7FDC851F8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" y="173"/>
                <a:ext cx="781" cy="627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749" name="Oval 33">
                <a:extLst>
                  <a:ext uri="{FF2B5EF4-FFF2-40B4-BE49-F238E27FC236}">
                    <a16:creationId xmlns:a16="http://schemas.microsoft.com/office/drawing/2014/main" id="{CB4A98DE-E961-4B20-B3B8-B5A437122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565"/>
                <a:ext cx="520" cy="501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750" name="Oval 34">
                <a:extLst>
                  <a:ext uri="{FF2B5EF4-FFF2-40B4-BE49-F238E27FC236}">
                    <a16:creationId xmlns:a16="http://schemas.microsoft.com/office/drawing/2014/main" id="{680523C6-A05D-44DF-994E-96BE9AE6E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" y="800"/>
                <a:ext cx="795" cy="549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751" name="Oval 35">
                <a:extLst>
                  <a:ext uri="{FF2B5EF4-FFF2-40B4-BE49-F238E27FC236}">
                    <a16:creationId xmlns:a16="http://schemas.microsoft.com/office/drawing/2014/main" id="{857931F2-A7BC-4F3C-A9A3-14F196E71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" y="894"/>
                <a:ext cx="1200" cy="659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752" name="Oval 36">
                <a:extLst>
                  <a:ext uri="{FF2B5EF4-FFF2-40B4-BE49-F238E27FC236}">
                    <a16:creationId xmlns:a16="http://schemas.microsoft.com/office/drawing/2014/main" id="{F85886C5-C224-4D80-ACFE-B0EA44068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8" y="188"/>
                <a:ext cx="752" cy="48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753" name="Oval 37">
                <a:extLst>
                  <a:ext uri="{FF2B5EF4-FFF2-40B4-BE49-F238E27FC236}">
                    <a16:creationId xmlns:a16="http://schemas.microsoft.com/office/drawing/2014/main" id="{25D5E158-399E-496C-AC45-EA8D1AE612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518"/>
                <a:ext cx="752" cy="48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754" name="Oval 38">
                <a:extLst>
                  <a:ext uri="{FF2B5EF4-FFF2-40B4-BE49-F238E27FC236}">
                    <a16:creationId xmlns:a16="http://schemas.microsoft.com/office/drawing/2014/main" id="{3F2B6912-320F-4C61-8F00-54ADDF4EF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627"/>
                <a:ext cx="752" cy="81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755" name="Oval 39">
                <a:extLst>
                  <a:ext uri="{FF2B5EF4-FFF2-40B4-BE49-F238E27FC236}">
                    <a16:creationId xmlns:a16="http://schemas.microsoft.com/office/drawing/2014/main" id="{AC428BD4-AAB6-4CA3-AE09-8275D833C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" y="376"/>
                <a:ext cx="1547" cy="81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pic>
        <p:nvPicPr>
          <p:cNvPr id="22549" name="Picture 40">
            <a:extLst>
              <a:ext uri="{FF2B5EF4-FFF2-40B4-BE49-F238E27FC236}">
                <a16:creationId xmlns:a16="http://schemas.microsoft.com/office/drawing/2014/main" id="{E1B986AF-8718-4010-89B7-A5959A3C3065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30650" y="3570560"/>
            <a:ext cx="914400" cy="44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</p:pic>
      <p:grpSp>
        <p:nvGrpSpPr>
          <p:cNvPr id="22550" name="Group 41">
            <a:extLst>
              <a:ext uri="{FF2B5EF4-FFF2-40B4-BE49-F238E27FC236}">
                <a16:creationId xmlns:a16="http://schemas.microsoft.com/office/drawing/2014/main" id="{5D9428C1-6B86-4421-B2BE-822694C5EDC5}"/>
              </a:ext>
            </a:extLst>
          </p:cNvPr>
          <p:cNvGrpSpPr>
            <a:grpSpLocks/>
          </p:cNvGrpSpPr>
          <p:nvPr/>
        </p:nvGrpSpPr>
        <p:grpSpPr bwMode="auto">
          <a:xfrm>
            <a:off x="4733926" y="4046810"/>
            <a:ext cx="1603375" cy="1104900"/>
            <a:chOff x="0" y="0"/>
            <a:chExt cx="2400" cy="1584"/>
          </a:xfrm>
        </p:grpSpPr>
        <p:sp>
          <p:nvSpPr>
            <p:cNvPr id="22718" name="Oval 42">
              <a:extLst>
                <a:ext uri="{FF2B5EF4-FFF2-40B4-BE49-F238E27FC236}">
                  <a16:creationId xmlns:a16="http://schemas.microsoft.com/office/drawing/2014/main" id="{861037F7-C23D-4184-9BC0-1955D98C0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31"/>
              <a:ext cx="1026" cy="62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719" name="Oval 43">
              <a:extLst>
                <a:ext uri="{FF2B5EF4-FFF2-40B4-BE49-F238E27FC236}">
                  <a16:creationId xmlns:a16="http://schemas.microsoft.com/office/drawing/2014/main" id="{D0449AC9-238A-41D7-9A11-4B9336E94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" y="204"/>
              <a:ext cx="781" cy="62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720" name="Oval 44">
              <a:extLst>
                <a:ext uri="{FF2B5EF4-FFF2-40B4-BE49-F238E27FC236}">
                  <a16:creationId xmlns:a16="http://schemas.microsoft.com/office/drawing/2014/main" id="{032BD7E4-8B63-4C9B-9C23-47C096B43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" y="596"/>
              <a:ext cx="521" cy="50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721" name="Oval 45">
              <a:extLst>
                <a:ext uri="{FF2B5EF4-FFF2-40B4-BE49-F238E27FC236}">
                  <a16:creationId xmlns:a16="http://schemas.microsoft.com/office/drawing/2014/main" id="{01216C8E-E474-4C7F-B09F-75B37452D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" y="831"/>
              <a:ext cx="796" cy="54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722" name="Oval 46">
              <a:extLst>
                <a:ext uri="{FF2B5EF4-FFF2-40B4-BE49-F238E27FC236}">
                  <a16:creationId xmlns:a16="http://schemas.microsoft.com/office/drawing/2014/main" id="{F0FF7728-4A93-41FC-920C-7D16C6E45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" y="925"/>
              <a:ext cx="1200" cy="65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723" name="Oval 47">
              <a:extLst>
                <a:ext uri="{FF2B5EF4-FFF2-40B4-BE49-F238E27FC236}">
                  <a16:creationId xmlns:a16="http://schemas.microsoft.com/office/drawing/2014/main" id="{135F782E-C979-41E0-8044-70EDEF6C4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220"/>
              <a:ext cx="751" cy="48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724" name="Oval 48">
              <a:extLst>
                <a:ext uri="{FF2B5EF4-FFF2-40B4-BE49-F238E27FC236}">
                  <a16:creationId xmlns:a16="http://schemas.microsoft.com/office/drawing/2014/main" id="{26BE7CA9-5A9F-422F-B335-DBCF347A8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8" y="549"/>
              <a:ext cx="752" cy="48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725" name="Oval 49">
              <a:extLst>
                <a:ext uri="{FF2B5EF4-FFF2-40B4-BE49-F238E27FC236}">
                  <a16:creationId xmlns:a16="http://schemas.microsoft.com/office/drawing/2014/main" id="{0443229E-4DA4-48B9-8ED2-74B455542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6" y="659"/>
              <a:ext cx="752" cy="81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726" name="Oval 50">
              <a:extLst>
                <a:ext uri="{FF2B5EF4-FFF2-40B4-BE49-F238E27FC236}">
                  <a16:creationId xmlns:a16="http://schemas.microsoft.com/office/drawing/2014/main" id="{E73C21A5-EBE2-4FFA-BE5D-B6FC7A778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" y="408"/>
              <a:ext cx="1547" cy="81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22727" name="Group 51">
              <a:extLst>
                <a:ext uri="{FF2B5EF4-FFF2-40B4-BE49-F238E27FC236}">
                  <a16:creationId xmlns:a16="http://schemas.microsoft.com/office/drawing/2014/main" id="{0ADC5112-2C5A-426D-A027-893E3EE240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0"/>
              <a:ext cx="2386" cy="1553"/>
              <a:chOff x="0" y="0"/>
              <a:chExt cx="2386" cy="1553"/>
            </a:xfrm>
          </p:grpSpPr>
          <p:sp>
            <p:nvSpPr>
              <p:cNvPr id="22728" name="Oval 52">
                <a:extLst>
                  <a:ext uri="{FF2B5EF4-FFF2-40B4-BE49-F238E27FC236}">
                    <a16:creationId xmlns:a16="http://schemas.microsoft.com/office/drawing/2014/main" id="{A7836072-C728-40CD-A4EC-8934ADC389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4" y="0"/>
                <a:ext cx="1027" cy="627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729" name="Oval 53">
                <a:extLst>
                  <a:ext uri="{FF2B5EF4-FFF2-40B4-BE49-F238E27FC236}">
                    <a16:creationId xmlns:a16="http://schemas.microsoft.com/office/drawing/2014/main" id="{ACB63643-7506-4BA6-928A-441E9330C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" y="173"/>
                <a:ext cx="781" cy="627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730" name="Oval 54">
                <a:extLst>
                  <a:ext uri="{FF2B5EF4-FFF2-40B4-BE49-F238E27FC236}">
                    <a16:creationId xmlns:a16="http://schemas.microsoft.com/office/drawing/2014/main" id="{4C264BAB-AA83-4F04-9A24-1DFEEF9C3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565"/>
                <a:ext cx="520" cy="501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731" name="Oval 55">
                <a:extLst>
                  <a:ext uri="{FF2B5EF4-FFF2-40B4-BE49-F238E27FC236}">
                    <a16:creationId xmlns:a16="http://schemas.microsoft.com/office/drawing/2014/main" id="{EB9D6102-32CC-4289-9DD0-ADD821545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" y="800"/>
                <a:ext cx="795" cy="549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732" name="Oval 56">
                <a:extLst>
                  <a:ext uri="{FF2B5EF4-FFF2-40B4-BE49-F238E27FC236}">
                    <a16:creationId xmlns:a16="http://schemas.microsoft.com/office/drawing/2014/main" id="{6274A5E1-EF61-46E1-B4EC-7BCC5563D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" y="894"/>
                <a:ext cx="1200" cy="659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733" name="Oval 57">
                <a:extLst>
                  <a:ext uri="{FF2B5EF4-FFF2-40B4-BE49-F238E27FC236}">
                    <a16:creationId xmlns:a16="http://schemas.microsoft.com/office/drawing/2014/main" id="{CDA12D66-7849-4FBF-9B9C-075ABFD19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8" y="188"/>
                <a:ext cx="752" cy="48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734" name="Oval 58">
                <a:extLst>
                  <a:ext uri="{FF2B5EF4-FFF2-40B4-BE49-F238E27FC236}">
                    <a16:creationId xmlns:a16="http://schemas.microsoft.com/office/drawing/2014/main" id="{38C08F2B-F9A7-41EE-9DAD-19964E34EE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518"/>
                <a:ext cx="752" cy="48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735" name="Oval 59">
                <a:extLst>
                  <a:ext uri="{FF2B5EF4-FFF2-40B4-BE49-F238E27FC236}">
                    <a16:creationId xmlns:a16="http://schemas.microsoft.com/office/drawing/2014/main" id="{978E4323-E00D-4E98-8E6A-3CB826088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627"/>
                <a:ext cx="752" cy="81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736" name="Oval 60">
                <a:extLst>
                  <a:ext uri="{FF2B5EF4-FFF2-40B4-BE49-F238E27FC236}">
                    <a16:creationId xmlns:a16="http://schemas.microsoft.com/office/drawing/2014/main" id="{9C14CA71-FE58-4247-997E-728FDB801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" y="376"/>
                <a:ext cx="1547" cy="81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2551" name="Group 61">
            <a:extLst>
              <a:ext uri="{FF2B5EF4-FFF2-40B4-BE49-F238E27FC236}">
                <a16:creationId xmlns:a16="http://schemas.microsoft.com/office/drawing/2014/main" id="{B3BA9F64-3A2E-4E90-88E8-FBFC3A131D2E}"/>
              </a:ext>
            </a:extLst>
          </p:cNvPr>
          <p:cNvGrpSpPr>
            <a:grpSpLocks/>
          </p:cNvGrpSpPr>
          <p:nvPr/>
        </p:nvGrpSpPr>
        <p:grpSpPr bwMode="auto">
          <a:xfrm>
            <a:off x="1992313" y="4886598"/>
            <a:ext cx="1604962" cy="1104900"/>
            <a:chOff x="0" y="0"/>
            <a:chExt cx="2400" cy="1584"/>
          </a:xfrm>
        </p:grpSpPr>
        <p:sp>
          <p:nvSpPr>
            <p:cNvPr id="22699" name="Oval 62">
              <a:extLst>
                <a:ext uri="{FF2B5EF4-FFF2-40B4-BE49-F238E27FC236}">
                  <a16:creationId xmlns:a16="http://schemas.microsoft.com/office/drawing/2014/main" id="{9A7E016E-9EF9-4065-970B-E0EF32D0B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31"/>
              <a:ext cx="1026" cy="62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700" name="Oval 63">
              <a:extLst>
                <a:ext uri="{FF2B5EF4-FFF2-40B4-BE49-F238E27FC236}">
                  <a16:creationId xmlns:a16="http://schemas.microsoft.com/office/drawing/2014/main" id="{242D1E2D-5A14-4440-A1B6-2B17AEB39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" y="204"/>
              <a:ext cx="781" cy="62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701" name="Oval 64">
              <a:extLst>
                <a:ext uri="{FF2B5EF4-FFF2-40B4-BE49-F238E27FC236}">
                  <a16:creationId xmlns:a16="http://schemas.microsoft.com/office/drawing/2014/main" id="{ED8F111F-1873-4405-A9A4-7F9D9CA5F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" y="596"/>
              <a:ext cx="521" cy="50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702" name="Oval 65">
              <a:extLst>
                <a:ext uri="{FF2B5EF4-FFF2-40B4-BE49-F238E27FC236}">
                  <a16:creationId xmlns:a16="http://schemas.microsoft.com/office/drawing/2014/main" id="{AE85A362-7D3E-4D8F-B764-E31490DD3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" y="831"/>
              <a:ext cx="796" cy="54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703" name="Oval 66">
              <a:extLst>
                <a:ext uri="{FF2B5EF4-FFF2-40B4-BE49-F238E27FC236}">
                  <a16:creationId xmlns:a16="http://schemas.microsoft.com/office/drawing/2014/main" id="{4354D5E4-84AA-4FA5-BA35-D77F9F421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" y="925"/>
              <a:ext cx="1200" cy="65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704" name="Oval 67">
              <a:extLst>
                <a:ext uri="{FF2B5EF4-FFF2-40B4-BE49-F238E27FC236}">
                  <a16:creationId xmlns:a16="http://schemas.microsoft.com/office/drawing/2014/main" id="{8AA7EF4B-770B-4244-84A2-0CFEA8DE4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220"/>
              <a:ext cx="751" cy="48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705" name="Oval 68">
              <a:extLst>
                <a:ext uri="{FF2B5EF4-FFF2-40B4-BE49-F238E27FC236}">
                  <a16:creationId xmlns:a16="http://schemas.microsoft.com/office/drawing/2014/main" id="{A1200EAC-FC8D-4FC7-B6C0-F573B8FEA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8" y="549"/>
              <a:ext cx="752" cy="48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706" name="Oval 69">
              <a:extLst>
                <a:ext uri="{FF2B5EF4-FFF2-40B4-BE49-F238E27FC236}">
                  <a16:creationId xmlns:a16="http://schemas.microsoft.com/office/drawing/2014/main" id="{E6D97B9D-592E-4FAB-8D55-69347AEA8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6" y="659"/>
              <a:ext cx="752" cy="81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707" name="Oval 70">
              <a:extLst>
                <a:ext uri="{FF2B5EF4-FFF2-40B4-BE49-F238E27FC236}">
                  <a16:creationId xmlns:a16="http://schemas.microsoft.com/office/drawing/2014/main" id="{AEE165C4-2660-40ED-9C11-AF88D328D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" y="408"/>
              <a:ext cx="1547" cy="81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22708" name="Group 71">
              <a:extLst>
                <a:ext uri="{FF2B5EF4-FFF2-40B4-BE49-F238E27FC236}">
                  <a16:creationId xmlns:a16="http://schemas.microsoft.com/office/drawing/2014/main" id="{5044BB4D-3C3D-4C18-93FC-66084ADB65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0"/>
              <a:ext cx="2386" cy="1553"/>
              <a:chOff x="0" y="0"/>
              <a:chExt cx="2386" cy="1553"/>
            </a:xfrm>
          </p:grpSpPr>
          <p:sp>
            <p:nvSpPr>
              <p:cNvPr id="22709" name="Oval 72">
                <a:extLst>
                  <a:ext uri="{FF2B5EF4-FFF2-40B4-BE49-F238E27FC236}">
                    <a16:creationId xmlns:a16="http://schemas.microsoft.com/office/drawing/2014/main" id="{11C809AF-D6F5-4187-AF7A-7511115AE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4" y="0"/>
                <a:ext cx="1027" cy="627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710" name="Oval 73">
                <a:extLst>
                  <a:ext uri="{FF2B5EF4-FFF2-40B4-BE49-F238E27FC236}">
                    <a16:creationId xmlns:a16="http://schemas.microsoft.com/office/drawing/2014/main" id="{AB47C45A-F6A5-472B-B153-3229D22E9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" y="173"/>
                <a:ext cx="781" cy="627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711" name="Oval 74">
                <a:extLst>
                  <a:ext uri="{FF2B5EF4-FFF2-40B4-BE49-F238E27FC236}">
                    <a16:creationId xmlns:a16="http://schemas.microsoft.com/office/drawing/2014/main" id="{BD96C624-5262-4F76-B256-4558E6AB8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565"/>
                <a:ext cx="520" cy="501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712" name="Oval 75">
                <a:extLst>
                  <a:ext uri="{FF2B5EF4-FFF2-40B4-BE49-F238E27FC236}">
                    <a16:creationId xmlns:a16="http://schemas.microsoft.com/office/drawing/2014/main" id="{FAD9CF56-7095-4CE2-AFB4-892E891EC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" y="800"/>
                <a:ext cx="795" cy="549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713" name="Oval 76">
                <a:extLst>
                  <a:ext uri="{FF2B5EF4-FFF2-40B4-BE49-F238E27FC236}">
                    <a16:creationId xmlns:a16="http://schemas.microsoft.com/office/drawing/2014/main" id="{86DD1BB3-6EFC-4D34-8BC9-66E54F195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" y="894"/>
                <a:ext cx="1200" cy="659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714" name="Oval 77">
                <a:extLst>
                  <a:ext uri="{FF2B5EF4-FFF2-40B4-BE49-F238E27FC236}">
                    <a16:creationId xmlns:a16="http://schemas.microsoft.com/office/drawing/2014/main" id="{3405B058-A61C-4623-AC59-F568E88AB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8" y="188"/>
                <a:ext cx="752" cy="48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715" name="Oval 78">
                <a:extLst>
                  <a:ext uri="{FF2B5EF4-FFF2-40B4-BE49-F238E27FC236}">
                    <a16:creationId xmlns:a16="http://schemas.microsoft.com/office/drawing/2014/main" id="{6EB8BCF8-A6BD-4082-9CC2-A4BB4D960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518"/>
                <a:ext cx="752" cy="48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716" name="Oval 79">
                <a:extLst>
                  <a:ext uri="{FF2B5EF4-FFF2-40B4-BE49-F238E27FC236}">
                    <a16:creationId xmlns:a16="http://schemas.microsoft.com/office/drawing/2014/main" id="{5F84E510-00CA-45A7-A4DB-1C8340DA8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627"/>
                <a:ext cx="752" cy="81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717" name="Oval 80">
                <a:extLst>
                  <a:ext uri="{FF2B5EF4-FFF2-40B4-BE49-F238E27FC236}">
                    <a16:creationId xmlns:a16="http://schemas.microsoft.com/office/drawing/2014/main" id="{679276E9-D4C3-481F-A924-1B4BC1EF4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" y="376"/>
                <a:ext cx="1547" cy="81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2552" name="Group 81">
            <a:extLst>
              <a:ext uri="{FF2B5EF4-FFF2-40B4-BE49-F238E27FC236}">
                <a16:creationId xmlns:a16="http://schemas.microsoft.com/office/drawing/2014/main" id="{38B8AF89-ACEB-4045-95B2-4154E1FD1431}"/>
              </a:ext>
            </a:extLst>
          </p:cNvPr>
          <p:cNvGrpSpPr>
            <a:grpSpLocks/>
          </p:cNvGrpSpPr>
          <p:nvPr/>
        </p:nvGrpSpPr>
        <p:grpSpPr bwMode="auto">
          <a:xfrm>
            <a:off x="8345488" y="4692923"/>
            <a:ext cx="1604962" cy="1104900"/>
            <a:chOff x="0" y="0"/>
            <a:chExt cx="2400" cy="1584"/>
          </a:xfrm>
        </p:grpSpPr>
        <p:sp>
          <p:nvSpPr>
            <p:cNvPr id="22680" name="Oval 82">
              <a:extLst>
                <a:ext uri="{FF2B5EF4-FFF2-40B4-BE49-F238E27FC236}">
                  <a16:creationId xmlns:a16="http://schemas.microsoft.com/office/drawing/2014/main" id="{54DBA623-D8DB-438D-8F55-3C586BBA5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31"/>
              <a:ext cx="1026" cy="62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81" name="Oval 83">
              <a:extLst>
                <a:ext uri="{FF2B5EF4-FFF2-40B4-BE49-F238E27FC236}">
                  <a16:creationId xmlns:a16="http://schemas.microsoft.com/office/drawing/2014/main" id="{88E455A4-8C85-40D7-9714-4F81F630C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" y="204"/>
              <a:ext cx="781" cy="62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82" name="Oval 84">
              <a:extLst>
                <a:ext uri="{FF2B5EF4-FFF2-40B4-BE49-F238E27FC236}">
                  <a16:creationId xmlns:a16="http://schemas.microsoft.com/office/drawing/2014/main" id="{F99D4710-6049-45B1-80A0-1BBBEFA9C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" y="596"/>
              <a:ext cx="521" cy="50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83" name="Oval 85">
              <a:extLst>
                <a:ext uri="{FF2B5EF4-FFF2-40B4-BE49-F238E27FC236}">
                  <a16:creationId xmlns:a16="http://schemas.microsoft.com/office/drawing/2014/main" id="{288AB302-630E-4F29-8226-9D7627816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" y="831"/>
              <a:ext cx="796" cy="54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84" name="Oval 86">
              <a:extLst>
                <a:ext uri="{FF2B5EF4-FFF2-40B4-BE49-F238E27FC236}">
                  <a16:creationId xmlns:a16="http://schemas.microsoft.com/office/drawing/2014/main" id="{BB231D52-BB2F-4542-8241-E5E448036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" y="925"/>
              <a:ext cx="1200" cy="65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85" name="Oval 87">
              <a:extLst>
                <a:ext uri="{FF2B5EF4-FFF2-40B4-BE49-F238E27FC236}">
                  <a16:creationId xmlns:a16="http://schemas.microsoft.com/office/drawing/2014/main" id="{E62307D6-8464-4FA5-A65C-3CA4C2033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220"/>
              <a:ext cx="751" cy="48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86" name="Oval 88">
              <a:extLst>
                <a:ext uri="{FF2B5EF4-FFF2-40B4-BE49-F238E27FC236}">
                  <a16:creationId xmlns:a16="http://schemas.microsoft.com/office/drawing/2014/main" id="{FA51B351-6E69-4107-876D-F084BBA07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8" y="549"/>
              <a:ext cx="752" cy="48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87" name="Oval 89">
              <a:extLst>
                <a:ext uri="{FF2B5EF4-FFF2-40B4-BE49-F238E27FC236}">
                  <a16:creationId xmlns:a16="http://schemas.microsoft.com/office/drawing/2014/main" id="{6BAE4E12-7BF2-4804-991A-305B0F642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6" y="659"/>
              <a:ext cx="752" cy="81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88" name="Oval 90">
              <a:extLst>
                <a:ext uri="{FF2B5EF4-FFF2-40B4-BE49-F238E27FC236}">
                  <a16:creationId xmlns:a16="http://schemas.microsoft.com/office/drawing/2014/main" id="{31522A44-7CCD-4257-ABEC-7217D6D61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" y="408"/>
              <a:ext cx="1547" cy="81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22689" name="Group 91">
              <a:extLst>
                <a:ext uri="{FF2B5EF4-FFF2-40B4-BE49-F238E27FC236}">
                  <a16:creationId xmlns:a16="http://schemas.microsoft.com/office/drawing/2014/main" id="{40125FA6-D208-4C9E-9F6F-7677542E5F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0"/>
              <a:ext cx="2386" cy="1553"/>
              <a:chOff x="0" y="0"/>
              <a:chExt cx="2386" cy="1553"/>
            </a:xfrm>
          </p:grpSpPr>
          <p:sp>
            <p:nvSpPr>
              <p:cNvPr id="22690" name="Oval 92">
                <a:extLst>
                  <a:ext uri="{FF2B5EF4-FFF2-40B4-BE49-F238E27FC236}">
                    <a16:creationId xmlns:a16="http://schemas.microsoft.com/office/drawing/2014/main" id="{5B285ADE-D1C0-4369-8A32-0E7C13C55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4" y="0"/>
                <a:ext cx="1027" cy="627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91" name="Oval 93">
                <a:extLst>
                  <a:ext uri="{FF2B5EF4-FFF2-40B4-BE49-F238E27FC236}">
                    <a16:creationId xmlns:a16="http://schemas.microsoft.com/office/drawing/2014/main" id="{FFCA3009-C63A-4AAD-A6F5-91287C8C6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" y="173"/>
                <a:ext cx="781" cy="627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92" name="Oval 94">
                <a:extLst>
                  <a:ext uri="{FF2B5EF4-FFF2-40B4-BE49-F238E27FC236}">
                    <a16:creationId xmlns:a16="http://schemas.microsoft.com/office/drawing/2014/main" id="{11CBC63C-473D-4C6A-8634-8B5231D5B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565"/>
                <a:ext cx="520" cy="501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93" name="Oval 95">
                <a:extLst>
                  <a:ext uri="{FF2B5EF4-FFF2-40B4-BE49-F238E27FC236}">
                    <a16:creationId xmlns:a16="http://schemas.microsoft.com/office/drawing/2014/main" id="{92801A00-D0CA-41E1-B372-D087E9199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" y="800"/>
                <a:ext cx="795" cy="549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94" name="Oval 96">
                <a:extLst>
                  <a:ext uri="{FF2B5EF4-FFF2-40B4-BE49-F238E27FC236}">
                    <a16:creationId xmlns:a16="http://schemas.microsoft.com/office/drawing/2014/main" id="{034C9598-382E-4AAC-9A89-191963BCA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" y="894"/>
                <a:ext cx="1200" cy="659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95" name="Oval 97">
                <a:extLst>
                  <a:ext uri="{FF2B5EF4-FFF2-40B4-BE49-F238E27FC236}">
                    <a16:creationId xmlns:a16="http://schemas.microsoft.com/office/drawing/2014/main" id="{9EE13124-16C9-42D3-9643-3FE15B47C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8" y="188"/>
                <a:ext cx="752" cy="48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96" name="Oval 98">
                <a:extLst>
                  <a:ext uri="{FF2B5EF4-FFF2-40B4-BE49-F238E27FC236}">
                    <a16:creationId xmlns:a16="http://schemas.microsoft.com/office/drawing/2014/main" id="{EA58642B-AD8F-4D1D-B4C3-A34DCB066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518"/>
                <a:ext cx="752" cy="48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97" name="Oval 99">
                <a:extLst>
                  <a:ext uri="{FF2B5EF4-FFF2-40B4-BE49-F238E27FC236}">
                    <a16:creationId xmlns:a16="http://schemas.microsoft.com/office/drawing/2014/main" id="{42BB6358-47B0-4387-BF53-4B7DE70CD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627"/>
                <a:ext cx="752" cy="81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98" name="Oval 100">
                <a:extLst>
                  <a:ext uri="{FF2B5EF4-FFF2-40B4-BE49-F238E27FC236}">
                    <a16:creationId xmlns:a16="http://schemas.microsoft.com/office/drawing/2014/main" id="{231254B2-EB51-4002-9F45-1301640D60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" y="376"/>
                <a:ext cx="1547" cy="81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2553" name="Group 101">
            <a:extLst>
              <a:ext uri="{FF2B5EF4-FFF2-40B4-BE49-F238E27FC236}">
                <a16:creationId xmlns:a16="http://schemas.microsoft.com/office/drawing/2014/main" id="{2F7F0FAC-E96D-41AF-9B23-1F3F356E626E}"/>
              </a:ext>
            </a:extLst>
          </p:cNvPr>
          <p:cNvGrpSpPr>
            <a:grpSpLocks/>
          </p:cNvGrpSpPr>
          <p:nvPr/>
        </p:nvGrpSpPr>
        <p:grpSpPr bwMode="auto">
          <a:xfrm>
            <a:off x="8059739" y="2676798"/>
            <a:ext cx="1603375" cy="1104900"/>
            <a:chOff x="0" y="0"/>
            <a:chExt cx="2400" cy="1584"/>
          </a:xfrm>
        </p:grpSpPr>
        <p:sp>
          <p:nvSpPr>
            <p:cNvPr id="22661" name="Oval 102">
              <a:extLst>
                <a:ext uri="{FF2B5EF4-FFF2-40B4-BE49-F238E27FC236}">
                  <a16:creationId xmlns:a16="http://schemas.microsoft.com/office/drawing/2014/main" id="{9ADE70CF-5A77-4100-A67A-801934DA6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31"/>
              <a:ext cx="1026" cy="62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62" name="Oval 103">
              <a:extLst>
                <a:ext uri="{FF2B5EF4-FFF2-40B4-BE49-F238E27FC236}">
                  <a16:creationId xmlns:a16="http://schemas.microsoft.com/office/drawing/2014/main" id="{1AEE366C-E0D7-476D-A5F9-E26913888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" y="204"/>
              <a:ext cx="781" cy="62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63" name="Oval 104">
              <a:extLst>
                <a:ext uri="{FF2B5EF4-FFF2-40B4-BE49-F238E27FC236}">
                  <a16:creationId xmlns:a16="http://schemas.microsoft.com/office/drawing/2014/main" id="{E9DF6EC8-5271-4A61-BB1A-7ECE0B7A4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" y="596"/>
              <a:ext cx="521" cy="50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64" name="Oval 105">
              <a:extLst>
                <a:ext uri="{FF2B5EF4-FFF2-40B4-BE49-F238E27FC236}">
                  <a16:creationId xmlns:a16="http://schemas.microsoft.com/office/drawing/2014/main" id="{4B17732C-0485-4CC4-83D4-AC679D04B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" y="831"/>
              <a:ext cx="796" cy="54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65" name="Oval 106">
              <a:extLst>
                <a:ext uri="{FF2B5EF4-FFF2-40B4-BE49-F238E27FC236}">
                  <a16:creationId xmlns:a16="http://schemas.microsoft.com/office/drawing/2014/main" id="{CF9D2045-9839-4E88-96FD-EDE376E3F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" y="925"/>
              <a:ext cx="1200" cy="65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66" name="Oval 107">
              <a:extLst>
                <a:ext uri="{FF2B5EF4-FFF2-40B4-BE49-F238E27FC236}">
                  <a16:creationId xmlns:a16="http://schemas.microsoft.com/office/drawing/2014/main" id="{7E82D923-6BCD-4C2F-8097-909DE8C28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220"/>
              <a:ext cx="751" cy="48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67" name="Oval 108">
              <a:extLst>
                <a:ext uri="{FF2B5EF4-FFF2-40B4-BE49-F238E27FC236}">
                  <a16:creationId xmlns:a16="http://schemas.microsoft.com/office/drawing/2014/main" id="{9F02CE23-AA86-49DD-9A41-82CED29D5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8" y="549"/>
              <a:ext cx="752" cy="48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68" name="Oval 109">
              <a:extLst>
                <a:ext uri="{FF2B5EF4-FFF2-40B4-BE49-F238E27FC236}">
                  <a16:creationId xmlns:a16="http://schemas.microsoft.com/office/drawing/2014/main" id="{5DB032F0-F4E6-4ED7-9124-35995E678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6" y="659"/>
              <a:ext cx="752" cy="81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69" name="Oval 110">
              <a:extLst>
                <a:ext uri="{FF2B5EF4-FFF2-40B4-BE49-F238E27FC236}">
                  <a16:creationId xmlns:a16="http://schemas.microsoft.com/office/drawing/2014/main" id="{B1636D45-0F63-4596-9002-5BC8CAE0B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" y="408"/>
              <a:ext cx="1547" cy="81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22670" name="Group 111">
              <a:extLst>
                <a:ext uri="{FF2B5EF4-FFF2-40B4-BE49-F238E27FC236}">
                  <a16:creationId xmlns:a16="http://schemas.microsoft.com/office/drawing/2014/main" id="{80B5D518-750B-4970-9154-126E9C6316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0"/>
              <a:ext cx="2386" cy="1553"/>
              <a:chOff x="0" y="0"/>
              <a:chExt cx="2386" cy="1553"/>
            </a:xfrm>
          </p:grpSpPr>
          <p:sp>
            <p:nvSpPr>
              <p:cNvPr id="22671" name="Oval 112">
                <a:extLst>
                  <a:ext uri="{FF2B5EF4-FFF2-40B4-BE49-F238E27FC236}">
                    <a16:creationId xmlns:a16="http://schemas.microsoft.com/office/drawing/2014/main" id="{892FFB8B-3ED2-4698-B7AF-7D3527228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4" y="0"/>
                <a:ext cx="1027" cy="627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72" name="Oval 113">
                <a:extLst>
                  <a:ext uri="{FF2B5EF4-FFF2-40B4-BE49-F238E27FC236}">
                    <a16:creationId xmlns:a16="http://schemas.microsoft.com/office/drawing/2014/main" id="{E450C0DA-69DC-41D9-9919-FBFF5ABB0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" y="173"/>
                <a:ext cx="781" cy="627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73" name="Oval 114">
                <a:extLst>
                  <a:ext uri="{FF2B5EF4-FFF2-40B4-BE49-F238E27FC236}">
                    <a16:creationId xmlns:a16="http://schemas.microsoft.com/office/drawing/2014/main" id="{2275E38A-167E-4DFB-82C4-5EDAE16FF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565"/>
                <a:ext cx="520" cy="501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74" name="Oval 115">
                <a:extLst>
                  <a:ext uri="{FF2B5EF4-FFF2-40B4-BE49-F238E27FC236}">
                    <a16:creationId xmlns:a16="http://schemas.microsoft.com/office/drawing/2014/main" id="{5884936C-590F-4888-8D2B-4044DF700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" y="800"/>
                <a:ext cx="795" cy="549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75" name="Oval 116">
                <a:extLst>
                  <a:ext uri="{FF2B5EF4-FFF2-40B4-BE49-F238E27FC236}">
                    <a16:creationId xmlns:a16="http://schemas.microsoft.com/office/drawing/2014/main" id="{E28ED0BF-F044-4812-9988-CEA5B7F66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" y="894"/>
                <a:ext cx="1200" cy="659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76" name="Oval 117">
                <a:extLst>
                  <a:ext uri="{FF2B5EF4-FFF2-40B4-BE49-F238E27FC236}">
                    <a16:creationId xmlns:a16="http://schemas.microsoft.com/office/drawing/2014/main" id="{16E677AA-6C90-4F69-AEF0-E13767BE8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8" y="188"/>
                <a:ext cx="752" cy="48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77" name="Oval 118">
                <a:extLst>
                  <a:ext uri="{FF2B5EF4-FFF2-40B4-BE49-F238E27FC236}">
                    <a16:creationId xmlns:a16="http://schemas.microsoft.com/office/drawing/2014/main" id="{4313DA99-9A22-4D6D-A13F-32D542A92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518"/>
                <a:ext cx="752" cy="48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78" name="Oval 119">
                <a:extLst>
                  <a:ext uri="{FF2B5EF4-FFF2-40B4-BE49-F238E27FC236}">
                    <a16:creationId xmlns:a16="http://schemas.microsoft.com/office/drawing/2014/main" id="{326C47AA-B279-4F84-B22C-1834FF307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627"/>
                <a:ext cx="752" cy="81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79" name="Oval 120">
                <a:extLst>
                  <a:ext uri="{FF2B5EF4-FFF2-40B4-BE49-F238E27FC236}">
                    <a16:creationId xmlns:a16="http://schemas.microsoft.com/office/drawing/2014/main" id="{D4BD3758-72BB-43A7-B801-18317044D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" y="376"/>
                <a:ext cx="1547" cy="81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2554" name="Group 121">
            <a:extLst>
              <a:ext uri="{FF2B5EF4-FFF2-40B4-BE49-F238E27FC236}">
                <a16:creationId xmlns:a16="http://schemas.microsoft.com/office/drawing/2014/main" id="{D124C654-7056-4AE7-8269-ACE657E1E3E5}"/>
              </a:ext>
            </a:extLst>
          </p:cNvPr>
          <p:cNvGrpSpPr>
            <a:grpSpLocks/>
          </p:cNvGrpSpPr>
          <p:nvPr/>
        </p:nvGrpSpPr>
        <p:grpSpPr bwMode="auto">
          <a:xfrm>
            <a:off x="4805363" y="2465660"/>
            <a:ext cx="1604962" cy="1104900"/>
            <a:chOff x="0" y="0"/>
            <a:chExt cx="2400" cy="1584"/>
          </a:xfrm>
        </p:grpSpPr>
        <p:sp>
          <p:nvSpPr>
            <p:cNvPr id="22642" name="Oval 122">
              <a:extLst>
                <a:ext uri="{FF2B5EF4-FFF2-40B4-BE49-F238E27FC236}">
                  <a16:creationId xmlns:a16="http://schemas.microsoft.com/office/drawing/2014/main" id="{A3938658-278B-49F5-AB3F-ED43CE6A0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31"/>
              <a:ext cx="1026" cy="62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43" name="Oval 123">
              <a:extLst>
                <a:ext uri="{FF2B5EF4-FFF2-40B4-BE49-F238E27FC236}">
                  <a16:creationId xmlns:a16="http://schemas.microsoft.com/office/drawing/2014/main" id="{A4C443A3-83DE-4457-8F4F-58FD36928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" y="204"/>
              <a:ext cx="781" cy="62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44" name="Oval 124">
              <a:extLst>
                <a:ext uri="{FF2B5EF4-FFF2-40B4-BE49-F238E27FC236}">
                  <a16:creationId xmlns:a16="http://schemas.microsoft.com/office/drawing/2014/main" id="{D068382F-846D-46C9-9FBA-3415951A1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" y="596"/>
              <a:ext cx="521" cy="50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45" name="Oval 125">
              <a:extLst>
                <a:ext uri="{FF2B5EF4-FFF2-40B4-BE49-F238E27FC236}">
                  <a16:creationId xmlns:a16="http://schemas.microsoft.com/office/drawing/2014/main" id="{5DDCD38F-D784-4008-88EE-00F85B54A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" y="831"/>
              <a:ext cx="796" cy="54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46" name="Oval 126">
              <a:extLst>
                <a:ext uri="{FF2B5EF4-FFF2-40B4-BE49-F238E27FC236}">
                  <a16:creationId xmlns:a16="http://schemas.microsoft.com/office/drawing/2014/main" id="{98B20920-2982-42C9-8BEB-8C5A184B0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" y="925"/>
              <a:ext cx="1200" cy="65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47" name="Oval 127">
              <a:extLst>
                <a:ext uri="{FF2B5EF4-FFF2-40B4-BE49-F238E27FC236}">
                  <a16:creationId xmlns:a16="http://schemas.microsoft.com/office/drawing/2014/main" id="{14DC4011-FBBA-47DF-BD45-846A61C04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220"/>
              <a:ext cx="751" cy="48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48" name="Oval 128">
              <a:extLst>
                <a:ext uri="{FF2B5EF4-FFF2-40B4-BE49-F238E27FC236}">
                  <a16:creationId xmlns:a16="http://schemas.microsoft.com/office/drawing/2014/main" id="{FEB771BA-E8DC-49A7-9358-448263382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8" y="549"/>
              <a:ext cx="752" cy="48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49" name="Oval 129">
              <a:extLst>
                <a:ext uri="{FF2B5EF4-FFF2-40B4-BE49-F238E27FC236}">
                  <a16:creationId xmlns:a16="http://schemas.microsoft.com/office/drawing/2014/main" id="{AE15AC49-C900-484A-B6C9-BFEDB5CB9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6" y="659"/>
              <a:ext cx="752" cy="81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50" name="Oval 130">
              <a:extLst>
                <a:ext uri="{FF2B5EF4-FFF2-40B4-BE49-F238E27FC236}">
                  <a16:creationId xmlns:a16="http://schemas.microsoft.com/office/drawing/2014/main" id="{0C843EDC-F5A1-46A5-AC8D-E15879504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" y="408"/>
              <a:ext cx="1547" cy="81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22651" name="Group 131">
              <a:extLst>
                <a:ext uri="{FF2B5EF4-FFF2-40B4-BE49-F238E27FC236}">
                  <a16:creationId xmlns:a16="http://schemas.microsoft.com/office/drawing/2014/main" id="{3E8A51E6-0961-4B7E-AB7B-F62F06710C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0"/>
              <a:ext cx="2386" cy="1553"/>
              <a:chOff x="0" y="0"/>
              <a:chExt cx="2386" cy="1553"/>
            </a:xfrm>
          </p:grpSpPr>
          <p:sp>
            <p:nvSpPr>
              <p:cNvPr id="22652" name="Oval 132">
                <a:extLst>
                  <a:ext uri="{FF2B5EF4-FFF2-40B4-BE49-F238E27FC236}">
                    <a16:creationId xmlns:a16="http://schemas.microsoft.com/office/drawing/2014/main" id="{8D15EFE4-2402-4EE2-B8D9-ED97CBDF9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4" y="0"/>
                <a:ext cx="1027" cy="627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53" name="Oval 133">
                <a:extLst>
                  <a:ext uri="{FF2B5EF4-FFF2-40B4-BE49-F238E27FC236}">
                    <a16:creationId xmlns:a16="http://schemas.microsoft.com/office/drawing/2014/main" id="{4469D7A7-1D67-4806-8A64-00F6DF96A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" y="173"/>
                <a:ext cx="781" cy="627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54" name="Oval 134">
                <a:extLst>
                  <a:ext uri="{FF2B5EF4-FFF2-40B4-BE49-F238E27FC236}">
                    <a16:creationId xmlns:a16="http://schemas.microsoft.com/office/drawing/2014/main" id="{2F8AC93C-00FB-4E03-A4BD-15A707F47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565"/>
                <a:ext cx="520" cy="501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55" name="Oval 135">
                <a:extLst>
                  <a:ext uri="{FF2B5EF4-FFF2-40B4-BE49-F238E27FC236}">
                    <a16:creationId xmlns:a16="http://schemas.microsoft.com/office/drawing/2014/main" id="{8A3565B6-C7BA-48BE-9F01-603777E13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" y="800"/>
                <a:ext cx="795" cy="549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56" name="Oval 136">
                <a:extLst>
                  <a:ext uri="{FF2B5EF4-FFF2-40B4-BE49-F238E27FC236}">
                    <a16:creationId xmlns:a16="http://schemas.microsoft.com/office/drawing/2014/main" id="{2FD28A83-AFC3-4435-884B-66C9E4F16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" y="894"/>
                <a:ext cx="1200" cy="659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57" name="Oval 137">
                <a:extLst>
                  <a:ext uri="{FF2B5EF4-FFF2-40B4-BE49-F238E27FC236}">
                    <a16:creationId xmlns:a16="http://schemas.microsoft.com/office/drawing/2014/main" id="{CCC90D59-0CB0-4B0F-9764-39C233C15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8" y="188"/>
                <a:ext cx="752" cy="48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58" name="Oval 138">
                <a:extLst>
                  <a:ext uri="{FF2B5EF4-FFF2-40B4-BE49-F238E27FC236}">
                    <a16:creationId xmlns:a16="http://schemas.microsoft.com/office/drawing/2014/main" id="{34A2F674-C957-4B41-854D-846E8BAED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518"/>
                <a:ext cx="752" cy="48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59" name="Oval 139">
                <a:extLst>
                  <a:ext uri="{FF2B5EF4-FFF2-40B4-BE49-F238E27FC236}">
                    <a16:creationId xmlns:a16="http://schemas.microsoft.com/office/drawing/2014/main" id="{5A5884C9-4806-432E-84E2-F1FF99466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627"/>
                <a:ext cx="752" cy="81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60" name="Oval 140">
                <a:extLst>
                  <a:ext uri="{FF2B5EF4-FFF2-40B4-BE49-F238E27FC236}">
                    <a16:creationId xmlns:a16="http://schemas.microsoft.com/office/drawing/2014/main" id="{67AEAD71-6AA9-4AF7-8B6A-2534F5122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" y="376"/>
                <a:ext cx="1547" cy="81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2555" name="Group 141">
            <a:extLst>
              <a:ext uri="{FF2B5EF4-FFF2-40B4-BE49-F238E27FC236}">
                <a16:creationId xmlns:a16="http://schemas.microsoft.com/office/drawing/2014/main" id="{0F303940-EF6A-4E61-8878-7EF9E502B0C1}"/>
              </a:ext>
            </a:extLst>
          </p:cNvPr>
          <p:cNvGrpSpPr>
            <a:grpSpLocks/>
          </p:cNvGrpSpPr>
          <p:nvPr/>
        </p:nvGrpSpPr>
        <p:grpSpPr bwMode="auto">
          <a:xfrm>
            <a:off x="6710363" y="3900760"/>
            <a:ext cx="1604962" cy="1104900"/>
            <a:chOff x="0" y="0"/>
            <a:chExt cx="2400" cy="1584"/>
          </a:xfrm>
        </p:grpSpPr>
        <p:sp>
          <p:nvSpPr>
            <p:cNvPr id="22623" name="Oval 142">
              <a:extLst>
                <a:ext uri="{FF2B5EF4-FFF2-40B4-BE49-F238E27FC236}">
                  <a16:creationId xmlns:a16="http://schemas.microsoft.com/office/drawing/2014/main" id="{D3098777-1B5E-4946-B71A-D974C8479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31"/>
              <a:ext cx="1026" cy="62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24" name="Oval 143">
              <a:extLst>
                <a:ext uri="{FF2B5EF4-FFF2-40B4-BE49-F238E27FC236}">
                  <a16:creationId xmlns:a16="http://schemas.microsoft.com/office/drawing/2014/main" id="{D9C446D5-AA3E-43AC-97AD-7C75FF047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" y="204"/>
              <a:ext cx="781" cy="62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25" name="Oval 144">
              <a:extLst>
                <a:ext uri="{FF2B5EF4-FFF2-40B4-BE49-F238E27FC236}">
                  <a16:creationId xmlns:a16="http://schemas.microsoft.com/office/drawing/2014/main" id="{C6E3B2EA-75D4-41A2-AB3D-77771898A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" y="596"/>
              <a:ext cx="521" cy="50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26" name="Oval 145">
              <a:extLst>
                <a:ext uri="{FF2B5EF4-FFF2-40B4-BE49-F238E27FC236}">
                  <a16:creationId xmlns:a16="http://schemas.microsoft.com/office/drawing/2014/main" id="{1A12B743-5FCD-41A2-99AD-FCCE3F53E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" y="831"/>
              <a:ext cx="796" cy="54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27" name="Oval 146">
              <a:extLst>
                <a:ext uri="{FF2B5EF4-FFF2-40B4-BE49-F238E27FC236}">
                  <a16:creationId xmlns:a16="http://schemas.microsoft.com/office/drawing/2014/main" id="{7A388DDE-54CC-4BCF-BF6A-984ED5D90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" y="925"/>
              <a:ext cx="1200" cy="65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28" name="Oval 147">
              <a:extLst>
                <a:ext uri="{FF2B5EF4-FFF2-40B4-BE49-F238E27FC236}">
                  <a16:creationId xmlns:a16="http://schemas.microsoft.com/office/drawing/2014/main" id="{C7F175F5-1DE1-4FE8-8718-E640BDB7F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220"/>
              <a:ext cx="751" cy="48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29" name="Oval 148">
              <a:extLst>
                <a:ext uri="{FF2B5EF4-FFF2-40B4-BE49-F238E27FC236}">
                  <a16:creationId xmlns:a16="http://schemas.microsoft.com/office/drawing/2014/main" id="{9108A6C1-6B30-4268-912D-44A6DBE8C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8" y="549"/>
              <a:ext cx="752" cy="48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30" name="Oval 149">
              <a:extLst>
                <a:ext uri="{FF2B5EF4-FFF2-40B4-BE49-F238E27FC236}">
                  <a16:creationId xmlns:a16="http://schemas.microsoft.com/office/drawing/2014/main" id="{103A0D8B-A3C1-4D18-850A-5E9B6FFC1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6" y="659"/>
              <a:ext cx="752" cy="81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31" name="Oval 150">
              <a:extLst>
                <a:ext uri="{FF2B5EF4-FFF2-40B4-BE49-F238E27FC236}">
                  <a16:creationId xmlns:a16="http://schemas.microsoft.com/office/drawing/2014/main" id="{28AEFEB3-D6A8-4EE2-8604-B7059B0D8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" y="408"/>
              <a:ext cx="1547" cy="81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22632" name="Group 151">
              <a:extLst>
                <a:ext uri="{FF2B5EF4-FFF2-40B4-BE49-F238E27FC236}">
                  <a16:creationId xmlns:a16="http://schemas.microsoft.com/office/drawing/2014/main" id="{7CE9E412-4AD4-4A66-A66C-2D7714D592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0"/>
              <a:ext cx="2386" cy="1553"/>
              <a:chOff x="0" y="0"/>
              <a:chExt cx="2386" cy="1553"/>
            </a:xfrm>
          </p:grpSpPr>
          <p:sp>
            <p:nvSpPr>
              <p:cNvPr id="22633" name="Oval 152">
                <a:extLst>
                  <a:ext uri="{FF2B5EF4-FFF2-40B4-BE49-F238E27FC236}">
                    <a16:creationId xmlns:a16="http://schemas.microsoft.com/office/drawing/2014/main" id="{00FAB394-1552-4818-A6A6-449DD90A5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4" y="0"/>
                <a:ext cx="1027" cy="627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34" name="Oval 153">
                <a:extLst>
                  <a:ext uri="{FF2B5EF4-FFF2-40B4-BE49-F238E27FC236}">
                    <a16:creationId xmlns:a16="http://schemas.microsoft.com/office/drawing/2014/main" id="{624661C1-44F1-446D-A1FD-6A6DD2F0C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" y="173"/>
                <a:ext cx="781" cy="627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35" name="Oval 154">
                <a:extLst>
                  <a:ext uri="{FF2B5EF4-FFF2-40B4-BE49-F238E27FC236}">
                    <a16:creationId xmlns:a16="http://schemas.microsoft.com/office/drawing/2014/main" id="{F01099D3-21CD-4CC8-A6AA-49C3DB0B4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565"/>
                <a:ext cx="520" cy="501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36" name="Oval 155">
                <a:extLst>
                  <a:ext uri="{FF2B5EF4-FFF2-40B4-BE49-F238E27FC236}">
                    <a16:creationId xmlns:a16="http://schemas.microsoft.com/office/drawing/2014/main" id="{E5841633-B05C-434D-9576-AB999E7EC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" y="800"/>
                <a:ext cx="795" cy="549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37" name="Oval 156">
                <a:extLst>
                  <a:ext uri="{FF2B5EF4-FFF2-40B4-BE49-F238E27FC236}">
                    <a16:creationId xmlns:a16="http://schemas.microsoft.com/office/drawing/2014/main" id="{34BEEF6B-324F-46BE-98A7-90956146E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" y="894"/>
                <a:ext cx="1200" cy="659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38" name="Oval 157">
                <a:extLst>
                  <a:ext uri="{FF2B5EF4-FFF2-40B4-BE49-F238E27FC236}">
                    <a16:creationId xmlns:a16="http://schemas.microsoft.com/office/drawing/2014/main" id="{588CCE0D-36A3-4E10-B081-6003972323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8" y="188"/>
                <a:ext cx="752" cy="48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39" name="Oval 158">
                <a:extLst>
                  <a:ext uri="{FF2B5EF4-FFF2-40B4-BE49-F238E27FC236}">
                    <a16:creationId xmlns:a16="http://schemas.microsoft.com/office/drawing/2014/main" id="{6A8BD2E6-508C-4D72-8683-A8592ECF8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518"/>
                <a:ext cx="752" cy="48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40" name="Oval 159">
                <a:extLst>
                  <a:ext uri="{FF2B5EF4-FFF2-40B4-BE49-F238E27FC236}">
                    <a16:creationId xmlns:a16="http://schemas.microsoft.com/office/drawing/2014/main" id="{79D120CA-8119-4C1C-A37D-1282EE36B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" y="627"/>
                <a:ext cx="752" cy="81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41" name="Oval 160">
                <a:extLst>
                  <a:ext uri="{FF2B5EF4-FFF2-40B4-BE49-F238E27FC236}">
                    <a16:creationId xmlns:a16="http://schemas.microsoft.com/office/drawing/2014/main" id="{DE2A119F-4CB8-4A9B-AAFC-9DFA39DCC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" y="376"/>
                <a:ext cx="1547" cy="816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pic>
        <p:nvPicPr>
          <p:cNvPr id="22556" name="Picture 161">
            <a:extLst>
              <a:ext uri="{FF2B5EF4-FFF2-40B4-BE49-F238E27FC236}">
                <a16:creationId xmlns:a16="http://schemas.microsoft.com/office/drawing/2014/main" id="{5D8F496A-2C37-4B01-8016-6B05A0A147A0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44850" y="4484961"/>
            <a:ext cx="914400" cy="442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</p:pic>
      <p:pic>
        <p:nvPicPr>
          <p:cNvPr id="22557" name="Picture 162">
            <a:extLst>
              <a:ext uri="{FF2B5EF4-FFF2-40B4-BE49-F238E27FC236}">
                <a16:creationId xmlns:a16="http://schemas.microsoft.com/office/drawing/2014/main" id="{52A49DD8-0D9E-4029-BEA7-9B3073555921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2750" y="3900761"/>
            <a:ext cx="915988" cy="442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</p:pic>
      <p:pic>
        <p:nvPicPr>
          <p:cNvPr id="22558" name="Picture 163">
            <a:extLst>
              <a:ext uri="{FF2B5EF4-FFF2-40B4-BE49-F238E27FC236}">
                <a16:creationId xmlns:a16="http://schemas.microsoft.com/office/drawing/2014/main" id="{90D4E982-F221-4FF8-8374-EF098C9A8542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10363" y="2819673"/>
            <a:ext cx="914400" cy="442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</p:pic>
      <p:pic>
        <p:nvPicPr>
          <p:cNvPr id="22559" name="Picture 164">
            <a:extLst>
              <a:ext uri="{FF2B5EF4-FFF2-40B4-BE49-F238E27FC236}">
                <a16:creationId xmlns:a16="http://schemas.microsoft.com/office/drawing/2014/main" id="{F99B926E-276F-4827-86AE-A1D676E96A71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84938" y="5388248"/>
            <a:ext cx="914400" cy="442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</p:pic>
      <p:pic>
        <p:nvPicPr>
          <p:cNvPr id="22560" name="Picture 165">
            <a:extLst>
              <a:ext uri="{FF2B5EF4-FFF2-40B4-BE49-F238E27FC236}">
                <a16:creationId xmlns:a16="http://schemas.microsoft.com/office/drawing/2014/main" id="{0A70E11D-3F45-4FB9-AC0F-34A084E4A01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14850" y="5543823"/>
            <a:ext cx="914400" cy="44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</p:pic>
      <p:sp>
        <p:nvSpPr>
          <p:cNvPr id="22561" name="Text Box 166">
            <a:extLst>
              <a:ext uri="{FF2B5EF4-FFF2-40B4-BE49-F238E27FC236}">
                <a16:creationId xmlns:a16="http://schemas.microsoft.com/office/drawing/2014/main" id="{CF348BB3-3341-431C-A175-664B0B519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91125" y="4359548"/>
            <a:ext cx="646331" cy="347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网络</a:t>
            </a:r>
          </a:p>
        </p:txBody>
      </p:sp>
      <p:sp>
        <p:nvSpPr>
          <p:cNvPr id="22562" name="Text Box 167">
            <a:extLst>
              <a:ext uri="{FF2B5EF4-FFF2-40B4-BE49-F238E27FC236}">
                <a16:creationId xmlns:a16="http://schemas.microsoft.com/office/drawing/2014/main" id="{87CEE584-6E47-443C-869A-FD186373CF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9550" y="3324498"/>
            <a:ext cx="646331" cy="347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网络</a:t>
            </a:r>
          </a:p>
        </p:txBody>
      </p:sp>
      <p:sp>
        <p:nvSpPr>
          <p:cNvPr id="22563" name="Text Box 168">
            <a:extLst>
              <a:ext uri="{FF2B5EF4-FFF2-40B4-BE49-F238E27FC236}">
                <a16:creationId xmlns:a16="http://schemas.microsoft.com/office/drawing/2014/main" id="{E9ED7C39-1BF0-450E-B91A-F711EA2546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8913" y="2783161"/>
            <a:ext cx="646331" cy="347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网络</a:t>
            </a:r>
          </a:p>
        </p:txBody>
      </p:sp>
      <p:sp>
        <p:nvSpPr>
          <p:cNvPr id="22564" name="Text Box 169">
            <a:extLst>
              <a:ext uri="{FF2B5EF4-FFF2-40B4-BE49-F238E27FC236}">
                <a16:creationId xmlns:a16="http://schemas.microsoft.com/office/drawing/2014/main" id="{03D5B6B4-EBCB-4F28-A9E2-9563DEF55A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62975" y="3035573"/>
            <a:ext cx="646331" cy="347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网络</a:t>
            </a:r>
          </a:p>
        </p:txBody>
      </p:sp>
      <p:sp>
        <p:nvSpPr>
          <p:cNvPr id="22565" name="Text Box 170">
            <a:extLst>
              <a:ext uri="{FF2B5EF4-FFF2-40B4-BE49-F238E27FC236}">
                <a16:creationId xmlns:a16="http://schemas.microsoft.com/office/drawing/2014/main" id="{2EE84541-4D5E-4D86-B3F0-31AB9EAA27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0313" y="5053286"/>
            <a:ext cx="646331" cy="347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网络</a:t>
            </a:r>
          </a:p>
        </p:txBody>
      </p:sp>
      <p:sp>
        <p:nvSpPr>
          <p:cNvPr id="22566" name="Text Box 171">
            <a:extLst>
              <a:ext uri="{FF2B5EF4-FFF2-40B4-BE49-F238E27FC236}">
                <a16:creationId xmlns:a16="http://schemas.microsoft.com/office/drawing/2014/main" id="{5F1F6A13-9259-48C7-8FFA-A238A91F49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3600" y="4261123"/>
            <a:ext cx="646331" cy="347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网络</a:t>
            </a:r>
          </a:p>
        </p:txBody>
      </p:sp>
      <p:sp>
        <p:nvSpPr>
          <p:cNvPr id="22567" name="Text Box 172">
            <a:extLst>
              <a:ext uri="{FF2B5EF4-FFF2-40B4-BE49-F238E27FC236}">
                <a16:creationId xmlns:a16="http://schemas.microsoft.com/office/drawing/2014/main" id="{3ED5B1DD-98B0-46FF-8B32-F95C48C023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0475" y="5231086"/>
            <a:ext cx="646331" cy="347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网络</a:t>
            </a:r>
          </a:p>
        </p:txBody>
      </p:sp>
      <p:sp>
        <p:nvSpPr>
          <p:cNvPr id="22568" name="Text Box 173">
            <a:extLst>
              <a:ext uri="{FF2B5EF4-FFF2-40B4-BE49-F238E27FC236}">
                <a16:creationId xmlns:a16="http://schemas.microsoft.com/office/drawing/2014/main" id="{78EAFFEE-2897-4A20-B5AF-7201CB6C8D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29064" y="3176860"/>
            <a:ext cx="877163" cy="347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路由器</a:t>
            </a:r>
          </a:p>
        </p:txBody>
      </p:sp>
      <p:sp>
        <p:nvSpPr>
          <p:cNvPr id="22569" name="Text Box 174">
            <a:extLst>
              <a:ext uri="{FF2B5EF4-FFF2-40B4-BE49-F238E27FC236}">
                <a16:creationId xmlns:a16="http://schemas.microsoft.com/office/drawing/2014/main" id="{B1F608CE-1ADC-429F-930D-0A613AF138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3025" y="5053286"/>
            <a:ext cx="882650" cy="347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路由器</a:t>
            </a:r>
          </a:p>
        </p:txBody>
      </p:sp>
      <p:sp>
        <p:nvSpPr>
          <p:cNvPr id="22570" name="Text Box 175">
            <a:extLst>
              <a:ext uri="{FF2B5EF4-FFF2-40B4-BE49-F238E27FC236}">
                <a16:creationId xmlns:a16="http://schemas.microsoft.com/office/drawing/2014/main" id="{09A5479E-ECDD-4FD0-8046-2E3C6B1C91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94689" y="3900760"/>
            <a:ext cx="877163" cy="347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路由器</a:t>
            </a:r>
          </a:p>
        </p:txBody>
      </p:sp>
      <p:sp>
        <p:nvSpPr>
          <p:cNvPr id="22571" name="Text Box 176">
            <a:extLst>
              <a:ext uri="{FF2B5EF4-FFF2-40B4-BE49-F238E27FC236}">
                <a16:creationId xmlns:a16="http://schemas.microsoft.com/office/drawing/2014/main" id="{4C7809C1-9956-45C6-90DB-8DEBA37C7C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23089" y="2387873"/>
            <a:ext cx="877163" cy="347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路由器</a:t>
            </a:r>
          </a:p>
        </p:txBody>
      </p:sp>
      <p:sp>
        <p:nvSpPr>
          <p:cNvPr id="22572" name="Text Box 177">
            <a:extLst>
              <a:ext uri="{FF2B5EF4-FFF2-40B4-BE49-F238E27FC236}">
                <a16:creationId xmlns:a16="http://schemas.microsoft.com/office/drawing/2014/main" id="{43111CD7-DE27-4F3A-A9DF-4125DA6551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9189" y="4496073"/>
            <a:ext cx="877163" cy="347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路由器</a:t>
            </a:r>
          </a:p>
        </p:txBody>
      </p:sp>
      <p:sp>
        <p:nvSpPr>
          <p:cNvPr id="22573" name="Text Box 178">
            <a:extLst>
              <a:ext uri="{FF2B5EF4-FFF2-40B4-BE49-F238E27FC236}">
                <a16:creationId xmlns:a16="http://schemas.microsoft.com/office/drawing/2014/main" id="{6F07C893-1724-45F4-9844-2E8DF5E915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6" y="5153298"/>
            <a:ext cx="877163" cy="347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路由器</a:t>
            </a:r>
          </a:p>
        </p:txBody>
      </p:sp>
      <p:pic>
        <p:nvPicPr>
          <p:cNvPr id="22574" name="Picture 179">
            <a:extLst>
              <a:ext uri="{FF2B5EF4-FFF2-40B4-BE49-F238E27FC236}">
                <a16:creationId xmlns:a16="http://schemas.microsoft.com/office/drawing/2014/main" id="{6172A7F2-DB40-4E09-AA04-7C9EABE225E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1501" y="2524399"/>
            <a:ext cx="549275" cy="593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575" name="Text Box 180">
            <a:extLst>
              <a:ext uri="{FF2B5EF4-FFF2-40B4-BE49-F238E27FC236}">
                <a16:creationId xmlns:a16="http://schemas.microsoft.com/office/drawing/2014/main" id="{3D906FE5-810A-414E-A3AC-D6A50B4B42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2527573"/>
            <a:ext cx="351378" cy="347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A</a:t>
            </a:r>
          </a:p>
        </p:txBody>
      </p:sp>
      <p:pic>
        <p:nvPicPr>
          <p:cNvPr id="22576" name="Picture 181">
            <a:extLst>
              <a:ext uri="{FF2B5EF4-FFF2-40B4-BE49-F238E27FC236}">
                <a16:creationId xmlns:a16="http://schemas.microsoft.com/office/drawing/2014/main" id="{C94CECF3-D2ED-49C3-9487-EC6EF37D0F9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0676" y="6061349"/>
            <a:ext cx="549275" cy="593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577" name="Text Box 182">
            <a:extLst>
              <a:ext uri="{FF2B5EF4-FFF2-40B4-BE49-F238E27FC236}">
                <a16:creationId xmlns:a16="http://schemas.microsoft.com/office/drawing/2014/main" id="{BB303BB1-F488-48C9-9494-D79645B4F4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3825" y="6061348"/>
            <a:ext cx="338554" cy="347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B</a:t>
            </a:r>
          </a:p>
        </p:txBody>
      </p:sp>
      <p:sp>
        <p:nvSpPr>
          <p:cNvPr id="23735" name="Line 183">
            <a:extLst>
              <a:ext uri="{FF2B5EF4-FFF2-40B4-BE49-F238E27FC236}">
                <a16:creationId xmlns:a16="http://schemas.microsoft.com/office/drawing/2014/main" id="{8C87D2B1-F36A-4040-95F3-7E8AEDE9E6A8}"/>
              </a:ext>
            </a:extLst>
          </p:cNvPr>
          <p:cNvSpPr>
            <a:spLocks noChangeShapeType="1"/>
          </p:cNvSpPr>
          <p:nvPr/>
        </p:nvSpPr>
        <p:spPr bwMode="auto">
          <a:xfrm>
            <a:off x="2246313" y="2819673"/>
            <a:ext cx="1943100" cy="792162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3736" name="Line 184">
            <a:extLst>
              <a:ext uri="{FF2B5EF4-FFF2-40B4-BE49-F238E27FC236}">
                <a16:creationId xmlns:a16="http://schemas.microsoft.com/office/drawing/2014/main" id="{731F613A-0EDE-4BCE-96F8-02AB4DF6C1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78339" y="2964136"/>
            <a:ext cx="2663825" cy="792163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3737" name="Line 185">
            <a:extLst>
              <a:ext uri="{FF2B5EF4-FFF2-40B4-BE49-F238E27FC236}">
                <a16:creationId xmlns:a16="http://schemas.microsoft.com/office/drawing/2014/main" id="{4C1ACF4A-F534-48E4-84B5-D9F0062B1D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447213" y="4261124"/>
            <a:ext cx="431800" cy="2035175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3738" name="Group 186">
            <a:extLst>
              <a:ext uri="{FF2B5EF4-FFF2-40B4-BE49-F238E27FC236}">
                <a16:creationId xmlns:a16="http://schemas.microsoft.com/office/drawing/2014/main" id="{CB799A21-4F75-4E82-B89E-D3C584057D31}"/>
              </a:ext>
            </a:extLst>
          </p:cNvPr>
          <p:cNvGrpSpPr>
            <a:grpSpLocks/>
          </p:cNvGrpSpPr>
          <p:nvPr/>
        </p:nvGrpSpPr>
        <p:grpSpPr bwMode="auto">
          <a:xfrm>
            <a:off x="3254376" y="1614760"/>
            <a:ext cx="2678113" cy="1639888"/>
            <a:chOff x="0" y="0"/>
            <a:chExt cx="1687" cy="1033"/>
          </a:xfrm>
        </p:grpSpPr>
        <p:sp>
          <p:nvSpPr>
            <p:cNvPr id="22616" name="Text Box 187">
              <a:extLst>
                <a:ext uri="{FF2B5EF4-FFF2-40B4-BE49-F238E27FC236}">
                  <a16:creationId xmlns:a16="http://schemas.microsoft.com/office/drawing/2014/main" id="{6B8A398A-C030-4F8D-9B44-223EBAC885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" y="0"/>
              <a:ext cx="843" cy="2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8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查找路由表</a:t>
              </a:r>
            </a:p>
          </p:txBody>
        </p:sp>
        <p:sp>
          <p:nvSpPr>
            <p:cNvPr id="22617" name="Rectangle 188">
              <a:extLst>
                <a:ext uri="{FF2B5EF4-FFF2-40B4-BE49-F238E27FC236}">
                  <a16:creationId xmlns:a16="http://schemas.microsoft.com/office/drawing/2014/main" id="{B5F32B1F-C7D2-481D-8DB2-AF94DAED9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263"/>
              <a:ext cx="1633" cy="762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18" name="Line 189">
              <a:extLst>
                <a:ext uri="{FF2B5EF4-FFF2-40B4-BE49-F238E27FC236}">
                  <a16:creationId xmlns:a16="http://schemas.microsoft.com/office/drawing/2014/main" id="{C262D188-1ACC-4B0F-8F5D-544E9C20DE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" y="499"/>
              <a:ext cx="163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19" name="Line 190">
              <a:extLst>
                <a:ext uri="{FF2B5EF4-FFF2-40B4-BE49-F238E27FC236}">
                  <a16:creationId xmlns:a16="http://schemas.microsoft.com/office/drawing/2014/main" id="{D7ABB466-9D21-4E54-8C8C-3D87F2A463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" y="681"/>
              <a:ext cx="163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20" name="Line 191">
              <a:extLst>
                <a:ext uri="{FF2B5EF4-FFF2-40B4-BE49-F238E27FC236}">
                  <a16:creationId xmlns:a16="http://schemas.microsoft.com/office/drawing/2014/main" id="{49051EFE-041F-42A6-AA1F-912A590E06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" y="863"/>
              <a:ext cx="163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21" name="Text Box 192">
              <a:extLst>
                <a:ext uri="{FF2B5EF4-FFF2-40B4-BE49-F238E27FC236}">
                  <a16:creationId xmlns:a16="http://schemas.microsoft.com/office/drawing/2014/main" id="{64DA3C10-C636-4510-9E2D-41B33BC96B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" y="273"/>
              <a:ext cx="1679" cy="2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8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目 的 地     下一跳路由器</a:t>
              </a:r>
            </a:p>
          </p:txBody>
        </p:sp>
        <p:sp>
          <p:nvSpPr>
            <p:cNvPr id="22622" name="Line 193">
              <a:extLst>
                <a:ext uri="{FF2B5EF4-FFF2-40B4-BE49-F238E27FC236}">
                  <a16:creationId xmlns:a16="http://schemas.microsoft.com/office/drawing/2014/main" id="{5192FD25-3853-4553-9BA5-594FE799FC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0" y="272"/>
              <a:ext cx="8" cy="76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3746" name="Group 194">
            <a:extLst>
              <a:ext uri="{FF2B5EF4-FFF2-40B4-BE49-F238E27FC236}">
                <a16:creationId xmlns:a16="http://schemas.microsoft.com/office/drawing/2014/main" id="{6CBD55CB-0318-4C98-928F-35F907376047}"/>
              </a:ext>
            </a:extLst>
          </p:cNvPr>
          <p:cNvGrpSpPr>
            <a:grpSpLocks/>
          </p:cNvGrpSpPr>
          <p:nvPr/>
        </p:nvGrpSpPr>
        <p:grpSpPr bwMode="auto">
          <a:xfrm>
            <a:off x="5989638" y="1254399"/>
            <a:ext cx="2678112" cy="1639887"/>
            <a:chOff x="0" y="0"/>
            <a:chExt cx="1687" cy="1033"/>
          </a:xfrm>
        </p:grpSpPr>
        <p:sp>
          <p:nvSpPr>
            <p:cNvPr id="22609" name="Text Box 195">
              <a:extLst>
                <a:ext uri="{FF2B5EF4-FFF2-40B4-BE49-F238E27FC236}">
                  <a16:creationId xmlns:a16="http://schemas.microsoft.com/office/drawing/2014/main" id="{6DA1B913-5F61-4CBD-8986-5656BB5F40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" y="0"/>
              <a:ext cx="843" cy="2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800" dirty="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查找路由表</a:t>
              </a:r>
            </a:p>
          </p:txBody>
        </p:sp>
        <p:sp>
          <p:nvSpPr>
            <p:cNvPr id="22610" name="Rectangle 196">
              <a:extLst>
                <a:ext uri="{FF2B5EF4-FFF2-40B4-BE49-F238E27FC236}">
                  <a16:creationId xmlns:a16="http://schemas.microsoft.com/office/drawing/2014/main" id="{510D1C59-355F-4B05-8367-38C0629CA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263"/>
              <a:ext cx="1633" cy="762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11" name="Line 197">
              <a:extLst>
                <a:ext uri="{FF2B5EF4-FFF2-40B4-BE49-F238E27FC236}">
                  <a16:creationId xmlns:a16="http://schemas.microsoft.com/office/drawing/2014/main" id="{BD20127D-0ABB-44D9-823A-D9D7E4A162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" y="499"/>
              <a:ext cx="163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12" name="Line 198">
              <a:extLst>
                <a:ext uri="{FF2B5EF4-FFF2-40B4-BE49-F238E27FC236}">
                  <a16:creationId xmlns:a16="http://schemas.microsoft.com/office/drawing/2014/main" id="{8D1CB5D0-D821-41BE-B88D-29B2CB9E9A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" y="681"/>
              <a:ext cx="163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13" name="Line 199">
              <a:extLst>
                <a:ext uri="{FF2B5EF4-FFF2-40B4-BE49-F238E27FC236}">
                  <a16:creationId xmlns:a16="http://schemas.microsoft.com/office/drawing/2014/main" id="{765CF320-9515-458B-92E1-EFC240CD7B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" y="863"/>
              <a:ext cx="163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14" name="Text Box 200">
              <a:extLst>
                <a:ext uri="{FF2B5EF4-FFF2-40B4-BE49-F238E27FC236}">
                  <a16:creationId xmlns:a16="http://schemas.microsoft.com/office/drawing/2014/main" id="{AF63F41D-A60A-4110-A2AE-37AC261BDB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" y="273"/>
              <a:ext cx="1679" cy="2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8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目 的 地     下一跳路由器</a:t>
              </a:r>
            </a:p>
          </p:txBody>
        </p:sp>
        <p:sp>
          <p:nvSpPr>
            <p:cNvPr id="22615" name="Line 201">
              <a:extLst>
                <a:ext uri="{FF2B5EF4-FFF2-40B4-BE49-F238E27FC236}">
                  <a16:creationId xmlns:a16="http://schemas.microsoft.com/office/drawing/2014/main" id="{B5A9371E-6C18-47A6-9853-AA68489B46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0" y="272"/>
              <a:ext cx="8" cy="76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3754" name="Group 202">
            <a:extLst>
              <a:ext uri="{FF2B5EF4-FFF2-40B4-BE49-F238E27FC236}">
                <a16:creationId xmlns:a16="http://schemas.microsoft.com/office/drawing/2014/main" id="{34A03D1D-AE33-4F16-8EFF-6494AC8EB811}"/>
              </a:ext>
            </a:extLst>
          </p:cNvPr>
          <p:cNvGrpSpPr>
            <a:grpSpLocks/>
          </p:cNvGrpSpPr>
          <p:nvPr/>
        </p:nvGrpSpPr>
        <p:grpSpPr bwMode="auto">
          <a:xfrm>
            <a:off x="7845426" y="2119585"/>
            <a:ext cx="2678113" cy="1639888"/>
            <a:chOff x="0" y="0"/>
            <a:chExt cx="1687" cy="1033"/>
          </a:xfrm>
        </p:grpSpPr>
        <p:sp>
          <p:nvSpPr>
            <p:cNvPr id="22602" name="Text Box 203">
              <a:extLst>
                <a:ext uri="{FF2B5EF4-FFF2-40B4-BE49-F238E27FC236}">
                  <a16:creationId xmlns:a16="http://schemas.microsoft.com/office/drawing/2014/main" id="{94E237B0-2D27-417D-ADBE-DD2B22F44B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" y="0"/>
              <a:ext cx="843" cy="2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8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查找路由表</a:t>
              </a:r>
            </a:p>
          </p:txBody>
        </p:sp>
        <p:sp>
          <p:nvSpPr>
            <p:cNvPr id="22603" name="Rectangle 204">
              <a:extLst>
                <a:ext uri="{FF2B5EF4-FFF2-40B4-BE49-F238E27FC236}">
                  <a16:creationId xmlns:a16="http://schemas.microsoft.com/office/drawing/2014/main" id="{E04B952C-9FEC-4001-9AA4-885FEF6B0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263"/>
              <a:ext cx="1633" cy="762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04" name="Line 205">
              <a:extLst>
                <a:ext uri="{FF2B5EF4-FFF2-40B4-BE49-F238E27FC236}">
                  <a16:creationId xmlns:a16="http://schemas.microsoft.com/office/drawing/2014/main" id="{2581C181-1639-42F7-9DE6-90D58A0D36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" y="499"/>
              <a:ext cx="163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05" name="Line 206">
              <a:extLst>
                <a:ext uri="{FF2B5EF4-FFF2-40B4-BE49-F238E27FC236}">
                  <a16:creationId xmlns:a16="http://schemas.microsoft.com/office/drawing/2014/main" id="{6C896DFC-366D-41D5-A3F5-ACFB70E7A5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" y="681"/>
              <a:ext cx="163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06" name="Line 207">
              <a:extLst>
                <a:ext uri="{FF2B5EF4-FFF2-40B4-BE49-F238E27FC236}">
                  <a16:creationId xmlns:a16="http://schemas.microsoft.com/office/drawing/2014/main" id="{BEEC9A63-0571-434B-ADA2-B4942E02FB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" y="863"/>
              <a:ext cx="163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07" name="Text Box 208">
              <a:extLst>
                <a:ext uri="{FF2B5EF4-FFF2-40B4-BE49-F238E27FC236}">
                  <a16:creationId xmlns:a16="http://schemas.microsoft.com/office/drawing/2014/main" id="{B1DD6DC7-E81B-4A1A-BBBD-6A270B4E64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" y="273"/>
              <a:ext cx="1679" cy="2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8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目 的 地     下一跳路由器</a:t>
              </a:r>
            </a:p>
          </p:txBody>
        </p:sp>
        <p:sp>
          <p:nvSpPr>
            <p:cNvPr id="22608" name="Line 209">
              <a:extLst>
                <a:ext uri="{FF2B5EF4-FFF2-40B4-BE49-F238E27FC236}">
                  <a16:creationId xmlns:a16="http://schemas.microsoft.com/office/drawing/2014/main" id="{F4740B74-7852-4500-83D5-C77D2D7DA3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0" y="272"/>
              <a:ext cx="8" cy="76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3762" name="Group 210">
            <a:extLst>
              <a:ext uri="{FF2B5EF4-FFF2-40B4-BE49-F238E27FC236}">
                <a16:creationId xmlns:a16="http://schemas.microsoft.com/office/drawing/2014/main" id="{23D64120-7DA4-43B4-A8BB-FF73AA8006C8}"/>
              </a:ext>
            </a:extLst>
          </p:cNvPr>
          <p:cNvGrpSpPr>
            <a:grpSpLocks/>
          </p:cNvGrpSpPr>
          <p:nvPr/>
        </p:nvGrpSpPr>
        <p:grpSpPr bwMode="auto">
          <a:xfrm rot="1281604">
            <a:off x="1957388" y="2630760"/>
            <a:ext cx="1079500" cy="287338"/>
            <a:chOff x="0" y="0"/>
            <a:chExt cx="680" cy="181"/>
          </a:xfrm>
        </p:grpSpPr>
        <p:sp>
          <p:nvSpPr>
            <p:cNvPr id="22600" name="Rectangle 211">
              <a:extLst>
                <a:ext uri="{FF2B5EF4-FFF2-40B4-BE49-F238E27FC236}">
                  <a16:creationId xmlns:a16="http://schemas.microsoft.com/office/drawing/2014/main" id="{0F3EC691-892C-4C8D-9E62-080277800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499" cy="181"/>
            </a:xfrm>
            <a:prstGeom prst="rect">
              <a:avLst/>
            </a:prstGeom>
            <a:solidFill>
              <a:srgbClr val="FF99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601" name="Rectangle 212">
              <a:extLst>
                <a:ext uri="{FF2B5EF4-FFF2-40B4-BE49-F238E27FC236}">
                  <a16:creationId xmlns:a16="http://schemas.microsoft.com/office/drawing/2014/main" id="{6296D280-94D4-4563-B281-F9A577732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0"/>
              <a:ext cx="181" cy="181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3765" name="Group 213">
            <a:extLst>
              <a:ext uri="{FF2B5EF4-FFF2-40B4-BE49-F238E27FC236}">
                <a16:creationId xmlns:a16="http://schemas.microsoft.com/office/drawing/2014/main" id="{1AE0C27E-12A3-4175-B31F-AEB928730B2B}"/>
              </a:ext>
            </a:extLst>
          </p:cNvPr>
          <p:cNvGrpSpPr>
            <a:grpSpLocks/>
          </p:cNvGrpSpPr>
          <p:nvPr/>
        </p:nvGrpSpPr>
        <p:grpSpPr bwMode="auto">
          <a:xfrm rot="1281604">
            <a:off x="6926263" y="2767285"/>
            <a:ext cx="1079500" cy="287338"/>
            <a:chOff x="0" y="0"/>
            <a:chExt cx="680" cy="181"/>
          </a:xfrm>
        </p:grpSpPr>
        <p:sp>
          <p:nvSpPr>
            <p:cNvPr id="22598" name="Rectangle 214">
              <a:extLst>
                <a:ext uri="{FF2B5EF4-FFF2-40B4-BE49-F238E27FC236}">
                  <a16:creationId xmlns:a16="http://schemas.microsoft.com/office/drawing/2014/main" id="{F301D881-DECA-4E8D-A86E-F9374A76E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499" cy="181"/>
            </a:xfrm>
            <a:prstGeom prst="rect">
              <a:avLst/>
            </a:prstGeom>
            <a:solidFill>
              <a:srgbClr val="FF99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599" name="Rectangle 215">
              <a:extLst>
                <a:ext uri="{FF2B5EF4-FFF2-40B4-BE49-F238E27FC236}">
                  <a16:creationId xmlns:a16="http://schemas.microsoft.com/office/drawing/2014/main" id="{D2F7F362-094A-453E-9310-02A4E3CD8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0"/>
              <a:ext cx="181" cy="181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3768" name="Group 216">
            <a:extLst>
              <a:ext uri="{FF2B5EF4-FFF2-40B4-BE49-F238E27FC236}">
                <a16:creationId xmlns:a16="http://schemas.microsoft.com/office/drawing/2014/main" id="{B4FB9DF3-6031-4C82-A1A8-D84951033B8F}"/>
              </a:ext>
            </a:extLst>
          </p:cNvPr>
          <p:cNvGrpSpPr>
            <a:grpSpLocks/>
          </p:cNvGrpSpPr>
          <p:nvPr/>
        </p:nvGrpSpPr>
        <p:grpSpPr bwMode="auto">
          <a:xfrm rot="20675195">
            <a:off x="4189413" y="3414985"/>
            <a:ext cx="1079500" cy="287338"/>
            <a:chOff x="0" y="0"/>
            <a:chExt cx="680" cy="181"/>
          </a:xfrm>
        </p:grpSpPr>
        <p:sp>
          <p:nvSpPr>
            <p:cNvPr id="22596" name="Rectangle 217">
              <a:extLst>
                <a:ext uri="{FF2B5EF4-FFF2-40B4-BE49-F238E27FC236}">
                  <a16:creationId xmlns:a16="http://schemas.microsoft.com/office/drawing/2014/main" id="{CFD774EF-5A80-4D6C-8C05-86FB5097F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499" cy="181"/>
            </a:xfrm>
            <a:prstGeom prst="rect">
              <a:avLst/>
            </a:prstGeom>
            <a:solidFill>
              <a:srgbClr val="FF99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597" name="Rectangle 218">
              <a:extLst>
                <a:ext uri="{FF2B5EF4-FFF2-40B4-BE49-F238E27FC236}">
                  <a16:creationId xmlns:a16="http://schemas.microsoft.com/office/drawing/2014/main" id="{CB20EF4B-95BA-4AF2-8CB9-CD8313F1D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0"/>
              <a:ext cx="181" cy="181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3771" name="Group 219">
            <a:extLst>
              <a:ext uri="{FF2B5EF4-FFF2-40B4-BE49-F238E27FC236}">
                <a16:creationId xmlns:a16="http://schemas.microsoft.com/office/drawing/2014/main" id="{9C5EBEA7-2040-41F0-8480-AF558F906D37}"/>
              </a:ext>
            </a:extLst>
          </p:cNvPr>
          <p:cNvGrpSpPr>
            <a:grpSpLocks/>
          </p:cNvGrpSpPr>
          <p:nvPr/>
        </p:nvGrpSpPr>
        <p:grpSpPr bwMode="auto">
          <a:xfrm rot="6056305">
            <a:off x="9497219" y="4239691"/>
            <a:ext cx="1079500" cy="287338"/>
            <a:chOff x="0" y="0"/>
            <a:chExt cx="680" cy="181"/>
          </a:xfrm>
        </p:grpSpPr>
        <p:sp>
          <p:nvSpPr>
            <p:cNvPr id="22594" name="Rectangle 220">
              <a:extLst>
                <a:ext uri="{FF2B5EF4-FFF2-40B4-BE49-F238E27FC236}">
                  <a16:creationId xmlns:a16="http://schemas.microsoft.com/office/drawing/2014/main" id="{7B6408EC-2FC9-4C32-84FD-FAB889E34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499" cy="181"/>
            </a:xfrm>
            <a:prstGeom prst="rect">
              <a:avLst/>
            </a:prstGeom>
            <a:solidFill>
              <a:srgbClr val="FF99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595" name="Rectangle 221">
              <a:extLst>
                <a:ext uri="{FF2B5EF4-FFF2-40B4-BE49-F238E27FC236}">
                  <a16:creationId xmlns:a16="http://schemas.microsoft.com/office/drawing/2014/main" id="{6FF38756-E64E-44EB-AD47-6ADF403C1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0"/>
              <a:ext cx="181" cy="181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2588" name="Rectangle 222">
            <a:extLst>
              <a:ext uri="{FF2B5EF4-FFF2-40B4-BE49-F238E27FC236}">
                <a16:creationId xmlns:a16="http://schemas.microsoft.com/office/drawing/2014/main" id="{3EE131F1-3ACF-4A17-9C57-CD836A84C6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3" y="215490"/>
            <a:ext cx="7491413" cy="63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 anchorCtr="1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无连接的报文传输(尽力传输）</a:t>
            </a:r>
          </a:p>
        </p:txBody>
      </p:sp>
      <p:sp>
        <p:nvSpPr>
          <p:cNvPr id="22589" name="Comment 223">
            <a:extLst>
              <a:ext uri="{FF2B5EF4-FFF2-40B4-BE49-F238E27FC236}">
                <a16:creationId xmlns:a16="http://schemas.microsoft.com/office/drawing/2014/main" id="{66504261-D203-4B62-86AB-CF4A16C3D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546043" y="1504380"/>
            <a:ext cx="2894013" cy="3499741"/>
          </a:xfrm>
          <a:prstGeom prst="rect">
            <a:avLst/>
          </a:prstGeom>
          <a:solidFill>
            <a:srgbClr val="FCFF91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Tx/>
              <a:buChar char="•"/>
            </a:pPr>
            <a:r>
              <a:rPr lang="zh-CN" altLang="zh-CN" sz="1800" dirty="0">
                <a:solidFill>
                  <a:srgbClr val="040000"/>
                </a:solidFill>
                <a:latin typeface="+mn-lt"/>
                <a:ea typeface="+mn-ea"/>
                <a:cs typeface="+mn-ea"/>
                <a:sym typeface="+mn-lt"/>
              </a:rPr>
              <a:t>在发送端把要发送的报文分隔为较短的数据块</a:t>
            </a:r>
          </a:p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Char char="F"/>
            </a:pPr>
            <a:r>
              <a:rPr lang="zh-CN" altLang="zh-CN" sz="1800" dirty="0">
                <a:solidFill>
                  <a:srgbClr val="040000"/>
                </a:solidFill>
                <a:latin typeface="+mn-lt"/>
                <a:ea typeface="+mn-ea"/>
                <a:cs typeface="+mn-ea"/>
                <a:sym typeface="+mn-lt"/>
              </a:rPr>
              <a:t>每个块增加带有控制信息的首部构成分组（包）</a:t>
            </a:r>
          </a:p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Char char="F"/>
            </a:pPr>
            <a:r>
              <a:rPr lang="zh-CN" altLang="zh-CN" sz="1800" dirty="0">
                <a:solidFill>
                  <a:srgbClr val="040000"/>
                </a:solidFill>
                <a:latin typeface="+mn-lt"/>
                <a:ea typeface="+mn-ea"/>
                <a:cs typeface="+mn-ea"/>
                <a:sym typeface="+mn-lt"/>
              </a:rPr>
              <a:t> 因特网中这样一个分组称为IP数据报，也称IP包。</a:t>
            </a:r>
          </a:p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Char char="F"/>
            </a:pPr>
            <a:r>
              <a:rPr lang="zh-CN" altLang="zh-CN" sz="1800" dirty="0">
                <a:solidFill>
                  <a:srgbClr val="040000"/>
                </a:solidFill>
                <a:latin typeface="+mn-lt"/>
                <a:ea typeface="+mn-ea"/>
                <a:cs typeface="+mn-ea"/>
                <a:sym typeface="+mn-lt"/>
              </a:rPr>
              <a:t> 通过存储转发，hop by hop尽力逐跳把各分组发送到接收端</a:t>
            </a:r>
          </a:p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Char char="F"/>
            </a:pPr>
            <a:r>
              <a:rPr lang="zh-CN" altLang="zh-CN" sz="1800" dirty="0">
                <a:solidFill>
                  <a:srgbClr val="040000"/>
                </a:solidFill>
                <a:latin typeface="+mn-lt"/>
                <a:ea typeface="+mn-ea"/>
                <a:cs typeface="+mn-ea"/>
                <a:sym typeface="+mn-lt"/>
              </a:rPr>
              <a:t> 接收端剥去首部，抽出数据部分，还原成报文</a:t>
            </a:r>
          </a:p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Char char="F"/>
            </a:pPr>
            <a:r>
              <a:rPr lang="zh-CN" altLang="zh-CN" sz="1800" dirty="0">
                <a:solidFill>
                  <a:srgbClr val="040000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endParaRPr lang="zh-CN" altLang="zh-CN" sz="1600" dirty="0">
              <a:solidFill>
                <a:srgbClr val="000000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91649"/>
              </a:lnSpc>
            </a:pPr>
            <a:endParaRPr lang="zh-CN" altLang="zh-CN" sz="1600" dirty="0">
              <a:solidFill>
                <a:srgbClr val="0000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3776" name="Line 224">
            <a:extLst>
              <a:ext uri="{FF2B5EF4-FFF2-40B4-BE49-F238E27FC236}">
                <a16:creationId xmlns:a16="http://schemas.microsoft.com/office/drawing/2014/main" id="{ACC98C18-BBAA-404D-B595-9D6669C444D3}"/>
              </a:ext>
            </a:extLst>
          </p:cNvPr>
          <p:cNvSpPr>
            <a:spLocks noChangeShapeType="1"/>
          </p:cNvSpPr>
          <p:nvPr/>
        </p:nvSpPr>
        <p:spPr bwMode="auto">
          <a:xfrm>
            <a:off x="7286626" y="2964135"/>
            <a:ext cx="2519363" cy="1079500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3777" name="Text Box 225">
            <a:extLst>
              <a:ext uri="{FF2B5EF4-FFF2-40B4-BE49-F238E27FC236}">
                <a16:creationId xmlns:a16="http://schemas.microsoft.com/office/drawing/2014/main" id="{C827509F-2EB5-4C8C-AA87-F4B09F9A8A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3421336"/>
            <a:ext cx="2133600" cy="671572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22680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91649"/>
              </a:lnSpc>
              <a:buFontTx/>
              <a:buChar char="•"/>
            </a:pPr>
            <a:r>
              <a:rPr lang="zh-CN" altLang="zh-CN" sz="2800" b="1">
                <a:solidFill>
                  <a:srgbClr val="FF0066"/>
                </a:solidFill>
                <a:latin typeface="+mn-lt"/>
                <a:ea typeface="+mn-ea"/>
                <a:cs typeface="+mn-ea"/>
                <a:sym typeface="+mn-lt"/>
              </a:rPr>
              <a:t> 数据报</a:t>
            </a:r>
            <a:endParaRPr lang="zh-CN" altLang="zh-CN" sz="2400">
              <a:solidFill>
                <a:srgbClr val="FF0066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3778" name="Text Box 226">
            <a:extLst>
              <a:ext uri="{FF2B5EF4-FFF2-40B4-BE49-F238E27FC236}">
                <a16:creationId xmlns:a16="http://schemas.microsoft.com/office/drawing/2014/main" id="{21C96644-4B53-4F31-BF9A-FA25F912AB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3954736"/>
            <a:ext cx="2846388" cy="671572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22680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91649"/>
              </a:lnSpc>
              <a:buFontTx/>
              <a:buChar char="•"/>
            </a:pPr>
            <a:r>
              <a:rPr lang="zh-CN" altLang="zh-CN" sz="2800" b="1">
                <a:solidFill>
                  <a:srgbClr val="FF0066"/>
                </a:solidFill>
                <a:latin typeface="+mn-lt"/>
                <a:ea typeface="+mn-ea"/>
                <a:cs typeface="+mn-ea"/>
                <a:sym typeface="+mn-lt"/>
              </a:rPr>
              <a:t> 逐跳尽力传输</a:t>
            </a:r>
            <a:endParaRPr lang="zh-CN" altLang="zh-CN" sz="2400">
              <a:solidFill>
                <a:srgbClr val="FF0066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3779" name="Text Box 227">
            <a:extLst>
              <a:ext uri="{FF2B5EF4-FFF2-40B4-BE49-F238E27FC236}">
                <a16:creationId xmlns:a16="http://schemas.microsoft.com/office/drawing/2014/main" id="{74FA56C7-E9D0-4411-8B5A-AC24936AB2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1077" y="1465208"/>
            <a:ext cx="2335213" cy="579693"/>
          </a:xfrm>
          <a:prstGeom prst="rect">
            <a:avLst/>
          </a:prstGeom>
          <a:solidFill>
            <a:srgbClr val="FF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tIns="154800" bIns="8280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什么是无连接？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3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3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3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23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37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37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37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37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37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37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777" grpId="0" animBg="1" autoUpdateAnimBg="0"/>
      <p:bldP spid="23778" grpId="0" animBg="1" autoUpdateAnimBg="0"/>
      <p:bldP spid="23779" grpId="0" animBg="1" autoUpdateAnimBg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E9D8B196-3723-431D-9719-9FBDF21A8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5981" y="1340769"/>
            <a:ext cx="7920038" cy="936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>
                <a:latin typeface="+mn-lt"/>
                <a:ea typeface="+mn-ea"/>
                <a:cs typeface="+mn-ea"/>
                <a:sym typeface="+mn-lt"/>
              </a:rPr>
              <a:t>    互联网IP技术采用</a:t>
            </a:r>
            <a:r>
              <a:rPr lang="zh-CN" altLang="zh-CN" sz="2800" b="1">
                <a:solidFill>
                  <a:srgbClr val="CC0000"/>
                </a:solidFill>
                <a:latin typeface="+mn-lt"/>
                <a:ea typeface="+mn-ea"/>
                <a:cs typeface="+mn-ea"/>
                <a:sym typeface="+mn-lt"/>
              </a:rPr>
              <a:t>面向无连接</a:t>
            </a:r>
            <a:r>
              <a:rPr lang="zh-CN" altLang="zh-CN" sz="2800" b="1">
                <a:latin typeface="+mn-lt"/>
                <a:ea typeface="+mn-ea"/>
                <a:cs typeface="+mn-ea"/>
                <a:sym typeface="+mn-lt"/>
              </a:rPr>
              <a:t>的尽力传送方式（报文模式），特点：</a:t>
            </a:r>
            <a:r>
              <a:rPr lang="zh-CN" altLang="zh-CN" sz="2800" b="1">
                <a:solidFill>
                  <a:srgbClr val="800000"/>
                </a:solidFill>
                <a:latin typeface="+mn-lt"/>
                <a:ea typeface="+mn-ea"/>
                <a:cs typeface="+mn-ea"/>
                <a:sym typeface="+mn-lt"/>
              </a:rPr>
              <a:t>简单、低成本。</a:t>
            </a:r>
            <a:r>
              <a:rPr lang="zh-CN" altLang="zh-CN" sz="2800" b="1">
                <a:latin typeface="+mn-lt"/>
                <a:ea typeface="+mn-ea"/>
                <a:cs typeface="+mn-ea"/>
                <a:sym typeface="+mn-lt"/>
              </a:rPr>
              <a:t>    </a:t>
            </a:r>
          </a:p>
        </p:txBody>
      </p:sp>
      <p:sp>
        <p:nvSpPr>
          <p:cNvPr id="24579" name="Rectangle 3">
            <a:extLst>
              <a:ext uri="{FF2B5EF4-FFF2-40B4-BE49-F238E27FC236}">
                <a16:creationId xmlns:a16="http://schemas.microsoft.com/office/drawing/2014/main" id="{6050A803-4B71-47AC-BA93-26A3A021C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5631" y="4401220"/>
            <a:ext cx="8064500" cy="2232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    但同时IP包不能解决丢报、重复或失序。技术的可靠性、安全性、业务质量保证等方面性能不高，所以使用一种折中的TCP流模式传输。尽管目前主要优点使人们容忍其缺陷，但也是NGI、NGN发展动力。</a:t>
            </a:r>
          </a:p>
        </p:txBody>
      </p:sp>
      <p:sp>
        <p:nvSpPr>
          <p:cNvPr id="24580" name="Rectangle 4">
            <a:extLst>
              <a:ext uri="{FF2B5EF4-FFF2-40B4-BE49-F238E27FC236}">
                <a16:creationId xmlns:a16="http://schemas.microsoft.com/office/drawing/2014/main" id="{DEA33BE0-2AF5-4489-A3A2-1104B904C9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7419" y="2456657"/>
            <a:ext cx="7848600" cy="194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   只通过简单、灵活的寻址和选路功能，不需信令系统；即发送数据不需要预先和接收建立连接（不预定资源），动态分配资源和发送，使用报文方式的传送信息适合突发性消息发送，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5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5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5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78" grpId="0" build="p" autoUpdateAnimBg="0" advAuto="0"/>
      <p:bldP spid="24579" grpId="0" build="p" autoUpdateAnimBg="0" advAuto="0"/>
      <p:bldP spid="24580" grpId="0" build="p" autoUpdateAnimBg="0" advAuto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578" name="Object 2">
            <a:extLst>
              <a:ext uri="{FF2B5EF4-FFF2-40B4-BE49-F238E27FC236}">
                <a16:creationId xmlns:a16="http://schemas.microsoft.com/office/drawing/2014/main" id="{F389AC38-92AF-45A1-A160-881F4B6A285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930651" y="2574925"/>
          <a:ext cx="4176713" cy="2260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624" r:id="rId3" imgW="1687068" imgH="964692" progId="Visio.Drawing.6">
                  <p:embed/>
                </p:oleObj>
              </mc:Choice>
              <mc:Fallback>
                <p:oleObj r:id="rId3" imgW="1687068" imgH="964692" progId="Visio.Drawing.6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30651" y="2574925"/>
                        <a:ext cx="4176713" cy="2260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>
                        <a:outerShdw dist="25400" dir="5400000" algn="ctr" rotWithShape="0">
                          <a:schemeClr val="bg2"/>
                        </a:outerShdw>
                      </a:effectLst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579" name="Rectangle 3">
            <a:extLst>
              <a:ext uri="{FF2B5EF4-FFF2-40B4-BE49-F238E27FC236}">
                <a16:creationId xmlns:a16="http://schemas.microsoft.com/office/drawing/2014/main" id="{41A0DA63-65DD-4751-A38A-9356A6558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9834" y="319088"/>
            <a:ext cx="4777205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1.2.4 互联网核心协议 TCP/IP</a:t>
            </a:r>
          </a:p>
        </p:txBody>
      </p:sp>
      <p:pic>
        <p:nvPicPr>
          <p:cNvPr id="24580" name="Picture 4">
            <a:extLst>
              <a:ext uri="{FF2B5EF4-FFF2-40B4-BE49-F238E27FC236}">
                <a16:creationId xmlns:a16="http://schemas.microsoft.com/office/drawing/2014/main" id="{3C1B4A57-FF46-4ADC-8A3E-03B851229804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51163" y="3200401"/>
            <a:ext cx="596900" cy="696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581" name="Picture 5">
            <a:extLst>
              <a:ext uri="{FF2B5EF4-FFF2-40B4-BE49-F238E27FC236}">
                <a16:creationId xmlns:a16="http://schemas.microsoft.com/office/drawing/2014/main" id="{C066DFDA-3605-40BA-8C91-84732C02936E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6800" y="3200401"/>
            <a:ext cx="596900" cy="696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582" name="Rectangle 6">
            <a:extLst>
              <a:ext uri="{FF2B5EF4-FFF2-40B4-BE49-F238E27FC236}">
                <a16:creationId xmlns:a16="http://schemas.microsoft.com/office/drawing/2014/main" id="{D932640A-0A5B-4F7E-A1B9-C463FAE7D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1" y="3124201"/>
            <a:ext cx="1259961" cy="4861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2800">
                <a:solidFill>
                  <a:srgbClr val="3333CC"/>
                </a:solidFill>
                <a:latin typeface="+mn-lt"/>
                <a:ea typeface="+mn-ea"/>
                <a:cs typeface="+mn-ea"/>
                <a:sym typeface="+mn-lt"/>
              </a:rPr>
              <a:t>因特网</a:t>
            </a:r>
          </a:p>
        </p:txBody>
      </p:sp>
      <p:sp>
        <p:nvSpPr>
          <p:cNvPr id="24583" name="Text Box 7">
            <a:extLst>
              <a:ext uri="{FF2B5EF4-FFF2-40B4-BE49-F238E27FC236}">
                <a16:creationId xmlns:a16="http://schemas.microsoft.com/office/drawing/2014/main" id="{7D08F8A2-3DA8-4276-9148-2D0B3655B6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5425" y="1722438"/>
            <a:ext cx="1313180" cy="1338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88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</a:t>
            </a:r>
          </a:p>
        </p:txBody>
      </p:sp>
      <p:sp>
        <p:nvSpPr>
          <p:cNvPr id="24584" name="Text Box 8">
            <a:extLst>
              <a:ext uri="{FF2B5EF4-FFF2-40B4-BE49-F238E27FC236}">
                <a16:creationId xmlns:a16="http://schemas.microsoft.com/office/drawing/2014/main" id="{BD5ECDAC-1270-4722-8AE4-154A99EEA9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96300" y="1722438"/>
            <a:ext cx="1313180" cy="1338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88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</a:t>
            </a:r>
          </a:p>
        </p:txBody>
      </p:sp>
      <p:sp>
        <p:nvSpPr>
          <p:cNvPr id="24585" name="AutoShape 9">
            <a:extLst>
              <a:ext uri="{FF2B5EF4-FFF2-40B4-BE49-F238E27FC236}">
                <a16:creationId xmlns:a16="http://schemas.microsoft.com/office/drawing/2014/main" id="{0BB4965D-DF7C-42D5-84E6-27F1F44D8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5389" y="2709864"/>
            <a:ext cx="287337" cy="739775"/>
          </a:xfrm>
          <a:prstGeom prst="upDownArrow">
            <a:avLst>
              <a:gd name="adj1" fmla="val 50000"/>
              <a:gd name="adj2" fmla="val 51492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4586" name="AutoShape 10">
            <a:extLst>
              <a:ext uri="{FF2B5EF4-FFF2-40B4-BE49-F238E27FC236}">
                <a16:creationId xmlns:a16="http://schemas.microsoft.com/office/drawing/2014/main" id="{A0CFAF5B-C2C3-4F7D-AC2D-F1D4E3C9CE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6575" y="2733676"/>
            <a:ext cx="287338" cy="739775"/>
          </a:xfrm>
          <a:prstGeom prst="upDownArrow">
            <a:avLst>
              <a:gd name="adj1" fmla="val 50000"/>
              <a:gd name="adj2" fmla="val 51492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4587" name="Rectangle 11">
            <a:extLst>
              <a:ext uri="{FF2B5EF4-FFF2-40B4-BE49-F238E27FC236}">
                <a16:creationId xmlns:a16="http://schemas.microsoft.com/office/drawing/2014/main" id="{59366112-B13C-4B6F-BC33-C5DA1F7CF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1" y="2011363"/>
            <a:ext cx="900889" cy="8825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2800">
                <a:solidFill>
                  <a:srgbClr val="3333CC"/>
                </a:solidFill>
                <a:latin typeface="+mn-lt"/>
                <a:ea typeface="+mn-ea"/>
                <a:cs typeface="+mn-ea"/>
                <a:sym typeface="+mn-lt"/>
              </a:rPr>
              <a:t>应用</a:t>
            </a:r>
          </a:p>
          <a:p>
            <a:pPr>
              <a:lnSpc>
                <a:spcPct val="91649"/>
              </a:lnSpc>
            </a:pPr>
            <a:r>
              <a:rPr lang="zh-CN" altLang="zh-CN" sz="2800">
                <a:solidFill>
                  <a:srgbClr val="3333CC"/>
                </a:solidFill>
                <a:latin typeface="+mn-lt"/>
                <a:ea typeface="+mn-ea"/>
                <a:cs typeface="+mn-ea"/>
                <a:sym typeface="+mn-lt"/>
              </a:rPr>
              <a:t>程序</a:t>
            </a:r>
          </a:p>
        </p:txBody>
      </p:sp>
      <p:sp>
        <p:nvSpPr>
          <p:cNvPr id="24588" name="Rectangle 12">
            <a:extLst>
              <a:ext uri="{FF2B5EF4-FFF2-40B4-BE49-F238E27FC236}">
                <a16:creationId xmlns:a16="http://schemas.microsoft.com/office/drawing/2014/main" id="{247FE145-A362-4E3D-86D6-F2468580C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2713" y="1371601"/>
            <a:ext cx="5053012" cy="769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2400">
                <a:solidFill>
                  <a:srgbClr val="3333CC"/>
                </a:solidFill>
                <a:latin typeface="+mn-lt"/>
                <a:ea typeface="+mn-ea"/>
                <a:cs typeface="+mn-ea"/>
                <a:sym typeface="+mn-lt"/>
              </a:rPr>
              <a:t>TCP 协议完成分组</a:t>
            </a:r>
            <a:r>
              <a:rPr lang="zh-CN" altLang="zh-CN" sz="2400">
                <a:solidFill>
                  <a:srgbClr val="CC3300"/>
                </a:solidFill>
                <a:latin typeface="+mn-lt"/>
                <a:ea typeface="+mn-ea"/>
                <a:cs typeface="+mn-ea"/>
                <a:sym typeface="+mn-lt"/>
              </a:rPr>
              <a:t>端对端传输？</a:t>
            </a:r>
            <a:endParaRPr lang="zh-CN" altLang="zh-CN" sz="2400">
              <a:solidFill>
                <a:srgbClr val="990000"/>
              </a:solidFill>
              <a:latin typeface="+mn-lt"/>
              <a:ea typeface="+mn-ea"/>
              <a:cs typeface="+mn-ea"/>
              <a:sym typeface="+mn-lt"/>
            </a:endParaRPr>
          </a:p>
          <a:p>
            <a:pPr>
              <a:lnSpc>
                <a:spcPct val="91649"/>
              </a:lnSpc>
            </a:pPr>
            <a:r>
              <a:rPr lang="zh-CN" altLang="zh-CN" sz="240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并</a:t>
            </a:r>
            <a:r>
              <a:rPr lang="zh-CN" altLang="zh-CN" sz="2400">
                <a:solidFill>
                  <a:srgbClr val="3333CC"/>
                </a:solidFill>
                <a:latin typeface="+mn-lt"/>
                <a:ea typeface="+mn-ea"/>
                <a:cs typeface="+mn-ea"/>
                <a:sym typeface="+mn-lt"/>
              </a:rPr>
              <a:t>保证应用程序之间的可靠通信</a:t>
            </a:r>
          </a:p>
        </p:txBody>
      </p:sp>
      <p:sp>
        <p:nvSpPr>
          <p:cNvPr id="24589" name="Rectangle 13">
            <a:extLst>
              <a:ext uri="{FF2B5EF4-FFF2-40B4-BE49-F238E27FC236}">
                <a16:creationId xmlns:a16="http://schemas.microsoft.com/office/drawing/2014/main" id="{72C12E57-54AB-47C8-BFFA-6E74BC35F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4514" y="2011363"/>
            <a:ext cx="900889" cy="8825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488" tIns="44450" rIns="90488" bIns="44450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2800">
                <a:solidFill>
                  <a:srgbClr val="3333CC"/>
                </a:solidFill>
                <a:latin typeface="+mn-lt"/>
                <a:ea typeface="+mn-ea"/>
                <a:cs typeface="+mn-ea"/>
                <a:sym typeface="+mn-lt"/>
              </a:rPr>
              <a:t>应用</a:t>
            </a:r>
          </a:p>
          <a:p>
            <a:pPr>
              <a:lnSpc>
                <a:spcPct val="91649"/>
              </a:lnSpc>
            </a:pPr>
            <a:r>
              <a:rPr lang="zh-CN" altLang="zh-CN" sz="2800">
                <a:solidFill>
                  <a:srgbClr val="3333CC"/>
                </a:solidFill>
                <a:latin typeface="+mn-lt"/>
                <a:ea typeface="+mn-ea"/>
                <a:cs typeface="+mn-ea"/>
                <a:sym typeface="+mn-lt"/>
              </a:rPr>
              <a:t>程序</a:t>
            </a:r>
          </a:p>
        </p:txBody>
      </p:sp>
      <p:sp>
        <p:nvSpPr>
          <p:cNvPr id="24590" name="Line 14">
            <a:extLst>
              <a:ext uri="{FF2B5EF4-FFF2-40B4-BE49-F238E27FC236}">
                <a16:creationId xmlns:a16="http://schemas.microsoft.com/office/drawing/2014/main" id="{31FD0B45-062B-4269-900F-540504EAA3D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92475" y="2443163"/>
            <a:ext cx="5810250" cy="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4591" name="Line 15">
            <a:extLst>
              <a:ext uri="{FF2B5EF4-FFF2-40B4-BE49-F238E27FC236}">
                <a16:creationId xmlns:a16="http://schemas.microsoft.com/office/drawing/2014/main" id="{01597425-61E7-4A20-A8F6-90088708B3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351213" y="3733800"/>
            <a:ext cx="5505450" cy="0"/>
          </a:xfrm>
          <a:prstGeom prst="line">
            <a:avLst/>
          </a:prstGeom>
          <a:noFill/>
          <a:ln w="2857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4592" name="Line 16">
            <a:extLst>
              <a:ext uri="{FF2B5EF4-FFF2-40B4-BE49-F238E27FC236}">
                <a16:creationId xmlns:a16="http://schemas.microsoft.com/office/drawing/2014/main" id="{ECC51AD8-B60B-4093-A83C-4F6D2575AD6B}"/>
              </a:ext>
            </a:extLst>
          </p:cNvPr>
          <p:cNvSpPr>
            <a:spLocks noChangeShapeType="1"/>
          </p:cNvSpPr>
          <p:nvPr/>
        </p:nvSpPr>
        <p:spPr bwMode="auto">
          <a:xfrm>
            <a:off x="3535363" y="3821114"/>
            <a:ext cx="0" cy="14303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4593" name="Line 17">
            <a:extLst>
              <a:ext uri="{FF2B5EF4-FFF2-40B4-BE49-F238E27FC236}">
                <a16:creationId xmlns:a16="http://schemas.microsoft.com/office/drawing/2014/main" id="{A86A1D98-21B1-4E7F-B113-A37E7CA6EA6A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8550" y="3821114"/>
            <a:ext cx="0" cy="1430337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4594" name="Line 18">
            <a:extLst>
              <a:ext uri="{FF2B5EF4-FFF2-40B4-BE49-F238E27FC236}">
                <a16:creationId xmlns:a16="http://schemas.microsoft.com/office/drawing/2014/main" id="{0EE745A1-46DB-4150-99F0-AF23774C04FD}"/>
              </a:ext>
            </a:extLst>
          </p:cNvPr>
          <p:cNvSpPr>
            <a:spLocks noChangeShapeType="1"/>
          </p:cNvSpPr>
          <p:nvPr/>
        </p:nvSpPr>
        <p:spPr bwMode="auto">
          <a:xfrm>
            <a:off x="3535363" y="4913313"/>
            <a:ext cx="5111750" cy="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 type="triangle" w="med" len="lg"/>
            <a:tailEnd type="triangle" w="med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4595" name="Rectangle 19">
            <a:extLst>
              <a:ext uri="{FF2B5EF4-FFF2-40B4-BE49-F238E27FC236}">
                <a16:creationId xmlns:a16="http://schemas.microsoft.com/office/drawing/2014/main" id="{00A97071-62B6-4FA4-8B62-17033C5B7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9150" y="5300664"/>
            <a:ext cx="5761038" cy="769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2400">
                <a:solidFill>
                  <a:srgbClr val="3333CC"/>
                </a:solidFill>
                <a:latin typeface="+mn-lt"/>
                <a:ea typeface="+mn-ea"/>
                <a:cs typeface="+mn-ea"/>
                <a:sym typeface="+mn-lt"/>
              </a:rPr>
              <a:t>IP 协议完成分组在因特网的</a:t>
            </a:r>
            <a:r>
              <a:rPr lang="zh-CN" altLang="zh-CN" sz="2400">
                <a:solidFill>
                  <a:srgbClr val="990000"/>
                </a:solidFill>
                <a:latin typeface="+mn-lt"/>
                <a:ea typeface="+mn-ea"/>
                <a:cs typeface="+mn-ea"/>
                <a:sym typeface="+mn-lt"/>
              </a:rPr>
              <a:t>点对点传输？</a:t>
            </a:r>
            <a:r>
              <a:rPr lang="zh-CN" altLang="zh-CN" sz="2400">
                <a:solidFill>
                  <a:srgbClr val="3333CC"/>
                </a:solidFill>
                <a:latin typeface="+mn-lt"/>
                <a:ea typeface="+mn-ea"/>
                <a:cs typeface="+mn-ea"/>
                <a:sym typeface="+mn-lt"/>
              </a:rPr>
              <a:t>只能尽力传输，但不保证可靠交付。</a:t>
            </a:r>
          </a:p>
        </p:txBody>
      </p:sp>
      <p:sp>
        <p:nvSpPr>
          <p:cNvPr id="24596" name="Comment 20">
            <a:extLst>
              <a:ext uri="{FF2B5EF4-FFF2-40B4-BE49-F238E27FC236}">
                <a16:creationId xmlns:a16="http://schemas.microsoft.com/office/drawing/2014/main" id="{A918D66E-364C-49B2-B03A-1E14BF150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436813" y="838200"/>
            <a:ext cx="1828800" cy="1451551"/>
          </a:xfrm>
          <a:prstGeom prst="rect">
            <a:avLst/>
          </a:prstGeom>
          <a:solidFill>
            <a:srgbClr val="FCFF91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什么是点对点传输？什么是端到端传输？</a:t>
            </a:r>
          </a:p>
          <a:p>
            <a:pPr eaLnBrk="1" hangingPunct="1">
              <a:lnSpc>
                <a:spcPct val="91649"/>
              </a:lnSpc>
            </a:pPr>
            <a:r>
              <a:rPr lang="zh-CN" altLang="zh-CN" sz="16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什么是协议：控制两个对等实体进行通信的规则集合。</a:t>
            </a:r>
            <a:endParaRPr lang="zh-CN" altLang="zh-CN" sz="1600">
              <a:solidFill>
                <a:srgbClr val="000000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91649"/>
              </a:lnSpc>
            </a:pPr>
            <a:endParaRPr lang="zh-CN" altLang="zh-CN" sz="1600">
              <a:solidFill>
                <a:srgbClr val="0000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Click="0">
    <p:fad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5" name="Picture 3">
            <a:hlinkClick r:id="rId2" action="ppaction://hlinksldjump"/>
            <a:extLst>
              <a:ext uri="{FF2B5EF4-FFF2-40B4-BE49-F238E27FC236}">
                <a16:creationId xmlns:a16="http://schemas.microsoft.com/office/drawing/2014/main" id="{BBD81395-A386-4061-9D1C-8E3E28AD5BA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1" y="5715000"/>
            <a:ext cx="1649413" cy="649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5300" name="Text Box 4">
            <a:extLst>
              <a:ext uri="{FF2B5EF4-FFF2-40B4-BE49-F238E27FC236}">
                <a16:creationId xmlns:a16="http://schemas.microsoft.com/office/drawing/2014/main" id="{0188C519-18F8-4FED-8205-0726C89049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3512" y="2241867"/>
            <a:ext cx="7629925" cy="16778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计算机网络课程基本是LAN、互联网实现原理、设备和工程技术讨论；并涉及数据通信基础，广域通信网；涉及网络安全和管理；网络应用。不同教材有不同内容编排和侧重。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80B01700-5282-4BF5-BFEE-10C166F27FC1}"/>
              </a:ext>
            </a:extLst>
          </p:cNvPr>
          <p:cNvSpPr txBox="1"/>
          <p:nvPr/>
        </p:nvSpPr>
        <p:spPr>
          <a:xfrm>
            <a:off x="1271464" y="137126"/>
            <a:ext cx="609372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zh-CN" sz="2800" b="1" dirty="0">
                <a:solidFill>
                  <a:srgbClr val="FFFF66"/>
                </a:solidFill>
                <a:latin typeface="+mn-lt"/>
                <a:ea typeface="+mn-ea"/>
                <a:cs typeface="+mn-ea"/>
                <a:sym typeface="+mn-lt"/>
              </a:rPr>
              <a:t>课程内容、衔接与相关问题</a:t>
            </a:r>
            <a:r>
              <a:rPr lang="zh-CN" altLang="zh-CN" sz="2800" dirty="0">
                <a:solidFill>
                  <a:srgbClr val="FFFF66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endParaRPr lang="zh-CN" altLang="en-US" sz="2800" dirty="0">
              <a:solidFill>
                <a:srgbClr val="FFFF66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985829594"/>
      </p:ext>
    </p:extLst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5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300" grpId="0" autoUpdateAnimBg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>
            <a:extLst>
              <a:ext uri="{FF2B5EF4-FFF2-40B4-BE49-F238E27FC236}">
                <a16:creationId xmlns:a16="http://schemas.microsoft.com/office/drawing/2014/main" id="{D396505D-0CDD-4AED-B055-EF295B5EBD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88727"/>
            <a:ext cx="60960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b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IP数据包怎样通过不同的网络？</a:t>
            </a:r>
          </a:p>
        </p:txBody>
      </p:sp>
      <p:sp>
        <p:nvSpPr>
          <p:cNvPr id="26627" name="Rectangle 3">
            <a:extLst>
              <a:ext uri="{FF2B5EF4-FFF2-40B4-BE49-F238E27FC236}">
                <a16:creationId xmlns:a16="http://schemas.microsoft.com/office/drawing/2014/main" id="{9D6D4E6F-8761-4A59-8424-D808C871E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8213" y="4508500"/>
            <a:ext cx="7924800" cy="137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en-US" sz="2400" b="1">
                <a:latin typeface="+mn-lt"/>
                <a:ea typeface="+mn-ea"/>
                <a:cs typeface="+mn-ea"/>
                <a:sym typeface="+mn-lt"/>
              </a:rPr>
              <a:t>在某个IP数据报进入网络传递以前，路由器把IP数据报作为完整的帧数据重新封装到一个帧中，这个帧格式符合某个物理网络传送的硬件要求。</a:t>
            </a:r>
          </a:p>
        </p:txBody>
      </p:sp>
      <p:grpSp>
        <p:nvGrpSpPr>
          <p:cNvPr id="26628" name="Group 4">
            <a:extLst>
              <a:ext uri="{FF2B5EF4-FFF2-40B4-BE49-F238E27FC236}">
                <a16:creationId xmlns:a16="http://schemas.microsoft.com/office/drawing/2014/main" id="{EA62E06C-3496-4641-8461-A9F909494496}"/>
              </a:ext>
            </a:extLst>
          </p:cNvPr>
          <p:cNvGrpSpPr>
            <a:grpSpLocks/>
          </p:cNvGrpSpPr>
          <p:nvPr/>
        </p:nvGrpSpPr>
        <p:grpSpPr bwMode="auto">
          <a:xfrm>
            <a:off x="2279650" y="2636838"/>
            <a:ext cx="7761288" cy="1828800"/>
            <a:chOff x="0" y="0"/>
            <a:chExt cx="4889" cy="1152"/>
          </a:xfrm>
        </p:grpSpPr>
        <p:sp>
          <p:nvSpPr>
            <p:cNvPr id="25624" name="Text Box 5">
              <a:extLst>
                <a:ext uri="{FF2B5EF4-FFF2-40B4-BE49-F238E27FC236}">
                  <a16:creationId xmlns:a16="http://schemas.microsoft.com/office/drawing/2014/main" id="{EE378F9B-A596-47E8-AD9B-42BA0129FC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7" y="704"/>
              <a:ext cx="672" cy="2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2000" b="1">
                  <a:latin typeface="+mn-lt"/>
                  <a:ea typeface="+mn-ea"/>
                  <a:cs typeface="+mn-ea"/>
                  <a:sym typeface="+mn-lt"/>
                </a:rPr>
                <a:t>终点</a:t>
              </a:r>
            </a:p>
          </p:txBody>
        </p:sp>
        <p:grpSp>
          <p:nvGrpSpPr>
            <p:cNvPr id="25625" name="Group 6">
              <a:extLst>
                <a:ext uri="{FF2B5EF4-FFF2-40B4-BE49-F238E27FC236}">
                  <a16:creationId xmlns:a16="http://schemas.microsoft.com/office/drawing/2014/main" id="{74804307-7769-41F9-9AF5-40B738BC23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0"/>
              <a:ext cx="4272" cy="1152"/>
              <a:chOff x="0" y="0"/>
              <a:chExt cx="4272" cy="1152"/>
            </a:xfrm>
          </p:grpSpPr>
          <p:sp>
            <p:nvSpPr>
              <p:cNvPr id="25626" name="Oval 7">
                <a:extLst>
                  <a:ext uri="{FF2B5EF4-FFF2-40B4-BE49-F238E27FC236}">
                    <a16:creationId xmlns:a16="http://schemas.microsoft.com/office/drawing/2014/main" id="{5BB14318-D172-48CC-8B48-25D186905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" y="360"/>
                <a:ext cx="334" cy="144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627" name="Oval 8">
                <a:extLst>
                  <a:ext uri="{FF2B5EF4-FFF2-40B4-BE49-F238E27FC236}">
                    <a16:creationId xmlns:a16="http://schemas.microsoft.com/office/drawing/2014/main" id="{0770A15F-CC6B-4ABD-A813-A41806ECB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" y="72"/>
                <a:ext cx="334" cy="144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628" name="Oval 9">
                <a:extLst>
                  <a:ext uri="{FF2B5EF4-FFF2-40B4-BE49-F238E27FC236}">
                    <a16:creationId xmlns:a16="http://schemas.microsoft.com/office/drawing/2014/main" id="{6A476734-8083-479E-9E31-AF684C5FEF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8" y="252"/>
                <a:ext cx="334" cy="144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629" name="Oval 10">
                <a:extLst>
                  <a:ext uri="{FF2B5EF4-FFF2-40B4-BE49-F238E27FC236}">
                    <a16:creationId xmlns:a16="http://schemas.microsoft.com/office/drawing/2014/main" id="{3328A242-9FA0-4094-A1F1-F68CEB5D8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" y="1008"/>
                <a:ext cx="335" cy="144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630" name="Line 11">
                <a:extLst>
                  <a:ext uri="{FF2B5EF4-FFF2-40B4-BE49-F238E27FC236}">
                    <a16:creationId xmlns:a16="http://schemas.microsoft.com/office/drawing/2014/main" id="{C850E52E-3ADF-4B9A-A264-4442B954BD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0" y="144"/>
                <a:ext cx="1672" cy="288"/>
              </a:xfrm>
              <a:prstGeom prst="line">
                <a:avLst/>
              </a:prstGeom>
              <a:noFill/>
              <a:ln w="9525" cap="rnd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631" name="Line 12">
                <a:extLst>
                  <a:ext uri="{FF2B5EF4-FFF2-40B4-BE49-F238E27FC236}">
                    <a16:creationId xmlns:a16="http://schemas.microsoft.com/office/drawing/2014/main" id="{CD9EC07A-E169-4BE8-B9CA-5E5E8AE828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66" y="144"/>
                <a:ext cx="1605" cy="180"/>
              </a:xfrm>
              <a:prstGeom prst="line">
                <a:avLst/>
              </a:prstGeom>
              <a:noFill/>
              <a:ln w="9525" cap="rnd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632" name="Line 13">
                <a:extLst>
                  <a:ext uri="{FF2B5EF4-FFF2-40B4-BE49-F238E27FC236}">
                    <a16:creationId xmlns:a16="http://schemas.microsoft.com/office/drawing/2014/main" id="{66D170D8-D79F-494E-8AD8-2C1D33D1AB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65" y="252"/>
                <a:ext cx="239" cy="900"/>
              </a:xfrm>
              <a:prstGeom prst="line">
                <a:avLst/>
              </a:prstGeom>
              <a:noFill/>
              <a:ln w="9525" cap="rnd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633" name="Oval 14">
                <a:extLst>
                  <a:ext uri="{FF2B5EF4-FFF2-40B4-BE49-F238E27FC236}">
                    <a16:creationId xmlns:a16="http://schemas.microsoft.com/office/drawing/2014/main" id="{EB33D34E-038B-4A44-9547-6CF7465D9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2" y="864"/>
                <a:ext cx="173" cy="144"/>
              </a:xfrm>
              <a:prstGeom prst="ellipse">
                <a:avLst/>
              </a:prstGeom>
              <a:solidFill>
                <a:srgbClr val="CCEC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>
                  <a:lnSpc>
                    <a:spcPct val="91649"/>
                  </a:lnSpc>
                </a:pPr>
                <a:endParaRPr lang="zh-CN" altLang="zh-CN" sz="2000" b="1">
                  <a:solidFill>
                    <a:srgbClr val="0000FF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634" name="Line 15">
                <a:extLst>
                  <a:ext uri="{FF2B5EF4-FFF2-40B4-BE49-F238E27FC236}">
                    <a16:creationId xmlns:a16="http://schemas.microsoft.com/office/drawing/2014/main" id="{B98039A4-6C46-4EF5-A317-2B709022CE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71" y="432"/>
                <a:ext cx="57" cy="432"/>
              </a:xfrm>
              <a:prstGeom prst="line">
                <a:avLst/>
              </a:prstGeom>
              <a:noFill/>
              <a:ln w="9525" cap="rnd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635" name="Line 16">
                <a:extLst>
                  <a:ext uri="{FF2B5EF4-FFF2-40B4-BE49-F238E27FC236}">
                    <a16:creationId xmlns:a16="http://schemas.microsoft.com/office/drawing/2014/main" id="{E21F7444-F82A-4F94-9708-3E0BBFAB26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6" y="504"/>
                <a:ext cx="1405" cy="648"/>
              </a:xfrm>
              <a:prstGeom prst="line">
                <a:avLst/>
              </a:prstGeom>
              <a:noFill/>
              <a:ln w="9525" cap="rnd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636" name="Line 17">
                <a:extLst>
                  <a:ext uri="{FF2B5EF4-FFF2-40B4-BE49-F238E27FC236}">
                    <a16:creationId xmlns:a16="http://schemas.microsoft.com/office/drawing/2014/main" id="{208A2F34-7352-4794-9B15-995CA71821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61" y="252"/>
                <a:ext cx="1137" cy="180"/>
              </a:xfrm>
              <a:prstGeom prst="line">
                <a:avLst/>
              </a:prstGeom>
              <a:noFill/>
              <a:ln w="38100">
                <a:solidFill>
                  <a:srgbClr val="FF0066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637" name="Line 18">
                <a:extLst>
                  <a:ext uri="{FF2B5EF4-FFF2-40B4-BE49-F238E27FC236}">
                    <a16:creationId xmlns:a16="http://schemas.microsoft.com/office/drawing/2014/main" id="{C2E7BE2A-886D-4FC7-B8CA-A31961608E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52"/>
                <a:ext cx="1271" cy="108"/>
              </a:xfrm>
              <a:prstGeom prst="line">
                <a:avLst/>
              </a:prstGeom>
              <a:noFill/>
              <a:ln w="38100">
                <a:solidFill>
                  <a:srgbClr val="FF0066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638" name="Line 19">
                <a:extLst>
                  <a:ext uri="{FF2B5EF4-FFF2-40B4-BE49-F238E27FC236}">
                    <a16:creationId xmlns:a16="http://schemas.microsoft.com/office/drawing/2014/main" id="{97220B85-F1B0-4D80-BDBD-603BCEB78A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36" y="432"/>
                <a:ext cx="66" cy="396"/>
              </a:xfrm>
              <a:prstGeom prst="line">
                <a:avLst/>
              </a:prstGeom>
              <a:noFill/>
              <a:ln w="38100">
                <a:solidFill>
                  <a:srgbClr val="FF0066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639" name="Text Box 20">
                <a:extLst>
                  <a:ext uri="{FF2B5EF4-FFF2-40B4-BE49-F238E27FC236}">
                    <a16:creationId xmlns:a16="http://schemas.microsoft.com/office/drawing/2014/main" id="{39550577-5AB1-4B6E-9C81-0FAD4F005B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72"/>
                <a:ext cx="528" cy="23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r>
                  <a:rPr lang="zh-CN" altLang="zh-CN" sz="2000" b="1">
                    <a:latin typeface="+mn-lt"/>
                    <a:ea typeface="+mn-ea"/>
                    <a:cs typeface="+mn-ea"/>
                    <a:sym typeface="+mn-lt"/>
                  </a:rPr>
                  <a:t>起点</a:t>
                </a:r>
              </a:p>
            </p:txBody>
          </p:sp>
          <p:sp>
            <p:nvSpPr>
              <p:cNvPr id="25640" name="Text Box 21">
                <a:extLst>
                  <a:ext uri="{FF2B5EF4-FFF2-40B4-BE49-F238E27FC236}">
                    <a16:creationId xmlns:a16="http://schemas.microsoft.com/office/drawing/2014/main" id="{1E976C49-DACC-41EF-96DF-711DAD800C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88" y="624"/>
                <a:ext cx="768" cy="23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r>
                  <a:rPr lang="zh-CN" altLang="zh-CN" sz="2000" b="1">
                    <a:solidFill>
                      <a:schemeClr val="accent1"/>
                    </a:solidFill>
                    <a:latin typeface="+mn-lt"/>
                    <a:ea typeface="+mn-ea"/>
                    <a:cs typeface="+mn-ea"/>
                    <a:sym typeface="+mn-lt"/>
                  </a:rPr>
                  <a:t>路由器</a:t>
                </a:r>
                <a:endParaRPr lang="zh-CN" altLang="zh-CN" sz="2000" b="1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641" name="Text Box 22">
                <a:extLst>
                  <a:ext uri="{FF2B5EF4-FFF2-40B4-BE49-F238E27FC236}">
                    <a16:creationId xmlns:a16="http://schemas.microsoft.com/office/drawing/2014/main" id="{72F3BE45-4D99-4C82-AFD3-B234D07DF4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60" y="108"/>
                <a:ext cx="768" cy="23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r>
                  <a:rPr lang="zh-CN" altLang="zh-CN" sz="2000" b="1">
                    <a:latin typeface="+mn-lt"/>
                    <a:ea typeface="+mn-ea"/>
                    <a:cs typeface="+mn-ea"/>
                    <a:sym typeface="+mn-lt"/>
                  </a:rPr>
                  <a:t>帧中继</a:t>
                </a:r>
              </a:p>
            </p:txBody>
          </p:sp>
          <p:sp>
            <p:nvSpPr>
              <p:cNvPr id="25642" name="Text Box 23">
                <a:extLst>
                  <a:ext uri="{FF2B5EF4-FFF2-40B4-BE49-F238E27FC236}">
                    <a16:creationId xmlns:a16="http://schemas.microsoft.com/office/drawing/2014/main" id="{D26184AB-110A-4534-8E26-CD117FE550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84" y="0"/>
                <a:ext cx="576" cy="23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r>
                  <a:rPr lang="zh-CN" altLang="zh-CN" sz="2000" b="1">
                    <a:latin typeface="+mn-lt"/>
                    <a:ea typeface="+mn-ea"/>
                    <a:cs typeface="+mn-ea"/>
                    <a:sym typeface="+mn-lt"/>
                  </a:rPr>
                  <a:t>ATM</a:t>
                </a:r>
              </a:p>
            </p:txBody>
          </p:sp>
          <p:sp>
            <p:nvSpPr>
              <p:cNvPr id="25643" name="Text Box 24">
                <a:extLst>
                  <a:ext uri="{FF2B5EF4-FFF2-40B4-BE49-F238E27FC236}">
                    <a16:creationId xmlns:a16="http://schemas.microsoft.com/office/drawing/2014/main" id="{0E7725F0-39C4-42B0-8572-C48B48F25F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12" y="576"/>
                <a:ext cx="720" cy="23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r>
                  <a:rPr lang="zh-CN" altLang="zh-CN" sz="2000" b="1">
                    <a:latin typeface="+mn-lt"/>
                    <a:ea typeface="+mn-ea"/>
                    <a:cs typeface="+mn-ea"/>
                    <a:sym typeface="+mn-lt"/>
                  </a:rPr>
                  <a:t>以太网</a:t>
                </a:r>
              </a:p>
            </p:txBody>
          </p:sp>
        </p:grpSp>
      </p:grpSp>
      <p:sp>
        <p:nvSpPr>
          <p:cNvPr id="25605" name="Text Box 25">
            <a:extLst>
              <a:ext uri="{FF2B5EF4-FFF2-40B4-BE49-F238E27FC236}">
                <a16:creationId xmlns:a16="http://schemas.microsoft.com/office/drawing/2014/main" id="{989408AC-C2E5-494E-9239-73905698C8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011" y="5918047"/>
            <a:ext cx="10080353" cy="432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什么是身份标识ID和通信地址？</a:t>
            </a:r>
            <a:r>
              <a:rPr lang="zh-CN" altLang="zh-CN" sz="2400" b="1" dirty="0">
                <a:solidFill>
                  <a:srgbClr val="CC3300"/>
                </a:solidFill>
                <a:latin typeface="+mn-lt"/>
                <a:ea typeface="+mn-ea"/>
                <a:cs typeface="+mn-ea"/>
                <a:sym typeface="+mn-lt"/>
              </a:rPr>
              <a:t>为什么不能用身份证号码作地址邮件通信？</a:t>
            </a:r>
          </a:p>
        </p:txBody>
      </p:sp>
      <p:sp>
        <p:nvSpPr>
          <p:cNvPr id="25606" name="Text Box 26">
            <a:extLst>
              <a:ext uri="{FF2B5EF4-FFF2-40B4-BE49-F238E27FC236}">
                <a16:creationId xmlns:a16="http://schemas.microsoft.com/office/drawing/2014/main" id="{C67BFA4B-E306-46D4-8809-D5B88467E1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7288" y="1789114"/>
            <a:ext cx="838200" cy="37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000" b="1">
                <a:latin typeface="+mn-lt"/>
                <a:ea typeface="+mn-ea"/>
                <a:cs typeface="+mn-ea"/>
                <a:sym typeface="+mn-lt"/>
              </a:rPr>
              <a:t>包裹</a:t>
            </a:r>
          </a:p>
        </p:txBody>
      </p:sp>
      <p:grpSp>
        <p:nvGrpSpPr>
          <p:cNvPr id="26651" name="Group 27">
            <a:extLst>
              <a:ext uri="{FF2B5EF4-FFF2-40B4-BE49-F238E27FC236}">
                <a16:creationId xmlns:a16="http://schemas.microsoft.com/office/drawing/2014/main" id="{BD64A56A-D6F3-4B22-926C-183032AF9633}"/>
              </a:ext>
            </a:extLst>
          </p:cNvPr>
          <p:cNvGrpSpPr>
            <a:grpSpLocks/>
          </p:cNvGrpSpPr>
          <p:nvPr/>
        </p:nvGrpSpPr>
        <p:grpSpPr bwMode="auto">
          <a:xfrm>
            <a:off x="3417888" y="1484313"/>
            <a:ext cx="1295400" cy="457200"/>
            <a:chOff x="0" y="0"/>
            <a:chExt cx="816" cy="288"/>
          </a:xfrm>
        </p:grpSpPr>
        <p:sp>
          <p:nvSpPr>
            <p:cNvPr id="25622" name="Line 28">
              <a:extLst>
                <a:ext uri="{FF2B5EF4-FFF2-40B4-BE49-F238E27FC236}">
                  <a16:creationId xmlns:a16="http://schemas.microsoft.com/office/drawing/2014/main" id="{ABA15D43-050A-45C1-9055-A846156777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0" y="288"/>
              <a:ext cx="816" cy="0"/>
            </a:xfrm>
            <a:prstGeom prst="line">
              <a:avLst/>
            </a:prstGeom>
            <a:noFill/>
            <a:ln w="12700" cap="sq">
              <a:solidFill>
                <a:schemeClr val="tx1"/>
              </a:solidFill>
              <a:round/>
              <a:headEnd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623" name="Text Box 29">
              <a:extLst>
                <a:ext uri="{FF2B5EF4-FFF2-40B4-BE49-F238E27FC236}">
                  <a16:creationId xmlns:a16="http://schemas.microsoft.com/office/drawing/2014/main" id="{BC42AF99-C3E1-43D1-88A6-B1A8DCDF87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" y="0"/>
              <a:ext cx="528" cy="2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2000" b="1">
                  <a:latin typeface="+mn-lt"/>
                  <a:ea typeface="+mn-ea"/>
                  <a:cs typeface="+mn-ea"/>
                  <a:sym typeface="+mn-lt"/>
                </a:rPr>
                <a:t>马车</a:t>
              </a:r>
            </a:p>
          </p:txBody>
        </p:sp>
      </p:grpSp>
      <p:sp>
        <p:nvSpPr>
          <p:cNvPr id="25608" name="Oval 30">
            <a:extLst>
              <a:ext uri="{FF2B5EF4-FFF2-40B4-BE49-F238E27FC236}">
                <a16:creationId xmlns:a16="http://schemas.microsoft.com/office/drawing/2014/main" id="{3D89A5FD-3509-442D-8BDF-B84CE9A7D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9488" y="1789113"/>
            <a:ext cx="304800" cy="304800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5609" name="Oval 31">
            <a:extLst>
              <a:ext uri="{FF2B5EF4-FFF2-40B4-BE49-F238E27FC236}">
                <a16:creationId xmlns:a16="http://schemas.microsoft.com/office/drawing/2014/main" id="{2FD67365-1C1F-41CA-B2C0-B5447687F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9688" y="1789113"/>
            <a:ext cx="304800" cy="304800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6656" name="Group 32">
            <a:extLst>
              <a:ext uri="{FF2B5EF4-FFF2-40B4-BE49-F238E27FC236}">
                <a16:creationId xmlns:a16="http://schemas.microsoft.com/office/drawing/2014/main" id="{FAAAE2BE-4FC6-41B2-AD40-CB55B7FAB0F6}"/>
              </a:ext>
            </a:extLst>
          </p:cNvPr>
          <p:cNvGrpSpPr>
            <a:grpSpLocks/>
          </p:cNvGrpSpPr>
          <p:nvPr/>
        </p:nvGrpSpPr>
        <p:grpSpPr bwMode="auto">
          <a:xfrm>
            <a:off x="6770688" y="1484313"/>
            <a:ext cx="1219200" cy="457200"/>
            <a:chOff x="0" y="0"/>
            <a:chExt cx="768" cy="288"/>
          </a:xfrm>
        </p:grpSpPr>
        <p:sp>
          <p:nvSpPr>
            <p:cNvPr id="25620" name="Line 33">
              <a:extLst>
                <a:ext uri="{FF2B5EF4-FFF2-40B4-BE49-F238E27FC236}">
                  <a16:creationId xmlns:a16="http://schemas.microsoft.com/office/drawing/2014/main" id="{5743F93D-7DBA-41FF-9312-36437468E5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0" y="288"/>
              <a:ext cx="768" cy="0"/>
            </a:xfrm>
            <a:prstGeom prst="line">
              <a:avLst/>
            </a:prstGeom>
            <a:noFill/>
            <a:ln w="12700" cap="sq">
              <a:solidFill>
                <a:schemeClr val="tx1"/>
              </a:solidFill>
              <a:round/>
              <a:headEnd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621" name="Text Box 34">
              <a:extLst>
                <a:ext uri="{FF2B5EF4-FFF2-40B4-BE49-F238E27FC236}">
                  <a16:creationId xmlns:a16="http://schemas.microsoft.com/office/drawing/2014/main" id="{54C69CB1-B6B8-490F-A0B6-879516D20A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" y="0"/>
              <a:ext cx="528" cy="2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2000" b="1">
                  <a:latin typeface="+mn-lt"/>
                  <a:ea typeface="+mn-ea"/>
                  <a:cs typeface="+mn-ea"/>
                  <a:sym typeface="+mn-lt"/>
                </a:rPr>
                <a:t>火车</a:t>
              </a:r>
            </a:p>
          </p:txBody>
        </p:sp>
      </p:grpSp>
      <p:grpSp>
        <p:nvGrpSpPr>
          <p:cNvPr id="26659" name="Group 35">
            <a:extLst>
              <a:ext uri="{FF2B5EF4-FFF2-40B4-BE49-F238E27FC236}">
                <a16:creationId xmlns:a16="http://schemas.microsoft.com/office/drawing/2014/main" id="{928B25C6-871E-4715-A669-5A91FD116501}"/>
              </a:ext>
            </a:extLst>
          </p:cNvPr>
          <p:cNvGrpSpPr>
            <a:grpSpLocks/>
          </p:cNvGrpSpPr>
          <p:nvPr/>
        </p:nvGrpSpPr>
        <p:grpSpPr bwMode="auto">
          <a:xfrm>
            <a:off x="5094288" y="1484313"/>
            <a:ext cx="1219200" cy="457200"/>
            <a:chOff x="0" y="0"/>
            <a:chExt cx="768" cy="288"/>
          </a:xfrm>
        </p:grpSpPr>
        <p:sp>
          <p:nvSpPr>
            <p:cNvPr id="25618" name="Text Box 36">
              <a:extLst>
                <a:ext uri="{FF2B5EF4-FFF2-40B4-BE49-F238E27FC236}">
                  <a16:creationId xmlns:a16="http://schemas.microsoft.com/office/drawing/2014/main" id="{540EAA4C-E578-4154-A1D9-FA54D8E107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" y="0"/>
              <a:ext cx="528" cy="2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2000" b="1">
                  <a:latin typeface="+mn-lt"/>
                  <a:ea typeface="+mn-ea"/>
                  <a:cs typeface="+mn-ea"/>
                  <a:sym typeface="+mn-lt"/>
                </a:rPr>
                <a:t>汽车</a:t>
              </a:r>
            </a:p>
          </p:txBody>
        </p:sp>
        <p:sp>
          <p:nvSpPr>
            <p:cNvPr id="25619" name="Line 37">
              <a:extLst>
                <a:ext uri="{FF2B5EF4-FFF2-40B4-BE49-F238E27FC236}">
                  <a16:creationId xmlns:a16="http://schemas.microsoft.com/office/drawing/2014/main" id="{721E850D-DE4F-4465-8612-EADB77CC87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0" y="288"/>
              <a:ext cx="768" cy="0"/>
            </a:xfrm>
            <a:prstGeom prst="line">
              <a:avLst/>
            </a:prstGeom>
            <a:noFill/>
            <a:ln w="12700" cap="sq">
              <a:solidFill>
                <a:schemeClr val="tx1"/>
              </a:solidFill>
              <a:round/>
              <a:headEnd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5612" name="Oval 38">
            <a:extLst>
              <a:ext uri="{FF2B5EF4-FFF2-40B4-BE49-F238E27FC236}">
                <a16:creationId xmlns:a16="http://schemas.microsoft.com/office/drawing/2014/main" id="{AC54A033-2DE3-4B6F-9980-F223556BB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9888" y="1789113"/>
            <a:ext cx="304800" cy="304800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5613" name="Text Box 39">
            <a:extLst>
              <a:ext uri="{FF2B5EF4-FFF2-40B4-BE49-F238E27FC236}">
                <a16:creationId xmlns:a16="http://schemas.microsoft.com/office/drawing/2014/main" id="{AE20C6CC-DAEC-4353-9193-362D06CEF5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7688" y="1331913"/>
            <a:ext cx="1676400" cy="37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000" b="1">
                <a:latin typeface="+mn-lt"/>
                <a:ea typeface="+mn-ea"/>
                <a:cs typeface="+mn-ea"/>
                <a:sym typeface="+mn-lt"/>
              </a:rPr>
              <a:t>（原始标签）</a:t>
            </a:r>
            <a:endParaRPr lang="zh-CN" altLang="zh-CN" sz="2400" b="1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5614" name="Text Box 40">
            <a:extLst>
              <a:ext uri="{FF2B5EF4-FFF2-40B4-BE49-F238E27FC236}">
                <a16:creationId xmlns:a16="http://schemas.microsoft.com/office/drawing/2014/main" id="{89F0161C-C9E9-427D-B162-71D4690294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04288" y="1484314"/>
            <a:ext cx="1295400" cy="6586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000" b="1">
                <a:latin typeface="+mn-lt"/>
                <a:ea typeface="+mn-ea"/>
                <a:cs typeface="+mn-ea"/>
                <a:sym typeface="+mn-lt"/>
              </a:rPr>
              <a:t>   包裹目的地</a:t>
            </a:r>
          </a:p>
        </p:txBody>
      </p:sp>
      <p:grpSp>
        <p:nvGrpSpPr>
          <p:cNvPr id="26665" name="Group 41">
            <a:extLst>
              <a:ext uri="{FF2B5EF4-FFF2-40B4-BE49-F238E27FC236}">
                <a16:creationId xmlns:a16="http://schemas.microsoft.com/office/drawing/2014/main" id="{379F0899-CA67-4AC7-8D5E-DAFED6DF5800}"/>
              </a:ext>
            </a:extLst>
          </p:cNvPr>
          <p:cNvGrpSpPr>
            <a:grpSpLocks/>
          </p:cNvGrpSpPr>
          <p:nvPr/>
        </p:nvGrpSpPr>
        <p:grpSpPr bwMode="auto">
          <a:xfrm>
            <a:off x="8294688" y="1484313"/>
            <a:ext cx="838200" cy="457200"/>
            <a:chOff x="0" y="0"/>
            <a:chExt cx="528" cy="288"/>
          </a:xfrm>
        </p:grpSpPr>
        <p:sp>
          <p:nvSpPr>
            <p:cNvPr id="25616" name="Line 42">
              <a:extLst>
                <a:ext uri="{FF2B5EF4-FFF2-40B4-BE49-F238E27FC236}">
                  <a16:creationId xmlns:a16="http://schemas.microsoft.com/office/drawing/2014/main" id="{A8F40E14-6E21-4F32-996A-B7B6FCBF1D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0" y="288"/>
              <a:ext cx="528" cy="0"/>
            </a:xfrm>
            <a:prstGeom prst="line">
              <a:avLst/>
            </a:prstGeom>
            <a:noFill/>
            <a:ln w="12700" cap="sq">
              <a:solidFill>
                <a:schemeClr val="tx1"/>
              </a:solidFill>
              <a:round/>
              <a:headEnd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617" name="Text Box 43">
              <a:extLst>
                <a:ext uri="{FF2B5EF4-FFF2-40B4-BE49-F238E27FC236}">
                  <a16:creationId xmlns:a16="http://schemas.microsoft.com/office/drawing/2014/main" id="{C36F88DA-1835-4CDD-AD97-19D22B51F9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0" y="0"/>
              <a:ext cx="528" cy="2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2000" b="1">
                  <a:latin typeface="+mn-lt"/>
                  <a:ea typeface="+mn-ea"/>
                  <a:cs typeface="+mn-ea"/>
                  <a:sym typeface="+mn-lt"/>
                </a:rPr>
                <a:t>投递</a:t>
              </a:r>
            </a:p>
          </p:txBody>
        </p:sp>
      </p:grp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6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6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6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66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6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6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6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7" grpId="0" autoUpdateAnimBg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2">
            <a:hlinkClick r:id="rId2" action="ppaction://hlinksldjump"/>
            <a:extLst>
              <a:ext uri="{FF2B5EF4-FFF2-40B4-BE49-F238E27FC236}">
                <a16:creationId xmlns:a16="http://schemas.microsoft.com/office/drawing/2014/main" id="{C3E7A8EA-9D9D-4FB1-AC8F-E2926ACC2FB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6801" y="5562600"/>
            <a:ext cx="1649413" cy="1030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6627" name="Text Box 3">
            <a:extLst>
              <a:ext uri="{FF2B5EF4-FFF2-40B4-BE49-F238E27FC236}">
                <a16:creationId xmlns:a16="http://schemas.microsoft.com/office/drawing/2014/main" id="{3E6884C0-AAE4-4B7D-B569-D276E6DBEA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408" y="1340768"/>
            <a:ext cx="8849194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None/>
            </a:pPr>
            <a:r>
              <a:rPr lang="zh-CN" altLang="zh-CN" sz="2800" b="1" dirty="0">
                <a:solidFill>
                  <a:srgbClr val="990000"/>
                </a:solidFill>
                <a:latin typeface="+mn-lt"/>
                <a:ea typeface="+mn-ea"/>
                <a:cs typeface="+mn-ea"/>
                <a:sym typeface="+mn-lt"/>
              </a:rPr>
              <a:t>1.3.1 网络协议分层</a:t>
            </a:r>
          </a:p>
        </p:txBody>
      </p:sp>
      <p:sp>
        <p:nvSpPr>
          <p:cNvPr id="27652" name="Text Box 4">
            <a:extLst>
              <a:ext uri="{FF2B5EF4-FFF2-40B4-BE49-F238E27FC236}">
                <a16:creationId xmlns:a16="http://schemas.microsoft.com/office/drawing/2014/main" id="{E95B405C-306A-4917-8FE3-5BCAF655AE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408" y="2612269"/>
            <a:ext cx="9167812" cy="432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Char char="v"/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复杂性：一个公司（产品）越来越无法完成一个系统所有的事情。</a:t>
            </a:r>
          </a:p>
        </p:txBody>
      </p:sp>
      <p:sp>
        <p:nvSpPr>
          <p:cNvPr id="27653" name="Text Box 5">
            <a:extLst>
              <a:ext uri="{FF2B5EF4-FFF2-40B4-BE49-F238E27FC236}">
                <a16:creationId xmlns:a16="http://schemas.microsoft.com/office/drawing/2014/main" id="{3D76CE67-6763-48DA-9664-4E7EB05CFC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408" y="3693358"/>
            <a:ext cx="9075633" cy="7718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Char char="v"/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开放互连： 原有技术通常只有通信底层和独立的应用层，在不同基础上完成广泛互连，必须定义超越旧体系、新的工作层。</a:t>
            </a:r>
          </a:p>
        </p:txBody>
      </p:sp>
      <p:sp>
        <p:nvSpPr>
          <p:cNvPr id="27654" name="Text Box 6">
            <a:extLst>
              <a:ext uri="{FF2B5EF4-FFF2-40B4-BE49-F238E27FC236}">
                <a16:creationId xmlns:a16="http://schemas.microsoft.com/office/drawing/2014/main" id="{D4E1A953-A72E-4B24-8A89-14D7D16D30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408" y="5133219"/>
            <a:ext cx="8849194" cy="7718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Char char="v"/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标准化：解决复杂性和互连不能依赖某些公司产品技术，建立既分工的、有统一协调的体系。</a:t>
            </a:r>
          </a:p>
        </p:txBody>
      </p:sp>
      <p:sp>
        <p:nvSpPr>
          <p:cNvPr id="27655" name="Text Box 7">
            <a:extLst>
              <a:ext uri="{FF2B5EF4-FFF2-40B4-BE49-F238E27FC236}">
                <a16:creationId xmlns:a16="http://schemas.microsoft.com/office/drawing/2014/main" id="{6615E092-6599-49AF-AC8C-BFC7A384D0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408" y="1872494"/>
            <a:ext cx="7910513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None/>
            </a:pPr>
            <a:r>
              <a:rPr lang="zh-CN" altLang="zh-CN" sz="2800" b="1">
                <a:solidFill>
                  <a:srgbClr val="990000"/>
                </a:solidFill>
                <a:latin typeface="+mn-lt"/>
                <a:ea typeface="+mn-ea"/>
                <a:cs typeface="+mn-ea"/>
                <a:sym typeface="+mn-lt"/>
              </a:rPr>
              <a:t>早期网络是不分层，为什么要进行分层处理？</a:t>
            </a:r>
          </a:p>
        </p:txBody>
      </p:sp>
      <p:sp>
        <p:nvSpPr>
          <p:cNvPr id="26632" name="Comment 8">
            <a:extLst>
              <a:ext uri="{FF2B5EF4-FFF2-40B4-BE49-F238E27FC236}">
                <a16:creationId xmlns:a16="http://schemas.microsoft.com/office/drawing/2014/main" id="{41D4A903-9D48-49EA-AF12-AB95BB9A8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970213" y="457200"/>
            <a:ext cx="2514600" cy="2357697"/>
          </a:xfrm>
          <a:prstGeom prst="rect">
            <a:avLst/>
          </a:prstGeom>
          <a:solidFill>
            <a:srgbClr val="FCFF91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 b="1" dirty="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早期计算机应用程序和网络基本两个独立的体系，计算机通信（串口、Moden、DDN、X.25) 独立编程完成数据传输，通过操作系统底层向应用呈现提供数据，交互灵活性很差、不标准，从而无法形成更广泛的网络应用。</a:t>
            </a:r>
            <a:endParaRPr lang="zh-CN" altLang="zh-CN" sz="1600" dirty="0">
              <a:solidFill>
                <a:srgbClr val="000000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91649"/>
              </a:lnSpc>
            </a:pPr>
            <a:endParaRPr lang="zh-CN" altLang="zh-CN" sz="1600" dirty="0">
              <a:solidFill>
                <a:srgbClr val="0000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6633" name="Rectangle 9">
            <a:extLst>
              <a:ext uri="{FF2B5EF4-FFF2-40B4-BE49-F238E27FC236}">
                <a16:creationId xmlns:a16="http://schemas.microsoft.com/office/drawing/2014/main" id="{DE61F6F8-4180-4CD7-85E2-797248FB4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9189" y="142370"/>
            <a:ext cx="48006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 anchorCtr="1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1.3 互联网协议体系结构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6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6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76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76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76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76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76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76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52" grpId="0" autoUpdateAnimBg="0"/>
      <p:bldP spid="27653" grpId="0" autoUpdateAnimBg="0"/>
      <p:bldP spid="27654" grpId="0" autoUpdateAnimBg="0"/>
      <p:bldP spid="27655" grpId="0" autoUpdateAnimBg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>
            <a:extLst>
              <a:ext uri="{FF2B5EF4-FFF2-40B4-BE49-F238E27FC236}">
                <a16:creationId xmlns:a16="http://schemas.microsoft.com/office/drawing/2014/main" id="{DB805289-BBDA-4357-986B-DE25DD52F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0046" y="331250"/>
            <a:ext cx="4343400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None/>
            </a:pPr>
            <a:r>
              <a:rPr lang="zh-CN" altLang="zh-CN" sz="2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1.3.1 TCP/IP协议结构</a:t>
            </a:r>
          </a:p>
        </p:txBody>
      </p:sp>
      <p:sp>
        <p:nvSpPr>
          <p:cNvPr id="27651" name="AutoShape 3">
            <a:extLst>
              <a:ext uri="{FF2B5EF4-FFF2-40B4-BE49-F238E27FC236}">
                <a16:creationId xmlns:a16="http://schemas.microsoft.com/office/drawing/2014/main" id="{2A1B8DC4-FFB2-4057-A229-CF6606680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5881" y="1311906"/>
            <a:ext cx="2828925" cy="5111750"/>
          </a:xfrm>
          <a:prstGeom prst="cube">
            <a:avLst>
              <a:gd name="adj" fmla="val 9144"/>
            </a:avLst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endParaRPr lang="zh-CN" altLang="zh-CN" sz="24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7652" name="未知">
            <a:extLst>
              <a:ext uri="{FF2B5EF4-FFF2-40B4-BE49-F238E27FC236}">
                <a16:creationId xmlns:a16="http://schemas.microsoft.com/office/drawing/2014/main" id="{74A3EB88-7E6E-4D3C-9291-C21F628F18E5}"/>
              </a:ext>
            </a:extLst>
          </p:cNvPr>
          <p:cNvSpPr>
            <a:spLocks/>
          </p:cNvSpPr>
          <p:nvPr/>
        </p:nvSpPr>
        <p:spPr bwMode="auto">
          <a:xfrm>
            <a:off x="3414714" y="2543175"/>
            <a:ext cx="2833687" cy="376238"/>
          </a:xfrm>
          <a:custGeom>
            <a:avLst/>
            <a:gdLst>
              <a:gd name="T0" fmla="*/ 2833687 w 1684"/>
              <a:gd name="T1" fmla="*/ 0 h 176"/>
              <a:gd name="T2" fmla="*/ 2571184 w 1684"/>
              <a:gd name="T3" fmla="*/ 367687 h 176"/>
              <a:gd name="T4" fmla="*/ 0 w 1684"/>
              <a:gd name="T5" fmla="*/ 376238 h 17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84" h="176">
                <a:moveTo>
                  <a:pt x="1684" y="0"/>
                </a:moveTo>
                <a:lnTo>
                  <a:pt x="1528" y="172"/>
                </a:lnTo>
                <a:lnTo>
                  <a:pt x="0" y="176"/>
                </a:lnTo>
              </a:path>
            </a:pathLst>
          </a:custGeom>
          <a:noFill/>
          <a:ln w="381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7653" name="未知">
            <a:extLst>
              <a:ext uri="{FF2B5EF4-FFF2-40B4-BE49-F238E27FC236}">
                <a16:creationId xmlns:a16="http://schemas.microsoft.com/office/drawing/2014/main" id="{19605C02-6BD7-47CA-AC3D-572AA7C0D569}"/>
              </a:ext>
            </a:extLst>
          </p:cNvPr>
          <p:cNvSpPr>
            <a:spLocks/>
          </p:cNvSpPr>
          <p:nvPr/>
        </p:nvSpPr>
        <p:spPr bwMode="auto">
          <a:xfrm>
            <a:off x="3414713" y="3119439"/>
            <a:ext cx="2825750" cy="396875"/>
          </a:xfrm>
          <a:custGeom>
            <a:avLst/>
            <a:gdLst>
              <a:gd name="T0" fmla="*/ 2825750 w 1679"/>
              <a:gd name="T1" fmla="*/ 0 h 186"/>
              <a:gd name="T2" fmla="*/ 2566569 w 1679"/>
              <a:gd name="T3" fmla="*/ 396875 h 186"/>
              <a:gd name="T4" fmla="*/ 0 w 1679"/>
              <a:gd name="T5" fmla="*/ 390474 h 18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79" h="186">
                <a:moveTo>
                  <a:pt x="1679" y="0"/>
                </a:moveTo>
                <a:lnTo>
                  <a:pt x="1525" y="186"/>
                </a:lnTo>
                <a:lnTo>
                  <a:pt x="0" y="183"/>
                </a:lnTo>
              </a:path>
            </a:pathLst>
          </a:custGeom>
          <a:noFill/>
          <a:ln w="381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7654" name="未知">
            <a:extLst>
              <a:ext uri="{FF2B5EF4-FFF2-40B4-BE49-F238E27FC236}">
                <a16:creationId xmlns:a16="http://schemas.microsoft.com/office/drawing/2014/main" id="{7F2E8DBC-C56C-474A-A75C-357475CBC9BC}"/>
              </a:ext>
            </a:extLst>
          </p:cNvPr>
          <p:cNvSpPr>
            <a:spLocks/>
          </p:cNvSpPr>
          <p:nvPr/>
        </p:nvSpPr>
        <p:spPr bwMode="auto">
          <a:xfrm>
            <a:off x="3427414" y="4419600"/>
            <a:ext cx="2803525" cy="685800"/>
          </a:xfrm>
          <a:custGeom>
            <a:avLst/>
            <a:gdLst>
              <a:gd name="T0" fmla="*/ 2803525 w 1668"/>
              <a:gd name="T1" fmla="*/ 0 h 162"/>
              <a:gd name="T2" fmla="*/ 2566536 w 1668"/>
              <a:gd name="T3" fmla="*/ 677333 h 162"/>
              <a:gd name="T4" fmla="*/ 0 w 1668"/>
              <a:gd name="T5" fmla="*/ 685800 h 16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68" h="162">
                <a:moveTo>
                  <a:pt x="1668" y="0"/>
                </a:moveTo>
                <a:lnTo>
                  <a:pt x="1527" y="160"/>
                </a:lnTo>
                <a:lnTo>
                  <a:pt x="0" y="162"/>
                </a:lnTo>
              </a:path>
            </a:pathLst>
          </a:custGeom>
          <a:noFill/>
          <a:ln w="381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7655" name="Text Box 7">
            <a:extLst>
              <a:ext uri="{FF2B5EF4-FFF2-40B4-BE49-F238E27FC236}">
                <a16:creationId xmlns:a16="http://schemas.microsoft.com/office/drawing/2014/main" id="{154AE942-2E91-4FF4-B3D9-2DBFFE3E96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3389" y="4868863"/>
            <a:ext cx="1774825" cy="432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2400">
                <a:latin typeface="+mn-lt"/>
                <a:ea typeface="+mn-ea"/>
                <a:cs typeface="+mn-ea"/>
                <a:sym typeface="+mn-lt"/>
              </a:rPr>
              <a:t>网络接口层</a:t>
            </a:r>
          </a:p>
        </p:txBody>
      </p:sp>
      <p:sp>
        <p:nvSpPr>
          <p:cNvPr id="28680" name="Text Box 8">
            <a:extLst>
              <a:ext uri="{FF2B5EF4-FFF2-40B4-BE49-F238E27FC236}">
                <a16:creationId xmlns:a16="http://schemas.microsoft.com/office/drawing/2014/main" id="{45BC40F5-4910-4F8F-9CAC-602F79412E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4713" y="4200525"/>
            <a:ext cx="2514600" cy="432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  IP (</a:t>
            </a:r>
            <a:r>
              <a:rPr lang="zh-CN" altLang="zh-CN" sz="1800" b="1">
                <a:solidFill>
                  <a:srgbClr val="FF0000"/>
                </a:solidFill>
                <a:latin typeface="+mn-lt"/>
                <a:ea typeface="+mn-ea"/>
                <a:cs typeface="+mn-ea"/>
                <a:sym typeface="+mn-lt"/>
              </a:rPr>
              <a:t>RIP</a:t>
            </a: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 OSFP </a:t>
            </a:r>
            <a:r>
              <a:rPr lang="zh-CN" altLang="zh-CN" sz="1800" b="1">
                <a:solidFill>
                  <a:srgbClr val="FF0000"/>
                </a:solidFill>
                <a:latin typeface="+mn-lt"/>
                <a:ea typeface="+mn-ea"/>
                <a:cs typeface="+mn-ea"/>
                <a:sym typeface="+mn-lt"/>
              </a:rPr>
              <a:t>BGP</a:t>
            </a: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)</a:t>
            </a:r>
          </a:p>
        </p:txBody>
      </p:sp>
      <p:sp>
        <p:nvSpPr>
          <p:cNvPr id="27657" name="Text Box 9">
            <a:extLst>
              <a:ext uri="{FF2B5EF4-FFF2-40B4-BE49-F238E27FC236}">
                <a16:creationId xmlns:a16="http://schemas.microsoft.com/office/drawing/2014/main" id="{6FE2891F-259E-461D-8385-1660C9E767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3262" y="1600201"/>
            <a:ext cx="2339102" cy="11116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en-US" sz="2400">
                <a:latin typeface="+mn-lt"/>
                <a:ea typeface="+mn-ea"/>
                <a:cs typeface="+mn-ea"/>
                <a:sym typeface="+mn-lt"/>
              </a:rPr>
              <a:t>各种应用层协议</a:t>
            </a:r>
          </a:p>
          <a:p>
            <a:pPr algn="ctr" eaLnBrk="1" hangingPunct="1">
              <a:lnSpc>
                <a:spcPct val="91649"/>
              </a:lnSpc>
            </a:pPr>
            <a:r>
              <a:rPr lang="zh-CN" altLang="en-US" sz="2400" b="1">
                <a:latin typeface="+mn-lt"/>
                <a:ea typeface="+mn-ea"/>
                <a:cs typeface="+mn-ea"/>
                <a:sym typeface="+mn-lt"/>
              </a:rPr>
              <a:t>HTTP, FTP, </a:t>
            </a:r>
          </a:p>
          <a:p>
            <a:pPr algn="ctr" eaLnBrk="1" hangingPunct="1">
              <a:lnSpc>
                <a:spcPct val="91649"/>
              </a:lnSpc>
            </a:pPr>
            <a:r>
              <a:rPr lang="zh-CN" altLang="en-US" sz="2400" b="1">
                <a:latin typeface="+mn-lt"/>
                <a:ea typeface="+mn-ea"/>
                <a:cs typeface="+mn-ea"/>
                <a:sym typeface="+mn-lt"/>
              </a:rPr>
              <a:t>SMTP, DNS</a:t>
            </a:r>
            <a:r>
              <a:rPr lang="zh-CN" altLang="en-US" sz="2400">
                <a:latin typeface="+mn-lt"/>
                <a:ea typeface="+mn-ea"/>
                <a:cs typeface="+mn-ea"/>
                <a:sym typeface="+mn-lt"/>
              </a:rPr>
              <a:t> 等</a:t>
            </a:r>
          </a:p>
        </p:txBody>
      </p:sp>
      <p:sp>
        <p:nvSpPr>
          <p:cNvPr id="27658" name="Text Box 10">
            <a:extLst>
              <a:ext uri="{FF2B5EF4-FFF2-40B4-BE49-F238E27FC236}">
                <a16:creationId xmlns:a16="http://schemas.microsoft.com/office/drawing/2014/main" id="{ABA97D75-F907-4C77-8332-C5CC629DF0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19513" y="2997200"/>
            <a:ext cx="800219" cy="432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TCP</a:t>
            </a:r>
          </a:p>
        </p:txBody>
      </p:sp>
      <p:sp>
        <p:nvSpPr>
          <p:cNvPr id="27659" name="Text Box 11">
            <a:extLst>
              <a:ext uri="{FF2B5EF4-FFF2-40B4-BE49-F238E27FC236}">
                <a16:creationId xmlns:a16="http://schemas.microsoft.com/office/drawing/2014/main" id="{11D7641B-A664-4B2F-BBA6-D2D7AE1A8E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4076700"/>
            <a:ext cx="1107996" cy="432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>
                <a:latin typeface="+mn-lt"/>
                <a:ea typeface="+mn-ea"/>
                <a:cs typeface="+mn-ea"/>
                <a:sym typeface="+mn-lt"/>
              </a:rPr>
              <a:t>网际层</a:t>
            </a:r>
          </a:p>
        </p:txBody>
      </p:sp>
      <p:sp>
        <p:nvSpPr>
          <p:cNvPr id="27660" name="Text Box 12">
            <a:extLst>
              <a:ext uri="{FF2B5EF4-FFF2-40B4-BE49-F238E27FC236}">
                <a16:creationId xmlns:a16="http://schemas.microsoft.com/office/drawing/2014/main" id="{AB22E268-6AF4-4770-A027-14D1D84F17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2997200"/>
            <a:ext cx="1107996" cy="432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>
                <a:latin typeface="+mn-lt"/>
                <a:ea typeface="+mn-ea"/>
                <a:cs typeface="+mn-ea"/>
                <a:sym typeface="+mn-lt"/>
              </a:rPr>
              <a:t>运输层</a:t>
            </a:r>
          </a:p>
        </p:txBody>
      </p:sp>
      <p:sp>
        <p:nvSpPr>
          <p:cNvPr id="27661" name="Line 13">
            <a:extLst>
              <a:ext uri="{FF2B5EF4-FFF2-40B4-BE49-F238E27FC236}">
                <a16:creationId xmlns:a16="http://schemas.microsoft.com/office/drawing/2014/main" id="{9DC5F692-49EB-41F2-B505-915408BB98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10113" y="2903538"/>
            <a:ext cx="0" cy="609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7662" name="Text Box 14">
            <a:extLst>
              <a:ext uri="{FF2B5EF4-FFF2-40B4-BE49-F238E27FC236}">
                <a16:creationId xmlns:a16="http://schemas.microsoft.com/office/drawing/2014/main" id="{52D63BDC-A245-4260-BC63-90A8F124BC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2038" y="2997200"/>
            <a:ext cx="817853" cy="432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UDP</a:t>
            </a:r>
          </a:p>
        </p:txBody>
      </p:sp>
      <p:sp>
        <p:nvSpPr>
          <p:cNvPr id="27663" name="Text Box 15">
            <a:extLst>
              <a:ext uri="{FF2B5EF4-FFF2-40B4-BE49-F238E27FC236}">
                <a16:creationId xmlns:a16="http://schemas.microsoft.com/office/drawing/2014/main" id="{399687E3-FC7F-4E10-A847-2AFC01FD71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39938" y="1828800"/>
            <a:ext cx="1107996" cy="432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dirty="0">
                <a:latin typeface="+mn-lt"/>
                <a:ea typeface="+mn-ea"/>
                <a:cs typeface="+mn-ea"/>
                <a:sym typeface="+mn-lt"/>
              </a:rPr>
              <a:t>应用层</a:t>
            </a:r>
          </a:p>
        </p:txBody>
      </p:sp>
      <p:sp>
        <p:nvSpPr>
          <p:cNvPr id="27664" name="Text Box 16">
            <a:extLst>
              <a:ext uri="{FF2B5EF4-FFF2-40B4-BE49-F238E27FC236}">
                <a16:creationId xmlns:a16="http://schemas.microsoft.com/office/drawing/2014/main" id="{A569A47B-9A37-47AC-95A1-58C3C3863E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4200" y="3276600"/>
            <a:ext cx="2971800" cy="21309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TCP/IP是协议栈:不仅包含了网络互连IP、传输控制TCP等基本的协议，但更多是应用协议，而且仍在不断发展。</a:t>
            </a:r>
          </a:p>
        </p:txBody>
      </p:sp>
      <p:sp>
        <p:nvSpPr>
          <p:cNvPr id="27665" name="Text Box 17">
            <a:extLst>
              <a:ext uri="{FF2B5EF4-FFF2-40B4-BE49-F238E27FC236}">
                <a16:creationId xmlns:a16="http://schemas.microsoft.com/office/drawing/2014/main" id="{6DEB2521-89E2-41B1-ADA5-E373F46BD4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6150" y="3552826"/>
            <a:ext cx="838200" cy="347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ICMP</a:t>
            </a:r>
          </a:p>
        </p:txBody>
      </p:sp>
      <p:sp>
        <p:nvSpPr>
          <p:cNvPr id="27666" name="Text Box 18">
            <a:extLst>
              <a:ext uri="{FF2B5EF4-FFF2-40B4-BE49-F238E27FC236}">
                <a16:creationId xmlns:a16="http://schemas.microsoft.com/office/drawing/2014/main" id="{96864736-17ED-4AA7-AB80-8B0503B3F3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6875" y="3552826"/>
            <a:ext cx="838200" cy="347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IGMP</a:t>
            </a:r>
          </a:p>
        </p:txBody>
      </p:sp>
      <p:sp>
        <p:nvSpPr>
          <p:cNvPr id="27667" name="Text Box 19">
            <a:extLst>
              <a:ext uri="{FF2B5EF4-FFF2-40B4-BE49-F238E27FC236}">
                <a16:creationId xmlns:a16="http://schemas.microsoft.com/office/drawing/2014/main" id="{12C727C4-EAB2-4AB5-869D-09F6003F8F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2138" y="4724401"/>
            <a:ext cx="685800" cy="347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ARP</a:t>
            </a:r>
          </a:p>
        </p:txBody>
      </p:sp>
      <p:sp>
        <p:nvSpPr>
          <p:cNvPr id="27668" name="Text Box 20">
            <a:extLst>
              <a:ext uri="{FF2B5EF4-FFF2-40B4-BE49-F238E27FC236}">
                <a16:creationId xmlns:a16="http://schemas.microsoft.com/office/drawing/2014/main" id="{C8D73A43-4713-4194-B11C-06273BCA74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7938" y="4724401"/>
            <a:ext cx="838200" cy="347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RARP</a:t>
            </a:r>
          </a:p>
        </p:txBody>
      </p:sp>
      <p:pic>
        <p:nvPicPr>
          <p:cNvPr id="27669" name="Picture 21">
            <a:hlinkClick r:id="rId2" action="ppaction://hlinksldjump"/>
            <a:extLst>
              <a:ext uri="{FF2B5EF4-FFF2-40B4-BE49-F238E27FC236}">
                <a16:creationId xmlns:a16="http://schemas.microsoft.com/office/drawing/2014/main" id="{36E3CBD1-FB59-4C15-A300-095EC001FCB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1" y="5715000"/>
            <a:ext cx="1649413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7670" name="Text Box 22">
            <a:extLst>
              <a:ext uri="{FF2B5EF4-FFF2-40B4-BE49-F238E27FC236}">
                <a16:creationId xmlns:a16="http://schemas.microsoft.com/office/drawing/2014/main" id="{BD80084D-F03E-41B9-83D5-9E8E83E340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1066800"/>
            <a:ext cx="2971800" cy="17911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TCP/IP体系一般认为是四层结构，但本质上三层应用层、运输层和网络层</a:t>
            </a:r>
            <a:r>
              <a:rPr lang="zh-CN" altLang="zh-CN" sz="2400">
                <a:latin typeface="+mn-lt"/>
                <a:ea typeface="+mn-ea"/>
                <a:cs typeface="+mn-ea"/>
                <a:sym typeface="+mn-lt"/>
              </a:rPr>
              <a:t>；网络接口层具体内容不多。</a:t>
            </a:r>
          </a:p>
        </p:txBody>
      </p:sp>
      <p:sp>
        <p:nvSpPr>
          <p:cNvPr id="27671" name="未知">
            <a:extLst>
              <a:ext uri="{FF2B5EF4-FFF2-40B4-BE49-F238E27FC236}">
                <a16:creationId xmlns:a16="http://schemas.microsoft.com/office/drawing/2014/main" id="{475870F4-DED3-4FA6-A7F9-471A937B692C}"/>
              </a:ext>
            </a:extLst>
          </p:cNvPr>
          <p:cNvSpPr>
            <a:spLocks/>
          </p:cNvSpPr>
          <p:nvPr/>
        </p:nvSpPr>
        <p:spPr bwMode="auto">
          <a:xfrm>
            <a:off x="3414714" y="5353050"/>
            <a:ext cx="2833687" cy="376238"/>
          </a:xfrm>
          <a:custGeom>
            <a:avLst/>
            <a:gdLst>
              <a:gd name="T0" fmla="*/ 2833687 w 1684"/>
              <a:gd name="T1" fmla="*/ 0 h 176"/>
              <a:gd name="T2" fmla="*/ 2571184 w 1684"/>
              <a:gd name="T3" fmla="*/ 367687 h 176"/>
              <a:gd name="T4" fmla="*/ 0 w 1684"/>
              <a:gd name="T5" fmla="*/ 376238 h 17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84" h="176">
                <a:moveTo>
                  <a:pt x="1684" y="0"/>
                </a:moveTo>
                <a:lnTo>
                  <a:pt x="1528" y="172"/>
                </a:lnTo>
                <a:lnTo>
                  <a:pt x="0" y="176"/>
                </a:lnTo>
              </a:path>
            </a:pathLst>
          </a:custGeom>
          <a:noFill/>
          <a:ln w="381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7672" name="Text Box 24">
            <a:extLst>
              <a:ext uri="{FF2B5EF4-FFF2-40B4-BE49-F238E27FC236}">
                <a16:creationId xmlns:a16="http://schemas.microsoft.com/office/drawing/2014/main" id="{91494564-6D29-4A90-B0FF-140FDFD105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4826" y="5516563"/>
            <a:ext cx="1774825" cy="432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2400">
                <a:latin typeface="+mn-lt"/>
                <a:ea typeface="+mn-ea"/>
                <a:cs typeface="+mn-ea"/>
                <a:sym typeface="+mn-lt"/>
              </a:rPr>
              <a:t>物理层</a:t>
            </a:r>
          </a:p>
        </p:txBody>
      </p:sp>
      <p:sp>
        <p:nvSpPr>
          <p:cNvPr id="27673" name="Text Box 25">
            <a:extLst>
              <a:ext uri="{FF2B5EF4-FFF2-40B4-BE49-F238E27FC236}">
                <a16:creationId xmlns:a16="http://schemas.microsoft.com/office/drawing/2014/main" id="{E0653A97-BFE2-4005-AD4B-5102DACFC9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4939" y="3911601"/>
            <a:ext cx="720725" cy="347146"/>
          </a:xfrm>
          <a:prstGeom prst="rect">
            <a:avLst/>
          </a:prstGeom>
          <a:solidFill>
            <a:schemeClr val="hlink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NAT</a:t>
            </a:r>
          </a:p>
        </p:txBody>
      </p:sp>
      <p:sp>
        <p:nvSpPr>
          <p:cNvPr id="27674" name="Text Box 26">
            <a:extLst>
              <a:ext uri="{FF2B5EF4-FFF2-40B4-BE49-F238E27FC236}">
                <a16:creationId xmlns:a16="http://schemas.microsoft.com/office/drawing/2014/main" id="{2E058461-DC09-451D-9A24-A375631504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7589" y="3911601"/>
            <a:ext cx="1584325" cy="347146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00" rIns="1800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BOOTP/DHCP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6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6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80" grpId="0" autoUpdateAnimBg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Text Box 2">
            <a:extLst>
              <a:ext uri="{FF2B5EF4-FFF2-40B4-BE49-F238E27FC236}">
                <a16:creationId xmlns:a16="http://schemas.microsoft.com/office/drawing/2014/main" id="{B93B5CB7-550E-4106-B014-87CCA4AC04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215460"/>
            <a:ext cx="7010400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None/>
            </a:pPr>
            <a:r>
              <a:rPr lang="zh-CN" altLang="zh-CN" sz="2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1.3.4  TCP/IP协议分层与交互</a:t>
            </a:r>
          </a:p>
        </p:txBody>
      </p:sp>
      <p:sp>
        <p:nvSpPr>
          <p:cNvPr id="28675" name="Text Box 3">
            <a:extLst>
              <a:ext uri="{FF2B5EF4-FFF2-40B4-BE49-F238E27FC236}">
                <a16:creationId xmlns:a16="http://schemas.microsoft.com/office/drawing/2014/main" id="{EEC1C4B5-72D3-483B-A767-A122DDCFE4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1600200"/>
            <a:ext cx="762000" cy="65864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000" b="1">
                <a:latin typeface="+mn-lt"/>
                <a:ea typeface="+mn-ea"/>
                <a:cs typeface="+mn-ea"/>
                <a:sym typeface="+mn-lt"/>
              </a:rPr>
              <a:t>用户进程</a:t>
            </a:r>
          </a:p>
        </p:txBody>
      </p:sp>
      <p:sp>
        <p:nvSpPr>
          <p:cNvPr id="28676" name="Text Box 4">
            <a:extLst>
              <a:ext uri="{FF2B5EF4-FFF2-40B4-BE49-F238E27FC236}">
                <a16:creationId xmlns:a16="http://schemas.microsoft.com/office/drawing/2014/main" id="{5B160CE2-F053-4A54-9552-250ED2F608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1600200"/>
            <a:ext cx="762000" cy="65864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000" b="1">
                <a:latin typeface="+mn-lt"/>
                <a:ea typeface="+mn-ea"/>
                <a:cs typeface="+mn-ea"/>
                <a:sym typeface="+mn-lt"/>
              </a:rPr>
              <a:t>用户进程</a:t>
            </a:r>
          </a:p>
        </p:txBody>
      </p:sp>
      <p:sp>
        <p:nvSpPr>
          <p:cNvPr id="28677" name="Text Box 5">
            <a:extLst>
              <a:ext uri="{FF2B5EF4-FFF2-40B4-BE49-F238E27FC236}">
                <a16:creationId xmlns:a16="http://schemas.microsoft.com/office/drawing/2014/main" id="{866B6B51-2F55-40EB-9FF3-055CE8CBED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1600200"/>
            <a:ext cx="762000" cy="65864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000" b="1">
                <a:latin typeface="+mn-lt"/>
                <a:ea typeface="+mn-ea"/>
                <a:cs typeface="+mn-ea"/>
                <a:sym typeface="+mn-lt"/>
              </a:rPr>
              <a:t>用户进程</a:t>
            </a:r>
          </a:p>
        </p:txBody>
      </p:sp>
      <p:sp>
        <p:nvSpPr>
          <p:cNvPr id="28678" name="Text Box 6">
            <a:extLst>
              <a:ext uri="{FF2B5EF4-FFF2-40B4-BE49-F238E27FC236}">
                <a16:creationId xmlns:a16="http://schemas.microsoft.com/office/drawing/2014/main" id="{DF10C63D-205D-426B-882B-BC3304E42F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2971800"/>
            <a:ext cx="762000" cy="45037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82800" bIns="8280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000" b="1">
                <a:latin typeface="+mn-lt"/>
                <a:ea typeface="+mn-ea"/>
                <a:cs typeface="+mn-ea"/>
                <a:sym typeface="+mn-lt"/>
              </a:rPr>
              <a:t>TCP</a:t>
            </a:r>
          </a:p>
        </p:txBody>
      </p:sp>
      <p:sp>
        <p:nvSpPr>
          <p:cNvPr id="28679" name="Text Box 7">
            <a:extLst>
              <a:ext uri="{FF2B5EF4-FFF2-40B4-BE49-F238E27FC236}">
                <a16:creationId xmlns:a16="http://schemas.microsoft.com/office/drawing/2014/main" id="{DD1695A8-3991-4ACE-8A1E-361298C8AE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0" y="2971800"/>
            <a:ext cx="762000" cy="45037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82800" bIns="8280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000" b="1">
                <a:latin typeface="+mn-lt"/>
                <a:ea typeface="+mn-ea"/>
                <a:cs typeface="+mn-ea"/>
                <a:sym typeface="+mn-lt"/>
              </a:rPr>
              <a:t>UDP</a:t>
            </a:r>
          </a:p>
        </p:txBody>
      </p:sp>
      <p:sp>
        <p:nvSpPr>
          <p:cNvPr id="28680" name="Text Box 8">
            <a:extLst>
              <a:ext uri="{FF2B5EF4-FFF2-40B4-BE49-F238E27FC236}">
                <a16:creationId xmlns:a16="http://schemas.microsoft.com/office/drawing/2014/main" id="{B449FAA1-2D9F-4BD8-97E5-B904BAE0D3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3886200"/>
            <a:ext cx="762000" cy="45037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82800" bIns="8280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2000" b="1">
                <a:latin typeface="+mn-lt"/>
                <a:ea typeface="+mn-ea"/>
                <a:cs typeface="+mn-ea"/>
                <a:sym typeface="+mn-lt"/>
              </a:rPr>
              <a:t>IP</a:t>
            </a:r>
          </a:p>
        </p:txBody>
      </p:sp>
      <p:sp>
        <p:nvSpPr>
          <p:cNvPr id="28681" name="Text Box 9">
            <a:extLst>
              <a:ext uri="{FF2B5EF4-FFF2-40B4-BE49-F238E27FC236}">
                <a16:creationId xmlns:a16="http://schemas.microsoft.com/office/drawing/2014/main" id="{1667D9FF-3AF4-45C9-B148-840D4E807B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3886200"/>
            <a:ext cx="914400" cy="45037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82800" bIns="8280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2000" b="1">
                <a:latin typeface="+mn-lt"/>
                <a:ea typeface="+mn-ea"/>
                <a:cs typeface="+mn-ea"/>
                <a:sym typeface="+mn-lt"/>
              </a:rPr>
              <a:t>ICMP</a:t>
            </a:r>
          </a:p>
        </p:txBody>
      </p:sp>
      <p:sp>
        <p:nvSpPr>
          <p:cNvPr id="28682" name="Text Box 10">
            <a:extLst>
              <a:ext uri="{FF2B5EF4-FFF2-40B4-BE49-F238E27FC236}">
                <a16:creationId xmlns:a16="http://schemas.microsoft.com/office/drawing/2014/main" id="{6626E9C8-2887-4564-BBB3-5E84ECB8FB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2200" y="3886200"/>
            <a:ext cx="914400" cy="45037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82800" bIns="8280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2000" b="1">
                <a:latin typeface="+mn-lt"/>
                <a:ea typeface="+mn-ea"/>
                <a:cs typeface="+mn-ea"/>
                <a:sym typeface="+mn-lt"/>
              </a:rPr>
              <a:t>IGMP</a:t>
            </a:r>
          </a:p>
        </p:txBody>
      </p:sp>
      <p:sp>
        <p:nvSpPr>
          <p:cNvPr id="28683" name="Text Box 11">
            <a:extLst>
              <a:ext uri="{FF2B5EF4-FFF2-40B4-BE49-F238E27FC236}">
                <a16:creationId xmlns:a16="http://schemas.microsoft.com/office/drawing/2014/main" id="{0A086EF4-022B-4478-AA5E-D105E60BC0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6096001"/>
            <a:ext cx="762000" cy="4503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82800" bIns="8280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2000" b="1">
                <a:latin typeface="+mn-lt"/>
                <a:ea typeface="+mn-ea"/>
                <a:cs typeface="+mn-ea"/>
                <a:sym typeface="+mn-lt"/>
              </a:rPr>
              <a:t>介质</a:t>
            </a:r>
          </a:p>
        </p:txBody>
      </p:sp>
      <p:sp>
        <p:nvSpPr>
          <p:cNvPr id="28684" name="Text Box 12">
            <a:extLst>
              <a:ext uri="{FF2B5EF4-FFF2-40B4-BE49-F238E27FC236}">
                <a16:creationId xmlns:a16="http://schemas.microsoft.com/office/drawing/2014/main" id="{93B2A856-B96E-46A8-ACB3-BA013EE530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2200" y="4800600"/>
            <a:ext cx="914400" cy="45037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82800" bIns="8280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2000" b="1">
                <a:latin typeface="+mn-lt"/>
                <a:ea typeface="+mn-ea"/>
                <a:cs typeface="+mn-ea"/>
                <a:sym typeface="+mn-lt"/>
              </a:rPr>
              <a:t>RARP</a:t>
            </a:r>
          </a:p>
        </p:txBody>
      </p:sp>
      <p:sp>
        <p:nvSpPr>
          <p:cNvPr id="28685" name="Text Box 13">
            <a:extLst>
              <a:ext uri="{FF2B5EF4-FFF2-40B4-BE49-F238E27FC236}">
                <a16:creationId xmlns:a16="http://schemas.microsoft.com/office/drawing/2014/main" id="{CDA00917-2878-4BEB-92A3-003BD8656F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5029200"/>
            <a:ext cx="762000" cy="65864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000" b="1">
                <a:latin typeface="+mn-lt"/>
                <a:ea typeface="+mn-ea"/>
                <a:cs typeface="+mn-ea"/>
                <a:sym typeface="+mn-lt"/>
              </a:rPr>
              <a:t>硬件接口</a:t>
            </a:r>
          </a:p>
        </p:txBody>
      </p:sp>
      <p:grpSp>
        <p:nvGrpSpPr>
          <p:cNvPr id="29710" name="Group 14">
            <a:extLst>
              <a:ext uri="{FF2B5EF4-FFF2-40B4-BE49-F238E27FC236}">
                <a16:creationId xmlns:a16="http://schemas.microsoft.com/office/drawing/2014/main" id="{9459438E-E0C1-499C-B8B2-3D2C2D88F9D6}"/>
              </a:ext>
            </a:extLst>
          </p:cNvPr>
          <p:cNvGrpSpPr>
            <a:grpSpLocks/>
          </p:cNvGrpSpPr>
          <p:nvPr/>
        </p:nvGrpSpPr>
        <p:grpSpPr bwMode="auto">
          <a:xfrm>
            <a:off x="4191000" y="4114800"/>
            <a:ext cx="1981200" cy="914400"/>
            <a:chOff x="0" y="0"/>
            <a:chExt cx="1248" cy="576"/>
          </a:xfrm>
        </p:grpSpPr>
        <p:sp>
          <p:nvSpPr>
            <p:cNvPr id="28708" name="Line 15">
              <a:extLst>
                <a:ext uri="{FF2B5EF4-FFF2-40B4-BE49-F238E27FC236}">
                  <a16:creationId xmlns:a16="http://schemas.microsoft.com/office/drawing/2014/main" id="{5E5F9307-6EFA-4D55-A952-1C0DF06907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4" y="144"/>
              <a:ext cx="0" cy="43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8709" name="Line 16">
              <a:extLst>
                <a:ext uri="{FF2B5EF4-FFF2-40B4-BE49-F238E27FC236}">
                  <a16:creationId xmlns:a16="http://schemas.microsoft.com/office/drawing/2014/main" id="{05C141AB-FA31-4CF5-B3B6-85795ED35F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0" y="0"/>
              <a:ext cx="3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8710" name="Line 17">
              <a:extLst>
                <a:ext uri="{FF2B5EF4-FFF2-40B4-BE49-F238E27FC236}">
                  <a16:creationId xmlns:a16="http://schemas.microsoft.com/office/drawing/2014/main" id="{662FC8F7-DED5-48B9-94DE-B4B6972902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64" y="0"/>
              <a:ext cx="3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9714" name="Line 18">
            <a:extLst>
              <a:ext uri="{FF2B5EF4-FFF2-40B4-BE49-F238E27FC236}">
                <a16:creationId xmlns:a16="http://schemas.microsoft.com/office/drawing/2014/main" id="{32E62862-5C38-48BB-B53C-79495E69D3F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200400" y="2209800"/>
            <a:ext cx="381000" cy="1676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715" name="Line 19">
            <a:extLst>
              <a:ext uri="{FF2B5EF4-FFF2-40B4-BE49-F238E27FC236}">
                <a16:creationId xmlns:a16="http://schemas.microsoft.com/office/drawing/2014/main" id="{C977E93E-13CC-4AA5-BBAE-ECDF5ACDF49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81600" y="2209800"/>
            <a:ext cx="0" cy="1676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9716" name="Group 20">
            <a:extLst>
              <a:ext uri="{FF2B5EF4-FFF2-40B4-BE49-F238E27FC236}">
                <a16:creationId xmlns:a16="http://schemas.microsoft.com/office/drawing/2014/main" id="{BEAFE2C6-588A-4223-9784-F42FD2119362}"/>
              </a:ext>
            </a:extLst>
          </p:cNvPr>
          <p:cNvGrpSpPr>
            <a:grpSpLocks/>
          </p:cNvGrpSpPr>
          <p:nvPr/>
        </p:nvGrpSpPr>
        <p:grpSpPr bwMode="auto">
          <a:xfrm>
            <a:off x="4343400" y="3429000"/>
            <a:ext cx="1447800" cy="457200"/>
            <a:chOff x="0" y="0"/>
            <a:chExt cx="912" cy="288"/>
          </a:xfrm>
        </p:grpSpPr>
        <p:sp>
          <p:nvSpPr>
            <p:cNvPr id="28706" name="Line 21">
              <a:extLst>
                <a:ext uri="{FF2B5EF4-FFF2-40B4-BE49-F238E27FC236}">
                  <a16:creationId xmlns:a16="http://schemas.microsoft.com/office/drawing/2014/main" id="{F81D6A47-CD9D-4A5D-B5C4-FE343A648C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0" y="0"/>
              <a:ext cx="432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8707" name="Line 22">
              <a:extLst>
                <a:ext uri="{FF2B5EF4-FFF2-40B4-BE49-F238E27FC236}">
                  <a16:creationId xmlns:a16="http://schemas.microsoft.com/office/drawing/2014/main" id="{E45D52BD-DDC2-4AFE-9FA4-1FAF3620E3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4" y="0"/>
              <a:ext cx="288" cy="2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9719" name="Line 23">
            <a:extLst>
              <a:ext uri="{FF2B5EF4-FFF2-40B4-BE49-F238E27FC236}">
                <a16:creationId xmlns:a16="http://schemas.microsoft.com/office/drawing/2014/main" id="{1A17E9FE-572F-47D2-835B-3CACA484E83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91000" y="2209800"/>
            <a:ext cx="152400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720" name="Line 24">
            <a:extLst>
              <a:ext uri="{FF2B5EF4-FFF2-40B4-BE49-F238E27FC236}">
                <a16:creationId xmlns:a16="http://schemas.microsoft.com/office/drawing/2014/main" id="{5E8E6ECD-8E86-4FB7-B686-AE0BDF0BC0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43600" y="2209800"/>
            <a:ext cx="609600" cy="762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9721" name="Group 25">
            <a:extLst>
              <a:ext uri="{FF2B5EF4-FFF2-40B4-BE49-F238E27FC236}">
                <a16:creationId xmlns:a16="http://schemas.microsoft.com/office/drawing/2014/main" id="{5A5D2351-906C-4F01-AEFB-AD1AAB2D81C2}"/>
              </a:ext>
            </a:extLst>
          </p:cNvPr>
          <p:cNvGrpSpPr>
            <a:grpSpLocks/>
          </p:cNvGrpSpPr>
          <p:nvPr/>
        </p:nvGrpSpPr>
        <p:grpSpPr bwMode="auto">
          <a:xfrm>
            <a:off x="4114800" y="5105400"/>
            <a:ext cx="2057400" cy="990600"/>
            <a:chOff x="0" y="0"/>
            <a:chExt cx="1296" cy="624"/>
          </a:xfrm>
        </p:grpSpPr>
        <p:sp>
          <p:nvSpPr>
            <p:cNvPr id="28703" name="Line 26">
              <a:extLst>
                <a:ext uri="{FF2B5EF4-FFF2-40B4-BE49-F238E27FC236}">
                  <a16:creationId xmlns:a16="http://schemas.microsoft.com/office/drawing/2014/main" id="{0CFC2392-3B4E-4722-9BEA-87F28D130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2" y="0"/>
              <a:ext cx="384" cy="1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8704" name="Line 27">
              <a:extLst>
                <a:ext uri="{FF2B5EF4-FFF2-40B4-BE49-F238E27FC236}">
                  <a16:creationId xmlns:a16="http://schemas.microsoft.com/office/drawing/2014/main" id="{BD246EE6-1EA5-4AD7-9B58-5C90E6D5AD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0" y="0"/>
              <a:ext cx="384" cy="14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8705" name="Line 28">
              <a:extLst>
                <a:ext uri="{FF2B5EF4-FFF2-40B4-BE49-F238E27FC236}">
                  <a16:creationId xmlns:a16="http://schemas.microsoft.com/office/drawing/2014/main" id="{ECD51018-3D2D-4402-A253-D4E5974E12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336"/>
              <a:ext cx="0" cy="2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8693" name="Text Box 29">
            <a:extLst>
              <a:ext uri="{FF2B5EF4-FFF2-40B4-BE49-F238E27FC236}">
                <a16:creationId xmlns:a16="http://schemas.microsoft.com/office/drawing/2014/main" id="{166BC2F1-7F9D-4F39-B004-D453818FB7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1600200"/>
            <a:ext cx="762000" cy="65864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000" b="1">
                <a:latin typeface="+mn-lt"/>
                <a:ea typeface="+mn-ea"/>
                <a:cs typeface="+mn-ea"/>
                <a:sym typeface="+mn-lt"/>
              </a:rPr>
              <a:t>用户进程</a:t>
            </a:r>
          </a:p>
        </p:txBody>
      </p:sp>
      <p:sp>
        <p:nvSpPr>
          <p:cNvPr id="28694" name="Rectangle 30">
            <a:extLst>
              <a:ext uri="{FF2B5EF4-FFF2-40B4-BE49-F238E27FC236}">
                <a16:creationId xmlns:a16="http://schemas.microsoft.com/office/drawing/2014/main" id="{0CC85E6C-8371-4421-BCCE-258A961C3C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1371600"/>
            <a:ext cx="5105400" cy="1143000"/>
          </a:xfrm>
          <a:prstGeom prst="rect">
            <a:avLst/>
          </a:prstGeom>
          <a:noFill/>
          <a:ln w="9525">
            <a:solidFill>
              <a:schemeClr val="tx1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8695" name="Rectangle 31">
            <a:extLst>
              <a:ext uri="{FF2B5EF4-FFF2-40B4-BE49-F238E27FC236}">
                <a16:creationId xmlns:a16="http://schemas.microsoft.com/office/drawing/2014/main" id="{A1D4BC76-DC04-49B8-9511-2DF31B7F0E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2819400"/>
            <a:ext cx="5105400" cy="685800"/>
          </a:xfrm>
          <a:prstGeom prst="rect">
            <a:avLst/>
          </a:prstGeom>
          <a:noFill/>
          <a:ln w="9525">
            <a:solidFill>
              <a:schemeClr val="tx1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8696" name="Rectangle 32">
            <a:extLst>
              <a:ext uri="{FF2B5EF4-FFF2-40B4-BE49-F238E27FC236}">
                <a16:creationId xmlns:a16="http://schemas.microsoft.com/office/drawing/2014/main" id="{28A4AB96-30C4-479F-90D2-31F58CF22B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3810000"/>
            <a:ext cx="5105400" cy="685800"/>
          </a:xfrm>
          <a:prstGeom prst="rect">
            <a:avLst/>
          </a:prstGeom>
          <a:noFill/>
          <a:ln w="9525">
            <a:solidFill>
              <a:schemeClr val="tx1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8697" name="Rectangle 33">
            <a:extLst>
              <a:ext uri="{FF2B5EF4-FFF2-40B4-BE49-F238E27FC236}">
                <a16:creationId xmlns:a16="http://schemas.microsoft.com/office/drawing/2014/main" id="{85513952-FBBD-4D15-BA1A-20AF5D8D3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4648200"/>
            <a:ext cx="5105400" cy="685800"/>
          </a:xfrm>
          <a:prstGeom prst="rect">
            <a:avLst/>
          </a:prstGeom>
          <a:noFill/>
          <a:ln w="9525">
            <a:solidFill>
              <a:schemeClr val="tx1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8698" name="Text Box 34">
            <a:extLst>
              <a:ext uri="{FF2B5EF4-FFF2-40B4-BE49-F238E27FC236}">
                <a16:creationId xmlns:a16="http://schemas.microsoft.com/office/drawing/2014/main" id="{8F672FD9-8A37-45E0-94D7-7E78D902CA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0" y="1676401"/>
            <a:ext cx="990600" cy="4503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82800" bIns="8280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2000" b="1">
                <a:latin typeface="+mn-lt"/>
                <a:ea typeface="+mn-ea"/>
                <a:cs typeface="+mn-ea"/>
                <a:sym typeface="+mn-lt"/>
              </a:rPr>
              <a:t>应用层</a:t>
            </a:r>
          </a:p>
        </p:txBody>
      </p:sp>
      <p:sp>
        <p:nvSpPr>
          <p:cNvPr id="28699" name="Text Box 35">
            <a:extLst>
              <a:ext uri="{FF2B5EF4-FFF2-40B4-BE49-F238E27FC236}">
                <a16:creationId xmlns:a16="http://schemas.microsoft.com/office/drawing/2014/main" id="{745B0426-CCBB-42D4-94EF-CC3FFA8640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0" y="2971801"/>
            <a:ext cx="990600" cy="4503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82800" bIns="8280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2000" b="1">
                <a:latin typeface="+mn-lt"/>
                <a:ea typeface="+mn-ea"/>
                <a:cs typeface="+mn-ea"/>
                <a:sym typeface="+mn-lt"/>
              </a:rPr>
              <a:t>运输层</a:t>
            </a:r>
          </a:p>
        </p:txBody>
      </p:sp>
      <p:sp>
        <p:nvSpPr>
          <p:cNvPr id="28700" name="Text Box 36">
            <a:extLst>
              <a:ext uri="{FF2B5EF4-FFF2-40B4-BE49-F238E27FC236}">
                <a16:creationId xmlns:a16="http://schemas.microsoft.com/office/drawing/2014/main" id="{F909D185-C144-4257-8C19-F05ED1CEBB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96200" y="3886201"/>
            <a:ext cx="990600" cy="4503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82800" bIns="8280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2000" b="1">
                <a:latin typeface="+mn-lt"/>
                <a:ea typeface="+mn-ea"/>
                <a:cs typeface="+mn-ea"/>
                <a:sym typeface="+mn-lt"/>
              </a:rPr>
              <a:t>网络层</a:t>
            </a:r>
          </a:p>
        </p:txBody>
      </p:sp>
      <p:sp>
        <p:nvSpPr>
          <p:cNvPr id="28701" name="Text Box 37">
            <a:extLst>
              <a:ext uri="{FF2B5EF4-FFF2-40B4-BE49-F238E27FC236}">
                <a16:creationId xmlns:a16="http://schemas.microsoft.com/office/drawing/2014/main" id="{33BD5F0C-9942-4D80-AE2D-69B7791740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96200" y="4724401"/>
            <a:ext cx="990600" cy="4503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82800" bIns="8280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2000" b="1">
                <a:latin typeface="+mn-lt"/>
                <a:ea typeface="+mn-ea"/>
                <a:cs typeface="+mn-ea"/>
                <a:sym typeface="+mn-lt"/>
              </a:rPr>
              <a:t>链路层</a:t>
            </a:r>
          </a:p>
        </p:txBody>
      </p:sp>
      <p:sp>
        <p:nvSpPr>
          <p:cNvPr id="28702" name="Text Box 38">
            <a:extLst>
              <a:ext uri="{FF2B5EF4-FFF2-40B4-BE49-F238E27FC236}">
                <a16:creationId xmlns:a16="http://schemas.microsoft.com/office/drawing/2014/main" id="{71AF2046-57E2-48FF-81FE-DEC4C5B886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4800600"/>
            <a:ext cx="762000" cy="45037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82800" bIns="8280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2000" b="1">
                <a:latin typeface="+mn-lt"/>
                <a:ea typeface="+mn-ea"/>
                <a:cs typeface="+mn-ea"/>
                <a:sym typeface="+mn-lt"/>
              </a:rPr>
              <a:t>ARP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7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7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7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7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97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7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7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97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97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97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97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97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97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97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AutoShape 2">
            <a:extLst>
              <a:ext uri="{FF2B5EF4-FFF2-40B4-BE49-F238E27FC236}">
                <a16:creationId xmlns:a16="http://schemas.microsoft.com/office/drawing/2014/main" id="{75401376-A7A7-4099-AAAF-1F298552578A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3009900" y="1248172"/>
            <a:ext cx="914400" cy="354012"/>
          </a:xfrm>
          <a:prstGeom prst="wedgeRoundRectCallout">
            <a:avLst>
              <a:gd name="adj1" fmla="val -114236"/>
              <a:gd name="adj2" fmla="val -183634"/>
              <a:gd name="adj3" fmla="val 16667"/>
            </a:avLst>
          </a:prstGeom>
          <a:solidFill>
            <a:schemeClr val="tx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endParaRPr lang="zh-CN" altLang="zh-CN" sz="1600">
              <a:solidFill>
                <a:srgbClr val="0000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699" name="未知">
            <a:extLst>
              <a:ext uri="{FF2B5EF4-FFF2-40B4-BE49-F238E27FC236}">
                <a16:creationId xmlns:a16="http://schemas.microsoft.com/office/drawing/2014/main" id="{2B8240A1-4021-4EE9-BED7-E89F20015425}"/>
              </a:ext>
            </a:extLst>
          </p:cNvPr>
          <p:cNvSpPr>
            <a:spLocks/>
          </p:cNvSpPr>
          <p:nvPr/>
        </p:nvSpPr>
        <p:spPr bwMode="auto">
          <a:xfrm>
            <a:off x="4038600" y="1906984"/>
            <a:ext cx="242888" cy="533400"/>
          </a:xfrm>
          <a:custGeom>
            <a:avLst/>
            <a:gdLst>
              <a:gd name="T0" fmla="*/ 0 w 249"/>
              <a:gd name="T1" fmla="*/ 533400 h 176"/>
              <a:gd name="T2" fmla="*/ 975 w 249"/>
              <a:gd name="T3" fmla="*/ 0 h 176"/>
              <a:gd name="T4" fmla="*/ 242888 w 249"/>
              <a:gd name="T5" fmla="*/ 27276 h 17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9" h="176">
                <a:moveTo>
                  <a:pt x="0" y="176"/>
                </a:moveTo>
                <a:lnTo>
                  <a:pt x="1" y="0"/>
                </a:lnTo>
                <a:lnTo>
                  <a:pt x="249" y="9"/>
                </a:lnTo>
              </a:path>
            </a:pathLst>
          </a:custGeom>
          <a:noFill/>
          <a:ln w="28575" cmpd="sng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700" name="未知">
            <a:extLst>
              <a:ext uri="{FF2B5EF4-FFF2-40B4-BE49-F238E27FC236}">
                <a16:creationId xmlns:a16="http://schemas.microsoft.com/office/drawing/2014/main" id="{7334BEC6-D51F-49A0-ADF6-64C78BF933DF}"/>
              </a:ext>
            </a:extLst>
          </p:cNvPr>
          <p:cNvSpPr>
            <a:spLocks/>
          </p:cNvSpPr>
          <p:nvPr/>
        </p:nvSpPr>
        <p:spPr bwMode="auto">
          <a:xfrm>
            <a:off x="6705600" y="1906985"/>
            <a:ext cx="165100" cy="531813"/>
          </a:xfrm>
          <a:custGeom>
            <a:avLst/>
            <a:gdLst>
              <a:gd name="T0" fmla="*/ 0 w 249"/>
              <a:gd name="T1" fmla="*/ 531813 h 176"/>
              <a:gd name="T2" fmla="*/ 663 w 249"/>
              <a:gd name="T3" fmla="*/ 0 h 176"/>
              <a:gd name="T4" fmla="*/ 165100 w 249"/>
              <a:gd name="T5" fmla="*/ 27195 h 17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9" h="176">
                <a:moveTo>
                  <a:pt x="0" y="176"/>
                </a:moveTo>
                <a:lnTo>
                  <a:pt x="1" y="0"/>
                </a:lnTo>
                <a:lnTo>
                  <a:pt x="249" y="9"/>
                </a:lnTo>
              </a:path>
            </a:pathLst>
          </a:custGeom>
          <a:noFill/>
          <a:ln w="28575" cmpd="sng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701" name="Line 5">
            <a:extLst>
              <a:ext uri="{FF2B5EF4-FFF2-40B4-BE49-F238E27FC236}">
                <a16:creationId xmlns:a16="http://schemas.microsoft.com/office/drawing/2014/main" id="{BEE5D82D-D8DC-49BB-92BB-DCFEF8B11AA1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9637713" y="2172097"/>
            <a:ext cx="53340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702" name="Line 6">
            <a:extLst>
              <a:ext uri="{FF2B5EF4-FFF2-40B4-BE49-F238E27FC236}">
                <a16:creationId xmlns:a16="http://schemas.microsoft.com/office/drawing/2014/main" id="{663A3E05-D955-4615-9B9F-B259B7BC8EC9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1716088" y="2172097"/>
            <a:ext cx="53340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703" name="Line 7">
            <a:extLst>
              <a:ext uri="{FF2B5EF4-FFF2-40B4-BE49-F238E27FC236}">
                <a16:creationId xmlns:a16="http://schemas.microsoft.com/office/drawing/2014/main" id="{8C9F86AC-24B1-4541-9CF7-CE6D6766189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0" y="2440384"/>
            <a:ext cx="2514600" cy="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704" name="Text Box 8">
            <a:extLst>
              <a:ext uri="{FF2B5EF4-FFF2-40B4-BE49-F238E27FC236}">
                <a16:creationId xmlns:a16="http://schemas.microsoft.com/office/drawing/2014/main" id="{76D03224-8CE1-472E-A7C5-C571749E0B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1838" y="1951434"/>
            <a:ext cx="548548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HA</a:t>
            </a:r>
            <a:r>
              <a:rPr lang="zh-CN" altLang="zh-CN" sz="1600" baseline="-250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1</a:t>
            </a:r>
            <a:endParaRPr lang="zh-CN" altLang="zh-CN" sz="1600">
              <a:solidFill>
                <a:srgbClr val="0000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705" name="Text Box 9">
            <a:extLst>
              <a:ext uri="{FF2B5EF4-FFF2-40B4-BE49-F238E27FC236}">
                <a16:creationId xmlns:a16="http://schemas.microsoft.com/office/drawing/2014/main" id="{309A92C1-E748-439B-B2DE-089BDC482B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2200" y="1951434"/>
            <a:ext cx="548548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HA</a:t>
            </a:r>
            <a:r>
              <a:rPr lang="zh-CN" altLang="zh-CN" sz="1600" baseline="-250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5</a:t>
            </a:r>
            <a:endParaRPr lang="zh-CN" altLang="zh-CN" sz="1600">
              <a:solidFill>
                <a:srgbClr val="0000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706" name="Text Box 10">
            <a:extLst>
              <a:ext uri="{FF2B5EF4-FFF2-40B4-BE49-F238E27FC236}">
                <a16:creationId xmlns:a16="http://schemas.microsoft.com/office/drawing/2014/main" id="{4BF7467E-84BD-496F-85F0-AD6532B8F7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0300" y="1951434"/>
            <a:ext cx="548548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HA</a:t>
            </a:r>
            <a:r>
              <a:rPr lang="zh-CN" altLang="zh-CN" sz="1600" baseline="-250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4</a:t>
            </a:r>
            <a:endParaRPr lang="zh-CN" altLang="zh-CN" sz="1600">
              <a:solidFill>
                <a:srgbClr val="0000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707" name="Text Box 11">
            <a:extLst>
              <a:ext uri="{FF2B5EF4-FFF2-40B4-BE49-F238E27FC236}">
                <a16:creationId xmlns:a16="http://schemas.microsoft.com/office/drawing/2014/main" id="{6E84D437-9AE9-4614-A937-58F4F4EA6A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1951434"/>
            <a:ext cx="548548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HA</a:t>
            </a:r>
            <a:r>
              <a:rPr lang="zh-CN" altLang="zh-CN" sz="1600" baseline="-250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3</a:t>
            </a:r>
            <a:endParaRPr lang="zh-CN" altLang="zh-CN" sz="1600">
              <a:solidFill>
                <a:srgbClr val="0000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708" name="Line 12">
            <a:extLst>
              <a:ext uri="{FF2B5EF4-FFF2-40B4-BE49-F238E27FC236}">
                <a16:creationId xmlns:a16="http://schemas.microsoft.com/office/drawing/2014/main" id="{9CE35F89-03E0-4E13-A6A2-9DCF4C7D666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1400" y="2440384"/>
            <a:ext cx="2819400" cy="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709" name="Text Box 13">
            <a:extLst>
              <a:ext uri="{FF2B5EF4-FFF2-40B4-BE49-F238E27FC236}">
                <a16:creationId xmlns:a16="http://schemas.microsoft.com/office/drawing/2014/main" id="{A257670C-0DE4-4DC2-B408-67A0F0F3BE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7300" y="1951434"/>
            <a:ext cx="548548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HA</a:t>
            </a:r>
            <a:r>
              <a:rPr lang="zh-CN" altLang="zh-CN" sz="1600" baseline="-250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6</a:t>
            </a:r>
            <a:endParaRPr lang="zh-CN" altLang="zh-CN" sz="1600">
              <a:solidFill>
                <a:srgbClr val="0000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710" name="Text Box 14">
            <a:extLst>
              <a:ext uri="{FF2B5EF4-FFF2-40B4-BE49-F238E27FC236}">
                <a16:creationId xmlns:a16="http://schemas.microsoft.com/office/drawing/2014/main" id="{AC46FA07-F91A-430C-8D68-EBD3279DEE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1" y="760809"/>
            <a:ext cx="1032655" cy="37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0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主机 H</a:t>
            </a:r>
            <a:r>
              <a:rPr lang="zh-CN" altLang="zh-CN" sz="2000" baseline="-250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1</a:t>
            </a:r>
            <a:endParaRPr lang="zh-CN" altLang="zh-CN" sz="2000">
              <a:solidFill>
                <a:srgbClr val="0000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711" name="Text Box 15">
            <a:extLst>
              <a:ext uri="{FF2B5EF4-FFF2-40B4-BE49-F238E27FC236}">
                <a16:creationId xmlns:a16="http://schemas.microsoft.com/office/drawing/2014/main" id="{431FB136-72F7-4A13-91BA-D14251F52B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8801" y="735409"/>
            <a:ext cx="1032655" cy="37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0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主机 H</a:t>
            </a:r>
            <a:r>
              <a:rPr lang="zh-CN" altLang="zh-CN" sz="2000" baseline="-250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2</a:t>
            </a:r>
            <a:endParaRPr lang="zh-CN" altLang="zh-CN" sz="2000">
              <a:solidFill>
                <a:srgbClr val="0000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712" name="Line 16">
            <a:extLst>
              <a:ext uri="{FF2B5EF4-FFF2-40B4-BE49-F238E27FC236}">
                <a16:creationId xmlns:a16="http://schemas.microsoft.com/office/drawing/2014/main" id="{22A12DD4-6615-4E4B-A44A-FC0C5A20C0E9}"/>
              </a:ext>
            </a:extLst>
          </p:cNvPr>
          <p:cNvSpPr>
            <a:spLocks noChangeShapeType="1"/>
          </p:cNvSpPr>
          <p:nvPr/>
        </p:nvSpPr>
        <p:spPr bwMode="auto">
          <a:xfrm>
            <a:off x="4724400" y="2440384"/>
            <a:ext cx="2209800" cy="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713" name="未知">
            <a:extLst>
              <a:ext uri="{FF2B5EF4-FFF2-40B4-BE49-F238E27FC236}">
                <a16:creationId xmlns:a16="http://schemas.microsoft.com/office/drawing/2014/main" id="{0F17D384-132E-472E-A9D0-7D1E82DB045A}"/>
              </a:ext>
            </a:extLst>
          </p:cNvPr>
          <p:cNvSpPr>
            <a:spLocks/>
          </p:cNvSpPr>
          <p:nvPr/>
        </p:nvSpPr>
        <p:spPr bwMode="auto">
          <a:xfrm flipH="1">
            <a:off x="7391400" y="1906984"/>
            <a:ext cx="228600" cy="533400"/>
          </a:xfrm>
          <a:custGeom>
            <a:avLst/>
            <a:gdLst>
              <a:gd name="T0" fmla="*/ 0 w 249"/>
              <a:gd name="T1" fmla="*/ 533400 h 176"/>
              <a:gd name="T2" fmla="*/ 918 w 249"/>
              <a:gd name="T3" fmla="*/ 0 h 176"/>
              <a:gd name="T4" fmla="*/ 228600 w 249"/>
              <a:gd name="T5" fmla="*/ 27276 h 17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9" h="176">
                <a:moveTo>
                  <a:pt x="0" y="176"/>
                </a:moveTo>
                <a:lnTo>
                  <a:pt x="1" y="0"/>
                </a:lnTo>
                <a:lnTo>
                  <a:pt x="249" y="9"/>
                </a:lnTo>
              </a:path>
            </a:pathLst>
          </a:custGeom>
          <a:noFill/>
          <a:ln w="28575" cmpd="sng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714" name="未知">
            <a:extLst>
              <a:ext uri="{FF2B5EF4-FFF2-40B4-BE49-F238E27FC236}">
                <a16:creationId xmlns:a16="http://schemas.microsoft.com/office/drawing/2014/main" id="{89E98672-041D-4ECD-9679-E594437D869B}"/>
              </a:ext>
            </a:extLst>
          </p:cNvPr>
          <p:cNvSpPr>
            <a:spLocks/>
          </p:cNvSpPr>
          <p:nvPr/>
        </p:nvSpPr>
        <p:spPr bwMode="auto">
          <a:xfrm flipH="1">
            <a:off x="4786314" y="1906984"/>
            <a:ext cx="166687" cy="534988"/>
          </a:xfrm>
          <a:custGeom>
            <a:avLst/>
            <a:gdLst>
              <a:gd name="T0" fmla="*/ 0 w 249"/>
              <a:gd name="T1" fmla="*/ 534988 h 176"/>
              <a:gd name="T2" fmla="*/ 669 w 249"/>
              <a:gd name="T3" fmla="*/ 0 h 176"/>
              <a:gd name="T4" fmla="*/ 166687 w 249"/>
              <a:gd name="T5" fmla="*/ 27357 h 17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9" h="176">
                <a:moveTo>
                  <a:pt x="0" y="176"/>
                </a:moveTo>
                <a:lnTo>
                  <a:pt x="1" y="0"/>
                </a:lnTo>
                <a:lnTo>
                  <a:pt x="249" y="9"/>
                </a:lnTo>
              </a:path>
            </a:pathLst>
          </a:custGeom>
          <a:noFill/>
          <a:ln w="28575" cmpd="sng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715" name="Text Box 19">
            <a:extLst>
              <a:ext uri="{FF2B5EF4-FFF2-40B4-BE49-F238E27FC236}">
                <a16:creationId xmlns:a16="http://schemas.microsoft.com/office/drawing/2014/main" id="{A0C90D50-50C9-49E5-8AAD-17D5FD3D51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08438" y="1260872"/>
            <a:ext cx="1274708" cy="37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0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路由器 R</a:t>
            </a:r>
            <a:r>
              <a:rPr lang="zh-CN" altLang="zh-CN" sz="2000" baseline="-250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1</a:t>
            </a:r>
          </a:p>
        </p:txBody>
      </p:sp>
      <p:pic>
        <p:nvPicPr>
          <p:cNvPr id="29716" name="Picture 20">
            <a:extLst>
              <a:ext uri="{FF2B5EF4-FFF2-40B4-BE49-F238E27FC236}">
                <a16:creationId xmlns:a16="http://schemas.microsoft.com/office/drawing/2014/main" id="{4EDFF6E8-9C23-4B8D-8EE7-84FE48CDBBA5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0838" y="1164034"/>
            <a:ext cx="830262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9717" name="Picture 21">
            <a:extLst>
              <a:ext uri="{FF2B5EF4-FFF2-40B4-BE49-F238E27FC236}">
                <a16:creationId xmlns:a16="http://schemas.microsoft.com/office/drawing/2014/main" id="{5891A03E-A145-48C7-AE49-090D982C854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6725" y="1648223"/>
            <a:ext cx="749300" cy="434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</p:pic>
      <p:pic>
        <p:nvPicPr>
          <p:cNvPr id="29718" name="Picture 22">
            <a:extLst>
              <a:ext uri="{FF2B5EF4-FFF2-40B4-BE49-F238E27FC236}">
                <a16:creationId xmlns:a16="http://schemas.microsoft.com/office/drawing/2014/main" id="{6200D60F-9A21-4A12-AED4-DB9290FE0BE1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56738" y="1144984"/>
            <a:ext cx="830262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9719" name="Picture 23">
            <a:extLst>
              <a:ext uri="{FF2B5EF4-FFF2-40B4-BE49-F238E27FC236}">
                <a16:creationId xmlns:a16="http://schemas.microsoft.com/office/drawing/2014/main" id="{DDD97980-FA52-415A-A199-A3B2A52E9E3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7500" y="1630760"/>
            <a:ext cx="749300" cy="434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tx1"/>
                  </a:outerShdw>
                </a:effectLst>
              </a14:hiddenEffects>
            </a:ext>
          </a:extLst>
        </p:spPr>
      </p:pic>
      <p:sp>
        <p:nvSpPr>
          <p:cNvPr id="29720" name="Text Box 24">
            <a:extLst>
              <a:ext uri="{FF2B5EF4-FFF2-40B4-BE49-F238E27FC236}">
                <a16:creationId xmlns:a16="http://schemas.microsoft.com/office/drawing/2014/main" id="{78FDADAC-FFDE-4DA0-B38B-8CBD1581F8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1248172"/>
            <a:ext cx="1005403" cy="31887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硬件地址</a:t>
            </a:r>
          </a:p>
        </p:txBody>
      </p:sp>
      <p:sp>
        <p:nvSpPr>
          <p:cNvPr id="29721" name="Text Box 25">
            <a:extLst>
              <a:ext uri="{FF2B5EF4-FFF2-40B4-BE49-F238E27FC236}">
                <a16:creationId xmlns:a16="http://schemas.microsoft.com/office/drawing/2014/main" id="{17D3C8E2-F495-4E01-97C2-0EB854BEAA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3525" y="1267222"/>
            <a:ext cx="1274708" cy="37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0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路由器 R</a:t>
            </a:r>
            <a:r>
              <a:rPr lang="zh-CN" altLang="zh-CN" sz="2000" baseline="-250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2</a:t>
            </a:r>
          </a:p>
        </p:txBody>
      </p:sp>
      <p:sp>
        <p:nvSpPr>
          <p:cNvPr id="29722" name="Text Box 26">
            <a:extLst>
              <a:ext uri="{FF2B5EF4-FFF2-40B4-BE49-F238E27FC236}">
                <a16:creationId xmlns:a16="http://schemas.microsoft.com/office/drawing/2014/main" id="{D3BAEB45-A0F2-484B-B158-CD9B6424C0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51963" y="1951434"/>
            <a:ext cx="548548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HA</a:t>
            </a:r>
            <a:r>
              <a:rPr lang="zh-CN" altLang="zh-CN" sz="1600" baseline="-250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2</a:t>
            </a:r>
            <a:endParaRPr lang="zh-CN" altLang="zh-CN" sz="1600">
              <a:solidFill>
                <a:srgbClr val="0000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723" name="Text Box 27">
            <a:extLst>
              <a:ext uri="{FF2B5EF4-FFF2-40B4-BE49-F238E27FC236}">
                <a16:creationId xmlns:a16="http://schemas.microsoft.com/office/drawing/2014/main" id="{A25D25E7-7BD4-4E64-8944-F150187086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8639" y="1252934"/>
            <a:ext cx="436338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IP</a:t>
            </a:r>
            <a:r>
              <a:rPr lang="zh-CN" altLang="zh-CN" sz="1600" baseline="-250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1</a:t>
            </a:r>
            <a:endParaRPr lang="zh-CN" altLang="zh-CN" sz="1600">
              <a:solidFill>
                <a:srgbClr val="0000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724" name="Text Box 28">
            <a:extLst>
              <a:ext uri="{FF2B5EF4-FFF2-40B4-BE49-F238E27FC236}">
                <a16:creationId xmlns:a16="http://schemas.microsoft.com/office/drawing/2014/main" id="{004C5362-82B8-4C74-8897-900BC0D599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3589" y="1237059"/>
            <a:ext cx="436338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IP</a:t>
            </a:r>
            <a:r>
              <a:rPr lang="zh-CN" altLang="zh-CN" sz="1600" baseline="-250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2</a:t>
            </a:r>
            <a:endParaRPr lang="zh-CN" altLang="zh-CN" sz="1600">
              <a:solidFill>
                <a:srgbClr val="0000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725" name="Text Box 29">
            <a:extLst>
              <a:ext uri="{FF2B5EF4-FFF2-40B4-BE49-F238E27FC236}">
                <a16:creationId xmlns:a16="http://schemas.microsoft.com/office/drawing/2014/main" id="{88EDF16F-4383-4A9C-969B-DD57F103BE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1450" y="2072084"/>
            <a:ext cx="800219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局域网</a:t>
            </a:r>
            <a:endParaRPr lang="zh-CN" altLang="zh-CN" sz="1600" baseline="-25000">
              <a:solidFill>
                <a:srgbClr val="0000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726" name="Text Box 30">
            <a:extLst>
              <a:ext uri="{FF2B5EF4-FFF2-40B4-BE49-F238E27FC236}">
                <a16:creationId xmlns:a16="http://schemas.microsoft.com/office/drawing/2014/main" id="{688425FE-E988-4779-A452-D02709A912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54650" y="2072084"/>
            <a:ext cx="800219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局域网</a:t>
            </a:r>
            <a:endParaRPr lang="zh-CN" altLang="zh-CN" sz="1600" baseline="-25000">
              <a:solidFill>
                <a:srgbClr val="0000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727" name="Text Box 31">
            <a:extLst>
              <a:ext uri="{FF2B5EF4-FFF2-40B4-BE49-F238E27FC236}">
                <a16:creationId xmlns:a16="http://schemas.microsoft.com/office/drawing/2014/main" id="{EF55088A-0F9C-4F5B-B9B6-0A49CFD785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0" y="2072084"/>
            <a:ext cx="800219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局域网</a:t>
            </a:r>
            <a:endParaRPr lang="zh-CN" altLang="zh-CN" sz="1600" baseline="-25000">
              <a:solidFill>
                <a:srgbClr val="0000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CC4A6534-0A5A-465A-957F-07B2A3F2F8CB}"/>
              </a:ext>
            </a:extLst>
          </p:cNvPr>
          <p:cNvGrpSpPr/>
          <p:nvPr/>
        </p:nvGrpSpPr>
        <p:grpSpPr>
          <a:xfrm>
            <a:off x="1524000" y="2727722"/>
            <a:ext cx="9144001" cy="4136275"/>
            <a:chOff x="1524000" y="2727722"/>
            <a:chExt cx="9144001" cy="4136275"/>
          </a:xfrm>
        </p:grpSpPr>
        <p:sp>
          <p:nvSpPr>
            <p:cNvPr id="29728" name="未知">
              <a:extLst>
                <a:ext uri="{FF2B5EF4-FFF2-40B4-BE49-F238E27FC236}">
                  <a16:creationId xmlns:a16="http://schemas.microsoft.com/office/drawing/2014/main" id="{4B619AED-A60C-4496-9157-8A631105C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914" y="5594747"/>
              <a:ext cx="395287" cy="279400"/>
            </a:xfrm>
            <a:custGeom>
              <a:avLst/>
              <a:gdLst>
                <a:gd name="T0" fmla="*/ 0 w 249"/>
                <a:gd name="T1" fmla="*/ 279400 h 176"/>
                <a:gd name="T2" fmla="*/ 1587 w 249"/>
                <a:gd name="T3" fmla="*/ 0 h 176"/>
                <a:gd name="T4" fmla="*/ 395287 w 249"/>
                <a:gd name="T5" fmla="*/ 14288 h 1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9" h="176">
                  <a:moveTo>
                    <a:pt x="0" y="176"/>
                  </a:moveTo>
                  <a:lnTo>
                    <a:pt x="1" y="0"/>
                  </a:lnTo>
                  <a:lnTo>
                    <a:pt x="249" y="9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29" name="未知">
              <a:extLst>
                <a:ext uri="{FF2B5EF4-FFF2-40B4-BE49-F238E27FC236}">
                  <a16:creationId xmlns:a16="http://schemas.microsoft.com/office/drawing/2014/main" id="{DB07D742-3311-40B5-90C4-C22D1D766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125" y="5593159"/>
              <a:ext cx="395288" cy="279400"/>
            </a:xfrm>
            <a:custGeom>
              <a:avLst/>
              <a:gdLst>
                <a:gd name="T0" fmla="*/ 0 w 249"/>
                <a:gd name="T1" fmla="*/ 279400 h 176"/>
                <a:gd name="T2" fmla="*/ 1588 w 249"/>
                <a:gd name="T3" fmla="*/ 0 h 176"/>
                <a:gd name="T4" fmla="*/ 395288 w 249"/>
                <a:gd name="T5" fmla="*/ 14288 h 1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9" h="176">
                  <a:moveTo>
                    <a:pt x="0" y="176"/>
                  </a:moveTo>
                  <a:lnTo>
                    <a:pt x="1" y="0"/>
                  </a:lnTo>
                  <a:lnTo>
                    <a:pt x="249" y="9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30" name="Line 34">
              <a:extLst>
                <a:ext uri="{FF2B5EF4-FFF2-40B4-BE49-F238E27FC236}">
                  <a16:creationId xmlns:a16="http://schemas.microsoft.com/office/drawing/2014/main" id="{A71A2A93-0FCD-41A1-B091-2456C58675E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>
              <a:off x="9623426" y="5605860"/>
              <a:ext cx="533400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31" name="Line 35">
              <a:extLst>
                <a:ext uri="{FF2B5EF4-FFF2-40B4-BE49-F238E27FC236}">
                  <a16:creationId xmlns:a16="http://schemas.microsoft.com/office/drawing/2014/main" id="{FBBB6B3A-B8C0-4616-9597-1BA2BCF46D2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>
              <a:off x="1701801" y="5605860"/>
              <a:ext cx="533400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32" name="AutoShape 36">
              <a:extLst>
                <a:ext uri="{FF2B5EF4-FFF2-40B4-BE49-F238E27FC236}">
                  <a16:creationId xmlns:a16="http://schemas.microsoft.com/office/drawing/2014/main" id="{15448B0A-2001-4568-9123-493BC429F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8313" y="3740547"/>
              <a:ext cx="685800" cy="1905000"/>
            </a:xfrm>
            <a:prstGeom prst="cube">
              <a:avLst>
                <a:gd name="adj" fmla="val 25000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33" name="AutoShape 37">
              <a:extLst>
                <a:ext uri="{FF2B5EF4-FFF2-40B4-BE49-F238E27FC236}">
                  <a16:creationId xmlns:a16="http://schemas.microsoft.com/office/drawing/2014/main" id="{86C69775-B1E8-43E2-AE8E-4357D0D72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713" y="3816747"/>
              <a:ext cx="685800" cy="1905000"/>
            </a:xfrm>
            <a:prstGeom prst="cube">
              <a:avLst>
                <a:gd name="adj" fmla="val 25000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34" name="AutoShape 38">
              <a:extLst>
                <a:ext uri="{FF2B5EF4-FFF2-40B4-BE49-F238E27FC236}">
                  <a16:creationId xmlns:a16="http://schemas.microsoft.com/office/drawing/2014/main" id="{768CE313-313D-4847-B786-7E5BB8B8A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3113" y="3740547"/>
              <a:ext cx="685800" cy="1905000"/>
            </a:xfrm>
            <a:prstGeom prst="cube">
              <a:avLst>
                <a:gd name="adj" fmla="val 25000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35" name="AutoShape 39">
              <a:extLst>
                <a:ext uri="{FF2B5EF4-FFF2-40B4-BE49-F238E27FC236}">
                  <a16:creationId xmlns:a16="http://schemas.microsoft.com/office/drawing/2014/main" id="{C178433F-B827-4098-819D-0C9A32F3C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2125" y="4045347"/>
              <a:ext cx="685800" cy="1676400"/>
            </a:xfrm>
            <a:prstGeom prst="cube">
              <a:avLst>
                <a:gd name="adj" fmla="val 25000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29736" name="Group 40">
              <a:extLst>
                <a:ext uri="{FF2B5EF4-FFF2-40B4-BE49-F238E27FC236}">
                  <a16:creationId xmlns:a16="http://schemas.microsoft.com/office/drawing/2014/main" id="{57AC0B7A-4FF6-4A6C-89E9-C0317858B7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46226" y="2872184"/>
              <a:ext cx="9121775" cy="2438400"/>
              <a:chOff x="0" y="0"/>
              <a:chExt cx="5472" cy="1536"/>
            </a:xfrm>
          </p:grpSpPr>
          <p:sp>
            <p:nvSpPr>
              <p:cNvPr id="29797" name="Oval 41">
                <a:extLst>
                  <a:ext uri="{FF2B5EF4-FFF2-40B4-BE49-F238E27FC236}">
                    <a16:creationId xmlns:a16="http://schemas.microsoft.com/office/drawing/2014/main" id="{61C2BB5D-2BF0-4896-A820-4BE6317AA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6" y="618"/>
                <a:ext cx="1906" cy="756"/>
              </a:xfrm>
              <a:prstGeom prst="ellipse">
                <a:avLst/>
              </a:prstGeom>
              <a:solidFill>
                <a:srgbClr val="DDDDDD"/>
              </a:solidFill>
              <a:ln w="317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798" name="Oval 42">
                <a:extLst>
                  <a:ext uri="{FF2B5EF4-FFF2-40B4-BE49-F238E27FC236}">
                    <a16:creationId xmlns:a16="http://schemas.microsoft.com/office/drawing/2014/main" id="{08AC0D82-9D26-4543-A8BD-751AD31D8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374"/>
                <a:ext cx="1870" cy="760"/>
              </a:xfrm>
              <a:prstGeom prst="ellipse">
                <a:avLst/>
              </a:prstGeom>
              <a:solidFill>
                <a:srgbClr val="DDDDDD"/>
              </a:solidFill>
              <a:ln w="317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799" name="Oval 43">
                <a:extLst>
                  <a:ext uri="{FF2B5EF4-FFF2-40B4-BE49-F238E27FC236}">
                    <a16:creationId xmlns:a16="http://schemas.microsoft.com/office/drawing/2014/main" id="{D69933D0-9490-418F-8BA3-4A86B7634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107"/>
                <a:ext cx="1903" cy="731"/>
              </a:xfrm>
              <a:prstGeom prst="ellipse">
                <a:avLst/>
              </a:prstGeom>
              <a:solidFill>
                <a:srgbClr val="DDDDDD"/>
              </a:solidFill>
              <a:ln w="317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800" name="Oval 44">
                <a:extLst>
                  <a:ext uri="{FF2B5EF4-FFF2-40B4-BE49-F238E27FC236}">
                    <a16:creationId xmlns:a16="http://schemas.microsoft.com/office/drawing/2014/main" id="{C3C48BF8-F87C-474A-9403-083204BD0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9" y="765"/>
                <a:ext cx="1900" cy="771"/>
              </a:xfrm>
              <a:prstGeom prst="ellipse">
                <a:avLst/>
              </a:prstGeom>
              <a:solidFill>
                <a:srgbClr val="DDDDDD"/>
              </a:solidFill>
              <a:ln w="317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801" name="Oval 45">
                <a:extLst>
                  <a:ext uri="{FF2B5EF4-FFF2-40B4-BE49-F238E27FC236}">
                    <a16:creationId xmlns:a16="http://schemas.microsoft.com/office/drawing/2014/main" id="{EF934D40-BA38-48A2-BD0F-350DD9279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696"/>
                <a:ext cx="1900" cy="731"/>
              </a:xfrm>
              <a:prstGeom prst="ellipse">
                <a:avLst/>
              </a:prstGeom>
              <a:solidFill>
                <a:srgbClr val="DDDDDD"/>
              </a:solidFill>
              <a:ln w="317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802" name="Oval 46">
                <a:extLst>
                  <a:ext uri="{FF2B5EF4-FFF2-40B4-BE49-F238E27FC236}">
                    <a16:creationId xmlns:a16="http://schemas.microsoft.com/office/drawing/2014/main" id="{611E4D2C-6714-466C-B53C-F5A8DD8B5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1" y="0"/>
                <a:ext cx="1870" cy="758"/>
              </a:xfrm>
              <a:prstGeom prst="ellipse">
                <a:avLst/>
              </a:prstGeom>
              <a:solidFill>
                <a:srgbClr val="DDDDDD"/>
              </a:solidFill>
              <a:ln w="317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803" name="Oval 47">
                <a:extLst>
                  <a:ext uri="{FF2B5EF4-FFF2-40B4-BE49-F238E27FC236}">
                    <a16:creationId xmlns:a16="http://schemas.microsoft.com/office/drawing/2014/main" id="{D3A8780D-6CD5-416D-A5A8-CBE9A01A7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" y="0"/>
                <a:ext cx="1867" cy="731"/>
              </a:xfrm>
              <a:prstGeom prst="ellipse">
                <a:avLst/>
              </a:prstGeom>
              <a:solidFill>
                <a:srgbClr val="DDDDDD"/>
              </a:solidFill>
              <a:ln w="317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804" name="Oval 48">
                <a:extLst>
                  <a:ext uri="{FF2B5EF4-FFF2-40B4-BE49-F238E27FC236}">
                    <a16:creationId xmlns:a16="http://schemas.microsoft.com/office/drawing/2014/main" id="{56752031-C5A6-4C11-B8A1-B0C4881FE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" y="170"/>
                <a:ext cx="4536" cy="1060"/>
              </a:xfrm>
              <a:prstGeom prst="ellipse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zh-CN" sz="2000" baseline="-250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29737" name="Line 49">
              <a:extLst>
                <a:ext uri="{FF2B5EF4-FFF2-40B4-BE49-F238E27FC236}">
                  <a16:creationId xmlns:a16="http://schemas.microsoft.com/office/drawing/2014/main" id="{97A967B5-B5D5-45AE-BD6F-AD0B0C62A7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2113" y="5874147"/>
              <a:ext cx="2590800" cy="0"/>
            </a:xfrm>
            <a:prstGeom prst="line">
              <a:avLst/>
            </a:prstGeom>
            <a:noFill/>
            <a:ln w="571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29738" name="Group 50">
              <a:extLst>
                <a:ext uri="{FF2B5EF4-FFF2-40B4-BE49-F238E27FC236}">
                  <a16:creationId xmlns:a16="http://schemas.microsoft.com/office/drawing/2014/main" id="{7A86B639-8443-4A52-9243-74D16F01AE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3389" y="2727722"/>
              <a:ext cx="720725" cy="1511300"/>
              <a:chOff x="0" y="0"/>
              <a:chExt cx="432" cy="912"/>
            </a:xfrm>
          </p:grpSpPr>
          <p:sp>
            <p:nvSpPr>
              <p:cNvPr id="29794" name="AutoShape 51">
                <a:extLst>
                  <a:ext uri="{FF2B5EF4-FFF2-40B4-BE49-F238E27FC236}">
                    <a16:creationId xmlns:a16="http://schemas.microsoft.com/office/drawing/2014/main" id="{CEECA187-235E-47A2-A3AE-6CECDD7DB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80"/>
                <a:ext cx="432" cy="432"/>
              </a:xfrm>
              <a:prstGeom prst="cube">
                <a:avLst>
                  <a:gd name="adj" fmla="val 25000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795" name="AutoShape 52">
                <a:extLst>
                  <a:ext uri="{FF2B5EF4-FFF2-40B4-BE49-F238E27FC236}">
                    <a16:creationId xmlns:a16="http://schemas.microsoft.com/office/drawing/2014/main" id="{3BD2F6CA-C097-4BCB-80B2-ED75BE8B7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192"/>
                <a:ext cx="432" cy="432"/>
              </a:xfrm>
              <a:prstGeom prst="cube">
                <a:avLst>
                  <a:gd name="adj" fmla="val 25000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796" name="AutoShape 53">
                <a:extLst>
                  <a:ext uri="{FF2B5EF4-FFF2-40B4-BE49-F238E27FC236}">
                    <a16:creationId xmlns:a16="http://schemas.microsoft.com/office/drawing/2014/main" id="{DB584BE0-8DC4-420F-BDF8-6CB9004D5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432" cy="432"/>
              </a:xfrm>
              <a:prstGeom prst="cube">
                <a:avLst>
                  <a:gd name="adj" fmla="val 25000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29739" name="Text Box 54">
              <a:extLst>
                <a:ext uri="{FF2B5EF4-FFF2-40B4-BE49-F238E27FC236}">
                  <a16:creationId xmlns:a16="http://schemas.microsoft.com/office/drawing/2014/main" id="{ECEC28F9-4C6F-4036-8629-BA1AA00FFC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74826" y="3889772"/>
              <a:ext cx="436338" cy="3188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600">
                  <a:latin typeface="+mn-lt"/>
                  <a:ea typeface="+mn-ea"/>
                  <a:cs typeface="+mn-ea"/>
                  <a:sym typeface="+mn-lt"/>
                </a:rPr>
                <a:t>IP</a:t>
              </a:r>
              <a:r>
                <a:rPr lang="zh-CN" altLang="zh-CN" sz="1600" baseline="-25000">
                  <a:latin typeface="+mn-lt"/>
                  <a:ea typeface="+mn-ea"/>
                  <a:cs typeface="+mn-ea"/>
                  <a:sym typeface="+mn-lt"/>
                </a:rPr>
                <a:t>1</a:t>
              </a:r>
              <a:endParaRPr lang="zh-CN" altLang="zh-CN" sz="16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40" name="Text Box 55">
              <a:extLst>
                <a:ext uri="{FF2B5EF4-FFF2-40B4-BE49-F238E27FC236}">
                  <a16:creationId xmlns:a16="http://schemas.microsoft.com/office/drawing/2014/main" id="{947AC651-5C51-4500-B70C-D56A87B4B8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25613" y="5308997"/>
              <a:ext cx="548548" cy="3188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600">
                  <a:latin typeface="+mn-lt"/>
                  <a:ea typeface="+mn-ea"/>
                  <a:cs typeface="+mn-ea"/>
                  <a:sym typeface="+mn-lt"/>
                </a:rPr>
                <a:t>HA</a:t>
              </a:r>
              <a:r>
                <a:rPr lang="zh-CN" altLang="zh-CN" sz="1600" baseline="-25000">
                  <a:latin typeface="+mn-lt"/>
                  <a:ea typeface="+mn-ea"/>
                  <a:cs typeface="+mn-ea"/>
                  <a:sym typeface="+mn-lt"/>
                </a:rPr>
                <a:t>1</a:t>
              </a:r>
              <a:endParaRPr lang="zh-CN" altLang="zh-CN" sz="16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41" name="Text Box 56">
              <a:extLst>
                <a:ext uri="{FF2B5EF4-FFF2-40B4-BE49-F238E27FC236}">
                  <a16:creationId xmlns:a16="http://schemas.microsoft.com/office/drawing/2014/main" id="{51C625C8-838A-4A4C-95A8-AC226D8A3C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34125" y="5270897"/>
              <a:ext cx="548548" cy="3188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6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HA</a:t>
              </a:r>
              <a:r>
                <a:rPr lang="zh-CN" altLang="zh-CN" sz="1600" baseline="-250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5</a:t>
              </a:r>
              <a:endParaRPr lang="zh-CN" altLang="zh-CN" sz="16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42" name="Text Box 57">
              <a:extLst>
                <a:ext uri="{FF2B5EF4-FFF2-40B4-BE49-F238E27FC236}">
                  <a16:creationId xmlns:a16="http://schemas.microsoft.com/office/drawing/2014/main" id="{B3E653F8-B3A2-4919-A439-AAC956CE1E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7113" y="5264547"/>
              <a:ext cx="548548" cy="3188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6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HA</a:t>
              </a:r>
              <a:r>
                <a:rPr lang="zh-CN" altLang="zh-CN" sz="1600" baseline="-250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4</a:t>
              </a:r>
              <a:endParaRPr lang="zh-CN" altLang="zh-CN" sz="16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43" name="Text Box 58">
              <a:extLst>
                <a:ext uri="{FF2B5EF4-FFF2-40B4-BE49-F238E27FC236}">
                  <a16:creationId xmlns:a16="http://schemas.microsoft.com/office/drawing/2014/main" id="{BDF19D82-B108-4470-8982-20E19FEE83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3313" y="5264547"/>
              <a:ext cx="548548" cy="3188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6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HA</a:t>
              </a:r>
              <a:r>
                <a:rPr lang="zh-CN" altLang="zh-CN" sz="1600" baseline="-250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3</a:t>
              </a:r>
              <a:endParaRPr lang="zh-CN" altLang="zh-CN" sz="16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44" name="Line 59">
              <a:extLst>
                <a:ext uri="{FF2B5EF4-FFF2-40B4-BE49-F238E27FC236}">
                  <a16:creationId xmlns:a16="http://schemas.microsoft.com/office/drawing/2014/main" id="{6F77A3C1-9E8A-4CBB-802B-CFA00FC17C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47913" y="4045347"/>
              <a:ext cx="1905000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45" name="Line 60">
              <a:extLst>
                <a:ext uri="{FF2B5EF4-FFF2-40B4-BE49-F238E27FC236}">
                  <a16:creationId xmlns:a16="http://schemas.microsoft.com/office/drawing/2014/main" id="{8DE1ACBB-9E95-484A-A85F-F20359CDC8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53313" y="5874147"/>
              <a:ext cx="2971800" cy="0"/>
            </a:xfrm>
            <a:prstGeom prst="line">
              <a:avLst/>
            </a:prstGeom>
            <a:noFill/>
            <a:ln w="571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46" name="Text Box 61">
              <a:extLst>
                <a:ext uri="{FF2B5EF4-FFF2-40B4-BE49-F238E27FC236}">
                  <a16:creationId xmlns:a16="http://schemas.microsoft.com/office/drawing/2014/main" id="{4FC39286-DAF3-4683-BD40-FF1863FD8E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16813" y="5258197"/>
              <a:ext cx="548548" cy="3188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6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HA</a:t>
              </a:r>
              <a:r>
                <a:rPr lang="zh-CN" altLang="zh-CN" sz="1600" baseline="-250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6</a:t>
              </a:r>
              <a:endParaRPr lang="zh-CN" altLang="zh-CN" sz="16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47" name="Text Box 62">
              <a:extLst>
                <a:ext uri="{FF2B5EF4-FFF2-40B4-BE49-F238E27FC236}">
                  <a16:creationId xmlns:a16="http://schemas.microsoft.com/office/drawing/2014/main" id="{77B33101-E40D-48CE-B489-50FE301A69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80575" y="5294709"/>
              <a:ext cx="548548" cy="3188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600">
                  <a:latin typeface="+mn-lt"/>
                  <a:ea typeface="+mn-ea"/>
                  <a:cs typeface="+mn-ea"/>
                  <a:sym typeface="+mn-lt"/>
                </a:rPr>
                <a:t>HA</a:t>
              </a:r>
              <a:r>
                <a:rPr lang="zh-CN" altLang="zh-CN" sz="1600" baseline="-25000">
                  <a:latin typeface="+mn-lt"/>
                  <a:ea typeface="+mn-ea"/>
                  <a:cs typeface="+mn-ea"/>
                  <a:sym typeface="+mn-lt"/>
                </a:rPr>
                <a:t>2</a:t>
              </a:r>
              <a:endParaRPr lang="zh-CN" altLang="zh-CN" sz="16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48" name="Text Box 63">
              <a:extLst>
                <a:ext uri="{FF2B5EF4-FFF2-40B4-BE49-F238E27FC236}">
                  <a16:creationId xmlns:a16="http://schemas.microsoft.com/office/drawing/2014/main" id="{F0DAFB3F-A616-4B7E-8B08-C14911613E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16814" y="4026297"/>
              <a:ext cx="436338" cy="3188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6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IP</a:t>
              </a:r>
              <a:r>
                <a:rPr lang="zh-CN" altLang="zh-CN" sz="1600" baseline="-250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6</a:t>
              </a:r>
              <a:endParaRPr lang="zh-CN" altLang="zh-CN" sz="16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49" name="Text Box 64">
              <a:extLst>
                <a:ext uri="{FF2B5EF4-FFF2-40B4-BE49-F238E27FC236}">
                  <a16:creationId xmlns:a16="http://schemas.microsoft.com/office/drawing/2014/main" id="{D298155D-6F90-4BA7-8F47-40CA8719DF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76913" y="4558109"/>
              <a:ext cx="2370970" cy="4321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2400" dirty="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IP 层上的互联网</a:t>
              </a:r>
            </a:p>
          </p:txBody>
        </p:sp>
        <p:grpSp>
          <p:nvGrpSpPr>
            <p:cNvPr id="29750" name="Group 65">
              <a:extLst>
                <a:ext uri="{FF2B5EF4-FFF2-40B4-BE49-F238E27FC236}">
                  <a16:creationId xmlns:a16="http://schemas.microsoft.com/office/drawing/2014/main" id="{CD6BA4B2-6CA6-458B-A7EA-D8A39A2C39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96450" y="2799159"/>
              <a:ext cx="647700" cy="1512888"/>
              <a:chOff x="0" y="0"/>
              <a:chExt cx="432" cy="912"/>
            </a:xfrm>
          </p:grpSpPr>
          <p:sp>
            <p:nvSpPr>
              <p:cNvPr id="29791" name="AutoShape 66">
                <a:extLst>
                  <a:ext uri="{FF2B5EF4-FFF2-40B4-BE49-F238E27FC236}">
                    <a16:creationId xmlns:a16="http://schemas.microsoft.com/office/drawing/2014/main" id="{4841D303-87D4-4A07-BCB1-E994B8564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80"/>
                <a:ext cx="432" cy="432"/>
              </a:xfrm>
              <a:prstGeom prst="cube">
                <a:avLst>
                  <a:gd name="adj" fmla="val 25000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792" name="AutoShape 67">
                <a:extLst>
                  <a:ext uri="{FF2B5EF4-FFF2-40B4-BE49-F238E27FC236}">
                    <a16:creationId xmlns:a16="http://schemas.microsoft.com/office/drawing/2014/main" id="{370BC88F-E654-4F28-ACD4-972159EE58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192"/>
                <a:ext cx="432" cy="432"/>
              </a:xfrm>
              <a:prstGeom prst="cube">
                <a:avLst>
                  <a:gd name="adj" fmla="val 25000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793" name="AutoShape 68">
                <a:extLst>
                  <a:ext uri="{FF2B5EF4-FFF2-40B4-BE49-F238E27FC236}">
                    <a16:creationId xmlns:a16="http://schemas.microsoft.com/office/drawing/2014/main" id="{55438DEF-E737-4025-AA09-23351B573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432" cy="432"/>
              </a:xfrm>
              <a:prstGeom prst="cube">
                <a:avLst>
                  <a:gd name="adj" fmla="val 25000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29751" name="Text Box 69">
              <a:extLst>
                <a:ext uri="{FF2B5EF4-FFF2-40B4-BE49-F238E27FC236}">
                  <a16:creationId xmlns:a16="http://schemas.microsoft.com/office/drawing/2014/main" id="{88998E36-5E41-49D9-BEC1-FBC0C24862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12326" y="3894534"/>
              <a:ext cx="436338" cy="3188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600">
                  <a:latin typeface="+mn-lt"/>
                  <a:ea typeface="+mn-ea"/>
                  <a:cs typeface="+mn-ea"/>
                  <a:sym typeface="+mn-lt"/>
                </a:rPr>
                <a:t>IP</a:t>
              </a:r>
              <a:r>
                <a:rPr lang="zh-CN" altLang="zh-CN" sz="1600" baseline="-25000">
                  <a:latin typeface="+mn-lt"/>
                  <a:ea typeface="+mn-ea"/>
                  <a:cs typeface="+mn-ea"/>
                  <a:sym typeface="+mn-lt"/>
                </a:rPr>
                <a:t>2</a:t>
              </a:r>
              <a:endParaRPr lang="zh-CN" altLang="zh-CN" sz="16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52" name="Text Box 70">
              <a:extLst>
                <a:ext uri="{FF2B5EF4-FFF2-40B4-BE49-F238E27FC236}">
                  <a16:creationId xmlns:a16="http://schemas.microsoft.com/office/drawing/2014/main" id="{50C5A2BC-2C41-451C-9660-9E8670677A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0764" y="4013597"/>
              <a:ext cx="436338" cy="3188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6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IP</a:t>
              </a:r>
              <a:r>
                <a:rPr lang="zh-CN" altLang="zh-CN" sz="1600" baseline="-250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4</a:t>
              </a:r>
              <a:endParaRPr lang="zh-CN" altLang="zh-CN" sz="16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53" name="Text Box 71">
              <a:extLst>
                <a:ext uri="{FF2B5EF4-FFF2-40B4-BE49-F238E27FC236}">
                  <a16:creationId xmlns:a16="http://schemas.microsoft.com/office/drawing/2014/main" id="{EE6497E2-6ADD-489F-B2BD-439EF2E9A7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95714" y="4013597"/>
              <a:ext cx="436338" cy="3188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6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IP</a:t>
              </a:r>
              <a:r>
                <a:rPr lang="zh-CN" altLang="zh-CN" sz="1600" baseline="-250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3</a:t>
              </a:r>
              <a:endParaRPr lang="zh-CN" altLang="zh-CN" sz="16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54" name="Line 72">
              <a:extLst>
                <a:ext uri="{FF2B5EF4-FFF2-40B4-BE49-F238E27FC236}">
                  <a16:creationId xmlns:a16="http://schemas.microsoft.com/office/drawing/2014/main" id="{D92B1EDF-1676-4872-B207-EDD4FB9E0A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6313" y="4045347"/>
              <a:ext cx="2057400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55" name="Line 73">
              <a:extLst>
                <a:ext uri="{FF2B5EF4-FFF2-40B4-BE49-F238E27FC236}">
                  <a16:creationId xmlns:a16="http://schemas.microsoft.com/office/drawing/2014/main" id="{4F854203-7ACB-4E40-8FFE-A8EA99B5D8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53313" y="4045347"/>
              <a:ext cx="2209800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56" name="Text Box 74">
              <a:extLst>
                <a:ext uri="{FF2B5EF4-FFF2-40B4-BE49-F238E27FC236}">
                  <a16:creationId xmlns:a16="http://schemas.microsoft.com/office/drawing/2014/main" id="{27CB89E3-96E6-4432-96E9-0EB0589099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2714" y="4013597"/>
              <a:ext cx="436338" cy="3188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6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IP</a:t>
              </a:r>
              <a:r>
                <a:rPr lang="zh-CN" altLang="zh-CN" sz="1600" baseline="-250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5</a:t>
              </a:r>
              <a:endParaRPr lang="zh-CN" altLang="zh-CN" sz="16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57" name="Line 75">
              <a:extLst>
                <a:ext uri="{FF2B5EF4-FFF2-40B4-BE49-F238E27FC236}">
                  <a16:creationId xmlns:a16="http://schemas.microsoft.com/office/drawing/2014/main" id="{A7ECE4C1-AE0D-45C7-9C56-C9D4D78BAC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62513" y="5874147"/>
              <a:ext cx="1905000" cy="0"/>
            </a:xfrm>
            <a:prstGeom prst="line">
              <a:avLst/>
            </a:prstGeom>
            <a:noFill/>
            <a:ln w="571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58" name="未知">
              <a:extLst>
                <a:ext uri="{FF2B5EF4-FFF2-40B4-BE49-F238E27FC236}">
                  <a16:creationId xmlns:a16="http://schemas.microsoft.com/office/drawing/2014/main" id="{4ADA9730-BD2F-4126-B9FC-4121225B130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431088" y="5589985"/>
              <a:ext cx="341312" cy="284163"/>
            </a:xfrm>
            <a:custGeom>
              <a:avLst/>
              <a:gdLst>
                <a:gd name="T0" fmla="*/ 0 w 249"/>
                <a:gd name="T1" fmla="*/ 284163 h 176"/>
                <a:gd name="T2" fmla="*/ 1371 w 249"/>
                <a:gd name="T3" fmla="*/ 0 h 176"/>
                <a:gd name="T4" fmla="*/ 341312 w 249"/>
                <a:gd name="T5" fmla="*/ 14531 h 1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9" h="176">
                  <a:moveTo>
                    <a:pt x="0" y="176"/>
                  </a:moveTo>
                  <a:lnTo>
                    <a:pt x="1" y="0"/>
                  </a:lnTo>
                  <a:lnTo>
                    <a:pt x="249" y="9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59" name="未知">
              <a:extLst>
                <a:ext uri="{FF2B5EF4-FFF2-40B4-BE49-F238E27FC236}">
                  <a16:creationId xmlns:a16="http://schemas.microsoft.com/office/drawing/2014/main" id="{68EE7C70-6D1A-43DA-A61A-FDFA3995C8C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4743451" y="5596334"/>
              <a:ext cx="423863" cy="279400"/>
            </a:xfrm>
            <a:custGeom>
              <a:avLst/>
              <a:gdLst>
                <a:gd name="T0" fmla="*/ 0 w 249"/>
                <a:gd name="T1" fmla="*/ 279400 h 176"/>
                <a:gd name="T2" fmla="*/ 1702 w 249"/>
                <a:gd name="T3" fmla="*/ 0 h 176"/>
                <a:gd name="T4" fmla="*/ 423863 w 249"/>
                <a:gd name="T5" fmla="*/ 14288 h 1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9" h="176">
                  <a:moveTo>
                    <a:pt x="0" y="176"/>
                  </a:moveTo>
                  <a:lnTo>
                    <a:pt x="1" y="0"/>
                  </a:lnTo>
                  <a:lnTo>
                    <a:pt x="249" y="9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60" name="Text Box 78">
              <a:extLst>
                <a:ext uri="{FF2B5EF4-FFF2-40B4-BE49-F238E27FC236}">
                  <a16:creationId xmlns:a16="http://schemas.microsoft.com/office/drawing/2014/main" id="{48A587FC-56D4-4717-BBA0-8A5E334303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59600" y="4239022"/>
              <a:ext cx="415498" cy="3471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8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R</a:t>
              </a:r>
              <a:r>
                <a:rPr lang="zh-CN" altLang="zh-CN" sz="1800" baseline="-250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2</a:t>
              </a:r>
              <a:endParaRPr lang="zh-CN" altLang="zh-CN" sz="18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29761" name="Group 79">
              <a:extLst>
                <a:ext uri="{FF2B5EF4-FFF2-40B4-BE49-F238E27FC236}">
                  <a16:creationId xmlns:a16="http://schemas.microsoft.com/office/drawing/2014/main" id="{4B74CD47-BE13-4B73-963F-807DAAD2C0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0013" y="4096147"/>
              <a:ext cx="1447800" cy="381000"/>
              <a:chOff x="0" y="0"/>
              <a:chExt cx="912" cy="240"/>
            </a:xfrm>
          </p:grpSpPr>
          <p:sp>
            <p:nvSpPr>
              <p:cNvPr id="29789" name="Rectangle 80">
                <a:extLst>
                  <a:ext uri="{FF2B5EF4-FFF2-40B4-BE49-F238E27FC236}">
                    <a16:creationId xmlns:a16="http://schemas.microsoft.com/office/drawing/2014/main" id="{FBA76A4B-00E5-4AB6-BC6C-E7E590B27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720" cy="240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>
                  <a:lnSpc>
                    <a:spcPct val="91649"/>
                  </a:lnSpc>
                </a:pPr>
                <a:r>
                  <a:rPr lang="zh-CN" altLang="zh-CN" sz="1600">
                    <a:latin typeface="+mn-lt"/>
                    <a:ea typeface="+mn-ea"/>
                    <a:cs typeface="+mn-ea"/>
                    <a:sym typeface="+mn-lt"/>
                  </a:rPr>
                  <a:t>从 IP</a:t>
                </a:r>
                <a:r>
                  <a:rPr lang="zh-CN" altLang="zh-CN" sz="1600" baseline="-25000">
                    <a:latin typeface="+mn-lt"/>
                    <a:ea typeface="+mn-ea"/>
                    <a:cs typeface="+mn-ea"/>
                    <a:sym typeface="+mn-lt"/>
                  </a:rPr>
                  <a:t>1</a:t>
                </a:r>
                <a:r>
                  <a:rPr lang="zh-CN" altLang="zh-CN" sz="1600">
                    <a:latin typeface="+mn-lt"/>
                    <a:ea typeface="+mn-ea"/>
                    <a:cs typeface="+mn-ea"/>
                    <a:sym typeface="+mn-lt"/>
                  </a:rPr>
                  <a:t> 到 IP</a:t>
                </a:r>
                <a:r>
                  <a:rPr lang="zh-CN" altLang="zh-CN" sz="1600" baseline="-25000">
                    <a:latin typeface="+mn-lt"/>
                    <a:ea typeface="+mn-ea"/>
                    <a:cs typeface="+mn-ea"/>
                    <a:sym typeface="+mn-lt"/>
                  </a:rPr>
                  <a:t>2</a:t>
                </a:r>
              </a:p>
            </p:txBody>
          </p:sp>
          <p:sp>
            <p:nvSpPr>
              <p:cNvPr id="29790" name="AutoShape 81">
                <a:extLst>
                  <a:ext uri="{FF2B5EF4-FFF2-40B4-BE49-F238E27FC236}">
                    <a16:creationId xmlns:a16="http://schemas.microsoft.com/office/drawing/2014/main" id="{7584D199-AE78-4945-86B9-9D699E8B5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" y="48"/>
                <a:ext cx="192" cy="144"/>
              </a:xfrm>
              <a:prstGeom prst="rightArrow">
                <a:avLst>
                  <a:gd name="adj1" fmla="val 50000"/>
                  <a:gd name="adj2" fmla="val 54167"/>
                </a:avLst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9762" name="Group 82">
              <a:extLst>
                <a:ext uri="{FF2B5EF4-FFF2-40B4-BE49-F238E27FC236}">
                  <a16:creationId xmlns:a16="http://schemas.microsoft.com/office/drawing/2014/main" id="{DA186109-EF72-4A1A-B370-85710FF3CC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32400" y="4096147"/>
              <a:ext cx="1447800" cy="381000"/>
              <a:chOff x="0" y="0"/>
              <a:chExt cx="912" cy="240"/>
            </a:xfrm>
          </p:grpSpPr>
          <p:sp>
            <p:nvSpPr>
              <p:cNvPr id="29787" name="Rectangle 83">
                <a:extLst>
                  <a:ext uri="{FF2B5EF4-FFF2-40B4-BE49-F238E27FC236}">
                    <a16:creationId xmlns:a16="http://schemas.microsoft.com/office/drawing/2014/main" id="{EAF68DD6-57FC-4B8A-89F1-3ADAEDE77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720" cy="240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>
                  <a:lnSpc>
                    <a:spcPct val="91649"/>
                  </a:lnSpc>
                </a:pPr>
                <a:r>
                  <a:rPr lang="zh-CN" altLang="zh-CN" sz="1600">
                    <a:latin typeface="+mn-lt"/>
                    <a:ea typeface="+mn-ea"/>
                    <a:cs typeface="+mn-ea"/>
                    <a:sym typeface="+mn-lt"/>
                  </a:rPr>
                  <a:t>从 IP</a:t>
                </a:r>
                <a:r>
                  <a:rPr lang="zh-CN" altLang="zh-CN" sz="1600" baseline="-25000">
                    <a:latin typeface="+mn-lt"/>
                    <a:ea typeface="+mn-ea"/>
                    <a:cs typeface="+mn-ea"/>
                    <a:sym typeface="+mn-lt"/>
                  </a:rPr>
                  <a:t>1</a:t>
                </a:r>
                <a:r>
                  <a:rPr lang="zh-CN" altLang="zh-CN" sz="1600">
                    <a:latin typeface="+mn-lt"/>
                    <a:ea typeface="+mn-ea"/>
                    <a:cs typeface="+mn-ea"/>
                    <a:sym typeface="+mn-lt"/>
                  </a:rPr>
                  <a:t> 到 IP</a:t>
                </a:r>
                <a:r>
                  <a:rPr lang="zh-CN" altLang="zh-CN" sz="1600" baseline="-25000">
                    <a:latin typeface="+mn-lt"/>
                    <a:ea typeface="+mn-ea"/>
                    <a:cs typeface="+mn-ea"/>
                    <a:sym typeface="+mn-lt"/>
                  </a:rPr>
                  <a:t>2</a:t>
                </a:r>
              </a:p>
            </p:txBody>
          </p:sp>
          <p:sp>
            <p:nvSpPr>
              <p:cNvPr id="29788" name="AutoShape 84">
                <a:extLst>
                  <a:ext uri="{FF2B5EF4-FFF2-40B4-BE49-F238E27FC236}">
                    <a16:creationId xmlns:a16="http://schemas.microsoft.com/office/drawing/2014/main" id="{A199BC2E-4E98-4C39-B969-6254097FB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" y="48"/>
                <a:ext cx="192" cy="144"/>
              </a:xfrm>
              <a:prstGeom prst="rightArrow">
                <a:avLst>
                  <a:gd name="adj1" fmla="val 50000"/>
                  <a:gd name="adj2" fmla="val 54167"/>
                </a:avLst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9763" name="Group 85">
              <a:extLst>
                <a:ext uri="{FF2B5EF4-FFF2-40B4-BE49-F238E27FC236}">
                  <a16:creationId xmlns:a16="http://schemas.microsoft.com/office/drawing/2014/main" id="{3BAB5C19-1BD2-45DA-9E13-8B07C3F7AF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12125" y="4096147"/>
              <a:ext cx="1447800" cy="381000"/>
              <a:chOff x="0" y="0"/>
              <a:chExt cx="912" cy="240"/>
            </a:xfrm>
          </p:grpSpPr>
          <p:sp>
            <p:nvSpPr>
              <p:cNvPr id="29785" name="Rectangle 86">
                <a:extLst>
                  <a:ext uri="{FF2B5EF4-FFF2-40B4-BE49-F238E27FC236}">
                    <a16:creationId xmlns:a16="http://schemas.microsoft.com/office/drawing/2014/main" id="{A6A88158-82E2-40D0-B80C-B0A97D6DB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720" cy="240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>
                  <a:lnSpc>
                    <a:spcPct val="91649"/>
                  </a:lnSpc>
                </a:pPr>
                <a:r>
                  <a:rPr lang="zh-CN" altLang="zh-CN" sz="1600">
                    <a:latin typeface="+mn-lt"/>
                    <a:ea typeface="+mn-ea"/>
                    <a:cs typeface="+mn-ea"/>
                    <a:sym typeface="+mn-lt"/>
                  </a:rPr>
                  <a:t>从 IP</a:t>
                </a:r>
                <a:r>
                  <a:rPr lang="zh-CN" altLang="zh-CN" sz="1600" baseline="-25000">
                    <a:latin typeface="+mn-lt"/>
                    <a:ea typeface="+mn-ea"/>
                    <a:cs typeface="+mn-ea"/>
                    <a:sym typeface="+mn-lt"/>
                  </a:rPr>
                  <a:t>1</a:t>
                </a:r>
                <a:r>
                  <a:rPr lang="zh-CN" altLang="zh-CN" sz="1600">
                    <a:latin typeface="+mn-lt"/>
                    <a:ea typeface="+mn-ea"/>
                    <a:cs typeface="+mn-ea"/>
                    <a:sym typeface="+mn-lt"/>
                  </a:rPr>
                  <a:t> 到 IP</a:t>
                </a:r>
                <a:r>
                  <a:rPr lang="zh-CN" altLang="zh-CN" sz="1600" baseline="-25000">
                    <a:latin typeface="+mn-lt"/>
                    <a:ea typeface="+mn-ea"/>
                    <a:cs typeface="+mn-ea"/>
                    <a:sym typeface="+mn-lt"/>
                  </a:rPr>
                  <a:t>2</a:t>
                </a:r>
              </a:p>
            </p:txBody>
          </p:sp>
          <p:sp>
            <p:nvSpPr>
              <p:cNvPr id="29786" name="AutoShape 87">
                <a:extLst>
                  <a:ext uri="{FF2B5EF4-FFF2-40B4-BE49-F238E27FC236}">
                    <a16:creationId xmlns:a16="http://schemas.microsoft.com/office/drawing/2014/main" id="{03D64B6A-37BA-4308-855A-BB3FD276D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" y="48"/>
                <a:ext cx="192" cy="144"/>
              </a:xfrm>
              <a:prstGeom prst="rightArrow">
                <a:avLst>
                  <a:gd name="adj1" fmla="val 50000"/>
                  <a:gd name="adj2" fmla="val 54167"/>
                </a:avLst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9764" name="Group 88">
              <a:extLst>
                <a:ext uri="{FF2B5EF4-FFF2-40B4-BE49-F238E27FC236}">
                  <a16:creationId xmlns:a16="http://schemas.microsoft.com/office/drawing/2014/main" id="{19DD6E6C-2770-43D7-911B-247784DB94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19313" y="6026547"/>
              <a:ext cx="1981200" cy="381000"/>
              <a:chOff x="0" y="0"/>
              <a:chExt cx="1248" cy="240"/>
            </a:xfrm>
          </p:grpSpPr>
          <p:sp>
            <p:nvSpPr>
              <p:cNvPr id="30809" name="Rectangle 89">
                <a:extLst>
                  <a:ext uri="{FF2B5EF4-FFF2-40B4-BE49-F238E27FC236}">
                    <a16:creationId xmlns:a16="http://schemas.microsoft.com/office/drawing/2014/main" id="{8CAAFB98-577B-41EB-B06C-B4595E1F3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1056" cy="240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lnSpc>
                    <a:spcPct val="91649"/>
                  </a:lnSpc>
                  <a:defRPr/>
                </a:pPr>
                <a:r>
                  <a:rPr lang="zh-CN" altLang="en-US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+mn-lt"/>
                    <a:ea typeface="+mn-ea"/>
                    <a:cs typeface="+mn-ea"/>
                    <a:sym typeface="+mn-lt"/>
                  </a:rPr>
                  <a:t>从 </a:t>
                </a:r>
                <a:r>
                  <a:rPr lang="zh-CN" altLang="zh-CN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+mn-lt"/>
                    <a:ea typeface="+mn-ea"/>
                    <a:cs typeface="+mn-ea"/>
                    <a:sym typeface="+mn-lt"/>
                  </a:rPr>
                  <a:t>HA</a:t>
                </a:r>
                <a:r>
                  <a:rPr lang="zh-CN" altLang="zh-CN" baseline="-2500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+mn-lt"/>
                    <a:ea typeface="+mn-ea"/>
                    <a:cs typeface="+mn-ea"/>
                    <a:sym typeface="+mn-lt"/>
                  </a:rPr>
                  <a:t>1</a:t>
                </a:r>
                <a:r>
                  <a:rPr lang="zh-CN" altLang="zh-CN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+mn-lt"/>
                    <a:ea typeface="+mn-ea"/>
                    <a:cs typeface="+mn-ea"/>
                    <a:sym typeface="+mn-lt"/>
                  </a:rPr>
                  <a:t> </a:t>
                </a:r>
                <a:r>
                  <a:rPr lang="zh-CN" altLang="en-US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+mn-lt"/>
                    <a:ea typeface="+mn-ea"/>
                    <a:cs typeface="+mn-ea"/>
                    <a:sym typeface="+mn-lt"/>
                  </a:rPr>
                  <a:t>到 </a:t>
                </a:r>
                <a:r>
                  <a:rPr lang="zh-CN" altLang="zh-CN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+mn-lt"/>
                    <a:ea typeface="+mn-ea"/>
                    <a:cs typeface="+mn-ea"/>
                    <a:sym typeface="+mn-lt"/>
                  </a:rPr>
                  <a:t>HA</a:t>
                </a:r>
                <a:r>
                  <a:rPr lang="zh-CN" altLang="zh-CN" baseline="-25000">
                    <a:solidFill>
                      <a:srgbClr val="FFFF00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+mn-lt"/>
                    <a:ea typeface="+mn-ea"/>
                    <a:cs typeface="+mn-ea"/>
                    <a:sym typeface="+mn-lt"/>
                  </a:rPr>
                  <a:t>3</a:t>
                </a:r>
              </a:p>
            </p:txBody>
          </p:sp>
          <p:sp>
            <p:nvSpPr>
              <p:cNvPr id="29784" name="AutoShape 90">
                <a:extLst>
                  <a:ext uri="{FF2B5EF4-FFF2-40B4-BE49-F238E27FC236}">
                    <a16:creationId xmlns:a16="http://schemas.microsoft.com/office/drawing/2014/main" id="{2E210869-AA3F-450C-903C-FEAC91A37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" y="48"/>
                <a:ext cx="192" cy="144"/>
              </a:xfrm>
              <a:prstGeom prst="rightArrow">
                <a:avLst>
                  <a:gd name="adj1" fmla="val 50000"/>
                  <a:gd name="adj2" fmla="val 54167"/>
                </a:avLst>
              </a:prstGeom>
              <a:solidFill>
                <a:srgbClr val="0000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29765" name="AutoShape 91">
              <a:extLst>
                <a:ext uri="{FF2B5EF4-FFF2-40B4-BE49-F238E27FC236}">
                  <a16:creationId xmlns:a16="http://schemas.microsoft.com/office/drawing/2014/main" id="{883AD91C-7C33-4A79-8FF0-333729C3E60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3143250" y="3088085"/>
              <a:ext cx="1143000" cy="354013"/>
            </a:xfrm>
            <a:prstGeom prst="wedgeRoundRectCallout">
              <a:avLst>
                <a:gd name="adj1" fmla="val -77366"/>
                <a:gd name="adj2" fmla="val -213681"/>
                <a:gd name="adj3" fmla="val 16667"/>
              </a:avLst>
            </a:prstGeom>
            <a:solidFill>
              <a:schemeClr val="bg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r>
                <a:rPr lang="zh-CN" altLang="zh-CN" sz="18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IP 数据报</a:t>
              </a:r>
            </a:p>
          </p:txBody>
        </p:sp>
        <p:sp>
          <p:nvSpPr>
            <p:cNvPr id="29766" name="AutoShape 92">
              <a:extLst>
                <a:ext uri="{FF2B5EF4-FFF2-40B4-BE49-F238E27FC236}">
                  <a16:creationId xmlns:a16="http://schemas.microsoft.com/office/drawing/2014/main" id="{87FC5A4C-2EE5-4FC1-8B7B-948FC815790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57514" y="4726385"/>
              <a:ext cx="1108075" cy="434975"/>
            </a:xfrm>
            <a:prstGeom prst="wedgeRoundRectCallout">
              <a:avLst>
                <a:gd name="adj1" fmla="val -129083"/>
                <a:gd name="adj2" fmla="val -104745"/>
                <a:gd name="adj3" fmla="val 16667"/>
              </a:avLst>
            </a:prstGeom>
            <a:solidFill>
              <a:schemeClr val="tx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zh-CN" sz="16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67" name="Text Box 93">
              <a:extLst>
                <a:ext uri="{FF2B5EF4-FFF2-40B4-BE49-F238E27FC236}">
                  <a16:creationId xmlns:a16="http://schemas.microsoft.com/office/drawing/2014/main" id="{0D1EB008-0546-42C4-8F5D-B099C575C1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7513" y="4754960"/>
              <a:ext cx="1210588" cy="3754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20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硬件地址</a:t>
              </a:r>
            </a:p>
          </p:txBody>
        </p:sp>
        <p:grpSp>
          <p:nvGrpSpPr>
            <p:cNvPr id="29768" name="Group 94">
              <a:extLst>
                <a:ext uri="{FF2B5EF4-FFF2-40B4-BE49-F238E27FC236}">
                  <a16:creationId xmlns:a16="http://schemas.microsoft.com/office/drawing/2014/main" id="{0E341C10-3B0F-4FF1-A672-1DC1E03C5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14913" y="6026547"/>
              <a:ext cx="1981200" cy="381000"/>
              <a:chOff x="0" y="0"/>
              <a:chExt cx="1248" cy="240"/>
            </a:xfrm>
          </p:grpSpPr>
          <p:sp>
            <p:nvSpPr>
              <p:cNvPr id="29781" name="Rectangle 95">
                <a:extLst>
                  <a:ext uri="{FF2B5EF4-FFF2-40B4-BE49-F238E27FC236}">
                    <a16:creationId xmlns:a16="http://schemas.microsoft.com/office/drawing/2014/main" id="{EFEAF8AA-11AC-446B-BC48-76E20A124B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1056" cy="240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>
                  <a:lnSpc>
                    <a:spcPct val="91649"/>
                  </a:lnSpc>
                </a:pPr>
                <a:r>
                  <a:rPr lang="zh-CN" altLang="zh-CN" sz="1800">
                    <a:solidFill>
                      <a:srgbClr val="FFFF00"/>
                    </a:solidFill>
                    <a:latin typeface="+mn-lt"/>
                    <a:ea typeface="+mn-ea"/>
                    <a:cs typeface="+mn-ea"/>
                    <a:sym typeface="+mn-lt"/>
                  </a:rPr>
                  <a:t>从 HA</a:t>
                </a:r>
                <a:r>
                  <a:rPr lang="zh-CN" altLang="zh-CN" sz="1800" baseline="-25000">
                    <a:solidFill>
                      <a:srgbClr val="FFFF00"/>
                    </a:solidFill>
                    <a:latin typeface="+mn-lt"/>
                    <a:ea typeface="+mn-ea"/>
                    <a:cs typeface="+mn-ea"/>
                    <a:sym typeface="+mn-lt"/>
                  </a:rPr>
                  <a:t>4</a:t>
                </a:r>
                <a:r>
                  <a:rPr lang="zh-CN" altLang="zh-CN" sz="1800">
                    <a:solidFill>
                      <a:srgbClr val="FFFF00"/>
                    </a:solidFill>
                    <a:latin typeface="+mn-lt"/>
                    <a:ea typeface="+mn-ea"/>
                    <a:cs typeface="+mn-ea"/>
                    <a:sym typeface="+mn-lt"/>
                  </a:rPr>
                  <a:t> 到 HA</a:t>
                </a:r>
                <a:r>
                  <a:rPr lang="zh-CN" altLang="zh-CN" sz="1800" baseline="-25000">
                    <a:solidFill>
                      <a:srgbClr val="FFFF00"/>
                    </a:solidFill>
                    <a:latin typeface="+mn-lt"/>
                    <a:ea typeface="+mn-ea"/>
                    <a:cs typeface="+mn-ea"/>
                    <a:sym typeface="+mn-lt"/>
                  </a:rPr>
                  <a:t>5</a:t>
                </a:r>
              </a:p>
            </p:txBody>
          </p:sp>
          <p:sp>
            <p:nvSpPr>
              <p:cNvPr id="29782" name="AutoShape 96">
                <a:extLst>
                  <a:ext uri="{FF2B5EF4-FFF2-40B4-BE49-F238E27FC236}">
                    <a16:creationId xmlns:a16="http://schemas.microsoft.com/office/drawing/2014/main" id="{4A6F1B60-89AC-458E-BF14-680831B73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" y="48"/>
                <a:ext cx="192" cy="144"/>
              </a:xfrm>
              <a:prstGeom prst="rightArrow">
                <a:avLst>
                  <a:gd name="adj1" fmla="val 50000"/>
                  <a:gd name="adj2" fmla="val 54167"/>
                </a:avLst>
              </a:prstGeom>
              <a:solidFill>
                <a:srgbClr val="0000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9769" name="Group 97">
              <a:extLst>
                <a:ext uri="{FF2B5EF4-FFF2-40B4-BE49-F238E27FC236}">
                  <a16:creationId xmlns:a16="http://schemas.microsoft.com/office/drawing/2014/main" id="{52C6B721-399D-4408-8735-EC12F00629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10513" y="6026547"/>
              <a:ext cx="1981200" cy="381000"/>
              <a:chOff x="0" y="0"/>
              <a:chExt cx="1248" cy="240"/>
            </a:xfrm>
          </p:grpSpPr>
          <p:sp>
            <p:nvSpPr>
              <p:cNvPr id="29779" name="Rectangle 98">
                <a:extLst>
                  <a:ext uri="{FF2B5EF4-FFF2-40B4-BE49-F238E27FC236}">
                    <a16:creationId xmlns:a16="http://schemas.microsoft.com/office/drawing/2014/main" id="{1EB58E21-247E-4C75-8190-794F7477D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1056" cy="240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>
                  <a:lnSpc>
                    <a:spcPct val="91649"/>
                  </a:lnSpc>
                </a:pPr>
                <a:r>
                  <a:rPr lang="zh-CN" altLang="zh-CN" sz="1800">
                    <a:solidFill>
                      <a:srgbClr val="FFFF00"/>
                    </a:solidFill>
                    <a:latin typeface="+mn-lt"/>
                    <a:ea typeface="+mn-ea"/>
                    <a:cs typeface="+mn-ea"/>
                    <a:sym typeface="+mn-lt"/>
                  </a:rPr>
                  <a:t>从 HA</a:t>
                </a:r>
                <a:r>
                  <a:rPr lang="zh-CN" altLang="zh-CN" sz="1800" baseline="-25000">
                    <a:solidFill>
                      <a:srgbClr val="FFFF00"/>
                    </a:solidFill>
                    <a:latin typeface="+mn-lt"/>
                    <a:ea typeface="+mn-ea"/>
                    <a:cs typeface="+mn-ea"/>
                    <a:sym typeface="+mn-lt"/>
                  </a:rPr>
                  <a:t>6</a:t>
                </a:r>
                <a:r>
                  <a:rPr lang="zh-CN" altLang="zh-CN" sz="1800">
                    <a:solidFill>
                      <a:srgbClr val="FFFF00"/>
                    </a:solidFill>
                    <a:latin typeface="+mn-lt"/>
                    <a:ea typeface="+mn-ea"/>
                    <a:cs typeface="+mn-ea"/>
                    <a:sym typeface="+mn-lt"/>
                  </a:rPr>
                  <a:t> 到 HA</a:t>
                </a:r>
                <a:r>
                  <a:rPr lang="zh-CN" altLang="zh-CN" sz="1800" baseline="-25000">
                    <a:solidFill>
                      <a:srgbClr val="FFFF00"/>
                    </a:solidFill>
                    <a:latin typeface="+mn-lt"/>
                    <a:ea typeface="+mn-ea"/>
                    <a:cs typeface="+mn-ea"/>
                    <a:sym typeface="+mn-lt"/>
                  </a:rPr>
                  <a:t>2</a:t>
                </a:r>
              </a:p>
            </p:txBody>
          </p:sp>
          <p:sp>
            <p:nvSpPr>
              <p:cNvPr id="29780" name="AutoShape 99">
                <a:extLst>
                  <a:ext uri="{FF2B5EF4-FFF2-40B4-BE49-F238E27FC236}">
                    <a16:creationId xmlns:a16="http://schemas.microsoft.com/office/drawing/2014/main" id="{045218DA-EC0B-4DD7-B76D-02AC1F2EC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" y="48"/>
                <a:ext cx="192" cy="144"/>
              </a:xfrm>
              <a:prstGeom prst="rightArrow">
                <a:avLst>
                  <a:gd name="adj1" fmla="val 50000"/>
                  <a:gd name="adj2" fmla="val 54167"/>
                </a:avLst>
              </a:prstGeom>
              <a:solidFill>
                <a:srgbClr val="0000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29770" name="Text Box 100">
              <a:extLst>
                <a:ext uri="{FF2B5EF4-FFF2-40B4-BE49-F238E27FC236}">
                  <a16:creationId xmlns:a16="http://schemas.microsoft.com/office/drawing/2014/main" id="{28EF658B-F4FE-4CC4-83D4-8CC8AA126F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36800" y="6418660"/>
              <a:ext cx="1090363" cy="3754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20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MAC 帧</a:t>
              </a:r>
            </a:p>
          </p:txBody>
        </p:sp>
        <p:sp>
          <p:nvSpPr>
            <p:cNvPr id="29771" name="Text Box 101">
              <a:extLst>
                <a:ext uri="{FF2B5EF4-FFF2-40B4-BE49-F238E27FC236}">
                  <a16:creationId xmlns:a16="http://schemas.microsoft.com/office/drawing/2014/main" id="{E33A7DC4-2021-4018-BBDD-9707C2A325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4200" y="6488510"/>
              <a:ext cx="1090363" cy="3754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20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MAC 帧</a:t>
              </a:r>
            </a:p>
          </p:txBody>
        </p:sp>
        <p:sp>
          <p:nvSpPr>
            <p:cNvPr id="29772" name="Text Box 102">
              <a:extLst>
                <a:ext uri="{FF2B5EF4-FFF2-40B4-BE49-F238E27FC236}">
                  <a16:creationId xmlns:a16="http://schemas.microsoft.com/office/drawing/2014/main" id="{2FCB2FD9-D087-4B9E-AEA0-EA74B66711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22889" y="6488510"/>
              <a:ext cx="1090363" cy="3754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20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MAC 帧</a:t>
              </a:r>
            </a:p>
          </p:txBody>
        </p:sp>
        <p:sp>
          <p:nvSpPr>
            <p:cNvPr id="29773" name="Line 103">
              <a:extLst>
                <a:ext uri="{FF2B5EF4-FFF2-40B4-BE49-F238E27FC236}">
                  <a16:creationId xmlns:a16="http://schemas.microsoft.com/office/drawing/2014/main" id="{4A1CC21B-1FDE-4F6C-A95E-DDC4975EF3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1089" y="3591322"/>
              <a:ext cx="7705725" cy="0"/>
            </a:xfrm>
            <a:prstGeom prst="line">
              <a:avLst/>
            </a:prstGeom>
            <a:noFill/>
            <a:ln w="57150">
              <a:solidFill>
                <a:schemeClr val="accent1"/>
              </a:solidFill>
              <a:prstDash val="dashDot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774" name="AutoShape 104">
              <a:extLst>
                <a:ext uri="{FF2B5EF4-FFF2-40B4-BE49-F238E27FC236}">
                  <a16:creationId xmlns:a16="http://schemas.microsoft.com/office/drawing/2014/main" id="{7F6A9717-9ACD-4072-93F6-CC3EA69C1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4000" y="4527947"/>
              <a:ext cx="1042988" cy="431800"/>
            </a:xfrm>
            <a:prstGeom prst="wedgeRectCallout">
              <a:avLst>
                <a:gd name="adj1" fmla="val -15296"/>
                <a:gd name="adj2" fmla="val -133088"/>
              </a:avLst>
            </a:prstGeom>
            <a:solidFill>
              <a:schemeClr val="bg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r>
                <a:rPr lang="zh-CN" altLang="zh-CN" sz="18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IP 地址</a:t>
              </a:r>
            </a:p>
          </p:txBody>
        </p:sp>
        <p:pic>
          <p:nvPicPr>
            <p:cNvPr id="29775" name="Picture 105">
              <a:extLst>
                <a:ext uri="{FF2B5EF4-FFF2-40B4-BE49-F238E27FC236}">
                  <a16:creationId xmlns:a16="http://schemas.microsoft.com/office/drawing/2014/main" id="{295D7034-DC46-4F3D-A440-473DBF2882FB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16725" y="3880248"/>
              <a:ext cx="749300" cy="4349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tx1"/>
                    </a:outerShdw>
                  </a:effectLst>
                </a14:hiddenEffects>
              </a:ext>
            </a:extLst>
          </p:spPr>
        </p:pic>
        <p:pic>
          <p:nvPicPr>
            <p:cNvPr id="29776" name="Picture 106">
              <a:extLst>
                <a:ext uri="{FF2B5EF4-FFF2-40B4-BE49-F238E27FC236}">
                  <a16:creationId xmlns:a16="http://schemas.microsoft.com/office/drawing/2014/main" id="{1C1616E8-2844-42A1-82C9-0F7B2EE18F16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9875" y="3807223"/>
              <a:ext cx="749300" cy="4349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tx1"/>
                    </a:outerShdw>
                  </a:effectLst>
                </a14:hiddenEffects>
              </a:ext>
            </a:extLst>
          </p:spPr>
        </p:pic>
        <p:sp>
          <p:nvSpPr>
            <p:cNvPr id="29777" name="Rectangle 107">
              <a:extLst>
                <a:ext uri="{FF2B5EF4-FFF2-40B4-BE49-F238E27FC236}">
                  <a16:creationId xmlns:a16="http://schemas.microsoft.com/office/drawing/2014/main" id="{68779A0B-4BEC-48D4-97E6-B4FDA0DB7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5775" y="4312047"/>
              <a:ext cx="453970" cy="3471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8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R1</a:t>
              </a:r>
            </a:p>
          </p:txBody>
        </p:sp>
        <p:sp>
          <p:nvSpPr>
            <p:cNvPr id="29778" name="AutoShape 108">
              <a:extLst>
                <a:ext uri="{FF2B5EF4-FFF2-40B4-BE49-F238E27FC236}">
                  <a16:creationId xmlns:a16="http://schemas.microsoft.com/office/drawing/2014/main" id="{C4983E0E-1CFF-4F39-B26B-5DB15AEBEF2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6096000" y="2872184"/>
              <a:ext cx="1143000" cy="503238"/>
            </a:xfrm>
            <a:prstGeom prst="wedgeRoundRectCallout">
              <a:avLst>
                <a:gd name="adj1" fmla="val -77500"/>
                <a:gd name="adj2" fmla="val -92903"/>
                <a:gd name="adj3" fmla="val 16667"/>
              </a:avLst>
            </a:prstGeom>
            <a:solidFill>
              <a:schemeClr val="bg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rot="10800000"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r>
                <a:rPr lang="zh-CN" altLang="zh-CN" sz="1800">
                  <a:solidFill>
                    <a:srgbClr val="000000"/>
                  </a:solidFill>
                  <a:latin typeface="+mn-lt"/>
                  <a:ea typeface="+mn-ea"/>
                  <a:cs typeface="+mn-ea"/>
                  <a:sym typeface="+mn-lt"/>
                </a:rPr>
                <a:t>TCP连接</a:t>
              </a:r>
            </a:p>
          </p:txBody>
        </p:sp>
      </p:grp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ext Box 2">
            <a:extLst>
              <a:ext uri="{FF2B5EF4-FFF2-40B4-BE49-F238E27FC236}">
                <a16:creationId xmlns:a16="http://schemas.microsoft.com/office/drawing/2014/main" id="{56B09CF0-00EB-4B70-B24C-FBC686F632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5440" y="188640"/>
            <a:ext cx="7010400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None/>
            </a:pPr>
            <a:r>
              <a:rPr lang="zh-CN" altLang="zh-CN" sz="2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1.3.5  协议嵌套和分用</a:t>
            </a:r>
          </a:p>
        </p:txBody>
      </p:sp>
      <p:sp>
        <p:nvSpPr>
          <p:cNvPr id="31747" name="Text Box 3">
            <a:extLst>
              <a:ext uri="{FF2B5EF4-FFF2-40B4-BE49-F238E27FC236}">
                <a16:creationId xmlns:a16="http://schemas.microsoft.com/office/drawing/2014/main" id="{CCED78C5-996E-4B63-9B38-E51DD34925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3782" y="1464354"/>
            <a:ext cx="7914456" cy="432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Char char="v"/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  互联网通过一组相同的协议连接在一起网络。  </a:t>
            </a:r>
          </a:p>
        </p:txBody>
      </p:sp>
      <p:sp>
        <p:nvSpPr>
          <p:cNvPr id="31748" name="Text Box 4">
            <a:extLst>
              <a:ext uri="{FF2B5EF4-FFF2-40B4-BE49-F238E27FC236}">
                <a16:creationId xmlns:a16="http://schemas.microsoft.com/office/drawing/2014/main" id="{8EA562DC-9CA1-4AB8-85C5-6371968EBD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3782" y="2102371"/>
            <a:ext cx="7914456" cy="7718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Char char="v"/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 某个具体协议（FTP、TCP、IP、Ethernet），        只能在同一协议层对等工作。 </a:t>
            </a:r>
          </a:p>
        </p:txBody>
      </p:sp>
      <p:sp>
        <p:nvSpPr>
          <p:cNvPr id="31749" name="Text Box 5">
            <a:extLst>
              <a:ext uri="{FF2B5EF4-FFF2-40B4-BE49-F238E27FC236}">
                <a16:creationId xmlns:a16="http://schemas.microsoft.com/office/drawing/2014/main" id="{7E0178FA-2E58-4114-B35B-40FEBA7507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3782" y="3197586"/>
            <a:ext cx="7914456" cy="11116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Char char="v"/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 每个协议都在处理数据分组（或帧）。发送端，每个下层协议分组对上层协议传来的内容进行封装；多层协议之间分组的封装形成分组嵌套。 </a:t>
            </a:r>
          </a:p>
        </p:txBody>
      </p:sp>
      <p:sp>
        <p:nvSpPr>
          <p:cNvPr id="31750" name="Text Box 6">
            <a:extLst>
              <a:ext uri="{FF2B5EF4-FFF2-40B4-BE49-F238E27FC236}">
                <a16:creationId xmlns:a16="http://schemas.microsoft.com/office/drawing/2014/main" id="{0D1C3457-A051-44AC-A83B-7DE6C25510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3782" y="4569186"/>
            <a:ext cx="7914456" cy="7718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Char char="v"/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 相反，接收端每个下层协议对分组数据进行拆封后，根据协议要求传递给相应的上层协议，完成分用。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7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7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17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17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17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17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17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17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47" grpId="0" autoUpdateAnimBg="0"/>
      <p:bldP spid="31748" grpId="0" autoUpdateAnimBg="0"/>
      <p:bldP spid="31749" grpId="0" autoUpdateAnimBg="0"/>
      <p:bldP spid="31750" grpId="0" autoUpdateAnimBg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Line 2">
            <a:extLst>
              <a:ext uri="{FF2B5EF4-FFF2-40B4-BE49-F238E27FC236}">
                <a16:creationId xmlns:a16="http://schemas.microsoft.com/office/drawing/2014/main" id="{30F97595-A5CC-4DBA-BF3A-A21C425D5AF6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1800" y="3429000"/>
            <a:ext cx="6565900" cy="0"/>
          </a:xfrm>
          <a:prstGeom prst="line">
            <a:avLst/>
          </a:prstGeom>
          <a:noFill/>
          <a:ln w="38100" cap="rnd">
            <a:solidFill>
              <a:srgbClr val="000000"/>
            </a:solidFill>
            <a:prstDash val="sysDot"/>
            <a:round/>
            <a:headEnd type="triangle" w="sm" len="med"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47" name="AutoShape 3">
            <a:extLst>
              <a:ext uri="{FF2B5EF4-FFF2-40B4-BE49-F238E27FC236}">
                <a16:creationId xmlns:a16="http://schemas.microsoft.com/office/drawing/2014/main" id="{D4E059D9-DA22-4EB9-9B76-E85030609CF6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5712619" y="1373982"/>
            <a:ext cx="614363" cy="8991600"/>
          </a:xfrm>
          <a:prstGeom prst="can">
            <a:avLst>
              <a:gd name="adj" fmla="val 42620"/>
            </a:avLst>
          </a:prstGeom>
          <a:gradFill rotWithShape="0">
            <a:gsLst>
              <a:gs pos="0">
                <a:srgbClr val="ACACAC"/>
              </a:gs>
              <a:gs pos="50000">
                <a:srgbClr val="EAEAEA"/>
              </a:gs>
              <a:gs pos="100000">
                <a:srgbClr val="ACACAC"/>
              </a:gs>
            </a:gsLst>
            <a:lin ang="5400000" scaled="1"/>
          </a:gradFill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endParaRPr lang="zh-CN" altLang="zh-CN" b="1">
              <a:solidFill>
                <a:srgbClr val="C0C0C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48" name="AutoShape 4">
            <a:extLst>
              <a:ext uri="{FF2B5EF4-FFF2-40B4-BE49-F238E27FC236}">
                <a16:creationId xmlns:a16="http://schemas.microsoft.com/office/drawing/2014/main" id="{2181F888-E620-44B9-B3B7-6073024D0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400" y="2362200"/>
            <a:ext cx="838200" cy="3276600"/>
          </a:xfrm>
          <a:prstGeom prst="cube">
            <a:avLst>
              <a:gd name="adj" fmla="val 10764"/>
            </a:avLst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49" name="Text Box 5">
            <a:extLst>
              <a:ext uri="{FF2B5EF4-FFF2-40B4-BE49-F238E27FC236}">
                <a16:creationId xmlns:a16="http://schemas.microsoft.com/office/drawing/2014/main" id="{0C7F9967-35AA-4EF3-A296-03631B3F99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5050" y="2613025"/>
            <a:ext cx="287258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600">
                <a:latin typeface="+mn-lt"/>
                <a:ea typeface="+mn-ea"/>
                <a:cs typeface="+mn-ea"/>
                <a:sym typeface="+mn-lt"/>
              </a:rPr>
              <a:t>5</a:t>
            </a:r>
          </a:p>
        </p:txBody>
      </p:sp>
      <p:sp>
        <p:nvSpPr>
          <p:cNvPr id="31750" name="Text Box 6">
            <a:extLst>
              <a:ext uri="{FF2B5EF4-FFF2-40B4-BE49-F238E27FC236}">
                <a16:creationId xmlns:a16="http://schemas.microsoft.com/office/drawing/2014/main" id="{22CAFE88-0E8B-4F95-870D-42B36926F3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5050" y="3298825"/>
            <a:ext cx="287258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600">
                <a:latin typeface="+mn-lt"/>
                <a:ea typeface="+mn-ea"/>
                <a:cs typeface="+mn-ea"/>
                <a:sym typeface="+mn-lt"/>
              </a:rPr>
              <a:t>4</a:t>
            </a:r>
          </a:p>
        </p:txBody>
      </p:sp>
      <p:sp>
        <p:nvSpPr>
          <p:cNvPr id="31751" name="Text Box 7">
            <a:extLst>
              <a:ext uri="{FF2B5EF4-FFF2-40B4-BE49-F238E27FC236}">
                <a16:creationId xmlns:a16="http://schemas.microsoft.com/office/drawing/2014/main" id="{69F2B766-824B-4A7F-984C-953220DBDA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5050" y="3908425"/>
            <a:ext cx="287258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600">
                <a:latin typeface="+mn-lt"/>
                <a:ea typeface="+mn-ea"/>
                <a:cs typeface="+mn-ea"/>
                <a:sym typeface="+mn-lt"/>
              </a:rPr>
              <a:t>3</a:t>
            </a:r>
          </a:p>
        </p:txBody>
      </p:sp>
      <p:sp>
        <p:nvSpPr>
          <p:cNvPr id="31752" name="Text Box 8">
            <a:extLst>
              <a:ext uri="{FF2B5EF4-FFF2-40B4-BE49-F238E27FC236}">
                <a16:creationId xmlns:a16="http://schemas.microsoft.com/office/drawing/2014/main" id="{6560EED2-B800-4B43-9DB5-3018A486E6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5050" y="4519613"/>
            <a:ext cx="287258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600">
                <a:latin typeface="+mn-lt"/>
                <a:ea typeface="+mn-ea"/>
                <a:cs typeface="+mn-ea"/>
                <a:sym typeface="+mn-lt"/>
              </a:rPr>
              <a:t>2</a:t>
            </a:r>
          </a:p>
        </p:txBody>
      </p:sp>
      <p:sp>
        <p:nvSpPr>
          <p:cNvPr id="31753" name="Text Box 9">
            <a:extLst>
              <a:ext uri="{FF2B5EF4-FFF2-40B4-BE49-F238E27FC236}">
                <a16:creationId xmlns:a16="http://schemas.microsoft.com/office/drawing/2014/main" id="{5A25AF58-0D4D-4110-A929-DDB842F3B9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5050" y="5138738"/>
            <a:ext cx="287258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600">
                <a:latin typeface="+mn-lt"/>
                <a:ea typeface="+mn-ea"/>
                <a:cs typeface="+mn-ea"/>
                <a:sym typeface="+mn-lt"/>
              </a:rPr>
              <a:t>1</a:t>
            </a:r>
          </a:p>
        </p:txBody>
      </p:sp>
      <p:sp>
        <p:nvSpPr>
          <p:cNvPr id="31754" name="未知">
            <a:extLst>
              <a:ext uri="{FF2B5EF4-FFF2-40B4-BE49-F238E27FC236}">
                <a16:creationId xmlns:a16="http://schemas.microsoft.com/office/drawing/2014/main" id="{79F1233A-8739-4E98-9307-EC46922430E6}"/>
              </a:ext>
            </a:extLst>
          </p:cNvPr>
          <p:cNvSpPr>
            <a:spLocks/>
          </p:cNvSpPr>
          <p:nvPr/>
        </p:nvSpPr>
        <p:spPr bwMode="auto">
          <a:xfrm>
            <a:off x="2057401" y="3019426"/>
            <a:ext cx="847725" cy="66675"/>
          </a:xfrm>
          <a:custGeom>
            <a:avLst/>
            <a:gdLst>
              <a:gd name="T0" fmla="*/ 0 w 534"/>
              <a:gd name="T1" fmla="*/ 66675 h 42"/>
              <a:gd name="T2" fmla="*/ 742950 w 534"/>
              <a:gd name="T3" fmla="*/ 66675 h 42"/>
              <a:gd name="T4" fmla="*/ 847725 w 534"/>
              <a:gd name="T5" fmla="*/ 0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34" h="42">
                <a:moveTo>
                  <a:pt x="0" y="42"/>
                </a:moveTo>
                <a:lnTo>
                  <a:pt x="468" y="42"/>
                </a:lnTo>
                <a:cubicBezTo>
                  <a:pt x="490" y="28"/>
                  <a:pt x="534" y="0"/>
                  <a:pt x="534" y="0"/>
                </a:cubicBezTo>
              </a:path>
            </a:pathLst>
          </a:custGeom>
          <a:noFill/>
          <a:ln w="19050" cap="flat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55" name="未知">
            <a:extLst>
              <a:ext uri="{FF2B5EF4-FFF2-40B4-BE49-F238E27FC236}">
                <a16:creationId xmlns:a16="http://schemas.microsoft.com/office/drawing/2014/main" id="{3F02E5F8-9537-4DFC-83F5-2E7D0D8B1C0D}"/>
              </a:ext>
            </a:extLst>
          </p:cNvPr>
          <p:cNvSpPr>
            <a:spLocks/>
          </p:cNvSpPr>
          <p:nvPr/>
        </p:nvSpPr>
        <p:spPr bwMode="auto">
          <a:xfrm>
            <a:off x="2066926" y="3648076"/>
            <a:ext cx="847725" cy="66675"/>
          </a:xfrm>
          <a:custGeom>
            <a:avLst/>
            <a:gdLst>
              <a:gd name="T0" fmla="*/ 0 w 534"/>
              <a:gd name="T1" fmla="*/ 57150 h 42"/>
              <a:gd name="T2" fmla="*/ 742950 w 534"/>
              <a:gd name="T3" fmla="*/ 66675 h 42"/>
              <a:gd name="T4" fmla="*/ 847725 w 534"/>
              <a:gd name="T5" fmla="*/ 0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34" h="42">
                <a:moveTo>
                  <a:pt x="0" y="36"/>
                </a:moveTo>
                <a:lnTo>
                  <a:pt x="468" y="42"/>
                </a:lnTo>
                <a:cubicBezTo>
                  <a:pt x="490" y="28"/>
                  <a:pt x="534" y="0"/>
                  <a:pt x="534" y="0"/>
                </a:cubicBezTo>
              </a:path>
            </a:pathLst>
          </a:custGeom>
          <a:noFill/>
          <a:ln w="19050" cap="flat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56" name="未知">
            <a:extLst>
              <a:ext uri="{FF2B5EF4-FFF2-40B4-BE49-F238E27FC236}">
                <a16:creationId xmlns:a16="http://schemas.microsoft.com/office/drawing/2014/main" id="{F795E611-AF71-4DC8-951C-C2384925988C}"/>
              </a:ext>
            </a:extLst>
          </p:cNvPr>
          <p:cNvSpPr>
            <a:spLocks/>
          </p:cNvSpPr>
          <p:nvPr/>
        </p:nvSpPr>
        <p:spPr bwMode="auto">
          <a:xfrm>
            <a:off x="2044700" y="4276726"/>
            <a:ext cx="869950" cy="66675"/>
          </a:xfrm>
          <a:custGeom>
            <a:avLst/>
            <a:gdLst>
              <a:gd name="T0" fmla="*/ 0 w 548"/>
              <a:gd name="T1" fmla="*/ 66675 h 42"/>
              <a:gd name="T2" fmla="*/ 765175 w 548"/>
              <a:gd name="T3" fmla="*/ 66675 h 42"/>
              <a:gd name="T4" fmla="*/ 869950 w 548"/>
              <a:gd name="T5" fmla="*/ 0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48" h="42">
                <a:moveTo>
                  <a:pt x="0" y="42"/>
                </a:moveTo>
                <a:lnTo>
                  <a:pt x="482" y="42"/>
                </a:lnTo>
                <a:cubicBezTo>
                  <a:pt x="504" y="28"/>
                  <a:pt x="548" y="0"/>
                  <a:pt x="548" y="0"/>
                </a:cubicBezTo>
              </a:path>
            </a:pathLst>
          </a:custGeom>
          <a:noFill/>
          <a:ln w="19050" cap="flat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57" name="未知">
            <a:extLst>
              <a:ext uri="{FF2B5EF4-FFF2-40B4-BE49-F238E27FC236}">
                <a16:creationId xmlns:a16="http://schemas.microsoft.com/office/drawing/2014/main" id="{0217B9FC-62E9-418F-AEE3-777EDC91E385}"/>
              </a:ext>
            </a:extLst>
          </p:cNvPr>
          <p:cNvSpPr>
            <a:spLocks/>
          </p:cNvSpPr>
          <p:nvPr/>
        </p:nvSpPr>
        <p:spPr bwMode="auto">
          <a:xfrm>
            <a:off x="2044701" y="4924426"/>
            <a:ext cx="860425" cy="66675"/>
          </a:xfrm>
          <a:custGeom>
            <a:avLst/>
            <a:gdLst>
              <a:gd name="T0" fmla="*/ 0 w 542"/>
              <a:gd name="T1" fmla="*/ 66675 h 42"/>
              <a:gd name="T2" fmla="*/ 755650 w 542"/>
              <a:gd name="T3" fmla="*/ 66675 h 42"/>
              <a:gd name="T4" fmla="*/ 860425 w 542"/>
              <a:gd name="T5" fmla="*/ 0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42" h="42">
                <a:moveTo>
                  <a:pt x="0" y="42"/>
                </a:moveTo>
                <a:lnTo>
                  <a:pt x="476" y="42"/>
                </a:lnTo>
                <a:cubicBezTo>
                  <a:pt x="498" y="28"/>
                  <a:pt x="542" y="0"/>
                  <a:pt x="542" y="0"/>
                </a:cubicBezTo>
              </a:path>
            </a:pathLst>
          </a:custGeom>
          <a:noFill/>
          <a:ln w="19050" cap="flat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58" name="AutoShape 14">
            <a:extLst>
              <a:ext uri="{FF2B5EF4-FFF2-40B4-BE49-F238E27FC236}">
                <a16:creationId xmlns:a16="http://schemas.microsoft.com/office/drawing/2014/main" id="{A8F3E5FC-2D59-4644-8380-2525070AA8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10700" y="2324100"/>
            <a:ext cx="838200" cy="3314700"/>
          </a:xfrm>
          <a:prstGeom prst="cube">
            <a:avLst>
              <a:gd name="adj" fmla="val 10764"/>
            </a:avLst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59" name="Text Box 15">
            <a:extLst>
              <a:ext uri="{FF2B5EF4-FFF2-40B4-BE49-F238E27FC236}">
                <a16:creationId xmlns:a16="http://schemas.microsoft.com/office/drawing/2014/main" id="{1E2A7ED7-BEE3-4E05-9DE5-E0FBC061E4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8800" y="2574925"/>
            <a:ext cx="287258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600">
                <a:latin typeface="+mn-lt"/>
                <a:ea typeface="+mn-ea"/>
                <a:cs typeface="+mn-ea"/>
                <a:sym typeface="+mn-lt"/>
              </a:rPr>
              <a:t>5</a:t>
            </a:r>
          </a:p>
        </p:txBody>
      </p:sp>
      <p:sp>
        <p:nvSpPr>
          <p:cNvPr id="31760" name="Text Box 16">
            <a:extLst>
              <a:ext uri="{FF2B5EF4-FFF2-40B4-BE49-F238E27FC236}">
                <a16:creationId xmlns:a16="http://schemas.microsoft.com/office/drawing/2014/main" id="{A84BC6C1-6399-4766-9872-1EA3859A47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8800" y="3260725"/>
            <a:ext cx="287258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600">
                <a:latin typeface="+mn-lt"/>
                <a:ea typeface="+mn-ea"/>
                <a:cs typeface="+mn-ea"/>
                <a:sym typeface="+mn-lt"/>
              </a:rPr>
              <a:t>4</a:t>
            </a:r>
          </a:p>
        </p:txBody>
      </p:sp>
      <p:sp>
        <p:nvSpPr>
          <p:cNvPr id="31761" name="Text Box 17">
            <a:extLst>
              <a:ext uri="{FF2B5EF4-FFF2-40B4-BE49-F238E27FC236}">
                <a16:creationId xmlns:a16="http://schemas.microsoft.com/office/drawing/2014/main" id="{E25A63CD-74BB-469F-BA6D-0306402824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8800" y="3870325"/>
            <a:ext cx="287258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600">
                <a:latin typeface="+mn-lt"/>
                <a:ea typeface="+mn-ea"/>
                <a:cs typeface="+mn-ea"/>
                <a:sym typeface="+mn-lt"/>
              </a:rPr>
              <a:t>3</a:t>
            </a:r>
          </a:p>
        </p:txBody>
      </p:sp>
      <p:sp>
        <p:nvSpPr>
          <p:cNvPr id="31762" name="Text Box 18">
            <a:extLst>
              <a:ext uri="{FF2B5EF4-FFF2-40B4-BE49-F238E27FC236}">
                <a16:creationId xmlns:a16="http://schemas.microsoft.com/office/drawing/2014/main" id="{B0FE753A-0DBC-4F5D-9AE3-E066A79111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8800" y="4481513"/>
            <a:ext cx="287258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600">
                <a:latin typeface="+mn-lt"/>
                <a:ea typeface="+mn-ea"/>
                <a:cs typeface="+mn-ea"/>
                <a:sym typeface="+mn-lt"/>
              </a:rPr>
              <a:t>2</a:t>
            </a:r>
          </a:p>
        </p:txBody>
      </p:sp>
      <p:sp>
        <p:nvSpPr>
          <p:cNvPr id="31763" name="Text Box 19">
            <a:extLst>
              <a:ext uri="{FF2B5EF4-FFF2-40B4-BE49-F238E27FC236}">
                <a16:creationId xmlns:a16="http://schemas.microsoft.com/office/drawing/2014/main" id="{DB4BBB23-931F-41FB-A07F-F7E3449EB3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8800" y="5100638"/>
            <a:ext cx="287258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600">
                <a:latin typeface="+mn-lt"/>
                <a:ea typeface="+mn-ea"/>
                <a:cs typeface="+mn-ea"/>
                <a:sym typeface="+mn-lt"/>
              </a:rPr>
              <a:t>1</a:t>
            </a:r>
          </a:p>
        </p:txBody>
      </p:sp>
      <p:sp>
        <p:nvSpPr>
          <p:cNvPr id="31764" name="未知">
            <a:extLst>
              <a:ext uri="{FF2B5EF4-FFF2-40B4-BE49-F238E27FC236}">
                <a16:creationId xmlns:a16="http://schemas.microsoft.com/office/drawing/2014/main" id="{EFC78FD8-2EFC-478C-9EE3-528191E62ACE}"/>
              </a:ext>
            </a:extLst>
          </p:cNvPr>
          <p:cNvSpPr>
            <a:spLocks/>
          </p:cNvSpPr>
          <p:nvPr/>
        </p:nvSpPr>
        <p:spPr bwMode="auto">
          <a:xfrm>
            <a:off x="9410701" y="2981326"/>
            <a:ext cx="847725" cy="66675"/>
          </a:xfrm>
          <a:custGeom>
            <a:avLst/>
            <a:gdLst>
              <a:gd name="T0" fmla="*/ 0 w 534"/>
              <a:gd name="T1" fmla="*/ 66675 h 42"/>
              <a:gd name="T2" fmla="*/ 742950 w 534"/>
              <a:gd name="T3" fmla="*/ 66675 h 42"/>
              <a:gd name="T4" fmla="*/ 847725 w 534"/>
              <a:gd name="T5" fmla="*/ 0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34" h="42">
                <a:moveTo>
                  <a:pt x="0" y="42"/>
                </a:moveTo>
                <a:lnTo>
                  <a:pt x="468" y="42"/>
                </a:lnTo>
                <a:cubicBezTo>
                  <a:pt x="490" y="28"/>
                  <a:pt x="534" y="0"/>
                  <a:pt x="534" y="0"/>
                </a:cubicBezTo>
              </a:path>
            </a:pathLst>
          </a:custGeom>
          <a:noFill/>
          <a:ln w="19050" cap="flat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65" name="未知">
            <a:extLst>
              <a:ext uri="{FF2B5EF4-FFF2-40B4-BE49-F238E27FC236}">
                <a16:creationId xmlns:a16="http://schemas.microsoft.com/office/drawing/2014/main" id="{FBA1D0F8-EA75-47E4-83AF-8375D417CB55}"/>
              </a:ext>
            </a:extLst>
          </p:cNvPr>
          <p:cNvSpPr>
            <a:spLocks/>
          </p:cNvSpPr>
          <p:nvPr/>
        </p:nvSpPr>
        <p:spPr bwMode="auto">
          <a:xfrm>
            <a:off x="9420226" y="3609976"/>
            <a:ext cx="847725" cy="66675"/>
          </a:xfrm>
          <a:custGeom>
            <a:avLst/>
            <a:gdLst>
              <a:gd name="T0" fmla="*/ 0 w 534"/>
              <a:gd name="T1" fmla="*/ 57150 h 42"/>
              <a:gd name="T2" fmla="*/ 742950 w 534"/>
              <a:gd name="T3" fmla="*/ 66675 h 42"/>
              <a:gd name="T4" fmla="*/ 847725 w 534"/>
              <a:gd name="T5" fmla="*/ 0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34" h="42">
                <a:moveTo>
                  <a:pt x="0" y="36"/>
                </a:moveTo>
                <a:lnTo>
                  <a:pt x="468" y="42"/>
                </a:lnTo>
                <a:cubicBezTo>
                  <a:pt x="490" y="28"/>
                  <a:pt x="534" y="0"/>
                  <a:pt x="534" y="0"/>
                </a:cubicBezTo>
              </a:path>
            </a:pathLst>
          </a:custGeom>
          <a:noFill/>
          <a:ln w="19050" cap="flat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66" name="未知">
            <a:extLst>
              <a:ext uri="{FF2B5EF4-FFF2-40B4-BE49-F238E27FC236}">
                <a16:creationId xmlns:a16="http://schemas.microsoft.com/office/drawing/2014/main" id="{E0DAA5ED-C657-4CC6-AF5F-43C3D5EC667B}"/>
              </a:ext>
            </a:extLst>
          </p:cNvPr>
          <p:cNvSpPr>
            <a:spLocks/>
          </p:cNvSpPr>
          <p:nvPr/>
        </p:nvSpPr>
        <p:spPr bwMode="auto">
          <a:xfrm>
            <a:off x="9398000" y="4238626"/>
            <a:ext cx="869950" cy="66675"/>
          </a:xfrm>
          <a:custGeom>
            <a:avLst/>
            <a:gdLst>
              <a:gd name="T0" fmla="*/ 0 w 548"/>
              <a:gd name="T1" fmla="*/ 66675 h 42"/>
              <a:gd name="T2" fmla="*/ 765175 w 548"/>
              <a:gd name="T3" fmla="*/ 66675 h 42"/>
              <a:gd name="T4" fmla="*/ 869950 w 548"/>
              <a:gd name="T5" fmla="*/ 0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48" h="42">
                <a:moveTo>
                  <a:pt x="0" y="42"/>
                </a:moveTo>
                <a:lnTo>
                  <a:pt x="482" y="42"/>
                </a:lnTo>
                <a:cubicBezTo>
                  <a:pt x="504" y="28"/>
                  <a:pt x="548" y="0"/>
                  <a:pt x="548" y="0"/>
                </a:cubicBezTo>
              </a:path>
            </a:pathLst>
          </a:custGeom>
          <a:noFill/>
          <a:ln w="19050" cap="flat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67" name="未知">
            <a:extLst>
              <a:ext uri="{FF2B5EF4-FFF2-40B4-BE49-F238E27FC236}">
                <a16:creationId xmlns:a16="http://schemas.microsoft.com/office/drawing/2014/main" id="{FC16ECD0-43C2-4BBA-A6DC-58FBAF0A7E15}"/>
              </a:ext>
            </a:extLst>
          </p:cNvPr>
          <p:cNvSpPr>
            <a:spLocks/>
          </p:cNvSpPr>
          <p:nvPr/>
        </p:nvSpPr>
        <p:spPr bwMode="auto">
          <a:xfrm>
            <a:off x="9398001" y="4886326"/>
            <a:ext cx="860425" cy="66675"/>
          </a:xfrm>
          <a:custGeom>
            <a:avLst/>
            <a:gdLst>
              <a:gd name="T0" fmla="*/ 0 w 542"/>
              <a:gd name="T1" fmla="*/ 66675 h 42"/>
              <a:gd name="T2" fmla="*/ 755650 w 542"/>
              <a:gd name="T3" fmla="*/ 66675 h 42"/>
              <a:gd name="T4" fmla="*/ 860425 w 542"/>
              <a:gd name="T5" fmla="*/ 0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42" h="42">
                <a:moveTo>
                  <a:pt x="0" y="42"/>
                </a:moveTo>
                <a:lnTo>
                  <a:pt x="476" y="42"/>
                </a:lnTo>
                <a:cubicBezTo>
                  <a:pt x="498" y="28"/>
                  <a:pt x="542" y="0"/>
                  <a:pt x="542" y="0"/>
                </a:cubicBezTo>
              </a:path>
            </a:pathLst>
          </a:custGeom>
          <a:noFill/>
          <a:ln w="19050" cap="flat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68" name="Line 24">
            <a:extLst>
              <a:ext uri="{FF2B5EF4-FFF2-40B4-BE49-F238E27FC236}">
                <a16:creationId xmlns:a16="http://schemas.microsoft.com/office/drawing/2014/main" id="{2579559C-942C-4841-ACD4-82BD2EA314B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8925" y="4029075"/>
            <a:ext cx="6578600" cy="0"/>
          </a:xfrm>
          <a:prstGeom prst="line">
            <a:avLst/>
          </a:prstGeom>
          <a:noFill/>
          <a:ln w="38100" cap="rnd">
            <a:solidFill>
              <a:srgbClr val="000000"/>
            </a:solidFill>
            <a:prstDash val="sysDot"/>
            <a:round/>
            <a:headEnd type="triangle" w="sm" len="med"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69" name="Rectangle 25">
            <a:extLst>
              <a:ext uri="{FF2B5EF4-FFF2-40B4-BE49-F238E27FC236}">
                <a16:creationId xmlns:a16="http://schemas.microsoft.com/office/drawing/2014/main" id="{280BAFA0-669B-4F30-9312-B6882BBF0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3819525"/>
            <a:ext cx="3962400" cy="387350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91649"/>
              </a:lnSpc>
            </a:pPr>
            <a:endParaRPr lang="zh-CN" altLang="zh-CN" sz="16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70" name="Line 26">
            <a:extLst>
              <a:ext uri="{FF2B5EF4-FFF2-40B4-BE49-F238E27FC236}">
                <a16:creationId xmlns:a16="http://schemas.microsoft.com/office/drawing/2014/main" id="{A4B472B4-DB79-4F9D-B66C-B423C7D5B4EB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4800" y="5272088"/>
            <a:ext cx="6527800" cy="0"/>
          </a:xfrm>
          <a:prstGeom prst="line">
            <a:avLst/>
          </a:prstGeom>
          <a:noFill/>
          <a:ln w="38100" cap="rnd">
            <a:solidFill>
              <a:srgbClr val="000000"/>
            </a:solidFill>
            <a:prstDash val="sysDot"/>
            <a:round/>
            <a:headEnd type="triangle" w="sm" len="med"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71" name="Line 27">
            <a:extLst>
              <a:ext uri="{FF2B5EF4-FFF2-40B4-BE49-F238E27FC236}">
                <a16:creationId xmlns:a16="http://schemas.microsoft.com/office/drawing/2014/main" id="{CD29D12E-2ECA-4AE7-9B9D-90B32A0B89F2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9563" y="4668838"/>
            <a:ext cx="6540500" cy="0"/>
          </a:xfrm>
          <a:prstGeom prst="line">
            <a:avLst/>
          </a:prstGeom>
          <a:noFill/>
          <a:ln w="38100" cap="rnd">
            <a:solidFill>
              <a:srgbClr val="000000"/>
            </a:solidFill>
            <a:prstDash val="sysDot"/>
            <a:round/>
            <a:headEnd type="triangle" w="sm" len="med"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72" name="Line 28">
            <a:extLst>
              <a:ext uri="{FF2B5EF4-FFF2-40B4-BE49-F238E27FC236}">
                <a16:creationId xmlns:a16="http://schemas.microsoft.com/office/drawing/2014/main" id="{A14F6C52-6367-460F-95C4-AD62CBC1A291}"/>
              </a:ext>
            </a:extLst>
          </p:cNvPr>
          <p:cNvSpPr>
            <a:spLocks noChangeShapeType="1"/>
          </p:cNvSpPr>
          <p:nvPr/>
        </p:nvSpPr>
        <p:spPr bwMode="auto">
          <a:xfrm>
            <a:off x="2819400" y="3048000"/>
            <a:ext cx="6565900" cy="0"/>
          </a:xfrm>
          <a:prstGeom prst="line">
            <a:avLst/>
          </a:prstGeom>
          <a:noFill/>
          <a:ln w="28575">
            <a:solidFill>
              <a:srgbClr val="FF3399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73" name="Line 29">
            <a:extLst>
              <a:ext uri="{FF2B5EF4-FFF2-40B4-BE49-F238E27FC236}">
                <a16:creationId xmlns:a16="http://schemas.microsoft.com/office/drawing/2014/main" id="{0B927542-1B11-4D8A-8677-C4A8CD1AF9DC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3213" y="2767013"/>
            <a:ext cx="6565900" cy="0"/>
          </a:xfrm>
          <a:prstGeom prst="line">
            <a:avLst/>
          </a:prstGeom>
          <a:noFill/>
          <a:ln w="38100" cap="rnd">
            <a:solidFill>
              <a:srgbClr val="000000"/>
            </a:solidFill>
            <a:prstDash val="sysDot"/>
            <a:round/>
            <a:headEnd type="triangle" w="sm" len="med"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74" name="Rectangle 30">
            <a:extLst>
              <a:ext uri="{FF2B5EF4-FFF2-40B4-BE49-F238E27FC236}">
                <a16:creationId xmlns:a16="http://schemas.microsoft.com/office/drawing/2014/main" id="{DC92E060-CAAC-497C-BF39-C80ED8737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5094288"/>
            <a:ext cx="5181600" cy="392112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91649"/>
              </a:lnSpc>
            </a:pPr>
            <a:endParaRPr lang="zh-CN" altLang="zh-CN" sz="16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75" name="Text Box 31">
            <a:extLst>
              <a:ext uri="{FF2B5EF4-FFF2-40B4-BE49-F238E27FC236}">
                <a16:creationId xmlns:a16="http://schemas.microsoft.com/office/drawing/2014/main" id="{2CA56A39-8742-4B7D-8FB9-B9607AA69F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3475" y="5700714"/>
            <a:ext cx="2044149" cy="37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200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物 理 传 输 媒 体</a:t>
            </a:r>
          </a:p>
        </p:txBody>
      </p:sp>
      <p:grpSp>
        <p:nvGrpSpPr>
          <p:cNvPr id="32800" name="Group 32">
            <a:extLst>
              <a:ext uri="{FF2B5EF4-FFF2-40B4-BE49-F238E27FC236}">
                <a16:creationId xmlns:a16="http://schemas.microsoft.com/office/drawing/2014/main" id="{9F050078-9A54-473E-B78A-097864FD031B}"/>
              </a:ext>
            </a:extLst>
          </p:cNvPr>
          <p:cNvGrpSpPr>
            <a:grpSpLocks/>
          </p:cNvGrpSpPr>
          <p:nvPr/>
        </p:nvGrpSpPr>
        <p:grpSpPr bwMode="auto">
          <a:xfrm>
            <a:off x="2220914" y="5487988"/>
            <a:ext cx="7788275" cy="482600"/>
            <a:chOff x="0" y="0"/>
            <a:chExt cx="4906" cy="304"/>
          </a:xfrm>
        </p:grpSpPr>
        <p:sp>
          <p:nvSpPr>
            <p:cNvPr id="31853" name="AutoShape 33">
              <a:extLst>
                <a:ext uri="{FF2B5EF4-FFF2-40B4-BE49-F238E27FC236}">
                  <a16:creationId xmlns:a16="http://schemas.microsoft.com/office/drawing/2014/main" id="{F286A1B1-D806-4293-AE00-9C4C91AAE1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41" y="117"/>
              <a:ext cx="124" cy="248"/>
            </a:xfrm>
            <a:prstGeom prst="upArrow">
              <a:avLst>
                <a:gd name="adj1" fmla="val 50000"/>
                <a:gd name="adj2" fmla="val 50000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54" name="AutoShape 34">
              <a:extLst>
                <a:ext uri="{FF2B5EF4-FFF2-40B4-BE49-F238E27FC236}">
                  <a16:creationId xmlns:a16="http://schemas.microsoft.com/office/drawing/2014/main" id="{73627A56-B6BD-4440-82CA-684327B808A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06" y="118"/>
              <a:ext cx="124" cy="248"/>
            </a:xfrm>
            <a:prstGeom prst="upArrow">
              <a:avLst>
                <a:gd name="adj1" fmla="val 50000"/>
                <a:gd name="adj2" fmla="val 50000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55" name="AutoShape 35">
              <a:extLst>
                <a:ext uri="{FF2B5EF4-FFF2-40B4-BE49-F238E27FC236}">
                  <a16:creationId xmlns:a16="http://schemas.microsoft.com/office/drawing/2014/main" id="{A48ABC40-2D37-471C-8E63-11E7CF9C33A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303" y="116"/>
              <a:ext cx="125" cy="249"/>
            </a:xfrm>
            <a:prstGeom prst="upArrow">
              <a:avLst>
                <a:gd name="adj1" fmla="val 50000"/>
                <a:gd name="adj2" fmla="val 49800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56" name="AutoShape 36">
              <a:extLst>
                <a:ext uri="{FF2B5EF4-FFF2-40B4-BE49-F238E27FC236}">
                  <a16:creationId xmlns:a16="http://schemas.microsoft.com/office/drawing/2014/main" id="{FE286E2F-54E4-4EF7-9B9E-72A35219EC4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817" y="118"/>
              <a:ext cx="124" cy="248"/>
            </a:xfrm>
            <a:prstGeom prst="upArrow">
              <a:avLst>
                <a:gd name="adj1" fmla="val 50000"/>
                <a:gd name="adj2" fmla="val 50000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57" name="AutoShape 37">
              <a:extLst>
                <a:ext uri="{FF2B5EF4-FFF2-40B4-BE49-F238E27FC236}">
                  <a16:creationId xmlns:a16="http://schemas.microsoft.com/office/drawing/2014/main" id="{A9329F2E-923B-4790-AB29-BDB09368D1C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0" y="27"/>
              <a:ext cx="249" cy="249"/>
            </a:xfrm>
            <a:custGeom>
              <a:avLst/>
              <a:gdLst>
                <a:gd name="T0" fmla="*/ 174 w 21600"/>
                <a:gd name="T1" fmla="*/ 0 h 21600"/>
                <a:gd name="T2" fmla="*/ 174 w 21600"/>
                <a:gd name="T3" fmla="*/ 140 h 21600"/>
                <a:gd name="T4" fmla="*/ 37 w 21600"/>
                <a:gd name="T5" fmla="*/ 249 h 21600"/>
                <a:gd name="T6" fmla="*/ 249 w 21600"/>
                <a:gd name="T7" fmla="*/ 70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05 w 21600"/>
                <a:gd name="T13" fmla="*/ 2949 h 21600"/>
                <a:gd name="T14" fmla="*/ 18217 w 21600"/>
                <a:gd name="T15" fmla="*/ 928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solidFill>
              <a:srgbClr val="FF3300"/>
            </a:solidFill>
            <a:ln w="12700" cmpd="sng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58" name="AutoShape 38">
              <a:extLst>
                <a:ext uri="{FF2B5EF4-FFF2-40B4-BE49-F238E27FC236}">
                  <a16:creationId xmlns:a16="http://schemas.microsoft.com/office/drawing/2014/main" id="{D2D48120-566B-421D-A3C0-5866FB88F4F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396" y="118"/>
              <a:ext cx="124" cy="248"/>
            </a:xfrm>
            <a:prstGeom prst="upArrow">
              <a:avLst>
                <a:gd name="adj1" fmla="val 50000"/>
                <a:gd name="adj2" fmla="val 50000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59" name="AutoShape 39">
              <a:extLst>
                <a:ext uri="{FF2B5EF4-FFF2-40B4-BE49-F238E27FC236}">
                  <a16:creationId xmlns:a16="http://schemas.microsoft.com/office/drawing/2014/main" id="{CBDA034F-DF6F-4864-A0EC-DAFE76B41FE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300" y="118"/>
              <a:ext cx="124" cy="248"/>
            </a:xfrm>
            <a:prstGeom prst="upArrow">
              <a:avLst>
                <a:gd name="adj1" fmla="val 50000"/>
                <a:gd name="adj2" fmla="val 50000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60" name="AutoShape 40">
              <a:extLst>
                <a:ext uri="{FF2B5EF4-FFF2-40B4-BE49-F238E27FC236}">
                  <a16:creationId xmlns:a16="http://schemas.microsoft.com/office/drawing/2014/main" id="{CC6AA247-68E2-40A0-B020-0D71C825592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 flipH="1">
              <a:off x="4656" y="0"/>
              <a:ext cx="249" cy="249"/>
            </a:xfrm>
            <a:custGeom>
              <a:avLst/>
              <a:gdLst>
                <a:gd name="T0" fmla="*/ 174 w 21600"/>
                <a:gd name="T1" fmla="*/ 0 h 21600"/>
                <a:gd name="T2" fmla="*/ 174 w 21600"/>
                <a:gd name="T3" fmla="*/ 140 h 21600"/>
                <a:gd name="T4" fmla="*/ 37 w 21600"/>
                <a:gd name="T5" fmla="*/ 249 h 21600"/>
                <a:gd name="T6" fmla="*/ 249 w 21600"/>
                <a:gd name="T7" fmla="*/ 70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05 w 21600"/>
                <a:gd name="T13" fmla="*/ 2949 h 21600"/>
                <a:gd name="T14" fmla="*/ 18217 w 21600"/>
                <a:gd name="T15" fmla="*/ 928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solidFill>
              <a:srgbClr val="FF3300"/>
            </a:solidFill>
            <a:ln w="12700" cmpd="sng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1777" name="Rectangle 41">
            <a:extLst>
              <a:ext uri="{FF2B5EF4-FFF2-40B4-BE49-F238E27FC236}">
                <a16:creationId xmlns:a16="http://schemas.microsoft.com/office/drawing/2014/main" id="{64799CDB-379A-4827-821B-A12B5AB4D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4495800"/>
            <a:ext cx="5181600" cy="381000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91649"/>
              </a:lnSpc>
            </a:pPr>
            <a:endParaRPr lang="zh-CN" altLang="zh-CN" sz="16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78" name="Rectangle 42">
            <a:extLst>
              <a:ext uri="{FF2B5EF4-FFF2-40B4-BE49-F238E27FC236}">
                <a16:creationId xmlns:a16="http://schemas.microsoft.com/office/drawing/2014/main" id="{6CF6F89E-718C-4C25-9F20-7E13896D33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2476" y="3200400"/>
            <a:ext cx="3590925" cy="387350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91649"/>
              </a:lnSpc>
            </a:pPr>
            <a:endParaRPr lang="zh-CN" altLang="zh-CN" sz="16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79" name="Rectangle 43">
            <a:extLst>
              <a:ext uri="{FF2B5EF4-FFF2-40B4-BE49-F238E27FC236}">
                <a16:creationId xmlns:a16="http://schemas.microsoft.com/office/drawing/2014/main" id="{2F532281-22A2-4CC3-9FEE-D8F3FC1563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2590800"/>
            <a:ext cx="2971800" cy="387350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91649"/>
              </a:lnSpc>
            </a:pPr>
            <a:endParaRPr lang="zh-CN" altLang="zh-CN" sz="16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80" name="Line 44">
            <a:extLst>
              <a:ext uri="{FF2B5EF4-FFF2-40B4-BE49-F238E27FC236}">
                <a16:creationId xmlns:a16="http://schemas.microsoft.com/office/drawing/2014/main" id="{F0417AC5-A67C-41D3-8521-46F34BA09CF7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4495800"/>
            <a:ext cx="0" cy="3810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81" name="Text Box 45">
            <a:extLst>
              <a:ext uri="{FF2B5EF4-FFF2-40B4-BE49-F238E27FC236}">
                <a16:creationId xmlns:a16="http://schemas.microsoft.com/office/drawing/2014/main" id="{A7D6D6D9-CB02-4457-8BF2-F1ED52656D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27750" y="2622550"/>
            <a:ext cx="1313180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600">
                <a:latin typeface="+mn-lt"/>
                <a:ea typeface="+mn-ea"/>
                <a:cs typeface="+mn-ea"/>
                <a:sym typeface="+mn-lt"/>
              </a:rPr>
              <a:t>数  据  部  分</a:t>
            </a:r>
          </a:p>
        </p:txBody>
      </p:sp>
      <p:sp>
        <p:nvSpPr>
          <p:cNvPr id="31782" name="Text Box 46">
            <a:extLst>
              <a:ext uri="{FF2B5EF4-FFF2-40B4-BE49-F238E27FC236}">
                <a16:creationId xmlns:a16="http://schemas.microsoft.com/office/drawing/2014/main" id="{3B6FC92E-5F29-42B1-AB82-AF60E26B05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7550" y="3257550"/>
            <a:ext cx="1467068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600">
                <a:latin typeface="+mn-lt"/>
                <a:ea typeface="+mn-ea"/>
                <a:cs typeface="+mn-ea"/>
                <a:sym typeface="+mn-lt"/>
              </a:rPr>
              <a:t>数   据   部   分</a:t>
            </a:r>
          </a:p>
        </p:txBody>
      </p:sp>
      <p:sp>
        <p:nvSpPr>
          <p:cNvPr id="31783" name="Text Box 47">
            <a:extLst>
              <a:ext uri="{FF2B5EF4-FFF2-40B4-BE49-F238E27FC236}">
                <a16:creationId xmlns:a16="http://schemas.microsoft.com/office/drawing/2014/main" id="{7D87E9C1-32D6-4C86-A9DE-F038D83122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3810000"/>
            <a:ext cx="1159292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600">
                <a:latin typeface="+mn-lt"/>
                <a:ea typeface="+mn-ea"/>
                <a:cs typeface="+mn-ea"/>
                <a:sym typeface="+mn-lt"/>
              </a:rPr>
              <a:t>数 据 部 分</a:t>
            </a:r>
          </a:p>
        </p:txBody>
      </p:sp>
      <p:sp>
        <p:nvSpPr>
          <p:cNvPr id="31784" name="Text Box 48">
            <a:extLst>
              <a:ext uri="{FF2B5EF4-FFF2-40B4-BE49-F238E27FC236}">
                <a16:creationId xmlns:a16="http://schemas.microsoft.com/office/drawing/2014/main" id="{DC8F95FA-893F-49BC-91B5-71F01CA28C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1588" y="4540250"/>
            <a:ext cx="1928733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600">
                <a:latin typeface="+mn-lt"/>
                <a:ea typeface="+mn-ea"/>
                <a:cs typeface="+mn-ea"/>
                <a:sym typeface="+mn-lt"/>
              </a:rPr>
              <a:t>数      据      部      分</a:t>
            </a:r>
          </a:p>
        </p:txBody>
      </p:sp>
      <p:sp>
        <p:nvSpPr>
          <p:cNvPr id="31785" name="Text Box 49">
            <a:extLst>
              <a:ext uri="{FF2B5EF4-FFF2-40B4-BE49-F238E27FC236}">
                <a16:creationId xmlns:a16="http://schemas.microsoft.com/office/drawing/2014/main" id="{3C652ACD-0970-4E2F-AD6B-840B800655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154613"/>
            <a:ext cx="5232458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600">
                <a:latin typeface="+mn-lt"/>
                <a:ea typeface="+mn-ea"/>
                <a:cs typeface="+mn-ea"/>
                <a:sym typeface="+mn-lt"/>
              </a:rPr>
              <a:t>10100110100101             比      特      流           11 010111010</a:t>
            </a:r>
          </a:p>
        </p:txBody>
      </p:sp>
      <p:sp>
        <p:nvSpPr>
          <p:cNvPr id="31786" name="Text Box 50">
            <a:extLst>
              <a:ext uri="{FF2B5EF4-FFF2-40B4-BE49-F238E27FC236}">
                <a16:creationId xmlns:a16="http://schemas.microsoft.com/office/drawing/2014/main" id="{75B724C1-E405-487E-8B8E-46BA70A856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0076" y="4521200"/>
            <a:ext cx="378630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600">
                <a:latin typeface="+mn-lt"/>
                <a:ea typeface="+mn-ea"/>
                <a:cs typeface="+mn-ea"/>
                <a:sym typeface="+mn-lt"/>
              </a:rPr>
              <a:t>T</a:t>
            </a:r>
            <a:r>
              <a:rPr lang="zh-CN" altLang="zh-CN" sz="1600" baseline="-25000">
                <a:latin typeface="+mn-lt"/>
                <a:ea typeface="+mn-ea"/>
                <a:cs typeface="+mn-ea"/>
                <a:sym typeface="+mn-lt"/>
              </a:rPr>
              <a:t>2</a:t>
            </a:r>
            <a:endParaRPr lang="zh-CN" altLang="zh-CN" sz="16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87" name="Text Box 51">
            <a:extLst>
              <a:ext uri="{FF2B5EF4-FFF2-40B4-BE49-F238E27FC236}">
                <a16:creationId xmlns:a16="http://schemas.microsoft.com/office/drawing/2014/main" id="{634DA199-129A-46E4-83C1-06478E2A01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2314" y="1420813"/>
            <a:ext cx="1050288" cy="347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80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计算机 </a:t>
            </a:r>
            <a:r>
              <a:rPr lang="zh-CN" altLang="zh-CN" sz="1800" b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1</a:t>
            </a:r>
          </a:p>
        </p:txBody>
      </p:sp>
      <p:sp>
        <p:nvSpPr>
          <p:cNvPr id="31788" name="Text Box 52">
            <a:extLst>
              <a:ext uri="{FF2B5EF4-FFF2-40B4-BE49-F238E27FC236}">
                <a16:creationId xmlns:a16="http://schemas.microsoft.com/office/drawing/2014/main" id="{18711A6B-53B2-4250-BC1A-07717F02E0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3200401"/>
            <a:ext cx="457200" cy="347146"/>
          </a:xfrm>
          <a:prstGeom prst="rect">
            <a:avLst/>
          </a:prstGeom>
          <a:noFill/>
          <a:ln w="12700">
            <a:solidFill>
              <a:schemeClr val="bg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00" rIns="18000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80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FTP</a:t>
            </a:r>
          </a:p>
        </p:txBody>
      </p:sp>
      <p:sp>
        <p:nvSpPr>
          <p:cNvPr id="31789" name="Line 53">
            <a:extLst>
              <a:ext uri="{FF2B5EF4-FFF2-40B4-BE49-F238E27FC236}">
                <a16:creationId xmlns:a16="http://schemas.microsoft.com/office/drawing/2014/main" id="{5602594A-6303-4702-8F10-677EDED7F9CB}"/>
              </a:ext>
            </a:extLst>
          </p:cNvPr>
          <p:cNvSpPr>
            <a:spLocks noChangeShapeType="1"/>
          </p:cNvSpPr>
          <p:nvPr/>
        </p:nvSpPr>
        <p:spPr bwMode="auto">
          <a:xfrm>
            <a:off x="4419600" y="2590800"/>
            <a:ext cx="228600" cy="609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90" name="Line 54">
            <a:extLst>
              <a:ext uri="{FF2B5EF4-FFF2-40B4-BE49-F238E27FC236}">
                <a16:creationId xmlns:a16="http://schemas.microsoft.com/office/drawing/2014/main" id="{38B9E6EF-24C5-4D04-93BD-C696F253E7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8200" y="4267200"/>
            <a:ext cx="22860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91" name="Text Box 55">
            <a:extLst>
              <a:ext uri="{FF2B5EF4-FFF2-40B4-BE49-F238E27FC236}">
                <a16:creationId xmlns:a16="http://schemas.microsoft.com/office/drawing/2014/main" id="{1D1DDE5F-0868-46B3-A94B-438CEA1E76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04050" y="5102225"/>
            <a:ext cx="389850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600" b="1">
                <a:latin typeface="+mn-lt"/>
                <a:ea typeface="+mn-ea"/>
                <a:cs typeface="+mn-ea"/>
                <a:sym typeface="+mn-lt"/>
              </a:rPr>
              <a:t>…</a:t>
            </a:r>
          </a:p>
        </p:txBody>
      </p:sp>
      <p:sp>
        <p:nvSpPr>
          <p:cNvPr id="31792" name="Text Box 56">
            <a:extLst>
              <a:ext uri="{FF2B5EF4-FFF2-40B4-BE49-F238E27FC236}">
                <a16:creationId xmlns:a16="http://schemas.microsoft.com/office/drawing/2014/main" id="{97C8D5DD-1D43-40F5-BC11-E71BBF9171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5103813"/>
            <a:ext cx="389850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600" b="1">
                <a:latin typeface="+mn-lt"/>
                <a:ea typeface="+mn-ea"/>
                <a:cs typeface="+mn-ea"/>
                <a:sym typeface="+mn-lt"/>
              </a:rPr>
              <a:t>…</a:t>
            </a:r>
          </a:p>
        </p:txBody>
      </p:sp>
      <p:sp>
        <p:nvSpPr>
          <p:cNvPr id="31793" name="AutoShape 57">
            <a:extLst>
              <a:ext uri="{FF2B5EF4-FFF2-40B4-BE49-F238E27FC236}">
                <a16:creationId xmlns:a16="http://schemas.microsoft.com/office/drawing/2014/main" id="{934F759A-E7E9-4F61-87BB-CD82F49D91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8338" y="1781175"/>
            <a:ext cx="685800" cy="609600"/>
          </a:xfrm>
          <a:prstGeom prst="cube">
            <a:avLst>
              <a:gd name="adj" fmla="val 17593"/>
            </a:avLst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94" name="Text Box 58">
            <a:extLst>
              <a:ext uri="{FF2B5EF4-FFF2-40B4-BE49-F238E27FC236}">
                <a16:creationId xmlns:a16="http://schemas.microsoft.com/office/drawing/2014/main" id="{2EBA5EB6-3CB7-48E9-8518-1C2C9B8581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18663" y="1952625"/>
            <a:ext cx="514885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600">
                <a:latin typeface="+mn-lt"/>
                <a:ea typeface="+mn-ea"/>
                <a:cs typeface="+mn-ea"/>
                <a:sym typeface="+mn-lt"/>
              </a:rPr>
              <a:t>AP</a:t>
            </a:r>
            <a:r>
              <a:rPr lang="zh-CN" altLang="zh-CN" sz="1600" baseline="-25000">
                <a:latin typeface="+mn-lt"/>
                <a:ea typeface="+mn-ea"/>
                <a:cs typeface="+mn-ea"/>
                <a:sym typeface="+mn-lt"/>
              </a:rPr>
              <a:t>2</a:t>
            </a:r>
            <a:endParaRPr lang="zh-CN" altLang="zh-CN" sz="160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2827" name="Group 59">
            <a:extLst>
              <a:ext uri="{FF2B5EF4-FFF2-40B4-BE49-F238E27FC236}">
                <a16:creationId xmlns:a16="http://schemas.microsoft.com/office/drawing/2014/main" id="{B67E31DD-2E81-4A45-A737-44981426E0E5}"/>
              </a:ext>
            </a:extLst>
          </p:cNvPr>
          <p:cNvGrpSpPr>
            <a:grpSpLocks/>
          </p:cNvGrpSpPr>
          <p:nvPr/>
        </p:nvGrpSpPr>
        <p:grpSpPr bwMode="auto">
          <a:xfrm>
            <a:off x="9829801" y="2271714"/>
            <a:ext cx="201613" cy="2962275"/>
            <a:chOff x="0" y="0"/>
            <a:chExt cx="127" cy="1866"/>
          </a:xfrm>
        </p:grpSpPr>
        <p:sp>
          <p:nvSpPr>
            <p:cNvPr id="31848" name="AutoShape 60">
              <a:extLst>
                <a:ext uri="{FF2B5EF4-FFF2-40B4-BE49-F238E27FC236}">
                  <a16:creationId xmlns:a16="http://schemas.microsoft.com/office/drawing/2014/main" id="{519166AA-536B-4D3A-A895-7A7ED4CE58D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V="1">
              <a:off x="0" y="1593"/>
              <a:ext cx="124" cy="273"/>
            </a:xfrm>
            <a:prstGeom prst="upArrow">
              <a:avLst>
                <a:gd name="adj1" fmla="val 50000"/>
                <a:gd name="adj2" fmla="val 55040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49" name="AutoShape 61">
              <a:extLst>
                <a:ext uri="{FF2B5EF4-FFF2-40B4-BE49-F238E27FC236}">
                  <a16:creationId xmlns:a16="http://schemas.microsoft.com/office/drawing/2014/main" id="{F79AEFD0-5B6E-4D1C-A0F3-F9FC35B394B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V="1">
              <a:off x="0" y="1161"/>
              <a:ext cx="124" cy="273"/>
            </a:xfrm>
            <a:prstGeom prst="upArrow">
              <a:avLst>
                <a:gd name="adj1" fmla="val 50000"/>
                <a:gd name="adj2" fmla="val 55040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50" name="AutoShape 62">
              <a:extLst>
                <a:ext uri="{FF2B5EF4-FFF2-40B4-BE49-F238E27FC236}">
                  <a16:creationId xmlns:a16="http://schemas.microsoft.com/office/drawing/2014/main" id="{6DB03415-75A7-461F-87D4-AEADBF372B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V="1">
              <a:off x="1" y="744"/>
              <a:ext cx="125" cy="272"/>
            </a:xfrm>
            <a:prstGeom prst="upArrow">
              <a:avLst>
                <a:gd name="adj1" fmla="val 50000"/>
                <a:gd name="adj2" fmla="val 54400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51" name="AutoShape 63">
              <a:extLst>
                <a:ext uri="{FF2B5EF4-FFF2-40B4-BE49-F238E27FC236}">
                  <a16:creationId xmlns:a16="http://schemas.microsoft.com/office/drawing/2014/main" id="{5387DE80-AADA-494F-9A73-2B6079DC77E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V="1">
              <a:off x="1" y="336"/>
              <a:ext cx="125" cy="273"/>
            </a:xfrm>
            <a:prstGeom prst="upArrow">
              <a:avLst>
                <a:gd name="adj1" fmla="val 50000"/>
                <a:gd name="adj2" fmla="val 54600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52" name="AutoShape 64">
              <a:extLst>
                <a:ext uri="{FF2B5EF4-FFF2-40B4-BE49-F238E27FC236}">
                  <a16:creationId xmlns:a16="http://schemas.microsoft.com/office/drawing/2014/main" id="{67715449-7166-404A-B86C-3A65CBA4B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" y="0"/>
              <a:ext cx="124" cy="249"/>
            </a:xfrm>
            <a:prstGeom prst="upArrow">
              <a:avLst>
                <a:gd name="adj1" fmla="val 50000"/>
                <a:gd name="adj2" fmla="val 50202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1796" name="AutoShape 65">
            <a:extLst>
              <a:ext uri="{FF2B5EF4-FFF2-40B4-BE49-F238E27FC236}">
                <a16:creationId xmlns:a16="http://schemas.microsoft.com/office/drawing/2014/main" id="{3E76A644-A222-4CF2-AE72-EAFE6EE85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2163" y="1828800"/>
            <a:ext cx="685800" cy="609600"/>
          </a:xfrm>
          <a:prstGeom prst="cube">
            <a:avLst>
              <a:gd name="adj" fmla="val 17593"/>
            </a:avLst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797" name="Text Box 66">
            <a:extLst>
              <a:ext uri="{FF2B5EF4-FFF2-40B4-BE49-F238E27FC236}">
                <a16:creationId xmlns:a16="http://schemas.microsoft.com/office/drawing/2014/main" id="{EE392C59-5A6A-4EAE-AE9C-12A961ECCD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2801" y="2016125"/>
            <a:ext cx="514885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600">
                <a:latin typeface="+mn-lt"/>
                <a:ea typeface="+mn-ea"/>
                <a:cs typeface="+mn-ea"/>
                <a:sym typeface="+mn-lt"/>
              </a:rPr>
              <a:t>AP</a:t>
            </a:r>
            <a:r>
              <a:rPr lang="zh-CN" altLang="zh-CN" sz="1600" baseline="-25000">
                <a:latin typeface="+mn-lt"/>
                <a:ea typeface="+mn-ea"/>
                <a:cs typeface="+mn-ea"/>
                <a:sym typeface="+mn-lt"/>
              </a:rPr>
              <a:t>1</a:t>
            </a:r>
            <a:endParaRPr lang="zh-CN" altLang="zh-CN" sz="160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2835" name="Group 67">
            <a:extLst>
              <a:ext uri="{FF2B5EF4-FFF2-40B4-BE49-F238E27FC236}">
                <a16:creationId xmlns:a16="http://schemas.microsoft.com/office/drawing/2014/main" id="{4B25947B-E85B-4114-864F-518A5F81A830}"/>
              </a:ext>
            </a:extLst>
          </p:cNvPr>
          <p:cNvGrpSpPr>
            <a:grpSpLocks/>
          </p:cNvGrpSpPr>
          <p:nvPr/>
        </p:nvGrpSpPr>
        <p:grpSpPr bwMode="auto">
          <a:xfrm>
            <a:off x="2173288" y="2347914"/>
            <a:ext cx="201612" cy="2962275"/>
            <a:chOff x="0" y="0"/>
            <a:chExt cx="127" cy="1866"/>
          </a:xfrm>
        </p:grpSpPr>
        <p:sp>
          <p:nvSpPr>
            <p:cNvPr id="31843" name="AutoShape 68">
              <a:extLst>
                <a:ext uri="{FF2B5EF4-FFF2-40B4-BE49-F238E27FC236}">
                  <a16:creationId xmlns:a16="http://schemas.microsoft.com/office/drawing/2014/main" id="{9E291465-4F5F-401C-945C-F6B6B6FEC35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0" y="1593"/>
              <a:ext cx="124" cy="273"/>
            </a:xfrm>
            <a:prstGeom prst="upArrow">
              <a:avLst>
                <a:gd name="adj1" fmla="val 50000"/>
                <a:gd name="adj2" fmla="val 55040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44" name="AutoShape 69">
              <a:extLst>
                <a:ext uri="{FF2B5EF4-FFF2-40B4-BE49-F238E27FC236}">
                  <a16:creationId xmlns:a16="http://schemas.microsoft.com/office/drawing/2014/main" id="{6330517C-F115-4814-B8EA-DC7C7E4CB41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0" y="1185"/>
              <a:ext cx="124" cy="273"/>
            </a:xfrm>
            <a:prstGeom prst="upArrow">
              <a:avLst>
                <a:gd name="adj1" fmla="val 50000"/>
                <a:gd name="adj2" fmla="val 55040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45" name="AutoShape 70">
              <a:extLst>
                <a:ext uri="{FF2B5EF4-FFF2-40B4-BE49-F238E27FC236}">
                  <a16:creationId xmlns:a16="http://schemas.microsoft.com/office/drawing/2014/main" id="{DE3BE2D6-A7FB-4897-9C82-488D4E3A646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" y="745"/>
              <a:ext cx="125" cy="272"/>
            </a:xfrm>
            <a:prstGeom prst="upArrow">
              <a:avLst>
                <a:gd name="adj1" fmla="val 50000"/>
                <a:gd name="adj2" fmla="val 54400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46" name="AutoShape 71">
              <a:extLst>
                <a:ext uri="{FF2B5EF4-FFF2-40B4-BE49-F238E27FC236}">
                  <a16:creationId xmlns:a16="http://schemas.microsoft.com/office/drawing/2014/main" id="{3144296A-32EB-4C02-A47C-F92EB885113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" y="360"/>
              <a:ext cx="125" cy="273"/>
            </a:xfrm>
            <a:prstGeom prst="upArrow">
              <a:avLst>
                <a:gd name="adj1" fmla="val 50000"/>
                <a:gd name="adj2" fmla="val 54600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47" name="AutoShape 72">
              <a:extLst>
                <a:ext uri="{FF2B5EF4-FFF2-40B4-BE49-F238E27FC236}">
                  <a16:creationId xmlns:a16="http://schemas.microsoft.com/office/drawing/2014/main" id="{0A05C2E6-D17C-4463-9228-265F965D07A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3" y="0"/>
              <a:ext cx="124" cy="249"/>
            </a:xfrm>
            <a:prstGeom prst="upArrow">
              <a:avLst>
                <a:gd name="adj1" fmla="val 50000"/>
                <a:gd name="adj2" fmla="val 50202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1799" name="Line 73">
            <a:extLst>
              <a:ext uri="{FF2B5EF4-FFF2-40B4-BE49-F238E27FC236}">
                <a16:creationId xmlns:a16="http://schemas.microsoft.com/office/drawing/2014/main" id="{2266FDAD-1ED5-408D-9CCF-56F8AD6FAD7D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2550" y="2182813"/>
            <a:ext cx="6961188" cy="0"/>
          </a:xfrm>
          <a:prstGeom prst="line">
            <a:avLst/>
          </a:prstGeom>
          <a:noFill/>
          <a:ln w="38100" cap="rnd">
            <a:solidFill>
              <a:srgbClr val="000000"/>
            </a:solidFill>
            <a:prstDash val="sysDot"/>
            <a:round/>
            <a:headEnd type="triangle" w="sm" len="med"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800" name="Rectangle 74">
            <a:extLst>
              <a:ext uri="{FF2B5EF4-FFF2-40B4-BE49-F238E27FC236}">
                <a16:creationId xmlns:a16="http://schemas.microsoft.com/office/drawing/2014/main" id="{59470A41-3FC9-4824-BDA0-77156DBAFC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1960563"/>
            <a:ext cx="2514600" cy="387350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91649"/>
              </a:lnSpc>
            </a:pPr>
            <a:endParaRPr lang="zh-CN" altLang="zh-CN" sz="16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801" name="Text Box 75">
            <a:extLst>
              <a:ext uri="{FF2B5EF4-FFF2-40B4-BE49-F238E27FC236}">
                <a16:creationId xmlns:a16="http://schemas.microsoft.com/office/drawing/2014/main" id="{0FB24834-167A-421B-8878-737A1AC567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0" y="1981200"/>
            <a:ext cx="1159292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600">
                <a:latin typeface="+mn-lt"/>
                <a:ea typeface="+mn-ea"/>
                <a:cs typeface="+mn-ea"/>
                <a:sym typeface="+mn-lt"/>
              </a:rPr>
              <a:t>应 用 程 序</a:t>
            </a:r>
          </a:p>
        </p:txBody>
      </p:sp>
      <p:sp>
        <p:nvSpPr>
          <p:cNvPr id="31802" name="Line 76">
            <a:extLst>
              <a:ext uri="{FF2B5EF4-FFF2-40B4-BE49-F238E27FC236}">
                <a16:creationId xmlns:a16="http://schemas.microsoft.com/office/drawing/2014/main" id="{3F94A6C2-2AE3-4C86-8E96-A23600434BC1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3400" y="4191000"/>
            <a:ext cx="0" cy="304800"/>
          </a:xfrm>
          <a:prstGeom prst="line">
            <a:avLst/>
          </a:prstGeom>
          <a:noFill/>
          <a:ln w="12700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2845" name="Group 77">
            <a:extLst>
              <a:ext uri="{FF2B5EF4-FFF2-40B4-BE49-F238E27FC236}">
                <a16:creationId xmlns:a16="http://schemas.microsoft.com/office/drawing/2014/main" id="{A6623FAB-5B85-4CED-8F38-82412AEDAD5C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2590800"/>
            <a:ext cx="2212975" cy="2286000"/>
            <a:chOff x="0" y="0"/>
            <a:chExt cx="1394" cy="1440"/>
          </a:xfrm>
        </p:grpSpPr>
        <p:sp>
          <p:nvSpPr>
            <p:cNvPr id="31832" name="Text Box 78">
              <a:extLst>
                <a:ext uri="{FF2B5EF4-FFF2-40B4-BE49-F238E27FC236}">
                  <a16:creationId xmlns:a16="http://schemas.microsoft.com/office/drawing/2014/main" id="{8C4DD207-116A-4F0D-8993-F4B1DF1F40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" y="816"/>
              <a:ext cx="231" cy="20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>
                <a:lnSpc>
                  <a:spcPct val="91649"/>
                </a:lnSpc>
              </a:pPr>
              <a:r>
                <a:rPr lang="zh-CN" altLang="zh-CN" sz="1600">
                  <a:latin typeface="+mn-lt"/>
                  <a:ea typeface="+mn-ea"/>
                  <a:cs typeface="+mn-ea"/>
                  <a:sym typeface="+mn-lt"/>
                </a:rPr>
                <a:t>IP</a:t>
              </a:r>
            </a:p>
          </p:txBody>
        </p:sp>
        <p:sp>
          <p:nvSpPr>
            <p:cNvPr id="31833" name="Line 79">
              <a:extLst>
                <a:ext uri="{FF2B5EF4-FFF2-40B4-BE49-F238E27FC236}">
                  <a16:creationId xmlns:a16="http://schemas.microsoft.com/office/drawing/2014/main" id="{8854C49A-CD5A-46C7-A8B9-BC22B3D758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4" y="0"/>
              <a:ext cx="0" cy="24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34" name="Line 80">
              <a:extLst>
                <a:ext uri="{FF2B5EF4-FFF2-40B4-BE49-F238E27FC236}">
                  <a16:creationId xmlns:a16="http://schemas.microsoft.com/office/drawing/2014/main" id="{C09174C7-3434-43BB-A2DE-15B64A3B94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56" y="384"/>
              <a:ext cx="0" cy="24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35" name="Line 81">
              <a:extLst>
                <a:ext uri="{FF2B5EF4-FFF2-40B4-BE49-F238E27FC236}">
                  <a16:creationId xmlns:a16="http://schemas.microsoft.com/office/drawing/2014/main" id="{2B599A68-3F6C-4141-80B0-30FB497E9E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781"/>
              <a:ext cx="0" cy="24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36" name="Line 82">
              <a:extLst>
                <a:ext uri="{FF2B5EF4-FFF2-40B4-BE49-F238E27FC236}">
                  <a16:creationId xmlns:a16="http://schemas.microsoft.com/office/drawing/2014/main" id="{F5C308F0-9D6C-46C1-905B-F51DC7E076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" y="1200"/>
              <a:ext cx="0" cy="24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37" name="Text Box 83">
              <a:extLst>
                <a:ext uri="{FF2B5EF4-FFF2-40B4-BE49-F238E27FC236}">
                  <a16:creationId xmlns:a16="http://schemas.microsoft.com/office/drawing/2014/main" id="{8185BF27-7D22-4D8C-9F06-B2AF81BC9B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0"/>
              <a:ext cx="338" cy="20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>
                <a:lnSpc>
                  <a:spcPct val="91649"/>
                </a:lnSpc>
              </a:pPr>
              <a:r>
                <a:rPr lang="zh-CN" altLang="zh-CN" sz="1600">
                  <a:latin typeface="+mn-lt"/>
                  <a:ea typeface="+mn-ea"/>
                  <a:cs typeface="+mn-ea"/>
                  <a:sym typeface="+mn-lt"/>
                </a:rPr>
                <a:t>FTP</a:t>
              </a:r>
            </a:p>
          </p:txBody>
        </p:sp>
        <p:sp>
          <p:nvSpPr>
            <p:cNvPr id="31838" name="Text Box 84">
              <a:extLst>
                <a:ext uri="{FF2B5EF4-FFF2-40B4-BE49-F238E27FC236}">
                  <a16:creationId xmlns:a16="http://schemas.microsoft.com/office/drawing/2014/main" id="{CD69027B-B0FE-4F74-B3C8-2F08E9BC52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" y="398"/>
              <a:ext cx="353" cy="20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>
                <a:lnSpc>
                  <a:spcPct val="91649"/>
                </a:lnSpc>
              </a:pPr>
              <a:r>
                <a:rPr lang="zh-CN" altLang="zh-CN" sz="1600">
                  <a:latin typeface="+mn-lt"/>
                  <a:ea typeface="+mn-ea"/>
                  <a:cs typeface="+mn-ea"/>
                  <a:sym typeface="+mn-lt"/>
                </a:rPr>
                <a:t>TCP</a:t>
              </a:r>
            </a:p>
          </p:txBody>
        </p:sp>
        <p:sp>
          <p:nvSpPr>
            <p:cNvPr id="31839" name="Text Box 85">
              <a:extLst>
                <a:ext uri="{FF2B5EF4-FFF2-40B4-BE49-F238E27FC236}">
                  <a16:creationId xmlns:a16="http://schemas.microsoft.com/office/drawing/2014/main" id="{9E7724C5-6354-4D8F-802D-5300DEF713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0" y="1200"/>
              <a:ext cx="432" cy="20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8000" rIns="18000">
              <a:spAutoFit/>
            </a:bodyPr>
            <a:lstStyle>
              <a:lvl1pPr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>
                <a:lnSpc>
                  <a:spcPct val="91649"/>
                </a:lnSpc>
              </a:pPr>
              <a:r>
                <a:rPr lang="zh-CN" altLang="zh-CN" sz="1600">
                  <a:latin typeface="+mn-lt"/>
                  <a:ea typeface="+mn-ea"/>
                  <a:cs typeface="+mn-ea"/>
                  <a:sym typeface="+mn-lt"/>
                </a:rPr>
                <a:t>以太网</a:t>
              </a:r>
            </a:p>
          </p:txBody>
        </p:sp>
        <p:sp>
          <p:nvSpPr>
            <p:cNvPr id="31840" name="Line 86">
              <a:extLst>
                <a:ext uri="{FF2B5EF4-FFF2-40B4-BE49-F238E27FC236}">
                  <a16:creationId xmlns:a16="http://schemas.microsoft.com/office/drawing/2014/main" id="{DF64B41C-9752-47A9-9B53-81E32D5084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56" y="240"/>
              <a:ext cx="0" cy="144"/>
            </a:xfrm>
            <a:prstGeom prst="line">
              <a:avLst/>
            </a:prstGeom>
            <a:noFill/>
            <a:ln w="12700" cap="rnd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41" name="Line 87">
              <a:extLst>
                <a:ext uri="{FF2B5EF4-FFF2-40B4-BE49-F238E27FC236}">
                  <a16:creationId xmlns:a16="http://schemas.microsoft.com/office/drawing/2014/main" id="{8202CDDE-8B05-4454-863A-F9E5DBAFDC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624"/>
              <a:ext cx="0" cy="144"/>
            </a:xfrm>
            <a:prstGeom prst="line">
              <a:avLst/>
            </a:prstGeom>
            <a:noFill/>
            <a:ln w="12700" cap="rnd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42" name="Line 88">
              <a:extLst>
                <a:ext uri="{FF2B5EF4-FFF2-40B4-BE49-F238E27FC236}">
                  <a16:creationId xmlns:a16="http://schemas.microsoft.com/office/drawing/2014/main" id="{BC1797F1-8FDF-4701-8A06-0222BFA504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" y="1008"/>
              <a:ext cx="0" cy="192"/>
            </a:xfrm>
            <a:prstGeom prst="line">
              <a:avLst/>
            </a:prstGeom>
            <a:noFill/>
            <a:ln w="12700" cap="rnd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1804" name="Line 89">
            <a:extLst>
              <a:ext uri="{FF2B5EF4-FFF2-40B4-BE49-F238E27FC236}">
                <a16:creationId xmlns:a16="http://schemas.microsoft.com/office/drawing/2014/main" id="{6422C7DE-1CA7-45AF-A492-B7C89175AB3B}"/>
              </a:ext>
            </a:extLst>
          </p:cNvPr>
          <p:cNvSpPr>
            <a:spLocks noChangeShapeType="1"/>
          </p:cNvSpPr>
          <p:nvPr/>
        </p:nvSpPr>
        <p:spPr bwMode="auto">
          <a:xfrm>
            <a:off x="8686800" y="4876800"/>
            <a:ext cx="0" cy="228600"/>
          </a:xfrm>
          <a:prstGeom prst="line">
            <a:avLst/>
          </a:prstGeom>
          <a:noFill/>
          <a:ln w="12700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805" name="Line 90">
            <a:extLst>
              <a:ext uri="{FF2B5EF4-FFF2-40B4-BE49-F238E27FC236}">
                <a16:creationId xmlns:a16="http://schemas.microsoft.com/office/drawing/2014/main" id="{8630BD40-6F37-4477-B7B1-C6C3F2F44FCF}"/>
              </a:ext>
            </a:extLst>
          </p:cNvPr>
          <p:cNvSpPr>
            <a:spLocks noChangeShapeType="1"/>
          </p:cNvSpPr>
          <p:nvPr/>
        </p:nvSpPr>
        <p:spPr bwMode="auto">
          <a:xfrm>
            <a:off x="3505200" y="4876800"/>
            <a:ext cx="0" cy="228600"/>
          </a:xfrm>
          <a:prstGeom prst="line">
            <a:avLst/>
          </a:prstGeom>
          <a:noFill/>
          <a:ln w="12700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806" name="Text Box 91">
            <a:extLst>
              <a:ext uri="{FF2B5EF4-FFF2-40B4-BE49-F238E27FC236}">
                <a16:creationId xmlns:a16="http://schemas.microsoft.com/office/drawing/2014/main" id="{DFEBA00D-679F-44BE-B99D-4F850C3F10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9751" y="1382713"/>
            <a:ext cx="1050288" cy="347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80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计算机</a:t>
            </a:r>
            <a:r>
              <a:rPr lang="zh-CN" altLang="zh-CN" sz="1800" b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 2</a:t>
            </a:r>
          </a:p>
        </p:txBody>
      </p:sp>
      <p:sp>
        <p:nvSpPr>
          <p:cNvPr id="31807" name="Text Box 92">
            <a:extLst>
              <a:ext uri="{FF2B5EF4-FFF2-40B4-BE49-F238E27FC236}">
                <a16:creationId xmlns:a16="http://schemas.microsoft.com/office/drawing/2014/main" id="{1CF8FFC0-F3CA-4E09-97D9-274A572615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5913" y="4868863"/>
            <a:ext cx="646331" cy="347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80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比特</a:t>
            </a:r>
          </a:p>
        </p:txBody>
      </p:sp>
      <p:sp>
        <p:nvSpPr>
          <p:cNvPr id="31808" name="Text Box 93">
            <a:extLst>
              <a:ext uri="{FF2B5EF4-FFF2-40B4-BE49-F238E27FC236}">
                <a16:creationId xmlns:a16="http://schemas.microsoft.com/office/drawing/2014/main" id="{ABA1352A-9AD5-45A3-9822-4446CABA2B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9425" y="4292601"/>
            <a:ext cx="415498" cy="347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80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帧</a:t>
            </a:r>
          </a:p>
        </p:txBody>
      </p:sp>
      <p:sp>
        <p:nvSpPr>
          <p:cNvPr id="31809" name="Text Box 94">
            <a:extLst>
              <a:ext uri="{FF2B5EF4-FFF2-40B4-BE49-F238E27FC236}">
                <a16:creationId xmlns:a16="http://schemas.microsoft.com/office/drawing/2014/main" id="{DB211A0F-CA4D-4763-AB3B-B2E2685961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3657601"/>
            <a:ext cx="990600" cy="347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80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数据报</a:t>
            </a:r>
          </a:p>
        </p:txBody>
      </p:sp>
      <p:sp>
        <p:nvSpPr>
          <p:cNvPr id="31810" name="Text Box 95">
            <a:extLst>
              <a:ext uri="{FF2B5EF4-FFF2-40B4-BE49-F238E27FC236}">
                <a16:creationId xmlns:a16="http://schemas.microsoft.com/office/drawing/2014/main" id="{AD493CE2-BCCA-4388-8A02-77A9B78EE4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2971801"/>
            <a:ext cx="990600" cy="347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800" b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TCP包</a:t>
            </a:r>
          </a:p>
        </p:txBody>
      </p:sp>
      <p:sp>
        <p:nvSpPr>
          <p:cNvPr id="31811" name="Text Box 96">
            <a:extLst>
              <a:ext uri="{FF2B5EF4-FFF2-40B4-BE49-F238E27FC236}">
                <a16:creationId xmlns:a16="http://schemas.microsoft.com/office/drawing/2014/main" id="{9895D251-E8A2-4297-967B-E772CC33C9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2438401"/>
            <a:ext cx="1066800" cy="6019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800" b="1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FTP协议 </a:t>
            </a:r>
          </a:p>
        </p:txBody>
      </p:sp>
      <p:grpSp>
        <p:nvGrpSpPr>
          <p:cNvPr id="32865" name="Group 97">
            <a:extLst>
              <a:ext uri="{FF2B5EF4-FFF2-40B4-BE49-F238E27FC236}">
                <a16:creationId xmlns:a16="http://schemas.microsoft.com/office/drawing/2014/main" id="{657E23CF-16AF-4CDB-A1A3-8C600F474088}"/>
              </a:ext>
            </a:extLst>
          </p:cNvPr>
          <p:cNvGrpSpPr>
            <a:grpSpLocks/>
          </p:cNvGrpSpPr>
          <p:nvPr/>
        </p:nvGrpSpPr>
        <p:grpSpPr bwMode="auto">
          <a:xfrm>
            <a:off x="6858000" y="1143001"/>
            <a:ext cx="2209800" cy="3192463"/>
            <a:chOff x="0" y="0"/>
            <a:chExt cx="1392" cy="2011"/>
          </a:xfrm>
        </p:grpSpPr>
        <p:sp>
          <p:nvSpPr>
            <p:cNvPr id="31824" name="Text Box 98">
              <a:extLst>
                <a:ext uri="{FF2B5EF4-FFF2-40B4-BE49-F238E27FC236}">
                  <a16:creationId xmlns:a16="http://schemas.microsoft.com/office/drawing/2014/main" id="{9203FC49-9BE8-4296-A531-5D6C5BA728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0" y="1792"/>
              <a:ext cx="407" cy="2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>
                <a:lnSpc>
                  <a:spcPct val="91649"/>
                </a:lnSpc>
              </a:pPr>
              <a:r>
                <a:rPr lang="zh-CN" altLang="zh-CN" sz="1800">
                  <a:solidFill>
                    <a:schemeClr val="bg2"/>
                  </a:solidFill>
                  <a:latin typeface="+mn-lt"/>
                  <a:ea typeface="+mn-ea"/>
                  <a:cs typeface="+mn-ea"/>
                  <a:sym typeface="+mn-lt"/>
                </a:rPr>
                <a:t>尾部</a:t>
              </a:r>
            </a:p>
          </p:txBody>
        </p:sp>
        <p:sp>
          <p:nvSpPr>
            <p:cNvPr id="31825" name="Line 99">
              <a:extLst>
                <a:ext uri="{FF2B5EF4-FFF2-40B4-BE49-F238E27FC236}">
                  <a16:creationId xmlns:a16="http://schemas.microsoft.com/office/drawing/2014/main" id="{5C6882F8-1C13-4EC1-9290-E92806D8DF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6" y="768"/>
              <a:ext cx="0" cy="144"/>
            </a:xfrm>
            <a:prstGeom prst="line">
              <a:avLst/>
            </a:prstGeom>
            <a:noFill/>
            <a:ln w="12700" cap="rnd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26" name="Line 100">
              <a:extLst>
                <a:ext uri="{FF2B5EF4-FFF2-40B4-BE49-F238E27FC236}">
                  <a16:creationId xmlns:a16="http://schemas.microsoft.com/office/drawing/2014/main" id="{0793B512-48F1-4571-81DC-6F1C222117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6" y="1152"/>
              <a:ext cx="0" cy="144"/>
            </a:xfrm>
            <a:prstGeom prst="line">
              <a:avLst/>
            </a:prstGeom>
            <a:noFill/>
            <a:ln w="12700" cap="rnd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27" name="Line 101">
              <a:extLst>
                <a:ext uri="{FF2B5EF4-FFF2-40B4-BE49-F238E27FC236}">
                  <a16:creationId xmlns:a16="http://schemas.microsoft.com/office/drawing/2014/main" id="{212667E9-BD94-4BBA-AFF8-77E959A9AF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6" y="1536"/>
              <a:ext cx="0" cy="144"/>
            </a:xfrm>
            <a:prstGeom prst="line">
              <a:avLst/>
            </a:prstGeom>
            <a:noFill/>
            <a:ln w="12700" cap="rnd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28" name="Line 102">
              <a:extLst>
                <a:ext uri="{FF2B5EF4-FFF2-40B4-BE49-F238E27FC236}">
                  <a16:creationId xmlns:a16="http://schemas.microsoft.com/office/drawing/2014/main" id="{2E419210-EF4B-4D51-A8EB-6950FF65EB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6" y="384"/>
              <a:ext cx="336" cy="818"/>
            </a:xfrm>
            <a:prstGeom prst="line">
              <a:avLst/>
            </a:prstGeom>
            <a:noFill/>
            <a:ln w="12700">
              <a:solidFill>
                <a:srgbClr val="FF3399"/>
              </a:solidFill>
              <a:round/>
              <a:headEnd/>
              <a:tailEnd type="triangle" w="sm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29" name="Text Box 103">
              <a:extLst>
                <a:ext uri="{FF2B5EF4-FFF2-40B4-BE49-F238E27FC236}">
                  <a16:creationId xmlns:a16="http://schemas.microsoft.com/office/drawing/2014/main" id="{00262539-EF67-471A-9CC8-27C313E5A7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" y="0"/>
              <a:ext cx="1056" cy="3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>
                <a:lnSpc>
                  <a:spcPct val="91649"/>
                </a:lnSpc>
              </a:pPr>
              <a:r>
                <a:rPr lang="zh-CN" altLang="zh-CN" sz="1600" b="1">
                  <a:solidFill>
                    <a:srgbClr val="990000"/>
                  </a:solidFill>
                  <a:latin typeface="+mn-lt"/>
                  <a:ea typeface="+mn-ea"/>
                  <a:cs typeface="+mn-ea"/>
                  <a:sym typeface="+mn-lt"/>
                </a:rPr>
                <a:t>用户进程，处理应用程序细节！</a:t>
              </a:r>
            </a:p>
          </p:txBody>
        </p:sp>
        <p:sp>
          <p:nvSpPr>
            <p:cNvPr id="31830" name="Line 104">
              <a:extLst>
                <a:ext uri="{FF2B5EF4-FFF2-40B4-BE49-F238E27FC236}">
                  <a16:creationId xmlns:a16="http://schemas.microsoft.com/office/drawing/2014/main" id="{4EA24B64-72C7-44D0-8E8B-F2D1F5A642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6" y="1200"/>
              <a:ext cx="432" cy="432"/>
            </a:xfrm>
            <a:prstGeom prst="line">
              <a:avLst/>
            </a:prstGeom>
            <a:noFill/>
            <a:ln w="12700">
              <a:solidFill>
                <a:srgbClr val="FF3399"/>
              </a:solidFill>
              <a:round/>
              <a:headEnd/>
              <a:tailEnd type="triangle" w="sm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31" name="Text Box 105">
              <a:extLst>
                <a:ext uri="{FF2B5EF4-FFF2-40B4-BE49-F238E27FC236}">
                  <a16:creationId xmlns:a16="http://schemas.microsoft.com/office/drawing/2014/main" id="{6BAB51BA-C525-4801-B292-A86A7AAF90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0" y="1584"/>
              <a:ext cx="1056" cy="3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>
                <a:lnSpc>
                  <a:spcPct val="91649"/>
                </a:lnSpc>
              </a:pPr>
              <a:r>
                <a:rPr lang="zh-CN" altLang="zh-CN" sz="1600" b="1">
                  <a:solidFill>
                    <a:srgbClr val="990000"/>
                  </a:solidFill>
                  <a:latin typeface="+mn-lt"/>
                  <a:ea typeface="+mn-ea"/>
                  <a:cs typeface="+mn-ea"/>
                  <a:sym typeface="+mn-lt"/>
                </a:rPr>
                <a:t>系统内核，处理通信细节！</a:t>
              </a:r>
            </a:p>
          </p:txBody>
        </p:sp>
      </p:grpSp>
      <p:sp>
        <p:nvSpPr>
          <p:cNvPr id="31813" name="Text Box 106">
            <a:extLst>
              <a:ext uri="{FF2B5EF4-FFF2-40B4-BE49-F238E27FC236}">
                <a16:creationId xmlns:a16="http://schemas.microsoft.com/office/drawing/2014/main" id="{F98906D9-EA32-48FA-BF46-CA1ECC7B3D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3810001"/>
            <a:ext cx="609600" cy="347146"/>
          </a:xfrm>
          <a:prstGeom prst="rect">
            <a:avLst/>
          </a:prstGeom>
          <a:noFill/>
          <a:ln w="12700">
            <a:solidFill>
              <a:schemeClr val="bg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00" rIns="18000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80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TCP</a:t>
            </a:r>
          </a:p>
        </p:txBody>
      </p:sp>
      <p:sp>
        <p:nvSpPr>
          <p:cNvPr id="31814" name="Text Box 107">
            <a:extLst>
              <a:ext uri="{FF2B5EF4-FFF2-40B4-BE49-F238E27FC236}">
                <a16:creationId xmlns:a16="http://schemas.microsoft.com/office/drawing/2014/main" id="{2676F88A-96B7-4C57-9B6D-ACC21A6C4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3810001"/>
            <a:ext cx="457200" cy="347146"/>
          </a:xfrm>
          <a:prstGeom prst="rect">
            <a:avLst/>
          </a:prstGeom>
          <a:noFill/>
          <a:ln w="12700">
            <a:solidFill>
              <a:schemeClr val="bg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00" rIns="18000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80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FTP</a:t>
            </a:r>
          </a:p>
        </p:txBody>
      </p:sp>
      <p:sp>
        <p:nvSpPr>
          <p:cNvPr id="31815" name="Text Box 108">
            <a:extLst>
              <a:ext uri="{FF2B5EF4-FFF2-40B4-BE49-F238E27FC236}">
                <a16:creationId xmlns:a16="http://schemas.microsoft.com/office/drawing/2014/main" id="{2AD4BAD4-0D2A-4B82-B5A3-F756C5400C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0" y="2286000"/>
            <a:ext cx="457200" cy="318870"/>
          </a:xfrm>
          <a:prstGeom prst="rect">
            <a:avLst/>
          </a:prstGeom>
          <a:noFill/>
          <a:ln w="12700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00" rIns="18000">
            <a:spAutoFit/>
          </a:bodyPr>
          <a:lstStyle>
            <a:lvl1pPr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defTabSz="7620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defTabSz="7620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1600">
                <a:solidFill>
                  <a:schemeClr val="bg2"/>
                </a:solidFill>
                <a:latin typeface="+mn-lt"/>
                <a:ea typeface="+mn-ea"/>
                <a:cs typeface="+mn-ea"/>
                <a:sym typeface="+mn-lt"/>
              </a:rPr>
              <a:t>头部</a:t>
            </a:r>
          </a:p>
        </p:txBody>
      </p:sp>
      <p:grpSp>
        <p:nvGrpSpPr>
          <p:cNvPr id="32877" name="Group 109">
            <a:extLst>
              <a:ext uri="{FF2B5EF4-FFF2-40B4-BE49-F238E27FC236}">
                <a16:creationId xmlns:a16="http://schemas.microsoft.com/office/drawing/2014/main" id="{C3C204DC-DF71-4C5C-A16E-CC9D8F0D2825}"/>
              </a:ext>
            </a:extLst>
          </p:cNvPr>
          <p:cNvGrpSpPr>
            <a:grpSpLocks/>
          </p:cNvGrpSpPr>
          <p:nvPr/>
        </p:nvGrpSpPr>
        <p:grpSpPr bwMode="auto">
          <a:xfrm>
            <a:off x="4495800" y="1219201"/>
            <a:ext cx="1143000" cy="2060575"/>
            <a:chOff x="0" y="0"/>
            <a:chExt cx="720" cy="1298"/>
          </a:xfrm>
        </p:grpSpPr>
        <p:sp>
          <p:nvSpPr>
            <p:cNvPr id="31821" name="Line 110">
              <a:extLst>
                <a:ext uri="{FF2B5EF4-FFF2-40B4-BE49-F238E27FC236}">
                  <a16:creationId xmlns:a16="http://schemas.microsoft.com/office/drawing/2014/main" id="{095556E2-ACA6-4354-B9A9-2F65CA0B81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0" y="720"/>
              <a:ext cx="0" cy="144"/>
            </a:xfrm>
            <a:prstGeom prst="line">
              <a:avLst/>
            </a:prstGeom>
            <a:noFill/>
            <a:ln w="12700" cap="rnd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22" name="Line 111">
              <a:extLst>
                <a:ext uri="{FF2B5EF4-FFF2-40B4-BE49-F238E27FC236}">
                  <a16:creationId xmlns:a16="http://schemas.microsoft.com/office/drawing/2014/main" id="{130C6E58-1DD9-4347-AEB4-C0FF774245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" y="240"/>
              <a:ext cx="288" cy="1058"/>
            </a:xfrm>
            <a:prstGeom prst="line">
              <a:avLst/>
            </a:prstGeom>
            <a:noFill/>
            <a:ln w="12700">
              <a:solidFill>
                <a:srgbClr val="FF9900"/>
              </a:solidFill>
              <a:round/>
              <a:headEnd/>
              <a:tailEnd type="triangle" w="sm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23" name="Text Box 112">
              <a:extLst>
                <a:ext uri="{FF2B5EF4-FFF2-40B4-BE49-F238E27FC236}">
                  <a16:creationId xmlns:a16="http://schemas.microsoft.com/office/drawing/2014/main" id="{BCD64028-AD45-4390-9D3E-13220BF47B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0" y="0"/>
              <a:ext cx="528" cy="237"/>
            </a:xfrm>
            <a:prstGeom prst="rect">
              <a:avLst/>
            </a:prstGeom>
            <a:noFill/>
            <a:ln w="1270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8000" rIns="18000">
              <a:spAutoFit/>
            </a:bodyPr>
            <a:lstStyle>
              <a:lvl1pPr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>
                <a:lnSpc>
                  <a:spcPct val="91649"/>
                </a:lnSpc>
              </a:pPr>
              <a:r>
                <a:rPr lang="zh-CN" altLang="zh-CN" sz="2000" b="1">
                  <a:latin typeface="+mn-lt"/>
                  <a:ea typeface="+mn-ea"/>
                  <a:cs typeface="+mn-ea"/>
                  <a:sym typeface="+mn-lt"/>
                </a:rPr>
                <a:t>嵌套</a:t>
              </a:r>
            </a:p>
          </p:txBody>
        </p:sp>
      </p:grpSp>
      <p:sp>
        <p:nvSpPr>
          <p:cNvPr id="31817" name="Line 113">
            <a:extLst>
              <a:ext uri="{FF2B5EF4-FFF2-40B4-BE49-F238E27FC236}">
                <a16:creationId xmlns:a16="http://schemas.microsoft.com/office/drawing/2014/main" id="{B383CB7A-667E-4E8E-969E-72ECEB0D6D34}"/>
              </a:ext>
            </a:extLst>
          </p:cNvPr>
          <p:cNvSpPr>
            <a:spLocks noChangeShapeType="1"/>
          </p:cNvSpPr>
          <p:nvPr/>
        </p:nvSpPr>
        <p:spPr bwMode="auto">
          <a:xfrm>
            <a:off x="8763000" y="3124200"/>
            <a:ext cx="0" cy="228600"/>
          </a:xfrm>
          <a:prstGeom prst="line">
            <a:avLst/>
          </a:prstGeom>
          <a:noFill/>
          <a:ln w="12700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2882" name="Group 114">
            <a:extLst>
              <a:ext uri="{FF2B5EF4-FFF2-40B4-BE49-F238E27FC236}">
                <a16:creationId xmlns:a16="http://schemas.microsoft.com/office/drawing/2014/main" id="{72EC0445-C89D-48C5-9849-9AE86605FD4E}"/>
              </a:ext>
            </a:extLst>
          </p:cNvPr>
          <p:cNvGrpSpPr>
            <a:grpSpLocks/>
          </p:cNvGrpSpPr>
          <p:nvPr/>
        </p:nvGrpSpPr>
        <p:grpSpPr bwMode="auto">
          <a:xfrm>
            <a:off x="6324600" y="1371601"/>
            <a:ext cx="2209800" cy="2670175"/>
            <a:chOff x="0" y="0"/>
            <a:chExt cx="1392" cy="1682"/>
          </a:xfrm>
        </p:grpSpPr>
        <p:sp>
          <p:nvSpPr>
            <p:cNvPr id="31819" name="Line 115">
              <a:extLst>
                <a:ext uri="{FF2B5EF4-FFF2-40B4-BE49-F238E27FC236}">
                  <a16:creationId xmlns:a16="http://schemas.microsoft.com/office/drawing/2014/main" id="{FAD94473-24AA-4585-AF67-A051D677B1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" y="240"/>
              <a:ext cx="1056" cy="1442"/>
            </a:xfrm>
            <a:prstGeom prst="line">
              <a:avLst/>
            </a:prstGeom>
            <a:noFill/>
            <a:ln w="28575">
              <a:solidFill>
                <a:srgbClr val="FF9900"/>
              </a:solidFill>
              <a:prstDash val="dash"/>
              <a:round/>
              <a:headEnd/>
              <a:tailEnd type="triangle" w="sm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820" name="Text Box 116">
              <a:extLst>
                <a:ext uri="{FF2B5EF4-FFF2-40B4-BE49-F238E27FC236}">
                  <a16:creationId xmlns:a16="http://schemas.microsoft.com/office/drawing/2014/main" id="{6D216DBB-44C2-490D-B908-A2D9171CD3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0" y="0"/>
              <a:ext cx="432" cy="237"/>
            </a:xfrm>
            <a:prstGeom prst="rect">
              <a:avLst/>
            </a:prstGeom>
            <a:noFill/>
            <a:ln w="12700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8000" rIns="18000">
              <a:spAutoFit/>
            </a:bodyPr>
            <a:lstStyle>
              <a:lvl1pPr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defTabSz="7620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>
                <a:lnSpc>
                  <a:spcPct val="91649"/>
                </a:lnSpc>
              </a:pPr>
              <a:r>
                <a:rPr lang="zh-CN" altLang="zh-CN" sz="2000" b="1">
                  <a:latin typeface="+mn-lt"/>
                  <a:ea typeface="+mn-ea"/>
                  <a:cs typeface="+mn-ea"/>
                  <a:sym typeface="+mn-lt"/>
                </a:rPr>
                <a:t>分用</a:t>
              </a:r>
            </a:p>
          </p:txBody>
        </p:sp>
      </p:grp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8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8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8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8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8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28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28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28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28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28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28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28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28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28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Text Box 7">
            <a:extLst>
              <a:ext uri="{FF2B5EF4-FFF2-40B4-BE49-F238E27FC236}">
                <a16:creationId xmlns:a16="http://schemas.microsoft.com/office/drawing/2014/main" id="{DFA77231-7DE9-407C-A9EA-61FDD89C55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8" y="1844676"/>
            <a:ext cx="6781800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>
                <a:solidFill>
                  <a:srgbClr val="FF3300"/>
                </a:solidFill>
                <a:latin typeface="+mn-lt"/>
                <a:ea typeface="+mn-ea"/>
                <a:cs typeface="+mn-ea"/>
                <a:sym typeface="+mn-lt"/>
              </a:rPr>
              <a:t>目前互联网你最喜欢的应用是什么？</a:t>
            </a:r>
          </a:p>
        </p:txBody>
      </p:sp>
      <p:sp>
        <p:nvSpPr>
          <p:cNvPr id="33795" name="Text Box 13">
            <a:extLst>
              <a:ext uri="{FF2B5EF4-FFF2-40B4-BE49-F238E27FC236}">
                <a16:creationId xmlns:a16="http://schemas.microsoft.com/office/drawing/2014/main" id="{1C9E566F-8A37-44FA-BCB2-6D8B58BD66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2805" y="2570938"/>
            <a:ext cx="7273925" cy="11116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Email、QQ、搜索引擎、博客、游戏、网购、音乐、视频、OA、客户管理CRM、网络文学、论坛/BBS、网上银行、网上支付 ……</a:t>
            </a:r>
          </a:p>
        </p:txBody>
      </p:sp>
      <p:grpSp>
        <p:nvGrpSpPr>
          <p:cNvPr id="33796" name="Group 4">
            <a:extLst>
              <a:ext uri="{FF2B5EF4-FFF2-40B4-BE49-F238E27FC236}">
                <a16:creationId xmlns:a16="http://schemas.microsoft.com/office/drawing/2014/main" id="{883C2263-976B-46BB-B542-13B9CCFB054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063552" y="3861048"/>
            <a:ext cx="7416800" cy="2636837"/>
            <a:chOff x="0" y="0"/>
            <a:chExt cx="5355" cy="3906"/>
          </a:xfrm>
        </p:grpSpPr>
        <p:pic>
          <p:nvPicPr>
            <p:cNvPr id="32775" name="Picture 2" descr="C:\Users\Administrator\Desktop\第二、三讲_素材\第二讲\微信logo.jpg">
              <a:extLst>
                <a:ext uri="{FF2B5EF4-FFF2-40B4-BE49-F238E27FC236}">
                  <a16:creationId xmlns:a16="http://schemas.microsoft.com/office/drawing/2014/main" id="{28A96816-8E3C-4F78-9409-9CC120D229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" y="0"/>
              <a:ext cx="1225" cy="10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76" name="Picture 3" descr="C:\Users\Administrator\Desktop\第二、三讲_素材\第二讲\10570715.jpg">
              <a:extLst>
                <a:ext uri="{FF2B5EF4-FFF2-40B4-BE49-F238E27FC236}">
                  <a16:creationId xmlns:a16="http://schemas.microsoft.com/office/drawing/2014/main" id="{FA45DA37-49EB-4E49-83D2-0DC73E7615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727" t="23595" r="4459" b="21964"/>
            <a:stretch>
              <a:fillRect/>
            </a:stretch>
          </p:blipFill>
          <p:spPr bwMode="auto">
            <a:xfrm>
              <a:off x="1357" y="275"/>
              <a:ext cx="2018" cy="7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77" name="Picture 4" descr="C:\Users\Administrator\Desktop\第二、三讲_素材\第二讲\300000931099127952960623466.gif">
              <a:extLst>
                <a:ext uri="{FF2B5EF4-FFF2-40B4-BE49-F238E27FC236}">
                  <a16:creationId xmlns:a16="http://schemas.microsoft.com/office/drawing/2014/main" id="{73F1CA6A-15A0-43B2-AD25-92E755CC40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708" t="11147" r="2910" b="25557"/>
            <a:stretch>
              <a:fillRect/>
            </a:stretch>
          </p:blipFill>
          <p:spPr bwMode="auto">
            <a:xfrm>
              <a:off x="3466" y="184"/>
              <a:ext cx="1823" cy="7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78" name="Picture 5" descr="C:\Users\Administrator\Desktop\第二、三讲_素材\第二讲\154447520.jpg">
              <a:extLst>
                <a:ext uri="{FF2B5EF4-FFF2-40B4-BE49-F238E27FC236}">
                  <a16:creationId xmlns:a16="http://schemas.microsoft.com/office/drawing/2014/main" id="{FF79B7FA-F51B-45E5-B249-1057A2CF6A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171"/>
              <a:ext cx="1406" cy="9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79" name="Picture 6" descr="C:\Users\Administrator\Desktop\第二、三讲_素材\第二讲\Img337497484.jpg">
              <a:extLst>
                <a:ext uri="{FF2B5EF4-FFF2-40B4-BE49-F238E27FC236}">
                  <a16:creationId xmlns:a16="http://schemas.microsoft.com/office/drawing/2014/main" id="{59A2A48F-4AA0-482C-9CB3-497AE58B8D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6" y="1273"/>
              <a:ext cx="1800" cy="12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80" name="Picture 7" descr="C:\Users\Administrator\Desktop\第二、三讲_素材\第二讲\电商logo.jpg">
              <a:extLst>
                <a:ext uri="{FF2B5EF4-FFF2-40B4-BE49-F238E27FC236}">
                  <a16:creationId xmlns:a16="http://schemas.microsoft.com/office/drawing/2014/main" id="{3240AA36-89E6-4796-BDEA-165D51933A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00" y="963"/>
              <a:ext cx="1955" cy="1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81" name="Picture 8" descr="C:\Users\Administrator\Desktop\第二、三讲_素材\第二讲\腾讯微博logo.png">
              <a:extLst>
                <a:ext uri="{FF2B5EF4-FFF2-40B4-BE49-F238E27FC236}">
                  <a16:creationId xmlns:a16="http://schemas.microsoft.com/office/drawing/2014/main" id="{F3CC2B35-C647-40E1-A0E6-01345E9E62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6" y="3223"/>
              <a:ext cx="1499" cy="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82" name="Picture 9" descr="C:\Users\Administrator\Desktop\第二、三讲_素材\第二讲\新浪微博logo.jpg">
              <a:extLst>
                <a:ext uri="{FF2B5EF4-FFF2-40B4-BE49-F238E27FC236}">
                  <a16:creationId xmlns:a16="http://schemas.microsoft.com/office/drawing/2014/main" id="{3DBEC76E-6C77-4795-80D5-48BFB61460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7" y="3268"/>
              <a:ext cx="2223" cy="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83" name="Picture 10" descr="C:\Users\Administrator\Desktop\第二、三讲_素材\第二讲\13746300856187.jpg">
              <a:extLst>
                <a:ext uri="{FF2B5EF4-FFF2-40B4-BE49-F238E27FC236}">
                  <a16:creationId xmlns:a16="http://schemas.microsoft.com/office/drawing/2014/main" id="{FB5AE5D6-7CC6-4EF1-8D9F-C486DE2D42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735" t="24997" r="13200" b="29681"/>
            <a:stretch>
              <a:fillRect/>
            </a:stretch>
          </p:blipFill>
          <p:spPr bwMode="auto">
            <a:xfrm>
              <a:off x="336" y="2497"/>
              <a:ext cx="2162" cy="5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84" name="Picture 11" descr="C:\Users\Administrator\Desktop\第二、三讲_素材\第二讲\20120330145806777.jpg">
              <a:extLst>
                <a:ext uri="{FF2B5EF4-FFF2-40B4-BE49-F238E27FC236}">
                  <a16:creationId xmlns:a16="http://schemas.microsoft.com/office/drawing/2014/main" id="{52B22ADF-B663-44BA-BB21-D589D5A6EC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3484" t="20087" r="8293" b="34280"/>
            <a:stretch>
              <a:fillRect/>
            </a:stretch>
          </p:blipFill>
          <p:spPr bwMode="auto">
            <a:xfrm>
              <a:off x="3194" y="2497"/>
              <a:ext cx="2138" cy="7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2773" name="Rectangle 15">
            <a:extLst>
              <a:ext uri="{FF2B5EF4-FFF2-40B4-BE49-F238E27FC236}">
                <a16:creationId xmlns:a16="http://schemas.microsoft.com/office/drawing/2014/main" id="{FB9EE17D-C593-4A72-89AE-0EFBAB6DF5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863" y="210990"/>
            <a:ext cx="42672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 anchorCtr="1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1.4 互联网应用</a:t>
            </a:r>
          </a:p>
        </p:txBody>
      </p:sp>
      <p:sp>
        <p:nvSpPr>
          <p:cNvPr id="32774" name="Text Box 16">
            <a:extLst>
              <a:ext uri="{FF2B5EF4-FFF2-40B4-BE49-F238E27FC236}">
                <a16:creationId xmlns:a16="http://schemas.microsoft.com/office/drawing/2014/main" id="{4DAC1BD6-8551-4239-AC34-911B8C0FD1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113" y="1125539"/>
            <a:ext cx="6248400" cy="5454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b="1">
                <a:solidFill>
                  <a:srgbClr val="990000"/>
                </a:solidFill>
                <a:latin typeface="+mn-lt"/>
                <a:ea typeface="+mn-ea"/>
                <a:cs typeface="+mn-ea"/>
                <a:sym typeface="+mn-lt"/>
              </a:rPr>
              <a:t>1.4.1</a:t>
            </a:r>
            <a:r>
              <a:rPr lang="zh-CN" altLang="zh-CN" sz="2800" b="1">
                <a:solidFill>
                  <a:srgbClr val="990000"/>
                </a:solidFill>
                <a:latin typeface="+mn-lt"/>
                <a:ea typeface="+mn-ea"/>
                <a:cs typeface="+mn-ea"/>
                <a:sym typeface="+mn-lt"/>
              </a:rPr>
              <a:t>互联网应用概述</a:t>
            </a:r>
          </a:p>
        </p:txBody>
      </p:sp>
    </p:spTree>
    <p:custDataLst>
      <p:tags r:id="rId1"/>
    </p:custDataLst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3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2000"/>
                                        <p:tgtEl>
                                          <p:spTgt spid="337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795" grpId="0" autoUpdateAnimBg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 descr="2009328144214365">
            <a:extLst>
              <a:ext uri="{FF2B5EF4-FFF2-40B4-BE49-F238E27FC236}">
                <a16:creationId xmlns:a16="http://schemas.microsoft.com/office/drawing/2014/main" id="{7DB12D05-3995-4C66-A922-F342DEC4A8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78974" y="4729902"/>
            <a:ext cx="2089026" cy="2128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795" name="Picture 3" descr="20110401111406640">
            <a:extLst>
              <a:ext uri="{FF2B5EF4-FFF2-40B4-BE49-F238E27FC236}">
                <a16:creationId xmlns:a16="http://schemas.microsoft.com/office/drawing/2014/main" id="{8743A27D-2C5F-47F4-8169-B213B84735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89948" y="4931828"/>
            <a:ext cx="2089026" cy="1950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20" name="Rectangle 4">
            <a:extLst>
              <a:ext uri="{FF2B5EF4-FFF2-40B4-BE49-F238E27FC236}">
                <a16:creationId xmlns:a16="http://schemas.microsoft.com/office/drawing/2014/main" id="{494B2308-A1A8-498D-A87E-9CF7654754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115" y="3521076"/>
            <a:ext cx="7343775" cy="16778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满足某种社会需求，建立在计算机网络上具有相应功能的应用软件（系统），互联网应用服务是在TCP/IP协议交互之上的应用服务。</a:t>
            </a:r>
            <a:r>
              <a:rPr lang="zh-CN" altLang="zh-CN" sz="2800" b="1" dirty="0">
                <a:solidFill>
                  <a:srgbClr val="800000"/>
                </a:solidFill>
                <a:latin typeface="+mn-lt"/>
                <a:ea typeface="+mn-ea"/>
                <a:cs typeface="+mn-ea"/>
                <a:sym typeface="+mn-lt"/>
              </a:rPr>
              <a:t>根本目的就是为了应用。 </a:t>
            </a:r>
          </a:p>
        </p:txBody>
      </p:sp>
      <p:sp>
        <p:nvSpPr>
          <p:cNvPr id="33797" name="Text Box 13">
            <a:extLst>
              <a:ext uri="{FF2B5EF4-FFF2-40B4-BE49-F238E27FC236}">
                <a16:creationId xmlns:a16="http://schemas.microsoft.com/office/drawing/2014/main" id="{3FFB334C-291C-4BF2-BE05-D77BBF4B8E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2115" y="1193800"/>
            <a:ext cx="7273925" cy="8851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互联网春风催生了大量精妙的网络应用，到底有多少应用谁也说不清，</a:t>
            </a:r>
            <a:r>
              <a:rPr lang="en-US" altLang="zh-CN" sz="2800" b="1" dirty="0">
                <a:latin typeface="+mn-lt"/>
                <a:ea typeface="+mn-ea"/>
                <a:cs typeface="+mn-ea"/>
                <a:sym typeface="+mn-lt"/>
              </a:rPr>
              <a:t>APP</a:t>
            </a:r>
            <a:r>
              <a:rPr lang="zh-CN" altLang="en-US" sz="2800" b="1" dirty="0">
                <a:latin typeface="+mn-lt"/>
                <a:ea typeface="+mn-ea"/>
                <a:cs typeface="+mn-ea"/>
                <a:sym typeface="+mn-lt"/>
              </a:rPr>
              <a:t>有多少个</a:t>
            </a:r>
            <a:r>
              <a:rPr lang="en-US" altLang="zh-CN" sz="2800" b="1" dirty="0">
                <a:solidFill>
                  <a:srgbClr val="800000"/>
                </a:solidFill>
                <a:latin typeface="+mn-lt"/>
                <a:ea typeface="+mn-ea"/>
                <a:cs typeface="+mn-ea"/>
                <a:sym typeface="+mn-lt"/>
              </a:rPr>
              <a:t>?</a:t>
            </a:r>
            <a:endParaRPr lang="zh-CN" altLang="zh-CN" sz="2800" b="1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4822" name="Rectangle 6">
            <a:extLst>
              <a:ext uri="{FF2B5EF4-FFF2-40B4-BE49-F238E27FC236}">
                <a16:creationId xmlns:a16="http://schemas.microsoft.com/office/drawing/2014/main" id="{DE03F1D8-C9ED-4848-9B4D-6EF2DB0A7E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115" y="2849564"/>
            <a:ext cx="5329237" cy="5454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b="1">
                <a:solidFill>
                  <a:srgbClr val="800000"/>
                </a:solidFill>
                <a:latin typeface="+mn-lt"/>
                <a:ea typeface="+mn-ea"/>
                <a:cs typeface="+mn-ea"/>
                <a:sym typeface="+mn-lt"/>
              </a:rPr>
              <a:t>什么网络应用（服务） ？</a:t>
            </a:r>
          </a:p>
        </p:txBody>
      </p:sp>
      <p:sp>
        <p:nvSpPr>
          <p:cNvPr id="34823" name="Text Box 14">
            <a:extLst>
              <a:ext uri="{FF2B5EF4-FFF2-40B4-BE49-F238E27FC236}">
                <a16:creationId xmlns:a16="http://schemas.microsoft.com/office/drawing/2014/main" id="{71EF61E8-F5A4-47C3-A0E5-0C8A26568C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2114" y="5657850"/>
            <a:ext cx="4497833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为什么是</a:t>
            </a:r>
            <a:r>
              <a:rPr lang="zh-CN" altLang="zh-CN" sz="2800" b="1" dirty="0">
                <a:solidFill>
                  <a:srgbClr val="800000"/>
                </a:solidFill>
                <a:latin typeface="+mn-lt"/>
                <a:ea typeface="+mn-ea"/>
                <a:cs typeface="+mn-ea"/>
                <a:sym typeface="+mn-lt"/>
              </a:rPr>
              <a:t>互联网</a:t>
            </a: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、互连网?  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C6340329-E150-4538-9344-2A898AD33965}"/>
              </a:ext>
            </a:extLst>
          </p:cNvPr>
          <p:cNvSpPr txBox="1"/>
          <p:nvPr/>
        </p:nvSpPr>
        <p:spPr>
          <a:xfrm>
            <a:off x="166031" y="6282287"/>
            <a:ext cx="60960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dirty="0"/>
              <a:t>https://baijiahao.baidu.com/s?id=1670826894715260409&amp;wfr=spider&amp;for=pc</a:t>
            </a:r>
          </a:p>
        </p:txBody>
      </p:sp>
    </p:spTree>
    <p:custDataLst>
      <p:tags r:id="rId1"/>
    </p:custDataLst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500" fill="hold"/>
                                        <p:tgtEl>
                                          <p:spTgt spid="348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500" fill="hold"/>
                                        <p:tgtEl>
                                          <p:spTgt spid="3482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" dur="500" fill="hold"/>
                                        <p:tgtEl>
                                          <p:spTgt spid="3482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54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348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348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348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348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34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48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48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48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20" grpId="0" autoUpdateAnimBg="0"/>
      <p:bldP spid="34822" grpId="0" autoUpdateAnimBg="0"/>
      <p:bldP spid="34823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8" name="Picture 2">
            <a:hlinkClick r:id="rId2" action="ppaction://hlinksldjump"/>
            <a:extLst>
              <a:ext uri="{FF2B5EF4-FFF2-40B4-BE49-F238E27FC236}">
                <a16:creationId xmlns:a16="http://schemas.microsoft.com/office/drawing/2014/main" id="{D7250207-3C5F-44E9-8ECF-2A32928E272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6801" y="5867400"/>
            <a:ext cx="1649413" cy="725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5843" name="Text Box 3">
            <a:extLst>
              <a:ext uri="{FF2B5EF4-FFF2-40B4-BE49-F238E27FC236}">
                <a16:creationId xmlns:a16="http://schemas.microsoft.com/office/drawing/2014/main" id="{A55A5393-C54D-4E0E-BF66-D81090E478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6988" y="4149726"/>
            <a:ext cx="7345362" cy="16778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None/>
            </a:pPr>
            <a:r>
              <a:rPr lang="zh-CN" altLang="zh-CN" sz="2800" b="1">
                <a:latin typeface="+mn-lt"/>
                <a:ea typeface="+mn-ea"/>
                <a:cs typeface="+mn-ea"/>
                <a:sym typeface="+mn-lt"/>
              </a:rPr>
              <a:t>网络应用系统需要设计其个性化的应用协议，来规定数据格式表示，业务交互规则等；TCP/IP协议通常是基础协议和基础应用协议的总称。</a:t>
            </a:r>
          </a:p>
        </p:txBody>
      </p:sp>
      <p:sp>
        <p:nvSpPr>
          <p:cNvPr id="35844" name="Text Box 4">
            <a:extLst>
              <a:ext uri="{FF2B5EF4-FFF2-40B4-BE49-F238E27FC236}">
                <a16:creationId xmlns:a16="http://schemas.microsoft.com/office/drawing/2014/main" id="{AAF78BE6-5E44-45A7-8CDE-F3AE057261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5550" y="1341438"/>
            <a:ext cx="7704138" cy="20742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Tx/>
              <a:buChar char="•"/>
            </a:pP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 网络软件会话约定：客户或服务器模式</a:t>
            </a:r>
          </a:p>
          <a:p>
            <a:pPr eaLnBrk="1" hangingPunct="1">
              <a:lnSpc>
                <a:spcPct val="91649"/>
              </a:lnSpc>
              <a:buFontTx/>
              <a:buChar char="•"/>
            </a:pP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 应用协议：所交换报文的语法和语义</a:t>
            </a:r>
          </a:p>
          <a:p>
            <a:pPr eaLnBrk="1" hangingPunct="1">
              <a:lnSpc>
                <a:spcPct val="91649"/>
              </a:lnSpc>
              <a:buFontTx/>
              <a:buChar char="•"/>
            </a:pP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 应用软件怎样调用TCP/IP通信</a:t>
            </a:r>
          </a:p>
          <a:p>
            <a:pPr eaLnBrk="1" hangingPunct="1">
              <a:lnSpc>
                <a:spcPct val="91649"/>
              </a:lnSpc>
              <a:buFontTx/>
              <a:buChar char="•"/>
            </a:pP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 怎样选择开发平台和工具</a:t>
            </a:r>
          </a:p>
          <a:p>
            <a:pPr eaLnBrk="1" hangingPunct="1">
              <a:lnSpc>
                <a:spcPct val="91649"/>
              </a:lnSpc>
              <a:buFontTx/>
              <a:buChar char="•"/>
            </a:pP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 发生差错时怎样处理</a:t>
            </a:r>
          </a:p>
        </p:txBody>
      </p:sp>
      <p:sp>
        <p:nvSpPr>
          <p:cNvPr id="34821" name="Text Box 5">
            <a:extLst>
              <a:ext uri="{FF2B5EF4-FFF2-40B4-BE49-F238E27FC236}">
                <a16:creationId xmlns:a16="http://schemas.microsoft.com/office/drawing/2014/main" id="{E7D0B6D0-881B-4FBB-B643-2F332CDFC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448" y="241351"/>
            <a:ext cx="5761038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互联网应用考虑的关键因素？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8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8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58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58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3" grpId="0" autoUpdateAnimBg="0"/>
      <p:bldP spid="35844" grpId="0" autoUpdateAnimBg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2">
            <a:extLst>
              <a:ext uri="{FF2B5EF4-FFF2-40B4-BE49-F238E27FC236}">
                <a16:creationId xmlns:a16="http://schemas.microsoft.com/office/drawing/2014/main" id="{956315A9-A6F1-4329-BBBC-0985D7A08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8300" y="1135460"/>
            <a:ext cx="4495800" cy="11116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数据通信、局域网LAN</a:t>
            </a:r>
          </a:p>
          <a:p>
            <a:pPr>
              <a:lnSpc>
                <a:spcPct val="91649"/>
              </a:lnSpc>
            </a:pPr>
            <a:r>
              <a:rPr lang="zh-CN" altLang="zh-CN" sz="2400" b="1">
                <a:solidFill>
                  <a:srgbClr val="990000"/>
                </a:solidFill>
                <a:latin typeface="+mn-lt"/>
                <a:ea typeface="+mn-ea"/>
                <a:cs typeface="+mn-ea"/>
                <a:sym typeface="+mn-lt"/>
              </a:rPr>
              <a:t>互联网</a:t>
            </a: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、现代网络技术</a:t>
            </a:r>
          </a:p>
          <a:p>
            <a:pPr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网络存储与计算、NGN与IPV6</a:t>
            </a:r>
          </a:p>
        </p:txBody>
      </p:sp>
      <p:sp>
        <p:nvSpPr>
          <p:cNvPr id="55299" name="Text Box 3">
            <a:extLst>
              <a:ext uri="{FF2B5EF4-FFF2-40B4-BE49-F238E27FC236}">
                <a16:creationId xmlns:a16="http://schemas.microsoft.com/office/drawing/2014/main" id="{C4F17D14-91AA-4A0D-AE4B-9724214192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16138" y="180766"/>
            <a:ext cx="6400800" cy="5454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  <a:buFont typeface="Wingdings" panose="05000000000000000000" pitchFamily="2" charset="2"/>
              <a:buNone/>
            </a:pPr>
            <a:r>
              <a:rPr lang="zh-CN" altLang="zh-CN" sz="2800" b="1" dirty="0">
                <a:solidFill>
                  <a:srgbClr val="FFFF66"/>
                </a:solidFill>
                <a:latin typeface="+mn-lt"/>
                <a:ea typeface="+mn-ea"/>
                <a:cs typeface="+mn-ea"/>
                <a:sym typeface="+mn-lt"/>
              </a:rPr>
              <a:t>     </a:t>
            </a:r>
            <a:r>
              <a:rPr lang="zh-CN" altLang="zh-CN" b="1" dirty="0">
                <a:solidFill>
                  <a:srgbClr val="FFFF66"/>
                </a:solidFill>
                <a:latin typeface="+mn-lt"/>
                <a:ea typeface="+mn-ea"/>
                <a:cs typeface="+mn-ea"/>
                <a:sym typeface="+mn-lt"/>
              </a:rPr>
              <a:t>网络科学与工程的主要内容体系</a:t>
            </a:r>
          </a:p>
        </p:txBody>
      </p:sp>
      <p:sp>
        <p:nvSpPr>
          <p:cNvPr id="55300" name="AutoShape 4">
            <a:extLst>
              <a:ext uri="{FF2B5EF4-FFF2-40B4-BE49-F238E27FC236}">
                <a16:creationId xmlns:a16="http://schemas.microsoft.com/office/drawing/2014/main" id="{39A4B9D6-1E7D-4637-8A8E-3C60BA8BB49D}"/>
              </a:ext>
            </a:extLst>
          </p:cNvPr>
          <p:cNvSpPr>
            <a:spLocks/>
          </p:cNvSpPr>
          <p:nvPr/>
        </p:nvSpPr>
        <p:spPr bwMode="auto">
          <a:xfrm>
            <a:off x="2438400" y="1827609"/>
            <a:ext cx="381000" cy="4343400"/>
          </a:xfrm>
          <a:prstGeom prst="leftBrace">
            <a:avLst>
              <a:gd name="adj1" fmla="val 9500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5301" name="Rectangle 5">
            <a:extLst>
              <a:ext uri="{FF2B5EF4-FFF2-40B4-BE49-F238E27FC236}">
                <a16:creationId xmlns:a16="http://schemas.microsoft.com/office/drawing/2014/main" id="{489FC43E-E070-4B62-B684-2CF253DBB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6" y="1352947"/>
            <a:ext cx="1871663" cy="7718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网络体系结构和技术</a:t>
            </a:r>
          </a:p>
        </p:txBody>
      </p:sp>
      <p:sp>
        <p:nvSpPr>
          <p:cNvPr id="55302" name="Rectangle 6">
            <a:extLst>
              <a:ext uri="{FF2B5EF4-FFF2-40B4-BE49-F238E27FC236}">
                <a16:creationId xmlns:a16="http://schemas.microsoft.com/office/drawing/2014/main" id="{19BEC5E2-F1AA-46BC-B426-1A4842989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2361009"/>
            <a:ext cx="4713288" cy="14514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2400" b="1">
                <a:solidFill>
                  <a:srgbClr val="990000"/>
                </a:solidFill>
                <a:latin typeface="+mn-lt"/>
                <a:ea typeface="+mn-ea"/>
                <a:cs typeface="+mn-ea"/>
                <a:sym typeface="+mn-lt"/>
              </a:rPr>
              <a:t>互联网应用</a:t>
            </a:r>
          </a:p>
          <a:p>
            <a:pPr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P2P/云计算</a:t>
            </a:r>
          </a:p>
          <a:p>
            <a:pPr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Web开发技术/开发平台</a:t>
            </a:r>
          </a:p>
          <a:p>
            <a:pPr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电子商务、电子政务系统、娱乐</a:t>
            </a:r>
          </a:p>
        </p:txBody>
      </p:sp>
      <p:sp>
        <p:nvSpPr>
          <p:cNvPr id="55303" name="Rectangle 7">
            <a:extLst>
              <a:ext uri="{FF2B5EF4-FFF2-40B4-BE49-F238E27FC236}">
                <a16:creationId xmlns:a16="http://schemas.microsoft.com/office/drawing/2014/main" id="{8F89C2F7-605C-48CF-A395-C05C17E1F2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8300" y="4016773"/>
            <a:ext cx="4497388" cy="11116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综合布线</a:t>
            </a:r>
          </a:p>
          <a:p>
            <a:pPr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网络规划与设计</a:t>
            </a:r>
          </a:p>
          <a:p>
            <a:pPr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组网和配置、网络性能与测试</a:t>
            </a:r>
          </a:p>
        </p:txBody>
      </p:sp>
      <p:sp>
        <p:nvSpPr>
          <p:cNvPr id="55304" name="Rectangle 8">
            <a:extLst>
              <a:ext uri="{FF2B5EF4-FFF2-40B4-BE49-F238E27FC236}">
                <a16:creationId xmlns:a16="http://schemas.microsoft.com/office/drawing/2014/main" id="{4DEC4EFE-AF86-4E59-8D4B-1C975EEA8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6" y="2864247"/>
            <a:ext cx="2016125" cy="7718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网络协同计算和应用</a:t>
            </a:r>
          </a:p>
        </p:txBody>
      </p:sp>
      <p:sp>
        <p:nvSpPr>
          <p:cNvPr id="55305" name="Rectangle 9">
            <a:extLst>
              <a:ext uri="{FF2B5EF4-FFF2-40B4-BE49-F238E27FC236}">
                <a16:creationId xmlns:a16="http://schemas.microsoft.com/office/drawing/2014/main" id="{612D5F13-199C-4C17-ADDC-602DE0704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5790009"/>
            <a:ext cx="2514600" cy="432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网络安全和管理</a:t>
            </a:r>
          </a:p>
        </p:txBody>
      </p:sp>
      <p:sp>
        <p:nvSpPr>
          <p:cNvPr id="55306" name="Rectangle 10">
            <a:extLst>
              <a:ext uri="{FF2B5EF4-FFF2-40B4-BE49-F238E27FC236}">
                <a16:creationId xmlns:a16="http://schemas.microsoft.com/office/drawing/2014/main" id="{E31CB23D-3C24-4E84-A8EC-EA00E3742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2888" y="4232672"/>
            <a:ext cx="2209800" cy="7718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网络构建</a:t>
            </a:r>
          </a:p>
          <a:p>
            <a:pPr algn="ctr"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（系统集成）</a:t>
            </a:r>
          </a:p>
        </p:txBody>
      </p:sp>
      <p:sp>
        <p:nvSpPr>
          <p:cNvPr id="55307" name="AutoShape 11">
            <a:extLst>
              <a:ext uri="{FF2B5EF4-FFF2-40B4-BE49-F238E27FC236}">
                <a16:creationId xmlns:a16="http://schemas.microsoft.com/office/drawing/2014/main" id="{0935E059-AC84-4C03-8521-4F4E0C26F6F8}"/>
              </a:ext>
            </a:extLst>
          </p:cNvPr>
          <p:cNvSpPr>
            <a:spLocks/>
          </p:cNvSpPr>
          <p:nvPr/>
        </p:nvSpPr>
        <p:spPr bwMode="auto">
          <a:xfrm>
            <a:off x="5087938" y="1279922"/>
            <a:ext cx="228600" cy="990600"/>
          </a:xfrm>
          <a:prstGeom prst="leftBrace">
            <a:avLst>
              <a:gd name="adj1" fmla="val 36111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5308" name="AutoShape 12">
            <a:extLst>
              <a:ext uri="{FF2B5EF4-FFF2-40B4-BE49-F238E27FC236}">
                <a16:creationId xmlns:a16="http://schemas.microsoft.com/office/drawing/2014/main" id="{BBBF1A31-299F-4A6F-AA06-53EACEDD7D0C}"/>
              </a:ext>
            </a:extLst>
          </p:cNvPr>
          <p:cNvSpPr>
            <a:spLocks/>
          </p:cNvSpPr>
          <p:nvPr/>
        </p:nvSpPr>
        <p:spPr bwMode="auto">
          <a:xfrm>
            <a:off x="5029200" y="2589609"/>
            <a:ext cx="304800" cy="1219200"/>
          </a:xfrm>
          <a:prstGeom prst="leftBrace">
            <a:avLst>
              <a:gd name="adj1" fmla="val 33333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5309" name="AutoShape 13">
            <a:extLst>
              <a:ext uri="{FF2B5EF4-FFF2-40B4-BE49-F238E27FC236}">
                <a16:creationId xmlns:a16="http://schemas.microsoft.com/office/drawing/2014/main" id="{8AE2546D-3B95-4CB2-8AA1-67ADBFE88370}"/>
              </a:ext>
            </a:extLst>
          </p:cNvPr>
          <p:cNvSpPr>
            <a:spLocks/>
          </p:cNvSpPr>
          <p:nvPr/>
        </p:nvSpPr>
        <p:spPr bwMode="auto">
          <a:xfrm>
            <a:off x="5016500" y="4161235"/>
            <a:ext cx="317500" cy="1058863"/>
          </a:xfrm>
          <a:prstGeom prst="leftBrace">
            <a:avLst>
              <a:gd name="adj1" fmla="val 27792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5310" name="AutoShape 14">
            <a:extLst>
              <a:ext uri="{FF2B5EF4-FFF2-40B4-BE49-F238E27FC236}">
                <a16:creationId xmlns:a16="http://schemas.microsoft.com/office/drawing/2014/main" id="{99D2647C-675C-4D92-8938-1096DC180960}"/>
              </a:ext>
            </a:extLst>
          </p:cNvPr>
          <p:cNvSpPr>
            <a:spLocks/>
          </p:cNvSpPr>
          <p:nvPr/>
        </p:nvSpPr>
        <p:spPr bwMode="auto">
          <a:xfrm>
            <a:off x="5029200" y="5561409"/>
            <a:ext cx="304800" cy="1066800"/>
          </a:xfrm>
          <a:prstGeom prst="leftBrace">
            <a:avLst>
              <a:gd name="adj1" fmla="val 2916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5311" name="Rectangle 15">
            <a:extLst>
              <a:ext uri="{FF2B5EF4-FFF2-40B4-BE49-F238E27FC236}">
                <a16:creationId xmlns:a16="http://schemas.microsoft.com/office/drawing/2014/main" id="{9C2E7AD2-8684-47B8-9C3F-0CF4B1B47B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5332809"/>
            <a:ext cx="3352800" cy="14514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防火墙、PKI认证</a:t>
            </a:r>
          </a:p>
          <a:p>
            <a:pPr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安全评估、防病毒</a:t>
            </a:r>
          </a:p>
          <a:p>
            <a:pPr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运行支撑管理</a:t>
            </a:r>
          </a:p>
          <a:p>
            <a:pPr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业务支撑管理</a:t>
            </a:r>
          </a:p>
        </p:txBody>
      </p:sp>
      <p:sp>
        <p:nvSpPr>
          <p:cNvPr id="56336" name="Rectangle 16">
            <a:extLst>
              <a:ext uri="{FF2B5EF4-FFF2-40B4-BE49-F238E27FC236}">
                <a16:creationId xmlns:a16="http://schemas.microsoft.com/office/drawing/2014/main" id="{CC825D02-A9C5-4FB4-8E2E-79CD828E7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-608013" y="990601"/>
            <a:ext cx="8228013" cy="4530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Tx/>
              <a:buChar char="•"/>
            </a:pPr>
            <a:endParaRPr lang="zh-CN" altLang="zh-CN" sz="3600">
              <a:solidFill>
                <a:srgbClr val="FFFF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5313" name="Comment 17">
            <a:extLst>
              <a:ext uri="{FF2B5EF4-FFF2-40B4-BE49-F238E27FC236}">
                <a16:creationId xmlns:a16="http://schemas.microsoft.com/office/drawing/2014/main" id="{18ECEE97-A7DD-4143-9D55-5C5C2ABF74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208213" y="1143000"/>
            <a:ext cx="1828800" cy="3404906"/>
          </a:xfrm>
          <a:prstGeom prst="rect">
            <a:avLst/>
          </a:prstGeom>
          <a:solidFill>
            <a:srgbClr val="FCFF91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dirty="0">
                <a:latin typeface="+mn-lt"/>
                <a:ea typeface="+mn-ea"/>
                <a:cs typeface="+mn-ea"/>
                <a:sym typeface="+mn-lt"/>
              </a:rPr>
              <a:t>信息的传递要依靠网络，因此实现信息化离不开完善的网络。网络已成为信息社会的命脉和重要基础。</a:t>
            </a:r>
          </a:p>
          <a:p>
            <a:pPr eaLnBrk="1" hangingPunct="1">
              <a:lnSpc>
                <a:spcPct val="91649"/>
              </a:lnSpc>
            </a:pPr>
            <a:endParaRPr lang="zh-CN" altLang="zh-CN" sz="1800" dirty="0"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91649"/>
              </a:lnSpc>
            </a:pPr>
            <a:r>
              <a:rPr lang="zh-CN" altLang="zh-CN" sz="1800" dirty="0">
                <a:latin typeface="+mn-lt"/>
                <a:ea typeface="+mn-ea"/>
                <a:cs typeface="+mn-ea"/>
                <a:sym typeface="+mn-lt"/>
              </a:rPr>
              <a:t>网络包含了技术、应用、工程和管理四大部分内容</a:t>
            </a:r>
          </a:p>
          <a:p>
            <a:pPr eaLnBrk="1" hangingPunct="1">
              <a:lnSpc>
                <a:spcPct val="91649"/>
              </a:lnSpc>
              <a:buFontTx/>
              <a:buChar char="•"/>
            </a:pPr>
            <a:endParaRPr lang="zh-CN" altLang="zh-CN" sz="1800" dirty="0"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91649"/>
              </a:lnSpc>
            </a:pPr>
            <a:endParaRPr lang="zh-CN" altLang="zh-CN" sz="1800" dirty="0"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840902575"/>
      </p:ext>
    </p:extLst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36" grpId="0" autoUpdateAnimBg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Picture 2">
            <a:hlinkClick r:id="rId2" action="ppaction://hlinksldjump"/>
            <a:extLst>
              <a:ext uri="{FF2B5EF4-FFF2-40B4-BE49-F238E27FC236}">
                <a16:creationId xmlns:a16="http://schemas.microsoft.com/office/drawing/2014/main" id="{53C21AE6-D314-46D3-92DE-AF1901C2B96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6801" y="5867400"/>
            <a:ext cx="1649413" cy="725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6867" name="Text Box 3">
            <a:extLst>
              <a:ext uri="{FF2B5EF4-FFF2-40B4-BE49-F238E27FC236}">
                <a16:creationId xmlns:a16="http://schemas.microsoft.com/office/drawing/2014/main" id="{D8F85634-15DB-4CB7-9802-898BECCAB3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114" y="3573464"/>
            <a:ext cx="7343775" cy="20742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None/>
            </a:pPr>
            <a:r>
              <a:rPr lang="zh-CN" altLang="zh-CN" sz="2800" b="1">
                <a:latin typeface="+mn-lt"/>
                <a:ea typeface="+mn-ea"/>
                <a:cs typeface="+mn-ea"/>
                <a:sym typeface="+mn-lt"/>
              </a:rPr>
              <a:t>传统网络技术一直来是解决数据的通信问题，网络应用开发和网络通信如何一体化？ 怎样为软件人员（非网络、通信技术工程师）提供方便的开发方法？其答案是采用Socket API和发展的各种通信中间件工具。</a:t>
            </a:r>
          </a:p>
        </p:txBody>
      </p:sp>
      <p:sp>
        <p:nvSpPr>
          <p:cNvPr id="35844" name="Text Box 4">
            <a:extLst>
              <a:ext uri="{FF2B5EF4-FFF2-40B4-BE49-F238E27FC236}">
                <a16:creationId xmlns:a16="http://schemas.microsoft.com/office/drawing/2014/main" id="{C624B1F0-38C4-4B07-B657-E0EE9E39FF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448" y="136728"/>
            <a:ext cx="6248400" cy="5454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1.4.2 </a:t>
            </a:r>
            <a:r>
              <a:rPr lang="zh-CN" altLang="zh-CN" sz="2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互联网应用交互模式和应用开发</a:t>
            </a:r>
          </a:p>
        </p:txBody>
      </p:sp>
      <p:sp>
        <p:nvSpPr>
          <p:cNvPr id="36869" name="Text Box 5">
            <a:extLst>
              <a:ext uri="{FF2B5EF4-FFF2-40B4-BE49-F238E27FC236}">
                <a16:creationId xmlns:a16="http://schemas.microsoft.com/office/drawing/2014/main" id="{AD60DC73-8B13-4F7B-A5B1-C854AAB0F8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114" y="1268414"/>
            <a:ext cx="7272337" cy="16778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None/>
            </a:pPr>
            <a:r>
              <a:rPr lang="zh-CN" altLang="zh-CN" sz="2800" b="1">
                <a:latin typeface="+mn-lt"/>
                <a:ea typeface="+mn-ea"/>
                <a:cs typeface="+mn-ea"/>
                <a:sym typeface="+mn-lt"/>
              </a:rPr>
              <a:t>互联网应用存在的一个问题：网络上两台独立计算机上运行的一对应用软件如何协调一致？而不发生冲突？其答案就是称之为客户—服务器模式的交互模式。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8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8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68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68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867" grpId="0" autoUpdateAnimBg="0"/>
      <p:bldP spid="36869" grpId="0" autoUpdateAnimBg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Text Box 2">
            <a:extLst>
              <a:ext uri="{FF2B5EF4-FFF2-40B4-BE49-F238E27FC236}">
                <a16:creationId xmlns:a16="http://schemas.microsoft.com/office/drawing/2014/main" id="{B862E844-1CF0-49C2-8D7A-DF47EC061D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0433" y="184579"/>
            <a:ext cx="6248400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1.4.3 资源、信息共享到业务应用</a:t>
            </a:r>
          </a:p>
        </p:txBody>
      </p:sp>
      <p:sp>
        <p:nvSpPr>
          <p:cNvPr id="37891" name="Text Box 3">
            <a:extLst>
              <a:ext uri="{FF2B5EF4-FFF2-40B4-BE49-F238E27FC236}">
                <a16:creationId xmlns:a16="http://schemas.microsoft.com/office/drawing/2014/main" id="{2893A351-80D3-4111-A575-687964093E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113" y="1125539"/>
            <a:ext cx="7632700" cy="11116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None/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最早互联网建立目的：计算资源共享（接入网络共享计算资源），然后开始演变到通信交互，提供通用通信交互方法。 </a:t>
            </a:r>
          </a:p>
        </p:txBody>
      </p:sp>
      <p:pic>
        <p:nvPicPr>
          <p:cNvPr id="36868" name="Picture 4" descr="0019421059-0">
            <a:extLst>
              <a:ext uri="{FF2B5EF4-FFF2-40B4-BE49-F238E27FC236}">
                <a16:creationId xmlns:a16="http://schemas.microsoft.com/office/drawing/2014/main" id="{7BA4D94C-8FC1-4B3E-8C63-40B2057004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43926" y="5561014"/>
            <a:ext cx="1800225" cy="1296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7893" name="Group 5">
            <a:extLst>
              <a:ext uri="{FF2B5EF4-FFF2-40B4-BE49-F238E27FC236}">
                <a16:creationId xmlns:a16="http://schemas.microsoft.com/office/drawing/2014/main" id="{C1DB7FA2-7981-4BE9-B04F-8584C6CADE6A}"/>
              </a:ext>
            </a:extLst>
          </p:cNvPr>
          <p:cNvGrpSpPr>
            <a:grpSpLocks/>
          </p:cNvGrpSpPr>
          <p:nvPr/>
        </p:nvGrpSpPr>
        <p:grpSpPr bwMode="auto">
          <a:xfrm>
            <a:off x="2424114" y="2636838"/>
            <a:ext cx="7343775" cy="1276351"/>
            <a:chOff x="0" y="0"/>
            <a:chExt cx="4626" cy="804"/>
          </a:xfrm>
        </p:grpSpPr>
        <p:sp>
          <p:nvSpPr>
            <p:cNvPr id="36876" name="Rectangle 7">
              <a:extLst>
                <a:ext uri="{FF2B5EF4-FFF2-40B4-BE49-F238E27FC236}">
                  <a16:creationId xmlns:a16="http://schemas.microsoft.com/office/drawing/2014/main" id="{1D49979A-4C1B-498E-9610-FC7002B03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3130" cy="2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2400" b="1">
                  <a:solidFill>
                    <a:srgbClr val="800000"/>
                  </a:solidFill>
                  <a:latin typeface="+mn-lt"/>
                  <a:ea typeface="+mn-ea"/>
                  <a:cs typeface="+mn-ea"/>
                  <a:sym typeface="+mn-lt"/>
                </a:rPr>
                <a:t>早期因特网经典应用？</a:t>
              </a:r>
            </a:p>
          </p:txBody>
        </p:sp>
        <p:sp>
          <p:nvSpPr>
            <p:cNvPr id="36877" name="Text Box 5">
              <a:extLst>
                <a:ext uri="{FF2B5EF4-FFF2-40B4-BE49-F238E27FC236}">
                  <a16:creationId xmlns:a16="http://schemas.microsoft.com/office/drawing/2014/main" id="{00FDDB07-621A-44AA-B0DA-FDF888B72F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0" y="318"/>
              <a:ext cx="4626" cy="4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  <a:buFont typeface="Wingdings" panose="05000000000000000000" pitchFamily="2" charset="2"/>
                <a:buNone/>
              </a:pPr>
              <a:r>
                <a:rPr lang="zh-CN" altLang="zh-CN" sz="2400" b="1">
                  <a:latin typeface="+mn-lt"/>
                  <a:ea typeface="+mn-ea"/>
                  <a:cs typeface="+mn-ea"/>
                  <a:sym typeface="+mn-lt"/>
                </a:rPr>
                <a:t>远程计算机访问Telnet、电子邮件Email、文件传送FTP、新闻组Newsgroup、论坛BBS、 Web网站等;</a:t>
              </a:r>
              <a:endParaRPr lang="zh-CN" altLang="zh-CN" sz="240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6870" name="AutoShape 8" descr="u=2812810683,3444635419&amp;fm=23&amp;gp=0">
            <a:extLst>
              <a:ext uri="{FF2B5EF4-FFF2-40B4-BE49-F238E27FC236}">
                <a16:creationId xmlns:a16="http://schemas.microsoft.com/office/drawing/2014/main" id="{DFAF4D61-BB40-42F7-BDAA-6CCCCE69DB4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872163" y="5364163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36871" name="Picture 9" descr="PX161044">
            <a:extLst>
              <a:ext uri="{FF2B5EF4-FFF2-40B4-BE49-F238E27FC236}">
                <a16:creationId xmlns:a16="http://schemas.microsoft.com/office/drawing/2014/main" id="{F67C55DB-C01E-418C-9566-E2AA3FC37A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0826" y="5705476"/>
            <a:ext cx="1800225" cy="1152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72" name="AutoShape 10" descr="u=4117590339,987699509&amp;fm=23&amp;gp=0">
            <a:extLst>
              <a:ext uri="{FF2B5EF4-FFF2-40B4-BE49-F238E27FC236}">
                <a16:creationId xmlns:a16="http://schemas.microsoft.com/office/drawing/2014/main" id="{01558281-6CBE-4D87-AB3A-6B3E050273B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800725" y="529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6873" name="AutoShape 11" descr="u=4117590339,987699509&amp;fm=23&amp;gp=0">
            <a:extLst>
              <a:ext uri="{FF2B5EF4-FFF2-40B4-BE49-F238E27FC236}">
                <a16:creationId xmlns:a16="http://schemas.microsoft.com/office/drawing/2014/main" id="{5B854EDB-BFE5-4CE0-8A59-507E77B472C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800725" y="529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6874" name="AutoShape 12" descr="u=4117590339,987699509&amp;fm=23&amp;gp=0">
            <a:extLst>
              <a:ext uri="{FF2B5EF4-FFF2-40B4-BE49-F238E27FC236}">
                <a16:creationId xmlns:a16="http://schemas.microsoft.com/office/drawing/2014/main" id="{A1BADA42-BFE3-4B22-B5ED-8234A75AF4B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800725" y="529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7901" name="Text Box 13">
            <a:extLst>
              <a:ext uri="{FF2B5EF4-FFF2-40B4-BE49-F238E27FC236}">
                <a16:creationId xmlns:a16="http://schemas.microsoft.com/office/drawing/2014/main" id="{D022F03D-4B2C-439C-8FC9-B6E694CFD3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113" y="4365626"/>
            <a:ext cx="7766050" cy="11116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None/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信息共享类网络应用系统从科学界到社会上得到了广泛认可，成为信息社会的重要标志，也开创了互联网时代；（</a:t>
            </a:r>
            <a:r>
              <a:rPr lang="zh-CN" altLang="zh-CN" sz="2400" b="1">
                <a:solidFill>
                  <a:srgbClr val="993300"/>
                </a:solidFill>
                <a:latin typeface="+mn-lt"/>
                <a:ea typeface="+mn-ea"/>
                <a:cs typeface="+mn-ea"/>
                <a:sym typeface="+mn-lt"/>
              </a:rPr>
              <a:t>社会以应用而不是技术认识互联网</a:t>
            </a: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）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8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8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3" dur="500"/>
                                        <p:tgtEl>
                                          <p:spTgt spid="37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79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79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891" grpId="0" autoUpdateAnimBg="0"/>
      <p:bldP spid="37901" grpId="0" autoUpdateAnimBg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10">
            <a:extLst>
              <a:ext uri="{FF2B5EF4-FFF2-40B4-BE49-F238E27FC236}">
                <a16:creationId xmlns:a16="http://schemas.microsoft.com/office/drawing/2014/main" id="{03C37F1E-138B-4823-94F4-15B8E190F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107" y="2923146"/>
            <a:ext cx="4537075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>
                <a:solidFill>
                  <a:srgbClr val="800000"/>
                </a:solidFill>
                <a:latin typeface="+mn-lt"/>
                <a:ea typeface="+mn-ea"/>
                <a:cs typeface="+mn-ea"/>
                <a:sym typeface="+mn-lt"/>
              </a:rPr>
              <a:t>流行的创新应用？</a:t>
            </a:r>
          </a:p>
        </p:txBody>
      </p:sp>
      <p:grpSp>
        <p:nvGrpSpPr>
          <p:cNvPr id="38915" name="Group 3">
            <a:extLst>
              <a:ext uri="{FF2B5EF4-FFF2-40B4-BE49-F238E27FC236}">
                <a16:creationId xmlns:a16="http://schemas.microsoft.com/office/drawing/2014/main" id="{288EB88E-5386-4A11-AC67-713E84AC7ECD}"/>
              </a:ext>
            </a:extLst>
          </p:cNvPr>
          <p:cNvGrpSpPr>
            <a:grpSpLocks/>
          </p:cNvGrpSpPr>
          <p:nvPr/>
        </p:nvGrpSpPr>
        <p:grpSpPr bwMode="auto">
          <a:xfrm>
            <a:off x="691877" y="4097115"/>
            <a:ext cx="11387138" cy="2705100"/>
            <a:chOff x="-2818" y="-298"/>
            <a:chExt cx="7173" cy="1704"/>
          </a:xfrm>
        </p:grpSpPr>
        <p:pic>
          <p:nvPicPr>
            <p:cNvPr id="37894" name="Picture 4" descr="20130114090956550">
              <a:extLst>
                <a:ext uri="{FF2B5EF4-FFF2-40B4-BE49-F238E27FC236}">
                  <a16:creationId xmlns:a16="http://schemas.microsoft.com/office/drawing/2014/main" id="{799D8316-DACB-4690-8FDF-676677E833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" y="318"/>
              <a:ext cx="1678" cy="10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895" name="Picture 5" descr="20120120120108661">
              <a:extLst>
                <a:ext uri="{FF2B5EF4-FFF2-40B4-BE49-F238E27FC236}">
                  <a16:creationId xmlns:a16="http://schemas.microsoft.com/office/drawing/2014/main" id="{E535E7A7-F88F-4A93-A298-DCA64025DB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24" y="544"/>
              <a:ext cx="1179" cy="8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896" name="Picture 6" descr="145_111323_769e0">
              <a:extLst>
                <a:ext uri="{FF2B5EF4-FFF2-40B4-BE49-F238E27FC236}">
                  <a16:creationId xmlns:a16="http://schemas.microsoft.com/office/drawing/2014/main" id="{734EA202-FB10-4669-9BF1-D2BD16ABA4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03" y="363"/>
              <a:ext cx="1452" cy="10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897" name="Text Box 11">
              <a:extLst>
                <a:ext uri="{FF2B5EF4-FFF2-40B4-BE49-F238E27FC236}">
                  <a16:creationId xmlns:a16="http://schemas.microsoft.com/office/drawing/2014/main" id="{87E31988-A402-490A-B0A2-FA00972CA9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2818" y="-298"/>
              <a:ext cx="4626" cy="4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  <a:buFont typeface="Wingdings" panose="05000000000000000000" pitchFamily="2" charset="2"/>
                <a:buNone/>
              </a:pPr>
              <a:r>
                <a:rPr lang="zh-CN" altLang="zh-CN" sz="2400" b="1" dirty="0">
                  <a:latin typeface="+mn-lt"/>
                  <a:ea typeface="+mn-ea"/>
                  <a:cs typeface="+mn-ea"/>
                  <a:sym typeface="+mn-lt"/>
                </a:rPr>
                <a:t>音乐、微信、搜索、视频、游戏、博客/微博、淘宝、网络阅读、网上订票、……</a:t>
              </a:r>
              <a:endParaRPr lang="zh-CN" altLang="zh-CN" sz="2400" b="1" dirty="0">
                <a:solidFill>
                  <a:srgbClr val="FF33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7892" name="Text Box 8">
            <a:extLst>
              <a:ext uri="{FF2B5EF4-FFF2-40B4-BE49-F238E27FC236}">
                <a16:creationId xmlns:a16="http://schemas.microsoft.com/office/drawing/2014/main" id="{FC191E6E-A2B3-4F18-8332-63C6DE296A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329" y="55785"/>
            <a:ext cx="6248400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互联网业务应用系统</a:t>
            </a:r>
          </a:p>
        </p:txBody>
      </p:sp>
      <p:sp>
        <p:nvSpPr>
          <p:cNvPr id="38921" name="Text Box 9">
            <a:extLst>
              <a:ext uri="{FF2B5EF4-FFF2-40B4-BE49-F238E27FC236}">
                <a16:creationId xmlns:a16="http://schemas.microsoft.com/office/drawing/2014/main" id="{109375F4-1D7E-4AC5-AC13-4140E6B184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668" y="1122922"/>
            <a:ext cx="7621588" cy="11116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None/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浏览器/Web技术的发展成熟和数据库结合，网络应用扩展到电子商务、电子政务的业务流程处理，以及社会活动各领域；目前绝大部分业务应用多是基于互联网的。</a:t>
            </a:r>
          </a:p>
        </p:txBody>
      </p:sp>
    </p:spTree>
    <p:custDataLst>
      <p:tags r:id="rId1"/>
    </p:custDataLst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38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89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89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900" decel="100000" fill="hold"/>
                                        <p:tgtEl>
                                          <p:spTgt spid="389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89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89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89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914" grpId="0" autoUpdateAnimBg="0"/>
      <p:bldP spid="38921" grpId="0" autoUpdateAnimBg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>
            <a:extLst>
              <a:ext uri="{FF2B5EF4-FFF2-40B4-BE49-F238E27FC236}">
                <a16:creationId xmlns:a16="http://schemas.microsoft.com/office/drawing/2014/main" id="{655CAE85-9F69-4544-BEC7-820A1066F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8526" y="2708276"/>
            <a:ext cx="1655763" cy="792163"/>
          </a:xfrm>
          <a:prstGeom prst="rect">
            <a:avLst/>
          </a:prstGeom>
          <a:solidFill>
            <a:srgbClr val="FFFF99"/>
          </a:solidFill>
          <a:ln w="9525">
            <a:miter lim="800000"/>
            <a:headEnd/>
            <a:tailEnd/>
          </a:ln>
          <a:effectLst/>
          <a:scene3d>
            <a:camera prst="legacyPerspectiveBottomLeft"/>
            <a:lightRig rig="legacyFlat3" dir="t"/>
          </a:scene3d>
          <a:sp3d extrusionH="4037000" prstMaterial="legacyMatte">
            <a:bevelT w="13500" h="13500" prst="angle"/>
            <a:bevelB w="13500" h="13500" prst="angle"/>
            <a:extrusionClr>
              <a:srgbClr val="FFFF99"/>
            </a:extrusionClr>
            <a:contourClr>
              <a:srgbClr val="FFFF99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flatTx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物联网</a:t>
            </a:r>
          </a:p>
          <a:p>
            <a:pPr algn="ctr"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云计算应用</a:t>
            </a:r>
          </a:p>
        </p:txBody>
      </p:sp>
      <p:sp>
        <p:nvSpPr>
          <p:cNvPr id="39939" name="Rectangle 3">
            <a:extLst>
              <a:ext uri="{FF2B5EF4-FFF2-40B4-BE49-F238E27FC236}">
                <a16:creationId xmlns:a16="http://schemas.microsoft.com/office/drawing/2014/main" id="{C0B45E67-84FA-4600-B841-40187F204A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7663" y="3644901"/>
            <a:ext cx="1079500" cy="792163"/>
          </a:xfrm>
          <a:prstGeom prst="rect">
            <a:avLst/>
          </a:prstGeom>
          <a:solidFill>
            <a:srgbClr val="66FFFF"/>
          </a:solidFill>
          <a:ln w="9525">
            <a:miter lim="800000"/>
            <a:headEnd/>
            <a:tailEnd/>
          </a:ln>
          <a:effectLst/>
          <a:scene3d>
            <a:camera prst="legacyPerspectiveBottomLeft"/>
            <a:lightRig rig="legacyFlat3" dir="t"/>
          </a:scene3d>
          <a:sp3d extrusionH="4037000" prstMaterial="legacyMatte">
            <a:bevelT w="13500" h="13500" prst="angle"/>
            <a:bevelB w="13500" h="13500" prst="angle"/>
            <a:extrusionClr>
              <a:srgbClr val="66FFFF"/>
            </a:extrusionClr>
            <a:contourClr>
              <a:srgbClr val="66FFFF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flatTx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多媒体</a:t>
            </a:r>
          </a:p>
          <a:p>
            <a:pPr algn="ctr"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应用</a:t>
            </a:r>
          </a:p>
        </p:txBody>
      </p:sp>
      <p:sp>
        <p:nvSpPr>
          <p:cNvPr id="39940" name="Text Box 4">
            <a:extLst>
              <a:ext uri="{FF2B5EF4-FFF2-40B4-BE49-F238E27FC236}">
                <a16:creationId xmlns:a16="http://schemas.microsoft.com/office/drawing/2014/main" id="{D8AAB79A-E4D5-4EE6-9B3E-D2460B9EFC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750" y="5373689"/>
            <a:ext cx="2286000" cy="772969"/>
          </a:xfrm>
          <a:prstGeom prst="rect">
            <a:avLst/>
          </a:prstGeom>
          <a:solidFill>
            <a:srgbClr val="660033"/>
          </a:solidFill>
          <a:ln w="9525">
            <a:miter lim="800000"/>
            <a:headEnd/>
            <a:tailEnd/>
          </a:ln>
          <a:effectLst/>
          <a:scene3d>
            <a:camera prst="legacyObliqueBottomLeft"/>
            <a:lightRig rig="legacyFlat3" dir="t"/>
          </a:scene3d>
          <a:sp3d extrusionH="430200" prstMaterial="legacyMatte">
            <a:bevelT w="13500" h="13500" prst="angle"/>
            <a:bevelB w="13500" h="13500" prst="angle"/>
            <a:extrusionClr>
              <a:srgbClr val="660033"/>
            </a:extrusionClr>
            <a:contourClr>
              <a:srgbClr val="660033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46800">
            <a:spAutoFit/>
            <a:flatTx/>
          </a:bodyPr>
          <a:lstStyle>
            <a:lvl1pPr marL="190500" indent="-1905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solidFill>
                  <a:srgbClr val="003366"/>
                </a:solidFill>
                <a:latin typeface="+mn-lt"/>
                <a:ea typeface="+mn-ea"/>
                <a:cs typeface="+mn-ea"/>
                <a:sym typeface="+mn-lt"/>
              </a:rPr>
              <a:t>  </a:t>
            </a:r>
            <a:r>
              <a:rPr lang="zh-CN" altLang="zh-CN" sz="2400" b="1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rPr>
              <a:t>E-mail ，FTP 信息交互</a:t>
            </a:r>
            <a:endParaRPr lang="zh-CN" altLang="zh-CN" sz="24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9941" name="Text Box 5">
            <a:extLst>
              <a:ext uri="{FF2B5EF4-FFF2-40B4-BE49-F238E27FC236}">
                <a16:creationId xmlns:a16="http://schemas.microsoft.com/office/drawing/2014/main" id="{C2C078E3-DD83-47A7-8470-6CEE705E6C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5550" y="4508501"/>
            <a:ext cx="2286000" cy="772969"/>
          </a:xfrm>
          <a:prstGeom prst="rect">
            <a:avLst/>
          </a:prstGeom>
          <a:solidFill>
            <a:srgbClr val="6600CC"/>
          </a:solidFill>
          <a:ln w="9525">
            <a:miter lim="800000"/>
            <a:headEnd/>
            <a:tailEnd/>
          </a:ln>
          <a:effectLst/>
          <a:scene3d>
            <a:camera prst="legacyObliqueBottomLeft"/>
            <a:lightRig rig="legacyFlat3" dir="t"/>
          </a:scene3d>
          <a:sp3d extrusionH="430200" prstMaterial="legacyMatte">
            <a:bevelT w="13500" h="13500" prst="angle"/>
            <a:bevelB w="13500" h="13500" prst="angle"/>
            <a:extrusionClr>
              <a:srgbClr val="6600CC"/>
            </a:extrusionClr>
            <a:contourClr>
              <a:srgbClr val="6600CC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46800">
            <a:spAutoFit/>
            <a:flatTx/>
          </a:bodyPr>
          <a:lstStyle>
            <a:lvl1pPr marL="190500" indent="-1905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2400" b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静态网页</a:t>
            </a:r>
          </a:p>
          <a:p>
            <a:pPr algn="ctr" eaLnBrk="1" hangingPunct="1">
              <a:lnSpc>
                <a:spcPct val="91649"/>
              </a:lnSpc>
            </a:pPr>
            <a:r>
              <a:rPr lang="zh-CN" altLang="zh-CN" sz="2400" b="1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信息发布</a:t>
            </a:r>
            <a:endParaRPr lang="zh-CN" altLang="zh-CN" sz="24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8918" name="Text Box 6">
            <a:extLst>
              <a:ext uri="{FF2B5EF4-FFF2-40B4-BE49-F238E27FC236}">
                <a16:creationId xmlns:a16="http://schemas.microsoft.com/office/drawing/2014/main" id="{0DBBE0D4-5EF3-4BAD-86DC-A26E05A493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66825" y="188606"/>
            <a:ext cx="5334000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1.4.4 互联网应用发展</a:t>
            </a:r>
          </a:p>
        </p:txBody>
      </p:sp>
      <p:sp>
        <p:nvSpPr>
          <p:cNvPr id="39943" name="Text Box 7">
            <a:extLst>
              <a:ext uri="{FF2B5EF4-FFF2-40B4-BE49-F238E27FC236}">
                <a16:creationId xmlns:a16="http://schemas.microsoft.com/office/drawing/2014/main" id="{EA3509F4-C7E9-4543-B11E-C068DB8815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0375" y="3644901"/>
            <a:ext cx="2286000" cy="774059"/>
          </a:xfrm>
          <a:prstGeom prst="rect">
            <a:avLst/>
          </a:prstGeom>
          <a:solidFill>
            <a:srgbClr val="003399"/>
          </a:solidFill>
          <a:ln w="9525">
            <a:miter lim="800000"/>
            <a:headEnd/>
            <a:tailEnd/>
          </a:ln>
          <a:effectLst/>
          <a:scene3d>
            <a:camera prst="legacyObliqueBottomLeft"/>
            <a:lightRig rig="legacyFlat3" dir="t"/>
          </a:scene3d>
          <a:sp3d extrusionH="430200" prstMaterial="legacyMatte">
            <a:bevelT w="13500" h="13500" prst="angle"/>
            <a:bevelB w="13500" h="13500" prst="angle"/>
            <a:extrusionClr>
              <a:srgbClr val="003399"/>
            </a:extrusionClr>
            <a:contourClr>
              <a:srgbClr val="003399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46800" bIns="46800">
            <a:spAutoFit/>
            <a:flatTx/>
          </a:bodyPr>
          <a:lstStyle>
            <a:lvl1pPr marL="190500" indent="-1905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24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动态网页</a:t>
            </a:r>
          </a:p>
          <a:p>
            <a:pPr algn="ctr" eaLnBrk="1" hangingPunct="1">
              <a:lnSpc>
                <a:spcPct val="91649"/>
              </a:lnSpc>
            </a:pPr>
            <a:r>
              <a:rPr lang="zh-CN" altLang="zh-CN" sz="24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信息发布</a:t>
            </a:r>
            <a:endParaRPr lang="zh-CN" altLang="zh-CN" sz="240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9944" name="Text Box 8">
            <a:extLst>
              <a:ext uri="{FF2B5EF4-FFF2-40B4-BE49-F238E27FC236}">
                <a16:creationId xmlns:a16="http://schemas.microsoft.com/office/drawing/2014/main" id="{B9337EEA-C386-4035-8CCC-63CF437CA3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5050" y="2852738"/>
            <a:ext cx="2438400" cy="652396"/>
          </a:xfrm>
          <a:prstGeom prst="rect">
            <a:avLst/>
          </a:prstGeom>
          <a:solidFill>
            <a:schemeClr val="bg2"/>
          </a:solidFill>
          <a:ln w="9525">
            <a:miter lim="800000"/>
            <a:headEnd/>
            <a:tailEnd/>
          </a:ln>
          <a:effectLst/>
          <a:scene3d>
            <a:camera prst="legacyObliqueBottomLeft"/>
            <a:lightRig rig="legacyFlat3" dir="t"/>
          </a:scene3d>
          <a:sp3d extrusionH="430200" prstMaterial="legacyMatte">
            <a:bevelT w="13500" h="13500" prst="angle"/>
            <a:bevelB w="13500" h="13500" prst="angle"/>
            <a:extrusionClr>
              <a:schemeClr val="bg2"/>
            </a:extrusionClr>
            <a:contourClr>
              <a:schemeClr val="bg2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154800" bIns="154800">
            <a:spAutoFit/>
            <a:flatTx/>
          </a:bodyPr>
          <a:lstStyle>
            <a:lvl1pPr marL="190500" indent="-1905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2400" b="1">
                <a:solidFill>
                  <a:srgbClr val="FF33CC"/>
                </a:solidFill>
                <a:latin typeface="+mn-lt"/>
                <a:ea typeface="+mn-ea"/>
                <a:cs typeface="+mn-ea"/>
                <a:sym typeface="+mn-lt"/>
              </a:rPr>
              <a:t>网上营销</a:t>
            </a:r>
            <a:endParaRPr lang="zh-CN" altLang="zh-CN" sz="24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9945" name="Text Box 9">
            <a:extLst>
              <a:ext uri="{FF2B5EF4-FFF2-40B4-BE49-F238E27FC236}">
                <a16:creationId xmlns:a16="http://schemas.microsoft.com/office/drawing/2014/main" id="{E162077E-57EC-48E1-A91F-DBD8CB04B1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4" y="2060575"/>
            <a:ext cx="3095625" cy="652396"/>
          </a:xfrm>
          <a:prstGeom prst="rect">
            <a:avLst/>
          </a:prstGeom>
          <a:solidFill>
            <a:srgbClr val="008000"/>
          </a:solidFill>
          <a:ln w="9525">
            <a:miter lim="800000"/>
            <a:headEnd/>
            <a:tailEnd/>
          </a:ln>
          <a:effectLst/>
          <a:scene3d>
            <a:camera prst="legacyObliqueBottomLeft"/>
            <a:lightRig rig="legacyFlat3" dir="t"/>
          </a:scene3d>
          <a:sp3d extrusionH="430200" prstMaterial="legacyMatte">
            <a:bevelT w="13500" h="13500" prst="angle"/>
            <a:bevelB w="13500" h="13500" prst="angle"/>
            <a:extrusionClr>
              <a:srgbClr val="008000"/>
            </a:extrusionClr>
            <a:contourClr>
              <a:srgbClr val="008000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154800" bIns="154800">
            <a:spAutoFit/>
            <a:flatTx/>
          </a:bodyPr>
          <a:lstStyle>
            <a:lvl1pPr marL="190500" indent="-1905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24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电子商务/政务集成</a:t>
            </a:r>
            <a:endParaRPr lang="zh-CN" altLang="zh-CN" sz="2400" b="1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9946" name="Text Box 10">
            <a:extLst>
              <a:ext uri="{FF2B5EF4-FFF2-40B4-BE49-F238E27FC236}">
                <a16:creationId xmlns:a16="http://schemas.microsoft.com/office/drawing/2014/main" id="{35BC031D-8790-4899-8CC3-7E2441722C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0825" y="3644901"/>
            <a:ext cx="1214438" cy="679545"/>
          </a:xfrm>
          <a:prstGeom prst="rect">
            <a:avLst/>
          </a:prstGeom>
          <a:solidFill>
            <a:srgbClr val="FF33CC"/>
          </a:solidFill>
          <a:ln w="9525">
            <a:miter lim="800000"/>
            <a:headEnd/>
            <a:tailEnd/>
          </a:ln>
          <a:effectLst/>
          <a:scene3d>
            <a:camera prst="legacyPerspectiveBottomLeft"/>
            <a:lightRig rig="legacyFlat3" dir="t"/>
          </a:scene3d>
          <a:sp3d extrusionH="4037000" prstMaterial="legacyMatte">
            <a:bevelT w="13500" h="13500" prst="angle"/>
            <a:bevelB w="13500" h="13500" prst="angle"/>
            <a:extrusionClr>
              <a:srgbClr val="FF33CC"/>
            </a:extrusionClr>
            <a:contourClr>
              <a:srgbClr val="FF33CC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0" bIns="0">
            <a:spAutoFit/>
            <a:flatTx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2400" b="1">
                <a:solidFill>
                  <a:srgbClr val="01250B"/>
                </a:solidFill>
                <a:latin typeface="+mn-lt"/>
                <a:ea typeface="+mn-ea"/>
                <a:cs typeface="+mn-ea"/>
                <a:sym typeface="+mn-lt"/>
              </a:rPr>
              <a:t>综合业务应用</a:t>
            </a:r>
          </a:p>
        </p:txBody>
      </p:sp>
      <p:sp>
        <p:nvSpPr>
          <p:cNvPr id="39947" name="Text Box 11">
            <a:extLst>
              <a:ext uri="{FF2B5EF4-FFF2-40B4-BE49-F238E27FC236}">
                <a16:creationId xmlns:a16="http://schemas.microsoft.com/office/drawing/2014/main" id="{2170D5D3-158A-499D-AA0C-35102C6B18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2201" y="4648200"/>
            <a:ext cx="3019425" cy="745366"/>
          </a:xfrm>
          <a:prstGeom prst="rect">
            <a:avLst/>
          </a:prstGeom>
          <a:solidFill>
            <a:srgbClr val="003399"/>
          </a:solidFill>
          <a:ln w="9525">
            <a:miter lim="800000"/>
            <a:headEnd/>
            <a:tailEnd/>
          </a:ln>
          <a:effectLst/>
          <a:scene3d>
            <a:camera prst="legacyObliqueBottomLeft"/>
            <a:lightRig rig="legacyFlat3" dir="t"/>
          </a:scene3d>
          <a:sp3d extrusionH="430200" prstMaterial="legacyMatte">
            <a:bevelT w="13500" h="13500" prst="angle"/>
            <a:bevelB w="13500" h="13500" prst="angle"/>
            <a:extrusionClr>
              <a:srgbClr val="003399"/>
            </a:extrusionClr>
            <a:contourClr>
              <a:srgbClr val="003399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154800" bIns="190800">
            <a:spAutoFit/>
            <a:flatTx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28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信息交互</a:t>
            </a:r>
            <a:endParaRPr lang="zh-CN" altLang="zh-CN" sz="2800" b="1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9948" name="Text Box 12">
            <a:extLst>
              <a:ext uri="{FF2B5EF4-FFF2-40B4-BE49-F238E27FC236}">
                <a16:creationId xmlns:a16="http://schemas.microsoft.com/office/drawing/2014/main" id="{2B1FFAFF-5F5E-4855-90AB-8965B4A104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19288" y="6237288"/>
            <a:ext cx="8748712" cy="432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None/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 互联网不仅是计算机</a:t>
            </a:r>
            <a:r>
              <a:rPr lang="zh-CN" altLang="zh-CN" sz="2400" b="1">
                <a:solidFill>
                  <a:srgbClr val="CC0000"/>
                </a:solidFill>
                <a:latin typeface="+mn-lt"/>
                <a:ea typeface="+mn-ea"/>
                <a:cs typeface="+mn-ea"/>
                <a:sym typeface="+mn-lt"/>
              </a:rPr>
              <a:t>互连</a:t>
            </a: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技术，还是全球统一应用</a:t>
            </a:r>
            <a:r>
              <a:rPr lang="zh-CN" altLang="zh-CN" sz="2400" b="1">
                <a:solidFill>
                  <a:srgbClr val="990000"/>
                </a:solidFill>
                <a:latin typeface="+mn-lt"/>
                <a:ea typeface="+mn-ea"/>
                <a:cs typeface="+mn-ea"/>
                <a:sym typeface="+mn-lt"/>
              </a:rPr>
              <a:t>互联</a:t>
            </a: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体系。</a:t>
            </a:r>
          </a:p>
        </p:txBody>
      </p:sp>
      <p:sp>
        <p:nvSpPr>
          <p:cNvPr id="39949" name="Text Box 13">
            <a:extLst>
              <a:ext uri="{FF2B5EF4-FFF2-40B4-BE49-F238E27FC236}">
                <a16:creationId xmlns:a16="http://schemas.microsoft.com/office/drawing/2014/main" id="{D43481D8-9327-4856-AC1E-635314E3E1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7576" y="1268413"/>
            <a:ext cx="3095625" cy="652396"/>
          </a:xfrm>
          <a:prstGeom prst="rect">
            <a:avLst/>
          </a:prstGeom>
          <a:solidFill>
            <a:srgbClr val="66FFFF"/>
          </a:solidFill>
          <a:ln w="9525">
            <a:miter lim="800000"/>
            <a:headEnd/>
            <a:tailEnd/>
          </a:ln>
          <a:effectLst/>
          <a:scene3d>
            <a:camera prst="legacyObliqueBottomLeft"/>
            <a:lightRig rig="legacyFlat3" dir="t"/>
          </a:scene3d>
          <a:sp3d extrusionH="430200" prstMaterial="legacyMatte">
            <a:bevelT w="13500" h="13500" prst="angle"/>
            <a:bevelB w="13500" h="13500" prst="angle"/>
            <a:extrusionClr>
              <a:srgbClr val="66FFFF"/>
            </a:extrusionClr>
            <a:contourClr>
              <a:srgbClr val="66FFFF"/>
            </a:contourClr>
          </a:sp3d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154800" bIns="154800">
            <a:spAutoFit/>
            <a:flatTx/>
          </a:bodyPr>
          <a:lstStyle>
            <a:lvl1pPr marL="190500" indent="-1905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移动应用和服务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9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9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99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99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99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99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99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99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99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99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7" dur="500"/>
                                        <p:tgtEl>
                                          <p:spTgt spid="39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2" dur="500"/>
                                        <p:tgtEl>
                                          <p:spTgt spid="39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7" dur="500"/>
                                        <p:tgtEl>
                                          <p:spTgt spid="39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399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7" dur="500"/>
                                        <p:tgtEl>
                                          <p:spTgt spid="399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99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99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938" grpId="0" animBg="1" autoUpdateAnimBg="0"/>
      <p:bldP spid="39939" grpId="0" animBg="1" autoUpdateAnimBg="0"/>
      <p:bldP spid="39940" grpId="0" animBg="1" autoUpdateAnimBg="0"/>
      <p:bldP spid="39941" grpId="0" animBg="1" autoUpdateAnimBg="0"/>
      <p:bldP spid="39943" grpId="0" animBg="1" autoUpdateAnimBg="0"/>
      <p:bldP spid="39944" grpId="0" animBg="1" autoUpdateAnimBg="0"/>
      <p:bldP spid="39945" grpId="0" animBg="1" autoUpdateAnimBg="0"/>
      <p:bldP spid="39946" grpId="0" animBg="1" autoUpdateAnimBg="0"/>
      <p:bldP spid="39947" grpId="0" animBg="1" autoUpdateAnimBg="0"/>
      <p:bldP spid="39948" grpId="0" autoUpdateAnimBg="0"/>
      <p:bldP spid="39949" grpId="0" animBg="1" autoUpdateAnimBg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5">
            <a:extLst>
              <a:ext uri="{FF2B5EF4-FFF2-40B4-BE49-F238E27FC236}">
                <a16:creationId xmlns:a16="http://schemas.microsoft.com/office/drawing/2014/main" id="{C59B16CD-B1B1-459E-995E-7AD093A9A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3" y="188640"/>
            <a:ext cx="3673475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2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互联网应用分类</a:t>
            </a:r>
          </a:p>
        </p:txBody>
      </p:sp>
      <p:sp>
        <p:nvSpPr>
          <p:cNvPr id="40963" name="Rectangle 3">
            <a:extLst>
              <a:ext uri="{FF2B5EF4-FFF2-40B4-BE49-F238E27FC236}">
                <a16:creationId xmlns:a16="http://schemas.microsoft.com/office/drawing/2014/main" id="{57BB5006-6D89-479C-A483-86B9085BAA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6362" y="2420938"/>
            <a:ext cx="3816101" cy="1441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2、</a:t>
            </a:r>
            <a:r>
              <a:rPr lang="zh-CN" altLang="zh-CN" sz="2400" b="1">
                <a:solidFill>
                  <a:srgbClr val="800000"/>
                </a:solidFill>
                <a:latin typeface="+mn-lt"/>
                <a:ea typeface="+mn-ea"/>
                <a:cs typeface="+mn-ea"/>
                <a:sym typeface="+mn-lt"/>
              </a:rPr>
              <a:t>商务应用：</a:t>
            </a: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综合电商、垂直电商、企业电商、计算交易</a:t>
            </a:r>
          </a:p>
        </p:txBody>
      </p:sp>
      <p:sp>
        <p:nvSpPr>
          <p:cNvPr id="40964" name="Text Box 16">
            <a:extLst>
              <a:ext uri="{FF2B5EF4-FFF2-40B4-BE49-F238E27FC236}">
                <a16:creationId xmlns:a16="http://schemas.microsoft.com/office/drawing/2014/main" id="{CB8F3612-9B02-4B68-83A5-F435F97460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5551" y="1196976"/>
            <a:ext cx="7559675" cy="11116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网络应用分类从不同角度，可以很多种分类，如传统、时代和流行应用，以下划分希望反映互联网应用的概貌和主流应用。</a:t>
            </a:r>
          </a:p>
        </p:txBody>
      </p:sp>
      <p:sp>
        <p:nvSpPr>
          <p:cNvPr id="40965" name="Rectangle 3">
            <a:extLst>
              <a:ext uri="{FF2B5EF4-FFF2-40B4-BE49-F238E27FC236}">
                <a16:creationId xmlns:a16="http://schemas.microsoft.com/office/drawing/2014/main" id="{659D4DAA-A4AD-4DA0-BDBC-B0E5B83DE6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5551" y="2420939"/>
            <a:ext cx="3960813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1、</a:t>
            </a:r>
            <a:r>
              <a:rPr lang="zh-CN" altLang="zh-CN" sz="2400" b="1">
                <a:solidFill>
                  <a:srgbClr val="800000"/>
                </a:solidFill>
                <a:latin typeface="+mn-lt"/>
                <a:ea typeface="+mn-ea"/>
                <a:cs typeface="+mn-ea"/>
                <a:sym typeface="+mn-lt"/>
              </a:rPr>
              <a:t>互联网基础服务：</a:t>
            </a: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新闻资讯、信息搜索、Email、信息聚合（分类信息、新媒体等）</a:t>
            </a:r>
          </a:p>
        </p:txBody>
      </p:sp>
      <p:sp>
        <p:nvSpPr>
          <p:cNvPr id="40966" name="Rectangle 3">
            <a:extLst>
              <a:ext uri="{FF2B5EF4-FFF2-40B4-BE49-F238E27FC236}">
                <a16:creationId xmlns:a16="http://schemas.microsoft.com/office/drawing/2014/main" id="{B55F1B20-5BB1-43DD-AC90-A316A7B574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5551" y="4365626"/>
            <a:ext cx="3960813" cy="158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3、</a:t>
            </a:r>
            <a:r>
              <a:rPr lang="zh-CN" altLang="zh-CN" sz="2400" b="1">
                <a:solidFill>
                  <a:srgbClr val="800000"/>
                </a:solidFill>
                <a:latin typeface="+mn-lt"/>
                <a:ea typeface="+mn-ea"/>
                <a:cs typeface="+mn-ea"/>
                <a:sym typeface="+mn-lt"/>
              </a:rPr>
              <a:t>社会服务</a:t>
            </a: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：政府服务、教育人才、日常生活服务、企业管理与服务</a:t>
            </a:r>
          </a:p>
        </p:txBody>
      </p:sp>
      <p:sp>
        <p:nvSpPr>
          <p:cNvPr id="40967" name="Rectangle 3">
            <a:extLst>
              <a:ext uri="{FF2B5EF4-FFF2-40B4-BE49-F238E27FC236}">
                <a16:creationId xmlns:a16="http://schemas.microsoft.com/office/drawing/2014/main" id="{461D3F1A-390B-49A4-B06D-28F5D189FC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6363" y="4292600"/>
            <a:ext cx="3598862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4、</a:t>
            </a:r>
            <a:r>
              <a:rPr lang="zh-CN" altLang="zh-CN" sz="2400" b="1">
                <a:solidFill>
                  <a:srgbClr val="800000"/>
                </a:solidFill>
                <a:latin typeface="+mn-lt"/>
                <a:ea typeface="+mn-ea"/>
                <a:cs typeface="+mn-ea"/>
                <a:sym typeface="+mn-lt"/>
              </a:rPr>
              <a:t>社交和娱乐</a:t>
            </a: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：即时交互、博客微博、社区交流、网络游戏、音乐影视</a:t>
            </a:r>
          </a:p>
        </p:txBody>
      </p:sp>
    </p:spTree>
    <p:custDataLst>
      <p:tags r:id="rId1"/>
    </p:custDataLst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0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2" dur="500"/>
                                        <p:tgtEl>
                                          <p:spTgt spid="40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7" dur="500"/>
                                        <p:tgtEl>
                                          <p:spTgt spid="40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2" dur="500"/>
                                        <p:tgtEl>
                                          <p:spTgt spid="40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7" dur="500"/>
                                        <p:tgtEl>
                                          <p:spTgt spid="40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63" grpId="0" autoUpdateAnimBg="0"/>
      <p:bldP spid="40964" grpId="0" autoUpdateAnimBg="0"/>
      <p:bldP spid="40965" grpId="0" autoUpdateAnimBg="0"/>
      <p:bldP spid="40966" grpId="0" autoUpdateAnimBg="0"/>
      <p:bldP spid="40967" grpId="0" autoUpdateAnimBg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ext Box 2">
            <a:extLst>
              <a:ext uri="{FF2B5EF4-FFF2-40B4-BE49-F238E27FC236}">
                <a16:creationId xmlns:a16="http://schemas.microsoft.com/office/drawing/2014/main" id="{223AB363-ACF0-4684-935F-1B21095053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9650" y="1268413"/>
            <a:ext cx="6248400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>
                <a:solidFill>
                  <a:srgbClr val="990000"/>
                </a:solidFill>
                <a:latin typeface="+mn-lt"/>
                <a:ea typeface="+mn-ea"/>
                <a:cs typeface="+mn-ea"/>
                <a:sym typeface="+mn-lt"/>
              </a:rPr>
              <a:t>1.5.1  更高速的网络</a:t>
            </a:r>
          </a:p>
        </p:txBody>
      </p:sp>
      <p:sp>
        <p:nvSpPr>
          <p:cNvPr id="40963" name="Comment 3">
            <a:extLst>
              <a:ext uri="{FF2B5EF4-FFF2-40B4-BE49-F238E27FC236}">
                <a16:creationId xmlns:a16="http://schemas.microsoft.com/office/drawing/2014/main" id="{A2C42408-98B3-4A6B-8D8A-480227E89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970213" y="1"/>
            <a:ext cx="2819400" cy="4396525"/>
          </a:xfrm>
          <a:prstGeom prst="rect">
            <a:avLst/>
          </a:prstGeom>
          <a:solidFill>
            <a:srgbClr val="FCFF91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范冰冰:一方面，电信网络技术围绕IP承载进行改造，传统对称话音业务为基础的传输与交换技术向IP技术为基础的新电信框架快速转变；另一方面，LAN和YTW从企业网/科学网向公众运营网络转化，不断强化交换速率、QoS、安全性、可运营性和可管理性。其次，因特网不仅完成了全球的计算机网络的互连，更实现了统一应用的互联；IP事实上已成为未来网络统一的业务结构标准，PC成为统一桌面，由此引发了新一轮业务模式革命，Web Service分布式网络应用框架逐渐成为IP应用的主流。最后，</a:t>
            </a:r>
            <a:endParaRPr lang="zh-CN" altLang="zh-CN" sz="1600">
              <a:solidFill>
                <a:srgbClr val="0000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0964" name="Rectangle 4">
            <a:extLst>
              <a:ext uri="{FF2B5EF4-FFF2-40B4-BE49-F238E27FC236}">
                <a16:creationId xmlns:a16="http://schemas.microsoft.com/office/drawing/2014/main" id="{4F799210-03F3-4CC8-970B-B7482C55D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5440" y="70462"/>
            <a:ext cx="4876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 anchorCtr="1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1.5 互联网发展热点</a:t>
            </a:r>
          </a:p>
        </p:txBody>
      </p:sp>
      <p:sp>
        <p:nvSpPr>
          <p:cNvPr id="41989" name="Text Box 5">
            <a:extLst>
              <a:ext uri="{FF2B5EF4-FFF2-40B4-BE49-F238E27FC236}">
                <a16:creationId xmlns:a16="http://schemas.microsoft.com/office/drawing/2014/main" id="{14DFB798-5A1B-424E-A281-E2F4C605A4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2060576"/>
            <a:ext cx="7632700" cy="156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just" eaLnBrk="1" hangingPunct="1">
              <a:lnSpc>
                <a:spcPct val="91649"/>
              </a:lnSpc>
              <a:buFont typeface="Wingdings" panose="05000000000000000000" pitchFamily="2" charset="2"/>
              <a:buChar char="v"/>
            </a:pPr>
            <a:r>
              <a:rPr lang="zh-CN" altLang="zh-CN" sz="26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 已形成开始基于智能光交换、更高速以太网、 IPV6基础核心网络；通过分层、分面和开放接口的方式，为业务提供商和网络运营商提供高速、可靠的，方便生成、部署和开放管理的新业务环境。</a:t>
            </a:r>
          </a:p>
        </p:txBody>
      </p:sp>
      <p:sp>
        <p:nvSpPr>
          <p:cNvPr id="41990" name="Text Box 6">
            <a:extLst>
              <a:ext uri="{FF2B5EF4-FFF2-40B4-BE49-F238E27FC236}">
                <a16:creationId xmlns:a16="http://schemas.microsoft.com/office/drawing/2014/main" id="{F2C1D1E9-DF73-4A3B-B4CA-05E3F41DB6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4221164"/>
            <a:ext cx="7561262" cy="11966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just" eaLnBrk="1" hangingPunct="1">
              <a:lnSpc>
                <a:spcPct val="91649"/>
              </a:lnSpc>
              <a:buFont typeface="Wingdings" panose="05000000000000000000" pitchFamily="2" charset="2"/>
              <a:buChar char="v"/>
            </a:pPr>
            <a:r>
              <a:rPr lang="zh-CN" altLang="zh-CN" sz="2600" b="1" dirty="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移动互联网（VS桌面互联网)是目前快速发展领域， 3G/4G</a:t>
            </a:r>
            <a:r>
              <a:rPr lang="en-US" altLang="zh-CN" sz="2600" b="1" dirty="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/5G</a:t>
            </a:r>
            <a:r>
              <a:rPr lang="zh-CN" altLang="zh-CN" sz="2600" b="1" dirty="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、WiFi、WiMax网络的移动网络环境；新的其他网络形式。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41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419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989" grpId="0" autoUpdateAnimBg="0"/>
      <p:bldP spid="41990" grpId="0" autoUpdateAnimBg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3">
            <a:extLst>
              <a:ext uri="{FF2B5EF4-FFF2-40B4-BE49-F238E27FC236}">
                <a16:creationId xmlns:a16="http://schemas.microsoft.com/office/drawing/2014/main" id="{982FC3D8-97C2-4CCB-8DDD-CDC2C73ADB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757" y="179198"/>
            <a:ext cx="5903912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4000" b="1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移动互联网的应用服务</a:t>
            </a:r>
          </a:p>
        </p:txBody>
      </p:sp>
      <p:sp>
        <p:nvSpPr>
          <p:cNvPr id="41987" name="内容占位符 29">
            <a:extLst>
              <a:ext uri="{FF2B5EF4-FFF2-40B4-BE49-F238E27FC236}">
                <a16:creationId xmlns:a16="http://schemas.microsoft.com/office/drawing/2014/main" id="{01F558FD-4A3C-47D2-81A0-18B1541F8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9900" y="1216112"/>
            <a:ext cx="6192838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spcBef>
                <a:spcPts val="0"/>
              </a:spcBef>
              <a:buFontTx/>
              <a:buChar char="•"/>
            </a:pPr>
            <a:r>
              <a:rPr lang="zh-CN" altLang="zh-CN" sz="2400" b="1" dirty="0">
                <a:solidFill>
                  <a:srgbClr val="C00000"/>
                </a:solidFill>
                <a:latin typeface="+mn-lt"/>
                <a:ea typeface="+mn-ea"/>
                <a:cs typeface="+mn-ea"/>
                <a:sym typeface="+mn-lt"/>
              </a:rPr>
              <a:t>移动互联网：使用轻型、手持设备以无线方式接入互联网。</a:t>
            </a: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服务特点：</a:t>
            </a:r>
          </a:p>
        </p:txBody>
      </p:sp>
      <p:sp>
        <p:nvSpPr>
          <p:cNvPr id="41988" name="灯片编号占位符 34">
            <a:extLst>
              <a:ext uri="{FF2B5EF4-FFF2-40B4-BE49-F238E27FC236}">
                <a16:creationId xmlns:a16="http://schemas.microsoft.com/office/drawing/2014/main" id="{BBC9379D-939A-4DA1-B9BB-FE7AE2B97BDC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5238750" y="6429375"/>
            <a:ext cx="12954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r" eaLnBrk="1" hangingPunct="1">
              <a:lnSpc>
                <a:spcPct val="91649"/>
              </a:lnSpc>
            </a:pPr>
            <a:fld id="{E6C045AF-03E6-49D1-9B4D-8C49BDF21BC8}" type="slidenum">
              <a:rPr lang="zh-CN" altLang="en-US" sz="1800" b="1">
                <a:latin typeface="+mn-lt"/>
                <a:ea typeface="+mn-ea"/>
                <a:cs typeface="+mn-ea"/>
                <a:sym typeface="+mn-lt"/>
              </a:rPr>
              <a:pPr algn="r" eaLnBrk="1" hangingPunct="1">
                <a:lnSpc>
                  <a:spcPct val="91649"/>
                </a:lnSpc>
              </a:pPr>
              <a:t>46</a:t>
            </a:fld>
            <a:endParaRPr lang="en-GB" altLang="en-US" sz="1800" b="1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41989" name="Group 5">
            <a:extLst>
              <a:ext uri="{FF2B5EF4-FFF2-40B4-BE49-F238E27FC236}">
                <a16:creationId xmlns:a16="http://schemas.microsoft.com/office/drawing/2014/main" id="{7F672D9E-56F3-45B4-B034-18AF6F9142EC}"/>
              </a:ext>
            </a:extLst>
          </p:cNvPr>
          <p:cNvGrpSpPr>
            <a:grpSpLocks/>
          </p:cNvGrpSpPr>
          <p:nvPr/>
        </p:nvGrpSpPr>
        <p:grpSpPr bwMode="auto">
          <a:xfrm>
            <a:off x="7175501" y="836613"/>
            <a:ext cx="3313113" cy="4032250"/>
            <a:chOff x="0" y="0"/>
            <a:chExt cx="4032448" cy="4824536"/>
          </a:xfrm>
        </p:grpSpPr>
        <p:grpSp>
          <p:nvGrpSpPr>
            <p:cNvPr id="42003" name="Group 6">
              <a:extLst>
                <a:ext uri="{FF2B5EF4-FFF2-40B4-BE49-F238E27FC236}">
                  <a16:creationId xmlns:a16="http://schemas.microsoft.com/office/drawing/2014/main" id="{A2BAD7EF-BD31-46E1-B738-2856019E2A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8440" y="1537241"/>
              <a:ext cx="1528427" cy="1597339"/>
              <a:chOff x="0" y="0"/>
              <a:chExt cx="1255776" cy="1335024"/>
            </a:xfrm>
          </p:grpSpPr>
          <p:pic>
            <p:nvPicPr>
              <p:cNvPr id="42022" name="椭圆 16">
                <a:extLst>
                  <a:ext uri="{FF2B5EF4-FFF2-40B4-BE49-F238E27FC236}">
                    <a16:creationId xmlns:a16="http://schemas.microsoft.com/office/drawing/2014/main" id="{B08D12F5-4FCD-418A-A2DB-2DA2E8BEBE8C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1255776" cy="13350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023" name="Text Box 8">
                <a:extLst>
                  <a:ext uri="{FF2B5EF4-FFF2-40B4-BE49-F238E27FC236}">
                    <a16:creationId xmlns:a16="http://schemas.microsoft.com/office/drawing/2014/main" id="{33A7E9D8-DD5D-48FD-B747-310A9FF857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6064" y="218094"/>
                <a:ext cx="807175" cy="86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zh-CN" sz="28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42004" name="组合 21">
              <a:extLst>
                <a:ext uri="{FF2B5EF4-FFF2-40B4-BE49-F238E27FC236}">
                  <a16:creationId xmlns:a16="http://schemas.microsoft.com/office/drawing/2014/main" id="{5658FE4A-91C9-4271-8765-505119CAFFB5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63000" y="384823"/>
              <a:ext cx="1216806" cy="11670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2005" name="Group 14">
              <a:extLst>
                <a:ext uri="{FF2B5EF4-FFF2-40B4-BE49-F238E27FC236}">
                  <a16:creationId xmlns:a16="http://schemas.microsoft.com/office/drawing/2014/main" id="{41AF3D89-7523-4C90-AD60-373F9B02B9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52056" y="1512540"/>
              <a:ext cx="1080392" cy="1079748"/>
              <a:chOff x="0" y="0"/>
              <a:chExt cx="1179254" cy="1179254"/>
            </a:xfrm>
          </p:grpSpPr>
          <p:grpSp>
            <p:nvGrpSpPr>
              <p:cNvPr id="42018" name="Group 15">
                <a:extLst>
                  <a:ext uri="{FF2B5EF4-FFF2-40B4-BE49-F238E27FC236}">
                    <a16:creationId xmlns:a16="http://schemas.microsoft.com/office/drawing/2014/main" id="{B5CE7785-14B4-4A07-A970-B596D74E08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80651" y="-44716"/>
                <a:ext cx="1336250" cy="1322348"/>
                <a:chOff x="0" y="0"/>
                <a:chExt cx="1005840" cy="1011936"/>
              </a:xfrm>
            </p:grpSpPr>
            <p:pic>
              <p:nvPicPr>
                <p:cNvPr id="42020" name="椭圆 29">
                  <a:extLst>
                    <a:ext uri="{FF2B5EF4-FFF2-40B4-BE49-F238E27FC236}">
                      <a16:creationId xmlns:a16="http://schemas.microsoft.com/office/drawing/2014/main" id="{361E2926-3D1C-46F9-8A60-E738B943C04E}"/>
                    </a:ext>
                  </a:extLst>
                </p:cNvPr>
                <p:cNvPicPr>
                  <a:picLocks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0" y="0"/>
                  <a:ext cx="1005840" cy="101193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2021" name="Text Box 17">
                  <a:extLst>
                    <a:ext uri="{FF2B5EF4-FFF2-40B4-BE49-F238E27FC236}">
                      <a16:creationId xmlns:a16="http://schemas.microsoft.com/office/drawing/2014/main" id="{08A33B20-1BD3-4E08-954A-9E6B63E0C1D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90704" y="166377"/>
                  <a:ext cx="627674" cy="6381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42019" name="椭圆 10">
                <a:extLst>
                  <a:ext uri="{FF2B5EF4-FFF2-40B4-BE49-F238E27FC236}">
                    <a16:creationId xmlns:a16="http://schemas.microsoft.com/office/drawing/2014/main" id="{0873A670-53B6-4E61-B608-1C6BA8E66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270" y="171527"/>
                <a:ext cx="833048" cy="8360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144" tIns="12700" rIns="9144" bIns="12700" anchor="ctr"/>
              <a:lstStyle>
                <a:lvl1pPr defTabSz="8890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defTabSz="8890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defTabSz="8890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defTabSz="8890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defTabSz="8890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defTabSz="889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defTabSz="889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defTabSz="889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defTabSz="8890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>
                  <a:lnSpc>
                    <a:spcPct val="91649"/>
                  </a:lnSpc>
                </a:pPr>
                <a:r>
                  <a:rPr lang="zh-CN" altLang="zh-CN" sz="1400" b="1">
                    <a:solidFill>
                      <a:srgbClr val="FFFFFF"/>
                    </a:solidFill>
                    <a:latin typeface="+mn-lt"/>
                    <a:ea typeface="+mn-ea"/>
                    <a:cs typeface="+mn-ea"/>
                    <a:sym typeface="+mn-lt"/>
                  </a:rPr>
                  <a:t>Gaming</a:t>
                </a:r>
              </a:p>
            </p:txBody>
          </p:sp>
        </p:grpSp>
        <p:pic>
          <p:nvPicPr>
            <p:cNvPr id="42006" name="组合 23">
              <a:extLst>
                <a:ext uri="{FF2B5EF4-FFF2-40B4-BE49-F238E27FC236}">
                  <a16:creationId xmlns:a16="http://schemas.microsoft.com/office/drawing/2014/main" id="{334706D6-6CCF-484D-AF8A-55BFBEBE2777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7195" y="2689659"/>
              <a:ext cx="1216806" cy="1145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07" name="组合 24">
              <a:extLst>
                <a:ext uri="{FF2B5EF4-FFF2-40B4-BE49-F238E27FC236}">
                  <a16:creationId xmlns:a16="http://schemas.microsoft.com/office/drawing/2014/main" id="{50711E38-E82B-4D37-981F-24F8FA59965F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17499" y="3484682"/>
              <a:ext cx="1216806" cy="11378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2008" name="Group 21">
              <a:extLst>
                <a:ext uri="{FF2B5EF4-FFF2-40B4-BE49-F238E27FC236}">
                  <a16:creationId xmlns:a16="http://schemas.microsoft.com/office/drawing/2014/main" id="{31DDCC51-ACF9-4900-86AD-074792B1AB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56184" y="0"/>
              <a:ext cx="1080120" cy="1008112"/>
              <a:chOff x="0" y="0"/>
              <a:chExt cx="1485185" cy="1485185"/>
            </a:xfrm>
          </p:grpSpPr>
          <p:sp>
            <p:nvSpPr>
              <p:cNvPr id="42016" name="椭圆 40">
                <a:extLst>
                  <a:ext uri="{FF2B5EF4-FFF2-40B4-BE49-F238E27FC236}">
                    <a16:creationId xmlns:a16="http://schemas.microsoft.com/office/drawing/2014/main" id="{47881A3D-B672-4D5E-A4EA-1EAB301E9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7" y="0"/>
                <a:ext cx="1485136" cy="1485894"/>
              </a:xfrm>
              <a:prstGeom prst="ellipse">
                <a:avLst/>
              </a:prstGeom>
              <a:solidFill>
                <a:srgbClr val="181818"/>
              </a:solidFill>
              <a:ln w="25400">
                <a:solidFill>
                  <a:srgbClr val="FFFFFF"/>
                </a:solidFill>
                <a:round/>
                <a:headEnd/>
                <a:tailEnd/>
              </a:ln>
              <a:effectLst>
                <a:outerShdw dist="38100" dir="2700000" algn="ctr" rotWithShape="0">
                  <a:srgbClr val="000000">
                    <a:alpha val="42000"/>
                  </a:srgbClr>
                </a:outerShdw>
              </a:effec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017" name="椭圆 4">
                <a:extLst>
                  <a:ext uri="{FF2B5EF4-FFF2-40B4-BE49-F238E27FC236}">
                    <a16:creationId xmlns:a16="http://schemas.microsoft.com/office/drawing/2014/main" id="{4900E575-21A7-420B-95C7-C8C1D1D25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429" y="218267"/>
                <a:ext cx="1049425" cy="1049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7145" tIns="17145" rIns="17145" bIns="17145" anchor="ctr"/>
              <a:lstStyle>
                <a:lvl1pPr defTabSz="12001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defTabSz="12001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defTabSz="12001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defTabSz="12001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defTabSz="12001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defTabSz="120015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defTabSz="120015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defTabSz="120015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defTabSz="120015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>
                  <a:lnSpc>
                    <a:spcPct val="91649"/>
                  </a:lnSpc>
                </a:pPr>
                <a:r>
                  <a:rPr lang="zh-CN" altLang="zh-CN" sz="2000">
                    <a:solidFill>
                      <a:srgbClr val="FFFFFF"/>
                    </a:solidFill>
                    <a:latin typeface="+mn-lt"/>
                    <a:ea typeface="+mn-ea"/>
                    <a:cs typeface="+mn-ea"/>
                    <a:sym typeface="+mn-lt"/>
                  </a:rPr>
                  <a:t>SMS</a:t>
                </a:r>
              </a:p>
            </p:txBody>
          </p:sp>
        </p:grpSp>
        <p:grpSp>
          <p:nvGrpSpPr>
            <p:cNvPr id="42009" name="Group 24">
              <a:extLst>
                <a:ext uri="{FF2B5EF4-FFF2-40B4-BE49-F238E27FC236}">
                  <a16:creationId xmlns:a16="http://schemas.microsoft.com/office/drawing/2014/main" id="{8FC4790C-98F6-4D75-9E2D-7F73E3AC36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8112" y="3744416"/>
              <a:ext cx="1090042" cy="1080120"/>
              <a:chOff x="0" y="0"/>
              <a:chExt cx="1485185" cy="1485185"/>
            </a:xfrm>
          </p:grpSpPr>
          <p:sp>
            <p:nvSpPr>
              <p:cNvPr id="42014" name="椭圆 38">
                <a:extLst>
                  <a:ext uri="{FF2B5EF4-FFF2-40B4-BE49-F238E27FC236}">
                    <a16:creationId xmlns:a16="http://schemas.microsoft.com/office/drawing/2014/main" id="{2F590FB8-F435-4EA6-B28E-5E51F234D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" y="-897"/>
                <a:ext cx="1484782" cy="1486082"/>
              </a:xfrm>
              <a:prstGeom prst="ellipse">
                <a:avLst/>
              </a:prstGeom>
              <a:solidFill>
                <a:srgbClr val="009900"/>
              </a:solidFill>
              <a:ln w="25400">
                <a:solidFill>
                  <a:srgbClr val="FFFFFF"/>
                </a:solidFill>
                <a:round/>
                <a:headEnd/>
                <a:tailEnd/>
              </a:ln>
              <a:effectLst>
                <a:outerShdw dist="38100" dir="2700000" algn="ctr" rotWithShape="0">
                  <a:srgbClr val="000000">
                    <a:alpha val="42000"/>
                  </a:srgbClr>
                </a:outerShdw>
              </a:effec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zh-CN" sz="28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015" name="椭圆 6">
                <a:extLst>
                  <a:ext uri="{FF2B5EF4-FFF2-40B4-BE49-F238E27FC236}">
                    <a16:creationId xmlns:a16="http://schemas.microsoft.com/office/drawing/2014/main" id="{063AAB14-BCE3-4919-AD50-5756F8DEB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31" y="215879"/>
                <a:ext cx="1166239" cy="10525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7145" tIns="17145" rIns="17145" bIns="17145" anchor="ctr"/>
              <a:lstStyle>
                <a:lvl1pPr defTabSz="12001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defTabSz="12001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defTabSz="12001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defTabSz="12001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defTabSz="12001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defTabSz="120015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defTabSz="120015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defTabSz="120015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defTabSz="120015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>
                  <a:lnSpc>
                    <a:spcPct val="91649"/>
                  </a:lnSpc>
                </a:pPr>
                <a:r>
                  <a:rPr lang="zh-CN" altLang="zh-CN" sz="1400">
                    <a:solidFill>
                      <a:srgbClr val="FFFFFF"/>
                    </a:solidFill>
                    <a:latin typeface="+mn-lt"/>
                    <a:ea typeface="+mn-ea"/>
                    <a:cs typeface="+mn-ea"/>
                    <a:sym typeface="+mn-lt"/>
                  </a:rPr>
                  <a:t>Mobile Web</a:t>
                </a:r>
              </a:p>
            </p:txBody>
          </p:sp>
        </p:grpSp>
        <p:pic>
          <p:nvPicPr>
            <p:cNvPr id="42010" name="组合 35">
              <a:extLst>
                <a:ext uri="{FF2B5EF4-FFF2-40B4-BE49-F238E27FC236}">
                  <a16:creationId xmlns:a16="http://schemas.microsoft.com/office/drawing/2014/main" id="{8F03B98F-C994-4D05-9094-2E47E7EAB939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59975" y="3112699"/>
              <a:ext cx="1261323" cy="12545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42011" name="直接连接符 44">
              <a:extLst>
                <a:ext uri="{FF2B5EF4-FFF2-40B4-BE49-F238E27FC236}">
                  <a16:creationId xmlns:a16="http://schemas.microsoft.com/office/drawing/2014/main" id="{C1AD8D04-CA14-47DA-8EC1-44A080E38F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512893" y="3023882"/>
              <a:ext cx="142981" cy="792059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12" name="直接连接符 46">
              <a:extLst>
                <a:ext uri="{FF2B5EF4-FFF2-40B4-BE49-F238E27FC236}">
                  <a16:creationId xmlns:a16="http://schemas.microsoft.com/office/drawing/2014/main" id="{6935EEB8-444C-4F2F-8D43-12D1C27304B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943767" y="936415"/>
              <a:ext cx="77287" cy="647704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13" name="直接连接符 48">
              <a:extLst>
                <a:ext uri="{FF2B5EF4-FFF2-40B4-BE49-F238E27FC236}">
                  <a16:creationId xmlns:a16="http://schemas.microsoft.com/office/drawing/2014/main" id="{5FB159D2-0936-4A84-9403-5BDFC49818C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21648" y="2795952"/>
              <a:ext cx="490772" cy="529939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1990" name="Line 2">
            <a:extLst>
              <a:ext uri="{FF2B5EF4-FFF2-40B4-BE49-F238E27FC236}">
                <a16:creationId xmlns:a16="http://schemas.microsoft.com/office/drawing/2014/main" id="{DC621A7E-ABA3-4475-A466-B09FB6D7202D}"/>
              </a:ext>
            </a:extLst>
          </p:cNvPr>
          <p:cNvSpPr>
            <a:spLocks noChangeShapeType="1"/>
          </p:cNvSpPr>
          <p:nvPr/>
        </p:nvSpPr>
        <p:spPr bwMode="auto">
          <a:xfrm>
            <a:off x="4511676" y="5849938"/>
            <a:ext cx="309721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41991" name="Picture 5">
            <a:extLst>
              <a:ext uri="{FF2B5EF4-FFF2-40B4-BE49-F238E27FC236}">
                <a16:creationId xmlns:a16="http://schemas.microsoft.com/office/drawing/2014/main" id="{CF8B63B7-0285-41C0-8400-C08DE35184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8614" y="5264151"/>
            <a:ext cx="534987" cy="1031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992" name="Picture 6">
            <a:extLst>
              <a:ext uri="{FF2B5EF4-FFF2-40B4-BE49-F238E27FC236}">
                <a16:creationId xmlns:a16="http://schemas.microsoft.com/office/drawing/2014/main" id="{1911E8AA-5E01-4724-9D7F-DF1E2C91D9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5801" y="5264150"/>
            <a:ext cx="754063" cy="1201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993" name="Picture 7">
            <a:extLst>
              <a:ext uri="{FF2B5EF4-FFF2-40B4-BE49-F238E27FC236}">
                <a16:creationId xmlns:a16="http://schemas.microsoft.com/office/drawing/2014/main" id="{37435B31-C31B-4785-A906-BE4CDD026F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5051" y="5354638"/>
            <a:ext cx="695325" cy="823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994" name="Picture 9">
            <a:extLst>
              <a:ext uri="{FF2B5EF4-FFF2-40B4-BE49-F238E27FC236}">
                <a16:creationId xmlns:a16="http://schemas.microsoft.com/office/drawing/2014/main" id="{14325033-ABB8-48F0-B6E3-D6C2EF8F70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2014" y="5310188"/>
            <a:ext cx="75882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995" name="Picture 10">
            <a:extLst>
              <a:ext uri="{FF2B5EF4-FFF2-40B4-BE49-F238E27FC236}">
                <a16:creationId xmlns:a16="http://schemas.microsoft.com/office/drawing/2014/main" id="{5C6A07AB-0CAE-4F41-8245-C8AABB13FC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35863" y="5084764"/>
            <a:ext cx="990600" cy="1309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996" name="Picture 12">
            <a:extLst>
              <a:ext uri="{FF2B5EF4-FFF2-40B4-BE49-F238E27FC236}">
                <a16:creationId xmlns:a16="http://schemas.microsoft.com/office/drawing/2014/main" id="{24851221-9F09-48ED-BBEE-8355134A87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36089" y="5354638"/>
            <a:ext cx="890587" cy="976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997" name="Picture 13" descr="iTune">
            <a:extLst>
              <a:ext uri="{FF2B5EF4-FFF2-40B4-BE49-F238E27FC236}">
                <a16:creationId xmlns:a16="http://schemas.microsoft.com/office/drawing/2014/main" id="{0C17B3B4-7A45-4E02-9228-D65CFCDD38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8300" y="5229225"/>
            <a:ext cx="1214438" cy="1214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998" name="Picture 14">
            <a:extLst>
              <a:ext uri="{FF2B5EF4-FFF2-40B4-BE49-F238E27FC236}">
                <a16:creationId xmlns:a16="http://schemas.microsoft.com/office/drawing/2014/main" id="{DAB94059-952C-4CB4-A7C8-2D8C549965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4725" y="5487988"/>
            <a:ext cx="476250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999" name="Picture 15">
            <a:extLst>
              <a:ext uri="{FF2B5EF4-FFF2-40B4-BE49-F238E27FC236}">
                <a16:creationId xmlns:a16="http://schemas.microsoft.com/office/drawing/2014/main" id="{B2716F9D-DC36-466A-B774-58D1918F8D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5300" y="5487988"/>
            <a:ext cx="476250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000" name="AutoShape 16">
            <a:extLst>
              <a:ext uri="{FF2B5EF4-FFF2-40B4-BE49-F238E27FC236}">
                <a16:creationId xmlns:a16="http://schemas.microsoft.com/office/drawing/2014/main" id="{B299F03B-BA00-4DD5-A9D2-AD8024066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4826" y="5084763"/>
            <a:ext cx="2663825" cy="1414462"/>
          </a:xfrm>
          <a:prstGeom prst="roundRect">
            <a:avLst>
              <a:gd name="adj" fmla="val 16667"/>
            </a:avLst>
          </a:prstGeom>
          <a:noFill/>
          <a:ln w="38100">
            <a:solidFill>
              <a:schemeClr val="tx1"/>
            </a:solidFill>
            <a:prstDash val="dash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endParaRPr lang="zh-CN" altLang="en-US" sz="2800">
              <a:solidFill>
                <a:schemeClr val="accent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2001" name="AutoShape 17">
            <a:extLst>
              <a:ext uri="{FF2B5EF4-FFF2-40B4-BE49-F238E27FC236}">
                <a16:creationId xmlns:a16="http://schemas.microsoft.com/office/drawing/2014/main" id="{17FBD9C1-C7F9-4813-A721-CBA9DA6261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6351" y="5129214"/>
            <a:ext cx="2663825" cy="1216025"/>
          </a:xfrm>
          <a:prstGeom prst="roundRect">
            <a:avLst>
              <a:gd name="adj" fmla="val 16667"/>
            </a:avLst>
          </a:prstGeom>
          <a:noFill/>
          <a:ln w="38100">
            <a:solidFill>
              <a:schemeClr val="folHlink"/>
            </a:solidFill>
            <a:prstDash val="dash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endParaRPr lang="zh-CN" altLang="en-US" sz="2800">
              <a:solidFill>
                <a:schemeClr val="accent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2002" name="内容占位符 29">
            <a:extLst>
              <a:ext uri="{FF2B5EF4-FFF2-40B4-BE49-F238E27FC236}">
                <a16:creationId xmlns:a16="http://schemas.microsoft.com/office/drawing/2014/main" id="{D5CF3403-D81F-4900-B91C-AA9C46BC7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2060576"/>
            <a:ext cx="5867400" cy="266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lvl="1" eaLnBrk="1" hangingPunct="1">
              <a:lnSpc>
                <a:spcPct val="91649"/>
              </a:lnSpc>
              <a:spcBef>
                <a:spcPts val="0"/>
              </a:spcBef>
              <a:buBlip>
                <a:blip r:embed="rId16"/>
              </a:buBlip>
            </a:pPr>
            <a:r>
              <a:rPr lang="zh-CN" altLang="zh-CN" sz="2200" b="1">
                <a:latin typeface="+mn-lt"/>
                <a:ea typeface="+mn-ea"/>
                <a:cs typeface="+mn-ea"/>
                <a:sym typeface="+mn-lt"/>
              </a:rPr>
              <a:t>可随时随地利用碎片时间，个性化、私密化、娱乐化、互动性。</a:t>
            </a:r>
          </a:p>
          <a:p>
            <a:pPr lvl="1" eaLnBrk="1" hangingPunct="1">
              <a:lnSpc>
                <a:spcPct val="91649"/>
              </a:lnSpc>
              <a:spcBef>
                <a:spcPts val="0"/>
              </a:spcBef>
              <a:buBlip>
                <a:blip r:embed="rId16"/>
              </a:buBlip>
            </a:pPr>
            <a:r>
              <a:rPr lang="zh-CN" altLang="zh-CN" sz="2200" b="1">
                <a:latin typeface="+mn-lt"/>
                <a:ea typeface="+mn-ea"/>
                <a:cs typeface="+mn-ea"/>
                <a:sym typeface="+mn-lt"/>
              </a:rPr>
              <a:t>获得用户身份识别、用户位置信息、用户在线状态信息、用户终端和应用偏好、用户消费行为统计数据。</a:t>
            </a:r>
          </a:p>
          <a:p>
            <a:pPr lvl="1" eaLnBrk="1" hangingPunct="1">
              <a:lnSpc>
                <a:spcPct val="91649"/>
              </a:lnSpc>
              <a:spcBef>
                <a:spcPts val="0"/>
              </a:spcBef>
              <a:buBlip>
                <a:blip r:embed="rId16"/>
              </a:buBlip>
            </a:pPr>
            <a:r>
              <a:rPr lang="zh-CN" altLang="zh-CN" sz="2200" b="1">
                <a:latin typeface="+mn-lt"/>
                <a:ea typeface="+mn-ea"/>
                <a:cs typeface="+mn-ea"/>
                <a:sym typeface="+mn-lt"/>
              </a:rPr>
              <a:t>可定制终端、语音和数据服务、计费等，移动终端数多于PC，换代快。</a:t>
            </a:r>
          </a:p>
        </p:txBody>
      </p:sp>
    </p:spTree>
  </p:cSld>
  <p:clrMapOvr>
    <a:masterClrMapping/>
  </p:clrMapOvr>
  <p:transition spd="slow" advClick="0">
    <p:fade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Text Box 6">
            <a:extLst>
              <a:ext uri="{FF2B5EF4-FFF2-40B4-BE49-F238E27FC236}">
                <a16:creationId xmlns:a16="http://schemas.microsoft.com/office/drawing/2014/main" id="{6DC6343D-FFC9-42B7-B52E-3DDAADD558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5571" y="6371567"/>
            <a:ext cx="612347" cy="347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Text</a:t>
            </a:r>
          </a:p>
        </p:txBody>
      </p:sp>
      <p:sp>
        <p:nvSpPr>
          <p:cNvPr id="44035" name="Text Box 7">
            <a:extLst>
              <a:ext uri="{FF2B5EF4-FFF2-40B4-BE49-F238E27FC236}">
                <a16:creationId xmlns:a16="http://schemas.microsoft.com/office/drawing/2014/main" id="{82C735FA-3510-489D-A948-4F996FE628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8184" y="6379506"/>
            <a:ext cx="1852943" cy="2905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400" b="1">
                <a:solidFill>
                  <a:srgbClr val="FF0000"/>
                </a:solidFill>
                <a:latin typeface="+mn-lt"/>
                <a:ea typeface="+mn-ea"/>
                <a:cs typeface="+mn-ea"/>
                <a:sym typeface="+mn-lt"/>
              </a:rPr>
              <a:t>Touch / Sound / Move</a:t>
            </a:r>
          </a:p>
        </p:txBody>
      </p:sp>
      <p:sp>
        <p:nvSpPr>
          <p:cNvPr id="44036" name="Text Box 6">
            <a:extLst>
              <a:ext uri="{FF2B5EF4-FFF2-40B4-BE49-F238E27FC236}">
                <a16:creationId xmlns:a16="http://schemas.microsoft.com/office/drawing/2014/main" id="{44C84040-CCD6-4061-867D-BF594551E5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6158" y="6371567"/>
            <a:ext cx="1184940" cy="347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solidFill>
                  <a:srgbClr val="FF0000"/>
                </a:solidFill>
                <a:latin typeface="+mn-lt"/>
                <a:ea typeface="+mn-ea"/>
                <a:cs typeface="+mn-ea"/>
                <a:sym typeface="+mn-lt"/>
              </a:rPr>
              <a:t>Graphical</a:t>
            </a:r>
          </a:p>
        </p:txBody>
      </p:sp>
      <p:sp>
        <p:nvSpPr>
          <p:cNvPr id="43013" name="Text Box 6">
            <a:extLst>
              <a:ext uri="{FF2B5EF4-FFF2-40B4-BE49-F238E27FC236}">
                <a16:creationId xmlns:a16="http://schemas.microsoft.com/office/drawing/2014/main" id="{EA99CD14-0403-4047-8EA8-08AC2C0C50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371" y="6379506"/>
            <a:ext cx="1368425" cy="347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 i="1">
                <a:solidFill>
                  <a:srgbClr val="22228B"/>
                </a:solidFill>
                <a:latin typeface="+mn-lt"/>
                <a:ea typeface="+mn-ea"/>
                <a:cs typeface="+mn-ea"/>
                <a:sym typeface="+mn-lt"/>
              </a:rPr>
              <a:t>1980s </a:t>
            </a:r>
          </a:p>
        </p:txBody>
      </p:sp>
      <p:sp>
        <p:nvSpPr>
          <p:cNvPr id="44038" name="Text Box 6">
            <a:extLst>
              <a:ext uri="{FF2B5EF4-FFF2-40B4-BE49-F238E27FC236}">
                <a16:creationId xmlns:a16="http://schemas.microsoft.com/office/drawing/2014/main" id="{D29F2200-30B8-479E-81A6-24A82397EF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2195" y="6379506"/>
            <a:ext cx="736099" cy="347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 i="1">
                <a:solidFill>
                  <a:srgbClr val="FF0000"/>
                </a:solidFill>
                <a:latin typeface="+mn-lt"/>
                <a:ea typeface="+mn-ea"/>
                <a:cs typeface="+mn-ea"/>
                <a:sym typeface="+mn-lt"/>
              </a:rPr>
              <a:t>1990s</a:t>
            </a:r>
          </a:p>
        </p:txBody>
      </p:sp>
      <p:sp>
        <p:nvSpPr>
          <p:cNvPr id="44039" name="Text Box 6">
            <a:extLst>
              <a:ext uri="{FF2B5EF4-FFF2-40B4-BE49-F238E27FC236}">
                <a16:creationId xmlns:a16="http://schemas.microsoft.com/office/drawing/2014/main" id="{DD68298F-87DB-4E91-9B31-0352530260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4583" y="6379506"/>
            <a:ext cx="736099" cy="347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 i="1">
                <a:solidFill>
                  <a:srgbClr val="FF0000"/>
                </a:solidFill>
                <a:latin typeface="+mn-lt"/>
                <a:ea typeface="+mn-ea"/>
                <a:cs typeface="+mn-ea"/>
                <a:sym typeface="+mn-lt"/>
              </a:rPr>
              <a:t>2000s</a:t>
            </a:r>
          </a:p>
        </p:txBody>
      </p:sp>
      <p:sp>
        <p:nvSpPr>
          <p:cNvPr id="44040" name="Chevron 64">
            <a:extLst>
              <a:ext uri="{FF2B5EF4-FFF2-40B4-BE49-F238E27FC236}">
                <a16:creationId xmlns:a16="http://schemas.microsoft.com/office/drawing/2014/main" id="{283DB90A-5D42-43D9-9867-EFB7D24AB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383" y="4733267"/>
            <a:ext cx="3103562" cy="2008188"/>
          </a:xfrm>
          <a:prstGeom prst="chevron">
            <a:avLst>
              <a:gd name="adj" fmla="val 20520"/>
            </a:avLst>
          </a:prstGeom>
          <a:noFill/>
          <a:ln w="254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endParaRPr lang="zh-CN" altLang="zh-CN" sz="28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4041" name="Chevron 68">
            <a:extLst>
              <a:ext uri="{FF2B5EF4-FFF2-40B4-BE49-F238E27FC236}">
                <a16:creationId xmlns:a16="http://schemas.microsoft.com/office/drawing/2014/main" id="{7180CED8-94E2-4494-8FA9-95DD297B3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1870" y="4733267"/>
            <a:ext cx="3087688" cy="2008188"/>
          </a:xfrm>
          <a:prstGeom prst="chevron">
            <a:avLst>
              <a:gd name="adj" fmla="val 20522"/>
            </a:avLst>
          </a:prstGeom>
          <a:noFill/>
          <a:ln w="254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endParaRPr lang="zh-CN" altLang="zh-CN" sz="28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3018" name="Chevron 69">
            <a:extLst>
              <a:ext uri="{FF2B5EF4-FFF2-40B4-BE49-F238E27FC236}">
                <a16:creationId xmlns:a16="http://schemas.microsoft.com/office/drawing/2014/main" id="{3A26808B-90A3-422A-B64E-7B5065A394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921" y="4733267"/>
            <a:ext cx="3051175" cy="2008188"/>
          </a:xfrm>
          <a:prstGeom prst="chevron">
            <a:avLst>
              <a:gd name="adj" fmla="val 20518"/>
            </a:avLst>
          </a:prstGeom>
          <a:noFill/>
          <a:ln w="254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endParaRPr lang="zh-CN" altLang="zh-CN" sz="2800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44043" name="Picture 10" descr="http://www.guidebookgallery.org/pics/gui/desktop/full/win95osr2.png">
            <a:extLst>
              <a:ext uri="{FF2B5EF4-FFF2-40B4-BE49-F238E27FC236}">
                <a16:creationId xmlns:a16="http://schemas.microsoft.com/office/drawing/2014/main" id="{68556128-896F-441D-A5E8-FD877CB093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85746" y="5022193"/>
            <a:ext cx="1901825" cy="281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20" name="Picture 12" descr="http://www.blogcdn.com/www.switched.com/media/2007/12/msdos.jpg">
            <a:extLst>
              <a:ext uri="{FF2B5EF4-FFF2-40B4-BE49-F238E27FC236}">
                <a16:creationId xmlns:a16="http://schemas.microsoft.com/office/drawing/2014/main" id="{44FB74A9-5918-41B2-80A9-CEFDC2C003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771" y="5088867"/>
            <a:ext cx="1901825" cy="271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045" name="Picture 14" descr="http://cdn.ientry.com/sites/webpronews/pictures/siri-apple_616.jpg">
            <a:extLst>
              <a:ext uri="{FF2B5EF4-FFF2-40B4-BE49-F238E27FC236}">
                <a16:creationId xmlns:a16="http://schemas.microsoft.com/office/drawing/2014/main" id="{ACC4CBE3-BAAE-466C-8D04-72180973F4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1495" y="5088868"/>
            <a:ext cx="1860550" cy="264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23" name="标题 21">
            <a:extLst>
              <a:ext uri="{FF2B5EF4-FFF2-40B4-BE49-F238E27FC236}">
                <a16:creationId xmlns:a16="http://schemas.microsoft.com/office/drawing/2014/main" id="{9F4C5B6C-35A1-45F0-B5FF-EE03799C0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626" y="164350"/>
            <a:ext cx="68580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3600" b="1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移动终端功能的演进</a:t>
            </a:r>
          </a:p>
        </p:txBody>
      </p:sp>
      <p:sp>
        <p:nvSpPr>
          <p:cNvPr id="44048" name="右箭头 21">
            <a:extLst>
              <a:ext uri="{FF2B5EF4-FFF2-40B4-BE49-F238E27FC236}">
                <a16:creationId xmlns:a16="http://schemas.microsoft.com/office/drawing/2014/main" id="{8A30B38A-AB67-4862-8F1E-3B59EB4833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9650" y="1476251"/>
            <a:ext cx="7848600" cy="576262"/>
          </a:xfrm>
          <a:prstGeom prst="rightArrow">
            <a:avLst>
              <a:gd name="adj1" fmla="val 50000"/>
              <a:gd name="adj2" fmla="val 50948"/>
            </a:avLst>
          </a:prstGeom>
          <a:solidFill>
            <a:schemeClr val="accent1"/>
          </a:solidFill>
          <a:ln w="25400">
            <a:solidFill>
              <a:srgbClr val="00956F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endParaRPr lang="zh-CN" altLang="zh-CN" sz="28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4049" name="TextBox 22">
            <a:extLst>
              <a:ext uri="{FF2B5EF4-FFF2-40B4-BE49-F238E27FC236}">
                <a16:creationId xmlns:a16="http://schemas.microsoft.com/office/drawing/2014/main" id="{3C29F2CD-D0A7-4080-8834-C49787328E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9" y="1549276"/>
            <a:ext cx="720725" cy="347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00’</a:t>
            </a:r>
          </a:p>
        </p:txBody>
      </p:sp>
      <p:sp>
        <p:nvSpPr>
          <p:cNvPr id="44050" name="TextBox 23">
            <a:extLst>
              <a:ext uri="{FF2B5EF4-FFF2-40B4-BE49-F238E27FC236}">
                <a16:creationId xmlns:a16="http://schemas.microsoft.com/office/drawing/2014/main" id="{93266E95-4A54-42DC-B8AA-077E4B7773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0375" y="1549276"/>
            <a:ext cx="503238" cy="347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01’</a:t>
            </a:r>
          </a:p>
        </p:txBody>
      </p:sp>
      <p:sp>
        <p:nvSpPr>
          <p:cNvPr id="44051" name="矩形 24">
            <a:extLst>
              <a:ext uri="{FF2B5EF4-FFF2-40B4-BE49-F238E27FC236}">
                <a16:creationId xmlns:a16="http://schemas.microsoft.com/office/drawing/2014/main" id="{01A2321F-889E-4B0C-A10B-3C8FDA6998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5050" y="1549276"/>
            <a:ext cx="647934" cy="347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02’</a:t>
            </a:r>
          </a:p>
        </p:txBody>
      </p:sp>
      <p:sp>
        <p:nvSpPr>
          <p:cNvPr id="44052" name="矩形 25">
            <a:extLst>
              <a:ext uri="{FF2B5EF4-FFF2-40B4-BE49-F238E27FC236}">
                <a16:creationId xmlns:a16="http://schemas.microsoft.com/office/drawing/2014/main" id="{D5B1DBB0-440E-4033-AF1D-DB53FBDAD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1313" y="1549276"/>
            <a:ext cx="647934" cy="347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03’</a:t>
            </a:r>
          </a:p>
        </p:txBody>
      </p:sp>
      <p:sp>
        <p:nvSpPr>
          <p:cNvPr id="44053" name="矩形 26">
            <a:extLst>
              <a:ext uri="{FF2B5EF4-FFF2-40B4-BE49-F238E27FC236}">
                <a16:creationId xmlns:a16="http://schemas.microsoft.com/office/drawing/2014/main" id="{7828E82F-5D4A-4403-9339-1DF24ED0D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7575" y="1549276"/>
            <a:ext cx="647934" cy="347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04’</a:t>
            </a:r>
          </a:p>
        </p:txBody>
      </p:sp>
      <p:sp>
        <p:nvSpPr>
          <p:cNvPr id="44054" name="矩形 27">
            <a:extLst>
              <a:ext uri="{FF2B5EF4-FFF2-40B4-BE49-F238E27FC236}">
                <a16:creationId xmlns:a16="http://schemas.microsoft.com/office/drawing/2014/main" id="{4C5E1722-F45B-4D8B-B860-B61AD6553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3838" y="1549276"/>
            <a:ext cx="647934" cy="347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05’</a:t>
            </a:r>
          </a:p>
        </p:txBody>
      </p:sp>
      <p:sp>
        <p:nvSpPr>
          <p:cNvPr id="44055" name="矩形 28">
            <a:extLst>
              <a:ext uri="{FF2B5EF4-FFF2-40B4-BE49-F238E27FC236}">
                <a16:creationId xmlns:a16="http://schemas.microsoft.com/office/drawing/2014/main" id="{0854F936-6E1F-455E-855B-75728E3207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0100" y="1549276"/>
            <a:ext cx="647934" cy="347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06’</a:t>
            </a:r>
          </a:p>
        </p:txBody>
      </p:sp>
      <p:sp>
        <p:nvSpPr>
          <p:cNvPr id="44056" name="矩形 29">
            <a:extLst>
              <a:ext uri="{FF2B5EF4-FFF2-40B4-BE49-F238E27FC236}">
                <a16:creationId xmlns:a16="http://schemas.microsoft.com/office/drawing/2014/main" id="{C6CDA4A6-FD50-46AB-A5FB-B1AD0454A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6363" y="1549276"/>
            <a:ext cx="647934" cy="347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07’</a:t>
            </a:r>
          </a:p>
        </p:txBody>
      </p:sp>
      <p:sp>
        <p:nvSpPr>
          <p:cNvPr id="44057" name="矩形 30">
            <a:extLst>
              <a:ext uri="{FF2B5EF4-FFF2-40B4-BE49-F238E27FC236}">
                <a16:creationId xmlns:a16="http://schemas.microsoft.com/office/drawing/2014/main" id="{57D0D9EB-00D5-4BA4-BD29-28A4A08E4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9600" y="1549276"/>
            <a:ext cx="647934" cy="347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08’</a:t>
            </a:r>
          </a:p>
        </p:txBody>
      </p:sp>
      <p:sp>
        <p:nvSpPr>
          <p:cNvPr id="44058" name="矩形 31">
            <a:extLst>
              <a:ext uri="{FF2B5EF4-FFF2-40B4-BE49-F238E27FC236}">
                <a16:creationId xmlns:a16="http://schemas.microsoft.com/office/drawing/2014/main" id="{1E56E803-8E00-4FDA-82EB-214D5B10E5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5863" y="1549276"/>
            <a:ext cx="647934" cy="347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09’</a:t>
            </a:r>
          </a:p>
        </p:txBody>
      </p:sp>
      <p:sp>
        <p:nvSpPr>
          <p:cNvPr id="44059" name="矩形 32">
            <a:extLst>
              <a:ext uri="{FF2B5EF4-FFF2-40B4-BE49-F238E27FC236}">
                <a16:creationId xmlns:a16="http://schemas.microsoft.com/office/drawing/2014/main" id="{95214097-64FB-4DF0-BDFD-A654D7931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2125" y="1549276"/>
            <a:ext cx="647934" cy="347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10’</a:t>
            </a:r>
          </a:p>
        </p:txBody>
      </p:sp>
      <p:sp>
        <p:nvSpPr>
          <p:cNvPr id="44060" name="矩形 33">
            <a:extLst>
              <a:ext uri="{FF2B5EF4-FFF2-40B4-BE49-F238E27FC236}">
                <a16:creationId xmlns:a16="http://schemas.microsoft.com/office/drawing/2014/main" id="{406BE7FF-BC19-4CD1-A5D3-246A1F8AB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8388" y="1549276"/>
            <a:ext cx="635174" cy="347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11’</a:t>
            </a:r>
          </a:p>
        </p:txBody>
      </p:sp>
      <p:sp>
        <p:nvSpPr>
          <p:cNvPr id="44061" name="矩形 34">
            <a:extLst>
              <a:ext uri="{FF2B5EF4-FFF2-40B4-BE49-F238E27FC236}">
                <a16:creationId xmlns:a16="http://schemas.microsoft.com/office/drawing/2014/main" id="{DEBF4756-E3A6-4D32-B6BA-E0328256B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1625" y="1549276"/>
            <a:ext cx="1304075" cy="347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 dirty="0">
                <a:latin typeface="+mn-lt"/>
                <a:ea typeface="+mn-ea"/>
                <a:cs typeface="+mn-ea"/>
                <a:sym typeface="+mn-lt"/>
              </a:rPr>
              <a:t>12’</a:t>
            </a:r>
            <a:r>
              <a:rPr lang="en-US" altLang="zh-CN" sz="1800" b="1" dirty="0">
                <a:latin typeface="+mn-lt"/>
                <a:ea typeface="+mn-ea"/>
                <a:cs typeface="+mn-ea"/>
                <a:sym typeface="+mn-lt"/>
              </a:rPr>
              <a:t>16’ 20’</a:t>
            </a:r>
            <a:endParaRPr lang="zh-CN" altLang="zh-CN" sz="1800" b="1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4062" name="TextBox 35">
            <a:extLst>
              <a:ext uri="{FF2B5EF4-FFF2-40B4-BE49-F238E27FC236}">
                <a16:creationId xmlns:a16="http://schemas.microsoft.com/office/drawing/2014/main" id="{BC509682-5591-4EC0-86E7-FE8ABDE2E0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9650" y="1836613"/>
            <a:ext cx="863600" cy="54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 b="1">
                <a:solidFill>
                  <a:srgbClr val="A50021"/>
                </a:solidFill>
                <a:latin typeface="+mn-lt"/>
                <a:ea typeface="+mn-ea"/>
                <a:cs typeface="+mn-ea"/>
                <a:sym typeface="+mn-lt"/>
              </a:rPr>
              <a:t>引入MP3</a:t>
            </a:r>
            <a:endParaRPr lang="zh-CN" altLang="zh-CN" sz="16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4063" name="TextBox 36">
            <a:extLst>
              <a:ext uri="{FF2B5EF4-FFF2-40B4-BE49-F238E27FC236}">
                <a16:creationId xmlns:a16="http://schemas.microsoft.com/office/drawing/2014/main" id="{39916743-F665-4F0B-8C7C-DAF14D1AB2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7351" y="1044451"/>
            <a:ext cx="792163" cy="54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 b="1">
                <a:solidFill>
                  <a:srgbClr val="A50021"/>
                </a:solidFill>
                <a:latin typeface="+mn-lt"/>
                <a:ea typeface="+mn-ea"/>
                <a:cs typeface="+mn-ea"/>
                <a:sym typeface="+mn-lt"/>
              </a:rPr>
              <a:t>装上彩屏</a:t>
            </a:r>
            <a:endParaRPr lang="zh-CN" altLang="zh-CN" sz="16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4064" name="TextBox 37">
            <a:extLst>
              <a:ext uri="{FF2B5EF4-FFF2-40B4-BE49-F238E27FC236}">
                <a16:creationId xmlns:a16="http://schemas.microsoft.com/office/drawing/2014/main" id="{6C18C36D-AF54-464D-8CE8-53D38FE8D3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2175" y="1836613"/>
            <a:ext cx="647700" cy="54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 b="1">
                <a:solidFill>
                  <a:srgbClr val="A50021"/>
                </a:solidFill>
                <a:latin typeface="+mn-lt"/>
                <a:ea typeface="+mn-ea"/>
                <a:cs typeface="+mn-ea"/>
                <a:sym typeface="+mn-lt"/>
              </a:rPr>
              <a:t>带照像机</a:t>
            </a:r>
            <a:endParaRPr lang="zh-CN" altLang="zh-CN" sz="16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4065" name="TextBox 38">
            <a:extLst>
              <a:ext uri="{FF2B5EF4-FFF2-40B4-BE49-F238E27FC236}">
                <a16:creationId xmlns:a16="http://schemas.microsoft.com/office/drawing/2014/main" id="{1E87B48A-75D5-49A6-8918-811F572AE2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76" y="1044451"/>
            <a:ext cx="792163" cy="54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 b="1">
                <a:solidFill>
                  <a:srgbClr val="A50021"/>
                </a:solidFill>
                <a:latin typeface="+mn-lt"/>
                <a:ea typeface="+mn-ea"/>
                <a:cs typeface="+mn-ea"/>
                <a:sym typeface="+mn-lt"/>
              </a:rPr>
              <a:t>手写输入</a:t>
            </a:r>
            <a:endParaRPr lang="zh-CN" altLang="zh-CN" sz="16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4066" name="TextBox 39">
            <a:extLst>
              <a:ext uri="{FF2B5EF4-FFF2-40B4-BE49-F238E27FC236}">
                <a16:creationId xmlns:a16="http://schemas.microsoft.com/office/drawing/2014/main" id="{278303F0-C68D-4B28-ABD7-BCFFDE729E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3113" y="1836613"/>
            <a:ext cx="792162" cy="54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 b="1">
                <a:solidFill>
                  <a:srgbClr val="C00000"/>
                </a:solidFill>
                <a:latin typeface="+mn-lt"/>
                <a:ea typeface="+mn-ea"/>
                <a:cs typeface="+mn-ea"/>
                <a:sym typeface="+mn-lt"/>
              </a:rPr>
              <a:t>录音功能</a:t>
            </a:r>
          </a:p>
        </p:txBody>
      </p:sp>
      <p:sp>
        <p:nvSpPr>
          <p:cNvPr id="44067" name="TextBox 40">
            <a:extLst>
              <a:ext uri="{FF2B5EF4-FFF2-40B4-BE49-F238E27FC236}">
                <a16:creationId xmlns:a16="http://schemas.microsoft.com/office/drawing/2014/main" id="{EBBA6BDA-0E6E-4709-9C77-CD852F3BDA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32400" y="1044451"/>
            <a:ext cx="647700" cy="54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 b="1">
                <a:solidFill>
                  <a:srgbClr val="A50021"/>
                </a:solidFill>
                <a:latin typeface="+mn-lt"/>
                <a:ea typeface="+mn-ea"/>
                <a:cs typeface="+mn-ea"/>
                <a:sym typeface="+mn-lt"/>
              </a:rPr>
              <a:t>TV功能</a:t>
            </a:r>
            <a:endParaRPr lang="zh-CN" altLang="zh-CN" sz="16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4068" name="TextBox 41">
            <a:extLst>
              <a:ext uri="{FF2B5EF4-FFF2-40B4-BE49-F238E27FC236}">
                <a16:creationId xmlns:a16="http://schemas.microsoft.com/office/drawing/2014/main" id="{4B91048C-7479-46FF-9446-39CBC3EBCE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9739" y="1836613"/>
            <a:ext cx="1152525" cy="54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 b="1">
                <a:solidFill>
                  <a:srgbClr val="A50021"/>
                </a:solidFill>
                <a:latin typeface="+mn-lt"/>
                <a:ea typeface="+mn-ea"/>
                <a:cs typeface="+mn-ea"/>
                <a:sym typeface="+mn-lt"/>
              </a:rPr>
              <a:t>内置游戏加速卡</a:t>
            </a:r>
            <a:endParaRPr lang="zh-CN" altLang="zh-CN" sz="16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4069" name="TextBox 42">
            <a:extLst>
              <a:ext uri="{FF2B5EF4-FFF2-40B4-BE49-F238E27FC236}">
                <a16:creationId xmlns:a16="http://schemas.microsoft.com/office/drawing/2014/main" id="{1B83620A-BEF6-45BF-833F-187EDA16FE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1044451"/>
            <a:ext cx="863600" cy="54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 b="1">
                <a:solidFill>
                  <a:srgbClr val="A50021"/>
                </a:solidFill>
                <a:latin typeface="+mn-lt"/>
                <a:ea typeface="+mn-ea"/>
                <a:cs typeface="+mn-ea"/>
                <a:sym typeface="+mn-lt"/>
              </a:rPr>
              <a:t>3G和WiFi</a:t>
            </a:r>
            <a:endParaRPr lang="zh-CN" altLang="zh-CN" sz="16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4070" name="TextBox 43">
            <a:extLst>
              <a:ext uri="{FF2B5EF4-FFF2-40B4-BE49-F238E27FC236}">
                <a16:creationId xmlns:a16="http://schemas.microsoft.com/office/drawing/2014/main" id="{731E8154-EEBF-474D-B205-62F87BB49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4" y="1836613"/>
            <a:ext cx="720725" cy="54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 b="1">
                <a:solidFill>
                  <a:srgbClr val="A50021"/>
                </a:solidFill>
                <a:latin typeface="+mn-lt"/>
                <a:ea typeface="+mn-ea"/>
                <a:cs typeface="+mn-ea"/>
                <a:sym typeface="+mn-lt"/>
              </a:rPr>
              <a:t>触摸屏</a:t>
            </a:r>
            <a:endParaRPr lang="zh-CN" altLang="zh-CN" sz="16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4071" name="TextBox 44">
            <a:extLst>
              <a:ext uri="{FF2B5EF4-FFF2-40B4-BE49-F238E27FC236}">
                <a16:creationId xmlns:a16="http://schemas.microsoft.com/office/drawing/2014/main" id="{9AF9724A-DB58-46A0-9CD4-E5451CB691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48525" y="1044451"/>
            <a:ext cx="1150938" cy="54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 b="1">
                <a:solidFill>
                  <a:srgbClr val="A50021"/>
                </a:solidFill>
                <a:latin typeface="+mn-lt"/>
                <a:ea typeface="+mn-ea"/>
                <a:cs typeface="+mn-ea"/>
                <a:sym typeface="+mn-lt"/>
              </a:rPr>
              <a:t>嵌入传感器功能</a:t>
            </a:r>
            <a:endParaRPr lang="zh-CN" altLang="zh-CN" sz="16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4072" name="TextBox 45">
            <a:extLst>
              <a:ext uri="{FF2B5EF4-FFF2-40B4-BE49-F238E27FC236}">
                <a16:creationId xmlns:a16="http://schemas.microsoft.com/office/drawing/2014/main" id="{3E6F72E5-1786-4534-81AA-84A54F1EE1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3" y="1836613"/>
            <a:ext cx="1008062" cy="54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 b="1">
                <a:solidFill>
                  <a:srgbClr val="A50021"/>
                </a:solidFill>
                <a:latin typeface="+mn-lt"/>
                <a:ea typeface="+mn-ea"/>
                <a:cs typeface="+mn-ea"/>
                <a:sym typeface="+mn-lt"/>
              </a:rPr>
              <a:t>加入PC功能</a:t>
            </a:r>
            <a:endParaRPr lang="zh-CN" altLang="zh-CN" sz="16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4073" name="TextBox 46">
            <a:extLst>
              <a:ext uri="{FF2B5EF4-FFF2-40B4-BE49-F238E27FC236}">
                <a16:creationId xmlns:a16="http://schemas.microsoft.com/office/drawing/2014/main" id="{B8A4B049-B7C1-4902-A8EF-1958085EBF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99463" y="1044451"/>
            <a:ext cx="1657350" cy="54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 b="1">
                <a:solidFill>
                  <a:srgbClr val="A50021"/>
                </a:solidFill>
                <a:latin typeface="+mn-lt"/>
                <a:ea typeface="+mn-ea"/>
                <a:cs typeface="+mn-ea"/>
                <a:sym typeface="+mn-lt"/>
              </a:rPr>
              <a:t>双核处理器、GPU、遥控器</a:t>
            </a:r>
            <a:endParaRPr lang="zh-CN" altLang="zh-CN" sz="16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4074" name="TextBox 47">
            <a:extLst>
              <a:ext uri="{FF2B5EF4-FFF2-40B4-BE49-F238E27FC236}">
                <a16:creationId xmlns:a16="http://schemas.microsoft.com/office/drawing/2014/main" id="{C4206536-3B20-4540-8BDB-038B2908A7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96338" y="2052513"/>
            <a:ext cx="1871662" cy="12250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 b="1" dirty="0">
                <a:solidFill>
                  <a:srgbClr val="A50021"/>
                </a:solidFill>
                <a:latin typeface="+mn-lt"/>
                <a:ea typeface="+mn-ea"/>
                <a:cs typeface="+mn-ea"/>
                <a:sym typeface="+mn-lt"/>
              </a:rPr>
              <a:t>四核处理器、手势输入、语音翻译、柔性屏幕、3D、画板、投影仪、健康监测仪</a:t>
            </a:r>
            <a:r>
              <a:rPr lang="zh-CN" altLang="en-US" sz="1600" b="1" dirty="0">
                <a:solidFill>
                  <a:srgbClr val="A50021"/>
                </a:solidFill>
                <a:latin typeface="+mn-lt"/>
                <a:ea typeface="+mn-ea"/>
                <a:cs typeface="+mn-ea"/>
                <a:sym typeface="+mn-lt"/>
              </a:rPr>
              <a:t>、</a:t>
            </a:r>
            <a:r>
              <a:rPr lang="en-US" altLang="zh-CN" sz="1600" b="1" dirty="0">
                <a:solidFill>
                  <a:srgbClr val="A50021"/>
                </a:solidFill>
                <a:latin typeface="+mn-lt"/>
                <a:ea typeface="+mn-ea"/>
                <a:cs typeface="+mn-ea"/>
                <a:sym typeface="+mn-lt"/>
              </a:rPr>
              <a:t>AR</a:t>
            </a:r>
            <a:r>
              <a:rPr lang="zh-CN" altLang="en-US" sz="1600" b="1" dirty="0">
                <a:solidFill>
                  <a:srgbClr val="A50021"/>
                </a:solidFill>
                <a:latin typeface="+mn-lt"/>
                <a:ea typeface="+mn-ea"/>
                <a:cs typeface="+mn-ea"/>
                <a:sym typeface="+mn-lt"/>
              </a:rPr>
              <a:t>、</a:t>
            </a:r>
            <a:r>
              <a:rPr lang="en-US" altLang="zh-CN" sz="1600" b="1" dirty="0">
                <a:solidFill>
                  <a:srgbClr val="A50021"/>
                </a:solidFill>
                <a:latin typeface="+mn-lt"/>
                <a:ea typeface="+mn-ea"/>
                <a:cs typeface="+mn-ea"/>
                <a:sym typeface="+mn-lt"/>
              </a:rPr>
              <a:t>VR</a:t>
            </a:r>
            <a:endParaRPr lang="zh-CN" altLang="zh-CN" sz="1600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4075" name="TextBox 48">
            <a:extLst>
              <a:ext uri="{FF2B5EF4-FFF2-40B4-BE49-F238E27FC236}">
                <a16:creationId xmlns:a16="http://schemas.microsoft.com/office/drawing/2014/main" id="{59FAC6C9-30AC-44BD-A8FB-63C3FA8D8D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2314" y="2557339"/>
            <a:ext cx="6048375" cy="1111586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 dirty="0">
                <a:latin typeface="+mn-lt"/>
                <a:ea typeface="+mn-ea"/>
                <a:cs typeface="+mn-ea"/>
                <a:sym typeface="+mn-lt"/>
              </a:rPr>
              <a:t>移动终端成为物联网节点！</a:t>
            </a:r>
          </a:p>
          <a:p>
            <a:pPr eaLnBrk="1" hangingPunct="1">
              <a:lnSpc>
                <a:spcPct val="91649"/>
              </a:lnSpc>
            </a:pPr>
            <a:r>
              <a:rPr lang="zh-CN" altLang="zh-CN" sz="1800" dirty="0">
                <a:latin typeface="+mn-lt"/>
                <a:ea typeface="+mn-ea"/>
                <a:cs typeface="+mn-ea"/>
                <a:sym typeface="+mn-lt"/>
              </a:rPr>
              <a:t>加速度传感器、陀螺仪传感器、亮度传感器、地磁传感器</a:t>
            </a:r>
          </a:p>
          <a:p>
            <a:pPr eaLnBrk="1" hangingPunct="1">
              <a:lnSpc>
                <a:spcPct val="91649"/>
              </a:lnSpc>
            </a:pPr>
            <a:r>
              <a:rPr lang="zh-CN" altLang="zh-CN" sz="1800" dirty="0">
                <a:latin typeface="+mn-lt"/>
                <a:ea typeface="+mn-ea"/>
                <a:cs typeface="+mn-ea"/>
                <a:sym typeface="+mn-lt"/>
              </a:rPr>
              <a:t>方向传感器、压力传感器、距离传感器、温度传感器、核辐射传感器</a:t>
            </a:r>
          </a:p>
        </p:txBody>
      </p:sp>
      <p:pic>
        <p:nvPicPr>
          <p:cNvPr id="44076" name="Picture 14">
            <a:extLst>
              <a:ext uri="{FF2B5EF4-FFF2-40B4-BE49-F238E27FC236}">
                <a16:creationId xmlns:a16="http://schemas.microsoft.com/office/drawing/2014/main" id="{A34F2902-5DE2-45C5-8B65-14E1650828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246" y="4796768"/>
            <a:ext cx="1865313" cy="2620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53" name="Picture 8" descr="http://www.washington.edu/lst/help/computing_fundamentals/troubleshootingxp/img/bios.gif">
            <a:extLst>
              <a:ext uri="{FF2B5EF4-FFF2-40B4-BE49-F238E27FC236}">
                <a16:creationId xmlns:a16="http://schemas.microsoft.com/office/drawing/2014/main" id="{3D6E6C20-9BDC-4B63-9E39-DDC226646E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259" y="4869792"/>
            <a:ext cx="1920875" cy="256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078" name="Picture 4" descr="http://t0.gstatic.com/images?q=tbn:ANd9GcRhe5oQRZgtlRnJAimch0MhtfDKus41CP7WJgbfAqfM5aI7R5ODUAWRh48I">
            <a:extLst>
              <a:ext uri="{FF2B5EF4-FFF2-40B4-BE49-F238E27FC236}">
                <a16:creationId xmlns:a16="http://schemas.microsoft.com/office/drawing/2014/main" id="{EBE6C0AB-0E80-4D75-8245-FF963A6D65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8202" y="4661832"/>
            <a:ext cx="1596143" cy="24332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79" name="右箭头 49">
            <a:extLst>
              <a:ext uri="{FF2B5EF4-FFF2-40B4-BE49-F238E27FC236}">
                <a16:creationId xmlns:a16="http://schemas.microsoft.com/office/drawing/2014/main" id="{600E5F2D-001B-4670-9E73-53804FF3C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0346" y="5741330"/>
            <a:ext cx="6657982" cy="792162"/>
          </a:xfrm>
          <a:prstGeom prst="rightArrow">
            <a:avLst>
              <a:gd name="adj1" fmla="val 50000"/>
              <a:gd name="adj2" fmla="val 50009"/>
            </a:avLst>
          </a:prstGeom>
          <a:solidFill>
            <a:srgbClr val="FFFF99">
              <a:alpha val="58038"/>
            </a:srgbClr>
          </a:solidFill>
          <a:ln w="25400">
            <a:solidFill>
              <a:srgbClr val="00956F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endParaRPr lang="zh-CN" altLang="zh-CN" sz="28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4080" name="TextBox 50">
            <a:extLst>
              <a:ext uri="{FF2B5EF4-FFF2-40B4-BE49-F238E27FC236}">
                <a16:creationId xmlns:a16="http://schemas.microsoft.com/office/drawing/2014/main" id="{E088088F-8B44-4C64-BB73-7AD3A02822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6970" y="5957230"/>
            <a:ext cx="2592388" cy="347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人机接口的演进</a:t>
            </a:r>
          </a:p>
        </p:txBody>
      </p:sp>
      <p:grpSp>
        <p:nvGrpSpPr>
          <p:cNvPr id="43057" name="Group 49">
            <a:extLst>
              <a:ext uri="{FF2B5EF4-FFF2-40B4-BE49-F238E27FC236}">
                <a16:creationId xmlns:a16="http://schemas.microsoft.com/office/drawing/2014/main" id="{75045782-CAAA-448D-9F93-E5C8860B4D8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774826" y="3781302"/>
            <a:ext cx="8424863" cy="1089025"/>
            <a:chOff x="0" y="0"/>
            <a:chExt cx="5307" cy="686"/>
          </a:xfrm>
        </p:grpSpPr>
        <p:pic>
          <p:nvPicPr>
            <p:cNvPr id="43062" name="Picture 2">
              <a:extLst>
                <a:ext uri="{FF2B5EF4-FFF2-40B4-BE49-F238E27FC236}">
                  <a16:creationId xmlns:a16="http://schemas.microsoft.com/office/drawing/2014/main" id="{CB344B90-F377-4456-A1BB-7EEEBA3027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12" y="97"/>
              <a:ext cx="480" cy="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63" name="Picture 4">
              <a:extLst>
                <a:ext uri="{FF2B5EF4-FFF2-40B4-BE49-F238E27FC236}">
                  <a16:creationId xmlns:a16="http://schemas.microsoft.com/office/drawing/2014/main" id="{92B64935-3970-4C74-9B9D-F68A569F0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91"/>
              <a:ext cx="606" cy="4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64" name="Picture 5">
              <a:extLst>
                <a:ext uri="{FF2B5EF4-FFF2-40B4-BE49-F238E27FC236}">
                  <a16:creationId xmlns:a16="http://schemas.microsoft.com/office/drawing/2014/main" id="{5D69121C-8C71-4524-B3CE-75A9F6B073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3703"/>
            <a:stretch>
              <a:fillRect/>
            </a:stretch>
          </p:blipFill>
          <p:spPr bwMode="auto">
            <a:xfrm>
              <a:off x="590" y="0"/>
              <a:ext cx="615" cy="5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65" name="Picture 6">
              <a:extLst>
                <a:ext uri="{FF2B5EF4-FFF2-40B4-BE49-F238E27FC236}">
                  <a16:creationId xmlns:a16="http://schemas.microsoft.com/office/drawing/2014/main" id="{75925376-1205-4934-919E-3E266EC8CE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696"/>
            <a:stretch>
              <a:fillRect/>
            </a:stretch>
          </p:blipFill>
          <p:spPr bwMode="auto">
            <a:xfrm>
              <a:off x="1180" y="7"/>
              <a:ext cx="726" cy="6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66" name="Picture 9">
              <a:extLst>
                <a:ext uri="{FF2B5EF4-FFF2-40B4-BE49-F238E27FC236}">
                  <a16:creationId xmlns:a16="http://schemas.microsoft.com/office/drawing/2014/main" id="{F0509B5A-924A-41B0-BB3A-58A2CBBB37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105"/>
            <a:stretch>
              <a:fillRect/>
            </a:stretch>
          </p:blipFill>
          <p:spPr bwMode="auto">
            <a:xfrm>
              <a:off x="1902" y="91"/>
              <a:ext cx="700" cy="4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67" name="Picture 14">
              <a:extLst>
                <a:ext uri="{FF2B5EF4-FFF2-40B4-BE49-F238E27FC236}">
                  <a16:creationId xmlns:a16="http://schemas.microsoft.com/office/drawing/2014/main" id="{D7746238-1CC9-4B03-A975-CFAA5035F3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2" y="45"/>
              <a:ext cx="498" cy="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68" name="Picture 10">
              <a:extLst>
                <a:ext uri="{FF2B5EF4-FFF2-40B4-BE49-F238E27FC236}">
                  <a16:creationId xmlns:a16="http://schemas.microsoft.com/office/drawing/2014/main" id="{B2FC5612-2BB1-445A-9CAB-C0E83F4723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1842" b="13158"/>
            <a:stretch>
              <a:fillRect/>
            </a:stretch>
          </p:blipFill>
          <p:spPr bwMode="auto">
            <a:xfrm>
              <a:off x="2858" y="7"/>
              <a:ext cx="525" cy="5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69" name="Picture 7">
              <a:extLst>
                <a:ext uri="{FF2B5EF4-FFF2-40B4-BE49-F238E27FC236}">
                  <a16:creationId xmlns:a16="http://schemas.microsoft.com/office/drawing/2014/main" id="{9AA562CB-FC2B-44C4-B26E-F97D8E459D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696" b="10757"/>
            <a:stretch>
              <a:fillRect/>
            </a:stretch>
          </p:blipFill>
          <p:spPr bwMode="auto">
            <a:xfrm>
              <a:off x="3675" y="52"/>
              <a:ext cx="548" cy="4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70" name="Picture 47" descr="NB-2">
              <a:extLst>
                <a:ext uri="{FF2B5EF4-FFF2-40B4-BE49-F238E27FC236}">
                  <a16:creationId xmlns:a16="http://schemas.microsoft.com/office/drawing/2014/main" id="{3DFE73EB-29A1-4604-B163-DD2BD2B641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14" y="52"/>
              <a:ext cx="509" cy="4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71" name="Picture 8" descr="苹果iPad平板电脑(16G)">
              <a:extLst>
                <a:ext uri="{FF2B5EF4-FFF2-40B4-BE49-F238E27FC236}">
                  <a16:creationId xmlns:a16="http://schemas.microsoft.com/office/drawing/2014/main" id="{6552CD74-F591-4F8F-81AC-1AFED00CC5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8" y="7"/>
              <a:ext cx="589" cy="5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058" name="TextBox 62">
            <a:extLst>
              <a:ext uri="{FF2B5EF4-FFF2-40B4-BE49-F238E27FC236}">
                <a16:creationId xmlns:a16="http://schemas.microsoft.com/office/drawing/2014/main" id="{878AADAD-2113-49B6-A0D0-1BE0154768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195" y="5022192"/>
            <a:ext cx="539750" cy="941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000" b="1">
                <a:latin typeface="+mn-lt"/>
                <a:ea typeface="+mn-ea"/>
                <a:cs typeface="+mn-ea"/>
                <a:sym typeface="+mn-lt"/>
              </a:rPr>
              <a:t>听和讲</a:t>
            </a:r>
          </a:p>
        </p:txBody>
      </p:sp>
      <p:sp>
        <p:nvSpPr>
          <p:cNvPr id="44093" name="TextBox 70">
            <a:extLst>
              <a:ext uri="{FF2B5EF4-FFF2-40B4-BE49-F238E27FC236}">
                <a16:creationId xmlns:a16="http://schemas.microsoft.com/office/drawing/2014/main" id="{28CFB651-7F17-4655-8C68-CDDBF88B4D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2146" y="4949167"/>
            <a:ext cx="576263" cy="941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000" b="1">
                <a:latin typeface="+mn-lt"/>
                <a:ea typeface="+mn-ea"/>
                <a:cs typeface="+mn-ea"/>
                <a:sym typeface="+mn-lt"/>
              </a:rPr>
              <a:t>看和写</a:t>
            </a:r>
          </a:p>
        </p:txBody>
      </p:sp>
      <p:sp>
        <p:nvSpPr>
          <p:cNvPr id="44094" name="TextBox 71">
            <a:extLst>
              <a:ext uri="{FF2B5EF4-FFF2-40B4-BE49-F238E27FC236}">
                <a16:creationId xmlns:a16="http://schemas.microsoft.com/office/drawing/2014/main" id="{9A42A54B-BBA4-47A1-911D-BA3976AD31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8996" y="4949168"/>
            <a:ext cx="358775" cy="6586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000" b="1">
                <a:latin typeface="+mn-lt"/>
                <a:ea typeface="+mn-ea"/>
                <a:cs typeface="+mn-ea"/>
                <a:sym typeface="+mn-lt"/>
              </a:rPr>
              <a:t>触摸</a:t>
            </a:r>
          </a:p>
        </p:txBody>
      </p:sp>
      <p:sp>
        <p:nvSpPr>
          <p:cNvPr id="44095" name="TextBox 72">
            <a:extLst>
              <a:ext uri="{FF2B5EF4-FFF2-40B4-BE49-F238E27FC236}">
                <a16:creationId xmlns:a16="http://schemas.microsoft.com/office/drawing/2014/main" id="{056A5069-ED33-4BC0-8310-2D72F14918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38721" y="4806293"/>
            <a:ext cx="360363" cy="17912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000" b="1">
                <a:latin typeface="+mn-lt"/>
                <a:ea typeface="+mn-ea"/>
                <a:cs typeface="+mn-ea"/>
                <a:sym typeface="+mn-lt"/>
              </a:rPr>
              <a:t>感知和NFC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2CE87177-88EB-4C70-9DEF-B26C5E752302}"/>
              </a:ext>
            </a:extLst>
          </p:cNvPr>
          <p:cNvPicPr>
            <a:picLocks noChangeAspect="1"/>
          </p:cNvPicPr>
          <p:nvPr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6"/>
          <a:stretch/>
        </p:blipFill>
        <p:spPr>
          <a:xfrm>
            <a:off x="8832089" y="4765805"/>
            <a:ext cx="3292512" cy="1943918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F0C1B20B-0441-48E6-9407-F152E8F68D50}"/>
              </a:ext>
            </a:extLst>
          </p:cNvPr>
          <p:cNvSpPr txBox="1"/>
          <p:nvPr/>
        </p:nvSpPr>
        <p:spPr>
          <a:xfrm>
            <a:off x="9369854" y="5308724"/>
            <a:ext cx="54257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zh-CN" b="1" dirty="0">
                <a:solidFill>
                  <a:schemeClr val="accent6"/>
                </a:solidFill>
                <a:latin typeface="+mn-lt"/>
                <a:ea typeface="+mn-ea"/>
                <a:cs typeface="+mn-ea"/>
                <a:sym typeface="+mn-lt"/>
              </a:rPr>
              <a:t>AI</a:t>
            </a:r>
            <a:endParaRPr lang="zh-CN" altLang="en-US" b="1" dirty="0">
              <a:solidFill>
                <a:schemeClr val="accent6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0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0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0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0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40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40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40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40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0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0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4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40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40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40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40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4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4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40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40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40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40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4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40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40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40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40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40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40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0" fill="hold"/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0" fill="hold"/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0" fill="hold"/>
                                        <p:tgtEl>
                                          <p:spTgt spid="440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0" fill="hold"/>
                                        <p:tgtEl>
                                          <p:spTgt spid="440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0" fill="hold"/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0" fill="hold"/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0" fill="hold"/>
                                        <p:tgtEl>
                                          <p:spTgt spid="440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0" fill="hold"/>
                                        <p:tgtEl>
                                          <p:spTgt spid="440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0" fill="hold"/>
                                        <p:tgtEl>
                                          <p:spTgt spid="440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0" fill="hold"/>
                                        <p:tgtEl>
                                          <p:spTgt spid="440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0" fill="hold"/>
                                        <p:tgtEl>
                                          <p:spTgt spid="440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0" fill="hold"/>
                                        <p:tgtEl>
                                          <p:spTgt spid="440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0" fill="hold"/>
                                        <p:tgtEl>
                                          <p:spTgt spid="44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0" fill="hold"/>
                                        <p:tgtEl>
                                          <p:spTgt spid="44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0" fill="hold"/>
                                        <p:tgtEl>
                                          <p:spTgt spid="440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0" fill="hold"/>
                                        <p:tgtEl>
                                          <p:spTgt spid="440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0" fill="hold"/>
                                        <p:tgtEl>
                                          <p:spTgt spid="440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0" fill="hold"/>
                                        <p:tgtEl>
                                          <p:spTgt spid="440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0" fill="hold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0" fill="hold"/>
                                        <p:tgtEl>
                                          <p:spTgt spid="4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0" fill="hold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0" fill="hold"/>
                                        <p:tgtEl>
                                          <p:spTgt spid="44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0" fill="hold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0" fill="hold"/>
                                        <p:tgtEl>
                                          <p:spTgt spid="44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0" fill="hold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0" fill="hold"/>
                                        <p:tgtEl>
                                          <p:spTgt spid="44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0" fill="hold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0" fill="hold"/>
                                        <p:tgtEl>
                                          <p:spTgt spid="44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0" fill="hold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0" fill="hold"/>
                                        <p:tgtEl>
                                          <p:spTgt spid="44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0" fill="hold"/>
                                        <p:tgtEl>
                                          <p:spTgt spid="440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0" fill="hold"/>
                                        <p:tgtEl>
                                          <p:spTgt spid="440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0" fill="hold"/>
                                        <p:tgtEl>
                                          <p:spTgt spid="440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0" fill="hold"/>
                                        <p:tgtEl>
                                          <p:spTgt spid="440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0" fill="hold"/>
                                        <p:tgtEl>
                                          <p:spTgt spid="440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5000" fill="hold"/>
                                        <p:tgtEl>
                                          <p:spTgt spid="440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0" fill="hold"/>
                                        <p:tgtEl>
                                          <p:spTgt spid="440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0" fill="hold"/>
                                        <p:tgtEl>
                                          <p:spTgt spid="440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0" fill="hold"/>
                                        <p:tgtEl>
                                          <p:spTgt spid="440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0" fill="hold"/>
                                        <p:tgtEl>
                                          <p:spTgt spid="440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0" fill="hold"/>
                                        <p:tgtEl>
                                          <p:spTgt spid="440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0" fill="hold"/>
                                        <p:tgtEl>
                                          <p:spTgt spid="440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0" fill="hold"/>
                                        <p:tgtEl>
                                          <p:spTgt spid="440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0" fill="hold"/>
                                        <p:tgtEl>
                                          <p:spTgt spid="440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5000" fill="hold"/>
                                        <p:tgtEl>
                                          <p:spTgt spid="440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5000" fill="hold"/>
                                        <p:tgtEl>
                                          <p:spTgt spid="440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5000" fill="hold"/>
                                        <p:tgtEl>
                                          <p:spTgt spid="440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5000" fill="hold"/>
                                        <p:tgtEl>
                                          <p:spTgt spid="440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0" fill="hold"/>
                                        <p:tgtEl>
                                          <p:spTgt spid="440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0" fill="hold"/>
                                        <p:tgtEl>
                                          <p:spTgt spid="440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5000" fill="hold"/>
                                        <p:tgtEl>
                                          <p:spTgt spid="440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5000" fill="hold"/>
                                        <p:tgtEl>
                                          <p:spTgt spid="440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9" dur="5000" fill="hold"/>
                                        <p:tgtEl>
                                          <p:spTgt spid="440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" dur="5000" fill="hold"/>
                                        <p:tgtEl>
                                          <p:spTgt spid="440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 nodeType="clickPar">
                      <p:stCondLst>
                        <p:cond delay="indefinite"/>
                      </p:stCondLst>
                      <p:childTnLst>
                        <p:par>
                          <p:cTn id="1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40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40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40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9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407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407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407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9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407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407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9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407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407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9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407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35" grpId="0" autoUpdateAnimBg="0"/>
      <p:bldP spid="44036" grpId="0" autoUpdateAnimBg="0"/>
      <p:bldP spid="44038" grpId="0" autoUpdateAnimBg="0"/>
      <p:bldP spid="44039" grpId="0" autoUpdateAnimBg="0"/>
      <p:bldP spid="44040" grpId="0" animBg="1" autoUpdateAnimBg="0"/>
      <p:bldP spid="44041" grpId="0" animBg="1" autoUpdateAnimBg="0"/>
      <p:bldP spid="44048" grpId="0" animBg="1" autoUpdateAnimBg="0"/>
      <p:bldP spid="44049" grpId="0" autoUpdateAnimBg="0"/>
      <p:bldP spid="44050" grpId="0" autoUpdateAnimBg="0"/>
      <p:bldP spid="44051" grpId="0" autoUpdateAnimBg="0"/>
      <p:bldP spid="44052" grpId="0" autoUpdateAnimBg="0"/>
      <p:bldP spid="44053" grpId="0" autoUpdateAnimBg="0"/>
      <p:bldP spid="44054" grpId="0" autoUpdateAnimBg="0"/>
      <p:bldP spid="44055" grpId="0" autoUpdateAnimBg="0"/>
      <p:bldP spid="44056" grpId="0" autoUpdateAnimBg="0"/>
      <p:bldP spid="44057" grpId="0" autoUpdateAnimBg="0"/>
      <p:bldP spid="44058" grpId="0" autoUpdateAnimBg="0"/>
      <p:bldP spid="44059" grpId="0" autoUpdateAnimBg="0"/>
      <p:bldP spid="44060" grpId="0" autoUpdateAnimBg="0"/>
      <p:bldP spid="44061" grpId="0" autoUpdateAnimBg="0"/>
      <p:bldP spid="44062" grpId="0" autoUpdateAnimBg="0"/>
      <p:bldP spid="44063" grpId="0" autoUpdateAnimBg="0"/>
      <p:bldP spid="44064" grpId="0" autoUpdateAnimBg="0"/>
      <p:bldP spid="44065" grpId="0" autoUpdateAnimBg="0"/>
      <p:bldP spid="44066" grpId="0" autoUpdateAnimBg="0"/>
      <p:bldP spid="44067" grpId="0" autoUpdateAnimBg="0"/>
      <p:bldP spid="44068" grpId="0" autoUpdateAnimBg="0"/>
      <p:bldP spid="44069" grpId="0" autoUpdateAnimBg="0"/>
      <p:bldP spid="44070" grpId="0" autoUpdateAnimBg="0"/>
      <p:bldP spid="44071" grpId="0" autoUpdateAnimBg="0"/>
      <p:bldP spid="44072" grpId="0" autoUpdateAnimBg="0"/>
      <p:bldP spid="44073" grpId="0" autoUpdateAnimBg="0"/>
      <p:bldP spid="44074" grpId="0" autoUpdateAnimBg="0"/>
      <p:bldP spid="44075" grpId="0" animBg="1" autoUpdateAnimBg="0"/>
      <p:bldP spid="44079" grpId="0" animBg="1" autoUpdateAnimBg="0"/>
      <p:bldP spid="44080" grpId="0" autoUpdateAnimBg="0"/>
      <p:bldP spid="44093" grpId="0" autoUpdateAnimBg="0"/>
      <p:bldP spid="44094" grpId="0" autoUpdateAnimBg="0"/>
      <p:bldP spid="44095" grpId="0" autoUpdateAnimBg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4" name="Picture 2">
            <a:hlinkClick r:id="rId2" action="ppaction://hlinksldjump"/>
            <a:extLst>
              <a:ext uri="{FF2B5EF4-FFF2-40B4-BE49-F238E27FC236}">
                <a16:creationId xmlns:a16="http://schemas.microsoft.com/office/drawing/2014/main" id="{2CEB128A-449D-46C1-A25B-1F33FA576AF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6951" y="5827714"/>
            <a:ext cx="1649413" cy="1030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4035" name="Text Box 3">
            <a:extLst>
              <a:ext uri="{FF2B5EF4-FFF2-40B4-BE49-F238E27FC236}">
                <a16:creationId xmlns:a16="http://schemas.microsoft.com/office/drawing/2014/main" id="{8148611D-1D4E-4FB1-8781-D38D9B550D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6050" y="152335"/>
            <a:ext cx="7343775" cy="5454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1.5.2 云计算</a:t>
            </a:r>
          </a:p>
        </p:txBody>
      </p:sp>
      <p:grpSp>
        <p:nvGrpSpPr>
          <p:cNvPr id="45060" name="Group 4">
            <a:extLst>
              <a:ext uri="{FF2B5EF4-FFF2-40B4-BE49-F238E27FC236}">
                <a16:creationId xmlns:a16="http://schemas.microsoft.com/office/drawing/2014/main" id="{A8E8B39E-3338-40CB-83D8-710B9F99C6E3}"/>
              </a:ext>
            </a:extLst>
          </p:cNvPr>
          <p:cNvGrpSpPr>
            <a:grpSpLocks/>
          </p:cNvGrpSpPr>
          <p:nvPr/>
        </p:nvGrpSpPr>
        <p:grpSpPr bwMode="auto">
          <a:xfrm>
            <a:off x="2711451" y="1268413"/>
            <a:ext cx="7453313" cy="3255963"/>
            <a:chOff x="0" y="0"/>
            <a:chExt cx="4695" cy="2051"/>
          </a:xfrm>
        </p:grpSpPr>
        <p:sp>
          <p:nvSpPr>
            <p:cNvPr id="44052" name="Text Box 5">
              <a:extLst>
                <a:ext uri="{FF2B5EF4-FFF2-40B4-BE49-F238E27FC236}">
                  <a16:creationId xmlns:a16="http://schemas.microsoft.com/office/drawing/2014/main" id="{DFCA4466-645C-4177-92A6-6C598773D5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0" y="1133"/>
              <a:ext cx="1587" cy="2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2400" b="1">
                  <a:latin typeface="+mn-lt"/>
                  <a:ea typeface="+mn-ea"/>
                  <a:cs typeface="+mn-ea"/>
                  <a:sym typeface="+mn-lt"/>
                </a:rPr>
                <a:t>专业服务器井喷</a:t>
              </a:r>
            </a:p>
          </p:txBody>
        </p:sp>
        <p:sp>
          <p:nvSpPr>
            <p:cNvPr id="44053" name="Text Box 6">
              <a:extLst>
                <a:ext uri="{FF2B5EF4-FFF2-40B4-BE49-F238E27FC236}">
                  <a16:creationId xmlns:a16="http://schemas.microsoft.com/office/drawing/2014/main" id="{D2775DE2-162B-49A2-A341-2A42A3136D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6" y="363"/>
              <a:ext cx="1587" cy="2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2400" b="1">
                  <a:latin typeface="+mn-lt"/>
                  <a:ea typeface="+mn-ea"/>
                  <a:cs typeface="+mn-ea"/>
                  <a:sym typeface="+mn-lt"/>
                </a:rPr>
                <a:t>数据中心和托管</a:t>
              </a:r>
            </a:p>
          </p:txBody>
        </p:sp>
        <p:grpSp>
          <p:nvGrpSpPr>
            <p:cNvPr id="44054" name="Group 7">
              <a:extLst>
                <a:ext uri="{FF2B5EF4-FFF2-40B4-BE49-F238E27FC236}">
                  <a16:creationId xmlns:a16="http://schemas.microsoft.com/office/drawing/2014/main" id="{806B9A02-A433-4C2A-AA50-7A1BBFBA6F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6" y="1043"/>
              <a:ext cx="1951" cy="720"/>
              <a:chOff x="0" y="0"/>
              <a:chExt cx="1008" cy="720"/>
            </a:xfrm>
          </p:grpSpPr>
          <p:pic>
            <p:nvPicPr>
              <p:cNvPr id="44090" name="Picture 8">
                <a:extLst>
                  <a:ext uri="{FF2B5EF4-FFF2-40B4-BE49-F238E27FC236}">
                    <a16:creationId xmlns:a16="http://schemas.microsoft.com/office/drawing/2014/main" id="{9EFB44C4-6E7C-4397-B8D1-A63114F313AD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1008" cy="72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>
                        <a:alpha val="50195"/>
                      </a:srgb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45065" name="Text Box 9">
                <a:extLst>
                  <a:ext uri="{FF2B5EF4-FFF2-40B4-BE49-F238E27FC236}">
                    <a16:creationId xmlns:a16="http://schemas.microsoft.com/office/drawing/2014/main" id="{4459D8B2-EF7A-4F01-8A40-5C24BB65E7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" y="266"/>
                <a:ext cx="455" cy="21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pPr algn="ctr">
                  <a:lnSpc>
                    <a:spcPct val="91649"/>
                  </a:lnSpc>
                  <a:defRPr/>
                </a:pPr>
                <a:r>
                  <a:rPr lang="zh-CN" altLang="en-US" b="1">
                    <a:solidFill>
                      <a:srgbClr val="80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+mn-lt"/>
                    <a:ea typeface="+mn-ea"/>
                    <a:cs typeface="+mn-ea"/>
                    <a:sym typeface="+mn-lt"/>
                  </a:rPr>
                  <a:t>因特网</a:t>
                </a:r>
              </a:p>
            </p:txBody>
          </p:sp>
        </p:grpSp>
        <p:pic>
          <p:nvPicPr>
            <p:cNvPr id="44055" name="Picture 10">
              <a:extLst>
                <a:ext uri="{FF2B5EF4-FFF2-40B4-BE49-F238E27FC236}">
                  <a16:creationId xmlns:a16="http://schemas.microsoft.com/office/drawing/2014/main" id="{BD3BCEF4-526B-4C5F-B812-2B140F80DEBD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3" y="1179"/>
              <a:ext cx="272" cy="2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4056" name="Picture 11">
              <a:extLst>
                <a:ext uri="{FF2B5EF4-FFF2-40B4-BE49-F238E27FC236}">
                  <a16:creationId xmlns:a16="http://schemas.microsoft.com/office/drawing/2014/main" id="{6BCF5CD5-9B32-4884-AAEE-6CB9814F0C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65" y="1270"/>
              <a:ext cx="11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57" name="Picture 12">
              <a:extLst>
                <a:ext uri="{FF2B5EF4-FFF2-40B4-BE49-F238E27FC236}">
                  <a16:creationId xmlns:a16="http://schemas.microsoft.com/office/drawing/2014/main" id="{36C73141-B47E-4391-BA71-2F1680FDF7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66" y="1496"/>
              <a:ext cx="11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58" name="Picture 13">
              <a:extLst>
                <a:ext uri="{FF2B5EF4-FFF2-40B4-BE49-F238E27FC236}">
                  <a16:creationId xmlns:a16="http://schemas.microsoft.com/office/drawing/2014/main" id="{04B5BF00-0DA6-404C-B1DD-1879E7325F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4" y="997"/>
              <a:ext cx="11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59" name="Picture 14">
              <a:extLst>
                <a:ext uri="{FF2B5EF4-FFF2-40B4-BE49-F238E27FC236}">
                  <a16:creationId xmlns:a16="http://schemas.microsoft.com/office/drawing/2014/main" id="{CF431146-E324-44D3-B563-30E7419DBD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77" y="1406"/>
              <a:ext cx="182" cy="3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60" name="Picture 15">
              <a:extLst>
                <a:ext uri="{FF2B5EF4-FFF2-40B4-BE49-F238E27FC236}">
                  <a16:creationId xmlns:a16="http://schemas.microsoft.com/office/drawing/2014/main" id="{A2C96CDB-8F25-48FB-9F99-C0D89AEE61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8" y="997"/>
              <a:ext cx="182" cy="3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61" name="Picture 16">
              <a:extLst>
                <a:ext uri="{FF2B5EF4-FFF2-40B4-BE49-F238E27FC236}">
                  <a16:creationId xmlns:a16="http://schemas.microsoft.com/office/drawing/2014/main" id="{DF547857-7CD6-441D-9111-5B49DCA6D2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8" y="1542"/>
              <a:ext cx="182" cy="3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62" name="Line 17">
              <a:extLst>
                <a:ext uri="{FF2B5EF4-FFF2-40B4-BE49-F238E27FC236}">
                  <a16:creationId xmlns:a16="http://schemas.microsoft.com/office/drawing/2014/main" id="{5B41E0F3-50D8-4D14-92B9-1BF06B61B1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5" y="1270"/>
              <a:ext cx="182" cy="4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pic>
          <p:nvPicPr>
            <p:cNvPr id="44063" name="Picture 18">
              <a:extLst>
                <a:ext uri="{FF2B5EF4-FFF2-40B4-BE49-F238E27FC236}">
                  <a16:creationId xmlns:a16="http://schemas.microsoft.com/office/drawing/2014/main" id="{95690EF2-08DF-4DB2-9F75-C3AB8CC28576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2" y="1587"/>
              <a:ext cx="272" cy="2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44064" name="Line 19">
              <a:extLst>
                <a:ext uri="{FF2B5EF4-FFF2-40B4-BE49-F238E27FC236}">
                  <a16:creationId xmlns:a16="http://schemas.microsoft.com/office/drawing/2014/main" id="{755177AE-15FA-445A-AF5B-EA4665A1B4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4" y="1496"/>
              <a:ext cx="272" cy="1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4065" name="Text Box 20">
              <a:extLst>
                <a:ext uri="{FF2B5EF4-FFF2-40B4-BE49-F238E27FC236}">
                  <a16:creationId xmlns:a16="http://schemas.microsoft.com/office/drawing/2014/main" id="{A1867F9B-FC91-413E-9424-D134A5C51B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5" y="1496"/>
              <a:ext cx="680" cy="1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400" b="1">
                  <a:latin typeface="+mn-lt"/>
                  <a:ea typeface="+mn-ea"/>
                  <a:cs typeface="+mn-ea"/>
                  <a:sym typeface="+mn-lt"/>
                </a:rPr>
                <a:t>安全服务器</a:t>
              </a:r>
            </a:p>
          </p:txBody>
        </p:sp>
        <p:sp>
          <p:nvSpPr>
            <p:cNvPr id="44066" name="Text Box 21">
              <a:extLst>
                <a:ext uri="{FF2B5EF4-FFF2-40B4-BE49-F238E27FC236}">
                  <a16:creationId xmlns:a16="http://schemas.microsoft.com/office/drawing/2014/main" id="{53FA13A6-6918-4171-A69B-991168A396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03" y="1133"/>
              <a:ext cx="680" cy="1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400" b="1">
                  <a:latin typeface="+mn-lt"/>
                  <a:ea typeface="+mn-ea"/>
                  <a:cs typeface="+mn-ea"/>
                  <a:sym typeface="+mn-lt"/>
                </a:rPr>
                <a:t>管理服务器</a:t>
              </a:r>
            </a:p>
          </p:txBody>
        </p:sp>
        <p:sp>
          <p:nvSpPr>
            <p:cNvPr id="44067" name="Text Box 22">
              <a:extLst>
                <a:ext uri="{FF2B5EF4-FFF2-40B4-BE49-F238E27FC236}">
                  <a16:creationId xmlns:a16="http://schemas.microsoft.com/office/drawing/2014/main" id="{16C5D9D0-3AEA-41DC-A880-43DD93D19E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9" y="1133"/>
              <a:ext cx="680" cy="1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400" b="1">
                  <a:latin typeface="+mn-lt"/>
                  <a:ea typeface="+mn-ea"/>
                  <a:cs typeface="+mn-ea"/>
                  <a:sym typeface="+mn-lt"/>
                </a:rPr>
                <a:t>应用服务器</a:t>
              </a:r>
            </a:p>
          </p:txBody>
        </p:sp>
        <p:sp>
          <p:nvSpPr>
            <p:cNvPr id="44068" name="Text Box 23">
              <a:extLst>
                <a:ext uri="{FF2B5EF4-FFF2-40B4-BE49-F238E27FC236}">
                  <a16:creationId xmlns:a16="http://schemas.microsoft.com/office/drawing/2014/main" id="{E68CE01A-FBEB-4488-B2F6-69AE7B567F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93" y="1496"/>
              <a:ext cx="680" cy="1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400" b="1">
                  <a:latin typeface="+mn-lt"/>
                  <a:ea typeface="+mn-ea"/>
                  <a:cs typeface="+mn-ea"/>
                  <a:sym typeface="+mn-lt"/>
                </a:rPr>
                <a:t>认证服务器</a:t>
              </a:r>
            </a:p>
          </p:txBody>
        </p:sp>
        <p:sp>
          <p:nvSpPr>
            <p:cNvPr id="44069" name="Text Box 24">
              <a:extLst>
                <a:ext uri="{FF2B5EF4-FFF2-40B4-BE49-F238E27FC236}">
                  <a16:creationId xmlns:a16="http://schemas.microsoft.com/office/drawing/2014/main" id="{69E949EF-45EB-4405-9443-3440BD6D78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8" y="1451"/>
              <a:ext cx="499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400" b="1">
                  <a:latin typeface="+mn-lt"/>
                  <a:ea typeface="+mn-ea"/>
                  <a:cs typeface="+mn-ea"/>
                  <a:sym typeface="+mn-lt"/>
                </a:rPr>
                <a:t>数据库</a:t>
              </a:r>
            </a:p>
            <a:p>
              <a:pPr eaLnBrk="1" hangingPunct="1">
                <a:lnSpc>
                  <a:spcPct val="91649"/>
                </a:lnSpc>
              </a:pPr>
              <a:r>
                <a:rPr lang="zh-CN" altLang="zh-CN" sz="1400" b="1">
                  <a:latin typeface="+mn-lt"/>
                  <a:ea typeface="+mn-ea"/>
                  <a:cs typeface="+mn-ea"/>
                  <a:sym typeface="+mn-lt"/>
                </a:rPr>
                <a:t>服务器</a:t>
              </a:r>
            </a:p>
          </p:txBody>
        </p:sp>
        <p:sp>
          <p:nvSpPr>
            <p:cNvPr id="44070" name="Text Box 25">
              <a:extLst>
                <a:ext uri="{FF2B5EF4-FFF2-40B4-BE49-F238E27FC236}">
                  <a16:creationId xmlns:a16="http://schemas.microsoft.com/office/drawing/2014/main" id="{87FD54A1-6EA9-48CB-8741-89ADE372B3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2" y="1224"/>
              <a:ext cx="680" cy="1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400" b="1">
                  <a:latin typeface="+mn-lt"/>
                  <a:ea typeface="+mn-ea"/>
                  <a:cs typeface="+mn-ea"/>
                  <a:sym typeface="+mn-lt"/>
                </a:rPr>
                <a:t>视频服务器</a:t>
              </a:r>
            </a:p>
          </p:txBody>
        </p:sp>
        <p:pic>
          <p:nvPicPr>
            <p:cNvPr id="44071" name="Picture 26">
              <a:extLst>
                <a:ext uri="{FF2B5EF4-FFF2-40B4-BE49-F238E27FC236}">
                  <a16:creationId xmlns:a16="http://schemas.microsoft.com/office/drawing/2014/main" id="{92DDEA38-CA67-4036-B5B3-CE29ED5D8D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20" y="907"/>
              <a:ext cx="11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72" name="Text Box 27">
              <a:extLst>
                <a:ext uri="{FF2B5EF4-FFF2-40B4-BE49-F238E27FC236}">
                  <a16:creationId xmlns:a16="http://schemas.microsoft.com/office/drawing/2014/main" id="{0B38AD27-2D0F-40B5-9185-3DFD6818AC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21" y="1678"/>
              <a:ext cx="680" cy="1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400" b="1">
                  <a:latin typeface="+mn-lt"/>
                  <a:ea typeface="+mn-ea"/>
                  <a:cs typeface="+mn-ea"/>
                  <a:sym typeface="+mn-lt"/>
                </a:rPr>
                <a:t>文件服务器</a:t>
              </a:r>
            </a:p>
          </p:txBody>
        </p:sp>
        <p:sp>
          <p:nvSpPr>
            <p:cNvPr id="44073" name="Text Box 28">
              <a:extLst>
                <a:ext uri="{FF2B5EF4-FFF2-40B4-BE49-F238E27FC236}">
                  <a16:creationId xmlns:a16="http://schemas.microsoft.com/office/drawing/2014/main" id="{BB486869-E73D-4E53-9AE7-B7C844C12E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75" y="1814"/>
              <a:ext cx="1520" cy="2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2000" b="1">
                  <a:solidFill>
                    <a:srgbClr val="993300"/>
                  </a:solidFill>
                  <a:latin typeface="+mn-lt"/>
                  <a:ea typeface="+mn-ea"/>
                  <a:cs typeface="+mn-ea"/>
                  <a:sym typeface="+mn-lt"/>
                </a:rPr>
                <a:t>专业服务器多样化</a:t>
              </a:r>
            </a:p>
          </p:txBody>
        </p:sp>
        <p:grpSp>
          <p:nvGrpSpPr>
            <p:cNvPr id="44074" name="Group 29">
              <a:extLst>
                <a:ext uri="{FF2B5EF4-FFF2-40B4-BE49-F238E27FC236}">
                  <a16:creationId xmlns:a16="http://schemas.microsoft.com/office/drawing/2014/main" id="{E3C3B983-6F6E-440A-A41D-B3FE762C0B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22" y="90"/>
              <a:ext cx="2132" cy="720"/>
              <a:chOff x="0" y="0"/>
              <a:chExt cx="1008" cy="720"/>
            </a:xfrm>
          </p:grpSpPr>
          <p:pic>
            <p:nvPicPr>
              <p:cNvPr id="44088" name="Picture 30">
                <a:extLst>
                  <a:ext uri="{FF2B5EF4-FFF2-40B4-BE49-F238E27FC236}">
                    <a16:creationId xmlns:a16="http://schemas.microsoft.com/office/drawing/2014/main" id="{D1150911-3F7A-4701-8014-5AD86E056D60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1008" cy="72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>
                        <a:alpha val="50195"/>
                      </a:srgb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45087" name="Text Box 31">
                <a:extLst>
                  <a:ext uri="{FF2B5EF4-FFF2-40B4-BE49-F238E27FC236}">
                    <a16:creationId xmlns:a16="http://schemas.microsoft.com/office/drawing/2014/main" id="{17D906A0-2D0B-46B6-9F1D-FF749B8A8D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" y="266"/>
                <a:ext cx="455" cy="21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pPr algn="ctr">
                  <a:lnSpc>
                    <a:spcPct val="91649"/>
                  </a:lnSpc>
                  <a:defRPr/>
                </a:pPr>
                <a:r>
                  <a:rPr lang="zh-CN" altLang="en-US" b="1">
                    <a:solidFill>
                      <a:srgbClr val="80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+mn-lt"/>
                    <a:ea typeface="+mn-ea"/>
                    <a:cs typeface="+mn-ea"/>
                    <a:sym typeface="+mn-lt"/>
                  </a:rPr>
                  <a:t>因特网</a:t>
                </a:r>
              </a:p>
            </p:txBody>
          </p:sp>
        </p:grpSp>
        <p:pic>
          <p:nvPicPr>
            <p:cNvPr id="44075" name="Picture 32">
              <a:extLst>
                <a:ext uri="{FF2B5EF4-FFF2-40B4-BE49-F238E27FC236}">
                  <a16:creationId xmlns:a16="http://schemas.microsoft.com/office/drawing/2014/main" id="{DA7E5C58-6CBA-4F6F-9E7D-892DF5B764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65" y="45"/>
              <a:ext cx="90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76" name="Picture 33">
              <a:extLst>
                <a:ext uri="{FF2B5EF4-FFF2-40B4-BE49-F238E27FC236}">
                  <a16:creationId xmlns:a16="http://schemas.microsoft.com/office/drawing/2014/main" id="{2A2D4B9F-F09F-41D9-91BA-37BF9557CB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55" y="0"/>
              <a:ext cx="90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77" name="Picture 34">
              <a:extLst>
                <a:ext uri="{FF2B5EF4-FFF2-40B4-BE49-F238E27FC236}">
                  <a16:creationId xmlns:a16="http://schemas.microsoft.com/office/drawing/2014/main" id="{E40A0642-FAD5-48E5-BF5D-EFC2A70CC5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09" y="227"/>
              <a:ext cx="90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78" name="Picture 35">
              <a:extLst>
                <a:ext uri="{FF2B5EF4-FFF2-40B4-BE49-F238E27FC236}">
                  <a16:creationId xmlns:a16="http://schemas.microsoft.com/office/drawing/2014/main" id="{39E979DA-7792-46E1-AEE8-0C13BDDAD6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00" y="181"/>
              <a:ext cx="90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79" name="Picture 36">
              <a:extLst>
                <a:ext uri="{FF2B5EF4-FFF2-40B4-BE49-F238E27FC236}">
                  <a16:creationId xmlns:a16="http://schemas.microsoft.com/office/drawing/2014/main" id="{D13AC0F4-F54F-4A9C-AD54-167260099C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1" y="181"/>
              <a:ext cx="90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80" name="Picture 37">
              <a:extLst>
                <a:ext uri="{FF2B5EF4-FFF2-40B4-BE49-F238E27FC236}">
                  <a16:creationId xmlns:a16="http://schemas.microsoft.com/office/drawing/2014/main" id="{5AF6B651-D457-49F7-9EC3-B3F30AA324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76" y="453"/>
              <a:ext cx="117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81" name="Picture 38">
              <a:extLst>
                <a:ext uri="{FF2B5EF4-FFF2-40B4-BE49-F238E27FC236}">
                  <a16:creationId xmlns:a16="http://schemas.microsoft.com/office/drawing/2014/main" id="{C50AFE9B-BFDD-4173-A1C0-B52EBA9B9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66" y="408"/>
              <a:ext cx="117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82" name="Picture 39">
              <a:extLst>
                <a:ext uri="{FF2B5EF4-FFF2-40B4-BE49-F238E27FC236}">
                  <a16:creationId xmlns:a16="http://schemas.microsoft.com/office/drawing/2014/main" id="{5F6A8AA6-FCDD-40C3-B3A4-BA44551881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7" y="362"/>
              <a:ext cx="117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83" name="Picture 40">
              <a:extLst>
                <a:ext uri="{FF2B5EF4-FFF2-40B4-BE49-F238E27FC236}">
                  <a16:creationId xmlns:a16="http://schemas.microsoft.com/office/drawing/2014/main" id="{B7F098DE-CA3A-4A84-A387-E40D8C6F77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75" y="635"/>
              <a:ext cx="117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84" name="Picture 41">
              <a:extLst>
                <a:ext uri="{FF2B5EF4-FFF2-40B4-BE49-F238E27FC236}">
                  <a16:creationId xmlns:a16="http://schemas.microsoft.com/office/drawing/2014/main" id="{5A829C45-CCA4-483D-8970-04F064BA11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66" y="590"/>
              <a:ext cx="117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85" name="Picture 42">
              <a:extLst>
                <a:ext uri="{FF2B5EF4-FFF2-40B4-BE49-F238E27FC236}">
                  <a16:creationId xmlns:a16="http://schemas.microsoft.com/office/drawing/2014/main" id="{145F0F78-00C3-423B-BE55-D43BE9B902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7" y="544"/>
              <a:ext cx="117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86" name="Picture 43">
              <a:extLst>
                <a:ext uri="{FF2B5EF4-FFF2-40B4-BE49-F238E27FC236}">
                  <a16:creationId xmlns:a16="http://schemas.microsoft.com/office/drawing/2014/main" id="{0411360E-B2F8-4926-A3B3-4BCFB0A1AA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48" y="498"/>
              <a:ext cx="117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87" name="Text Box 44">
              <a:extLst>
                <a:ext uri="{FF2B5EF4-FFF2-40B4-BE49-F238E27FC236}">
                  <a16:creationId xmlns:a16="http://schemas.microsoft.com/office/drawing/2014/main" id="{0FEE59A9-E7F0-4F2D-8019-289BE88E39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10" y="544"/>
              <a:ext cx="1271" cy="2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2000" b="1">
                  <a:solidFill>
                    <a:srgbClr val="993300"/>
                  </a:solidFill>
                  <a:latin typeface="+mn-lt"/>
                  <a:ea typeface="+mn-ea"/>
                  <a:cs typeface="+mn-ea"/>
                  <a:sym typeface="+mn-lt"/>
                </a:rPr>
                <a:t>服务器托管市场</a:t>
              </a:r>
            </a:p>
          </p:txBody>
        </p:sp>
      </p:grpSp>
      <p:grpSp>
        <p:nvGrpSpPr>
          <p:cNvPr id="44037" name="Group 45">
            <a:extLst>
              <a:ext uri="{FF2B5EF4-FFF2-40B4-BE49-F238E27FC236}">
                <a16:creationId xmlns:a16="http://schemas.microsoft.com/office/drawing/2014/main" id="{8EDCF08E-95BB-4AED-84D6-D9CA16D4B012}"/>
              </a:ext>
            </a:extLst>
          </p:cNvPr>
          <p:cNvGrpSpPr>
            <a:grpSpLocks/>
          </p:cNvGrpSpPr>
          <p:nvPr/>
        </p:nvGrpSpPr>
        <p:grpSpPr bwMode="auto">
          <a:xfrm>
            <a:off x="2208213" y="4435476"/>
            <a:ext cx="6913562" cy="1368425"/>
            <a:chOff x="0" y="0"/>
            <a:chExt cx="4355" cy="862"/>
          </a:xfrm>
        </p:grpSpPr>
        <p:sp>
          <p:nvSpPr>
            <p:cNvPr id="44039" name="Text Box 46">
              <a:extLst>
                <a:ext uri="{FF2B5EF4-FFF2-40B4-BE49-F238E27FC236}">
                  <a16:creationId xmlns:a16="http://schemas.microsoft.com/office/drawing/2014/main" id="{1FEF5F6F-AD7B-4245-9999-CA2C8CDBE5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0" y="408"/>
              <a:ext cx="1542" cy="2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2400" b="1">
                  <a:latin typeface="+mn-lt"/>
                  <a:ea typeface="+mn-ea"/>
                  <a:cs typeface="+mn-ea"/>
                  <a:sym typeface="+mn-lt"/>
                </a:rPr>
                <a:t>B/S 客户/服务器</a:t>
              </a:r>
            </a:p>
          </p:txBody>
        </p:sp>
        <p:grpSp>
          <p:nvGrpSpPr>
            <p:cNvPr id="44040" name="Group 47">
              <a:extLst>
                <a:ext uri="{FF2B5EF4-FFF2-40B4-BE49-F238E27FC236}">
                  <a16:creationId xmlns:a16="http://schemas.microsoft.com/office/drawing/2014/main" id="{288D1756-D077-4AAC-A14A-972A89BA50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60" y="136"/>
              <a:ext cx="1235" cy="720"/>
              <a:chOff x="0" y="0"/>
              <a:chExt cx="1008" cy="720"/>
            </a:xfrm>
          </p:grpSpPr>
          <p:pic>
            <p:nvPicPr>
              <p:cNvPr id="44050" name="Picture 48">
                <a:extLst>
                  <a:ext uri="{FF2B5EF4-FFF2-40B4-BE49-F238E27FC236}">
                    <a16:creationId xmlns:a16="http://schemas.microsoft.com/office/drawing/2014/main" id="{E6D0734B-BF4D-48EB-8ADC-E17E3BB3A9F4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1008" cy="72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CFFFF">
                        <a:alpha val="50195"/>
                      </a:srgbClr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45105" name="Text Box 49">
                <a:extLst>
                  <a:ext uri="{FF2B5EF4-FFF2-40B4-BE49-F238E27FC236}">
                    <a16:creationId xmlns:a16="http://schemas.microsoft.com/office/drawing/2014/main" id="{E6AD298C-EFE0-4CD4-AC4B-333EF63649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" y="266"/>
                <a:ext cx="455" cy="21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pPr algn="ctr">
                  <a:lnSpc>
                    <a:spcPct val="91649"/>
                  </a:lnSpc>
                  <a:defRPr/>
                </a:pPr>
                <a:r>
                  <a:rPr lang="zh-CN" altLang="en-US" b="1">
                    <a:solidFill>
                      <a:srgbClr val="80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+mn-lt"/>
                    <a:ea typeface="+mn-ea"/>
                    <a:cs typeface="+mn-ea"/>
                    <a:sym typeface="+mn-lt"/>
                  </a:rPr>
                  <a:t>因特网</a:t>
                </a:r>
              </a:p>
            </p:txBody>
          </p:sp>
        </p:grpSp>
        <p:pic>
          <p:nvPicPr>
            <p:cNvPr id="44041" name="Picture 50">
              <a:extLst>
                <a:ext uri="{FF2B5EF4-FFF2-40B4-BE49-F238E27FC236}">
                  <a16:creationId xmlns:a16="http://schemas.microsoft.com/office/drawing/2014/main" id="{073D5239-CA6C-4C46-8696-04194CB7B7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12" y="544"/>
              <a:ext cx="182" cy="3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42" name="Picture 51">
              <a:extLst>
                <a:ext uri="{FF2B5EF4-FFF2-40B4-BE49-F238E27FC236}">
                  <a16:creationId xmlns:a16="http://schemas.microsoft.com/office/drawing/2014/main" id="{F5F18AB7-83EA-4AAC-87B5-F37BD9A276B6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61" y="181"/>
              <a:ext cx="272" cy="2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4043" name="Picture 52">
              <a:extLst>
                <a:ext uri="{FF2B5EF4-FFF2-40B4-BE49-F238E27FC236}">
                  <a16:creationId xmlns:a16="http://schemas.microsoft.com/office/drawing/2014/main" id="{7EB2A5D9-672E-46FD-8C46-07D0B058A2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8" y="90"/>
              <a:ext cx="182" cy="3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44" name="Picture 53">
              <a:extLst>
                <a:ext uri="{FF2B5EF4-FFF2-40B4-BE49-F238E27FC236}">
                  <a16:creationId xmlns:a16="http://schemas.microsoft.com/office/drawing/2014/main" id="{5661FD2C-7A89-41C6-976C-A89D7A3AFEC0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42" y="544"/>
              <a:ext cx="272" cy="2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44045" name="Line 54">
              <a:extLst>
                <a:ext uri="{FF2B5EF4-FFF2-40B4-BE49-F238E27FC236}">
                  <a16:creationId xmlns:a16="http://schemas.microsoft.com/office/drawing/2014/main" id="{5D9ED98F-481C-4AF5-BCEF-C04E815E30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42" y="272"/>
              <a:ext cx="409" cy="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4046" name="Line 55">
              <a:extLst>
                <a:ext uri="{FF2B5EF4-FFF2-40B4-BE49-F238E27FC236}">
                  <a16:creationId xmlns:a16="http://schemas.microsoft.com/office/drawing/2014/main" id="{80352329-598D-405E-BC08-7C7B18986C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69" y="589"/>
              <a:ext cx="182" cy="4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4047" name="Text Box 56">
              <a:extLst>
                <a:ext uri="{FF2B5EF4-FFF2-40B4-BE49-F238E27FC236}">
                  <a16:creationId xmlns:a16="http://schemas.microsoft.com/office/drawing/2014/main" id="{948144A1-A7B0-4D3A-A8D6-4DAE7D8761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85" y="544"/>
              <a:ext cx="1270" cy="2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2000" b="1">
                  <a:solidFill>
                    <a:srgbClr val="993300"/>
                  </a:solidFill>
                  <a:latin typeface="+mn-lt"/>
                  <a:ea typeface="+mn-ea"/>
                  <a:cs typeface="+mn-ea"/>
                  <a:sym typeface="+mn-lt"/>
                </a:rPr>
                <a:t>出现分布服务器</a:t>
              </a:r>
            </a:p>
          </p:txBody>
        </p:sp>
        <p:sp>
          <p:nvSpPr>
            <p:cNvPr id="44048" name="Text Box 57">
              <a:extLst>
                <a:ext uri="{FF2B5EF4-FFF2-40B4-BE49-F238E27FC236}">
                  <a16:creationId xmlns:a16="http://schemas.microsoft.com/office/drawing/2014/main" id="{228D322A-4E58-4EC7-9C3D-DFF2C1BB21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59" y="0"/>
              <a:ext cx="771" cy="2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800" b="1">
                  <a:latin typeface="+mn-lt"/>
                  <a:ea typeface="+mn-ea"/>
                  <a:cs typeface="+mn-ea"/>
                  <a:sym typeface="+mn-lt"/>
                </a:rPr>
                <a:t>Sina.com</a:t>
              </a:r>
            </a:p>
          </p:txBody>
        </p:sp>
        <p:sp>
          <p:nvSpPr>
            <p:cNvPr id="44049" name="Text Box 58">
              <a:extLst>
                <a:ext uri="{FF2B5EF4-FFF2-40B4-BE49-F238E27FC236}">
                  <a16:creationId xmlns:a16="http://schemas.microsoft.com/office/drawing/2014/main" id="{D013C09F-A077-4662-B06D-9460317378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67" y="317"/>
              <a:ext cx="1179" cy="2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zh-CN" sz="1800" b="1">
                  <a:latin typeface="+mn-lt"/>
                  <a:ea typeface="+mn-ea"/>
                  <a:cs typeface="+mn-ea"/>
                  <a:sym typeface="+mn-lt"/>
                </a:rPr>
                <a:t>scnu.edu.cn</a:t>
              </a:r>
            </a:p>
          </p:txBody>
        </p:sp>
      </p:grpSp>
      <p:sp>
        <p:nvSpPr>
          <p:cNvPr id="45115" name="WordArt 59">
            <a:extLst>
              <a:ext uri="{FF2B5EF4-FFF2-40B4-BE49-F238E27FC236}">
                <a16:creationId xmlns:a16="http://schemas.microsoft.com/office/drawing/2014/main" id="{CFBA4842-5CB0-4B9A-B86C-13904C7C5903}"/>
              </a:ext>
            </a:extLst>
          </p:cNvPr>
          <p:cNvSpPr>
            <a:spLocks noChangeArrowheads="1" noChangeShapeType="1"/>
          </p:cNvSpPr>
          <p:nvPr/>
        </p:nvSpPr>
        <p:spPr bwMode="auto">
          <a:xfrm>
            <a:off x="2044248" y="1434308"/>
            <a:ext cx="4114800" cy="36036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>
              <a:lnSpc>
                <a:spcPct val="91649"/>
              </a:lnSpc>
              <a:defRPr/>
            </a:pPr>
            <a:r>
              <a:rPr lang="zh-CN" altLang="en-US" sz="3600">
                <a:ln w="9525" cmpd="sng">
                  <a:solidFill>
                    <a:srgbClr val="8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rgbClr val="FFFF00"/>
                    </a:gs>
                    <a:gs pos="100000">
                      <a:srgbClr val="FF9933"/>
                    </a:gs>
                  </a:gsLst>
                  <a:path path="rect">
                    <a:fillToRect l="50000" t="50000" r="50000" b="50000"/>
                  </a:path>
                </a:gra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latin typeface="+mn-lt"/>
                <a:ea typeface="+mn-ea"/>
                <a:cs typeface="+mn-ea"/>
                <a:sym typeface="+mn-lt"/>
              </a:rPr>
              <a:t>不断膨胀的</a:t>
            </a:r>
            <a:r>
              <a:rPr lang="en-US" altLang="zh-CN" sz="3600">
                <a:ln w="9525" cmpd="sng">
                  <a:solidFill>
                    <a:srgbClr val="8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rgbClr val="FFFF00"/>
                    </a:gs>
                    <a:gs pos="100000">
                      <a:srgbClr val="FF9933"/>
                    </a:gs>
                  </a:gsLst>
                  <a:path path="rect">
                    <a:fillToRect l="50000" t="50000" r="50000" b="50000"/>
                  </a:path>
                </a:gra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latin typeface="+mn-lt"/>
                <a:ea typeface="+mn-ea"/>
                <a:cs typeface="+mn-ea"/>
                <a:sym typeface="+mn-lt"/>
              </a:rPr>
              <a:t>IT</a:t>
            </a:r>
            <a:r>
              <a:rPr lang="zh-CN" altLang="en-US" sz="3600">
                <a:ln w="9525" cmpd="sng">
                  <a:solidFill>
                    <a:srgbClr val="8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rgbClr val="FFFF00"/>
                    </a:gs>
                    <a:gs pos="100000">
                      <a:srgbClr val="FF9933"/>
                    </a:gs>
                  </a:gsLst>
                  <a:path path="rect">
                    <a:fillToRect l="50000" t="50000" r="50000" b="50000"/>
                  </a:path>
                </a:gra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latin typeface="+mn-lt"/>
                <a:ea typeface="+mn-ea"/>
                <a:cs typeface="+mn-ea"/>
                <a:sym typeface="+mn-lt"/>
              </a:rPr>
              <a:t>设施！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45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45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82" name="Group 2">
            <a:extLst>
              <a:ext uri="{FF2B5EF4-FFF2-40B4-BE49-F238E27FC236}">
                <a16:creationId xmlns:a16="http://schemas.microsoft.com/office/drawing/2014/main" id="{426E471D-1589-4F82-A959-741E0E88250A}"/>
              </a:ext>
            </a:extLst>
          </p:cNvPr>
          <p:cNvGrpSpPr>
            <a:grpSpLocks/>
          </p:cNvGrpSpPr>
          <p:nvPr/>
        </p:nvGrpSpPr>
        <p:grpSpPr bwMode="auto">
          <a:xfrm>
            <a:off x="4224338" y="3989215"/>
            <a:ext cx="5416550" cy="945252"/>
            <a:chOff x="0" y="0"/>
            <a:chExt cx="5376" cy="747"/>
          </a:xfrm>
        </p:grpSpPr>
        <p:sp>
          <p:nvSpPr>
            <p:cNvPr id="45113" name="AutoShape 14" descr="横向砖形">
              <a:extLst>
                <a:ext uri="{FF2B5EF4-FFF2-40B4-BE49-F238E27FC236}">
                  <a16:creationId xmlns:a16="http://schemas.microsoft.com/office/drawing/2014/main" id="{75E239FA-E7DD-476F-8A14-AA752DEA3F2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0" y="0"/>
              <a:ext cx="5376" cy="69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2792 w 21600"/>
                <a:gd name="T13" fmla="*/ 2778 h 21600"/>
                <a:gd name="T14" fmla="*/ 18808 w 21600"/>
                <a:gd name="T15" fmla="*/ 188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1984" y="21600"/>
                  </a:lnTo>
                  <a:lnTo>
                    <a:pt x="19616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5114" name="Group 4">
              <a:extLst>
                <a:ext uri="{FF2B5EF4-FFF2-40B4-BE49-F238E27FC236}">
                  <a16:creationId xmlns:a16="http://schemas.microsoft.com/office/drawing/2014/main" id="{92103B51-3B3A-4755-8262-52975DEC6C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94" y="124"/>
              <a:ext cx="3536" cy="623"/>
              <a:chOff x="0" y="0"/>
              <a:chExt cx="3536" cy="623"/>
            </a:xfrm>
          </p:grpSpPr>
          <p:grpSp>
            <p:nvGrpSpPr>
              <p:cNvPr id="45115" name="Group 5">
                <a:extLst>
                  <a:ext uri="{FF2B5EF4-FFF2-40B4-BE49-F238E27FC236}">
                    <a16:creationId xmlns:a16="http://schemas.microsoft.com/office/drawing/2014/main" id="{A8646B2B-D2A6-4840-9AEF-D2B90FF5DB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" y="0"/>
                <a:ext cx="3160" cy="520"/>
                <a:chOff x="0" y="0"/>
                <a:chExt cx="5172" cy="3168"/>
              </a:xfrm>
            </p:grpSpPr>
            <p:sp>
              <p:nvSpPr>
                <p:cNvPr id="45117" name="Freeform 17">
                  <a:extLst>
                    <a:ext uri="{FF2B5EF4-FFF2-40B4-BE49-F238E27FC236}">
                      <a16:creationId xmlns:a16="http://schemas.microsoft.com/office/drawing/2014/main" id="{72C53321-B7FE-4E91-894D-F1115E56BF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2" y="2184"/>
                  <a:ext cx="332" cy="403"/>
                </a:xfrm>
                <a:custGeom>
                  <a:avLst/>
                  <a:gdLst>
                    <a:gd name="T0" fmla="*/ 0 w 369"/>
                    <a:gd name="T1" fmla="*/ 3 h 465"/>
                    <a:gd name="T2" fmla="*/ 4 w 369"/>
                    <a:gd name="T3" fmla="*/ 3 h 465"/>
                    <a:gd name="T4" fmla="*/ 4 w 369"/>
                    <a:gd name="T5" fmla="*/ 3 h 465"/>
                    <a:gd name="T6" fmla="*/ 4 w 369"/>
                    <a:gd name="T7" fmla="*/ 3 h 465"/>
                    <a:gd name="T8" fmla="*/ 4 w 369"/>
                    <a:gd name="T9" fmla="*/ 3 h 465"/>
                    <a:gd name="T10" fmla="*/ 4 w 369"/>
                    <a:gd name="T11" fmla="*/ 3 h 465"/>
                    <a:gd name="T12" fmla="*/ 4 w 369"/>
                    <a:gd name="T13" fmla="*/ 3 h 465"/>
                    <a:gd name="T14" fmla="*/ 4 w 369"/>
                    <a:gd name="T15" fmla="*/ 3 h 465"/>
                    <a:gd name="T16" fmla="*/ 4 w 369"/>
                    <a:gd name="T17" fmla="*/ 3 h 465"/>
                    <a:gd name="T18" fmla="*/ 4 w 369"/>
                    <a:gd name="T19" fmla="*/ 3 h 465"/>
                    <a:gd name="T20" fmla="*/ 4 w 369"/>
                    <a:gd name="T21" fmla="*/ 3 h 465"/>
                    <a:gd name="T22" fmla="*/ 4 w 369"/>
                    <a:gd name="T23" fmla="*/ 3 h 465"/>
                    <a:gd name="T24" fmla="*/ 4 w 369"/>
                    <a:gd name="T25" fmla="*/ 0 h 465"/>
                    <a:gd name="T26" fmla="*/ 4 w 369"/>
                    <a:gd name="T27" fmla="*/ 3 h 465"/>
                    <a:gd name="T28" fmla="*/ 4 w 369"/>
                    <a:gd name="T29" fmla="*/ 3 h 465"/>
                    <a:gd name="T30" fmla="*/ 4 w 369"/>
                    <a:gd name="T31" fmla="*/ 3 h 465"/>
                    <a:gd name="T32" fmla="*/ 4 w 369"/>
                    <a:gd name="T33" fmla="*/ 3 h 465"/>
                    <a:gd name="T34" fmla="*/ 4 w 369"/>
                    <a:gd name="T35" fmla="*/ 3 h 465"/>
                    <a:gd name="T36" fmla="*/ 4 w 369"/>
                    <a:gd name="T37" fmla="*/ 3 h 465"/>
                    <a:gd name="T38" fmla="*/ 4 w 369"/>
                    <a:gd name="T39" fmla="*/ 3 h 465"/>
                    <a:gd name="T40" fmla="*/ 4 w 369"/>
                    <a:gd name="T41" fmla="*/ 3 h 465"/>
                    <a:gd name="T42" fmla="*/ 4 w 369"/>
                    <a:gd name="T43" fmla="*/ 3 h 465"/>
                    <a:gd name="T44" fmla="*/ 4 w 369"/>
                    <a:gd name="T45" fmla="*/ 3 h 465"/>
                    <a:gd name="T46" fmla="*/ 4 w 369"/>
                    <a:gd name="T47" fmla="*/ 3 h 465"/>
                    <a:gd name="T48" fmla="*/ 4 w 369"/>
                    <a:gd name="T49" fmla="*/ 3 h 465"/>
                    <a:gd name="T50" fmla="*/ 4 w 369"/>
                    <a:gd name="T51" fmla="*/ 3 h 465"/>
                    <a:gd name="T52" fmla="*/ 4 w 369"/>
                    <a:gd name="T53" fmla="*/ 3 h 465"/>
                    <a:gd name="T54" fmla="*/ 4 w 369"/>
                    <a:gd name="T55" fmla="*/ 3 h 465"/>
                    <a:gd name="T56" fmla="*/ 4 w 369"/>
                    <a:gd name="T57" fmla="*/ 3 h 465"/>
                    <a:gd name="T58" fmla="*/ 4 w 369"/>
                    <a:gd name="T59" fmla="*/ 3 h 465"/>
                    <a:gd name="T60" fmla="*/ 4 w 369"/>
                    <a:gd name="T61" fmla="*/ 3 h 465"/>
                    <a:gd name="T62" fmla="*/ 4 w 369"/>
                    <a:gd name="T63" fmla="*/ 3 h 465"/>
                    <a:gd name="T64" fmla="*/ 4 w 369"/>
                    <a:gd name="T65" fmla="*/ 3 h 465"/>
                    <a:gd name="T66" fmla="*/ 4 w 369"/>
                    <a:gd name="T67" fmla="*/ 3 h 465"/>
                    <a:gd name="T68" fmla="*/ 4 w 369"/>
                    <a:gd name="T69" fmla="*/ 3 h 465"/>
                    <a:gd name="T70" fmla="*/ 4 w 369"/>
                    <a:gd name="T71" fmla="*/ 3 h 465"/>
                    <a:gd name="T72" fmla="*/ 4 w 369"/>
                    <a:gd name="T73" fmla="*/ 3 h 465"/>
                    <a:gd name="T74" fmla="*/ 4 w 369"/>
                    <a:gd name="T75" fmla="*/ 3 h 465"/>
                    <a:gd name="T76" fmla="*/ 4 w 369"/>
                    <a:gd name="T77" fmla="*/ 3 h 465"/>
                    <a:gd name="T78" fmla="*/ 4 w 369"/>
                    <a:gd name="T79" fmla="*/ 3 h 465"/>
                    <a:gd name="T80" fmla="*/ 4 w 369"/>
                    <a:gd name="T81" fmla="*/ 3 h 465"/>
                    <a:gd name="T82" fmla="*/ 4 w 369"/>
                    <a:gd name="T83" fmla="*/ 3 h 465"/>
                    <a:gd name="T84" fmla="*/ 4 w 369"/>
                    <a:gd name="T85" fmla="*/ 3 h 465"/>
                    <a:gd name="T86" fmla="*/ 4 w 369"/>
                    <a:gd name="T87" fmla="*/ 3 h 465"/>
                    <a:gd name="T88" fmla="*/ 4 w 369"/>
                    <a:gd name="T89" fmla="*/ 3 h 465"/>
                    <a:gd name="T90" fmla="*/ 4 w 369"/>
                    <a:gd name="T91" fmla="*/ 3 h 465"/>
                    <a:gd name="T92" fmla="*/ 4 w 369"/>
                    <a:gd name="T93" fmla="*/ 3 h 465"/>
                    <a:gd name="T94" fmla="*/ 4 w 369"/>
                    <a:gd name="T95" fmla="*/ 3 h 465"/>
                    <a:gd name="T96" fmla="*/ 0 w 369"/>
                    <a:gd name="T97" fmla="*/ 3 h 465"/>
                    <a:gd name="T98" fmla="*/ 0 w 369"/>
                    <a:gd name="T99" fmla="*/ 3 h 46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369"/>
                    <a:gd name="T151" fmla="*/ 0 h 465"/>
                    <a:gd name="T152" fmla="*/ 369 w 369"/>
                    <a:gd name="T153" fmla="*/ 465 h 465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369" h="465">
                      <a:moveTo>
                        <a:pt x="0" y="357"/>
                      </a:moveTo>
                      <a:lnTo>
                        <a:pt x="12" y="275"/>
                      </a:lnTo>
                      <a:lnTo>
                        <a:pt x="26" y="256"/>
                      </a:lnTo>
                      <a:lnTo>
                        <a:pt x="33" y="234"/>
                      </a:lnTo>
                      <a:lnTo>
                        <a:pt x="48" y="200"/>
                      </a:lnTo>
                      <a:lnTo>
                        <a:pt x="38" y="186"/>
                      </a:lnTo>
                      <a:lnTo>
                        <a:pt x="41" y="159"/>
                      </a:lnTo>
                      <a:lnTo>
                        <a:pt x="78" y="116"/>
                      </a:lnTo>
                      <a:lnTo>
                        <a:pt x="76" y="87"/>
                      </a:lnTo>
                      <a:lnTo>
                        <a:pt x="100" y="46"/>
                      </a:lnTo>
                      <a:lnTo>
                        <a:pt x="124" y="53"/>
                      </a:lnTo>
                      <a:lnTo>
                        <a:pt x="172" y="17"/>
                      </a:lnTo>
                      <a:lnTo>
                        <a:pt x="181" y="0"/>
                      </a:lnTo>
                      <a:lnTo>
                        <a:pt x="210" y="3"/>
                      </a:lnTo>
                      <a:lnTo>
                        <a:pt x="225" y="43"/>
                      </a:lnTo>
                      <a:lnTo>
                        <a:pt x="238" y="70"/>
                      </a:lnTo>
                      <a:lnTo>
                        <a:pt x="270" y="70"/>
                      </a:lnTo>
                      <a:lnTo>
                        <a:pt x="289" y="46"/>
                      </a:lnTo>
                      <a:lnTo>
                        <a:pt x="317" y="75"/>
                      </a:lnTo>
                      <a:lnTo>
                        <a:pt x="368" y="56"/>
                      </a:lnTo>
                      <a:lnTo>
                        <a:pt x="337" y="132"/>
                      </a:lnTo>
                      <a:lnTo>
                        <a:pt x="317" y="123"/>
                      </a:lnTo>
                      <a:lnTo>
                        <a:pt x="304" y="130"/>
                      </a:lnTo>
                      <a:lnTo>
                        <a:pt x="304" y="136"/>
                      </a:lnTo>
                      <a:lnTo>
                        <a:pt x="318" y="156"/>
                      </a:lnTo>
                      <a:lnTo>
                        <a:pt x="315" y="225"/>
                      </a:lnTo>
                      <a:lnTo>
                        <a:pt x="318" y="247"/>
                      </a:lnTo>
                      <a:lnTo>
                        <a:pt x="315" y="253"/>
                      </a:lnTo>
                      <a:lnTo>
                        <a:pt x="294" y="249"/>
                      </a:lnTo>
                      <a:lnTo>
                        <a:pt x="282" y="263"/>
                      </a:lnTo>
                      <a:lnTo>
                        <a:pt x="292" y="280"/>
                      </a:lnTo>
                      <a:lnTo>
                        <a:pt x="267" y="304"/>
                      </a:lnTo>
                      <a:lnTo>
                        <a:pt x="270" y="313"/>
                      </a:lnTo>
                      <a:lnTo>
                        <a:pt x="246" y="326"/>
                      </a:lnTo>
                      <a:lnTo>
                        <a:pt x="251" y="343"/>
                      </a:lnTo>
                      <a:lnTo>
                        <a:pt x="242" y="353"/>
                      </a:lnTo>
                      <a:lnTo>
                        <a:pt x="210" y="353"/>
                      </a:lnTo>
                      <a:lnTo>
                        <a:pt x="192" y="368"/>
                      </a:lnTo>
                      <a:lnTo>
                        <a:pt x="189" y="375"/>
                      </a:lnTo>
                      <a:lnTo>
                        <a:pt x="205" y="386"/>
                      </a:lnTo>
                      <a:lnTo>
                        <a:pt x="188" y="413"/>
                      </a:lnTo>
                      <a:lnTo>
                        <a:pt x="165" y="442"/>
                      </a:lnTo>
                      <a:lnTo>
                        <a:pt x="157" y="439"/>
                      </a:lnTo>
                      <a:lnTo>
                        <a:pt x="133" y="464"/>
                      </a:lnTo>
                      <a:lnTo>
                        <a:pt x="107" y="406"/>
                      </a:lnTo>
                      <a:lnTo>
                        <a:pt x="83" y="375"/>
                      </a:lnTo>
                      <a:lnTo>
                        <a:pt x="67" y="377"/>
                      </a:lnTo>
                      <a:lnTo>
                        <a:pt x="57" y="368"/>
                      </a:lnTo>
                      <a:lnTo>
                        <a:pt x="0" y="357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18" name="Freeform 18">
                  <a:extLst>
                    <a:ext uri="{FF2B5EF4-FFF2-40B4-BE49-F238E27FC236}">
                      <a16:creationId xmlns:a16="http://schemas.microsoft.com/office/drawing/2014/main" id="{B919BD8E-5F05-4B74-B6BE-54AF203830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2" y="2709"/>
                  <a:ext cx="64" cy="42"/>
                </a:xfrm>
                <a:custGeom>
                  <a:avLst/>
                  <a:gdLst>
                    <a:gd name="T0" fmla="*/ 4 w 72"/>
                    <a:gd name="T1" fmla="*/ 3 h 50"/>
                    <a:gd name="T2" fmla="*/ 4 w 72"/>
                    <a:gd name="T3" fmla="*/ 3 h 50"/>
                    <a:gd name="T4" fmla="*/ 4 w 72"/>
                    <a:gd name="T5" fmla="*/ 0 h 50"/>
                    <a:gd name="T6" fmla="*/ 4 w 72"/>
                    <a:gd name="T7" fmla="*/ 3 h 50"/>
                    <a:gd name="T8" fmla="*/ 4 w 72"/>
                    <a:gd name="T9" fmla="*/ 3 h 50"/>
                    <a:gd name="T10" fmla="*/ 4 w 72"/>
                    <a:gd name="T11" fmla="*/ 3 h 50"/>
                    <a:gd name="T12" fmla="*/ 0 w 72"/>
                    <a:gd name="T13" fmla="*/ 3 h 50"/>
                    <a:gd name="T14" fmla="*/ 4 w 72"/>
                    <a:gd name="T15" fmla="*/ 3 h 50"/>
                    <a:gd name="T16" fmla="*/ 4 w 72"/>
                    <a:gd name="T17" fmla="*/ 3 h 5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50"/>
                    <a:gd name="T29" fmla="*/ 72 w 72"/>
                    <a:gd name="T30" fmla="*/ 50 h 5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50">
                      <a:moveTo>
                        <a:pt x="6" y="14"/>
                      </a:moveTo>
                      <a:lnTo>
                        <a:pt x="30" y="21"/>
                      </a:lnTo>
                      <a:lnTo>
                        <a:pt x="59" y="0"/>
                      </a:lnTo>
                      <a:lnTo>
                        <a:pt x="71" y="36"/>
                      </a:lnTo>
                      <a:lnTo>
                        <a:pt x="42" y="49"/>
                      </a:lnTo>
                      <a:lnTo>
                        <a:pt x="6" y="47"/>
                      </a:lnTo>
                      <a:lnTo>
                        <a:pt x="0" y="21"/>
                      </a:lnTo>
                      <a:lnTo>
                        <a:pt x="6" y="14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19" name="Freeform 19">
                  <a:extLst>
                    <a:ext uri="{FF2B5EF4-FFF2-40B4-BE49-F238E27FC236}">
                      <a16:creationId xmlns:a16="http://schemas.microsoft.com/office/drawing/2014/main" id="{FE7F073C-AF98-4AE1-B700-64321759DC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6" y="2389"/>
                  <a:ext cx="115" cy="293"/>
                </a:xfrm>
                <a:custGeom>
                  <a:avLst/>
                  <a:gdLst>
                    <a:gd name="T0" fmla="*/ 4 w 129"/>
                    <a:gd name="T1" fmla="*/ 3 h 338"/>
                    <a:gd name="T2" fmla="*/ 4 w 129"/>
                    <a:gd name="T3" fmla="*/ 3 h 338"/>
                    <a:gd name="T4" fmla="*/ 4 w 129"/>
                    <a:gd name="T5" fmla="*/ 3 h 338"/>
                    <a:gd name="T6" fmla="*/ 4 w 129"/>
                    <a:gd name="T7" fmla="*/ 3 h 338"/>
                    <a:gd name="T8" fmla="*/ 4 w 129"/>
                    <a:gd name="T9" fmla="*/ 3 h 338"/>
                    <a:gd name="T10" fmla="*/ 4 w 129"/>
                    <a:gd name="T11" fmla="*/ 3 h 338"/>
                    <a:gd name="T12" fmla="*/ 4 w 129"/>
                    <a:gd name="T13" fmla="*/ 3 h 338"/>
                    <a:gd name="T14" fmla="*/ 0 w 129"/>
                    <a:gd name="T15" fmla="*/ 3 h 338"/>
                    <a:gd name="T16" fmla="*/ 2 w 129"/>
                    <a:gd name="T17" fmla="*/ 3 h 338"/>
                    <a:gd name="T18" fmla="*/ 4 w 129"/>
                    <a:gd name="T19" fmla="*/ 3 h 338"/>
                    <a:gd name="T20" fmla="*/ 4 w 129"/>
                    <a:gd name="T21" fmla="*/ 0 h 338"/>
                    <a:gd name="T22" fmla="*/ 4 w 129"/>
                    <a:gd name="T23" fmla="*/ 3 h 338"/>
                    <a:gd name="T24" fmla="*/ 4 w 129"/>
                    <a:gd name="T25" fmla="*/ 3 h 338"/>
                    <a:gd name="T26" fmla="*/ 4 w 129"/>
                    <a:gd name="T27" fmla="*/ 3 h 33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29"/>
                    <a:gd name="T43" fmla="*/ 0 h 338"/>
                    <a:gd name="T44" fmla="*/ 129 w 129"/>
                    <a:gd name="T45" fmla="*/ 338 h 338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29" h="338">
                      <a:moveTo>
                        <a:pt x="128" y="92"/>
                      </a:moveTo>
                      <a:lnTo>
                        <a:pt x="101" y="239"/>
                      </a:lnTo>
                      <a:lnTo>
                        <a:pt x="89" y="286"/>
                      </a:lnTo>
                      <a:lnTo>
                        <a:pt x="89" y="325"/>
                      </a:lnTo>
                      <a:lnTo>
                        <a:pt x="78" y="337"/>
                      </a:lnTo>
                      <a:lnTo>
                        <a:pt x="52" y="296"/>
                      </a:lnTo>
                      <a:lnTo>
                        <a:pt x="23" y="274"/>
                      </a:lnTo>
                      <a:lnTo>
                        <a:pt x="0" y="209"/>
                      </a:lnTo>
                      <a:lnTo>
                        <a:pt x="2" y="149"/>
                      </a:lnTo>
                      <a:lnTo>
                        <a:pt x="44" y="41"/>
                      </a:lnTo>
                      <a:lnTo>
                        <a:pt x="91" y="0"/>
                      </a:lnTo>
                      <a:lnTo>
                        <a:pt x="121" y="14"/>
                      </a:lnTo>
                      <a:lnTo>
                        <a:pt x="128" y="92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20" name="Freeform 20">
                  <a:extLst>
                    <a:ext uri="{FF2B5EF4-FFF2-40B4-BE49-F238E27FC236}">
                      <a16:creationId xmlns:a16="http://schemas.microsoft.com/office/drawing/2014/main" id="{DEB573EC-1233-4C45-89F9-A44DC4A84C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60" y="2464"/>
                  <a:ext cx="582" cy="473"/>
                </a:xfrm>
                <a:custGeom>
                  <a:avLst/>
                  <a:gdLst>
                    <a:gd name="T0" fmla="*/ 4 w 648"/>
                    <a:gd name="T1" fmla="*/ 3 h 546"/>
                    <a:gd name="T2" fmla="*/ 4 w 648"/>
                    <a:gd name="T3" fmla="*/ 3 h 546"/>
                    <a:gd name="T4" fmla="*/ 4 w 648"/>
                    <a:gd name="T5" fmla="*/ 3 h 546"/>
                    <a:gd name="T6" fmla="*/ 4 w 648"/>
                    <a:gd name="T7" fmla="*/ 3 h 546"/>
                    <a:gd name="T8" fmla="*/ 4 w 648"/>
                    <a:gd name="T9" fmla="*/ 3 h 546"/>
                    <a:gd name="T10" fmla="*/ 4 w 648"/>
                    <a:gd name="T11" fmla="*/ 0 h 546"/>
                    <a:gd name="T12" fmla="*/ 4 w 648"/>
                    <a:gd name="T13" fmla="*/ 3 h 546"/>
                    <a:gd name="T14" fmla="*/ 4 w 648"/>
                    <a:gd name="T15" fmla="*/ 3 h 546"/>
                    <a:gd name="T16" fmla="*/ 4 w 648"/>
                    <a:gd name="T17" fmla="*/ 3 h 546"/>
                    <a:gd name="T18" fmla="*/ 4 w 648"/>
                    <a:gd name="T19" fmla="*/ 3 h 546"/>
                    <a:gd name="T20" fmla="*/ 4 w 648"/>
                    <a:gd name="T21" fmla="*/ 3 h 546"/>
                    <a:gd name="T22" fmla="*/ 4 w 648"/>
                    <a:gd name="T23" fmla="*/ 3 h 546"/>
                    <a:gd name="T24" fmla="*/ 4 w 648"/>
                    <a:gd name="T25" fmla="*/ 3 h 546"/>
                    <a:gd name="T26" fmla="*/ 4 w 648"/>
                    <a:gd name="T27" fmla="*/ 3 h 546"/>
                    <a:gd name="T28" fmla="*/ 4 w 648"/>
                    <a:gd name="T29" fmla="*/ 3 h 546"/>
                    <a:gd name="T30" fmla="*/ 4 w 648"/>
                    <a:gd name="T31" fmla="*/ 3 h 546"/>
                    <a:gd name="T32" fmla="*/ 4 w 648"/>
                    <a:gd name="T33" fmla="*/ 3 h 546"/>
                    <a:gd name="T34" fmla="*/ 4 w 648"/>
                    <a:gd name="T35" fmla="*/ 3 h 546"/>
                    <a:gd name="T36" fmla="*/ 4 w 648"/>
                    <a:gd name="T37" fmla="*/ 3 h 546"/>
                    <a:gd name="T38" fmla="*/ 4 w 648"/>
                    <a:gd name="T39" fmla="*/ 3 h 546"/>
                    <a:gd name="T40" fmla="*/ 4 w 648"/>
                    <a:gd name="T41" fmla="*/ 3 h 546"/>
                    <a:gd name="T42" fmla="*/ 4 w 648"/>
                    <a:gd name="T43" fmla="*/ 3 h 546"/>
                    <a:gd name="T44" fmla="*/ 4 w 648"/>
                    <a:gd name="T45" fmla="*/ 3 h 546"/>
                    <a:gd name="T46" fmla="*/ 4 w 648"/>
                    <a:gd name="T47" fmla="*/ 3 h 546"/>
                    <a:gd name="T48" fmla="*/ 4 w 648"/>
                    <a:gd name="T49" fmla="*/ 3 h 546"/>
                    <a:gd name="T50" fmla="*/ 4 w 648"/>
                    <a:gd name="T51" fmla="*/ 3 h 546"/>
                    <a:gd name="T52" fmla="*/ 4 w 648"/>
                    <a:gd name="T53" fmla="*/ 3 h 546"/>
                    <a:gd name="T54" fmla="*/ 4 w 648"/>
                    <a:gd name="T55" fmla="*/ 3 h 546"/>
                    <a:gd name="T56" fmla="*/ 4 w 648"/>
                    <a:gd name="T57" fmla="*/ 3 h 546"/>
                    <a:gd name="T58" fmla="*/ 4 w 648"/>
                    <a:gd name="T59" fmla="*/ 3 h 546"/>
                    <a:gd name="T60" fmla="*/ 4 w 648"/>
                    <a:gd name="T61" fmla="*/ 3 h 546"/>
                    <a:gd name="T62" fmla="*/ 4 w 648"/>
                    <a:gd name="T63" fmla="*/ 3 h 546"/>
                    <a:gd name="T64" fmla="*/ 4 w 648"/>
                    <a:gd name="T65" fmla="*/ 3 h 546"/>
                    <a:gd name="T66" fmla="*/ 4 w 648"/>
                    <a:gd name="T67" fmla="*/ 3 h 546"/>
                    <a:gd name="T68" fmla="*/ 4 w 648"/>
                    <a:gd name="T69" fmla="*/ 3 h 546"/>
                    <a:gd name="T70" fmla="*/ 4 w 648"/>
                    <a:gd name="T71" fmla="*/ 3 h 5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648"/>
                    <a:gd name="T109" fmla="*/ 0 h 546"/>
                    <a:gd name="T110" fmla="*/ 648 w 648"/>
                    <a:gd name="T111" fmla="*/ 546 h 5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648" h="546">
                      <a:moveTo>
                        <a:pt x="172" y="93"/>
                      </a:moveTo>
                      <a:lnTo>
                        <a:pt x="189" y="79"/>
                      </a:lnTo>
                      <a:lnTo>
                        <a:pt x="189" y="53"/>
                      </a:lnTo>
                      <a:lnTo>
                        <a:pt x="198" y="43"/>
                      </a:lnTo>
                      <a:lnTo>
                        <a:pt x="220" y="46"/>
                      </a:lnTo>
                      <a:lnTo>
                        <a:pt x="257" y="64"/>
                      </a:lnTo>
                      <a:lnTo>
                        <a:pt x="263" y="50"/>
                      </a:lnTo>
                      <a:lnTo>
                        <a:pt x="255" y="35"/>
                      </a:lnTo>
                      <a:lnTo>
                        <a:pt x="257" y="24"/>
                      </a:lnTo>
                      <a:lnTo>
                        <a:pt x="281" y="4"/>
                      </a:lnTo>
                      <a:lnTo>
                        <a:pt x="322" y="16"/>
                      </a:lnTo>
                      <a:lnTo>
                        <a:pt x="346" y="0"/>
                      </a:lnTo>
                      <a:lnTo>
                        <a:pt x="364" y="17"/>
                      </a:lnTo>
                      <a:lnTo>
                        <a:pt x="406" y="6"/>
                      </a:lnTo>
                      <a:lnTo>
                        <a:pt x="415" y="21"/>
                      </a:lnTo>
                      <a:lnTo>
                        <a:pt x="401" y="40"/>
                      </a:lnTo>
                      <a:lnTo>
                        <a:pt x="379" y="72"/>
                      </a:lnTo>
                      <a:lnTo>
                        <a:pt x="379" y="81"/>
                      </a:lnTo>
                      <a:lnTo>
                        <a:pt x="392" y="91"/>
                      </a:lnTo>
                      <a:lnTo>
                        <a:pt x="480" y="55"/>
                      </a:lnTo>
                      <a:lnTo>
                        <a:pt x="511" y="72"/>
                      </a:lnTo>
                      <a:lnTo>
                        <a:pt x="520" y="64"/>
                      </a:lnTo>
                      <a:lnTo>
                        <a:pt x="511" y="43"/>
                      </a:lnTo>
                      <a:lnTo>
                        <a:pt x="513" y="33"/>
                      </a:lnTo>
                      <a:lnTo>
                        <a:pt x="570" y="43"/>
                      </a:lnTo>
                      <a:lnTo>
                        <a:pt x="580" y="53"/>
                      </a:lnTo>
                      <a:lnTo>
                        <a:pt x="596" y="50"/>
                      </a:lnTo>
                      <a:lnTo>
                        <a:pt x="620" y="81"/>
                      </a:lnTo>
                      <a:lnTo>
                        <a:pt x="647" y="139"/>
                      </a:lnTo>
                      <a:lnTo>
                        <a:pt x="628" y="152"/>
                      </a:lnTo>
                      <a:lnTo>
                        <a:pt x="613" y="180"/>
                      </a:lnTo>
                      <a:lnTo>
                        <a:pt x="600" y="185"/>
                      </a:lnTo>
                      <a:lnTo>
                        <a:pt x="587" y="212"/>
                      </a:lnTo>
                      <a:lnTo>
                        <a:pt x="544" y="233"/>
                      </a:lnTo>
                      <a:lnTo>
                        <a:pt x="526" y="225"/>
                      </a:lnTo>
                      <a:lnTo>
                        <a:pt x="515" y="243"/>
                      </a:lnTo>
                      <a:lnTo>
                        <a:pt x="515" y="250"/>
                      </a:lnTo>
                      <a:lnTo>
                        <a:pt x="502" y="250"/>
                      </a:lnTo>
                      <a:lnTo>
                        <a:pt x="478" y="250"/>
                      </a:lnTo>
                      <a:lnTo>
                        <a:pt x="456" y="265"/>
                      </a:lnTo>
                      <a:lnTo>
                        <a:pt x="441" y="255"/>
                      </a:lnTo>
                      <a:lnTo>
                        <a:pt x="421" y="269"/>
                      </a:lnTo>
                      <a:lnTo>
                        <a:pt x="373" y="289"/>
                      </a:lnTo>
                      <a:lnTo>
                        <a:pt x="334" y="258"/>
                      </a:lnTo>
                      <a:lnTo>
                        <a:pt x="332" y="282"/>
                      </a:lnTo>
                      <a:lnTo>
                        <a:pt x="344" y="320"/>
                      </a:lnTo>
                      <a:lnTo>
                        <a:pt x="310" y="335"/>
                      </a:lnTo>
                      <a:lnTo>
                        <a:pt x="289" y="361"/>
                      </a:lnTo>
                      <a:lnTo>
                        <a:pt x="253" y="371"/>
                      </a:lnTo>
                      <a:lnTo>
                        <a:pt x="233" y="380"/>
                      </a:lnTo>
                      <a:lnTo>
                        <a:pt x="193" y="380"/>
                      </a:lnTo>
                      <a:lnTo>
                        <a:pt x="167" y="406"/>
                      </a:lnTo>
                      <a:lnTo>
                        <a:pt x="98" y="430"/>
                      </a:lnTo>
                      <a:lnTo>
                        <a:pt x="62" y="455"/>
                      </a:lnTo>
                      <a:lnTo>
                        <a:pt x="45" y="472"/>
                      </a:lnTo>
                      <a:lnTo>
                        <a:pt x="78" y="525"/>
                      </a:lnTo>
                      <a:lnTo>
                        <a:pt x="55" y="545"/>
                      </a:lnTo>
                      <a:lnTo>
                        <a:pt x="29" y="542"/>
                      </a:lnTo>
                      <a:lnTo>
                        <a:pt x="0" y="486"/>
                      </a:lnTo>
                      <a:lnTo>
                        <a:pt x="5" y="445"/>
                      </a:lnTo>
                      <a:lnTo>
                        <a:pt x="5" y="426"/>
                      </a:lnTo>
                      <a:lnTo>
                        <a:pt x="27" y="390"/>
                      </a:lnTo>
                      <a:lnTo>
                        <a:pt x="55" y="383"/>
                      </a:lnTo>
                      <a:lnTo>
                        <a:pt x="53" y="364"/>
                      </a:lnTo>
                      <a:lnTo>
                        <a:pt x="82" y="351"/>
                      </a:lnTo>
                      <a:lnTo>
                        <a:pt x="86" y="318"/>
                      </a:lnTo>
                      <a:lnTo>
                        <a:pt x="136" y="277"/>
                      </a:lnTo>
                      <a:lnTo>
                        <a:pt x="134" y="225"/>
                      </a:lnTo>
                      <a:lnTo>
                        <a:pt x="174" y="173"/>
                      </a:lnTo>
                      <a:lnTo>
                        <a:pt x="172" y="154"/>
                      </a:lnTo>
                      <a:lnTo>
                        <a:pt x="184" y="137"/>
                      </a:lnTo>
                      <a:lnTo>
                        <a:pt x="172" y="93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21" name="Freeform 21">
                  <a:extLst>
                    <a:ext uri="{FF2B5EF4-FFF2-40B4-BE49-F238E27FC236}">
                      <a16:creationId xmlns:a16="http://schemas.microsoft.com/office/drawing/2014/main" id="{A143312B-7D70-4246-B266-10BC4AA000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1" y="2417"/>
                  <a:ext cx="606" cy="424"/>
                </a:xfrm>
                <a:custGeom>
                  <a:avLst/>
                  <a:gdLst>
                    <a:gd name="T0" fmla="*/ 5 w 673"/>
                    <a:gd name="T1" fmla="*/ 3 h 490"/>
                    <a:gd name="T2" fmla="*/ 5 w 673"/>
                    <a:gd name="T3" fmla="*/ 3 h 490"/>
                    <a:gd name="T4" fmla="*/ 5 w 673"/>
                    <a:gd name="T5" fmla="*/ 3 h 490"/>
                    <a:gd name="T6" fmla="*/ 5 w 673"/>
                    <a:gd name="T7" fmla="*/ 3 h 490"/>
                    <a:gd name="T8" fmla="*/ 5 w 673"/>
                    <a:gd name="T9" fmla="*/ 3 h 490"/>
                    <a:gd name="T10" fmla="*/ 5 w 673"/>
                    <a:gd name="T11" fmla="*/ 3 h 490"/>
                    <a:gd name="T12" fmla="*/ 5 w 673"/>
                    <a:gd name="T13" fmla="*/ 3 h 490"/>
                    <a:gd name="T14" fmla="*/ 5 w 673"/>
                    <a:gd name="T15" fmla="*/ 3 h 490"/>
                    <a:gd name="T16" fmla="*/ 5 w 673"/>
                    <a:gd name="T17" fmla="*/ 3 h 490"/>
                    <a:gd name="T18" fmla="*/ 5 w 673"/>
                    <a:gd name="T19" fmla="*/ 3 h 490"/>
                    <a:gd name="T20" fmla="*/ 5 w 673"/>
                    <a:gd name="T21" fmla="*/ 3 h 490"/>
                    <a:gd name="T22" fmla="*/ 5 w 673"/>
                    <a:gd name="T23" fmla="*/ 3 h 490"/>
                    <a:gd name="T24" fmla="*/ 5 w 673"/>
                    <a:gd name="T25" fmla="*/ 3 h 490"/>
                    <a:gd name="T26" fmla="*/ 5 w 673"/>
                    <a:gd name="T27" fmla="*/ 3 h 490"/>
                    <a:gd name="T28" fmla="*/ 5 w 673"/>
                    <a:gd name="T29" fmla="*/ 3 h 490"/>
                    <a:gd name="T30" fmla="*/ 5 w 673"/>
                    <a:gd name="T31" fmla="*/ 3 h 490"/>
                    <a:gd name="T32" fmla="*/ 5 w 673"/>
                    <a:gd name="T33" fmla="*/ 3 h 490"/>
                    <a:gd name="T34" fmla="*/ 5 w 673"/>
                    <a:gd name="T35" fmla="*/ 3 h 490"/>
                    <a:gd name="T36" fmla="*/ 5 w 673"/>
                    <a:gd name="T37" fmla="*/ 3 h 490"/>
                    <a:gd name="T38" fmla="*/ 5 w 673"/>
                    <a:gd name="T39" fmla="*/ 3 h 490"/>
                    <a:gd name="T40" fmla="*/ 5 w 673"/>
                    <a:gd name="T41" fmla="*/ 3 h 490"/>
                    <a:gd name="T42" fmla="*/ 5 w 673"/>
                    <a:gd name="T43" fmla="*/ 3 h 490"/>
                    <a:gd name="T44" fmla="*/ 5 w 673"/>
                    <a:gd name="T45" fmla="*/ 3 h 490"/>
                    <a:gd name="T46" fmla="*/ 5 w 673"/>
                    <a:gd name="T47" fmla="*/ 3 h 490"/>
                    <a:gd name="T48" fmla="*/ 5 w 673"/>
                    <a:gd name="T49" fmla="*/ 3 h 490"/>
                    <a:gd name="T50" fmla="*/ 5 w 673"/>
                    <a:gd name="T51" fmla="*/ 3 h 490"/>
                    <a:gd name="T52" fmla="*/ 5 w 673"/>
                    <a:gd name="T53" fmla="*/ 3 h 490"/>
                    <a:gd name="T54" fmla="*/ 5 w 673"/>
                    <a:gd name="T55" fmla="*/ 3 h 490"/>
                    <a:gd name="T56" fmla="*/ 5 w 673"/>
                    <a:gd name="T57" fmla="*/ 3 h 490"/>
                    <a:gd name="T58" fmla="*/ 5 w 673"/>
                    <a:gd name="T59" fmla="*/ 3 h 490"/>
                    <a:gd name="T60" fmla="*/ 5 w 673"/>
                    <a:gd name="T61" fmla="*/ 3 h 490"/>
                    <a:gd name="T62" fmla="*/ 5 w 673"/>
                    <a:gd name="T63" fmla="*/ 3 h 490"/>
                    <a:gd name="T64" fmla="*/ 5 w 673"/>
                    <a:gd name="T65" fmla="*/ 3 h 490"/>
                    <a:gd name="T66" fmla="*/ 5 w 673"/>
                    <a:gd name="T67" fmla="*/ 3 h 490"/>
                    <a:gd name="T68" fmla="*/ 5 w 673"/>
                    <a:gd name="T69" fmla="*/ 3 h 490"/>
                    <a:gd name="T70" fmla="*/ 5 w 673"/>
                    <a:gd name="T71" fmla="*/ 3 h 490"/>
                    <a:gd name="T72" fmla="*/ 2 w 673"/>
                    <a:gd name="T73" fmla="*/ 3 h 49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73"/>
                    <a:gd name="T112" fmla="*/ 0 h 490"/>
                    <a:gd name="T113" fmla="*/ 673 w 673"/>
                    <a:gd name="T114" fmla="*/ 490 h 49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73" h="490">
                      <a:moveTo>
                        <a:pt x="2" y="187"/>
                      </a:moveTo>
                      <a:lnTo>
                        <a:pt x="30" y="189"/>
                      </a:lnTo>
                      <a:lnTo>
                        <a:pt x="61" y="161"/>
                      </a:lnTo>
                      <a:lnTo>
                        <a:pt x="74" y="170"/>
                      </a:lnTo>
                      <a:lnTo>
                        <a:pt x="133" y="194"/>
                      </a:lnTo>
                      <a:lnTo>
                        <a:pt x="145" y="187"/>
                      </a:lnTo>
                      <a:lnTo>
                        <a:pt x="147" y="167"/>
                      </a:lnTo>
                      <a:lnTo>
                        <a:pt x="157" y="156"/>
                      </a:lnTo>
                      <a:lnTo>
                        <a:pt x="241" y="101"/>
                      </a:lnTo>
                      <a:lnTo>
                        <a:pt x="256" y="119"/>
                      </a:lnTo>
                      <a:lnTo>
                        <a:pt x="306" y="134"/>
                      </a:lnTo>
                      <a:lnTo>
                        <a:pt x="334" y="97"/>
                      </a:lnTo>
                      <a:lnTo>
                        <a:pt x="348" y="105"/>
                      </a:lnTo>
                      <a:lnTo>
                        <a:pt x="368" y="105"/>
                      </a:lnTo>
                      <a:lnTo>
                        <a:pt x="368" y="95"/>
                      </a:lnTo>
                      <a:lnTo>
                        <a:pt x="394" y="86"/>
                      </a:lnTo>
                      <a:lnTo>
                        <a:pt x="394" y="77"/>
                      </a:lnTo>
                      <a:lnTo>
                        <a:pt x="405" y="66"/>
                      </a:lnTo>
                      <a:lnTo>
                        <a:pt x="411" y="69"/>
                      </a:lnTo>
                      <a:lnTo>
                        <a:pt x="437" y="42"/>
                      </a:lnTo>
                      <a:lnTo>
                        <a:pt x="460" y="48"/>
                      </a:lnTo>
                      <a:lnTo>
                        <a:pt x="482" y="18"/>
                      </a:lnTo>
                      <a:lnTo>
                        <a:pt x="492" y="42"/>
                      </a:lnTo>
                      <a:lnTo>
                        <a:pt x="499" y="40"/>
                      </a:lnTo>
                      <a:lnTo>
                        <a:pt x="534" y="6"/>
                      </a:lnTo>
                      <a:lnTo>
                        <a:pt x="542" y="9"/>
                      </a:lnTo>
                      <a:lnTo>
                        <a:pt x="558" y="0"/>
                      </a:lnTo>
                      <a:lnTo>
                        <a:pt x="587" y="9"/>
                      </a:lnTo>
                      <a:lnTo>
                        <a:pt x="587" y="40"/>
                      </a:lnTo>
                      <a:lnTo>
                        <a:pt x="609" y="44"/>
                      </a:lnTo>
                      <a:lnTo>
                        <a:pt x="602" y="74"/>
                      </a:lnTo>
                      <a:lnTo>
                        <a:pt x="582" y="108"/>
                      </a:lnTo>
                      <a:lnTo>
                        <a:pt x="573" y="136"/>
                      </a:lnTo>
                      <a:lnTo>
                        <a:pt x="582" y="136"/>
                      </a:lnTo>
                      <a:lnTo>
                        <a:pt x="606" y="115"/>
                      </a:lnTo>
                      <a:lnTo>
                        <a:pt x="626" y="158"/>
                      </a:lnTo>
                      <a:lnTo>
                        <a:pt x="642" y="148"/>
                      </a:lnTo>
                      <a:lnTo>
                        <a:pt x="659" y="148"/>
                      </a:lnTo>
                      <a:lnTo>
                        <a:pt x="672" y="192"/>
                      </a:lnTo>
                      <a:lnTo>
                        <a:pt x="659" y="209"/>
                      </a:lnTo>
                      <a:lnTo>
                        <a:pt x="661" y="228"/>
                      </a:lnTo>
                      <a:lnTo>
                        <a:pt x="621" y="280"/>
                      </a:lnTo>
                      <a:lnTo>
                        <a:pt x="624" y="332"/>
                      </a:lnTo>
                      <a:lnTo>
                        <a:pt x="573" y="372"/>
                      </a:lnTo>
                      <a:lnTo>
                        <a:pt x="569" y="406"/>
                      </a:lnTo>
                      <a:lnTo>
                        <a:pt x="540" y="418"/>
                      </a:lnTo>
                      <a:lnTo>
                        <a:pt x="542" y="438"/>
                      </a:lnTo>
                      <a:lnTo>
                        <a:pt x="514" y="445"/>
                      </a:lnTo>
                      <a:lnTo>
                        <a:pt x="492" y="480"/>
                      </a:lnTo>
                      <a:lnTo>
                        <a:pt x="435" y="489"/>
                      </a:lnTo>
                      <a:lnTo>
                        <a:pt x="405" y="467"/>
                      </a:lnTo>
                      <a:lnTo>
                        <a:pt x="374" y="454"/>
                      </a:lnTo>
                      <a:lnTo>
                        <a:pt x="344" y="485"/>
                      </a:lnTo>
                      <a:lnTo>
                        <a:pt x="310" y="487"/>
                      </a:lnTo>
                      <a:lnTo>
                        <a:pt x="280" y="489"/>
                      </a:lnTo>
                      <a:lnTo>
                        <a:pt x="210" y="449"/>
                      </a:lnTo>
                      <a:lnTo>
                        <a:pt x="197" y="414"/>
                      </a:lnTo>
                      <a:lnTo>
                        <a:pt x="214" y="379"/>
                      </a:lnTo>
                      <a:lnTo>
                        <a:pt x="195" y="363"/>
                      </a:lnTo>
                      <a:lnTo>
                        <a:pt x="169" y="363"/>
                      </a:lnTo>
                      <a:lnTo>
                        <a:pt x="162" y="357"/>
                      </a:lnTo>
                      <a:lnTo>
                        <a:pt x="133" y="363"/>
                      </a:lnTo>
                      <a:lnTo>
                        <a:pt x="105" y="344"/>
                      </a:lnTo>
                      <a:lnTo>
                        <a:pt x="116" y="312"/>
                      </a:lnTo>
                      <a:lnTo>
                        <a:pt x="138" y="310"/>
                      </a:lnTo>
                      <a:lnTo>
                        <a:pt x="147" y="304"/>
                      </a:lnTo>
                      <a:lnTo>
                        <a:pt x="153" y="276"/>
                      </a:lnTo>
                      <a:lnTo>
                        <a:pt x="145" y="260"/>
                      </a:lnTo>
                      <a:lnTo>
                        <a:pt x="70" y="247"/>
                      </a:lnTo>
                      <a:lnTo>
                        <a:pt x="57" y="225"/>
                      </a:lnTo>
                      <a:lnTo>
                        <a:pt x="35" y="225"/>
                      </a:lnTo>
                      <a:lnTo>
                        <a:pt x="16" y="225"/>
                      </a:lnTo>
                      <a:lnTo>
                        <a:pt x="0" y="201"/>
                      </a:lnTo>
                      <a:lnTo>
                        <a:pt x="2" y="187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22" name="Freeform 22">
                  <a:extLst>
                    <a:ext uri="{FF2B5EF4-FFF2-40B4-BE49-F238E27FC236}">
                      <a16:creationId xmlns:a16="http://schemas.microsoft.com/office/drawing/2014/main" id="{F12DEFE6-91D8-40B4-A63C-AA15D3576F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5" y="2948"/>
                  <a:ext cx="192" cy="172"/>
                </a:xfrm>
                <a:custGeom>
                  <a:avLst/>
                  <a:gdLst>
                    <a:gd name="T0" fmla="*/ 4 w 214"/>
                    <a:gd name="T1" fmla="*/ 3 h 199"/>
                    <a:gd name="T2" fmla="*/ 4 w 214"/>
                    <a:gd name="T3" fmla="*/ 3 h 199"/>
                    <a:gd name="T4" fmla="*/ 4 w 214"/>
                    <a:gd name="T5" fmla="*/ 3 h 199"/>
                    <a:gd name="T6" fmla="*/ 4 w 214"/>
                    <a:gd name="T7" fmla="*/ 3 h 199"/>
                    <a:gd name="T8" fmla="*/ 4 w 214"/>
                    <a:gd name="T9" fmla="*/ 3 h 199"/>
                    <a:gd name="T10" fmla="*/ 0 w 214"/>
                    <a:gd name="T11" fmla="*/ 3 h 199"/>
                    <a:gd name="T12" fmla="*/ 4 w 214"/>
                    <a:gd name="T13" fmla="*/ 3 h 199"/>
                    <a:gd name="T14" fmla="*/ 4 w 214"/>
                    <a:gd name="T15" fmla="*/ 3 h 199"/>
                    <a:gd name="T16" fmla="*/ 4 w 214"/>
                    <a:gd name="T17" fmla="*/ 3 h 199"/>
                    <a:gd name="T18" fmla="*/ 4 w 214"/>
                    <a:gd name="T19" fmla="*/ 3 h 199"/>
                    <a:gd name="T20" fmla="*/ 4 w 214"/>
                    <a:gd name="T21" fmla="*/ 3 h 199"/>
                    <a:gd name="T22" fmla="*/ 4 w 214"/>
                    <a:gd name="T23" fmla="*/ 0 h 199"/>
                    <a:gd name="T24" fmla="*/ 4 w 214"/>
                    <a:gd name="T25" fmla="*/ 3 h 199"/>
                    <a:gd name="T26" fmla="*/ 4 w 214"/>
                    <a:gd name="T27" fmla="*/ 3 h 199"/>
                    <a:gd name="T28" fmla="*/ 4 w 214"/>
                    <a:gd name="T29" fmla="*/ 3 h 19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14"/>
                    <a:gd name="T46" fmla="*/ 0 h 199"/>
                    <a:gd name="T47" fmla="*/ 214 w 214"/>
                    <a:gd name="T48" fmla="*/ 199 h 19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14" h="199">
                      <a:moveTo>
                        <a:pt x="213" y="34"/>
                      </a:moveTo>
                      <a:lnTo>
                        <a:pt x="174" y="105"/>
                      </a:lnTo>
                      <a:lnTo>
                        <a:pt x="174" y="134"/>
                      </a:lnTo>
                      <a:lnTo>
                        <a:pt x="95" y="198"/>
                      </a:lnTo>
                      <a:lnTo>
                        <a:pt x="14" y="171"/>
                      </a:lnTo>
                      <a:lnTo>
                        <a:pt x="0" y="111"/>
                      </a:lnTo>
                      <a:lnTo>
                        <a:pt x="4" y="85"/>
                      </a:lnTo>
                      <a:lnTo>
                        <a:pt x="47" y="41"/>
                      </a:lnTo>
                      <a:lnTo>
                        <a:pt x="62" y="28"/>
                      </a:lnTo>
                      <a:lnTo>
                        <a:pt x="135" y="14"/>
                      </a:lnTo>
                      <a:lnTo>
                        <a:pt x="167" y="12"/>
                      </a:lnTo>
                      <a:lnTo>
                        <a:pt x="178" y="0"/>
                      </a:lnTo>
                      <a:lnTo>
                        <a:pt x="202" y="5"/>
                      </a:lnTo>
                      <a:lnTo>
                        <a:pt x="213" y="34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23" name="Freeform 23">
                  <a:extLst>
                    <a:ext uri="{FF2B5EF4-FFF2-40B4-BE49-F238E27FC236}">
                      <a16:creationId xmlns:a16="http://schemas.microsoft.com/office/drawing/2014/main" id="{6F76B637-ACDE-4719-974C-51D80C5972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66" y="2194"/>
                  <a:ext cx="695" cy="697"/>
                </a:xfrm>
                <a:custGeom>
                  <a:avLst/>
                  <a:gdLst>
                    <a:gd name="T0" fmla="*/ 4 w 773"/>
                    <a:gd name="T1" fmla="*/ 3 h 806"/>
                    <a:gd name="T2" fmla="*/ 4 w 773"/>
                    <a:gd name="T3" fmla="*/ 3 h 806"/>
                    <a:gd name="T4" fmla="*/ 4 w 773"/>
                    <a:gd name="T5" fmla="*/ 3 h 806"/>
                    <a:gd name="T6" fmla="*/ 4 w 773"/>
                    <a:gd name="T7" fmla="*/ 3 h 806"/>
                    <a:gd name="T8" fmla="*/ 4 w 773"/>
                    <a:gd name="T9" fmla="*/ 3 h 806"/>
                    <a:gd name="T10" fmla="*/ 4 w 773"/>
                    <a:gd name="T11" fmla="*/ 3 h 806"/>
                    <a:gd name="T12" fmla="*/ 4 w 773"/>
                    <a:gd name="T13" fmla="*/ 3 h 806"/>
                    <a:gd name="T14" fmla="*/ 4 w 773"/>
                    <a:gd name="T15" fmla="*/ 3 h 806"/>
                    <a:gd name="T16" fmla="*/ 4 w 773"/>
                    <a:gd name="T17" fmla="*/ 3 h 806"/>
                    <a:gd name="T18" fmla="*/ 4 w 773"/>
                    <a:gd name="T19" fmla="*/ 3 h 806"/>
                    <a:gd name="T20" fmla="*/ 4 w 773"/>
                    <a:gd name="T21" fmla="*/ 3 h 806"/>
                    <a:gd name="T22" fmla="*/ 4 w 773"/>
                    <a:gd name="T23" fmla="*/ 3 h 806"/>
                    <a:gd name="T24" fmla="*/ 4 w 773"/>
                    <a:gd name="T25" fmla="*/ 3 h 806"/>
                    <a:gd name="T26" fmla="*/ 4 w 773"/>
                    <a:gd name="T27" fmla="*/ 3 h 806"/>
                    <a:gd name="T28" fmla="*/ 4 w 773"/>
                    <a:gd name="T29" fmla="*/ 0 h 806"/>
                    <a:gd name="T30" fmla="*/ 4 w 773"/>
                    <a:gd name="T31" fmla="*/ 3 h 806"/>
                    <a:gd name="T32" fmla="*/ 4 w 773"/>
                    <a:gd name="T33" fmla="*/ 3 h 806"/>
                    <a:gd name="T34" fmla="*/ 4 w 773"/>
                    <a:gd name="T35" fmla="*/ 3 h 806"/>
                    <a:gd name="T36" fmla="*/ 4 w 773"/>
                    <a:gd name="T37" fmla="*/ 3 h 806"/>
                    <a:gd name="T38" fmla="*/ 4 w 773"/>
                    <a:gd name="T39" fmla="*/ 3 h 806"/>
                    <a:gd name="T40" fmla="*/ 4 w 773"/>
                    <a:gd name="T41" fmla="*/ 3 h 806"/>
                    <a:gd name="T42" fmla="*/ 4 w 773"/>
                    <a:gd name="T43" fmla="*/ 3 h 806"/>
                    <a:gd name="T44" fmla="*/ 0 w 773"/>
                    <a:gd name="T45" fmla="*/ 3 h 806"/>
                    <a:gd name="T46" fmla="*/ 2 w 773"/>
                    <a:gd name="T47" fmla="*/ 3 h 806"/>
                    <a:gd name="T48" fmla="*/ 4 w 773"/>
                    <a:gd name="T49" fmla="*/ 3 h 806"/>
                    <a:gd name="T50" fmla="*/ 4 w 773"/>
                    <a:gd name="T51" fmla="*/ 3 h 806"/>
                    <a:gd name="T52" fmla="*/ 4 w 773"/>
                    <a:gd name="T53" fmla="*/ 3 h 806"/>
                    <a:gd name="T54" fmla="*/ 4 w 773"/>
                    <a:gd name="T55" fmla="*/ 3 h 806"/>
                    <a:gd name="T56" fmla="*/ 4 w 773"/>
                    <a:gd name="T57" fmla="*/ 3 h 806"/>
                    <a:gd name="T58" fmla="*/ 4 w 773"/>
                    <a:gd name="T59" fmla="*/ 3 h 806"/>
                    <a:gd name="T60" fmla="*/ 4 w 773"/>
                    <a:gd name="T61" fmla="*/ 3 h 806"/>
                    <a:gd name="T62" fmla="*/ 4 w 773"/>
                    <a:gd name="T63" fmla="*/ 3 h 806"/>
                    <a:gd name="T64" fmla="*/ 4 w 773"/>
                    <a:gd name="T65" fmla="*/ 3 h 806"/>
                    <a:gd name="T66" fmla="*/ 4 w 773"/>
                    <a:gd name="T67" fmla="*/ 3 h 806"/>
                    <a:gd name="T68" fmla="*/ 4 w 773"/>
                    <a:gd name="T69" fmla="*/ 3 h 806"/>
                    <a:gd name="T70" fmla="*/ 4 w 773"/>
                    <a:gd name="T71" fmla="*/ 3 h 806"/>
                    <a:gd name="T72" fmla="*/ 4 w 773"/>
                    <a:gd name="T73" fmla="*/ 3 h 806"/>
                    <a:gd name="T74" fmla="*/ 4 w 773"/>
                    <a:gd name="T75" fmla="*/ 3 h 806"/>
                    <a:gd name="T76" fmla="*/ 4 w 773"/>
                    <a:gd name="T77" fmla="*/ 3 h 806"/>
                    <a:gd name="T78" fmla="*/ 4 w 773"/>
                    <a:gd name="T79" fmla="*/ 3 h 806"/>
                    <a:gd name="T80" fmla="*/ 4 w 773"/>
                    <a:gd name="T81" fmla="*/ 3 h 806"/>
                    <a:gd name="T82" fmla="*/ 4 w 773"/>
                    <a:gd name="T83" fmla="*/ 3 h 806"/>
                    <a:gd name="T84" fmla="*/ 4 w 773"/>
                    <a:gd name="T85" fmla="*/ 3 h 806"/>
                    <a:gd name="T86" fmla="*/ 4 w 773"/>
                    <a:gd name="T87" fmla="*/ 3 h 806"/>
                    <a:gd name="T88" fmla="*/ 4 w 773"/>
                    <a:gd name="T89" fmla="*/ 3 h 806"/>
                    <a:gd name="T90" fmla="*/ 4 w 773"/>
                    <a:gd name="T91" fmla="*/ 3 h 806"/>
                    <a:gd name="T92" fmla="*/ 4 w 773"/>
                    <a:gd name="T93" fmla="*/ 3 h 806"/>
                    <a:gd name="T94" fmla="*/ 4 w 773"/>
                    <a:gd name="T95" fmla="*/ 3 h 806"/>
                    <a:gd name="T96" fmla="*/ 4 w 773"/>
                    <a:gd name="T97" fmla="*/ 3 h 806"/>
                    <a:gd name="T98" fmla="*/ 4 w 773"/>
                    <a:gd name="T99" fmla="*/ 3 h 806"/>
                    <a:gd name="T100" fmla="*/ 4 w 773"/>
                    <a:gd name="T101" fmla="*/ 3 h 806"/>
                    <a:gd name="T102" fmla="*/ 4 w 773"/>
                    <a:gd name="T103" fmla="*/ 3 h 806"/>
                    <a:gd name="T104" fmla="*/ 4 w 773"/>
                    <a:gd name="T105" fmla="*/ 3 h 806"/>
                    <a:gd name="T106" fmla="*/ 4 w 773"/>
                    <a:gd name="T107" fmla="*/ 3 h 806"/>
                    <a:gd name="T108" fmla="*/ 4 w 773"/>
                    <a:gd name="T109" fmla="*/ 3 h 806"/>
                    <a:gd name="T110" fmla="*/ 4 w 773"/>
                    <a:gd name="T111" fmla="*/ 3 h 806"/>
                    <a:gd name="T112" fmla="*/ 4 w 773"/>
                    <a:gd name="T113" fmla="*/ 3 h 806"/>
                    <a:gd name="T114" fmla="*/ 4 w 773"/>
                    <a:gd name="T115" fmla="*/ 3 h 806"/>
                    <a:gd name="T116" fmla="*/ 4 w 773"/>
                    <a:gd name="T117" fmla="*/ 3 h 806"/>
                    <a:gd name="T118" fmla="*/ 4 w 773"/>
                    <a:gd name="T119" fmla="*/ 3 h 80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773"/>
                    <a:gd name="T181" fmla="*/ 0 h 806"/>
                    <a:gd name="T182" fmla="*/ 773 w 773"/>
                    <a:gd name="T183" fmla="*/ 806 h 80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773" h="806">
                      <a:moveTo>
                        <a:pt x="682" y="148"/>
                      </a:moveTo>
                      <a:lnTo>
                        <a:pt x="675" y="125"/>
                      </a:lnTo>
                      <a:lnTo>
                        <a:pt x="656" y="119"/>
                      </a:lnTo>
                      <a:lnTo>
                        <a:pt x="623" y="139"/>
                      </a:lnTo>
                      <a:lnTo>
                        <a:pt x="601" y="127"/>
                      </a:lnTo>
                      <a:lnTo>
                        <a:pt x="599" y="99"/>
                      </a:lnTo>
                      <a:lnTo>
                        <a:pt x="587" y="86"/>
                      </a:lnTo>
                      <a:lnTo>
                        <a:pt x="587" y="70"/>
                      </a:lnTo>
                      <a:lnTo>
                        <a:pt x="557" y="64"/>
                      </a:lnTo>
                      <a:lnTo>
                        <a:pt x="548" y="72"/>
                      </a:lnTo>
                      <a:lnTo>
                        <a:pt x="553" y="95"/>
                      </a:lnTo>
                      <a:lnTo>
                        <a:pt x="529" y="105"/>
                      </a:lnTo>
                      <a:lnTo>
                        <a:pt x="522" y="122"/>
                      </a:lnTo>
                      <a:lnTo>
                        <a:pt x="529" y="141"/>
                      </a:lnTo>
                      <a:lnTo>
                        <a:pt x="474" y="204"/>
                      </a:lnTo>
                      <a:lnTo>
                        <a:pt x="482" y="279"/>
                      </a:lnTo>
                      <a:lnTo>
                        <a:pt x="455" y="302"/>
                      </a:lnTo>
                      <a:lnTo>
                        <a:pt x="443" y="289"/>
                      </a:lnTo>
                      <a:lnTo>
                        <a:pt x="390" y="320"/>
                      </a:lnTo>
                      <a:lnTo>
                        <a:pt x="371" y="308"/>
                      </a:lnTo>
                      <a:lnTo>
                        <a:pt x="294" y="161"/>
                      </a:lnTo>
                      <a:lnTo>
                        <a:pt x="263" y="139"/>
                      </a:lnTo>
                      <a:lnTo>
                        <a:pt x="239" y="132"/>
                      </a:lnTo>
                      <a:lnTo>
                        <a:pt x="227" y="112"/>
                      </a:lnTo>
                      <a:lnTo>
                        <a:pt x="241" y="90"/>
                      </a:lnTo>
                      <a:lnTo>
                        <a:pt x="219" y="72"/>
                      </a:lnTo>
                      <a:lnTo>
                        <a:pt x="193" y="95"/>
                      </a:lnTo>
                      <a:lnTo>
                        <a:pt x="167" y="99"/>
                      </a:lnTo>
                      <a:lnTo>
                        <a:pt x="148" y="19"/>
                      </a:lnTo>
                      <a:lnTo>
                        <a:pt x="144" y="0"/>
                      </a:lnTo>
                      <a:lnTo>
                        <a:pt x="117" y="33"/>
                      </a:lnTo>
                      <a:lnTo>
                        <a:pt x="107" y="40"/>
                      </a:lnTo>
                      <a:lnTo>
                        <a:pt x="109" y="90"/>
                      </a:lnTo>
                      <a:lnTo>
                        <a:pt x="103" y="101"/>
                      </a:lnTo>
                      <a:lnTo>
                        <a:pt x="89" y="101"/>
                      </a:lnTo>
                      <a:lnTo>
                        <a:pt x="79" y="90"/>
                      </a:lnTo>
                      <a:lnTo>
                        <a:pt x="65" y="105"/>
                      </a:lnTo>
                      <a:lnTo>
                        <a:pt x="79" y="163"/>
                      </a:lnTo>
                      <a:lnTo>
                        <a:pt x="93" y="163"/>
                      </a:lnTo>
                      <a:lnTo>
                        <a:pt x="107" y="172"/>
                      </a:lnTo>
                      <a:lnTo>
                        <a:pt x="112" y="207"/>
                      </a:lnTo>
                      <a:lnTo>
                        <a:pt x="105" y="329"/>
                      </a:lnTo>
                      <a:lnTo>
                        <a:pt x="21" y="404"/>
                      </a:lnTo>
                      <a:lnTo>
                        <a:pt x="17" y="433"/>
                      </a:lnTo>
                      <a:lnTo>
                        <a:pt x="2" y="445"/>
                      </a:lnTo>
                      <a:lnTo>
                        <a:pt x="0" y="460"/>
                      </a:lnTo>
                      <a:lnTo>
                        <a:pt x="12" y="496"/>
                      </a:lnTo>
                      <a:lnTo>
                        <a:pt x="2" y="522"/>
                      </a:lnTo>
                      <a:lnTo>
                        <a:pt x="9" y="527"/>
                      </a:lnTo>
                      <a:lnTo>
                        <a:pt x="50" y="515"/>
                      </a:lnTo>
                      <a:lnTo>
                        <a:pt x="109" y="512"/>
                      </a:lnTo>
                      <a:lnTo>
                        <a:pt x="103" y="536"/>
                      </a:lnTo>
                      <a:lnTo>
                        <a:pt x="114" y="558"/>
                      </a:lnTo>
                      <a:lnTo>
                        <a:pt x="117" y="590"/>
                      </a:lnTo>
                      <a:lnTo>
                        <a:pt x="124" y="602"/>
                      </a:lnTo>
                      <a:lnTo>
                        <a:pt x="160" y="604"/>
                      </a:lnTo>
                      <a:lnTo>
                        <a:pt x="175" y="616"/>
                      </a:lnTo>
                      <a:lnTo>
                        <a:pt x="158" y="638"/>
                      </a:lnTo>
                      <a:lnTo>
                        <a:pt x="155" y="664"/>
                      </a:lnTo>
                      <a:lnTo>
                        <a:pt x="142" y="695"/>
                      </a:lnTo>
                      <a:lnTo>
                        <a:pt x="151" y="705"/>
                      </a:lnTo>
                      <a:lnTo>
                        <a:pt x="172" y="708"/>
                      </a:lnTo>
                      <a:lnTo>
                        <a:pt x="210" y="722"/>
                      </a:lnTo>
                      <a:lnTo>
                        <a:pt x="206" y="734"/>
                      </a:lnTo>
                      <a:lnTo>
                        <a:pt x="230" y="772"/>
                      </a:lnTo>
                      <a:lnTo>
                        <a:pt x="265" y="772"/>
                      </a:lnTo>
                      <a:lnTo>
                        <a:pt x="309" y="747"/>
                      </a:lnTo>
                      <a:lnTo>
                        <a:pt x="323" y="754"/>
                      </a:lnTo>
                      <a:lnTo>
                        <a:pt x="323" y="770"/>
                      </a:lnTo>
                      <a:lnTo>
                        <a:pt x="328" y="792"/>
                      </a:lnTo>
                      <a:lnTo>
                        <a:pt x="340" y="802"/>
                      </a:lnTo>
                      <a:lnTo>
                        <a:pt x="364" y="799"/>
                      </a:lnTo>
                      <a:lnTo>
                        <a:pt x="373" y="805"/>
                      </a:lnTo>
                      <a:lnTo>
                        <a:pt x="381" y="796"/>
                      </a:lnTo>
                      <a:lnTo>
                        <a:pt x="381" y="761"/>
                      </a:lnTo>
                      <a:lnTo>
                        <a:pt x="366" y="696"/>
                      </a:lnTo>
                      <a:lnTo>
                        <a:pt x="376" y="677"/>
                      </a:lnTo>
                      <a:lnTo>
                        <a:pt x="414" y="677"/>
                      </a:lnTo>
                      <a:lnTo>
                        <a:pt x="423" y="677"/>
                      </a:lnTo>
                      <a:lnTo>
                        <a:pt x="443" y="652"/>
                      </a:lnTo>
                      <a:lnTo>
                        <a:pt x="495" y="670"/>
                      </a:lnTo>
                      <a:lnTo>
                        <a:pt x="517" y="650"/>
                      </a:lnTo>
                      <a:lnTo>
                        <a:pt x="529" y="662"/>
                      </a:lnTo>
                      <a:lnTo>
                        <a:pt x="550" y="648"/>
                      </a:lnTo>
                      <a:lnTo>
                        <a:pt x="570" y="669"/>
                      </a:lnTo>
                      <a:lnTo>
                        <a:pt x="579" y="669"/>
                      </a:lnTo>
                      <a:lnTo>
                        <a:pt x="585" y="657"/>
                      </a:lnTo>
                      <a:lnTo>
                        <a:pt x="603" y="640"/>
                      </a:lnTo>
                      <a:lnTo>
                        <a:pt x="611" y="646"/>
                      </a:lnTo>
                      <a:lnTo>
                        <a:pt x="636" y="642"/>
                      </a:lnTo>
                      <a:lnTo>
                        <a:pt x="660" y="621"/>
                      </a:lnTo>
                      <a:lnTo>
                        <a:pt x="680" y="593"/>
                      </a:lnTo>
                      <a:lnTo>
                        <a:pt x="709" y="587"/>
                      </a:lnTo>
                      <a:lnTo>
                        <a:pt x="723" y="602"/>
                      </a:lnTo>
                      <a:lnTo>
                        <a:pt x="735" y="571"/>
                      </a:lnTo>
                      <a:lnTo>
                        <a:pt x="757" y="568"/>
                      </a:lnTo>
                      <a:lnTo>
                        <a:pt x="766" y="563"/>
                      </a:lnTo>
                      <a:lnTo>
                        <a:pt x="772" y="534"/>
                      </a:lnTo>
                      <a:lnTo>
                        <a:pt x="763" y="518"/>
                      </a:lnTo>
                      <a:lnTo>
                        <a:pt x="689" y="505"/>
                      </a:lnTo>
                      <a:lnTo>
                        <a:pt x="675" y="483"/>
                      </a:lnTo>
                      <a:lnTo>
                        <a:pt x="654" y="483"/>
                      </a:lnTo>
                      <a:lnTo>
                        <a:pt x="634" y="483"/>
                      </a:lnTo>
                      <a:lnTo>
                        <a:pt x="618" y="459"/>
                      </a:lnTo>
                      <a:lnTo>
                        <a:pt x="620" y="445"/>
                      </a:lnTo>
                      <a:lnTo>
                        <a:pt x="629" y="392"/>
                      </a:lnTo>
                      <a:lnTo>
                        <a:pt x="601" y="363"/>
                      </a:lnTo>
                      <a:lnTo>
                        <a:pt x="623" y="271"/>
                      </a:lnTo>
                      <a:lnTo>
                        <a:pt x="608" y="257"/>
                      </a:lnTo>
                      <a:lnTo>
                        <a:pt x="558" y="274"/>
                      </a:lnTo>
                      <a:lnTo>
                        <a:pt x="548" y="253"/>
                      </a:lnTo>
                      <a:lnTo>
                        <a:pt x="548" y="231"/>
                      </a:lnTo>
                      <a:lnTo>
                        <a:pt x="537" y="221"/>
                      </a:lnTo>
                      <a:lnTo>
                        <a:pt x="561" y="187"/>
                      </a:lnTo>
                      <a:lnTo>
                        <a:pt x="587" y="196"/>
                      </a:lnTo>
                      <a:lnTo>
                        <a:pt x="599" y="185"/>
                      </a:lnTo>
                      <a:lnTo>
                        <a:pt x="647" y="192"/>
                      </a:lnTo>
                      <a:lnTo>
                        <a:pt x="668" y="185"/>
                      </a:lnTo>
                      <a:lnTo>
                        <a:pt x="682" y="148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24" name="Freeform 24">
                  <a:extLst>
                    <a:ext uri="{FF2B5EF4-FFF2-40B4-BE49-F238E27FC236}">
                      <a16:creationId xmlns:a16="http://schemas.microsoft.com/office/drawing/2014/main" id="{C468912D-6F37-45D6-B462-8B656C9776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2" y="2055"/>
                  <a:ext cx="363" cy="489"/>
                </a:xfrm>
                <a:custGeom>
                  <a:avLst/>
                  <a:gdLst>
                    <a:gd name="T0" fmla="*/ 4 w 404"/>
                    <a:gd name="T1" fmla="*/ 3 h 566"/>
                    <a:gd name="T2" fmla="*/ 4 w 404"/>
                    <a:gd name="T3" fmla="*/ 3 h 566"/>
                    <a:gd name="T4" fmla="*/ 4 w 404"/>
                    <a:gd name="T5" fmla="*/ 3 h 566"/>
                    <a:gd name="T6" fmla="*/ 4 w 404"/>
                    <a:gd name="T7" fmla="*/ 3 h 566"/>
                    <a:gd name="T8" fmla="*/ 4 w 404"/>
                    <a:gd name="T9" fmla="*/ 3 h 566"/>
                    <a:gd name="T10" fmla="*/ 0 w 404"/>
                    <a:gd name="T11" fmla="*/ 3 h 566"/>
                    <a:gd name="T12" fmla="*/ 4 w 404"/>
                    <a:gd name="T13" fmla="*/ 3 h 566"/>
                    <a:gd name="T14" fmla="*/ 4 w 404"/>
                    <a:gd name="T15" fmla="*/ 3 h 566"/>
                    <a:gd name="T16" fmla="*/ 4 w 404"/>
                    <a:gd name="T17" fmla="*/ 3 h 566"/>
                    <a:gd name="T18" fmla="*/ 4 w 404"/>
                    <a:gd name="T19" fmla="*/ 3 h 566"/>
                    <a:gd name="T20" fmla="*/ 4 w 404"/>
                    <a:gd name="T21" fmla="*/ 3 h 566"/>
                    <a:gd name="T22" fmla="*/ 4 w 404"/>
                    <a:gd name="T23" fmla="*/ 3 h 566"/>
                    <a:gd name="T24" fmla="*/ 4 w 404"/>
                    <a:gd name="T25" fmla="*/ 3 h 566"/>
                    <a:gd name="T26" fmla="*/ 4 w 404"/>
                    <a:gd name="T27" fmla="*/ 3 h 566"/>
                    <a:gd name="T28" fmla="*/ 4 w 404"/>
                    <a:gd name="T29" fmla="*/ 3 h 566"/>
                    <a:gd name="T30" fmla="*/ 4 w 404"/>
                    <a:gd name="T31" fmla="*/ 3 h 566"/>
                    <a:gd name="T32" fmla="*/ 4 w 404"/>
                    <a:gd name="T33" fmla="*/ 3 h 566"/>
                    <a:gd name="T34" fmla="*/ 4 w 404"/>
                    <a:gd name="T35" fmla="*/ 3 h 566"/>
                    <a:gd name="T36" fmla="*/ 4 w 404"/>
                    <a:gd name="T37" fmla="*/ 3 h 566"/>
                    <a:gd name="T38" fmla="*/ 4 w 404"/>
                    <a:gd name="T39" fmla="*/ 3 h 566"/>
                    <a:gd name="T40" fmla="*/ 4 w 404"/>
                    <a:gd name="T41" fmla="*/ 3 h 566"/>
                    <a:gd name="T42" fmla="*/ 4 w 404"/>
                    <a:gd name="T43" fmla="*/ 3 h 566"/>
                    <a:gd name="T44" fmla="*/ 4 w 404"/>
                    <a:gd name="T45" fmla="*/ 3 h 566"/>
                    <a:gd name="T46" fmla="*/ 4 w 404"/>
                    <a:gd name="T47" fmla="*/ 3 h 566"/>
                    <a:gd name="T48" fmla="*/ 4 w 404"/>
                    <a:gd name="T49" fmla="*/ 3 h 566"/>
                    <a:gd name="T50" fmla="*/ 4 w 404"/>
                    <a:gd name="T51" fmla="*/ 3 h 566"/>
                    <a:gd name="T52" fmla="*/ 4 w 404"/>
                    <a:gd name="T53" fmla="*/ 3 h 566"/>
                    <a:gd name="T54" fmla="*/ 4 w 404"/>
                    <a:gd name="T55" fmla="*/ 3 h 566"/>
                    <a:gd name="T56" fmla="*/ 4 w 404"/>
                    <a:gd name="T57" fmla="*/ 3 h 566"/>
                    <a:gd name="T58" fmla="*/ 4 w 404"/>
                    <a:gd name="T59" fmla="*/ 3 h 566"/>
                    <a:gd name="T60" fmla="*/ 4 w 404"/>
                    <a:gd name="T61" fmla="*/ 3 h 566"/>
                    <a:gd name="T62" fmla="*/ 4 w 404"/>
                    <a:gd name="T63" fmla="*/ 3 h 566"/>
                    <a:gd name="T64" fmla="*/ 4 w 404"/>
                    <a:gd name="T65" fmla="*/ 3 h 566"/>
                    <a:gd name="T66" fmla="*/ 4 w 404"/>
                    <a:gd name="T67" fmla="*/ 3 h 566"/>
                    <a:gd name="T68" fmla="*/ 4 w 404"/>
                    <a:gd name="T69" fmla="*/ 3 h 566"/>
                    <a:gd name="T70" fmla="*/ 4 w 404"/>
                    <a:gd name="T71" fmla="*/ 3 h 566"/>
                    <a:gd name="T72" fmla="*/ 4 w 404"/>
                    <a:gd name="T73" fmla="*/ 3 h 566"/>
                    <a:gd name="T74" fmla="*/ 4 w 404"/>
                    <a:gd name="T75" fmla="*/ 3 h 566"/>
                    <a:gd name="T76" fmla="*/ 4 w 404"/>
                    <a:gd name="T77" fmla="*/ 3 h 566"/>
                    <a:gd name="T78" fmla="*/ 4 w 404"/>
                    <a:gd name="T79" fmla="*/ 3 h 566"/>
                    <a:gd name="T80" fmla="*/ 4 w 404"/>
                    <a:gd name="T81" fmla="*/ 3 h 566"/>
                    <a:gd name="T82" fmla="*/ 4 w 404"/>
                    <a:gd name="T83" fmla="*/ 3 h 566"/>
                    <a:gd name="T84" fmla="*/ 4 w 404"/>
                    <a:gd name="T85" fmla="*/ 3 h 566"/>
                    <a:gd name="T86" fmla="*/ 4 w 404"/>
                    <a:gd name="T87" fmla="*/ 3 h 566"/>
                    <a:gd name="T88" fmla="*/ 4 w 404"/>
                    <a:gd name="T89" fmla="*/ 3 h 566"/>
                    <a:gd name="T90" fmla="*/ 4 w 404"/>
                    <a:gd name="T91" fmla="*/ 3 h 566"/>
                    <a:gd name="T92" fmla="*/ 4 w 404"/>
                    <a:gd name="T93" fmla="*/ 3 h 566"/>
                    <a:gd name="T94" fmla="*/ 4 w 404"/>
                    <a:gd name="T95" fmla="*/ 3 h 566"/>
                    <a:gd name="T96" fmla="*/ 4 w 404"/>
                    <a:gd name="T97" fmla="*/ 3 h 566"/>
                    <a:gd name="T98" fmla="*/ 4 w 404"/>
                    <a:gd name="T99" fmla="*/ 0 h 566"/>
                    <a:gd name="T100" fmla="*/ 4 w 404"/>
                    <a:gd name="T101" fmla="*/ 3 h 566"/>
                    <a:gd name="T102" fmla="*/ 4 w 404"/>
                    <a:gd name="T103" fmla="*/ 3 h 566"/>
                    <a:gd name="T104" fmla="*/ 4 w 404"/>
                    <a:gd name="T105" fmla="*/ 3 h 566"/>
                    <a:gd name="T106" fmla="*/ 4 w 404"/>
                    <a:gd name="T107" fmla="*/ 3 h 566"/>
                    <a:gd name="T108" fmla="*/ 4 w 404"/>
                    <a:gd name="T109" fmla="*/ 3 h 566"/>
                    <a:gd name="T110" fmla="*/ 4 w 404"/>
                    <a:gd name="T111" fmla="*/ 3 h 566"/>
                    <a:gd name="T112" fmla="*/ 4 w 404"/>
                    <a:gd name="T113" fmla="*/ 3 h 56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404"/>
                    <a:gd name="T172" fmla="*/ 0 h 566"/>
                    <a:gd name="T173" fmla="*/ 404 w 404"/>
                    <a:gd name="T174" fmla="*/ 566 h 56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404" h="566">
                      <a:moveTo>
                        <a:pt x="9" y="124"/>
                      </a:moveTo>
                      <a:lnTo>
                        <a:pt x="35" y="174"/>
                      </a:lnTo>
                      <a:lnTo>
                        <a:pt x="37" y="201"/>
                      </a:lnTo>
                      <a:lnTo>
                        <a:pt x="23" y="227"/>
                      </a:lnTo>
                      <a:lnTo>
                        <a:pt x="4" y="242"/>
                      </a:lnTo>
                      <a:lnTo>
                        <a:pt x="0" y="291"/>
                      </a:lnTo>
                      <a:lnTo>
                        <a:pt x="6" y="298"/>
                      </a:lnTo>
                      <a:lnTo>
                        <a:pt x="18" y="293"/>
                      </a:lnTo>
                      <a:lnTo>
                        <a:pt x="23" y="298"/>
                      </a:lnTo>
                      <a:lnTo>
                        <a:pt x="23" y="329"/>
                      </a:lnTo>
                      <a:lnTo>
                        <a:pt x="37" y="363"/>
                      </a:lnTo>
                      <a:lnTo>
                        <a:pt x="52" y="370"/>
                      </a:lnTo>
                      <a:lnTo>
                        <a:pt x="54" y="423"/>
                      </a:lnTo>
                      <a:lnTo>
                        <a:pt x="46" y="459"/>
                      </a:lnTo>
                      <a:lnTo>
                        <a:pt x="54" y="474"/>
                      </a:lnTo>
                      <a:lnTo>
                        <a:pt x="71" y="491"/>
                      </a:lnTo>
                      <a:lnTo>
                        <a:pt x="114" y="480"/>
                      </a:lnTo>
                      <a:lnTo>
                        <a:pt x="123" y="495"/>
                      </a:lnTo>
                      <a:lnTo>
                        <a:pt x="109" y="514"/>
                      </a:lnTo>
                      <a:lnTo>
                        <a:pt x="87" y="546"/>
                      </a:lnTo>
                      <a:lnTo>
                        <a:pt x="87" y="555"/>
                      </a:lnTo>
                      <a:lnTo>
                        <a:pt x="100" y="565"/>
                      </a:lnTo>
                      <a:lnTo>
                        <a:pt x="188" y="529"/>
                      </a:lnTo>
                      <a:lnTo>
                        <a:pt x="219" y="546"/>
                      </a:lnTo>
                      <a:lnTo>
                        <a:pt x="228" y="538"/>
                      </a:lnTo>
                      <a:lnTo>
                        <a:pt x="219" y="517"/>
                      </a:lnTo>
                      <a:lnTo>
                        <a:pt x="221" y="507"/>
                      </a:lnTo>
                      <a:lnTo>
                        <a:pt x="234" y="425"/>
                      </a:lnTo>
                      <a:lnTo>
                        <a:pt x="247" y="406"/>
                      </a:lnTo>
                      <a:lnTo>
                        <a:pt x="254" y="384"/>
                      </a:lnTo>
                      <a:lnTo>
                        <a:pt x="269" y="350"/>
                      </a:lnTo>
                      <a:lnTo>
                        <a:pt x="260" y="337"/>
                      </a:lnTo>
                      <a:lnTo>
                        <a:pt x="262" y="309"/>
                      </a:lnTo>
                      <a:lnTo>
                        <a:pt x="300" y="266"/>
                      </a:lnTo>
                      <a:lnTo>
                        <a:pt x="297" y="238"/>
                      </a:lnTo>
                      <a:lnTo>
                        <a:pt x="321" y="196"/>
                      </a:lnTo>
                      <a:lnTo>
                        <a:pt x="345" y="203"/>
                      </a:lnTo>
                      <a:lnTo>
                        <a:pt x="393" y="168"/>
                      </a:lnTo>
                      <a:lnTo>
                        <a:pt x="403" y="150"/>
                      </a:lnTo>
                      <a:lnTo>
                        <a:pt x="372" y="93"/>
                      </a:lnTo>
                      <a:lnTo>
                        <a:pt x="352" y="64"/>
                      </a:lnTo>
                      <a:lnTo>
                        <a:pt x="367" y="50"/>
                      </a:lnTo>
                      <a:lnTo>
                        <a:pt x="348" y="33"/>
                      </a:lnTo>
                      <a:lnTo>
                        <a:pt x="302" y="33"/>
                      </a:lnTo>
                      <a:lnTo>
                        <a:pt x="281" y="11"/>
                      </a:lnTo>
                      <a:lnTo>
                        <a:pt x="245" y="48"/>
                      </a:lnTo>
                      <a:lnTo>
                        <a:pt x="231" y="42"/>
                      </a:lnTo>
                      <a:lnTo>
                        <a:pt x="247" y="13"/>
                      </a:lnTo>
                      <a:lnTo>
                        <a:pt x="245" y="4"/>
                      </a:lnTo>
                      <a:lnTo>
                        <a:pt x="231" y="0"/>
                      </a:lnTo>
                      <a:lnTo>
                        <a:pt x="188" y="24"/>
                      </a:lnTo>
                      <a:lnTo>
                        <a:pt x="152" y="35"/>
                      </a:lnTo>
                      <a:lnTo>
                        <a:pt x="124" y="33"/>
                      </a:lnTo>
                      <a:lnTo>
                        <a:pt x="63" y="90"/>
                      </a:lnTo>
                      <a:lnTo>
                        <a:pt x="30" y="101"/>
                      </a:lnTo>
                      <a:lnTo>
                        <a:pt x="9" y="124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25" name="Freeform 25">
                  <a:extLst>
                    <a:ext uri="{FF2B5EF4-FFF2-40B4-BE49-F238E27FC236}">
                      <a16:creationId xmlns:a16="http://schemas.microsoft.com/office/drawing/2014/main" id="{72425461-61C8-4C18-8712-B6214E5568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55" y="2102"/>
                  <a:ext cx="418" cy="454"/>
                </a:xfrm>
                <a:custGeom>
                  <a:avLst/>
                  <a:gdLst>
                    <a:gd name="T0" fmla="*/ 4 w 465"/>
                    <a:gd name="T1" fmla="*/ 3 h 524"/>
                    <a:gd name="T2" fmla="*/ 4 w 465"/>
                    <a:gd name="T3" fmla="*/ 3 h 524"/>
                    <a:gd name="T4" fmla="*/ 4 w 465"/>
                    <a:gd name="T5" fmla="*/ 3 h 524"/>
                    <a:gd name="T6" fmla="*/ 4 w 465"/>
                    <a:gd name="T7" fmla="*/ 3 h 524"/>
                    <a:gd name="T8" fmla="*/ 4 w 465"/>
                    <a:gd name="T9" fmla="*/ 3 h 524"/>
                    <a:gd name="T10" fmla="*/ 4 w 465"/>
                    <a:gd name="T11" fmla="*/ 3 h 524"/>
                    <a:gd name="T12" fmla="*/ 4 w 465"/>
                    <a:gd name="T13" fmla="*/ 0 h 524"/>
                    <a:gd name="T14" fmla="*/ 4 w 465"/>
                    <a:gd name="T15" fmla="*/ 3 h 524"/>
                    <a:gd name="T16" fmla="*/ 4 w 465"/>
                    <a:gd name="T17" fmla="*/ 3 h 524"/>
                    <a:gd name="T18" fmla="*/ 4 w 465"/>
                    <a:gd name="T19" fmla="*/ 3 h 524"/>
                    <a:gd name="T20" fmla="*/ 4 w 465"/>
                    <a:gd name="T21" fmla="*/ 3 h 524"/>
                    <a:gd name="T22" fmla="*/ 4 w 465"/>
                    <a:gd name="T23" fmla="*/ 3 h 524"/>
                    <a:gd name="T24" fmla="*/ 4 w 465"/>
                    <a:gd name="T25" fmla="*/ 3 h 524"/>
                    <a:gd name="T26" fmla="*/ 4 w 465"/>
                    <a:gd name="T27" fmla="*/ 3 h 524"/>
                    <a:gd name="T28" fmla="*/ 4 w 465"/>
                    <a:gd name="T29" fmla="*/ 3 h 524"/>
                    <a:gd name="T30" fmla="*/ 4 w 465"/>
                    <a:gd name="T31" fmla="*/ 3 h 524"/>
                    <a:gd name="T32" fmla="*/ 4 w 465"/>
                    <a:gd name="T33" fmla="*/ 3 h 524"/>
                    <a:gd name="T34" fmla="*/ 4 w 465"/>
                    <a:gd name="T35" fmla="*/ 3 h 524"/>
                    <a:gd name="T36" fmla="*/ 4 w 465"/>
                    <a:gd name="T37" fmla="*/ 3 h 524"/>
                    <a:gd name="T38" fmla="*/ 4 w 465"/>
                    <a:gd name="T39" fmla="*/ 3 h 524"/>
                    <a:gd name="T40" fmla="*/ 4 w 465"/>
                    <a:gd name="T41" fmla="*/ 3 h 524"/>
                    <a:gd name="T42" fmla="*/ 4 w 465"/>
                    <a:gd name="T43" fmla="*/ 3 h 524"/>
                    <a:gd name="T44" fmla="*/ 4 w 465"/>
                    <a:gd name="T45" fmla="*/ 3 h 524"/>
                    <a:gd name="T46" fmla="*/ 4 w 465"/>
                    <a:gd name="T47" fmla="*/ 3 h 524"/>
                    <a:gd name="T48" fmla="*/ 4 w 465"/>
                    <a:gd name="T49" fmla="*/ 3 h 524"/>
                    <a:gd name="T50" fmla="*/ 4 w 465"/>
                    <a:gd name="T51" fmla="*/ 3 h 524"/>
                    <a:gd name="T52" fmla="*/ 4 w 465"/>
                    <a:gd name="T53" fmla="*/ 3 h 524"/>
                    <a:gd name="T54" fmla="*/ 4 w 465"/>
                    <a:gd name="T55" fmla="*/ 3 h 524"/>
                    <a:gd name="T56" fmla="*/ 4 w 465"/>
                    <a:gd name="T57" fmla="*/ 3 h 524"/>
                    <a:gd name="T58" fmla="*/ 4 w 465"/>
                    <a:gd name="T59" fmla="*/ 3 h 524"/>
                    <a:gd name="T60" fmla="*/ 4 w 465"/>
                    <a:gd name="T61" fmla="*/ 3 h 524"/>
                    <a:gd name="T62" fmla="*/ 4 w 465"/>
                    <a:gd name="T63" fmla="*/ 3 h 524"/>
                    <a:gd name="T64" fmla="*/ 4 w 465"/>
                    <a:gd name="T65" fmla="*/ 3 h 524"/>
                    <a:gd name="T66" fmla="*/ 4 w 465"/>
                    <a:gd name="T67" fmla="*/ 3 h 524"/>
                    <a:gd name="T68" fmla="*/ 4 w 465"/>
                    <a:gd name="T69" fmla="*/ 3 h 524"/>
                    <a:gd name="T70" fmla="*/ 4 w 465"/>
                    <a:gd name="T71" fmla="*/ 3 h 52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65"/>
                    <a:gd name="T109" fmla="*/ 0 h 524"/>
                    <a:gd name="T110" fmla="*/ 465 w 465"/>
                    <a:gd name="T111" fmla="*/ 524 h 52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65" h="524">
                      <a:moveTo>
                        <a:pt x="418" y="69"/>
                      </a:moveTo>
                      <a:lnTo>
                        <a:pt x="398" y="64"/>
                      </a:lnTo>
                      <a:lnTo>
                        <a:pt x="389" y="50"/>
                      </a:lnTo>
                      <a:lnTo>
                        <a:pt x="389" y="19"/>
                      </a:lnTo>
                      <a:lnTo>
                        <a:pt x="378" y="4"/>
                      </a:lnTo>
                      <a:lnTo>
                        <a:pt x="356" y="26"/>
                      </a:lnTo>
                      <a:lnTo>
                        <a:pt x="346" y="42"/>
                      </a:lnTo>
                      <a:lnTo>
                        <a:pt x="330" y="42"/>
                      </a:lnTo>
                      <a:lnTo>
                        <a:pt x="325" y="18"/>
                      </a:lnTo>
                      <a:lnTo>
                        <a:pt x="306" y="24"/>
                      </a:lnTo>
                      <a:lnTo>
                        <a:pt x="280" y="42"/>
                      </a:lnTo>
                      <a:lnTo>
                        <a:pt x="262" y="31"/>
                      </a:lnTo>
                      <a:lnTo>
                        <a:pt x="227" y="6"/>
                      </a:lnTo>
                      <a:lnTo>
                        <a:pt x="126" y="0"/>
                      </a:lnTo>
                      <a:lnTo>
                        <a:pt x="116" y="11"/>
                      </a:lnTo>
                      <a:lnTo>
                        <a:pt x="136" y="35"/>
                      </a:lnTo>
                      <a:lnTo>
                        <a:pt x="112" y="50"/>
                      </a:lnTo>
                      <a:lnTo>
                        <a:pt x="74" y="35"/>
                      </a:lnTo>
                      <a:lnTo>
                        <a:pt x="35" y="69"/>
                      </a:lnTo>
                      <a:lnTo>
                        <a:pt x="21" y="99"/>
                      </a:lnTo>
                      <a:lnTo>
                        <a:pt x="24" y="172"/>
                      </a:lnTo>
                      <a:lnTo>
                        <a:pt x="43" y="249"/>
                      </a:lnTo>
                      <a:lnTo>
                        <a:pt x="0" y="298"/>
                      </a:lnTo>
                      <a:lnTo>
                        <a:pt x="4" y="305"/>
                      </a:lnTo>
                      <a:lnTo>
                        <a:pt x="43" y="293"/>
                      </a:lnTo>
                      <a:lnTo>
                        <a:pt x="57" y="311"/>
                      </a:lnTo>
                      <a:lnTo>
                        <a:pt x="45" y="366"/>
                      </a:lnTo>
                      <a:lnTo>
                        <a:pt x="67" y="406"/>
                      </a:lnTo>
                      <a:lnTo>
                        <a:pt x="90" y="412"/>
                      </a:lnTo>
                      <a:lnTo>
                        <a:pt x="112" y="382"/>
                      </a:lnTo>
                      <a:lnTo>
                        <a:pt x="122" y="406"/>
                      </a:lnTo>
                      <a:lnTo>
                        <a:pt x="129" y="404"/>
                      </a:lnTo>
                      <a:lnTo>
                        <a:pt x="164" y="370"/>
                      </a:lnTo>
                      <a:lnTo>
                        <a:pt x="172" y="373"/>
                      </a:lnTo>
                      <a:lnTo>
                        <a:pt x="188" y="364"/>
                      </a:lnTo>
                      <a:lnTo>
                        <a:pt x="217" y="373"/>
                      </a:lnTo>
                      <a:lnTo>
                        <a:pt x="217" y="404"/>
                      </a:lnTo>
                      <a:lnTo>
                        <a:pt x="238" y="408"/>
                      </a:lnTo>
                      <a:lnTo>
                        <a:pt x="232" y="438"/>
                      </a:lnTo>
                      <a:lnTo>
                        <a:pt x="212" y="472"/>
                      </a:lnTo>
                      <a:lnTo>
                        <a:pt x="203" y="501"/>
                      </a:lnTo>
                      <a:lnTo>
                        <a:pt x="212" y="501"/>
                      </a:lnTo>
                      <a:lnTo>
                        <a:pt x="236" y="479"/>
                      </a:lnTo>
                      <a:lnTo>
                        <a:pt x="256" y="523"/>
                      </a:lnTo>
                      <a:lnTo>
                        <a:pt x="272" y="512"/>
                      </a:lnTo>
                      <a:lnTo>
                        <a:pt x="289" y="512"/>
                      </a:lnTo>
                      <a:lnTo>
                        <a:pt x="306" y="498"/>
                      </a:lnTo>
                      <a:lnTo>
                        <a:pt x="306" y="472"/>
                      </a:lnTo>
                      <a:lnTo>
                        <a:pt x="315" y="463"/>
                      </a:lnTo>
                      <a:lnTo>
                        <a:pt x="337" y="465"/>
                      </a:lnTo>
                      <a:lnTo>
                        <a:pt x="374" y="483"/>
                      </a:lnTo>
                      <a:lnTo>
                        <a:pt x="380" y="470"/>
                      </a:lnTo>
                      <a:lnTo>
                        <a:pt x="372" y="455"/>
                      </a:lnTo>
                      <a:lnTo>
                        <a:pt x="374" y="443"/>
                      </a:lnTo>
                      <a:lnTo>
                        <a:pt x="398" y="423"/>
                      </a:lnTo>
                      <a:lnTo>
                        <a:pt x="440" y="435"/>
                      </a:lnTo>
                      <a:lnTo>
                        <a:pt x="464" y="419"/>
                      </a:lnTo>
                      <a:lnTo>
                        <a:pt x="456" y="404"/>
                      </a:lnTo>
                      <a:lnTo>
                        <a:pt x="464" y="368"/>
                      </a:lnTo>
                      <a:lnTo>
                        <a:pt x="461" y="315"/>
                      </a:lnTo>
                      <a:lnTo>
                        <a:pt x="446" y="308"/>
                      </a:lnTo>
                      <a:lnTo>
                        <a:pt x="433" y="274"/>
                      </a:lnTo>
                      <a:lnTo>
                        <a:pt x="433" y="243"/>
                      </a:lnTo>
                      <a:lnTo>
                        <a:pt x="427" y="238"/>
                      </a:lnTo>
                      <a:lnTo>
                        <a:pt x="416" y="243"/>
                      </a:lnTo>
                      <a:lnTo>
                        <a:pt x="409" y="236"/>
                      </a:lnTo>
                      <a:lnTo>
                        <a:pt x="413" y="187"/>
                      </a:lnTo>
                      <a:lnTo>
                        <a:pt x="433" y="172"/>
                      </a:lnTo>
                      <a:lnTo>
                        <a:pt x="446" y="146"/>
                      </a:lnTo>
                      <a:lnTo>
                        <a:pt x="444" y="119"/>
                      </a:lnTo>
                      <a:lnTo>
                        <a:pt x="418" y="69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26" name="Freeform 26">
                  <a:extLst>
                    <a:ext uri="{FF2B5EF4-FFF2-40B4-BE49-F238E27FC236}">
                      <a16:creationId xmlns:a16="http://schemas.microsoft.com/office/drawing/2014/main" id="{DA85A6A3-95E7-4394-93E8-74E8B74A26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9" y="2190"/>
                  <a:ext cx="467" cy="397"/>
                </a:xfrm>
                <a:custGeom>
                  <a:avLst/>
                  <a:gdLst>
                    <a:gd name="T0" fmla="*/ 4 w 520"/>
                    <a:gd name="T1" fmla="*/ 3 h 459"/>
                    <a:gd name="T2" fmla="*/ 4 w 520"/>
                    <a:gd name="T3" fmla="*/ 3 h 459"/>
                    <a:gd name="T4" fmla="*/ 4 w 520"/>
                    <a:gd name="T5" fmla="*/ 3 h 459"/>
                    <a:gd name="T6" fmla="*/ 4 w 520"/>
                    <a:gd name="T7" fmla="*/ 3 h 459"/>
                    <a:gd name="T8" fmla="*/ 4 w 520"/>
                    <a:gd name="T9" fmla="*/ 3 h 459"/>
                    <a:gd name="T10" fmla="*/ 4 w 520"/>
                    <a:gd name="T11" fmla="*/ 3 h 459"/>
                    <a:gd name="T12" fmla="*/ 0 w 520"/>
                    <a:gd name="T13" fmla="*/ 3 h 459"/>
                    <a:gd name="T14" fmla="*/ 4 w 520"/>
                    <a:gd name="T15" fmla="*/ 3 h 459"/>
                    <a:gd name="T16" fmla="*/ 4 w 520"/>
                    <a:gd name="T17" fmla="*/ 3 h 459"/>
                    <a:gd name="T18" fmla="*/ 4 w 520"/>
                    <a:gd name="T19" fmla="*/ 3 h 459"/>
                    <a:gd name="T20" fmla="*/ 4 w 520"/>
                    <a:gd name="T21" fmla="*/ 3 h 459"/>
                    <a:gd name="T22" fmla="*/ 4 w 520"/>
                    <a:gd name="T23" fmla="*/ 3 h 459"/>
                    <a:gd name="T24" fmla="*/ 4 w 520"/>
                    <a:gd name="T25" fmla="*/ 3 h 459"/>
                    <a:gd name="T26" fmla="*/ 4 w 520"/>
                    <a:gd name="T27" fmla="*/ 3 h 459"/>
                    <a:gd name="T28" fmla="*/ 4 w 520"/>
                    <a:gd name="T29" fmla="*/ 3 h 459"/>
                    <a:gd name="T30" fmla="*/ 4 w 520"/>
                    <a:gd name="T31" fmla="*/ 3 h 459"/>
                    <a:gd name="T32" fmla="*/ 4 w 520"/>
                    <a:gd name="T33" fmla="*/ 3 h 459"/>
                    <a:gd name="T34" fmla="*/ 4 w 520"/>
                    <a:gd name="T35" fmla="*/ 3 h 459"/>
                    <a:gd name="T36" fmla="*/ 4 w 520"/>
                    <a:gd name="T37" fmla="*/ 3 h 459"/>
                    <a:gd name="T38" fmla="*/ 4 w 520"/>
                    <a:gd name="T39" fmla="*/ 3 h 459"/>
                    <a:gd name="T40" fmla="*/ 4 w 520"/>
                    <a:gd name="T41" fmla="*/ 3 h 459"/>
                    <a:gd name="T42" fmla="*/ 4 w 520"/>
                    <a:gd name="T43" fmla="*/ 3 h 459"/>
                    <a:gd name="T44" fmla="*/ 4 w 520"/>
                    <a:gd name="T45" fmla="*/ 3 h 459"/>
                    <a:gd name="T46" fmla="*/ 4 w 520"/>
                    <a:gd name="T47" fmla="*/ 3 h 459"/>
                    <a:gd name="T48" fmla="*/ 4 w 520"/>
                    <a:gd name="T49" fmla="*/ 3 h 459"/>
                    <a:gd name="T50" fmla="*/ 4 w 520"/>
                    <a:gd name="T51" fmla="*/ 3 h 459"/>
                    <a:gd name="T52" fmla="*/ 4 w 520"/>
                    <a:gd name="T53" fmla="*/ 3 h 459"/>
                    <a:gd name="T54" fmla="*/ 4 w 520"/>
                    <a:gd name="T55" fmla="*/ 3 h 459"/>
                    <a:gd name="T56" fmla="*/ 4 w 520"/>
                    <a:gd name="T57" fmla="*/ 3 h 459"/>
                    <a:gd name="T58" fmla="*/ 4 w 520"/>
                    <a:gd name="T59" fmla="*/ 3 h 459"/>
                    <a:gd name="T60" fmla="*/ 4 w 520"/>
                    <a:gd name="T61" fmla="*/ 3 h 459"/>
                    <a:gd name="T62" fmla="*/ 4 w 520"/>
                    <a:gd name="T63" fmla="*/ 3 h 459"/>
                    <a:gd name="T64" fmla="*/ 4 w 520"/>
                    <a:gd name="T65" fmla="*/ 3 h 459"/>
                    <a:gd name="T66" fmla="*/ 4 w 520"/>
                    <a:gd name="T67" fmla="*/ 3 h 459"/>
                    <a:gd name="T68" fmla="*/ 4 w 520"/>
                    <a:gd name="T69" fmla="*/ 3 h 459"/>
                    <a:gd name="T70" fmla="*/ 4 w 520"/>
                    <a:gd name="T71" fmla="*/ 3 h 459"/>
                    <a:gd name="T72" fmla="*/ 4 w 520"/>
                    <a:gd name="T73" fmla="*/ 3 h 459"/>
                    <a:gd name="T74" fmla="*/ 4 w 520"/>
                    <a:gd name="T75" fmla="*/ 3 h 459"/>
                    <a:gd name="T76" fmla="*/ 4 w 520"/>
                    <a:gd name="T77" fmla="*/ 3 h 459"/>
                    <a:gd name="T78" fmla="*/ 4 w 520"/>
                    <a:gd name="T79" fmla="*/ 3 h 459"/>
                    <a:gd name="T80" fmla="*/ 4 w 520"/>
                    <a:gd name="T81" fmla="*/ 3 h 459"/>
                    <a:gd name="T82" fmla="*/ 4 w 520"/>
                    <a:gd name="T83" fmla="*/ 3 h 459"/>
                    <a:gd name="T84" fmla="*/ 4 w 520"/>
                    <a:gd name="T85" fmla="*/ 3 h 459"/>
                    <a:gd name="T86" fmla="*/ 4 w 520"/>
                    <a:gd name="T87" fmla="*/ 3 h 459"/>
                    <a:gd name="T88" fmla="*/ 4 w 520"/>
                    <a:gd name="T89" fmla="*/ 3 h 459"/>
                    <a:gd name="T90" fmla="*/ 4 w 520"/>
                    <a:gd name="T91" fmla="*/ 3 h 459"/>
                    <a:gd name="T92" fmla="*/ 4 w 520"/>
                    <a:gd name="T93" fmla="*/ 3 h 459"/>
                    <a:gd name="T94" fmla="*/ 4 w 520"/>
                    <a:gd name="T95" fmla="*/ 0 h 459"/>
                    <a:gd name="T96" fmla="*/ 4 w 520"/>
                    <a:gd name="T97" fmla="*/ 3 h 459"/>
                    <a:gd name="T98" fmla="*/ 4 w 520"/>
                    <a:gd name="T99" fmla="*/ 3 h 459"/>
                    <a:gd name="T100" fmla="*/ 4 w 520"/>
                    <a:gd name="T101" fmla="*/ 3 h 459"/>
                    <a:gd name="T102" fmla="*/ 4 w 520"/>
                    <a:gd name="T103" fmla="*/ 3 h 459"/>
                    <a:gd name="T104" fmla="*/ 4 w 520"/>
                    <a:gd name="T105" fmla="*/ 3 h 459"/>
                    <a:gd name="T106" fmla="*/ 4 w 520"/>
                    <a:gd name="T107" fmla="*/ 3 h 459"/>
                    <a:gd name="T108" fmla="*/ 4 w 520"/>
                    <a:gd name="T109" fmla="*/ 3 h 459"/>
                    <a:gd name="T110" fmla="*/ 4 w 520"/>
                    <a:gd name="T111" fmla="*/ 3 h 459"/>
                    <a:gd name="T112" fmla="*/ 4 w 520"/>
                    <a:gd name="T113" fmla="*/ 3 h 459"/>
                    <a:gd name="T114" fmla="*/ 4 w 520"/>
                    <a:gd name="T115" fmla="*/ 3 h 459"/>
                    <a:gd name="T116" fmla="*/ 4 w 520"/>
                    <a:gd name="T117" fmla="*/ 3 h 459"/>
                    <a:gd name="T118" fmla="*/ 4 w 520"/>
                    <a:gd name="T119" fmla="*/ 3 h 459"/>
                    <a:gd name="T120" fmla="*/ 4 w 520"/>
                    <a:gd name="T121" fmla="*/ 3 h 45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520"/>
                    <a:gd name="T184" fmla="*/ 0 h 459"/>
                    <a:gd name="T185" fmla="*/ 520 w 520"/>
                    <a:gd name="T186" fmla="*/ 459 h 45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520" h="459">
                      <a:moveTo>
                        <a:pt x="145" y="153"/>
                      </a:moveTo>
                      <a:lnTo>
                        <a:pt x="131" y="190"/>
                      </a:lnTo>
                      <a:lnTo>
                        <a:pt x="109" y="197"/>
                      </a:lnTo>
                      <a:lnTo>
                        <a:pt x="61" y="190"/>
                      </a:lnTo>
                      <a:lnTo>
                        <a:pt x="50" y="201"/>
                      </a:lnTo>
                      <a:lnTo>
                        <a:pt x="24" y="192"/>
                      </a:lnTo>
                      <a:lnTo>
                        <a:pt x="0" y="226"/>
                      </a:lnTo>
                      <a:lnTo>
                        <a:pt x="11" y="236"/>
                      </a:lnTo>
                      <a:lnTo>
                        <a:pt x="11" y="258"/>
                      </a:lnTo>
                      <a:lnTo>
                        <a:pt x="21" y="279"/>
                      </a:lnTo>
                      <a:lnTo>
                        <a:pt x="70" y="263"/>
                      </a:lnTo>
                      <a:lnTo>
                        <a:pt x="85" y="276"/>
                      </a:lnTo>
                      <a:lnTo>
                        <a:pt x="64" y="369"/>
                      </a:lnTo>
                      <a:lnTo>
                        <a:pt x="92" y="398"/>
                      </a:lnTo>
                      <a:lnTo>
                        <a:pt x="83" y="451"/>
                      </a:lnTo>
                      <a:lnTo>
                        <a:pt x="112" y="453"/>
                      </a:lnTo>
                      <a:lnTo>
                        <a:pt x="142" y="424"/>
                      </a:lnTo>
                      <a:lnTo>
                        <a:pt x="155" y="433"/>
                      </a:lnTo>
                      <a:lnTo>
                        <a:pt x="214" y="458"/>
                      </a:lnTo>
                      <a:lnTo>
                        <a:pt x="226" y="451"/>
                      </a:lnTo>
                      <a:lnTo>
                        <a:pt x="228" y="431"/>
                      </a:lnTo>
                      <a:lnTo>
                        <a:pt x="238" y="419"/>
                      </a:lnTo>
                      <a:lnTo>
                        <a:pt x="322" y="364"/>
                      </a:lnTo>
                      <a:lnTo>
                        <a:pt x="337" y="383"/>
                      </a:lnTo>
                      <a:lnTo>
                        <a:pt x="387" y="398"/>
                      </a:lnTo>
                      <a:lnTo>
                        <a:pt x="416" y="361"/>
                      </a:lnTo>
                      <a:lnTo>
                        <a:pt x="429" y="369"/>
                      </a:lnTo>
                      <a:lnTo>
                        <a:pt x="449" y="369"/>
                      </a:lnTo>
                      <a:lnTo>
                        <a:pt x="449" y="358"/>
                      </a:lnTo>
                      <a:lnTo>
                        <a:pt x="475" y="349"/>
                      </a:lnTo>
                      <a:lnTo>
                        <a:pt x="475" y="340"/>
                      </a:lnTo>
                      <a:lnTo>
                        <a:pt x="486" y="329"/>
                      </a:lnTo>
                      <a:lnTo>
                        <a:pt x="492" y="332"/>
                      </a:lnTo>
                      <a:lnTo>
                        <a:pt x="519" y="305"/>
                      </a:lnTo>
                      <a:lnTo>
                        <a:pt x="497" y="265"/>
                      </a:lnTo>
                      <a:lnTo>
                        <a:pt x="508" y="209"/>
                      </a:lnTo>
                      <a:lnTo>
                        <a:pt x="494" y="192"/>
                      </a:lnTo>
                      <a:lnTo>
                        <a:pt x="456" y="204"/>
                      </a:lnTo>
                      <a:lnTo>
                        <a:pt x="451" y="197"/>
                      </a:lnTo>
                      <a:lnTo>
                        <a:pt x="494" y="148"/>
                      </a:lnTo>
                      <a:lnTo>
                        <a:pt x="475" y="71"/>
                      </a:lnTo>
                      <a:lnTo>
                        <a:pt x="446" y="93"/>
                      </a:lnTo>
                      <a:lnTo>
                        <a:pt x="420" y="66"/>
                      </a:lnTo>
                      <a:lnTo>
                        <a:pt x="396" y="33"/>
                      </a:lnTo>
                      <a:lnTo>
                        <a:pt x="394" y="13"/>
                      </a:lnTo>
                      <a:lnTo>
                        <a:pt x="377" y="9"/>
                      </a:lnTo>
                      <a:lnTo>
                        <a:pt x="357" y="16"/>
                      </a:lnTo>
                      <a:lnTo>
                        <a:pt x="324" y="0"/>
                      </a:lnTo>
                      <a:lnTo>
                        <a:pt x="308" y="38"/>
                      </a:lnTo>
                      <a:lnTo>
                        <a:pt x="281" y="40"/>
                      </a:lnTo>
                      <a:lnTo>
                        <a:pt x="260" y="71"/>
                      </a:lnTo>
                      <a:lnTo>
                        <a:pt x="248" y="64"/>
                      </a:lnTo>
                      <a:lnTo>
                        <a:pt x="228" y="71"/>
                      </a:lnTo>
                      <a:lnTo>
                        <a:pt x="197" y="53"/>
                      </a:lnTo>
                      <a:lnTo>
                        <a:pt x="173" y="81"/>
                      </a:lnTo>
                      <a:lnTo>
                        <a:pt x="173" y="95"/>
                      </a:lnTo>
                      <a:lnTo>
                        <a:pt x="221" y="122"/>
                      </a:lnTo>
                      <a:lnTo>
                        <a:pt x="232" y="141"/>
                      </a:lnTo>
                      <a:lnTo>
                        <a:pt x="197" y="154"/>
                      </a:lnTo>
                      <a:lnTo>
                        <a:pt x="145" y="153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27" name="Freeform 27">
                  <a:extLst>
                    <a:ext uri="{FF2B5EF4-FFF2-40B4-BE49-F238E27FC236}">
                      <a16:creationId xmlns:a16="http://schemas.microsoft.com/office/drawing/2014/main" id="{5C837AEF-FD2F-48B3-954D-E4DE4BD2DA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0" y="1921"/>
                  <a:ext cx="294" cy="330"/>
                </a:xfrm>
                <a:custGeom>
                  <a:avLst/>
                  <a:gdLst>
                    <a:gd name="T0" fmla="*/ 4 w 327"/>
                    <a:gd name="T1" fmla="*/ 3 h 381"/>
                    <a:gd name="T2" fmla="*/ 4 w 327"/>
                    <a:gd name="T3" fmla="*/ 3 h 381"/>
                    <a:gd name="T4" fmla="*/ 4 w 327"/>
                    <a:gd name="T5" fmla="*/ 3 h 381"/>
                    <a:gd name="T6" fmla="*/ 4 w 327"/>
                    <a:gd name="T7" fmla="*/ 3 h 381"/>
                    <a:gd name="T8" fmla="*/ 4 w 327"/>
                    <a:gd name="T9" fmla="*/ 3 h 381"/>
                    <a:gd name="T10" fmla="*/ 4 w 327"/>
                    <a:gd name="T11" fmla="*/ 3 h 381"/>
                    <a:gd name="T12" fmla="*/ 4 w 327"/>
                    <a:gd name="T13" fmla="*/ 3 h 381"/>
                    <a:gd name="T14" fmla="*/ 4 w 327"/>
                    <a:gd name="T15" fmla="*/ 3 h 381"/>
                    <a:gd name="T16" fmla="*/ 4 w 327"/>
                    <a:gd name="T17" fmla="*/ 3 h 381"/>
                    <a:gd name="T18" fmla="*/ 0 w 327"/>
                    <a:gd name="T19" fmla="*/ 3 h 381"/>
                    <a:gd name="T20" fmla="*/ 4 w 327"/>
                    <a:gd name="T21" fmla="*/ 3 h 381"/>
                    <a:gd name="T22" fmla="*/ 4 w 327"/>
                    <a:gd name="T23" fmla="*/ 3 h 381"/>
                    <a:gd name="T24" fmla="*/ 4 w 327"/>
                    <a:gd name="T25" fmla="*/ 3 h 381"/>
                    <a:gd name="T26" fmla="*/ 4 w 327"/>
                    <a:gd name="T27" fmla="*/ 3 h 381"/>
                    <a:gd name="T28" fmla="*/ 4 w 327"/>
                    <a:gd name="T29" fmla="*/ 3 h 381"/>
                    <a:gd name="T30" fmla="*/ 4 w 327"/>
                    <a:gd name="T31" fmla="*/ 3 h 381"/>
                    <a:gd name="T32" fmla="*/ 4 w 327"/>
                    <a:gd name="T33" fmla="*/ 3 h 381"/>
                    <a:gd name="T34" fmla="*/ 4 w 327"/>
                    <a:gd name="T35" fmla="*/ 3 h 381"/>
                    <a:gd name="T36" fmla="*/ 4 w 327"/>
                    <a:gd name="T37" fmla="*/ 3 h 381"/>
                    <a:gd name="T38" fmla="*/ 4 w 327"/>
                    <a:gd name="T39" fmla="*/ 3 h 381"/>
                    <a:gd name="T40" fmla="*/ 4 w 327"/>
                    <a:gd name="T41" fmla="*/ 3 h 381"/>
                    <a:gd name="T42" fmla="*/ 4 w 327"/>
                    <a:gd name="T43" fmla="*/ 3 h 381"/>
                    <a:gd name="T44" fmla="*/ 4 w 327"/>
                    <a:gd name="T45" fmla="*/ 3 h 381"/>
                    <a:gd name="T46" fmla="*/ 4 w 327"/>
                    <a:gd name="T47" fmla="*/ 0 h 381"/>
                    <a:gd name="T48" fmla="*/ 4 w 327"/>
                    <a:gd name="T49" fmla="*/ 3 h 381"/>
                    <a:gd name="T50" fmla="*/ 4 w 327"/>
                    <a:gd name="T51" fmla="*/ 3 h 381"/>
                    <a:gd name="T52" fmla="*/ 4 w 327"/>
                    <a:gd name="T53" fmla="*/ 3 h 381"/>
                    <a:gd name="T54" fmla="*/ 4 w 327"/>
                    <a:gd name="T55" fmla="*/ 3 h 381"/>
                    <a:gd name="T56" fmla="*/ 4 w 327"/>
                    <a:gd name="T57" fmla="*/ 3 h 381"/>
                    <a:gd name="T58" fmla="*/ 4 w 327"/>
                    <a:gd name="T59" fmla="*/ 3 h 381"/>
                    <a:gd name="T60" fmla="*/ 4 w 327"/>
                    <a:gd name="T61" fmla="*/ 3 h 381"/>
                    <a:gd name="T62" fmla="*/ 4 w 327"/>
                    <a:gd name="T63" fmla="*/ 3 h 381"/>
                    <a:gd name="T64" fmla="*/ 4 w 327"/>
                    <a:gd name="T65" fmla="*/ 3 h 381"/>
                    <a:gd name="T66" fmla="*/ 4 w 327"/>
                    <a:gd name="T67" fmla="*/ 3 h 381"/>
                    <a:gd name="T68" fmla="*/ 4 w 327"/>
                    <a:gd name="T69" fmla="*/ 3 h 381"/>
                    <a:gd name="T70" fmla="*/ 4 w 327"/>
                    <a:gd name="T71" fmla="*/ 3 h 381"/>
                    <a:gd name="T72" fmla="*/ 4 w 327"/>
                    <a:gd name="T73" fmla="*/ 3 h 381"/>
                    <a:gd name="T74" fmla="*/ 4 w 327"/>
                    <a:gd name="T75" fmla="*/ 3 h 381"/>
                    <a:gd name="T76" fmla="*/ 4 w 327"/>
                    <a:gd name="T77" fmla="*/ 3 h 381"/>
                    <a:gd name="T78" fmla="*/ 4 w 327"/>
                    <a:gd name="T79" fmla="*/ 3 h 381"/>
                    <a:gd name="T80" fmla="*/ 4 w 327"/>
                    <a:gd name="T81" fmla="*/ 3 h 381"/>
                    <a:gd name="T82" fmla="*/ 4 w 327"/>
                    <a:gd name="T83" fmla="*/ 3 h 381"/>
                    <a:gd name="T84" fmla="*/ 4 w 327"/>
                    <a:gd name="T85" fmla="*/ 3 h 381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27"/>
                    <a:gd name="T130" fmla="*/ 0 h 381"/>
                    <a:gd name="T131" fmla="*/ 327 w 327"/>
                    <a:gd name="T132" fmla="*/ 381 h 381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27" h="381">
                      <a:moveTo>
                        <a:pt x="236" y="361"/>
                      </a:moveTo>
                      <a:lnTo>
                        <a:pt x="186" y="380"/>
                      </a:lnTo>
                      <a:lnTo>
                        <a:pt x="157" y="351"/>
                      </a:lnTo>
                      <a:lnTo>
                        <a:pt x="139" y="375"/>
                      </a:lnTo>
                      <a:lnTo>
                        <a:pt x="107" y="375"/>
                      </a:lnTo>
                      <a:lnTo>
                        <a:pt x="93" y="348"/>
                      </a:lnTo>
                      <a:lnTo>
                        <a:pt x="78" y="308"/>
                      </a:lnTo>
                      <a:lnTo>
                        <a:pt x="50" y="305"/>
                      </a:lnTo>
                      <a:lnTo>
                        <a:pt x="19" y="247"/>
                      </a:lnTo>
                      <a:lnTo>
                        <a:pt x="0" y="218"/>
                      </a:lnTo>
                      <a:lnTo>
                        <a:pt x="14" y="204"/>
                      </a:lnTo>
                      <a:lnTo>
                        <a:pt x="19" y="199"/>
                      </a:lnTo>
                      <a:lnTo>
                        <a:pt x="52" y="152"/>
                      </a:lnTo>
                      <a:lnTo>
                        <a:pt x="50" y="115"/>
                      </a:lnTo>
                      <a:lnTo>
                        <a:pt x="60" y="99"/>
                      </a:lnTo>
                      <a:lnTo>
                        <a:pt x="86" y="95"/>
                      </a:lnTo>
                      <a:lnTo>
                        <a:pt x="93" y="84"/>
                      </a:lnTo>
                      <a:lnTo>
                        <a:pt x="84" y="66"/>
                      </a:lnTo>
                      <a:lnTo>
                        <a:pt x="98" y="48"/>
                      </a:lnTo>
                      <a:lnTo>
                        <a:pt x="98" y="13"/>
                      </a:lnTo>
                      <a:lnTo>
                        <a:pt x="115" y="4"/>
                      </a:lnTo>
                      <a:lnTo>
                        <a:pt x="146" y="21"/>
                      </a:lnTo>
                      <a:lnTo>
                        <a:pt x="184" y="28"/>
                      </a:lnTo>
                      <a:lnTo>
                        <a:pt x="210" y="0"/>
                      </a:lnTo>
                      <a:lnTo>
                        <a:pt x="240" y="24"/>
                      </a:lnTo>
                      <a:lnTo>
                        <a:pt x="227" y="35"/>
                      </a:lnTo>
                      <a:lnTo>
                        <a:pt x="210" y="59"/>
                      </a:lnTo>
                      <a:lnTo>
                        <a:pt x="186" y="66"/>
                      </a:lnTo>
                      <a:lnTo>
                        <a:pt x="177" y="72"/>
                      </a:lnTo>
                      <a:lnTo>
                        <a:pt x="201" y="86"/>
                      </a:lnTo>
                      <a:lnTo>
                        <a:pt x="244" y="66"/>
                      </a:lnTo>
                      <a:lnTo>
                        <a:pt x="317" y="97"/>
                      </a:lnTo>
                      <a:lnTo>
                        <a:pt x="326" y="158"/>
                      </a:lnTo>
                      <a:lnTo>
                        <a:pt x="295" y="158"/>
                      </a:lnTo>
                      <a:lnTo>
                        <a:pt x="292" y="177"/>
                      </a:lnTo>
                      <a:lnTo>
                        <a:pt x="308" y="202"/>
                      </a:lnTo>
                      <a:lnTo>
                        <a:pt x="295" y="218"/>
                      </a:lnTo>
                      <a:lnTo>
                        <a:pt x="311" y="242"/>
                      </a:lnTo>
                      <a:lnTo>
                        <a:pt x="287" y="271"/>
                      </a:lnTo>
                      <a:lnTo>
                        <a:pt x="275" y="257"/>
                      </a:lnTo>
                      <a:lnTo>
                        <a:pt x="240" y="348"/>
                      </a:lnTo>
                      <a:lnTo>
                        <a:pt x="236" y="361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28" name="Freeform 28">
                  <a:extLst>
                    <a:ext uri="{FF2B5EF4-FFF2-40B4-BE49-F238E27FC236}">
                      <a16:creationId xmlns:a16="http://schemas.microsoft.com/office/drawing/2014/main" id="{3B9381EC-D7DE-4744-8CB4-69E67D9F5B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4" y="1677"/>
                  <a:ext cx="365" cy="422"/>
                </a:xfrm>
                <a:custGeom>
                  <a:avLst/>
                  <a:gdLst>
                    <a:gd name="T0" fmla="*/ 4 w 406"/>
                    <a:gd name="T1" fmla="*/ 0 h 488"/>
                    <a:gd name="T2" fmla="*/ 4 w 406"/>
                    <a:gd name="T3" fmla="*/ 3 h 488"/>
                    <a:gd name="T4" fmla="*/ 4 w 406"/>
                    <a:gd name="T5" fmla="*/ 3 h 488"/>
                    <a:gd name="T6" fmla="*/ 4 w 406"/>
                    <a:gd name="T7" fmla="*/ 3 h 488"/>
                    <a:gd name="T8" fmla="*/ 4 w 406"/>
                    <a:gd name="T9" fmla="*/ 3 h 488"/>
                    <a:gd name="T10" fmla="*/ 4 w 406"/>
                    <a:gd name="T11" fmla="*/ 3 h 488"/>
                    <a:gd name="T12" fmla="*/ 4 w 406"/>
                    <a:gd name="T13" fmla="*/ 3 h 488"/>
                    <a:gd name="T14" fmla="*/ 4 w 406"/>
                    <a:gd name="T15" fmla="*/ 3 h 488"/>
                    <a:gd name="T16" fmla="*/ 4 w 406"/>
                    <a:gd name="T17" fmla="*/ 3 h 488"/>
                    <a:gd name="T18" fmla="*/ 4 w 406"/>
                    <a:gd name="T19" fmla="*/ 3 h 488"/>
                    <a:gd name="T20" fmla="*/ 4 w 406"/>
                    <a:gd name="T21" fmla="*/ 3 h 488"/>
                    <a:gd name="T22" fmla="*/ 4 w 406"/>
                    <a:gd name="T23" fmla="*/ 3 h 488"/>
                    <a:gd name="T24" fmla="*/ 4 w 406"/>
                    <a:gd name="T25" fmla="*/ 3 h 488"/>
                    <a:gd name="T26" fmla="*/ 4 w 406"/>
                    <a:gd name="T27" fmla="*/ 3 h 488"/>
                    <a:gd name="T28" fmla="*/ 4 w 406"/>
                    <a:gd name="T29" fmla="*/ 3 h 488"/>
                    <a:gd name="T30" fmla="*/ 4 w 406"/>
                    <a:gd name="T31" fmla="*/ 3 h 488"/>
                    <a:gd name="T32" fmla="*/ 4 w 406"/>
                    <a:gd name="T33" fmla="*/ 3 h 488"/>
                    <a:gd name="T34" fmla="*/ 4 w 406"/>
                    <a:gd name="T35" fmla="*/ 3 h 488"/>
                    <a:gd name="T36" fmla="*/ 4 w 406"/>
                    <a:gd name="T37" fmla="*/ 3 h 488"/>
                    <a:gd name="T38" fmla="*/ 4 w 406"/>
                    <a:gd name="T39" fmla="*/ 3 h 488"/>
                    <a:gd name="T40" fmla="*/ 4 w 406"/>
                    <a:gd name="T41" fmla="*/ 3 h 488"/>
                    <a:gd name="T42" fmla="*/ 4 w 406"/>
                    <a:gd name="T43" fmla="*/ 3 h 488"/>
                    <a:gd name="T44" fmla="*/ 4 w 406"/>
                    <a:gd name="T45" fmla="*/ 3 h 488"/>
                    <a:gd name="T46" fmla="*/ 4 w 406"/>
                    <a:gd name="T47" fmla="*/ 3 h 488"/>
                    <a:gd name="T48" fmla="*/ 4 w 406"/>
                    <a:gd name="T49" fmla="*/ 3 h 488"/>
                    <a:gd name="T50" fmla="*/ 4 w 406"/>
                    <a:gd name="T51" fmla="*/ 3 h 488"/>
                    <a:gd name="T52" fmla="*/ 4 w 406"/>
                    <a:gd name="T53" fmla="*/ 3 h 488"/>
                    <a:gd name="T54" fmla="*/ 4 w 406"/>
                    <a:gd name="T55" fmla="*/ 3 h 488"/>
                    <a:gd name="T56" fmla="*/ 4 w 406"/>
                    <a:gd name="T57" fmla="*/ 3 h 488"/>
                    <a:gd name="T58" fmla="*/ 4 w 406"/>
                    <a:gd name="T59" fmla="*/ 3 h 488"/>
                    <a:gd name="T60" fmla="*/ 4 w 406"/>
                    <a:gd name="T61" fmla="*/ 3 h 488"/>
                    <a:gd name="T62" fmla="*/ 4 w 406"/>
                    <a:gd name="T63" fmla="*/ 3 h 488"/>
                    <a:gd name="T64" fmla="*/ 4 w 406"/>
                    <a:gd name="T65" fmla="*/ 3 h 488"/>
                    <a:gd name="T66" fmla="*/ 4 w 406"/>
                    <a:gd name="T67" fmla="*/ 3 h 488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06"/>
                    <a:gd name="T103" fmla="*/ 0 h 488"/>
                    <a:gd name="T104" fmla="*/ 406 w 406"/>
                    <a:gd name="T105" fmla="*/ 488 h 488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06" h="488">
                      <a:moveTo>
                        <a:pt x="80" y="4"/>
                      </a:moveTo>
                      <a:lnTo>
                        <a:pt x="96" y="0"/>
                      </a:lnTo>
                      <a:lnTo>
                        <a:pt x="144" y="19"/>
                      </a:lnTo>
                      <a:lnTo>
                        <a:pt x="165" y="41"/>
                      </a:lnTo>
                      <a:lnTo>
                        <a:pt x="205" y="52"/>
                      </a:lnTo>
                      <a:lnTo>
                        <a:pt x="220" y="66"/>
                      </a:lnTo>
                      <a:lnTo>
                        <a:pt x="242" y="62"/>
                      </a:lnTo>
                      <a:lnTo>
                        <a:pt x="247" y="70"/>
                      </a:lnTo>
                      <a:lnTo>
                        <a:pt x="240" y="117"/>
                      </a:lnTo>
                      <a:lnTo>
                        <a:pt x="261" y="130"/>
                      </a:lnTo>
                      <a:lnTo>
                        <a:pt x="271" y="147"/>
                      </a:lnTo>
                      <a:lnTo>
                        <a:pt x="304" y="154"/>
                      </a:lnTo>
                      <a:lnTo>
                        <a:pt x="316" y="132"/>
                      </a:lnTo>
                      <a:lnTo>
                        <a:pt x="337" y="134"/>
                      </a:lnTo>
                      <a:lnTo>
                        <a:pt x="350" y="151"/>
                      </a:lnTo>
                      <a:lnTo>
                        <a:pt x="347" y="168"/>
                      </a:lnTo>
                      <a:lnTo>
                        <a:pt x="308" y="172"/>
                      </a:lnTo>
                      <a:lnTo>
                        <a:pt x="308" y="189"/>
                      </a:lnTo>
                      <a:lnTo>
                        <a:pt x="308" y="202"/>
                      </a:lnTo>
                      <a:lnTo>
                        <a:pt x="292" y="221"/>
                      </a:lnTo>
                      <a:lnTo>
                        <a:pt x="304" y="240"/>
                      </a:lnTo>
                      <a:lnTo>
                        <a:pt x="337" y="262"/>
                      </a:lnTo>
                      <a:lnTo>
                        <a:pt x="338" y="288"/>
                      </a:lnTo>
                      <a:lnTo>
                        <a:pt x="405" y="295"/>
                      </a:lnTo>
                      <a:lnTo>
                        <a:pt x="405" y="330"/>
                      </a:lnTo>
                      <a:lnTo>
                        <a:pt x="391" y="348"/>
                      </a:lnTo>
                      <a:lnTo>
                        <a:pt x="400" y="366"/>
                      </a:lnTo>
                      <a:lnTo>
                        <a:pt x="393" y="377"/>
                      </a:lnTo>
                      <a:lnTo>
                        <a:pt x="367" y="381"/>
                      </a:lnTo>
                      <a:lnTo>
                        <a:pt x="356" y="397"/>
                      </a:lnTo>
                      <a:lnTo>
                        <a:pt x="359" y="434"/>
                      </a:lnTo>
                      <a:lnTo>
                        <a:pt x="326" y="481"/>
                      </a:lnTo>
                      <a:lnTo>
                        <a:pt x="321" y="487"/>
                      </a:lnTo>
                      <a:lnTo>
                        <a:pt x="302" y="469"/>
                      </a:lnTo>
                      <a:lnTo>
                        <a:pt x="256" y="469"/>
                      </a:lnTo>
                      <a:lnTo>
                        <a:pt x="235" y="447"/>
                      </a:lnTo>
                      <a:lnTo>
                        <a:pt x="199" y="484"/>
                      </a:lnTo>
                      <a:lnTo>
                        <a:pt x="185" y="478"/>
                      </a:lnTo>
                      <a:lnTo>
                        <a:pt x="201" y="450"/>
                      </a:lnTo>
                      <a:lnTo>
                        <a:pt x="199" y="440"/>
                      </a:lnTo>
                      <a:lnTo>
                        <a:pt x="185" y="436"/>
                      </a:lnTo>
                      <a:lnTo>
                        <a:pt x="141" y="460"/>
                      </a:lnTo>
                      <a:lnTo>
                        <a:pt x="100" y="381"/>
                      </a:lnTo>
                      <a:lnTo>
                        <a:pt x="113" y="356"/>
                      </a:lnTo>
                      <a:lnTo>
                        <a:pt x="108" y="348"/>
                      </a:lnTo>
                      <a:lnTo>
                        <a:pt x="86" y="341"/>
                      </a:lnTo>
                      <a:lnTo>
                        <a:pt x="50" y="320"/>
                      </a:lnTo>
                      <a:lnTo>
                        <a:pt x="65" y="288"/>
                      </a:lnTo>
                      <a:lnTo>
                        <a:pt x="86" y="277"/>
                      </a:lnTo>
                      <a:lnTo>
                        <a:pt x="91" y="253"/>
                      </a:lnTo>
                      <a:lnTo>
                        <a:pt x="82" y="209"/>
                      </a:lnTo>
                      <a:lnTo>
                        <a:pt x="77" y="204"/>
                      </a:lnTo>
                      <a:lnTo>
                        <a:pt x="56" y="226"/>
                      </a:lnTo>
                      <a:lnTo>
                        <a:pt x="24" y="200"/>
                      </a:lnTo>
                      <a:lnTo>
                        <a:pt x="0" y="170"/>
                      </a:lnTo>
                      <a:lnTo>
                        <a:pt x="24" y="151"/>
                      </a:lnTo>
                      <a:lnTo>
                        <a:pt x="29" y="120"/>
                      </a:lnTo>
                      <a:lnTo>
                        <a:pt x="45" y="110"/>
                      </a:lnTo>
                      <a:lnTo>
                        <a:pt x="43" y="67"/>
                      </a:lnTo>
                      <a:lnTo>
                        <a:pt x="53" y="59"/>
                      </a:lnTo>
                      <a:lnTo>
                        <a:pt x="74" y="72"/>
                      </a:lnTo>
                      <a:lnTo>
                        <a:pt x="86" y="90"/>
                      </a:lnTo>
                      <a:lnTo>
                        <a:pt x="113" y="72"/>
                      </a:lnTo>
                      <a:lnTo>
                        <a:pt x="122" y="62"/>
                      </a:lnTo>
                      <a:lnTo>
                        <a:pt x="117" y="41"/>
                      </a:lnTo>
                      <a:lnTo>
                        <a:pt x="86" y="24"/>
                      </a:lnTo>
                      <a:lnTo>
                        <a:pt x="80" y="4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29" name="Freeform 29">
                  <a:extLst>
                    <a:ext uri="{FF2B5EF4-FFF2-40B4-BE49-F238E27FC236}">
                      <a16:creationId xmlns:a16="http://schemas.microsoft.com/office/drawing/2014/main" id="{3959C22C-EBEF-4381-97B0-3EF8E35D5F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" y="1877"/>
                  <a:ext cx="65" cy="66"/>
                </a:xfrm>
                <a:custGeom>
                  <a:avLst/>
                  <a:gdLst>
                    <a:gd name="T0" fmla="*/ 4 w 73"/>
                    <a:gd name="T1" fmla="*/ 3 h 76"/>
                    <a:gd name="T2" fmla="*/ 0 w 73"/>
                    <a:gd name="T3" fmla="*/ 3 h 76"/>
                    <a:gd name="T4" fmla="*/ 4 w 73"/>
                    <a:gd name="T5" fmla="*/ 3 h 76"/>
                    <a:gd name="T6" fmla="*/ 4 w 73"/>
                    <a:gd name="T7" fmla="*/ 0 h 76"/>
                    <a:gd name="T8" fmla="*/ 4 w 73"/>
                    <a:gd name="T9" fmla="*/ 3 h 76"/>
                    <a:gd name="T10" fmla="*/ 4 w 73"/>
                    <a:gd name="T11" fmla="*/ 3 h 76"/>
                    <a:gd name="T12" fmla="*/ 4 w 73"/>
                    <a:gd name="T13" fmla="*/ 3 h 76"/>
                    <a:gd name="T14" fmla="*/ 4 w 73"/>
                    <a:gd name="T15" fmla="*/ 3 h 76"/>
                    <a:gd name="T16" fmla="*/ 4 w 73"/>
                    <a:gd name="T17" fmla="*/ 3 h 7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3"/>
                    <a:gd name="T28" fmla="*/ 0 h 76"/>
                    <a:gd name="T29" fmla="*/ 73 w 73"/>
                    <a:gd name="T30" fmla="*/ 76 h 7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3" h="76">
                      <a:moveTo>
                        <a:pt x="29" y="75"/>
                      </a:moveTo>
                      <a:lnTo>
                        <a:pt x="0" y="50"/>
                      </a:lnTo>
                      <a:lnTo>
                        <a:pt x="12" y="33"/>
                      </a:lnTo>
                      <a:lnTo>
                        <a:pt x="24" y="0"/>
                      </a:lnTo>
                      <a:lnTo>
                        <a:pt x="56" y="13"/>
                      </a:lnTo>
                      <a:lnTo>
                        <a:pt x="72" y="35"/>
                      </a:lnTo>
                      <a:lnTo>
                        <a:pt x="60" y="50"/>
                      </a:lnTo>
                      <a:lnTo>
                        <a:pt x="29" y="75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30" name="Freeform 30">
                  <a:extLst>
                    <a:ext uri="{FF2B5EF4-FFF2-40B4-BE49-F238E27FC236}">
                      <a16:creationId xmlns:a16="http://schemas.microsoft.com/office/drawing/2014/main" id="{8209DFFB-326D-47BF-BD92-029D2AB64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50" y="1614"/>
                  <a:ext cx="431" cy="333"/>
                </a:xfrm>
                <a:custGeom>
                  <a:avLst/>
                  <a:gdLst>
                    <a:gd name="T0" fmla="*/ 5 w 478"/>
                    <a:gd name="T1" fmla="*/ 3 h 385"/>
                    <a:gd name="T2" fmla="*/ 5 w 478"/>
                    <a:gd name="T3" fmla="*/ 3 h 385"/>
                    <a:gd name="T4" fmla="*/ 5 w 478"/>
                    <a:gd name="T5" fmla="*/ 3 h 385"/>
                    <a:gd name="T6" fmla="*/ 5 w 478"/>
                    <a:gd name="T7" fmla="*/ 3 h 385"/>
                    <a:gd name="T8" fmla="*/ 5 w 478"/>
                    <a:gd name="T9" fmla="*/ 3 h 385"/>
                    <a:gd name="T10" fmla="*/ 5 w 478"/>
                    <a:gd name="T11" fmla="*/ 3 h 385"/>
                    <a:gd name="T12" fmla="*/ 5 w 478"/>
                    <a:gd name="T13" fmla="*/ 3 h 385"/>
                    <a:gd name="T14" fmla="*/ 5 w 478"/>
                    <a:gd name="T15" fmla="*/ 3 h 385"/>
                    <a:gd name="T16" fmla="*/ 5 w 478"/>
                    <a:gd name="T17" fmla="*/ 3 h 385"/>
                    <a:gd name="T18" fmla="*/ 5 w 478"/>
                    <a:gd name="T19" fmla="*/ 3 h 385"/>
                    <a:gd name="T20" fmla="*/ 5 w 478"/>
                    <a:gd name="T21" fmla="*/ 3 h 385"/>
                    <a:gd name="T22" fmla="*/ 5 w 478"/>
                    <a:gd name="T23" fmla="*/ 3 h 385"/>
                    <a:gd name="T24" fmla="*/ 5 w 478"/>
                    <a:gd name="T25" fmla="*/ 3 h 385"/>
                    <a:gd name="T26" fmla="*/ 5 w 478"/>
                    <a:gd name="T27" fmla="*/ 3 h 385"/>
                    <a:gd name="T28" fmla="*/ 5 w 478"/>
                    <a:gd name="T29" fmla="*/ 3 h 385"/>
                    <a:gd name="T30" fmla="*/ 5 w 478"/>
                    <a:gd name="T31" fmla="*/ 3 h 385"/>
                    <a:gd name="T32" fmla="*/ 5 w 478"/>
                    <a:gd name="T33" fmla="*/ 3 h 385"/>
                    <a:gd name="T34" fmla="*/ 5 w 478"/>
                    <a:gd name="T35" fmla="*/ 3 h 385"/>
                    <a:gd name="T36" fmla="*/ 5 w 478"/>
                    <a:gd name="T37" fmla="*/ 3 h 385"/>
                    <a:gd name="T38" fmla="*/ 5 w 478"/>
                    <a:gd name="T39" fmla="*/ 3 h 385"/>
                    <a:gd name="T40" fmla="*/ 5 w 478"/>
                    <a:gd name="T41" fmla="*/ 3 h 385"/>
                    <a:gd name="T42" fmla="*/ 5 w 478"/>
                    <a:gd name="T43" fmla="*/ 3 h 385"/>
                    <a:gd name="T44" fmla="*/ 5 w 478"/>
                    <a:gd name="T45" fmla="*/ 3 h 385"/>
                    <a:gd name="T46" fmla="*/ 5 w 478"/>
                    <a:gd name="T47" fmla="*/ 3 h 385"/>
                    <a:gd name="T48" fmla="*/ 5 w 478"/>
                    <a:gd name="T49" fmla="*/ 3 h 385"/>
                    <a:gd name="T50" fmla="*/ 5 w 478"/>
                    <a:gd name="T51" fmla="*/ 3 h 385"/>
                    <a:gd name="T52" fmla="*/ 5 w 478"/>
                    <a:gd name="T53" fmla="*/ 3 h 385"/>
                    <a:gd name="T54" fmla="*/ 5 w 478"/>
                    <a:gd name="T55" fmla="*/ 3 h 385"/>
                    <a:gd name="T56" fmla="*/ 0 w 478"/>
                    <a:gd name="T57" fmla="*/ 3 h 385"/>
                    <a:gd name="T58" fmla="*/ 4 w 478"/>
                    <a:gd name="T59" fmla="*/ 3 h 385"/>
                    <a:gd name="T60" fmla="*/ 5 w 478"/>
                    <a:gd name="T61" fmla="*/ 3 h 385"/>
                    <a:gd name="T62" fmla="*/ 5 w 478"/>
                    <a:gd name="T63" fmla="*/ 3 h 385"/>
                    <a:gd name="T64" fmla="*/ 5 w 478"/>
                    <a:gd name="T65" fmla="*/ 3 h 385"/>
                    <a:gd name="T66" fmla="*/ 5 w 478"/>
                    <a:gd name="T67" fmla="*/ 3 h 385"/>
                    <a:gd name="T68" fmla="*/ 5 w 478"/>
                    <a:gd name="T69" fmla="*/ 3 h 385"/>
                    <a:gd name="T70" fmla="*/ 5 w 478"/>
                    <a:gd name="T71" fmla="*/ 3 h 385"/>
                    <a:gd name="T72" fmla="*/ 5 w 478"/>
                    <a:gd name="T73" fmla="*/ 3 h 385"/>
                    <a:gd name="T74" fmla="*/ 5 w 478"/>
                    <a:gd name="T75" fmla="*/ 3 h 385"/>
                    <a:gd name="T76" fmla="*/ 5 w 478"/>
                    <a:gd name="T77" fmla="*/ 3 h 385"/>
                    <a:gd name="T78" fmla="*/ 5 w 478"/>
                    <a:gd name="T79" fmla="*/ 3 h 385"/>
                    <a:gd name="T80" fmla="*/ 5 w 478"/>
                    <a:gd name="T81" fmla="*/ 0 h 385"/>
                    <a:gd name="T82" fmla="*/ 5 w 478"/>
                    <a:gd name="T83" fmla="*/ 3 h 385"/>
                    <a:gd name="T84" fmla="*/ 5 w 478"/>
                    <a:gd name="T85" fmla="*/ 3 h 385"/>
                    <a:gd name="T86" fmla="*/ 5 w 478"/>
                    <a:gd name="T87" fmla="*/ 3 h 385"/>
                    <a:gd name="T88" fmla="*/ 5 w 478"/>
                    <a:gd name="T89" fmla="*/ 3 h 385"/>
                    <a:gd name="T90" fmla="*/ 5 w 478"/>
                    <a:gd name="T91" fmla="*/ 3 h 385"/>
                    <a:gd name="T92" fmla="*/ 5 w 478"/>
                    <a:gd name="T93" fmla="*/ 3 h 385"/>
                    <a:gd name="T94" fmla="*/ 5 w 478"/>
                    <a:gd name="T95" fmla="*/ 3 h 385"/>
                    <a:gd name="T96" fmla="*/ 5 w 478"/>
                    <a:gd name="T97" fmla="*/ 3 h 385"/>
                    <a:gd name="T98" fmla="*/ 5 w 478"/>
                    <a:gd name="T99" fmla="*/ 3 h 385"/>
                    <a:gd name="T100" fmla="*/ 5 w 478"/>
                    <a:gd name="T101" fmla="*/ 3 h 385"/>
                    <a:gd name="T102" fmla="*/ 5 w 478"/>
                    <a:gd name="T103" fmla="*/ 3 h 385"/>
                    <a:gd name="T104" fmla="*/ 5 w 478"/>
                    <a:gd name="T105" fmla="*/ 3 h 385"/>
                    <a:gd name="T106" fmla="*/ 5 w 478"/>
                    <a:gd name="T107" fmla="*/ 3 h 385"/>
                    <a:gd name="T108" fmla="*/ 5 w 478"/>
                    <a:gd name="T109" fmla="*/ 3 h 385"/>
                    <a:gd name="T110" fmla="*/ 5 w 478"/>
                    <a:gd name="T111" fmla="*/ 3 h 385"/>
                    <a:gd name="T112" fmla="*/ 5 w 478"/>
                    <a:gd name="T113" fmla="*/ 3 h 385"/>
                    <a:gd name="T114" fmla="*/ 5 w 478"/>
                    <a:gd name="T115" fmla="*/ 3 h 38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478"/>
                    <a:gd name="T175" fmla="*/ 0 h 385"/>
                    <a:gd name="T176" fmla="*/ 478 w 478"/>
                    <a:gd name="T177" fmla="*/ 385 h 385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478" h="385">
                      <a:moveTo>
                        <a:pt x="444" y="304"/>
                      </a:moveTo>
                      <a:lnTo>
                        <a:pt x="433" y="337"/>
                      </a:lnTo>
                      <a:lnTo>
                        <a:pt x="420" y="355"/>
                      </a:lnTo>
                      <a:lnTo>
                        <a:pt x="394" y="384"/>
                      </a:lnTo>
                      <a:lnTo>
                        <a:pt x="356" y="377"/>
                      </a:lnTo>
                      <a:lnTo>
                        <a:pt x="326" y="359"/>
                      </a:lnTo>
                      <a:lnTo>
                        <a:pt x="308" y="369"/>
                      </a:lnTo>
                      <a:lnTo>
                        <a:pt x="242" y="362"/>
                      </a:lnTo>
                      <a:lnTo>
                        <a:pt x="241" y="335"/>
                      </a:lnTo>
                      <a:lnTo>
                        <a:pt x="208" y="313"/>
                      </a:lnTo>
                      <a:lnTo>
                        <a:pt x="196" y="294"/>
                      </a:lnTo>
                      <a:lnTo>
                        <a:pt x="212" y="275"/>
                      </a:lnTo>
                      <a:lnTo>
                        <a:pt x="212" y="262"/>
                      </a:lnTo>
                      <a:lnTo>
                        <a:pt x="212" y="245"/>
                      </a:lnTo>
                      <a:lnTo>
                        <a:pt x="251" y="241"/>
                      </a:lnTo>
                      <a:lnTo>
                        <a:pt x="253" y="224"/>
                      </a:lnTo>
                      <a:lnTo>
                        <a:pt x="241" y="207"/>
                      </a:lnTo>
                      <a:lnTo>
                        <a:pt x="220" y="205"/>
                      </a:lnTo>
                      <a:lnTo>
                        <a:pt x="208" y="227"/>
                      </a:lnTo>
                      <a:lnTo>
                        <a:pt x="175" y="220"/>
                      </a:lnTo>
                      <a:lnTo>
                        <a:pt x="165" y="202"/>
                      </a:lnTo>
                      <a:lnTo>
                        <a:pt x="144" y="190"/>
                      </a:lnTo>
                      <a:lnTo>
                        <a:pt x="150" y="142"/>
                      </a:lnTo>
                      <a:lnTo>
                        <a:pt x="146" y="134"/>
                      </a:lnTo>
                      <a:lnTo>
                        <a:pt x="124" y="139"/>
                      </a:lnTo>
                      <a:lnTo>
                        <a:pt x="109" y="125"/>
                      </a:lnTo>
                      <a:lnTo>
                        <a:pt x="69" y="114"/>
                      </a:lnTo>
                      <a:lnTo>
                        <a:pt x="48" y="92"/>
                      </a:lnTo>
                      <a:lnTo>
                        <a:pt x="0" y="72"/>
                      </a:lnTo>
                      <a:lnTo>
                        <a:pt x="4" y="50"/>
                      </a:lnTo>
                      <a:lnTo>
                        <a:pt x="24" y="41"/>
                      </a:lnTo>
                      <a:lnTo>
                        <a:pt x="59" y="72"/>
                      </a:lnTo>
                      <a:lnTo>
                        <a:pt x="69" y="72"/>
                      </a:lnTo>
                      <a:lnTo>
                        <a:pt x="102" y="68"/>
                      </a:lnTo>
                      <a:lnTo>
                        <a:pt x="122" y="53"/>
                      </a:lnTo>
                      <a:lnTo>
                        <a:pt x="148" y="74"/>
                      </a:lnTo>
                      <a:lnTo>
                        <a:pt x="160" y="55"/>
                      </a:lnTo>
                      <a:lnTo>
                        <a:pt x="162" y="43"/>
                      </a:lnTo>
                      <a:lnTo>
                        <a:pt x="184" y="31"/>
                      </a:lnTo>
                      <a:lnTo>
                        <a:pt x="189" y="4"/>
                      </a:lnTo>
                      <a:lnTo>
                        <a:pt x="212" y="0"/>
                      </a:lnTo>
                      <a:lnTo>
                        <a:pt x="267" y="36"/>
                      </a:lnTo>
                      <a:lnTo>
                        <a:pt x="306" y="53"/>
                      </a:lnTo>
                      <a:lnTo>
                        <a:pt x="383" y="178"/>
                      </a:lnTo>
                      <a:lnTo>
                        <a:pt x="378" y="192"/>
                      </a:lnTo>
                      <a:lnTo>
                        <a:pt x="428" y="216"/>
                      </a:lnTo>
                      <a:lnTo>
                        <a:pt x="442" y="238"/>
                      </a:lnTo>
                      <a:lnTo>
                        <a:pt x="466" y="249"/>
                      </a:lnTo>
                      <a:lnTo>
                        <a:pt x="477" y="270"/>
                      </a:lnTo>
                      <a:lnTo>
                        <a:pt x="462" y="277"/>
                      </a:lnTo>
                      <a:lnTo>
                        <a:pt x="438" y="269"/>
                      </a:lnTo>
                      <a:lnTo>
                        <a:pt x="400" y="269"/>
                      </a:lnTo>
                      <a:lnTo>
                        <a:pt x="368" y="258"/>
                      </a:lnTo>
                      <a:lnTo>
                        <a:pt x="354" y="269"/>
                      </a:lnTo>
                      <a:lnTo>
                        <a:pt x="385" y="277"/>
                      </a:lnTo>
                      <a:lnTo>
                        <a:pt x="416" y="291"/>
                      </a:lnTo>
                      <a:lnTo>
                        <a:pt x="444" y="304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31" name="Freeform 31">
                  <a:extLst>
                    <a:ext uri="{FF2B5EF4-FFF2-40B4-BE49-F238E27FC236}">
                      <a16:creationId xmlns:a16="http://schemas.microsoft.com/office/drawing/2014/main" id="{D2ECFD78-C517-43A1-9ADB-E59D383C0B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06" y="1834"/>
                  <a:ext cx="588" cy="355"/>
                </a:xfrm>
                <a:custGeom>
                  <a:avLst/>
                  <a:gdLst>
                    <a:gd name="T0" fmla="*/ 4 w 654"/>
                    <a:gd name="T1" fmla="*/ 3 h 411"/>
                    <a:gd name="T2" fmla="*/ 4 w 654"/>
                    <a:gd name="T3" fmla="*/ 3 h 411"/>
                    <a:gd name="T4" fmla="*/ 4 w 654"/>
                    <a:gd name="T5" fmla="*/ 3 h 411"/>
                    <a:gd name="T6" fmla="*/ 4 w 654"/>
                    <a:gd name="T7" fmla="*/ 3 h 411"/>
                    <a:gd name="T8" fmla="*/ 4 w 654"/>
                    <a:gd name="T9" fmla="*/ 3 h 411"/>
                    <a:gd name="T10" fmla="*/ 4 w 654"/>
                    <a:gd name="T11" fmla="*/ 3 h 411"/>
                    <a:gd name="T12" fmla="*/ 4 w 654"/>
                    <a:gd name="T13" fmla="*/ 3 h 411"/>
                    <a:gd name="T14" fmla="*/ 4 w 654"/>
                    <a:gd name="T15" fmla="*/ 3 h 411"/>
                    <a:gd name="T16" fmla="*/ 4 w 654"/>
                    <a:gd name="T17" fmla="*/ 3 h 411"/>
                    <a:gd name="T18" fmla="*/ 4 w 654"/>
                    <a:gd name="T19" fmla="*/ 3 h 411"/>
                    <a:gd name="T20" fmla="*/ 4 w 654"/>
                    <a:gd name="T21" fmla="*/ 3 h 411"/>
                    <a:gd name="T22" fmla="*/ 4 w 654"/>
                    <a:gd name="T23" fmla="*/ 3 h 411"/>
                    <a:gd name="T24" fmla="*/ 4 w 654"/>
                    <a:gd name="T25" fmla="*/ 3 h 411"/>
                    <a:gd name="T26" fmla="*/ 4 w 654"/>
                    <a:gd name="T27" fmla="*/ 3 h 411"/>
                    <a:gd name="T28" fmla="*/ 4 w 654"/>
                    <a:gd name="T29" fmla="*/ 3 h 411"/>
                    <a:gd name="T30" fmla="*/ 4 w 654"/>
                    <a:gd name="T31" fmla="*/ 3 h 411"/>
                    <a:gd name="T32" fmla="*/ 4 w 654"/>
                    <a:gd name="T33" fmla="*/ 3 h 411"/>
                    <a:gd name="T34" fmla="*/ 4 w 654"/>
                    <a:gd name="T35" fmla="*/ 3 h 411"/>
                    <a:gd name="T36" fmla="*/ 4 w 654"/>
                    <a:gd name="T37" fmla="*/ 3 h 411"/>
                    <a:gd name="T38" fmla="*/ 4 w 654"/>
                    <a:gd name="T39" fmla="*/ 3 h 411"/>
                    <a:gd name="T40" fmla="*/ 4 w 654"/>
                    <a:gd name="T41" fmla="*/ 0 h 411"/>
                    <a:gd name="T42" fmla="*/ 4 w 654"/>
                    <a:gd name="T43" fmla="*/ 3 h 411"/>
                    <a:gd name="T44" fmla="*/ 4 w 654"/>
                    <a:gd name="T45" fmla="*/ 3 h 411"/>
                    <a:gd name="T46" fmla="*/ 4 w 654"/>
                    <a:gd name="T47" fmla="*/ 3 h 411"/>
                    <a:gd name="T48" fmla="*/ 4 w 654"/>
                    <a:gd name="T49" fmla="*/ 3 h 411"/>
                    <a:gd name="T50" fmla="*/ 4 w 654"/>
                    <a:gd name="T51" fmla="*/ 3 h 411"/>
                    <a:gd name="T52" fmla="*/ 4 w 654"/>
                    <a:gd name="T53" fmla="*/ 3 h 411"/>
                    <a:gd name="T54" fmla="*/ 4 w 654"/>
                    <a:gd name="T55" fmla="*/ 3 h 411"/>
                    <a:gd name="T56" fmla="*/ 4 w 654"/>
                    <a:gd name="T57" fmla="*/ 3 h 411"/>
                    <a:gd name="T58" fmla="*/ 4 w 654"/>
                    <a:gd name="T59" fmla="*/ 3 h 411"/>
                    <a:gd name="T60" fmla="*/ 4 w 654"/>
                    <a:gd name="T61" fmla="*/ 3 h 411"/>
                    <a:gd name="T62" fmla="*/ 4 w 654"/>
                    <a:gd name="T63" fmla="*/ 3 h 411"/>
                    <a:gd name="T64" fmla="*/ 4 w 654"/>
                    <a:gd name="T65" fmla="*/ 3 h 411"/>
                    <a:gd name="T66" fmla="*/ 4 w 654"/>
                    <a:gd name="T67" fmla="*/ 3 h 41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654"/>
                    <a:gd name="T103" fmla="*/ 0 h 411"/>
                    <a:gd name="T104" fmla="*/ 654 w 654"/>
                    <a:gd name="T105" fmla="*/ 411 h 41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654" h="411">
                      <a:moveTo>
                        <a:pt x="76" y="410"/>
                      </a:moveTo>
                      <a:lnTo>
                        <a:pt x="90" y="380"/>
                      </a:lnTo>
                      <a:lnTo>
                        <a:pt x="129" y="346"/>
                      </a:lnTo>
                      <a:lnTo>
                        <a:pt x="166" y="361"/>
                      </a:lnTo>
                      <a:lnTo>
                        <a:pt x="190" y="346"/>
                      </a:lnTo>
                      <a:lnTo>
                        <a:pt x="171" y="322"/>
                      </a:lnTo>
                      <a:lnTo>
                        <a:pt x="181" y="310"/>
                      </a:lnTo>
                      <a:lnTo>
                        <a:pt x="282" y="317"/>
                      </a:lnTo>
                      <a:lnTo>
                        <a:pt x="317" y="342"/>
                      </a:lnTo>
                      <a:lnTo>
                        <a:pt x="335" y="353"/>
                      </a:lnTo>
                      <a:lnTo>
                        <a:pt x="361" y="335"/>
                      </a:lnTo>
                      <a:lnTo>
                        <a:pt x="380" y="329"/>
                      </a:lnTo>
                      <a:lnTo>
                        <a:pt x="385" y="353"/>
                      </a:lnTo>
                      <a:lnTo>
                        <a:pt x="401" y="353"/>
                      </a:lnTo>
                      <a:lnTo>
                        <a:pt x="411" y="337"/>
                      </a:lnTo>
                      <a:lnTo>
                        <a:pt x="433" y="315"/>
                      </a:lnTo>
                      <a:lnTo>
                        <a:pt x="444" y="330"/>
                      </a:lnTo>
                      <a:lnTo>
                        <a:pt x="444" y="361"/>
                      </a:lnTo>
                      <a:lnTo>
                        <a:pt x="454" y="375"/>
                      </a:lnTo>
                      <a:lnTo>
                        <a:pt x="473" y="380"/>
                      </a:lnTo>
                      <a:lnTo>
                        <a:pt x="495" y="357"/>
                      </a:lnTo>
                      <a:lnTo>
                        <a:pt x="528" y="346"/>
                      </a:lnTo>
                      <a:lnTo>
                        <a:pt x="588" y="289"/>
                      </a:lnTo>
                      <a:lnTo>
                        <a:pt x="617" y="291"/>
                      </a:lnTo>
                      <a:lnTo>
                        <a:pt x="653" y="279"/>
                      </a:lnTo>
                      <a:lnTo>
                        <a:pt x="611" y="200"/>
                      </a:lnTo>
                      <a:lnTo>
                        <a:pt x="624" y="176"/>
                      </a:lnTo>
                      <a:lnTo>
                        <a:pt x="619" y="168"/>
                      </a:lnTo>
                      <a:lnTo>
                        <a:pt x="598" y="161"/>
                      </a:lnTo>
                      <a:lnTo>
                        <a:pt x="561" y="139"/>
                      </a:lnTo>
                      <a:lnTo>
                        <a:pt x="543" y="127"/>
                      </a:lnTo>
                      <a:lnTo>
                        <a:pt x="519" y="139"/>
                      </a:lnTo>
                      <a:lnTo>
                        <a:pt x="492" y="117"/>
                      </a:lnTo>
                      <a:lnTo>
                        <a:pt x="458" y="117"/>
                      </a:lnTo>
                      <a:lnTo>
                        <a:pt x="432" y="101"/>
                      </a:lnTo>
                      <a:lnTo>
                        <a:pt x="425" y="79"/>
                      </a:lnTo>
                      <a:lnTo>
                        <a:pt x="411" y="66"/>
                      </a:lnTo>
                      <a:lnTo>
                        <a:pt x="392" y="77"/>
                      </a:lnTo>
                      <a:lnTo>
                        <a:pt x="375" y="69"/>
                      </a:lnTo>
                      <a:lnTo>
                        <a:pt x="320" y="77"/>
                      </a:lnTo>
                      <a:lnTo>
                        <a:pt x="260" y="64"/>
                      </a:lnTo>
                      <a:lnTo>
                        <a:pt x="188" y="0"/>
                      </a:lnTo>
                      <a:lnTo>
                        <a:pt x="169" y="16"/>
                      </a:lnTo>
                      <a:lnTo>
                        <a:pt x="160" y="9"/>
                      </a:lnTo>
                      <a:lnTo>
                        <a:pt x="145" y="9"/>
                      </a:lnTo>
                      <a:lnTo>
                        <a:pt x="78" y="9"/>
                      </a:lnTo>
                      <a:lnTo>
                        <a:pt x="69" y="17"/>
                      </a:lnTo>
                      <a:lnTo>
                        <a:pt x="90" y="38"/>
                      </a:lnTo>
                      <a:lnTo>
                        <a:pt x="109" y="42"/>
                      </a:lnTo>
                      <a:lnTo>
                        <a:pt x="126" y="48"/>
                      </a:lnTo>
                      <a:lnTo>
                        <a:pt x="118" y="62"/>
                      </a:lnTo>
                      <a:lnTo>
                        <a:pt x="85" y="77"/>
                      </a:lnTo>
                      <a:lnTo>
                        <a:pt x="78" y="103"/>
                      </a:lnTo>
                      <a:lnTo>
                        <a:pt x="85" y="112"/>
                      </a:lnTo>
                      <a:lnTo>
                        <a:pt x="90" y="146"/>
                      </a:lnTo>
                      <a:lnTo>
                        <a:pt x="109" y="147"/>
                      </a:lnTo>
                      <a:lnTo>
                        <a:pt x="129" y="173"/>
                      </a:lnTo>
                      <a:lnTo>
                        <a:pt x="138" y="225"/>
                      </a:lnTo>
                      <a:lnTo>
                        <a:pt x="131" y="243"/>
                      </a:lnTo>
                      <a:lnTo>
                        <a:pt x="118" y="238"/>
                      </a:lnTo>
                      <a:lnTo>
                        <a:pt x="81" y="267"/>
                      </a:lnTo>
                      <a:lnTo>
                        <a:pt x="17" y="278"/>
                      </a:lnTo>
                      <a:lnTo>
                        <a:pt x="0" y="295"/>
                      </a:lnTo>
                      <a:lnTo>
                        <a:pt x="13" y="313"/>
                      </a:lnTo>
                      <a:lnTo>
                        <a:pt x="16" y="351"/>
                      </a:lnTo>
                      <a:lnTo>
                        <a:pt x="33" y="355"/>
                      </a:lnTo>
                      <a:lnTo>
                        <a:pt x="76" y="410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32" name="Freeform 32">
                  <a:extLst>
                    <a:ext uri="{FF2B5EF4-FFF2-40B4-BE49-F238E27FC236}">
                      <a16:creationId xmlns:a16="http://schemas.microsoft.com/office/drawing/2014/main" id="{CC6758F2-0C95-441E-A394-D2C2D3700A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86" y="1781"/>
                  <a:ext cx="944" cy="690"/>
                </a:xfrm>
                <a:custGeom>
                  <a:avLst/>
                  <a:gdLst>
                    <a:gd name="T0" fmla="*/ 4 w 1051"/>
                    <a:gd name="T1" fmla="*/ 3 h 799"/>
                    <a:gd name="T2" fmla="*/ 4 w 1051"/>
                    <a:gd name="T3" fmla="*/ 3 h 799"/>
                    <a:gd name="T4" fmla="*/ 4 w 1051"/>
                    <a:gd name="T5" fmla="*/ 0 h 799"/>
                    <a:gd name="T6" fmla="*/ 4 w 1051"/>
                    <a:gd name="T7" fmla="*/ 3 h 799"/>
                    <a:gd name="T8" fmla="*/ 4 w 1051"/>
                    <a:gd name="T9" fmla="*/ 3 h 799"/>
                    <a:gd name="T10" fmla="*/ 4 w 1051"/>
                    <a:gd name="T11" fmla="*/ 3 h 799"/>
                    <a:gd name="T12" fmla="*/ 4 w 1051"/>
                    <a:gd name="T13" fmla="*/ 3 h 799"/>
                    <a:gd name="T14" fmla="*/ 4 w 1051"/>
                    <a:gd name="T15" fmla="*/ 3 h 799"/>
                    <a:gd name="T16" fmla="*/ 4 w 1051"/>
                    <a:gd name="T17" fmla="*/ 3 h 799"/>
                    <a:gd name="T18" fmla="*/ 4 w 1051"/>
                    <a:gd name="T19" fmla="*/ 3 h 799"/>
                    <a:gd name="T20" fmla="*/ 4 w 1051"/>
                    <a:gd name="T21" fmla="*/ 3 h 799"/>
                    <a:gd name="T22" fmla="*/ 4 w 1051"/>
                    <a:gd name="T23" fmla="*/ 3 h 799"/>
                    <a:gd name="T24" fmla="*/ 4 w 1051"/>
                    <a:gd name="T25" fmla="*/ 3 h 799"/>
                    <a:gd name="T26" fmla="*/ 4 w 1051"/>
                    <a:gd name="T27" fmla="*/ 3 h 799"/>
                    <a:gd name="T28" fmla="*/ 4 w 1051"/>
                    <a:gd name="T29" fmla="*/ 3 h 799"/>
                    <a:gd name="T30" fmla="*/ 4 w 1051"/>
                    <a:gd name="T31" fmla="*/ 3 h 799"/>
                    <a:gd name="T32" fmla="*/ 4 w 1051"/>
                    <a:gd name="T33" fmla="*/ 3 h 799"/>
                    <a:gd name="T34" fmla="*/ 4 w 1051"/>
                    <a:gd name="T35" fmla="*/ 3 h 799"/>
                    <a:gd name="T36" fmla="*/ 4 w 1051"/>
                    <a:gd name="T37" fmla="*/ 3 h 799"/>
                    <a:gd name="T38" fmla="*/ 4 w 1051"/>
                    <a:gd name="T39" fmla="*/ 3 h 799"/>
                    <a:gd name="T40" fmla="*/ 4 w 1051"/>
                    <a:gd name="T41" fmla="*/ 3 h 799"/>
                    <a:gd name="T42" fmla="*/ 4 w 1051"/>
                    <a:gd name="T43" fmla="*/ 3 h 799"/>
                    <a:gd name="T44" fmla="*/ 4 w 1051"/>
                    <a:gd name="T45" fmla="*/ 3 h 799"/>
                    <a:gd name="T46" fmla="*/ 4 w 1051"/>
                    <a:gd name="T47" fmla="*/ 3 h 799"/>
                    <a:gd name="T48" fmla="*/ 4 w 1051"/>
                    <a:gd name="T49" fmla="*/ 3 h 799"/>
                    <a:gd name="T50" fmla="*/ 4 w 1051"/>
                    <a:gd name="T51" fmla="*/ 3 h 799"/>
                    <a:gd name="T52" fmla="*/ 4 w 1051"/>
                    <a:gd name="T53" fmla="*/ 3 h 799"/>
                    <a:gd name="T54" fmla="*/ 4 w 1051"/>
                    <a:gd name="T55" fmla="*/ 3 h 799"/>
                    <a:gd name="T56" fmla="*/ 4 w 1051"/>
                    <a:gd name="T57" fmla="*/ 3 h 799"/>
                    <a:gd name="T58" fmla="*/ 4 w 1051"/>
                    <a:gd name="T59" fmla="*/ 3 h 799"/>
                    <a:gd name="T60" fmla="*/ 4 w 1051"/>
                    <a:gd name="T61" fmla="*/ 3 h 799"/>
                    <a:gd name="T62" fmla="*/ 4 w 1051"/>
                    <a:gd name="T63" fmla="*/ 3 h 799"/>
                    <a:gd name="T64" fmla="*/ 4 w 1051"/>
                    <a:gd name="T65" fmla="*/ 3 h 799"/>
                    <a:gd name="T66" fmla="*/ 4 w 1051"/>
                    <a:gd name="T67" fmla="*/ 3 h 799"/>
                    <a:gd name="T68" fmla="*/ 4 w 1051"/>
                    <a:gd name="T69" fmla="*/ 3 h 799"/>
                    <a:gd name="T70" fmla="*/ 4 w 1051"/>
                    <a:gd name="T71" fmla="*/ 3 h 799"/>
                    <a:gd name="T72" fmla="*/ 4 w 1051"/>
                    <a:gd name="T73" fmla="*/ 3 h 799"/>
                    <a:gd name="T74" fmla="*/ 4 w 1051"/>
                    <a:gd name="T75" fmla="*/ 3 h 799"/>
                    <a:gd name="T76" fmla="*/ 4 w 1051"/>
                    <a:gd name="T77" fmla="*/ 3 h 799"/>
                    <a:gd name="T78" fmla="*/ 4 w 1051"/>
                    <a:gd name="T79" fmla="*/ 3 h 799"/>
                    <a:gd name="T80" fmla="*/ 4 w 1051"/>
                    <a:gd name="T81" fmla="*/ 3 h 799"/>
                    <a:gd name="T82" fmla="*/ 4 w 1051"/>
                    <a:gd name="T83" fmla="*/ 3 h 799"/>
                    <a:gd name="T84" fmla="*/ 4 w 1051"/>
                    <a:gd name="T85" fmla="*/ 3 h 799"/>
                    <a:gd name="T86" fmla="*/ 4 w 1051"/>
                    <a:gd name="T87" fmla="*/ 3 h 799"/>
                    <a:gd name="T88" fmla="*/ 4 w 1051"/>
                    <a:gd name="T89" fmla="*/ 3 h 799"/>
                    <a:gd name="T90" fmla="*/ 4 w 1051"/>
                    <a:gd name="T91" fmla="*/ 3 h 799"/>
                    <a:gd name="T92" fmla="*/ 4 w 1051"/>
                    <a:gd name="T93" fmla="*/ 3 h 799"/>
                    <a:gd name="T94" fmla="*/ 0 w 1051"/>
                    <a:gd name="T95" fmla="*/ 3 h 799"/>
                    <a:gd name="T96" fmla="*/ 4 w 1051"/>
                    <a:gd name="T97" fmla="*/ 3 h 799"/>
                    <a:gd name="T98" fmla="*/ 4 w 1051"/>
                    <a:gd name="T99" fmla="*/ 3 h 799"/>
                    <a:gd name="T100" fmla="*/ 4 w 1051"/>
                    <a:gd name="T101" fmla="*/ 3 h 799"/>
                    <a:gd name="T102" fmla="*/ 4 w 1051"/>
                    <a:gd name="T103" fmla="*/ 3 h 799"/>
                    <a:gd name="T104" fmla="*/ 4 w 1051"/>
                    <a:gd name="T105" fmla="*/ 3 h 799"/>
                    <a:gd name="T106" fmla="*/ 4 w 1051"/>
                    <a:gd name="T107" fmla="*/ 3 h 799"/>
                    <a:gd name="T108" fmla="*/ 4 w 1051"/>
                    <a:gd name="T109" fmla="*/ 3 h 799"/>
                    <a:gd name="T110" fmla="*/ 4 w 1051"/>
                    <a:gd name="T111" fmla="*/ 3 h 79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051"/>
                    <a:gd name="T169" fmla="*/ 0 h 799"/>
                    <a:gd name="T170" fmla="*/ 1051 w 1051"/>
                    <a:gd name="T171" fmla="*/ 799 h 799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051" h="799">
                      <a:moveTo>
                        <a:pt x="396" y="99"/>
                      </a:moveTo>
                      <a:lnTo>
                        <a:pt x="409" y="67"/>
                      </a:lnTo>
                      <a:lnTo>
                        <a:pt x="394" y="50"/>
                      </a:lnTo>
                      <a:lnTo>
                        <a:pt x="392" y="24"/>
                      </a:lnTo>
                      <a:lnTo>
                        <a:pt x="447" y="0"/>
                      </a:lnTo>
                      <a:lnTo>
                        <a:pt x="459" y="0"/>
                      </a:lnTo>
                      <a:lnTo>
                        <a:pt x="468" y="19"/>
                      </a:lnTo>
                      <a:lnTo>
                        <a:pt x="471" y="46"/>
                      </a:lnTo>
                      <a:lnTo>
                        <a:pt x="497" y="63"/>
                      </a:lnTo>
                      <a:lnTo>
                        <a:pt x="533" y="99"/>
                      </a:lnTo>
                      <a:lnTo>
                        <a:pt x="552" y="85"/>
                      </a:lnTo>
                      <a:lnTo>
                        <a:pt x="565" y="99"/>
                      </a:lnTo>
                      <a:lnTo>
                        <a:pt x="569" y="133"/>
                      </a:lnTo>
                      <a:lnTo>
                        <a:pt x="591" y="149"/>
                      </a:lnTo>
                      <a:lnTo>
                        <a:pt x="648" y="154"/>
                      </a:lnTo>
                      <a:lnTo>
                        <a:pt x="657" y="142"/>
                      </a:lnTo>
                      <a:lnTo>
                        <a:pt x="655" y="127"/>
                      </a:lnTo>
                      <a:lnTo>
                        <a:pt x="688" y="118"/>
                      </a:lnTo>
                      <a:lnTo>
                        <a:pt x="705" y="123"/>
                      </a:lnTo>
                      <a:lnTo>
                        <a:pt x="708" y="142"/>
                      </a:lnTo>
                      <a:lnTo>
                        <a:pt x="722" y="145"/>
                      </a:lnTo>
                      <a:lnTo>
                        <a:pt x="780" y="133"/>
                      </a:lnTo>
                      <a:lnTo>
                        <a:pt x="791" y="138"/>
                      </a:lnTo>
                      <a:lnTo>
                        <a:pt x="793" y="154"/>
                      </a:lnTo>
                      <a:lnTo>
                        <a:pt x="817" y="160"/>
                      </a:lnTo>
                      <a:lnTo>
                        <a:pt x="868" y="184"/>
                      </a:lnTo>
                      <a:lnTo>
                        <a:pt x="896" y="173"/>
                      </a:lnTo>
                      <a:lnTo>
                        <a:pt x="957" y="195"/>
                      </a:lnTo>
                      <a:lnTo>
                        <a:pt x="971" y="213"/>
                      </a:lnTo>
                      <a:lnTo>
                        <a:pt x="1001" y="207"/>
                      </a:lnTo>
                      <a:lnTo>
                        <a:pt x="1021" y="208"/>
                      </a:lnTo>
                      <a:lnTo>
                        <a:pt x="1040" y="234"/>
                      </a:lnTo>
                      <a:lnTo>
                        <a:pt x="1050" y="286"/>
                      </a:lnTo>
                      <a:lnTo>
                        <a:pt x="1043" y="304"/>
                      </a:lnTo>
                      <a:lnTo>
                        <a:pt x="1030" y="299"/>
                      </a:lnTo>
                      <a:lnTo>
                        <a:pt x="992" y="328"/>
                      </a:lnTo>
                      <a:lnTo>
                        <a:pt x="928" y="339"/>
                      </a:lnTo>
                      <a:lnTo>
                        <a:pt x="911" y="356"/>
                      </a:lnTo>
                      <a:lnTo>
                        <a:pt x="925" y="374"/>
                      </a:lnTo>
                      <a:lnTo>
                        <a:pt x="927" y="412"/>
                      </a:lnTo>
                      <a:lnTo>
                        <a:pt x="944" y="416"/>
                      </a:lnTo>
                      <a:lnTo>
                        <a:pt x="988" y="470"/>
                      </a:lnTo>
                      <a:lnTo>
                        <a:pt x="990" y="544"/>
                      </a:lnTo>
                      <a:lnTo>
                        <a:pt x="961" y="566"/>
                      </a:lnTo>
                      <a:lnTo>
                        <a:pt x="935" y="540"/>
                      </a:lnTo>
                      <a:lnTo>
                        <a:pt x="911" y="506"/>
                      </a:lnTo>
                      <a:lnTo>
                        <a:pt x="909" y="487"/>
                      </a:lnTo>
                      <a:lnTo>
                        <a:pt x="892" y="482"/>
                      </a:lnTo>
                      <a:lnTo>
                        <a:pt x="872" y="489"/>
                      </a:lnTo>
                      <a:lnTo>
                        <a:pt x="839" y="473"/>
                      </a:lnTo>
                      <a:lnTo>
                        <a:pt x="823" y="511"/>
                      </a:lnTo>
                      <a:lnTo>
                        <a:pt x="796" y="513"/>
                      </a:lnTo>
                      <a:lnTo>
                        <a:pt x="775" y="544"/>
                      </a:lnTo>
                      <a:lnTo>
                        <a:pt x="762" y="537"/>
                      </a:lnTo>
                      <a:lnTo>
                        <a:pt x="743" y="544"/>
                      </a:lnTo>
                      <a:lnTo>
                        <a:pt x="712" y="526"/>
                      </a:lnTo>
                      <a:lnTo>
                        <a:pt x="688" y="555"/>
                      </a:lnTo>
                      <a:lnTo>
                        <a:pt x="688" y="568"/>
                      </a:lnTo>
                      <a:lnTo>
                        <a:pt x="736" y="595"/>
                      </a:lnTo>
                      <a:lnTo>
                        <a:pt x="746" y="614"/>
                      </a:lnTo>
                      <a:lnTo>
                        <a:pt x="712" y="627"/>
                      </a:lnTo>
                      <a:lnTo>
                        <a:pt x="659" y="626"/>
                      </a:lnTo>
                      <a:lnTo>
                        <a:pt x="653" y="603"/>
                      </a:lnTo>
                      <a:lnTo>
                        <a:pt x="633" y="597"/>
                      </a:lnTo>
                      <a:lnTo>
                        <a:pt x="600" y="617"/>
                      </a:lnTo>
                      <a:lnTo>
                        <a:pt x="578" y="605"/>
                      </a:lnTo>
                      <a:lnTo>
                        <a:pt x="576" y="576"/>
                      </a:lnTo>
                      <a:lnTo>
                        <a:pt x="565" y="564"/>
                      </a:lnTo>
                      <a:lnTo>
                        <a:pt x="565" y="548"/>
                      </a:lnTo>
                      <a:lnTo>
                        <a:pt x="535" y="542"/>
                      </a:lnTo>
                      <a:lnTo>
                        <a:pt x="526" y="550"/>
                      </a:lnTo>
                      <a:lnTo>
                        <a:pt x="530" y="573"/>
                      </a:lnTo>
                      <a:lnTo>
                        <a:pt x="506" y="583"/>
                      </a:lnTo>
                      <a:lnTo>
                        <a:pt x="499" y="599"/>
                      </a:lnTo>
                      <a:lnTo>
                        <a:pt x="506" y="619"/>
                      </a:lnTo>
                      <a:lnTo>
                        <a:pt x="451" y="682"/>
                      </a:lnTo>
                      <a:lnTo>
                        <a:pt x="459" y="757"/>
                      </a:lnTo>
                      <a:lnTo>
                        <a:pt x="433" y="780"/>
                      </a:lnTo>
                      <a:lnTo>
                        <a:pt x="420" y="766"/>
                      </a:lnTo>
                      <a:lnTo>
                        <a:pt x="368" y="798"/>
                      </a:lnTo>
                      <a:lnTo>
                        <a:pt x="348" y="786"/>
                      </a:lnTo>
                      <a:lnTo>
                        <a:pt x="272" y="639"/>
                      </a:lnTo>
                      <a:lnTo>
                        <a:pt x="241" y="617"/>
                      </a:lnTo>
                      <a:lnTo>
                        <a:pt x="217" y="610"/>
                      </a:lnTo>
                      <a:lnTo>
                        <a:pt x="205" y="590"/>
                      </a:lnTo>
                      <a:lnTo>
                        <a:pt x="219" y="568"/>
                      </a:lnTo>
                      <a:lnTo>
                        <a:pt x="197" y="550"/>
                      </a:lnTo>
                      <a:lnTo>
                        <a:pt x="171" y="573"/>
                      </a:lnTo>
                      <a:lnTo>
                        <a:pt x="145" y="576"/>
                      </a:lnTo>
                      <a:lnTo>
                        <a:pt x="126" y="497"/>
                      </a:lnTo>
                      <a:lnTo>
                        <a:pt x="122" y="477"/>
                      </a:lnTo>
                      <a:lnTo>
                        <a:pt x="118" y="350"/>
                      </a:lnTo>
                      <a:lnTo>
                        <a:pt x="93" y="286"/>
                      </a:lnTo>
                      <a:lnTo>
                        <a:pt x="112" y="272"/>
                      </a:lnTo>
                      <a:lnTo>
                        <a:pt x="61" y="180"/>
                      </a:lnTo>
                      <a:lnTo>
                        <a:pt x="0" y="131"/>
                      </a:lnTo>
                      <a:lnTo>
                        <a:pt x="9" y="103"/>
                      </a:lnTo>
                      <a:lnTo>
                        <a:pt x="16" y="94"/>
                      </a:lnTo>
                      <a:lnTo>
                        <a:pt x="105" y="80"/>
                      </a:lnTo>
                      <a:lnTo>
                        <a:pt x="164" y="99"/>
                      </a:lnTo>
                      <a:lnTo>
                        <a:pt x="199" y="87"/>
                      </a:lnTo>
                      <a:lnTo>
                        <a:pt x="212" y="109"/>
                      </a:lnTo>
                      <a:lnTo>
                        <a:pt x="256" y="154"/>
                      </a:lnTo>
                      <a:lnTo>
                        <a:pt x="291" y="147"/>
                      </a:lnTo>
                      <a:lnTo>
                        <a:pt x="291" y="120"/>
                      </a:lnTo>
                      <a:lnTo>
                        <a:pt x="300" y="103"/>
                      </a:lnTo>
                      <a:lnTo>
                        <a:pt x="335" y="89"/>
                      </a:lnTo>
                      <a:lnTo>
                        <a:pt x="348" y="111"/>
                      </a:lnTo>
                      <a:lnTo>
                        <a:pt x="368" y="96"/>
                      </a:lnTo>
                      <a:lnTo>
                        <a:pt x="396" y="101"/>
                      </a:lnTo>
                      <a:lnTo>
                        <a:pt x="396" y="99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33" name="Freeform 33">
                  <a:extLst>
                    <a:ext uri="{FF2B5EF4-FFF2-40B4-BE49-F238E27FC236}">
                      <a16:creationId xmlns:a16="http://schemas.microsoft.com/office/drawing/2014/main" id="{8BE3E5C8-A7BA-4A1B-8D5E-DB6971F372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3" y="1519"/>
                  <a:ext cx="1485" cy="780"/>
                </a:xfrm>
                <a:custGeom>
                  <a:avLst/>
                  <a:gdLst>
                    <a:gd name="T0" fmla="*/ 4 w 1652"/>
                    <a:gd name="T1" fmla="*/ 3 h 902"/>
                    <a:gd name="T2" fmla="*/ 4 w 1652"/>
                    <a:gd name="T3" fmla="*/ 3 h 902"/>
                    <a:gd name="T4" fmla="*/ 4 w 1652"/>
                    <a:gd name="T5" fmla="*/ 3 h 902"/>
                    <a:gd name="T6" fmla="*/ 4 w 1652"/>
                    <a:gd name="T7" fmla="*/ 3 h 902"/>
                    <a:gd name="T8" fmla="*/ 4 w 1652"/>
                    <a:gd name="T9" fmla="*/ 3 h 902"/>
                    <a:gd name="T10" fmla="*/ 4 w 1652"/>
                    <a:gd name="T11" fmla="*/ 3 h 902"/>
                    <a:gd name="T12" fmla="*/ 4 w 1652"/>
                    <a:gd name="T13" fmla="*/ 3 h 902"/>
                    <a:gd name="T14" fmla="*/ 4 w 1652"/>
                    <a:gd name="T15" fmla="*/ 3 h 902"/>
                    <a:gd name="T16" fmla="*/ 4 w 1652"/>
                    <a:gd name="T17" fmla="*/ 3 h 902"/>
                    <a:gd name="T18" fmla="*/ 4 w 1652"/>
                    <a:gd name="T19" fmla="*/ 3 h 902"/>
                    <a:gd name="T20" fmla="*/ 4 w 1652"/>
                    <a:gd name="T21" fmla="*/ 3 h 902"/>
                    <a:gd name="T22" fmla="*/ 4 w 1652"/>
                    <a:gd name="T23" fmla="*/ 3 h 902"/>
                    <a:gd name="T24" fmla="*/ 4 w 1652"/>
                    <a:gd name="T25" fmla="*/ 3 h 902"/>
                    <a:gd name="T26" fmla="*/ 4 w 1652"/>
                    <a:gd name="T27" fmla="*/ 3 h 902"/>
                    <a:gd name="T28" fmla="*/ 4 w 1652"/>
                    <a:gd name="T29" fmla="*/ 3 h 902"/>
                    <a:gd name="T30" fmla="*/ 4 w 1652"/>
                    <a:gd name="T31" fmla="*/ 3 h 902"/>
                    <a:gd name="T32" fmla="*/ 4 w 1652"/>
                    <a:gd name="T33" fmla="*/ 3 h 902"/>
                    <a:gd name="T34" fmla="*/ 4 w 1652"/>
                    <a:gd name="T35" fmla="*/ 3 h 902"/>
                    <a:gd name="T36" fmla="*/ 4 w 1652"/>
                    <a:gd name="T37" fmla="*/ 3 h 902"/>
                    <a:gd name="T38" fmla="*/ 4 w 1652"/>
                    <a:gd name="T39" fmla="*/ 3 h 902"/>
                    <a:gd name="T40" fmla="*/ 4 w 1652"/>
                    <a:gd name="T41" fmla="*/ 3 h 902"/>
                    <a:gd name="T42" fmla="*/ 4 w 1652"/>
                    <a:gd name="T43" fmla="*/ 3 h 902"/>
                    <a:gd name="T44" fmla="*/ 4 w 1652"/>
                    <a:gd name="T45" fmla="*/ 3 h 902"/>
                    <a:gd name="T46" fmla="*/ 4 w 1652"/>
                    <a:gd name="T47" fmla="*/ 3 h 902"/>
                    <a:gd name="T48" fmla="*/ 4 w 1652"/>
                    <a:gd name="T49" fmla="*/ 3 h 902"/>
                    <a:gd name="T50" fmla="*/ 4 w 1652"/>
                    <a:gd name="T51" fmla="*/ 3 h 902"/>
                    <a:gd name="T52" fmla="*/ 4 w 1652"/>
                    <a:gd name="T53" fmla="*/ 3 h 902"/>
                    <a:gd name="T54" fmla="*/ 4 w 1652"/>
                    <a:gd name="T55" fmla="*/ 3 h 902"/>
                    <a:gd name="T56" fmla="*/ 4 w 1652"/>
                    <a:gd name="T57" fmla="*/ 0 h 902"/>
                    <a:gd name="T58" fmla="*/ 4 w 1652"/>
                    <a:gd name="T59" fmla="*/ 3 h 902"/>
                    <a:gd name="T60" fmla="*/ 4 w 1652"/>
                    <a:gd name="T61" fmla="*/ 3 h 902"/>
                    <a:gd name="T62" fmla="*/ 4 w 1652"/>
                    <a:gd name="T63" fmla="*/ 3 h 902"/>
                    <a:gd name="T64" fmla="*/ 4 w 1652"/>
                    <a:gd name="T65" fmla="*/ 3 h 902"/>
                    <a:gd name="T66" fmla="*/ 4 w 1652"/>
                    <a:gd name="T67" fmla="*/ 3 h 902"/>
                    <a:gd name="T68" fmla="*/ 4 w 1652"/>
                    <a:gd name="T69" fmla="*/ 3 h 902"/>
                    <a:gd name="T70" fmla="*/ 4 w 1652"/>
                    <a:gd name="T71" fmla="*/ 3 h 902"/>
                    <a:gd name="T72" fmla="*/ 4 w 1652"/>
                    <a:gd name="T73" fmla="*/ 3 h 902"/>
                    <a:gd name="T74" fmla="*/ 4 w 1652"/>
                    <a:gd name="T75" fmla="*/ 3 h 902"/>
                    <a:gd name="T76" fmla="*/ 4 w 1652"/>
                    <a:gd name="T77" fmla="*/ 3 h 902"/>
                    <a:gd name="T78" fmla="*/ 4 w 1652"/>
                    <a:gd name="T79" fmla="*/ 3 h 902"/>
                    <a:gd name="T80" fmla="*/ 4 w 1652"/>
                    <a:gd name="T81" fmla="*/ 3 h 902"/>
                    <a:gd name="T82" fmla="*/ 4 w 1652"/>
                    <a:gd name="T83" fmla="*/ 3 h 902"/>
                    <a:gd name="T84" fmla="*/ 4 w 1652"/>
                    <a:gd name="T85" fmla="*/ 3 h 902"/>
                    <a:gd name="T86" fmla="*/ 0 w 1652"/>
                    <a:gd name="T87" fmla="*/ 3 h 902"/>
                    <a:gd name="T88" fmla="*/ 4 w 1652"/>
                    <a:gd name="T89" fmla="*/ 3 h 902"/>
                    <a:gd name="T90" fmla="*/ 4 w 1652"/>
                    <a:gd name="T91" fmla="*/ 3 h 902"/>
                    <a:gd name="T92" fmla="*/ 4 w 1652"/>
                    <a:gd name="T93" fmla="*/ 3 h 902"/>
                    <a:gd name="T94" fmla="*/ 4 w 1652"/>
                    <a:gd name="T95" fmla="*/ 3 h 902"/>
                    <a:gd name="T96" fmla="*/ 4 w 1652"/>
                    <a:gd name="T97" fmla="*/ 3 h 902"/>
                    <a:gd name="T98" fmla="*/ 4 w 1652"/>
                    <a:gd name="T99" fmla="*/ 3 h 902"/>
                    <a:gd name="T100" fmla="*/ 4 w 1652"/>
                    <a:gd name="T101" fmla="*/ 3 h 902"/>
                    <a:gd name="T102" fmla="*/ 4 w 1652"/>
                    <a:gd name="T103" fmla="*/ 3 h 902"/>
                    <a:gd name="T104" fmla="*/ 4 w 1652"/>
                    <a:gd name="T105" fmla="*/ 3 h 902"/>
                    <a:gd name="T106" fmla="*/ 4 w 1652"/>
                    <a:gd name="T107" fmla="*/ 3 h 902"/>
                    <a:gd name="T108" fmla="*/ 4 w 1652"/>
                    <a:gd name="T109" fmla="*/ 3 h 902"/>
                    <a:gd name="T110" fmla="*/ 4 w 1652"/>
                    <a:gd name="T111" fmla="*/ 3 h 902"/>
                    <a:gd name="T112" fmla="*/ 4 w 1652"/>
                    <a:gd name="T113" fmla="*/ 3 h 902"/>
                    <a:gd name="T114" fmla="*/ 4 w 1652"/>
                    <a:gd name="T115" fmla="*/ 3 h 902"/>
                    <a:gd name="T116" fmla="*/ 4 w 1652"/>
                    <a:gd name="T117" fmla="*/ 3 h 902"/>
                    <a:gd name="T118" fmla="*/ 4 w 1652"/>
                    <a:gd name="T119" fmla="*/ 3 h 902"/>
                    <a:gd name="T120" fmla="*/ 4 w 1652"/>
                    <a:gd name="T121" fmla="*/ 3 h 902"/>
                    <a:gd name="T122" fmla="*/ 4 w 1652"/>
                    <a:gd name="T123" fmla="*/ 3 h 902"/>
                    <a:gd name="T124" fmla="*/ 4 w 1652"/>
                    <a:gd name="T125" fmla="*/ 3 h 902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652"/>
                    <a:gd name="T190" fmla="*/ 0 h 902"/>
                    <a:gd name="T191" fmla="*/ 1652 w 1652"/>
                    <a:gd name="T192" fmla="*/ 902 h 902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652" h="902">
                      <a:moveTo>
                        <a:pt x="952" y="853"/>
                      </a:moveTo>
                      <a:lnTo>
                        <a:pt x="1005" y="860"/>
                      </a:lnTo>
                      <a:lnTo>
                        <a:pt x="1023" y="884"/>
                      </a:lnTo>
                      <a:lnTo>
                        <a:pt x="1031" y="889"/>
                      </a:lnTo>
                      <a:lnTo>
                        <a:pt x="1110" y="874"/>
                      </a:lnTo>
                      <a:lnTo>
                        <a:pt x="1114" y="860"/>
                      </a:lnTo>
                      <a:lnTo>
                        <a:pt x="1129" y="851"/>
                      </a:lnTo>
                      <a:lnTo>
                        <a:pt x="1167" y="821"/>
                      </a:lnTo>
                      <a:lnTo>
                        <a:pt x="1200" y="816"/>
                      </a:lnTo>
                      <a:lnTo>
                        <a:pt x="1231" y="797"/>
                      </a:lnTo>
                      <a:lnTo>
                        <a:pt x="1289" y="763"/>
                      </a:lnTo>
                      <a:lnTo>
                        <a:pt x="1296" y="774"/>
                      </a:lnTo>
                      <a:lnTo>
                        <a:pt x="1340" y="790"/>
                      </a:lnTo>
                      <a:lnTo>
                        <a:pt x="1404" y="756"/>
                      </a:lnTo>
                      <a:lnTo>
                        <a:pt x="1423" y="770"/>
                      </a:lnTo>
                      <a:lnTo>
                        <a:pt x="1406" y="797"/>
                      </a:lnTo>
                      <a:lnTo>
                        <a:pt x="1413" y="803"/>
                      </a:lnTo>
                      <a:lnTo>
                        <a:pt x="1439" y="803"/>
                      </a:lnTo>
                      <a:lnTo>
                        <a:pt x="1440" y="814"/>
                      </a:lnTo>
                      <a:lnTo>
                        <a:pt x="1418" y="853"/>
                      </a:lnTo>
                      <a:lnTo>
                        <a:pt x="1425" y="860"/>
                      </a:lnTo>
                      <a:lnTo>
                        <a:pt x="1439" y="860"/>
                      </a:lnTo>
                      <a:lnTo>
                        <a:pt x="1502" y="877"/>
                      </a:lnTo>
                      <a:lnTo>
                        <a:pt x="1530" y="853"/>
                      </a:lnTo>
                      <a:lnTo>
                        <a:pt x="1572" y="887"/>
                      </a:lnTo>
                      <a:lnTo>
                        <a:pt x="1585" y="872"/>
                      </a:lnTo>
                      <a:lnTo>
                        <a:pt x="1596" y="882"/>
                      </a:lnTo>
                      <a:lnTo>
                        <a:pt x="1609" y="882"/>
                      </a:lnTo>
                      <a:lnTo>
                        <a:pt x="1616" y="872"/>
                      </a:lnTo>
                      <a:lnTo>
                        <a:pt x="1614" y="821"/>
                      </a:lnTo>
                      <a:lnTo>
                        <a:pt x="1624" y="814"/>
                      </a:lnTo>
                      <a:lnTo>
                        <a:pt x="1651" y="781"/>
                      </a:lnTo>
                      <a:lnTo>
                        <a:pt x="1647" y="653"/>
                      </a:lnTo>
                      <a:lnTo>
                        <a:pt x="1622" y="589"/>
                      </a:lnTo>
                      <a:lnTo>
                        <a:pt x="1640" y="576"/>
                      </a:lnTo>
                      <a:lnTo>
                        <a:pt x="1590" y="483"/>
                      </a:lnTo>
                      <a:lnTo>
                        <a:pt x="1528" y="434"/>
                      </a:lnTo>
                      <a:lnTo>
                        <a:pt x="1511" y="445"/>
                      </a:lnTo>
                      <a:lnTo>
                        <a:pt x="1513" y="474"/>
                      </a:lnTo>
                      <a:lnTo>
                        <a:pt x="1461" y="542"/>
                      </a:lnTo>
                      <a:lnTo>
                        <a:pt x="1373" y="525"/>
                      </a:lnTo>
                      <a:lnTo>
                        <a:pt x="1366" y="491"/>
                      </a:lnTo>
                      <a:lnTo>
                        <a:pt x="1311" y="448"/>
                      </a:lnTo>
                      <a:lnTo>
                        <a:pt x="1191" y="428"/>
                      </a:lnTo>
                      <a:lnTo>
                        <a:pt x="1138" y="419"/>
                      </a:lnTo>
                      <a:lnTo>
                        <a:pt x="1119" y="417"/>
                      </a:lnTo>
                      <a:lnTo>
                        <a:pt x="1073" y="380"/>
                      </a:lnTo>
                      <a:lnTo>
                        <a:pt x="978" y="357"/>
                      </a:lnTo>
                      <a:lnTo>
                        <a:pt x="913" y="229"/>
                      </a:lnTo>
                      <a:lnTo>
                        <a:pt x="911" y="194"/>
                      </a:lnTo>
                      <a:lnTo>
                        <a:pt x="937" y="180"/>
                      </a:lnTo>
                      <a:lnTo>
                        <a:pt x="937" y="141"/>
                      </a:lnTo>
                      <a:lnTo>
                        <a:pt x="956" y="93"/>
                      </a:lnTo>
                      <a:lnTo>
                        <a:pt x="935" y="70"/>
                      </a:lnTo>
                      <a:lnTo>
                        <a:pt x="963" y="46"/>
                      </a:lnTo>
                      <a:lnTo>
                        <a:pt x="945" y="35"/>
                      </a:lnTo>
                      <a:lnTo>
                        <a:pt x="902" y="35"/>
                      </a:lnTo>
                      <a:lnTo>
                        <a:pt x="823" y="0"/>
                      </a:lnTo>
                      <a:lnTo>
                        <a:pt x="772" y="0"/>
                      </a:lnTo>
                      <a:lnTo>
                        <a:pt x="734" y="11"/>
                      </a:lnTo>
                      <a:lnTo>
                        <a:pt x="689" y="11"/>
                      </a:lnTo>
                      <a:lnTo>
                        <a:pt x="621" y="48"/>
                      </a:lnTo>
                      <a:lnTo>
                        <a:pt x="567" y="42"/>
                      </a:lnTo>
                      <a:lnTo>
                        <a:pt x="512" y="62"/>
                      </a:lnTo>
                      <a:lnTo>
                        <a:pt x="466" y="46"/>
                      </a:lnTo>
                      <a:lnTo>
                        <a:pt x="437" y="21"/>
                      </a:lnTo>
                      <a:lnTo>
                        <a:pt x="365" y="11"/>
                      </a:lnTo>
                      <a:lnTo>
                        <a:pt x="317" y="43"/>
                      </a:lnTo>
                      <a:lnTo>
                        <a:pt x="291" y="33"/>
                      </a:lnTo>
                      <a:lnTo>
                        <a:pt x="268" y="16"/>
                      </a:lnTo>
                      <a:lnTo>
                        <a:pt x="217" y="2"/>
                      </a:lnTo>
                      <a:lnTo>
                        <a:pt x="177" y="28"/>
                      </a:lnTo>
                      <a:lnTo>
                        <a:pt x="164" y="69"/>
                      </a:lnTo>
                      <a:lnTo>
                        <a:pt x="133" y="86"/>
                      </a:lnTo>
                      <a:lnTo>
                        <a:pt x="129" y="110"/>
                      </a:lnTo>
                      <a:lnTo>
                        <a:pt x="109" y="117"/>
                      </a:lnTo>
                      <a:lnTo>
                        <a:pt x="86" y="115"/>
                      </a:lnTo>
                      <a:lnTo>
                        <a:pt x="78" y="132"/>
                      </a:lnTo>
                      <a:lnTo>
                        <a:pt x="74" y="156"/>
                      </a:lnTo>
                      <a:lnTo>
                        <a:pt x="62" y="156"/>
                      </a:lnTo>
                      <a:lnTo>
                        <a:pt x="62" y="180"/>
                      </a:lnTo>
                      <a:lnTo>
                        <a:pt x="89" y="207"/>
                      </a:lnTo>
                      <a:lnTo>
                        <a:pt x="89" y="245"/>
                      </a:lnTo>
                      <a:lnTo>
                        <a:pt x="83" y="260"/>
                      </a:lnTo>
                      <a:lnTo>
                        <a:pt x="43" y="265"/>
                      </a:lnTo>
                      <a:lnTo>
                        <a:pt x="24" y="243"/>
                      </a:lnTo>
                      <a:lnTo>
                        <a:pt x="2" y="245"/>
                      </a:lnTo>
                      <a:lnTo>
                        <a:pt x="0" y="262"/>
                      </a:lnTo>
                      <a:lnTo>
                        <a:pt x="10" y="291"/>
                      </a:lnTo>
                      <a:lnTo>
                        <a:pt x="12" y="311"/>
                      </a:lnTo>
                      <a:lnTo>
                        <a:pt x="12" y="337"/>
                      </a:lnTo>
                      <a:lnTo>
                        <a:pt x="9" y="356"/>
                      </a:lnTo>
                      <a:lnTo>
                        <a:pt x="10" y="371"/>
                      </a:lnTo>
                      <a:lnTo>
                        <a:pt x="34" y="373"/>
                      </a:lnTo>
                      <a:lnTo>
                        <a:pt x="50" y="397"/>
                      </a:lnTo>
                      <a:lnTo>
                        <a:pt x="109" y="443"/>
                      </a:lnTo>
                      <a:lnTo>
                        <a:pt x="109" y="459"/>
                      </a:lnTo>
                      <a:lnTo>
                        <a:pt x="153" y="508"/>
                      </a:lnTo>
                      <a:lnTo>
                        <a:pt x="165" y="525"/>
                      </a:lnTo>
                      <a:lnTo>
                        <a:pt x="181" y="530"/>
                      </a:lnTo>
                      <a:lnTo>
                        <a:pt x="208" y="503"/>
                      </a:lnTo>
                      <a:lnTo>
                        <a:pt x="232" y="525"/>
                      </a:lnTo>
                      <a:lnTo>
                        <a:pt x="332" y="611"/>
                      </a:lnTo>
                      <a:lnTo>
                        <a:pt x="349" y="655"/>
                      </a:lnTo>
                      <a:lnTo>
                        <a:pt x="372" y="655"/>
                      </a:lnTo>
                      <a:lnTo>
                        <a:pt x="385" y="642"/>
                      </a:lnTo>
                      <a:lnTo>
                        <a:pt x="396" y="653"/>
                      </a:lnTo>
                      <a:lnTo>
                        <a:pt x="396" y="693"/>
                      </a:lnTo>
                      <a:lnTo>
                        <a:pt x="455" y="725"/>
                      </a:lnTo>
                      <a:lnTo>
                        <a:pt x="468" y="723"/>
                      </a:lnTo>
                      <a:lnTo>
                        <a:pt x="476" y="756"/>
                      </a:lnTo>
                      <a:lnTo>
                        <a:pt x="528" y="785"/>
                      </a:lnTo>
                      <a:lnTo>
                        <a:pt x="529" y="805"/>
                      </a:lnTo>
                      <a:lnTo>
                        <a:pt x="538" y="812"/>
                      </a:lnTo>
                      <a:lnTo>
                        <a:pt x="581" y="809"/>
                      </a:lnTo>
                      <a:lnTo>
                        <a:pt x="607" y="809"/>
                      </a:lnTo>
                      <a:lnTo>
                        <a:pt x="641" y="836"/>
                      </a:lnTo>
                      <a:lnTo>
                        <a:pt x="720" y="834"/>
                      </a:lnTo>
                      <a:lnTo>
                        <a:pt x="762" y="831"/>
                      </a:lnTo>
                      <a:lnTo>
                        <a:pt x="772" y="850"/>
                      </a:lnTo>
                      <a:lnTo>
                        <a:pt x="763" y="887"/>
                      </a:lnTo>
                      <a:lnTo>
                        <a:pt x="775" y="901"/>
                      </a:lnTo>
                      <a:lnTo>
                        <a:pt x="818" y="862"/>
                      </a:lnTo>
                      <a:lnTo>
                        <a:pt x="873" y="823"/>
                      </a:lnTo>
                      <a:lnTo>
                        <a:pt x="913" y="829"/>
                      </a:lnTo>
                      <a:lnTo>
                        <a:pt x="952" y="853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34" name="Freeform 34">
                  <a:extLst>
                    <a:ext uri="{FF2B5EF4-FFF2-40B4-BE49-F238E27FC236}">
                      <a16:creationId xmlns:a16="http://schemas.microsoft.com/office/drawing/2014/main" id="{787059C1-8526-44CD-89C6-2F4A04861C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1" y="1323"/>
                  <a:ext cx="959" cy="665"/>
                </a:xfrm>
                <a:custGeom>
                  <a:avLst/>
                  <a:gdLst>
                    <a:gd name="T0" fmla="*/ 4 w 1067"/>
                    <a:gd name="T1" fmla="*/ 3 h 770"/>
                    <a:gd name="T2" fmla="*/ 4 w 1067"/>
                    <a:gd name="T3" fmla="*/ 3 h 770"/>
                    <a:gd name="T4" fmla="*/ 4 w 1067"/>
                    <a:gd name="T5" fmla="*/ 3 h 770"/>
                    <a:gd name="T6" fmla="*/ 4 w 1067"/>
                    <a:gd name="T7" fmla="*/ 3 h 770"/>
                    <a:gd name="T8" fmla="*/ 4 w 1067"/>
                    <a:gd name="T9" fmla="*/ 3 h 770"/>
                    <a:gd name="T10" fmla="*/ 4 w 1067"/>
                    <a:gd name="T11" fmla="*/ 3 h 770"/>
                    <a:gd name="T12" fmla="*/ 4 w 1067"/>
                    <a:gd name="T13" fmla="*/ 0 h 770"/>
                    <a:gd name="T14" fmla="*/ 4 w 1067"/>
                    <a:gd name="T15" fmla="*/ 3 h 770"/>
                    <a:gd name="T16" fmla="*/ 4 w 1067"/>
                    <a:gd name="T17" fmla="*/ 3 h 770"/>
                    <a:gd name="T18" fmla="*/ 4 w 1067"/>
                    <a:gd name="T19" fmla="*/ 3 h 770"/>
                    <a:gd name="T20" fmla="*/ 4 w 1067"/>
                    <a:gd name="T21" fmla="*/ 3 h 770"/>
                    <a:gd name="T22" fmla="*/ 4 w 1067"/>
                    <a:gd name="T23" fmla="*/ 3 h 770"/>
                    <a:gd name="T24" fmla="*/ 4 w 1067"/>
                    <a:gd name="T25" fmla="*/ 3 h 770"/>
                    <a:gd name="T26" fmla="*/ 4 w 1067"/>
                    <a:gd name="T27" fmla="*/ 3 h 770"/>
                    <a:gd name="T28" fmla="*/ 4 w 1067"/>
                    <a:gd name="T29" fmla="*/ 3 h 770"/>
                    <a:gd name="T30" fmla="*/ 4 w 1067"/>
                    <a:gd name="T31" fmla="*/ 3 h 770"/>
                    <a:gd name="T32" fmla="*/ 4 w 1067"/>
                    <a:gd name="T33" fmla="*/ 3 h 770"/>
                    <a:gd name="T34" fmla="*/ 4 w 1067"/>
                    <a:gd name="T35" fmla="*/ 3 h 770"/>
                    <a:gd name="T36" fmla="*/ 4 w 1067"/>
                    <a:gd name="T37" fmla="*/ 3 h 770"/>
                    <a:gd name="T38" fmla="*/ 4 w 1067"/>
                    <a:gd name="T39" fmla="*/ 3 h 770"/>
                    <a:gd name="T40" fmla="*/ 4 w 1067"/>
                    <a:gd name="T41" fmla="*/ 3 h 770"/>
                    <a:gd name="T42" fmla="*/ 4 w 1067"/>
                    <a:gd name="T43" fmla="*/ 3 h 770"/>
                    <a:gd name="T44" fmla="*/ 4 w 1067"/>
                    <a:gd name="T45" fmla="*/ 3 h 770"/>
                    <a:gd name="T46" fmla="*/ 4 w 1067"/>
                    <a:gd name="T47" fmla="*/ 3 h 770"/>
                    <a:gd name="T48" fmla="*/ 4 w 1067"/>
                    <a:gd name="T49" fmla="*/ 3 h 770"/>
                    <a:gd name="T50" fmla="*/ 4 w 1067"/>
                    <a:gd name="T51" fmla="*/ 3 h 770"/>
                    <a:gd name="T52" fmla="*/ 4 w 1067"/>
                    <a:gd name="T53" fmla="*/ 3 h 770"/>
                    <a:gd name="T54" fmla="*/ 4 w 1067"/>
                    <a:gd name="T55" fmla="*/ 3 h 770"/>
                    <a:gd name="T56" fmla="*/ 4 w 1067"/>
                    <a:gd name="T57" fmla="*/ 3 h 770"/>
                    <a:gd name="T58" fmla="*/ 4 w 1067"/>
                    <a:gd name="T59" fmla="*/ 3 h 770"/>
                    <a:gd name="T60" fmla="*/ 4 w 1067"/>
                    <a:gd name="T61" fmla="*/ 3 h 770"/>
                    <a:gd name="T62" fmla="*/ 4 w 1067"/>
                    <a:gd name="T63" fmla="*/ 3 h 770"/>
                    <a:gd name="T64" fmla="*/ 4 w 1067"/>
                    <a:gd name="T65" fmla="*/ 3 h 770"/>
                    <a:gd name="T66" fmla="*/ 4 w 1067"/>
                    <a:gd name="T67" fmla="*/ 3 h 770"/>
                    <a:gd name="T68" fmla="*/ 4 w 1067"/>
                    <a:gd name="T69" fmla="*/ 3 h 770"/>
                    <a:gd name="T70" fmla="*/ 4 w 1067"/>
                    <a:gd name="T71" fmla="*/ 3 h 770"/>
                    <a:gd name="T72" fmla="*/ 2 w 1067"/>
                    <a:gd name="T73" fmla="*/ 3 h 770"/>
                    <a:gd name="T74" fmla="*/ 4 w 1067"/>
                    <a:gd name="T75" fmla="*/ 3 h 770"/>
                    <a:gd name="T76" fmla="*/ 4 w 1067"/>
                    <a:gd name="T77" fmla="*/ 3 h 770"/>
                    <a:gd name="T78" fmla="*/ 4 w 1067"/>
                    <a:gd name="T79" fmla="*/ 3 h 77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067"/>
                    <a:gd name="T121" fmla="*/ 0 h 770"/>
                    <a:gd name="T122" fmla="*/ 1067 w 1067"/>
                    <a:gd name="T123" fmla="*/ 770 h 77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067" h="770">
                      <a:moveTo>
                        <a:pt x="52" y="272"/>
                      </a:moveTo>
                      <a:lnTo>
                        <a:pt x="86" y="286"/>
                      </a:lnTo>
                      <a:lnTo>
                        <a:pt x="146" y="267"/>
                      </a:lnTo>
                      <a:lnTo>
                        <a:pt x="138" y="255"/>
                      </a:lnTo>
                      <a:lnTo>
                        <a:pt x="122" y="255"/>
                      </a:lnTo>
                      <a:lnTo>
                        <a:pt x="115" y="238"/>
                      </a:lnTo>
                      <a:lnTo>
                        <a:pt x="119" y="222"/>
                      </a:lnTo>
                      <a:lnTo>
                        <a:pt x="148" y="209"/>
                      </a:lnTo>
                      <a:lnTo>
                        <a:pt x="167" y="176"/>
                      </a:lnTo>
                      <a:lnTo>
                        <a:pt x="107" y="125"/>
                      </a:lnTo>
                      <a:lnTo>
                        <a:pt x="105" y="72"/>
                      </a:lnTo>
                      <a:lnTo>
                        <a:pt x="133" y="50"/>
                      </a:lnTo>
                      <a:lnTo>
                        <a:pt x="334" y="10"/>
                      </a:lnTo>
                      <a:lnTo>
                        <a:pt x="347" y="0"/>
                      </a:lnTo>
                      <a:lnTo>
                        <a:pt x="378" y="4"/>
                      </a:lnTo>
                      <a:lnTo>
                        <a:pt x="478" y="28"/>
                      </a:lnTo>
                      <a:lnTo>
                        <a:pt x="509" y="46"/>
                      </a:lnTo>
                      <a:lnTo>
                        <a:pt x="554" y="72"/>
                      </a:lnTo>
                      <a:lnTo>
                        <a:pt x="581" y="70"/>
                      </a:lnTo>
                      <a:lnTo>
                        <a:pt x="626" y="43"/>
                      </a:lnTo>
                      <a:lnTo>
                        <a:pt x="683" y="52"/>
                      </a:lnTo>
                      <a:lnTo>
                        <a:pt x="719" y="33"/>
                      </a:lnTo>
                      <a:lnTo>
                        <a:pt x="796" y="81"/>
                      </a:lnTo>
                      <a:lnTo>
                        <a:pt x="838" y="65"/>
                      </a:lnTo>
                      <a:lnTo>
                        <a:pt x="860" y="118"/>
                      </a:lnTo>
                      <a:lnTo>
                        <a:pt x="912" y="151"/>
                      </a:lnTo>
                      <a:lnTo>
                        <a:pt x="951" y="187"/>
                      </a:lnTo>
                      <a:lnTo>
                        <a:pt x="980" y="176"/>
                      </a:lnTo>
                      <a:lnTo>
                        <a:pt x="1035" y="248"/>
                      </a:lnTo>
                      <a:lnTo>
                        <a:pt x="1046" y="295"/>
                      </a:lnTo>
                      <a:lnTo>
                        <a:pt x="1066" y="323"/>
                      </a:lnTo>
                      <a:lnTo>
                        <a:pt x="1059" y="378"/>
                      </a:lnTo>
                      <a:lnTo>
                        <a:pt x="1015" y="414"/>
                      </a:lnTo>
                      <a:lnTo>
                        <a:pt x="1023" y="436"/>
                      </a:lnTo>
                      <a:lnTo>
                        <a:pt x="1006" y="453"/>
                      </a:lnTo>
                      <a:lnTo>
                        <a:pt x="984" y="474"/>
                      </a:lnTo>
                      <a:lnTo>
                        <a:pt x="984" y="511"/>
                      </a:lnTo>
                      <a:lnTo>
                        <a:pt x="965" y="527"/>
                      </a:lnTo>
                      <a:lnTo>
                        <a:pt x="941" y="520"/>
                      </a:lnTo>
                      <a:lnTo>
                        <a:pt x="920" y="500"/>
                      </a:lnTo>
                      <a:lnTo>
                        <a:pt x="910" y="522"/>
                      </a:lnTo>
                      <a:lnTo>
                        <a:pt x="923" y="542"/>
                      </a:lnTo>
                      <a:lnTo>
                        <a:pt x="958" y="546"/>
                      </a:lnTo>
                      <a:lnTo>
                        <a:pt x="991" y="580"/>
                      </a:lnTo>
                      <a:lnTo>
                        <a:pt x="1011" y="580"/>
                      </a:lnTo>
                      <a:lnTo>
                        <a:pt x="1026" y="597"/>
                      </a:lnTo>
                      <a:lnTo>
                        <a:pt x="1013" y="628"/>
                      </a:lnTo>
                      <a:lnTo>
                        <a:pt x="1013" y="630"/>
                      </a:lnTo>
                      <a:lnTo>
                        <a:pt x="984" y="626"/>
                      </a:lnTo>
                      <a:lnTo>
                        <a:pt x="965" y="641"/>
                      </a:lnTo>
                      <a:lnTo>
                        <a:pt x="951" y="619"/>
                      </a:lnTo>
                      <a:lnTo>
                        <a:pt x="917" y="633"/>
                      </a:lnTo>
                      <a:lnTo>
                        <a:pt x="908" y="650"/>
                      </a:lnTo>
                      <a:lnTo>
                        <a:pt x="908" y="676"/>
                      </a:lnTo>
                      <a:lnTo>
                        <a:pt x="872" y="683"/>
                      </a:lnTo>
                      <a:lnTo>
                        <a:pt x="829" y="638"/>
                      </a:lnTo>
                      <a:lnTo>
                        <a:pt x="815" y="617"/>
                      </a:lnTo>
                      <a:lnTo>
                        <a:pt x="781" y="628"/>
                      </a:lnTo>
                      <a:lnTo>
                        <a:pt x="722" y="610"/>
                      </a:lnTo>
                      <a:lnTo>
                        <a:pt x="632" y="623"/>
                      </a:lnTo>
                      <a:lnTo>
                        <a:pt x="626" y="633"/>
                      </a:lnTo>
                      <a:lnTo>
                        <a:pt x="616" y="660"/>
                      </a:lnTo>
                      <a:lnTo>
                        <a:pt x="599" y="672"/>
                      </a:lnTo>
                      <a:lnTo>
                        <a:pt x="602" y="701"/>
                      </a:lnTo>
                      <a:lnTo>
                        <a:pt x="549" y="769"/>
                      </a:lnTo>
                      <a:lnTo>
                        <a:pt x="461" y="751"/>
                      </a:lnTo>
                      <a:lnTo>
                        <a:pt x="454" y="718"/>
                      </a:lnTo>
                      <a:lnTo>
                        <a:pt x="399" y="674"/>
                      </a:lnTo>
                      <a:lnTo>
                        <a:pt x="279" y="655"/>
                      </a:lnTo>
                      <a:lnTo>
                        <a:pt x="227" y="645"/>
                      </a:lnTo>
                      <a:lnTo>
                        <a:pt x="207" y="643"/>
                      </a:lnTo>
                      <a:lnTo>
                        <a:pt x="162" y="606"/>
                      </a:lnTo>
                      <a:lnTo>
                        <a:pt x="67" y="583"/>
                      </a:lnTo>
                      <a:lnTo>
                        <a:pt x="2" y="455"/>
                      </a:lnTo>
                      <a:lnTo>
                        <a:pt x="0" y="421"/>
                      </a:lnTo>
                      <a:lnTo>
                        <a:pt x="26" y="407"/>
                      </a:lnTo>
                      <a:lnTo>
                        <a:pt x="26" y="368"/>
                      </a:lnTo>
                      <a:lnTo>
                        <a:pt x="45" y="320"/>
                      </a:lnTo>
                      <a:lnTo>
                        <a:pt x="23" y="297"/>
                      </a:lnTo>
                      <a:lnTo>
                        <a:pt x="52" y="272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35" name="Freeform 35">
                  <a:extLst>
                    <a:ext uri="{FF2B5EF4-FFF2-40B4-BE49-F238E27FC236}">
                      <a16:creationId xmlns:a16="http://schemas.microsoft.com/office/drawing/2014/main" id="{964E19E4-3EBC-4CE8-9A69-3D3F6CD3AB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3" y="1055"/>
                  <a:ext cx="1038" cy="860"/>
                </a:xfrm>
                <a:custGeom>
                  <a:avLst/>
                  <a:gdLst>
                    <a:gd name="T0" fmla="*/ 4 w 1155"/>
                    <a:gd name="T1" fmla="*/ 3 h 994"/>
                    <a:gd name="T2" fmla="*/ 4 w 1155"/>
                    <a:gd name="T3" fmla="*/ 3 h 994"/>
                    <a:gd name="T4" fmla="*/ 4 w 1155"/>
                    <a:gd name="T5" fmla="*/ 0 h 994"/>
                    <a:gd name="T6" fmla="*/ 4 w 1155"/>
                    <a:gd name="T7" fmla="*/ 3 h 994"/>
                    <a:gd name="T8" fmla="*/ 4 w 1155"/>
                    <a:gd name="T9" fmla="*/ 3 h 994"/>
                    <a:gd name="T10" fmla="*/ 4 w 1155"/>
                    <a:gd name="T11" fmla="*/ 3 h 994"/>
                    <a:gd name="T12" fmla="*/ 4 w 1155"/>
                    <a:gd name="T13" fmla="*/ 3 h 994"/>
                    <a:gd name="T14" fmla="*/ 4 w 1155"/>
                    <a:gd name="T15" fmla="*/ 3 h 994"/>
                    <a:gd name="T16" fmla="*/ 4 w 1155"/>
                    <a:gd name="T17" fmla="*/ 3 h 994"/>
                    <a:gd name="T18" fmla="*/ 4 w 1155"/>
                    <a:gd name="T19" fmla="*/ 3 h 994"/>
                    <a:gd name="T20" fmla="*/ 4 w 1155"/>
                    <a:gd name="T21" fmla="*/ 3 h 994"/>
                    <a:gd name="T22" fmla="*/ 4 w 1155"/>
                    <a:gd name="T23" fmla="*/ 3 h 994"/>
                    <a:gd name="T24" fmla="*/ 4 w 1155"/>
                    <a:gd name="T25" fmla="*/ 3 h 994"/>
                    <a:gd name="T26" fmla="*/ 4 w 1155"/>
                    <a:gd name="T27" fmla="*/ 3 h 994"/>
                    <a:gd name="T28" fmla="*/ 4 w 1155"/>
                    <a:gd name="T29" fmla="*/ 3 h 994"/>
                    <a:gd name="T30" fmla="*/ 4 w 1155"/>
                    <a:gd name="T31" fmla="*/ 3 h 994"/>
                    <a:gd name="T32" fmla="*/ 4 w 1155"/>
                    <a:gd name="T33" fmla="*/ 3 h 994"/>
                    <a:gd name="T34" fmla="*/ 4 w 1155"/>
                    <a:gd name="T35" fmla="*/ 3 h 994"/>
                    <a:gd name="T36" fmla="*/ 4 w 1155"/>
                    <a:gd name="T37" fmla="*/ 3 h 994"/>
                    <a:gd name="T38" fmla="*/ 4 w 1155"/>
                    <a:gd name="T39" fmla="*/ 3 h 994"/>
                    <a:gd name="T40" fmla="*/ 4 w 1155"/>
                    <a:gd name="T41" fmla="*/ 3 h 994"/>
                    <a:gd name="T42" fmla="*/ 4 w 1155"/>
                    <a:gd name="T43" fmla="*/ 3 h 994"/>
                    <a:gd name="T44" fmla="*/ 4 w 1155"/>
                    <a:gd name="T45" fmla="*/ 3 h 994"/>
                    <a:gd name="T46" fmla="*/ 4 w 1155"/>
                    <a:gd name="T47" fmla="*/ 3 h 994"/>
                    <a:gd name="T48" fmla="*/ 4 w 1155"/>
                    <a:gd name="T49" fmla="*/ 3 h 994"/>
                    <a:gd name="T50" fmla="*/ 4 w 1155"/>
                    <a:gd name="T51" fmla="*/ 3 h 994"/>
                    <a:gd name="T52" fmla="*/ 4 w 1155"/>
                    <a:gd name="T53" fmla="*/ 3 h 994"/>
                    <a:gd name="T54" fmla="*/ 4 w 1155"/>
                    <a:gd name="T55" fmla="*/ 3 h 994"/>
                    <a:gd name="T56" fmla="*/ 4 w 1155"/>
                    <a:gd name="T57" fmla="*/ 3 h 994"/>
                    <a:gd name="T58" fmla="*/ 4 w 1155"/>
                    <a:gd name="T59" fmla="*/ 3 h 994"/>
                    <a:gd name="T60" fmla="*/ 4 w 1155"/>
                    <a:gd name="T61" fmla="*/ 3 h 994"/>
                    <a:gd name="T62" fmla="*/ 4 w 1155"/>
                    <a:gd name="T63" fmla="*/ 3 h 994"/>
                    <a:gd name="T64" fmla="*/ 4 w 1155"/>
                    <a:gd name="T65" fmla="*/ 3 h 994"/>
                    <a:gd name="T66" fmla="*/ 4 w 1155"/>
                    <a:gd name="T67" fmla="*/ 3 h 994"/>
                    <a:gd name="T68" fmla="*/ 4 w 1155"/>
                    <a:gd name="T69" fmla="*/ 3 h 994"/>
                    <a:gd name="T70" fmla="*/ 4 w 1155"/>
                    <a:gd name="T71" fmla="*/ 3 h 994"/>
                    <a:gd name="T72" fmla="*/ 4 w 1155"/>
                    <a:gd name="T73" fmla="*/ 3 h 994"/>
                    <a:gd name="T74" fmla="*/ 4 w 1155"/>
                    <a:gd name="T75" fmla="*/ 3 h 994"/>
                    <a:gd name="T76" fmla="*/ 4 w 1155"/>
                    <a:gd name="T77" fmla="*/ 3 h 994"/>
                    <a:gd name="T78" fmla="*/ 4 w 1155"/>
                    <a:gd name="T79" fmla="*/ 3 h 994"/>
                    <a:gd name="T80" fmla="*/ 4 w 1155"/>
                    <a:gd name="T81" fmla="*/ 3 h 994"/>
                    <a:gd name="T82" fmla="*/ 4 w 1155"/>
                    <a:gd name="T83" fmla="*/ 3 h 994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1155"/>
                    <a:gd name="T127" fmla="*/ 0 h 994"/>
                    <a:gd name="T128" fmla="*/ 1155 w 1155"/>
                    <a:gd name="T129" fmla="*/ 994 h 994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1155" h="994">
                      <a:moveTo>
                        <a:pt x="10" y="313"/>
                      </a:moveTo>
                      <a:lnTo>
                        <a:pt x="0" y="185"/>
                      </a:lnTo>
                      <a:lnTo>
                        <a:pt x="5" y="158"/>
                      </a:lnTo>
                      <a:lnTo>
                        <a:pt x="43" y="140"/>
                      </a:lnTo>
                      <a:lnTo>
                        <a:pt x="96" y="96"/>
                      </a:lnTo>
                      <a:lnTo>
                        <a:pt x="177" y="63"/>
                      </a:lnTo>
                      <a:lnTo>
                        <a:pt x="210" y="48"/>
                      </a:lnTo>
                      <a:lnTo>
                        <a:pt x="210" y="17"/>
                      </a:lnTo>
                      <a:lnTo>
                        <a:pt x="225" y="0"/>
                      </a:lnTo>
                      <a:lnTo>
                        <a:pt x="239" y="2"/>
                      </a:lnTo>
                      <a:lnTo>
                        <a:pt x="292" y="10"/>
                      </a:lnTo>
                      <a:lnTo>
                        <a:pt x="291" y="34"/>
                      </a:lnTo>
                      <a:lnTo>
                        <a:pt x="301" y="72"/>
                      </a:lnTo>
                      <a:lnTo>
                        <a:pt x="295" y="134"/>
                      </a:lnTo>
                      <a:lnTo>
                        <a:pt x="341" y="202"/>
                      </a:lnTo>
                      <a:lnTo>
                        <a:pt x="365" y="217"/>
                      </a:lnTo>
                      <a:lnTo>
                        <a:pt x="402" y="188"/>
                      </a:lnTo>
                      <a:lnTo>
                        <a:pt x="481" y="188"/>
                      </a:lnTo>
                      <a:lnTo>
                        <a:pt x="500" y="195"/>
                      </a:lnTo>
                      <a:lnTo>
                        <a:pt x="512" y="213"/>
                      </a:lnTo>
                      <a:lnTo>
                        <a:pt x="503" y="233"/>
                      </a:lnTo>
                      <a:lnTo>
                        <a:pt x="459" y="268"/>
                      </a:lnTo>
                      <a:lnTo>
                        <a:pt x="464" y="286"/>
                      </a:lnTo>
                      <a:lnTo>
                        <a:pt x="514" y="323"/>
                      </a:lnTo>
                      <a:lnTo>
                        <a:pt x="534" y="323"/>
                      </a:lnTo>
                      <a:lnTo>
                        <a:pt x="540" y="332"/>
                      </a:lnTo>
                      <a:lnTo>
                        <a:pt x="536" y="347"/>
                      </a:lnTo>
                      <a:lnTo>
                        <a:pt x="567" y="372"/>
                      </a:lnTo>
                      <a:lnTo>
                        <a:pt x="639" y="383"/>
                      </a:lnTo>
                      <a:lnTo>
                        <a:pt x="674" y="374"/>
                      </a:lnTo>
                      <a:lnTo>
                        <a:pt x="718" y="330"/>
                      </a:lnTo>
                      <a:lnTo>
                        <a:pt x="770" y="335"/>
                      </a:lnTo>
                      <a:lnTo>
                        <a:pt x="792" y="368"/>
                      </a:lnTo>
                      <a:lnTo>
                        <a:pt x="780" y="398"/>
                      </a:lnTo>
                      <a:lnTo>
                        <a:pt x="784" y="417"/>
                      </a:lnTo>
                      <a:lnTo>
                        <a:pt x="755" y="434"/>
                      </a:lnTo>
                      <a:lnTo>
                        <a:pt x="742" y="449"/>
                      </a:lnTo>
                      <a:lnTo>
                        <a:pt x="746" y="487"/>
                      </a:lnTo>
                      <a:lnTo>
                        <a:pt x="797" y="522"/>
                      </a:lnTo>
                      <a:lnTo>
                        <a:pt x="818" y="518"/>
                      </a:lnTo>
                      <a:lnTo>
                        <a:pt x="878" y="590"/>
                      </a:lnTo>
                      <a:lnTo>
                        <a:pt x="890" y="646"/>
                      </a:lnTo>
                      <a:lnTo>
                        <a:pt x="885" y="672"/>
                      </a:lnTo>
                      <a:lnTo>
                        <a:pt x="926" y="694"/>
                      </a:lnTo>
                      <a:lnTo>
                        <a:pt x="926" y="711"/>
                      </a:lnTo>
                      <a:lnTo>
                        <a:pt x="964" y="721"/>
                      </a:lnTo>
                      <a:lnTo>
                        <a:pt x="974" y="721"/>
                      </a:lnTo>
                      <a:lnTo>
                        <a:pt x="974" y="690"/>
                      </a:lnTo>
                      <a:lnTo>
                        <a:pt x="1003" y="685"/>
                      </a:lnTo>
                      <a:lnTo>
                        <a:pt x="1009" y="648"/>
                      </a:lnTo>
                      <a:lnTo>
                        <a:pt x="990" y="632"/>
                      </a:lnTo>
                      <a:lnTo>
                        <a:pt x="974" y="617"/>
                      </a:lnTo>
                      <a:lnTo>
                        <a:pt x="981" y="547"/>
                      </a:lnTo>
                      <a:lnTo>
                        <a:pt x="996" y="537"/>
                      </a:lnTo>
                      <a:lnTo>
                        <a:pt x="1022" y="549"/>
                      </a:lnTo>
                      <a:lnTo>
                        <a:pt x="1033" y="544"/>
                      </a:lnTo>
                      <a:lnTo>
                        <a:pt x="1040" y="557"/>
                      </a:lnTo>
                      <a:lnTo>
                        <a:pt x="1110" y="593"/>
                      </a:lnTo>
                      <a:lnTo>
                        <a:pt x="1148" y="617"/>
                      </a:lnTo>
                      <a:lnTo>
                        <a:pt x="1154" y="639"/>
                      </a:lnTo>
                      <a:lnTo>
                        <a:pt x="1134" y="668"/>
                      </a:lnTo>
                      <a:lnTo>
                        <a:pt x="1145" y="701"/>
                      </a:lnTo>
                      <a:lnTo>
                        <a:pt x="1139" y="716"/>
                      </a:lnTo>
                      <a:lnTo>
                        <a:pt x="1086" y="721"/>
                      </a:lnTo>
                      <a:lnTo>
                        <a:pt x="1075" y="728"/>
                      </a:lnTo>
                      <a:lnTo>
                        <a:pt x="1079" y="736"/>
                      </a:lnTo>
                      <a:lnTo>
                        <a:pt x="1079" y="752"/>
                      </a:lnTo>
                      <a:lnTo>
                        <a:pt x="1038" y="756"/>
                      </a:lnTo>
                      <a:lnTo>
                        <a:pt x="1016" y="745"/>
                      </a:lnTo>
                      <a:lnTo>
                        <a:pt x="988" y="745"/>
                      </a:lnTo>
                      <a:lnTo>
                        <a:pt x="983" y="752"/>
                      </a:lnTo>
                      <a:lnTo>
                        <a:pt x="988" y="767"/>
                      </a:lnTo>
                      <a:lnTo>
                        <a:pt x="974" y="783"/>
                      </a:lnTo>
                      <a:lnTo>
                        <a:pt x="969" y="800"/>
                      </a:lnTo>
                      <a:lnTo>
                        <a:pt x="996" y="822"/>
                      </a:lnTo>
                      <a:lnTo>
                        <a:pt x="976" y="862"/>
                      </a:lnTo>
                      <a:lnTo>
                        <a:pt x="985" y="882"/>
                      </a:lnTo>
                      <a:lnTo>
                        <a:pt x="983" y="891"/>
                      </a:lnTo>
                      <a:lnTo>
                        <a:pt x="952" y="891"/>
                      </a:lnTo>
                      <a:lnTo>
                        <a:pt x="930" y="901"/>
                      </a:lnTo>
                      <a:lnTo>
                        <a:pt x="948" y="926"/>
                      </a:lnTo>
                      <a:lnTo>
                        <a:pt x="937" y="957"/>
                      </a:lnTo>
                      <a:lnTo>
                        <a:pt x="904" y="966"/>
                      </a:lnTo>
                      <a:lnTo>
                        <a:pt x="906" y="981"/>
                      </a:lnTo>
                      <a:lnTo>
                        <a:pt x="897" y="993"/>
                      </a:lnTo>
                      <a:lnTo>
                        <a:pt x="840" y="988"/>
                      </a:lnTo>
                      <a:lnTo>
                        <a:pt x="818" y="972"/>
                      </a:lnTo>
                      <a:lnTo>
                        <a:pt x="814" y="937"/>
                      </a:lnTo>
                      <a:lnTo>
                        <a:pt x="801" y="923"/>
                      </a:lnTo>
                      <a:lnTo>
                        <a:pt x="782" y="937"/>
                      </a:lnTo>
                      <a:lnTo>
                        <a:pt x="746" y="901"/>
                      </a:lnTo>
                      <a:lnTo>
                        <a:pt x="720" y="884"/>
                      </a:lnTo>
                      <a:lnTo>
                        <a:pt x="718" y="858"/>
                      </a:lnTo>
                      <a:lnTo>
                        <a:pt x="709" y="838"/>
                      </a:lnTo>
                      <a:lnTo>
                        <a:pt x="696" y="838"/>
                      </a:lnTo>
                      <a:lnTo>
                        <a:pt x="641" y="862"/>
                      </a:lnTo>
                      <a:lnTo>
                        <a:pt x="643" y="889"/>
                      </a:lnTo>
                      <a:lnTo>
                        <a:pt x="624" y="889"/>
                      </a:lnTo>
                      <a:lnTo>
                        <a:pt x="591" y="855"/>
                      </a:lnTo>
                      <a:lnTo>
                        <a:pt x="555" y="851"/>
                      </a:lnTo>
                      <a:lnTo>
                        <a:pt x="543" y="831"/>
                      </a:lnTo>
                      <a:lnTo>
                        <a:pt x="553" y="809"/>
                      </a:lnTo>
                      <a:lnTo>
                        <a:pt x="574" y="829"/>
                      </a:lnTo>
                      <a:lnTo>
                        <a:pt x="598" y="836"/>
                      </a:lnTo>
                      <a:lnTo>
                        <a:pt x="617" y="820"/>
                      </a:lnTo>
                      <a:lnTo>
                        <a:pt x="617" y="783"/>
                      </a:lnTo>
                      <a:lnTo>
                        <a:pt x="639" y="762"/>
                      </a:lnTo>
                      <a:lnTo>
                        <a:pt x="656" y="745"/>
                      </a:lnTo>
                      <a:lnTo>
                        <a:pt x="648" y="723"/>
                      </a:lnTo>
                      <a:lnTo>
                        <a:pt x="691" y="687"/>
                      </a:lnTo>
                      <a:lnTo>
                        <a:pt x="698" y="632"/>
                      </a:lnTo>
                      <a:lnTo>
                        <a:pt x="679" y="604"/>
                      </a:lnTo>
                      <a:lnTo>
                        <a:pt x="667" y="557"/>
                      </a:lnTo>
                      <a:lnTo>
                        <a:pt x="613" y="484"/>
                      </a:lnTo>
                      <a:lnTo>
                        <a:pt x="584" y="496"/>
                      </a:lnTo>
                      <a:lnTo>
                        <a:pt x="545" y="460"/>
                      </a:lnTo>
                      <a:lnTo>
                        <a:pt x="492" y="427"/>
                      </a:lnTo>
                      <a:lnTo>
                        <a:pt x="471" y="374"/>
                      </a:lnTo>
                      <a:lnTo>
                        <a:pt x="428" y="390"/>
                      </a:lnTo>
                      <a:lnTo>
                        <a:pt x="352" y="342"/>
                      </a:lnTo>
                      <a:lnTo>
                        <a:pt x="315" y="361"/>
                      </a:lnTo>
                      <a:lnTo>
                        <a:pt x="258" y="352"/>
                      </a:lnTo>
                      <a:lnTo>
                        <a:pt x="213" y="378"/>
                      </a:lnTo>
                      <a:lnTo>
                        <a:pt x="186" y="381"/>
                      </a:lnTo>
                      <a:lnTo>
                        <a:pt x="141" y="354"/>
                      </a:lnTo>
                      <a:lnTo>
                        <a:pt x="110" y="337"/>
                      </a:lnTo>
                      <a:lnTo>
                        <a:pt x="10" y="313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36" name="Freeform 36">
                  <a:extLst>
                    <a:ext uri="{FF2B5EF4-FFF2-40B4-BE49-F238E27FC236}">
                      <a16:creationId xmlns:a16="http://schemas.microsoft.com/office/drawing/2014/main" id="{5E45D558-81CC-4FB0-B867-08FA602820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" y="445"/>
                  <a:ext cx="1533" cy="1128"/>
                </a:xfrm>
                <a:custGeom>
                  <a:avLst/>
                  <a:gdLst>
                    <a:gd name="T0" fmla="*/ 4 w 1707"/>
                    <a:gd name="T1" fmla="*/ 3 h 1305"/>
                    <a:gd name="T2" fmla="*/ 4 w 1707"/>
                    <a:gd name="T3" fmla="*/ 3 h 1305"/>
                    <a:gd name="T4" fmla="*/ 4 w 1707"/>
                    <a:gd name="T5" fmla="*/ 3 h 1305"/>
                    <a:gd name="T6" fmla="*/ 4 w 1707"/>
                    <a:gd name="T7" fmla="*/ 3 h 1305"/>
                    <a:gd name="T8" fmla="*/ 4 w 1707"/>
                    <a:gd name="T9" fmla="*/ 3 h 1305"/>
                    <a:gd name="T10" fmla="*/ 4 w 1707"/>
                    <a:gd name="T11" fmla="*/ 3 h 1305"/>
                    <a:gd name="T12" fmla="*/ 4 w 1707"/>
                    <a:gd name="T13" fmla="*/ 3 h 1305"/>
                    <a:gd name="T14" fmla="*/ 4 w 1707"/>
                    <a:gd name="T15" fmla="*/ 3 h 1305"/>
                    <a:gd name="T16" fmla="*/ 4 w 1707"/>
                    <a:gd name="T17" fmla="*/ 3 h 1305"/>
                    <a:gd name="T18" fmla="*/ 4 w 1707"/>
                    <a:gd name="T19" fmla="*/ 3 h 1305"/>
                    <a:gd name="T20" fmla="*/ 4 w 1707"/>
                    <a:gd name="T21" fmla="*/ 3 h 1305"/>
                    <a:gd name="T22" fmla="*/ 4 w 1707"/>
                    <a:gd name="T23" fmla="*/ 3 h 1305"/>
                    <a:gd name="T24" fmla="*/ 4 w 1707"/>
                    <a:gd name="T25" fmla="*/ 3 h 1305"/>
                    <a:gd name="T26" fmla="*/ 4 w 1707"/>
                    <a:gd name="T27" fmla="*/ 3 h 1305"/>
                    <a:gd name="T28" fmla="*/ 4 w 1707"/>
                    <a:gd name="T29" fmla="*/ 3 h 1305"/>
                    <a:gd name="T30" fmla="*/ 4 w 1707"/>
                    <a:gd name="T31" fmla="*/ 3 h 1305"/>
                    <a:gd name="T32" fmla="*/ 4 w 1707"/>
                    <a:gd name="T33" fmla="*/ 3 h 1305"/>
                    <a:gd name="T34" fmla="*/ 4 w 1707"/>
                    <a:gd name="T35" fmla="*/ 3 h 1305"/>
                    <a:gd name="T36" fmla="*/ 4 w 1707"/>
                    <a:gd name="T37" fmla="*/ 3 h 1305"/>
                    <a:gd name="T38" fmla="*/ 4 w 1707"/>
                    <a:gd name="T39" fmla="*/ 3 h 1305"/>
                    <a:gd name="T40" fmla="*/ 4 w 1707"/>
                    <a:gd name="T41" fmla="*/ 3 h 1305"/>
                    <a:gd name="T42" fmla="*/ 4 w 1707"/>
                    <a:gd name="T43" fmla="*/ 3 h 1305"/>
                    <a:gd name="T44" fmla="*/ 4 w 1707"/>
                    <a:gd name="T45" fmla="*/ 3 h 1305"/>
                    <a:gd name="T46" fmla="*/ 4 w 1707"/>
                    <a:gd name="T47" fmla="*/ 3 h 1305"/>
                    <a:gd name="T48" fmla="*/ 4 w 1707"/>
                    <a:gd name="T49" fmla="*/ 3 h 1305"/>
                    <a:gd name="T50" fmla="*/ 4 w 1707"/>
                    <a:gd name="T51" fmla="*/ 3 h 1305"/>
                    <a:gd name="T52" fmla="*/ 4 w 1707"/>
                    <a:gd name="T53" fmla="*/ 3 h 1305"/>
                    <a:gd name="T54" fmla="*/ 4 w 1707"/>
                    <a:gd name="T55" fmla="*/ 3 h 1305"/>
                    <a:gd name="T56" fmla="*/ 4 w 1707"/>
                    <a:gd name="T57" fmla="*/ 3 h 1305"/>
                    <a:gd name="T58" fmla="*/ 4 w 1707"/>
                    <a:gd name="T59" fmla="*/ 3 h 1305"/>
                    <a:gd name="T60" fmla="*/ 4 w 1707"/>
                    <a:gd name="T61" fmla="*/ 3 h 1305"/>
                    <a:gd name="T62" fmla="*/ 4 w 1707"/>
                    <a:gd name="T63" fmla="*/ 3 h 1305"/>
                    <a:gd name="T64" fmla="*/ 4 w 1707"/>
                    <a:gd name="T65" fmla="*/ 3 h 1305"/>
                    <a:gd name="T66" fmla="*/ 4 w 1707"/>
                    <a:gd name="T67" fmla="*/ 3 h 1305"/>
                    <a:gd name="T68" fmla="*/ 4 w 1707"/>
                    <a:gd name="T69" fmla="*/ 3 h 1305"/>
                    <a:gd name="T70" fmla="*/ 4 w 1707"/>
                    <a:gd name="T71" fmla="*/ 3 h 1305"/>
                    <a:gd name="T72" fmla="*/ 4 w 1707"/>
                    <a:gd name="T73" fmla="*/ 3 h 1305"/>
                    <a:gd name="T74" fmla="*/ 4 w 1707"/>
                    <a:gd name="T75" fmla="*/ 3 h 1305"/>
                    <a:gd name="T76" fmla="*/ 4 w 1707"/>
                    <a:gd name="T77" fmla="*/ 3 h 1305"/>
                    <a:gd name="T78" fmla="*/ 4 w 1707"/>
                    <a:gd name="T79" fmla="*/ 3 h 1305"/>
                    <a:gd name="T80" fmla="*/ 4 w 1707"/>
                    <a:gd name="T81" fmla="*/ 3 h 1305"/>
                    <a:gd name="T82" fmla="*/ 4 w 1707"/>
                    <a:gd name="T83" fmla="*/ 3 h 1305"/>
                    <a:gd name="T84" fmla="*/ 4 w 1707"/>
                    <a:gd name="T85" fmla="*/ 3 h 1305"/>
                    <a:gd name="T86" fmla="*/ 4 w 1707"/>
                    <a:gd name="T87" fmla="*/ 3 h 130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707"/>
                    <a:gd name="T133" fmla="*/ 0 h 1305"/>
                    <a:gd name="T134" fmla="*/ 1707 w 1707"/>
                    <a:gd name="T135" fmla="*/ 1305 h 130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707" h="1305">
                      <a:moveTo>
                        <a:pt x="1165" y="10"/>
                      </a:moveTo>
                      <a:lnTo>
                        <a:pt x="1182" y="10"/>
                      </a:lnTo>
                      <a:lnTo>
                        <a:pt x="1172" y="43"/>
                      </a:lnTo>
                      <a:lnTo>
                        <a:pt x="1186" y="63"/>
                      </a:lnTo>
                      <a:lnTo>
                        <a:pt x="1189" y="77"/>
                      </a:lnTo>
                      <a:lnTo>
                        <a:pt x="1224" y="110"/>
                      </a:lnTo>
                      <a:lnTo>
                        <a:pt x="1232" y="138"/>
                      </a:lnTo>
                      <a:lnTo>
                        <a:pt x="1278" y="140"/>
                      </a:lnTo>
                      <a:lnTo>
                        <a:pt x="1298" y="158"/>
                      </a:lnTo>
                      <a:lnTo>
                        <a:pt x="1309" y="158"/>
                      </a:lnTo>
                      <a:lnTo>
                        <a:pt x="1335" y="215"/>
                      </a:lnTo>
                      <a:lnTo>
                        <a:pt x="1361" y="284"/>
                      </a:lnTo>
                      <a:lnTo>
                        <a:pt x="1349" y="326"/>
                      </a:lnTo>
                      <a:lnTo>
                        <a:pt x="1351" y="342"/>
                      </a:lnTo>
                      <a:lnTo>
                        <a:pt x="1327" y="383"/>
                      </a:lnTo>
                      <a:lnTo>
                        <a:pt x="1333" y="417"/>
                      </a:lnTo>
                      <a:lnTo>
                        <a:pt x="1418" y="453"/>
                      </a:lnTo>
                      <a:lnTo>
                        <a:pt x="1511" y="467"/>
                      </a:lnTo>
                      <a:lnTo>
                        <a:pt x="1607" y="533"/>
                      </a:lnTo>
                      <a:lnTo>
                        <a:pt x="1638" y="544"/>
                      </a:lnTo>
                      <a:lnTo>
                        <a:pt x="1640" y="562"/>
                      </a:lnTo>
                      <a:lnTo>
                        <a:pt x="1660" y="604"/>
                      </a:lnTo>
                      <a:lnTo>
                        <a:pt x="1679" y="658"/>
                      </a:lnTo>
                      <a:lnTo>
                        <a:pt x="1706" y="706"/>
                      </a:lnTo>
                      <a:lnTo>
                        <a:pt x="1691" y="723"/>
                      </a:lnTo>
                      <a:lnTo>
                        <a:pt x="1691" y="754"/>
                      </a:lnTo>
                      <a:lnTo>
                        <a:pt x="1657" y="769"/>
                      </a:lnTo>
                      <a:lnTo>
                        <a:pt x="1576" y="802"/>
                      </a:lnTo>
                      <a:lnTo>
                        <a:pt x="1524" y="846"/>
                      </a:lnTo>
                      <a:lnTo>
                        <a:pt x="1486" y="865"/>
                      </a:lnTo>
                      <a:lnTo>
                        <a:pt x="1480" y="891"/>
                      </a:lnTo>
                      <a:lnTo>
                        <a:pt x="1491" y="1019"/>
                      </a:lnTo>
                      <a:lnTo>
                        <a:pt x="1460" y="1014"/>
                      </a:lnTo>
                      <a:lnTo>
                        <a:pt x="1447" y="1025"/>
                      </a:lnTo>
                      <a:lnTo>
                        <a:pt x="1246" y="1065"/>
                      </a:lnTo>
                      <a:lnTo>
                        <a:pt x="1217" y="1087"/>
                      </a:lnTo>
                      <a:lnTo>
                        <a:pt x="1220" y="1140"/>
                      </a:lnTo>
                      <a:lnTo>
                        <a:pt x="1280" y="1191"/>
                      </a:lnTo>
                      <a:lnTo>
                        <a:pt x="1261" y="1224"/>
                      </a:lnTo>
                      <a:lnTo>
                        <a:pt x="1232" y="1237"/>
                      </a:lnTo>
                      <a:lnTo>
                        <a:pt x="1228" y="1253"/>
                      </a:lnTo>
                      <a:lnTo>
                        <a:pt x="1234" y="1270"/>
                      </a:lnTo>
                      <a:lnTo>
                        <a:pt x="1250" y="1270"/>
                      </a:lnTo>
                      <a:lnTo>
                        <a:pt x="1258" y="1282"/>
                      </a:lnTo>
                      <a:lnTo>
                        <a:pt x="1199" y="1301"/>
                      </a:lnTo>
                      <a:lnTo>
                        <a:pt x="1165" y="1287"/>
                      </a:lnTo>
                      <a:lnTo>
                        <a:pt x="1146" y="1277"/>
                      </a:lnTo>
                      <a:lnTo>
                        <a:pt x="1103" y="1277"/>
                      </a:lnTo>
                      <a:lnTo>
                        <a:pt x="1024" y="1241"/>
                      </a:lnTo>
                      <a:lnTo>
                        <a:pt x="974" y="1241"/>
                      </a:lnTo>
                      <a:lnTo>
                        <a:pt x="935" y="1253"/>
                      </a:lnTo>
                      <a:lnTo>
                        <a:pt x="890" y="1253"/>
                      </a:lnTo>
                      <a:lnTo>
                        <a:pt x="823" y="1290"/>
                      </a:lnTo>
                      <a:lnTo>
                        <a:pt x="768" y="1284"/>
                      </a:lnTo>
                      <a:lnTo>
                        <a:pt x="713" y="1304"/>
                      </a:lnTo>
                      <a:lnTo>
                        <a:pt x="667" y="1287"/>
                      </a:lnTo>
                      <a:lnTo>
                        <a:pt x="639" y="1263"/>
                      </a:lnTo>
                      <a:lnTo>
                        <a:pt x="567" y="1253"/>
                      </a:lnTo>
                      <a:lnTo>
                        <a:pt x="519" y="1285"/>
                      </a:lnTo>
                      <a:lnTo>
                        <a:pt x="492" y="1275"/>
                      </a:lnTo>
                      <a:lnTo>
                        <a:pt x="469" y="1257"/>
                      </a:lnTo>
                      <a:lnTo>
                        <a:pt x="418" y="1244"/>
                      </a:lnTo>
                      <a:lnTo>
                        <a:pt x="409" y="1234"/>
                      </a:lnTo>
                      <a:lnTo>
                        <a:pt x="387" y="1232"/>
                      </a:lnTo>
                      <a:lnTo>
                        <a:pt x="354" y="1181"/>
                      </a:lnTo>
                      <a:lnTo>
                        <a:pt x="321" y="1173"/>
                      </a:lnTo>
                      <a:lnTo>
                        <a:pt x="235" y="1200"/>
                      </a:lnTo>
                      <a:lnTo>
                        <a:pt x="203" y="1191"/>
                      </a:lnTo>
                      <a:lnTo>
                        <a:pt x="131" y="1138"/>
                      </a:lnTo>
                      <a:lnTo>
                        <a:pt x="110" y="1135"/>
                      </a:lnTo>
                      <a:lnTo>
                        <a:pt x="93" y="1101"/>
                      </a:lnTo>
                      <a:lnTo>
                        <a:pt x="105" y="1065"/>
                      </a:lnTo>
                      <a:lnTo>
                        <a:pt x="102" y="1048"/>
                      </a:lnTo>
                      <a:lnTo>
                        <a:pt x="76" y="1029"/>
                      </a:lnTo>
                      <a:lnTo>
                        <a:pt x="65" y="1012"/>
                      </a:lnTo>
                      <a:lnTo>
                        <a:pt x="10" y="981"/>
                      </a:lnTo>
                      <a:lnTo>
                        <a:pt x="10" y="972"/>
                      </a:lnTo>
                      <a:lnTo>
                        <a:pt x="38" y="961"/>
                      </a:lnTo>
                      <a:lnTo>
                        <a:pt x="53" y="971"/>
                      </a:lnTo>
                      <a:lnTo>
                        <a:pt x="69" y="954"/>
                      </a:lnTo>
                      <a:lnTo>
                        <a:pt x="65" y="901"/>
                      </a:lnTo>
                      <a:lnTo>
                        <a:pt x="69" y="858"/>
                      </a:lnTo>
                      <a:lnTo>
                        <a:pt x="32" y="822"/>
                      </a:lnTo>
                      <a:lnTo>
                        <a:pt x="10" y="829"/>
                      </a:lnTo>
                      <a:lnTo>
                        <a:pt x="0" y="802"/>
                      </a:lnTo>
                      <a:lnTo>
                        <a:pt x="14" y="776"/>
                      </a:lnTo>
                      <a:lnTo>
                        <a:pt x="5" y="752"/>
                      </a:lnTo>
                      <a:lnTo>
                        <a:pt x="29" y="730"/>
                      </a:lnTo>
                      <a:lnTo>
                        <a:pt x="38" y="721"/>
                      </a:lnTo>
                      <a:lnTo>
                        <a:pt x="38" y="701"/>
                      </a:lnTo>
                      <a:lnTo>
                        <a:pt x="72" y="685"/>
                      </a:lnTo>
                      <a:lnTo>
                        <a:pt x="105" y="679"/>
                      </a:lnTo>
                      <a:lnTo>
                        <a:pt x="134" y="668"/>
                      </a:lnTo>
                      <a:lnTo>
                        <a:pt x="158" y="675"/>
                      </a:lnTo>
                      <a:lnTo>
                        <a:pt x="177" y="668"/>
                      </a:lnTo>
                      <a:lnTo>
                        <a:pt x="181" y="672"/>
                      </a:lnTo>
                      <a:lnTo>
                        <a:pt x="185" y="694"/>
                      </a:lnTo>
                      <a:lnTo>
                        <a:pt x="201" y="701"/>
                      </a:lnTo>
                      <a:lnTo>
                        <a:pt x="235" y="699"/>
                      </a:lnTo>
                      <a:lnTo>
                        <a:pt x="280" y="653"/>
                      </a:lnTo>
                      <a:lnTo>
                        <a:pt x="365" y="670"/>
                      </a:lnTo>
                      <a:lnTo>
                        <a:pt x="409" y="639"/>
                      </a:lnTo>
                      <a:lnTo>
                        <a:pt x="536" y="610"/>
                      </a:lnTo>
                      <a:lnTo>
                        <a:pt x="545" y="593"/>
                      </a:lnTo>
                      <a:lnTo>
                        <a:pt x="555" y="544"/>
                      </a:lnTo>
                      <a:lnTo>
                        <a:pt x="591" y="516"/>
                      </a:lnTo>
                      <a:lnTo>
                        <a:pt x="601" y="516"/>
                      </a:lnTo>
                      <a:lnTo>
                        <a:pt x="601" y="501"/>
                      </a:lnTo>
                      <a:lnTo>
                        <a:pt x="603" y="378"/>
                      </a:lnTo>
                      <a:lnTo>
                        <a:pt x="610" y="352"/>
                      </a:lnTo>
                      <a:lnTo>
                        <a:pt x="575" y="342"/>
                      </a:lnTo>
                      <a:lnTo>
                        <a:pt x="574" y="330"/>
                      </a:lnTo>
                      <a:lnTo>
                        <a:pt x="610" y="320"/>
                      </a:lnTo>
                      <a:lnTo>
                        <a:pt x="704" y="313"/>
                      </a:lnTo>
                      <a:lnTo>
                        <a:pt x="720" y="330"/>
                      </a:lnTo>
                      <a:lnTo>
                        <a:pt x="753" y="339"/>
                      </a:lnTo>
                      <a:lnTo>
                        <a:pt x="761" y="342"/>
                      </a:lnTo>
                      <a:lnTo>
                        <a:pt x="775" y="323"/>
                      </a:lnTo>
                      <a:lnTo>
                        <a:pt x="756" y="306"/>
                      </a:lnTo>
                      <a:lnTo>
                        <a:pt x="827" y="163"/>
                      </a:lnTo>
                      <a:lnTo>
                        <a:pt x="838" y="154"/>
                      </a:lnTo>
                      <a:lnTo>
                        <a:pt x="902" y="187"/>
                      </a:lnTo>
                      <a:lnTo>
                        <a:pt x="930" y="187"/>
                      </a:lnTo>
                      <a:lnTo>
                        <a:pt x="943" y="205"/>
                      </a:lnTo>
                      <a:lnTo>
                        <a:pt x="1005" y="185"/>
                      </a:lnTo>
                      <a:lnTo>
                        <a:pt x="1019" y="84"/>
                      </a:lnTo>
                      <a:lnTo>
                        <a:pt x="1046" y="65"/>
                      </a:lnTo>
                      <a:lnTo>
                        <a:pt x="1077" y="63"/>
                      </a:lnTo>
                      <a:lnTo>
                        <a:pt x="1098" y="36"/>
                      </a:lnTo>
                      <a:lnTo>
                        <a:pt x="1107" y="10"/>
                      </a:lnTo>
                      <a:lnTo>
                        <a:pt x="1125" y="0"/>
                      </a:lnTo>
                      <a:lnTo>
                        <a:pt x="1165" y="10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37" name="Freeform 37">
                  <a:extLst>
                    <a:ext uri="{FF2B5EF4-FFF2-40B4-BE49-F238E27FC236}">
                      <a16:creationId xmlns:a16="http://schemas.microsoft.com/office/drawing/2014/main" id="{D1436ACE-22EC-428F-90C0-5297DC779B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8" y="1308"/>
                  <a:ext cx="378" cy="658"/>
                </a:xfrm>
                <a:custGeom>
                  <a:avLst/>
                  <a:gdLst>
                    <a:gd name="T0" fmla="*/ 5 w 420"/>
                    <a:gd name="T1" fmla="*/ 3 h 761"/>
                    <a:gd name="T2" fmla="*/ 5 w 420"/>
                    <a:gd name="T3" fmla="*/ 3 h 761"/>
                    <a:gd name="T4" fmla="*/ 5 w 420"/>
                    <a:gd name="T5" fmla="*/ 3 h 761"/>
                    <a:gd name="T6" fmla="*/ 5 w 420"/>
                    <a:gd name="T7" fmla="*/ 3 h 761"/>
                    <a:gd name="T8" fmla="*/ 5 w 420"/>
                    <a:gd name="T9" fmla="*/ 3 h 761"/>
                    <a:gd name="T10" fmla="*/ 5 w 420"/>
                    <a:gd name="T11" fmla="*/ 0 h 761"/>
                    <a:gd name="T12" fmla="*/ 5 w 420"/>
                    <a:gd name="T13" fmla="*/ 3 h 761"/>
                    <a:gd name="T14" fmla="*/ 5 w 420"/>
                    <a:gd name="T15" fmla="*/ 3 h 761"/>
                    <a:gd name="T16" fmla="*/ 5 w 420"/>
                    <a:gd name="T17" fmla="*/ 3 h 761"/>
                    <a:gd name="T18" fmla="*/ 5 w 420"/>
                    <a:gd name="T19" fmla="*/ 3 h 761"/>
                    <a:gd name="T20" fmla="*/ 5 w 420"/>
                    <a:gd name="T21" fmla="*/ 3 h 761"/>
                    <a:gd name="T22" fmla="*/ 5 w 420"/>
                    <a:gd name="T23" fmla="*/ 3 h 761"/>
                    <a:gd name="T24" fmla="*/ 5 w 420"/>
                    <a:gd name="T25" fmla="*/ 3 h 761"/>
                    <a:gd name="T26" fmla="*/ 5 w 420"/>
                    <a:gd name="T27" fmla="*/ 3 h 761"/>
                    <a:gd name="T28" fmla="*/ 5 w 420"/>
                    <a:gd name="T29" fmla="*/ 3 h 761"/>
                    <a:gd name="T30" fmla="*/ 5 w 420"/>
                    <a:gd name="T31" fmla="*/ 3 h 761"/>
                    <a:gd name="T32" fmla="*/ 5 w 420"/>
                    <a:gd name="T33" fmla="*/ 3 h 761"/>
                    <a:gd name="T34" fmla="*/ 5 w 420"/>
                    <a:gd name="T35" fmla="*/ 3 h 761"/>
                    <a:gd name="T36" fmla="*/ 5 w 420"/>
                    <a:gd name="T37" fmla="*/ 3 h 761"/>
                    <a:gd name="T38" fmla="*/ 5 w 420"/>
                    <a:gd name="T39" fmla="*/ 3 h 761"/>
                    <a:gd name="T40" fmla="*/ 5 w 420"/>
                    <a:gd name="T41" fmla="*/ 3 h 761"/>
                    <a:gd name="T42" fmla="*/ 5 w 420"/>
                    <a:gd name="T43" fmla="*/ 3 h 761"/>
                    <a:gd name="T44" fmla="*/ 5 w 420"/>
                    <a:gd name="T45" fmla="*/ 3 h 761"/>
                    <a:gd name="T46" fmla="*/ 0 w 420"/>
                    <a:gd name="T47" fmla="*/ 3 h 761"/>
                    <a:gd name="T48" fmla="*/ 5 w 420"/>
                    <a:gd name="T49" fmla="*/ 3 h 761"/>
                    <a:gd name="T50" fmla="*/ 5 w 420"/>
                    <a:gd name="T51" fmla="*/ 3 h 761"/>
                    <a:gd name="T52" fmla="*/ 5 w 420"/>
                    <a:gd name="T53" fmla="*/ 3 h 761"/>
                    <a:gd name="T54" fmla="*/ 5 w 420"/>
                    <a:gd name="T55" fmla="*/ 3 h 761"/>
                    <a:gd name="T56" fmla="*/ 5 w 420"/>
                    <a:gd name="T57" fmla="*/ 3 h 761"/>
                    <a:gd name="T58" fmla="*/ 5 w 420"/>
                    <a:gd name="T59" fmla="*/ 3 h 761"/>
                    <a:gd name="T60" fmla="*/ 5 w 420"/>
                    <a:gd name="T61" fmla="*/ 3 h 761"/>
                    <a:gd name="T62" fmla="*/ 5 w 420"/>
                    <a:gd name="T63" fmla="*/ 3 h 761"/>
                    <a:gd name="T64" fmla="*/ 5 w 420"/>
                    <a:gd name="T65" fmla="*/ 3 h 761"/>
                    <a:gd name="T66" fmla="*/ 5 w 420"/>
                    <a:gd name="T67" fmla="*/ 3 h 761"/>
                    <a:gd name="T68" fmla="*/ 5 w 420"/>
                    <a:gd name="T69" fmla="*/ 3 h 761"/>
                    <a:gd name="T70" fmla="*/ 5 w 420"/>
                    <a:gd name="T71" fmla="*/ 3 h 761"/>
                    <a:gd name="T72" fmla="*/ 5 w 420"/>
                    <a:gd name="T73" fmla="*/ 3 h 761"/>
                    <a:gd name="T74" fmla="*/ 5 w 420"/>
                    <a:gd name="T75" fmla="*/ 3 h 761"/>
                    <a:gd name="T76" fmla="*/ 5 w 420"/>
                    <a:gd name="T77" fmla="*/ 3 h 761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20"/>
                    <a:gd name="T118" fmla="*/ 0 h 761"/>
                    <a:gd name="T119" fmla="*/ 420 w 420"/>
                    <a:gd name="T120" fmla="*/ 761 h 761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20" h="761">
                      <a:moveTo>
                        <a:pt x="359" y="480"/>
                      </a:moveTo>
                      <a:lnTo>
                        <a:pt x="349" y="453"/>
                      </a:lnTo>
                      <a:lnTo>
                        <a:pt x="368" y="385"/>
                      </a:lnTo>
                      <a:lnTo>
                        <a:pt x="340" y="255"/>
                      </a:lnTo>
                      <a:lnTo>
                        <a:pt x="359" y="222"/>
                      </a:lnTo>
                      <a:lnTo>
                        <a:pt x="368" y="191"/>
                      </a:lnTo>
                      <a:lnTo>
                        <a:pt x="342" y="138"/>
                      </a:lnTo>
                      <a:lnTo>
                        <a:pt x="366" y="101"/>
                      </a:lnTo>
                      <a:lnTo>
                        <a:pt x="370" y="65"/>
                      </a:lnTo>
                      <a:lnTo>
                        <a:pt x="383" y="39"/>
                      </a:lnTo>
                      <a:lnTo>
                        <a:pt x="381" y="8"/>
                      </a:lnTo>
                      <a:lnTo>
                        <a:pt x="370" y="0"/>
                      </a:lnTo>
                      <a:lnTo>
                        <a:pt x="352" y="19"/>
                      </a:lnTo>
                      <a:lnTo>
                        <a:pt x="306" y="21"/>
                      </a:lnTo>
                      <a:lnTo>
                        <a:pt x="282" y="56"/>
                      </a:lnTo>
                      <a:lnTo>
                        <a:pt x="285" y="77"/>
                      </a:lnTo>
                      <a:lnTo>
                        <a:pt x="280" y="89"/>
                      </a:lnTo>
                      <a:lnTo>
                        <a:pt x="261" y="96"/>
                      </a:lnTo>
                      <a:lnTo>
                        <a:pt x="188" y="200"/>
                      </a:lnTo>
                      <a:lnTo>
                        <a:pt x="179" y="193"/>
                      </a:lnTo>
                      <a:lnTo>
                        <a:pt x="160" y="188"/>
                      </a:lnTo>
                      <a:lnTo>
                        <a:pt x="117" y="191"/>
                      </a:lnTo>
                      <a:lnTo>
                        <a:pt x="105" y="210"/>
                      </a:lnTo>
                      <a:lnTo>
                        <a:pt x="103" y="253"/>
                      </a:lnTo>
                      <a:lnTo>
                        <a:pt x="109" y="266"/>
                      </a:lnTo>
                      <a:lnTo>
                        <a:pt x="179" y="301"/>
                      </a:lnTo>
                      <a:lnTo>
                        <a:pt x="217" y="325"/>
                      </a:lnTo>
                      <a:lnTo>
                        <a:pt x="223" y="347"/>
                      </a:lnTo>
                      <a:lnTo>
                        <a:pt x="203" y="376"/>
                      </a:lnTo>
                      <a:lnTo>
                        <a:pt x="215" y="409"/>
                      </a:lnTo>
                      <a:lnTo>
                        <a:pt x="208" y="424"/>
                      </a:lnTo>
                      <a:lnTo>
                        <a:pt x="155" y="429"/>
                      </a:lnTo>
                      <a:lnTo>
                        <a:pt x="144" y="436"/>
                      </a:lnTo>
                      <a:lnTo>
                        <a:pt x="148" y="444"/>
                      </a:lnTo>
                      <a:lnTo>
                        <a:pt x="148" y="460"/>
                      </a:lnTo>
                      <a:lnTo>
                        <a:pt x="107" y="465"/>
                      </a:lnTo>
                      <a:lnTo>
                        <a:pt x="85" y="453"/>
                      </a:lnTo>
                      <a:lnTo>
                        <a:pt x="57" y="453"/>
                      </a:lnTo>
                      <a:lnTo>
                        <a:pt x="52" y="460"/>
                      </a:lnTo>
                      <a:lnTo>
                        <a:pt x="57" y="475"/>
                      </a:lnTo>
                      <a:lnTo>
                        <a:pt x="43" y="491"/>
                      </a:lnTo>
                      <a:lnTo>
                        <a:pt x="38" y="508"/>
                      </a:lnTo>
                      <a:lnTo>
                        <a:pt x="65" y="530"/>
                      </a:lnTo>
                      <a:lnTo>
                        <a:pt x="45" y="571"/>
                      </a:lnTo>
                      <a:lnTo>
                        <a:pt x="54" y="590"/>
                      </a:lnTo>
                      <a:lnTo>
                        <a:pt x="52" y="599"/>
                      </a:lnTo>
                      <a:lnTo>
                        <a:pt x="21" y="599"/>
                      </a:lnTo>
                      <a:lnTo>
                        <a:pt x="0" y="610"/>
                      </a:lnTo>
                      <a:lnTo>
                        <a:pt x="17" y="634"/>
                      </a:lnTo>
                      <a:lnTo>
                        <a:pt x="6" y="665"/>
                      </a:lnTo>
                      <a:lnTo>
                        <a:pt x="24" y="670"/>
                      </a:lnTo>
                      <a:lnTo>
                        <a:pt x="26" y="689"/>
                      </a:lnTo>
                      <a:lnTo>
                        <a:pt x="41" y="692"/>
                      </a:lnTo>
                      <a:lnTo>
                        <a:pt x="98" y="680"/>
                      </a:lnTo>
                      <a:lnTo>
                        <a:pt x="109" y="685"/>
                      </a:lnTo>
                      <a:lnTo>
                        <a:pt x="112" y="701"/>
                      </a:lnTo>
                      <a:lnTo>
                        <a:pt x="136" y="707"/>
                      </a:lnTo>
                      <a:lnTo>
                        <a:pt x="186" y="731"/>
                      </a:lnTo>
                      <a:lnTo>
                        <a:pt x="215" y="720"/>
                      </a:lnTo>
                      <a:lnTo>
                        <a:pt x="275" y="742"/>
                      </a:lnTo>
                      <a:lnTo>
                        <a:pt x="289" y="760"/>
                      </a:lnTo>
                      <a:lnTo>
                        <a:pt x="320" y="754"/>
                      </a:lnTo>
                      <a:lnTo>
                        <a:pt x="315" y="720"/>
                      </a:lnTo>
                      <a:lnTo>
                        <a:pt x="309" y="711"/>
                      </a:lnTo>
                      <a:lnTo>
                        <a:pt x="315" y="685"/>
                      </a:lnTo>
                      <a:lnTo>
                        <a:pt x="349" y="670"/>
                      </a:lnTo>
                      <a:lnTo>
                        <a:pt x="357" y="656"/>
                      </a:lnTo>
                      <a:lnTo>
                        <a:pt x="340" y="650"/>
                      </a:lnTo>
                      <a:lnTo>
                        <a:pt x="320" y="646"/>
                      </a:lnTo>
                      <a:lnTo>
                        <a:pt x="299" y="625"/>
                      </a:lnTo>
                      <a:lnTo>
                        <a:pt x="309" y="617"/>
                      </a:lnTo>
                      <a:lnTo>
                        <a:pt x="375" y="617"/>
                      </a:lnTo>
                      <a:lnTo>
                        <a:pt x="390" y="617"/>
                      </a:lnTo>
                      <a:lnTo>
                        <a:pt x="399" y="624"/>
                      </a:lnTo>
                      <a:lnTo>
                        <a:pt x="419" y="608"/>
                      </a:lnTo>
                      <a:lnTo>
                        <a:pt x="419" y="581"/>
                      </a:lnTo>
                      <a:lnTo>
                        <a:pt x="359" y="491"/>
                      </a:lnTo>
                      <a:lnTo>
                        <a:pt x="359" y="480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38" name="Freeform 38">
                  <a:extLst>
                    <a:ext uri="{FF2B5EF4-FFF2-40B4-BE49-F238E27FC236}">
                      <a16:creationId xmlns:a16="http://schemas.microsoft.com/office/drawing/2014/main" id="{8267512F-1CD3-4387-8F20-E9F4A88C48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1" y="1557"/>
                  <a:ext cx="456" cy="397"/>
                </a:xfrm>
                <a:custGeom>
                  <a:avLst/>
                  <a:gdLst>
                    <a:gd name="T0" fmla="*/ 5 w 506"/>
                    <a:gd name="T1" fmla="*/ 3 h 460"/>
                    <a:gd name="T2" fmla="*/ 5 w 506"/>
                    <a:gd name="T3" fmla="*/ 3 h 460"/>
                    <a:gd name="T4" fmla="*/ 5 w 506"/>
                    <a:gd name="T5" fmla="*/ 3 h 460"/>
                    <a:gd name="T6" fmla="*/ 5 w 506"/>
                    <a:gd name="T7" fmla="*/ 3 h 460"/>
                    <a:gd name="T8" fmla="*/ 5 w 506"/>
                    <a:gd name="T9" fmla="*/ 3 h 460"/>
                    <a:gd name="T10" fmla="*/ 5 w 506"/>
                    <a:gd name="T11" fmla="*/ 3 h 460"/>
                    <a:gd name="T12" fmla="*/ 5 w 506"/>
                    <a:gd name="T13" fmla="*/ 3 h 460"/>
                    <a:gd name="T14" fmla="*/ 5 w 506"/>
                    <a:gd name="T15" fmla="*/ 3 h 460"/>
                    <a:gd name="T16" fmla="*/ 5 w 506"/>
                    <a:gd name="T17" fmla="*/ 3 h 460"/>
                    <a:gd name="T18" fmla="*/ 5 w 506"/>
                    <a:gd name="T19" fmla="*/ 3 h 460"/>
                    <a:gd name="T20" fmla="*/ 5 w 506"/>
                    <a:gd name="T21" fmla="*/ 3 h 460"/>
                    <a:gd name="T22" fmla="*/ 5 w 506"/>
                    <a:gd name="T23" fmla="*/ 3 h 460"/>
                    <a:gd name="T24" fmla="*/ 5 w 506"/>
                    <a:gd name="T25" fmla="*/ 3 h 460"/>
                    <a:gd name="T26" fmla="*/ 5 w 506"/>
                    <a:gd name="T27" fmla="*/ 3 h 460"/>
                    <a:gd name="T28" fmla="*/ 5 w 506"/>
                    <a:gd name="T29" fmla="*/ 3 h 460"/>
                    <a:gd name="T30" fmla="*/ 5 w 506"/>
                    <a:gd name="T31" fmla="*/ 3 h 460"/>
                    <a:gd name="T32" fmla="*/ 5 w 506"/>
                    <a:gd name="T33" fmla="*/ 3 h 460"/>
                    <a:gd name="T34" fmla="*/ 5 w 506"/>
                    <a:gd name="T35" fmla="*/ 3 h 460"/>
                    <a:gd name="T36" fmla="*/ 5 w 506"/>
                    <a:gd name="T37" fmla="*/ 3 h 460"/>
                    <a:gd name="T38" fmla="*/ 5 w 506"/>
                    <a:gd name="T39" fmla="*/ 3 h 460"/>
                    <a:gd name="T40" fmla="*/ 5 w 506"/>
                    <a:gd name="T41" fmla="*/ 3 h 460"/>
                    <a:gd name="T42" fmla="*/ 5 w 506"/>
                    <a:gd name="T43" fmla="*/ 3 h 460"/>
                    <a:gd name="T44" fmla="*/ 5 w 506"/>
                    <a:gd name="T45" fmla="*/ 3 h 460"/>
                    <a:gd name="T46" fmla="*/ 5 w 506"/>
                    <a:gd name="T47" fmla="*/ 3 h 460"/>
                    <a:gd name="T48" fmla="*/ 5 w 506"/>
                    <a:gd name="T49" fmla="*/ 3 h 460"/>
                    <a:gd name="T50" fmla="*/ 5 w 506"/>
                    <a:gd name="T51" fmla="*/ 3 h 460"/>
                    <a:gd name="T52" fmla="*/ 5 w 506"/>
                    <a:gd name="T53" fmla="*/ 3 h 460"/>
                    <a:gd name="T54" fmla="*/ 5 w 506"/>
                    <a:gd name="T55" fmla="*/ 3 h 460"/>
                    <a:gd name="T56" fmla="*/ 5 w 506"/>
                    <a:gd name="T57" fmla="*/ 3 h 460"/>
                    <a:gd name="T58" fmla="*/ 5 w 506"/>
                    <a:gd name="T59" fmla="*/ 3 h 460"/>
                    <a:gd name="T60" fmla="*/ 5 w 506"/>
                    <a:gd name="T61" fmla="*/ 3 h 460"/>
                    <a:gd name="T62" fmla="*/ 5 w 506"/>
                    <a:gd name="T63" fmla="*/ 3 h 460"/>
                    <a:gd name="T64" fmla="*/ 5 w 506"/>
                    <a:gd name="T65" fmla="*/ 3 h 460"/>
                    <a:gd name="T66" fmla="*/ 5 w 506"/>
                    <a:gd name="T67" fmla="*/ 3 h 460"/>
                    <a:gd name="T68" fmla="*/ 5 w 506"/>
                    <a:gd name="T69" fmla="*/ 3 h 460"/>
                    <a:gd name="T70" fmla="*/ 5 w 506"/>
                    <a:gd name="T71" fmla="*/ 3 h 460"/>
                    <a:gd name="T72" fmla="*/ 5 w 506"/>
                    <a:gd name="T73" fmla="*/ 3 h 460"/>
                    <a:gd name="T74" fmla="*/ 5 w 506"/>
                    <a:gd name="T75" fmla="*/ 3 h 460"/>
                    <a:gd name="T76" fmla="*/ 5 w 506"/>
                    <a:gd name="T77" fmla="*/ 3 h 460"/>
                    <a:gd name="T78" fmla="*/ 5 w 506"/>
                    <a:gd name="T79" fmla="*/ 3 h 460"/>
                    <a:gd name="T80" fmla="*/ 5 w 506"/>
                    <a:gd name="T81" fmla="*/ 3 h 460"/>
                    <a:gd name="T82" fmla="*/ 5 w 506"/>
                    <a:gd name="T83" fmla="*/ 3 h 460"/>
                    <a:gd name="T84" fmla="*/ 5 w 506"/>
                    <a:gd name="T85" fmla="*/ 0 h 460"/>
                    <a:gd name="T86" fmla="*/ 5 w 506"/>
                    <a:gd name="T87" fmla="*/ 3 h 460"/>
                    <a:gd name="T88" fmla="*/ 5 w 506"/>
                    <a:gd name="T89" fmla="*/ 2 h 460"/>
                    <a:gd name="T90" fmla="*/ 5 w 506"/>
                    <a:gd name="T91" fmla="*/ 3 h 460"/>
                    <a:gd name="T92" fmla="*/ 5 w 506"/>
                    <a:gd name="T93" fmla="*/ 3 h 460"/>
                    <a:gd name="T94" fmla="*/ 5 w 506"/>
                    <a:gd name="T95" fmla="*/ 3 h 460"/>
                    <a:gd name="T96" fmla="*/ 5 w 506"/>
                    <a:gd name="T97" fmla="*/ 3 h 460"/>
                    <a:gd name="T98" fmla="*/ 0 w 506"/>
                    <a:gd name="T99" fmla="*/ 3 h 460"/>
                    <a:gd name="T100" fmla="*/ 0 w 506"/>
                    <a:gd name="T101" fmla="*/ 3 h 460"/>
                    <a:gd name="T102" fmla="*/ 5 w 506"/>
                    <a:gd name="T103" fmla="*/ 3 h 460"/>
                    <a:gd name="T104" fmla="*/ 5 w 506"/>
                    <a:gd name="T105" fmla="*/ 3 h 460"/>
                    <a:gd name="T106" fmla="*/ 5 w 506"/>
                    <a:gd name="T107" fmla="*/ 3 h 460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06"/>
                    <a:gd name="T163" fmla="*/ 0 h 460"/>
                    <a:gd name="T164" fmla="*/ 506 w 506"/>
                    <a:gd name="T165" fmla="*/ 460 h 460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06" h="460">
                      <a:moveTo>
                        <a:pt x="59" y="319"/>
                      </a:moveTo>
                      <a:lnTo>
                        <a:pt x="131" y="384"/>
                      </a:lnTo>
                      <a:lnTo>
                        <a:pt x="191" y="396"/>
                      </a:lnTo>
                      <a:lnTo>
                        <a:pt x="246" y="388"/>
                      </a:lnTo>
                      <a:lnTo>
                        <a:pt x="263" y="396"/>
                      </a:lnTo>
                      <a:lnTo>
                        <a:pt x="282" y="386"/>
                      </a:lnTo>
                      <a:lnTo>
                        <a:pt x="296" y="399"/>
                      </a:lnTo>
                      <a:lnTo>
                        <a:pt x="303" y="421"/>
                      </a:lnTo>
                      <a:lnTo>
                        <a:pt x="329" y="437"/>
                      </a:lnTo>
                      <a:lnTo>
                        <a:pt x="364" y="437"/>
                      </a:lnTo>
                      <a:lnTo>
                        <a:pt x="390" y="459"/>
                      </a:lnTo>
                      <a:lnTo>
                        <a:pt x="414" y="447"/>
                      </a:lnTo>
                      <a:lnTo>
                        <a:pt x="432" y="459"/>
                      </a:lnTo>
                      <a:lnTo>
                        <a:pt x="447" y="427"/>
                      </a:lnTo>
                      <a:lnTo>
                        <a:pt x="469" y="416"/>
                      </a:lnTo>
                      <a:lnTo>
                        <a:pt x="474" y="392"/>
                      </a:lnTo>
                      <a:lnTo>
                        <a:pt x="464" y="348"/>
                      </a:lnTo>
                      <a:lnTo>
                        <a:pt x="460" y="343"/>
                      </a:lnTo>
                      <a:lnTo>
                        <a:pt x="438" y="365"/>
                      </a:lnTo>
                      <a:lnTo>
                        <a:pt x="406" y="339"/>
                      </a:lnTo>
                      <a:lnTo>
                        <a:pt x="382" y="309"/>
                      </a:lnTo>
                      <a:lnTo>
                        <a:pt x="406" y="291"/>
                      </a:lnTo>
                      <a:lnTo>
                        <a:pt x="412" y="259"/>
                      </a:lnTo>
                      <a:lnTo>
                        <a:pt x="428" y="249"/>
                      </a:lnTo>
                      <a:lnTo>
                        <a:pt x="425" y="207"/>
                      </a:lnTo>
                      <a:lnTo>
                        <a:pt x="436" y="199"/>
                      </a:lnTo>
                      <a:lnTo>
                        <a:pt x="456" y="211"/>
                      </a:lnTo>
                      <a:lnTo>
                        <a:pt x="469" y="230"/>
                      </a:lnTo>
                      <a:lnTo>
                        <a:pt x="495" y="211"/>
                      </a:lnTo>
                      <a:lnTo>
                        <a:pt x="505" y="201"/>
                      </a:lnTo>
                      <a:lnTo>
                        <a:pt x="500" y="180"/>
                      </a:lnTo>
                      <a:lnTo>
                        <a:pt x="469" y="163"/>
                      </a:lnTo>
                      <a:lnTo>
                        <a:pt x="462" y="143"/>
                      </a:lnTo>
                      <a:lnTo>
                        <a:pt x="407" y="150"/>
                      </a:lnTo>
                      <a:lnTo>
                        <a:pt x="373" y="119"/>
                      </a:lnTo>
                      <a:lnTo>
                        <a:pt x="357" y="115"/>
                      </a:lnTo>
                      <a:lnTo>
                        <a:pt x="357" y="95"/>
                      </a:lnTo>
                      <a:lnTo>
                        <a:pt x="434" y="9"/>
                      </a:lnTo>
                      <a:lnTo>
                        <a:pt x="406" y="16"/>
                      </a:lnTo>
                      <a:lnTo>
                        <a:pt x="388" y="28"/>
                      </a:lnTo>
                      <a:lnTo>
                        <a:pt x="382" y="18"/>
                      </a:lnTo>
                      <a:lnTo>
                        <a:pt x="382" y="4"/>
                      </a:lnTo>
                      <a:lnTo>
                        <a:pt x="368" y="0"/>
                      </a:lnTo>
                      <a:lnTo>
                        <a:pt x="333" y="13"/>
                      </a:lnTo>
                      <a:lnTo>
                        <a:pt x="246" y="2"/>
                      </a:lnTo>
                      <a:lnTo>
                        <a:pt x="241" y="75"/>
                      </a:lnTo>
                      <a:lnTo>
                        <a:pt x="199" y="108"/>
                      </a:lnTo>
                      <a:lnTo>
                        <a:pt x="143" y="119"/>
                      </a:lnTo>
                      <a:lnTo>
                        <a:pt x="64" y="174"/>
                      </a:lnTo>
                      <a:lnTo>
                        <a:pt x="0" y="192"/>
                      </a:lnTo>
                      <a:lnTo>
                        <a:pt x="0" y="203"/>
                      </a:lnTo>
                      <a:lnTo>
                        <a:pt x="59" y="293"/>
                      </a:lnTo>
                      <a:lnTo>
                        <a:pt x="59" y="319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39" name="Freeform 39">
                  <a:extLst>
                    <a:ext uri="{FF2B5EF4-FFF2-40B4-BE49-F238E27FC236}">
                      <a16:creationId xmlns:a16="http://schemas.microsoft.com/office/drawing/2014/main" id="{CEC6ECEB-BA24-48C2-B084-AC374E60D4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4" y="1199"/>
                  <a:ext cx="263" cy="525"/>
                </a:xfrm>
                <a:custGeom>
                  <a:avLst/>
                  <a:gdLst>
                    <a:gd name="T0" fmla="*/ 5 w 292"/>
                    <a:gd name="T1" fmla="*/ 3 h 606"/>
                    <a:gd name="T2" fmla="*/ 5 w 292"/>
                    <a:gd name="T3" fmla="*/ 3 h 606"/>
                    <a:gd name="T4" fmla="*/ 5 w 292"/>
                    <a:gd name="T5" fmla="*/ 3 h 606"/>
                    <a:gd name="T6" fmla="*/ 5 w 292"/>
                    <a:gd name="T7" fmla="*/ 3 h 606"/>
                    <a:gd name="T8" fmla="*/ 5 w 292"/>
                    <a:gd name="T9" fmla="*/ 3 h 606"/>
                    <a:gd name="T10" fmla="*/ 5 w 292"/>
                    <a:gd name="T11" fmla="*/ 3 h 606"/>
                    <a:gd name="T12" fmla="*/ 5 w 292"/>
                    <a:gd name="T13" fmla="*/ 3 h 606"/>
                    <a:gd name="T14" fmla="*/ 5 w 292"/>
                    <a:gd name="T15" fmla="*/ 3 h 606"/>
                    <a:gd name="T16" fmla="*/ 5 w 292"/>
                    <a:gd name="T17" fmla="*/ 3 h 606"/>
                    <a:gd name="T18" fmla="*/ 5 w 292"/>
                    <a:gd name="T19" fmla="*/ 3 h 606"/>
                    <a:gd name="T20" fmla="*/ 5 w 292"/>
                    <a:gd name="T21" fmla="*/ 3 h 606"/>
                    <a:gd name="T22" fmla="*/ 5 w 292"/>
                    <a:gd name="T23" fmla="*/ 3 h 606"/>
                    <a:gd name="T24" fmla="*/ 5 w 292"/>
                    <a:gd name="T25" fmla="*/ 3 h 606"/>
                    <a:gd name="T26" fmla="*/ 5 w 292"/>
                    <a:gd name="T27" fmla="*/ 3 h 606"/>
                    <a:gd name="T28" fmla="*/ 5 w 292"/>
                    <a:gd name="T29" fmla="*/ 3 h 606"/>
                    <a:gd name="T30" fmla="*/ 5 w 292"/>
                    <a:gd name="T31" fmla="*/ 3 h 606"/>
                    <a:gd name="T32" fmla="*/ 5 w 292"/>
                    <a:gd name="T33" fmla="*/ 3 h 606"/>
                    <a:gd name="T34" fmla="*/ 5 w 292"/>
                    <a:gd name="T35" fmla="*/ 3 h 606"/>
                    <a:gd name="T36" fmla="*/ 5 w 292"/>
                    <a:gd name="T37" fmla="*/ 0 h 606"/>
                    <a:gd name="T38" fmla="*/ 5 w 292"/>
                    <a:gd name="T39" fmla="*/ 3 h 606"/>
                    <a:gd name="T40" fmla="*/ 5 w 292"/>
                    <a:gd name="T41" fmla="*/ 3 h 606"/>
                    <a:gd name="T42" fmla="*/ 5 w 292"/>
                    <a:gd name="T43" fmla="*/ 3 h 606"/>
                    <a:gd name="T44" fmla="*/ 5 w 292"/>
                    <a:gd name="T45" fmla="*/ 3 h 606"/>
                    <a:gd name="T46" fmla="*/ 5 w 292"/>
                    <a:gd name="T47" fmla="*/ 3 h 606"/>
                    <a:gd name="T48" fmla="*/ 5 w 292"/>
                    <a:gd name="T49" fmla="*/ 3 h 606"/>
                    <a:gd name="T50" fmla="*/ 5 w 292"/>
                    <a:gd name="T51" fmla="*/ 3 h 606"/>
                    <a:gd name="T52" fmla="*/ 5 w 292"/>
                    <a:gd name="T53" fmla="*/ 3 h 606"/>
                    <a:gd name="T54" fmla="*/ 5 w 292"/>
                    <a:gd name="T55" fmla="*/ 3 h 606"/>
                    <a:gd name="T56" fmla="*/ 5 w 292"/>
                    <a:gd name="T57" fmla="*/ 3 h 606"/>
                    <a:gd name="T58" fmla="*/ 2 w 292"/>
                    <a:gd name="T59" fmla="*/ 3 h 606"/>
                    <a:gd name="T60" fmla="*/ 5 w 292"/>
                    <a:gd name="T61" fmla="*/ 3 h 606"/>
                    <a:gd name="T62" fmla="*/ 5 w 292"/>
                    <a:gd name="T63" fmla="*/ 3 h 606"/>
                    <a:gd name="T64" fmla="*/ 0 w 292"/>
                    <a:gd name="T65" fmla="*/ 3 h 606"/>
                    <a:gd name="T66" fmla="*/ 5 w 292"/>
                    <a:gd name="T67" fmla="*/ 3 h 606"/>
                    <a:gd name="T68" fmla="*/ 5 w 292"/>
                    <a:gd name="T69" fmla="*/ 3 h 606"/>
                    <a:gd name="T70" fmla="*/ 5 w 292"/>
                    <a:gd name="T71" fmla="*/ 3 h 606"/>
                    <a:gd name="T72" fmla="*/ 5 w 292"/>
                    <a:gd name="T73" fmla="*/ 3 h 60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92"/>
                    <a:gd name="T112" fmla="*/ 0 h 606"/>
                    <a:gd name="T113" fmla="*/ 292 w 292"/>
                    <a:gd name="T114" fmla="*/ 606 h 60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92" h="606">
                      <a:moveTo>
                        <a:pt x="19" y="605"/>
                      </a:moveTo>
                      <a:lnTo>
                        <a:pt x="83" y="587"/>
                      </a:lnTo>
                      <a:lnTo>
                        <a:pt x="162" y="532"/>
                      </a:lnTo>
                      <a:lnTo>
                        <a:pt x="217" y="520"/>
                      </a:lnTo>
                      <a:lnTo>
                        <a:pt x="260" y="488"/>
                      </a:lnTo>
                      <a:lnTo>
                        <a:pt x="264" y="414"/>
                      </a:lnTo>
                      <a:lnTo>
                        <a:pt x="244" y="388"/>
                      </a:lnTo>
                      <a:lnTo>
                        <a:pt x="251" y="366"/>
                      </a:lnTo>
                      <a:lnTo>
                        <a:pt x="264" y="346"/>
                      </a:lnTo>
                      <a:lnTo>
                        <a:pt x="269" y="315"/>
                      </a:lnTo>
                      <a:lnTo>
                        <a:pt x="281" y="293"/>
                      </a:lnTo>
                      <a:lnTo>
                        <a:pt x="260" y="250"/>
                      </a:lnTo>
                      <a:lnTo>
                        <a:pt x="229" y="214"/>
                      </a:lnTo>
                      <a:lnTo>
                        <a:pt x="246" y="156"/>
                      </a:lnTo>
                      <a:lnTo>
                        <a:pt x="284" y="132"/>
                      </a:lnTo>
                      <a:lnTo>
                        <a:pt x="291" y="95"/>
                      </a:lnTo>
                      <a:lnTo>
                        <a:pt x="275" y="62"/>
                      </a:lnTo>
                      <a:lnTo>
                        <a:pt x="275" y="21"/>
                      </a:lnTo>
                      <a:lnTo>
                        <a:pt x="251" y="0"/>
                      </a:lnTo>
                      <a:lnTo>
                        <a:pt x="194" y="28"/>
                      </a:lnTo>
                      <a:lnTo>
                        <a:pt x="186" y="20"/>
                      </a:lnTo>
                      <a:lnTo>
                        <a:pt x="155" y="42"/>
                      </a:lnTo>
                      <a:lnTo>
                        <a:pt x="131" y="40"/>
                      </a:lnTo>
                      <a:lnTo>
                        <a:pt x="83" y="110"/>
                      </a:lnTo>
                      <a:lnTo>
                        <a:pt x="67" y="110"/>
                      </a:lnTo>
                      <a:lnTo>
                        <a:pt x="41" y="132"/>
                      </a:lnTo>
                      <a:lnTo>
                        <a:pt x="43" y="163"/>
                      </a:lnTo>
                      <a:lnTo>
                        <a:pt x="30" y="190"/>
                      </a:lnTo>
                      <a:lnTo>
                        <a:pt x="26" y="225"/>
                      </a:lnTo>
                      <a:lnTo>
                        <a:pt x="2" y="262"/>
                      </a:lnTo>
                      <a:lnTo>
                        <a:pt x="28" y="315"/>
                      </a:lnTo>
                      <a:lnTo>
                        <a:pt x="19" y="346"/>
                      </a:lnTo>
                      <a:lnTo>
                        <a:pt x="0" y="380"/>
                      </a:lnTo>
                      <a:lnTo>
                        <a:pt x="28" y="510"/>
                      </a:lnTo>
                      <a:lnTo>
                        <a:pt x="9" y="578"/>
                      </a:lnTo>
                      <a:lnTo>
                        <a:pt x="19" y="605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40" name="Freeform 40">
                  <a:extLst>
                    <a:ext uri="{FF2B5EF4-FFF2-40B4-BE49-F238E27FC236}">
                      <a16:creationId xmlns:a16="http://schemas.microsoft.com/office/drawing/2014/main" id="{D9B372CE-9391-4DC1-A562-C319EBA021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42" y="1361"/>
                  <a:ext cx="494" cy="327"/>
                </a:xfrm>
                <a:custGeom>
                  <a:avLst/>
                  <a:gdLst>
                    <a:gd name="T0" fmla="*/ 4 w 549"/>
                    <a:gd name="T1" fmla="*/ 3 h 378"/>
                    <a:gd name="T2" fmla="*/ 4 w 549"/>
                    <a:gd name="T3" fmla="*/ 3 h 378"/>
                    <a:gd name="T4" fmla="*/ 4 w 549"/>
                    <a:gd name="T5" fmla="*/ 3 h 378"/>
                    <a:gd name="T6" fmla="*/ 4 w 549"/>
                    <a:gd name="T7" fmla="*/ 3 h 378"/>
                    <a:gd name="T8" fmla="*/ 4 w 549"/>
                    <a:gd name="T9" fmla="*/ 3 h 378"/>
                    <a:gd name="T10" fmla="*/ 4 w 549"/>
                    <a:gd name="T11" fmla="*/ 3 h 378"/>
                    <a:gd name="T12" fmla="*/ 4 w 549"/>
                    <a:gd name="T13" fmla="*/ 3 h 378"/>
                    <a:gd name="T14" fmla="*/ 4 w 549"/>
                    <a:gd name="T15" fmla="*/ 3 h 378"/>
                    <a:gd name="T16" fmla="*/ 4 w 549"/>
                    <a:gd name="T17" fmla="*/ 3 h 378"/>
                    <a:gd name="T18" fmla="*/ 4 w 549"/>
                    <a:gd name="T19" fmla="*/ 3 h 378"/>
                    <a:gd name="T20" fmla="*/ 4 w 549"/>
                    <a:gd name="T21" fmla="*/ 3 h 378"/>
                    <a:gd name="T22" fmla="*/ 4 w 549"/>
                    <a:gd name="T23" fmla="*/ 3 h 378"/>
                    <a:gd name="T24" fmla="*/ 4 w 549"/>
                    <a:gd name="T25" fmla="*/ 3 h 378"/>
                    <a:gd name="T26" fmla="*/ 4 w 549"/>
                    <a:gd name="T27" fmla="*/ 3 h 378"/>
                    <a:gd name="T28" fmla="*/ 4 w 549"/>
                    <a:gd name="T29" fmla="*/ 3 h 378"/>
                    <a:gd name="T30" fmla="*/ 4 w 549"/>
                    <a:gd name="T31" fmla="*/ 3 h 378"/>
                    <a:gd name="T32" fmla="*/ 4 w 549"/>
                    <a:gd name="T33" fmla="*/ 3 h 378"/>
                    <a:gd name="T34" fmla="*/ 4 w 549"/>
                    <a:gd name="T35" fmla="*/ 3 h 378"/>
                    <a:gd name="T36" fmla="*/ 4 w 549"/>
                    <a:gd name="T37" fmla="*/ 3 h 378"/>
                    <a:gd name="T38" fmla="*/ 4 w 549"/>
                    <a:gd name="T39" fmla="*/ 3 h 378"/>
                    <a:gd name="T40" fmla="*/ 4 w 549"/>
                    <a:gd name="T41" fmla="*/ 3 h 378"/>
                    <a:gd name="T42" fmla="*/ 4 w 549"/>
                    <a:gd name="T43" fmla="*/ 3 h 378"/>
                    <a:gd name="T44" fmla="*/ 4 w 549"/>
                    <a:gd name="T45" fmla="*/ 3 h 378"/>
                    <a:gd name="T46" fmla="*/ 4 w 549"/>
                    <a:gd name="T47" fmla="*/ 3 h 378"/>
                    <a:gd name="T48" fmla="*/ 4 w 549"/>
                    <a:gd name="T49" fmla="*/ 3 h 378"/>
                    <a:gd name="T50" fmla="*/ 4 w 549"/>
                    <a:gd name="T51" fmla="*/ 0 h 378"/>
                    <a:gd name="T52" fmla="*/ 4 w 549"/>
                    <a:gd name="T53" fmla="*/ 3 h 378"/>
                    <a:gd name="T54" fmla="*/ 4 w 549"/>
                    <a:gd name="T55" fmla="*/ 3 h 378"/>
                    <a:gd name="T56" fmla="*/ 4 w 549"/>
                    <a:gd name="T57" fmla="*/ 3 h 378"/>
                    <a:gd name="T58" fmla="*/ 4 w 549"/>
                    <a:gd name="T59" fmla="*/ 3 h 378"/>
                    <a:gd name="T60" fmla="*/ 4 w 549"/>
                    <a:gd name="T61" fmla="*/ 3 h 378"/>
                    <a:gd name="T62" fmla="*/ 4 w 549"/>
                    <a:gd name="T63" fmla="*/ 3 h 378"/>
                    <a:gd name="T64" fmla="*/ 4 w 549"/>
                    <a:gd name="T65" fmla="*/ 3 h 378"/>
                    <a:gd name="T66" fmla="*/ 4 w 549"/>
                    <a:gd name="T67" fmla="*/ 3 h 378"/>
                    <a:gd name="T68" fmla="*/ 4 w 549"/>
                    <a:gd name="T69" fmla="*/ 2 h 378"/>
                    <a:gd name="T70" fmla="*/ 4 w 549"/>
                    <a:gd name="T71" fmla="*/ 3 h 378"/>
                    <a:gd name="T72" fmla="*/ 4 w 549"/>
                    <a:gd name="T73" fmla="*/ 3 h 378"/>
                    <a:gd name="T74" fmla="*/ 4 w 549"/>
                    <a:gd name="T75" fmla="*/ 3 h 378"/>
                    <a:gd name="T76" fmla="*/ 4 w 549"/>
                    <a:gd name="T77" fmla="*/ 3 h 378"/>
                    <a:gd name="T78" fmla="*/ 4 w 549"/>
                    <a:gd name="T79" fmla="*/ 3 h 378"/>
                    <a:gd name="T80" fmla="*/ 4 w 549"/>
                    <a:gd name="T81" fmla="*/ 3 h 378"/>
                    <a:gd name="T82" fmla="*/ 4 w 549"/>
                    <a:gd name="T83" fmla="*/ 3 h 378"/>
                    <a:gd name="T84" fmla="*/ 4 w 549"/>
                    <a:gd name="T85" fmla="*/ 3 h 378"/>
                    <a:gd name="T86" fmla="*/ 4 w 549"/>
                    <a:gd name="T87" fmla="*/ 3 h 378"/>
                    <a:gd name="T88" fmla="*/ 4 w 549"/>
                    <a:gd name="T89" fmla="*/ 3 h 378"/>
                    <a:gd name="T90" fmla="*/ 0 w 549"/>
                    <a:gd name="T91" fmla="*/ 3 h 378"/>
                    <a:gd name="T92" fmla="*/ 0 w 549"/>
                    <a:gd name="T93" fmla="*/ 3 h 378"/>
                    <a:gd name="T94" fmla="*/ 4 w 549"/>
                    <a:gd name="T95" fmla="*/ 3 h 378"/>
                    <a:gd name="T96" fmla="*/ 4 w 549"/>
                    <a:gd name="T97" fmla="*/ 3 h 378"/>
                    <a:gd name="T98" fmla="*/ 4 w 549"/>
                    <a:gd name="T99" fmla="*/ 3 h 378"/>
                    <a:gd name="T100" fmla="*/ 4 w 549"/>
                    <a:gd name="T101" fmla="*/ 3 h 378"/>
                    <a:gd name="T102" fmla="*/ 4 w 549"/>
                    <a:gd name="T103" fmla="*/ 3 h 37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549"/>
                    <a:gd name="T157" fmla="*/ 0 h 378"/>
                    <a:gd name="T158" fmla="*/ 549 w 549"/>
                    <a:gd name="T159" fmla="*/ 378 h 37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549" h="378">
                      <a:moveTo>
                        <a:pt x="121" y="365"/>
                      </a:moveTo>
                      <a:lnTo>
                        <a:pt x="125" y="343"/>
                      </a:lnTo>
                      <a:lnTo>
                        <a:pt x="145" y="334"/>
                      </a:lnTo>
                      <a:lnTo>
                        <a:pt x="180" y="365"/>
                      </a:lnTo>
                      <a:lnTo>
                        <a:pt x="191" y="365"/>
                      </a:lnTo>
                      <a:lnTo>
                        <a:pt x="224" y="360"/>
                      </a:lnTo>
                      <a:lnTo>
                        <a:pt x="243" y="345"/>
                      </a:lnTo>
                      <a:lnTo>
                        <a:pt x="269" y="367"/>
                      </a:lnTo>
                      <a:lnTo>
                        <a:pt x="281" y="348"/>
                      </a:lnTo>
                      <a:lnTo>
                        <a:pt x="283" y="336"/>
                      </a:lnTo>
                      <a:lnTo>
                        <a:pt x="305" y="324"/>
                      </a:lnTo>
                      <a:lnTo>
                        <a:pt x="311" y="297"/>
                      </a:lnTo>
                      <a:lnTo>
                        <a:pt x="334" y="293"/>
                      </a:lnTo>
                      <a:lnTo>
                        <a:pt x="394" y="189"/>
                      </a:lnTo>
                      <a:lnTo>
                        <a:pt x="384" y="172"/>
                      </a:lnTo>
                      <a:lnTo>
                        <a:pt x="394" y="160"/>
                      </a:lnTo>
                      <a:lnTo>
                        <a:pt x="408" y="165"/>
                      </a:lnTo>
                      <a:lnTo>
                        <a:pt x="427" y="154"/>
                      </a:lnTo>
                      <a:lnTo>
                        <a:pt x="439" y="129"/>
                      </a:lnTo>
                      <a:lnTo>
                        <a:pt x="489" y="83"/>
                      </a:lnTo>
                      <a:lnTo>
                        <a:pt x="528" y="70"/>
                      </a:lnTo>
                      <a:lnTo>
                        <a:pt x="548" y="52"/>
                      </a:lnTo>
                      <a:lnTo>
                        <a:pt x="542" y="16"/>
                      </a:lnTo>
                      <a:lnTo>
                        <a:pt x="515" y="13"/>
                      </a:lnTo>
                      <a:lnTo>
                        <a:pt x="456" y="19"/>
                      </a:lnTo>
                      <a:lnTo>
                        <a:pt x="415" y="0"/>
                      </a:lnTo>
                      <a:lnTo>
                        <a:pt x="390" y="4"/>
                      </a:lnTo>
                      <a:lnTo>
                        <a:pt x="329" y="83"/>
                      </a:lnTo>
                      <a:lnTo>
                        <a:pt x="311" y="95"/>
                      </a:lnTo>
                      <a:lnTo>
                        <a:pt x="272" y="77"/>
                      </a:lnTo>
                      <a:lnTo>
                        <a:pt x="269" y="57"/>
                      </a:lnTo>
                      <a:lnTo>
                        <a:pt x="260" y="21"/>
                      </a:lnTo>
                      <a:lnTo>
                        <a:pt x="239" y="9"/>
                      </a:lnTo>
                      <a:lnTo>
                        <a:pt x="204" y="17"/>
                      </a:lnTo>
                      <a:lnTo>
                        <a:pt x="181" y="2"/>
                      </a:lnTo>
                      <a:lnTo>
                        <a:pt x="149" y="43"/>
                      </a:lnTo>
                      <a:lnTo>
                        <a:pt x="114" y="52"/>
                      </a:lnTo>
                      <a:lnTo>
                        <a:pt x="66" y="96"/>
                      </a:lnTo>
                      <a:lnTo>
                        <a:pt x="13" y="194"/>
                      </a:lnTo>
                      <a:lnTo>
                        <a:pt x="26" y="220"/>
                      </a:lnTo>
                      <a:lnTo>
                        <a:pt x="25" y="231"/>
                      </a:lnTo>
                      <a:lnTo>
                        <a:pt x="25" y="244"/>
                      </a:lnTo>
                      <a:lnTo>
                        <a:pt x="30" y="255"/>
                      </a:lnTo>
                      <a:lnTo>
                        <a:pt x="49" y="242"/>
                      </a:lnTo>
                      <a:lnTo>
                        <a:pt x="76" y="235"/>
                      </a:lnTo>
                      <a:lnTo>
                        <a:pt x="0" y="321"/>
                      </a:lnTo>
                      <a:lnTo>
                        <a:pt x="0" y="341"/>
                      </a:lnTo>
                      <a:lnTo>
                        <a:pt x="16" y="345"/>
                      </a:lnTo>
                      <a:lnTo>
                        <a:pt x="50" y="377"/>
                      </a:lnTo>
                      <a:lnTo>
                        <a:pt x="105" y="370"/>
                      </a:lnTo>
                      <a:lnTo>
                        <a:pt x="121" y="365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41" name="Freeform 41">
                  <a:extLst>
                    <a:ext uri="{FF2B5EF4-FFF2-40B4-BE49-F238E27FC236}">
                      <a16:creationId xmlns:a16="http://schemas.microsoft.com/office/drawing/2014/main" id="{4F3CC08D-D389-4403-9722-ADEB95ECD6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4" y="1000"/>
                  <a:ext cx="409" cy="569"/>
                </a:xfrm>
                <a:custGeom>
                  <a:avLst/>
                  <a:gdLst>
                    <a:gd name="T0" fmla="*/ 4 w 455"/>
                    <a:gd name="T1" fmla="*/ 3 h 658"/>
                    <a:gd name="T2" fmla="*/ 4 w 455"/>
                    <a:gd name="T3" fmla="*/ 3 h 658"/>
                    <a:gd name="T4" fmla="*/ 4 w 455"/>
                    <a:gd name="T5" fmla="*/ 3 h 658"/>
                    <a:gd name="T6" fmla="*/ 4 w 455"/>
                    <a:gd name="T7" fmla="*/ 3 h 658"/>
                    <a:gd name="T8" fmla="*/ 4 w 455"/>
                    <a:gd name="T9" fmla="*/ 3 h 658"/>
                    <a:gd name="T10" fmla="*/ 4 w 455"/>
                    <a:gd name="T11" fmla="*/ 3 h 658"/>
                    <a:gd name="T12" fmla="*/ 4 w 455"/>
                    <a:gd name="T13" fmla="*/ 3 h 658"/>
                    <a:gd name="T14" fmla="*/ 4 w 455"/>
                    <a:gd name="T15" fmla="*/ 3 h 658"/>
                    <a:gd name="T16" fmla="*/ 4 w 455"/>
                    <a:gd name="T17" fmla="*/ 3 h 658"/>
                    <a:gd name="T18" fmla="*/ 4 w 455"/>
                    <a:gd name="T19" fmla="*/ 3 h 658"/>
                    <a:gd name="T20" fmla="*/ 4 w 455"/>
                    <a:gd name="T21" fmla="*/ 3 h 658"/>
                    <a:gd name="T22" fmla="*/ 4 w 455"/>
                    <a:gd name="T23" fmla="*/ 3 h 658"/>
                    <a:gd name="T24" fmla="*/ 4 w 455"/>
                    <a:gd name="T25" fmla="*/ 3 h 658"/>
                    <a:gd name="T26" fmla="*/ 4 w 455"/>
                    <a:gd name="T27" fmla="*/ 3 h 658"/>
                    <a:gd name="T28" fmla="*/ 4 w 455"/>
                    <a:gd name="T29" fmla="*/ 3 h 658"/>
                    <a:gd name="T30" fmla="*/ 4 w 455"/>
                    <a:gd name="T31" fmla="*/ 3 h 658"/>
                    <a:gd name="T32" fmla="*/ 4 w 455"/>
                    <a:gd name="T33" fmla="*/ 3 h 658"/>
                    <a:gd name="T34" fmla="*/ 4 w 455"/>
                    <a:gd name="T35" fmla="*/ 3 h 658"/>
                    <a:gd name="T36" fmla="*/ 4 w 455"/>
                    <a:gd name="T37" fmla="*/ 3 h 658"/>
                    <a:gd name="T38" fmla="*/ 4 w 455"/>
                    <a:gd name="T39" fmla="*/ 3 h 658"/>
                    <a:gd name="T40" fmla="*/ 4 w 455"/>
                    <a:gd name="T41" fmla="*/ 0 h 658"/>
                    <a:gd name="T42" fmla="*/ 4 w 455"/>
                    <a:gd name="T43" fmla="*/ 3 h 658"/>
                    <a:gd name="T44" fmla="*/ 4 w 455"/>
                    <a:gd name="T45" fmla="*/ 3 h 658"/>
                    <a:gd name="T46" fmla="*/ 4 w 455"/>
                    <a:gd name="T47" fmla="*/ 3 h 658"/>
                    <a:gd name="T48" fmla="*/ 4 w 455"/>
                    <a:gd name="T49" fmla="*/ 3 h 658"/>
                    <a:gd name="T50" fmla="*/ 4 w 455"/>
                    <a:gd name="T51" fmla="*/ 3 h 658"/>
                    <a:gd name="T52" fmla="*/ 4 w 455"/>
                    <a:gd name="T53" fmla="*/ 3 h 658"/>
                    <a:gd name="T54" fmla="*/ 4 w 455"/>
                    <a:gd name="T55" fmla="*/ 3 h 658"/>
                    <a:gd name="T56" fmla="*/ 4 w 455"/>
                    <a:gd name="T57" fmla="*/ 3 h 658"/>
                    <a:gd name="T58" fmla="*/ 4 w 455"/>
                    <a:gd name="T59" fmla="*/ 3 h 658"/>
                    <a:gd name="T60" fmla="*/ 4 w 455"/>
                    <a:gd name="T61" fmla="*/ 3 h 658"/>
                    <a:gd name="T62" fmla="*/ 4 w 455"/>
                    <a:gd name="T63" fmla="*/ 3 h 658"/>
                    <a:gd name="T64" fmla="*/ 4 w 455"/>
                    <a:gd name="T65" fmla="*/ 3 h 658"/>
                    <a:gd name="T66" fmla="*/ 4 w 455"/>
                    <a:gd name="T67" fmla="*/ 3 h 658"/>
                    <a:gd name="T68" fmla="*/ 4 w 455"/>
                    <a:gd name="T69" fmla="*/ 3 h 658"/>
                    <a:gd name="T70" fmla="*/ 4 w 455"/>
                    <a:gd name="T71" fmla="*/ 3 h 658"/>
                    <a:gd name="T72" fmla="*/ 4 w 455"/>
                    <a:gd name="T73" fmla="*/ 3 h 65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55"/>
                    <a:gd name="T112" fmla="*/ 0 h 658"/>
                    <a:gd name="T113" fmla="*/ 455 w 455"/>
                    <a:gd name="T114" fmla="*/ 658 h 65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55" h="658">
                      <a:moveTo>
                        <a:pt x="178" y="647"/>
                      </a:moveTo>
                      <a:lnTo>
                        <a:pt x="179" y="637"/>
                      </a:lnTo>
                      <a:lnTo>
                        <a:pt x="166" y="610"/>
                      </a:lnTo>
                      <a:lnTo>
                        <a:pt x="219" y="513"/>
                      </a:lnTo>
                      <a:lnTo>
                        <a:pt x="267" y="469"/>
                      </a:lnTo>
                      <a:lnTo>
                        <a:pt x="303" y="460"/>
                      </a:lnTo>
                      <a:lnTo>
                        <a:pt x="335" y="418"/>
                      </a:lnTo>
                      <a:lnTo>
                        <a:pt x="322" y="409"/>
                      </a:lnTo>
                      <a:lnTo>
                        <a:pt x="311" y="379"/>
                      </a:lnTo>
                      <a:lnTo>
                        <a:pt x="284" y="390"/>
                      </a:lnTo>
                      <a:lnTo>
                        <a:pt x="243" y="379"/>
                      </a:lnTo>
                      <a:lnTo>
                        <a:pt x="241" y="368"/>
                      </a:lnTo>
                      <a:lnTo>
                        <a:pt x="239" y="298"/>
                      </a:lnTo>
                      <a:lnTo>
                        <a:pt x="217" y="306"/>
                      </a:lnTo>
                      <a:lnTo>
                        <a:pt x="203" y="319"/>
                      </a:lnTo>
                      <a:lnTo>
                        <a:pt x="176" y="310"/>
                      </a:lnTo>
                      <a:lnTo>
                        <a:pt x="138" y="317"/>
                      </a:lnTo>
                      <a:lnTo>
                        <a:pt x="131" y="300"/>
                      </a:lnTo>
                      <a:lnTo>
                        <a:pt x="136" y="266"/>
                      </a:lnTo>
                      <a:lnTo>
                        <a:pt x="164" y="233"/>
                      </a:lnTo>
                      <a:lnTo>
                        <a:pt x="171" y="196"/>
                      </a:lnTo>
                      <a:lnTo>
                        <a:pt x="200" y="167"/>
                      </a:lnTo>
                      <a:lnTo>
                        <a:pt x="250" y="194"/>
                      </a:lnTo>
                      <a:lnTo>
                        <a:pt x="263" y="194"/>
                      </a:lnTo>
                      <a:lnTo>
                        <a:pt x="272" y="231"/>
                      </a:lnTo>
                      <a:lnTo>
                        <a:pt x="287" y="238"/>
                      </a:lnTo>
                      <a:lnTo>
                        <a:pt x="293" y="262"/>
                      </a:lnTo>
                      <a:lnTo>
                        <a:pt x="291" y="277"/>
                      </a:lnTo>
                      <a:lnTo>
                        <a:pt x="322" y="300"/>
                      </a:lnTo>
                      <a:lnTo>
                        <a:pt x="327" y="317"/>
                      </a:lnTo>
                      <a:lnTo>
                        <a:pt x="353" y="329"/>
                      </a:lnTo>
                      <a:lnTo>
                        <a:pt x="416" y="293"/>
                      </a:lnTo>
                      <a:lnTo>
                        <a:pt x="416" y="273"/>
                      </a:lnTo>
                      <a:lnTo>
                        <a:pt x="454" y="218"/>
                      </a:lnTo>
                      <a:lnTo>
                        <a:pt x="427" y="180"/>
                      </a:lnTo>
                      <a:lnTo>
                        <a:pt x="408" y="178"/>
                      </a:lnTo>
                      <a:lnTo>
                        <a:pt x="370" y="154"/>
                      </a:lnTo>
                      <a:lnTo>
                        <a:pt x="384" y="115"/>
                      </a:lnTo>
                      <a:lnTo>
                        <a:pt x="327" y="110"/>
                      </a:lnTo>
                      <a:lnTo>
                        <a:pt x="303" y="72"/>
                      </a:lnTo>
                      <a:lnTo>
                        <a:pt x="305" y="52"/>
                      </a:lnTo>
                      <a:lnTo>
                        <a:pt x="256" y="0"/>
                      </a:lnTo>
                      <a:lnTo>
                        <a:pt x="226" y="16"/>
                      </a:lnTo>
                      <a:lnTo>
                        <a:pt x="200" y="42"/>
                      </a:lnTo>
                      <a:lnTo>
                        <a:pt x="208" y="62"/>
                      </a:lnTo>
                      <a:lnTo>
                        <a:pt x="202" y="74"/>
                      </a:lnTo>
                      <a:lnTo>
                        <a:pt x="164" y="77"/>
                      </a:lnTo>
                      <a:lnTo>
                        <a:pt x="147" y="93"/>
                      </a:lnTo>
                      <a:lnTo>
                        <a:pt x="131" y="86"/>
                      </a:lnTo>
                      <a:lnTo>
                        <a:pt x="116" y="101"/>
                      </a:lnTo>
                      <a:lnTo>
                        <a:pt x="81" y="127"/>
                      </a:lnTo>
                      <a:lnTo>
                        <a:pt x="66" y="117"/>
                      </a:lnTo>
                      <a:lnTo>
                        <a:pt x="66" y="81"/>
                      </a:lnTo>
                      <a:lnTo>
                        <a:pt x="52" y="74"/>
                      </a:lnTo>
                      <a:lnTo>
                        <a:pt x="33" y="83"/>
                      </a:lnTo>
                      <a:lnTo>
                        <a:pt x="9" y="134"/>
                      </a:lnTo>
                      <a:lnTo>
                        <a:pt x="0" y="182"/>
                      </a:lnTo>
                      <a:lnTo>
                        <a:pt x="28" y="231"/>
                      </a:lnTo>
                      <a:lnTo>
                        <a:pt x="52" y="253"/>
                      </a:lnTo>
                      <a:lnTo>
                        <a:pt x="52" y="293"/>
                      </a:lnTo>
                      <a:lnTo>
                        <a:pt x="68" y="326"/>
                      </a:lnTo>
                      <a:lnTo>
                        <a:pt x="61" y="363"/>
                      </a:lnTo>
                      <a:lnTo>
                        <a:pt x="24" y="387"/>
                      </a:lnTo>
                      <a:lnTo>
                        <a:pt x="6" y="445"/>
                      </a:lnTo>
                      <a:lnTo>
                        <a:pt x="37" y="480"/>
                      </a:lnTo>
                      <a:lnTo>
                        <a:pt x="59" y="524"/>
                      </a:lnTo>
                      <a:lnTo>
                        <a:pt x="46" y="546"/>
                      </a:lnTo>
                      <a:lnTo>
                        <a:pt x="42" y="577"/>
                      </a:lnTo>
                      <a:lnTo>
                        <a:pt x="28" y="597"/>
                      </a:lnTo>
                      <a:lnTo>
                        <a:pt x="21" y="619"/>
                      </a:lnTo>
                      <a:lnTo>
                        <a:pt x="42" y="645"/>
                      </a:lnTo>
                      <a:lnTo>
                        <a:pt x="129" y="657"/>
                      </a:lnTo>
                      <a:lnTo>
                        <a:pt x="164" y="643"/>
                      </a:lnTo>
                      <a:lnTo>
                        <a:pt x="178" y="647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42" name="Freeform 42">
                  <a:extLst>
                    <a:ext uri="{FF2B5EF4-FFF2-40B4-BE49-F238E27FC236}">
                      <a16:creationId xmlns:a16="http://schemas.microsoft.com/office/drawing/2014/main" id="{2A2DBB62-7F0A-488F-9140-C73565BF80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9" y="1199"/>
                  <a:ext cx="81" cy="139"/>
                </a:xfrm>
                <a:custGeom>
                  <a:avLst/>
                  <a:gdLst>
                    <a:gd name="T0" fmla="*/ 5 w 89"/>
                    <a:gd name="T1" fmla="*/ 3 h 160"/>
                    <a:gd name="T2" fmla="*/ 5 w 89"/>
                    <a:gd name="T3" fmla="*/ 3 h 160"/>
                    <a:gd name="T4" fmla="*/ 4 w 89"/>
                    <a:gd name="T5" fmla="*/ 3 h 160"/>
                    <a:gd name="T6" fmla="*/ 2 w 89"/>
                    <a:gd name="T7" fmla="*/ 3 h 160"/>
                    <a:gd name="T8" fmla="*/ 0 w 89"/>
                    <a:gd name="T9" fmla="*/ 3 h 160"/>
                    <a:gd name="T10" fmla="*/ 5 w 89"/>
                    <a:gd name="T11" fmla="*/ 3 h 160"/>
                    <a:gd name="T12" fmla="*/ 5 w 89"/>
                    <a:gd name="T13" fmla="*/ 3 h 160"/>
                    <a:gd name="T14" fmla="*/ 5 w 89"/>
                    <a:gd name="T15" fmla="*/ 3 h 160"/>
                    <a:gd name="T16" fmla="*/ 5 w 89"/>
                    <a:gd name="T17" fmla="*/ 0 h 160"/>
                    <a:gd name="T18" fmla="*/ 5 w 89"/>
                    <a:gd name="T19" fmla="*/ 3 h 160"/>
                    <a:gd name="T20" fmla="*/ 5 w 89"/>
                    <a:gd name="T21" fmla="*/ 3 h 160"/>
                    <a:gd name="T22" fmla="*/ 5 w 89"/>
                    <a:gd name="T23" fmla="*/ 3 h 160"/>
                    <a:gd name="T24" fmla="*/ 5 w 89"/>
                    <a:gd name="T25" fmla="*/ 3 h 160"/>
                    <a:gd name="T26" fmla="*/ 5 w 89"/>
                    <a:gd name="T27" fmla="*/ 3 h 160"/>
                    <a:gd name="T28" fmla="*/ 5 w 89"/>
                    <a:gd name="T29" fmla="*/ 3 h 160"/>
                    <a:gd name="T30" fmla="*/ 5 w 89"/>
                    <a:gd name="T31" fmla="*/ 3 h 160"/>
                    <a:gd name="T32" fmla="*/ 5 w 89"/>
                    <a:gd name="T33" fmla="*/ 3 h 160"/>
                    <a:gd name="T34" fmla="*/ 5 w 89"/>
                    <a:gd name="T35" fmla="*/ 3 h 16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89"/>
                    <a:gd name="T55" fmla="*/ 0 h 160"/>
                    <a:gd name="T56" fmla="*/ 89 w 89"/>
                    <a:gd name="T57" fmla="*/ 160 h 160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89" h="160">
                      <a:moveTo>
                        <a:pt x="72" y="148"/>
                      </a:moveTo>
                      <a:lnTo>
                        <a:pt x="45" y="159"/>
                      </a:lnTo>
                      <a:lnTo>
                        <a:pt x="4" y="148"/>
                      </a:lnTo>
                      <a:lnTo>
                        <a:pt x="2" y="137"/>
                      </a:lnTo>
                      <a:lnTo>
                        <a:pt x="0" y="66"/>
                      </a:lnTo>
                      <a:lnTo>
                        <a:pt x="28" y="53"/>
                      </a:lnTo>
                      <a:lnTo>
                        <a:pt x="24" y="40"/>
                      </a:lnTo>
                      <a:lnTo>
                        <a:pt x="30" y="13"/>
                      </a:lnTo>
                      <a:lnTo>
                        <a:pt x="33" y="0"/>
                      </a:lnTo>
                      <a:lnTo>
                        <a:pt x="48" y="6"/>
                      </a:lnTo>
                      <a:lnTo>
                        <a:pt x="54" y="31"/>
                      </a:lnTo>
                      <a:lnTo>
                        <a:pt x="52" y="46"/>
                      </a:lnTo>
                      <a:lnTo>
                        <a:pt x="83" y="69"/>
                      </a:lnTo>
                      <a:lnTo>
                        <a:pt x="88" y="86"/>
                      </a:lnTo>
                      <a:lnTo>
                        <a:pt x="69" y="99"/>
                      </a:lnTo>
                      <a:lnTo>
                        <a:pt x="64" y="127"/>
                      </a:lnTo>
                      <a:lnTo>
                        <a:pt x="72" y="148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43" name="Freeform 43">
                  <a:extLst>
                    <a:ext uri="{FF2B5EF4-FFF2-40B4-BE49-F238E27FC236}">
                      <a16:creationId xmlns:a16="http://schemas.microsoft.com/office/drawing/2014/main" id="{7B9AE66D-7E09-4C93-B384-7EFDF5A682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2" y="1146"/>
                  <a:ext cx="127" cy="131"/>
                </a:xfrm>
                <a:custGeom>
                  <a:avLst/>
                  <a:gdLst>
                    <a:gd name="T0" fmla="*/ 4 w 142"/>
                    <a:gd name="T1" fmla="*/ 3 h 153"/>
                    <a:gd name="T2" fmla="*/ 4 w 142"/>
                    <a:gd name="T3" fmla="*/ 3 h 153"/>
                    <a:gd name="T4" fmla="*/ 4 w 142"/>
                    <a:gd name="T5" fmla="*/ 3 h 153"/>
                    <a:gd name="T6" fmla="*/ 4 w 142"/>
                    <a:gd name="T7" fmla="*/ 3 h 153"/>
                    <a:gd name="T8" fmla="*/ 4 w 142"/>
                    <a:gd name="T9" fmla="*/ 3 h 153"/>
                    <a:gd name="T10" fmla="*/ 4 w 142"/>
                    <a:gd name="T11" fmla="*/ 3 h 153"/>
                    <a:gd name="T12" fmla="*/ 4 w 142"/>
                    <a:gd name="T13" fmla="*/ 3 h 153"/>
                    <a:gd name="T14" fmla="*/ 4 w 142"/>
                    <a:gd name="T15" fmla="*/ 0 h 153"/>
                    <a:gd name="T16" fmla="*/ 4 w 142"/>
                    <a:gd name="T17" fmla="*/ 3 h 153"/>
                    <a:gd name="T18" fmla="*/ 4 w 142"/>
                    <a:gd name="T19" fmla="*/ 3 h 153"/>
                    <a:gd name="T20" fmla="*/ 4 w 142"/>
                    <a:gd name="T21" fmla="*/ 3 h 153"/>
                    <a:gd name="T22" fmla="*/ 0 w 142"/>
                    <a:gd name="T23" fmla="*/ 3 h 153"/>
                    <a:gd name="T24" fmla="*/ 4 w 142"/>
                    <a:gd name="T25" fmla="*/ 3 h 153"/>
                    <a:gd name="T26" fmla="*/ 4 w 142"/>
                    <a:gd name="T27" fmla="*/ 3 h 153"/>
                    <a:gd name="T28" fmla="*/ 4 w 142"/>
                    <a:gd name="T29" fmla="*/ 3 h 153"/>
                    <a:gd name="T30" fmla="*/ 4 w 142"/>
                    <a:gd name="T31" fmla="*/ 3 h 153"/>
                    <a:gd name="T32" fmla="*/ 4 w 142"/>
                    <a:gd name="T33" fmla="*/ 3 h 153"/>
                    <a:gd name="T34" fmla="*/ 4 w 142"/>
                    <a:gd name="T35" fmla="*/ 3 h 15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42"/>
                    <a:gd name="T55" fmla="*/ 0 h 153"/>
                    <a:gd name="T56" fmla="*/ 142 w 142"/>
                    <a:gd name="T57" fmla="*/ 153 h 153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42" h="153">
                      <a:moveTo>
                        <a:pt x="107" y="130"/>
                      </a:moveTo>
                      <a:lnTo>
                        <a:pt x="105" y="108"/>
                      </a:lnTo>
                      <a:lnTo>
                        <a:pt x="98" y="92"/>
                      </a:lnTo>
                      <a:lnTo>
                        <a:pt x="138" y="77"/>
                      </a:lnTo>
                      <a:lnTo>
                        <a:pt x="141" y="63"/>
                      </a:lnTo>
                      <a:lnTo>
                        <a:pt x="131" y="26"/>
                      </a:lnTo>
                      <a:lnTo>
                        <a:pt x="119" y="26"/>
                      </a:lnTo>
                      <a:lnTo>
                        <a:pt x="68" y="0"/>
                      </a:lnTo>
                      <a:lnTo>
                        <a:pt x="40" y="28"/>
                      </a:lnTo>
                      <a:lnTo>
                        <a:pt x="33" y="65"/>
                      </a:lnTo>
                      <a:lnTo>
                        <a:pt x="4" y="99"/>
                      </a:lnTo>
                      <a:lnTo>
                        <a:pt x="0" y="132"/>
                      </a:lnTo>
                      <a:lnTo>
                        <a:pt x="6" y="149"/>
                      </a:lnTo>
                      <a:lnTo>
                        <a:pt x="44" y="142"/>
                      </a:lnTo>
                      <a:lnTo>
                        <a:pt x="72" y="152"/>
                      </a:lnTo>
                      <a:lnTo>
                        <a:pt x="85" y="138"/>
                      </a:lnTo>
                      <a:lnTo>
                        <a:pt x="107" y="130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44" name="Freeform 44">
                  <a:extLst>
                    <a:ext uri="{FF2B5EF4-FFF2-40B4-BE49-F238E27FC236}">
                      <a16:creationId xmlns:a16="http://schemas.microsoft.com/office/drawing/2014/main" id="{1473A31C-E873-495A-B589-601AEA31E0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98" y="1334"/>
                  <a:ext cx="207" cy="346"/>
                </a:xfrm>
                <a:custGeom>
                  <a:avLst/>
                  <a:gdLst>
                    <a:gd name="T0" fmla="*/ 5 w 230"/>
                    <a:gd name="T1" fmla="*/ 3 h 400"/>
                    <a:gd name="T2" fmla="*/ 5 w 230"/>
                    <a:gd name="T3" fmla="*/ 3 h 400"/>
                    <a:gd name="T4" fmla="*/ 5 w 230"/>
                    <a:gd name="T5" fmla="*/ 3 h 400"/>
                    <a:gd name="T6" fmla="*/ 5 w 230"/>
                    <a:gd name="T7" fmla="*/ 3 h 400"/>
                    <a:gd name="T8" fmla="*/ 5 w 230"/>
                    <a:gd name="T9" fmla="*/ 3 h 400"/>
                    <a:gd name="T10" fmla="*/ 5 w 230"/>
                    <a:gd name="T11" fmla="*/ 3 h 400"/>
                    <a:gd name="T12" fmla="*/ 5 w 230"/>
                    <a:gd name="T13" fmla="*/ 3 h 400"/>
                    <a:gd name="T14" fmla="*/ 5 w 230"/>
                    <a:gd name="T15" fmla="*/ 3 h 400"/>
                    <a:gd name="T16" fmla="*/ 5 w 230"/>
                    <a:gd name="T17" fmla="*/ 0 h 400"/>
                    <a:gd name="T18" fmla="*/ 5 w 230"/>
                    <a:gd name="T19" fmla="*/ 3 h 400"/>
                    <a:gd name="T20" fmla="*/ 5 w 230"/>
                    <a:gd name="T21" fmla="*/ 3 h 400"/>
                    <a:gd name="T22" fmla="*/ 5 w 230"/>
                    <a:gd name="T23" fmla="*/ 3 h 400"/>
                    <a:gd name="T24" fmla="*/ 5 w 230"/>
                    <a:gd name="T25" fmla="*/ 3 h 400"/>
                    <a:gd name="T26" fmla="*/ 5 w 230"/>
                    <a:gd name="T27" fmla="*/ 3 h 400"/>
                    <a:gd name="T28" fmla="*/ 0 w 230"/>
                    <a:gd name="T29" fmla="*/ 3 h 400"/>
                    <a:gd name="T30" fmla="*/ 5 w 230"/>
                    <a:gd name="T31" fmla="*/ 3 h 400"/>
                    <a:gd name="T32" fmla="*/ 5 w 230"/>
                    <a:gd name="T33" fmla="*/ 3 h 400"/>
                    <a:gd name="T34" fmla="*/ 5 w 230"/>
                    <a:gd name="T35" fmla="*/ 3 h 400"/>
                    <a:gd name="T36" fmla="*/ 5 w 230"/>
                    <a:gd name="T37" fmla="*/ 3 h 400"/>
                    <a:gd name="T38" fmla="*/ 5 w 230"/>
                    <a:gd name="T39" fmla="*/ 3 h 400"/>
                    <a:gd name="T40" fmla="*/ 5 w 230"/>
                    <a:gd name="T41" fmla="*/ 3 h 400"/>
                    <a:gd name="T42" fmla="*/ 5 w 230"/>
                    <a:gd name="T43" fmla="*/ 3 h 400"/>
                    <a:gd name="T44" fmla="*/ 5 w 230"/>
                    <a:gd name="T45" fmla="*/ 3 h 400"/>
                    <a:gd name="T46" fmla="*/ 5 w 230"/>
                    <a:gd name="T47" fmla="*/ 3 h 400"/>
                    <a:gd name="T48" fmla="*/ 5 w 230"/>
                    <a:gd name="T49" fmla="*/ 3 h 400"/>
                    <a:gd name="T50" fmla="*/ 5 w 230"/>
                    <a:gd name="T51" fmla="*/ 3 h 400"/>
                    <a:gd name="T52" fmla="*/ 5 w 230"/>
                    <a:gd name="T53" fmla="*/ 3 h 400"/>
                    <a:gd name="T54" fmla="*/ 5 w 230"/>
                    <a:gd name="T55" fmla="*/ 3 h 400"/>
                    <a:gd name="T56" fmla="*/ 5 w 230"/>
                    <a:gd name="T57" fmla="*/ 3 h 400"/>
                    <a:gd name="T58" fmla="*/ 5 w 230"/>
                    <a:gd name="T59" fmla="*/ 3 h 400"/>
                    <a:gd name="T60" fmla="*/ 5 w 230"/>
                    <a:gd name="T61" fmla="*/ 3 h 400"/>
                    <a:gd name="T62" fmla="*/ 5 w 230"/>
                    <a:gd name="T63" fmla="*/ 3 h 4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30"/>
                    <a:gd name="T97" fmla="*/ 0 h 400"/>
                    <a:gd name="T98" fmla="*/ 230 w 230"/>
                    <a:gd name="T99" fmla="*/ 400 h 4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30" h="400">
                      <a:moveTo>
                        <a:pt x="214" y="223"/>
                      </a:moveTo>
                      <a:lnTo>
                        <a:pt x="216" y="180"/>
                      </a:lnTo>
                      <a:lnTo>
                        <a:pt x="229" y="160"/>
                      </a:lnTo>
                      <a:lnTo>
                        <a:pt x="223" y="141"/>
                      </a:lnTo>
                      <a:lnTo>
                        <a:pt x="152" y="114"/>
                      </a:lnTo>
                      <a:lnTo>
                        <a:pt x="157" y="86"/>
                      </a:lnTo>
                      <a:lnTo>
                        <a:pt x="178" y="55"/>
                      </a:lnTo>
                      <a:lnTo>
                        <a:pt x="166" y="6"/>
                      </a:lnTo>
                      <a:lnTo>
                        <a:pt x="159" y="0"/>
                      </a:lnTo>
                      <a:lnTo>
                        <a:pt x="113" y="31"/>
                      </a:lnTo>
                      <a:lnTo>
                        <a:pt x="92" y="101"/>
                      </a:lnTo>
                      <a:lnTo>
                        <a:pt x="85" y="150"/>
                      </a:lnTo>
                      <a:lnTo>
                        <a:pt x="47" y="180"/>
                      </a:lnTo>
                      <a:lnTo>
                        <a:pt x="26" y="189"/>
                      </a:lnTo>
                      <a:lnTo>
                        <a:pt x="0" y="196"/>
                      </a:lnTo>
                      <a:lnTo>
                        <a:pt x="59" y="269"/>
                      </a:lnTo>
                      <a:lnTo>
                        <a:pt x="71" y="324"/>
                      </a:lnTo>
                      <a:lnTo>
                        <a:pt x="66" y="350"/>
                      </a:lnTo>
                      <a:lnTo>
                        <a:pt x="107" y="372"/>
                      </a:lnTo>
                      <a:lnTo>
                        <a:pt x="107" y="389"/>
                      </a:lnTo>
                      <a:lnTo>
                        <a:pt x="144" y="399"/>
                      </a:lnTo>
                      <a:lnTo>
                        <a:pt x="154" y="399"/>
                      </a:lnTo>
                      <a:lnTo>
                        <a:pt x="154" y="367"/>
                      </a:lnTo>
                      <a:lnTo>
                        <a:pt x="183" y="363"/>
                      </a:lnTo>
                      <a:lnTo>
                        <a:pt x="190" y="326"/>
                      </a:lnTo>
                      <a:lnTo>
                        <a:pt x="170" y="310"/>
                      </a:lnTo>
                      <a:lnTo>
                        <a:pt x="154" y="295"/>
                      </a:lnTo>
                      <a:lnTo>
                        <a:pt x="161" y="225"/>
                      </a:lnTo>
                      <a:lnTo>
                        <a:pt x="176" y="216"/>
                      </a:lnTo>
                      <a:lnTo>
                        <a:pt x="202" y="227"/>
                      </a:lnTo>
                      <a:lnTo>
                        <a:pt x="214" y="223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45" name="Freeform 45">
                  <a:extLst>
                    <a:ext uri="{FF2B5EF4-FFF2-40B4-BE49-F238E27FC236}">
                      <a16:creationId xmlns:a16="http://schemas.microsoft.com/office/drawing/2014/main" id="{3198CA9C-6742-4569-A31B-8FAB210154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4" y="39"/>
                  <a:ext cx="1685" cy="1469"/>
                </a:xfrm>
                <a:custGeom>
                  <a:avLst/>
                  <a:gdLst>
                    <a:gd name="T0" fmla="*/ 4 w 1876"/>
                    <a:gd name="T1" fmla="*/ 3 h 1700"/>
                    <a:gd name="T2" fmla="*/ 4 w 1876"/>
                    <a:gd name="T3" fmla="*/ 3 h 1700"/>
                    <a:gd name="T4" fmla="*/ 4 w 1876"/>
                    <a:gd name="T5" fmla="*/ 3 h 1700"/>
                    <a:gd name="T6" fmla="*/ 4 w 1876"/>
                    <a:gd name="T7" fmla="*/ 3 h 1700"/>
                    <a:gd name="T8" fmla="*/ 4 w 1876"/>
                    <a:gd name="T9" fmla="*/ 3 h 1700"/>
                    <a:gd name="T10" fmla="*/ 4 w 1876"/>
                    <a:gd name="T11" fmla="*/ 3 h 1700"/>
                    <a:gd name="T12" fmla="*/ 4 w 1876"/>
                    <a:gd name="T13" fmla="*/ 3 h 1700"/>
                    <a:gd name="T14" fmla="*/ 4 w 1876"/>
                    <a:gd name="T15" fmla="*/ 3 h 1700"/>
                    <a:gd name="T16" fmla="*/ 4 w 1876"/>
                    <a:gd name="T17" fmla="*/ 3 h 1700"/>
                    <a:gd name="T18" fmla="*/ 4 w 1876"/>
                    <a:gd name="T19" fmla="*/ 3 h 1700"/>
                    <a:gd name="T20" fmla="*/ 4 w 1876"/>
                    <a:gd name="T21" fmla="*/ 3 h 1700"/>
                    <a:gd name="T22" fmla="*/ 4 w 1876"/>
                    <a:gd name="T23" fmla="*/ 3 h 1700"/>
                    <a:gd name="T24" fmla="*/ 4 w 1876"/>
                    <a:gd name="T25" fmla="*/ 3 h 1700"/>
                    <a:gd name="T26" fmla="*/ 4 w 1876"/>
                    <a:gd name="T27" fmla="*/ 3 h 1700"/>
                    <a:gd name="T28" fmla="*/ 4 w 1876"/>
                    <a:gd name="T29" fmla="*/ 3 h 1700"/>
                    <a:gd name="T30" fmla="*/ 4 w 1876"/>
                    <a:gd name="T31" fmla="*/ 3 h 1700"/>
                    <a:gd name="T32" fmla="*/ 4 w 1876"/>
                    <a:gd name="T33" fmla="*/ 3 h 1700"/>
                    <a:gd name="T34" fmla="*/ 4 w 1876"/>
                    <a:gd name="T35" fmla="*/ 3 h 1700"/>
                    <a:gd name="T36" fmla="*/ 4 w 1876"/>
                    <a:gd name="T37" fmla="*/ 3 h 1700"/>
                    <a:gd name="T38" fmla="*/ 4 w 1876"/>
                    <a:gd name="T39" fmla="*/ 3 h 1700"/>
                    <a:gd name="T40" fmla="*/ 4 w 1876"/>
                    <a:gd name="T41" fmla="*/ 3 h 1700"/>
                    <a:gd name="T42" fmla="*/ 4 w 1876"/>
                    <a:gd name="T43" fmla="*/ 3 h 1700"/>
                    <a:gd name="T44" fmla="*/ 4 w 1876"/>
                    <a:gd name="T45" fmla="*/ 3 h 1700"/>
                    <a:gd name="T46" fmla="*/ 4 w 1876"/>
                    <a:gd name="T47" fmla="*/ 3 h 1700"/>
                    <a:gd name="T48" fmla="*/ 4 w 1876"/>
                    <a:gd name="T49" fmla="*/ 3 h 1700"/>
                    <a:gd name="T50" fmla="*/ 4 w 1876"/>
                    <a:gd name="T51" fmla="*/ 3 h 1700"/>
                    <a:gd name="T52" fmla="*/ 4 w 1876"/>
                    <a:gd name="T53" fmla="*/ 3 h 1700"/>
                    <a:gd name="T54" fmla="*/ 4 w 1876"/>
                    <a:gd name="T55" fmla="*/ 3 h 1700"/>
                    <a:gd name="T56" fmla="*/ 4 w 1876"/>
                    <a:gd name="T57" fmla="*/ 0 h 1700"/>
                    <a:gd name="T58" fmla="*/ 4 w 1876"/>
                    <a:gd name="T59" fmla="*/ 3 h 1700"/>
                    <a:gd name="T60" fmla="*/ 4 w 1876"/>
                    <a:gd name="T61" fmla="*/ 3 h 1700"/>
                    <a:gd name="T62" fmla="*/ 4 w 1876"/>
                    <a:gd name="T63" fmla="*/ 3 h 1700"/>
                    <a:gd name="T64" fmla="*/ 4 w 1876"/>
                    <a:gd name="T65" fmla="*/ 3 h 1700"/>
                    <a:gd name="T66" fmla="*/ 4 w 1876"/>
                    <a:gd name="T67" fmla="*/ 3 h 1700"/>
                    <a:gd name="T68" fmla="*/ 4 w 1876"/>
                    <a:gd name="T69" fmla="*/ 3 h 1700"/>
                    <a:gd name="T70" fmla="*/ 4 w 1876"/>
                    <a:gd name="T71" fmla="*/ 3 h 1700"/>
                    <a:gd name="T72" fmla="*/ 4 w 1876"/>
                    <a:gd name="T73" fmla="*/ 3 h 1700"/>
                    <a:gd name="T74" fmla="*/ 4 w 1876"/>
                    <a:gd name="T75" fmla="*/ 3 h 1700"/>
                    <a:gd name="T76" fmla="*/ 4 w 1876"/>
                    <a:gd name="T77" fmla="*/ 3 h 1700"/>
                    <a:gd name="T78" fmla="*/ 4 w 1876"/>
                    <a:gd name="T79" fmla="*/ 3 h 1700"/>
                    <a:gd name="T80" fmla="*/ 4 w 1876"/>
                    <a:gd name="T81" fmla="*/ 3 h 1700"/>
                    <a:gd name="T82" fmla="*/ 4 w 1876"/>
                    <a:gd name="T83" fmla="*/ 3 h 1700"/>
                    <a:gd name="T84" fmla="*/ 4 w 1876"/>
                    <a:gd name="T85" fmla="*/ 3 h 1700"/>
                    <a:gd name="T86" fmla="*/ 4 w 1876"/>
                    <a:gd name="T87" fmla="*/ 3 h 1700"/>
                    <a:gd name="T88" fmla="*/ 4 w 1876"/>
                    <a:gd name="T89" fmla="*/ 3 h 1700"/>
                    <a:gd name="T90" fmla="*/ 4 w 1876"/>
                    <a:gd name="T91" fmla="*/ 3 h 1700"/>
                    <a:gd name="T92" fmla="*/ 4 w 1876"/>
                    <a:gd name="T93" fmla="*/ 3 h 1700"/>
                    <a:gd name="T94" fmla="*/ 4 w 1876"/>
                    <a:gd name="T95" fmla="*/ 3 h 1700"/>
                    <a:gd name="T96" fmla="*/ 4 w 1876"/>
                    <a:gd name="T97" fmla="*/ 3 h 1700"/>
                    <a:gd name="T98" fmla="*/ 4 w 1876"/>
                    <a:gd name="T99" fmla="*/ 3 h 1700"/>
                    <a:gd name="T100" fmla="*/ 4 w 1876"/>
                    <a:gd name="T101" fmla="*/ 3 h 170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876"/>
                    <a:gd name="T154" fmla="*/ 0 h 1700"/>
                    <a:gd name="T155" fmla="*/ 1876 w 1876"/>
                    <a:gd name="T156" fmla="*/ 1700 h 170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876" h="1700">
                      <a:moveTo>
                        <a:pt x="527" y="1694"/>
                      </a:moveTo>
                      <a:lnTo>
                        <a:pt x="553" y="1687"/>
                      </a:lnTo>
                      <a:lnTo>
                        <a:pt x="575" y="1678"/>
                      </a:lnTo>
                      <a:lnTo>
                        <a:pt x="613" y="1648"/>
                      </a:lnTo>
                      <a:lnTo>
                        <a:pt x="620" y="1598"/>
                      </a:lnTo>
                      <a:lnTo>
                        <a:pt x="641" y="1528"/>
                      </a:lnTo>
                      <a:lnTo>
                        <a:pt x="687" y="1497"/>
                      </a:lnTo>
                      <a:lnTo>
                        <a:pt x="694" y="1504"/>
                      </a:lnTo>
                      <a:lnTo>
                        <a:pt x="706" y="1552"/>
                      </a:lnTo>
                      <a:lnTo>
                        <a:pt x="685" y="1583"/>
                      </a:lnTo>
                      <a:lnTo>
                        <a:pt x="680" y="1612"/>
                      </a:lnTo>
                      <a:lnTo>
                        <a:pt x="751" y="1639"/>
                      </a:lnTo>
                      <a:lnTo>
                        <a:pt x="757" y="1658"/>
                      </a:lnTo>
                      <a:lnTo>
                        <a:pt x="799" y="1656"/>
                      </a:lnTo>
                      <a:lnTo>
                        <a:pt x="819" y="1660"/>
                      </a:lnTo>
                      <a:lnTo>
                        <a:pt x="828" y="1667"/>
                      </a:lnTo>
                      <a:lnTo>
                        <a:pt x="900" y="1564"/>
                      </a:lnTo>
                      <a:lnTo>
                        <a:pt x="919" y="1557"/>
                      </a:lnTo>
                      <a:lnTo>
                        <a:pt x="924" y="1544"/>
                      </a:lnTo>
                      <a:lnTo>
                        <a:pt x="922" y="1523"/>
                      </a:lnTo>
                      <a:lnTo>
                        <a:pt x="946" y="1489"/>
                      </a:lnTo>
                      <a:lnTo>
                        <a:pt x="991" y="1487"/>
                      </a:lnTo>
                      <a:lnTo>
                        <a:pt x="1010" y="1467"/>
                      </a:lnTo>
                      <a:lnTo>
                        <a:pt x="1020" y="1475"/>
                      </a:lnTo>
                      <a:lnTo>
                        <a:pt x="1046" y="1453"/>
                      </a:lnTo>
                      <a:lnTo>
                        <a:pt x="1062" y="1453"/>
                      </a:lnTo>
                      <a:lnTo>
                        <a:pt x="1110" y="1383"/>
                      </a:lnTo>
                      <a:lnTo>
                        <a:pt x="1134" y="1385"/>
                      </a:lnTo>
                      <a:lnTo>
                        <a:pt x="1165" y="1363"/>
                      </a:lnTo>
                      <a:lnTo>
                        <a:pt x="1173" y="1371"/>
                      </a:lnTo>
                      <a:lnTo>
                        <a:pt x="1230" y="1343"/>
                      </a:lnTo>
                      <a:lnTo>
                        <a:pt x="1202" y="1294"/>
                      </a:lnTo>
                      <a:lnTo>
                        <a:pt x="1211" y="1246"/>
                      </a:lnTo>
                      <a:lnTo>
                        <a:pt x="1235" y="1195"/>
                      </a:lnTo>
                      <a:lnTo>
                        <a:pt x="1254" y="1186"/>
                      </a:lnTo>
                      <a:lnTo>
                        <a:pt x="1268" y="1193"/>
                      </a:lnTo>
                      <a:lnTo>
                        <a:pt x="1268" y="1229"/>
                      </a:lnTo>
                      <a:lnTo>
                        <a:pt x="1283" y="1239"/>
                      </a:lnTo>
                      <a:lnTo>
                        <a:pt x="1319" y="1212"/>
                      </a:lnTo>
                      <a:lnTo>
                        <a:pt x="1333" y="1197"/>
                      </a:lnTo>
                      <a:lnTo>
                        <a:pt x="1349" y="1204"/>
                      </a:lnTo>
                      <a:lnTo>
                        <a:pt x="1367" y="1188"/>
                      </a:lnTo>
                      <a:lnTo>
                        <a:pt x="1404" y="1186"/>
                      </a:lnTo>
                      <a:lnTo>
                        <a:pt x="1410" y="1173"/>
                      </a:lnTo>
                      <a:lnTo>
                        <a:pt x="1402" y="1154"/>
                      </a:lnTo>
                      <a:lnTo>
                        <a:pt x="1428" y="1127"/>
                      </a:lnTo>
                      <a:lnTo>
                        <a:pt x="1458" y="1111"/>
                      </a:lnTo>
                      <a:lnTo>
                        <a:pt x="1507" y="1164"/>
                      </a:lnTo>
                      <a:lnTo>
                        <a:pt x="1505" y="1184"/>
                      </a:lnTo>
                      <a:lnTo>
                        <a:pt x="1529" y="1222"/>
                      </a:lnTo>
                      <a:lnTo>
                        <a:pt x="1586" y="1226"/>
                      </a:lnTo>
                      <a:lnTo>
                        <a:pt x="1599" y="1200"/>
                      </a:lnTo>
                      <a:lnTo>
                        <a:pt x="1584" y="1123"/>
                      </a:lnTo>
                      <a:lnTo>
                        <a:pt x="1597" y="1109"/>
                      </a:lnTo>
                      <a:lnTo>
                        <a:pt x="1623" y="1127"/>
                      </a:lnTo>
                      <a:lnTo>
                        <a:pt x="1647" y="1162"/>
                      </a:lnTo>
                      <a:lnTo>
                        <a:pt x="1685" y="1104"/>
                      </a:lnTo>
                      <a:lnTo>
                        <a:pt x="1702" y="1101"/>
                      </a:lnTo>
                      <a:lnTo>
                        <a:pt x="1730" y="1072"/>
                      </a:lnTo>
                      <a:lnTo>
                        <a:pt x="1744" y="1072"/>
                      </a:lnTo>
                      <a:lnTo>
                        <a:pt x="1768" y="1048"/>
                      </a:lnTo>
                      <a:lnTo>
                        <a:pt x="1781" y="1048"/>
                      </a:lnTo>
                      <a:lnTo>
                        <a:pt x="1794" y="1025"/>
                      </a:lnTo>
                      <a:lnTo>
                        <a:pt x="1829" y="1025"/>
                      </a:lnTo>
                      <a:lnTo>
                        <a:pt x="1860" y="995"/>
                      </a:lnTo>
                      <a:lnTo>
                        <a:pt x="1875" y="979"/>
                      </a:lnTo>
                      <a:lnTo>
                        <a:pt x="1875" y="961"/>
                      </a:lnTo>
                      <a:lnTo>
                        <a:pt x="1850" y="947"/>
                      </a:lnTo>
                      <a:lnTo>
                        <a:pt x="1850" y="915"/>
                      </a:lnTo>
                      <a:lnTo>
                        <a:pt x="1805" y="858"/>
                      </a:lnTo>
                      <a:lnTo>
                        <a:pt x="1761" y="899"/>
                      </a:lnTo>
                      <a:lnTo>
                        <a:pt x="1748" y="891"/>
                      </a:lnTo>
                      <a:lnTo>
                        <a:pt x="1745" y="867"/>
                      </a:lnTo>
                      <a:lnTo>
                        <a:pt x="1728" y="840"/>
                      </a:lnTo>
                      <a:lnTo>
                        <a:pt x="1723" y="809"/>
                      </a:lnTo>
                      <a:lnTo>
                        <a:pt x="1723" y="778"/>
                      </a:lnTo>
                      <a:lnTo>
                        <a:pt x="1693" y="756"/>
                      </a:lnTo>
                      <a:lnTo>
                        <a:pt x="1689" y="742"/>
                      </a:lnTo>
                      <a:lnTo>
                        <a:pt x="1697" y="723"/>
                      </a:lnTo>
                      <a:lnTo>
                        <a:pt x="1754" y="740"/>
                      </a:lnTo>
                      <a:lnTo>
                        <a:pt x="1757" y="711"/>
                      </a:lnTo>
                      <a:lnTo>
                        <a:pt x="1776" y="689"/>
                      </a:lnTo>
                      <a:lnTo>
                        <a:pt x="1764" y="677"/>
                      </a:lnTo>
                      <a:lnTo>
                        <a:pt x="1766" y="653"/>
                      </a:lnTo>
                      <a:lnTo>
                        <a:pt x="1794" y="639"/>
                      </a:lnTo>
                      <a:lnTo>
                        <a:pt x="1800" y="631"/>
                      </a:lnTo>
                      <a:lnTo>
                        <a:pt x="1797" y="622"/>
                      </a:lnTo>
                      <a:lnTo>
                        <a:pt x="1766" y="631"/>
                      </a:lnTo>
                      <a:lnTo>
                        <a:pt x="1711" y="590"/>
                      </a:lnTo>
                      <a:lnTo>
                        <a:pt x="1709" y="580"/>
                      </a:lnTo>
                      <a:lnTo>
                        <a:pt x="1735" y="547"/>
                      </a:lnTo>
                      <a:lnTo>
                        <a:pt x="1790" y="463"/>
                      </a:lnTo>
                      <a:lnTo>
                        <a:pt x="1794" y="456"/>
                      </a:lnTo>
                      <a:lnTo>
                        <a:pt x="1802" y="456"/>
                      </a:lnTo>
                      <a:lnTo>
                        <a:pt x="1821" y="478"/>
                      </a:lnTo>
                      <a:lnTo>
                        <a:pt x="1826" y="480"/>
                      </a:lnTo>
                      <a:lnTo>
                        <a:pt x="1826" y="378"/>
                      </a:lnTo>
                      <a:lnTo>
                        <a:pt x="1845" y="370"/>
                      </a:lnTo>
                      <a:lnTo>
                        <a:pt x="1845" y="330"/>
                      </a:lnTo>
                      <a:lnTo>
                        <a:pt x="1840" y="264"/>
                      </a:lnTo>
                      <a:lnTo>
                        <a:pt x="1862" y="176"/>
                      </a:lnTo>
                      <a:lnTo>
                        <a:pt x="1797" y="125"/>
                      </a:lnTo>
                      <a:lnTo>
                        <a:pt x="1745" y="169"/>
                      </a:lnTo>
                      <a:lnTo>
                        <a:pt x="1719" y="171"/>
                      </a:lnTo>
                      <a:lnTo>
                        <a:pt x="1706" y="187"/>
                      </a:lnTo>
                      <a:lnTo>
                        <a:pt x="1663" y="180"/>
                      </a:lnTo>
                      <a:lnTo>
                        <a:pt x="1640" y="154"/>
                      </a:lnTo>
                      <a:lnTo>
                        <a:pt x="1627" y="114"/>
                      </a:lnTo>
                      <a:lnTo>
                        <a:pt x="1630" y="99"/>
                      </a:lnTo>
                      <a:lnTo>
                        <a:pt x="1594" y="77"/>
                      </a:lnTo>
                      <a:lnTo>
                        <a:pt x="1575" y="110"/>
                      </a:lnTo>
                      <a:lnTo>
                        <a:pt x="1537" y="87"/>
                      </a:lnTo>
                      <a:lnTo>
                        <a:pt x="1531" y="81"/>
                      </a:lnTo>
                      <a:lnTo>
                        <a:pt x="1553" y="21"/>
                      </a:lnTo>
                      <a:lnTo>
                        <a:pt x="1536" y="0"/>
                      </a:lnTo>
                      <a:lnTo>
                        <a:pt x="1520" y="0"/>
                      </a:lnTo>
                      <a:lnTo>
                        <a:pt x="1481" y="26"/>
                      </a:lnTo>
                      <a:lnTo>
                        <a:pt x="1448" y="77"/>
                      </a:lnTo>
                      <a:lnTo>
                        <a:pt x="1460" y="84"/>
                      </a:lnTo>
                      <a:lnTo>
                        <a:pt x="1484" y="87"/>
                      </a:lnTo>
                      <a:lnTo>
                        <a:pt x="1505" y="137"/>
                      </a:lnTo>
                      <a:lnTo>
                        <a:pt x="1494" y="158"/>
                      </a:lnTo>
                      <a:lnTo>
                        <a:pt x="1474" y="187"/>
                      </a:lnTo>
                      <a:lnTo>
                        <a:pt x="1439" y="320"/>
                      </a:lnTo>
                      <a:lnTo>
                        <a:pt x="1452" y="342"/>
                      </a:lnTo>
                      <a:lnTo>
                        <a:pt x="1441" y="359"/>
                      </a:lnTo>
                      <a:lnTo>
                        <a:pt x="1360" y="419"/>
                      </a:lnTo>
                      <a:lnTo>
                        <a:pt x="1316" y="412"/>
                      </a:lnTo>
                      <a:lnTo>
                        <a:pt x="1292" y="403"/>
                      </a:lnTo>
                      <a:lnTo>
                        <a:pt x="1288" y="414"/>
                      </a:lnTo>
                      <a:lnTo>
                        <a:pt x="1252" y="557"/>
                      </a:lnTo>
                      <a:lnTo>
                        <a:pt x="1235" y="578"/>
                      </a:lnTo>
                      <a:lnTo>
                        <a:pt x="1244" y="602"/>
                      </a:lnTo>
                      <a:lnTo>
                        <a:pt x="1266" y="622"/>
                      </a:lnTo>
                      <a:lnTo>
                        <a:pt x="1303" y="602"/>
                      </a:lnTo>
                      <a:lnTo>
                        <a:pt x="1362" y="607"/>
                      </a:lnTo>
                      <a:lnTo>
                        <a:pt x="1380" y="578"/>
                      </a:lnTo>
                      <a:lnTo>
                        <a:pt x="1410" y="569"/>
                      </a:lnTo>
                      <a:lnTo>
                        <a:pt x="1470" y="590"/>
                      </a:lnTo>
                      <a:lnTo>
                        <a:pt x="1542" y="668"/>
                      </a:lnTo>
                      <a:lnTo>
                        <a:pt x="1542" y="684"/>
                      </a:lnTo>
                      <a:lnTo>
                        <a:pt x="1527" y="694"/>
                      </a:lnTo>
                      <a:lnTo>
                        <a:pt x="1443" y="699"/>
                      </a:lnTo>
                      <a:lnTo>
                        <a:pt x="1415" y="721"/>
                      </a:lnTo>
                      <a:lnTo>
                        <a:pt x="1393" y="718"/>
                      </a:lnTo>
                      <a:lnTo>
                        <a:pt x="1378" y="742"/>
                      </a:lnTo>
                      <a:lnTo>
                        <a:pt x="1338" y="752"/>
                      </a:lnTo>
                      <a:lnTo>
                        <a:pt x="1312" y="790"/>
                      </a:lnTo>
                      <a:lnTo>
                        <a:pt x="1307" y="820"/>
                      </a:lnTo>
                      <a:lnTo>
                        <a:pt x="1250" y="858"/>
                      </a:lnTo>
                      <a:lnTo>
                        <a:pt x="1216" y="862"/>
                      </a:lnTo>
                      <a:lnTo>
                        <a:pt x="1176" y="915"/>
                      </a:lnTo>
                      <a:lnTo>
                        <a:pt x="1139" y="937"/>
                      </a:lnTo>
                      <a:lnTo>
                        <a:pt x="1067" y="921"/>
                      </a:lnTo>
                      <a:lnTo>
                        <a:pt x="1042" y="911"/>
                      </a:lnTo>
                      <a:lnTo>
                        <a:pt x="1014" y="939"/>
                      </a:lnTo>
                      <a:lnTo>
                        <a:pt x="1000" y="990"/>
                      </a:lnTo>
                      <a:lnTo>
                        <a:pt x="1041" y="1048"/>
                      </a:lnTo>
                      <a:lnTo>
                        <a:pt x="1014" y="1074"/>
                      </a:lnTo>
                      <a:lnTo>
                        <a:pt x="979" y="1096"/>
                      </a:lnTo>
                      <a:lnTo>
                        <a:pt x="926" y="1162"/>
                      </a:lnTo>
                      <a:lnTo>
                        <a:pt x="859" y="1193"/>
                      </a:lnTo>
                      <a:lnTo>
                        <a:pt x="747" y="1204"/>
                      </a:lnTo>
                      <a:lnTo>
                        <a:pt x="728" y="1202"/>
                      </a:lnTo>
                      <a:lnTo>
                        <a:pt x="599" y="1257"/>
                      </a:lnTo>
                      <a:lnTo>
                        <a:pt x="541" y="1294"/>
                      </a:lnTo>
                      <a:lnTo>
                        <a:pt x="522" y="1285"/>
                      </a:lnTo>
                      <a:lnTo>
                        <a:pt x="517" y="1268"/>
                      </a:lnTo>
                      <a:lnTo>
                        <a:pt x="438" y="1263"/>
                      </a:lnTo>
                      <a:lnTo>
                        <a:pt x="345" y="1234"/>
                      </a:lnTo>
                      <a:lnTo>
                        <a:pt x="321" y="1207"/>
                      </a:lnTo>
                      <a:lnTo>
                        <a:pt x="187" y="1191"/>
                      </a:lnTo>
                      <a:lnTo>
                        <a:pt x="163" y="1202"/>
                      </a:lnTo>
                      <a:lnTo>
                        <a:pt x="1" y="1186"/>
                      </a:lnTo>
                      <a:lnTo>
                        <a:pt x="0" y="1210"/>
                      </a:lnTo>
                      <a:lnTo>
                        <a:pt x="10" y="1248"/>
                      </a:lnTo>
                      <a:lnTo>
                        <a:pt x="3" y="1310"/>
                      </a:lnTo>
                      <a:lnTo>
                        <a:pt x="50" y="1378"/>
                      </a:lnTo>
                      <a:lnTo>
                        <a:pt x="74" y="1393"/>
                      </a:lnTo>
                      <a:lnTo>
                        <a:pt x="110" y="1364"/>
                      </a:lnTo>
                      <a:lnTo>
                        <a:pt x="189" y="1364"/>
                      </a:lnTo>
                      <a:lnTo>
                        <a:pt x="209" y="1371"/>
                      </a:lnTo>
                      <a:lnTo>
                        <a:pt x="220" y="1389"/>
                      </a:lnTo>
                      <a:lnTo>
                        <a:pt x="211" y="1409"/>
                      </a:lnTo>
                      <a:lnTo>
                        <a:pt x="168" y="1444"/>
                      </a:lnTo>
                      <a:lnTo>
                        <a:pt x="172" y="1462"/>
                      </a:lnTo>
                      <a:lnTo>
                        <a:pt x="223" y="1499"/>
                      </a:lnTo>
                      <a:lnTo>
                        <a:pt x="242" y="1499"/>
                      </a:lnTo>
                      <a:lnTo>
                        <a:pt x="249" y="1508"/>
                      </a:lnTo>
                      <a:lnTo>
                        <a:pt x="244" y="1523"/>
                      </a:lnTo>
                      <a:lnTo>
                        <a:pt x="275" y="1548"/>
                      </a:lnTo>
                      <a:lnTo>
                        <a:pt x="347" y="1559"/>
                      </a:lnTo>
                      <a:lnTo>
                        <a:pt x="383" y="1550"/>
                      </a:lnTo>
                      <a:lnTo>
                        <a:pt x="426" y="1506"/>
                      </a:lnTo>
                      <a:lnTo>
                        <a:pt x="479" y="1511"/>
                      </a:lnTo>
                      <a:lnTo>
                        <a:pt x="501" y="1544"/>
                      </a:lnTo>
                      <a:lnTo>
                        <a:pt x="488" y="1574"/>
                      </a:lnTo>
                      <a:lnTo>
                        <a:pt x="493" y="1593"/>
                      </a:lnTo>
                      <a:lnTo>
                        <a:pt x="464" y="1610"/>
                      </a:lnTo>
                      <a:lnTo>
                        <a:pt x="450" y="1625"/>
                      </a:lnTo>
                      <a:lnTo>
                        <a:pt x="455" y="1663"/>
                      </a:lnTo>
                      <a:lnTo>
                        <a:pt x="505" y="1699"/>
                      </a:lnTo>
                      <a:lnTo>
                        <a:pt x="527" y="1694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46" name="Freeform 46">
                  <a:extLst>
                    <a:ext uri="{FF2B5EF4-FFF2-40B4-BE49-F238E27FC236}">
                      <a16:creationId xmlns:a16="http://schemas.microsoft.com/office/drawing/2014/main" id="{AE99DD8C-FC7F-457C-96B6-D8F025B7ED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8" y="861"/>
                  <a:ext cx="440" cy="413"/>
                </a:xfrm>
                <a:custGeom>
                  <a:avLst/>
                  <a:gdLst>
                    <a:gd name="T0" fmla="*/ 4 w 491"/>
                    <a:gd name="T1" fmla="*/ 3 h 478"/>
                    <a:gd name="T2" fmla="*/ 4 w 491"/>
                    <a:gd name="T3" fmla="*/ 3 h 478"/>
                    <a:gd name="T4" fmla="*/ 4 w 491"/>
                    <a:gd name="T5" fmla="*/ 3 h 478"/>
                    <a:gd name="T6" fmla="*/ 4 w 491"/>
                    <a:gd name="T7" fmla="*/ 3 h 478"/>
                    <a:gd name="T8" fmla="*/ 4 w 491"/>
                    <a:gd name="T9" fmla="*/ 3 h 478"/>
                    <a:gd name="T10" fmla="*/ 4 w 491"/>
                    <a:gd name="T11" fmla="*/ 3 h 478"/>
                    <a:gd name="T12" fmla="*/ 4 w 491"/>
                    <a:gd name="T13" fmla="*/ 3 h 478"/>
                    <a:gd name="T14" fmla="*/ 4 w 491"/>
                    <a:gd name="T15" fmla="*/ 3 h 478"/>
                    <a:gd name="T16" fmla="*/ 4 w 491"/>
                    <a:gd name="T17" fmla="*/ 3 h 478"/>
                    <a:gd name="T18" fmla="*/ 4 w 491"/>
                    <a:gd name="T19" fmla="*/ 3 h 478"/>
                    <a:gd name="T20" fmla="*/ 4 w 491"/>
                    <a:gd name="T21" fmla="*/ 0 h 478"/>
                    <a:gd name="T22" fmla="*/ 4 w 491"/>
                    <a:gd name="T23" fmla="*/ 3 h 478"/>
                    <a:gd name="T24" fmla="*/ 4 w 491"/>
                    <a:gd name="T25" fmla="*/ 3 h 478"/>
                    <a:gd name="T26" fmla="*/ 4 w 491"/>
                    <a:gd name="T27" fmla="*/ 3 h 478"/>
                    <a:gd name="T28" fmla="*/ 4 w 491"/>
                    <a:gd name="T29" fmla="*/ 3 h 478"/>
                    <a:gd name="T30" fmla="*/ 4 w 491"/>
                    <a:gd name="T31" fmla="*/ 3 h 478"/>
                    <a:gd name="T32" fmla="*/ 4 w 491"/>
                    <a:gd name="T33" fmla="*/ 3 h 478"/>
                    <a:gd name="T34" fmla="*/ 4 w 491"/>
                    <a:gd name="T35" fmla="*/ 3 h 478"/>
                    <a:gd name="T36" fmla="*/ 4 w 491"/>
                    <a:gd name="T37" fmla="*/ 3 h 478"/>
                    <a:gd name="T38" fmla="*/ 4 w 491"/>
                    <a:gd name="T39" fmla="*/ 3 h 478"/>
                    <a:gd name="T40" fmla="*/ 4 w 491"/>
                    <a:gd name="T41" fmla="*/ 3 h 478"/>
                    <a:gd name="T42" fmla="*/ 4 w 491"/>
                    <a:gd name="T43" fmla="*/ 3 h 478"/>
                    <a:gd name="T44" fmla="*/ 4 w 491"/>
                    <a:gd name="T45" fmla="*/ 3 h 478"/>
                    <a:gd name="T46" fmla="*/ 4 w 491"/>
                    <a:gd name="T47" fmla="*/ 3 h 478"/>
                    <a:gd name="T48" fmla="*/ 4 w 491"/>
                    <a:gd name="T49" fmla="*/ 3 h 478"/>
                    <a:gd name="T50" fmla="*/ 4 w 491"/>
                    <a:gd name="T51" fmla="*/ 3 h 478"/>
                    <a:gd name="T52" fmla="*/ 4 w 491"/>
                    <a:gd name="T53" fmla="*/ 3 h 478"/>
                    <a:gd name="T54" fmla="*/ 4 w 491"/>
                    <a:gd name="T55" fmla="*/ 3 h 478"/>
                    <a:gd name="T56" fmla="*/ 0 w 491"/>
                    <a:gd name="T57" fmla="*/ 3 h 478"/>
                    <a:gd name="T58" fmla="*/ 4 w 491"/>
                    <a:gd name="T59" fmla="*/ 3 h 478"/>
                    <a:gd name="T60" fmla="*/ 4 w 491"/>
                    <a:gd name="T61" fmla="*/ 3 h 478"/>
                    <a:gd name="T62" fmla="*/ 4 w 491"/>
                    <a:gd name="T63" fmla="*/ 3 h 478"/>
                    <a:gd name="T64" fmla="*/ 4 w 491"/>
                    <a:gd name="T65" fmla="*/ 3 h 478"/>
                    <a:gd name="T66" fmla="*/ 4 w 491"/>
                    <a:gd name="T67" fmla="*/ 3 h 478"/>
                    <a:gd name="T68" fmla="*/ 4 w 491"/>
                    <a:gd name="T69" fmla="*/ 3 h 478"/>
                    <a:gd name="T70" fmla="*/ 4 w 491"/>
                    <a:gd name="T71" fmla="*/ 3 h 478"/>
                    <a:gd name="T72" fmla="*/ 4 w 491"/>
                    <a:gd name="T73" fmla="*/ 3 h 478"/>
                    <a:gd name="T74" fmla="*/ 4 w 491"/>
                    <a:gd name="T75" fmla="*/ 3 h 478"/>
                    <a:gd name="T76" fmla="*/ 4 w 491"/>
                    <a:gd name="T77" fmla="*/ 3 h 478"/>
                    <a:gd name="T78" fmla="*/ 4 w 491"/>
                    <a:gd name="T79" fmla="*/ 3 h 478"/>
                    <a:gd name="T80" fmla="*/ 4 w 491"/>
                    <a:gd name="T81" fmla="*/ 3 h 478"/>
                    <a:gd name="T82" fmla="*/ 4 w 491"/>
                    <a:gd name="T83" fmla="*/ 3 h 478"/>
                    <a:gd name="T84" fmla="*/ 4 w 491"/>
                    <a:gd name="T85" fmla="*/ 3 h 478"/>
                    <a:gd name="T86" fmla="*/ 4 w 491"/>
                    <a:gd name="T87" fmla="*/ 3 h 478"/>
                    <a:gd name="T88" fmla="*/ 4 w 491"/>
                    <a:gd name="T89" fmla="*/ 3 h 478"/>
                    <a:gd name="T90" fmla="*/ 4 w 491"/>
                    <a:gd name="T91" fmla="*/ 3 h 478"/>
                    <a:gd name="T92" fmla="*/ 4 w 491"/>
                    <a:gd name="T93" fmla="*/ 3 h 478"/>
                    <a:gd name="T94" fmla="*/ 4 w 491"/>
                    <a:gd name="T95" fmla="*/ 3 h 478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491"/>
                    <a:gd name="T145" fmla="*/ 0 h 478"/>
                    <a:gd name="T146" fmla="*/ 491 w 491"/>
                    <a:gd name="T147" fmla="*/ 478 h 478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491" h="478">
                      <a:moveTo>
                        <a:pt x="406" y="331"/>
                      </a:moveTo>
                      <a:lnTo>
                        <a:pt x="458" y="254"/>
                      </a:lnTo>
                      <a:lnTo>
                        <a:pt x="490" y="216"/>
                      </a:lnTo>
                      <a:lnTo>
                        <a:pt x="485" y="178"/>
                      </a:lnTo>
                      <a:lnTo>
                        <a:pt x="451" y="139"/>
                      </a:lnTo>
                      <a:lnTo>
                        <a:pt x="446" y="106"/>
                      </a:lnTo>
                      <a:lnTo>
                        <a:pt x="384" y="20"/>
                      </a:lnTo>
                      <a:lnTo>
                        <a:pt x="380" y="28"/>
                      </a:lnTo>
                      <a:lnTo>
                        <a:pt x="367" y="42"/>
                      </a:lnTo>
                      <a:lnTo>
                        <a:pt x="341" y="11"/>
                      </a:lnTo>
                      <a:lnTo>
                        <a:pt x="303" y="0"/>
                      </a:lnTo>
                      <a:lnTo>
                        <a:pt x="301" y="11"/>
                      </a:lnTo>
                      <a:lnTo>
                        <a:pt x="301" y="28"/>
                      </a:lnTo>
                      <a:lnTo>
                        <a:pt x="286" y="44"/>
                      </a:lnTo>
                      <a:lnTo>
                        <a:pt x="255" y="74"/>
                      </a:lnTo>
                      <a:lnTo>
                        <a:pt x="221" y="74"/>
                      </a:lnTo>
                      <a:lnTo>
                        <a:pt x="207" y="97"/>
                      </a:lnTo>
                      <a:lnTo>
                        <a:pt x="195" y="97"/>
                      </a:lnTo>
                      <a:lnTo>
                        <a:pt x="171" y="122"/>
                      </a:lnTo>
                      <a:lnTo>
                        <a:pt x="157" y="122"/>
                      </a:lnTo>
                      <a:lnTo>
                        <a:pt x="129" y="150"/>
                      </a:lnTo>
                      <a:lnTo>
                        <a:pt x="111" y="154"/>
                      </a:lnTo>
                      <a:lnTo>
                        <a:pt x="74" y="212"/>
                      </a:lnTo>
                      <a:lnTo>
                        <a:pt x="50" y="177"/>
                      </a:lnTo>
                      <a:lnTo>
                        <a:pt x="23" y="159"/>
                      </a:lnTo>
                      <a:lnTo>
                        <a:pt x="11" y="172"/>
                      </a:lnTo>
                      <a:lnTo>
                        <a:pt x="26" y="250"/>
                      </a:lnTo>
                      <a:lnTo>
                        <a:pt x="13" y="276"/>
                      </a:lnTo>
                      <a:lnTo>
                        <a:pt x="0" y="315"/>
                      </a:lnTo>
                      <a:lnTo>
                        <a:pt x="37" y="339"/>
                      </a:lnTo>
                      <a:lnTo>
                        <a:pt x="57" y="342"/>
                      </a:lnTo>
                      <a:lnTo>
                        <a:pt x="83" y="380"/>
                      </a:lnTo>
                      <a:lnTo>
                        <a:pt x="102" y="368"/>
                      </a:lnTo>
                      <a:lnTo>
                        <a:pt x="133" y="331"/>
                      </a:lnTo>
                      <a:lnTo>
                        <a:pt x="164" y="278"/>
                      </a:lnTo>
                      <a:lnTo>
                        <a:pt x="217" y="267"/>
                      </a:lnTo>
                      <a:lnTo>
                        <a:pt x="250" y="300"/>
                      </a:lnTo>
                      <a:lnTo>
                        <a:pt x="225" y="353"/>
                      </a:lnTo>
                      <a:lnTo>
                        <a:pt x="195" y="402"/>
                      </a:lnTo>
                      <a:lnTo>
                        <a:pt x="223" y="421"/>
                      </a:lnTo>
                      <a:lnTo>
                        <a:pt x="221" y="445"/>
                      </a:lnTo>
                      <a:lnTo>
                        <a:pt x="198" y="467"/>
                      </a:lnTo>
                      <a:lnTo>
                        <a:pt x="203" y="477"/>
                      </a:lnTo>
                      <a:lnTo>
                        <a:pt x="243" y="457"/>
                      </a:lnTo>
                      <a:lnTo>
                        <a:pt x="298" y="384"/>
                      </a:lnTo>
                      <a:lnTo>
                        <a:pt x="379" y="337"/>
                      </a:lnTo>
                      <a:lnTo>
                        <a:pt x="406" y="331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47" name="Freeform 47">
                  <a:extLst>
                    <a:ext uri="{FF2B5EF4-FFF2-40B4-BE49-F238E27FC236}">
                      <a16:creationId xmlns:a16="http://schemas.microsoft.com/office/drawing/2014/main" id="{573652BC-A2C8-4190-AD46-9A2EA927FA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2" y="627"/>
                  <a:ext cx="637" cy="421"/>
                </a:xfrm>
                <a:custGeom>
                  <a:avLst/>
                  <a:gdLst>
                    <a:gd name="T0" fmla="*/ 4 w 709"/>
                    <a:gd name="T1" fmla="*/ 3 h 488"/>
                    <a:gd name="T2" fmla="*/ 4 w 709"/>
                    <a:gd name="T3" fmla="*/ 3 h 488"/>
                    <a:gd name="T4" fmla="*/ 4 w 709"/>
                    <a:gd name="T5" fmla="*/ 3 h 488"/>
                    <a:gd name="T6" fmla="*/ 4 w 709"/>
                    <a:gd name="T7" fmla="*/ 3 h 488"/>
                    <a:gd name="T8" fmla="*/ 4 w 709"/>
                    <a:gd name="T9" fmla="*/ 3 h 488"/>
                    <a:gd name="T10" fmla="*/ 4 w 709"/>
                    <a:gd name="T11" fmla="*/ 3 h 488"/>
                    <a:gd name="T12" fmla="*/ 4 w 709"/>
                    <a:gd name="T13" fmla="*/ 3 h 488"/>
                    <a:gd name="T14" fmla="*/ 4 w 709"/>
                    <a:gd name="T15" fmla="*/ 3 h 488"/>
                    <a:gd name="T16" fmla="*/ 4 w 709"/>
                    <a:gd name="T17" fmla="*/ 3 h 488"/>
                    <a:gd name="T18" fmla="*/ 4 w 709"/>
                    <a:gd name="T19" fmla="*/ 3 h 488"/>
                    <a:gd name="T20" fmla="*/ 4 w 709"/>
                    <a:gd name="T21" fmla="*/ 3 h 488"/>
                    <a:gd name="T22" fmla="*/ 4 w 709"/>
                    <a:gd name="T23" fmla="*/ 3 h 488"/>
                    <a:gd name="T24" fmla="*/ 4 w 709"/>
                    <a:gd name="T25" fmla="*/ 3 h 488"/>
                    <a:gd name="T26" fmla="*/ 4 w 709"/>
                    <a:gd name="T27" fmla="*/ 3 h 488"/>
                    <a:gd name="T28" fmla="*/ 4 w 709"/>
                    <a:gd name="T29" fmla="*/ 3 h 488"/>
                    <a:gd name="T30" fmla="*/ 4 w 709"/>
                    <a:gd name="T31" fmla="*/ 3 h 488"/>
                    <a:gd name="T32" fmla="*/ 0 w 709"/>
                    <a:gd name="T33" fmla="*/ 3 h 488"/>
                    <a:gd name="T34" fmla="*/ 4 w 709"/>
                    <a:gd name="T35" fmla="*/ 3 h 488"/>
                    <a:gd name="T36" fmla="*/ 4 w 709"/>
                    <a:gd name="T37" fmla="*/ 3 h 488"/>
                    <a:gd name="T38" fmla="*/ 4 w 709"/>
                    <a:gd name="T39" fmla="*/ 3 h 488"/>
                    <a:gd name="T40" fmla="*/ 4 w 709"/>
                    <a:gd name="T41" fmla="*/ 3 h 488"/>
                    <a:gd name="T42" fmla="*/ 4 w 709"/>
                    <a:gd name="T43" fmla="*/ 3 h 488"/>
                    <a:gd name="T44" fmla="*/ 4 w 709"/>
                    <a:gd name="T45" fmla="*/ 3 h 488"/>
                    <a:gd name="T46" fmla="*/ 4 w 709"/>
                    <a:gd name="T47" fmla="*/ 3 h 488"/>
                    <a:gd name="T48" fmla="*/ 4 w 709"/>
                    <a:gd name="T49" fmla="*/ 3 h 488"/>
                    <a:gd name="T50" fmla="*/ 4 w 709"/>
                    <a:gd name="T51" fmla="*/ 3 h 488"/>
                    <a:gd name="T52" fmla="*/ 4 w 709"/>
                    <a:gd name="T53" fmla="*/ 3 h 488"/>
                    <a:gd name="T54" fmla="*/ 4 w 709"/>
                    <a:gd name="T55" fmla="*/ 3 h 488"/>
                    <a:gd name="T56" fmla="*/ 4 w 709"/>
                    <a:gd name="T57" fmla="*/ 3 h 488"/>
                    <a:gd name="T58" fmla="*/ 4 w 709"/>
                    <a:gd name="T59" fmla="*/ 3 h 488"/>
                    <a:gd name="T60" fmla="*/ 4 w 709"/>
                    <a:gd name="T61" fmla="*/ 3 h 488"/>
                    <a:gd name="T62" fmla="*/ 4 w 709"/>
                    <a:gd name="T63" fmla="*/ 3 h 488"/>
                    <a:gd name="T64" fmla="*/ 4 w 709"/>
                    <a:gd name="T65" fmla="*/ 3 h 488"/>
                    <a:gd name="T66" fmla="*/ 4 w 709"/>
                    <a:gd name="T67" fmla="*/ 3 h 488"/>
                    <a:gd name="T68" fmla="*/ 4 w 709"/>
                    <a:gd name="T69" fmla="*/ 3 h 488"/>
                    <a:gd name="T70" fmla="*/ 4 w 709"/>
                    <a:gd name="T71" fmla="*/ 3 h 488"/>
                    <a:gd name="T72" fmla="*/ 4 w 709"/>
                    <a:gd name="T73" fmla="*/ 3 h 48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09"/>
                    <a:gd name="T112" fmla="*/ 0 h 488"/>
                    <a:gd name="T113" fmla="*/ 709 w 709"/>
                    <a:gd name="T114" fmla="*/ 488 h 48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09" h="488">
                      <a:moveTo>
                        <a:pt x="704" y="135"/>
                      </a:moveTo>
                      <a:lnTo>
                        <a:pt x="686" y="135"/>
                      </a:lnTo>
                      <a:lnTo>
                        <a:pt x="664" y="135"/>
                      </a:lnTo>
                      <a:lnTo>
                        <a:pt x="631" y="125"/>
                      </a:lnTo>
                      <a:lnTo>
                        <a:pt x="620" y="105"/>
                      </a:lnTo>
                      <a:lnTo>
                        <a:pt x="609" y="120"/>
                      </a:lnTo>
                      <a:lnTo>
                        <a:pt x="594" y="110"/>
                      </a:lnTo>
                      <a:lnTo>
                        <a:pt x="561" y="149"/>
                      </a:lnTo>
                      <a:lnTo>
                        <a:pt x="554" y="161"/>
                      </a:lnTo>
                      <a:lnTo>
                        <a:pt x="539" y="162"/>
                      </a:lnTo>
                      <a:lnTo>
                        <a:pt x="517" y="138"/>
                      </a:lnTo>
                      <a:lnTo>
                        <a:pt x="496" y="130"/>
                      </a:lnTo>
                      <a:lnTo>
                        <a:pt x="473" y="85"/>
                      </a:lnTo>
                      <a:lnTo>
                        <a:pt x="458" y="96"/>
                      </a:lnTo>
                      <a:lnTo>
                        <a:pt x="462" y="135"/>
                      </a:lnTo>
                      <a:lnTo>
                        <a:pt x="451" y="142"/>
                      </a:lnTo>
                      <a:lnTo>
                        <a:pt x="422" y="110"/>
                      </a:lnTo>
                      <a:lnTo>
                        <a:pt x="412" y="96"/>
                      </a:lnTo>
                      <a:lnTo>
                        <a:pt x="390" y="96"/>
                      </a:lnTo>
                      <a:lnTo>
                        <a:pt x="379" y="63"/>
                      </a:lnTo>
                      <a:lnTo>
                        <a:pt x="348" y="48"/>
                      </a:lnTo>
                      <a:lnTo>
                        <a:pt x="307" y="63"/>
                      </a:lnTo>
                      <a:lnTo>
                        <a:pt x="290" y="61"/>
                      </a:lnTo>
                      <a:lnTo>
                        <a:pt x="269" y="36"/>
                      </a:lnTo>
                      <a:lnTo>
                        <a:pt x="237" y="55"/>
                      </a:lnTo>
                      <a:lnTo>
                        <a:pt x="216" y="55"/>
                      </a:lnTo>
                      <a:lnTo>
                        <a:pt x="194" y="65"/>
                      </a:lnTo>
                      <a:lnTo>
                        <a:pt x="161" y="41"/>
                      </a:lnTo>
                      <a:lnTo>
                        <a:pt x="139" y="0"/>
                      </a:lnTo>
                      <a:lnTo>
                        <a:pt x="87" y="10"/>
                      </a:lnTo>
                      <a:lnTo>
                        <a:pt x="67" y="32"/>
                      </a:lnTo>
                      <a:lnTo>
                        <a:pt x="65" y="61"/>
                      </a:lnTo>
                      <a:lnTo>
                        <a:pt x="8" y="43"/>
                      </a:lnTo>
                      <a:lnTo>
                        <a:pt x="0" y="63"/>
                      </a:lnTo>
                      <a:lnTo>
                        <a:pt x="3" y="77"/>
                      </a:lnTo>
                      <a:lnTo>
                        <a:pt x="34" y="99"/>
                      </a:lnTo>
                      <a:lnTo>
                        <a:pt x="34" y="130"/>
                      </a:lnTo>
                      <a:lnTo>
                        <a:pt x="38" y="161"/>
                      </a:lnTo>
                      <a:lnTo>
                        <a:pt x="56" y="187"/>
                      </a:lnTo>
                      <a:lnTo>
                        <a:pt x="58" y="211"/>
                      </a:lnTo>
                      <a:lnTo>
                        <a:pt x="72" y="219"/>
                      </a:lnTo>
                      <a:lnTo>
                        <a:pt x="115" y="178"/>
                      </a:lnTo>
                      <a:lnTo>
                        <a:pt x="161" y="236"/>
                      </a:lnTo>
                      <a:lnTo>
                        <a:pt x="161" y="268"/>
                      </a:lnTo>
                      <a:lnTo>
                        <a:pt x="185" y="282"/>
                      </a:lnTo>
                      <a:lnTo>
                        <a:pt x="187" y="270"/>
                      </a:lnTo>
                      <a:lnTo>
                        <a:pt x="225" y="282"/>
                      </a:lnTo>
                      <a:lnTo>
                        <a:pt x="252" y="313"/>
                      </a:lnTo>
                      <a:lnTo>
                        <a:pt x="264" y="299"/>
                      </a:lnTo>
                      <a:lnTo>
                        <a:pt x="269" y="291"/>
                      </a:lnTo>
                      <a:lnTo>
                        <a:pt x="331" y="376"/>
                      </a:lnTo>
                      <a:lnTo>
                        <a:pt x="335" y="409"/>
                      </a:lnTo>
                      <a:lnTo>
                        <a:pt x="370" y="449"/>
                      </a:lnTo>
                      <a:lnTo>
                        <a:pt x="374" y="487"/>
                      </a:lnTo>
                      <a:lnTo>
                        <a:pt x="405" y="467"/>
                      </a:lnTo>
                      <a:lnTo>
                        <a:pt x="434" y="385"/>
                      </a:lnTo>
                      <a:lnTo>
                        <a:pt x="446" y="381"/>
                      </a:lnTo>
                      <a:lnTo>
                        <a:pt x="477" y="398"/>
                      </a:lnTo>
                      <a:lnTo>
                        <a:pt x="528" y="392"/>
                      </a:lnTo>
                      <a:lnTo>
                        <a:pt x="546" y="376"/>
                      </a:lnTo>
                      <a:lnTo>
                        <a:pt x="522" y="339"/>
                      </a:lnTo>
                      <a:lnTo>
                        <a:pt x="528" y="330"/>
                      </a:lnTo>
                      <a:lnTo>
                        <a:pt x="577" y="315"/>
                      </a:lnTo>
                      <a:lnTo>
                        <a:pt x="594" y="277"/>
                      </a:lnTo>
                      <a:lnTo>
                        <a:pt x="620" y="265"/>
                      </a:lnTo>
                      <a:lnTo>
                        <a:pt x="620" y="229"/>
                      </a:lnTo>
                      <a:lnTo>
                        <a:pt x="627" y="204"/>
                      </a:lnTo>
                      <a:lnTo>
                        <a:pt x="642" y="200"/>
                      </a:lnTo>
                      <a:lnTo>
                        <a:pt x="654" y="214"/>
                      </a:lnTo>
                      <a:lnTo>
                        <a:pt x="666" y="224"/>
                      </a:lnTo>
                      <a:lnTo>
                        <a:pt x="699" y="180"/>
                      </a:lnTo>
                      <a:lnTo>
                        <a:pt x="708" y="147"/>
                      </a:lnTo>
                      <a:lnTo>
                        <a:pt x="704" y="135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48" name="Freeform 48">
                  <a:extLst>
                    <a:ext uri="{FF2B5EF4-FFF2-40B4-BE49-F238E27FC236}">
                      <a16:creationId xmlns:a16="http://schemas.microsoft.com/office/drawing/2014/main" id="{BD381EEC-8D0C-4767-8DBB-0F4674A4EE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1" y="0"/>
                  <a:ext cx="871" cy="767"/>
                </a:xfrm>
                <a:custGeom>
                  <a:avLst/>
                  <a:gdLst>
                    <a:gd name="T0" fmla="*/ 4 w 970"/>
                    <a:gd name="T1" fmla="*/ 3 h 888"/>
                    <a:gd name="T2" fmla="*/ 4 w 970"/>
                    <a:gd name="T3" fmla="*/ 3 h 888"/>
                    <a:gd name="T4" fmla="*/ 4 w 970"/>
                    <a:gd name="T5" fmla="*/ 3 h 888"/>
                    <a:gd name="T6" fmla="*/ 4 w 970"/>
                    <a:gd name="T7" fmla="*/ 3 h 888"/>
                    <a:gd name="T8" fmla="*/ 4 w 970"/>
                    <a:gd name="T9" fmla="*/ 3 h 888"/>
                    <a:gd name="T10" fmla="*/ 4 w 970"/>
                    <a:gd name="T11" fmla="*/ 3 h 888"/>
                    <a:gd name="T12" fmla="*/ 4 w 970"/>
                    <a:gd name="T13" fmla="*/ 3 h 888"/>
                    <a:gd name="T14" fmla="*/ 4 w 970"/>
                    <a:gd name="T15" fmla="*/ 3 h 888"/>
                    <a:gd name="T16" fmla="*/ 4 w 970"/>
                    <a:gd name="T17" fmla="*/ 3 h 888"/>
                    <a:gd name="T18" fmla="*/ 4 w 970"/>
                    <a:gd name="T19" fmla="*/ 3 h 888"/>
                    <a:gd name="T20" fmla="*/ 4 w 970"/>
                    <a:gd name="T21" fmla="*/ 3 h 888"/>
                    <a:gd name="T22" fmla="*/ 4 w 970"/>
                    <a:gd name="T23" fmla="*/ 3 h 888"/>
                    <a:gd name="T24" fmla="*/ 4 w 970"/>
                    <a:gd name="T25" fmla="*/ 3 h 888"/>
                    <a:gd name="T26" fmla="*/ 4 w 970"/>
                    <a:gd name="T27" fmla="*/ 3 h 888"/>
                    <a:gd name="T28" fmla="*/ 4 w 970"/>
                    <a:gd name="T29" fmla="*/ 3 h 888"/>
                    <a:gd name="T30" fmla="*/ 4 w 970"/>
                    <a:gd name="T31" fmla="*/ 3 h 888"/>
                    <a:gd name="T32" fmla="*/ 4 w 970"/>
                    <a:gd name="T33" fmla="*/ 3 h 888"/>
                    <a:gd name="T34" fmla="*/ 4 w 970"/>
                    <a:gd name="T35" fmla="*/ 3 h 888"/>
                    <a:gd name="T36" fmla="*/ 4 w 970"/>
                    <a:gd name="T37" fmla="*/ 3 h 888"/>
                    <a:gd name="T38" fmla="*/ 4 w 970"/>
                    <a:gd name="T39" fmla="*/ 3 h 888"/>
                    <a:gd name="T40" fmla="*/ 4 w 970"/>
                    <a:gd name="T41" fmla="*/ 3 h 888"/>
                    <a:gd name="T42" fmla="*/ 4 w 970"/>
                    <a:gd name="T43" fmla="*/ 3 h 888"/>
                    <a:gd name="T44" fmla="*/ 4 w 970"/>
                    <a:gd name="T45" fmla="*/ 3 h 888"/>
                    <a:gd name="T46" fmla="*/ 4 w 970"/>
                    <a:gd name="T47" fmla="*/ 3 h 888"/>
                    <a:gd name="T48" fmla="*/ 4 w 970"/>
                    <a:gd name="T49" fmla="*/ 3 h 888"/>
                    <a:gd name="T50" fmla="*/ 4 w 970"/>
                    <a:gd name="T51" fmla="*/ 3 h 888"/>
                    <a:gd name="T52" fmla="*/ 4 w 970"/>
                    <a:gd name="T53" fmla="*/ 3 h 888"/>
                    <a:gd name="T54" fmla="*/ 4 w 970"/>
                    <a:gd name="T55" fmla="*/ 3 h 888"/>
                    <a:gd name="T56" fmla="*/ 4 w 970"/>
                    <a:gd name="T57" fmla="*/ 3 h 888"/>
                    <a:gd name="T58" fmla="*/ 4 w 970"/>
                    <a:gd name="T59" fmla="*/ 3 h 888"/>
                    <a:gd name="T60" fmla="*/ 4 w 970"/>
                    <a:gd name="T61" fmla="*/ 3 h 888"/>
                    <a:gd name="T62" fmla="*/ 4 w 970"/>
                    <a:gd name="T63" fmla="*/ 3 h 888"/>
                    <a:gd name="T64" fmla="*/ 4 w 970"/>
                    <a:gd name="T65" fmla="*/ 3 h 888"/>
                    <a:gd name="T66" fmla="*/ 4 w 970"/>
                    <a:gd name="T67" fmla="*/ 3 h 888"/>
                    <a:gd name="T68" fmla="*/ 4 w 970"/>
                    <a:gd name="T69" fmla="*/ 3 h 888"/>
                    <a:gd name="T70" fmla="*/ 4 w 970"/>
                    <a:gd name="T71" fmla="*/ 3 h 888"/>
                    <a:gd name="T72" fmla="*/ 4 w 970"/>
                    <a:gd name="T73" fmla="*/ 0 h 888"/>
                    <a:gd name="T74" fmla="*/ 4 w 970"/>
                    <a:gd name="T75" fmla="*/ 3 h 888"/>
                    <a:gd name="T76" fmla="*/ 0 w 970"/>
                    <a:gd name="T77" fmla="*/ 3 h 888"/>
                    <a:gd name="T78" fmla="*/ 4 w 970"/>
                    <a:gd name="T79" fmla="*/ 3 h 888"/>
                    <a:gd name="T80" fmla="*/ 4 w 970"/>
                    <a:gd name="T81" fmla="*/ 3 h 888"/>
                    <a:gd name="T82" fmla="*/ 4 w 970"/>
                    <a:gd name="T83" fmla="*/ 3 h 888"/>
                    <a:gd name="T84" fmla="*/ 4 w 970"/>
                    <a:gd name="T85" fmla="*/ 3 h 888"/>
                    <a:gd name="T86" fmla="*/ 4 w 970"/>
                    <a:gd name="T87" fmla="*/ 3 h 888"/>
                    <a:gd name="T88" fmla="*/ 4 w 970"/>
                    <a:gd name="T89" fmla="*/ 3 h 888"/>
                    <a:gd name="T90" fmla="*/ 4 w 970"/>
                    <a:gd name="T91" fmla="*/ 3 h 888"/>
                    <a:gd name="T92" fmla="*/ 4 w 970"/>
                    <a:gd name="T93" fmla="*/ 3 h 888"/>
                    <a:gd name="T94" fmla="*/ 4 w 970"/>
                    <a:gd name="T95" fmla="*/ 3 h 888"/>
                    <a:gd name="T96" fmla="*/ 4 w 970"/>
                    <a:gd name="T97" fmla="*/ 3 h 888"/>
                    <a:gd name="T98" fmla="*/ 4 w 970"/>
                    <a:gd name="T99" fmla="*/ 3 h 888"/>
                    <a:gd name="T100" fmla="*/ 4 w 970"/>
                    <a:gd name="T101" fmla="*/ 3 h 888"/>
                    <a:gd name="T102" fmla="*/ 4 w 970"/>
                    <a:gd name="T103" fmla="*/ 3 h 888"/>
                    <a:gd name="T104" fmla="*/ 4 w 970"/>
                    <a:gd name="T105" fmla="*/ 3 h 888"/>
                    <a:gd name="T106" fmla="*/ 4 w 970"/>
                    <a:gd name="T107" fmla="*/ 3 h 888"/>
                    <a:gd name="T108" fmla="*/ 4 w 970"/>
                    <a:gd name="T109" fmla="*/ 3 h 888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970"/>
                    <a:gd name="T166" fmla="*/ 0 h 888"/>
                    <a:gd name="T167" fmla="*/ 970 w 970"/>
                    <a:gd name="T168" fmla="*/ 888 h 888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970" h="888">
                      <a:moveTo>
                        <a:pt x="244" y="734"/>
                      </a:moveTo>
                      <a:lnTo>
                        <a:pt x="297" y="724"/>
                      </a:lnTo>
                      <a:lnTo>
                        <a:pt x="318" y="766"/>
                      </a:lnTo>
                      <a:lnTo>
                        <a:pt x="351" y="790"/>
                      </a:lnTo>
                      <a:lnTo>
                        <a:pt x="373" y="779"/>
                      </a:lnTo>
                      <a:lnTo>
                        <a:pt x="394" y="779"/>
                      </a:lnTo>
                      <a:lnTo>
                        <a:pt x="426" y="761"/>
                      </a:lnTo>
                      <a:lnTo>
                        <a:pt x="447" y="785"/>
                      </a:lnTo>
                      <a:lnTo>
                        <a:pt x="463" y="787"/>
                      </a:lnTo>
                      <a:lnTo>
                        <a:pt x="505" y="772"/>
                      </a:lnTo>
                      <a:lnTo>
                        <a:pt x="535" y="787"/>
                      </a:lnTo>
                      <a:lnTo>
                        <a:pt x="547" y="821"/>
                      </a:lnTo>
                      <a:lnTo>
                        <a:pt x="569" y="821"/>
                      </a:lnTo>
                      <a:lnTo>
                        <a:pt x="579" y="835"/>
                      </a:lnTo>
                      <a:lnTo>
                        <a:pt x="607" y="867"/>
                      </a:lnTo>
                      <a:lnTo>
                        <a:pt x="619" y="860"/>
                      </a:lnTo>
                      <a:lnTo>
                        <a:pt x="614" y="821"/>
                      </a:lnTo>
                      <a:lnTo>
                        <a:pt x="629" y="809"/>
                      </a:lnTo>
                      <a:lnTo>
                        <a:pt x="652" y="854"/>
                      </a:lnTo>
                      <a:lnTo>
                        <a:pt x="674" y="862"/>
                      </a:lnTo>
                      <a:lnTo>
                        <a:pt x="695" y="887"/>
                      </a:lnTo>
                      <a:lnTo>
                        <a:pt x="710" y="885"/>
                      </a:lnTo>
                      <a:lnTo>
                        <a:pt x="717" y="874"/>
                      </a:lnTo>
                      <a:lnTo>
                        <a:pt x="750" y="835"/>
                      </a:lnTo>
                      <a:lnTo>
                        <a:pt x="765" y="845"/>
                      </a:lnTo>
                      <a:lnTo>
                        <a:pt x="777" y="830"/>
                      </a:lnTo>
                      <a:lnTo>
                        <a:pt x="787" y="850"/>
                      </a:lnTo>
                      <a:lnTo>
                        <a:pt x="820" y="860"/>
                      </a:lnTo>
                      <a:lnTo>
                        <a:pt x="842" y="860"/>
                      </a:lnTo>
                      <a:lnTo>
                        <a:pt x="860" y="860"/>
                      </a:lnTo>
                      <a:lnTo>
                        <a:pt x="849" y="845"/>
                      </a:lnTo>
                      <a:lnTo>
                        <a:pt x="844" y="790"/>
                      </a:lnTo>
                      <a:lnTo>
                        <a:pt x="805" y="730"/>
                      </a:lnTo>
                      <a:lnTo>
                        <a:pt x="827" y="708"/>
                      </a:lnTo>
                      <a:lnTo>
                        <a:pt x="849" y="669"/>
                      </a:lnTo>
                      <a:lnTo>
                        <a:pt x="921" y="669"/>
                      </a:lnTo>
                      <a:lnTo>
                        <a:pt x="937" y="657"/>
                      </a:lnTo>
                      <a:lnTo>
                        <a:pt x="930" y="628"/>
                      </a:lnTo>
                      <a:lnTo>
                        <a:pt x="947" y="600"/>
                      </a:lnTo>
                      <a:lnTo>
                        <a:pt x="941" y="585"/>
                      </a:lnTo>
                      <a:lnTo>
                        <a:pt x="947" y="558"/>
                      </a:lnTo>
                      <a:lnTo>
                        <a:pt x="947" y="419"/>
                      </a:lnTo>
                      <a:lnTo>
                        <a:pt x="969" y="375"/>
                      </a:lnTo>
                      <a:lnTo>
                        <a:pt x="942" y="349"/>
                      </a:lnTo>
                      <a:lnTo>
                        <a:pt x="947" y="331"/>
                      </a:lnTo>
                      <a:lnTo>
                        <a:pt x="937" y="315"/>
                      </a:lnTo>
                      <a:lnTo>
                        <a:pt x="908" y="327"/>
                      </a:lnTo>
                      <a:lnTo>
                        <a:pt x="875" y="365"/>
                      </a:lnTo>
                      <a:lnTo>
                        <a:pt x="842" y="380"/>
                      </a:lnTo>
                      <a:lnTo>
                        <a:pt x="810" y="426"/>
                      </a:lnTo>
                      <a:lnTo>
                        <a:pt x="729" y="452"/>
                      </a:lnTo>
                      <a:lnTo>
                        <a:pt x="691" y="426"/>
                      </a:lnTo>
                      <a:lnTo>
                        <a:pt x="695" y="408"/>
                      </a:lnTo>
                      <a:lnTo>
                        <a:pt x="678" y="380"/>
                      </a:lnTo>
                      <a:lnTo>
                        <a:pt x="667" y="349"/>
                      </a:lnTo>
                      <a:lnTo>
                        <a:pt x="636" y="349"/>
                      </a:lnTo>
                      <a:lnTo>
                        <a:pt x="581" y="320"/>
                      </a:lnTo>
                      <a:lnTo>
                        <a:pt x="559" y="327"/>
                      </a:lnTo>
                      <a:lnTo>
                        <a:pt x="535" y="315"/>
                      </a:lnTo>
                      <a:lnTo>
                        <a:pt x="497" y="320"/>
                      </a:lnTo>
                      <a:lnTo>
                        <a:pt x="463" y="309"/>
                      </a:lnTo>
                      <a:lnTo>
                        <a:pt x="444" y="283"/>
                      </a:lnTo>
                      <a:lnTo>
                        <a:pt x="426" y="261"/>
                      </a:lnTo>
                      <a:lnTo>
                        <a:pt x="418" y="238"/>
                      </a:lnTo>
                      <a:lnTo>
                        <a:pt x="394" y="209"/>
                      </a:lnTo>
                      <a:lnTo>
                        <a:pt x="375" y="187"/>
                      </a:lnTo>
                      <a:lnTo>
                        <a:pt x="341" y="137"/>
                      </a:lnTo>
                      <a:lnTo>
                        <a:pt x="330" y="110"/>
                      </a:lnTo>
                      <a:lnTo>
                        <a:pt x="291" y="59"/>
                      </a:lnTo>
                      <a:lnTo>
                        <a:pt x="279" y="33"/>
                      </a:lnTo>
                      <a:lnTo>
                        <a:pt x="229" y="6"/>
                      </a:lnTo>
                      <a:lnTo>
                        <a:pt x="196" y="18"/>
                      </a:lnTo>
                      <a:lnTo>
                        <a:pt x="167" y="11"/>
                      </a:lnTo>
                      <a:lnTo>
                        <a:pt x="105" y="0"/>
                      </a:lnTo>
                      <a:lnTo>
                        <a:pt x="19" y="28"/>
                      </a:lnTo>
                      <a:lnTo>
                        <a:pt x="4" y="44"/>
                      </a:lnTo>
                      <a:lnTo>
                        <a:pt x="21" y="66"/>
                      </a:lnTo>
                      <a:lnTo>
                        <a:pt x="0" y="126"/>
                      </a:lnTo>
                      <a:lnTo>
                        <a:pt x="5" y="132"/>
                      </a:lnTo>
                      <a:lnTo>
                        <a:pt x="43" y="155"/>
                      </a:lnTo>
                      <a:lnTo>
                        <a:pt x="62" y="122"/>
                      </a:lnTo>
                      <a:lnTo>
                        <a:pt x="98" y="143"/>
                      </a:lnTo>
                      <a:lnTo>
                        <a:pt x="95" y="158"/>
                      </a:lnTo>
                      <a:lnTo>
                        <a:pt x="108" y="199"/>
                      </a:lnTo>
                      <a:lnTo>
                        <a:pt x="131" y="225"/>
                      </a:lnTo>
                      <a:lnTo>
                        <a:pt x="174" y="232"/>
                      </a:lnTo>
                      <a:lnTo>
                        <a:pt x="187" y="216"/>
                      </a:lnTo>
                      <a:lnTo>
                        <a:pt x="213" y="214"/>
                      </a:lnTo>
                      <a:lnTo>
                        <a:pt x="265" y="170"/>
                      </a:lnTo>
                      <a:lnTo>
                        <a:pt x="330" y="221"/>
                      </a:lnTo>
                      <a:lnTo>
                        <a:pt x="308" y="309"/>
                      </a:lnTo>
                      <a:lnTo>
                        <a:pt x="313" y="375"/>
                      </a:lnTo>
                      <a:lnTo>
                        <a:pt x="313" y="415"/>
                      </a:lnTo>
                      <a:lnTo>
                        <a:pt x="294" y="423"/>
                      </a:lnTo>
                      <a:lnTo>
                        <a:pt x="294" y="525"/>
                      </a:lnTo>
                      <a:lnTo>
                        <a:pt x="289" y="522"/>
                      </a:lnTo>
                      <a:lnTo>
                        <a:pt x="270" y="501"/>
                      </a:lnTo>
                      <a:lnTo>
                        <a:pt x="262" y="501"/>
                      </a:lnTo>
                      <a:lnTo>
                        <a:pt x="258" y="508"/>
                      </a:lnTo>
                      <a:lnTo>
                        <a:pt x="203" y="592"/>
                      </a:lnTo>
                      <a:lnTo>
                        <a:pt x="177" y="625"/>
                      </a:lnTo>
                      <a:lnTo>
                        <a:pt x="179" y="635"/>
                      </a:lnTo>
                      <a:lnTo>
                        <a:pt x="234" y="676"/>
                      </a:lnTo>
                      <a:lnTo>
                        <a:pt x="265" y="666"/>
                      </a:lnTo>
                      <a:lnTo>
                        <a:pt x="268" y="676"/>
                      </a:lnTo>
                      <a:lnTo>
                        <a:pt x="262" y="684"/>
                      </a:lnTo>
                      <a:lnTo>
                        <a:pt x="234" y="698"/>
                      </a:lnTo>
                      <a:lnTo>
                        <a:pt x="231" y="722"/>
                      </a:lnTo>
                      <a:lnTo>
                        <a:pt x="244" y="734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49" name="Freeform 49">
                  <a:extLst>
                    <a:ext uri="{FF2B5EF4-FFF2-40B4-BE49-F238E27FC236}">
                      <a16:creationId xmlns:a16="http://schemas.microsoft.com/office/drawing/2014/main" id="{1BB8F6B4-3F28-4AA4-8537-A1B424A919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0" y="1212"/>
                  <a:ext cx="37" cy="47"/>
                </a:xfrm>
                <a:custGeom>
                  <a:avLst/>
                  <a:gdLst>
                    <a:gd name="T0" fmla="*/ 4 w 42"/>
                    <a:gd name="T1" fmla="*/ 0 h 54"/>
                    <a:gd name="T2" fmla="*/ 4 w 42"/>
                    <a:gd name="T3" fmla="*/ 3 h 54"/>
                    <a:gd name="T4" fmla="*/ 4 w 42"/>
                    <a:gd name="T5" fmla="*/ 3 h 54"/>
                    <a:gd name="T6" fmla="*/ 4 w 42"/>
                    <a:gd name="T7" fmla="*/ 3 h 54"/>
                    <a:gd name="T8" fmla="*/ 4 w 42"/>
                    <a:gd name="T9" fmla="*/ 3 h 54"/>
                    <a:gd name="T10" fmla="*/ 0 w 42"/>
                    <a:gd name="T11" fmla="*/ 3 h 54"/>
                    <a:gd name="T12" fmla="*/ 4 w 42"/>
                    <a:gd name="T13" fmla="*/ 0 h 54"/>
                    <a:gd name="T14" fmla="*/ 4 w 42"/>
                    <a:gd name="T15" fmla="*/ 0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2"/>
                    <a:gd name="T25" fmla="*/ 0 h 54"/>
                    <a:gd name="T26" fmla="*/ 42 w 42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2" h="54">
                      <a:moveTo>
                        <a:pt x="41" y="0"/>
                      </a:moveTo>
                      <a:lnTo>
                        <a:pt x="33" y="26"/>
                      </a:lnTo>
                      <a:lnTo>
                        <a:pt x="38" y="39"/>
                      </a:lnTo>
                      <a:lnTo>
                        <a:pt x="9" y="53"/>
                      </a:lnTo>
                      <a:lnTo>
                        <a:pt x="7" y="31"/>
                      </a:lnTo>
                      <a:lnTo>
                        <a:pt x="0" y="14"/>
                      </a:lnTo>
                      <a:lnTo>
                        <a:pt x="41" y="0"/>
                      </a:lnTo>
                    </a:path>
                  </a:pathLst>
                </a:custGeom>
                <a:solidFill>
                  <a:srgbClr val="FFFFCC">
                    <a:alpha val="20000"/>
                  </a:srgbClr>
                </a:solidFill>
                <a:ln w="12700" cap="rnd">
                  <a:solidFill>
                    <a:srgbClr val="969696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50" name="Oval 50">
                  <a:extLst>
                    <a:ext uri="{FF2B5EF4-FFF2-40B4-BE49-F238E27FC236}">
                      <a16:creationId xmlns:a16="http://schemas.microsoft.com/office/drawing/2014/main" id="{6EBFA073-DA17-420A-9FCB-8C5D3B5825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4" y="672"/>
                  <a:ext cx="2496" cy="1632"/>
                </a:xfrm>
                <a:prstGeom prst="ellipse">
                  <a:avLst/>
                </a:prstGeom>
                <a:noFill/>
                <a:ln w="57150">
                  <a:solidFill>
                    <a:srgbClr val="339966"/>
                  </a:solidFill>
                  <a:round/>
                  <a:headEnd/>
                  <a:tailEnd/>
                </a:ln>
                <a:effectLst>
                  <a:prstShdw prst="shdw17" dist="17961" dir="2700000">
                    <a:srgbClr val="1F5C3D"/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91649"/>
                    </a:lnSpc>
                  </a:pPr>
                  <a:endParaRPr lang="zh-CN" altLang="en-US" sz="1600">
                    <a:solidFill>
                      <a:schemeClr val="bg2"/>
                    </a:solidFill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51" name="Oval 51">
                  <a:extLst>
                    <a:ext uri="{FF2B5EF4-FFF2-40B4-BE49-F238E27FC236}">
                      <a16:creationId xmlns:a16="http://schemas.microsoft.com/office/drawing/2014/main" id="{65134030-5567-453E-AE52-1CDA12DCDF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4" y="288"/>
                  <a:ext cx="3408" cy="2448"/>
                </a:xfrm>
                <a:prstGeom prst="ellipse">
                  <a:avLst/>
                </a:prstGeom>
                <a:noFill/>
                <a:ln w="38100">
                  <a:solidFill>
                    <a:srgbClr val="339966"/>
                  </a:solidFill>
                  <a:prstDash val="dashDot"/>
                  <a:round/>
                  <a:headEnd/>
                  <a:tailEnd/>
                </a:ln>
                <a:effectLst>
                  <a:prstShdw prst="shdw17" dist="17961" dir="2700000">
                    <a:srgbClr val="1F5C3D"/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>
                    <a:lnSpc>
                      <a:spcPct val="91649"/>
                    </a:lnSpc>
                  </a:pPr>
                  <a:endParaRPr lang="zh-CN" altLang="en-US" sz="1600">
                    <a:solidFill>
                      <a:schemeClr val="bg2"/>
                    </a:solidFill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grpSp>
              <p:nvGrpSpPr>
                <p:cNvPr id="45152" name="Group 41">
                  <a:extLst>
                    <a:ext uri="{FF2B5EF4-FFF2-40B4-BE49-F238E27FC236}">
                      <a16:creationId xmlns:a16="http://schemas.microsoft.com/office/drawing/2014/main" id="{86109711-3419-4BF3-A796-7B3471B7651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68" y="144"/>
                  <a:ext cx="3327" cy="2592"/>
                  <a:chOff x="0" y="0"/>
                  <a:chExt cx="3327" cy="2592"/>
                </a:xfrm>
              </p:grpSpPr>
              <p:sp>
                <p:nvSpPr>
                  <p:cNvPr id="45175" name="Line 53">
                    <a:extLst>
                      <a:ext uri="{FF2B5EF4-FFF2-40B4-BE49-F238E27FC236}">
                        <a16:creationId xmlns:a16="http://schemas.microsoft.com/office/drawing/2014/main" id="{86C388D9-EE70-4C46-BFC5-871E4D603E1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25" y="522"/>
                    <a:ext cx="93" cy="519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rgbClr val="000000"/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5176" name="Line 54">
                    <a:extLst>
                      <a:ext uri="{FF2B5EF4-FFF2-40B4-BE49-F238E27FC236}">
                        <a16:creationId xmlns:a16="http://schemas.microsoft.com/office/drawing/2014/main" id="{2D91BC05-996C-45A7-A258-9BF380B77CD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6" y="2019"/>
                    <a:ext cx="480" cy="4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rgbClr val="000000"/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5177" name="Line 55">
                    <a:extLst>
                      <a:ext uri="{FF2B5EF4-FFF2-40B4-BE49-F238E27FC236}">
                        <a16:creationId xmlns:a16="http://schemas.microsoft.com/office/drawing/2014/main" id="{F4BDAB65-2333-4F53-9E1F-8F18AFA7882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353" y="1927"/>
                    <a:ext cx="144" cy="329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rgbClr val="000000"/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5178" name="Line 56">
                    <a:extLst>
                      <a:ext uri="{FF2B5EF4-FFF2-40B4-BE49-F238E27FC236}">
                        <a16:creationId xmlns:a16="http://schemas.microsoft.com/office/drawing/2014/main" id="{C375F8BA-7F97-48F7-B3AC-466D2DED2D5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32" y="988"/>
                    <a:ext cx="240" cy="33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rgbClr val="000000"/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pic>
                <p:nvPicPr>
                  <p:cNvPr id="45179" name="Picture 57">
                    <a:extLst>
                      <a:ext uri="{FF2B5EF4-FFF2-40B4-BE49-F238E27FC236}">
                        <a16:creationId xmlns:a16="http://schemas.microsoft.com/office/drawing/2014/main" id="{45B4CE13-94B3-4186-BB51-23BA9F3DF40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024" y="576"/>
                    <a:ext cx="303" cy="3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5180" name="Picture 58">
                    <a:extLst>
                      <a:ext uri="{FF2B5EF4-FFF2-40B4-BE49-F238E27FC236}">
                        <a16:creationId xmlns:a16="http://schemas.microsoft.com/office/drawing/2014/main" id="{3F16D15A-5DD5-4CF6-9E36-739A59ED172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256" y="2256"/>
                    <a:ext cx="303" cy="3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5181" name="Picture 59">
                    <a:extLst>
                      <a:ext uri="{FF2B5EF4-FFF2-40B4-BE49-F238E27FC236}">
                        <a16:creationId xmlns:a16="http://schemas.microsoft.com/office/drawing/2014/main" id="{1FACFA5C-DC9B-4317-943F-CA189FB83A7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0" y="1920"/>
                    <a:ext cx="303" cy="3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5182" name="Picture 60">
                    <a:extLst>
                      <a:ext uri="{FF2B5EF4-FFF2-40B4-BE49-F238E27FC236}">
                        <a16:creationId xmlns:a16="http://schemas.microsoft.com/office/drawing/2014/main" id="{7274B0AF-1DD2-4C3D-B60F-C484CEEEE11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672" y="0"/>
                    <a:ext cx="303" cy="3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45153" name="Group 50">
                  <a:extLst>
                    <a:ext uri="{FF2B5EF4-FFF2-40B4-BE49-F238E27FC236}">
                      <a16:creationId xmlns:a16="http://schemas.microsoft.com/office/drawing/2014/main" id="{1AFD08F9-BBEF-4D3D-9D5C-E478057916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5172" cy="3168"/>
                  <a:chOff x="0" y="0"/>
                  <a:chExt cx="5172" cy="3168"/>
                </a:xfrm>
              </p:grpSpPr>
              <p:grpSp>
                <p:nvGrpSpPr>
                  <p:cNvPr id="45158" name="Group 51">
                    <a:extLst>
                      <a:ext uri="{FF2B5EF4-FFF2-40B4-BE49-F238E27FC236}">
                        <a16:creationId xmlns:a16="http://schemas.microsoft.com/office/drawing/2014/main" id="{0CB020EB-7BB9-47B6-8382-0DB63E22599E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08" y="1392"/>
                    <a:ext cx="564" cy="417"/>
                    <a:chOff x="0" y="0"/>
                    <a:chExt cx="564" cy="417"/>
                  </a:xfrm>
                </p:grpSpPr>
                <p:pic>
                  <p:nvPicPr>
                    <p:cNvPr id="45173" name="Picture 63" descr="x445 trans2">
                      <a:extLst>
                        <a:ext uri="{FF2B5EF4-FFF2-40B4-BE49-F238E27FC236}">
                          <a16:creationId xmlns:a16="http://schemas.microsoft.com/office/drawing/2014/main" id="{600A35D3-C6A7-4488-9E51-E8CB0048B0FF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4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0" y="192"/>
                      <a:ext cx="468" cy="22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pic>
                  <p:nvPicPr>
                    <p:cNvPr id="45174" name="Picture 64" descr="x445 trans2">
                      <a:extLst>
                        <a:ext uri="{FF2B5EF4-FFF2-40B4-BE49-F238E27FC236}">
                          <a16:creationId xmlns:a16="http://schemas.microsoft.com/office/drawing/2014/main" id="{DCF2040C-C9D3-4697-842E-8B2C52E1D9D4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4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96" y="0"/>
                      <a:ext cx="468" cy="22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</p:grpSp>
              <p:sp>
                <p:nvSpPr>
                  <p:cNvPr id="45159" name="Oval 65">
                    <a:extLst>
                      <a:ext uri="{FF2B5EF4-FFF2-40B4-BE49-F238E27FC236}">
                        <a16:creationId xmlns:a16="http://schemas.microsoft.com/office/drawing/2014/main" id="{314CB6E5-0757-43CF-AA4E-6A45D8761D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4704" cy="3168"/>
                  </a:xfrm>
                  <a:prstGeom prst="ellipse">
                    <a:avLst/>
                  </a:prstGeom>
                  <a:noFill/>
                  <a:ln w="38100">
                    <a:solidFill>
                      <a:srgbClr val="339966"/>
                    </a:solidFill>
                    <a:prstDash val="dashDot"/>
                    <a:round/>
                    <a:headEnd/>
                    <a:tailEnd/>
                  </a:ln>
                  <a:effectLst>
                    <a:prstShdw prst="shdw17" dist="17961" dir="2700000">
                      <a:srgbClr val="1F5C3D"/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9pPr>
                  </a:lstStyle>
                  <a:p>
                    <a:pPr algn="ctr" eaLnBrk="1" hangingPunct="1">
                      <a:lnSpc>
                        <a:spcPct val="91649"/>
                      </a:lnSpc>
                    </a:pPr>
                    <a:endParaRPr lang="zh-CN" altLang="en-US" sz="1600">
                      <a:solidFill>
                        <a:schemeClr val="bg2"/>
                      </a:solidFill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grpSp>
                <p:nvGrpSpPr>
                  <p:cNvPr id="45160" name="Group 55">
                    <a:extLst>
                      <a:ext uri="{FF2B5EF4-FFF2-40B4-BE49-F238E27FC236}">
                        <a16:creationId xmlns:a16="http://schemas.microsoft.com/office/drawing/2014/main" id="{E52DF4D0-9AD8-4A75-AF04-AB1DE55DFE0F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840" y="2544"/>
                    <a:ext cx="564" cy="417"/>
                    <a:chOff x="0" y="0"/>
                    <a:chExt cx="564" cy="417"/>
                  </a:xfrm>
                </p:grpSpPr>
                <p:pic>
                  <p:nvPicPr>
                    <p:cNvPr id="45171" name="Picture 67" descr="x445 trans2">
                      <a:extLst>
                        <a:ext uri="{FF2B5EF4-FFF2-40B4-BE49-F238E27FC236}">
                          <a16:creationId xmlns:a16="http://schemas.microsoft.com/office/drawing/2014/main" id="{43376085-4F41-4A22-8D2B-F9D68D12811C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4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0" y="192"/>
                      <a:ext cx="468" cy="22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pic>
                  <p:nvPicPr>
                    <p:cNvPr id="45172" name="Picture 68" descr="x445 trans2">
                      <a:extLst>
                        <a:ext uri="{FF2B5EF4-FFF2-40B4-BE49-F238E27FC236}">
                          <a16:creationId xmlns:a16="http://schemas.microsoft.com/office/drawing/2014/main" id="{4840B23F-5230-42D6-B63B-BBF936033E21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4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96" y="0"/>
                      <a:ext cx="468" cy="22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</p:grpSp>
              <p:grpSp>
                <p:nvGrpSpPr>
                  <p:cNvPr id="45161" name="Group 58">
                    <a:extLst>
                      <a:ext uri="{FF2B5EF4-FFF2-40B4-BE49-F238E27FC236}">
                        <a16:creationId xmlns:a16="http://schemas.microsoft.com/office/drawing/2014/main" id="{9FA3891C-C7F6-468E-9DAD-DB00305ECB57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0" y="2544"/>
                    <a:ext cx="564" cy="417"/>
                    <a:chOff x="0" y="0"/>
                    <a:chExt cx="564" cy="417"/>
                  </a:xfrm>
                </p:grpSpPr>
                <p:pic>
                  <p:nvPicPr>
                    <p:cNvPr id="45169" name="Picture 70" descr="x445 trans2">
                      <a:extLst>
                        <a:ext uri="{FF2B5EF4-FFF2-40B4-BE49-F238E27FC236}">
                          <a16:creationId xmlns:a16="http://schemas.microsoft.com/office/drawing/2014/main" id="{F907E284-617A-4D1E-9906-D70FE2073220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4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0" y="192"/>
                      <a:ext cx="468" cy="22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pic>
                  <p:nvPicPr>
                    <p:cNvPr id="45170" name="Picture 71" descr="x445 trans2">
                      <a:extLst>
                        <a:ext uri="{FF2B5EF4-FFF2-40B4-BE49-F238E27FC236}">
                          <a16:creationId xmlns:a16="http://schemas.microsoft.com/office/drawing/2014/main" id="{5F422526-4279-44CC-B992-40C81ABED2C2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4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96" y="0"/>
                      <a:ext cx="468" cy="22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</p:grpSp>
              <p:grpSp>
                <p:nvGrpSpPr>
                  <p:cNvPr id="45162" name="Group 61">
                    <a:extLst>
                      <a:ext uri="{FF2B5EF4-FFF2-40B4-BE49-F238E27FC236}">
                        <a16:creationId xmlns:a16="http://schemas.microsoft.com/office/drawing/2014/main" id="{06F64C4C-BA7C-46F8-ACAB-FF15CDE0AE12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0" y="144"/>
                    <a:ext cx="564" cy="417"/>
                    <a:chOff x="0" y="0"/>
                    <a:chExt cx="564" cy="417"/>
                  </a:xfrm>
                </p:grpSpPr>
                <p:pic>
                  <p:nvPicPr>
                    <p:cNvPr id="45167" name="Picture 73" descr="x445 trans2">
                      <a:extLst>
                        <a:ext uri="{FF2B5EF4-FFF2-40B4-BE49-F238E27FC236}">
                          <a16:creationId xmlns:a16="http://schemas.microsoft.com/office/drawing/2014/main" id="{66C220E4-6970-4091-9C6B-BF86777E9EF9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4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0" y="192"/>
                      <a:ext cx="468" cy="22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pic>
                  <p:nvPicPr>
                    <p:cNvPr id="45168" name="Picture 74" descr="x445 trans2">
                      <a:extLst>
                        <a:ext uri="{FF2B5EF4-FFF2-40B4-BE49-F238E27FC236}">
                          <a16:creationId xmlns:a16="http://schemas.microsoft.com/office/drawing/2014/main" id="{9F2ED55A-8492-4C8C-8D96-3B6B1F91BC06}"/>
                        </a:ext>
                      </a:extLst>
                    </p:cNvPr>
                    <p:cNvPicPr>
                      <a:picLocks noChangeAspect="1" noChangeArrowheads="1"/>
                    </p:cNvPicPr>
                    <p:nvPr/>
                  </p:nvPicPr>
                  <p:blipFill>
                    <a:blip r:embed="rId4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96" y="0"/>
                      <a:ext cx="468" cy="22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</p:grpSp>
              <p:sp>
                <p:nvSpPr>
                  <p:cNvPr id="45163" name="Line 75">
                    <a:extLst>
                      <a:ext uri="{FF2B5EF4-FFF2-40B4-BE49-F238E27FC236}">
                        <a16:creationId xmlns:a16="http://schemas.microsoft.com/office/drawing/2014/main" id="{A1553F87-8931-4E1E-A632-2B0A0196EB1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59" y="490"/>
                    <a:ext cx="433" cy="428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rgbClr val="000000"/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5164" name="Line 76">
                    <a:extLst>
                      <a:ext uri="{FF2B5EF4-FFF2-40B4-BE49-F238E27FC236}">
                        <a16:creationId xmlns:a16="http://schemas.microsoft.com/office/drawing/2014/main" id="{489163C5-B789-49D4-BBEC-74D52865A0A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600" y="1399"/>
                    <a:ext cx="962" cy="237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rgbClr val="000000"/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5165" name="Line 77">
                    <a:extLst>
                      <a:ext uri="{FF2B5EF4-FFF2-40B4-BE49-F238E27FC236}">
                        <a16:creationId xmlns:a16="http://schemas.microsoft.com/office/drawing/2014/main" id="{9EFED929-3CFA-473C-9D5F-AE1F43D9589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265" y="2018"/>
                    <a:ext cx="624" cy="67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rgbClr val="000000"/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5166" name="Line 78">
                    <a:extLst>
                      <a:ext uri="{FF2B5EF4-FFF2-40B4-BE49-F238E27FC236}">
                        <a16:creationId xmlns:a16="http://schemas.microsoft.com/office/drawing/2014/main" id="{69D63C92-19CD-4CFC-BD81-E0106C7C2E7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008" y="2163"/>
                    <a:ext cx="624" cy="481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rgbClr val="000000"/>
                    </a:prst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</p:grpSp>
            <p:sp>
              <p:nvSpPr>
                <p:cNvPr id="45154" name="Line 79">
                  <a:extLst>
                    <a:ext uri="{FF2B5EF4-FFF2-40B4-BE49-F238E27FC236}">
                      <a16:creationId xmlns:a16="http://schemas.microsoft.com/office/drawing/2014/main" id="{E1CE7BCD-4F2A-4C6B-BD25-B42DBD72D4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59" y="2354"/>
                  <a:ext cx="49" cy="29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rgbClr val="000000"/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55" name="Line 80">
                  <a:extLst>
                    <a:ext uri="{FF2B5EF4-FFF2-40B4-BE49-F238E27FC236}">
                      <a16:creationId xmlns:a16="http://schemas.microsoft.com/office/drawing/2014/main" id="{69431C4A-F221-4AF0-A1A3-E374DDB8E1B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14" y="2598"/>
                  <a:ext cx="526" cy="14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rgbClr val="000000"/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56" name="Line 81">
                  <a:extLst>
                    <a:ext uri="{FF2B5EF4-FFF2-40B4-BE49-F238E27FC236}">
                      <a16:creationId xmlns:a16="http://schemas.microsoft.com/office/drawing/2014/main" id="{3ABD4895-028A-4433-9898-4D0EA22618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84" y="1017"/>
                  <a:ext cx="624" cy="619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rgbClr val="000000"/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5157" name="Line 82">
                  <a:extLst>
                    <a:ext uri="{FF2B5EF4-FFF2-40B4-BE49-F238E27FC236}">
                      <a16:creationId xmlns:a16="http://schemas.microsoft.com/office/drawing/2014/main" id="{E27C4A6D-92D6-4850-8D7C-BF68E03626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59" y="390"/>
                  <a:ext cx="482" cy="4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rgbClr val="000000"/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46152" name="Rectangle 83">
                <a:extLst>
                  <a:ext uri="{FF2B5EF4-FFF2-40B4-BE49-F238E27FC236}">
                    <a16:creationId xmlns:a16="http://schemas.microsoft.com/office/drawing/2014/main" id="{0C589D3B-0832-452D-B39C-1C167FA0B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237"/>
                <a:ext cx="3536" cy="3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/>
              <a:p>
                <a:pPr>
                  <a:lnSpc>
                    <a:spcPct val="91649"/>
                  </a:lnSpc>
                  <a:defRPr/>
                </a:pPr>
                <a:r>
                  <a:rPr lang="zh-CN" altLang="en-US" sz="2000" b="1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+mn-lt"/>
                    <a:ea typeface="+mn-ea"/>
                    <a:cs typeface="+mn-ea"/>
                    <a:sym typeface="+mn-lt"/>
                  </a:rPr>
                  <a:t>支撑下一代</a:t>
                </a:r>
                <a:r>
                  <a:rPr lang="en-US" altLang="zh-CN" sz="2000" b="1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+mn-lt"/>
                    <a:ea typeface="+mn-ea"/>
                    <a:cs typeface="+mn-ea"/>
                    <a:sym typeface="+mn-lt"/>
                  </a:rPr>
                  <a:t>IDC</a:t>
                </a:r>
                <a:r>
                  <a:rPr lang="zh-CN" altLang="en-US" sz="2000" b="1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+mn-lt"/>
                    <a:ea typeface="+mn-ea"/>
                    <a:cs typeface="+mn-ea"/>
                    <a:sym typeface="+mn-lt"/>
                  </a:rPr>
                  <a:t>的宽带网络</a:t>
                </a:r>
                <a:r>
                  <a:rPr lang="zh-CN" altLang="en-US" sz="2800" b="1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+mn-lt"/>
                    <a:ea typeface="+mn-ea"/>
                    <a:cs typeface="+mn-ea"/>
                    <a:sym typeface="+mn-lt"/>
                  </a:rPr>
                  <a:t> </a:t>
                </a:r>
              </a:p>
            </p:txBody>
          </p:sp>
        </p:grpSp>
      </p:grpSp>
      <p:grpSp>
        <p:nvGrpSpPr>
          <p:cNvPr id="46153" name="Group 73">
            <a:extLst>
              <a:ext uri="{FF2B5EF4-FFF2-40B4-BE49-F238E27FC236}">
                <a16:creationId xmlns:a16="http://schemas.microsoft.com/office/drawing/2014/main" id="{FD7BDC82-6402-4468-A33D-43FA9137E6EC}"/>
              </a:ext>
            </a:extLst>
          </p:cNvPr>
          <p:cNvGrpSpPr>
            <a:grpSpLocks/>
          </p:cNvGrpSpPr>
          <p:nvPr/>
        </p:nvGrpSpPr>
        <p:grpSpPr bwMode="auto">
          <a:xfrm>
            <a:off x="4733925" y="3195465"/>
            <a:ext cx="4445000" cy="847725"/>
            <a:chOff x="0" y="0"/>
            <a:chExt cx="4388" cy="711"/>
          </a:xfrm>
        </p:grpSpPr>
        <p:sp>
          <p:nvSpPr>
            <p:cNvPr id="45104" name="AutoShape 4">
              <a:extLst>
                <a:ext uri="{FF2B5EF4-FFF2-40B4-BE49-F238E27FC236}">
                  <a16:creationId xmlns:a16="http://schemas.microsoft.com/office/drawing/2014/main" id="{7FA89BEF-B48F-4C9B-B58C-5EB93059FB9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0" y="0"/>
              <a:ext cx="4388" cy="71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3057 w 21600"/>
                <a:gd name="T13" fmla="*/ 3068 h 21600"/>
                <a:gd name="T14" fmla="*/ 18543 w 21600"/>
                <a:gd name="T15" fmla="*/ 1853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2510" y="21600"/>
                  </a:lnTo>
                  <a:lnTo>
                    <a:pt x="1909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5105" name="Cloud">
              <a:extLst>
                <a:ext uri="{FF2B5EF4-FFF2-40B4-BE49-F238E27FC236}">
                  <a16:creationId xmlns:a16="http://schemas.microsoft.com/office/drawing/2014/main" id="{9B517D03-E0BC-4534-B1A3-5149691BB21D}"/>
                </a:ext>
              </a:extLst>
            </p:cNvPr>
            <p:cNvSpPr>
              <a:spLocks noChangeAspect="1" noEditPoints="1" noChangeArrowheads="1"/>
            </p:cNvSpPr>
            <p:nvPr/>
          </p:nvSpPr>
          <p:spPr bwMode="auto">
            <a:xfrm>
              <a:off x="489" y="96"/>
              <a:ext cx="3383" cy="577"/>
            </a:xfrm>
            <a:custGeom>
              <a:avLst/>
              <a:gdLst>
                <a:gd name="T0" fmla="*/ 2 w 21600"/>
                <a:gd name="T1" fmla="*/ 8 h 21600"/>
                <a:gd name="T2" fmla="*/ 265 w 21600"/>
                <a:gd name="T3" fmla="*/ 15 h 21600"/>
                <a:gd name="T4" fmla="*/ 529 w 21600"/>
                <a:gd name="T5" fmla="*/ 8 h 21600"/>
                <a:gd name="T6" fmla="*/ 265 w 21600"/>
                <a:gd name="T7" fmla="*/ 1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2975 w 21600"/>
                <a:gd name="T13" fmla="*/ 3257 h 21600"/>
                <a:gd name="T14" fmla="*/ 17086 w 21600"/>
                <a:gd name="T15" fmla="*/ 1733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 extrusionOk="0">
                  <a:moveTo>
                    <a:pt x="1949" y="7180"/>
                  </a:moveTo>
                  <a:cubicBezTo>
                    <a:pt x="841" y="7336"/>
                    <a:pt x="0" y="8613"/>
                    <a:pt x="0" y="10137"/>
                  </a:cubicBezTo>
                  <a:cubicBezTo>
                    <a:pt x="-1" y="11192"/>
                    <a:pt x="409" y="12169"/>
                    <a:pt x="1074" y="12702"/>
                  </a:cubicBezTo>
                  <a:lnTo>
                    <a:pt x="1063" y="12668"/>
                  </a:lnTo>
                  <a:cubicBezTo>
                    <a:pt x="685" y="13217"/>
                    <a:pt x="475" y="13940"/>
                    <a:pt x="475" y="14690"/>
                  </a:cubicBezTo>
                  <a:cubicBezTo>
                    <a:pt x="475" y="16325"/>
                    <a:pt x="1451" y="17650"/>
                    <a:pt x="2655" y="17650"/>
                  </a:cubicBezTo>
                  <a:cubicBezTo>
                    <a:pt x="2739" y="17650"/>
                    <a:pt x="2824" y="17643"/>
                    <a:pt x="2909" y="17629"/>
                  </a:cubicBezTo>
                  <a:lnTo>
                    <a:pt x="2897" y="17649"/>
                  </a:lnTo>
                  <a:cubicBezTo>
                    <a:pt x="3585" y="19288"/>
                    <a:pt x="4863" y="20300"/>
                    <a:pt x="6247" y="20300"/>
                  </a:cubicBezTo>
                  <a:cubicBezTo>
                    <a:pt x="6947" y="20299"/>
                    <a:pt x="7635" y="20039"/>
                    <a:pt x="8235" y="19546"/>
                  </a:cubicBezTo>
                  <a:lnTo>
                    <a:pt x="8229" y="19550"/>
                  </a:lnTo>
                  <a:cubicBezTo>
                    <a:pt x="8855" y="20829"/>
                    <a:pt x="9908" y="21597"/>
                    <a:pt x="11036" y="21597"/>
                  </a:cubicBezTo>
                  <a:cubicBezTo>
                    <a:pt x="12523" y="21596"/>
                    <a:pt x="13836" y="20267"/>
                    <a:pt x="14267" y="18324"/>
                  </a:cubicBezTo>
                  <a:lnTo>
                    <a:pt x="14270" y="18350"/>
                  </a:lnTo>
                  <a:cubicBezTo>
                    <a:pt x="14730" y="18740"/>
                    <a:pt x="15260" y="18947"/>
                    <a:pt x="15802" y="18947"/>
                  </a:cubicBezTo>
                  <a:cubicBezTo>
                    <a:pt x="17390" y="18946"/>
                    <a:pt x="18682" y="17205"/>
                    <a:pt x="18694" y="15045"/>
                  </a:cubicBezTo>
                  <a:lnTo>
                    <a:pt x="18689" y="15035"/>
                  </a:lnTo>
                  <a:cubicBezTo>
                    <a:pt x="20357" y="14710"/>
                    <a:pt x="21597" y="12765"/>
                    <a:pt x="21597" y="10472"/>
                  </a:cubicBezTo>
                  <a:cubicBezTo>
                    <a:pt x="21597" y="9456"/>
                    <a:pt x="21350" y="8469"/>
                    <a:pt x="20896" y="7663"/>
                  </a:cubicBezTo>
                  <a:lnTo>
                    <a:pt x="20889" y="7661"/>
                  </a:lnTo>
                  <a:cubicBezTo>
                    <a:pt x="21031" y="7208"/>
                    <a:pt x="21105" y="6721"/>
                    <a:pt x="21105" y="6228"/>
                  </a:cubicBezTo>
                  <a:cubicBezTo>
                    <a:pt x="21105" y="4588"/>
                    <a:pt x="20299" y="3150"/>
                    <a:pt x="19139" y="2719"/>
                  </a:cubicBezTo>
                  <a:lnTo>
                    <a:pt x="19148" y="2712"/>
                  </a:lnTo>
                  <a:cubicBezTo>
                    <a:pt x="18940" y="1142"/>
                    <a:pt x="17933" y="0"/>
                    <a:pt x="16758" y="0"/>
                  </a:cubicBezTo>
                  <a:cubicBezTo>
                    <a:pt x="16044" y="-1"/>
                    <a:pt x="15367" y="426"/>
                    <a:pt x="14905" y="1165"/>
                  </a:cubicBezTo>
                  <a:lnTo>
                    <a:pt x="14909" y="1170"/>
                  </a:lnTo>
                  <a:cubicBezTo>
                    <a:pt x="14497" y="432"/>
                    <a:pt x="13855" y="0"/>
                    <a:pt x="13174" y="0"/>
                  </a:cubicBezTo>
                  <a:cubicBezTo>
                    <a:pt x="12347" y="-1"/>
                    <a:pt x="11590" y="637"/>
                    <a:pt x="11221" y="1645"/>
                  </a:cubicBezTo>
                  <a:lnTo>
                    <a:pt x="11229" y="1694"/>
                  </a:lnTo>
                  <a:cubicBezTo>
                    <a:pt x="10730" y="1024"/>
                    <a:pt x="10058" y="650"/>
                    <a:pt x="9358" y="650"/>
                  </a:cubicBezTo>
                  <a:cubicBezTo>
                    <a:pt x="8372" y="649"/>
                    <a:pt x="7466" y="1391"/>
                    <a:pt x="7003" y="2578"/>
                  </a:cubicBezTo>
                  <a:lnTo>
                    <a:pt x="6995" y="2602"/>
                  </a:lnTo>
                  <a:cubicBezTo>
                    <a:pt x="6477" y="2189"/>
                    <a:pt x="5888" y="1972"/>
                    <a:pt x="5288" y="1972"/>
                  </a:cubicBezTo>
                  <a:cubicBezTo>
                    <a:pt x="3423" y="1972"/>
                    <a:pt x="1912" y="4029"/>
                    <a:pt x="1912" y="6567"/>
                  </a:cubicBezTo>
                  <a:cubicBezTo>
                    <a:pt x="1911" y="6774"/>
                    <a:pt x="1922" y="6981"/>
                    <a:pt x="1942" y="7186"/>
                  </a:cubicBezTo>
                  <a:lnTo>
                    <a:pt x="1949" y="7180"/>
                  </a:lnTo>
                  <a:close/>
                </a:path>
                <a:path w="21600" h="21600" fill="none" extrusionOk="0">
                  <a:moveTo>
                    <a:pt x="1074" y="12702"/>
                  </a:moveTo>
                  <a:cubicBezTo>
                    <a:pt x="1407" y="12969"/>
                    <a:pt x="1786" y="13110"/>
                    <a:pt x="2172" y="13110"/>
                  </a:cubicBezTo>
                  <a:cubicBezTo>
                    <a:pt x="2228" y="13109"/>
                    <a:pt x="2285" y="13107"/>
                    <a:pt x="2341" y="13101"/>
                  </a:cubicBezTo>
                </a:path>
                <a:path w="21600" h="21600" fill="none" extrusionOk="0">
                  <a:moveTo>
                    <a:pt x="2909" y="17629"/>
                  </a:moveTo>
                  <a:cubicBezTo>
                    <a:pt x="3099" y="17599"/>
                    <a:pt x="3285" y="17535"/>
                    <a:pt x="3463" y="17439"/>
                  </a:cubicBezTo>
                </a:path>
                <a:path w="21600" h="21600" fill="none" extrusionOk="0">
                  <a:moveTo>
                    <a:pt x="7895" y="18680"/>
                  </a:moveTo>
                  <a:cubicBezTo>
                    <a:pt x="7983" y="18985"/>
                    <a:pt x="8095" y="19277"/>
                    <a:pt x="8229" y="19550"/>
                  </a:cubicBezTo>
                </a:path>
                <a:path w="21600" h="21600" fill="none" extrusionOk="0">
                  <a:moveTo>
                    <a:pt x="14267" y="18324"/>
                  </a:moveTo>
                  <a:cubicBezTo>
                    <a:pt x="14336" y="18013"/>
                    <a:pt x="14380" y="17693"/>
                    <a:pt x="14400" y="17370"/>
                  </a:cubicBezTo>
                </a:path>
                <a:path w="21600" h="21600" fill="none" extrusionOk="0">
                  <a:moveTo>
                    <a:pt x="18694" y="15045"/>
                  </a:moveTo>
                  <a:cubicBezTo>
                    <a:pt x="18694" y="15034"/>
                    <a:pt x="18695" y="15024"/>
                    <a:pt x="18695" y="15013"/>
                  </a:cubicBezTo>
                  <a:cubicBezTo>
                    <a:pt x="18695" y="13508"/>
                    <a:pt x="18063" y="12136"/>
                    <a:pt x="17069" y="11477"/>
                  </a:cubicBezTo>
                </a:path>
                <a:path w="21600" h="21600" fill="none" extrusionOk="0">
                  <a:moveTo>
                    <a:pt x="20165" y="8999"/>
                  </a:moveTo>
                  <a:cubicBezTo>
                    <a:pt x="20479" y="8635"/>
                    <a:pt x="20726" y="8177"/>
                    <a:pt x="20889" y="7661"/>
                  </a:cubicBezTo>
                </a:path>
                <a:path w="21600" h="21600" fill="none" extrusionOk="0">
                  <a:moveTo>
                    <a:pt x="19186" y="3344"/>
                  </a:moveTo>
                  <a:cubicBezTo>
                    <a:pt x="19186" y="3328"/>
                    <a:pt x="19187" y="3313"/>
                    <a:pt x="19187" y="3297"/>
                  </a:cubicBezTo>
                  <a:cubicBezTo>
                    <a:pt x="19187" y="3101"/>
                    <a:pt x="19174" y="2905"/>
                    <a:pt x="19148" y="2712"/>
                  </a:cubicBezTo>
                </a:path>
                <a:path w="21600" h="21600" fill="none" extrusionOk="0">
                  <a:moveTo>
                    <a:pt x="14905" y="1165"/>
                  </a:moveTo>
                  <a:cubicBezTo>
                    <a:pt x="14754" y="1408"/>
                    <a:pt x="14629" y="1679"/>
                    <a:pt x="14535" y="1971"/>
                  </a:cubicBezTo>
                </a:path>
                <a:path w="21600" h="21600" fill="none" extrusionOk="0">
                  <a:moveTo>
                    <a:pt x="11221" y="1645"/>
                  </a:moveTo>
                  <a:cubicBezTo>
                    <a:pt x="11140" y="1866"/>
                    <a:pt x="11080" y="2099"/>
                    <a:pt x="11041" y="2340"/>
                  </a:cubicBezTo>
                </a:path>
                <a:path w="21600" h="21600" fill="none" extrusionOk="0">
                  <a:moveTo>
                    <a:pt x="7645" y="3276"/>
                  </a:moveTo>
                  <a:cubicBezTo>
                    <a:pt x="7449" y="3016"/>
                    <a:pt x="7231" y="2790"/>
                    <a:pt x="6995" y="2602"/>
                  </a:cubicBezTo>
                </a:path>
                <a:path w="21600" h="21600" fill="none" extrusionOk="0">
                  <a:moveTo>
                    <a:pt x="1942" y="7186"/>
                  </a:moveTo>
                  <a:cubicBezTo>
                    <a:pt x="1966" y="7426"/>
                    <a:pt x="2004" y="7663"/>
                    <a:pt x="2056" y="7895"/>
                  </a:cubicBezTo>
                </a:path>
              </a:pathLst>
            </a:custGeom>
            <a:solidFill>
              <a:srgbClr val="66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5106" name="Text Box 6">
              <a:extLst>
                <a:ext uri="{FF2B5EF4-FFF2-40B4-BE49-F238E27FC236}">
                  <a16:creationId xmlns:a16="http://schemas.microsoft.com/office/drawing/2014/main" id="{BC51CA3D-40C8-4DFD-A56E-B3D5CEA9BA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6" y="75"/>
              <a:ext cx="679" cy="220"/>
            </a:xfrm>
            <a:prstGeom prst="rect">
              <a:avLst/>
            </a:prstGeom>
            <a:noFill/>
            <a:ln>
              <a:noFill/>
            </a:ln>
            <a:effectLst>
              <a:prstShdw prst="shdw17" dist="17961" dir="2700000">
                <a:srgbClr val="99995C"/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r>
                <a:rPr lang="zh-CN" altLang="en-US" sz="1200" b="1">
                  <a:solidFill>
                    <a:srgbClr val="FF0000"/>
                  </a:solidFill>
                  <a:latin typeface="+mn-lt"/>
                  <a:ea typeface="+mn-ea"/>
                  <a:cs typeface="+mn-ea"/>
                  <a:sym typeface="+mn-lt"/>
                </a:rPr>
                <a:t>防火墙</a:t>
              </a:r>
            </a:p>
          </p:txBody>
        </p:sp>
        <p:sp>
          <p:nvSpPr>
            <p:cNvPr id="45107" name="Text Box 7">
              <a:extLst>
                <a:ext uri="{FF2B5EF4-FFF2-40B4-BE49-F238E27FC236}">
                  <a16:creationId xmlns:a16="http://schemas.microsoft.com/office/drawing/2014/main" id="{670C1E7C-C575-413D-9FAD-8CD14EB73D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64" y="336"/>
              <a:ext cx="1003" cy="220"/>
            </a:xfrm>
            <a:prstGeom prst="rect">
              <a:avLst/>
            </a:prstGeom>
            <a:noFill/>
            <a:ln>
              <a:noFill/>
            </a:ln>
            <a:effectLst>
              <a:prstShdw prst="shdw17" dist="17961" dir="2700000">
                <a:srgbClr val="7A997A"/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r>
                <a:rPr lang="zh-CN" altLang="en-US" sz="1200" b="1">
                  <a:solidFill>
                    <a:srgbClr val="FF0000"/>
                  </a:solidFill>
                  <a:latin typeface="+mn-lt"/>
                  <a:ea typeface="+mn-ea"/>
                  <a:cs typeface="+mn-ea"/>
                  <a:sym typeface="+mn-lt"/>
                </a:rPr>
                <a:t>虚拟化存储</a:t>
              </a:r>
            </a:p>
          </p:txBody>
        </p:sp>
        <p:sp>
          <p:nvSpPr>
            <p:cNvPr id="45108" name="Text Box 8">
              <a:extLst>
                <a:ext uri="{FF2B5EF4-FFF2-40B4-BE49-F238E27FC236}">
                  <a16:creationId xmlns:a16="http://schemas.microsoft.com/office/drawing/2014/main" id="{72492752-9EDB-481D-ADFD-616A4CD27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5" y="144"/>
              <a:ext cx="821" cy="220"/>
            </a:xfrm>
            <a:prstGeom prst="rect">
              <a:avLst/>
            </a:prstGeom>
            <a:noFill/>
            <a:ln>
              <a:noFill/>
            </a:ln>
            <a:effectLst>
              <a:prstShdw prst="shdw17" dist="17961" dir="2700000">
                <a:srgbClr val="8C7499"/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8000" rIns="1800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r>
                <a:rPr lang="zh-CN" altLang="en-US" sz="1200" b="1">
                  <a:solidFill>
                    <a:srgbClr val="FF0000"/>
                  </a:solidFill>
                  <a:latin typeface="+mn-lt"/>
                  <a:ea typeface="+mn-ea"/>
                  <a:cs typeface="+mn-ea"/>
                  <a:sym typeface="+mn-lt"/>
                </a:rPr>
                <a:t>负载均衡</a:t>
              </a:r>
            </a:p>
          </p:txBody>
        </p:sp>
        <p:sp>
          <p:nvSpPr>
            <p:cNvPr id="45109" name="Text Box 9">
              <a:extLst>
                <a:ext uri="{FF2B5EF4-FFF2-40B4-BE49-F238E27FC236}">
                  <a16:creationId xmlns:a16="http://schemas.microsoft.com/office/drawing/2014/main" id="{33064594-01FB-4FA8-A91E-1C44EF3D9A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77" y="48"/>
              <a:ext cx="800" cy="220"/>
            </a:xfrm>
            <a:prstGeom prst="rect">
              <a:avLst/>
            </a:prstGeom>
            <a:noFill/>
            <a:ln>
              <a:noFill/>
            </a:ln>
            <a:effectLst>
              <a:prstShdw prst="shdw17" dist="17961" dir="2700000">
                <a:srgbClr val="7A995C"/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r>
                <a:rPr lang="zh-CN" altLang="en-US" sz="1200" b="1">
                  <a:solidFill>
                    <a:srgbClr val="C00000"/>
                  </a:solidFill>
                  <a:latin typeface="+mn-lt"/>
                  <a:ea typeface="+mn-ea"/>
                  <a:cs typeface="+mn-ea"/>
                  <a:sym typeface="+mn-lt"/>
                </a:rPr>
                <a:t>平台</a:t>
              </a:r>
              <a:r>
                <a:rPr lang="en-US" altLang="zh-CN" sz="1200" b="1">
                  <a:solidFill>
                    <a:srgbClr val="C00000"/>
                  </a:solidFill>
                  <a:latin typeface="+mn-lt"/>
                  <a:ea typeface="+mn-ea"/>
                  <a:cs typeface="+mn-ea"/>
                  <a:sym typeface="+mn-lt"/>
                </a:rPr>
                <a:t>API</a:t>
              </a:r>
            </a:p>
          </p:txBody>
        </p:sp>
        <p:sp>
          <p:nvSpPr>
            <p:cNvPr id="45110" name="Text Box 10">
              <a:extLst>
                <a:ext uri="{FF2B5EF4-FFF2-40B4-BE49-F238E27FC236}">
                  <a16:creationId xmlns:a16="http://schemas.microsoft.com/office/drawing/2014/main" id="{E35ECFDD-536A-4E94-A6B2-4EC18256F7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4" y="383"/>
              <a:ext cx="1010" cy="220"/>
            </a:xfrm>
            <a:prstGeom prst="rect">
              <a:avLst/>
            </a:prstGeom>
            <a:noFill/>
            <a:ln>
              <a:noFill/>
            </a:ln>
            <a:effectLst>
              <a:prstShdw prst="shdw17" dist="17961" dir="2700000">
                <a:srgbClr val="99886F"/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r>
                <a:rPr lang="zh-CN" altLang="en-US" sz="1200" b="1">
                  <a:solidFill>
                    <a:srgbClr val="FF0000"/>
                  </a:solidFill>
                  <a:latin typeface="+mn-lt"/>
                  <a:ea typeface="+mn-ea"/>
                  <a:cs typeface="+mn-ea"/>
                  <a:sym typeface="+mn-lt"/>
                </a:rPr>
                <a:t>虚拟化网络</a:t>
              </a:r>
            </a:p>
          </p:txBody>
        </p:sp>
        <p:sp>
          <p:nvSpPr>
            <p:cNvPr id="45111" name="Text Box 11">
              <a:extLst>
                <a:ext uri="{FF2B5EF4-FFF2-40B4-BE49-F238E27FC236}">
                  <a16:creationId xmlns:a16="http://schemas.microsoft.com/office/drawing/2014/main" id="{3C6A8C50-D779-4477-8D0C-8D74E93FCE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92" y="447"/>
              <a:ext cx="1462" cy="220"/>
            </a:xfrm>
            <a:prstGeom prst="rect">
              <a:avLst/>
            </a:prstGeom>
            <a:noFill/>
            <a:ln>
              <a:noFill/>
            </a:ln>
            <a:effectLst>
              <a:prstShdw prst="shdw17" dist="17961" dir="2700000">
                <a:srgbClr val="3D3D5C"/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r>
                <a:rPr lang="zh-CN" altLang="en-US" sz="1200" b="1">
                  <a:solidFill>
                    <a:srgbClr val="C00000"/>
                  </a:solidFill>
                  <a:latin typeface="+mn-lt"/>
                  <a:ea typeface="+mn-ea"/>
                  <a:cs typeface="+mn-ea"/>
                  <a:sym typeface="+mn-lt"/>
                </a:rPr>
                <a:t>虚拟化服务器</a:t>
              </a:r>
            </a:p>
          </p:txBody>
        </p:sp>
        <p:sp>
          <p:nvSpPr>
            <p:cNvPr id="45112" name="Text Box 12">
              <a:extLst>
                <a:ext uri="{FF2B5EF4-FFF2-40B4-BE49-F238E27FC236}">
                  <a16:creationId xmlns:a16="http://schemas.microsoft.com/office/drawing/2014/main" id="{B0FE573E-7F70-4102-AA22-17DD28EFDD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92" y="214"/>
              <a:ext cx="1316" cy="2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r>
                <a:rPr lang="zh-CN" altLang="en-US" sz="1600" b="1">
                  <a:solidFill>
                    <a:srgbClr val="002060"/>
                  </a:solidFill>
                  <a:latin typeface="+mn-lt"/>
                  <a:ea typeface="+mn-ea"/>
                  <a:cs typeface="+mn-ea"/>
                  <a:sym typeface="+mn-lt"/>
                </a:rPr>
                <a:t>云计算平台</a:t>
              </a:r>
            </a:p>
          </p:txBody>
        </p:sp>
      </p:grpSp>
      <p:grpSp>
        <p:nvGrpSpPr>
          <p:cNvPr id="46163" name="Group 83">
            <a:extLst>
              <a:ext uri="{FF2B5EF4-FFF2-40B4-BE49-F238E27FC236}">
                <a16:creationId xmlns:a16="http://schemas.microsoft.com/office/drawing/2014/main" id="{97EAE346-DBDD-4ECC-93F2-D56F5BF39FB1}"/>
              </a:ext>
            </a:extLst>
          </p:cNvPr>
          <p:cNvGrpSpPr>
            <a:grpSpLocks/>
          </p:cNvGrpSpPr>
          <p:nvPr/>
        </p:nvGrpSpPr>
        <p:grpSpPr bwMode="auto">
          <a:xfrm>
            <a:off x="5222875" y="2395365"/>
            <a:ext cx="3422650" cy="799932"/>
            <a:chOff x="0" y="0"/>
            <a:chExt cx="3378" cy="718"/>
          </a:xfrm>
        </p:grpSpPr>
        <p:sp>
          <p:nvSpPr>
            <p:cNvPr id="45096" name="AutoShape 85">
              <a:extLst>
                <a:ext uri="{FF2B5EF4-FFF2-40B4-BE49-F238E27FC236}">
                  <a16:creationId xmlns:a16="http://schemas.microsoft.com/office/drawing/2014/main" id="{919B00F8-52B3-4C0A-AC53-AEE3D1363CB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0" y="0"/>
              <a:ext cx="3378" cy="71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3395 w 21600"/>
                <a:gd name="T13" fmla="*/ 3399 h 21600"/>
                <a:gd name="T14" fmla="*/ 18205 w 21600"/>
                <a:gd name="T15" fmla="*/ 1820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3190" y="21600"/>
                  </a:lnTo>
                  <a:lnTo>
                    <a:pt x="1841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5097" name="Cloud">
              <a:extLst>
                <a:ext uri="{FF2B5EF4-FFF2-40B4-BE49-F238E27FC236}">
                  <a16:creationId xmlns:a16="http://schemas.microsoft.com/office/drawing/2014/main" id="{584CE4CB-C496-4AD3-BC51-BE3760420D80}"/>
                </a:ext>
              </a:extLst>
            </p:cNvPr>
            <p:cNvSpPr>
              <a:spLocks noChangeAspect="1" noEditPoints="1" noChangeArrowheads="1"/>
            </p:cNvSpPr>
            <p:nvPr/>
          </p:nvSpPr>
          <p:spPr bwMode="auto">
            <a:xfrm>
              <a:off x="263" y="91"/>
              <a:ext cx="2861" cy="57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2975 w 21600"/>
                <a:gd name="T13" fmla="*/ 3263 h 21600"/>
                <a:gd name="T14" fmla="*/ 17085 w 21600"/>
                <a:gd name="T15" fmla="*/ 173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 extrusionOk="0">
                  <a:moveTo>
                    <a:pt x="1949" y="7180"/>
                  </a:moveTo>
                  <a:cubicBezTo>
                    <a:pt x="841" y="7336"/>
                    <a:pt x="0" y="8613"/>
                    <a:pt x="0" y="10137"/>
                  </a:cubicBezTo>
                  <a:cubicBezTo>
                    <a:pt x="-1" y="11192"/>
                    <a:pt x="409" y="12169"/>
                    <a:pt x="1074" y="12702"/>
                  </a:cubicBezTo>
                  <a:lnTo>
                    <a:pt x="1063" y="12668"/>
                  </a:lnTo>
                  <a:cubicBezTo>
                    <a:pt x="685" y="13217"/>
                    <a:pt x="475" y="13940"/>
                    <a:pt x="475" y="14690"/>
                  </a:cubicBezTo>
                  <a:cubicBezTo>
                    <a:pt x="475" y="16325"/>
                    <a:pt x="1451" y="17650"/>
                    <a:pt x="2655" y="17650"/>
                  </a:cubicBezTo>
                  <a:cubicBezTo>
                    <a:pt x="2739" y="17650"/>
                    <a:pt x="2824" y="17643"/>
                    <a:pt x="2909" y="17629"/>
                  </a:cubicBezTo>
                  <a:lnTo>
                    <a:pt x="2897" y="17649"/>
                  </a:lnTo>
                  <a:cubicBezTo>
                    <a:pt x="3585" y="19288"/>
                    <a:pt x="4863" y="20300"/>
                    <a:pt x="6247" y="20300"/>
                  </a:cubicBezTo>
                  <a:cubicBezTo>
                    <a:pt x="6947" y="20299"/>
                    <a:pt x="7635" y="20039"/>
                    <a:pt x="8235" y="19546"/>
                  </a:cubicBezTo>
                  <a:lnTo>
                    <a:pt x="8229" y="19550"/>
                  </a:lnTo>
                  <a:cubicBezTo>
                    <a:pt x="8855" y="20829"/>
                    <a:pt x="9908" y="21597"/>
                    <a:pt x="11036" y="21597"/>
                  </a:cubicBezTo>
                  <a:cubicBezTo>
                    <a:pt x="12523" y="21596"/>
                    <a:pt x="13836" y="20267"/>
                    <a:pt x="14267" y="18324"/>
                  </a:cubicBezTo>
                  <a:lnTo>
                    <a:pt x="14270" y="18350"/>
                  </a:lnTo>
                  <a:cubicBezTo>
                    <a:pt x="14730" y="18740"/>
                    <a:pt x="15260" y="18947"/>
                    <a:pt x="15802" y="18947"/>
                  </a:cubicBezTo>
                  <a:cubicBezTo>
                    <a:pt x="17390" y="18946"/>
                    <a:pt x="18682" y="17205"/>
                    <a:pt x="18694" y="15045"/>
                  </a:cubicBezTo>
                  <a:lnTo>
                    <a:pt x="18689" y="15035"/>
                  </a:lnTo>
                  <a:cubicBezTo>
                    <a:pt x="20357" y="14710"/>
                    <a:pt x="21597" y="12765"/>
                    <a:pt x="21597" y="10472"/>
                  </a:cubicBezTo>
                  <a:cubicBezTo>
                    <a:pt x="21597" y="9456"/>
                    <a:pt x="21350" y="8469"/>
                    <a:pt x="20896" y="7663"/>
                  </a:cubicBezTo>
                  <a:lnTo>
                    <a:pt x="20889" y="7661"/>
                  </a:lnTo>
                  <a:cubicBezTo>
                    <a:pt x="21031" y="7208"/>
                    <a:pt x="21105" y="6721"/>
                    <a:pt x="21105" y="6228"/>
                  </a:cubicBezTo>
                  <a:cubicBezTo>
                    <a:pt x="21105" y="4588"/>
                    <a:pt x="20299" y="3150"/>
                    <a:pt x="19139" y="2719"/>
                  </a:cubicBezTo>
                  <a:lnTo>
                    <a:pt x="19148" y="2712"/>
                  </a:lnTo>
                  <a:cubicBezTo>
                    <a:pt x="18940" y="1142"/>
                    <a:pt x="17933" y="0"/>
                    <a:pt x="16758" y="0"/>
                  </a:cubicBezTo>
                  <a:cubicBezTo>
                    <a:pt x="16044" y="-1"/>
                    <a:pt x="15367" y="426"/>
                    <a:pt x="14905" y="1165"/>
                  </a:cubicBezTo>
                  <a:lnTo>
                    <a:pt x="14909" y="1170"/>
                  </a:lnTo>
                  <a:cubicBezTo>
                    <a:pt x="14497" y="432"/>
                    <a:pt x="13855" y="0"/>
                    <a:pt x="13174" y="0"/>
                  </a:cubicBezTo>
                  <a:cubicBezTo>
                    <a:pt x="12347" y="-1"/>
                    <a:pt x="11590" y="637"/>
                    <a:pt x="11221" y="1645"/>
                  </a:cubicBezTo>
                  <a:lnTo>
                    <a:pt x="11229" y="1694"/>
                  </a:lnTo>
                  <a:cubicBezTo>
                    <a:pt x="10730" y="1024"/>
                    <a:pt x="10058" y="650"/>
                    <a:pt x="9358" y="650"/>
                  </a:cubicBezTo>
                  <a:cubicBezTo>
                    <a:pt x="8372" y="649"/>
                    <a:pt x="7466" y="1391"/>
                    <a:pt x="7003" y="2578"/>
                  </a:cubicBezTo>
                  <a:lnTo>
                    <a:pt x="6995" y="2602"/>
                  </a:lnTo>
                  <a:cubicBezTo>
                    <a:pt x="6477" y="2189"/>
                    <a:pt x="5888" y="1972"/>
                    <a:pt x="5288" y="1972"/>
                  </a:cubicBezTo>
                  <a:cubicBezTo>
                    <a:pt x="3423" y="1972"/>
                    <a:pt x="1912" y="4029"/>
                    <a:pt x="1912" y="6567"/>
                  </a:cubicBezTo>
                  <a:cubicBezTo>
                    <a:pt x="1911" y="6774"/>
                    <a:pt x="1922" y="6981"/>
                    <a:pt x="1942" y="7186"/>
                  </a:cubicBezTo>
                  <a:lnTo>
                    <a:pt x="1949" y="7180"/>
                  </a:lnTo>
                  <a:close/>
                </a:path>
                <a:path w="21600" h="21600" fill="none" extrusionOk="0">
                  <a:moveTo>
                    <a:pt x="1074" y="12702"/>
                  </a:moveTo>
                  <a:cubicBezTo>
                    <a:pt x="1407" y="12969"/>
                    <a:pt x="1786" y="13110"/>
                    <a:pt x="2172" y="13110"/>
                  </a:cubicBezTo>
                  <a:cubicBezTo>
                    <a:pt x="2228" y="13109"/>
                    <a:pt x="2285" y="13107"/>
                    <a:pt x="2341" y="13101"/>
                  </a:cubicBezTo>
                </a:path>
                <a:path w="21600" h="21600" fill="none" extrusionOk="0">
                  <a:moveTo>
                    <a:pt x="2909" y="17629"/>
                  </a:moveTo>
                  <a:cubicBezTo>
                    <a:pt x="3099" y="17599"/>
                    <a:pt x="3285" y="17535"/>
                    <a:pt x="3463" y="17439"/>
                  </a:cubicBezTo>
                </a:path>
                <a:path w="21600" h="21600" fill="none" extrusionOk="0">
                  <a:moveTo>
                    <a:pt x="7895" y="18680"/>
                  </a:moveTo>
                  <a:cubicBezTo>
                    <a:pt x="7983" y="18985"/>
                    <a:pt x="8095" y="19277"/>
                    <a:pt x="8229" y="19550"/>
                  </a:cubicBezTo>
                </a:path>
                <a:path w="21600" h="21600" fill="none" extrusionOk="0">
                  <a:moveTo>
                    <a:pt x="14267" y="18324"/>
                  </a:moveTo>
                  <a:cubicBezTo>
                    <a:pt x="14336" y="18013"/>
                    <a:pt x="14380" y="17693"/>
                    <a:pt x="14400" y="17370"/>
                  </a:cubicBezTo>
                </a:path>
                <a:path w="21600" h="21600" fill="none" extrusionOk="0">
                  <a:moveTo>
                    <a:pt x="18694" y="15045"/>
                  </a:moveTo>
                  <a:cubicBezTo>
                    <a:pt x="18694" y="15034"/>
                    <a:pt x="18695" y="15024"/>
                    <a:pt x="18695" y="15013"/>
                  </a:cubicBezTo>
                  <a:cubicBezTo>
                    <a:pt x="18695" y="13508"/>
                    <a:pt x="18063" y="12136"/>
                    <a:pt x="17069" y="11477"/>
                  </a:cubicBezTo>
                </a:path>
                <a:path w="21600" h="21600" fill="none" extrusionOk="0">
                  <a:moveTo>
                    <a:pt x="20165" y="8999"/>
                  </a:moveTo>
                  <a:cubicBezTo>
                    <a:pt x="20479" y="8635"/>
                    <a:pt x="20726" y="8177"/>
                    <a:pt x="20889" y="7661"/>
                  </a:cubicBezTo>
                </a:path>
                <a:path w="21600" h="21600" fill="none" extrusionOk="0">
                  <a:moveTo>
                    <a:pt x="19186" y="3344"/>
                  </a:moveTo>
                  <a:cubicBezTo>
                    <a:pt x="19186" y="3328"/>
                    <a:pt x="19187" y="3313"/>
                    <a:pt x="19187" y="3297"/>
                  </a:cubicBezTo>
                  <a:cubicBezTo>
                    <a:pt x="19187" y="3101"/>
                    <a:pt x="19174" y="2905"/>
                    <a:pt x="19148" y="2712"/>
                  </a:cubicBezTo>
                </a:path>
                <a:path w="21600" h="21600" fill="none" extrusionOk="0">
                  <a:moveTo>
                    <a:pt x="14905" y="1165"/>
                  </a:moveTo>
                  <a:cubicBezTo>
                    <a:pt x="14754" y="1408"/>
                    <a:pt x="14629" y="1679"/>
                    <a:pt x="14535" y="1971"/>
                  </a:cubicBezTo>
                </a:path>
                <a:path w="21600" h="21600" fill="none" extrusionOk="0">
                  <a:moveTo>
                    <a:pt x="11221" y="1645"/>
                  </a:moveTo>
                  <a:cubicBezTo>
                    <a:pt x="11140" y="1866"/>
                    <a:pt x="11080" y="2099"/>
                    <a:pt x="11041" y="2340"/>
                  </a:cubicBezTo>
                </a:path>
                <a:path w="21600" h="21600" fill="none" extrusionOk="0">
                  <a:moveTo>
                    <a:pt x="7645" y="3276"/>
                  </a:moveTo>
                  <a:cubicBezTo>
                    <a:pt x="7449" y="3016"/>
                    <a:pt x="7231" y="2790"/>
                    <a:pt x="6995" y="2602"/>
                  </a:cubicBezTo>
                </a:path>
                <a:path w="21600" h="21600" fill="none" extrusionOk="0">
                  <a:moveTo>
                    <a:pt x="1942" y="7186"/>
                  </a:moveTo>
                  <a:cubicBezTo>
                    <a:pt x="1966" y="7426"/>
                    <a:pt x="2004" y="7663"/>
                    <a:pt x="2056" y="7895"/>
                  </a:cubicBezTo>
                </a:path>
              </a:pathLst>
            </a:custGeom>
            <a:solidFill>
              <a:srgbClr val="D6D6F5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r>
                <a:rPr lang="zh-CN" altLang="en-US" sz="1400" b="1">
                  <a:solidFill>
                    <a:srgbClr val="FF0000"/>
                  </a:solidFill>
                  <a:latin typeface="+mn-lt"/>
                  <a:ea typeface="+mn-ea"/>
                  <a:cs typeface="+mn-ea"/>
                  <a:sym typeface="+mn-lt"/>
                </a:rPr>
                <a:t>        </a:t>
              </a:r>
              <a:r>
                <a:rPr lang="zh-CN" altLang="en-US" sz="1400" b="1">
                  <a:solidFill>
                    <a:schemeClr val="accent2"/>
                  </a:solidFill>
                  <a:latin typeface="+mn-lt"/>
                  <a:ea typeface="+mn-ea"/>
                  <a:cs typeface="+mn-ea"/>
                  <a:sym typeface="+mn-lt"/>
                </a:rPr>
                <a:t>数据中心即服务</a:t>
              </a:r>
            </a:p>
          </p:txBody>
        </p:sp>
        <p:sp>
          <p:nvSpPr>
            <p:cNvPr id="45098" name="Text Box 87">
              <a:extLst>
                <a:ext uri="{FF2B5EF4-FFF2-40B4-BE49-F238E27FC236}">
                  <a16:creationId xmlns:a16="http://schemas.microsoft.com/office/drawing/2014/main" id="{75D06B67-4765-4945-844F-E289B7F046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5" y="160"/>
              <a:ext cx="788" cy="235"/>
            </a:xfrm>
            <a:prstGeom prst="rect">
              <a:avLst/>
            </a:prstGeom>
            <a:noFill/>
            <a:ln>
              <a:noFill/>
            </a:ln>
            <a:effectLst>
              <a:prstShdw prst="shdw17" dist="17961" dir="2700000">
                <a:srgbClr val="8C7499"/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8000" rIns="1800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r>
                <a:rPr lang="zh-CN" altLang="en-US" sz="1200" b="1">
                  <a:solidFill>
                    <a:srgbClr val="FF0000"/>
                  </a:solidFill>
                  <a:latin typeface="+mn-lt"/>
                  <a:ea typeface="+mn-ea"/>
                  <a:cs typeface="+mn-ea"/>
                  <a:sym typeface="+mn-lt"/>
                </a:rPr>
                <a:t>弹性计算</a:t>
              </a:r>
            </a:p>
          </p:txBody>
        </p:sp>
        <p:sp>
          <p:nvSpPr>
            <p:cNvPr id="45099" name="Text Box 88">
              <a:extLst>
                <a:ext uri="{FF2B5EF4-FFF2-40B4-BE49-F238E27FC236}">
                  <a16:creationId xmlns:a16="http://schemas.microsoft.com/office/drawing/2014/main" id="{421E24BB-7C3B-4225-A4FF-97DD654EF2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" y="427"/>
              <a:ext cx="1118" cy="235"/>
            </a:xfrm>
            <a:prstGeom prst="rect">
              <a:avLst/>
            </a:prstGeom>
            <a:noFill/>
            <a:ln>
              <a:noFill/>
            </a:ln>
            <a:effectLst>
              <a:prstShdw prst="shdw17" dist="17961" dir="2700000">
                <a:srgbClr val="99886F"/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r>
                <a:rPr lang="zh-CN" altLang="en-US" sz="1200" b="1">
                  <a:solidFill>
                    <a:srgbClr val="FF0000"/>
                  </a:solidFill>
                  <a:latin typeface="+mn-lt"/>
                  <a:ea typeface="+mn-ea"/>
                  <a:cs typeface="+mn-ea"/>
                  <a:sym typeface="+mn-lt"/>
                </a:rPr>
                <a:t>弹性软件租用</a:t>
              </a:r>
            </a:p>
          </p:txBody>
        </p:sp>
        <p:sp>
          <p:nvSpPr>
            <p:cNvPr id="45100" name="Text Box 89">
              <a:extLst>
                <a:ext uri="{FF2B5EF4-FFF2-40B4-BE49-F238E27FC236}">
                  <a16:creationId xmlns:a16="http://schemas.microsoft.com/office/drawing/2014/main" id="{1D551AB2-A209-4E65-9D2F-A9056BF188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3" y="475"/>
              <a:ext cx="1184" cy="235"/>
            </a:xfrm>
            <a:prstGeom prst="rect">
              <a:avLst/>
            </a:prstGeom>
            <a:noFill/>
            <a:ln>
              <a:noFill/>
            </a:ln>
            <a:effectLst>
              <a:prstShdw prst="shdw17" dist="17961" dir="2700000">
                <a:srgbClr val="3D3D5C"/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r>
                <a:rPr lang="zh-CN" altLang="en-US" sz="1200" b="1">
                  <a:solidFill>
                    <a:srgbClr val="C00000"/>
                  </a:solidFill>
                  <a:latin typeface="+mn-lt"/>
                  <a:ea typeface="+mn-ea"/>
                  <a:cs typeface="+mn-ea"/>
                  <a:sym typeface="+mn-lt"/>
                </a:rPr>
                <a:t>弹性数据中心</a:t>
              </a:r>
            </a:p>
          </p:txBody>
        </p:sp>
        <p:sp>
          <p:nvSpPr>
            <p:cNvPr id="45101" name="Text Box 90">
              <a:extLst>
                <a:ext uri="{FF2B5EF4-FFF2-40B4-BE49-F238E27FC236}">
                  <a16:creationId xmlns:a16="http://schemas.microsoft.com/office/drawing/2014/main" id="{217A8FAB-228A-4139-9E85-310519A4AC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9" y="80"/>
              <a:ext cx="702" cy="235"/>
            </a:xfrm>
            <a:prstGeom prst="rect">
              <a:avLst/>
            </a:prstGeom>
            <a:noFill/>
            <a:ln>
              <a:noFill/>
            </a:ln>
            <a:effectLst>
              <a:prstShdw prst="shdw17" dist="17961" dir="2700000">
                <a:srgbClr val="99995C"/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r>
                <a:rPr lang="zh-CN" altLang="en-US" sz="1200" b="1">
                  <a:solidFill>
                    <a:srgbClr val="FF0000"/>
                  </a:solidFill>
                  <a:latin typeface="+mn-lt"/>
                  <a:ea typeface="+mn-ea"/>
                  <a:cs typeface="+mn-ea"/>
                  <a:sym typeface="+mn-lt"/>
                </a:rPr>
                <a:t>云存储</a:t>
              </a:r>
            </a:p>
          </p:txBody>
        </p:sp>
        <p:sp>
          <p:nvSpPr>
            <p:cNvPr id="45102" name="Text Box 91">
              <a:extLst>
                <a:ext uri="{FF2B5EF4-FFF2-40B4-BE49-F238E27FC236}">
                  <a16:creationId xmlns:a16="http://schemas.microsoft.com/office/drawing/2014/main" id="{98D15842-5CD7-4509-9B76-F8AE16C597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" y="439"/>
              <a:ext cx="836" cy="235"/>
            </a:xfrm>
            <a:prstGeom prst="rect">
              <a:avLst/>
            </a:prstGeom>
            <a:noFill/>
            <a:ln>
              <a:noFill/>
            </a:ln>
            <a:effectLst>
              <a:prstShdw prst="shdw17" dist="17961" dir="2700000">
                <a:srgbClr val="7A997A"/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r>
                <a:rPr lang="zh-CN" altLang="en-US" sz="1200" b="1">
                  <a:solidFill>
                    <a:srgbClr val="FF0000"/>
                  </a:solidFill>
                  <a:latin typeface="+mn-lt"/>
                  <a:ea typeface="+mn-ea"/>
                  <a:cs typeface="+mn-ea"/>
                  <a:sym typeface="+mn-lt"/>
                </a:rPr>
                <a:t>灾备</a:t>
              </a:r>
            </a:p>
          </p:txBody>
        </p:sp>
        <p:sp>
          <p:nvSpPr>
            <p:cNvPr id="45103" name="Text Box 92">
              <a:extLst>
                <a:ext uri="{FF2B5EF4-FFF2-40B4-BE49-F238E27FC236}">
                  <a16:creationId xmlns:a16="http://schemas.microsoft.com/office/drawing/2014/main" id="{FD65F7BD-2C7F-40B6-8255-113ACFC544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4" y="40"/>
              <a:ext cx="1119" cy="235"/>
            </a:xfrm>
            <a:prstGeom prst="rect">
              <a:avLst/>
            </a:prstGeom>
            <a:noFill/>
            <a:ln>
              <a:noFill/>
            </a:ln>
            <a:effectLst>
              <a:prstShdw prst="shdw17" dist="17961" dir="2700000">
                <a:srgbClr val="7A995C"/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r>
                <a:rPr lang="en-US" altLang="zh-CN" sz="1200" b="1">
                  <a:solidFill>
                    <a:srgbClr val="C00000"/>
                  </a:solidFill>
                  <a:latin typeface="+mn-lt"/>
                  <a:ea typeface="+mn-ea"/>
                  <a:cs typeface="+mn-ea"/>
                  <a:sym typeface="+mn-lt"/>
                </a:rPr>
                <a:t>DaaS API</a:t>
              </a:r>
            </a:p>
          </p:txBody>
        </p:sp>
      </p:grpSp>
      <p:grpSp>
        <p:nvGrpSpPr>
          <p:cNvPr id="46172" name="Group 92">
            <a:extLst>
              <a:ext uri="{FF2B5EF4-FFF2-40B4-BE49-F238E27FC236}">
                <a16:creationId xmlns:a16="http://schemas.microsoft.com/office/drawing/2014/main" id="{C66A68C4-52F3-4E6C-A8D7-289015266186}"/>
              </a:ext>
            </a:extLst>
          </p:cNvPr>
          <p:cNvGrpSpPr>
            <a:grpSpLocks/>
          </p:cNvGrpSpPr>
          <p:nvPr/>
        </p:nvGrpSpPr>
        <p:grpSpPr bwMode="auto">
          <a:xfrm>
            <a:off x="5711825" y="1639715"/>
            <a:ext cx="2713038" cy="750965"/>
            <a:chOff x="0" y="0"/>
            <a:chExt cx="2636" cy="714"/>
          </a:xfrm>
        </p:grpSpPr>
        <p:sp>
          <p:nvSpPr>
            <p:cNvPr id="45091" name="AutoShape 94">
              <a:extLst>
                <a:ext uri="{FF2B5EF4-FFF2-40B4-BE49-F238E27FC236}">
                  <a16:creationId xmlns:a16="http://schemas.microsoft.com/office/drawing/2014/main" id="{B3739442-0795-41E6-B023-2777A27BC06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0" y="0"/>
              <a:ext cx="2376" cy="7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100 w 21600"/>
                <a:gd name="T13" fmla="*/ 4113 h 21600"/>
                <a:gd name="T14" fmla="*/ 17500 w 21600"/>
                <a:gd name="T15" fmla="*/ 1748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4599" y="21600"/>
                  </a:lnTo>
                  <a:lnTo>
                    <a:pt x="17001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5092" name="Cloud" descr="蓝色面巾纸">
              <a:extLst>
                <a:ext uri="{FF2B5EF4-FFF2-40B4-BE49-F238E27FC236}">
                  <a16:creationId xmlns:a16="http://schemas.microsoft.com/office/drawing/2014/main" id="{9AABD82A-F005-4634-9E32-E592701D6249}"/>
                </a:ext>
              </a:extLst>
            </p:cNvPr>
            <p:cNvSpPr>
              <a:spLocks noChangeAspect="1" noEditPoints="1" noChangeArrowheads="1"/>
            </p:cNvSpPr>
            <p:nvPr/>
          </p:nvSpPr>
          <p:spPr bwMode="auto">
            <a:xfrm>
              <a:off x="288" y="176"/>
              <a:ext cx="1915" cy="38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2978 w 21600"/>
                <a:gd name="T13" fmla="*/ 3263 h 21600"/>
                <a:gd name="T14" fmla="*/ 17088 w 21600"/>
                <a:gd name="T15" fmla="*/ 173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 extrusionOk="0">
                  <a:moveTo>
                    <a:pt x="1949" y="7180"/>
                  </a:moveTo>
                  <a:cubicBezTo>
                    <a:pt x="841" y="7336"/>
                    <a:pt x="0" y="8613"/>
                    <a:pt x="0" y="10137"/>
                  </a:cubicBezTo>
                  <a:cubicBezTo>
                    <a:pt x="-1" y="11192"/>
                    <a:pt x="409" y="12169"/>
                    <a:pt x="1074" y="12702"/>
                  </a:cubicBezTo>
                  <a:lnTo>
                    <a:pt x="1063" y="12668"/>
                  </a:lnTo>
                  <a:cubicBezTo>
                    <a:pt x="685" y="13217"/>
                    <a:pt x="475" y="13940"/>
                    <a:pt x="475" y="14690"/>
                  </a:cubicBezTo>
                  <a:cubicBezTo>
                    <a:pt x="475" y="16325"/>
                    <a:pt x="1451" y="17650"/>
                    <a:pt x="2655" y="17650"/>
                  </a:cubicBezTo>
                  <a:cubicBezTo>
                    <a:pt x="2739" y="17650"/>
                    <a:pt x="2824" y="17643"/>
                    <a:pt x="2909" y="17629"/>
                  </a:cubicBezTo>
                  <a:lnTo>
                    <a:pt x="2897" y="17649"/>
                  </a:lnTo>
                  <a:cubicBezTo>
                    <a:pt x="3585" y="19288"/>
                    <a:pt x="4863" y="20300"/>
                    <a:pt x="6247" y="20300"/>
                  </a:cubicBezTo>
                  <a:cubicBezTo>
                    <a:pt x="6947" y="20299"/>
                    <a:pt x="7635" y="20039"/>
                    <a:pt x="8235" y="19546"/>
                  </a:cubicBezTo>
                  <a:lnTo>
                    <a:pt x="8229" y="19550"/>
                  </a:lnTo>
                  <a:cubicBezTo>
                    <a:pt x="8855" y="20829"/>
                    <a:pt x="9908" y="21597"/>
                    <a:pt x="11036" y="21597"/>
                  </a:cubicBezTo>
                  <a:cubicBezTo>
                    <a:pt x="12523" y="21596"/>
                    <a:pt x="13836" y="20267"/>
                    <a:pt x="14267" y="18324"/>
                  </a:cubicBezTo>
                  <a:lnTo>
                    <a:pt x="14270" y="18350"/>
                  </a:lnTo>
                  <a:cubicBezTo>
                    <a:pt x="14730" y="18740"/>
                    <a:pt x="15260" y="18947"/>
                    <a:pt x="15802" y="18947"/>
                  </a:cubicBezTo>
                  <a:cubicBezTo>
                    <a:pt x="17390" y="18946"/>
                    <a:pt x="18682" y="17205"/>
                    <a:pt x="18694" y="15045"/>
                  </a:cubicBezTo>
                  <a:lnTo>
                    <a:pt x="18689" y="15035"/>
                  </a:lnTo>
                  <a:cubicBezTo>
                    <a:pt x="20357" y="14710"/>
                    <a:pt x="21597" y="12765"/>
                    <a:pt x="21597" y="10472"/>
                  </a:cubicBezTo>
                  <a:cubicBezTo>
                    <a:pt x="21597" y="9456"/>
                    <a:pt x="21350" y="8469"/>
                    <a:pt x="20896" y="7663"/>
                  </a:cubicBezTo>
                  <a:lnTo>
                    <a:pt x="20889" y="7661"/>
                  </a:lnTo>
                  <a:cubicBezTo>
                    <a:pt x="21031" y="7208"/>
                    <a:pt x="21105" y="6721"/>
                    <a:pt x="21105" y="6228"/>
                  </a:cubicBezTo>
                  <a:cubicBezTo>
                    <a:pt x="21105" y="4588"/>
                    <a:pt x="20299" y="3150"/>
                    <a:pt x="19139" y="2719"/>
                  </a:cubicBezTo>
                  <a:lnTo>
                    <a:pt x="19148" y="2712"/>
                  </a:lnTo>
                  <a:cubicBezTo>
                    <a:pt x="18940" y="1142"/>
                    <a:pt x="17933" y="0"/>
                    <a:pt x="16758" y="0"/>
                  </a:cubicBezTo>
                  <a:cubicBezTo>
                    <a:pt x="16044" y="-1"/>
                    <a:pt x="15367" y="426"/>
                    <a:pt x="14905" y="1165"/>
                  </a:cubicBezTo>
                  <a:lnTo>
                    <a:pt x="14909" y="1170"/>
                  </a:lnTo>
                  <a:cubicBezTo>
                    <a:pt x="14497" y="432"/>
                    <a:pt x="13855" y="0"/>
                    <a:pt x="13174" y="0"/>
                  </a:cubicBezTo>
                  <a:cubicBezTo>
                    <a:pt x="12347" y="-1"/>
                    <a:pt x="11590" y="637"/>
                    <a:pt x="11221" y="1645"/>
                  </a:cubicBezTo>
                  <a:lnTo>
                    <a:pt x="11229" y="1694"/>
                  </a:lnTo>
                  <a:cubicBezTo>
                    <a:pt x="10730" y="1024"/>
                    <a:pt x="10058" y="650"/>
                    <a:pt x="9358" y="650"/>
                  </a:cubicBezTo>
                  <a:cubicBezTo>
                    <a:pt x="8372" y="649"/>
                    <a:pt x="7466" y="1391"/>
                    <a:pt x="7003" y="2578"/>
                  </a:cubicBezTo>
                  <a:lnTo>
                    <a:pt x="6995" y="2602"/>
                  </a:lnTo>
                  <a:cubicBezTo>
                    <a:pt x="6477" y="2189"/>
                    <a:pt x="5888" y="1972"/>
                    <a:pt x="5288" y="1972"/>
                  </a:cubicBezTo>
                  <a:cubicBezTo>
                    <a:pt x="3423" y="1972"/>
                    <a:pt x="1912" y="4029"/>
                    <a:pt x="1912" y="6567"/>
                  </a:cubicBezTo>
                  <a:cubicBezTo>
                    <a:pt x="1911" y="6774"/>
                    <a:pt x="1922" y="6981"/>
                    <a:pt x="1942" y="7186"/>
                  </a:cubicBezTo>
                  <a:lnTo>
                    <a:pt x="1949" y="7180"/>
                  </a:lnTo>
                  <a:close/>
                </a:path>
                <a:path w="21600" h="21600" fill="none" extrusionOk="0">
                  <a:moveTo>
                    <a:pt x="1074" y="12702"/>
                  </a:moveTo>
                  <a:cubicBezTo>
                    <a:pt x="1407" y="12969"/>
                    <a:pt x="1786" y="13110"/>
                    <a:pt x="2172" y="13110"/>
                  </a:cubicBezTo>
                  <a:cubicBezTo>
                    <a:pt x="2228" y="13109"/>
                    <a:pt x="2285" y="13107"/>
                    <a:pt x="2341" y="13101"/>
                  </a:cubicBezTo>
                </a:path>
                <a:path w="21600" h="21600" fill="none" extrusionOk="0">
                  <a:moveTo>
                    <a:pt x="2909" y="17629"/>
                  </a:moveTo>
                  <a:cubicBezTo>
                    <a:pt x="3099" y="17599"/>
                    <a:pt x="3285" y="17535"/>
                    <a:pt x="3463" y="17439"/>
                  </a:cubicBezTo>
                </a:path>
                <a:path w="21600" h="21600" fill="none" extrusionOk="0">
                  <a:moveTo>
                    <a:pt x="7895" y="18680"/>
                  </a:moveTo>
                  <a:cubicBezTo>
                    <a:pt x="7983" y="18985"/>
                    <a:pt x="8095" y="19277"/>
                    <a:pt x="8229" y="19550"/>
                  </a:cubicBezTo>
                </a:path>
                <a:path w="21600" h="21600" fill="none" extrusionOk="0">
                  <a:moveTo>
                    <a:pt x="14267" y="18324"/>
                  </a:moveTo>
                  <a:cubicBezTo>
                    <a:pt x="14336" y="18013"/>
                    <a:pt x="14380" y="17693"/>
                    <a:pt x="14400" y="17370"/>
                  </a:cubicBezTo>
                </a:path>
                <a:path w="21600" h="21600" fill="none" extrusionOk="0">
                  <a:moveTo>
                    <a:pt x="18694" y="15045"/>
                  </a:moveTo>
                  <a:cubicBezTo>
                    <a:pt x="18694" y="15034"/>
                    <a:pt x="18695" y="15024"/>
                    <a:pt x="18695" y="15013"/>
                  </a:cubicBezTo>
                  <a:cubicBezTo>
                    <a:pt x="18695" y="13508"/>
                    <a:pt x="18063" y="12136"/>
                    <a:pt x="17069" y="11477"/>
                  </a:cubicBezTo>
                </a:path>
                <a:path w="21600" h="21600" fill="none" extrusionOk="0">
                  <a:moveTo>
                    <a:pt x="20165" y="8999"/>
                  </a:moveTo>
                  <a:cubicBezTo>
                    <a:pt x="20479" y="8635"/>
                    <a:pt x="20726" y="8177"/>
                    <a:pt x="20889" y="7661"/>
                  </a:cubicBezTo>
                </a:path>
                <a:path w="21600" h="21600" fill="none" extrusionOk="0">
                  <a:moveTo>
                    <a:pt x="19186" y="3344"/>
                  </a:moveTo>
                  <a:cubicBezTo>
                    <a:pt x="19186" y="3328"/>
                    <a:pt x="19187" y="3313"/>
                    <a:pt x="19187" y="3297"/>
                  </a:cubicBezTo>
                  <a:cubicBezTo>
                    <a:pt x="19187" y="3101"/>
                    <a:pt x="19174" y="2905"/>
                    <a:pt x="19148" y="2712"/>
                  </a:cubicBezTo>
                </a:path>
                <a:path w="21600" h="21600" fill="none" extrusionOk="0">
                  <a:moveTo>
                    <a:pt x="14905" y="1165"/>
                  </a:moveTo>
                  <a:cubicBezTo>
                    <a:pt x="14754" y="1408"/>
                    <a:pt x="14629" y="1679"/>
                    <a:pt x="14535" y="1971"/>
                  </a:cubicBezTo>
                </a:path>
                <a:path w="21600" h="21600" fill="none" extrusionOk="0">
                  <a:moveTo>
                    <a:pt x="11221" y="1645"/>
                  </a:moveTo>
                  <a:cubicBezTo>
                    <a:pt x="11140" y="1866"/>
                    <a:pt x="11080" y="2099"/>
                    <a:pt x="11041" y="2340"/>
                  </a:cubicBezTo>
                </a:path>
                <a:path w="21600" h="21600" fill="none" extrusionOk="0">
                  <a:moveTo>
                    <a:pt x="7645" y="3276"/>
                  </a:moveTo>
                  <a:cubicBezTo>
                    <a:pt x="7449" y="3016"/>
                    <a:pt x="7231" y="2790"/>
                    <a:pt x="6995" y="2602"/>
                  </a:cubicBezTo>
                </a:path>
                <a:path w="21600" h="21600" fill="none" extrusionOk="0">
                  <a:moveTo>
                    <a:pt x="1942" y="7186"/>
                  </a:moveTo>
                  <a:cubicBezTo>
                    <a:pt x="1966" y="7426"/>
                    <a:pt x="2004" y="7663"/>
                    <a:pt x="2056" y="7895"/>
                  </a:cubicBezTo>
                </a:path>
              </a:pathLst>
            </a:custGeom>
            <a:solidFill>
              <a:srgbClr val="00FFFF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r>
                <a:rPr lang="zh-CN" altLang="en-US" sz="1600">
                  <a:solidFill>
                    <a:srgbClr val="002060"/>
                  </a:solidFill>
                  <a:latin typeface="+mn-lt"/>
                  <a:ea typeface="+mn-ea"/>
                  <a:cs typeface="+mn-ea"/>
                  <a:sym typeface="+mn-lt"/>
                </a:rPr>
                <a:t>平台即服务</a:t>
              </a:r>
            </a:p>
          </p:txBody>
        </p:sp>
        <p:sp>
          <p:nvSpPr>
            <p:cNvPr id="45093" name="Text Box 97">
              <a:extLst>
                <a:ext uri="{FF2B5EF4-FFF2-40B4-BE49-F238E27FC236}">
                  <a16:creationId xmlns:a16="http://schemas.microsoft.com/office/drawing/2014/main" id="{21249B10-8FE2-4789-A271-5D009D3A39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0" y="465"/>
              <a:ext cx="979" cy="249"/>
            </a:xfrm>
            <a:prstGeom prst="rect">
              <a:avLst/>
            </a:prstGeom>
            <a:noFill/>
            <a:ln>
              <a:noFill/>
            </a:ln>
            <a:effectLst>
              <a:prstShdw prst="shdw17" dist="17961" dir="2700000">
                <a:srgbClr val="99886F"/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8000" rIns="1800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r>
                <a:rPr lang="zh-CN" altLang="en-US" sz="1200" b="1">
                  <a:solidFill>
                    <a:srgbClr val="FF0000"/>
                  </a:solidFill>
                  <a:latin typeface="+mn-lt"/>
                  <a:ea typeface="+mn-ea"/>
                  <a:cs typeface="+mn-ea"/>
                  <a:sym typeface="+mn-lt"/>
                </a:rPr>
                <a:t>数据库即服务</a:t>
              </a:r>
            </a:p>
          </p:txBody>
        </p:sp>
        <p:sp>
          <p:nvSpPr>
            <p:cNvPr id="45094" name="Text Box 98">
              <a:extLst>
                <a:ext uri="{FF2B5EF4-FFF2-40B4-BE49-F238E27FC236}">
                  <a16:creationId xmlns:a16="http://schemas.microsoft.com/office/drawing/2014/main" id="{887FC0C7-D4F5-4CB3-A3F7-A5537BFD91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7" y="459"/>
              <a:ext cx="1209" cy="249"/>
            </a:xfrm>
            <a:prstGeom prst="rect">
              <a:avLst/>
            </a:prstGeom>
            <a:noFill/>
            <a:ln>
              <a:noFill/>
            </a:ln>
            <a:effectLst>
              <a:prstShdw prst="shdw17" dist="17961" dir="2700000">
                <a:srgbClr val="99995C"/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8000" rIns="1800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r>
                <a:rPr lang="en-US" altLang="zh-CN" sz="1200" b="1">
                  <a:solidFill>
                    <a:srgbClr val="FF0000"/>
                  </a:solidFill>
                  <a:latin typeface="+mn-lt"/>
                  <a:ea typeface="+mn-ea"/>
                  <a:cs typeface="+mn-ea"/>
                  <a:sym typeface="+mn-lt"/>
                </a:rPr>
                <a:t>Cache</a:t>
              </a:r>
              <a:r>
                <a:rPr lang="zh-CN" altLang="en-US" sz="1200" b="1">
                  <a:solidFill>
                    <a:srgbClr val="FF0000"/>
                  </a:solidFill>
                  <a:latin typeface="+mn-lt"/>
                  <a:ea typeface="+mn-ea"/>
                  <a:cs typeface="+mn-ea"/>
                  <a:sym typeface="+mn-lt"/>
                </a:rPr>
                <a:t>即服务</a:t>
              </a:r>
            </a:p>
          </p:txBody>
        </p:sp>
        <p:sp>
          <p:nvSpPr>
            <p:cNvPr id="45095" name="Text Box 96">
              <a:extLst>
                <a:ext uri="{FF2B5EF4-FFF2-40B4-BE49-F238E27FC236}">
                  <a16:creationId xmlns:a16="http://schemas.microsoft.com/office/drawing/2014/main" id="{659C7902-32DF-46F9-B59D-23B381CE25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" y="7"/>
              <a:ext cx="1296" cy="249"/>
            </a:xfrm>
            <a:prstGeom prst="rect">
              <a:avLst/>
            </a:prstGeom>
            <a:noFill/>
            <a:ln>
              <a:noFill/>
            </a:ln>
            <a:effectLst>
              <a:prstShdw prst="shdw17" dist="17961" dir="2700000">
                <a:srgbClr val="997A99"/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8000" rIns="1800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r>
                <a:rPr lang="en-US" altLang="zh-CN" sz="1200" b="1">
                  <a:solidFill>
                    <a:srgbClr val="C00000"/>
                  </a:solidFill>
                  <a:latin typeface="+mn-lt"/>
                  <a:ea typeface="+mn-ea"/>
                  <a:cs typeface="+mn-ea"/>
                  <a:sym typeface="+mn-lt"/>
                </a:rPr>
                <a:t>PaaS</a:t>
              </a:r>
              <a:r>
                <a:rPr lang="zh-CN" altLang="en-US" sz="1200" b="1">
                  <a:solidFill>
                    <a:srgbClr val="C00000"/>
                  </a:solidFill>
                  <a:latin typeface="+mn-lt"/>
                  <a:ea typeface="+mn-ea"/>
                  <a:cs typeface="+mn-ea"/>
                  <a:sym typeface="+mn-lt"/>
                </a:rPr>
                <a:t>营运支撑平台</a:t>
              </a:r>
            </a:p>
          </p:txBody>
        </p:sp>
      </p:grpSp>
      <p:grpSp>
        <p:nvGrpSpPr>
          <p:cNvPr id="46178" name="Group 98">
            <a:extLst>
              <a:ext uri="{FF2B5EF4-FFF2-40B4-BE49-F238E27FC236}">
                <a16:creationId xmlns:a16="http://schemas.microsoft.com/office/drawing/2014/main" id="{F9C22AFE-9071-4988-A1B5-1DE71431853B}"/>
              </a:ext>
            </a:extLst>
          </p:cNvPr>
          <p:cNvGrpSpPr>
            <a:grpSpLocks/>
          </p:cNvGrpSpPr>
          <p:nvPr/>
        </p:nvGrpSpPr>
        <p:grpSpPr bwMode="auto">
          <a:xfrm>
            <a:off x="6245226" y="617365"/>
            <a:ext cx="1406525" cy="1025525"/>
            <a:chOff x="0" y="0"/>
            <a:chExt cx="1362" cy="926"/>
          </a:xfrm>
        </p:grpSpPr>
        <p:sp>
          <p:nvSpPr>
            <p:cNvPr id="45089" name="AutoShape 100">
              <a:extLst>
                <a:ext uri="{FF2B5EF4-FFF2-40B4-BE49-F238E27FC236}">
                  <a16:creationId xmlns:a16="http://schemas.microsoft.com/office/drawing/2014/main" id="{F97C3362-C322-4B48-9829-E9B0A772BA3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0" y="0"/>
              <a:ext cx="1362" cy="92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7200 w 21600"/>
                <a:gd name="T13" fmla="*/ 7208 h 21600"/>
                <a:gd name="T14" fmla="*/ 14400 w 21600"/>
                <a:gd name="T15" fmla="*/ 1439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108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FF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5090" name="Cloud" descr="蓝色面巾纸">
              <a:extLst>
                <a:ext uri="{FF2B5EF4-FFF2-40B4-BE49-F238E27FC236}">
                  <a16:creationId xmlns:a16="http://schemas.microsoft.com/office/drawing/2014/main" id="{7864F167-9C85-4108-BD56-84744C1946E0}"/>
                </a:ext>
              </a:extLst>
            </p:cNvPr>
            <p:cNvSpPr>
              <a:spLocks noChangeAspect="1" noEditPoints="1" noChangeArrowheads="1"/>
            </p:cNvSpPr>
            <p:nvPr/>
          </p:nvSpPr>
          <p:spPr bwMode="auto">
            <a:xfrm>
              <a:off x="215" y="402"/>
              <a:ext cx="1033" cy="5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2969 w 21600"/>
                <a:gd name="T13" fmla="*/ 3261 h 21600"/>
                <a:gd name="T14" fmla="*/ 17083 w 21600"/>
                <a:gd name="T15" fmla="*/ 173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 extrusionOk="0">
                  <a:moveTo>
                    <a:pt x="1949" y="7180"/>
                  </a:moveTo>
                  <a:cubicBezTo>
                    <a:pt x="841" y="7336"/>
                    <a:pt x="0" y="8613"/>
                    <a:pt x="0" y="10137"/>
                  </a:cubicBezTo>
                  <a:cubicBezTo>
                    <a:pt x="-1" y="11192"/>
                    <a:pt x="409" y="12169"/>
                    <a:pt x="1074" y="12702"/>
                  </a:cubicBezTo>
                  <a:lnTo>
                    <a:pt x="1063" y="12668"/>
                  </a:lnTo>
                  <a:cubicBezTo>
                    <a:pt x="685" y="13217"/>
                    <a:pt x="475" y="13940"/>
                    <a:pt x="475" y="14690"/>
                  </a:cubicBezTo>
                  <a:cubicBezTo>
                    <a:pt x="475" y="16325"/>
                    <a:pt x="1451" y="17650"/>
                    <a:pt x="2655" y="17650"/>
                  </a:cubicBezTo>
                  <a:cubicBezTo>
                    <a:pt x="2739" y="17650"/>
                    <a:pt x="2824" y="17643"/>
                    <a:pt x="2909" y="17629"/>
                  </a:cubicBezTo>
                  <a:lnTo>
                    <a:pt x="2897" y="17649"/>
                  </a:lnTo>
                  <a:cubicBezTo>
                    <a:pt x="3585" y="19288"/>
                    <a:pt x="4863" y="20300"/>
                    <a:pt x="6247" y="20300"/>
                  </a:cubicBezTo>
                  <a:cubicBezTo>
                    <a:pt x="6947" y="20299"/>
                    <a:pt x="7635" y="20039"/>
                    <a:pt x="8235" y="19546"/>
                  </a:cubicBezTo>
                  <a:lnTo>
                    <a:pt x="8229" y="19550"/>
                  </a:lnTo>
                  <a:cubicBezTo>
                    <a:pt x="8855" y="20829"/>
                    <a:pt x="9908" y="21597"/>
                    <a:pt x="11036" y="21597"/>
                  </a:cubicBezTo>
                  <a:cubicBezTo>
                    <a:pt x="12523" y="21596"/>
                    <a:pt x="13836" y="20267"/>
                    <a:pt x="14267" y="18324"/>
                  </a:cubicBezTo>
                  <a:lnTo>
                    <a:pt x="14270" y="18350"/>
                  </a:lnTo>
                  <a:cubicBezTo>
                    <a:pt x="14730" y="18740"/>
                    <a:pt x="15260" y="18947"/>
                    <a:pt x="15802" y="18947"/>
                  </a:cubicBezTo>
                  <a:cubicBezTo>
                    <a:pt x="17390" y="18946"/>
                    <a:pt x="18682" y="17205"/>
                    <a:pt x="18694" y="15045"/>
                  </a:cubicBezTo>
                  <a:lnTo>
                    <a:pt x="18689" y="15035"/>
                  </a:lnTo>
                  <a:cubicBezTo>
                    <a:pt x="20357" y="14710"/>
                    <a:pt x="21597" y="12765"/>
                    <a:pt x="21597" y="10472"/>
                  </a:cubicBezTo>
                  <a:cubicBezTo>
                    <a:pt x="21597" y="9456"/>
                    <a:pt x="21350" y="8469"/>
                    <a:pt x="20896" y="7663"/>
                  </a:cubicBezTo>
                  <a:lnTo>
                    <a:pt x="20889" y="7661"/>
                  </a:lnTo>
                  <a:cubicBezTo>
                    <a:pt x="21031" y="7208"/>
                    <a:pt x="21105" y="6721"/>
                    <a:pt x="21105" y="6228"/>
                  </a:cubicBezTo>
                  <a:cubicBezTo>
                    <a:pt x="21105" y="4588"/>
                    <a:pt x="20299" y="3150"/>
                    <a:pt x="19139" y="2719"/>
                  </a:cubicBezTo>
                  <a:lnTo>
                    <a:pt x="19148" y="2712"/>
                  </a:lnTo>
                  <a:cubicBezTo>
                    <a:pt x="18940" y="1142"/>
                    <a:pt x="17933" y="0"/>
                    <a:pt x="16758" y="0"/>
                  </a:cubicBezTo>
                  <a:cubicBezTo>
                    <a:pt x="16044" y="-1"/>
                    <a:pt x="15367" y="426"/>
                    <a:pt x="14905" y="1165"/>
                  </a:cubicBezTo>
                  <a:lnTo>
                    <a:pt x="14909" y="1170"/>
                  </a:lnTo>
                  <a:cubicBezTo>
                    <a:pt x="14497" y="432"/>
                    <a:pt x="13855" y="0"/>
                    <a:pt x="13174" y="0"/>
                  </a:cubicBezTo>
                  <a:cubicBezTo>
                    <a:pt x="12347" y="-1"/>
                    <a:pt x="11590" y="637"/>
                    <a:pt x="11221" y="1645"/>
                  </a:cubicBezTo>
                  <a:lnTo>
                    <a:pt x="11229" y="1694"/>
                  </a:lnTo>
                  <a:cubicBezTo>
                    <a:pt x="10730" y="1024"/>
                    <a:pt x="10058" y="650"/>
                    <a:pt x="9358" y="650"/>
                  </a:cubicBezTo>
                  <a:cubicBezTo>
                    <a:pt x="8372" y="649"/>
                    <a:pt x="7466" y="1391"/>
                    <a:pt x="7003" y="2578"/>
                  </a:cubicBezTo>
                  <a:lnTo>
                    <a:pt x="6995" y="2602"/>
                  </a:lnTo>
                  <a:cubicBezTo>
                    <a:pt x="6477" y="2189"/>
                    <a:pt x="5888" y="1972"/>
                    <a:pt x="5288" y="1972"/>
                  </a:cubicBezTo>
                  <a:cubicBezTo>
                    <a:pt x="3423" y="1972"/>
                    <a:pt x="1912" y="4029"/>
                    <a:pt x="1912" y="6567"/>
                  </a:cubicBezTo>
                  <a:cubicBezTo>
                    <a:pt x="1911" y="6774"/>
                    <a:pt x="1922" y="6981"/>
                    <a:pt x="1942" y="7186"/>
                  </a:cubicBezTo>
                  <a:lnTo>
                    <a:pt x="1949" y="7180"/>
                  </a:lnTo>
                  <a:close/>
                </a:path>
                <a:path w="21600" h="21600" fill="none" extrusionOk="0">
                  <a:moveTo>
                    <a:pt x="1074" y="12702"/>
                  </a:moveTo>
                  <a:cubicBezTo>
                    <a:pt x="1407" y="12969"/>
                    <a:pt x="1786" y="13110"/>
                    <a:pt x="2172" y="13110"/>
                  </a:cubicBezTo>
                  <a:cubicBezTo>
                    <a:pt x="2228" y="13109"/>
                    <a:pt x="2285" y="13107"/>
                    <a:pt x="2341" y="13101"/>
                  </a:cubicBezTo>
                </a:path>
                <a:path w="21600" h="21600" fill="none" extrusionOk="0">
                  <a:moveTo>
                    <a:pt x="2909" y="17629"/>
                  </a:moveTo>
                  <a:cubicBezTo>
                    <a:pt x="3099" y="17599"/>
                    <a:pt x="3285" y="17535"/>
                    <a:pt x="3463" y="17439"/>
                  </a:cubicBezTo>
                </a:path>
                <a:path w="21600" h="21600" fill="none" extrusionOk="0">
                  <a:moveTo>
                    <a:pt x="7895" y="18680"/>
                  </a:moveTo>
                  <a:cubicBezTo>
                    <a:pt x="7983" y="18985"/>
                    <a:pt x="8095" y="19277"/>
                    <a:pt x="8229" y="19550"/>
                  </a:cubicBezTo>
                </a:path>
                <a:path w="21600" h="21600" fill="none" extrusionOk="0">
                  <a:moveTo>
                    <a:pt x="14267" y="18324"/>
                  </a:moveTo>
                  <a:cubicBezTo>
                    <a:pt x="14336" y="18013"/>
                    <a:pt x="14380" y="17693"/>
                    <a:pt x="14400" y="17370"/>
                  </a:cubicBezTo>
                </a:path>
                <a:path w="21600" h="21600" fill="none" extrusionOk="0">
                  <a:moveTo>
                    <a:pt x="18694" y="15045"/>
                  </a:moveTo>
                  <a:cubicBezTo>
                    <a:pt x="18694" y="15034"/>
                    <a:pt x="18695" y="15024"/>
                    <a:pt x="18695" y="15013"/>
                  </a:cubicBezTo>
                  <a:cubicBezTo>
                    <a:pt x="18695" y="13508"/>
                    <a:pt x="18063" y="12136"/>
                    <a:pt x="17069" y="11477"/>
                  </a:cubicBezTo>
                </a:path>
                <a:path w="21600" h="21600" fill="none" extrusionOk="0">
                  <a:moveTo>
                    <a:pt x="20165" y="8999"/>
                  </a:moveTo>
                  <a:cubicBezTo>
                    <a:pt x="20479" y="8635"/>
                    <a:pt x="20726" y="8177"/>
                    <a:pt x="20889" y="7661"/>
                  </a:cubicBezTo>
                </a:path>
                <a:path w="21600" h="21600" fill="none" extrusionOk="0">
                  <a:moveTo>
                    <a:pt x="19186" y="3344"/>
                  </a:moveTo>
                  <a:cubicBezTo>
                    <a:pt x="19186" y="3328"/>
                    <a:pt x="19187" y="3313"/>
                    <a:pt x="19187" y="3297"/>
                  </a:cubicBezTo>
                  <a:cubicBezTo>
                    <a:pt x="19187" y="3101"/>
                    <a:pt x="19174" y="2905"/>
                    <a:pt x="19148" y="2712"/>
                  </a:cubicBezTo>
                </a:path>
                <a:path w="21600" h="21600" fill="none" extrusionOk="0">
                  <a:moveTo>
                    <a:pt x="14905" y="1165"/>
                  </a:moveTo>
                  <a:cubicBezTo>
                    <a:pt x="14754" y="1408"/>
                    <a:pt x="14629" y="1679"/>
                    <a:pt x="14535" y="1971"/>
                  </a:cubicBezTo>
                </a:path>
                <a:path w="21600" h="21600" fill="none" extrusionOk="0">
                  <a:moveTo>
                    <a:pt x="11221" y="1645"/>
                  </a:moveTo>
                  <a:cubicBezTo>
                    <a:pt x="11140" y="1866"/>
                    <a:pt x="11080" y="2099"/>
                    <a:pt x="11041" y="2340"/>
                  </a:cubicBezTo>
                </a:path>
                <a:path w="21600" h="21600" fill="none" extrusionOk="0">
                  <a:moveTo>
                    <a:pt x="7645" y="3276"/>
                  </a:moveTo>
                  <a:cubicBezTo>
                    <a:pt x="7449" y="3016"/>
                    <a:pt x="7231" y="2790"/>
                    <a:pt x="6995" y="2602"/>
                  </a:cubicBezTo>
                </a:path>
                <a:path w="21600" h="21600" fill="none" extrusionOk="0">
                  <a:moveTo>
                    <a:pt x="1942" y="7186"/>
                  </a:moveTo>
                  <a:cubicBezTo>
                    <a:pt x="1966" y="7426"/>
                    <a:pt x="2004" y="7663"/>
                    <a:pt x="2056" y="7895"/>
                  </a:cubicBezTo>
                </a:path>
              </a:pathLst>
            </a:custGeom>
            <a:blipFill dpi="0" rotWithShape="1">
              <a:blip r:embed="rId5"/>
              <a:srcRect/>
              <a:tile tx="0" ty="0" sx="100000" sy="100000" flip="none" algn="tl"/>
            </a:blip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r>
                <a:rPr lang="zh-CN" altLang="en-US" sz="1200" b="1">
                  <a:solidFill>
                    <a:srgbClr val="002060"/>
                  </a:solidFill>
                  <a:latin typeface="+mn-lt"/>
                  <a:ea typeface="+mn-ea"/>
                  <a:cs typeface="+mn-ea"/>
                  <a:sym typeface="+mn-lt"/>
                </a:rPr>
                <a:t>软件即服务</a:t>
              </a:r>
            </a:p>
          </p:txBody>
        </p:sp>
      </p:grpSp>
      <p:sp>
        <p:nvSpPr>
          <p:cNvPr id="45063" name="灯片编号占位符 124">
            <a:extLst>
              <a:ext uri="{FF2B5EF4-FFF2-40B4-BE49-F238E27FC236}">
                <a16:creationId xmlns:a16="http://schemas.microsoft.com/office/drawing/2014/main" id="{A0A9B1A2-3DD6-4AED-B901-A7341E22A245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5153025" y="6065664"/>
            <a:ext cx="12954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r" eaLnBrk="1" hangingPunct="1">
              <a:lnSpc>
                <a:spcPct val="91649"/>
              </a:lnSpc>
            </a:pPr>
            <a:fld id="{55C5AD9E-4989-4EB3-8F46-C795AFAA7EA5}" type="slidenum">
              <a:rPr lang="zh-CN" altLang="en-US" sz="1400" b="1">
                <a:latin typeface="+mn-lt"/>
                <a:ea typeface="+mn-ea"/>
                <a:cs typeface="+mn-ea"/>
                <a:sym typeface="+mn-lt"/>
              </a:rPr>
              <a:pPr algn="r" eaLnBrk="1" hangingPunct="1">
                <a:lnSpc>
                  <a:spcPct val="91649"/>
                </a:lnSpc>
              </a:pPr>
              <a:t>49</a:t>
            </a:fld>
            <a:endParaRPr lang="en-GB" altLang="en-US" sz="1400" b="1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6182" name="TextBox 125">
            <a:extLst>
              <a:ext uri="{FF2B5EF4-FFF2-40B4-BE49-F238E27FC236}">
                <a16:creationId xmlns:a16="http://schemas.microsoft.com/office/drawing/2014/main" id="{62A1D535-CBAD-473C-95D5-BC7D85AB18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8232" y="857039"/>
            <a:ext cx="2881313" cy="318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en-US" altLang="zh-CN" sz="1600" dirty="0">
                <a:latin typeface="+mn-lt"/>
                <a:ea typeface="+mn-ea"/>
                <a:cs typeface="+mn-ea"/>
                <a:sym typeface="+mn-lt"/>
              </a:rPr>
              <a:t>SaaS</a:t>
            </a:r>
            <a:r>
              <a:rPr lang="zh-CN" altLang="en-US" sz="1600" dirty="0">
                <a:latin typeface="+mn-lt"/>
                <a:ea typeface="+mn-ea"/>
                <a:cs typeface="+mn-ea"/>
                <a:sym typeface="+mn-lt"/>
              </a:rPr>
              <a:t>－提供软件按需租用</a:t>
            </a:r>
          </a:p>
        </p:txBody>
      </p:sp>
      <p:sp>
        <p:nvSpPr>
          <p:cNvPr id="46183" name="TextBox 126">
            <a:extLst>
              <a:ext uri="{FF2B5EF4-FFF2-40B4-BE49-F238E27FC236}">
                <a16:creationId xmlns:a16="http://schemas.microsoft.com/office/drawing/2014/main" id="{20C37B4D-3690-49D5-ADCF-3683BF8F9D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97839" y="1630190"/>
            <a:ext cx="2357437" cy="318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en-US" altLang="zh-CN" sz="1600">
                <a:latin typeface="+mn-lt"/>
                <a:ea typeface="+mn-ea"/>
                <a:cs typeface="+mn-ea"/>
                <a:sym typeface="+mn-lt"/>
              </a:rPr>
              <a:t>PaaS</a:t>
            </a:r>
            <a:r>
              <a:rPr lang="zh-CN" altLang="en-US" sz="1600">
                <a:latin typeface="+mn-lt"/>
                <a:ea typeface="+mn-ea"/>
                <a:cs typeface="+mn-ea"/>
                <a:sym typeface="+mn-lt"/>
              </a:rPr>
              <a:t>－提供开发环境</a:t>
            </a:r>
          </a:p>
        </p:txBody>
      </p:sp>
      <p:sp>
        <p:nvSpPr>
          <p:cNvPr id="46184" name="TextBox 127">
            <a:extLst>
              <a:ext uri="{FF2B5EF4-FFF2-40B4-BE49-F238E27FC236}">
                <a16:creationId xmlns:a16="http://schemas.microsoft.com/office/drawing/2014/main" id="{89D97A0C-13DC-4CDA-8A13-F0AF1917AB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24901" y="2917652"/>
            <a:ext cx="1643063" cy="54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en-US" altLang="zh-CN" sz="1600">
                <a:latin typeface="+mn-lt"/>
                <a:ea typeface="+mn-ea"/>
                <a:cs typeface="+mn-ea"/>
                <a:sym typeface="+mn-lt"/>
              </a:rPr>
              <a:t>IaaS--- </a:t>
            </a:r>
            <a:r>
              <a:rPr lang="zh-CN" altLang="en-US" sz="1600">
                <a:latin typeface="+mn-lt"/>
                <a:ea typeface="+mn-ea"/>
                <a:cs typeface="+mn-ea"/>
                <a:sym typeface="+mn-lt"/>
              </a:rPr>
              <a:t>提供设备外包服务</a:t>
            </a:r>
          </a:p>
        </p:txBody>
      </p:sp>
      <p:sp>
        <p:nvSpPr>
          <p:cNvPr id="45067" name="椭圆 45">
            <a:extLst>
              <a:ext uri="{FF2B5EF4-FFF2-40B4-BE49-F238E27FC236}">
                <a16:creationId xmlns:a16="http://schemas.microsoft.com/office/drawing/2014/main" id="{E133A1CC-DC1C-4DA9-85A4-8D8D82A01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3039" y="5483051"/>
            <a:ext cx="225425" cy="223838"/>
          </a:xfrm>
          <a:prstGeom prst="ellipse">
            <a:avLst/>
          </a:prstGeom>
          <a:solidFill>
            <a:srgbClr val="CC00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 sz="2000" b="1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5068" name="右箭头 46">
            <a:extLst>
              <a:ext uri="{FF2B5EF4-FFF2-40B4-BE49-F238E27FC236}">
                <a16:creationId xmlns:a16="http://schemas.microsoft.com/office/drawing/2014/main" id="{F113CF80-56D7-4B2D-A20E-0CF452045E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4375" y="5527501"/>
            <a:ext cx="719138" cy="134938"/>
          </a:xfrm>
          <a:prstGeom prst="rightArrow">
            <a:avLst>
              <a:gd name="adj1" fmla="val 50000"/>
              <a:gd name="adj2" fmla="val 49963"/>
            </a:avLst>
          </a:prstGeom>
          <a:solidFill>
            <a:srgbClr val="CC00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 sz="2000" b="1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5069" name="椭圆 49">
            <a:extLst>
              <a:ext uri="{FF2B5EF4-FFF2-40B4-BE49-F238E27FC236}">
                <a16:creationId xmlns:a16="http://schemas.microsoft.com/office/drawing/2014/main" id="{B4ADB029-4836-42C2-8B51-F6ECED186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3389" y="5483051"/>
            <a:ext cx="225425" cy="223838"/>
          </a:xfrm>
          <a:prstGeom prst="ellipse">
            <a:avLst/>
          </a:prstGeom>
          <a:solidFill>
            <a:srgbClr val="CC00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 sz="2000" b="1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5070" name="椭圆 51">
            <a:extLst>
              <a:ext uri="{FF2B5EF4-FFF2-40B4-BE49-F238E27FC236}">
                <a16:creationId xmlns:a16="http://schemas.microsoft.com/office/drawing/2014/main" id="{930BA830-E51C-4EA9-B8C7-649EF65E31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3739" y="5483051"/>
            <a:ext cx="225425" cy="223838"/>
          </a:xfrm>
          <a:prstGeom prst="ellipse">
            <a:avLst/>
          </a:prstGeom>
          <a:solidFill>
            <a:srgbClr val="CC00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 sz="2000" b="1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5071" name="右箭头 52">
            <a:extLst>
              <a:ext uri="{FF2B5EF4-FFF2-40B4-BE49-F238E27FC236}">
                <a16:creationId xmlns:a16="http://schemas.microsoft.com/office/drawing/2014/main" id="{7122B01A-D920-46BE-B213-F1DE186653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3626" y="5527501"/>
            <a:ext cx="720725" cy="134938"/>
          </a:xfrm>
          <a:prstGeom prst="rightArrow">
            <a:avLst>
              <a:gd name="adj1" fmla="val 50000"/>
              <a:gd name="adj2" fmla="val 50073"/>
            </a:avLst>
          </a:prstGeom>
          <a:solidFill>
            <a:srgbClr val="CC00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 sz="2000" b="1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5072" name="椭圆 54">
            <a:extLst>
              <a:ext uri="{FF2B5EF4-FFF2-40B4-BE49-F238E27FC236}">
                <a16:creationId xmlns:a16="http://schemas.microsoft.com/office/drawing/2014/main" id="{8A1E309F-383D-4F60-94E0-7B2CC24E5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4575" y="5483051"/>
            <a:ext cx="223838" cy="223838"/>
          </a:xfrm>
          <a:prstGeom prst="ellipse">
            <a:avLst/>
          </a:prstGeom>
          <a:solidFill>
            <a:srgbClr val="CC00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 sz="2000" b="1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5073" name="右箭头 55">
            <a:extLst>
              <a:ext uri="{FF2B5EF4-FFF2-40B4-BE49-F238E27FC236}">
                <a16:creationId xmlns:a16="http://schemas.microsoft.com/office/drawing/2014/main" id="{F34D04E9-242C-4103-ABC5-11EC6FBBC3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4" y="5527501"/>
            <a:ext cx="719137" cy="134938"/>
          </a:xfrm>
          <a:prstGeom prst="rightArrow">
            <a:avLst>
              <a:gd name="adj1" fmla="val 50000"/>
              <a:gd name="adj2" fmla="val 49963"/>
            </a:avLst>
          </a:prstGeom>
          <a:solidFill>
            <a:srgbClr val="CC00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 sz="2000" b="1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5074" name="椭圆 58">
            <a:extLst>
              <a:ext uri="{FF2B5EF4-FFF2-40B4-BE49-F238E27FC236}">
                <a16:creationId xmlns:a16="http://schemas.microsoft.com/office/drawing/2014/main" id="{21AA022C-0CB9-40F5-9EFA-34958BA47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8889" y="5483051"/>
            <a:ext cx="225425" cy="223838"/>
          </a:xfrm>
          <a:prstGeom prst="ellipse">
            <a:avLst/>
          </a:prstGeom>
          <a:solidFill>
            <a:srgbClr val="CC00C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 sz="2000" b="1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5075" name="右箭头 59">
            <a:extLst>
              <a:ext uri="{FF2B5EF4-FFF2-40B4-BE49-F238E27FC236}">
                <a16:creationId xmlns:a16="http://schemas.microsoft.com/office/drawing/2014/main" id="{6C60728F-CA47-4201-B28D-41832CC24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9875" y="5527501"/>
            <a:ext cx="719138" cy="134938"/>
          </a:xfrm>
          <a:prstGeom prst="rightArrow">
            <a:avLst>
              <a:gd name="adj1" fmla="val 50000"/>
              <a:gd name="adj2" fmla="val 49963"/>
            </a:avLst>
          </a:prstGeom>
          <a:solidFill>
            <a:srgbClr val="CC00CC"/>
          </a:solidFill>
          <a:ln w="9525">
            <a:solidFill>
              <a:srgbClr val="CC00CC"/>
            </a:solidFill>
            <a:miter lim="800000"/>
            <a:headEnd/>
            <a:tailEnd/>
          </a:ln>
        </p:spPr>
        <p:txBody>
          <a:bodyPr wrap="none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 sz="2000" b="1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5076" name="TextBox 82">
            <a:extLst>
              <a:ext uri="{FF2B5EF4-FFF2-40B4-BE49-F238E27FC236}">
                <a16:creationId xmlns:a16="http://schemas.microsoft.com/office/drawing/2014/main" id="{CD220B75-68B8-4A3F-BFAF-C6DF503AB7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37025" y="5760865"/>
            <a:ext cx="1054100" cy="375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en-US" altLang="zh-CN" sz="2000" b="1">
                <a:latin typeface="+mn-lt"/>
                <a:ea typeface="+mn-ea"/>
                <a:cs typeface="+mn-ea"/>
                <a:sym typeface="+mn-lt"/>
              </a:rPr>
              <a:t>IDC</a:t>
            </a:r>
          </a:p>
        </p:txBody>
      </p:sp>
      <p:sp>
        <p:nvSpPr>
          <p:cNvPr id="45077" name="TextBox 83">
            <a:extLst>
              <a:ext uri="{FF2B5EF4-FFF2-40B4-BE49-F238E27FC236}">
                <a16:creationId xmlns:a16="http://schemas.microsoft.com/office/drawing/2014/main" id="{0FC6A1B9-6347-498F-9190-0236A986A1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0989" y="5760865"/>
            <a:ext cx="1665287" cy="375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en-US" sz="2000" b="1">
                <a:latin typeface="+mn-lt"/>
                <a:ea typeface="+mn-ea"/>
                <a:cs typeface="+mn-ea"/>
                <a:sym typeface="+mn-lt"/>
              </a:rPr>
              <a:t>云计算</a:t>
            </a:r>
          </a:p>
        </p:txBody>
      </p:sp>
      <p:sp>
        <p:nvSpPr>
          <p:cNvPr id="45078" name="TextBox 84">
            <a:extLst>
              <a:ext uri="{FF2B5EF4-FFF2-40B4-BE49-F238E27FC236}">
                <a16:creationId xmlns:a16="http://schemas.microsoft.com/office/drawing/2014/main" id="{9ADF8500-AE0D-4E12-8972-A8787DB9AA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6751" y="5767215"/>
            <a:ext cx="1395413" cy="375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en-US" sz="2000" b="1">
                <a:latin typeface="+mn-lt"/>
                <a:ea typeface="+mn-ea"/>
                <a:cs typeface="+mn-ea"/>
                <a:sym typeface="+mn-lt"/>
              </a:rPr>
              <a:t>云服务</a:t>
            </a:r>
          </a:p>
        </p:txBody>
      </p:sp>
      <p:sp>
        <p:nvSpPr>
          <p:cNvPr id="45079" name="TextBox 17">
            <a:extLst>
              <a:ext uri="{FF2B5EF4-FFF2-40B4-BE49-F238E27FC236}">
                <a16:creationId xmlns:a16="http://schemas.microsoft.com/office/drawing/2014/main" id="{E11F1D38-93C1-455C-AF2B-61EC1AE792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45538" y="5698952"/>
            <a:ext cx="963612" cy="347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en-US" sz="1800" b="1">
                <a:latin typeface="+mn-lt"/>
                <a:ea typeface="+mn-ea"/>
                <a:cs typeface="+mn-ea"/>
                <a:sym typeface="+mn-lt"/>
              </a:rPr>
              <a:t>？</a:t>
            </a:r>
          </a:p>
        </p:txBody>
      </p:sp>
      <p:sp>
        <p:nvSpPr>
          <p:cNvPr id="45080" name="TextBox 18">
            <a:extLst>
              <a:ext uri="{FF2B5EF4-FFF2-40B4-BE49-F238E27FC236}">
                <a16:creationId xmlns:a16="http://schemas.microsoft.com/office/drawing/2014/main" id="{D5F1066B-9904-4141-BEE4-E03EBF3C8F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8238" y="5760865"/>
            <a:ext cx="1008062" cy="375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en-US" sz="2000" b="1">
                <a:latin typeface="+mn-lt"/>
                <a:ea typeface="+mn-ea"/>
                <a:cs typeface="+mn-ea"/>
                <a:sym typeface="+mn-lt"/>
              </a:rPr>
              <a:t>数据库</a:t>
            </a:r>
          </a:p>
        </p:txBody>
      </p:sp>
      <p:sp>
        <p:nvSpPr>
          <p:cNvPr id="45081" name="TextBox 4">
            <a:extLst>
              <a:ext uri="{FF2B5EF4-FFF2-40B4-BE49-F238E27FC236}">
                <a16:creationId xmlns:a16="http://schemas.microsoft.com/office/drawing/2014/main" id="{75AD2180-D0C0-4CA4-B0BB-A2CEF9FE3F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8238" y="5113165"/>
            <a:ext cx="1035050" cy="375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en-US" altLang="zh-CN" sz="2000" b="1">
                <a:latin typeface="+mn-lt"/>
                <a:ea typeface="+mn-ea"/>
                <a:cs typeface="+mn-ea"/>
                <a:sym typeface="+mn-lt"/>
              </a:rPr>
              <a:t>80’</a:t>
            </a:r>
            <a:r>
              <a:rPr lang="zh-CN" altLang="en-US" sz="2000" b="1">
                <a:latin typeface="+mn-lt"/>
                <a:ea typeface="+mn-ea"/>
                <a:cs typeface="+mn-ea"/>
                <a:sym typeface="+mn-lt"/>
              </a:rPr>
              <a:t>年代</a:t>
            </a:r>
          </a:p>
        </p:txBody>
      </p:sp>
      <p:sp>
        <p:nvSpPr>
          <p:cNvPr id="45082" name="TextBox 7">
            <a:extLst>
              <a:ext uri="{FF2B5EF4-FFF2-40B4-BE49-F238E27FC236}">
                <a16:creationId xmlns:a16="http://schemas.microsoft.com/office/drawing/2014/main" id="{4A49C09A-F782-4B1E-AA96-23B40244DA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21126" y="5113165"/>
            <a:ext cx="1260475" cy="375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en-US" altLang="zh-CN" sz="2000" b="1">
                <a:latin typeface="+mn-lt"/>
                <a:ea typeface="+mn-ea"/>
                <a:cs typeface="+mn-ea"/>
                <a:sym typeface="+mn-lt"/>
              </a:rPr>
              <a:t>90’</a:t>
            </a:r>
            <a:r>
              <a:rPr lang="zh-CN" altLang="en-US" sz="2000" b="1">
                <a:latin typeface="+mn-lt"/>
                <a:ea typeface="+mn-ea"/>
                <a:cs typeface="+mn-ea"/>
                <a:sym typeface="+mn-lt"/>
              </a:rPr>
              <a:t>年代</a:t>
            </a:r>
          </a:p>
        </p:txBody>
      </p:sp>
      <p:sp>
        <p:nvSpPr>
          <p:cNvPr id="45083" name="TextBox 11">
            <a:extLst>
              <a:ext uri="{FF2B5EF4-FFF2-40B4-BE49-F238E27FC236}">
                <a16:creationId xmlns:a16="http://schemas.microsoft.com/office/drawing/2014/main" id="{D04BF6E0-583B-4645-AF7A-79556A8173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2900" y="5113165"/>
            <a:ext cx="1169988" cy="375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en-US" altLang="zh-CN" sz="2000" b="1">
                <a:latin typeface="+mn-lt"/>
                <a:ea typeface="+mn-ea"/>
                <a:cs typeface="+mn-ea"/>
                <a:sym typeface="+mn-lt"/>
              </a:rPr>
              <a:t>00’</a:t>
            </a:r>
            <a:r>
              <a:rPr lang="zh-CN" altLang="en-US" sz="2000" b="1">
                <a:latin typeface="+mn-lt"/>
                <a:ea typeface="+mn-ea"/>
                <a:cs typeface="+mn-ea"/>
                <a:sym typeface="+mn-lt"/>
              </a:rPr>
              <a:t>年代</a:t>
            </a:r>
          </a:p>
        </p:txBody>
      </p:sp>
      <p:sp>
        <p:nvSpPr>
          <p:cNvPr id="45084" name="TextBox 15">
            <a:extLst>
              <a:ext uri="{FF2B5EF4-FFF2-40B4-BE49-F238E27FC236}">
                <a16:creationId xmlns:a16="http://schemas.microsoft.com/office/drawing/2014/main" id="{E9128CCD-FF00-465D-8CE2-CFA3A33359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3738" y="5113165"/>
            <a:ext cx="1079500" cy="375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en-US" altLang="zh-CN" sz="2000" b="1">
                <a:latin typeface="+mn-lt"/>
                <a:ea typeface="+mn-ea"/>
                <a:cs typeface="+mn-ea"/>
                <a:sym typeface="+mn-lt"/>
              </a:rPr>
              <a:t>10’</a:t>
            </a:r>
            <a:r>
              <a:rPr lang="zh-CN" altLang="en-US" sz="2000" b="1">
                <a:latin typeface="+mn-lt"/>
                <a:ea typeface="+mn-ea"/>
                <a:cs typeface="+mn-ea"/>
                <a:sym typeface="+mn-lt"/>
              </a:rPr>
              <a:t>年代</a:t>
            </a:r>
          </a:p>
        </p:txBody>
      </p:sp>
      <p:sp>
        <p:nvSpPr>
          <p:cNvPr id="45085" name="TextBox 20">
            <a:extLst>
              <a:ext uri="{FF2B5EF4-FFF2-40B4-BE49-F238E27FC236}">
                <a16:creationId xmlns:a16="http://schemas.microsoft.com/office/drawing/2014/main" id="{168B2EC7-0FDD-4C3E-ACB5-50DB8B90F5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72500" y="5113165"/>
            <a:ext cx="1081088" cy="375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en-US" altLang="zh-CN" sz="2000" b="1">
                <a:latin typeface="+mn-lt"/>
                <a:ea typeface="+mn-ea"/>
                <a:cs typeface="+mn-ea"/>
                <a:sym typeface="+mn-lt"/>
              </a:rPr>
              <a:t>20’</a:t>
            </a:r>
            <a:r>
              <a:rPr lang="zh-CN" altLang="en-US" sz="2000" b="1">
                <a:latin typeface="+mn-lt"/>
                <a:ea typeface="+mn-ea"/>
                <a:cs typeface="+mn-ea"/>
                <a:sym typeface="+mn-lt"/>
              </a:rPr>
              <a:t>年代</a:t>
            </a:r>
          </a:p>
        </p:txBody>
      </p:sp>
      <p:sp>
        <p:nvSpPr>
          <p:cNvPr id="46204" name="右箭头 135">
            <a:extLst>
              <a:ext uri="{FF2B5EF4-FFF2-40B4-BE49-F238E27FC236}">
                <a16:creationId xmlns:a16="http://schemas.microsoft.com/office/drawing/2014/main" id="{5C9EA5A4-B6A7-4270-9A70-212B08EDA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5364" y="5186189"/>
            <a:ext cx="7775575" cy="792162"/>
          </a:xfrm>
          <a:prstGeom prst="rightArrow">
            <a:avLst>
              <a:gd name="adj1" fmla="val 50000"/>
              <a:gd name="adj2" fmla="val 49987"/>
            </a:avLst>
          </a:prstGeom>
          <a:solidFill>
            <a:srgbClr val="66FFFF">
              <a:alpha val="7843"/>
            </a:srgbClr>
          </a:solidFill>
          <a:ln w="25400">
            <a:solidFill>
              <a:srgbClr val="00956F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endParaRPr lang="zh-CN" altLang="en-US" sz="28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6205" name="Rectangle 125">
            <a:extLst>
              <a:ext uri="{FF2B5EF4-FFF2-40B4-BE49-F238E27FC236}">
                <a16:creationId xmlns:a16="http://schemas.microsoft.com/office/drawing/2014/main" id="{D6DD26E1-0D12-44A6-9476-C21C2EA7DB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073" y="2003285"/>
            <a:ext cx="3924300" cy="17911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Char char="Ø"/>
            </a:pPr>
            <a:r>
              <a:rPr lang="zh-CN" altLang="en-US" sz="2400" dirty="0">
                <a:latin typeface="+mn-lt"/>
                <a:ea typeface="+mn-ea"/>
                <a:cs typeface="+mn-ea"/>
                <a:sym typeface="+mn-lt"/>
              </a:rPr>
              <a:t>  </a:t>
            </a:r>
            <a:r>
              <a:rPr lang="zh-CN" altLang="en-US" sz="2400" b="1" dirty="0">
                <a:solidFill>
                  <a:srgbClr val="800000"/>
                </a:solidFill>
                <a:latin typeface="+mn-lt"/>
                <a:ea typeface="+mn-ea"/>
                <a:cs typeface="+mn-ea"/>
                <a:sym typeface="+mn-lt"/>
              </a:rPr>
              <a:t>资源汇集和抽象</a:t>
            </a:r>
          </a:p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Char char="Ø"/>
            </a:pPr>
            <a:r>
              <a:rPr lang="zh-CN" altLang="en-US" sz="2400" b="1" dirty="0">
                <a:solidFill>
                  <a:srgbClr val="800000"/>
                </a:solidFill>
                <a:latin typeface="+mn-lt"/>
                <a:ea typeface="+mn-ea"/>
                <a:cs typeface="+mn-ea"/>
                <a:sym typeface="+mn-lt"/>
              </a:rPr>
              <a:t>  按需自助服务</a:t>
            </a:r>
          </a:p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Char char="Ø"/>
            </a:pPr>
            <a:r>
              <a:rPr lang="zh-CN" altLang="en-US" sz="2400" b="1" dirty="0">
                <a:solidFill>
                  <a:srgbClr val="800000"/>
                </a:solidFill>
                <a:latin typeface="+mn-lt"/>
                <a:ea typeface="+mn-ea"/>
                <a:cs typeface="+mn-ea"/>
                <a:sym typeface="+mn-lt"/>
              </a:rPr>
              <a:t>  快速弹性调配和释放</a:t>
            </a:r>
          </a:p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Char char="Ø"/>
            </a:pPr>
            <a:r>
              <a:rPr lang="zh-CN" altLang="en-US" sz="2400" b="1" dirty="0">
                <a:solidFill>
                  <a:srgbClr val="800000"/>
                </a:solidFill>
                <a:latin typeface="+mn-lt"/>
                <a:ea typeface="+mn-ea"/>
                <a:cs typeface="+mn-ea"/>
                <a:sym typeface="+mn-lt"/>
              </a:rPr>
              <a:t>  可计量的服务</a:t>
            </a:r>
          </a:p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Char char="Ø"/>
            </a:pPr>
            <a:r>
              <a:rPr lang="zh-CN" altLang="en-US" sz="2400" b="1" dirty="0">
                <a:solidFill>
                  <a:srgbClr val="800000"/>
                </a:solidFill>
                <a:latin typeface="+mn-lt"/>
                <a:ea typeface="+mn-ea"/>
                <a:cs typeface="+mn-ea"/>
                <a:sym typeface="+mn-lt"/>
              </a:rPr>
              <a:t>  广泛的网络接入特征</a:t>
            </a:r>
            <a:r>
              <a:rPr lang="zh-CN" altLang="en-US" sz="2400" b="1" dirty="0">
                <a:latin typeface="+mn-lt"/>
                <a:ea typeface="+mn-ea"/>
                <a:cs typeface="+mn-ea"/>
                <a:sym typeface="+mn-lt"/>
              </a:rPr>
              <a:t> </a:t>
            </a:r>
          </a:p>
        </p:txBody>
      </p:sp>
      <p:sp>
        <p:nvSpPr>
          <p:cNvPr id="45088" name="Text Box 126">
            <a:extLst>
              <a:ext uri="{FF2B5EF4-FFF2-40B4-BE49-F238E27FC236}">
                <a16:creationId xmlns:a16="http://schemas.microsoft.com/office/drawing/2014/main" id="{2E553802-DFDB-4AF7-A77C-1BCB292E3C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5188" y="6294264"/>
            <a:ext cx="7848600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en-US" sz="2800" b="1">
                <a:solidFill>
                  <a:srgbClr val="990000"/>
                </a:solidFill>
                <a:latin typeface="+mn-lt"/>
                <a:ea typeface="+mn-ea"/>
                <a:cs typeface="+mn-ea"/>
                <a:sym typeface="+mn-lt"/>
              </a:rPr>
              <a:t>网络协同计算：</a:t>
            </a:r>
            <a:r>
              <a:rPr lang="en-US" altLang="zh-CN" sz="2800" b="1">
                <a:solidFill>
                  <a:srgbClr val="990000"/>
                </a:solidFill>
                <a:latin typeface="+mn-lt"/>
                <a:ea typeface="+mn-ea"/>
                <a:cs typeface="+mn-ea"/>
                <a:sym typeface="+mn-lt"/>
              </a:rPr>
              <a:t>C/S </a:t>
            </a:r>
            <a:r>
              <a:rPr lang="zh-CN" altLang="en-US" sz="2800" b="1">
                <a:solidFill>
                  <a:srgbClr val="990000"/>
                </a:solidFill>
                <a:latin typeface="+mn-lt"/>
                <a:ea typeface="+mn-ea"/>
                <a:cs typeface="+mn-ea"/>
                <a:sym typeface="+mn-lt"/>
              </a:rPr>
              <a:t>、</a:t>
            </a:r>
            <a:r>
              <a:rPr lang="en-US" altLang="zh-CN" sz="2800" b="1">
                <a:solidFill>
                  <a:srgbClr val="990000"/>
                </a:solidFill>
                <a:latin typeface="+mn-lt"/>
                <a:ea typeface="+mn-ea"/>
                <a:cs typeface="+mn-ea"/>
                <a:sym typeface="+mn-lt"/>
              </a:rPr>
              <a:t>B/S</a:t>
            </a:r>
            <a:r>
              <a:rPr lang="zh-CN" altLang="en-US" sz="2800" b="1">
                <a:solidFill>
                  <a:srgbClr val="990000"/>
                </a:solidFill>
                <a:latin typeface="+mn-lt"/>
                <a:ea typeface="+mn-ea"/>
                <a:cs typeface="+mn-ea"/>
                <a:sym typeface="+mn-lt"/>
              </a:rPr>
              <a:t>、</a:t>
            </a:r>
            <a:r>
              <a:rPr lang="en-US" altLang="zh-CN" sz="2800" b="1">
                <a:solidFill>
                  <a:srgbClr val="990000"/>
                </a:solidFill>
                <a:latin typeface="+mn-lt"/>
                <a:ea typeface="+mn-ea"/>
                <a:cs typeface="+mn-ea"/>
                <a:sym typeface="+mn-lt"/>
              </a:rPr>
              <a:t>WebService</a:t>
            </a:r>
            <a:r>
              <a:rPr lang="zh-CN" altLang="en-US" sz="2800" b="1">
                <a:solidFill>
                  <a:srgbClr val="990000"/>
                </a:solidFill>
                <a:latin typeface="+mn-lt"/>
                <a:ea typeface="+mn-ea"/>
                <a:cs typeface="+mn-ea"/>
                <a:sym typeface="+mn-lt"/>
              </a:rPr>
              <a:t>、云计算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0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0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6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6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6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6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6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6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6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6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6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6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6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22" presetClass="entr" presetSubtype="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462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62" presetID="22" presetClass="entr" presetSubtype="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462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66" presetID="22" presetClass="entr" presetSubtype="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462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70" presetID="22" presetClass="entr" presetSubtype="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0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2" dur="500"/>
                                        <p:tgtEl>
                                          <p:spTgt spid="4620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74" presetID="22" presetClass="entr" presetSubtype="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0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4620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182" grpId="0" autoUpdateAnimBg="0"/>
      <p:bldP spid="46183" grpId="0" autoUpdateAnimBg="0"/>
      <p:bldP spid="46184" grpId="0" autoUpdateAnimBg="0"/>
      <p:bldP spid="46204" grpId="0" animBg="1" autoUpdateAnimBg="0"/>
      <p:bldP spid="46205" grpId="0" build="p" autoUpdateAnimBg="0" advAuto="50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Text Box 2">
            <a:extLst>
              <a:ext uri="{FF2B5EF4-FFF2-40B4-BE49-F238E27FC236}">
                <a16:creationId xmlns:a16="http://schemas.microsoft.com/office/drawing/2014/main" id="{836099B6-D282-49E4-B28B-CA41F2D851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4154" y="275388"/>
            <a:ext cx="6400800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None/>
            </a:pPr>
            <a:r>
              <a:rPr lang="zh-CN" altLang="zh-CN" sz="2800" b="1" dirty="0">
                <a:solidFill>
                  <a:srgbClr val="FFFF66"/>
                </a:solidFill>
                <a:latin typeface="+mn-lt"/>
                <a:ea typeface="+mn-ea"/>
                <a:cs typeface="+mn-ea"/>
                <a:sym typeface="+mn-lt"/>
              </a:rPr>
              <a:t>本课程与相关课程衔接</a:t>
            </a:r>
          </a:p>
        </p:txBody>
      </p:sp>
      <p:sp>
        <p:nvSpPr>
          <p:cNvPr id="56323" name="AutoShape 3">
            <a:extLst>
              <a:ext uri="{FF2B5EF4-FFF2-40B4-BE49-F238E27FC236}">
                <a16:creationId xmlns:a16="http://schemas.microsoft.com/office/drawing/2014/main" id="{545CFACA-72BA-4310-9B17-AF7001D42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9001" y="1511301"/>
            <a:ext cx="2828925" cy="4816475"/>
          </a:xfrm>
          <a:prstGeom prst="cube">
            <a:avLst>
              <a:gd name="adj" fmla="val 9144"/>
            </a:avLst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endParaRPr lang="zh-CN" altLang="zh-CN" sz="24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6324" name="未知">
            <a:extLst>
              <a:ext uri="{FF2B5EF4-FFF2-40B4-BE49-F238E27FC236}">
                <a16:creationId xmlns:a16="http://schemas.microsoft.com/office/drawing/2014/main" id="{F47AC238-70C6-432E-A618-3C979ABC619A}"/>
              </a:ext>
            </a:extLst>
          </p:cNvPr>
          <p:cNvSpPr>
            <a:spLocks/>
          </p:cNvSpPr>
          <p:nvPr/>
        </p:nvSpPr>
        <p:spPr bwMode="auto">
          <a:xfrm>
            <a:off x="3432175" y="3205164"/>
            <a:ext cx="2833688" cy="376237"/>
          </a:xfrm>
          <a:custGeom>
            <a:avLst/>
            <a:gdLst>
              <a:gd name="T0" fmla="*/ 2833688 w 1684"/>
              <a:gd name="T1" fmla="*/ 0 h 176"/>
              <a:gd name="T2" fmla="*/ 2571185 w 1684"/>
              <a:gd name="T3" fmla="*/ 367686 h 176"/>
              <a:gd name="T4" fmla="*/ 0 w 1684"/>
              <a:gd name="T5" fmla="*/ 376237 h 17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84" h="176">
                <a:moveTo>
                  <a:pt x="1684" y="0"/>
                </a:moveTo>
                <a:lnTo>
                  <a:pt x="1528" y="172"/>
                </a:lnTo>
                <a:lnTo>
                  <a:pt x="0" y="176"/>
                </a:lnTo>
              </a:path>
            </a:pathLst>
          </a:custGeom>
          <a:noFill/>
          <a:ln w="381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6325" name="未知">
            <a:extLst>
              <a:ext uri="{FF2B5EF4-FFF2-40B4-BE49-F238E27FC236}">
                <a16:creationId xmlns:a16="http://schemas.microsoft.com/office/drawing/2014/main" id="{F95A1BB1-91BF-4689-ACE2-EB22015B2A78}"/>
              </a:ext>
            </a:extLst>
          </p:cNvPr>
          <p:cNvSpPr>
            <a:spLocks/>
          </p:cNvSpPr>
          <p:nvPr/>
        </p:nvSpPr>
        <p:spPr bwMode="auto">
          <a:xfrm>
            <a:off x="3359150" y="3779839"/>
            <a:ext cx="2825750" cy="396875"/>
          </a:xfrm>
          <a:custGeom>
            <a:avLst/>
            <a:gdLst>
              <a:gd name="T0" fmla="*/ 2825750 w 1679"/>
              <a:gd name="T1" fmla="*/ 0 h 186"/>
              <a:gd name="T2" fmla="*/ 2566569 w 1679"/>
              <a:gd name="T3" fmla="*/ 396875 h 186"/>
              <a:gd name="T4" fmla="*/ 0 w 1679"/>
              <a:gd name="T5" fmla="*/ 390474 h 18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79" h="186">
                <a:moveTo>
                  <a:pt x="1679" y="0"/>
                </a:moveTo>
                <a:lnTo>
                  <a:pt x="1525" y="186"/>
                </a:lnTo>
                <a:lnTo>
                  <a:pt x="0" y="183"/>
                </a:lnTo>
              </a:path>
            </a:pathLst>
          </a:custGeom>
          <a:noFill/>
          <a:ln w="381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6326" name="未知">
            <a:extLst>
              <a:ext uri="{FF2B5EF4-FFF2-40B4-BE49-F238E27FC236}">
                <a16:creationId xmlns:a16="http://schemas.microsoft.com/office/drawing/2014/main" id="{ABF07B3F-C5E6-4051-8531-523856B2688C}"/>
              </a:ext>
            </a:extLst>
          </p:cNvPr>
          <p:cNvSpPr>
            <a:spLocks/>
          </p:cNvSpPr>
          <p:nvPr/>
        </p:nvSpPr>
        <p:spPr bwMode="auto">
          <a:xfrm>
            <a:off x="3444876" y="5092700"/>
            <a:ext cx="2803525" cy="685800"/>
          </a:xfrm>
          <a:custGeom>
            <a:avLst/>
            <a:gdLst>
              <a:gd name="T0" fmla="*/ 2803525 w 1668"/>
              <a:gd name="T1" fmla="*/ 0 h 162"/>
              <a:gd name="T2" fmla="*/ 2566536 w 1668"/>
              <a:gd name="T3" fmla="*/ 677333 h 162"/>
              <a:gd name="T4" fmla="*/ 0 w 1668"/>
              <a:gd name="T5" fmla="*/ 685800 h 16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68" h="162">
                <a:moveTo>
                  <a:pt x="1668" y="0"/>
                </a:moveTo>
                <a:lnTo>
                  <a:pt x="1527" y="160"/>
                </a:lnTo>
                <a:lnTo>
                  <a:pt x="0" y="162"/>
                </a:lnTo>
              </a:path>
            </a:pathLst>
          </a:custGeom>
          <a:noFill/>
          <a:ln w="38100" cmpd="sng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6327" name="Text Box 7">
            <a:extLst>
              <a:ext uri="{FF2B5EF4-FFF2-40B4-BE49-F238E27FC236}">
                <a16:creationId xmlns:a16="http://schemas.microsoft.com/office/drawing/2014/main" id="{193DED8C-D268-4684-805A-BDBDD5DE5A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3613" y="5005389"/>
            <a:ext cx="2438400" cy="375487"/>
          </a:xfrm>
          <a:prstGeom prst="rect">
            <a:avLst/>
          </a:prstGeom>
          <a:solidFill>
            <a:srgbClr val="FF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2000" b="1">
                <a:latin typeface="+mn-lt"/>
                <a:ea typeface="+mn-ea"/>
                <a:cs typeface="+mn-ea"/>
                <a:sym typeface="+mn-lt"/>
              </a:rPr>
              <a:t>IP路由协议</a:t>
            </a:r>
          </a:p>
        </p:txBody>
      </p:sp>
      <p:sp>
        <p:nvSpPr>
          <p:cNvPr id="56328" name="Text Box 8">
            <a:extLst>
              <a:ext uri="{FF2B5EF4-FFF2-40B4-BE49-F238E27FC236}">
                <a16:creationId xmlns:a16="http://schemas.microsoft.com/office/drawing/2014/main" id="{8F9676F2-536E-4B9A-B48F-44C4D052C5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5487" y="1936750"/>
            <a:ext cx="2339102" cy="1451423"/>
          </a:xfrm>
          <a:prstGeom prst="rect">
            <a:avLst/>
          </a:prstGeom>
          <a:solidFill>
            <a:srgbClr val="FF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en-US" sz="2400">
                <a:latin typeface="+mn-lt"/>
                <a:ea typeface="+mn-ea"/>
                <a:cs typeface="+mn-ea"/>
                <a:sym typeface="+mn-lt"/>
              </a:rPr>
              <a:t>各种应用层协议</a:t>
            </a:r>
          </a:p>
          <a:p>
            <a:pPr algn="ctr" eaLnBrk="1" hangingPunct="1">
              <a:lnSpc>
                <a:spcPct val="91649"/>
              </a:lnSpc>
            </a:pPr>
            <a:r>
              <a:rPr lang="zh-CN" altLang="en-US" sz="2400" b="1">
                <a:latin typeface="+mn-lt"/>
                <a:ea typeface="+mn-ea"/>
                <a:cs typeface="+mn-ea"/>
                <a:sym typeface="+mn-lt"/>
              </a:rPr>
              <a:t>HTTP, FTP, </a:t>
            </a:r>
          </a:p>
          <a:p>
            <a:pPr algn="ctr" eaLnBrk="1" hangingPunct="1">
              <a:lnSpc>
                <a:spcPct val="91649"/>
              </a:lnSpc>
            </a:pPr>
            <a:r>
              <a:rPr lang="zh-CN" altLang="en-US" sz="2400" b="1">
                <a:latin typeface="+mn-lt"/>
                <a:ea typeface="+mn-ea"/>
                <a:cs typeface="+mn-ea"/>
                <a:sym typeface="+mn-lt"/>
              </a:rPr>
              <a:t>SMTP, DNS，</a:t>
            </a:r>
          </a:p>
          <a:p>
            <a:pPr algn="ctr" eaLnBrk="1" hangingPunct="1">
              <a:lnSpc>
                <a:spcPct val="91649"/>
              </a:lnSpc>
            </a:pPr>
            <a:r>
              <a:rPr lang="zh-CN" altLang="en-US" sz="2400" b="1">
                <a:latin typeface="+mn-lt"/>
                <a:ea typeface="+mn-ea"/>
                <a:cs typeface="+mn-ea"/>
                <a:sym typeface="+mn-lt"/>
              </a:rPr>
              <a:t>WWW</a:t>
            </a:r>
            <a:r>
              <a:rPr lang="zh-CN" altLang="en-US" sz="2400">
                <a:latin typeface="+mn-lt"/>
                <a:ea typeface="+mn-ea"/>
                <a:cs typeface="+mn-ea"/>
                <a:sym typeface="+mn-lt"/>
              </a:rPr>
              <a:t> 等</a:t>
            </a:r>
          </a:p>
        </p:txBody>
      </p:sp>
      <p:sp>
        <p:nvSpPr>
          <p:cNvPr id="56329" name="Text Box 9">
            <a:extLst>
              <a:ext uri="{FF2B5EF4-FFF2-40B4-BE49-F238E27FC236}">
                <a16:creationId xmlns:a16="http://schemas.microsoft.com/office/drawing/2014/main" id="{D4DDAFFF-11F1-4D24-AB7E-F6A8F979A8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5050" y="3636963"/>
            <a:ext cx="1219200" cy="432106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TCP</a:t>
            </a:r>
          </a:p>
        </p:txBody>
      </p:sp>
      <p:sp>
        <p:nvSpPr>
          <p:cNvPr id="56330" name="Text Box 10">
            <a:extLst>
              <a:ext uri="{FF2B5EF4-FFF2-40B4-BE49-F238E27FC236}">
                <a16:creationId xmlns:a16="http://schemas.microsoft.com/office/drawing/2014/main" id="{046C497A-F411-47A9-9965-7042E85D73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4864100"/>
            <a:ext cx="1107996" cy="432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网际层</a:t>
            </a:r>
          </a:p>
        </p:txBody>
      </p:sp>
      <p:sp>
        <p:nvSpPr>
          <p:cNvPr id="56331" name="Text Box 11">
            <a:extLst>
              <a:ext uri="{FF2B5EF4-FFF2-40B4-BE49-F238E27FC236}">
                <a16:creationId xmlns:a16="http://schemas.microsoft.com/office/drawing/2014/main" id="{57B5B09C-260F-4208-A711-24CBC42D89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3797300"/>
            <a:ext cx="1107996" cy="432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运输层</a:t>
            </a:r>
          </a:p>
        </p:txBody>
      </p:sp>
      <p:sp>
        <p:nvSpPr>
          <p:cNvPr id="56332" name="Line 12">
            <a:extLst>
              <a:ext uri="{FF2B5EF4-FFF2-40B4-BE49-F238E27FC236}">
                <a16:creationId xmlns:a16="http://schemas.microsoft.com/office/drawing/2014/main" id="{2BFEA15A-1B0C-4FCA-849A-1266A715F2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00600" y="3563938"/>
            <a:ext cx="0" cy="609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1649"/>
              </a:lnSpc>
            </a:pPr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6333" name="Text Box 13">
            <a:extLst>
              <a:ext uri="{FF2B5EF4-FFF2-40B4-BE49-F238E27FC236}">
                <a16:creationId xmlns:a16="http://schemas.microsoft.com/office/drawing/2014/main" id="{AEA6BEBD-DB8D-417C-8458-03CF5548F5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2039" y="3636963"/>
            <a:ext cx="942975" cy="432106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UDP</a:t>
            </a:r>
          </a:p>
        </p:txBody>
      </p:sp>
      <p:sp>
        <p:nvSpPr>
          <p:cNvPr id="56334" name="Text Box 14">
            <a:extLst>
              <a:ext uri="{FF2B5EF4-FFF2-40B4-BE49-F238E27FC236}">
                <a16:creationId xmlns:a16="http://schemas.microsoft.com/office/drawing/2014/main" id="{63AFE849-C644-4AAB-AAF3-2214DCBB37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2501901"/>
            <a:ext cx="1107996" cy="432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应用层</a:t>
            </a:r>
          </a:p>
        </p:txBody>
      </p:sp>
      <p:sp>
        <p:nvSpPr>
          <p:cNvPr id="56335" name="Text Box 15">
            <a:extLst>
              <a:ext uri="{FF2B5EF4-FFF2-40B4-BE49-F238E27FC236}">
                <a16:creationId xmlns:a16="http://schemas.microsoft.com/office/drawing/2014/main" id="{42BD1DB4-0084-4601-9804-1CF1DBAFED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02785" y="1348244"/>
            <a:ext cx="3599755" cy="24707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en-US" altLang="zh-CN" sz="2400" b="1" dirty="0">
                <a:solidFill>
                  <a:srgbClr val="000066"/>
                </a:solidFill>
                <a:latin typeface="+mn-lt"/>
                <a:ea typeface="+mn-ea"/>
                <a:cs typeface="+mn-ea"/>
                <a:sym typeface="+mn-lt"/>
              </a:rPr>
              <a:t>        </a:t>
            </a:r>
            <a:r>
              <a:rPr lang="zh-CN" altLang="zh-CN" sz="2400" b="1" dirty="0">
                <a:solidFill>
                  <a:srgbClr val="000066"/>
                </a:solidFill>
                <a:latin typeface="+mn-lt"/>
                <a:ea typeface="+mn-ea"/>
                <a:cs typeface="+mn-ea"/>
                <a:sym typeface="+mn-lt"/>
              </a:rPr>
              <a:t>TCP/IP基本内容，LAN/WAN衔接，在计算机网络中已介绍。</a:t>
            </a:r>
            <a:endParaRPr lang="en-US" altLang="zh-CN" sz="2400" b="1" dirty="0">
              <a:solidFill>
                <a:srgbClr val="000066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91649"/>
              </a:lnSpc>
            </a:pPr>
            <a:r>
              <a:rPr lang="en-US" altLang="zh-CN" sz="2400" b="1" dirty="0">
                <a:solidFill>
                  <a:srgbClr val="000066"/>
                </a:solidFill>
                <a:latin typeface="+mn-lt"/>
                <a:ea typeface="+mn-ea"/>
                <a:cs typeface="+mn-ea"/>
                <a:sym typeface="+mn-lt"/>
              </a:rPr>
              <a:t>        </a:t>
            </a:r>
            <a:r>
              <a:rPr lang="zh-CN" altLang="zh-CN" sz="2400" b="1" dirty="0">
                <a:solidFill>
                  <a:srgbClr val="000066"/>
                </a:solidFill>
                <a:latin typeface="+mn-lt"/>
                <a:ea typeface="+mn-ea"/>
                <a:cs typeface="+mn-ea"/>
                <a:sym typeface="+mn-lt"/>
              </a:rPr>
              <a:t>本课程重点讲授互联网重要协议，包括基础协议和应用层协议，实际是互联网技术内容的深入。</a:t>
            </a:r>
            <a:endParaRPr lang="zh-CN" altLang="zh-CN" sz="2400" dirty="0">
              <a:solidFill>
                <a:srgbClr val="000066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6336" name="Text Box 16">
            <a:extLst>
              <a:ext uri="{FF2B5EF4-FFF2-40B4-BE49-F238E27FC236}">
                <a16:creationId xmlns:a16="http://schemas.microsoft.com/office/drawing/2014/main" id="{8E282267-F46B-4F7C-BAD1-8558F1E08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3614" y="4213226"/>
            <a:ext cx="936625" cy="347146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ICMP</a:t>
            </a:r>
          </a:p>
        </p:txBody>
      </p:sp>
      <p:sp>
        <p:nvSpPr>
          <p:cNvPr id="56337" name="Text Box 17">
            <a:extLst>
              <a:ext uri="{FF2B5EF4-FFF2-40B4-BE49-F238E27FC236}">
                <a16:creationId xmlns:a16="http://schemas.microsoft.com/office/drawing/2014/main" id="{1C715B18-7BAE-478F-B45A-358D248E5E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5775" y="4213226"/>
            <a:ext cx="838200" cy="347146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IGMP</a:t>
            </a:r>
          </a:p>
        </p:txBody>
      </p:sp>
      <p:sp>
        <p:nvSpPr>
          <p:cNvPr id="56338" name="Text Box 18">
            <a:extLst>
              <a:ext uri="{FF2B5EF4-FFF2-40B4-BE49-F238E27FC236}">
                <a16:creationId xmlns:a16="http://schemas.microsoft.com/office/drawing/2014/main" id="{E4B6A62E-C24C-4B00-8EF2-55CFB6A2B9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97501"/>
            <a:ext cx="685800" cy="3471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ARP</a:t>
            </a:r>
          </a:p>
        </p:txBody>
      </p:sp>
      <p:sp>
        <p:nvSpPr>
          <p:cNvPr id="56339" name="Text Box 19">
            <a:extLst>
              <a:ext uri="{FF2B5EF4-FFF2-40B4-BE49-F238E27FC236}">
                <a16:creationId xmlns:a16="http://schemas.microsoft.com/office/drawing/2014/main" id="{C6C42BF1-4CBC-4CD9-A85A-5539AB983B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5400" y="5397501"/>
            <a:ext cx="838200" cy="347146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RARP</a:t>
            </a:r>
          </a:p>
        </p:txBody>
      </p:sp>
      <p:sp>
        <p:nvSpPr>
          <p:cNvPr id="56340" name="Text Box 20">
            <a:extLst>
              <a:ext uri="{FF2B5EF4-FFF2-40B4-BE49-F238E27FC236}">
                <a16:creationId xmlns:a16="http://schemas.microsoft.com/office/drawing/2014/main" id="{7FFE008C-207F-4242-B9E8-6580DB9105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5397501"/>
            <a:ext cx="685800" cy="347146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ARP</a:t>
            </a:r>
          </a:p>
        </p:txBody>
      </p:sp>
      <p:sp>
        <p:nvSpPr>
          <p:cNvPr id="56341" name="Text Box 21">
            <a:extLst>
              <a:ext uri="{FF2B5EF4-FFF2-40B4-BE49-F238E27FC236}">
                <a16:creationId xmlns:a16="http://schemas.microsoft.com/office/drawing/2014/main" id="{88244DD0-E46C-4F5B-9D6E-124DE5A8B6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854701"/>
            <a:ext cx="2438400" cy="37548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2000" b="1">
                <a:latin typeface="+mn-lt"/>
                <a:ea typeface="+mn-ea"/>
                <a:cs typeface="+mn-ea"/>
                <a:sym typeface="+mn-lt"/>
              </a:rPr>
              <a:t>LAN、WAN</a:t>
            </a:r>
          </a:p>
        </p:txBody>
      </p:sp>
      <p:pic>
        <p:nvPicPr>
          <p:cNvPr id="56342" name="Picture 22">
            <a:hlinkClick r:id="rId2" action="ppaction://hlinksldjump"/>
            <a:extLst>
              <a:ext uri="{FF2B5EF4-FFF2-40B4-BE49-F238E27FC236}">
                <a16:creationId xmlns:a16="http://schemas.microsoft.com/office/drawing/2014/main" id="{A704678D-EA71-4D13-821B-41FEF731D80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77400" y="6172200"/>
            <a:ext cx="9906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6343" name="Text Box 23">
            <a:extLst>
              <a:ext uri="{FF2B5EF4-FFF2-40B4-BE49-F238E27FC236}">
                <a16:creationId xmlns:a16="http://schemas.microsoft.com/office/drawing/2014/main" id="{517C15DD-10A2-4C84-A101-0C364F7409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1" y="5397500"/>
            <a:ext cx="1393825" cy="318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00" rIns="1800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sz="1600" b="1">
                <a:latin typeface="+mn-lt"/>
                <a:ea typeface="+mn-ea"/>
                <a:cs typeface="+mn-ea"/>
                <a:sym typeface="+mn-lt"/>
              </a:rPr>
              <a:t>网络接口层</a:t>
            </a:r>
          </a:p>
        </p:txBody>
      </p:sp>
      <p:sp>
        <p:nvSpPr>
          <p:cNvPr id="56344" name="Text Box 24">
            <a:extLst>
              <a:ext uri="{FF2B5EF4-FFF2-40B4-BE49-F238E27FC236}">
                <a16:creationId xmlns:a16="http://schemas.microsoft.com/office/drawing/2014/main" id="{6067764B-F8D0-4E4D-A592-5396808826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5000" y="5702301"/>
            <a:ext cx="1415772" cy="7718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数据链路</a:t>
            </a:r>
          </a:p>
          <a:p>
            <a:pPr eaLnBrk="1" hangingPunct="1">
              <a:lnSpc>
                <a:spcPct val="91649"/>
              </a:lnSpc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/物理层</a:t>
            </a:r>
          </a:p>
        </p:txBody>
      </p:sp>
      <p:sp>
        <p:nvSpPr>
          <p:cNvPr id="56345" name="Text Box 25">
            <a:extLst>
              <a:ext uri="{FF2B5EF4-FFF2-40B4-BE49-F238E27FC236}">
                <a16:creationId xmlns:a16="http://schemas.microsoft.com/office/drawing/2014/main" id="{51B0083F-75D4-4EC1-B997-970A6A3F01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32401" y="4572001"/>
            <a:ext cx="720725" cy="347146"/>
          </a:xfrm>
          <a:prstGeom prst="rect">
            <a:avLst/>
          </a:prstGeom>
          <a:solidFill>
            <a:srgbClr val="FF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NAT</a:t>
            </a:r>
          </a:p>
        </p:txBody>
      </p:sp>
      <p:sp>
        <p:nvSpPr>
          <p:cNvPr id="56346" name="Text Box 26">
            <a:extLst>
              <a:ext uri="{FF2B5EF4-FFF2-40B4-BE49-F238E27FC236}">
                <a16:creationId xmlns:a16="http://schemas.microsoft.com/office/drawing/2014/main" id="{092062D2-0CFF-44FD-9A79-C9D50C4981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5051" y="4572001"/>
            <a:ext cx="1584325" cy="347146"/>
          </a:xfrm>
          <a:prstGeom prst="rect">
            <a:avLst/>
          </a:prstGeom>
          <a:solidFill>
            <a:srgbClr val="FF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00" rIns="18000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800" b="1">
                <a:latin typeface="+mn-lt"/>
                <a:ea typeface="+mn-ea"/>
                <a:cs typeface="+mn-ea"/>
                <a:sym typeface="+mn-lt"/>
              </a:rPr>
              <a:t>BOOTP/DHCP</a:t>
            </a:r>
          </a:p>
        </p:txBody>
      </p:sp>
      <p:sp>
        <p:nvSpPr>
          <p:cNvPr id="56347" name="Text Box 27">
            <a:extLst>
              <a:ext uri="{FF2B5EF4-FFF2-40B4-BE49-F238E27FC236}">
                <a16:creationId xmlns:a16="http://schemas.microsoft.com/office/drawing/2014/main" id="{E340E524-A01D-4ACF-8DA3-77DAE90EAC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4" y="4076700"/>
            <a:ext cx="3095625" cy="21309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400" b="1" dirty="0">
                <a:solidFill>
                  <a:srgbClr val="000066"/>
                </a:solidFill>
                <a:latin typeface="+mn-lt"/>
                <a:ea typeface="+mn-ea"/>
                <a:cs typeface="+mn-ea"/>
                <a:sym typeface="+mn-lt"/>
              </a:rPr>
              <a:t>后续还有：网络开发课程---J2EE技术与应用、WebService概论、Web开发技术，网络管理，网络系统集成等课程。</a:t>
            </a:r>
          </a:p>
        </p:txBody>
      </p:sp>
    </p:spTree>
    <p:extLst>
      <p:ext uri="{BB962C8B-B14F-4D97-AF65-F5344CB8AC3E}">
        <p14:creationId xmlns:p14="http://schemas.microsoft.com/office/powerpoint/2010/main" val="3497920957"/>
      </p:ext>
    </p:extLst>
  </p:cSld>
  <p:clrMapOvr>
    <a:masterClrMapping/>
  </p:clrMapOvr>
  <p:transition spd="slow" advClick="0">
    <p:fade/>
  </p:transition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2" name="Picture 2">
            <a:hlinkClick r:id="rId2" action="ppaction://hlinksldjump"/>
            <a:extLst>
              <a:ext uri="{FF2B5EF4-FFF2-40B4-BE49-F238E27FC236}">
                <a16:creationId xmlns:a16="http://schemas.microsoft.com/office/drawing/2014/main" id="{D435FE4D-852F-4920-AD2A-E611CB3B76C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6801" y="5562600"/>
            <a:ext cx="1649413" cy="1030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6083" name="Text Box 3">
            <a:extLst>
              <a:ext uri="{FF2B5EF4-FFF2-40B4-BE49-F238E27FC236}">
                <a16:creationId xmlns:a16="http://schemas.microsoft.com/office/drawing/2014/main" id="{647DFF29-BBF3-4314-8B2A-35C91899B8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3512" y="265112"/>
            <a:ext cx="7416824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1.5.3 网络安全和网络管理</a:t>
            </a:r>
            <a:r>
              <a:rPr lang="en-US" altLang="zh-CN" sz="2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(</a:t>
            </a:r>
            <a:r>
              <a:rPr lang="zh-CN" altLang="en-US" sz="2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网络空间安全）</a:t>
            </a:r>
            <a:endParaRPr lang="zh-CN" altLang="zh-CN" sz="28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7108" name="Text Box 4">
            <a:extLst>
              <a:ext uri="{FF2B5EF4-FFF2-40B4-BE49-F238E27FC236}">
                <a16:creationId xmlns:a16="http://schemas.microsoft.com/office/drawing/2014/main" id="{E627C645-12F7-4D97-9C4E-53B946926B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8128" y="4010025"/>
            <a:ext cx="7345363" cy="14514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just" eaLnBrk="1" hangingPunct="1">
              <a:lnSpc>
                <a:spcPct val="91649"/>
              </a:lnSpc>
              <a:buFont typeface="Wingdings" panose="05000000000000000000" pitchFamily="2" charset="2"/>
              <a:buChar char="v"/>
            </a:pPr>
            <a:r>
              <a:rPr lang="zh-CN" altLang="zh-CN" sz="2400" b="1" dirty="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 IT系统管理成为新的热点，IT系统有网络、计算平台、存储系统、数据库、应用系统、安全系统等一体化组成，从单一系统设备管理，到面向服务质量的一体化管理成为新的需求；ITSM，ITIL。</a:t>
            </a:r>
          </a:p>
        </p:txBody>
      </p:sp>
      <p:sp>
        <p:nvSpPr>
          <p:cNvPr id="47109" name="Text Box 5">
            <a:extLst>
              <a:ext uri="{FF2B5EF4-FFF2-40B4-BE49-F238E27FC236}">
                <a16:creationId xmlns:a16="http://schemas.microsoft.com/office/drawing/2014/main" id="{72B6F729-B4EC-4466-A16D-A0CA59A379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4676" y="1399646"/>
            <a:ext cx="7326313" cy="21309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just" eaLnBrk="1" hangingPunct="1">
              <a:lnSpc>
                <a:spcPct val="91649"/>
              </a:lnSpc>
              <a:buFont typeface="Wingdings" panose="05000000000000000000" pitchFamily="2" charset="2"/>
              <a:buChar char="v"/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网络安全在开放互连环境的黑客攻击中发展，从边界、被动、单层和单点，静态的基于规则网络安全机制/服务，逐步开始向主动、全面和联动，动态的基于行为、可信计算的网络安全转变。</a:t>
            </a:r>
            <a:r>
              <a:rPr lang="zh-CN" altLang="zh-CN" sz="2400" b="1" dirty="0">
                <a:solidFill>
                  <a:srgbClr val="333333"/>
                </a:solidFill>
                <a:latin typeface="+mn-lt"/>
                <a:ea typeface="+mn-ea"/>
                <a:cs typeface="+mn-ea"/>
                <a:sym typeface="+mn-lt"/>
              </a:rPr>
              <a:t>主动防御将原来分层的安全统一起来，形成完整闭合安全系统。云安全是新发展的方向。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47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47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108" grpId="0" autoUpdateAnimBg="0"/>
      <p:bldP spid="47109" grpId="0" autoUpdateAnimBg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6" name="Picture 2">
            <a:hlinkClick r:id="rId3" action="ppaction://hlinksldjump"/>
            <a:extLst>
              <a:ext uri="{FF2B5EF4-FFF2-40B4-BE49-F238E27FC236}">
                <a16:creationId xmlns:a16="http://schemas.microsoft.com/office/drawing/2014/main" id="{A9BD329B-246D-4368-9057-2BF37B6C52E1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6801" y="5562600"/>
            <a:ext cx="1649413" cy="1030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7107" name="Text Box 3">
            <a:extLst>
              <a:ext uri="{FF2B5EF4-FFF2-40B4-BE49-F238E27FC236}">
                <a16:creationId xmlns:a16="http://schemas.microsoft.com/office/drawing/2014/main" id="{F0DC5485-3D1A-4A8A-A875-58965F820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5480" y="354970"/>
            <a:ext cx="6248400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1.5.4  物联网</a:t>
            </a:r>
          </a:p>
        </p:txBody>
      </p:sp>
      <p:sp>
        <p:nvSpPr>
          <p:cNvPr id="48132" name="Text Box 4">
            <a:extLst>
              <a:ext uri="{FF2B5EF4-FFF2-40B4-BE49-F238E27FC236}">
                <a16:creationId xmlns:a16="http://schemas.microsoft.com/office/drawing/2014/main" id="{568EF60C-D41B-4BD2-8472-4048863024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5550" y="1268413"/>
            <a:ext cx="7253288" cy="17911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just" eaLnBrk="1" hangingPunct="1">
              <a:lnSpc>
                <a:spcPct val="91649"/>
              </a:lnSpc>
              <a:buFont typeface="Wingdings" panose="05000000000000000000" pitchFamily="2" charset="2"/>
              <a:buChar char="v"/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人联网，到物联网（Internet of Things</a:t>
            </a:r>
            <a:r>
              <a:rPr lang="zh-CN" altLang="zh-CN" sz="2400">
                <a:latin typeface="+mn-lt"/>
                <a:ea typeface="+mn-ea"/>
                <a:cs typeface="+mn-ea"/>
                <a:sym typeface="+mn-lt"/>
              </a:rPr>
              <a:t> ）</a:t>
            </a:r>
            <a:r>
              <a:rPr lang="zh-CN" altLang="zh-CN" sz="2400" b="1">
                <a:solidFill>
                  <a:srgbClr val="333333"/>
                </a:solidFill>
                <a:latin typeface="+mn-lt"/>
                <a:ea typeface="+mn-ea"/>
                <a:cs typeface="+mn-ea"/>
                <a:sym typeface="+mn-lt"/>
              </a:rPr>
              <a:t>。2009奥巴马正式提出物联网， </a:t>
            </a: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“物联网”是在“互联网”的基础上，将其用户端延伸和扩展到任何物品与物品之间，进行信息交换、通信和处理服务。</a:t>
            </a:r>
            <a:r>
              <a:rPr lang="zh-CN" altLang="zh-CN" sz="2400"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zh-CN" altLang="zh-CN" sz="2400" b="1">
                <a:solidFill>
                  <a:srgbClr val="FF0000"/>
                </a:solidFill>
                <a:latin typeface="+mn-lt"/>
                <a:ea typeface="+mn-ea"/>
                <a:cs typeface="+mn-ea"/>
                <a:sym typeface="+mn-lt"/>
              </a:rPr>
              <a:t>更大、更广泛网络和应用。</a:t>
            </a:r>
          </a:p>
        </p:txBody>
      </p:sp>
      <p:sp>
        <p:nvSpPr>
          <p:cNvPr id="48133" name="Text Box 5">
            <a:extLst>
              <a:ext uri="{FF2B5EF4-FFF2-40B4-BE49-F238E27FC236}">
                <a16:creationId xmlns:a16="http://schemas.microsoft.com/office/drawing/2014/main" id="{36B27B7D-0ED1-4453-8E21-7B7E36223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5551" y="3357563"/>
            <a:ext cx="7273925" cy="17911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just" eaLnBrk="1" hangingPunct="1">
              <a:lnSpc>
                <a:spcPct val="91649"/>
              </a:lnSpc>
              <a:buFont typeface="Wingdings" panose="05000000000000000000" pitchFamily="2" charset="2"/>
              <a:buChar char="v"/>
            </a:pPr>
            <a:r>
              <a:rPr lang="zh-CN" altLang="zh-CN" sz="2400" b="1">
                <a:latin typeface="+mn-lt"/>
                <a:ea typeface="+mn-ea"/>
                <a:cs typeface="+mn-ea"/>
                <a:sym typeface="+mn-lt"/>
              </a:rPr>
              <a:t>物联网（早期传感网）：通过识别（RFID）、红外感应器、全球定位系统、激光扫描器等信息传感设备，按约定的协议，把任何物品与互联网相连接，进行信息交换和通信，以实现智能化识别、定位、跟踪、监控和管理。</a:t>
            </a:r>
            <a:endParaRPr lang="zh-CN" altLang="zh-CN" sz="2400" b="1">
              <a:solidFill>
                <a:srgbClr val="333333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48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48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32" grpId="0" autoUpdateAnimBg="0"/>
      <p:bldP spid="48133" grpId="0" autoUpdateAnimBg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标题 1">
            <a:extLst>
              <a:ext uri="{FF2B5EF4-FFF2-40B4-BE49-F238E27FC236}">
                <a16:creationId xmlns:a16="http://schemas.microsoft.com/office/drawing/2014/main" id="{24613772-DCE3-48D2-ACF3-251CA155C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5875" y="165279"/>
            <a:ext cx="811688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en-US" b="1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物联网－从传送到感知和面向分析处理应用</a:t>
            </a:r>
          </a:p>
        </p:txBody>
      </p:sp>
      <p:grpSp>
        <p:nvGrpSpPr>
          <p:cNvPr id="48132" name="Group 4">
            <a:extLst>
              <a:ext uri="{FF2B5EF4-FFF2-40B4-BE49-F238E27FC236}">
                <a16:creationId xmlns:a16="http://schemas.microsoft.com/office/drawing/2014/main" id="{4FF27707-2611-4BAD-86F0-5C3EEC19A5B2}"/>
              </a:ext>
            </a:extLst>
          </p:cNvPr>
          <p:cNvGrpSpPr>
            <a:grpSpLocks/>
          </p:cNvGrpSpPr>
          <p:nvPr/>
        </p:nvGrpSpPr>
        <p:grpSpPr bwMode="auto">
          <a:xfrm>
            <a:off x="3706368" y="5385196"/>
            <a:ext cx="5132832" cy="1380744"/>
            <a:chOff x="-32195" y="0"/>
            <a:chExt cx="5132868" cy="1380753"/>
          </a:xfrm>
        </p:grpSpPr>
        <p:grpSp>
          <p:nvGrpSpPr>
            <p:cNvPr id="48703" name="Group 5">
              <a:extLst>
                <a:ext uri="{FF2B5EF4-FFF2-40B4-BE49-F238E27FC236}">
                  <a16:creationId xmlns:a16="http://schemas.microsoft.com/office/drawing/2014/main" id="{F409D3C9-FF42-45D1-94C5-20ECCBCF9A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32195" y="185929"/>
              <a:ext cx="5132868" cy="1194824"/>
              <a:chOff x="0" y="0"/>
              <a:chExt cx="5132832" cy="1194816"/>
            </a:xfrm>
          </p:grpSpPr>
          <p:pic>
            <p:nvPicPr>
              <p:cNvPr id="52283" name="平行四边形 7">
                <a:extLst>
                  <a:ext uri="{FF2B5EF4-FFF2-40B4-BE49-F238E27FC236}">
                    <a16:creationId xmlns:a16="http://schemas.microsoft.com/office/drawing/2014/main" id="{AD8293EF-F34A-42F6-8F6D-B4F7E40C8404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5132832" cy="11948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2284" name="Text Box 7">
                <a:extLst>
                  <a:ext uri="{FF2B5EF4-FFF2-40B4-BE49-F238E27FC236}">
                    <a16:creationId xmlns:a16="http://schemas.microsoft.com/office/drawing/2014/main" id="{4464F1DC-DE58-4BDC-8E4D-A50167F238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3929" y="150466"/>
                <a:ext cx="3988594" cy="8988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>
                  <a:lnSpc>
                    <a:spcPct val="91649"/>
                  </a:lnSpc>
                </a:pPr>
                <a:endParaRPr lang="zh-CN" altLang="en-US" sz="28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8704" name="AutoShape 3">
              <a:extLst>
                <a:ext uri="{FF2B5EF4-FFF2-40B4-BE49-F238E27FC236}">
                  <a16:creationId xmlns:a16="http://schemas.microsoft.com/office/drawing/2014/main" id="{F3621866-91B7-4764-AF59-AD8C4FB32B0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85752" y="71438"/>
              <a:ext cx="4637087" cy="1038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8705" name="Group 9">
              <a:extLst>
                <a:ext uri="{FF2B5EF4-FFF2-40B4-BE49-F238E27FC236}">
                  <a16:creationId xmlns:a16="http://schemas.microsoft.com/office/drawing/2014/main" id="{F30D541C-DB40-4EF6-8195-F7E59580D1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78279" y="914391"/>
              <a:ext cx="657225" cy="127000"/>
              <a:chOff x="0" y="0"/>
              <a:chExt cx="414" cy="80"/>
            </a:xfrm>
          </p:grpSpPr>
          <p:sp>
            <p:nvSpPr>
              <p:cNvPr id="52280" name="Line 5">
                <a:extLst>
                  <a:ext uri="{FF2B5EF4-FFF2-40B4-BE49-F238E27FC236}">
                    <a16:creationId xmlns:a16="http://schemas.microsoft.com/office/drawing/2014/main" id="{B83E96F7-2F09-47A8-AFF4-B890EE3A78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" y="38"/>
                <a:ext cx="276" cy="1"/>
              </a:xfrm>
              <a:prstGeom prst="line">
                <a:avLst/>
              </a:prstGeom>
              <a:noFill/>
              <a:ln w="2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281" name="Freeform 6">
                <a:extLst>
                  <a:ext uri="{FF2B5EF4-FFF2-40B4-BE49-F238E27FC236}">
                    <a16:creationId xmlns:a16="http://schemas.microsoft.com/office/drawing/2014/main" id="{0A14560B-D006-46DB-807F-CA3660A34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80" cy="80"/>
              </a:xfrm>
              <a:custGeom>
                <a:avLst/>
                <a:gdLst>
                  <a:gd name="T0" fmla="*/ 80 w 80"/>
                  <a:gd name="T1" fmla="*/ 0 h 80"/>
                  <a:gd name="T2" fmla="*/ 0 w 80"/>
                  <a:gd name="T3" fmla="*/ 42 h 80"/>
                  <a:gd name="T4" fmla="*/ 80 w 80"/>
                  <a:gd name="T5" fmla="*/ 80 h 80"/>
                  <a:gd name="T6" fmla="*/ 80 w 80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0"/>
                  <a:gd name="T13" fmla="*/ 0 h 80"/>
                  <a:gd name="T14" fmla="*/ 80 w 80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0" h="80">
                    <a:moveTo>
                      <a:pt x="80" y="0"/>
                    </a:moveTo>
                    <a:lnTo>
                      <a:pt x="0" y="42"/>
                    </a:lnTo>
                    <a:lnTo>
                      <a:pt x="80" y="8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282" name="Freeform 7">
                <a:extLst>
                  <a:ext uri="{FF2B5EF4-FFF2-40B4-BE49-F238E27FC236}">
                    <a16:creationId xmlns:a16="http://schemas.microsoft.com/office/drawing/2014/main" id="{68A984C3-84CA-4997-B0D3-3058199C7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0"/>
                <a:ext cx="76" cy="80"/>
              </a:xfrm>
              <a:custGeom>
                <a:avLst/>
                <a:gdLst>
                  <a:gd name="T0" fmla="*/ 0 w 76"/>
                  <a:gd name="T1" fmla="*/ 80 h 80"/>
                  <a:gd name="T2" fmla="*/ 76 w 76"/>
                  <a:gd name="T3" fmla="*/ 42 h 80"/>
                  <a:gd name="T4" fmla="*/ 0 w 76"/>
                  <a:gd name="T5" fmla="*/ 0 h 80"/>
                  <a:gd name="T6" fmla="*/ 0 w 76"/>
                  <a:gd name="T7" fmla="*/ 8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80"/>
                  <a:gd name="T14" fmla="*/ 76 w 76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80">
                    <a:moveTo>
                      <a:pt x="0" y="80"/>
                    </a:moveTo>
                    <a:lnTo>
                      <a:pt x="76" y="42"/>
                    </a:lnTo>
                    <a:lnTo>
                      <a:pt x="0" y="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8706" name="Rectangle 9">
              <a:extLst>
                <a:ext uri="{FF2B5EF4-FFF2-40B4-BE49-F238E27FC236}">
                  <a16:creationId xmlns:a16="http://schemas.microsoft.com/office/drawing/2014/main" id="{902A6AF0-7C0F-4D79-92D5-265A73D82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592" y="581016"/>
              <a:ext cx="284162" cy="230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 sz="2800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8707" name="Group 14">
              <a:extLst>
                <a:ext uri="{FF2B5EF4-FFF2-40B4-BE49-F238E27FC236}">
                  <a16:creationId xmlns:a16="http://schemas.microsoft.com/office/drawing/2014/main" id="{9F742617-BA39-4DEC-9FE4-640EF49D43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5767" y="187316"/>
              <a:ext cx="3071812" cy="923925"/>
              <a:chOff x="0" y="0"/>
              <a:chExt cx="1935" cy="582"/>
            </a:xfrm>
          </p:grpSpPr>
          <p:grpSp>
            <p:nvGrpSpPr>
              <p:cNvPr id="52078" name="Group 15">
                <a:extLst>
                  <a:ext uri="{FF2B5EF4-FFF2-40B4-BE49-F238E27FC236}">
                    <a16:creationId xmlns:a16="http://schemas.microsoft.com/office/drawing/2014/main" id="{6B7FFC00-38FC-47E6-97A5-C7D1E1D90B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0" y="0"/>
                <a:ext cx="1935" cy="582"/>
                <a:chOff x="0" y="0"/>
                <a:chExt cx="1935" cy="582"/>
              </a:xfrm>
            </p:grpSpPr>
            <p:sp>
              <p:nvSpPr>
                <p:cNvPr id="52080" name="Freeform 14">
                  <a:extLst>
                    <a:ext uri="{FF2B5EF4-FFF2-40B4-BE49-F238E27FC236}">
                      <a16:creationId xmlns:a16="http://schemas.microsoft.com/office/drawing/2014/main" id="{29A7A031-D7D1-4D24-A9A4-2587644372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" y="0"/>
                  <a:ext cx="14" cy="3"/>
                </a:xfrm>
                <a:custGeom>
                  <a:avLst/>
                  <a:gdLst>
                    <a:gd name="T0" fmla="*/ 14 w 14"/>
                    <a:gd name="T1" fmla="*/ 3 h 3"/>
                    <a:gd name="T2" fmla="*/ 14 w 14"/>
                    <a:gd name="T3" fmla="*/ 0 h 3"/>
                    <a:gd name="T4" fmla="*/ 14 w 14"/>
                    <a:gd name="T5" fmla="*/ 0 h 3"/>
                    <a:gd name="T6" fmla="*/ 0 w 14"/>
                    <a:gd name="T7" fmla="*/ 0 h 3"/>
                    <a:gd name="T8" fmla="*/ 0 w 14"/>
                    <a:gd name="T9" fmla="*/ 0 h 3"/>
                    <a:gd name="T10" fmla="*/ 0 w 14"/>
                    <a:gd name="T11" fmla="*/ 3 h 3"/>
                    <a:gd name="T12" fmla="*/ 14 w 14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4"/>
                    <a:gd name="T22" fmla="*/ 0 h 3"/>
                    <a:gd name="T23" fmla="*/ 14 w 14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4" h="3">
                      <a:moveTo>
                        <a:pt x="14" y="3"/>
                      </a:moveTo>
                      <a:lnTo>
                        <a:pt x="14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4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81" name="Freeform 15">
                  <a:extLst>
                    <a:ext uri="{FF2B5EF4-FFF2-40B4-BE49-F238E27FC236}">
                      <a16:creationId xmlns:a16="http://schemas.microsoft.com/office/drawing/2014/main" id="{68CDB466-D64F-4AB8-9A8B-012420216D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" y="3"/>
                  <a:ext cx="17" cy="7"/>
                </a:xfrm>
                <a:custGeom>
                  <a:avLst/>
                  <a:gdLst>
                    <a:gd name="T0" fmla="*/ 13 w 17"/>
                    <a:gd name="T1" fmla="*/ 4 h 7"/>
                    <a:gd name="T2" fmla="*/ 17 w 17"/>
                    <a:gd name="T3" fmla="*/ 0 h 7"/>
                    <a:gd name="T4" fmla="*/ 13 w 17"/>
                    <a:gd name="T5" fmla="*/ 0 h 7"/>
                    <a:gd name="T6" fmla="*/ 0 w 17"/>
                    <a:gd name="T7" fmla="*/ 4 h 7"/>
                    <a:gd name="T8" fmla="*/ 0 w 17"/>
                    <a:gd name="T9" fmla="*/ 4 h 7"/>
                    <a:gd name="T10" fmla="*/ 0 w 17"/>
                    <a:gd name="T11" fmla="*/ 4 h 7"/>
                    <a:gd name="T12" fmla="*/ 0 w 17"/>
                    <a:gd name="T13" fmla="*/ 7 h 7"/>
                    <a:gd name="T14" fmla="*/ 0 w 17"/>
                    <a:gd name="T15" fmla="*/ 7 h 7"/>
                    <a:gd name="T16" fmla="*/ 13 w 17"/>
                    <a:gd name="T17" fmla="*/ 4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"/>
                    <a:gd name="T29" fmla="*/ 17 w 17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">
                      <a:moveTo>
                        <a:pt x="13" y="4"/>
                      </a:move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82" name="Freeform 16">
                  <a:extLst>
                    <a:ext uri="{FF2B5EF4-FFF2-40B4-BE49-F238E27FC236}">
                      <a16:creationId xmlns:a16="http://schemas.microsoft.com/office/drawing/2014/main" id="{8FDF0277-25DE-4419-8C2D-A4C5F225E0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" y="10"/>
                  <a:ext cx="14" cy="14"/>
                </a:xfrm>
                <a:custGeom>
                  <a:avLst/>
                  <a:gdLst>
                    <a:gd name="T0" fmla="*/ 14 w 14"/>
                    <a:gd name="T1" fmla="*/ 3 h 14"/>
                    <a:gd name="T2" fmla="*/ 14 w 14"/>
                    <a:gd name="T3" fmla="*/ 3 h 14"/>
                    <a:gd name="T4" fmla="*/ 14 w 14"/>
                    <a:gd name="T5" fmla="*/ 0 h 14"/>
                    <a:gd name="T6" fmla="*/ 3 w 14"/>
                    <a:gd name="T7" fmla="*/ 10 h 14"/>
                    <a:gd name="T8" fmla="*/ 0 w 14"/>
                    <a:gd name="T9" fmla="*/ 10 h 14"/>
                    <a:gd name="T10" fmla="*/ 3 w 14"/>
                    <a:gd name="T11" fmla="*/ 14 h 14"/>
                    <a:gd name="T12" fmla="*/ 14 w 14"/>
                    <a:gd name="T13" fmla="*/ 3 h 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4"/>
                    <a:gd name="T22" fmla="*/ 0 h 14"/>
                    <a:gd name="T23" fmla="*/ 14 w 14"/>
                    <a:gd name="T24" fmla="*/ 14 h 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4" h="14">
                      <a:moveTo>
                        <a:pt x="14" y="3"/>
                      </a:move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3" y="10"/>
                      </a:lnTo>
                      <a:lnTo>
                        <a:pt x="0" y="10"/>
                      </a:lnTo>
                      <a:lnTo>
                        <a:pt x="3" y="14"/>
                      </a:lnTo>
                      <a:lnTo>
                        <a:pt x="14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83" name="Freeform 17">
                  <a:extLst>
                    <a:ext uri="{FF2B5EF4-FFF2-40B4-BE49-F238E27FC236}">
                      <a16:creationId xmlns:a16="http://schemas.microsoft.com/office/drawing/2014/main" id="{3C7F7816-7A4D-42A7-A5C4-F6B6976CFA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" y="24"/>
                  <a:ext cx="14" cy="14"/>
                </a:xfrm>
                <a:custGeom>
                  <a:avLst/>
                  <a:gdLst>
                    <a:gd name="T0" fmla="*/ 10 w 14"/>
                    <a:gd name="T1" fmla="*/ 3 h 14"/>
                    <a:gd name="T2" fmla="*/ 14 w 14"/>
                    <a:gd name="T3" fmla="*/ 3 h 14"/>
                    <a:gd name="T4" fmla="*/ 10 w 14"/>
                    <a:gd name="T5" fmla="*/ 0 h 14"/>
                    <a:gd name="T6" fmla="*/ 7 w 14"/>
                    <a:gd name="T7" fmla="*/ 3 h 14"/>
                    <a:gd name="T8" fmla="*/ 7 w 14"/>
                    <a:gd name="T9" fmla="*/ 3 h 14"/>
                    <a:gd name="T10" fmla="*/ 0 w 14"/>
                    <a:gd name="T11" fmla="*/ 14 h 14"/>
                    <a:gd name="T12" fmla="*/ 3 w 14"/>
                    <a:gd name="T13" fmla="*/ 14 h 14"/>
                    <a:gd name="T14" fmla="*/ 3 w 14"/>
                    <a:gd name="T15" fmla="*/ 14 h 14"/>
                    <a:gd name="T16" fmla="*/ 10 w 14"/>
                    <a:gd name="T17" fmla="*/ 3 h 14"/>
                    <a:gd name="T18" fmla="*/ 7 w 14"/>
                    <a:gd name="T19" fmla="*/ 3 h 14"/>
                    <a:gd name="T20" fmla="*/ 7 w 14"/>
                    <a:gd name="T21" fmla="*/ 7 h 14"/>
                    <a:gd name="T22" fmla="*/ 10 w 14"/>
                    <a:gd name="T23" fmla="*/ 3 h 1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4"/>
                    <a:gd name="T37" fmla="*/ 0 h 14"/>
                    <a:gd name="T38" fmla="*/ 14 w 14"/>
                    <a:gd name="T39" fmla="*/ 14 h 14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4" h="14">
                      <a:moveTo>
                        <a:pt x="10" y="3"/>
                      </a:moveTo>
                      <a:lnTo>
                        <a:pt x="14" y="3"/>
                      </a:lnTo>
                      <a:lnTo>
                        <a:pt x="10" y="0"/>
                      </a:lnTo>
                      <a:lnTo>
                        <a:pt x="7" y="3"/>
                      </a:lnTo>
                      <a:lnTo>
                        <a:pt x="0" y="14"/>
                      </a:lnTo>
                      <a:lnTo>
                        <a:pt x="3" y="14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7" y="7"/>
                      </a:lnTo>
                      <a:lnTo>
                        <a:pt x="10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84" name="Freeform 18">
                  <a:extLst>
                    <a:ext uri="{FF2B5EF4-FFF2-40B4-BE49-F238E27FC236}">
                      <a16:creationId xmlns:a16="http://schemas.microsoft.com/office/drawing/2014/main" id="{77DE25F1-64A9-4DD0-9694-5E71459312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" y="44"/>
                  <a:ext cx="10" cy="14"/>
                </a:xfrm>
                <a:custGeom>
                  <a:avLst/>
                  <a:gdLst>
                    <a:gd name="T0" fmla="*/ 10 w 10"/>
                    <a:gd name="T1" fmla="*/ 0 h 14"/>
                    <a:gd name="T2" fmla="*/ 10 w 10"/>
                    <a:gd name="T3" fmla="*/ 0 h 14"/>
                    <a:gd name="T4" fmla="*/ 7 w 10"/>
                    <a:gd name="T5" fmla="*/ 0 h 14"/>
                    <a:gd name="T6" fmla="*/ 0 w 10"/>
                    <a:gd name="T7" fmla="*/ 14 h 14"/>
                    <a:gd name="T8" fmla="*/ 3 w 10"/>
                    <a:gd name="T9" fmla="*/ 14 h 14"/>
                    <a:gd name="T10" fmla="*/ 3 w 10"/>
                    <a:gd name="T11" fmla="*/ 14 h 14"/>
                    <a:gd name="T12" fmla="*/ 10 w 10"/>
                    <a:gd name="T13" fmla="*/ 0 h 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"/>
                    <a:gd name="T22" fmla="*/ 0 h 14"/>
                    <a:gd name="T23" fmla="*/ 10 w 10"/>
                    <a:gd name="T24" fmla="*/ 14 h 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" h="14">
                      <a:moveTo>
                        <a:pt x="10" y="0"/>
                      </a:move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0" y="14"/>
                      </a:lnTo>
                      <a:lnTo>
                        <a:pt x="3" y="14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85" name="Freeform 19">
                  <a:extLst>
                    <a:ext uri="{FF2B5EF4-FFF2-40B4-BE49-F238E27FC236}">
                      <a16:creationId xmlns:a16="http://schemas.microsoft.com/office/drawing/2014/main" id="{FCEF9EEA-F00C-4882-8476-A044045B65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65"/>
                  <a:ext cx="7" cy="17"/>
                </a:xfrm>
                <a:custGeom>
                  <a:avLst/>
                  <a:gdLst>
                    <a:gd name="T0" fmla="*/ 7 w 7"/>
                    <a:gd name="T1" fmla="*/ 4 h 17"/>
                    <a:gd name="T2" fmla="*/ 7 w 7"/>
                    <a:gd name="T3" fmla="*/ 0 h 17"/>
                    <a:gd name="T4" fmla="*/ 3 w 7"/>
                    <a:gd name="T5" fmla="*/ 4 h 17"/>
                    <a:gd name="T6" fmla="*/ 0 w 7"/>
                    <a:gd name="T7" fmla="*/ 14 h 17"/>
                    <a:gd name="T8" fmla="*/ 0 w 7"/>
                    <a:gd name="T9" fmla="*/ 14 h 17"/>
                    <a:gd name="T10" fmla="*/ 0 w 7"/>
                    <a:gd name="T11" fmla="*/ 17 h 17"/>
                    <a:gd name="T12" fmla="*/ 3 w 7"/>
                    <a:gd name="T13" fmla="*/ 14 h 17"/>
                    <a:gd name="T14" fmla="*/ 3 w 7"/>
                    <a:gd name="T15" fmla="*/ 14 h 17"/>
                    <a:gd name="T16" fmla="*/ 7 w 7"/>
                    <a:gd name="T17" fmla="*/ 4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"/>
                    <a:gd name="T28" fmla="*/ 0 h 17"/>
                    <a:gd name="T29" fmla="*/ 7 w 7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" h="17">
                      <a:moveTo>
                        <a:pt x="7" y="4"/>
                      </a:move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86" name="Freeform 20">
                  <a:extLst>
                    <a:ext uri="{FF2B5EF4-FFF2-40B4-BE49-F238E27FC236}">
                      <a16:creationId xmlns:a16="http://schemas.microsoft.com/office/drawing/2014/main" id="{DC98DDA6-CE1F-4147-8C5D-563A544749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89"/>
                  <a:ext cx="3" cy="18"/>
                </a:xfrm>
                <a:custGeom>
                  <a:avLst/>
                  <a:gdLst>
                    <a:gd name="T0" fmla="*/ 3 w 3"/>
                    <a:gd name="T1" fmla="*/ 0 h 18"/>
                    <a:gd name="T2" fmla="*/ 0 w 3"/>
                    <a:gd name="T3" fmla="*/ 0 h 18"/>
                    <a:gd name="T4" fmla="*/ 0 w 3"/>
                    <a:gd name="T5" fmla="*/ 0 h 18"/>
                    <a:gd name="T6" fmla="*/ 0 w 3"/>
                    <a:gd name="T7" fmla="*/ 7 h 18"/>
                    <a:gd name="T8" fmla="*/ 0 w 3"/>
                    <a:gd name="T9" fmla="*/ 14 h 18"/>
                    <a:gd name="T10" fmla="*/ 0 w 3"/>
                    <a:gd name="T11" fmla="*/ 18 h 18"/>
                    <a:gd name="T12" fmla="*/ 3 w 3"/>
                    <a:gd name="T13" fmla="*/ 14 h 18"/>
                    <a:gd name="T14" fmla="*/ 3 w 3"/>
                    <a:gd name="T15" fmla="*/ 7 h 18"/>
                    <a:gd name="T16" fmla="*/ 3 w 3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"/>
                    <a:gd name="T28" fmla="*/ 0 h 18"/>
                    <a:gd name="T29" fmla="*/ 3 w 3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" h="18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0" y="14"/>
                      </a:lnTo>
                      <a:lnTo>
                        <a:pt x="0" y="18"/>
                      </a:lnTo>
                      <a:lnTo>
                        <a:pt x="3" y="14"/>
                      </a:lnTo>
                      <a:lnTo>
                        <a:pt x="3" y="7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87" name="Freeform 21">
                  <a:extLst>
                    <a:ext uri="{FF2B5EF4-FFF2-40B4-BE49-F238E27FC236}">
                      <a16:creationId xmlns:a16="http://schemas.microsoft.com/office/drawing/2014/main" id="{DF21EDAC-A033-4083-A62D-17B73B242E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113"/>
                  <a:ext cx="3" cy="18"/>
                </a:xfrm>
                <a:custGeom>
                  <a:avLst/>
                  <a:gdLst>
                    <a:gd name="T0" fmla="*/ 3 w 3"/>
                    <a:gd name="T1" fmla="*/ 0 h 18"/>
                    <a:gd name="T2" fmla="*/ 0 w 3"/>
                    <a:gd name="T3" fmla="*/ 0 h 18"/>
                    <a:gd name="T4" fmla="*/ 0 w 3"/>
                    <a:gd name="T5" fmla="*/ 0 h 18"/>
                    <a:gd name="T6" fmla="*/ 0 w 3"/>
                    <a:gd name="T7" fmla="*/ 14 h 18"/>
                    <a:gd name="T8" fmla="*/ 0 w 3"/>
                    <a:gd name="T9" fmla="*/ 18 h 18"/>
                    <a:gd name="T10" fmla="*/ 3 w 3"/>
                    <a:gd name="T11" fmla="*/ 14 h 18"/>
                    <a:gd name="T12" fmla="*/ 3 w 3"/>
                    <a:gd name="T13" fmla="*/ 0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8"/>
                    <a:gd name="T23" fmla="*/ 3 w 3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8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0" y="18"/>
                      </a:lnTo>
                      <a:lnTo>
                        <a:pt x="3" y="1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88" name="Freeform 22">
                  <a:extLst>
                    <a:ext uri="{FF2B5EF4-FFF2-40B4-BE49-F238E27FC236}">
                      <a16:creationId xmlns:a16="http://schemas.microsoft.com/office/drawing/2014/main" id="{C0763625-FF39-4FE4-BE0B-CEBD0F7F73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138"/>
                  <a:ext cx="3" cy="17"/>
                </a:xfrm>
                <a:custGeom>
                  <a:avLst/>
                  <a:gdLst>
                    <a:gd name="T0" fmla="*/ 3 w 3"/>
                    <a:gd name="T1" fmla="*/ 0 h 17"/>
                    <a:gd name="T2" fmla="*/ 0 w 3"/>
                    <a:gd name="T3" fmla="*/ 0 h 17"/>
                    <a:gd name="T4" fmla="*/ 0 w 3"/>
                    <a:gd name="T5" fmla="*/ 0 h 17"/>
                    <a:gd name="T6" fmla="*/ 0 w 3"/>
                    <a:gd name="T7" fmla="*/ 13 h 17"/>
                    <a:gd name="T8" fmla="*/ 0 w 3"/>
                    <a:gd name="T9" fmla="*/ 17 h 17"/>
                    <a:gd name="T10" fmla="*/ 3 w 3"/>
                    <a:gd name="T11" fmla="*/ 13 h 17"/>
                    <a:gd name="T12" fmla="*/ 3 w 3"/>
                    <a:gd name="T13" fmla="*/ 0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1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89" name="Freeform 23">
                  <a:extLst>
                    <a:ext uri="{FF2B5EF4-FFF2-40B4-BE49-F238E27FC236}">
                      <a16:creationId xmlns:a16="http://schemas.microsoft.com/office/drawing/2014/main" id="{A61A8072-F41A-493F-8E91-F49A0769CE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162"/>
                  <a:ext cx="3" cy="17"/>
                </a:xfrm>
                <a:custGeom>
                  <a:avLst/>
                  <a:gdLst>
                    <a:gd name="T0" fmla="*/ 3 w 3"/>
                    <a:gd name="T1" fmla="*/ 0 h 17"/>
                    <a:gd name="T2" fmla="*/ 0 w 3"/>
                    <a:gd name="T3" fmla="*/ 0 h 17"/>
                    <a:gd name="T4" fmla="*/ 0 w 3"/>
                    <a:gd name="T5" fmla="*/ 0 h 17"/>
                    <a:gd name="T6" fmla="*/ 0 w 3"/>
                    <a:gd name="T7" fmla="*/ 13 h 17"/>
                    <a:gd name="T8" fmla="*/ 0 w 3"/>
                    <a:gd name="T9" fmla="*/ 17 h 17"/>
                    <a:gd name="T10" fmla="*/ 3 w 3"/>
                    <a:gd name="T11" fmla="*/ 13 h 17"/>
                    <a:gd name="T12" fmla="*/ 3 w 3"/>
                    <a:gd name="T13" fmla="*/ 0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1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90" name="Freeform 24">
                  <a:extLst>
                    <a:ext uri="{FF2B5EF4-FFF2-40B4-BE49-F238E27FC236}">
                      <a16:creationId xmlns:a16="http://schemas.microsoft.com/office/drawing/2014/main" id="{F7A7A30D-152A-4FB8-A7A1-4DF1532AD9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186"/>
                  <a:ext cx="3" cy="17"/>
                </a:xfrm>
                <a:custGeom>
                  <a:avLst/>
                  <a:gdLst>
                    <a:gd name="T0" fmla="*/ 3 w 3"/>
                    <a:gd name="T1" fmla="*/ 0 h 17"/>
                    <a:gd name="T2" fmla="*/ 0 w 3"/>
                    <a:gd name="T3" fmla="*/ 0 h 17"/>
                    <a:gd name="T4" fmla="*/ 0 w 3"/>
                    <a:gd name="T5" fmla="*/ 0 h 17"/>
                    <a:gd name="T6" fmla="*/ 0 w 3"/>
                    <a:gd name="T7" fmla="*/ 14 h 17"/>
                    <a:gd name="T8" fmla="*/ 0 w 3"/>
                    <a:gd name="T9" fmla="*/ 17 h 17"/>
                    <a:gd name="T10" fmla="*/ 3 w 3"/>
                    <a:gd name="T11" fmla="*/ 14 h 17"/>
                    <a:gd name="T12" fmla="*/ 3 w 3"/>
                    <a:gd name="T13" fmla="*/ 0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91" name="Freeform 25">
                  <a:extLst>
                    <a:ext uri="{FF2B5EF4-FFF2-40B4-BE49-F238E27FC236}">
                      <a16:creationId xmlns:a16="http://schemas.microsoft.com/office/drawing/2014/main" id="{72EBAEE2-5F53-405E-88CB-6D09B3F7EF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210"/>
                  <a:ext cx="3" cy="17"/>
                </a:xfrm>
                <a:custGeom>
                  <a:avLst/>
                  <a:gdLst>
                    <a:gd name="T0" fmla="*/ 3 w 3"/>
                    <a:gd name="T1" fmla="*/ 0 h 17"/>
                    <a:gd name="T2" fmla="*/ 0 w 3"/>
                    <a:gd name="T3" fmla="*/ 0 h 17"/>
                    <a:gd name="T4" fmla="*/ 0 w 3"/>
                    <a:gd name="T5" fmla="*/ 0 h 17"/>
                    <a:gd name="T6" fmla="*/ 0 w 3"/>
                    <a:gd name="T7" fmla="*/ 14 h 17"/>
                    <a:gd name="T8" fmla="*/ 0 w 3"/>
                    <a:gd name="T9" fmla="*/ 17 h 17"/>
                    <a:gd name="T10" fmla="*/ 3 w 3"/>
                    <a:gd name="T11" fmla="*/ 14 h 17"/>
                    <a:gd name="T12" fmla="*/ 3 w 3"/>
                    <a:gd name="T13" fmla="*/ 0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92" name="Freeform 26">
                  <a:extLst>
                    <a:ext uri="{FF2B5EF4-FFF2-40B4-BE49-F238E27FC236}">
                      <a16:creationId xmlns:a16="http://schemas.microsoft.com/office/drawing/2014/main" id="{028888E0-0209-4533-88F0-982CB82F0E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234"/>
                  <a:ext cx="3" cy="17"/>
                </a:xfrm>
                <a:custGeom>
                  <a:avLst/>
                  <a:gdLst>
                    <a:gd name="T0" fmla="*/ 3 w 3"/>
                    <a:gd name="T1" fmla="*/ 0 h 17"/>
                    <a:gd name="T2" fmla="*/ 0 w 3"/>
                    <a:gd name="T3" fmla="*/ 0 h 17"/>
                    <a:gd name="T4" fmla="*/ 0 w 3"/>
                    <a:gd name="T5" fmla="*/ 0 h 17"/>
                    <a:gd name="T6" fmla="*/ 0 w 3"/>
                    <a:gd name="T7" fmla="*/ 14 h 17"/>
                    <a:gd name="T8" fmla="*/ 0 w 3"/>
                    <a:gd name="T9" fmla="*/ 17 h 17"/>
                    <a:gd name="T10" fmla="*/ 3 w 3"/>
                    <a:gd name="T11" fmla="*/ 14 h 17"/>
                    <a:gd name="T12" fmla="*/ 3 w 3"/>
                    <a:gd name="T13" fmla="*/ 0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93" name="Freeform 27">
                  <a:extLst>
                    <a:ext uri="{FF2B5EF4-FFF2-40B4-BE49-F238E27FC236}">
                      <a16:creationId xmlns:a16="http://schemas.microsoft.com/office/drawing/2014/main" id="{9A81915E-F80D-4F30-9F0E-8365B6906A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258"/>
                  <a:ext cx="3" cy="17"/>
                </a:xfrm>
                <a:custGeom>
                  <a:avLst/>
                  <a:gdLst>
                    <a:gd name="T0" fmla="*/ 3 w 3"/>
                    <a:gd name="T1" fmla="*/ 0 h 17"/>
                    <a:gd name="T2" fmla="*/ 0 w 3"/>
                    <a:gd name="T3" fmla="*/ 0 h 17"/>
                    <a:gd name="T4" fmla="*/ 0 w 3"/>
                    <a:gd name="T5" fmla="*/ 0 h 17"/>
                    <a:gd name="T6" fmla="*/ 0 w 3"/>
                    <a:gd name="T7" fmla="*/ 14 h 17"/>
                    <a:gd name="T8" fmla="*/ 0 w 3"/>
                    <a:gd name="T9" fmla="*/ 17 h 17"/>
                    <a:gd name="T10" fmla="*/ 3 w 3"/>
                    <a:gd name="T11" fmla="*/ 14 h 17"/>
                    <a:gd name="T12" fmla="*/ 3 w 3"/>
                    <a:gd name="T13" fmla="*/ 0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94" name="Freeform 28">
                  <a:extLst>
                    <a:ext uri="{FF2B5EF4-FFF2-40B4-BE49-F238E27FC236}">
                      <a16:creationId xmlns:a16="http://schemas.microsoft.com/office/drawing/2014/main" id="{B5C9BD14-7DE2-4F85-AAEB-440BF1F115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282"/>
                  <a:ext cx="3" cy="18"/>
                </a:xfrm>
                <a:custGeom>
                  <a:avLst/>
                  <a:gdLst>
                    <a:gd name="T0" fmla="*/ 3 w 3"/>
                    <a:gd name="T1" fmla="*/ 0 h 18"/>
                    <a:gd name="T2" fmla="*/ 0 w 3"/>
                    <a:gd name="T3" fmla="*/ 0 h 18"/>
                    <a:gd name="T4" fmla="*/ 0 w 3"/>
                    <a:gd name="T5" fmla="*/ 0 h 18"/>
                    <a:gd name="T6" fmla="*/ 0 w 3"/>
                    <a:gd name="T7" fmla="*/ 14 h 18"/>
                    <a:gd name="T8" fmla="*/ 0 w 3"/>
                    <a:gd name="T9" fmla="*/ 18 h 18"/>
                    <a:gd name="T10" fmla="*/ 3 w 3"/>
                    <a:gd name="T11" fmla="*/ 14 h 18"/>
                    <a:gd name="T12" fmla="*/ 3 w 3"/>
                    <a:gd name="T13" fmla="*/ 0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8"/>
                    <a:gd name="T23" fmla="*/ 3 w 3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8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0" y="18"/>
                      </a:lnTo>
                      <a:lnTo>
                        <a:pt x="3" y="1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95" name="Freeform 29">
                  <a:extLst>
                    <a:ext uri="{FF2B5EF4-FFF2-40B4-BE49-F238E27FC236}">
                      <a16:creationId xmlns:a16="http://schemas.microsoft.com/office/drawing/2014/main" id="{7F913236-571E-40C1-8CE1-4E81A9D9FF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307"/>
                  <a:ext cx="3" cy="17"/>
                </a:xfrm>
                <a:custGeom>
                  <a:avLst/>
                  <a:gdLst>
                    <a:gd name="T0" fmla="*/ 3 w 3"/>
                    <a:gd name="T1" fmla="*/ 0 h 17"/>
                    <a:gd name="T2" fmla="*/ 0 w 3"/>
                    <a:gd name="T3" fmla="*/ 0 h 17"/>
                    <a:gd name="T4" fmla="*/ 0 w 3"/>
                    <a:gd name="T5" fmla="*/ 0 h 17"/>
                    <a:gd name="T6" fmla="*/ 0 w 3"/>
                    <a:gd name="T7" fmla="*/ 13 h 17"/>
                    <a:gd name="T8" fmla="*/ 0 w 3"/>
                    <a:gd name="T9" fmla="*/ 17 h 17"/>
                    <a:gd name="T10" fmla="*/ 3 w 3"/>
                    <a:gd name="T11" fmla="*/ 13 h 17"/>
                    <a:gd name="T12" fmla="*/ 3 w 3"/>
                    <a:gd name="T13" fmla="*/ 0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1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96" name="Freeform 30">
                  <a:extLst>
                    <a:ext uri="{FF2B5EF4-FFF2-40B4-BE49-F238E27FC236}">
                      <a16:creationId xmlns:a16="http://schemas.microsoft.com/office/drawing/2014/main" id="{A862F6D3-CE54-4158-9531-5C5C7989E9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331"/>
                  <a:ext cx="3" cy="17"/>
                </a:xfrm>
                <a:custGeom>
                  <a:avLst/>
                  <a:gdLst>
                    <a:gd name="T0" fmla="*/ 3 w 3"/>
                    <a:gd name="T1" fmla="*/ 0 h 17"/>
                    <a:gd name="T2" fmla="*/ 0 w 3"/>
                    <a:gd name="T3" fmla="*/ 0 h 17"/>
                    <a:gd name="T4" fmla="*/ 0 w 3"/>
                    <a:gd name="T5" fmla="*/ 0 h 17"/>
                    <a:gd name="T6" fmla="*/ 0 w 3"/>
                    <a:gd name="T7" fmla="*/ 13 h 17"/>
                    <a:gd name="T8" fmla="*/ 0 w 3"/>
                    <a:gd name="T9" fmla="*/ 17 h 17"/>
                    <a:gd name="T10" fmla="*/ 3 w 3"/>
                    <a:gd name="T11" fmla="*/ 13 h 17"/>
                    <a:gd name="T12" fmla="*/ 3 w 3"/>
                    <a:gd name="T13" fmla="*/ 0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1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97" name="Freeform 31">
                  <a:extLst>
                    <a:ext uri="{FF2B5EF4-FFF2-40B4-BE49-F238E27FC236}">
                      <a16:creationId xmlns:a16="http://schemas.microsoft.com/office/drawing/2014/main" id="{328DD3A1-9CEE-4654-AE8B-2B2769A9BD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355"/>
                  <a:ext cx="3" cy="17"/>
                </a:xfrm>
                <a:custGeom>
                  <a:avLst/>
                  <a:gdLst>
                    <a:gd name="T0" fmla="*/ 3 w 3"/>
                    <a:gd name="T1" fmla="*/ 0 h 17"/>
                    <a:gd name="T2" fmla="*/ 0 w 3"/>
                    <a:gd name="T3" fmla="*/ 0 h 17"/>
                    <a:gd name="T4" fmla="*/ 0 w 3"/>
                    <a:gd name="T5" fmla="*/ 0 h 17"/>
                    <a:gd name="T6" fmla="*/ 0 w 3"/>
                    <a:gd name="T7" fmla="*/ 14 h 17"/>
                    <a:gd name="T8" fmla="*/ 0 w 3"/>
                    <a:gd name="T9" fmla="*/ 17 h 17"/>
                    <a:gd name="T10" fmla="*/ 3 w 3"/>
                    <a:gd name="T11" fmla="*/ 14 h 17"/>
                    <a:gd name="T12" fmla="*/ 3 w 3"/>
                    <a:gd name="T13" fmla="*/ 0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98" name="Freeform 32">
                  <a:extLst>
                    <a:ext uri="{FF2B5EF4-FFF2-40B4-BE49-F238E27FC236}">
                      <a16:creationId xmlns:a16="http://schemas.microsoft.com/office/drawing/2014/main" id="{49417837-ABAA-4565-9A4A-BB52D8D3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379"/>
                  <a:ext cx="3" cy="17"/>
                </a:xfrm>
                <a:custGeom>
                  <a:avLst/>
                  <a:gdLst>
                    <a:gd name="T0" fmla="*/ 3 w 3"/>
                    <a:gd name="T1" fmla="*/ 0 h 17"/>
                    <a:gd name="T2" fmla="*/ 0 w 3"/>
                    <a:gd name="T3" fmla="*/ 0 h 17"/>
                    <a:gd name="T4" fmla="*/ 0 w 3"/>
                    <a:gd name="T5" fmla="*/ 0 h 17"/>
                    <a:gd name="T6" fmla="*/ 0 w 3"/>
                    <a:gd name="T7" fmla="*/ 14 h 17"/>
                    <a:gd name="T8" fmla="*/ 0 w 3"/>
                    <a:gd name="T9" fmla="*/ 17 h 17"/>
                    <a:gd name="T10" fmla="*/ 3 w 3"/>
                    <a:gd name="T11" fmla="*/ 14 h 17"/>
                    <a:gd name="T12" fmla="*/ 3 w 3"/>
                    <a:gd name="T13" fmla="*/ 0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99" name="Freeform 33">
                  <a:extLst>
                    <a:ext uri="{FF2B5EF4-FFF2-40B4-BE49-F238E27FC236}">
                      <a16:creationId xmlns:a16="http://schemas.microsoft.com/office/drawing/2014/main" id="{5CA322BF-416B-499F-BA9E-1CE5AB0984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403"/>
                  <a:ext cx="3" cy="17"/>
                </a:xfrm>
                <a:custGeom>
                  <a:avLst/>
                  <a:gdLst>
                    <a:gd name="T0" fmla="*/ 3 w 3"/>
                    <a:gd name="T1" fmla="*/ 0 h 17"/>
                    <a:gd name="T2" fmla="*/ 0 w 3"/>
                    <a:gd name="T3" fmla="*/ 0 h 17"/>
                    <a:gd name="T4" fmla="*/ 0 w 3"/>
                    <a:gd name="T5" fmla="*/ 0 h 17"/>
                    <a:gd name="T6" fmla="*/ 0 w 3"/>
                    <a:gd name="T7" fmla="*/ 14 h 17"/>
                    <a:gd name="T8" fmla="*/ 0 w 3"/>
                    <a:gd name="T9" fmla="*/ 17 h 17"/>
                    <a:gd name="T10" fmla="*/ 3 w 3"/>
                    <a:gd name="T11" fmla="*/ 14 h 17"/>
                    <a:gd name="T12" fmla="*/ 3 w 3"/>
                    <a:gd name="T13" fmla="*/ 0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00" name="Freeform 34">
                  <a:extLst>
                    <a:ext uri="{FF2B5EF4-FFF2-40B4-BE49-F238E27FC236}">
                      <a16:creationId xmlns:a16="http://schemas.microsoft.com/office/drawing/2014/main" id="{8B1132FA-F70A-4BE1-A9AD-9D9EA0CAC4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427"/>
                  <a:ext cx="3" cy="17"/>
                </a:xfrm>
                <a:custGeom>
                  <a:avLst/>
                  <a:gdLst>
                    <a:gd name="T0" fmla="*/ 3 w 3"/>
                    <a:gd name="T1" fmla="*/ 0 h 17"/>
                    <a:gd name="T2" fmla="*/ 0 w 3"/>
                    <a:gd name="T3" fmla="*/ 0 h 17"/>
                    <a:gd name="T4" fmla="*/ 0 w 3"/>
                    <a:gd name="T5" fmla="*/ 0 h 17"/>
                    <a:gd name="T6" fmla="*/ 0 w 3"/>
                    <a:gd name="T7" fmla="*/ 14 h 17"/>
                    <a:gd name="T8" fmla="*/ 0 w 3"/>
                    <a:gd name="T9" fmla="*/ 17 h 17"/>
                    <a:gd name="T10" fmla="*/ 3 w 3"/>
                    <a:gd name="T11" fmla="*/ 14 h 17"/>
                    <a:gd name="T12" fmla="*/ 3 w 3"/>
                    <a:gd name="T13" fmla="*/ 0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01" name="Freeform 35">
                  <a:extLst>
                    <a:ext uri="{FF2B5EF4-FFF2-40B4-BE49-F238E27FC236}">
                      <a16:creationId xmlns:a16="http://schemas.microsoft.com/office/drawing/2014/main" id="{D95C021D-5C94-489F-9655-C2C7969FCD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451"/>
                  <a:ext cx="3" cy="18"/>
                </a:xfrm>
                <a:custGeom>
                  <a:avLst/>
                  <a:gdLst>
                    <a:gd name="T0" fmla="*/ 3 w 3"/>
                    <a:gd name="T1" fmla="*/ 0 h 18"/>
                    <a:gd name="T2" fmla="*/ 0 w 3"/>
                    <a:gd name="T3" fmla="*/ 0 h 18"/>
                    <a:gd name="T4" fmla="*/ 0 w 3"/>
                    <a:gd name="T5" fmla="*/ 0 h 18"/>
                    <a:gd name="T6" fmla="*/ 0 w 3"/>
                    <a:gd name="T7" fmla="*/ 14 h 18"/>
                    <a:gd name="T8" fmla="*/ 0 w 3"/>
                    <a:gd name="T9" fmla="*/ 18 h 18"/>
                    <a:gd name="T10" fmla="*/ 3 w 3"/>
                    <a:gd name="T11" fmla="*/ 14 h 18"/>
                    <a:gd name="T12" fmla="*/ 3 w 3"/>
                    <a:gd name="T13" fmla="*/ 0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8"/>
                    <a:gd name="T23" fmla="*/ 3 w 3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8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0" y="18"/>
                      </a:lnTo>
                      <a:lnTo>
                        <a:pt x="3" y="1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02" name="Freeform 36">
                  <a:extLst>
                    <a:ext uri="{FF2B5EF4-FFF2-40B4-BE49-F238E27FC236}">
                      <a16:creationId xmlns:a16="http://schemas.microsoft.com/office/drawing/2014/main" id="{F4F95036-1152-49C0-9039-881469E781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475"/>
                  <a:ext cx="3" cy="18"/>
                </a:xfrm>
                <a:custGeom>
                  <a:avLst/>
                  <a:gdLst>
                    <a:gd name="T0" fmla="*/ 3 w 3"/>
                    <a:gd name="T1" fmla="*/ 0 h 18"/>
                    <a:gd name="T2" fmla="*/ 0 w 3"/>
                    <a:gd name="T3" fmla="*/ 0 h 18"/>
                    <a:gd name="T4" fmla="*/ 0 w 3"/>
                    <a:gd name="T5" fmla="*/ 0 h 18"/>
                    <a:gd name="T6" fmla="*/ 0 w 3"/>
                    <a:gd name="T7" fmla="*/ 7 h 18"/>
                    <a:gd name="T8" fmla="*/ 0 w 3"/>
                    <a:gd name="T9" fmla="*/ 14 h 18"/>
                    <a:gd name="T10" fmla="*/ 0 w 3"/>
                    <a:gd name="T11" fmla="*/ 18 h 18"/>
                    <a:gd name="T12" fmla="*/ 3 w 3"/>
                    <a:gd name="T13" fmla="*/ 14 h 18"/>
                    <a:gd name="T14" fmla="*/ 3 w 3"/>
                    <a:gd name="T15" fmla="*/ 7 h 18"/>
                    <a:gd name="T16" fmla="*/ 3 w 3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"/>
                    <a:gd name="T28" fmla="*/ 0 h 18"/>
                    <a:gd name="T29" fmla="*/ 3 w 3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" h="18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0" y="14"/>
                      </a:lnTo>
                      <a:lnTo>
                        <a:pt x="0" y="18"/>
                      </a:lnTo>
                      <a:lnTo>
                        <a:pt x="3" y="14"/>
                      </a:lnTo>
                      <a:lnTo>
                        <a:pt x="3" y="7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03" name="Freeform 37">
                  <a:extLst>
                    <a:ext uri="{FF2B5EF4-FFF2-40B4-BE49-F238E27FC236}">
                      <a16:creationId xmlns:a16="http://schemas.microsoft.com/office/drawing/2014/main" id="{39EB0C65-79FE-440C-805A-CC289DC3A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500"/>
                  <a:ext cx="7" cy="17"/>
                </a:xfrm>
                <a:custGeom>
                  <a:avLst/>
                  <a:gdLst>
                    <a:gd name="T0" fmla="*/ 3 w 7"/>
                    <a:gd name="T1" fmla="*/ 0 h 17"/>
                    <a:gd name="T2" fmla="*/ 3 w 7"/>
                    <a:gd name="T3" fmla="*/ 0 h 17"/>
                    <a:gd name="T4" fmla="*/ 0 w 7"/>
                    <a:gd name="T5" fmla="*/ 0 h 17"/>
                    <a:gd name="T6" fmla="*/ 0 w 7"/>
                    <a:gd name="T7" fmla="*/ 3 h 17"/>
                    <a:gd name="T8" fmla="*/ 3 w 7"/>
                    <a:gd name="T9" fmla="*/ 13 h 17"/>
                    <a:gd name="T10" fmla="*/ 7 w 7"/>
                    <a:gd name="T11" fmla="*/ 17 h 17"/>
                    <a:gd name="T12" fmla="*/ 7 w 7"/>
                    <a:gd name="T13" fmla="*/ 13 h 17"/>
                    <a:gd name="T14" fmla="*/ 3 w 7"/>
                    <a:gd name="T15" fmla="*/ 3 h 17"/>
                    <a:gd name="T16" fmla="*/ 3 w 7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"/>
                    <a:gd name="T28" fmla="*/ 0 h 17"/>
                    <a:gd name="T29" fmla="*/ 7 w 7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" h="17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13"/>
                      </a:lnTo>
                      <a:lnTo>
                        <a:pt x="7" y="17"/>
                      </a:lnTo>
                      <a:lnTo>
                        <a:pt x="7" y="13"/>
                      </a:lnTo>
                      <a:lnTo>
                        <a:pt x="3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04" name="Freeform 38">
                  <a:extLst>
                    <a:ext uri="{FF2B5EF4-FFF2-40B4-BE49-F238E27FC236}">
                      <a16:creationId xmlns:a16="http://schemas.microsoft.com/office/drawing/2014/main" id="{674D87A9-C36E-4F2D-9B85-2042C71CF6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" y="520"/>
                  <a:ext cx="14" cy="18"/>
                </a:xfrm>
                <a:custGeom>
                  <a:avLst/>
                  <a:gdLst>
                    <a:gd name="T0" fmla="*/ 3 w 14"/>
                    <a:gd name="T1" fmla="*/ 4 h 18"/>
                    <a:gd name="T2" fmla="*/ 3 w 14"/>
                    <a:gd name="T3" fmla="*/ 0 h 18"/>
                    <a:gd name="T4" fmla="*/ 0 w 14"/>
                    <a:gd name="T5" fmla="*/ 4 h 18"/>
                    <a:gd name="T6" fmla="*/ 10 w 14"/>
                    <a:gd name="T7" fmla="*/ 14 h 18"/>
                    <a:gd name="T8" fmla="*/ 10 w 14"/>
                    <a:gd name="T9" fmla="*/ 18 h 18"/>
                    <a:gd name="T10" fmla="*/ 14 w 14"/>
                    <a:gd name="T11" fmla="*/ 14 h 18"/>
                    <a:gd name="T12" fmla="*/ 3 w 14"/>
                    <a:gd name="T13" fmla="*/ 4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4"/>
                    <a:gd name="T22" fmla="*/ 0 h 18"/>
                    <a:gd name="T23" fmla="*/ 14 w 14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4" h="18">
                      <a:moveTo>
                        <a:pt x="3" y="4"/>
                      </a:move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10" y="14"/>
                      </a:lnTo>
                      <a:lnTo>
                        <a:pt x="10" y="18"/>
                      </a:lnTo>
                      <a:lnTo>
                        <a:pt x="14" y="14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05" name="Freeform 39">
                  <a:extLst>
                    <a:ext uri="{FF2B5EF4-FFF2-40B4-BE49-F238E27FC236}">
                      <a16:creationId xmlns:a16="http://schemas.microsoft.com/office/drawing/2014/main" id="{BE096936-117F-4713-A2C5-A7FFC78515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" y="541"/>
                  <a:ext cx="14" cy="14"/>
                </a:xfrm>
                <a:custGeom>
                  <a:avLst/>
                  <a:gdLst>
                    <a:gd name="T0" fmla="*/ 3 w 14"/>
                    <a:gd name="T1" fmla="*/ 3 h 14"/>
                    <a:gd name="T2" fmla="*/ 3 w 14"/>
                    <a:gd name="T3" fmla="*/ 0 h 14"/>
                    <a:gd name="T4" fmla="*/ 0 w 14"/>
                    <a:gd name="T5" fmla="*/ 3 h 14"/>
                    <a:gd name="T6" fmla="*/ 7 w 14"/>
                    <a:gd name="T7" fmla="*/ 10 h 14"/>
                    <a:gd name="T8" fmla="*/ 7 w 14"/>
                    <a:gd name="T9" fmla="*/ 14 h 14"/>
                    <a:gd name="T10" fmla="*/ 10 w 14"/>
                    <a:gd name="T11" fmla="*/ 14 h 14"/>
                    <a:gd name="T12" fmla="*/ 14 w 14"/>
                    <a:gd name="T13" fmla="*/ 14 h 14"/>
                    <a:gd name="T14" fmla="*/ 10 w 14"/>
                    <a:gd name="T15" fmla="*/ 10 h 14"/>
                    <a:gd name="T16" fmla="*/ 7 w 14"/>
                    <a:gd name="T17" fmla="*/ 10 h 14"/>
                    <a:gd name="T18" fmla="*/ 7 w 14"/>
                    <a:gd name="T19" fmla="*/ 10 h 14"/>
                    <a:gd name="T20" fmla="*/ 10 w 14"/>
                    <a:gd name="T21" fmla="*/ 10 h 14"/>
                    <a:gd name="T22" fmla="*/ 3 w 14"/>
                    <a:gd name="T23" fmla="*/ 3 h 1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4"/>
                    <a:gd name="T37" fmla="*/ 0 h 14"/>
                    <a:gd name="T38" fmla="*/ 14 w 14"/>
                    <a:gd name="T39" fmla="*/ 14 h 14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4" h="14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7" y="10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4" y="14"/>
                      </a:lnTo>
                      <a:lnTo>
                        <a:pt x="10" y="10"/>
                      </a:lnTo>
                      <a:lnTo>
                        <a:pt x="7" y="10"/>
                      </a:lnTo>
                      <a:lnTo>
                        <a:pt x="10" y="10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06" name="Freeform 40">
                  <a:extLst>
                    <a:ext uri="{FF2B5EF4-FFF2-40B4-BE49-F238E27FC236}">
                      <a16:creationId xmlns:a16="http://schemas.microsoft.com/office/drawing/2014/main" id="{9478B5F4-4E65-4ED4-948A-B83D1B3DAF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" y="558"/>
                  <a:ext cx="17" cy="11"/>
                </a:xfrm>
                <a:custGeom>
                  <a:avLst/>
                  <a:gdLst>
                    <a:gd name="T0" fmla="*/ 3 w 17"/>
                    <a:gd name="T1" fmla="*/ 0 h 11"/>
                    <a:gd name="T2" fmla="*/ 0 w 17"/>
                    <a:gd name="T3" fmla="*/ 0 h 11"/>
                    <a:gd name="T4" fmla="*/ 3 w 17"/>
                    <a:gd name="T5" fmla="*/ 4 h 11"/>
                    <a:gd name="T6" fmla="*/ 14 w 17"/>
                    <a:gd name="T7" fmla="*/ 11 h 11"/>
                    <a:gd name="T8" fmla="*/ 17 w 17"/>
                    <a:gd name="T9" fmla="*/ 7 h 11"/>
                    <a:gd name="T10" fmla="*/ 14 w 17"/>
                    <a:gd name="T11" fmla="*/ 7 h 11"/>
                    <a:gd name="T12" fmla="*/ 3 w 17"/>
                    <a:gd name="T13" fmla="*/ 0 h 1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11"/>
                    <a:gd name="T23" fmla="*/ 17 w 17"/>
                    <a:gd name="T24" fmla="*/ 11 h 1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1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14" y="11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07" name="Freeform 41">
                  <a:extLst>
                    <a:ext uri="{FF2B5EF4-FFF2-40B4-BE49-F238E27FC236}">
                      <a16:creationId xmlns:a16="http://schemas.microsoft.com/office/drawing/2014/main" id="{D55AD20C-B49D-4C7C-A1FB-F245FA15E7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" y="572"/>
                  <a:ext cx="17" cy="7"/>
                </a:xfrm>
                <a:custGeom>
                  <a:avLst/>
                  <a:gdLst>
                    <a:gd name="T0" fmla="*/ 3 w 17"/>
                    <a:gd name="T1" fmla="*/ 0 h 7"/>
                    <a:gd name="T2" fmla="*/ 0 w 17"/>
                    <a:gd name="T3" fmla="*/ 0 h 7"/>
                    <a:gd name="T4" fmla="*/ 3 w 17"/>
                    <a:gd name="T5" fmla="*/ 3 h 7"/>
                    <a:gd name="T6" fmla="*/ 17 w 17"/>
                    <a:gd name="T7" fmla="*/ 7 h 7"/>
                    <a:gd name="T8" fmla="*/ 17 w 17"/>
                    <a:gd name="T9" fmla="*/ 3 h 7"/>
                    <a:gd name="T10" fmla="*/ 17 w 17"/>
                    <a:gd name="T11" fmla="*/ 3 h 7"/>
                    <a:gd name="T12" fmla="*/ 3 w 17"/>
                    <a:gd name="T13" fmla="*/ 0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7"/>
                    <a:gd name="T23" fmla="*/ 17 w 17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7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7"/>
                      </a:lnTo>
                      <a:lnTo>
                        <a:pt x="17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08" name="Freeform 42">
                  <a:extLst>
                    <a:ext uri="{FF2B5EF4-FFF2-40B4-BE49-F238E27FC236}">
                      <a16:creationId xmlns:a16="http://schemas.microsoft.com/office/drawing/2014/main" id="{A43B64BF-8BA3-414B-96F3-404F2576C4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" y="575"/>
                  <a:ext cx="17" cy="7"/>
                </a:xfrm>
                <a:custGeom>
                  <a:avLst/>
                  <a:gdLst>
                    <a:gd name="T0" fmla="*/ 3 w 17"/>
                    <a:gd name="T1" fmla="*/ 0 h 7"/>
                    <a:gd name="T2" fmla="*/ 0 w 17"/>
                    <a:gd name="T3" fmla="*/ 4 h 7"/>
                    <a:gd name="T4" fmla="*/ 3 w 17"/>
                    <a:gd name="T5" fmla="*/ 4 h 7"/>
                    <a:gd name="T6" fmla="*/ 14 w 17"/>
                    <a:gd name="T7" fmla="*/ 7 h 7"/>
                    <a:gd name="T8" fmla="*/ 17 w 17"/>
                    <a:gd name="T9" fmla="*/ 7 h 7"/>
                    <a:gd name="T10" fmla="*/ 17 w 17"/>
                    <a:gd name="T11" fmla="*/ 4 h 7"/>
                    <a:gd name="T12" fmla="*/ 17 w 17"/>
                    <a:gd name="T13" fmla="*/ 4 h 7"/>
                    <a:gd name="T14" fmla="*/ 14 w 17"/>
                    <a:gd name="T15" fmla="*/ 4 h 7"/>
                    <a:gd name="T16" fmla="*/ 3 w 17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"/>
                    <a:gd name="T29" fmla="*/ 17 w 17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">
                      <a:moveTo>
                        <a:pt x="3" y="0"/>
                      </a:move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14" y="7"/>
                      </a:lnTo>
                      <a:lnTo>
                        <a:pt x="17" y="7"/>
                      </a:lnTo>
                      <a:lnTo>
                        <a:pt x="17" y="4"/>
                      </a:lnTo>
                      <a:lnTo>
                        <a:pt x="14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09" name="Freeform 43">
                  <a:extLst>
                    <a:ext uri="{FF2B5EF4-FFF2-40B4-BE49-F238E27FC236}">
                      <a16:creationId xmlns:a16="http://schemas.microsoft.com/office/drawing/2014/main" id="{B39D010A-931C-4326-9F38-BD96F9013B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10" name="Freeform 44">
                  <a:extLst>
                    <a:ext uri="{FF2B5EF4-FFF2-40B4-BE49-F238E27FC236}">
                      <a16:creationId xmlns:a16="http://schemas.microsoft.com/office/drawing/2014/main" id="{181C1E05-577F-4579-B643-C7012142B4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1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11" name="Freeform 45">
                  <a:extLst>
                    <a:ext uri="{FF2B5EF4-FFF2-40B4-BE49-F238E27FC236}">
                      <a16:creationId xmlns:a16="http://schemas.microsoft.com/office/drawing/2014/main" id="{584BBD91-F15D-4CAC-A5A4-618C294F6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12" name="Freeform 46">
                  <a:extLst>
                    <a:ext uri="{FF2B5EF4-FFF2-40B4-BE49-F238E27FC236}">
                      <a16:creationId xmlns:a16="http://schemas.microsoft.com/office/drawing/2014/main" id="{6FA32885-9B93-4B59-8412-58553CA5EA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9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13" name="Freeform 47">
                  <a:extLst>
                    <a:ext uri="{FF2B5EF4-FFF2-40B4-BE49-F238E27FC236}">
                      <a16:creationId xmlns:a16="http://schemas.microsoft.com/office/drawing/2014/main" id="{A8414542-11E1-443D-9EBF-715E9448C8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14" name="Freeform 48">
                  <a:extLst>
                    <a:ext uri="{FF2B5EF4-FFF2-40B4-BE49-F238E27FC236}">
                      <a16:creationId xmlns:a16="http://schemas.microsoft.com/office/drawing/2014/main" id="{3BE1ACA1-FE8A-4B9E-AD69-DD9CD400C1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8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15" name="Freeform 49">
                  <a:extLst>
                    <a:ext uri="{FF2B5EF4-FFF2-40B4-BE49-F238E27FC236}">
                      <a16:creationId xmlns:a16="http://schemas.microsoft.com/office/drawing/2014/main" id="{03AEE45B-9DB2-4726-84F7-295D4177C9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2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16" name="Freeform 50">
                  <a:extLst>
                    <a:ext uri="{FF2B5EF4-FFF2-40B4-BE49-F238E27FC236}">
                      <a16:creationId xmlns:a16="http://schemas.microsoft.com/office/drawing/2014/main" id="{DC088176-591C-436F-9ED6-293E483E8F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17" name="Freeform 51">
                  <a:extLst>
                    <a:ext uri="{FF2B5EF4-FFF2-40B4-BE49-F238E27FC236}">
                      <a16:creationId xmlns:a16="http://schemas.microsoft.com/office/drawing/2014/main" id="{108AC413-EBA2-4602-858D-7445C04800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18" name="Freeform 52">
                  <a:extLst>
                    <a:ext uri="{FF2B5EF4-FFF2-40B4-BE49-F238E27FC236}">
                      <a16:creationId xmlns:a16="http://schemas.microsoft.com/office/drawing/2014/main" id="{7F1F5647-C94C-475A-98A2-15AA68B93B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19" name="Freeform 53">
                  <a:extLst>
                    <a:ext uri="{FF2B5EF4-FFF2-40B4-BE49-F238E27FC236}">
                      <a16:creationId xmlns:a16="http://schemas.microsoft.com/office/drawing/2014/main" id="{5E7F97EE-3436-437D-B5D2-C5CB4EEEF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8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20" name="Freeform 54">
                  <a:extLst>
                    <a:ext uri="{FF2B5EF4-FFF2-40B4-BE49-F238E27FC236}">
                      <a16:creationId xmlns:a16="http://schemas.microsoft.com/office/drawing/2014/main" id="{AA70FD0E-149E-4A78-A26A-2BA0E6BDE2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3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21" name="Freeform 55">
                  <a:extLst>
                    <a:ext uri="{FF2B5EF4-FFF2-40B4-BE49-F238E27FC236}">
                      <a16:creationId xmlns:a16="http://schemas.microsoft.com/office/drawing/2014/main" id="{2749FE53-AA02-4E5A-A666-8E1F4C14EC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22" name="Freeform 56">
                  <a:extLst>
                    <a:ext uri="{FF2B5EF4-FFF2-40B4-BE49-F238E27FC236}">
                      <a16:creationId xmlns:a16="http://schemas.microsoft.com/office/drawing/2014/main" id="{7CBEB0D5-5B60-4137-995F-9E6F60FDCD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23" name="Freeform 57">
                  <a:extLst>
                    <a:ext uri="{FF2B5EF4-FFF2-40B4-BE49-F238E27FC236}">
                      <a16:creationId xmlns:a16="http://schemas.microsoft.com/office/drawing/2014/main" id="{3B85DB93-CAFE-408F-9581-13ED7C4D8D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5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24" name="Freeform 58">
                  <a:extLst>
                    <a:ext uri="{FF2B5EF4-FFF2-40B4-BE49-F238E27FC236}">
                      <a16:creationId xmlns:a16="http://schemas.microsoft.com/office/drawing/2014/main" id="{F51280B3-EC8D-437C-9139-45A64C0B2C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25" name="Freeform 59">
                  <a:extLst>
                    <a:ext uri="{FF2B5EF4-FFF2-40B4-BE49-F238E27FC236}">
                      <a16:creationId xmlns:a16="http://schemas.microsoft.com/office/drawing/2014/main" id="{381151C3-A13F-477D-AB98-B21EB2CC8D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26" name="Freeform 60">
                  <a:extLst>
                    <a:ext uri="{FF2B5EF4-FFF2-40B4-BE49-F238E27FC236}">
                      <a16:creationId xmlns:a16="http://schemas.microsoft.com/office/drawing/2014/main" id="{C3331364-71AA-48C9-ABB8-7637DBACD4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8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27" name="Freeform 61">
                  <a:extLst>
                    <a:ext uri="{FF2B5EF4-FFF2-40B4-BE49-F238E27FC236}">
                      <a16:creationId xmlns:a16="http://schemas.microsoft.com/office/drawing/2014/main" id="{50468396-F35F-43A5-980F-28C1A258E4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2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28" name="Freeform 62">
                  <a:extLst>
                    <a:ext uri="{FF2B5EF4-FFF2-40B4-BE49-F238E27FC236}">
                      <a16:creationId xmlns:a16="http://schemas.microsoft.com/office/drawing/2014/main" id="{D7E0CD87-DA0D-4179-A457-C95DF80509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6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29" name="Freeform 63">
                  <a:extLst>
                    <a:ext uri="{FF2B5EF4-FFF2-40B4-BE49-F238E27FC236}">
                      <a16:creationId xmlns:a16="http://schemas.microsoft.com/office/drawing/2014/main" id="{0F79E5E5-0296-4AA5-A1C8-EBAD3100ED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0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30" name="Freeform 64">
                  <a:extLst>
                    <a:ext uri="{FF2B5EF4-FFF2-40B4-BE49-F238E27FC236}">
                      <a16:creationId xmlns:a16="http://schemas.microsoft.com/office/drawing/2014/main" id="{5E342EEE-558E-461E-99A2-4D05FB22F8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31" name="Freeform 65">
                  <a:extLst>
                    <a:ext uri="{FF2B5EF4-FFF2-40B4-BE49-F238E27FC236}">
                      <a16:creationId xmlns:a16="http://schemas.microsoft.com/office/drawing/2014/main" id="{32E95126-DD4B-4F9F-A966-BA1934D685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8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32" name="Freeform 66">
                  <a:extLst>
                    <a:ext uri="{FF2B5EF4-FFF2-40B4-BE49-F238E27FC236}">
                      <a16:creationId xmlns:a16="http://schemas.microsoft.com/office/drawing/2014/main" id="{81F44CA4-420A-41D0-B4D3-B3C9F9F2BA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2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33" name="Freeform 67">
                  <a:extLst>
                    <a:ext uri="{FF2B5EF4-FFF2-40B4-BE49-F238E27FC236}">
                      <a16:creationId xmlns:a16="http://schemas.microsoft.com/office/drawing/2014/main" id="{FB10A425-19B6-48F9-90CD-E642C715BD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34" name="Freeform 68">
                  <a:extLst>
                    <a:ext uri="{FF2B5EF4-FFF2-40B4-BE49-F238E27FC236}">
                      <a16:creationId xmlns:a16="http://schemas.microsoft.com/office/drawing/2014/main" id="{1BD7200D-0495-45E3-A457-2838B9BCFD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1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35" name="Freeform 69">
                  <a:extLst>
                    <a:ext uri="{FF2B5EF4-FFF2-40B4-BE49-F238E27FC236}">
                      <a16:creationId xmlns:a16="http://schemas.microsoft.com/office/drawing/2014/main" id="{C112387A-44E0-4550-BF6F-A22C6420A5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5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36" name="Freeform 70">
                  <a:extLst>
                    <a:ext uri="{FF2B5EF4-FFF2-40B4-BE49-F238E27FC236}">
                      <a16:creationId xmlns:a16="http://schemas.microsoft.com/office/drawing/2014/main" id="{0C2AB637-BBD6-4671-9026-ADFE6439BE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9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37" name="Freeform 71">
                  <a:extLst>
                    <a:ext uri="{FF2B5EF4-FFF2-40B4-BE49-F238E27FC236}">
                      <a16:creationId xmlns:a16="http://schemas.microsoft.com/office/drawing/2014/main" id="{BB3B7D9B-C128-45D9-90F5-A9F9B3A42B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3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38" name="Freeform 72">
                  <a:extLst>
                    <a:ext uri="{FF2B5EF4-FFF2-40B4-BE49-F238E27FC236}">
                      <a16:creationId xmlns:a16="http://schemas.microsoft.com/office/drawing/2014/main" id="{C906B0B3-EF8C-4C00-B6C7-1A4FC47E09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07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39" name="Freeform 73">
                  <a:extLst>
                    <a:ext uri="{FF2B5EF4-FFF2-40B4-BE49-F238E27FC236}">
                      <a16:creationId xmlns:a16="http://schemas.microsoft.com/office/drawing/2014/main" id="{FB2DC214-73D8-4D29-B948-1D862CA945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1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40" name="Freeform 74">
                  <a:extLst>
                    <a:ext uri="{FF2B5EF4-FFF2-40B4-BE49-F238E27FC236}">
                      <a16:creationId xmlns:a16="http://schemas.microsoft.com/office/drawing/2014/main" id="{7B31910B-9BB9-429C-991A-B3F6B97ED3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6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41" name="Freeform 75">
                  <a:extLst>
                    <a:ext uri="{FF2B5EF4-FFF2-40B4-BE49-F238E27FC236}">
                      <a16:creationId xmlns:a16="http://schemas.microsoft.com/office/drawing/2014/main" id="{2EF30EC0-85F2-4A84-AB04-ACF3911D77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0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42" name="Freeform 76">
                  <a:extLst>
                    <a:ext uri="{FF2B5EF4-FFF2-40B4-BE49-F238E27FC236}">
                      <a16:creationId xmlns:a16="http://schemas.microsoft.com/office/drawing/2014/main" id="{78529F23-6C73-4195-81A8-5DC705E3AA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4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43" name="Freeform 77">
                  <a:extLst>
                    <a:ext uri="{FF2B5EF4-FFF2-40B4-BE49-F238E27FC236}">
                      <a16:creationId xmlns:a16="http://schemas.microsoft.com/office/drawing/2014/main" id="{D50974AC-B744-400A-9A6E-0B60C88956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28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44" name="Freeform 78">
                  <a:extLst>
                    <a:ext uri="{FF2B5EF4-FFF2-40B4-BE49-F238E27FC236}">
                      <a16:creationId xmlns:a16="http://schemas.microsoft.com/office/drawing/2014/main" id="{307ACA5C-5EA0-4699-A765-6FD6C538C3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52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45" name="Freeform 79">
                  <a:extLst>
                    <a:ext uri="{FF2B5EF4-FFF2-40B4-BE49-F238E27FC236}">
                      <a16:creationId xmlns:a16="http://schemas.microsoft.com/office/drawing/2014/main" id="{BE54E0DA-F45A-454B-833F-C09A7D9AB0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6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46" name="Freeform 80">
                  <a:extLst>
                    <a:ext uri="{FF2B5EF4-FFF2-40B4-BE49-F238E27FC236}">
                      <a16:creationId xmlns:a16="http://schemas.microsoft.com/office/drawing/2014/main" id="{4EA7E2DA-9EBE-437D-B75B-A7F6DD5638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0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47" name="Freeform 81">
                  <a:extLst>
                    <a:ext uri="{FF2B5EF4-FFF2-40B4-BE49-F238E27FC236}">
                      <a16:creationId xmlns:a16="http://schemas.microsoft.com/office/drawing/2014/main" id="{24517797-55E3-431F-8F54-1B0A7683C2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25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48" name="Freeform 82">
                  <a:extLst>
                    <a:ext uri="{FF2B5EF4-FFF2-40B4-BE49-F238E27FC236}">
                      <a16:creationId xmlns:a16="http://schemas.microsoft.com/office/drawing/2014/main" id="{25682217-07D3-46AB-8EFB-6274D31604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9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49" name="Freeform 83">
                  <a:extLst>
                    <a:ext uri="{FF2B5EF4-FFF2-40B4-BE49-F238E27FC236}">
                      <a16:creationId xmlns:a16="http://schemas.microsoft.com/office/drawing/2014/main" id="{D27DFC5E-137A-4BBA-94A9-9CEE5653F0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3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50" name="Freeform 84">
                  <a:extLst>
                    <a:ext uri="{FF2B5EF4-FFF2-40B4-BE49-F238E27FC236}">
                      <a16:creationId xmlns:a16="http://schemas.microsoft.com/office/drawing/2014/main" id="{3CC7718C-B936-4A50-B702-AB1BE5C6E1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97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51" name="Freeform 85">
                  <a:extLst>
                    <a:ext uri="{FF2B5EF4-FFF2-40B4-BE49-F238E27FC236}">
                      <a16:creationId xmlns:a16="http://schemas.microsoft.com/office/drawing/2014/main" id="{2490FFE9-26A5-40A4-B57E-5074A43427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52" name="Freeform 86">
                  <a:extLst>
                    <a:ext uri="{FF2B5EF4-FFF2-40B4-BE49-F238E27FC236}">
                      <a16:creationId xmlns:a16="http://schemas.microsoft.com/office/drawing/2014/main" id="{7C5ADA3F-CE46-453F-AEC1-C5488FFD3E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45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53" name="Freeform 87">
                  <a:extLst>
                    <a:ext uri="{FF2B5EF4-FFF2-40B4-BE49-F238E27FC236}">
                      <a16:creationId xmlns:a16="http://schemas.microsoft.com/office/drawing/2014/main" id="{F40C881D-9ACA-4FC1-A792-F076B8B418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0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54" name="Freeform 88">
                  <a:extLst>
                    <a:ext uri="{FF2B5EF4-FFF2-40B4-BE49-F238E27FC236}">
                      <a16:creationId xmlns:a16="http://schemas.microsoft.com/office/drawing/2014/main" id="{4642D1F4-3F1B-4653-A511-401927F0CC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94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55" name="Freeform 89">
                  <a:extLst>
                    <a:ext uri="{FF2B5EF4-FFF2-40B4-BE49-F238E27FC236}">
                      <a16:creationId xmlns:a16="http://schemas.microsoft.com/office/drawing/2014/main" id="{62125A2B-1C08-4AC9-9BF8-CD77B225CF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18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56" name="Freeform 90">
                  <a:extLst>
                    <a:ext uri="{FF2B5EF4-FFF2-40B4-BE49-F238E27FC236}">
                      <a16:creationId xmlns:a16="http://schemas.microsoft.com/office/drawing/2014/main" id="{CDFFAEB0-5C8E-490A-97CB-9936FBD4B9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42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57" name="Freeform 91">
                  <a:extLst>
                    <a:ext uri="{FF2B5EF4-FFF2-40B4-BE49-F238E27FC236}">
                      <a16:creationId xmlns:a16="http://schemas.microsoft.com/office/drawing/2014/main" id="{108EB3C5-1545-4500-B694-D118E8F340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66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58" name="Freeform 92">
                  <a:extLst>
                    <a:ext uri="{FF2B5EF4-FFF2-40B4-BE49-F238E27FC236}">
                      <a16:creationId xmlns:a16="http://schemas.microsoft.com/office/drawing/2014/main" id="{9B9488BE-D8F5-4193-AC0C-D0CD1168EF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0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59" name="Freeform 93">
                  <a:extLst>
                    <a:ext uri="{FF2B5EF4-FFF2-40B4-BE49-F238E27FC236}">
                      <a16:creationId xmlns:a16="http://schemas.microsoft.com/office/drawing/2014/main" id="{4DDB159C-5DA3-4860-911F-3D4A69CAB8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14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60" name="Freeform 94">
                  <a:extLst>
                    <a:ext uri="{FF2B5EF4-FFF2-40B4-BE49-F238E27FC236}">
                      <a16:creationId xmlns:a16="http://schemas.microsoft.com/office/drawing/2014/main" id="{C20D6B45-91B9-4A76-88DA-A6B57C97C5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39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61" name="Freeform 95">
                  <a:extLst>
                    <a:ext uri="{FF2B5EF4-FFF2-40B4-BE49-F238E27FC236}">
                      <a16:creationId xmlns:a16="http://schemas.microsoft.com/office/drawing/2014/main" id="{3CD84684-223E-479C-8749-59D3E949E1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3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62" name="Freeform 96">
                  <a:extLst>
                    <a:ext uri="{FF2B5EF4-FFF2-40B4-BE49-F238E27FC236}">
                      <a16:creationId xmlns:a16="http://schemas.microsoft.com/office/drawing/2014/main" id="{B695F9C8-99FC-4EA6-9697-1BE532E69C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87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63" name="Freeform 97">
                  <a:extLst>
                    <a:ext uri="{FF2B5EF4-FFF2-40B4-BE49-F238E27FC236}">
                      <a16:creationId xmlns:a16="http://schemas.microsoft.com/office/drawing/2014/main" id="{C383F68B-F3BD-43E4-B944-3BECF1E074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11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64" name="Freeform 98">
                  <a:extLst>
                    <a:ext uri="{FF2B5EF4-FFF2-40B4-BE49-F238E27FC236}">
                      <a16:creationId xmlns:a16="http://schemas.microsoft.com/office/drawing/2014/main" id="{B0B0F7F2-0F2C-47A9-BC57-D563036D42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35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65" name="Freeform 99">
                  <a:extLst>
                    <a:ext uri="{FF2B5EF4-FFF2-40B4-BE49-F238E27FC236}">
                      <a16:creationId xmlns:a16="http://schemas.microsoft.com/office/drawing/2014/main" id="{E417DC61-4A21-432C-AB78-BDE2FB754C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59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66" name="Freeform 100">
                  <a:extLst>
                    <a:ext uri="{FF2B5EF4-FFF2-40B4-BE49-F238E27FC236}">
                      <a16:creationId xmlns:a16="http://schemas.microsoft.com/office/drawing/2014/main" id="{13C51A3B-AAF4-4606-98FE-AD8F807AEE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3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67" name="Freeform 101">
                  <a:extLst>
                    <a:ext uri="{FF2B5EF4-FFF2-40B4-BE49-F238E27FC236}">
                      <a16:creationId xmlns:a16="http://schemas.microsoft.com/office/drawing/2014/main" id="{14CCA691-9B02-40C8-B1D2-2508063251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68" name="Freeform 102">
                  <a:extLst>
                    <a:ext uri="{FF2B5EF4-FFF2-40B4-BE49-F238E27FC236}">
                      <a16:creationId xmlns:a16="http://schemas.microsoft.com/office/drawing/2014/main" id="{25AE89C8-49BB-4402-BBC2-FB6603A899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2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69" name="Freeform 103">
                  <a:extLst>
                    <a:ext uri="{FF2B5EF4-FFF2-40B4-BE49-F238E27FC236}">
                      <a16:creationId xmlns:a16="http://schemas.microsoft.com/office/drawing/2014/main" id="{4AB4A2EE-50F2-40FC-9650-CFA665434A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6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70" name="Freeform 104">
                  <a:extLst>
                    <a:ext uri="{FF2B5EF4-FFF2-40B4-BE49-F238E27FC236}">
                      <a16:creationId xmlns:a16="http://schemas.microsoft.com/office/drawing/2014/main" id="{2214C204-3EB9-4425-96A0-B2C42BDDEC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0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71" name="Freeform 105">
                  <a:extLst>
                    <a:ext uri="{FF2B5EF4-FFF2-40B4-BE49-F238E27FC236}">
                      <a16:creationId xmlns:a16="http://schemas.microsoft.com/office/drawing/2014/main" id="{1C19D574-E9F8-42EC-B58E-94843A7C92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4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72" name="Freeform 106">
                  <a:extLst>
                    <a:ext uri="{FF2B5EF4-FFF2-40B4-BE49-F238E27FC236}">
                      <a16:creationId xmlns:a16="http://schemas.microsoft.com/office/drawing/2014/main" id="{A2778D38-9459-4D72-8459-79E744BE25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8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73" name="Freeform 107">
                  <a:extLst>
                    <a:ext uri="{FF2B5EF4-FFF2-40B4-BE49-F238E27FC236}">
                      <a16:creationId xmlns:a16="http://schemas.microsoft.com/office/drawing/2014/main" id="{4485640D-7FAF-4000-AD51-20AD851E99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3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74" name="Freeform 108">
                  <a:extLst>
                    <a:ext uri="{FF2B5EF4-FFF2-40B4-BE49-F238E27FC236}">
                      <a16:creationId xmlns:a16="http://schemas.microsoft.com/office/drawing/2014/main" id="{702FDA30-04D9-4D8B-8E30-CAAC372600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7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75" name="Freeform 109">
                  <a:extLst>
                    <a:ext uri="{FF2B5EF4-FFF2-40B4-BE49-F238E27FC236}">
                      <a16:creationId xmlns:a16="http://schemas.microsoft.com/office/drawing/2014/main" id="{822BB2C8-2204-48C0-9EE7-64243E1525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01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76" name="Freeform 110">
                  <a:extLst>
                    <a:ext uri="{FF2B5EF4-FFF2-40B4-BE49-F238E27FC236}">
                      <a16:creationId xmlns:a16="http://schemas.microsoft.com/office/drawing/2014/main" id="{B530FFC0-3D6B-4107-8223-1CB0D71507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5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77" name="Freeform 111">
                  <a:extLst>
                    <a:ext uri="{FF2B5EF4-FFF2-40B4-BE49-F238E27FC236}">
                      <a16:creationId xmlns:a16="http://schemas.microsoft.com/office/drawing/2014/main" id="{DA3D17F5-A85B-4F33-99B0-DA567E3464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9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78" name="Freeform 112">
                  <a:extLst>
                    <a:ext uri="{FF2B5EF4-FFF2-40B4-BE49-F238E27FC236}">
                      <a16:creationId xmlns:a16="http://schemas.microsoft.com/office/drawing/2014/main" id="{1B7CCE91-6838-4FC3-B994-BE161B230F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73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79" name="Freeform 113">
                  <a:extLst>
                    <a:ext uri="{FF2B5EF4-FFF2-40B4-BE49-F238E27FC236}">
                      <a16:creationId xmlns:a16="http://schemas.microsoft.com/office/drawing/2014/main" id="{E5E17DD6-70DD-4E82-BC33-BFC958CDEB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97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80" name="Freeform 114">
                  <a:extLst>
                    <a:ext uri="{FF2B5EF4-FFF2-40B4-BE49-F238E27FC236}">
                      <a16:creationId xmlns:a16="http://schemas.microsoft.com/office/drawing/2014/main" id="{8E598D41-A998-4258-866D-1725C52AE3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2" y="575"/>
                  <a:ext cx="17" cy="7"/>
                </a:xfrm>
                <a:custGeom>
                  <a:avLst/>
                  <a:gdLst>
                    <a:gd name="T0" fmla="*/ 3 w 17"/>
                    <a:gd name="T1" fmla="*/ 4 h 7"/>
                    <a:gd name="T2" fmla="*/ 0 w 17"/>
                    <a:gd name="T3" fmla="*/ 4 h 7"/>
                    <a:gd name="T4" fmla="*/ 3 w 17"/>
                    <a:gd name="T5" fmla="*/ 7 h 7"/>
                    <a:gd name="T6" fmla="*/ 13 w 17"/>
                    <a:gd name="T7" fmla="*/ 7 h 7"/>
                    <a:gd name="T8" fmla="*/ 17 w 17"/>
                    <a:gd name="T9" fmla="*/ 4 h 7"/>
                    <a:gd name="T10" fmla="*/ 17 w 17"/>
                    <a:gd name="T11" fmla="*/ 4 h 7"/>
                    <a:gd name="T12" fmla="*/ 17 w 17"/>
                    <a:gd name="T13" fmla="*/ 0 h 7"/>
                    <a:gd name="T14" fmla="*/ 13 w 17"/>
                    <a:gd name="T15" fmla="*/ 4 h 7"/>
                    <a:gd name="T16" fmla="*/ 3 w 17"/>
                    <a:gd name="T17" fmla="*/ 4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"/>
                    <a:gd name="T29" fmla="*/ 17 w 17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">
                      <a:moveTo>
                        <a:pt x="3" y="4"/>
                      </a:moveTo>
                      <a:lnTo>
                        <a:pt x="0" y="4"/>
                      </a:lnTo>
                      <a:lnTo>
                        <a:pt x="3" y="7"/>
                      </a:lnTo>
                      <a:lnTo>
                        <a:pt x="13" y="7"/>
                      </a:lnTo>
                      <a:lnTo>
                        <a:pt x="17" y="4"/>
                      </a:lnTo>
                      <a:lnTo>
                        <a:pt x="17" y="0"/>
                      </a:lnTo>
                      <a:lnTo>
                        <a:pt x="13" y="4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81" name="Freeform 115">
                  <a:extLst>
                    <a:ext uri="{FF2B5EF4-FFF2-40B4-BE49-F238E27FC236}">
                      <a16:creationId xmlns:a16="http://schemas.microsoft.com/office/drawing/2014/main" id="{FEAFF551-9735-4292-A871-DF786F0C86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6" y="572"/>
                  <a:ext cx="17" cy="7"/>
                </a:xfrm>
                <a:custGeom>
                  <a:avLst/>
                  <a:gdLst>
                    <a:gd name="T0" fmla="*/ 3 w 17"/>
                    <a:gd name="T1" fmla="*/ 3 h 7"/>
                    <a:gd name="T2" fmla="*/ 0 w 17"/>
                    <a:gd name="T3" fmla="*/ 7 h 7"/>
                    <a:gd name="T4" fmla="*/ 3 w 17"/>
                    <a:gd name="T5" fmla="*/ 7 h 7"/>
                    <a:gd name="T6" fmla="*/ 10 w 17"/>
                    <a:gd name="T7" fmla="*/ 7 h 7"/>
                    <a:gd name="T8" fmla="*/ 14 w 17"/>
                    <a:gd name="T9" fmla="*/ 3 h 7"/>
                    <a:gd name="T10" fmla="*/ 17 w 17"/>
                    <a:gd name="T11" fmla="*/ 3 h 7"/>
                    <a:gd name="T12" fmla="*/ 14 w 17"/>
                    <a:gd name="T13" fmla="*/ 0 h 7"/>
                    <a:gd name="T14" fmla="*/ 10 w 17"/>
                    <a:gd name="T15" fmla="*/ 3 h 7"/>
                    <a:gd name="T16" fmla="*/ 3 w 17"/>
                    <a:gd name="T17" fmla="*/ 3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"/>
                    <a:gd name="T29" fmla="*/ 17 w 17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">
                      <a:moveTo>
                        <a:pt x="3" y="3"/>
                      </a:move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10" y="7"/>
                      </a:lnTo>
                      <a:lnTo>
                        <a:pt x="14" y="3"/>
                      </a:lnTo>
                      <a:lnTo>
                        <a:pt x="17" y="3"/>
                      </a:lnTo>
                      <a:lnTo>
                        <a:pt x="14" y="0"/>
                      </a:lnTo>
                      <a:lnTo>
                        <a:pt x="1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82" name="Freeform 116">
                  <a:extLst>
                    <a:ext uri="{FF2B5EF4-FFF2-40B4-BE49-F238E27FC236}">
                      <a16:creationId xmlns:a16="http://schemas.microsoft.com/office/drawing/2014/main" id="{E8121342-A6F3-42E2-99D6-3F90176C6A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562"/>
                  <a:ext cx="14" cy="10"/>
                </a:xfrm>
                <a:custGeom>
                  <a:avLst/>
                  <a:gdLst>
                    <a:gd name="T0" fmla="*/ 0 w 14"/>
                    <a:gd name="T1" fmla="*/ 7 h 10"/>
                    <a:gd name="T2" fmla="*/ 0 w 14"/>
                    <a:gd name="T3" fmla="*/ 10 h 10"/>
                    <a:gd name="T4" fmla="*/ 0 w 14"/>
                    <a:gd name="T5" fmla="*/ 10 h 10"/>
                    <a:gd name="T6" fmla="*/ 3 w 14"/>
                    <a:gd name="T7" fmla="*/ 10 h 10"/>
                    <a:gd name="T8" fmla="*/ 14 w 14"/>
                    <a:gd name="T9" fmla="*/ 3 h 10"/>
                    <a:gd name="T10" fmla="*/ 14 w 14"/>
                    <a:gd name="T11" fmla="*/ 3 h 10"/>
                    <a:gd name="T12" fmla="*/ 14 w 14"/>
                    <a:gd name="T13" fmla="*/ 0 h 10"/>
                    <a:gd name="T14" fmla="*/ 3 w 14"/>
                    <a:gd name="T15" fmla="*/ 7 h 10"/>
                    <a:gd name="T16" fmla="*/ 0 w 14"/>
                    <a:gd name="T17" fmla="*/ 7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10"/>
                    <a:gd name="T29" fmla="*/ 14 w 14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10">
                      <a:moveTo>
                        <a:pt x="0" y="7"/>
                      </a:moveTo>
                      <a:lnTo>
                        <a:pt x="0" y="10"/>
                      </a:lnTo>
                      <a:lnTo>
                        <a:pt x="3" y="10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83" name="Freeform 117">
                  <a:extLst>
                    <a:ext uri="{FF2B5EF4-FFF2-40B4-BE49-F238E27FC236}">
                      <a16:creationId xmlns:a16="http://schemas.microsoft.com/office/drawing/2014/main" id="{0BEBB83F-D7CA-4047-ADAB-7CD8097648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91" y="551"/>
                  <a:ext cx="13" cy="11"/>
                </a:xfrm>
                <a:custGeom>
                  <a:avLst/>
                  <a:gdLst>
                    <a:gd name="T0" fmla="*/ 0 w 13"/>
                    <a:gd name="T1" fmla="*/ 7 h 11"/>
                    <a:gd name="T2" fmla="*/ 0 w 13"/>
                    <a:gd name="T3" fmla="*/ 7 h 11"/>
                    <a:gd name="T4" fmla="*/ 0 w 13"/>
                    <a:gd name="T5" fmla="*/ 11 h 11"/>
                    <a:gd name="T6" fmla="*/ 13 w 13"/>
                    <a:gd name="T7" fmla="*/ 4 h 11"/>
                    <a:gd name="T8" fmla="*/ 13 w 13"/>
                    <a:gd name="T9" fmla="*/ 0 h 11"/>
                    <a:gd name="T10" fmla="*/ 13 w 13"/>
                    <a:gd name="T11" fmla="*/ 0 h 11"/>
                    <a:gd name="T12" fmla="*/ 0 w 13"/>
                    <a:gd name="T13" fmla="*/ 7 h 1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"/>
                    <a:gd name="T22" fmla="*/ 0 h 11"/>
                    <a:gd name="T23" fmla="*/ 13 w 13"/>
                    <a:gd name="T24" fmla="*/ 11 h 1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" h="11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13" y="4"/>
                      </a:lnTo>
                      <a:lnTo>
                        <a:pt x="13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84" name="Freeform 118">
                  <a:extLst>
                    <a:ext uri="{FF2B5EF4-FFF2-40B4-BE49-F238E27FC236}">
                      <a16:creationId xmlns:a16="http://schemas.microsoft.com/office/drawing/2014/main" id="{EE90A08A-D2F7-43B7-925A-A5704D5C20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08" y="531"/>
                  <a:ext cx="10" cy="13"/>
                </a:xfrm>
                <a:custGeom>
                  <a:avLst/>
                  <a:gdLst>
                    <a:gd name="T0" fmla="*/ 0 w 10"/>
                    <a:gd name="T1" fmla="*/ 13 h 13"/>
                    <a:gd name="T2" fmla="*/ 0 w 10"/>
                    <a:gd name="T3" fmla="*/ 13 h 13"/>
                    <a:gd name="T4" fmla="*/ 3 w 10"/>
                    <a:gd name="T5" fmla="*/ 13 h 13"/>
                    <a:gd name="T6" fmla="*/ 10 w 10"/>
                    <a:gd name="T7" fmla="*/ 0 h 13"/>
                    <a:gd name="T8" fmla="*/ 10 w 10"/>
                    <a:gd name="T9" fmla="*/ 0 h 13"/>
                    <a:gd name="T10" fmla="*/ 7 w 10"/>
                    <a:gd name="T11" fmla="*/ 0 h 13"/>
                    <a:gd name="T12" fmla="*/ 0 w 10"/>
                    <a:gd name="T13" fmla="*/ 13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"/>
                    <a:gd name="T22" fmla="*/ 0 h 13"/>
                    <a:gd name="T23" fmla="*/ 10 w 10"/>
                    <a:gd name="T24" fmla="*/ 13 h 1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" h="13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85" name="Freeform 119">
                  <a:extLst>
                    <a:ext uri="{FF2B5EF4-FFF2-40B4-BE49-F238E27FC236}">
                      <a16:creationId xmlns:a16="http://schemas.microsoft.com/office/drawing/2014/main" id="{99F1C999-9EF4-4139-A97C-D4152FFB0F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2" y="510"/>
                  <a:ext cx="7" cy="14"/>
                </a:xfrm>
                <a:custGeom>
                  <a:avLst/>
                  <a:gdLst>
                    <a:gd name="T0" fmla="*/ 0 w 7"/>
                    <a:gd name="T1" fmla="*/ 14 h 14"/>
                    <a:gd name="T2" fmla="*/ 0 w 7"/>
                    <a:gd name="T3" fmla="*/ 14 h 14"/>
                    <a:gd name="T4" fmla="*/ 3 w 7"/>
                    <a:gd name="T5" fmla="*/ 14 h 14"/>
                    <a:gd name="T6" fmla="*/ 3 w 7"/>
                    <a:gd name="T7" fmla="*/ 10 h 14"/>
                    <a:gd name="T8" fmla="*/ 7 w 7"/>
                    <a:gd name="T9" fmla="*/ 0 h 14"/>
                    <a:gd name="T10" fmla="*/ 7 w 7"/>
                    <a:gd name="T11" fmla="*/ 0 h 14"/>
                    <a:gd name="T12" fmla="*/ 3 w 7"/>
                    <a:gd name="T13" fmla="*/ 0 h 14"/>
                    <a:gd name="T14" fmla="*/ 0 w 7"/>
                    <a:gd name="T15" fmla="*/ 10 h 14"/>
                    <a:gd name="T16" fmla="*/ 0 w 7"/>
                    <a:gd name="T17" fmla="*/ 14 h 1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"/>
                    <a:gd name="T28" fmla="*/ 0 h 14"/>
                    <a:gd name="T29" fmla="*/ 7 w 7"/>
                    <a:gd name="T30" fmla="*/ 14 h 1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" h="14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3" y="14"/>
                      </a:lnTo>
                      <a:lnTo>
                        <a:pt x="3" y="1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1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86" name="Freeform 120">
                  <a:extLst>
                    <a:ext uri="{FF2B5EF4-FFF2-40B4-BE49-F238E27FC236}">
                      <a16:creationId xmlns:a16="http://schemas.microsoft.com/office/drawing/2014/main" id="{EF8C51EF-810A-4692-ADCF-A0E3104962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9" y="486"/>
                  <a:ext cx="3" cy="17"/>
                </a:xfrm>
                <a:custGeom>
                  <a:avLst/>
                  <a:gdLst>
                    <a:gd name="T0" fmla="*/ 0 w 3"/>
                    <a:gd name="T1" fmla="*/ 14 h 17"/>
                    <a:gd name="T2" fmla="*/ 0 w 3"/>
                    <a:gd name="T3" fmla="*/ 17 h 17"/>
                    <a:gd name="T4" fmla="*/ 3 w 3"/>
                    <a:gd name="T5" fmla="*/ 14 h 17"/>
                    <a:gd name="T6" fmla="*/ 3 w 3"/>
                    <a:gd name="T7" fmla="*/ 0 h 17"/>
                    <a:gd name="T8" fmla="*/ 3 w 3"/>
                    <a:gd name="T9" fmla="*/ 0 h 17"/>
                    <a:gd name="T10" fmla="*/ 0 w 3"/>
                    <a:gd name="T11" fmla="*/ 0 h 17"/>
                    <a:gd name="T12" fmla="*/ 0 w 3"/>
                    <a:gd name="T13" fmla="*/ 14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0" y="14"/>
                      </a:move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87" name="Freeform 121">
                  <a:extLst>
                    <a:ext uri="{FF2B5EF4-FFF2-40B4-BE49-F238E27FC236}">
                      <a16:creationId xmlns:a16="http://schemas.microsoft.com/office/drawing/2014/main" id="{BEC52292-E940-4DD3-A630-016347F309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462"/>
                  <a:ext cx="3" cy="17"/>
                </a:xfrm>
                <a:custGeom>
                  <a:avLst/>
                  <a:gdLst>
                    <a:gd name="T0" fmla="*/ 0 w 3"/>
                    <a:gd name="T1" fmla="*/ 13 h 17"/>
                    <a:gd name="T2" fmla="*/ 0 w 3"/>
                    <a:gd name="T3" fmla="*/ 17 h 17"/>
                    <a:gd name="T4" fmla="*/ 3 w 3"/>
                    <a:gd name="T5" fmla="*/ 13 h 17"/>
                    <a:gd name="T6" fmla="*/ 3 w 3"/>
                    <a:gd name="T7" fmla="*/ 0 h 17"/>
                    <a:gd name="T8" fmla="*/ 0 w 3"/>
                    <a:gd name="T9" fmla="*/ 0 h 17"/>
                    <a:gd name="T10" fmla="*/ 0 w 3"/>
                    <a:gd name="T11" fmla="*/ 0 h 17"/>
                    <a:gd name="T12" fmla="*/ 0 w 3"/>
                    <a:gd name="T13" fmla="*/ 13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0" y="13"/>
                      </a:moveTo>
                      <a:lnTo>
                        <a:pt x="0" y="17"/>
                      </a:lnTo>
                      <a:lnTo>
                        <a:pt x="3" y="1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88" name="Freeform 122">
                  <a:extLst>
                    <a:ext uri="{FF2B5EF4-FFF2-40B4-BE49-F238E27FC236}">
                      <a16:creationId xmlns:a16="http://schemas.microsoft.com/office/drawing/2014/main" id="{1CAC2201-3802-4DF7-9DE5-4BF68B4448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438"/>
                  <a:ext cx="3" cy="17"/>
                </a:xfrm>
                <a:custGeom>
                  <a:avLst/>
                  <a:gdLst>
                    <a:gd name="T0" fmla="*/ 0 w 3"/>
                    <a:gd name="T1" fmla="*/ 13 h 17"/>
                    <a:gd name="T2" fmla="*/ 0 w 3"/>
                    <a:gd name="T3" fmla="*/ 17 h 17"/>
                    <a:gd name="T4" fmla="*/ 3 w 3"/>
                    <a:gd name="T5" fmla="*/ 13 h 17"/>
                    <a:gd name="T6" fmla="*/ 3 w 3"/>
                    <a:gd name="T7" fmla="*/ 0 h 17"/>
                    <a:gd name="T8" fmla="*/ 0 w 3"/>
                    <a:gd name="T9" fmla="*/ 0 h 17"/>
                    <a:gd name="T10" fmla="*/ 0 w 3"/>
                    <a:gd name="T11" fmla="*/ 0 h 17"/>
                    <a:gd name="T12" fmla="*/ 0 w 3"/>
                    <a:gd name="T13" fmla="*/ 13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0" y="13"/>
                      </a:moveTo>
                      <a:lnTo>
                        <a:pt x="0" y="17"/>
                      </a:lnTo>
                      <a:lnTo>
                        <a:pt x="3" y="1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89" name="Freeform 123">
                  <a:extLst>
                    <a:ext uri="{FF2B5EF4-FFF2-40B4-BE49-F238E27FC236}">
                      <a16:creationId xmlns:a16="http://schemas.microsoft.com/office/drawing/2014/main" id="{69A4F2F4-BF1C-4A33-AA27-D728D87CD5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413"/>
                  <a:ext cx="3" cy="18"/>
                </a:xfrm>
                <a:custGeom>
                  <a:avLst/>
                  <a:gdLst>
                    <a:gd name="T0" fmla="*/ 0 w 3"/>
                    <a:gd name="T1" fmla="*/ 14 h 18"/>
                    <a:gd name="T2" fmla="*/ 0 w 3"/>
                    <a:gd name="T3" fmla="*/ 18 h 18"/>
                    <a:gd name="T4" fmla="*/ 3 w 3"/>
                    <a:gd name="T5" fmla="*/ 14 h 18"/>
                    <a:gd name="T6" fmla="*/ 3 w 3"/>
                    <a:gd name="T7" fmla="*/ 0 h 18"/>
                    <a:gd name="T8" fmla="*/ 0 w 3"/>
                    <a:gd name="T9" fmla="*/ 0 h 18"/>
                    <a:gd name="T10" fmla="*/ 0 w 3"/>
                    <a:gd name="T11" fmla="*/ 0 h 18"/>
                    <a:gd name="T12" fmla="*/ 0 w 3"/>
                    <a:gd name="T13" fmla="*/ 14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8"/>
                    <a:gd name="T23" fmla="*/ 3 w 3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8">
                      <a:moveTo>
                        <a:pt x="0" y="14"/>
                      </a:moveTo>
                      <a:lnTo>
                        <a:pt x="0" y="18"/>
                      </a:lnTo>
                      <a:lnTo>
                        <a:pt x="3" y="1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90" name="Freeform 124">
                  <a:extLst>
                    <a:ext uri="{FF2B5EF4-FFF2-40B4-BE49-F238E27FC236}">
                      <a16:creationId xmlns:a16="http://schemas.microsoft.com/office/drawing/2014/main" id="{2E72F0F6-7E09-4A37-9DA0-AC6FE076E4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389"/>
                  <a:ext cx="3" cy="18"/>
                </a:xfrm>
                <a:custGeom>
                  <a:avLst/>
                  <a:gdLst>
                    <a:gd name="T0" fmla="*/ 0 w 3"/>
                    <a:gd name="T1" fmla="*/ 14 h 18"/>
                    <a:gd name="T2" fmla="*/ 0 w 3"/>
                    <a:gd name="T3" fmla="*/ 18 h 18"/>
                    <a:gd name="T4" fmla="*/ 3 w 3"/>
                    <a:gd name="T5" fmla="*/ 14 h 18"/>
                    <a:gd name="T6" fmla="*/ 3 w 3"/>
                    <a:gd name="T7" fmla="*/ 0 h 18"/>
                    <a:gd name="T8" fmla="*/ 0 w 3"/>
                    <a:gd name="T9" fmla="*/ 0 h 18"/>
                    <a:gd name="T10" fmla="*/ 0 w 3"/>
                    <a:gd name="T11" fmla="*/ 0 h 18"/>
                    <a:gd name="T12" fmla="*/ 0 w 3"/>
                    <a:gd name="T13" fmla="*/ 14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8"/>
                    <a:gd name="T23" fmla="*/ 3 w 3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8">
                      <a:moveTo>
                        <a:pt x="0" y="14"/>
                      </a:moveTo>
                      <a:lnTo>
                        <a:pt x="0" y="18"/>
                      </a:lnTo>
                      <a:lnTo>
                        <a:pt x="3" y="1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91" name="Freeform 125">
                  <a:extLst>
                    <a:ext uri="{FF2B5EF4-FFF2-40B4-BE49-F238E27FC236}">
                      <a16:creationId xmlns:a16="http://schemas.microsoft.com/office/drawing/2014/main" id="{35F45605-6147-4505-9A8F-0AC753FACE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365"/>
                  <a:ext cx="3" cy="17"/>
                </a:xfrm>
                <a:custGeom>
                  <a:avLst/>
                  <a:gdLst>
                    <a:gd name="T0" fmla="*/ 0 w 3"/>
                    <a:gd name="T1" fmla="*/ 14 h 17"/>
                    <a:gd name="T2" fmla="*/ 0 w 3"/>
                    <a:gd name="T3" fmla="*/ 17 h 17"/>
                    <a:gd name="T4" fmla="*/ 3 w 3"/>
                    <a:gd name="T5" fmla="*/ 14 h 17"/>
                    <a:gd name="T6" fmla="*/ 3 w 3"/>
                    <a:gd name="T7" fmla="*/ 0 h 17"/>
                    <a:gd name="T8" fmla="*/ 0 w 3"/>
                    <a:gd name="T9" fmla="*/ 0 h 17"/>
                    <a:gd name="T10" fmla="*/ 0 w 3"/>
                    <a:gd name="T11" fmla="*/ 0 h 17"/>
                    <a:gd name="T12" fmla="*/ 0 w 3"/>
                    <a:gd name="T13" fmla="*/ 14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0" y="14"/>
                      </a:move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92" name="Freeform 126">
                  <a:extLst>
                    <a:ext uri="{FF2B5EF4-FFF2-40B4-BE49-F238E27FC236}">
                      <a16:creationId xmlns:a16="http://schemas.microsoft.com/office/drawing/2014/main" id="{C8244FC9-F361-4743-A5A3-E7F401FD58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341"/>
                  <a:ext cx="3" cy="17"/>
                </a:xfrm>
                <a:custGeom>
                  <a:avLst/>
                  <a:gdLst>
                    <a:gd name="T0" fmla="*/ 0 w 3"/>
                    <a:gd name="T1" fmla="*/ 14 h 17"/>
                    <a:gd name="T2" fmla="*/ 0 w 3"/>
                    <a:gd name="T3" fmla="*/ 17 h 17"/>
                    <a:gd name="T4" fmla="*/ 3 w 3"/>
                    <a:gd name="T5" fmla="*/ 14 h 17"/>
                    <a:gd name="T6" fmla="*/ 3 w 3"/>
                    <a:gd name="T7" fmla="*/ 0 h 17"/>
                    <a:gd name="T8" fmla="*/ 0 w 3"/>
                    <a:gd name="T9" fmla="*/ 0 h 17"/>
                    <a:gd name="T10" fmla="*/ 0 w 3"/>
                    <a:gd name="T11" fmla="*/ 0 h 17"/>
                    <a:gd name="T12" fmla="*/ 0 w 3"/>
                    <a:gd name="T13" fmla="*/ 14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0" y="14"/>
                      </a:move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93" name="Freeform 127">
                  <a:extLst>
                    <a:ext uri="{FF2B5EF4-FFF2-40B4-BE49-F238E27FC236}">
                      <a16:creationId xmlns:a16="http://schemas.microsoft.com/office/drawing/2014/main" id="{EE3444AC-855E-4919-A265-75E8395995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317"/>
                  <a:ext cx="3" cy="17"/>
                </a:xfrm>
                <a:custGeom>
                  <a:avLst/>
                  <a:gdLst>
                    <a:gd name="T0" fmla="*/ 0 w 3"/>
                    <a:gd name="T1" fmla="*/ 14 h 17"/>
                    <a:gd name="T2" fmla="*/ 0 w 3"/>
                    <a:gd name="T3" fmla="*/ 17 h 17"/>
                    <a:gd name="T4" fmla="*/ 3 w 3"/>
                    <a:gd name="T5" fmla="*/ 14 h 17"/>
                    <a:gd name="T6" fmla="*/ 3 w 3"/>
                    <a:gd name="T7" fmla="*/ 0 h 17"/>
                    <a:gd name="T8" fmla="*/ 0 w 3"/>
                    <a:gd name="T9" fmla="*/ 0 h 17"/>
                    <a:gd name="T10" fmla="*/ 0 w 3"/>
                    <a:gd name="T11" fmla="*/ 0 h 17"/>
                    <a:gd name="T12" fmla="*/ 0 w 3"/>
                    <a:gd name="T13" fmla="*/ 14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0" y="14"/>
                      </a:move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94" name="Freeform 128">
                  <a:extLst>
                    <a:ext uri="{FF2B5EF4-FFF2-40B4-BE49-F238E27FC236}">
                      <a16:creationId xmlns:a16="http://schemas.microsoft.com/office/drawing/2014/main" id="{57A63A34-43AF-44CF-BA43-C85B5DA047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293"/>
                  <a:ext cx="3" cy="17"/>
                </a:xfrm>
                <a:custGeom>
                  <a:avLst/>
                  <a:gdLst>
                    <a:gd name="T0" fmla="*/ 0 w 3"/>
                    <a:gd name="T1" fmla="*/ 14 h 17"/>
                    <a:gd name="T2" fmla="*/ 0 w 3"/>
                    <a:gd name="T3" fmla="*/ 17 h 17"/>
                    <a:gd name="T4" fmla="*/ 3 w 3"/>
                    <a:gd name="T5" fmla="*/ 14 h 17"/>
                    <a:gd name="T6" fmla="*/ 3 w 3"/>
                    <a:gd name="T7" fmla="*/ 0 h 17"/>
                    <a:gd name="T8" fmla="*/ 0 w 3"/>
                    <a:gd name="T9" fmla="*/ 0 h 17"/>
                    <a:gd name="T10" fmla="*/ 0 w 3"/>
                    <a:gd name="T11" fmla="*/ 0 h 17"/>
                    <a:gd name="T12" fmla="*/ 0 w 3"/>
                    <a:gd name="T13" fmla="*/ 14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0" y="14"/>
                      </a:move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95" name="Freeform 129">
                  <a:extLst>
                    <a:ext uri="{FF2B5EF4-FFF2-40B4-BE49-F238E27FC236}">
                      <a16:creationId xmlns:a16="http://schemas.microsoft.com/office/drawing/2014/main" id="{EA437EB3-3E9E-4ABC-9976-340C0ECCD5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269"/>
                  <a:ext cx="3" cy="17"/>
                </a:xfrm>
                <a:custGeom>
                  <a:avLst/>
                  <a:gdLst>
                    <a:gd name="T0" fmla="*/ 0 w 3"/>
                    <a:gd name="T1" fmla="*/ 13 h 17"/>
                    <a:gd name="T2" fmla="*/ 0 w 3"/>
                    <a:gd name="T3" fmla="*/ 17 h 17"/>
                    <a:gd name="T4" fmla="*/ 3 w 3"/>
                    <a:gd name="T5" fmla="*/ 13 h 17"/>
                    <a:gd name="T6" fmla="*/ 3 w 3"/>
                    <a:gd name="T7" fmla="*/ 0 h 17"/>
                    <a:gd name="T8" fmla="*/ 0 w 3"/>
                    <a:gd name="T9" fmla="*/ 0 h 17"/>
                    <a:gd name="T10" fmla="*/ 0 w 3"/>
                    <a:gd name="T11" fmla="*/ 0 h 17"/>
                    <a:gd name="T12" fmla="*/ 0 w 3"/>
                    <a:gd name="T13" fmla="*/ 13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0" y="13"/>
                      </a:moveTo>
                      <a:lnTo>
                        <a:pt x="0" y="17"/>
                      </a:lnTo>
                      <a:lnTo>
                        <a:pt x="3" y="1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96" name="Freeform 130">
                  <a:extLst>
                    <a:ext uri="{FF2B5EF4-FFF2-40B4-BE49-F238E27FC236}">
                      <a16:creationId xmlns:a16="http://schemas.microsoft.com/office/drawing/2014/main" id="{E9B47310-A110-4659-9276-C5762CA0B4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244"/>
                  <a:ext cx="3" cy="18"/>
                </a:xfrm>
                <a:custGeom>
                  <a:avLst/>
                  <a:gdLst>
                    <a:gd name="T0" fmla="*/ 0 w 3"/>
                    <a:gd name="T1" fmla="*/ 14 h 18"/>
                    <a:gd name="T2" fmla="*/ 0 w 3"/>
                    <a:gd name="T3" fmla="*/ 18 h 18"/>
                    <a:gd name="T4" fmla="*/ 3 w 3"/>
                    <a:gd name="T5" fmla="*/ 14 h 18"/>
                    <a:gd name="T6" fmla="*/ 3 w 3"/>
                    <a:gd name="T7" fmla="*/ 0 h 18"/>
                    <a:gd name="T8" fmla="*/ 0 w 3"/>
                    <a:gd name="T9" fmla="*/ 0 h 18"/>
                    <a:gd name="T10" fmla="*/ 0 w 3"/>
                    <a:gd name="T11" fmla="*/ 0 h 18"/>
                    <a:gd name="T12" fmla="*/ 0 w 3"/>
                    <a:gd name="T13" fmla="*/ 14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8"/>
                    <a:gd name="T23" fmla="*/ 3 w 3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8">
                      <a:moveTo>
                        <a:pt x="0" y="14"/>
                      </a:moveTo>
                      <a:lnTo>
                        <a:pt x="0" y="18"/>
                      </a:lnTo>
                      <a:lnTo>
                        <a:pt x="3" y="1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97" name="Freeform 131">
                  <a:extLst>
                    <a:ext uri="{FF2B5EF4-FFF2-40B4-BE49-F238E27FC236}">
                      <a16:creationId xmlns:a16="http://schemas.microsoft.com/office/drawing/2014/main" id="{AAD6AD85-4C7C-47AE-B854-ACC406AAB8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220"/>
                  <a:ext cx="3" cy="18"/>
                </a:xfrm>
                <a:custGeom>
                  <a:avLst/>
                  <a:gdLst>
                    <a:gd name="T0" fmla="*/ 0 w 3"/>
                    <a:gd name="T1" fmla="*/ 14 h 18"/>
                    <a:gd name="T2" fmla="*/ 0 w 3"/>
                    <a:gd name="T3" fmla="*/ 18 h 18"/>
                    <a:gd name="T4" fmla="*/ 3 w 3"/>
                    <a:gd name="T5" fmla="*/ 14 h 18"/>
                    <a:gd name="T6" fmla="*/ 3 w 3"/>
                    <a:gd name="T7" fmla="*/ 0 h 18"/>
                    <a:gd name="T8" fmla="*/ 0 w 3"/>
                    <a:gd name="T9" fmla="*/ 0 h 18"/>
                    <a:gd name="T10" fmla="*/ 0 w 3"/>
                    <a:gd name="T11" fmla="*/ 0 h 18"/>
                    <a:gd name="T12" fmla="*/ 0 w 3"/>
                    <a:gd name="T13" fmla="*/ 14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8"/>
                    <a:gd name="T23" fmla="*/ 3 w 3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8">
                      <a:moveTo>
                        <a:pt x="0" y="14"/>
                      </a:moveTo>
                      <a:lnTo>
                        <a:pt x="0" y="18"/>
                      </a:lnTo>
                      <a:lnTo>
                        <a:pt x="3" y="1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98" name="Freeform 132">
                  <a:extLst>
                    <a:ext uri="{FF2B5EF4-FFF2-40B4-BE49-F238E27FC236}">
                      <a16:creationId xmlns:a16="http://schemas.microsoft.com/office/drawing/2014/main" id="{9AB0E22A-1E62-4C2F-A4BF-406591495F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196"/>
                  <a:ext cx="3" cy="17"/>
                </a:xfrm>
                <a:custGeom>
                  <a:avLst/>
                  <a:gdLst>
                    <a:gd name="T0" fmla="*/ 0 w 3"/>
                    <a:gd name="T1" fmla="*/ 14 h 17"/>
                    <a:gd name="T2" fmla="*/ 0 w 3"/>
                    <a:gd name="T3" fmla="*/ 17 h 17"/>
                    <a:gd name="T4" fmla="*/ 3 w 3"/>
                    <a:gd name="T5" fmla="*/ 14 h 17"/>
                    <a:gd name="T6" fmla="*/ 3 w 3"/>
                    <a:gd name="T7" fmla="*/ 0 h 17"/>
                    <a:gd name="T8" fmla="*/ 0 w 3"/>
                    <a:gd name="T9" fmla="*/ 0 h 17"/>
                    <a:gd name="T10" fmla="*/ 0 w 3"/>
                    <a:gd name="T11" fmla="*/ 0 h 17"/>
                    <a:gd name="T12" fmla="*/ 0 w 3"/>
                    <a:gd name="T13" fmla="*/ 14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0" y="14"/>
                      </a:move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199" name="Freeform 133">
                  <a:extLst>
                    <a:ext uri="{FF2B5EF4-FFF2-40B4-BE49-F238E27FC236}">
                      <a16:creationId xmlns:a16="http://schemas.microsoft.com/office/drawing/2014/main" id="{D4FA9493-3211-4224-86E2-C0B3E845EF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172"/>
                  <a:ext cx="3" cy="17"/>
                </a:xfrm>
                <a:custGeom>
                  <a:avLst/>
                  <a:gdLst>
                    <a:gd name="T0" fmla="*/ 0 w 3"/>
                    <a:gd name="T1" fmla="*/ 14 h 17"/>
                    <a:gd name="T2" fmla="*/ 0 w 3"/>
                    <a:gd name="T3" fmla="*/ 17 h 17"/>
                    <a:gd name="T4" fmla="*/ 3 w 3"/>
                    <a:gd name="T5" fmla="*/ 14 h 17"/>
                    <a:gd name="T6" fmla="*/ 3 w 3"/>
                    <a:gd name="T7" fmla="*/ 0 h 17"/>
                    <a:gd name="T8" fmla="*/ 0 w 3"/>
                    <a:gd name="T9" fmla="*/ 0 h 17"/>
                    <a:gd name="T10" fmla="*/ 0 w 3"/>
                    <a:gd name="T11" fmla="*/ 0 h 17"/>
                    <a:gd name="T12" fmla="*/ 0 w 3"/>
                    <a:gd name="T13" fmla="*/ 14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0" y="14"/>
                      </a:move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00" name="Freeform 134">
                  <a:extLst>
                    <a:ext uri="{FF2B5EF4-FFF2-40B4-BE49-F238E27FC236}">
                      <a16:creationId xmlns:a16="http://schemas.microsoft.com/office/drawing/2014/main" id="{A6134D2B-55C3-4B95-B5FA-2B909455F1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148"/>
                  <a:ext cx="3" cy="17"/>
                </a:xfrm>
                <a:custGeom>
                  <a:avLst/>
                  <a:gdLst>
                    <a:gd name="T0" fmla="*/ 0 w 3"/>
                    <a:gd name="T1" fmla="*/ 14 h 17"/>
                    <a:gd name="T2" fmla="*/ 0 w 3"/>
                    <a:gd name="T3" fmla="*/ 17 h 17"/>
                    <a:gd name="T4" fmla="*/ 3 w 3"/>
                    <a:gd name="T5" fmla="*/ 14 h 17"/>
                    <a:gd name="T6" fmla="*/ 3 w 3"/>
                    <a:gd name="T7" fmla="*/ 0 h 17"/>
                    <a:gd name="T8" fmla="*/ 0 w 3"/>
                    <a:gd name="T9" fmla="*/ 0 h 17"/>
                    <a:gd name="T10" fmla="*/ 0 w 3"/>
                    <a:gd name="T11" fmla="*/ 0 h 17"/>
                    <a:gd name="T12" fmla="*/ 0 w 3"/>
                    <a:gd name="T13" fmla="*/ 14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0" y="14"/>
                      </a:move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01" name="Freeform 135">
                  <a:extLst>
                    <a:ext uri="{FF2B5EF4-FFF2-40B4-BE49-F238E27FC236}">
                      <a16:creationId xmlns:a16="http://schemas.microsoft.com/office/drawing/2014/main" id="{BD8B30F9-D896-4A04-AEAB-8BF12BA13C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124"/>
                  <a:ext cx="3" cy="17"/>
                </a:xfrm>
                <a:custGeom>
                  <a:avLst/>
                  <a:gdLst>
                    <a:gd name="T0" fmla="*/ 0 w 3"/>
                    <a:gd name="T1" fmla="*/ 14 h 17"/>
                    <a:gd name="T2" fmla="*/ 0 w 3"/>
                    <a:gd name="T3" fmla="*/ 17 h 17"/>
                    <a:gd name="T4" fmla="*/ 3 w 3"/>
                    <a:gd name="T5" fmla="*/ 14 h 17"/>
                    <a:gd name="T6" fmla="*/ 3 w 3"/>
                    <a:gd name="T7" fmla="*/ 0 h 17"/>
                    <a:gd name="T8" fmla="*/ 0 w 3"/>
                    <a:gd name="T9" fmla="*/ 0 h 17"/>
                    <a:gd name="T10" fmla="*/ 0 w 3"/>
                    <a:gd name="T11" fmla="*/ 0 h 17"/>
                    <a:gd name="T12" fmla="*/ 0 w 3"/>
                    <a:gd name="T13" fmla="*/ 14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0" y="14"/>
                      </a:move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02" name="Freeform 136">
                  <a:extLst>
                    <a:ext uri="{FF2B5EF4-FFF2-40B4-BE49-F238E27FC236}">
                      <a16:creationId xmlns:a16="http://schemas.microsoft.com/office/drawing/2014/main" id="{F035DD3C-D7CC-4D05-B13D-7611D09130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100"/>
                  <a:ext cx="3" cy="17"/>
                </a:xfrm>
                <a:custGeom>
                  <a:avLst/>
                  <a:gdLst>
                    <a:gd name="T0" fmla="*/ 0 w 3"/>
                    <a:gd name="T1" fmla="*/ 13 h 17"/>
                    <a:gd name="T2" fmla="*/ 0 w 3"/>
                    <a:gd name="T3" fmla="*/ 17 h 17"/>
                    <a:gd name="T4" fmla="*/ 3 w 3"/>
                    <a:gd name="T5" fmla="*/ 13 h 17"/>
                    <a:gd name="T6" fmla="*/ 3 w 3"/>
                    <a:gd name="T7" fmla="*/ 0 h 17"/>
                    <a:gd name="T8" fmla="*/ 0 w 3"/>
                    <a:gd name="T9" fmla="*/ 0 h 17"/>
                    <a:gd name="T10" fmla="*/ 0 w 3"/>
                    <a:gd name="T11" fmla="*/ 0 h 17"/>
                    <a:gd name="T12" fmla="*/ 0 w 3"/>
                    <a:gd name="T13" fmla="*/ 13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0" y="13"/>
                      </a:moveTo>
                      <a:lnTo>
                        <a:pt x="0" y="17"/>
                      </a:lnTo>
                      <a:lnTo>
                        <a:pt x="3" y="1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03" name="Freeform 137">
                  <a:extLst>
                    <a:ext uri="{FF2B5EF4-FFF2-40B4-BE49-F238E27FC236}">
                      <a16:creationId xmlns:a16="http://schemas.microsoft.com/office/drawing/2014/main" id="{9647B375-AE96-4F67-A4E2-1AF983BA98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9" y="75"/>
                  <a:ext cx="3" cy="18"/>
                </a:xfrm>
                <a:custGeom>
                  <a:avLst/>
                  <a:gdLst>
                    <a:gd name="T0" fmla="*/ 0 w 3"/>
                    <a:gd name="T1" fmla="*/ 14 h 18"/>
                    <a:gd name="T2" fmla="*/ 3 w 3"/>
                    <a:gd name="T3" fmla="*/ 18 h 18"/>
                    <a:gd name="T4" fmla="*/ 3 w 3"/>
                    <a:gd name="T5" fmla="*/ 14 h 18"/>
                    <a:gd name="T6" fmla="*/ 3 w 3"/>
                    <a:gd name="T7" fmla="*/ 4 h 18"/>
                    <a:gd name="T8" fmla="*/ 3 w 3"/>
                    <a:gd name="T9" fmla="*/ 0 h 18"/>
                    <a:gd name="T10" fmla="*/ 0 w 3"/>
                    <a:gd name="T11" fmla="*/ 0 h 18"/>
                    <a:gd name="T12" fmla="*/ 0 w 3"/>
                    <a:gd name="T13" fmla="*/ 0 h 18"/>
                    <a:gd name="T14" fmla="*/ 0 w 3"/>
                    <a:gd name="T15" fmla="*/ 4 h 18"/>
                    <a:gd name="T16" fmla="*/ 0 w 3"/>
                    <a:gd name="T17" fmla="*/ 14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"/>
                    <a:gd name="T28" fmla="*/ 0 h 18"/>
                    <a:gd name="T29" fmla="*/ 3 w 3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" h="18">
                      <a:moveTo>
                        <a:pt x="0" y="14"/>
                      </a:moveTo>
                      <a:lnTo>
                        <a:pt x="3" y="18"/>
                      </a:lnTo>
                      <a:lnTo>
                        <a:pt x="3" y="14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04" name="Freeform 138">
                  <a:extLst>
                    <a:ext uri="{FF2B5EF4-FFF2-40B4-BE49-F238E27FC236}">
                      <a16:creationId xmlns:a16="http://schemas.microsoft.com/office/drawing/2014/main" id="{A4CF5C24-A4F3-4231-8392-0DA1DD6DD9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18" y="51"/>
                  <a:ext cx="11" cy="18"/>
                </a:xfrm>
                <a:custGeom>
                  <a:avLst/>
                  <a:gdLst>
                    <a:gd name="T0" fmla="*/ 7 w 11"/>
                    <a:gd name="T1" fmla="*/ 14 h 18"/>
                    <a:gd name="T2" fmla="*/ 7 w 11"/>
                    <a:gd name="T3" fmla="*/ 18 h 18"/>
                    <a:gd name="T4" fmla="*/ 11 w 11"/>
                    <a:gd name="T5" fmla="*/ 14 h 18"/>
                    <a:gd name="T6" fmla="*/ 7 w 11"/>
                    <a:gd name="T7" fmla="*/ 7 h 18"/>
                    <a:gd name="T8" fmla="*/ 4 w 11"/>
                    <a:gd name="T9" fmla="*/ 4 h 18"/>
                    <a:gd name="T10" fmla="*/ 4 w 11"/>
                    <a:gd name="T11" fmla="*/ 0 h 18"/>
                    <a:gd name="T12" fmla="*/ 0 w 11"/>
                    <a:gd name="T13" fmla="*/ 4 h 18"/>
                    <a:gd name="T14" fmla="*/ 4 w 11"/>
                    <a:gd name="T15" fmla="*/ 7 h 18"/>
                    <a:gd name="T16" fmla="*/ 7 w 11"/>
                    <a:gd name="T17" fmla="*/ 14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8"/>
                    <a:gd name="T29" fmla="*/ 11 w 11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8">
                      <a:moveTo>
                        <a:pt x="7" y="14"/>
                      </a:moveTo>
                      <a:lnTo>
                        <a:pt x="7" y="18"/>
                      </a:lnTo>
                      <a:lnTo>
                        <a:pt x="11" y="14"/>
                      </a:lnTo>
                      <a:lnTo>
                        <a:pt x="7" y="7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4" y="7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05" name="Freeform 139">
                  <a:extLst>
                    <a:ext uri="{FF2B5EF4-FFF2-40B4-BE49-F238E27FC236}">
                      <a16:creationId xmlns:a16="http://schemas.microsoft.com/office/drawing/2014/main" id="{3FDC0580-7806-4B5E-8456-D1D2D74F4C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04" y="34"/>
                  <a:ext cx="14" cy="14"/>
                </a:xfrm>
                <a:custGeom>
                  <a:avLst/>
                  <a:gdLst>
                    <a:gd name="T0" fmla="*/ 11 w 14"/>
                    <a:gd name="T1" fmla="*/ 10 h 14"/>
                    <a:gd name="T2" fmla="*/ 11 w 14"/>
                    <a:gd name="T3" fmla="*/ 14 h 14"/>
                    <a:gd name="T4" fmla="*/ 14 w 14"/>
                    <a:gd name="T5" fmla="*/ 10 h 14"/>
                    <a:gd name="T6" fmla="*/ 4 w 14"/>
                    <a:gd name="T7" fmla="*/ 0 h 14"/>
                    <a:gd name="T8" fmla="*/ 4 w 14"/>
                    <a:gd name="T9" fmla="*/ 0 h 14"/>
                    <a:gd name="T10" fmla="*/ 0 w 14"/>
                    <a:gd name="T11" fmla="*/ 0 h 14"/>
                    <a:gd name="T12" fmla="*/ 11 w 14"/>
                    <a:gd name="T13" fmla="*/ 10 h 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4"/>
                    <a:gd name="T22" fmla="*/ 0 h 14"/>
                    <a:gd name="T23" fmla="*/ 14 w 14"/>
                    <a:gd name="T24" fmla="*/ 14 h 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4" h="14">
                      <a:moveTo>
                        <a:pt x="11" y="10"/>
                      </a:moveTo>
                      <a:lnTo>
                        <a:pt x="11" y="14"/>
                      </a:lnTo>
                      <a:lnTo>
                        <a:pt x="14" y="1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1" y="1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06" name="Freeform 140">
                  <a:extLst>
                    <a:ext uri="{FF2B5EF4-FFF2-40B4-BE49-F238E27FC236}">
                      <a16:creationId xmlns:a16="http://schemas.microsoft.com/office/drawing/2014/main" id="{2B27713A-4908-4DD6-9B13-2441C79CE9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7" y="17"/>
                  <a:ext cx="14" cy="10"/>
                </a:xfrm>
                <a:custGeom>
                  <a:avLst/>
                  <a:gdLst>
                    <a:gd name="T0" fmla="*/ 14 w 14"/>
                    <a:gd name="T1" fmla="*/ 10 h 10"/>
                    <a:gd name="T2" fmla="*/ 14 w 14"/>
                    <a:gd name="T3" fmla="*/ 10 h 10"/>
                    <a:gd name="T4" fmla="*/ 14 w 14"/>
                    <a:gd name="T5" fmla="*/ 7 h 10"/>
                    <a:gd name="T6" fmla="*/ 4 w 14"/>
                    <a:gd name="T7" fmla="*/ 0 h 10"/>
                    <a:gd name="T8" fmla="*/ 0 w 14"/>
                    <a:gd name="T9" fmla="*/ 3 h 10"/>
                    <a:gd name="T10" fmla="*/ 4 w 14"/>
                    <a:gd name="T11" fmla="*/ 3 h 10"/>
                    <a:gd name="T12" fmla="*/ 14 w 14"/>
                    <a:gd name="T13" fmla="*/ 10 h 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4"/>
                    <a:gd name="T22" fmla="*/ 0 h 10"/>
                    <a:gd name="T23" fmla="*/ 14 w 14"/>
                    <a:gd name="T24" fmla="*/ 10 h 1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4" h="10">
                      <a:moveTo>
                        <a:pt x="14" y="10"/>
                      </a:moveTo>
                      <a:lnTo>
                        <a:pt x="14" y="10"/>
                      </a:lnTo>
                      <a:lnTo>
                        <a:pt x="14" y="7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4" y="3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07" name="Freeform 141">
                  <a:extLst>
                    <a:ext uri="{FF2B5EF4-FFF2-40B4-BE49-F238E27FC236}">
                      <a16:creationId xmlns:a16="http://schemas.microsoft.com/office/drawing/2014/main" id="{35C72454-D23F-4209-9D82-B555864BBF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6" y="3"/>
                  <a:ext cx="18" cy="10"/>
                </a:xfrm>
                <a:custGeom>
                  <a:avLst/>
                  <a:gdLst>
                    <a:gd name="T0" fmla="*/ 14 w 18"/>
                    <a:gd name="T1" fmla="*/ 10 h 10"/>
                    <a:gd name="T2" fmla="*/ 18 w 18"/>
                    <a:gd name="T3" fmla="*/ 10 h 10"/>
                    <a:gd name="T4" fmla="*/ 14 w 18"/>
                    <a:gd name="T5" fmla="*/ 7 h 10"/>
                    <a:gd name="T6" fmla="*/ 7 w 18"/>
                    <a:gd name="T7" fmla="*/ 4 h 10"/>
                    <a:gd name="T8" fmla="*/ 4 w 18"/>
                    <a:gd name="T9" fmla="*/ 0 h 10"/>
                    <a:gd name="T10" fmla="*/ 0 w 18"/>
                    <a:gd name="T11" fmla="*/ 4 h 10"/>
                    <a:gd name="T12" fmla="*/ 4 w 18"/>
                    <a:gd name="T13" fmla="*/ 4 h 10"/>
                    <a:gd name="T14" fmla="*/ 7 w 18"/>
                    <a:gd name="T15" fmla="*/ 7 h 10"/>
                    <a:gd name="T16" fmla="*/ 14 w 18"/>
                    <a:gd name="T17" fmla="*/ 1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"/>
                    <a:gd name="T28" fmla="*/ 0 h 10"/>
                    <a:gd name="T29" fmla="*/ 18 w 18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" h="10">
                      <a:moveTo>
                        <a:pt x="14" y="10"/>
                      </a:moveTo>
                      <a:lnTo>
                        <a:pt x="18" y="10"/>
                      </a:lnTo>
                      <a:lnTo>
                        <a:pt x="14" y="7"/>
                      </a:lnTo>
                      <a:lnTo>
                        <a:pt x="7" y="4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7" y="7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08" name="Freeform 142">
                  <a:extLst>
                    <a:ext uri="{FF2B5EF4-FFF2-40B4-BE49-F238E27FC236}">
                      <a16:creationId xmlns:a16="http://schemas.microsoft.com/office/drawing/2014/main" id="{6A6CBE63-61AE-4908-BA35-5A5894B03C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2" y="0"/>
                  <a:ext cx="18" cy="7"/>
                </a:xfrm>
                <a:custGeom>
                  <a:avLst/>
                  <a:gdLst>
                    <a:gd name="T0" fmla="*/ 18 w 18"/>
                    <a:gd name="T1" fmla="*/ 7 h 7"/>
                    <a:gd name="T2" fmla="*/ 18 w 18"/>
                    <a:gd name="T3" fmla="*/ 3 h 7"/>
                    <a:gd name="T4" fmla="*/ 18 w 18"/>
                    <a:gd name="T5" fmla="*/ 3 h 7"/>
                    <a:gd name="T6" fmla="*/ 14 w 18"/>
                    <a:gd name="T7" fmla="*/ 0 h 7"/>
                    <a:gd name="T8" fmla="*/ 4 w 18"/>
                    <a:gd name="T9" fmla="*/ 0 h 7"/>
                    <a:gd name="T10" fmla="*/ 0 w 18"/>
                    <a:gd name="T11" fmla="*/ 0 h 7"/>
                    <a:gd name="T12" fmla="*/ 4 w 18"/>
                    <a:gd name="T13" fmla="*/ 3 h 7"/>
                    <a:gd name="T14" fmla="*/ 14 w 18"/>
                    <a:gd name="T15" fmla="*/ 3 h 7"/>
                    <a:gd name="T16" fmla="*/ 18 w 18"/>
                    <a:gd name="T17" fmla="*/ 7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"/>
                    <a:gd name="T28" fmla="*/ 0 h 7"/>
                    <a:gd name="T29" fmla="*/ 18 w 18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" h="7">
                      <a:moveTo>
                        <a:pt x="18" y="7"/>
                      </a:moveTo>
                      <a:lnTo>
                        <a:pt x="18" y="3"/>
                      </a:ln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4" y="3"/>
                      </a:lnTo>
                      <a:lnTo>
                        <a:pt x="18" y="7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09" name="Freeform 143">
                  <a:extLst>
                    <a:ext uri="{FF2B5EF4-FFF2-40B4-BE49-F238E27FC236}">
                      <a16:creationId xmlns:a16="http://schemas.microsoft.com/office/drawing/2014/main" id="{6569FDAD-C81F-4EC1-8339-17FA1CCF84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8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10" name="Freeform 144">
                  <a:extLst>
                    <a:ext uri="{FF2B5EF4-FFF2-40B4-BE49-F238E27FC236}">
                      <a16:creationId xmlns:a16="http://schemas.microsoft.com/office/drawing/2014/main" id="{C57A6FC9-8AC2-4B19-A22F-38E7485E7D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94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11" name="Freeform 145">
                  <a:extLst>
                    <a:ext uri="{FF2B5EF4-FFF2-40B4-BE49-F238E27FC236}">
                      <a16:creationId xmlns:a16="http://schemas.microsoft.com/office/drawing/2014/main" id="{D2A89F60-2329-48BD-A725-2D17AC518D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70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12" name="Freeform 146">
                  <a:extLst>
                    <a:ext uri="{FF2B5EF4-FFF2-40B4-BE49-F238E27FC236}">
                      <a16:creationId xmlns:a16="http://schemas.microsoft.com/office/drawing/2014/main" id="{786F24CA-F384-4C5F-AE1C-64FD881E65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6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13" name="Freeform 147">
                  <a:extLst>
                    <a:ext uri="{FF2B5EF4-FFF2-40B4-BE49-F238E27FC236}">
                      <a16:creationId xmlns:a16="http://schemas.microsoft.com/office/drawing/2014/main" id="{7590EF80-6937-4777-AC0C-DC7CCCB1E8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2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14" name="Freeform 148">
                  <a:extLst>
                    <a:ext uri="{FF2B5EF4-FFF2-40B4-BE49-F238E27FC236}">
                      <a16:creationId xmlns:a16="http://schemas.microsoft.com/office/drawing/2014/main" id="{69F7F6D1-BD90-4E90-A1B1-BF9A668363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15" name="Freeform 149">
                  <a:extLst>
                    <a:ext uri="{FF2B5EF4-FFF2-40B4-BE49-F238E27FC236}">
                      <a16:creationId xmlns:a16="http://schemas.microsoft.com/office/drawing/2014/main" id="{2D466FC4-0B86-4947-8D15-0599492C25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3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16" name="Freeform 150">
                  <a:extLst>
                    <a:ext uri="{FF2B5EF4-FFF2-40B4-BE49-F238E27FC236}">
                      <a16:creationId xmlns:a16="http://schemas.microsoft.com/office/drawing/2014/main" id="{0A37BA3B-839B-4149-9397-9A1782F0F7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9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17" name="Freeform 151">
                  <a:extLst>
                    <a:ext uri="{FF2B5EF4-FFF2-40B4-BE49-F238E27FC236}">
                      <a16:creationId xmlns:a16="http://schemas.microsoft.com/office/drawing/2014/main" id="{C9C1E3DC-CCBF-40F1-8630-1CD4D049AD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5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18" name="Freeform 152">
                  <a:extLst>
                    <a:ext uri="{FF2B5EF4-FFF2-40B4-BE49-F238E27FC236}">
                      <a16:creationId xmlns:a16="http://schemas.microsoft.com/office/drawing/2014/main" id="{5F00D864-FF31-4BA4-ABBB-AAEAFD591C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1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19" name="Freeform 153">
                  <a:extLst>
                    <a:ext uri="{FF2B5EF4-FFF2-40B4-BE49-F238E27FC236}">
                      <a16:creationId xmlns:a16="http://schemas.microsoft.com/office/drawing/2014/main" id="{E28C2F32-0DED-4EAC-AB1D-A97767037F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7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20" name="Freeform 154">
                  <a:extLst>
                    <a:ext uri="{FF2B5EF4-FFF2-40B4-BE49-F238E27FC236}">
                      <a16:creationId xmlns:a16="http://schemas.microsoft.com/office/drawing/2014/main" id="{035E8E28-E6D7-44DC-AAE2-DF9A7D1FE9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2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21" name="Freeform 155">
                  <a:extLst>
                    <a:ext uri="{FF2B5EF4-FFF2-40B4-BE49-F238E27FC236}">
                      <a16:creationId xmlns:a16="http://schemas.microsoft.com/office/drawing/2014/main" id="{1A28FE3F-46EC-4783-BA7A-51FCBBB9DE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8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22" name="Freeform 156">
                  <a:extLst>
                    <a:ext uri="{FF2B5EF4-FFF2-40B4-BE49-F238E27FC236}">
                      <a16:creationId xmlns:a16="http://schemas.microsoft.com/office/drawing/2014/main" id="{8B62A1FC-3B98-4ADC-9590-A19DAEDDFB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4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23" name="Freeform 157">
                  <a:extLst>
                    <a:ext uri="{FF2B5EF4-FFF2-40B4-BE49-F238E27FC236}">
                      <a16:creationId xmlns:a16="http://schemas.microsoft.com/office/drawing/2014/main" id="{62BD5C02-B999-408F-9D44-A933A9C450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0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24" name="Freeform 158">
                  <a:extLst>
                    <a:ext uri="{FF2B5EF4-FFF2-40B4-BE49-F238E27FC236}">
                      <a16:creationId xmlns:a16="http://schemas.microsoft.com/office/drawing/2014/main" id="{802086C1-E46A-4197-85F6-7D59451434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56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25" name="Freeform 159">
                  <a:extLst>
                    <a:ext uri="{FF2B5EF4-FFF2-40B4-BE49-F238E27FC236}">
                      <a16:creationId xmlns:a16="http://schemas.microsoft.com/office/drawing/2014/main" id="{58726D03-D11A-4E98-8B69-353F27B613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32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26" name="Freeform 160">
                  <a:extLst>
                    <a:ext uri="{FF2B5EF4-FFF2-40B4-BE49-F238E27FC236}">
                      <a16:creationId xmlns:a16="http://schemas.microsoft.com/office/drawing/2014/main" id="{713A3C32-7993-472E-9A5C-0F486270FE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8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27" name="Freeform 161">
                  <a:extLst>
                    <a:ext uri="{FF2B5EF4-FFF2-40B4-BE49-F238E27FC236}">
                      <a16:creationId xmlns:a16="http://schemas.microsoft.com/office/drawing/2014/main" id="{AA10C06F-4814-4EB1-98E9-F894B28B7E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83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28" name="Freeform 162">
                  <a:extLst>
                    <a:ext uri="{FF2B5EF4-FFF2-40B4-BE49-F238E27FC236}">
                      <a16:creationId xmlns:a16="http://schemas.microsoft.com/office/drawing/2014/main" id="{B47A244B-C8FF-4041-846D-D551C4449C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9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29" name="Freeform 163">
                  <a:extLst>
                    <a:ext uri="{FF2B5EF4-FFF2-40B4-BE49-F238E27FC236}">
                      <a16:creationId xmlns:a16="http://schemas.microsoft.com/office/drawing/2014/main" id="{7C54CECE-B0EC-4A62-B348-BE7B0AEBF3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35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30" name="Freeform 164">
                  <a:extLst>
                    <a:ext uri="{FF2B5EF4-FFF2-40B4-BE49-F238E27FC236}">
                      <a16:creationId xmlns:a16="http://schemas.microsoft.com/office/drawing/2014/main" id="{8D65190F-3C29-4BFB-B0EB-8AA496C7F8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11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31" name="Freeform 165">
                  <a:extLst>
                    <a:ext uri="{FF2B5EF4-FFF2-40B4-BE49-F238E27FC236}">
                      <a16:creationId xmlns:a16="http://schemas.microsoft.com/office/drawing/2014/main" id="{4D06AD5C-3616-4317-892B-CC642AAD22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87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32" name="Freeform 166">
                  <a:extLst>
                    <a:ext uri="{FF2B5EF4-FFF2-40B4-BE49-F238E27FC236}">
                      <a16:creationId xmlns:a16="http://schemas.microsoft.com/office/drawing/2014/main" id="{44F92C44-4DE6-4647-8887-F627DDD8D9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63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33" name="Freeform 167">
                  <a:extLst>
                    <a:ext uri="{FF2B5EF4-FFF2-40B4-BE49-F238E27FC236}">
                      <a16:creationId xmlns:a16="http://schemas.microsoft.com/office/drawing/2014/main" id="{13AA48EA-37AB-495C-8EA2-773C6C810C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9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34" name="Freeform 168">
                  <a:extLst>
                    <a:ext uri="{FF2B5EF4-FFF2-40B4-BE49-F238E27FC236}">
                      <a16:creationId xmlns:a16="http://schemas.microsoft.com/office/drawing/2014/main" id="{8F45436D-CE6A-4DA3-B8D8-57AB5AC2B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14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35" name="Freeform 169">
                  <a:extLst>
                    <a:ext uri="{FF2B5EF4-FFF2-40B4-BE49-F238E27FC236}">
                      <a16:creationId xmlns:a16="http://schemas.microsoft.com/office/drawing/2014/main" id="{CCE328EE-A39C-4D6D-BF56-538EEB5FB4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90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36" name="Freeform 170">
                  <a:extLst>
                    <a:ext uri="{FF2B5EF4-FFF2-40B4-BE49-F238E27FC236}">
                      <a16:creationId xmlns:a16="http://schemas.microsoft.com/office/drawing/2014/main" id="{CF423328-4C1B-4018-9DA3-9E132F4163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66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37" name="Freeform 171">
                  <a:extLst>
                    <a:ext uri="{FF2B5EF4-FFF2-40B4-BE49-F238E27FC236}">
                      <a16:creationId xmlns:a16="http://schemas.microsoft.com/office/drawing/2014/main" id="{5F4E1F0E-EEE6-43E7-B213-B8C80E4C1B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42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38" name="Freeform 172">
                  <a:extLst>
                    <a:ext uri="{FF2B5EF4-FFF2-40B4-BE49-F238E27FC236}">
                      <a16:creationId xmlns:a16="http://schemas.microsoft.com/office/drawing/2014/main" id="{2DF711C9-D9FF-4EE8-913A-8CECEB8BC8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8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39" name="Freeform 173">
                  <a:extLst>
                    <a:ext uri="{FF2B5EF4-FFF2-40B4-BE49-F238E27FC236}">
                      <a16:creationId xmlns:a16="http://schemas.microsoft.com/office/drawing/2014/main" id="{0A150EE3-EBEB-4BCD-A508-BFFC9BB2CE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94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40" name="Freeform 174">
                  <a:extLst>
                    <a:ext uri="{FF2B5EF4-FFF2-40B4-BE49-F238E27FC236}">
                      <a16:creationId xmlns:a16="http://schemas.microsoft.com/office/drawing/2014/main" id="{54928E74-4F08-4C39-A911-2C5979C05A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9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41" name="Freeform 175">
                  <a:extLst>
                    <a:ext uri="{FF2B5EF4-FFF2-40B4-BE49-F238E27FC236}">
                      <a16:creationId xmlns:a16="http://schemas.microsoft.com/office/drawing/2014/main" id="{1CE7C584-AA84-4310-9EC5-FDF0930AB1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5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42" name="Freeform 176">
                  <a:extLst>
                    <a:ext uri="{FF2B5EF4-FFF2-40B4-BE49-F238E27FC236}">
                      <a16:creationId xmlns:a16="http://schemas.microsoft.com/office/drawing/2014/main" id="{4C1B1398-C73C-47F2-8641-EE0F907B27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21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43" name="Freeform 177">
                  <a:extLst>
                    <a:ext uri="{FF2B5EF4-FFF2-40B4-BE49-F238E27FC236}">
                      <a16:creationId xmlns:a16="http://schemas.microsoft.com/office/drawing/2014/main" id="{369B6E6F-9A94-48EF-A862-A46351C6F9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97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44" name="Freeform 178">
                  <a:extLst>
                    <a:ext uri="{FF2B5EF4-FFF2-40B4-BE49-F238E27FC236}">
                      <a16:creationId xmlns:a16="http://schemas.microsoft.com/office/drawing/2014/main" id="{059E7477-834B-4A4E-908A-94A6C967A4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3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45" name="Freeform 179">
                  <a:extLst>
                    <a:ext uri="{FF2B5EF4-FFF2-40B4-BE49-F238E27FC236}">
                      <a16:creationId xmlns:a16="http://schemas.microsoft.com/office/drawing/2014/main" id="{FB6578BA-07B1-404F-AB04-281E9F22D0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46" name="Freeform 180">
                  <a:extLst>
                    <a:ext uri="{FF2B5EF4-FFF2-40B4-BE49-F238E27FC236}">
                      <a16:creationId xmlns:a16="http://schemas.microsoft.com/office/drawing/2014/main" id="{75E69C09-E8C8-46AF-81B6-684766BC8C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25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47" name="Freeform 181">
                  <a:extLst>
                    <a:ext uri="{FF2B5EF4-FFF2-40B4-BE49-F238E27FC236}">
                      <a16:creationId xmlns:a16="http://schemas.microsoft.com/office/drawing/2014/main" id="{77BED356-19F8-4CA9-BE55-A04EF53C89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48" name="Freeform 182">
                  <a:extLst>
                    <a:ext uri="{FF2B5EF4-FFF2-40B4-BE49-F238E27FC236}">
                      <a16:creationId xmlns:a16="http://schemas.microsoft.com/office/drawing/2014/main" id="{D193EF75-7583-4C8D-8D3D-3573A3A479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6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49" name="Freeform 183">
                  <a:extLst>
                    <a:ext uri="{FF2B5EF4-FFF2-40B4-BE49-F238E27FC236}">
                      <a16:creationId xmlns:a16="http://schemas.microsoft.com/office/drawing/2014/main" id="{DDFB3351-7B62-4052-A8C3-5840CC0843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2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50" name="Freeform 184">
                  <a:extLst>
                    <a:ext uri="{FF2B5EF4-FFF2-40B4-BE49-F238E27FC236}">
                      <a16:creationId xmlns:a16="http://schemas.microsoft.com/office/drawing/2014/main" id="{0CCC4488-1BEA-4834-97D5-A3649DB214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28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51" name="Freeform 185">
                  <a:extLst>
                    <a:ext uri="{FF2B5EF4-FFF2-40B4-BE49-F238E27FC236}">
                      <a16:creationId xmlns:a16="http://schemas.microsoft.com/office/drawing/2014/main" id="{0CB4D88E-18B0-4EFA-800D-5BDE128382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04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52" name="Freeform 186">
                  <a:extLst>
                    <a:ext uri="{FF2B5EF4-FFF2-40B4-BE49-F238E27FC236}">
                      <a16:creationId xmlns:a16="http://schemas.microsoft.com/office/drawing/2014/main" id="{78D060D2-48F6-4FBB-9B97-B069D209B8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53" name="Freeform 187">
                  <a:extLst>
                    <a:ext uri="{FF2B5EF4-FFF2-40B4-BE49-F238E27FC236}">
                      <a16:creationId xmlns:a16="http://schemas.microsoft.com/office/drawing/2014/main" id="{4155759B-FE6D-4B48-A33C-69CEB916BD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6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54" name="Freeform 188">
                  <a:extLst>
                    <a:ext uri="{FF2B5EF4-FFF2-40B4-BE49-F238E27FC236}">
                      <a16:creationId xmlns:a16="http://schemas.microsoft.com/office/drawing/2014/main" id="{186F5C82-8F17-4696-A50E-102E6F2715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1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55" name="Freeform 189">
                  <a:extLst>
                    <a:ext uri="{FF2B5EF4-FFF2-40B4-BE49-F238E27FC236}">
                      <a16:creationId xmlns:a16="http://schemas.microsoft.com/office/drawing/2014/main" id="{A5E972C2-B22D-4338-BD99-E122A57BAA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7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56" name="Freeform 190">
                  <a:extLst>
                    <a:ext uri="{FF2B5EF4-FFF2-40B4-BE49-F238E27FC236}">
                      <a16:creationId xmlns:a16="http://schemas.microsoft.com/office/drawing/2014/main" id="{C7B6BD18-66AA-488A-8380-238A588AFA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3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57" name="Freeform 191">
                  <a:extLst>
                    <a:ext uri="{FF2B5EF4-FFF2-40B4-BE49-F238E27FC236}">
                      <a16:creationId xmlns:a16="http://schemas.microsoft.com/office/drawing/2014/main" id="{88C7E84F-C1D3-47A7-988D-F277BD9F4A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9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58" name="Freeform 192">
                  <a:extLst>
                    <a:ext uri="{FF2B5EF4-FFF2-40B4-BE49-F238E27FC236}">
                      <a16:creationId xmlns:a16="http://schemas.microsoft.com/office/drawing/2014/main" id="{5CA4319C-4BFC-4ED6-B7FB-F1100A22BE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5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59" name="Freeform 193">
                  <a:extLst>
                    <a:ext uri="{FF2B5EF4-FFF2-40B4-BE49-F238E27FC236}">
                      <a16:creationId xmlns:a16="http://schemas.microsoft.com/office/drawing/2014/main" id="{E7497064-0D4A-431E-89BF-94DA0D5228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60" name="Freeform 194">
                  <a:extLst>
                    <a:ext uri="{FF2B5EF4-FFF2-40B4-BE49-F238E27FC236}">
                      <a16:creationId xmlns:a16="http://schemas.microsoft.com/office/drawing/2014/main" id="{A385895B-9D9D-4A49-842C-62423FDA9C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7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61" name="Freeform 195">
                  <a:extLst>
                    <a:ext uri="{FF2B5EF4-FFF2-40B4-BE49-F238E27FC236}">
                      <a16:creationId xmlns:a16="http://schemas.microsoft.com/office/drawing/2014/main" id="{B68BEC4B-C540-4379-B2C4-86A81A20F1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2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62" name="Freeform 196">
                  <a:extLst>
                    <a:ext uri="{FF2B5EF4-FFF2-40B4-BE49-F238E27FC236}">
                      <a16:creationId xmlns:a16="http://schemas.microsoft.com/office/drawing/2014/main" id="{FAEB2FBD-88B3-42A2-8C87-BFEA374830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63" name="Freeform 197">
                  <a:extLst>
                    <a:ext uri="{FF2B5EF4-FFF2-40B4-BE49-F238E27FC236}">
                      <a16:creationId xmlns:a16="http://schemas.microsoft.com/office/drawing/2014/main" id="{18204754-F986-4356-AFA3-3516592B99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4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64" name="Freeform 198">
                  <a:extLst>
                    <a:ext uri="{FF2B5EF4-FFF2-40B4-BE49-F238E27FC236}">
                      <a16:creationId xmlns:a16="http://schemas.microsoft.com/office/drawing/2014/main" id="{835CBF13-7605-4A83-8833-FD265AB355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0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65" name="Freeform 199">
                  <a:extLst>
                    <a:ext uri="{FF2B5EF4-FFF2-40B4-BE49-F238E27FC236}">
                      <a16:creationId xmlns:a16="http://schemas.microsoft.com/office/drawing/2014/main" id="{B95C2B4A-65CD-428E-8457-DCE335548C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66" name="Freeform 200">
                  <a:extLst>
                    <a:ext uri="{FF2B5EF4-FFF2-40B4-BE49-F238E27FC236}">
                      <a16:creationId xmlns:a16="http://schemas.microsoft.com/office/drawing/2014/main" id="{61369C7B-0D52-4C82-A3FC-78814BC963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2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67" name="Freeform 201">
                  <a:extLst>
                    <a:ext uri="{FF2B5EF4-FFF2-40B4-BE49-F238E27FC236}">
                      <a16:creationId xmlns:a16="http://schemas.microsoft.com/office/drawing/2014/main" id="{3194F40C-BBB5-465A-93C1-9450DD0B55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7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68" name="Freeform 202">
                  <a:extLst>
                    <a:ext uri="{FF2B5EF4-FFF2-40B4-BE49-F238E27FC236}">
                      <a16:creationId xmlns:a16="http://schemas.microsoft.com/office/drawing/2014/main" id="{677EDEE2-9E76-4E99-ACEE-F38F60F208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3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69" name="Freeform 203">
                  <a:extLst>
                    <a:ext uri="{FF2B5EF4-FFF2-40B4-BE49-F238E27FC236}">
                      <a16:creationId xmlns:a16="http://schemas.microsoft.com/office/drawing/2014/main" id="{56A731CD-AF3D-4E98-9784-6566807AEC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70" name="Freeform 204">
                  <a:extLst>
                    <a:ext uri="{FF2B5EF4-FFF2-40B4-BE49-F238E27FC236}">
                      <a16:creationId xmlns:a16="http://schemas.microsoft.com/office/drawing/2014/main" id="{30FA7608-4EFF-43D3-B4CD-9A27F2EF3B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5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71" name="Freeform 205">
                  <a:extLst>
                    <a:ext uri="{FF2B5EF4-FFF2-40B4-BE49-F238E27FC236}">
                      <a16:creationId xmlns:a16="http://schemas.microsoft.com/office/drawing/2014/main" id="{70FC5CA9-77D1-4979-8BD4-2EBD314284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1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72" name="Freeform 206">
                  <a:extLst>
                    <a:ext uri="{FF2B5EF4-FFF2-40B4-BE49-F238E27FC236}">
                      <a16:creationId xmlns:a16="http://schemas.microsoft.com/office/drawing/2014/main" id="{9B549B55-59ED-4E72-A1E9-37F4AB63DF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7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73" name="Freeform 207">
                  <a:extLst>
                    <a:ext uri="{FF2B5EF4-FFF2-40B4-BE49-F238E27FC236}">
                      <a16:creationId xmlns:a16="http://schemas.microsoft.com/office/drawing/2014/main" id="{8C618F50-302F-450E-9A01-D312D755EA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3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74" name="Freeform 208">
                  <a:extLst>
                    <a:ext uri="{FF2B5EF4-FFF2-40B4-BE49-F238E27FC236}">
                      <a16:creationId xmlns:a16="http://schemas.microsoft.com/office/drawing/2014/main" id="{C1576528-2ADF-4842-99C6-2D9E20C897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75" name="Freeform 209">
                  <a:extLst>
                    <a:ext uri="{FF2B5EF4-FFF2-40B4-BE49-F238E27FC236}">
                      <a16:creationId xmlns:a16="http://schemas.microsoft.com/office/drawing/2014/main" id="{DB4517E7-9644-4F62-8E23-EE20DC9EBF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4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76" name="Freeform 210">
                  <a:extLst>
                    <a:ext uri="{FF2B5EF4-FFF2-40B4-BE49-F238E27FC236}">
                      <a16:creationId xmlns:a16="http://schemas.microsoft.com/office/drawing/2014/main" id="{9A6261F8-9CE6-4E18-8BED-C83E6A211C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77" name="Freeform 211">
                  <a:extLst>
                    <a:ext uri="{FF2B5EF4-FFF2-40B4-BE49-F238E27FC236}">
                      <a16:creationId xmlns:a16="http://schemas.microsoft.com/office/drawing/2014/main" id="{E20DA016-D990-48D5-B602-618B7D802F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6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78" name="Freeform 212">
                  <a:extLst>
                    <a:ext uri="{FF2B5EF4-FFF2-40B4-BE49-F238E27FC236}">
                      <a16:creationId xmlns:a16="http://schemas.microsoft.com/office/drawing/2014/main" id="{CC8E560C-DDD9-4E3F-9246-E2F7B81876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279" name="Freeform 213">
                  <a:extLst>
                    <a:ext uri="{FF2B5EF4-FFF2-40B4-BE49-F238E27FC236}">
                      <a16:creationId xmlns:a16="http://schemas.microsoft.com/office/drawing/2014/main" id="{80EF571F-004C-4DE5-A6A5-F3C2DEB013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8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52079" name="Freeform 215">
                <a:extLst>
                  <a:ext uri="{FF2B5EF4-FFF2-40B4-BE49-F238E27FC236}">
                    <a16:creationId xmlns:a16="http://schemas.microsoft.com/office/drawing/2014/main" id="{0A3EC4A5-87E8-4B00-9E57-E410BFD97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3 w 17"/>
                  <a:gd name="T7" fmla="*/ 0 h 3"/>
                  <a:gd name="T8" fmla="*/ 0 w 17"/>
                  <a:gd name="T9" fmla="*/ 0 h 3"/>
                  <a:gd name="T10" fmla="*/ 3 w 17"/>
                  <a:gd name="T11" fmla="*/ 3 h 3"/>
                  <a:gd name="T12" fmla="*/ 17 w 1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708" name="Group 217">
              <a:extLst>
                <a:ext uri="{FF2B5EF4-FFF2-40B4-BE49-F238E27FC236}">
                  <a16:creationId xmlns:a16="http://schemas.microsoft.com/office/drawing/2014/main" id="{A451AA07-618B-4740-B072-456DF0F67A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23967" y="180966"/>
              <a:ext cx="431800" cy="142875"/>
              <a:chOff x="0" y="0"/>
              <a:chExt cx="272" cy="90"/>
            </a:xfrm>
          </p:grpSpPr>
          <p:sp>
            <p:nvSpPr>
              <p:cNvPr id="52076" name="Freeform 217">
                <a:extLst>
                  <a:ext uri="{FF2B5EF4-FFF2-40B4-BE49-F238E27FC236}">
                    <a16:creationId xmlns:a16="http://schemas.microsoft.com/office/drawing/2014/main" id="{3A1C8AAE-DC2F-49A5-90C1-02ACDFA87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14"/>
                <a:ext cx="248" cy="76"/>
              </a:xfrm>
              <a:custGeom>
                <a:avLst/>
                <a:gdLst>
                  <a:gd name="T0" fmla="*/ 248 w 248"/>
                  <a:gd name="T1" fmla="*/ 0 h 76"/>
                  <a:gd name="T2" fmla="*/ 86 w 248"/>
                  <a:gd name="T3" fmla="*/ 69 h 76"/>
                  <a:gd name="T4" fmla="*/ 162 w 248"/>
                  <a:gd name="T5" fmla="*/ 14 h 76"/>
                  <a:gd name="T6" fmla="*/ 0 w 248"/>
                  <a:gd name="T7" fmla="*/ 76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8"/>
                  <a:gd name="T13" fmla="*/ 0 h 76"/>
                  <a:gd name="T14" fmla="*/ 248 w 248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8" h="76">
                    <a:moveTo>
                      <a:pt x="248" y="0"/>
                    </a:moveTo>
                    <a:lnTo>
                      <a:pt x="86" y="69"/>
                    </a:lnTo>
                    <a:lnTo>
                      <a:pt x="162" y="14"/>
                    </a:lnTo>
                    <a:lnTo>
                      <a:pt x="0" y="76"/>
                    </a:lnTo>
                  </a:path>
                </a:pathLst>
              </a:custGeom>
              <a:noFill/>
              <a:ln w="3" cap="rnd">
                <a:solidFill>
                  <a:srgbClr val="6666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077" name="Freeform 218">
                <a:extLst>
                  <a:ext uri="{FF2B5EF4-FFF2-40B4-BE49-F238E27FC236}">
                    <a16:creationId xmlns:a16="http://schemas.microsoft.com/office/drawing/2014/main" id="{4C6BC87B-A0A1-4255-A87F-B61318BD2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" y="0"/>
                <a:ext cx="248" cy="73"/>
              </a:xfrm>
              <a:custGeom>
                <a:avLst/>
                <a:gdLst>
                  <a:gd name="T0" fmla="*/ 248 w 248"/>
                  <a:gd name="T1" fmla="*/ 0 h 73"/>
                  <a:gd name="T2" fmla="*/ 86 w 248"/>
                  <a:gd name="T3" fmla="*/ 66 h 73"/>
                  <a:gd name="T4" fmla="*/ 162 w 248"/>
                  <a:gd name="T5" fmla="*/ 11 h 73"/>
                  <a:gd name="T6" fmla="*/ 0 w 248"/>
                  <a:gd name="T7" fmla="*/ 73 h 7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48"/>
                  <a:gd name="T13" fmla="*/ 0 h 73"/>
                  <a:gd name="T14" fmla="*/ 248 w 248"/>
                  <a:gd name="T15" fmla="*/ 73 h 7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48" h="73">
                    <a:moveTo>
                      <a:pt x="248" y="0"/>
                    </a:moveTo>
                    <a:lnTo>
                      <a:pt x="86" y="66"/>
                    </a:lnTo>
                    <a:lnTo>
                      <a:pt x="162" y="11"/>
                    </a:lnTo>
                    <a:lnTo>
                      <a:pt x="0" y="73"/>
                    </a:lnTo>
                  </a:path>
                </a:pathLst>
              </a:custGeom>
              <a:noFill/>
              <a:ln w="3" cap="rnd">
                <a:solidFill>
                  <a:srgbClr val="6666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709" name="Group 220">
              <a:extLst>
                <a:ext uri="{FF2B5EF4-FFF2-40B4-BE49-F238E27FC236}">
                  <a16:creationId xmlns:a16="http://schemas.microsoft.com/office/drawing/2014/main" id="{B3995B79-A064-41E3-A7B7-57AC40002B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2329" y="142866"/>
              <a:ext cx="398462" cy="415925"/>
              <a:chOff x="0" y="0"/>
              <a:chExt cx="251" cy="262"/>
            </a:xfrm>
          </p:grpSpPr>
          <p:grpSp>
            <p:nvGrpSpPr>
              <p:cNvPr id="51621" name="Group 221">
                <a:extLst>
                  <a:ext uri="{FF2B5EF4-FFF2-40B4-BE49-F238E27FC236}">
                    <a16:creationId xmlns:a16="http://schemas.microsoft.com/office/drawing/2014/main" id="{511912FE-5CCB-4248-88E9-225BE08DEA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" y="0"/>
                <a:ext cx="91" cy="217"/>
                <a:chOff x="0" y="0"/>
                <a:chExt cx="91" cy="217"/>
              </a:xfrm>
            </p:grpSpPr>
            <p:sp>
              <p:nvSpPr>
                <p:cNvPr id="52047" name="Freeform 220">
                  <a:extLst>
                    <a:ext uri="{FF2B5EF4-FFF2-40B4-BE49-F238E27FC236}">
                      <a16:creationId xmlns:a16="http://schemas.microsoft.com/office/drawing/2014/main" id="{7EC26D0C-B2EF-496D-AB83-ED34BEB3DF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90" cy="217"/>
                </a:xfrm>
                <a:custGeom>
                  <a:avLst/>
                  <a:gdLst>
                    <a:gd name="T0" fmla="*/ 59 w 90"/>
                    <a:gd name="T1" fmla="*/ 214 h 217"/>
                    <a:gd name="T2" fmla="*/ 59 w 90"/>
                    <a:gd name="T3" fmla="*/ 207 h 217"/>
                    <a:gd name="T4" fmla="*/ 59 w 90"/>
                    <a:gd name="T5" fmla="*/ 203 h 217"/>
                    <a:gd name="T6" fmla="*/ 66 w 90"/>
                    <a:gd name="T7" fmla="*/ 200 h 217"/>
                    <a:gd name="T8" fmla="*/ 55 w 90"/>
                    <a:gd name="T9" fmla="*/ 193 h 217"/>
                    <a:gd name="T10" fmla="*/ 52 w 90"/>
                    <a:gd name="T11" fmla="*/ 186 h 217"/>
                    <a:gd name="T12" fmla="*/ 49 w 90"/>
                    <a:gd name="T13" fmla="*/ 162 h 217"/>
                    <a:gd name="T14" fmla="*/ 49 w 90"/>
                    <a:gd name="T15" fmla="*/ 128 h 217"/>
                    <a:gd name="T16" fmla="*/ 52 w 90"/>
                    <a:gd name="T17" fmla="*/ 107 h 217"/>
                    <a:gd name="T18" fmla="*/ 55 w 90"/>
                    <a:gd name="T19" fmla="*/ 93 h 217"/>
                    <a:gd name="T20" fmla="*/ 62 w 90"/>
                    <a:gd name="T21" fmla="*/ 90 h 217"/>
                    <a:gd name="T22" fmla="*/ 69 w 90"/>
                    <a:gd name="T23" fmla="*/ 83 h 217"/>
                    <a:gd name="T24" fmla="*/ 76 w 90"/>
                    <a:gd name="T25" fmla="*/ 76 h 217"/>
                    <a:gd name="T26" fmla="*/ 76 w 90"/>
                    <a:gd name="T27" fmla="*/ 72 h 217"/>
                    <a:gd name="T28" fmla="*/ 83 w 90"/>
                    <a:gd name="T29" fmla="*/ 69 h 217"/>
                    <a:gd name="T30" fmla="*/ 83 w 90"/>
                    <a:gd name="T31" fmla="*/ 76 h 217"/>
                    <a:gd name="T32" fmla="*/ 80 w 90"/>
                    <a:gd name="T33" fmla="*/ 79 h 217"/>
                    <a:gd name="T34" fmla="*/ 87 w 90"/>
                    <a:gd name="T35" fmla="*/ 86 h 217"/>
                    <a:gd name="T36" fmla="*/ 90 w 90"/>
                    <a:gd name="T37" fmla="*/ 76 h 217"/>
                    <a:gd name="T38" fmla="*/ 87 w 90"/>
                    <a:gd name="T39" fmla="*/ 76 h 217"/>
                    <a:gd name="T40" fmla="*/ 83 w 90"/>
                    <a:gd name="T41" fmla="*/ 69 h 217"/>
                    <a:gd name="T42" fmla="*/ 80 w 90"/>
                    <a:gd name="T43" fmla="*/ 69 h 217"/>
                    <a:gd name="T44" fmla="*/ 80 w 90"/>
                    <a:gd name="T45" fmla="*/ 62 h 217"/>
                    <a:gd name="T46" fmla="*/ 87 w 90"/>
                    <a:gd name="T47" fmla="*/ 55 h 217"/>
                    <a:gd name="T48" fmla="*/ 90 w 90"/>
                    <a:gd name="T49" fmla="*/ 55 h 217"/>
                    <a:gd name="T50" fmla="*/ 87 w 90"/>
                    <a:gd name="T51" fmla="*/ 52 h 217"/>
                    <a:gd name="T52" fmla="*/ 83 w 90"/>
                    <a:gd name="T53" fmla="*/ 59 h 217"/>
                    <a:gd name="T54" fmla="*/ 80 w 90"/>
                    <a:gd name="T55" fmla="*/ 62 h 217"/>
                    <a:gd name="T56" fmla="*/ 69 w 90"/>
                    <a:gd name="T57" fmla="*/ 62 h 217"/>
                    <a:gd name="T58" fmla="*/ 59 w 90"/>
                    <a:gd name="T59" fmla="*/ 69 h 217"/>
                    <a:gd name="T60" fmla="*/ 55 w 90"/>
                    <a:gd name="T61" fmla="*/ 59 h 217"/>
                    <a:gd name="T62" fmla="*/ 49 w 90"/>
                    <a:gd name="T63" fmla="*/ 48 h 217"/>
                    <a:gd name="T64" fmla="*/ 45 w 90"/>
                    <a:gd name="T65" fmla="*/ 45 h 217"/>
                    <a:gd name="T66" fmla="*/ 38 w 90"/>
                    <a:gd name="T67" fmla="*/ 31 h 217"/>
                    <a:gd name="T68" fmla="*/ 42 w 90"/>
                    <a:gd name="T69" fmla="*/ 31 h 217"/>
                    <a:gd name="T70" fmla="*/ 42 w 90"/>
                    <a:gd name="T71" fmla="*/ 21 h 217"/>
                    <a:gd name="T72" fmla="*/ 45 w 90"/>
                    <a:gd name="T73" fmla="*/ 14 h 217"/>
                    <a:gd name="T74" fmla="*/ 38 w 90"/>
                    <a:gd name="T75" fmla="*/ 7 h 217"/>
                    <a:gd name="T76" fmla="*/ 28 w 90"/>
                    <a:gd name="T77" fmla="*/ 3 h 217"/>
                    <a:gd name="T78" fmla="*/ 21 w 90"/>
                    <a:gd name="T79" fmla="*/ 7 h 217"/>
                    <a:gd name="T80" fmla="*/ 18 w 90"/>
                    <a:gd name="T81" fmla="*/ 17 h 217"/>
                    <a:gd name="T82" fmla="*/ 14 w 90"/>
                    <a:gd name="T83" fmla="*/ 24 h 217"/>
                    <a:gd name="T84" fmla="*/ 21 w 90"/>
                    <a:gd name="T85" fmla="*/ 31 h 217"/>
                    <a:gd name="T86" fmla="*/ 18 w 90"/>
                    <a:gd name="T87" fmla="*/ 31 h 217"/>
                    <a:gd name="T88" fmla="*/ 14 w 90"/>
                    <a:gd name="T89" fmla="*/ 38 h 217"/>
                    <a:gd name="T90" fmla="*/ 4 w 90"/>
                    <a:gd name="T91" fmla="*/ 48 h 217"/>
                    <a:gd name="T92" fmla="*/ 0 w 90"/>
                    <a:gd name="T93" fmla="*/ 59 h 217"/>
                    <a:gd name="T94" fmla="*/ 7 w 90"/>
                    <a:gd name="T95" fmla="*/ 86 h 217"/>
                    <a:gd name="T96" fmla="*/ 7 w 90"/>
                    <a:gd name="T97" fmla="*/ 93 h 217"/>
                    <a:gd name="T98" fmla="*/ 4 w 90"/>
                    <a:gd name="T99" fmla="*/ 100 h 217"/>
                    <a:gd name="T100" fmla="*/ 7 w 90"/>
                    <a:gd name="T101" fmla="*/ 124 h 217"/>
                    <a:gd name="T102" fmla="*/ 11 w 90"/>
                    <a:gd name="T103" fmla="*/ 131 h 217"/>
                    <a:gd name="T104" fmla="*/ 11 w 90"/>
                    <a:gd name="T105" fmla="*/ 148 h 217"/>
                    <a:gd name="T106" fmla="*/ 11 w 90"/>
                    <a:gd name="T107" fmla="*/ 162 h 217"/>
                    <a:gd name="T108" fmla="*/ 14 w 90"/>
                    <a:gd name="T109" fmla="*/ 190 h 217"/>
                    <a:gd name="T110" fmla="*/ 14 w 90"/>
                    <a:gd name="T111" fmla="*/ 214 h 217"/>
                    <a:gd name="T112" fmla="*/ 28 w 90"/>
                    <a:gd name="T113" fmla="*/ 217 h 217"/>
                    <a:gd name="T114" fmla="*/ 31 w 90"/>
                    <a:gd name="T115" fmla="*/ 214 h 217"/>
                    <a:gd name="T116" fmla="*/ 38 w 90"/>
                    <a:gd name="T117" fmla="*/ 217 h 217"/>
                    <a:gd name="T118" fmla="*/ 45 w 90"/>
                    <a:gd name="T119" fmla="*/ 217 h 217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90"/>
                    <a:gd name="T181" fmla="*/ 0 h 217"/>
                    <a:gd name="T182" fmla="*/ 90 w 90"/>
                    <a:gd name="T183" fmla="*/ 217 h 217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90" h="217">
                      <a:moveTo>
                        <a:pt x="45" y="217"/>
                      </a:moveTo>
                      <a:lnTo>
                        <a:pt x="49" y="217"/>
                      </a:lnTo>
                      <a:lnTo>
                        <a:pt x="52" y="217"/>
                      </a:lnTo>
                      <a:lnTo>
                        <a:pt x="55" y="217"/>
                      </a:lnTo>
                      <a:lnTo>
                        <a:pt x="59" y="214"/>
                      </a:lnTo>
                      <a:lnTo>
                        <a:pt x="59" y="210"/>
                      </a:lnTo>
                      <a:lnTo>
                        <a:pt x="59" y="207"/>
                      </a:lnTo>
                      <a:lnTo>
                        <a:pt x="55" y="207"/>
                      </a:lnTo>
                      <a:lnTo>
                        <a:pt x="55" y="203"/>
                      </a:lnTo>
                      <a:lnTo>
                        <a:pt x="59" y="203"/>
                      </a:lnTo>
                      <a:lnTo>
                        <a:pt x="62" y="203"/>
                      </a:lnTo>
                      <a:lnTo>
                        <a:pt x="66" y="203"/>
                      </a:lnTo>
                      <a:lnTo>
                        <a:pt x="66" y="200"/>
                      </a:lnTo>
                      <a:lnTo>
                        <a:pt x="66" y="197"/>
                      </a:lnTo>
                      <a:lnTo>
                        <a:pt x="62" y="197"/>
                      </a:lnTo>
                      <a:lnTo>
                        <a:pt x="59" y="193"/>
                      </a:lnTo>
                      <a:lnTo>
                        <a:pt x="55" y="193"/>
                      </a:lnTo>
                      <a:lnTo>
                        <a:pt x="52" y="193"/>
                      </a:lnTo>
                      <a:lnTo>
                        <a:pt x="52" y="190"/>
                      </a:lnTo>
                      <a:lnTo>
                        <a:pt x="52" y="186"/>
                      </a:lnTo>
                      <a:lnTo>
                        <a:pt x="52" y="183"/>
                      </a:lnTo>
                      <a:lnTo>
                        <a:pt x="52" y="179"/>
                      </a:lnTo>
                      <a:lnTo>
                        <a:pt x="52" y="176"/>
                      </a:lnTo>
                      <a:lnTo>
                        <a:pt x="52" y="172"/>
                      </a:lnTo>
                      <a:lnTo>
                        <a:pt x="52" y="169"/>
                      </a:lnTo>
                      <a:lnTo>
                        <a:pt x="49" y="166"/>
                      </a:lnTo>
                      <a:lnTo>
                        <a:pt x="49" y="162"/>
                      </a:lnTo>
                      <a:lnTo>
                        <a:pt x="49" y="159"/>
                      </a:lnTo>
                      <a:lnTo>
                        <a:pt x="49" y="155"/>
                      </a:lnTo>
                      <a:lnTo>
                        <a:pt x="49" y="152"/>
                      </a:lnTo>
                      <a:lnTo>
                        <a:pt x="49" y="148"/>
                      </a:lnTo>
                      <a:lnTo>
                        <a:pt x="49" y="141"/>
                      </a:lnTo>
                      <a:lnTo>
                        <a:pt x="49" y="135"/>
                      </a:lnTo>
                      <a:lnTo>
                        <a:pt x="49" y="128"/>
                      </a:lnTo>
                      <a:lnTo>
                        <a:pt x="49" y="124"/>
                      </a:lnTo>
                      <a:lnTo>
                        <a:pt x="52" y="121"/>
                      </a:lnTo>
                      <a:lnTo>
                        <a:pt x="52" y="114"/>
                      </a:lnTo>
                      <a:lnTo>
                        <a:pt x="52" y="107"/>
                      </a:lnTo>
                      <a:lnTo>
                        <a:pt x="52" y="100"/>
                      </a:lnTo>
                      <a:lnTo>
                        <a:pt x="49" y="93"/>
                      </a:lnTo>
                      <a:lnTo>
                        <a:pt x="52" y="93"/>
                      </a:lnTo>
                      <a:lnTo>
                        <a:pt x="55" y="93"/>
                      </a:lnTo>
                      <a:lnTo>
                        <a:pt x="55" y="90"/>
                      </a:lnTo>
                      <a:lnTo>
                        <a:pt x="59" y="90"/>
                      </a:lnTo>
                      <a:lnTo>
                        <a:pt x="62" y="90"/>
                      </a:lnTo>
                      <a:lnTo>
                        <a:pt x="66" y="90"/>
                      </a:lnTo>
                      <a:lnTo>
                        <a:pt x="69" y="90"/>
                      </a:lnTo>
                      <a:lnTo>
                        <a:pt x="69" y="86"/>
                      </a:lnTo>
                      <a:lnTo>
                        <a:pt x="69" y="83"/>
                      </a:lnTo>
                      <a:lnTo>
                        <a:pt x="73" y="83"/>
                      </a:lnTo>
                      <a:lnTo>
                        <a:pt x="73" y="79"/>
                      </a:lnTo>
                      <a:lnTo>
                        <a:pt x="76" y="79"/>
                      </a:lnTo>
                      <a:lnTo>
                        <a:pt x="76" y="76"/>
                      </a:lnTo>
                      <a:lnTo>
                        <a:pt x="76" y="72"/>
                      </a:lnTo>
                      <a:lnTo>
                        <a:pt x="76" y="69"/>
                      </a:lnTo>
                      <a:lnTo>
                        <a:pt x="80" y="69"/>
                      </a:lnTo>
                      <a:lnTo>
                        <a:pt x="83" y="69"/>
                      </a:lnTo>
                      <a:lnTo>
                        <a:pt x="83" y="72"/>
                      </a:lnTo>
                      <a:lnTo>
                        <a:pt x="83" y="76"/>
                      </a:lnTo>
                      <a:lnTo>
                        <a:pt x="80" y="76"/>
                      </a:lnTo>
                      <a:lnTo>
                        <a:pt x="80" y="79"/>
                      </a:lnTo>
                      <a:lnTo>
                        <a:pt x="83" y="83"/>
                      </a:lnTo>
                      <a:lnTo>
                        <a:pt x="83" y="86"/>
                      </a:lnTo>
                      <a:lnTo>
                        <a:pt x="87" y="86"/>
                      </a:lnTo>
                      <a:lnTo>
                        <a:pt x="90" y="86"/>
                      </a:lnTo>
                      <a:lnTo>
                        <a:pt x="90" y="83"/>
                      </a:lnTo>
                      <a:lnTo>
                        <a:pt x="90" y="79"/>
                      </a:lnTo>
                      <a:lnTo>
                        <a:pt x="90" y="76"/>
                      </a:lnTo>
                      <a:lnTo>
                        <a:pt x="87" y="76"/>
                      </a:lnTo>
                      <a:lnTo>
                        <a:pt x="87" y="72"/>
                      </a:lnTo>
                      <a:lnTo>
                        <a:pt x="83" y="69"/>
                      </a:lnTo>
                      <a:lnTo>
                        <a:pt x="80" y="69"/>
                      </a:lnTo>
                      <a:lnTo>
                        <a:pt x="83" y="66"/>
                      </a:lnTo>
                      <a:lnTo>
                        <a:pt x="80" y="62"/>
                      </a:lnTo>
                      <a:lnTo>
                        <a:pt x="83" y="59"/>
                      </a:lnTo>
                      <a:lnTo>
                        <a:pt x="87" y="55"/>
                      </a:lnTo>
                      <a:lnTo>
                        <a:pt x="90" y="55"/>
                      </a:lnTo>
                      <a:lnTo>
                        <a:pt x="90" y="52"/>
                      </a:lnTo>
                      <a:lnTo>
                        <a:pt x="87" y="52"/>
                      </a:lnTo>
                      <a:lnTo>
                        <a:pt x="87" y="55"/>
                      </a:lnTo>
                      <a:lnTo>
                        <a:pt x="83" y="55"/>
                      </a:lnTo>
                      <a:lnTo>
                        <a:pt x="83" y="59"/>
                      </a:lnTo>
                      <a:lnTo>
                        <a:pt x="80" y="59"/>
                      </a:lnTo>
                      <a:lnTo>
                        <a:pt x="80" y="62"/>
                      </a:lnTo>
                      <a:lnTo>
                        <a:pt x="76" y="59"/>
                      </a:lnTo>
                      <a:lnTo>
                        <a:pt x="73" y="59"/>
                      </a:lnTo>
                      <a:lnTo>
                        <a:pt x="69" y="59"/>
                      </a:lnTo>
                      <a:lnTo>
                        <a:pt x="69" y="62"/>
                      </a:lnTo>
                      <a:lnTo>
                        <a:pt x="66" y="62"/>
                      </a:lnTo>
                      <a:lnTo>
                        <a:pt x="66" y="66"/>
                      </a:lnTo>
                      <a:lnTo>
                        <a:pt x="62" y="66"/>
                      </a:lnTo>
                      <a:lnTo>
                        <a:pt x="62" y="69"/>
                      </a:lnTo>
                      <a:lnTo>
                        <a:pt x="59" y="69"/>
                      </a:lnTo>
                      <a:lnTo>
                        <a:pt x="59" y="66"/>
                      </a:lnTo>
                      <a:lnTo>
                        <a:pt x="55" y="62"/>
                      </a:lnTo>
                      <a:lnTo>
                        <a:pt x="55" y="59"/>
                      </a:lnTo>
                      <a:lnTo>
                        <a:pt x="55" y="55"/>
                      </a:lnTo>
                      <a:lnTo>
                        <a:pt x="52" y="55"/>
                      </a:lnTo>
                      <a:lnTo>
                        <a:pt x="52" y="52"/>
                      </a:lnTo>
                      <a:lnTo>
                        <a:pt x="52" y="48"/>
                      </a:lnTo>
                      <a:lnTo>
                        <a:pt x="49" y="48"/>
                      </a:lnTo>
                      <a:lnTo>
                        <a:pt x="45" y="45"/>
                      </a:lnTo>
                      <a:lnTo>
                        <a:pt x="45" y="41"/>
                      </a:lnTo>
                      <a:lnTo>
                        <a:pt x="45" y="38"/>
                      </a:lnTo>
                      <a:lnTo>
                        <a:pt x="42" y="35"/>
                      </a:lnTo>
                      <a:lnTo>
                        <a:pt x="42" y="31"/>
                      </a:lnTo>
                      <a:lnTo>
                        <a:pt x="38" y="31"/>
                      </a:lnTo>
                      <a:lnTo>
                        <a:pt x="42" y="31"/>
                      </a:lnTo>
                      <a:lnTo>
                        <a:pt x="42" y="28"/>
                      </a:lnTo>
                      <a:lnTo>
                        <a:pt x="42" y="24"/>
                      </a:lnTo>
                      <a:lnTo>
                        <a:pt x="42" y="21"/>
                      </a:lnTo>
                      <a:lnTo>
                        <a:pt x="42" y="17"/>
                      </a:lnTo>
                      <a:lnTo>
                        <a:pt x="45" y="14"/>
                      </a:lnTo>
                      <a:lnTo>
                        <a:pt x="45" y="10"/>
                      </a:lnTo>
                      <a:lnTo>
                        <a:pt x="42" y="7"/>
                      </a:lnTo>
                      <a:lnTo>
                        <a:pt x="38" y="7"/>
                      </a:lnTo>
                      <a:lnTo>
                        <a:pt x="35" y="7"/>
                      </a:lnTo>
                      <a:lnTo>
                        <a:pt x="31" y="3"/>
                      </a:lnTo>
                      <a:lnTo>
                        <a:pt x="28" y="3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4" y="3"/>
                      </a:lnTo>
                      <a:lnTo>
                        <a:pt x="21" y="3"/>
                      </a:lnTo>
                      <a:lnTo>
                        <a:pt x="21" y="7"/>
                      </a:lnTo>
                      <a:lnTo>
                        <a:pt x="21" y="10"/>
                      </a:lnTo>
                      <a:lnTo>
                        <a:pt x="21" y="14"/>
                      </a:lnTo>
                      <a:lnTo>
                        <a:pt x="21" y="17"/>
                      </a:lnTo>
                      <a:lnTo>
                        <a:pt x="18" y="17"/>
                      </a:lnTo>
                      <a:lnTo>
                        <a:pt x="18" y="21"/>
                      </a:lnTo>
                      <a:lnTo>
                        <a:pt x="14" y="24"/>
                      </a:lnTo>
                      <a:lnTo>
                        <a:pt x="14" y="28"/>
                      </a:lnTo>
                      <a:lnTo>
                        <a:pt x="18" y="31"/>
                      </a:lnTo>
                      <a:lnTo>
                        <a:pt x="21" y="31"/>
                      </a:lnTo>
                      <a:lnTo>
                        <a:pt x="18" y="31"/>
                      </a:lnTo>
                      <a:lnTo>
                        <a:pt x="18" y="35"/>
                      </a:lnTo>
                      <a:lnTo>
                        <a:pt x="14" y="35"/>
                      </a:lnTo>
                      <a:lnTo>
                        <a:pt x="14" y="38"/>
                      </a:lnTo>
                      <a:lnTo>
                        <a:pt x="14" y="41"/>
                      </a:lnTo>
                      <a:lnTo>
                        <a:pt x="11" y="41"/>
                      </a:lnTo>
                      <a:lnTo>
                        <a:pt x="7" y="41"/>
                      </a:lnTo>
                      <a:lnTo>
                        <a:pt x="7" y="45"/>
                      </a:lnTo>
                      <a:lnTo>
                        <a:pt x="4" y="45"/>
                      </a:lnTo>
                      <a:lnTo>
                        <a:pt x="4" y="48"/>
                      </a:lnTo>
                      <a:lnTo>
                        <a:pt x="0" y="48"/>
                      </a:lnTo>
                      <a:lnTo>
                        <a:pt x="0" y="52"/>
                      </a:lnTo>
                      <a:lnTo>
                        <a:pt x="0" y="55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4" y="76"/>
                      </a:lnTo>
                      <a:lnTo>
                        <a:pt x="4" y="79"/>
                      </a:lnTo>
                      <a:lnTo>
                        <a:pt x="4" y="83"/>
                      </a:lnTo>
                      <a:lnTo>
                        <a:pt x="7" y="86"/>
                      </a:lnTo>
                      <a:lnTo>
                        <a:pt x="7" y="90"/>
                      </a:lnTo>
                      <a:lnTo>
                        <a:pt x="7" y="93"/>
                      </a:lnTo>
                      <a:lnTo>
                        <a:pt x="4" y="93"/>
                      </a:lnTo>
                      <a:lnTo>
                        <a:pt x="4" y="97"/>
                      </a:lnTo>
                      <a:lnTo>
                        <a:pt x="4" y="100"/>
                      </a:lnTo>
                      <a:lnTo>
                        <a:pt x="4" y="103"/>
                      </a:lnTo>
                      <a:lnTo>
                        <a:pt x="4" y="107"/>
                      </a:lnTo>
                      <a:lnTo>
                        <a:pt x="4" y="110"/>
                      </a:lnTo>
                      <a:lnTo>
                        <a:pt x="4" y="114"/>
                      </a:lnTo>
                      <a:lnTo>
                        <a:pt x="4" y="117"/>
                      </a:lnTo>
                      <a:lnTo>
                        <a:pt x="7" y="121"/>
                      </a:lnTo>
                      <a:lnTo>
                        <a:pt x="7" y="124"/>
                      </a:lnTo>
                      <a:lnTo>
                        <a:pt x="11" y="128"/>
                      </a:lnTo>
                      <a:lnTo>
                        <a:pt x="11" y="131"/>
                      </a:lnTo>
                      <a:lnTo>
                        <a:pt x="11" y="135"/>
                      </a:lnTo>
                      <a:lnTo>
                        <a:pt x="11" y="138"/>
                      </a:lnTo>
                      <a:lnTo>
                        <a:pt x="11" y="141"/>
                      </a:lnTo>
                      <a:lnTo>
                        <a:pt x="11" y="145"/>
                      </a:lnTo>
                      <a:lnTo>
                        <a:pt x="11" y="148"/>
                      </a:lnTo>
                      <a:lnTo>
                        <a:pt x="11" y="152"/>
                      </a:lnTo>
                      <a:lnTo>
                        <a:pt x="11" y="155"/>
                      </a:lnTo>
                      <a:lnTo>
                        <a:pt x="11" y="159"/>
                      </a:lnTo>
                      <a:lnTo>
                        <a:pt x="11" y="162"/>
                      </a:lnTo>
                      <a:lnTo>
                        <a:pt x="11" y="166"/>
                      </a:lnTo>
                      <a:lnTo>
                        <a:pt x="11" y="169"/>
                      </a:lnTo>
                      <a:lnTo>
                        <a:pt x="11" y="172"/>
                      </a:lnTo>
                      <a:lnTo>
                        <a:pt x="14" y="176"/>
                      </a:lnTo>
                      <a:lnTo>
                        <a:pt x="14" y="183"/>
                      </a:lnTo>
                      <a:lnTo>
                        <a:pt x="14" y="186"/>
                      </a:lnTo>
                      <a:lnTo>
                        <a:pt x="14" y="190"/>
                      </a:lnTo>
                      <a:lnTo>
                        <a:pt x="14" y="193"/>
                      </a:lnTo>
                      <a:lnTo>
                        <a:pt x="14" y="197"/>
                      </a:lnTo>
                      <a:lnTo>
                        <a:pt x="14" y="200"/>
                      </a:lnTo>
                      <a:lnTo>
                        <a:pt x="14" y="203"/>
                      </a:lnTo>
                      <a:lnTo>
                        <a:pt x="14" y="210"/>
                      </a:lnTo>
                      <a:lnTo>
                        <a:pt x="14" y="214"/>
                      </a:lnTo>
                      <a:lnTo>
                        <a:pt x="18" y="214"/>
                      </a:lnTo>
                      <a:lnTo>
                        <a:pt x="21" y="214"/>
                      </a:lnTo>
                      <a:lnTo>
                        <a:pt x="21" y="217"/>
                      </a:lnTo>
                      <a:lnTo>
                        <a:pt x="24" y="217"/>
                      </a:lnTo>
                      <a:lnTo>
                        <a:pt x="28" y="217"/>
                      </a:lnTo>
                      <a:lnTo>
                        <a:pt x="31" y="214"/>
                      </a:lnTo>
                      <a:lnTo>
                        <a:pt x="35" y="214"/>
                      </a:lnTo>
                      <a:lnTo>
                        <a:pt x="35" y="217"/>
                      </a:lnTo>
                      <a:lnTo>
                        <a:pt x="38" y="217"/>
                      </a:lnTo>
                      <a:lnTo>
                        <a:pt x="42" y="217"/>
                      </a:lnTo>
                      <a:lnTo>
                        <a:pt x="45" y="2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48" name="Freeform 221">
                  <a:extLst>
                    <a:ext uri="{FF2B5EF4-FFF2-40B4-BE49-F238E27FC236}">
                      <a16:creationId xmlns:a16="http://schemas.microsoft.com/office/drawing/2014/main" id="{43751804-72CE-4B67-95A3-838CBD383B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" y="200"/>
                  <a:ext cx="45" cy="14"/>
                </a:xfrm>
                <a:custGeom>
                  <a:avLst/>
                  <a:gdLst>
                    <a:gd name="T0" fmla="*/ 38 w 45"/>
                    <a:gd name="T1" fmla="*/ 14 h 14"/>
                    <a:gd name="T2" fmla="*/ 45 w 45"/>
                    <a:gd name="T3" fmla="*/ 14 h 14"/>
                    <a:gd name="T4" fmla="*/ 45 w 45"/>
                    <a:gd name="T5" fmla="*/ 10 h 14"/>
                    <a:gd name="T6" fmla="*/ 38 w 45"/>
                    <a:gd name="T7" fmla="*/ 7 h 14"/>
                    <a:gd name="T8" fmla="*/ 35 w 45"/>
                    <a:gd name="T9" fmla="*/ 3 h 14"/>
                    <a:gd name="T10" fmla="*/ 28 w 45"/>
                    <a:gd name="T11" fmla="*/ 0 h 14"/>
                    <a:gd name="T12" fmla="*/ 28 w 45"/>
                    <a:gd name="T13" fmla="*/ 0 h 14"/>
                    <a:gd name="T14" fmla="*/ 24 w 45"/>
                    <a:gd name="T15" fmla="*/ 3 h 14"/>
                    <a:gd name="T16" fmla="*/ 21 w 45"/>
                    <a:gd name="T17" fmla="*/ 3 h 14"/>
                    <a:gd name="T18" fmla="*/ 14 w 45"/>
                    <a:gd name="T19" fmla="*/ 3 h 14"/>
                    <a:gd name="T20" fmla="*/ 10 w 45"/>
                    <a:gd name="T21" fmla="*/ 3 h 14"/>
                    <a:gd name="T22" fmla="*/ 4 w 45"/>
                    <a:gd name="T23" fmla="*/ 3 h 14"/>
                    <a:gd name="T24" fmla="*/ 4 w 45"/>
                    <a:gd name="T25" fmla="*/ 3 h 14"/>
                    <a:gd name="T26" fmla="*/ 4 w 45"/>
                    <a:gd name="T27" fmla="*/ 3 h 14"/>
                    <a:gd name="T28" fmla="*/ 4 w 45"/>
                    <a:gd name="T29" fmla="*/ 3 h 14"/>
                    <a:gd name="T30" fmla="*/ 4 w 45"/>
                    <a:gd name="T31" fmla="*/ 3 h 14"/>
                    <a:gd name="T32" fmla="*/ 4 w 45"/>
                    <a:gd name="T33" fmla="*/ 3 h 14"/>
                    <a:gd name="T34" fmla="*/ 4 w 45"/>
                    <a:gd name="T35" fmla="*/ 3 h 14"/>
                    <a:gd name="T36" fmla="*/ 0 w 45"/>
                    <a:gd name="T37" fmla="*/ 3 h 14"/>
                    <a:gd name="T38" fmla="*/ 4 w 45"/>
                    <a:gd name="T39" fmla="*/ 7 h 14"/>
                    <a:gd name="T40" fmla="*/ 4 w 45"/>
                    <a:gd name="T41" fmla="*/ 7 h 14"/>
                    <a:gd name="T42" fmla="*/ 4 w 45"/>
                    <a:gd name="T43" fmla="*/ 7 h 14"/>
                    <a:gd name="T44" fmla="*/ 7 w 45"/>
                    <a:gd name="T45" fmla="*/ 7 h 14"/>
                    <a:gd name="T46" fmla="*/ 7 w 45"/>
                    <a:gd name="T47" fmla="*/ 7 h 14"/>
                    <a:gd name="T48" fmla="*/ 4 w 45"/>
                    <a:gd name="T49" fmla="*/ 7 h 14"/>
                    <a:gd name="T50" fmla="*/ 4 w 45"/>
                    <a:gd name="T51" fmla="*/ 7 h 14"/>
                    <a:gd name="T52" fmla="*/ 4 w 45"/>
                    <a:gd name="T53" fmla="*/ 7 h 14"/>
                    <a:gd name="T54" fmla="*/ 4 w 45"/>
                    <a:gd name="T55" fmla="*/ 7 h 14"/>
                    <a:gd name="T56" fmla="*/ 4 w 45"/>
                    <a:gd name="T57" fmla="*/ 10 h 14"/>
                    <a:gd name="T58" fmla="*/ 7 w 45"/>
                    <a:gd name="T59" fmla="*/ 10 h 14"/>
                    <a:gd name="T60" fmla="*/ 7 w 45"/>
                    <a:gd name="T61" fmla="*/ 10 h 14"/>
                    <a:gd name="T62" fmla="*/ 4 w 45"/>
                    <a:gd name="T63" fmla="*/ 10 h 14"/>
                    <a:gd name="T64" fmla="*/ 4 w 45"/>
                    <a:gd name="T65" fmla="*/ 10 h 14"/>
                    <a:gd name="T66" fmla="*/ 4 w 45"/>
                    <a:gd name="T67" fmla="*/ 10 h 14"/>
                    <a:gd name="T68" fmla="*/ 4 w 45"/>
                    <a:gd name="T69" fmla="*/ 10 h 14"/>
                    <a:gd name="T70" fmla="*/ 7 w 45"/>
                    <a:gd name="T71" fmla="*/ 10 h 14"/>
                    <a:gd name="T72" fmla="*/ 4 w 45"/>
                    <a:gd name="T73" fmla="*/ 10 h 14"/>
                    <a:gd name="T74" fmla="*/ 4 w 45"/>
                    <a:gd name="T75" fmla="*/ 10 h 14"/>
                    <a:gd name="T76" fmla="*/ 4 w 45"/>
                    <a:gd name="T77" fmla="*/ 10 h 14"/>
                    <a:gd name="T78" fmla="*/ 7 w 45"/>
                    <a:gd name="T79" fmla="*/ 14 h 14"/>
                    <a:gd name="T80" fmla="*/ 14 w 45"/>
                    <a:gd name="T81" fmla="*/ 14 h 14"/>
                    <a:gd name="T82" fmla="*/ 14 w 45"/>
                    <a:gd name="T83" fmla="*/ 10 h 14"/>
                    <a:gd name="T84" fmla="*/ 17 w 45"/>
                    <a:gd name="T85" fmla="*/ 10 h 14"/>
                    <a:gd name="T86" fmla="*/ 24 w 45"/>
                    <a:gd name="T87" fmla="*/ 14 h 14"/>
                    <a:gd name="T88" fmla="*/ 24 w 45"/>
                    <a:gd name="T89" fmla="*/ 14 h 14"/>
                    <a:gd name="T90" fmla="*/ 28 w 45"/>
                    <a:gd name="T91" fmla="*/ 14 h 14"/>
                    <a:gd name="T92" fmla="*/ 31 w 45"/>
                    <a:gd name="T93" fmla="*/ 14 h 14"/>
                    <a:gd name="T94" fmla="*/ 35 w 45"/>
                    <a:gd name="T95" fmla="*/ 14 h 1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45"/>
                    <a:gd name="T145" fmla="*/ 0 h 14"/>
                    <a:gd name="T146" fmla="*/ 45 w 45"/>
                    <a:gd name="T147" fmla="*/ 14 h 1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45" h="14">
                      <a:moveTo>
                        <a:pt x="35" y="14"/>
                      </a:moveTo>
                      <a:lnTo>
                        <a:pt x="35" y="14"/>
                      </a:lnTo>
                      <a:lnTo>
                        <a:pt x="38" y="14"/>
                      </a:lnTo>
                      <a:lnTo>
                        <a:pt x="41" y="14"/>
                      </a:lnTo>
                      <a:lnTo>
                        <a:pt x="45" y="14"/>
                      </a:lnTo>
                      <a:lnTo>
                        <a:pt x="45" y="10"/>
                      </a:lnTo>
                      <a:lnTo>
                        <a:pt x="41" y="7"/>
                      </a:lnTo>
                      <a:lnTo>
                        <a:pt x="38" y="7"/>
                      </a:lnTo>
                      <a:lnTo>
                        <a:pt x="35" y="3"/>
                      </a:lnTo>
                      <a:lnTo>
                        <a:pt x="31" y="3"/>
                      </a:lnTo>
                      <a:lnTo>
                        <a:pt x="31" y="0"/>
                      </a:lnTo>
                      <a:lnTo>
                        <a:pt x="28" y="0"/>
                      </a:lnTo>
                      <a:lnTo>
                        <a:pt x="28" y="3"/>
                      </a:lnTo>
                      <a:lnTo>
                        <a:pt x="24" y="3"/>
                      </a:lnTo>
                      <a:lnTo>
                        <a:pt x="21" y="3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0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4" y="7"/>
                      </a:lnTo>
                      <a:lnTo>
                        <a:pt x="4" y="10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4" y="14"/>
                      </a:lnTo>
                      <a:lnTo>
                        <a:pt x="14" y="10"/>
                      </a:lnTo>
                      <a:lnTo>
                        <a:pt x="17" y="10"/>
                      </a:lnTo>
                      <a:lnTo>
                        <a:pt x="21" y="14"/>
                      </a:lnTo>
                      <a:lnTo>
                        <a:pt x="24" y="14"/>
                      </a:lnTo>
                      <a:lnTo>
                        <a:pt x="28" y="14"/>
                      </a:lnTo>
                      <a:lnTo>
                        <a:pt x="31" y="14"/>
                      </a:ln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49" name="Freeform 222">
                  <a:extLst>
                    <a:ext uri="{FF2B5EF4-FFF2-40B4-BE49-F238E27FC236}">
                      <a16:creationId xmlns:a16="http://schemas.microsoft.com/office/drawing/2014/main" id="{6D961D41-A4CE-4D7D-BD0F-37DCB45CD2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" y="190"/>
                  <a:ext cx="17" cy="13"/>
                </a:xfrm>
                <a:custGeom>
                  <a:avLst/>
                  <a:gdLst>
                    <a:gd name="T0" fmla="*/ 10 w 17"/>
                    <a:gd name="T1" fmla="*/ 13 h 13"/>
                    <a:gd name="T2" fmla="*/ 10 w 17"/>
                    <a:gd name="T3" fmla="*/ 13 h 13"/>
                    <a:gd name="T4" fmla="*/ 10 w 17"/>
                    <a:gd name="T5" fmla="*/ 13 h 13"/>
                    <a:gd name="T6" fmla="*/ 14 w 17"/>
                    <a:gd name="T7" fmla="*/ 13 h 13"/>
                    <a:gd name="T8" fmla="*/ 14 w 17"/>
                    <a:gd name="T9" fmla="*/ 13 h 13"/>
                    <a:gd name="T10" fmla="*/ 14 w 17"/>
                    <a:gd name="T11" fmla="*/ 13 h 13"/>
                    <a:gd name="T12" fmla="*/ 17 w 17"/>
                    <a:gd name="T13" fmla="*/ 10 h 13"/>
                    <a:gd name="T14" fmla="*/ 17 w 17"/>
                    <a:gd name="T15" fmla="*/ 10 h 13"/>
                    <a:gd name="T16" fmla="*/ 17 w 17"/>
                    <a:gd name="T17" fmla="*/ 10 h 13"/>
                    <a:gd name="T18" fmla="*/ 17 w 17"/>
                    <a:gd name="T19" fmla="*/ 10 h 13"/>
                    <a:gd name="T20" fmla="*/ 17 w 17"/>
                    <a:gd name="T21" fmla="*/ 10 h 13"/>
                    <a:gd name="T22" fmla="*/ 17 w 17"/>
                    <a:gd name="T23" fmla="*/ 10 h 13"/>
                    <a:gd name="T24" fmla="*/ 17 w 17"/>
                    <a:gd name="T25" fmla="*/ 10 h 13"/>
                    <a:gd name="T26" fmla="*/ 17 w 17"/>
                    <a:gd name="T27" fmla="*/ 7 h 13"/>
                    <a:gd name="T28" fmla="*/ 17 w 17"/>
                    <a:gd name="T29" fmla="*/ 7 h 13"/>
                    <a:gd name="T30" fmla="*/ 14 w 17"/>
                    <a:gd name="T31" fmla="*/ 7 h 13"/>
                    <a:gd name="T32" fmla="*/ 14 w 17"/>
                    <a:gd name="T33" fmla="*/ 7 h 13"/>
                    <a:gd name="T34" fmla="*/ 10 w 17"/>
                    <a:gd name="T35" fmla="*/ 3 h 13"/>
                    <a:gd name="T36" fmla="*/ 7 w 17"/>
                    <a:gd name="T37" fmla="*/ 3 h 13"/>
                    <a:gd name="T38" fmla="*/ 7 w 17"/>
                    <a:gd name="T39" fmla="*/ 3 h 13"/>
                    <a:gd name="T40" fmla="*/ 4 w 17"/>
                    <a:gd name="T41" fmla="*/ 3 h 13"/>
                    <a:gd name="T42" fmla="*/ 4 w 17"/>
                    <a:gd name="T43" fmla="*/ 3 h 13"/>
                    <a:gd name="T44" fmla="*/ 4 w 17"/>
                    <a:gd name="T45" fmla="*/ 3 h 13"/>
                    <a:gd name="T46" fmla="*/ 4 w 17"/>
                    <a:gd name="T47" fmla="*/ 3 h 13"/>
                    <a:gd name="T48" fmla="*/ 4 w 17"/>
                    <a:gd name="T49" fmla="*/ 0 h 13"/>
                    <a:gd name="T50" fmla="*/ 4 w 17"/>
                    <a:gd name="T51" fmla="*/ 3 h 13"/>
                    <a:gd name="T52" fmla="*/ 4 w 17"/>
                    <a:gd name="T53" fmla="*/ 3 h 13"/>
                    <a:gd name="T54" fmla="*/ 4 w 17"/>
                    <a:gd name="T55" fmla="*/ 3 h 13"/>
                    <a:gd name="T56" fmla="*/ 0 w 17"/>
                    <a:gd name="T57" fmla="*/ 3 h 13"/>
                    <a:gd name="T58" fmla="*/ 0 w 17"/>
                    <a:gd name="T59" fmla="*/ 3 h 13"/>
                    <a:gd name="T60" fmla="*/ 0 w 17"/>
                    <a:gd name="T61" fmla="*/ 3 h 13"/>
                    <a:gd name="T62" fmla="*/ 0 w 17"/>
                    <a:gd name="T63" fmla="*/ 3 h 13"/>
                    <a:gd name="T64" fmla="*/ 0 w 17"/>
                    <a:gd name="T65" fmla="*/ 7 h 13"/>
                    <a:gd name="T66" fmla="*/ 0 w 17"/>
                    <a:gd name="T67" fmla="*/ 7 h 13"/>
                    <a:gd name="T68" fmla="*/ 0 w 17"/>
                    <a:gd name="T69" fmla="*/ 7 h 13"/>
                    <a:gd name="T70" fmla="*/ 0 w 17"/>
                    <a:gd name="T71" fmla="*/ 10 h 13"/>
                    <a:gd name="T72" fmla="*/ 0 w 17"/>
                    <a:gd name="T73" fmla="*/ 10 h 13"/>
                    <a:gd name="T74" fmla="*/ 0 w 17"/>
                    <a:gd name="T75" fmla="*/ 10 h 13"/>
                    <a:gd name="T76" fmla="*/ 0 w 17"/>
                    <a:gd name="T77" fmla="*/ 10 h 13"/>
                    <a:gd name="T78" fmla="*/ 0 w 17"/>
                    <a:gd name="T79" fmla="*/ 10 h 13"/>
                    <a:gd name="T80" fmla="*/ 0 w 17"/>
                    <a:gd name="T81" fmla="*/ 10 h 13"/>
                    <a:gd name="T82" fmla="*/ 0 w 17"/>
                    <a:gd name="T83" fmla="*/ 13 h 13"/>
                    <a:gd name="T84" fmla="*/ 4 w 17"/>
                    <a:gd name="T85" fmla="*/ 13 h 13"/>
                    <a:gd name="T86" fmla="*/ 4 w 17"/>
                    <a:gd name="T87" fmla="*/ 13 h 13"/>
                    <a:gd name="T88" fmla="*/ 4 w 17"/>
                    <a:gd name="T89" fmla="*/ 13 h 13"/>
                    <a:gd name="T90" fmla="*/ 4 w 17"/>
                    <a:gd name="T91" fmla="*/ 13 h 13"/>
                    <a:gd name="T92" fmla="*/ 4 w 17"/>
                    <a:gd name="T93" fmla="*/ 13 h 13"/>
                    <a:gd name="T94" fmla="*/ 4 w 17"/>
                    <a:gd name="T95" fmla="*/ 13 h 13"/>
                    <a:gd name="T96" fmla="*/ 7 w 17"/>
                    <a:gd name="T97" fmla="*/ 13 h 13"/>
                    <a:gd name="T98" fmla="*/ 7 w 17"/>
                    <a:gd name="T99" fmla="*/ 13 h 13"/>
                    <a:gd name="T100" fmla="*/ 7 w 17"/>
                    <a:gd name="T101" fmla="*/ 13 h 13"/>
                    <a:gd name="T102" fmla="*/ 7 w 17"/>
                    <a:gd name="T103" fmla="*/ 13 h 13"/>
                    <a:gd name="T104" fmla="*/ 10 w 17"/>
                    <a:gd name="T105" fmla="*/ 13 h 13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7"/>
                    <a:gd name="T160" fmla="*/ 0 h 13"/>
                    <a:gd name="T161" fmla="*/ 17 w 17"/>
                    <a:gd name="T162" fmla="*/ 13 h 13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7" h="13">
                      <a:moveTo>
                        <a:pt x="10" y="13"/>
                      </a:moveTo>
                      <a:lnTo>
                        <a:pt x="10" y="13"/>
                      </a:lnTo>
                      <a:lnTo>
                        <a:pt x="14" y="13"/>
                      </a:lnTo>
                      <a:lnTo>
                        <a:pt x="17" y="10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4" y="13"/>
                      </a:lnTo>
                      <a:lnTo>
                        <a:pt x="7" y="13"/>
                      </a:lnTo>
                      <a:lnTo>
                        <a:pt x="10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50" name="Freeform 223">
                  <a:extLst>
                    <a:ext uri="{FF2B5EF4-FFF2-40B4-BE49-F238E27FC236}">
                      <a16:creationId xmlns:a16="http://schemas.microsoft.com/office/drawing/2014/main" id="{E5098900-4AED-46C7-BA6E-155E06CB87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" y="124"/>
                  <a:ext cx="31" cy="79"/>
                </a:xfrm>
                <a:custGeom>
                  <a:avLst/>
                  <a:gdLst>
                    <a:gd name="T0" fmla="*/ 31 w 31"/>
                    <a:gd name="T1" fmla="*/ 69 h 79"/>
                    <a:gd name="T2" fmla="*/ 27 w 31"/>
                    <a:gd name="T3" fmla="*/ 21 h 79"/>
                    <a:gd name="T4" fmla="*/ 24 w 31"/>
                    <a:gd name="T5" fmla="*/ 4 h 79"/>
                    <a:gd name="T6" fmla="*/ 7 w 31"/>
                    <a:gd name="T7" fmla="*/ 0 h 79"/>
                    <a:gd name="T8" fmla="*/ 0 w 31"/>
                    <a:gd name="T9" fmla="*/ 0 h 79"/>
                    <a:gd name="T10" fmla="*/ 3 w 31"/>
                    <a:gd name="T11" fmla="*/ 4 h 79"/>
                    <a:gd name="T12" fmla="*/ 3 w 31"/>
                    <a:gd name="T13" fmla="*/ 4 h 79"/>
                    <a:gd name="T14" fmla="*/ 3 w 31"/>
                    <a:gd name="T15" fmla="*/ 7 h 79"/>
                    <a:gd name="T16" fmla="*/ 3 w 31"/>
                    <a:gd name="T17" fmla="*/ 7 h 79"/>
                    <a:gd name="T18" fmla="*/ 3 w 31"/>
                    <a:gd name="T19" fmla="*/ 7 h 79"/>
                    <a:gd name="T20" fmla="*/ 3 w 31"/>
                    <a:gd name="T21" fmla="*/ 11 h 79"/>
                    <a:gd name="T22" fmla="*/ 3 w 31"/>
                    <a:gd name="T23" fmla="*/ 11 h 79"/>
                    <a:gd name="T24" fmla="*/ 3 w 31"/>
                    <a:gd name="T25" fmla="*/ 14 h 79"/>
                    <a:gd name="T26" fmla="*/ 7 w 31"/>
                    <a:gd name="T27" fmla="*/ 14 h 79"/>
                    <a:gd name="T28" fmla="*/ 3 w 31"/>
                    <a:gd name="T29" fmla="*/ 17 h 79"/>
                    <a:gd name="T30" fmla="*/ 7 w 31"/>
                    <a:gd name="T31" fmla="*/ 17 h 79"/>
                    <a:gd name="T32" fmla="*/ 3 w 31"/>
                    <a:gd name="T33" fmla="*/ 17 h 79"/>
                    <a:gd name="T34" fmla="*/ 7 w 31"/>
                    <a:gd name="T35" fmla="*/ 21 h 79"/>
                    <a:gd name="T36" fmla="*/ 3 w 31"/>
                    <a:gd name="T37" fmla="*/ 21 h 79"/>
                    <a:gd name="T38" fmla="*/ 7 w 31"/>
                    <a:gd name="T39" fmla="*/ 24 h 79"/>
                    <a:gd name="T40" fmla="*/ 3 w 31"/>
                    <a:gd name="T41" fmla="*/ 24 h 79"/>
                    <a:gd name="T42" fmla="*/ 7 w 31"/>
                    <a:gd name="T43" fmla="*/ 28 h 79"/>
                    <a:gd name="T44" fmla="*/ 3 w 31"/>
                    <a:gd name="T45" fmla="*/ 28 h 79"/>
                    <a:gd name="T46" fmla="*/ 3 w 31"/>
                    <a:gd name="T47" fmla="*/ 28 h 79"/>
                    <a:gd name="T48" fmla="*/ 3 w 31"/>
                    <a:gd name="T49" fmla="*/ 31 h 79"/>
                    <a:gd name="T50" fmla="*/ 3 w 31"/>
                    <a:gd name="T51" fmla="*/ 31 h 79"/>
                    <a:gd name="T52" fmla="*/ 3 w 31"/>
                    <a:gd name="T53" fmla="*/ 35 h 79"/>
                    <a:gd name="T54" fmla="*/ 3 w 31"/>
                    <a:gd name="T55" fmla="*/ 35 h 79"/>
                    <a:gd name="T56" fmla="*/ 7 w 31"/>
                    <a:gd name="T57" fmla="*/ 35 h 79"/>
                    <a:gd name="T58" fmla="*/ 3 w 31"/>
                    <a:gd name="T59" fmla="*/ 35 h 79"/>
                    <a:gd name="T60" fmla="*/ 7 w 31"/>
                    <a:gd name="T61" fmla="*/ 38 h 79"/>
                    <a:gd name="T62" fmla="*/ 3 w 31"/>
                    <a:gd name="T63" fmla="*/ 38 h 79"/>
                    <a:gd name="T64" fmla="*/ 7 w 31"/>
                    <a:gd name="T65" fmla="*/ 42 h 79"/>
                    <a:gd name="T66" fmla="*/ 3 w 31"/>
                    <a:gd name="T67" fmla="*/ 42 h 79"/>
                    <a:gd name="T68" fmla="*/ 7 w 31"/>
                    <a:gd name="T69" fmla="*/ 45 h 79"/>
                    <a:gd name="T70" fmla="*/ 3 w 31"/>
                    <a:gd name="T71" fmla="*/ 45 h 79"/>
                    <a:gd name="T72" fmla="*/ 7 w 31"/>
                    <a:gd name="T73" fmla="*/ 48 h 79"/>
                    <a:gd name="T74" fmla="*/ 3 w 31"/>
                    <a:gd name="T75" fmla="*/ 45 h 79"/>
                    <a:gd name="T76" fmla="*/ 7 w 31"/>
                    <a:gd name="T77" fmla="*/ 48 h 79"/>
                    <a:gd name="T78" fmla="*/ 3 w 31"/>
                    <a:gd name="T79" fmla="*/ 48 h 79"/>
                    <a:gd name="T80" fmla="*/ 10 w 31"/>
                    <a:gd name="T81" fmla="*/ 52 h 79"/>
                    <a:gd name="T82" fmla="*/ 3 w 31"/>
                    <a:gd name="T83" fmla="*/ 52 h 79"/>
                    <a:gd name="T84" fmla="*/ 10 w 31"/>
                    <a:gd name="T85" fmla="*/ 55 h 79"/>
                    <a:gd name="T86" fmla="*/ 7 w 31"/>
                    <a:gd name="T87" fmla="*/ 55 h 79"/>
                    <a:gd name="T88" fmla="*/ 10 w 31"/>
                    <a:gd name="T89" fmla="*/ 59 h 79"/>
                    <a:gd name="T90" fmla="*/ 3 w 31"/>
                    <a:gd name="T91" fmla="*/ 59 h 79"/>
                    <a:gd name="T92" fmla="*/ 7 w 31"/>
                    <a:gd name="T93" fmla="*/ 62 h 79"/>
                    <a:gd name="T94" fmla="*/ 7 w 31"/>
                    <a:gd name="T95" fmla="*/ 62 h 79"/>
                    <a:gd name="T96" fmla="*/ 7 w 31"/>
                    <a:gd name="T97" fmla="*/ 62 h 79"/>
                    <a:gd name="T98" fmla="*/ 7 w 31"/>
                    <a:gd name="T99" fmla="*/ 66 h 79"/>
                    <a:gd name="T100" fmla="*/ 7 w 31"/>
                    <a:gd name="T101" fmla="*/ 66 h 79"/>
                    <a:gd name="T102" fmla="*/ 10 w 31"/>
                    <a:gd name="T103" fmla="*/ 66 h 79"/>
                    <a:gd name="T104" fmla="*/ 7 w 31"/>
                    <a:gd name="T105" fmla="*/ 69 h 79"/>
                    <a:gd name="T106" fmla="*/ 7 w 31"/>
                    <a:gd name="T107" fmla="*/ 69 h 79"/>
                    <a:gd name="T108" fmla="*/ 7 w 31"/>
                    <a:gd name="T109" fmla="*/ 69 h 79"/>
                    <a:gd name="T110" fmla="*/ 10 w 31"/>
                    <a:gd name="T111" fmla="*/ 73 h 79"/>
                    <a:gd name="T112" fmla="*/ 7 w 31"/>
                    <a:gd name="T113" fmla="*/ 73 h 79"/>
                    <a:gd name="T114" fmla="*/ 7 w 31"/>
                    <a:gd name="T115" fmla="*/ 76 h 79"/>
                    <a:gd name="T116" fmla="*/ 3 w 31"/>
                    <a:gd name="T117" fmla="*/ 73 h 79"/>
                    <a:gd name="T118" fmla="*/ 17 w 31"/>
                    <a:gd name="T119" fmla="*/ 79 h 7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1"/>
                    <a:gd name="T181" fmla="*/ 0 h 79"/>
                    <a:gd name="T182" fmla="*/ 31 w 31"/>
                    <a:gd name="T183" fmla="*/ 79 h 7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1" h="79">
                      <a:moveTo>
                        <a:pt x="17" y="79"/>
                      </a:moveTo>
                      <a:lnTo>
                        <a:pt x="20" y="79"/>
                      </a:lnTo>
                      <a:lnTo>
                        <a:pt x="24" y="79"/>
                      </a:lnTo>
                      <a:lnTo>
                        <a:pt x="27" y="79"/>
                      </a:lnTo>
                      <a:lnTo>
                        <a:pt x="27" y="76"/>
                      </a:lnTo>
                      <a:lnTo>
                        <a:pt x="31" y="76"/>
                      </a:lnTo>
                      <a:lnTo>
                        <a:pt x="31" y="73"/>
                      </a:lnTo>
                      <a:lnTo>
                        <a:pt x="31" y="69"/>
                      </a:lnTo>
                      <a:lnTo>
                        <a:pt x="31" y="66"/>
                      </a:lnTo>
                      <a:lnTo>
                        <a:pt x="31" y="62"/>
                      </a:lnTo>
                      <a:lnTo>
                        <a:pt x="31" y="59"/>
                      </a:lnTo>
                      <a:lnTo>
                        <a:pt x="27" y="52"/>
                      </a:lnTo>
                      <a:lnTo>
                        <a:pt x="27" y="48"/>
                      </a:lnTo>
                      <a:lnTo>
                        <a:pt x="27" y="42"/>
                      </a:lnTo>
                      <a:lnTo>
                        <a:pt x="27" y="38"/>
                      </a:lnTo>
                      <a:lnTo>
                        <a:pt x="27" y="35"/>
                      </a:lnTo>
                      <a:lnTo>
                        <a:pt x="27" y="28"/>
                      </a:lnTo>
                      <a:lnTo>
                        <a:pt x="27" y="24"/>
                      </a:lnTo>
                      <a:lnTo>
                        <a:pt x="27" y="21"/>
                      </a:lnTo>
                      <a:lnTo>
                        <a:pt x="27" y="17"/>
                      </a:lnTo>
                      <a:lnTo>
                        <a:pt x="27" y="11"/>
                      </a:lnTo>
                      <a:lnTo>
                        <a:pt x="27" y="0"/>
                      </a:lnTo>
                      <a:lnTo>
                        <a:pt x="24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0" y="4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3" y="7"/>
                      </a:lnTo>
                      <a:lnTo>
                        <a:pt x="7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7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3" y="11"/>
                      </a:lnTo>
                      <a:lnTo>
                        <a:pt x="7" y="11"/>
                      </a:lnTo>
                      <a:lnTo>
                        <a:pt x="3" y="11"/>
                      </a:lnTo>
                      <a:lnTo>
                        <a:pt x="0" y="11"/>
                      </a:lnTo>
                      <a:lnTo>
                        <a:pt x="3" y="11"/>
                      </a:lnTo>
                      <a:lnTo>
                        <a:pt x="3" y="14"/>
                      </a:lnTo>
                      <a:lnTo>
                        <a:pt x="7" y="14"/>
                      </a:lnTo>
                      <a:lnTo>
                        <a:pt x="3" y="14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3" y="17"/>
                      </a:lnTo>
                      <a:lnTo>
                        <a:pt x="7" y="21"/>
                      </a:lnTo>
                      <a:lnTo>
                        <a:pt x="3" y="21"/>
                      </a:lnTo>
                      <a:lnTo>
                        <a:pt x="3" y="24"/>
                      </a:lnTo>
                      <a:lnTo>
                        <a:pt x="7" y="24"/>
                      </a:lnTo>
                      <a:lnTo>
                        <a:pt x="3" y="24"/>
                      </a:lnTo>
                      <a:lnTo>
                        <a:pt x="7" y="28"/>
                      </a:lnTo>
                      <a:lnTo>
                        <a:pt x="3" y="28"/>
                      </a:lnTo>
                      <a:lnTo>
                        <a:pt x="7" y="28"/>
                      </a:lnTo>
                      <a:lnTo>
                        <a:pt x="7" y="31"/>
                      </a:lnTo>
                      <a:lnTo>
                        <a:pt x="3" y="31"/>
                      </a:lnTo>
                      <a:lnTo>
                        <a:pt x="7" y="31"/>
                      </a:lnTo>
                      <a:lnTo>
                        <a:pt x="7" y="35"/>
                      </a:lnTo>
                      <a:lnTo>
                        <a:pt x="3" y="35"/>
                      </a:lnTo>
                      <a:lnTo>
                        <a:pt x="3" y="31"/>
                      </a:lnTo>
                      <a:lnTo>
                        <a:pt x="3" y="35"/>
                      </a:lnTo>
                      <a:lnTo>
                        <a:pt x="7" y="35"/>
                      </a:lnTo>
                      <a:lnTo>
                        <a:pt x="3" y="35"/>
                      </a:lnTo>
                      <a:lnTo>
                        <a:pt x="0" y="35"/>
                      </a:lnTo>
                      <a:lnTo>
                        <a:pt x="3" y="35"/>
                      </a:lnTo>
                      <a:lnTo>
                        <a:pt x="3" y="38"/>
                      </a:lnTo>
                      <a:lnTo>
                        <a:pt x="7" y="38"/>
                      </a:lnTo>
                      <a:lnTo>
                        <a:pt x="3" y="38"/>
                      </a:lnTo>
                      <a:lnTo>
                        <a:pt x="0" y="38"/>
                      </a:lnTo>
                      <a:lnTo>
                        <a:pt x="3" y="38"/>
                      </a:lnTo>
                      <a:lnTo>
                        <a:pt x="3" y="42"/>
                      </a:lnTo>
                      <a:lnTo>
                        <a:pt x="7" y="42"/>
                      </a:lnTo>
                      <a:lnTo>
                        <a:pt x="3" y="42"/>
                      </a:lnTo>
                      <a:lnTo>
                        <a:pt x="3" y="45"/>
                      </a:lnTo>
                      <a:lnTo>
                        <a:pt x="7" y="45"/>
                      </a:lnTo>
                      <a:lnTo>
                        <a:pt x="3" y="45"/>
                      </a:lnTo>
                      <a:lnTo>
                        <a:pt x="7" y="45"/>
                      </a:lnTo>
                      <a:lnTo>
                        <a:pt x="7" y="48"/>
                      </a:lnTo>
                      <a:lnTo>
                        <a:pt x="3" y="45"/>
                      </a:lnTo>
                      <a:lnTo>
                        <a:pt x="3" y="48"/>
                      </a:lnTo>
                      <a:lnTo>
                        <a:pt x="7" y="48"/>
                      </a:lnTo>
                      <a:lnTo>
                        <a:pt x="10" y="48"/>
                      </a:lnTo>
                      <a:lnTo>
                        <a:pt x="10" y="52"/>
                      </a:lnTo>
                      <a:lnTo>
                        <a:pt x="7" y="52"/>
                      </a:lnTo>
                      <a:lnTo>
                        <a:pt x="7" y="48"/>
                      </a:lnTo>
                      <a:lnTo>
                        <a:pt x="3" y="48"/>
                      </a:lnTo>
                      <a:lnTo>
                        <a:pt x="3" y="52"/>
                      </a:lnTo>
                      <a:lnTo>
                        <a:pt x="7" y="52"/>
                      </a:lnTo>
                      <a:lnTo>
                        <a:pt x="10" y="52"/>
                      </a:lnTo>
                      <a:lnTo>
                        <a:pt x="7" y="52"/>
                      </a:lnTo>
                      <a:lnTo>
                        <a:pt x="3" y="52"/>
                      </a:lnTo>
                      <a:lnTo>
                        <a:pt x="3" y="55"/>
                      </a:lnTo>
                      <a:lnTo>
                        <a:pt x="7" y="55"/>
                      </a:lnTo>
                      <a:lnTo>
                        <a:pt x="10" y="55"/>
                      </a:lnTo>
                      <a:lnTo>
                        <a:pt x="7" y="55"/>
                      </a:lnTo>
                      <a:lnTo>
                        <a:pt x="3" y="55"/>
                      </a:lnTo>
                      <a:lnTo>
                        <a:pt x="7" y="55"/>
                      </a:lnTo>
                      <a:lnTo>
                        <a:pt x="7" y="59"/>
                      </a:lnTo>
                      <a:lnTo>
                        <a:pt x="10" y="59"/>
                      </a:lnTo>
                      <a:lnTo>
                        <a:pt x="7" y="59"/>
                      </a:lnTo>
                      <a:lnTo>
                        <a:pt x="3" y="59"/>
                      </a:lnTo>
                      <a:lnTo>
                        <a:pt x="7" y="59"/>
                      </a:lnTo>
                      <a:lnTo>
                        <a:pt x="10" y="59"/>
                      </a:lnTo>
                      <a:lnTo>
                        <a:pt x="10" y="62"/>
                      </a:lnTo>
                      <a:lnTo>
                        <a:pt x="7" y="62"/>
                      </a:lnTo>
                      <a:lnTo>
                        <a:pt x="7" y="59"/>
                      </a:lnTo>
                      <a:lnTo>
                        <a:pt x="7" y="62"/>
                      </a:lnTo>
                      <a:lnTo>
                        <a:pt x="10" y="62"/>
                      </a:lnTo>
                      <a:lnTo>
                        <a:pt x="7" y="62"/>
                      </a:lnTo>
                      <a:lnTo>
                        <a:pt x="7" y="66"/>
                      </a:lnTo>
                      <a:lnTo>
                        <a:pt x="10" y="66"/>
                      </a:lnTo>
                      <a:lnTo>
                        <a:pt x="7" y="66"/>
                      </a:lnTo>
                      <a:lnTo>
                        <a:pt x="10" y="66"/>
                      </a:lnTo>
                      <a:lnTo>
                        <a:pt x="10" y="69"/>
                      </a:lnTo>
                      <a:lnTo>
                        <a:pt x="7" y="69"/>
                      </a:lnTo>
                      <a:lnTo>
                        <a:pt x="7" y="66"/>
                      </a:lnTo>
                      <a:lnTo>
                        <a:pt x="3" y="66"/>
                      </a:lnTo>
                      <a:lnTo>
                        <a:pt x="3" y="69"/>
                      </a:lnTo>
                      <a:lnTo>
                        <a:pt x="7" y="69"/>
                      </a:lnTo>
                      <a:lnTo>
                        <a:pt x="10" y="69"/>
                      </a:lnTo>
                      <a:lnTo>
                        <a:pt x="7" y="69"/>
                      </a:lnTo>
                      <a:lnTo>
                        <a:pt x="3" y="69"/>
                      </a:lnTo>
                      <a:lnTo>
                        <a:pt x="3" y="73"/>
                      </a:lnTo>
                      <a:lnTo>
                        <a:pt x="7" y="73"/>
                      </a:lnTo>
                      <a:lnTo>
                        <a:pt x="10" y="73"/>
                      </a:lnTo>
                      <a:lnTo>
                        <a:pt x="7" y="73"/>
                      </a:lnTo>
                      <a:lnTo>
                        <a:pt x="3" y="73"/>
                      </a:lnTo>
                      <a:lnTo>
                        <a:pt x="7" y="73"/>
                      </a:lnTo>
                      <a:lnTo>
                        <a:pt x="7" y="76"/>
                      </a:lnTo>
                      <a:lnTo>
                        <a:pt x="10" y="76"/>
                      </a:lnTo>
                      <a:lnTo>
                        <a:pt x="7" y="76"/>
                      </a:lnTo>
                      <a:lnTo>
                        <a:pt x="3" y="76"/>
                      </a:lnTo>
                      <a:lnTo>
                        <a:pt x="3" y="73"/>
                      </a:lnTo>
                      <a:lnTo>
                        <a:pt x="3" y="76"/>
                      </a:lnTo>
                      <a:lnTo>
                        <a:pt x="7" y="76"/>
                      </a:lnTo>
                      <a:lnTo>
                        <a:pt x="7" y="79"/>
                      </a:lnTo>
                      <a:lnTo>
                        <a:pt x="10" y="79"/>
                      </a:lnTo>
                      <a:lnTo>
                        <a:pt x="13" y="79"/>
                      </a:lnTo>
                      <a:lnTo>
                        <a:pt x="17" y="7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51" name="Freeform 224">
                  <a:extLst>
                    <a:ext uri="{FF2B5EF4-FFF2-40B4-BE49-F238E27FC236}">
                      <a16:creationId xmlns:a16="http://schemas.microsoft.com/office/drawing/2014/main" id="{B2350655-649D-47CA-9314-37ED78201E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" y="121"/>
                  <a:ext cx="14" cy="72"/>
                </a:xfrm>
                <a:custGeom>
                  <a:avLst/>
                  <a:gdLst>
                    <a:gd name="T0" fmla="*/ 14 w 14"/>
                    <a:gd name="T1" fmla="*/ 69 h 72"/>
                    <a:gd name="T2" fmla="*/ 11 w 14"/>
                    <a:gd name="T3" fmla="*/ 38 h 72"/>
                    <a:gd name="T4" fmla="*/ 11 w 14"/>
                    <a:gd name="T5" fmla="*/ 14 h 72"/>
                    <a:gd name="T6" fmla="*/ 7 w 14"/>
                    <a:gd name="T7" fmla="*/ 0 h 72"/>
                    <a:gd name="T8" fmla="*/ 4 w 14"/>
                    <a:gd name="T9" fmla="*/ 3 h 72"/>
                    <a:gd name="T10" fmla="*/ 4 w 14"/>
                    <a:gd name="T11" fmla="*/ 7 h 72"/>
                    <a:gd name="T12" fmla="*/ 4 w 14"/>
                    <a:gd name="T13" fmla="*/ 7 h 72"/>
                    <a:gd name="T14" fmla="*/ 4 w 14"/>
                    <a:gd name="T15" fmla="*/ 7 h 72"/>
                    <a:gd name="T16" fmla="*/ 4 w 14"/>
                    <a:gd name="T17" fmla="*/ 10 h 72"/>
                    <a:gd name="T18" fmla="*/ 4 w 14"/>
                    <a:gd name="T19" fmla="*/ 10 h 72"/>
                    <a:gd name="T20" fmla="*/ 4 w 14"/>
                    <a:gd name="T21" fmla="*/ 10 h 72"/>
                    <a:gd name="T22" fmla="*/ 4 w 14"/>
                    <a:gd name="T23" fmla="*/ 10 h 72"/>
                    <a:gd name="T24" fmla="*/ 4 w 14"/>
                    <a:gd name="T25" fmla="*/ 14 h 72"/>
                    <a:gd name="T26" fmla="*/ 4 w 14"/>
                    <a:gd name="T27" fmla="*/ 14 h 72"/>
                    <a:gd name="T28" fmla="*/ 0 w 14"/>
                    <a:gd name="T29" fmla="*/ 14 h 72"/>
                    <a:gd name="T30" fmla="*/ 4 w 14"/>
                    <a:gd name="T31" fmla="*/ 17 h 72"/>
                    <a:gd name="T32" fmla="*/ 4 w 14"/>
                    <a:gd name="T33" fmla="*/ 17 h 72"/>
                    <a:gd name="T34" fmla="*/ 4 w 14"/>
                    <a:gd name="T35" fmla="*/ 20 h 72"/>
                    <a:gd name="T36" fmla="*/ 4 w 14"/>
                    <a:gd name="T37" fmla="*/ 20 h 72"/>
                    <a:gd name="T38" fmla="*/ 4 w 14"/>
                    <a:gd name="T39" fmla="*/ 24 h 72"/>
                    <a:gd name="T40" fmla="*/ 4 w 14"/>
                    <a:gd name="T41" fmla="*/ 24 h 72"/>
                    <a:gd name="T42" fmla="*/ 4 w 14"/>
                    <a:gd name="T43" fmla="*/ 27 h 72"/>
                    <a:gd name="T44" fmla="*/ 4 w 14"/>
                    <a:gd name="T45" fmla="*/ 27 h 72"/>
                    <a:gd name="T46" fmla="*/ 4 w 14"/>
                    <a:gd name="T47" fmla="*/ 27 h 72"/>
                    <a:gd name="T48" fmla="*/ 4 w 14"/>
                    <a:gd name="T49" fmla="*/ 31 h 72"/>
                    <a:gd name="T50" fmla="*/ 0 w 14"/>
                    <a:gd name="T51" fmla="*/ 31 h 72"/>
                    <a:gd name="T52" fmla="*/ 4 w 14"/>
                    <a:gd name="T53" fmla="*/ 34 h 72"/>
                    <a:gd name="T54" fmla="*/ 0 w 14"/>
                    <a:gd name="T55" fmla="*/ 34 h 72"/>
                    <a:gd name="T56" fmla="*/ 4 w 14"/>
                    <a:gd name="T57" fmla="*/ 38 h 72"/>
                    <a:gd name="T58" fmla="*/ 0 w 14"/>
                    <a:gd name="T59" fmla="*/ 38 h 72"/>
                    <a:gd name="T60" fmla="*/ 4 w 14"/>
                    <a:gd name="T61" fmla="*/ 41 h 72"/>
                    <a:gd name="T62" fmla="*/ 0 w 14"/>
                    <a:gd name="T63" fmla="*/ 41 h 72"/>
                    <a:gd name="T64" fmla="*/ 4 w 14"/>
                    <a:gd name="T65" fmla="*/ 41 h 72"/>
                    <a:gd name="T66" fmla="*/ 4 w 14"/>
                    <a:gd name="T67" fmla="*/ 45 h 72"/>
                    <a:gd name="T68" fmla="*/ 4 w 14"/>
                    <a:gd name="T69" fmla="*/ 45 h 72"/>
                    <a:gd name="T70" fmla="*/ 4 w 14"/>
                    <a:gd name="T71" fmla="*/ 45 h 72"/>
                    <a:gd name="T72" fmla="*/ 4 w 14"/>
                    <a:gd name="T73" fmla="*/ 48 h 72"/>
                    <a:gd name="T74" fmla="*/ 4 w 14"/>
                    <a:gd name="T75" fmla="*/ 48 h 72"/>
                    <a:gd name="T76" fmla="*/ 4 w 14"/>
                    <a:gd name="T77" fmla="*/ 48 h 72"/>
                    <a:gd name="T78" fmla="*/ 4 w 14"/>
                    <a:gd name="T79" fmla="*/ 51 h 72"/>
                    <a:gd name="T80" fmla="*/ 4 w 14"/>
                    <a:gd name="T81" fmla="*/ 51 h 72"/>
                    <a:gd name="T82" fmla="*/ 4 w 14"/>
                    <a:gd name="T83" fmla="*/ 55 h 72"/>
                    <a:gd name="T84" fmla="*/ 7 w 14"/>
                    <a:gd name="T85" fmla="*/ 55 h 72"/>
                    <a:gd name="T86" fmla="*/ 4 w 14"/>
                    <a:gd name="T87" fmla="*/ 55 h 72"/>
                    <a:gd name="T88" fmla="*/ 4 w 14"/>
                    <a:gd name="T89" fmla="*/ 58 h 72"/>
                    <a:gd name="T90" fmla="*/ 7 w 14"/>
                    <a:gd name="T91" fmla="*/ 58 h 72"/>
                    <a:gd name="T92" fmla="*/ 4 w 14"/>
                    <a:gd name="T93" fmla="*/ 58 h 72"/>
                    <a:gd name="T94" fmla="*/ 4 w 14"/>
                    <a:gd name="T95" fmla="*/ 62 h 72"/>
                    <a:gd name="T96" fmla="*/ 7 w 14"/>
                    <a:gd name="T97" fmla="*/ 62 h 72"/>
                    <a:gd name="T98" fmla="*/ 4 w 14"/>
                    <a:gd name="T99" fmla="*/ 62 h 72"/>
                    <a:gd name="T100" fmla="*/ 4 w 14"/>
                    <a:gd name="T101" fmla="*/ 65 h 72"/>
                    <a:gd name="T102" fmla="*/ 7 w 14"/>
                    <a:gd name="T103" fmla="*/ 65 h 72"/>
                    <a:gd name="T104" fmla="*/ 4 w 14"/>
                    <a:gd name="T105" fmla="*/ 65 h 72"/>
                    <a:gd name="T106" fmla="*/ 7 w 14"/>
                    <a:gd name="T107" fmla="*/ 65 h 72"/>
                    <a:gd name="T108" fmla="*/ 7 w 14"/>
                    <a:gd name="T109" fmla="*/ 65 h 72"/>
                    <a:gd name="T110" fmla="*/ 4 w 14"/>
                    <a:gd name="T111" fmla="*/ 69 h 72"/>
                    <a:gd name="T112" fmla="*/ 7 w 14"/>
                    <a:gd name="T113" fmla="*/ 69 h 72"/>
                    <a:gd name="T114" fmla="*/ 7 w 14"/>
                    <a:gd name="T115" fmla="*/ 69 h 72"/>
                    <a:gd name="T116" fmla="*/ 7 w 14"/>
                    <a:gd name="T117" fmla="*/ 72 h 72"/>
                    <a:gd name="T118" fmla="*/ 7 w 14"/>
                    <a:gd name="T119" fmla="*/ 72 h 72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4"/>
                    <a:gd name="T181" fmla="*/ 0 h 72"/>
                    <a:gd name="T182" fmla="*/ 14 w 14"/>
                    <a:gd name="T183" fmla="*/ 72 h 72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4" h="72">
                      <a:moveTo>
                        <a:pt x="7" y="72"/>
                      </a:moveTo>
                      <a:lnTo>
                        <a:pt x="7" y="72"/>
                      </a:lnTo>
                      <a:lnTo>
                        <a:pt x="11" y="69"/>
                      </a:lnTo>
                      <a:lnTo>
                        <a:pt x="14" y="69"/>
                      </a:lnTo>
                      <a:lnTo>
                        <a:pt x="14" y="65"/>
                      </a:lnTo>
                      <a:lnTo>
                        <a:pt x="14" y="58"/>
                      </a:lnTo>
                      <a:lnTo>
                        <a:pt x="11" y="55"/>
                      </a:lnTo>
                      <a:lnTo>
                        <a:pt x="11" y="51"/>
                      </a:lnTo>
                      <a:lnTo>
                        <a:pt x="11" y="48"/>
                      </a:lnTo>
                      <a:lnTo>
                        <a:pt x="11" y="45"/>
                      </a:lnTo>
                      <a:lnTo>
                        <a:pt x="11" y="38"/>
                      </a:lnTo>
                      <a:lnTo>
                        <a:pt x="11" y="34"/>
                      </a:lnTo>
                      <a:lnTo>
                        <a:pt x="11" y="31"/>
                      </a:lnTo>
                      <a:lnTo>
                        <a:pt x="11" y="27"/>
                      </a:lnTo>
                      <a:lnTo>
                        <a:pt x="11" y="24"/>
                      </a:lnTo>
                      <a:lnTo>
                        <a:pt x="11" y="20"/>
                      </a:lnTo>
                      <a:lnTo>
                        <a:pt x="11" y="14"/>
                      </a:lnTo>
                      <a:lnTo>
                        <a:pt x="11" y="10"/>
                      </a:lnTo>
                      <a:lnTo>
                        <a:pt x="11" y="7"/>
                      </a:lnTo>
                      <a:lnTo>
                        <a:pt x="11" y="3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0" y="14"/>
                      </a:lnTo>
                      <a:lnTo>
                        <a:pt x="4" y="17"/>
                      </a:lnTo>
                      <a:lnTo>
                        <a:pt x="4" y="20"/>
                      </a:lnTo>
                      <a:lnTo>
                        <a:pt x="4" y="24"/>
                      </a:lnTo>
                      <a:lnTo>
                        <a:pt x="4" y="27"/>
                      </a:lnTo>
                      <a:lnTo>
                        <a:pt x="0" y="27"/>
                      </a:lnTo>
                      <a:lnTo>
                        <a:pt x="4" y="27"/>
                      </a:lnTo>
                      <a:lnTo>
                        <a:pt x="4" y="31"/>
                      </a:lnTo>
                      <a:lnTo>
                        <a:pt x="4" y="27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4" y="31"/>
                      </a:lnTo>
                      <a:lnTo>
                        <a:pt x="0" y="31"/>
                      </a:lnTo>
                      <a:lnTo>
                        <a:pt x="0" y="34"/>
                      </a:lnTo>
                      <a:lnTo>
                        <a:pt x="4" y="34"/>
                      </a:lnTo>
                      <a:lnTo>
                        <a:pt x="0" y="34"/>
                      </a:lnTo>
                      <a:lnTo>
                        <a:pt x="0" y="38"/>
                      </a:lnTo>
                      <a:lnTo>
                        <a:pt x="4" y="38"/>
                      </a:lnTo>
                      <a:lnTo>
                        <a:pt x="0" y="38"/>
                      </a:lnTo>
                      <a:lnTo>
                        <a:pt x="4" y="38"/>
                      </a:lnTo>
                      <a:lnTo>
                        <a:pt x="4" y="41"/>
                      </a:lnTo>
                      <a:lnTo>
                        <a:pt x="0" y="41"/>
                      </a:lnTo>
                      <a:lnTo>
                        <a:pt x="4" y="41"/>
                      </a:lnTo>
                      <a:lnTo>
                        <a:pt x="4" y="45"/>
                      </a:lnTo>
                      <a:lnTo>
                        <a:pt x="0" y="45"/>
                      </a:lnTo>
                      <a:lnTo>
                        <a:pt x="4" y="45"/>
                      </a:lnTo>
                      <a:lnTo>
                        <a:pt x="0" y="45"/>
                      </a:lnTo>
                      <a:lnTo>
                        <a:pt x="4" y="48"/>
                      </a:lnTo>
                      <a:lnTo>
                        <a:pt x="4" y="51"/>
                      </a:lnTo>
                      <a:lnTo>
                        <a:pt x="7" y="51"/>
                      </a:lnTo>
                      <a:lnTo>
                        <a:pt x="4" y="51"/>
                      </a:lnTo>
                      <a:lnTo>
                        <a:pt x="4" y="55"/>
                      </a:lnTo>
                      <a:lnTo>
                        <a:pt x="7" y="55"/>
                      </a:lnTo>
                      <a:lnTo>
                        <a:pt x="4" y="55"/>
                      </a:lnTo>
                      <a:lnTo>
                        <a:pt x="4" y="58"/>
                      </a:lnTo>
                      <a:lnTo>
                        <a:pt x="7" y="58"/>
                      </a:lnTo>
                      <a:lnTo>
                        <a:pt x="4" y="58"/>
                      </a:lnTo>
                      <a:lnTo>
                        <a:pt x="7" y="58"/>
                      </a:lnTo>
                      <a:lnTo>
                        <a:pt x="4" y="58"/>
                      </a:lnTo>
                      <a:lnTo>
                        <a:pt x="4" y="62"/>
                      </a:lnTo>
                      <a:lnTo>
                        <a:pt x="7" y="62"/>
                      </a:lnTo>
                      <a:lnTo>
                        <a:pt x="4" y="62"/>
                      </a:lnTo>
                      <a:lnTo>
                        <a:pt x="4" y="65"/>
                      </a:lnTo>
                      <a:lnTo>
                        <a:pt x="7" y="65"/>
                      </a:lnTo>
                      <a:lnTo>
                        <a:pt x="4" y="65"/>
                      </a:lnTo>
                      <a:lnTo>
                        <a:pt x="7" y="65"/>
                      </a:lnTo>
                      <a:lnTo>
                        <a:pt x="7" y="69"/>
                      </a:lnTo>
                      <a:lnTo>
                        <a:pt x="4" y="69"/>
                      </a:lnTo>
                      <a:lnTo>
                        <a:pt x="7" y="69"/>
                      </a:lnTo>
                      <a:lnTo>
                        <a:pt x="7" y="72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52" name="Freeform 225">
                  <a:extLst>
                    <a:ext uri="{FF2B5EF4-FFF2-40B4-BE49-F238E27FC236}">
                      <a16:creationId xmlns:a16="http://schemas.microsoft.com/office/drawing/2014/main" id="{167B3331-C1EF-44A1-8945-917315DE67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41"/>
                  <a:ext cx="49" cy="83"/>
                </a:xfrm>
                <a:custGeom>
                  <a:avLst/>
                  <a:gdLst>
                    <a:gd name="T0" fmla="*/ 45 w 49"/>
                    <a:gd name="T1" fmla="*/ 76 h 83"/>
                    <a:gd name="T2" fmla="*/ 24 w 49"/>
                    <a:gd name="T3" fmla="*/ 56 h 83"/>
                    <a:gd name="T4" fmla="*/ 7 w 49"/>
                    <a:gd name="T5" fmla="*/ 31 h 83"/>
                    <a:gd name="T6" fmla="*/ 7 w 49"/>
                    <a:gd name="T7" fmla="*/ 28 h 83"/>
                    <a:gd name="T8" fmla="*/ 11 w 49"/>
                    <a:gd name="T9" fmla="*/ 31 h 83"/>
                    <a:gd name="T10" fmla="*/ 11 w 49"/>
                    <a:gd name="T11" fmla="*/ 38 h 83"/>
                    <a:gd name="T12" fmla="*/ 11 w 49"/>
                    <a:gd name="T13" fmla="*/ 38 h 83"/>
                    <a:gd name="T14" fmla="*/ 14 w 49"/>
                    <a:gd name="T15" fmla="*/ 42 h 83"/>
                    <a:gd name="T16" fmla="*/ 14 w 49"/>
                    <a:gd name="T17" fmla="*/ 45 h 83"/>
                    <a:gd name="T18" fmla="*/ 14 w 49"/>
                    <a:gd name="T19" fmla="*/ 52 h 83"/>
                    <a:gd name="T20" fmla="*/ 18 w 49"/>
                    <a:gd name="T21" fmla="*/ 52 h 83"/>
                    <a:gd name="T22" fmla="*/ 21 w 49"/>
                    <a:gd name="T23" fmla="*/ 52 h 83"/>
                    <a:gd name="T24" fmla="*/ 24 w 49"/>
                    <a:gd name="T25" fmla="*/ 56 h 83"/>
                    <a:gd name="T26" fmla="*/ 24 w 49"/>
                    <a:gd name="T27" fmla="*/ 56 h 83"/>
                    <a:gd name="T28" fmla="*/ 28 w 49"/>
                    <a:gd name="T29" fmla="*/ 52 h 83"/>
                    <a:gd name="T30" fmla="*/ 31 w 49"/>
                    <a:gd name="T31" fmla="*/ 52 h 83"/>
                    <a:gd name="T32" fmla="*/ 35 w 49"/>
                    <a:gd name="T33" fmla="*/ 56 h 83"/>
                    <a:gd name="T34" fmla="*/ 38 w 49"/>
                    <a:gd name="T35" fmla="*/ 56 h 83"/>
                    <a:gd name="T36" fmla="*/ 38 w 49"/>
                    <a:gd name="T37" fmla="*/ 56 h 83"/>
                    <a:gd name="T38" fmla="*/ 42 w 49"/>
                    <a:gd name="T39" fmla="*/ 56 h 83"/>
                    <a:gd name="T40" fmla="*/ 45 w 49"/>
                    <a:gd name="T41" fmla="*/ 52 h 83"/>
                    <a:gd name="T42" fmla="*/ 42 w 49"/>
                    <a:gd name="T43" fmla="*/ 38 h 83"/>
                    <a:gd name="T44" fmla="*/ 24 w 49"/>
                    <a:gd name="T45" fmla="*/ 35 h 83"/>
                    <a:gd name="T46" fmla="*/ 24 w 49"/>
                    <a:gd name="T47" fmla="*/ 38 h 83"/>
                    <a:gd name="T48" fmla="*/ 24 w 49"/>
                    <a:gd name="T49" fmla="*/ 28 h 83"/>
                    <a:gd name="T50" fmla="*/ 21 w 49"/>
                    <a:gd name="T51" fmla="*/ 18 h 83"/>
                    <a:gd name="T52" fmla="*/ 21 w 49"/>
                    <a:gd name="T53" fmla="*/ 21 h 83"/>
                    <a:gd name="T54" fmla="*/ 24 w 49"/>
                    <a:gd name="T55" fmla="*/ 25 h 83"/>
                    <a:gd name="T56" fmla="*/ 24 w 49"/>
                    <a:gd name="T57" fmla="*/ 28 h 83"/>
                    <a:gd name="T58" fmla="*/ 24 w 49"/>
                    <a:gd name="T59" fmla="*/ 28 h 83"/>
                    <a:gd name="T60" fmla="*/ 24 w 49"/>
                    <a:gd name="T61" fmla="*/ 31 h 83"/>
                    <a:gd name="T62" fmla="*/ 24 w 49"/>
                    <a:gd name="T63" fmla="*/ 31 h 83"/>
                    <a:gd name="T64" fmla="*/ 31 w 49"/>
                    <a:gd name="T65" fmla="*/ 35 h 83"/>
                    <a:gd name="T66" fmla="*/ 24 w 49"/>
                    <a:gd name="T67" fmla="*/ 25 h 83"/>
                    <a:gd name="T68" fmla="*/ 7 w 49"/>
                    <a:gd name="T69" fmla="*/ 4 h 83"/>
                    <a:gd name="T70" fmla="*/ 4 w 49"/>
                    <a:gd name="T71" fmla="*/ 14 h 83"/>
                    <a:gd name="T72" fmla="*/ 4 w 49"/>
                    <a:gd name="T73" fmla="*/ 18 h 83"/>
                    <a:gd name="T74" fmla="*/ 4 w 49"/>
                    <a:gd name="T75" fmla="*/ 21 h 83"/>
                    <a:gd name="T76" fmla="*/ 4 w 49"/>
                    <a:gd name="T77" fmla="*/ 21 h 83"/>
                    <a:gd name="T78" fmla="*/ 0 w 49"/>
                    <a:gd name="T79" fmla="*/ 25 h 83"/>
                    <a:gd name="T80" fmla="*/ 4 w 49"/>
                    <a:gd name="T81" fmla="*/ 28 h 83"/>
                    <a:gd name="T82" fmla="*/ 4 w 49"/>
                    <a:gd name="T83" fmla="*/ 31 h 83"/>
                    <a:gd name="T84" fmla="*/ 7 w 49"/>
                    <a:gd name="T85" fmla="*/ 38 h 83"/>
                    <a:gd name="T86" fmla="*/ 7 w 49"/>
                    <a:gd name="T87" fmla="*/ 38 h 83"/>
                    <a:gd name="T88" fmla="*/ 7 w 49"/>
                    <a:gd name="T89" fmla="*/ 45 h 83"/>
                    <a:gd name="T90" fmla="*/ 11 w 49"/>
                    <a:gd name="T91" fmla="*/ 49 h 83"/>
                    <a:gd name="T92" fmla="*/ 11 w 49"/>
                    <a:gd name="T93" fmla="*/ 52 h 83"/>
                    <a:gd name="T94" fmla="*/ 7 w 49"/>
                    <a:gd name="T95" fmla="*/ 52 h 83"/>
                    <a:gd name="T96" fmla="*/ 4 w 49"/>
                    <a:gd name="T97" fmla="*/ 56 h 83"/>
                    <a:gd name="T98" fmla="*/ 4 w 49"/>
                    <a:gd name="T99" fmla="*/ 56 h 83"/>
                    <a:gd name="T100" fmla="*/ 7 w 49"/>
                    <a:gd name="T101" fmla="*/ 59 h 83"/>
                    <a:gd name="T102" fmla="*/ 11 w 49"/>
                    <a:gd name="T103" fmla="*/ 62 h 83"/>
                    <a:gd name="T104" fmla="*/ 11 w 49"/>
                    <a:gd name="T105" fmla="*/ 66 h 83"/>
                    <a:gd name="T106" fmla="*/ 11 w 49"/>
                    <a:gd name="T107" fmla="*/ 69 h 83"/>
                    <a:gd name="T108" fmla="*/ 7 w 49"/>
                    <a:gd name="T109" fmla="*/ 69 h 83"/>
                    <a:gd name="T110" fmla="*/ 7 w 49"/>
                    <a:gd name="T111" fmla="*/ 69 h 83"/>
                    <a:gd name="T112" fmla="*/ 7 w 49"/>
                    <a:gd name="T113" fmla="*/ 73 h 83"/>
                    <a:gd name="T114" fmla="*/ 11 w 49"/>
                    <a:gd name="T115" fmla="*/ 76 h 83"/>
                    <a:gd name="T116" fmla="*/ 11 w 49"/>
                    <a:gd name="T117" fmla="*/ 76 h 83"/>
                    <a:gd name="T118" fmla="*/ 7 w 49"/>
                    <a:gd name="T119" fmla="*/ 80 h 83"/>
                    <a:gd name="T120" fmla="*/ 11 w 49"/>
                    <a:gd name="T121" fmla="*/ 83 h 8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9"/>
                    <a:gd name="T184" fmla="*/ 0 h 83"/>
                    <a:gd name="T185" fmla="*/ 49 w 49"/>
                    <a:gd name="T186" fmla="*/ 83 h 8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9" h="83">
                      <a:moveTo>
                        <a:pt x="28" y="83"/>
                      </a:moveTo>
                      <a:lnTo>
                        <a:pt x="31" y="83"/>
                      </a:lnTo>
                      <a:lnTo>
                        <a:pt x="35" y="83"/>
                      </a:lnTo>
                      <a:lnTo>
                        <a:pt x="38" y="83"/>
                      </a:lnTo>
                      <a:lnTo>
                        <a:pt x="42" y="83"/>
                      </a:lnTo>
                      <a:lnTo>
                        <a:pt x="42" y="80"/>
                      </a:lnTo>
                      <a:lnTo>
                        <a:pt x="45" y="80"/>
                      </a:lnTo>
                      <a:lnTo>
                        <a:pt x="45" y="76"/>
                      </a:lnTo>
                      <a:lnTo>
                        <a:pt x="45" y="73"/>
                      </a:lnTo>
                      <a:lnTo>
                        <a:pt x="42" y="69"/>
                      </a:lnTo>
                      <a:lnTo>
                        <a:pt x="42" y="66"/>
                      </a:lnTo>
                      <a:lnTo>
                        <a:pt x="42" y="62"/>
                      </a:lnTo>
                      <a:lnTo>
                        <a:pt x="42" y="59"/>
                      </a:lnTo>
                      <a:lnTo>
                        <a:pt x="38" y="56"/>
                      </a:lnTo>
                      <a:lnTo>
                        <a:pt x="35" y="56"/>
                      </a:lnTo>
                      <a:lnTo>
                        <a:pt x="31" y="56"/>
                      </a:lnTo>
                      <a:lnTo>
                        <a:pt x="28" y="56"/>
                      </a:lnTo>
                      <a:lnTo>
                        <a:pt x="24" y="56"/>
                      </a:lnTo>
                      <a:lnTo>
                        <a:pt x="21" y="56"/>
                      </a:lnTo>
                      <a:lnTo>
                        <a:pt x="18" y="56"/>
                      </a:lnTo>
                      <a:lnTo>
                        <a:pt x="18" y="52"/>
                      </a:lnTo>
                      <a:lnTo>
                        <a:pt x="14" y="52"/>
                      </a:lnTo>
                      <a:lnTo>
                        <a:pt x="14" y="49"/>
                      </a:lnTo>
                      <a:lnTo>
                        <a:pt x="11" y="45"/>
                      </a:lnTo>
                      <a:lnTo>
                        <a:pt x="11" y="42"/>
                      </a:lnTo>
                      <a:lnTo>
                        <a:pt x="7" y="35"/>
                      </a:lnTo>
                      <a:lnTo>
                        <a:pt x="7" y="31"/>
                      </a:lnTo>
                      <a:lnTo>
                        <a:pt x="7" y="28"/>
                      </a:lnTo>
                      <a:lnTo>
                        <a:pt x="4" y="28"/>
                      </a:lnTo>
                      <a:lnTo>
                        <a:pt x="7" y="25"/>
                      </a:lnTo>
                      <a:lnTo>
                        <a:pt x="7" y="28"/>
                      </a:lnTo>
                      <a:lnTo>
                        <a:pt x="7" y="31"/>
                      </a:lnTo>
                      <a:lnTo>
                        <a:pt x="11" y="31"/>
                      </a:lnTo>
                      <a:lnTo>
                        <a:pt x="7" y="31"/>
                      </a:lnTo>
                      <a:lnTo>
                        <a:pt x="11" y="35"/>
                      </a:lnTo>
                      <a:lnTo>
                        <a:pt x="7" y="35"/>
                      </a:lnTo>
                      <a:lnTo>
                        <a:pt x="11" y="35"/>
                      </a:lnTo>
                      <a:lnTo>
                        <a:pt x="11" y="38"/>
                      </a:lnTo>
                      <a:lnTo>
                        <a:pt x="11" y="42"/>
                      </a:lnTo>
                      <a:lnTo>
                        <a:pt x="14" y="42"/>
                      </a:lnTo>
                      <a:lnTo>
                        <a:pt x="11" y="42"/>
                      </a:lnTo>
                      <a:lnTo>
                        <a:pt x="11" y="45"/>
                      </a:lnTo>
                      <a:lnTo>
                        <a:pt x="14" y="45"/>
                      </a:lnTo>
                      <a:lnTo>
                        <a:pt x="14" y="49"/>
                      </a:lnTo>
                      <a:lnTo>
                        <a:pt x="18" y="49"/>
                      </a:lnTo>
                      <a:lnTo>
                        <a:pt x="18" y="52"/>
                      </a:lnTo>
                      <a:lnTo>
                        <a:pt x="14" y="52"/>
                      </a:lnTo>
                      <a:lnTo>
                        <a:pt x="18" y="52"/>
                      </a:lnTo>
                      <a:lnTo>
                        <a:pt x="21" y="52"/>
                      </a:lnTo>
                      <a:lnTo>
                        <a:pt x="18" y="52"/>
                      </a:lnTo>
                      <a:lnTo>
                        <a:pt x="21" y="52"/>
                      </a:lnTo>
                      <a:lnTo>
                        <a:pt x="18" y="52"/>
                      </a:lnTo>
                      <a:lnTo>
                        <a:pt x="21" y="52"/>
                      </a:lnTo>
                      <a:lnTo>
                        <a:pt x="24" y="52"/>
                      </a:lnTo>
                      <a:lnTo>
                        <a:pt x="21" y="52"/>
                      </a:lnTo>
                      <a:lnTo>
                        <a:pt x="21" y="56"/>
                      </a:lnTo>
                      <a:lnTo>
                        <a:pt x="24" y="56"/>
                      </a:lnTo>
                      <a:lnTo>
                        <a:pt x="24" y="52"/>
                      </a:lnTo>
                      <a:lnTo>
                        <a:pt x="24" y="56"/>
                      </a:lnTo>
                      <a:lnTo>
                        <a:pt x="28" y="52"/>
                      </a:lnTo>
                      <a:lnTo>
                        <a:pt x="28" y="56"/>
                      </a:lnTo>
                      <a:lnTo>
                        <a:pt x="28" y="52"/>
                      </a:lnTo>
                      <a:lnTo>
                        <a:pt x="31" y="52"/>
                      </a:lnTo>
                      <a:lnTo>
                        <a:pt x="28" y="52"/>
                      </a:lnTo>
                      <a:lnTo>
                        <a:pt x="28" y="56"/>
                      </a:lnTo>
                      <a:lnTo>
                        <a:pt x="31" y="56"/>
                      </a:lnTo>
                      <a:lnTo>
                        <a:pt x="31" y="52"/>
                      </a:lnTo>
                      <a:lnTo>
                        <a:pt x="31" y="56"/>
                      </a:lnTo>
                      <a:lnTo>
                        <a:pt x="35" y="52"/>
                      </a:lnTo>
                      <a:lnTo>
                        <a:pt x="35" y="56"/>
                      </a:lnTo>
                      <a:lnTo>
                        <a:pt x="31" y="56"/>
                      </a:lnTo>
                      <a:lnTo>
                        <a:pt x="35" y="56"/>
                      </a:lnTo>
                      <a:lnTo>
                        <a:pt x="35" y="52"/>
                      </a:lnTo>
                      <a:lnTo>
                        <a:pt x="35" y="56"/>
                      </a:lnTo>
                      <a:lnTo>
                        <a:pt x="38" y="56"/>
                      </a:lnTo>
                      <a:lnTo>
                        <a:pt x="38" y="52"/>
                      </a:lnTo>
                      <a:lnTo>
                        <a:pt x="38" y="56"/>
                      </a:lnTo>
                      <a:lnTo>
                        <a:pt x="38" y="52"/>
                      </a:lnTo>
                      <a:lnTo>
                        <a:pt x="42" y="52"/>
                      </a:lnTo>
                      <a:lnTo>
                        <a:pt x="38" y="52"/>
                      </a:lnTo>
                      <a:lnTo>
                        <a:pt x="38" y="56"/>
                      </a:lnTo>
                      <a:lnTo>
                        <a:pt x="42" y="56"/>
                      </a:lnTo>
                      <a:lnTo>
                        <a:pt x="42" y="52"/>
                      </a:lnTo>
                      <a:lnTo>
                        <a:pt x="42" y="56"/>
                      </a:lnTo>
                      <a:lnTo>
                        <a:pt x="42" y="52"/>
                      </a:lnTo>
                      <a:lnTo>
                        <a:pt x="45" y="52"/>
                      </a:lnTo>
                      <a:lnTo>
                        <a:pt x="49" y="52"/>
                      </a:lnTo>
                      <a:lnTo>
                        <a:pt x="49" y="45"/>
                      </a:lnTo>
                      <a:lnTo>
                        <a:pt x="49" y="42"/>
                      </a:lnTo>
                      <a:lnTo>
                        <a:pt x="49" y="38"/>
                      </a:lnTo>
                      <a:lnTo>
                        <a:pt x="45" y="38"/>
                      </a:lnTo>
                      <a:lnTo>
                        <a:pt x="42" y="38"/>
                      </a:lnTo>
                      <a:lnTo>
                        <a:pt x="38" y="38"/>
                      </a:lnTo>
                      <a:lnTo>
                        <a:pt x="35" y="38"/>
                      </a:lnTo>
                      <a:lnTo>
                        <a:pt x="31" y="38"/>
                      </a:lnTo>
                      <a:lnTo>
                        <a:pt x="28" y="35"/>
                      </a:lnTo>
                      <a:lnTo>
                        <a:pt x="24" y="35"/>
                      </a:lnTo>
                      <a:lnTo>
                        <a:pt x="24" y="38"/>
                      </a:lnTo>
                      <a:lnTo>
                        <a:pt x="24" y="42"/>
                      </a:lnTo>
                      <a:lnTo>
                        <a:pt x="24" y="45"/>
                      </a:lnTo>
                      <a:lnTo>
                        <a:pt x="21" y="42"/>
                      </a:lnTo>
                      <a:lnTo>
                        <a:pt x="24" y="42"/>
                      </a:lnTo>
                      <a:lnTo>
                        <a:pt x="24" y="38"/>
                      </a:lnTo>
                      <a:lnTo>
                        <a:pt x="24" y="35"/>
                      </a:lnTo>
                      <a:lnTo>
                        <a:pt x="24" y="38"/>
                      </a:lnTo>
                      <a:lnTo>
                        <a:pt x="21" y="38"/>
                      </a:lnTo>
                      <a:lnTo>
                        <a:pt x="21" y="42"/>
                      </a:lnTo>
                      <a:lnTo>
                        <a:pt x="21" y="38"/>
                      </a:lnTo>
                      <a:lnTo>
                        <a:pt x="24" y="35"/>
                      </a:lnTo>
                      <a:lnTo>
                        <a:pt x="24" y="31"/>
                      </a:lnTo>
                      <a:lnTo>
                        <a:pt x="24" y="28"/>
                      </a:lnTo>
                      <a:lnTo>
                        <a:pt x="21" y="28"/>
                      </a:lnTo>
                      <a:lnTo>
                        <a:pt x="21" y="25"/>
                      </a:lnTo>
                      <a:lnTo>
                        <a:pt x="21" y="21"/>
                      </a:lnTo>
                      <a:lnTo>
                        <a:pt x="21" y="18"/>
                      </a:lnTo>
                      <a:lnTo>
                        <a:pt x="21" y="21"/>
                      </a:lnTo>
                      <a:lnTo>
                        <a:pt x="24" y="21"/>
                      </a:lnTo>
                      <a:lnTo>
                        <a:pt x="21" y="21"/>
                      </a:lnTo>
                      <a:lnTo>
                        <a:pt x="24" y="21"/>
                      </a:lnTo>
                      <a:lnTo>
                        <a:pt x="21" y="21"/>
                      </a:lnTo>
                      <a:lnTo>
                        <a:pt x="24" y="25"/>
                      </a:lnTo>
                      <a:lnTo>
                        <a:pt x="24" y="28"/>
                      </a:lnTo>
                      <a:lnTo>
                        <a:pt x="28" y="28"/>
                      </a:lnTo>
                      <a:lnTo>
                        <a:pt x="24" y="28"/>
                      </a:lnTo>
                      <a:lnTo>
                        <a:pt x="24" y="31"/>
                      </a:lnTo>
                      <a:lnTo>
                        <a:pt x="28" y="31"/>
                      </a:lnTo>
                      <a:lnTo>
                        <a:pt x="24" y="31"/>
                      </a:lnTo>
                      <a:lnTo>
                        <a:pt x="28" y="31"/>
                      </a:lnTo>
                      <a:lnTo>
                        <a:pt x="24" y="31"/>
                      </a:lnTo>
                      <a:lnTo>
                        <a:pt x="28" y="31"/>
                      </a:lnTo>
                      <a:lnTo>
                        <a:pt x="28" y="35"/>
                      </a:lnTo>
                      <a:lnTo>
                        <a:pt x="31" y="35"/>
                      </a:lnTo>
                      <a:lnTo>
                        <a:pt x="31" y="31"/>
                      </a:lnTo>
                      <a:lnTo>
                        <a:pt x="28" y="28"/>
                      </a:lnTo>
                      <a:lnTo>
                        <a:pt x="28" y="25"/>
                      </a:lnTo>
                      <a:lnTo>
                        <a:pt x="24" y="25"/>
                      </a:lnTo>
                      <a:lnTo>
                        <a:pt x="24" y="21"/>
                      </a:lnTo>
                      <a:lnTo>
                        <a:pt x="24" y="18"/>
                      </a:lnTo>
                      <a:lnTo>
                        <a:pt x="21" y="14"/>
                      </a:lnTo>
                      <a:lnTo>
                        <a:pt x="21" y="11"/>
                      </a:lnTo>
                      <a:lnTo>
                        <a:pt x="18" y="7"/>
                      </a:lnTo>
                      <a:lnTo>
                        <a:pt x="18" y="4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11" y="4"/>
                      </a:lnTo>
                      <a:lnTo>
                        <a:pt x="7" y="4"/>
                      </a:lnTo>
                      <a:lnTo>
                        <a:pt x="7" y="7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4" y="14"/>
                      </a:lnTo>
                      <a:lnTo>
                        <a:pt x="0" y="14"/>
                      </a:lnTo>
                      <a:lnTo>
                        <a:pt x="4" y="18"/>
                      </a:lnTo>
                      <a:lnTo>
                        <a:pt x="0" y="18"/>
                      </a:lnTo>
                      <a:lnTo>
                        <a:pt x="4" y="18"/>
                      </a:ln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4" y="25"/>
                      </a:lnTo>
                      <a:lnTo>
                        <a:pt x="0" y="25"/>
                      </a:lnTo>
                      <a:lnTo>
                        <a:pt x="4" y="25"/>
                      </a:lnTo>
                      <a:lnTo>
                        <a:pt x="4" y="28"/>
                      </a:lnTo>
                      <a:lnTo>
                        <a:pt x="4" y="31"/>
                      </a:lnTo>
                      <a:lnTo>
                        <a:pt x="4" y="35"/>
                      </a:lnTo>
                      <a:lnTo>
                        <a:pt x="4" y="31"/>
                      </a:lnTo>
                      <a:lnTo>
                        <a:pt x="4" y="35"/>
                      </a:lnTo>
                      <a:lnTo>
                        <a:pt x="7" y="35"/>
                      </a:lnTo>
                      <a:lnTo>
                        <a:pt x="4" y="35"/>
                      </a:lnTo>
                      <a:lnTo>
                        <a:pt x="7" y="38"/>
                      </a:lnTo>
                      <a:lnTo>
                        <a:pt x="7" y="42"/>
                      </a:lnTo>
                      <a:lnTo>
                        <a:pt x="7" y="38"/>
                      </a:lnTo>
                      <a:lnTo>
                        <a:pt x="7" y="42"/>
                      </a:lnTo>
                      <a:lnTo>
                        <a:pt x="7" y="45"/>
                      </a:lnTo>
                      <a:lnTo>
                        <a:pt x="11" y="45"/>
                      </a:lnTo>
                      <a:lnTo>
                        <a:pt x="7" y="45"/>
                      </a:lnTo>
                      <a:lnTo>
                        <a:pt x="7" y="49"/>
                      </a:lnTo>
                      <a:lnTo>
                        <a:pt x="11" y="49"/>
                      </a:lnTo>
                      <a:lnTo>
                        <a:pt x="7" y="49"/>
                      </a:lnTo>
                      <a:lnTo>
                        <a:pt x="7" y="52"/>
                      </a:lnTo>
                      <a:lnTo>
                        <a:pt x="11" y="52"/>
                      </a:lnTo>
                      <a:lnTo>
                        <a:pt x="7" y="52"/>
                      </a:lnTo>
                      <a:lnTo>
                        <a:pt x="11" y="52"/>
                      </a:lnTo>
                      <a:lnTo>
                        <a:pt x="7" y="52"/>
                      </a:lnTo>
                      <a:lnTo>
                        <a:pt x="7" y="56"/>
                      </a:lnTo>
                      <a:lnTo>
                        <a:pt x="4" y="56"/>
                      </a:lnTo>
                      <a:lnTo>
                        <a:pt x="7" y="56"/>
                      </a:lnTo>
                      <a:lnTo>
                        <a:pt x="4" y="56"/>
                      </a:lnTo>
                      <a:lnTo>
                        <a:pt x="4" y="59"/>
                      </a:lnTo>
                      <a:lnTo>
                        <a:pt x="7" y="59"/>
                      </a:lnTo>
                      <a:lnTo>
                        <a:pt x="11" y="59"/>
                      </a:lnTo>
                      <a:lnTo>
                        <a:pt x="7" y="59"/>
                      </a:lnTo>
                      <a:lnTo>
                        <a:pt x="4" y="59"/>
                      </a:lnTo>
                      <a:lnTo>
                        <a:pt x="4" y="62"/>
                      </a:lnTo>
                      <a:lnTo>
                        <a:pt x="7" y="62"/>
                      </a:lnTo>
                      <a:lnTo>
                        <a:pt x="11" y="62"/>
                      </a:lnTo>
                      <a:lnTo>
                        <a:pt x="7" y="62"/>
                      </a:lnTo>
                      <a:lnTo>
                        <a:pt x="4" y="62"/>
                      </a:lnTo>
                      <a:lnTo>
                        <a:pt x="7" y="62"/>
                      </a:lnTo>
                      <a:lnTo>
                        <a:pt x="7" y="66"/>
                      </a:lnTo>
                      <a:lnTo>
                        <a:pt x="11" y="66"/>
                      </a:lnTo>
                      <a:lnTo>
                        <a:pt x="7" y="66"/>
                      </a:lnTo>
                      <a:lnTo>
                        <a:pt x="4" y="66"/>
                      </a:lnTo>
                      <a:lnTo>
                        <a:pt x="7" y="66"/>
                      </a:lnTo>
                      <a:lnTo>
                        <a:pt x="11" y="66"/>
                      </a:lnTo>
                      <a:lnTo>
                        <a:pt x="11" y="69"/>
                      </a:lnTo>
                      <a:lnTo>
                        <a:pt x="7" y="69"/>
                      </a:lnTo>
                      <a:lnTo>
                        <a:pt x="7" y="66"/>
                      </a:lnTo>
                      <a:lnTo>
                        <a:pt x="7" y="69"/>
                      </a:lnTo>
                      <a:lnTo>
                        <a:pt x="11" y="69"/>
                      </a:lnTo>
                      <a:lnTo>
                        <a:pt x="7" y="69"/>
                      </a:lnTo>
                      <a:lnTo>
                        <a:pt x="7" y="73"/>
                      </a:lnTo>
                      <a:lnTo>
                        <a:pt x="11" y="73"/>
                      </a:lnTo>
                      <a:lnTo>
                        <a:pt x="7" y="73"/>
                      </a:lnTo>
                      <a:lnTo>
                        <a:pt x="11" y="76"/>
                      </a:lnTo>
                      <a:lnTo>
                        <a:pt x="7" y="76"/>
                      </a:lnTo>
                      <a:lnTo>
                        <a:pt x="7" y="73"/>
                      </a:lnTo>
                      <a:lnTo>
                        <a:pt x="7" y="76"/>
                      </a:lnTo>
                      <a:lnTo>
                        <a:pt x="11" y="76"/>
                      </a:lnTo>
                      <a:lnTo>
                        <a:pt x="11" y="80"/>
                      </a:lnTo>
                      <a:lnTo>
                        <a:pt x="11" y="76"/>
                      </a:lnTo>
                      <a:lnTo>
                        <a:pt x="7" y="76"/>
                      </a:lnTo>
                      <a:lnTo>
                        <a:pt x="7" y="80"/>
                      </a:lnTo>
                      <a:lnTo>
                        <a:pt x="11" y="80"/>
                      </a:lnTo>
                      <a:lnTo>
                        <a:pt x="11" y="83"/>
                      </a:lnTo>
                      <a:lnTo>
                        <a:pt x="14" y="83"/>
                      </a:lnTo>
                      <a:lnTo>
                        <a:pt x="18" y="83"/>
                      </a:lnTo>
                      <a:lnTo>
                        <a:pt x="21" y="83"/>
                      </a:lnTo>
                      <a:lnTo>
                        <a:pt x="24" y="83"/>
                      </a:lnTo>
                      <a:lnTo>
                        <a:pt x="28" y="83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53" name="Oval 226">
                  <a:extLst>
                    <a:ext uri="{FF2B5EF4-FFF2-40B4-BE49-F238E27FC236}">
                      <a16:creationId xmlns:a16="http://schemas.microsoft.com/office/drawing/2014/main" id="{855BCAAB-4A17-4087-8F4E-77DFA1837E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" y="121"/>
                  <a:ext cx="1" cy="1"/>
                </a:xfrm>
                <a:prstGeom prst="ellipse">
                  <a:avLst/>
                </a:prstGeom>
                <a:solidFill>
                  <a:srgbClr val="003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54" name="Freeform 227">
                  <a:extLst>
                    <a:ext uri="{FF2B5EF4-FFF2-40B4-BE49-F238E27FC236}">
                      <a16:creationId xmlns:a16="http://schemas.microsoft.com/office/drawing/2014/main" id="{283EC312-21E0-4859-89E8-C279EBFA41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" y="97"/>
                  <a:ext cx="7" cy="24"/>
                </a:xfrm>
                <a:custGeom>
                  <a:avLst/>
                  <a:gdLst>
                    <a:gd name="T0" fmla="*/ 7 w 7"/>
                    <a:gd name="T1" fmla="*/ 24 h 24"/>
                    <a:gd name="T2" fmla="*/ 7 w 7"/>
                    <a:gd name="T3" fmla="*/ 20 h 24"/>
                    <a:gd name="T4" fmla="*/ 7 w 7"/>
                    <a:gd name="T5" fmla="*/ 20 h 24"/>
                    <a:gd name="T6" fmla="*/ 7 w 7"/>
                    <a:gd name="T7" fmla="*/ 17 h 24"/>
                    <a:gd name="T8" fmla="*/ 7 w 7"/>
                    <a:gd name="T9" fmla="*/ 13 h 24"/>
                    <a:gd name="T10" fmla="*/ 3 w 7"/>
                    <a:gd name="T11" fmla="*/ 6 h 24"/>
                    <a:gd name="T12" fmla="*/ 3 w 7"/>
                    <a:gd name="T13" fmla="*/ 3 h 24"/>
                    <a:gd name="T14" fmla="*/ 3 w 7"/>
                    <a:gd name="T15" fmla="*/ 0 h 24"/>
                    <a:gd name="T16" fmla="*/ 3 w 7"/>
                    <a:gd name="T17" fmla="*/ 0 h 24"/>
                    <a:gd name="T18" fmla="*/ 3 w 7"/>
                    <a:gd name="T19" fmla="*/ 0 h 24"/>
                    <a:gd name="T20" fmla="*/ 3 w 7"/>
                    <a:gd name="T21" fmla="*/ 0 h 24"/>
                    <a:gd name="T22" fmla="*/ 0 w 7"/>
                    <a:gd name="T23" fmla="*/ 0 h 24"/>
                    <a:gd name="T24" fmla="*/ 0 w 7"/>
                    <a:gd name="T25" fmla="*/ 0 h 24"/>
                    <a:gd name="T26" fmla="*/ 0 w 7"/>
                    <a:gd name="T27" fmla="*/ 0 h 24"/>
                    <a:gd name="T28" fmla="*/ 0 w 7"/>
                    <a:gd name="T29" fmla="*/ 0 h 24"/>
                    <a:gd name="T30" fmla="*/ 0 w 7"/>
                    <a:gd name="T31" fmla="*/ 0 h 24"/>
                    <a:gd name="T32" fmla="*/ 0 w 7"/>
                    <a:gd name="T33" fmla="*/ 0 h 24"/>
                    <a:gd name="T34" fmla="*/ 0 w 7"/>
                    <a:gd name="T35" fmla="*/ 3 h 24"/>
                    <a:gd name="T36" fmla="*/ 0 w 7"/>
                    <a:gd name="T37" fmla="*/ 6 h 24"/>
                    <a:gd name="T38" fmla="*/ 0 w 7"/>
                    <a:gd name="T39" fmla="*/ 10 h 24"/>
                    <a:gd name="T40" fmla="*/ 3 w 7"/>
                    <a:gd name="T41" fmla="*/ 10 h 24"/>
                    <a:gd name="T42" fmla="*/ 3 w 7"/>
                    <a:gd name="T43" fmla="*/ 13 h 24"/>
                    <a:gd name="T44" fmla="*/ 3 w 7"/>
                    <a:gd name="T45" fmla="*/ 17 h 24"/>
                    <a:gd name="T46" fmla="*/ 3 w 7"/>
                    <a:gd name="T47" fmla="*/ 20 h 24"/>
                    <a:gd name="T48" fmla="*/ 3 w 7"/>
                    <a:gd name="T49" fmla="*/ 24 h 24"/>
                    <a:gd name="T50" fmla="*/ 7 w 7"/>
                    <a:gd name="T51" fmla="*/ 24 h 24"/>
                    <a:gd name="T52" fmla="*/ 7 w 7"/>
                    <a:gd name="T53" fmla="*/ 24 h 24"/>
                    <a:gd name="T54" fmla="*/ 7 w 7"/>
                    <a:gd name="T55" fmla="*/ 24 h 24"/>
                    <a:gd name="T56" fmla="*/ 7 w 7"/>
                    <a:gd name="T57" fmla="*/ 24 h 24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7"/>
                    <a:gd name="T88" fmla="*/ 0 h 24"/>
                    <a:gd name="T89" fmla="*/ 7 w 7"/>
                    <a:gd name="T90" fmla="*/ 24 h 24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7" h="24">
                      <a:moveTo>
                        <a:pt x="7" y="24"/>
                      </a:moveTo>
                      <a:lnTo>
                        <a:pt x="7" y="20"/>
                      </a:lnTo>
                      <a:lnTo>
                        <a:pt x="7" y="17"/>
                      </a:lnTo>
                      <a:lnTo>
                        <a:pt x="7" y="13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3" y="10"/>
                      </a:lnTo>
                      <a:lnTo>
                        <a:pt x="3" y="13"/>
                      </a:lnTo>
                      <a:lnTo>
                        <a:pt x="3" y="17"/>
                      </a:lnTo>
                      <a:lnTo>
                        <a:pt x="3" y="20"/>
                      </a:lnTo>
                      <a:lnTo>
                        <a:pt x="3" y="24"/>
                      </a:lnTo>
                      <a:lnTo>
                        <a:pt x="7" y="24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55" name="Freeform 228">
                  <a:extLst>
                    <a:ext uri="{FF2B5EF4-FFF2-40B4-BE49-F238E27FC236}">
                      <a16:creationId xmlns:a16="http://schemas.microsoft.com/office/drawing/2014/main" id="{A239BD05-488B-4076-99F3-ABBC2EFF5E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93"/>
                  <a:ext cx="1" cy="24"/>
                </a:xfrm>
                <a:custGeom>
                  <a:avLst/>
                  <a:gdLst>
                    <a:gd name="T0" fmla="*/ 0 w 1"/>
                    <a:gd name="T1" fmla="*/ 24 h 24"/>
                    <a:gd name="T2" fmla="*/ 0 w 1"/>
                    <a:gd name="T3" fmla="*/ 21 h 24"/>
                    <a:gd name="T4" fmla="*/ 0 w 1"/>
                    <a:gd name="T5" fmla="*/ 14 h 24"/>
                    <a:gd name="T6" fmla="*/ 0 w 1"/>
                    <a:gd name="T7" fmla="*/ 7 h 24"/>
                    <a:gd name="T8" fmla="*/ 0 w 1"/>
                    <a:gd name="T9" fmla="*/ 0 h 24"/>
                    <a:gd name="T10" fmla="*/ 0 w 1"/>
                    <a:gd name="T11" fmla="*/ 4 h 24"/>
                    <a:gd name="T12" fmla="*/ 0 w 1"/>
                    <a:gd name="T13" fmla="*/ 4 h 24"/>
                    <a:gd name="T14" fmla="*/ 0 w 1"/>
                    <a:gd name="T15" fmla="*/ 4 h 24"/>
                    <a:gd name="T16" fmla="*/ 0 w 1"/>
                    <a:gd name="T17" fmla="*/ 4 h 24"/>
                    <a:gd name="T18" fmla="*/ 0 w 1"/>
                    <a:gd name="T19" fmla="*/ 4 h 24"/>
                    <a:gd name="T20" fmla="*/ 0 w 1"/>
                    <a:gd name="T21" fmla="*/ 4 h 24"/>
                    <a:gd name="T22" fmla="*/ 0 w 1"/>
                    <a:gd name="T23" fmla="*/ 7 h 24"/>
                    <a:gd name="T24" fmla="*/ 0 w 1"/>
                    <a:gd name="T25" fmla="*/ 7 h 24"/>
                    <a:gd name="T26" fmla="*/ 0 w 1"/>
                    <a:gd name="T27" fmla="*/ 7 h 24"/>
                    <a:gd name="T28" fmla="*/ 0 w 1"/>
                    <a:gd name="T29" fmla="*/ 7 h 24"/>
                    <a:gd name="T30" fmla="*/ 0 w 1"/>
                    <a:gd name="T31" fmla="*/ 7 h 24"/>
                    <a:gd name="T32" fmla="*/ 0 w 1"/>
                    <a:gd name="T33" fmla="*/ 7 h 24"/>
                    <a:gd name="T34" fmla="*/ 0 w 1"/>
                    <a:gd name="T35" fmla="*/ 17 h 24"/>
                    <a:gd name="T36" fmla="*/ 0 w 1"/>
                    <a:gd name="T37" fmla="*/ 24 h 24"/>
                    <a:gd name="T38" fmla="*/ 0 w 1"/>
                    <a:gd name="T39" fmla="*/ 24 h 24"/>
                    <a:gd name="T40" fmla="*/ 0 w 1"/>
                    <a:gd name="T41" fmla="*/ 24 h 24"/>
                    <a:gd name="T42" fmla="*/ 0 w 1"/>
                    <a:gd name="T43" fmla="*/ 24 h 24"/>
                    <a:gd name="T44" fmla="*/ 0 w 1"/>
                    <a:gd name="T45" fmla="*/ 24 h 2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"/>
                    <a:gd name="T70" fmla="*/ 0 h 24"/>
                    <a:gd name="T71" fmla="*/ 1 w 1"/>
                    <a:gd name="T72" fmla="*/ 24 h 24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" h="24">
                      <a:moveTo>
                        <a:pt x="0" y="24"/>
                      </a:moveTo>
                      <a:lnTo>
                        <a:pt x="0" y="21"/>
                      </a:lnTo>
                      <a:lnTo>
                        <a:pt x="0" y="14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17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56" name="Freeform 229">
                  <a:extLst>
                    <a:ext uri="{FF2B5EF4-FFF2-40B4-BE49-F238E27FC236}">
                      <a16:creationId xmlns:a16="http://schemas.microsoft.com/office/drawing/2014/main" id="{E243FF31-5E84-4F3A-9087-1BD3B6D1FD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79"/>
                  <a:ext cx="3" cy="11"/>
                </a:xfrm>
                <a:custGeom>
                  <a:avLst/>
                  <a:gdLst>
                    <a:gd name="T0" fmla="*/ 3 w 3"/>
                    <a:gd name="T1" fmla="*/ 11 h 11"/>
                    <a:gd name="T2" fmla="*/ 3 w 3"/>
                    <a:gd name="T3" fmla="*/ 11 h 11"/>
                    <a:gd name="T4" fmla="*/ 3 w 3"/>
                    <a:gd name="T5" fmla="*/ 11 h 11"/>
                    <a:gd name="T6" fmla="*/ 3 w 3"/>
                    <a:gd name="T7" fmla="*/ 11 h 11"/>
                    <a:gd name="T8" fmla="*/ 3 w 3"/>
                    <a:gd name="T9" fmla="*/ 11 h 11"/>
                    <a:gd name="T10" fmla="*/ 3 w 3"/>
                    <a:gd name="T11" fmla="*/ 7 h 11"/>
                    <a:gd name="T12" fmla="*/ 3 w 3"/>
                    <a:gd name="T13" fmla="*/ 4 h 11"/>
                    <a:gd name="T14" fmla="*/ 3 w 3"/>
                    <a:gd name="T15" fmla="*/ 4 h 11"/>
                    <a:gd name="T16" fmla="*/ 3 w 3"/>
                    <a:gd name="T17" fmla="*/ 0 h 11"/>
                    <a:gd name="T18" fmla="*/ 3 w 3"/>
                    <a:gd name="T19" fmla="*/ 0 h 11"/>
                    <a:gd name="T20" fmla="*/ 3 w 3"/>
                    <a:gd name="T21" fmla="*/ 0 h 11"/>
                    <a:gd name="T22" fmla="*/ 3 w 3"/>
                    <a:gd name="T23" fmla="*/ 0 h 11"/>
                    <a:gd name="T24" fmla="*/ 3 w 3"/>
                    <a:gd name="T25" fmla="*/ 0 h 11"/>
                    <a:gd name="T26" fmla="*/ 0 w 3"/>
                    <a:gd name="T27" fmla="*/ 0 h 11"/>
                    <a:gd name="T28" fmla="*/ 0 w 3"/>
                    <a:gd name="T29" fmla="*/ 0 h 11"/>
                    <a:gd name="T30" fmla="*/ 0 w 3"/>
                    <a:gd name="T31" fmla="*/ 0 h 11"/>
                    <a:gd name="T32" fmla="*/ 0 w 3"/>
                    <a:gd name="T33" fmla="*/ 0 h 11"/>
                    <a:gd name="T34" fmla="*/ 0 w 3"/>
                    <a:gd name="T35" fmla="*/ 4 h 11"/>
                    <a:gd name="T36" fmla="*/ 0 w 3"/>
                    <a:gd name="T37" fmla="*/ 7 h 11"/>
                    <a:gd name="T38" fmla="*/ 0 w 3"/>
                    <a:gd name="T39" fmla="*/ 7 h 11"/>
                    <a:gd name="T40" fmla="*/ 0 w 3"/>
                    <a:gd name="T41" fmla="*/ 11 h 11"/>
                    <a:gd name="T42" fmla="*/ 0 w 3"/>
                    <a:gd name="T43" fmla="*/ 11 h 11"/>
                    <a:gd name="T44" fmla="*/ 0 w 3"/>
                    <a:gd name="T45" fmla="*/ 11 h 11"/>
                    <a:gd name="T46" fmla="*/ 0 w 3"/>
                    <a:gd name="T47" fmla="*/ 11 h 11"/>
                    <a:gd name="T48" fmla="*/ 3 w 3"/>
                    <a:gd name="T49" fmla="*/ 11 h 1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"/>
                    <a:gd name="T76" fmla="*/ 0 h 11"/>
                    <a:gd name="T77" fmla="*/ 3 w 3"/>
                    <a:gd name="T78" fmla="*/ 11 h 1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" h="11">
                      <a:moveTo>
                        <a:pt x="3" y="11"/>
                      </a:moveTo>
                      <a:lnTo>
                        <a:pt x="3" y="11"/>
                      </a:lnTo>
                      <a:lnTo>
                        <a:pt x="3" y="7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3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57" name="Freeform 230">
                  <a:extLst>
                    <a:ext uri="{FF2B5EF4-FFF2-40B4-BE49-F238E27FC236}">
                      <a16:creationId xmlns:a16="http://schemas.microsoft.com/office/drawing/2014/main" id="{2048BDE5-DF10-4C75-870A-90255470CF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" y="69"/>
                  <a:ext cx="21" cy="17"/>
                </a:xfrm>
                <a:custGeom>
                  <a:avLst/>
                  <a:gdLst>
                    <a:gd name="T0" fmla="*/ 14 w 21"/>
                    <a:gd name="T1" fmla="*/ 17 h 17"/>
                    <a:gd name="T2" fmla="*/ 17 w 21"/>
                    <a:gd name="T3" fmla="*/ 17 h 17"/>
                    <a:gd name="T4" fmla="*/ 17 w 21"/>
                    <a:gd name="T5" fmla="*/ 14 h 17"/>
                    <a:gd name="T6" fmla="*/ 21 w 21"/>
                    <a:gd name="T7" fmla="*/ 10 h 17"/>
                    <a:gd name="T8" fmla="*/ 21 w 21"/>
                    <a:gd name="T9" fmla="*/ 7 h 17"/>
                    <a:gd name="T10" fmla="*/ 21 w 21"/>
                    <a:gd name="T11" fmla="*/ 7 h 17"/>
                    <a:gd name="T12" fmla="*/ 17 w 21"/>
                    <a:gd name="T13" fmla="*/ 7 h 17"/>
                    <a:gd name="T14" fmla="*/ 14 w 21"/>
                    <a:gd name="T15" fmla="*/ 3 h 17"/>
                    <a:gd name="T16" fmla="*/ 14 w 21"/>
                    <a:gd name="T17" fmla="*/ 3 h 17"/>
                    <a:gd name="T18" fmla="*/ 10 w 21"/>
                    <a:gd name="T19" fmla="*/ 3 h 17"/>
                    <a:gd name="T20" fmla="*/ 10 w 21"/>
                    <a:gd name="T21" fmla="*/ 3 h 17"/>
                    <a:gd name="T22" fmla="*/ 10 w 21"/>
                    <a:gd name="T23" fmla="*/ 3 h 17"/>
                    <a:gd name="T24" fmla="*/ 10 w 21"/>
                    <a:gd name="T25" fmla="*/ 3 h 17"/>
                    <a:gd name="T26" fmla="*/ 10 w 21"/>
                    <a:gd name="T27" fmla="*/ 3 h 17"/>
                    <a:gd name="T28" fmla="*/ 14 w 21"/>
                    <a:gd name="T29" fmla="*/ 3 h 17"/>
                    <a:gd name="T30" fmla="*/ 14 w 21"/>
                    <a:gd name="T31" fmla="*/ 0 h 17"/>
                    <a:gd name="T32" fmla="*/ 14 w 21"/>
                    <a:gd name="T33" fmla="*/ 0 h 17"/>
                    <a:gd name="T34" fmla="*/ 14 w 21"/>
                    <a:gd name="T35" fmla="*/ 0 h 17"/>
                    <a:gd name="T36" fmla="*/ 14 w 21"/>
                    <a:gd name="T37" fmla="*/ 0 h 17"/>
                    <a:gd name="T38" fmla="*/ 10 w 21"/>
                    <a:gd name="T39" fmla="*/ 0 h 17"/>
                    <a:gd name="T40" fmla="*/ 10 w 21"/>
                    <a:gd name="T41" fmla="*/ 3 h 17"/>
                    <a:gd name="T42" fmla="*/ 7 w 21"/>
                    <a:gd name="T43" fmla="*/ 3 h 17"/>
                    <a:gd name="T44" fmla="*/ 3 w 21"/>
                    <a:gd name="T45" fmla="*/ 7 h 17"/>
                    <a:gd name="T46" fmla="*/ 3 w 21"/>
                    <a:gd name="T47" fmla="*/ 7 h 17"/>
                    <a:gd name="T48" fmla="*/ 3 w 21"/>
                    <a:gd name="T49" fmla="*/ 7 h 17"/>
                    <a:gd name="T50" fmla="*/ 0 w 21"/>
                    <a:gd name="T51" fmla="*/ 10 h 17"/>
                    <a:gd name="T52" fmla="*/ 0 w 21"/>
                    <a:gd name="T53" fmla="*/ 10 h 17"/>
                    <a:gd name="T54" fmla="*/ 0 w 21"/>
                    <a:gd name="T55" fmla="*/ 14 h 17"/>
                    <a:gd name="T56" fmla="*/ 3 w 21"/>
                    <a:gd name="T57" fmla="*/ 17 h 17"/>
                    <a:gd name="T58" fmla="*/ 7 w 21"/>
                    <a:gd name="T59" fmla="*/ 17 h 17"/>
                    <a:gd name="T60" fmla="*/ 10 w 21"/>
                    <a:gd name="T61" fmla="*/ 17 h 17"/>
                    <a:gd name="T62" fmla="*/ 10 w 21"/>
                    <a:gd name="T63" fmla="*/ 17 h 1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1"/>
                    <a:gd name="T97" fmla="*/ 0 h 17"/>
                    <a:gd name="T98" fmla="*/ 21 w 21"/>
                    <a:gd name="T99" fmla="*/ 17 h 17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1" h="17">
                      <a:moveTo>
                        <a:pt x="14" y="17"/>
                      </a:moveTo>
                      <a:lnTo>
                        <a:pt x="14" y="17"/>
                      </a:lnTo>
                      <a:lnTo>
                        <a:pt x="17" y="17"/>
                      </a:lnTo>
                      <a:lnTo>
                        <a:pt x="17" y="14"/>
                      </a:lnTo>
                      <a:lnTo>
                        <a:pt x="21" y="10"/>
                      </a:lnTo>
                      <a:lnTo>
                        <a:pt x="21" y="7"/>
                      </a:lnTo>
                      <a:lnTo>
                        <a:pt x="17" y="7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0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4" y="17"/>
                      </a:lnTo>
                      <a:close/>
                    </a:path>
                  </a:pathLst>
                </a:custGeom>
                <a:solidFill>
                  <a:srgbClr val="F2D8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58" name="Oval 231">
                  <a:extLst>
                    <a:ext uri="{FF2B5EF4-FFF2-40B4-BE49-F238E27FC236}">
                      <a16:creationId xmlns:a16="http://schemas.microsoft.com/office/drawing/2014/main" id="{BB6B7C71-57B7-4961-8B05-6446D1A6D6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" y="83"/>
                  <a:ext cx="1" cy="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59" name="Freeform 232">
                  <a:extLst>
                    <a:ext uri="{FF2B5EF4-FFF2-40B4-BE49-F238E27FC236}">
                      <a16:creationId xmlns:a16="http://schemas.microsoft.com/office/drawing/2014/main" id="{60904649-9CED-4366-B195-596036A371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" y="76"/>
                  <a:ext cx="7" cy="7"/>
                </a:xfrm>
                <a:custGeom>
                  <a:avLst/>
                  <a:gdLst>
                    <a:gd name="T0" fmla="*/ 4 w 7"/>
                    <a:gd name="T1" fmla="*/ 7 h 7"/>
                    <a:gd name="T2" fmla="*/ 4 w 7"/>
                    <a:gd name="T3" fmla="*/ 7 h 7"/>
                    <a:gd name="T4" fmla="*/ 7 w 7"/>
                    <a:gd name="T5" fmla="*/ 7 h 7"/>
                    <a:gd name="T6" fmla="*/ 7 w 7"/>
                    <a:gd name="T7" fmla="*/ 7 h 7"/>
                    <a:gd name="T8" fmla="*/ 7 w 7"/>
                    <a:gd name="T9" fmla="*/ 7 h 7"/>
                    <a:gd name="T10" fmla="*/ 7 w 7"/>
                    <a:gd name="T11" fmla="*/ 7 h 7"/>
                    <a:gd name="T12" fmla="*/ 7 w 7"/>
                    <a:gd name="T13" fmla="*/ 3 h 7"/>
                    <a:gd name="T14" fmla="*/ 7 w 7"/>
                    <a:gd name="T15" fmla="*/ 3 h 7"/>
                    <a:gd name="T16" fmla="*/ 7 w 7"/>
                    <a:gd name="T17" fmla="*/ 0 h 7"/>
                    <a:gd name="T18" fmla="*/ 4 w 7"/>
                    <a:gd name="T19" fmla="*/ 0 h 7"/>
                    <a:gd name="T20" fmla="*/ 4 w 7"/>
                    <a:gd name="T21" fmla="*/ 0 h 7"/>
                    <a:gd name="T22" fmla="*/ 4 w 7"/>
                    <a:gd name="T23" fmla="*/ 0 h 7"/>
                    <a:gd name="T24" fmla="*/ 4 w 7"/>
                    <a:gd name="T25" fmla="*/ 0 h 7"/>
                    <a:gd name="T26" fmla="*/ 4 w 7"/>
                    <a:gd name="T27" fmla="*/ 0 h 7"/>
                    <a:gd name="T28" fmla="*/ 0 w 7"/>
                    <a:gd name="T29" fmla="*/ 0 h 7"/>
                    <a:gd name="T30" fmla="*/ 0 w 7"/>
                    <a:gd name="T31" fmla="*/ 0 h 7"/>
                    <a:gd name="T32" fmla="*/ 0 w 7"/>
                    <a:gd name="T33" fmla="*/ 0 h 7"/>
                    <a:gd name="T34" fmla="*/ 0 w 7"/>
                    <a:gd name="T35" fmla="*/ 0 h 7"/>
                    <a:gd name="T36" fmla="*/ 0 w 7"/>
                    <a:gd name="T37" fmla="*/ 3 h 7"/>
                    <a:gd name="T38" fmla="*/ 0 w 7"/>
                    <a:gd name="T39" fmla="*/ 7 h 7"/>
                    <a:gd name="T40" fmla="*/ 0 w 7"/>
                    <a:gd name="T41" fmla="*/ 7 h 7"/>
                    <a:gd name="T42" fmla="*/ 0 w 7"/>
                    <a:gd name="T43" fmla="*/ 7 h 7"/>
                    <a:gd name="T44" fmla="*/ 0 w 7"/>
                    <a:gd name="T45" fmla="*/ 7 h 7"/>
                    <a:gd name="T46" fmla="*/ 4 w 7"/>
                    <a:gd name="T47" fmla="*/ 7 h 7"/>
                    <a:gd name="T48" fmla="*/ 4 w 7"/>
                    <a:gd name="T49" fmla="*/ 7 h 7"/>
                    <a:gd name="T50" fmla="*/ 4 w 7"/>
                    <a:gd name="T51" fmla="*/ 7 h 7"/>
                    <a:gd name="T52" fmla="*/ 4 w 7"/>
                    <a:gd name="T53" fmla="*/ 7 h 7"/>
                    <a:gd name="T54" fmla="*/ 4 w 7"/>
                    <a:gd name="T55" fmla="*/ 7 h 7"/>
                    <a:gd name="T56" fmla="*/ 4 w 7"/>
                    <a:gd name="T57" fmla="*/ 7 h 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7"/>
                    <a:gd name="T88" fmla="*/ 0 h 7"/>
                    <a:gd name="T89" fmla="*/ 7 w 7"/>
                    <a:gd name="T90" fmla="*/ 7 h 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7" h="7">
                      <a:moveTo>
                        <a:pt x="4" y="7"/>
                      </a:move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60" name="Freeform 233">
                  <a:extLst>
                    <a:ext uri="{FF2B5EF4-FFF2-40B4-BE49-F238E27FC236}">
                      <a16:creationId xmlns:a16="http://schemas.microsoft.com/office/drawing/2014/main" id="{01818745-D305-41B2-9F64-62CC1F9860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" y="52"/>
                  <a:ext cx="13" cy="24"/>
                </a:xfrm>
                <a:custGeom>
                  <a:avLst/>
                  <a:gdLst>
                    <a:gd name="T0" fmla="*/ 13 w 13"/>
                    <a:gd name="T1" fmla="*/ 24 h 24"/>
                    <a:gd name="T2" fmla="*/ 13 w 13"/>
                    <a:gd name="T3" fmla="*/ 20 h 24"/>
                    <a:gd name="T4" fmla="*/ 13 w 13"/>
                    <a:gd name="T5" fmla="*/ 14 h 24"/>
                    <a:gd name="T6" fmla="*/ 10 w 13"/>
                    <a:gd name="T7" fmla="*/ 3 h 24"/>
                    <a:gd name="T8" fmla="*/ 10 w 13"/>
                    <a:gd name="T9" fmla="*/ 0 h 24"/>
                    <a:gd name="T10" fmla="*/ 7 w 13"/>
                    <a:gd name="T11" fmla="*/ 3 h 24"/>
                    <a:gd name="T12" fmla="*/ 7 w 13"/>
                    <a:gd name="T13" fmla="*/ 7 h 24"/>
                    <a:gd name="T14" fmla="*/ 3 w 13"/>
                    <a:gd name="T15" fmla="*/ 7 h 24"/>
                    <a:gd name="T16" fmla="*/ 3 w 13"/>
                    <a:gd name="T17" fmla="*/ 10 h 24"/>
                    <a:gd name="T18" fmla="*/ 0 w 13"/>
                    <a:gd name="T19" fmla="*/ 10 h 24"/>
                    <a:gd name="T20" fmla="*/ 0 w 13"/>
                    <a:gd name="T21" fmla="*/ 10 h 24"/>
                    <a:gd name="T22" fmla="*/ 3 w 13"/>
                    <a:gd name="T23" fmla="*/ 10 h 24"/>
                    <a:gd name="T24" fmla="*/ 3 w 13"/>
                    <a:gd name="T25" fmla="*/ 10 h 24"/>
                    <a:gd name="T26" fmla="*/ 0 w 13"/>
                    <a:gd name="T27" fmla="*/ 14 h 24"/>
                    <a:gd name="T28" fmla="*/ 0 w 13"/>
                    <a:gd name="T29" fmla="*/ 14 h 24"/>
                    <a:gd name="T30" fmla="*/ 3 w 13"/>
                    <a:gd name="T31" fmla="*/ 14 h 24"/>
                    <a:gd name="T32" fmla="*/ 3 w 13"/>
                    <a:gd name="T33" fmla="*/ 14 h 24"/>
                    <a:gd name="T34" fmla="*/ 3 w 13"/>
                    <a:gd name="T35" fmla="*/ 14 h 24"/>
                    <a:gd name="T36" fmla="*/ 0 w 13"/>
                    <a:gd name="T37" fmla="*/ 14 h 24"/>
                    <a:gd name="T38" fmla="*/ 0 w 13"/>
                    <a:gd name="T39" fmla="*/ 14 h 24"/>
                    <a:gd name="T40" fmla="*/ 3 w 13"/>
                    <a:gd name="T41" fmla="*/ 14 h 24"/>
                    <a:gd name="T42" fmla="*/ 3 w 13"/>
                    <a:gd name="T43" fmla="*/ 14 h 24"/>
                    <a:gd name="T44" fmla="*/ 7 w 13"/>
                    <a:gd name="T45" fmla="*/ 14 h 24"/>
                    <a:gd name="T46" fmla="*/ 3 w 13"/>
                    <a:gd name="T47" fmla="*/ 17 h 24"/>
                    <a:gd name="T48" fmla="*/ 3 w 13"/>
                    <a:gd name="T49" fmla="*/ 17 h 24"/>
                    <a:gd name="T50" fmla="*/ 3 w 13"/>
                    <a:gd name="T51" fmla="*/ 17 h 24"/>
                    <a:gd name="T52" fmla="*/ 3 w 13"/>
                    <a:gd name="T53" fmla="*/ 17 h 24"/>
                    <a:gd name="T54" fmla="*/ 3 w 13"/>
                    <a:gd name="T55" fmla="*/ 17 h 24"/>
                    <a:gd name="T56" fmla="*/ 7 w 13"/>
                    <a:gd name="T57" fmla="*/ 17 h 24"/>
                    <a:gd name="T58" fmla="*/ 3 w 13"/>
                    <a:gd name="T59" fmla="*/ 17 h 24"/>
                    <a:gd name="T60" fmla="*/ 3 w 13"/>
                    <a:gd name="T61" fmla="*/ 17 h 24"/>
                    <a:gd name="T62" fmla="*/ 3 w 13"/>
                    <a:gd name="T63" fmla="*/ 20 h 24"/>
                    <a:gd name="T64" fmla="*/ 3 w 13"/>
                    <a:gd name="T65" fmla="*/ 20 h 24"/>
                    <a:gd name="T66" fmla="*/ 7 w 13"/>
                    <a:gd name="T67" fmla="*/ 17 h 24"/>
                    <a:gd name="T68" fmla="*/ 7 w 13"/>
                    <a:gd name="T69" fmla="*/ 20 h 24"/>
                    <a:gd name="T70" fmla="*/ 7 w 13"/>
                    <a:gd name="T71" fmla="*/ 20 h 24"/>
                    <a:gd name="T72" fmla="*/ 3 w 13"/>
                    <a:gd name="T73" fmla="*/ 20 h 24"/>
                    <a:gd name="T74" fmla="*/ 3 w 13"/>
                    <a:gd name="T75" fmla="*/ 20 h 24"/>
                    <a:gd name="T76" fmla="*/ 7 w 13"/>
                    <a:gd name="T77" fmla="*/ 20 h 24"/>
                    <a:gd name="T78" fmla="*/ 7 w 13"/>
                    <a:gd name="T79" fmla="*/ 20 h 24"/>
                    <a:gd name="T80" fmla="*/ 3 w 13"/>
                    <a:gd name="T81" fmla="*/ 24 h 24"/>
                    <a:gd name="T82" fmla="*/ 7 w 13"/>
                    <a:gd name="T83" fmla="*/ 24 h 24"/>
                    <a:gd name="T84" fmla="*/ 10 w 13"/>
                    <a:gd name="T85" fmla="*/ 24 h 24"/>
                    <a:gd name="T86" fmla="*/ 10 w 13"/>
                    <a:gd name="T87" fmla="*/ 24 h 24"/>
                    <a:gd name="T88" fmla="*/ 7 w 13"/>
                    <a:gd name="T89" fmla="*/ 24 h 24"/>
                    <a:gd name="T90" fmla="*/ 7 w 13"/>
                    <a:gd name="T91" fmla="*/ 24 h 24"/>
                    <a:gd name="T92" fmla="*/ 7 w 13"/>
                    <a:gd name="T93" fmla="*/ 24 h 24"/>
                    <a:gd name="T94" fmla="*/ 7 w 13"/>
                    <a:gd name="T95" fmla="*/ 24 h 24"/>
                    <a:gd name="T96" fmla="*/ 10 w 13"/>
                    <a:gd name="T97" fmla="*/ 24 h 2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3"/>
                    <a:gd name="T148" fmla="*/ 0 h 24"/>
                    <a:gd name="T149" fmla="*/ 13 w 13"/>
                    <a:gd name="T150" fmla="*/ 24 h 2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3" h="24">
                      <a:moveTo>
                        <a:pt x="10" y="24"/>
                      </a:moveTo>
                      <a:lnTo>
                        <a:pt x="10" y="24"/>
                      </a:lnTo>
                      <a:lnTo>
                        <a:pt x="13" y="24"/>
                      </a:lnTo>
                      <a:lnTo>
                        <a:pt x="13" y="20"/>
                      </a:lnTo>
                      <a:lnTo>
                        <a:pt x="13" y="17"/>
                      </a:lnTo>
                      <a:lnTo>
                        <a:pt x="13" y="14"/>
                      </a:lnTo>
                      <a:lnTo>
                        <a:pt x="13" y="10"/>
                      </a:lnTo>
                      <a:lnTo>
                        <a:pt x="13" y="7"/>
                      </a:lnTo>
                      <a:lnTo>
                        <a:pt x="10" y="7"/>
                      </a:lnTo>
                      <a:lnTo>
                        <a:pt x="10" y="3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7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0" y="10"/>
                      </a:lnTo>
                      <a:lnTo>
                        <a:pt x="3" y="10"/>
                      </a:lnTo>
                      <a:lnTo>
                        <a:pt x="0" y="14"/>
                      </a:lnTo>
                      <a:lnTo>
                        <a:pt x="3" y="14"/>
                      </a:lnTo>
                      <a:lnTo>
                        <a:pt x="0" y="14"/>
                      </a:lnTo>
                      <a:lnTo>
                        <a:pt x="3" y="14"/>
                      </a:lnTo>
                      <a:lnTo>
                        <a:pt x="7" y="14"/>
                      </a:lnTo>
                      <a:lnTo>
                        <a:pt x="3" y="17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3" y="17"/>
                      </a:lnTo>
                      <a:lnTo>
                        <a:pt x="3" y="20"/>
                      </a:lnTo>
                      <a:lnTo>
                        <a:pt x="7" y="20"/>
                      </a:lnTo>
                      <a:lnTo>
                        <a:pt x="7" y="17"/>
                      </a:lnTo>
                      <a:lnTo>
                        <a:pt x="7" y="20"/>
                      </a:lnTo>
                      <a:lnTo>
                        <a:pt x="3" y="20"/>
                      </a:lnTo>
                      <a:lnTo>
                        <a:pt x="7" y="20"/>
                      </a:lnTo>
                      <a:lnTo>
                        <a:pt x="3" y="20"/>
                      </a:lnTo>
                      <a:lnTo>
                        <a:pt x="3" y="24"/>
                      </a:lnTo>
                      <a:lnTo>
                        <a:pt x="7" y="24"/>
                      </a:lnTo>
                      <a:lnTo>
                        <a:pt x="10" y="24"/>
                      </a:lnTo>
                      <a:lnTo>
                        <a:pt x="7" y="24"/>
                      </a:lnTo>
                      <a:lnTo>
                        <a:pt x="10" y="24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61" name="Freeform 234">
                  <a:extLst>
                    <a:ext uri="{FF2B5EF4-FFF2-40B4-BE49-F238E27FC236}">
                      <a16:creationId xmlns:a16="http://schemas.microsoft.com/office/drawing/2014/main" id="{967CE151-AB50-48B3-BE70-F71C18B79E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" y="35"/>
                  <a:ext cx="24" cy="41"/>
                </a:xfrm>
                <a:custGeom>
                  <a:avLst/>
                  <a:gdLst>
                    <a:gd name="T0" fmla="*/ 24 w 24"/>
                    <a:gd name="T1" fmla="*/ 41 h 41"/>
                    <a:gd name="T2" fmla="*/ 24 w 24"/>
                    <a:gd name="T3" fmla="*/ 41 h 41"/>
                    <a:gd name="T4" fmla="*/ 24 w 24"/>
                    <a:gd name="T5" fmla="*/ 37 h 41"/>
                    <a:gd name="T6" fmla="*/ 24 w 24"/>
                    <a:gd name="T7" fmla="*/ 34 h 41"/>
                    <a:gd name="T8" fmla="*/ 21 w 24"/>
                    <a:gd name="T9" fmla="*/ 31 h 41"/>
                    <a:gd name="T10" fmla="*/ 17 w 24"/>
                    <a:gd name="T11" fmla="*/ 24 h 41"/>
                    <a:gd name="T12" fmla="*/ 17 w 24"/>
                    <a:gd name="T13" fmla="*/ 20 h 41"/>
                    <a:gd name="T14" fmla="*/ 14 w 24"/>
                    <a:gd name="T15" fmla="*/ 13 h 41"/>
                    <a:gd name="T16" fmla="*/ 10 w 24"/>
                    <a:gd name="T17" fmla="*/ 10 h 41"/>
                    <a:gd name="T18" fmla="*/ 7 w 24"/>
                    <a:gd name="T19" fmla="*/ 3 h 41"/>
                    <a:gd name="T20" fmla="*/ 4 w 24"/>
                    <a:gd name="T21" fmla="*/ 0 h 41"/>
                    <a:gd name="T22" fmla="*/ 4 w 24"/>
                    <a:gd name="T23" fmla="*/ 0 h 41"/>
                    <a:gd name="T24" fmla="*/ 4 w 24"/>
                    <a:gd name="T25" fmla="*/ 0 h 41"/>
                    <a:gd name="T26" fmla="*/ 4 w 24"/>
                    <a:gd name="T27" fmla="*/ 0 h 41"/>
                    <a:gd name="T28" fmla="*/ 0 w 24"/>
                    <a:gd name="T29" fmla="*/ 3 h 41"/>
                    <a:gd name="T30" fmla="*/ 0 w 24"/>
                    <a:gd name="T31" fmla="*/ 3 h 41"/>
                    <a:gd name="T32" fmla="*/ 0 w 24"/>
                    <a:gd name="T33" fmla="*/ 6 h 41"/>
                    <a:gd name="T34" fmla="*/ 4 w 24"/>
                    <a:gd name="T35" fmla="*/ 10 h 41"/>
                    <a:gd name="T36" fmla="*/ 4 w 24"/>
                    <a:gd name="T37" fmla="*/ 13 h 41"/>
                    <a:gd name="T38" fmla="*/ 7 w 24"/>
                    <a:gd name="T39" fmla="*/ 17 h 41"/>
                    <a:gd name="T40" fmla="*/ 7 w 24"/>
                    <a:gd name="T41" fmla="*/ 17 h 41"/>
                    <a:gd name="T42" fmla="*/ 10 w 24"/>
                    <a:gd name="T43" fmla="*/ 20 h 41"/>
                    <a:gd name="T44" fmla="*/ 10 w 24"/>
                    <a:gd name="T45" fmla="*/ 24 h 41"/>
                    <a:gd name="T46" fmla="*/ 10 w 24"/>
                    <a:gd name="T47" fmla="*/ 27 h 41"/>
                    <a:gd name="T48" fmla="*/ 14 w 24"/>
                    <a:gd name="T49" fmla="*/ 31 h 41"/>
                    <a:gd name="T50" fmla="*/ 17 w 24"/>
                    <a:gd name="T51" fmla="*/ 31 h 41"/>
                    <a:gd name="T52" fmla="*/ 17 w 24"/>
                    <a:gd name="T53" fmla="*/ 31 h 41"/>
                    <a:gd name="T54" fmla="*/ 17 w 24"/>
                    <a:gd name="T55" fmla="*/ 31 h 41"/>
                    <a:gd name="T56" fmla="*/ 17 w 24"/>
                    <a:gd name="T57" fmla="*/ 34 h 41"/>
                    <a:gd name="T58" fmla="*/ 17 w 24"/>
                    <a:gd name="T59" fmla="*/ 37 h 41"/>
                    <a:gd name="T60" fmla="*/ 17 w 24"/>
                    <a:gd name="T61" fmla="*/ 41 h 41"/>
                    <a:gd name="T62" fmla="*/ 21 w 24"/>
                    <a:gd name="T63" fmla="*/ 41 h 41"/>
                    <a:gd name="T64" fmla="*/ 21 w 24"/>
                    <a:gd name="T65" fmla="*/ 41 h 41"/>
                    <a:gd name="T66" fmla="*/ 21 w 24"/>
                    <a:gd name="T67" fmla="*/ 41 h 41"/>
                    <a:gd name="T68" fmla="*/ 24 w 24"/>
                    <a:gd name="T69" fmla="*/ 41 h 41"/>
                    <a:gd name="T70" fmla="*/ 24 w 24"/>
                    <a:gd name="T71" fmla="*/ 41 h 41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24"/>
                    <a:gd name="T109" fmla="*/ 0 h 41"/>
                    <a:gd name="T110" fmla="*/ 24 w 24"/>
                    <a:gd name="T111" fmla="*/ 41 h 41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24" h="41">
                      <a:moveTo>
                        <a:pt x="24" y="41"/>
                      </a:moveTo>
                      <a:lnTo>
                        <a:pt x="24" y="41"/>
                      </a:lnTo>
                      <a:lnTo>
                        <a:pt x="24" y="37"/>
                      </a:lnTo>
                      <a:lnTo>
                        <a:pt x="24" y="34"/>
                      </a:lnTo>
                      <a:lnTo>
                        <a:pt x="21" y="31"/>
                      </a:lnTo>
                      <a:lnTo>
                        <a:pt x="21" y="27"/>
                      </a:lnTo>
                      <a:lnTo>
                        <a:pt x="17" y="24"/>
                      </a:lnTo>
                      <a:lnTo>
                        <a:pt x="17" y="20"/>
                      </a:lnTo>
                      <a:lnTo>
                        <a:pt x="14" y="17"/>
                      </a:lnTo>
                      <a:lnTo>
                        <a:pt x="14" y="13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7" y="6"/>
                      </a:ln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4" y="6"/>
                      </a:lnTo>
                      <a:lnTo>
                        <a:pt x="4" y="10"/>
                      </a:lnTo>
                      <a:lnTo>
                        <a:pt x="4" y="13"/>
                      </a:lnTo>
                      <a:lnTo>
                        <a:pt x="7" y="13"/>
                      </a:lnTo>
                      <a:lnTo>
                        <a:pt x="7" y="17"/>
                      </a:lnTo>
                      <a:lnTo>
                        <a:pt x="7" y="20"/>
                      </a:lnTo>
                      <a:lnTo>
                        <a:pt x="10" y="20"/>
                      </a:lnTo>
                      <a:lnTo>
                        <a:pt x="10" y="24"/>
                      </a:lnTo>
                      <a:lnTo>
                        <a:pt x="10" y="27"/>
                      </a:lnTo>
                      <a:lnTo>
                        <a:pt x="14" y="27"/>
                      </a:lnTo>
                      <a:lnTo>
                        <a:pt x="14" y="31"/>
                      </a:lnTo>
                      <a:lnTo>
                        <a:pt x="17" y="31"/>
                      </a:lnTo>
                      <a:lnTo>
                        <a:pt x="17" y="34"/>
                      </a:lnTo>
                      <a:lnTo>
                        <a:pt x="17" y="37"/>
                      </a:lnTo>
                      <a:lnTo>
                        <a:pt x="17" y="41"/>
                      </a:lnTo>
                      <a:lnTo>
                        <a:pt x="21" y="41"/>
                      </a:lnTo>
                      <a:lnTo>
                        <a:pt x="24" y="41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62" name="Freeform 235">
                  <a:extLst>
                    <a:ext uri="{FF2B5EF4-FFF2-40B4-BE49-F238E27FC236}">
                      <a16:creationId xmlns:a16="http://schemas.microsoft.com/office/drawing/2014/main" id="{52AA10E7-FD48-4FB5-A809-223B80586A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" y="48"/>
                  <a:ext cx="14" cy="28"/>
                </a:xfrm>
                <a:custGeom>
                  <a:avLst/>
                  <a:gdLst>
                    <a:gd name="T0" fmla="*/ 14 w 14"/>
                    <a:gd name="T1" fmla="*/ 28 h 28"/>
                    <a:gd name="T2" fmla="*/ 14 w 14"/>
                    <a:gd name="T3" fmla="*/ 24 h 28"/>
                    <a:gd name="T4" fmla="*/ 14 w 14"/>
                    <a:gd name="T5" fmla="*/ 21 h 28"/>
                    <a:gd name="T6" fmla="*/ 10 w 14"/>
                    <a:gd name="T7" fmla="*/ 18 h 28"/>
                    <a:gd name="T8" fmla="*/ 10 w 14"/>
                    <a:gd name="T9" fmla="*/ 14 h 28"/>
                    <a:gd name="T10" fmla="*/ 10 w 14"/>
                    <a:gd name="T11" fmla="*/ 11 h 28"/>
                    <a:gd name="T12" fmla="*/ 7 w 14"/>
                    <a:gd name="T13" fmla="*/ 7 h 28"/>
                    <a:gd name="T14" fmla="*/ 7 w 14"/>
                    <a:gd name="T15" fmla="*/ 4 h 28"/>
                    <a:gd name="T16" fmla="*/ 3 w 14"/>
                    <a:gd name="T17" fmla="*/ 4 h 28"/>
                    <a:gd name="T18" fmla="*/ 3 w 14"/>
                    <a:gd name="T19" fmla="*/ 0 h 28"/>
                    <a:gd name="T20" fmla="*/ 3 w 14"/>
                    <a:gd name="T21" fmla="*/ 0 h 28"/>
                    <a:gd name="T22" fmla="*/ 3 w 14"/>
                    <a:gd name="T23" fmla="*/ 0 h 28"/>
                    <a:gd name="T24" fmla="*/ 3 w 14"/>
                    <a:gd name="T25" fmla="*/ 0 h 28"/>
                    <a:gd name="T26" fmla="*/ 3 w 14"/>
                    <a:gd name="T27" fmla="*/ 0 h 28"/>
                    <a:gd name="T28" fmla="*/ 0 w 14"/>
                    <a:gd name="T29" fmla="*/ 0 h 28"/>
                    <a:gd name="T30" fmla="*/ 0 w 14"/>
                    <a:gd name="T31" fmla="*/ 0 h 28"/>
                    <a:gd name="T32" fmla="*/ 0 w 14"/>
                    <a:gd name="T33" fmla="*/ 0 h 28"/>
                    <a:gd name="T34" fmla="*/ 0 w 14"/>
                    <a:gd name="T35" fmla="*/ 4 h 28"/>
                    <a:gd name="T36" fmla="*/ 3 w 14"/>
                    <a:gd name="T37" fmla="*/ 4 h 28"/>
                    <a:gd name="T38" fmla="*/ 3 w 14"/>
                    <a:gd name="T39" fmla="*/ 7 h 28"/>
                    <a:gd name="T40" fmla="*/ 3 w 14"/>
                    <a:gd name="T41" fmla="*/ 7 h 28"/>
                    <a:gd name="T42" fmla="*/ 3 w 14"/>
                    <a:gd name="T43" fmla="*/ 11 h 28"/>
                    <a:gd name="T44" fmla="*/ 7 w 14"/>
                    <a:gd name="T45" fmla="*/ 11 h 28"/>
                    <a:gd name="T46" fmla="*/ 7 w 14"/>
                    <a:gd name="T47" fmla="*/ 14 h 28"/>
                    <a:gd name="T48" fmla="*/ 7 w 14"/>
                    <a:gd name="T49" fmla="*/ 14 h 28"/>
                    <a:gd name="T50" fmla="*/ 10 w 14"/>
                    <a:gd name="T51" fmla="*/ 18 h 28"/>
                    <a:gd name="T52" fmla="*/ 10 w 14"/>
                    <a:gd name="T53" fmla="*/ 18 h 28"/>
                    <a:gd name="T54" fmla="*/ 10 w 14"/>
                    <a:gd name="T55" fmla="*/ 21 h 28"/>
                    <a:gd name="T56" fmla="*/ 10 w 14"/>
                    <a:gd name="T57" fmla="*/ 21 h 28"/>
                    <a:gd name="T58" fmla="*/ 10 w 14"/>
                    <a:gd name="T59" fmla="*/ 24 h 28"/>
                    <a:gd name="T60" fmla="*/ 10 w 14"/>
                    <a:gd name="T61" fmla="*/ 24 h 28"/>
                    <a:gd name="T62" fmla="*/ 14 w 14"/>
                    <a:gd name="T63" fmla="*/ 28 h 28"/>
                    <a:gd name="T64" fmla="*/ 14 w 14"/>
                    <a:gd name="T65" fmla="*/ 28 h 28"/>
                    <a:gd name="T66" fmla="*/ 14 w 14"/>
                    <a:gd name="T67" fmla="*/ 28 h 28"/>
                    <a:gd name="T68" fmla="*/ 14 w 14"/>
                    <a:gd name="T69" fmla="*/ 28 h 28"/>
                    <a:gd name="T70" fmla="*/ 14 w 14"/>
                    <a:gd name="T71" fmla="*/ 28 h 28"/>
                    <a:gd name="T72" fmla="*/ 14 w 14"/>
                    <a:gd name="T73" fmla="*/ 28 h 2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4"/>
                    <a:gd name="T112" fmla="*/ 0 h 28"/>
                    <a:gd name="T113" fmla="*/ 14 w 14"/>
                    <a:gd name="T114" fmla="*/ 28 h 2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4" h="28">
                      <a:moveTo>
                        <a:pt x="14" y="28"/>
                      </a:moveTo>
                      <a:lnTo>
                        <a:pt x="14" y="24"/>
                      </a:lnTo>
                      <a:lnTo>
                        <a:pt x="14" y="21"/>
                      </a:lnTo>
                      <a:lnTo>
                        <a:pt x="10" y="18"/>
                      </a:lnTo>
                      <a:lnTo>
                        <a:pt x="10" y="14"/>
                      </a:lnTo>
                      <a:lnTo>
                        <a:pt x="10" y="11"/>
                      </a:lnTo>
                      <a:lnTo>
                        <a:pt x="7" y="7"/>
                      </a:lnTo>
                      <a:lnTo>
                        <a:pt x="7" y="4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3" y="7"/>
                      </a:lnTo>
                      <a:lnTo>
                        <a:pt x="3" y="11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10" y="18"/>
                      </a:lnTo>
                      <a:lnTo>
                        <a:pt x="10" y="21"/>
                      </a:lnTo>
                      <a:lnTo>
                        <a:pt x="10" y="24"/>
                      </a:lnTo>
                      <a:lnTo>
                        <a:pt x="14" y="28"/>
                      </a:lnTo>
                      <a:close/>
                    </a:path>
                  </a:pathLst>
                </a:custGeom>
                <a:solidFill>
                  <a:srgbClr val="CC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63" name="Freeform 236">
                  <a:extLst>
                    <a:ext uri="{FF2B5EF4-FFF2-40B4-BE49-F238E27FC236}">
                      <a16:creationId xmlns:a16="http://schemas.microsoft.com/office/drawing/2014/main" id="{019761A3-B09B-4080-B626-6D2ACAC100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" y="48"/>
                  <a:ext cx="14" cy="28"/>
                </a:xfrm>
                <a:custGeom>
                  <a:avLst/>
                  <a:gdLst>
                    <a:gd name="T0" fmla="*/ 14 w 14"/>
                    <a:gd name="T1" fmla="*/ 28 h 28"/>
                    <a:gd name="T2" fmla="*/ 14 w 14"/>
                    <a:gd name="T3" fmla="*/ 28 h 28"/>
                    <a:gd name="T4" fmla="*/ 14 w 14"/>
                    <a:gd name="T5" fmla="*/ 28 h 28"/>
                    <a:gd name="T6" fmla="*/ 14 w 14"/>
                    <a:gd name="T7" fmla="*/ 28 h 28"/>
                    <a:gd name="T8" fmla="*/ 14 w 14"/>
                    <a:gd name="T9" fmla="*/ 28 h 28"/>
                    <a:gd name="T10" fmla="*/ 14 w 14"/>
                    <a:gd name="T11" fmla="*/ 28 h 28"/>
                    <a:gd name="T12" fmla="*/ 14 w 14"/>
                    <a:gd name="T13" fmla="*/ 28 h 28"/>
                    <a:gd name="T14" fmla="*/ 14 w 14"/>
                    <a:gd name="T15" fmla="*/ 24 h 28"/>
                    <a:gd name="T16" fmla="*/ 14 w 14"/>
                    <a:gd name="T17" fmla="*/ 24 h 28"/>
                    <a:gd name="T18" fmla="*/ 11 w 14"/>
                    <a:gd name="T19" fmla="*/ 21 h 28"/>
                    <a:gd name="T20" fmla="*/ 11 w 14"/>
                    <a:gd name="T21" fmla="*/ 18 h 28"/>
                    <a:gd name="T22" fmla="*/ 11 w 14"/>
                    <a:gd name="T23" fmla="*/ 14 h 28"/>
                    <a:gd name="T24" fmla="*/ 7 w 14"/>
                    <a:gd name="T25" fmla="*/ 7 h 28"/>
                    <a:gd name="T26" fmla="*/ 7 w 14"/>
                    <a:gd name="T27" fmla="*/ 7 h 28"/>
                    <a:gd name="T28" fmla="*/ 7 w 14"/>
                    <a:gd name="T29" fmla="*/ 7 h 28"/>
                    <a:gd name="T30" fmla="*/ 7 w 14"/>
                    <a:gd name="T31" fmla="*/ 7 h 28"/>
                    <a:gd name="T32" fmla="*/ 7 w 14"/>
                    <a:gd name="T33" fmla="*/ 7 h 28"/>
                    <a:gd name="T34" fmla="*/ 7 w 14"/>
                    <a:gd name="T35" fmla="*/ 4 h 28"/>
                    <a:gd name="T36" fmla="*/ 4 w 14"/>
                    <a:gd name="T37" fmla="*/ 4 h 28"/>
                    <a:gd name="T38" fmla="*/ 4 w 14"/>
                    <a:gd name="T39" fmla="*/ 4 h 28"/>
                    <a:gd name="T40" fmla="*/ 4 w 14"/>
                    <a:gd name="T41" fmla="*/ 4 h 28"/>
                    <a:gd name="T42" fmla="*/ 4 w 14"/>
                    <a:gd name="T43" fmla="*/ 4 h 28"/>
                    <a:gd name="T44" fmla="*/ 4 w 14"/>
                    <a:gd name="T45" fmla="*/ 0 h 28"/>
                    <a:gd name="T46" fmla="*/ 4 w 14"/>
                    <a:gd name="T47" fmla="*/ 0 h 28"/>
                    <a:gd name="T48" fmla="*/ 4 w 14"/>
                    <a:gd name="T49" fmla="*/ 0 h 28"/>
                    <a:gd name="T50" fmla="*/ 4 w 14"/>
                    <a:gd name="T51" fmla="*/ 0 h 28"/>
                    <a:gd name="T52" fmla="*/ 4 w 14"/>
                    <a:gd name="T53" fmla="*/ 0 h 28"/>
                    <a:gd name="T54" fmla="*/ 4 w 14"/>
                    <a:gd name="T55" fmla="*/ 0 h 28"/>
                    <a:gd name="T56" fmla="*/ 4 w 14"/>
                    <a:gd name="T57" fmla="*/ 0 h 28"/>
                    <a:gd name="T58" fmla="*/ 4 w 14"/>
                    <a:gd name="T59" fmla="*/ 0 h 28"/>
                    <a:gd name="T60" fmla="*/ 4 w 14"/>
                    <a:gd name="T61" fmla="*/ 0 h 28"/>
                    <a:gd name="T62" fmla="*/ 4 w 14"/>
                    <a:gd name="T63" fmla="*/ 0 h 28"/>
                    <a:gd name="T64" fmla="*/ 0 w 14"/>
                    <a:gd name="T65" fmla="*/ 0 h 28"/>
                    <a:gd name="T66" fmla="*/ 4 w 14"/>
                    <a:gd name="T67" fmla="*/ 0 h 28"/>
                    <a:gd name="T68" fmla="*/ 4 w 14"/>
                    <a:gd name="T69" fmla="*/ 0 h 28"/>
                    <a:gd name="T70" fmla="*/ 4 w 14"/>
                    <a:gd name="T71" fmla="*/ 0 h 28"/>
                    <a:gd name="T72" fmla="*/ 4 w 14"/>
                    <a:gd name="T73" fmla="*/ 0 h 28"/>
                    <a:gd name="T74" fmla="*/ 4 w 14"/>
                    <a:gd name="T75" fmla="*/ 4 h 28"/>
                    <a:gd name="T76" fmla="*/ 4 w 14"/>
                    <a:gd name="T77" fmla="*/ 7 h 28"/>
                    <a:gd name="T78" fmla="*/ 7 w 14"/>
                    <a:gd name="T79" fmla="*/ 11 h 28"/>
                    <a:gd name="T80" fmla="*/ 7 w 14"/>
                    <a:gd name="T81" fmla="*/ 14 h 28"/>
                    <a:gd name="T82" fmla="*/ 11 w 14"/>
                    <a:gd name="T83" fmla="*/ 18 h 28"/>
                    <a:gd name="T84" fmla="*/ 11 w 14"/>
                    <a:gd name="T85" fmla="*/ 21 h 28"/>
                    <a:gd name="T86" fmla="*/ 11 w 14"/>
                    <a:gd name="T87" fmla="*/ 24 h 28"/>
                    <a:gd name="T88" fmla="*/ 14 w 14"/>
                    <a:gd name="T89" fmla="*/ 28 h 28"/>
                    <a:gd name="T90" fmla="*/ 14 w 14"/>
                    <a:gd name="T91" fmla="*/ 28 h 28"/>
                    <a:gd name="T92" fmla="*/ 14 w 14"/>
                    <a:gd name="T93" fmla="*/ 28 h 28"/>
                    <a:gd name="T94" fmla="*/ 14 w 14"/>
                    <a:gd name="T95" fmla="*/ 28 h 28"/>
                    <a:gd name="T96" fmla="*/ 14 w 14"/>
                    <a:gd name="T97" fmla="*/ 28 h 28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4"/>
                    <a:gd name="T148" fmla="*/ 0 h 28"/>
                    <a:gd name="T149" fmla="*/ 14 w 14"/>
                    <a:gd name="T150" fmla="*/ 28 h 28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4" h="28">
                      <a:moveTo>
                        <a:pt x="14" y="28"/>
                      </a:moveTo>
                      <a:lnTo>
                        <a:pt x="14" y="28"/>
                      </a:lnTo>
                      <a:lnTo>
                        <a:pt x="14" y="24"/>
                      </a:lnTo>
                      <a:lnTo>
                        <a:pt x="11" y="21"/>
                      </a:lnTo>
                      <a:lnTo>
                        <a:pt x="11" y="18"/>
                      </a:lnTo>
                      <a:lnTo>
                        <a:pt x="11" y="14"/>
                      </a:lnTo>
                      <a:lnTo>
                        <a:pt x="7" y="7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11" y="18"/>
                      </a:lnTo>
                      <a:lnTo>
                        <a:pt x="11" y="21"/>
                      </a:lnTo>
                      <a:lnTo>
                        <a:pt x="11" y="24"/>
                      </a:lnTo>
                      <a:lnTo>
                        <a:pt x="14" y="28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64" name="Freeform 237">
                  <a:extLst>
                    <a:ext uri="{FF2B5EF4-FFF2-40B4-BE49-F238E27FC236}">
                      <a16:creationId xmlns:a16="http://schemas.microsoft.com/office/drawing/2014/main" id="{5E367E8F-57FA-4A70-8481-AF3AB1AADE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" y="62"/>
                  <a:ext cx="14" cy="10"/>
                </a:xfrm>
                <a:custGeom>
                  <a:avLst/>
                  <a:gdLst>
                    <a:gd name="T0" fmla="*/ 7 w 14"/>
                    <a:gd name="T1" fmla="*/ 10 h 10"/>
                    <a:gd name="T2" fmla="*/ 7 w 14"/>
                    <a:gd name="T3" fmla="*/ 10 h 10"/>
                    <a:gd name="T4" fmla="*/ 7 w 14"/>
                    <a:gd name="T5" fmla="*/ 10 h 10"/>
                    <a:gd name="T6" fmla="*/ 10 w 14"/>
                    <a:gd name="T7" fmla="*/ 7 h 10"/>
                    <a:gd name="T8" fmla="*/ 10 w 14"/>
                    <a:gd name="T9" fmla="*/ 7 h 10"/>
                    <a:gd name="T10" fmla="*/ 10 w 14"/>
                    <a:gd name="T11" fmla="*/ 7 h 10"/>
                    <a:gd name="T12" fmla="*/ 14 w 14"/>
                    <a:gd name="T13" fmla="*/ 7 h 10"/>
                    <a:gd name="T14" fmla="*/ 14 w 14"/>
                    <a:gd name="T15" fmla="*/ 4 h 10"/>
                    <a:gd name="T16" fmla="*/ 14 w 14"/>
                    <a:gd name="T17" fmla="*/ 4 h 10"/>
                    <a:gd name="T18" fmla="*/ 14 w 14"/>
                    <a:gd name="T19" fmla="*/ 4 h 10"/>
                    <a:gd name="T20" fmla="*/ 14 w 14"/>
                    <a:gd name="T21" fmla="*/ 4 h 10"/>
                    <a:gd name="T22" fmla="*/ 14 w 14"/>
                    <a:gd name="T23" fmla="*/ 0 h 10"/>
                    <a:gd name="T24" fmla="*/ 10 w 14"/>
                    <a:gd name="T25" fmla="*/ 0 h 10"/>
                    <a:gd name="T26" fmla="*/ 10 w 14"/>
                    <a:gd name="T27" fmla="*/ 0 h 10"/>
                    <a:gd name="T28" fmla="*/ 10 w 14"/>
                    <a:gd name="T29" fmla="*/ 4 h 10"/>
                    <a:gd name="T30" fmla="*/ 7 w 14"/>
                    <a:gd name="T31" fmla="*/ 4 h 10"/>
                    <a:gd name="T32" fmla="*/ 7 w 14"/>
                    <a:gd name="T33" fmla="*/ 4 h 10"/>
                    <a:gd name="T34" fmla="*/ 3 w 14"/>
                    <a:gd name="T35" fmla="*/ 7 h 10"/>
                    <a:gd name="T36" fmla="*/ 3 w 14"/>
                    <a:gd name="T37" fmla="*/ 7 h 10"/>
                    <a:gd name="T38" fmla="*/ 3 w 14"/>
                    <a:gd name="T39" fmla="*/ 10 h 10"/>
                    <a:gd name="T40" fmla="*/ 0 w 14"/>
                    <a:gd name="T41" fmla="*/ 10 h 10"/>
                    <a:gd name="T42" fmla="*/ 0 w 14"/>
                    <a:gd name="T43" fmla="*/ 10 h 10"/>
                    <a:gd name="T44" fmla="*/ 0 w 14"/>
                    <a:gd name="T45" fmla="*/ 10 h 10"/>
                    <a:gd name="T46" fmla="*/ 0 w 14"/>
                    <a:gd name="T47" fmla="*/ 10 h 10"/>
                    <a:gd name="T48" fmla="*/ 0 w 14"/>
                    <a:gd name="T49" fmla="*/ 10 h 10"/>
                    <a:gd name="T50" fmla="*/ 3 w 14"/>
                    <a:gd name="T51" fmla="*/ 10 h 10"/>
                    <a:gd name="T52" fmla="*/ 3 w 14"/>
                    <a:gd name="T53" fmla="*/ 10 h 10"/>
                    <a:gd name="T54" fmla="*/ 3 w 14"/>
                    <a:gd name="T55" fmla="*/ 10 h 10"/>
                    <a:gd name="T56" fmla="*/ 3 w 14"/>
                    <a:gd name="T57" fmla="*/ 10 h 10"/>
                    <a:gd name="T58" fmla="*/ 7 w 14"/>
                    <a:gd name="T59" fmla="*/ 10 h 10"/>
                    <a:gd name="T60" fmla="*/ 7 w 14"/>
                    <a:gd name="T61" fmla="*/ 10 h 10"/>
                    <a:gd name="T62" fmla="*/ 7 w 14"/>
                    <a:gd name="T63" fmla="*/ 10 h 1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4"/>
                    <a:gd name="T97" fmla="*/ 0 h 10"/>
                    <a:gd name="T98" fmla="*/ 14 w 14"/>
                    <a:gd name="T99" fmla="*/ 10 h 1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4" h="10">
                      <a:moveTo>
                        <a:pt x="7" y="10"/>
                      </a:moveTo>
                      <a:lnTo>
                        <a:pt x="7" y="10"/>
                      </a:lnTo>
                      <a:lnTo>
                        <a:pt x="10" y="7"/>
                      </a:lnTo>
                      <a:lnTo>
                        <a:pt x="14" y="7"/>
                      </a:lnTo>
                      <a:lnTo>
                        <a:pt x="14" y="4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0" y="10"/>
                      </a:lnTo>
                      <a:lnTo>
                        <a:pt x="3" y="10"/>
                      </a:lnTo>
                      <a:lnTo>
                        <a:pt x="7" y="10"/>
                      </a:lnTo>
                      <a:close/>
                    </a:path>
                  </a:pathLst>
                </a:custGeom>
                <a:solidFill>
                  <a:srgbClr val="66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65" name="Freeform 238">
                  <a:extLst>
                    <a:ext uri="{FF2B5EF4-FFF2-40B4-BE49-F238E27FC236}">
                      <a16:creationId xmlns:a16="http://schemas.microsoft.com/office/drawing/2014/main" id="{9BCBCD9B-D8DC-4530-B3BD-4CAC60E852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" y="62"/>
                  <a:ext cx="10" cy="7"/>
                </a:xfrm>
                <a:custGeom>
                  <a:avLst/>
                  <a:gdLst>
                    <a:gd name="T0" fmla="*/ 3 w 10"/>
                    <a:gd name="T1" fmla="*/ 7 h 7"/>
                    <a:gd name="T2" fmla="*/ 3 w 10"/>
                    <a:gd name="T3" fmla="*/ 7 h 7"/>
                    <a:gd name="T4" fmla="*/ 3 w 10"/>
                    <a:gd name="T5" fmla="*/ 7 h 7"/>
                    <a:gd name="T6" fmla="*/ 7 w 10"/>
                    <a:gd name="T7" fmla="*/ 4 h 7"/>
                    <a:gd name="T8" fmla="*/ 7 w 10"/>
                    <a:gd name="T9" fmla="*/ 4 h 7"/>
                    <a:gd name="T10" fmla="*/ 7 w 10"/>
                    <a:gd name="T11" fmla="*/ 4 h 7"/>
                    <a:gd name="T12" fmla="*/ 10 w 10"/>
                    <a:gd name="T13" fmla="*/ 0 h 7"/>
                    <a:gd name="T14" fmla="*/ 10 w 10"/>
                    <a:gd name="T15" fmla="*/ 0 h 7"/>
                    <a:gd name="T16" fmla="*/ 10 w 10"/>
                    <a:gd name="T17" fmla="*/ 0 h 7"/>
                    <a:gd name="T18" fmla="*/ 10 w 10"/>
                    <a:gd name="T19" fmla="*/ 0 h 7"/>
                    <a:gd name="T20" fmla="*/ 7 w 10"/>
                    <a:gd name="T21" fmla="*/ 0 h 7"/>
                    <a:gd name="T22" fmla="*/ 7 w 10"/>
                    <a:gd name="T23" fmla="*/ 0 h 7"/>
                    <a:gd name="T24" fmla="*/ 3 w 10"/>
                    <a:gd name="T25" fmla="*/ 0 h 7"/>
                    <a:gd name="T26" fmla="*/ 3 w 10"/>
                    <a:gd name="T27" fmla="*/ 0 h 7"/>
                    <a:gd name="T28" fmla="*/ 3 w 10"/>
                    <a:gd name="T29" fmla="*/ 0 h 7"/>
                    <a:gd name="T30" fmla="*/ 0 w 10"/>
                    <a:gd name="T31" fmla="*/ 4 h 7"/>
                    <a:gd name="T32" fmla="*/ 0 w 10"/>
                    <a:gd name="T33" fmla="*/ 4 h 7"/>
                    <a:gd name="T34" fmla="*/ 0 w 10"/>
                    <a:gd name="T35" fmla="*/ 4 h 7"/>
                    <a:gd name="T36" fmla="*/ 0 w 10"/>
                    <a:gd name="T37" fmla="*/ 4 h 7"/>
                    <a:gd name="T38" fmla="*/ 0 w 10"/>
                    <a:gd name="T39" fmla="*/ 4 h 7"/>
                    <a:gd name="T40" fmla="*/ 0 w 10"/>
                    <a:gd name="T41" fmla="*/ 7 h 7"/>
                    <a:gd name="T42" fmla="*/ 0 w 10"/>
                    <a:gd name="T43" fmla="*/ 7 h 7"/>
                    <a:gd name="T44" fmla="*/ 0 w 10"/>
                    <a:gd name="T45" fmla="*/ 7 h 7"/>
                    <a:gd name="T46" fmla="*/ 0 w 10"/>
                    <a:gd name="T47" fmla="*/ 7 h 7"/>
                    <a:gd name="T48" fmla="*/ 3 w 10"/>
                    <a:gd name="T49" fmla="*/ 7 h 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0"/>
                    <a:gd name="T76" fmla="*/ 0 h 7"/>
                    <a:gd name="T77" fmla="*/ 10 w 10"/>
                    <a:gd name="T78" fmla="*/ 7 h 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0" h="7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7" y="4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66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66" name="Freeform 239">
                  <a:extLst>
                    <a:ext uri="{FF2B5EF4-FFF2-40B4-BE49-F238E27FC236}">
                      <a16:creationId xmlns:a16="http://schemas.microsoft.com/office/drawing/2014/main" id="{2CAEDD02-DCAF-4C27-90FC-87D0D9999A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" y="62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3 w 3"/>
                    <a:gd name="T3" fmla="*/ 4 h 4"/>
                    <a:gd name="T4" fmla="*/ 3 w 3"/>
                    <a:gd name="T5" fmla="*/ 4 h 4"/>
                    <a:gd name="T6" fmla="*/ 3 w 3"/>
                    <a:gd name="T7" fmla="*/ 4 h 4"/>
                    <a:gd name="T8" fmla="*/ 3 w 3"/>
                    <a:gd name="T9" fmla="*/ 4 h 4"/>
                    <a:gd name="T10" fmla="*/ 3 w 3"/>
                    <a:gd name="T11" fmla="*/ 0 h 4"/>
                    <a:gd name="T12" fmla="*/ 0 w 3"/>
                    <a:gd name="T13" fmla="*/ 4 h 4"/>
                    <a:gd name="T14" fmla="*/ 0 w 3"/>
                    <a:gd name="T15" fmla="*/ 4 h 4"/>
                    <a:gd name="T16" fmla="*/ 0 w 3"/>
                    <a:gd name="T17" fmla="*/ 4 h 4"/>
                    <a:gd name="T18" fmla="*/ 3 w 3"/>
                    <a:gd name="T19" fmla="*/ 4 h 4"/>
                    <a:gd name="T20" fmla="*/ 3 w 3"/>
                    <a:gd name="T21" fmla="*/ 4 h 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"/>
                    <a:gd name="T34" fmla="*/ 0 h 4"/>
                    <a:gd name="T35" fmla="*/ 3 w 3"/>
                    <a:gd name="T36" fmla="*/ 4 h 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" h="4">
                      <a:moveTo>
                        <a:pt x="3" y="4"/>
                      </a:move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67" name="Freeform 240">
                  <a:extLst>
                    <a:ext uri="{FF2B5EF4-FFF2-40B4-BE49-F238E27FC236}">
                      <a16:creationId xmlns:a16="http://schemas.microsoft.com/office/drawing/2014/main" id="{DBC0616E-C11E-410B-8F76-64A8ADC5DE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" y="62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3 w 3"/>
                    <a:gd name="T3" fmla="*/ 0 h 1"/>
                    <a:gd name="T4" fmla="*/ 3 w 3"/>
                    <a:gd name="T5" fmla="*/ 0 h 1"/>
                    <a:gd name="T6" fmla="*/ 3 w 3"/>
                    <a:gd name="T7" fmla="*/ 0 h 1"/>
                    <a:gd name="T8" fmla="*/ 3 w 3"/>
                    <a:gd name="T9" fmla="*/ 0 h 1"/>
                    <a:gd name="T10" fmla="*/ 3 w 3"/>
                    <a:gd name="T11" fmla="*/ 0 h 1"/>
                    <a:gd name="T12" fmla="*/ 3 w 3"/>
                    <a:gd name="T13" fmla="*/ 0 h 1"/>
                    <a:gd name="T14" fmla="*/ 0 w 3"/>
                    <a:gd name="T15" fmla="*/ 0 h 1"/>
                    <a:gd name="T16" fmla="*/ 0 w 3"/>
                    <a:gd name="T17" fmla="*/ 0 h 1"/>
                    <a:gd name="T18" fmla="*/ 0 w 3"/>
                    <a:gd name="T19" fmla="*/ 0 h 1"/>
                    <a:gd name="T20" fmla="*/ 0 w 3"/>
                    <a:gd name="T21" fmla="*/ 0 h 1"/>
                    <a:gd name="T22" fmla="*/ 0 w 3"/>
                    <a:gd name="T23" fmla="*/ 0 h 1"/>
                    <a:gd name="T24" fmla="*/ 0 w 3"/>
                    <a:gd name="T25" fmla="*/ 0 h 1"/>
                    <a:gd name="T26" fmla="*/ 3 w 3"/>
                    <a:gd name="T27" fmla="*/ 0 h 1"/>
                    <a:gd name="T28" fmla="*/ 3 w 3"/>
                    <a:gd name="T29" fmla="*/ 0 h 1"/>
                    <a:gd name="T30" fmla="*/ 3 w 3"/>
                    <a:gd name="T31" fmla="*/ 0 h 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"/>
                    <a:gd name="T49" fmla="*/ 0 h 1"/>
                    <a:gd name="T50" fmla="*/ 3 w 3"/>
                    <a:gd name="T51" fmla="*/ 1 h 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" h="1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68" name="Freeform 241">
                  <a:extLst>
                    <a:ext uri="{FF2B5EF4-FFF2-40B4-BE49-F238E27FC236}">
                      <a16:creationId xmlns:a16="http://schemas.microsoft.com/office/drawing/2014/main" id="{3C424917-F6F5-4743-A92E-4EA590169B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" y="52"/>
                  <a:ext cx="11" cy="10"/>
                </a:xfrm>
                <a:custGeom>
                  <a:avLst/>
                  <a:gdLst>
                    <a:gd name="T0" fmla="*/ 4 w 11"/>
                    <a:gd name="T1" fmla="*/ 10 h 10"/>
                    <a:gd name="T2" fmla="*/ 4 w 11"/>
                    <a:gd name="T3" fmla="*/ 10 h 10"/>
                    <a:gd name="T4" fmla="*/ 4 w 11"/>
                    <a:gd name="T5" fmla="*/ 10 h 10"/>
                    <a:gd name="T6" fmla="*/ 4 w 11"/>
                    <a:gd name="T7" fmla="*/ 10 h 10"/>
                    <a:gd name="T8" fmla="*/ 4 w 11"/>
                    <a:gd name="T9" fmla="*/ 10 h 10"/>
                    <a:gd name="T10" fmla="*/ 7 w 11"/>
                    <a:gd name="T11" fmla="*/ 10 h 10"/>
                    <a:gd name="T12" fmla="*/ 7 w 11"/>
                    <a:gd name="T13" fmla="*/ 7 h 10"/>
                    <a:gd name="T14" fmla="*/ 7 w 11"/>
                    <a:gd name="T15" fmla="*/ 7 h 10"/>
                    <a:gd name="T16" fmla="*/ 7 w 11"/>
                    <a:gd name="T17" fmla="*/ 7 h 10"/>
                    <a:gd name="T18" fmla="*/ 7 w 11"/>
                    <a:gd name="T19" fmla="*/ 7 h 10"/>
                    <a:gd name="T20" fmla="*/ 11 w 11"/>
                    <a:gd name="T21" fmla="*/ 7 h 10"/>
                    <a:gd name="T22" fmla="*/ 11 w 11"/>
                    <a:gd name="T23" fmla="*/ 7 h 10"/>
                    <a:gd name="T24" fmla="*/ 11 w 11"/>
                    <a:gd name="T25" fmla="*/ 7 h 10"/>
                    <a:gd name="T26" fmla="*/ 11 w 11"/>
                    <a:gd name="T27" fmla="*/ 7 h 10"/>
                    <a:gd name="T28" fmla="*/ 11 w 11"/>
                    <a:gd name="T29" fmla="*/ 7 h 10"/>
                    <a:gd name="T30" fmla="*/ 11 w 11"/>
                    <a:gd name="T31" fmla="*/ 3 h 10"/>
                    <a:gd name="T32" fmla="*/ 11 w 11"/>
                    <a:gd name="T33" fmla="*/ 3 h 10"/>
                    <a:gd name="T34" fmla="*/ 11 w 11"/>
                    <a:gd name="T35" fmla="*/ 0 h 10"/>
                    <a:gd name="T36" fmla="*/ 7 w 11"/>
                    <a:gd name="T37" fmla="*/ 0 h 10"/>
                    <a:gd name="T38" fmla="*/ 7 w 11"/>
                    <a:gd name="T39" fmla="*/ 0 h 10"/>
                    <a:gd name="T40" fmla="*/ 7 w 11"/>
                    <a:gd name="T41" fmla="*/ 0 h 10"/>
                    <a:gd name="T42" fmla="*/ 4 w 11"/>
                    <a:gd name="T43" fmla="*/ 3 h 10"/>
                    <a:gd name="T44" fmla="*/ 4 w 11"/>
                    <a:gd name="T45" fmla="*/ 3 h 10"/>
                    <a:gd name="T46" fmla="*/ 0 w 11"/>
                    <a:gd name="T47" fmla="*/ 3 h 10"/>
                    <a:gd name="T48" fmla="*/ 0 w 11"/>
                    <a:gd name="T49" fmla="*/ 3 h 10"/>
                    <a:gd name="T50" fmla="*/ 0 w 11"/>
                    <a:gd name="T51" fmla="*/ 3 h 10"/>
                    <a:gd name="T52" fmla="*/ 0 w 11"/>
                    <a:gd name="T53" fmla="*/ 3 h 10"/>
                    <a:gd name="T54" fmla="*/ 0 w 11"/>
                    <a:gd name="T55" fmla="*/ 3 h 10"/>
                    <a:gd name="T56" fmla="*/ 4 w 11"/>
                    <a:gd name="T57" fmla="*/ 3 h 10"/>
                    <a:gd name="T58" fmla="*/ 4 w 11"/>
                    <a:gd name="T59" fmla="*/ 3 h 10"/>
                    <a:gd name="T60" fmla="*/ 4 w 11"/>
                    <a:gd name="T61" fmla="*/ 3 h 10"/>
                    <a:gd name="T62" fmla="*/ 4 w 11"/>
                    <a:gd name="T63" fmla="*/ 3 h 10"/>
                    <a:gd name="T64" fmla="*/ 0 w 11"/>
                    <a:gd name="T65" fmla="*/ 3 h 10"/>
                    <a:gd name="T66" fmla="*/ 0 w 11"/>
                    <a:gd name="T67" fmla="*/ 3 h 10"/>
                    <a:gd name="T68" fmla="*/ 0 w 11"/>
                    <a:gd name="T69" fmla="*/ 7 h 10"/>
                    <a:gd name="T70" fmla="*/ 0 w 11"/>
                    <a:gd name="T71" fmla="*/ 7 h 10"/>
                    <a:gd name="T72" fmla="*/ 4 w 11"/>
                    <a:gd name="T73" fmla="*/ 7 h 10"/>
                    <a:gd name="T74" fmla="*/ 4 w 11"/>
                    <a:gd name="T75" fmla="*/ 7 h 10"/>
                    <a:gd name="T76" fmla="*/ 4 w 11"/>
                    <a:gd name="T77" fmla="*/ 7 h 10"/>
                    <a:gd name="T78" fmla="*/ 7 w 11"/>
                    <a:gd name="T79" fmla="*/ 7 h 10"/>
                    <a:gd name="T80" fmla="*/ 4 w 11"/>
                    <a:gd name="T81" fmla="*/ 7 h 10"/>
                    <a:gd name="T82" fmla="*/ 4 w 11"/>
                    <a:gd name="T83" fmla="*/ 7 h 10"/>
                    <a:gd name="T84" fmla="*/ 4 w 11"/>
                    <a:gd name="T85" fmla="*/ 7 h 10"/>
                    <a:gd name="T86" fmla="*/ 0 w 11"/>
                    <a:gd name="T87" fmla="*/ 7 h 10"/>
                    <a:gd name="T88" fmla="*/ 0 w 11"/>
                    <a:gd name="T89" fmla="*/ 7 h 10"/>
                    <a:gd name="T90" fmla="*/ 0 w 11"/>
                    <a:gd name="T91" fmla="*/ 7 h 10"/>
                    <a:gd name="T92" fmla="*/ 4 w 11"/>
                    <a:gd name="T93" fmla="*/ 7 h 10"/>
                    <a:gd name="T94" fmla="*/ 4 w 11"/>
                    <a:gd name="T95" fmla="*/ 7 h 10"/>
                    <a:gd name="T96" fmla="*/ 4 w 11"/>
                    <a:gd name="T97" fmla="*/ 7 h 10"/>
                    <a:gd name="T98" fmla="*/ 4 w 11"/>
                    <a:gd name="T99" fmla="*/ 10 h 10"/>
                    <a:gd name="T100" fmla="*/ 4 w 11"/>
                    <a:gd name="T101" fmla="*/ 10 h 10"/>
                    <a:gd name="T102" fmla="*/ 4 w 11"/>
                    <a:gd name="T103" fmla="*/ 10 h 10"/>
                    <a:gd name="T104" fmla="*/ 4 w 11"/>
                    <a:gd name="T105" fmla="*/ 10 h 10"/>
                    <a:gd name="T106" fmla="*/ 4 w 11"/>
                    <a:gd name="T107" fmla="*/ 10 h 10"/>
                    <a:gd name="T108" fmla="*/ 4 w 11"/>
                    <a:gd name="T109" fmla="*/ 10 h 10"/>
                    <a:gd name="T110" fmla="*/ 4 w 11"/>
                    <a:gd name="T111" fmla="*/ 10 h 10"/>
                    <a:gd name="T112" fmla="*/ 4 w 11"/>
                    <a:gd name="T113" fmla="*/ 10 h 1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1"/>
                    <a:gd name="T172" fmla="*/ 0 h 10"/>
                    <a:gd name="T173" fmla="*/ 11 w 11"/>
                    <a:gd name="T174" fmla="*/ 10 h 1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1" h="10">
                      <a:moveTo>
                        <a:pt x="4" y="10"/>
                      </a:moveTo>
                      <a:lnTo>
                        <a:pt x="4" y="10"/>
                      </a:lnTo>
                      <a:lnTo>
                        <a:pt x="7" y="10"/>
                      </a:lnTo>
                      <a:lnTo>
                        <a:pt x="7" y="7"/>
                      </a:lnTo>
                      <a:lnTo>
                        <a:pt x="11" y="7"/>
                      </a:lnTo>
                      <a:lnTo>
                        <a:pt x="11" y="3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0" y="3"/>
                      </a:lnTo>
                      <a:lnTo>
                        <a:pt x="4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4" y="7"/>
                      </a:lnTo>
                      <a:lnTo>
                        <a:pt x="0" y="7"/>
                      </a:lnTo>
                      <a:lnTo>
                        <a:pt x="4" y="7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69" name="Freeform 242">
                  <a:extLst>
                    <a:ext uri="{FF2B5EF4-FFF2-40B4-BE49-F238E27FC236}">
                      <a16:creationId xmlns:a16="http://schemas.microsoft.com/office/drawing/2014/main" id="{390DD25B-6095-4BAE-84BB-ADE8BF5A79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52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0 w 1"/>
                    <a:gd name="T3" fmla="*/ 3 h 3"/>
                    <a:gd name="T4" fmla="*/ 0 w 1"/>
                    <a:gd name="T5" fmla="*/ 0 h 3"/>
                    <a:gd name="T6" fmla="*/ 0 w 1"/>
                    <a:gd name="T7" fmla="*/ 0 h 3"/>
                    <a:gd name="T8" fmla="*/ 0 w 1"/>
                    <a:gd name="T9" fmla="*/ 0 h 3"/>
                    <a:gd name="T10" fmla="*/ 0 w 1"/>
                    <a:gd name="T11" fmla="*/ 0 h 3"/>
                    <a:gd name="T12" fmla="*/ 0 w 1"/>
                    <a:gd name="T13" fmla="*/ 0 h 3"/>
                    <a:gd name="T14" fmla="*/ 0 w 1"/>
                    <a:gd name="T15" fmla="*/ 0 h 3"/>
                    <a:gd name="T16" fmla="*/ 0 w 1"/>
                    <a:gd name="T17" fmla="*/ 0 h 3"/>
                    <a:gd name="T18" fmla="*/ 0 w 1"/>
                    <a:gd name="T19" fmla="*/ 0 h 3"/>
                    <a:gd name="T20" fmla="*/ 0 w 1"/>
                    <a:gd name="T21" fmla="*/ 0 h 3"/>
                    <a:gd name="T22" fmla="*/ 0 w 1"/>
                    <a:gd name="T23" fmla="*/ 3 h 3"/>
                    <a:gd name="T24" fmla="*/ 0 w 1"/>
                    <a:gd name="T25" fmla="*/ 3 h 3"/>
                    <a:gd name="T26" fmla="*/ 0 w 1"/>
                    <a:gd name="T27" fmla="*/ 3 h 3"/>
                    <a:gd name="T28" fmla="*/ 0 w 1"/>
                    <a:gd name="T29" fmla="*/ 3 h 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"/>
                    <a:gd name="T46" fmla="*/ 0 h 3"/>
                    <a:gd name="T47" fmla="*/ 1 w 1"/>
                    <a:gd name="T48" fmla="*/ 3 h 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70" name="Freeform 243">
                  <a:extLst>
                    <a:ext uri="{FF2B5EF4-FFF2-40B4-BE49-F238E27FC236}">
                      <a16:creationId xmlns:a16="http://schemas.microsoft.com/office/drawing/2014/main" id="{AFEC6216-CDB6-485E-9E09-1715945CD0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" y="52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3 h 3"/>
                    <a:gd name="T4" fmla="*/ 3 w 3"/>
                    <a:gd name="T5" fmla="*/ 3 h 3"/>
                    <a:gd name="T6" fmla="*/ 3 w 3"/>
                    <a:gd name="T7" fmla="*/ 3 h 3"/>
                    <a:gd name="T8" fmla="*/ 3 w 3"/>
                    <a:gd name="T9" fmla="*/ 3 h 3"/>
                    <a:gd name="T10" fmla="*/ 3 w 3"/>
                    <a:gd name="T11" fmla="*/ 0 h 3"/>
                    <a:gd name="T12" fmla="*/ 3 w 3"/>
                    <a:gd name="T13" fmla="*/ 0 h 3"/>
                    <a:gd name="T14" fmla="*/ 3 w 3"/>
                    <a:gd name="T15" fmla="*/ 0 h 3"/>
                    <a:gd name="T16" fmla="*/ 3 w 3"/>
                    <a:gd name="T17" fmla="*/ 0 h 3"/>
                    <a:gd name="T18" fmla="*/ 0 w 3"/>
                    <a:gd name="T19" fmla="*/ 0 h 3"/>
                    <a:gd name="T20" fmla="*/ 0 w 3"/>
                    <a:gd name="T21" fmla="*/ 0 h 3"/>
                    <a:gd name="T22" fmla="*/ 0 w 3"/>
                    <a:gd name="T23" fmla="*/ 3 h 3"/>
                    <a:gd name="T24" fmla="*/ 0 w 3"/>
                    <a:gd name="T25" fmla="*/ 3 h 3"/>
                    <a:gd name="T26" fmla="*/ 0 w 3"/>
                    <a:gd name="T27" fmla="*/ 3 h 3"/>
                    <a:gd name="T28" fmla="*/ 0 w 3"/>
                    <a:gd name="T29" fmla="*/ 3 h 3"/>
                    <a:gd name="T30" fmla="*/ 3 w 3"/>
                    <a:gd name="T31" fmla="*/ 3 h 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"/>
                    <a:gd name="T49" fmla="*/ 0 h 3"/>
                    <a:gd name="T50" fmla="*/ 3 w 3"/>
                    <a:gd name="T51" fmla="*/ 3 h 3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" h="3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66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71" name="Freeform 244">
                  <a:extLst>
                    <a:ext uri="{FF2B5EF4-FFF2-40B4-BE49-F238E27FC236}">
                      <a16:creationId xmlns:a16="http://schemas.microsoft.com/office/drawing/2014/main" id="{AB28355F-5E6E-42C2-B04F-5243FE2753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" y="35"/>
                  <a:ext cx="17" cy="20"/>
                </a:xfrm>
                <a:custGeom>
                  <a:avLst/>
                  <a:gdLst>
                    <a:gd name="T0" fmla="*/ 14 w 17"/>
                    <a:gd name="T1" fmla="*/ 20 h 20"/>
                    <a:gd name="T2" fmla="*/ 14 w 17"/>
                    <a:gd name="T3" fmla="*/ 20 h 20"/>
                    <a:gd name="T4" fmla="*/ 14 w 17"/>
                    <a:gd name="T5" fmla="*/ 17 h 20"/>
                    <a:gd name="T6" fmla="*/ 17 w 17"/>
                    <a:gd name="T7" fmla="*/ 17 h 20"/>
                    <a:gd name="T8" fmla="*/ 17 w 17"/>
                    <a:gd name="T9" fmla="*/ 17 h 20"/>
                    <a:gd name="T10" fmla="*/ 17 w 17"/>
                    <a:gd name="T11" fmla="*/ 17 h 20"/>
                    <a:gd name="T12" fmla="*/ 17 w 17"/>
                    <a:gd name="T13" fmla="*/ 17 h 20"/>
                    <a:gd name="T14" fmla="*/ 17 w 17"/>
                    <a:gd name="T15" fmla="*/ 17 h 20"/>
                    <a:gd name="T16" fmla="*/ 17 w 17"/>
                    <a:gd name="T17" fmla="*/ 13 h 20"/>
                    <a:gd name="T18" fmla="*/ 17 w 17"/>
                    <a:gd name="T19" fmla="*/ 13 h 20"/>
                    <a:gd name="T20" fmla="*/ 17 w 17"/>
                    <a:gd name="T21" fmla="*/ 13 h 20"/>
                    <a:gd name="T22" fmla="*/ 17 w 17"/>
                    <a:gd name="T23" fmla="*/ 13 h 20"/>
                    <a:gd name="T24" fmla="*/ 17 w 17"/>
                    <a:gd name="T25" fmla="*/ 13 h 20"/>
                    <a:gd name="T26" fmla="*/ 17 w 17"/>
                    <a:gd name="T27" fmla="*/ 13 h 20"/>
                    <a:gd name="T28" fmla="*/ 17 w 17"/>
                    <a:gd name="T29" fmla="*/ 10 h 20"/>
                    <a:gd name="T30" fmla="*/ 17 w 17"/>
                    <a:gd name="T31" fmla="*/ 6 h 20"/>
                    <a:gd name="T32" fmla="*/ 14 w 17"/>
                    <a:gd name="T33" fmla="*/ 6 h 20"/>
                    <a:gd name="T34" fmla="*/ 14 w 17"/>
                    <a:gd name="T35" fmla="*/ 3 h 20"/>
                    <a:gd name="T36" fmla="*/ 14 w 17"/>
                    <a:gd name="T37" fmla="*/ 3 h 20"/>
                    <a:gd name="T38" fmla="*/ 14 w 17"/>
                    <a:gd name="T39" fmla="*/ 0 h 20"/>
                    <a:gd name="T40" fmla="*/ 10 w 17"/>
                    <a:gd name="T41" fmla="*/ 0 h 20"/>
                    <a:gd name="T42" fmla="*/ 10 w 17"/>
                    <a:gd name="T43" fmla="*/ 0 h 20"/>
                    <a:gd name="T44" fmla="*/ 7 w 17"/>
                    <a:gd name="T45" fmla="*/ 0 h 20"/>
                    <a:gd name="T46" fmla="*/ 7 w 17"/>
                    <a:gd name="T47" fmla="*/ 0 h 20"/>
                    <a:gd name="T48" fmla="*/ 7 w 17"/>
                    <a:gd name="T49" fmla="*/ 0 h 20"/>
                    <a:gd name="T50" fmla="*/ 7 w 17"/>
                    <a:gd name="T51" fmla="*/ 0 h 20"/>
                    <a:gd name="T52" fmla="*/ 3 w 17"/>
                    <a:gd name="T53" fmla="*/ 0 h 20"/>
                    <a:gd name="T54" fmla="*/ 3 w 17"/>
                    <a:gd name="T55" fmla="*/ 3 h 20"/>
                    <a:gd name="T56" fmla="*/ 0 w 17"/>
                    <a:gd name="T57" fmla="*/ 3 h 20"/>
                    <a:gd name="T58" fmla="*/ 3 w 17"/>
                    <a:gd name="T59" fmla="*/ 3 h 20"/>
                    <a:gd name="T60" fmla="*/ 3 w 17"/>
                    <a:gd name="T61" fmla="*/ 3 h 20"/>
                    <a:gd name="T62" fmla="*/ 3 w 17"/>
                    <a:gd name="T63" fmla="*/ 3 h 20"/>
                    <a:gd name="T64" fmla="*/ 3 w 17"/>
                    <a:gd name="T65" fmla="*/ 3 h 20"/>
                    <a:gd name="T66" fmla="*/ 3 w 17"/>
                    <a:gd name="T67" fmla="*/ 3 h 20"/>
                    <a:gd name="T68" fmla="*/ 3 w 17"/>
                    <a:gd name="T69" fmla="*/ 3 h 20"/>
                    <a:gd name="T70" fmla="*/ 3 w 17"/>
                    <a:gd name="T71" fmla="*/ 3 h 20"/>
                    <a:gd name="T72" fmla="*/ 3 w 17"/>
                    <a:gd name="T73" fmla="*/ 3 h 20"/>
                    <a:gd name="T74" fmla="*/ 3 w 17"/>
                    <a:gd name="T75" fmla="*/ 6 h 20"/>
                    <a:gd name="T76" fmla="*/ 3 w 17"/>
                    <a:gd name="T77" fmla="*/ 6 h 20"/>
                    <a:gd name="T78" fmla="*/ 3 w 17"/>
                    <a:gd name="T79" fmla="*/ 6 h 20"/>
                    <a:gd name="T80" fmla="*/ 3 w 17"/>
                    <a:gd name="T81" fmla="*/ 10 h 20"/>
                    <a:gd name="T82" fmla="*/ 7 w 17"/>
                    <a:gd name="T83" fmla="*/ 10 h 20"/>
                    <a:gd name="T84" fmla="*/ 7 w 17"/>
                    <a:gd name="T85" fmla="*/ 10 h 20"/>
                    <a:gd name="T86" fmla="*/ 7 w 17"/>
                    <a:gd name="T87" fmla="*/ 10 h 20"/>
                    <a:gd name="T88" fmla="*/ 7 w 17"/>
                    <a:gd name="T89" fmla="*/ 10 h 20"/>
                    <a:gd name="T90" fmla="*/ 7 w 17"/>
                    <a:gd name="T91" fmla="*/ 10 h 20"/>
                    <a:gd name="T92" fmla="*/ 7 w 17"/>
                    <a:gd name="T93" fmla="*/ 13 h 20"/>
                    <a:gd name="T94" fmla="*/ 7 w 17"/>
                    <a:gd name="T95" fmla="*/ 13 h 20"/>
                    <a:gd name="T96" fmla="*/ 7 w 17"/>
                    <a:gd name="T97" fmla="*/ 13 h 20"/>
                    <a:gd name="T98" fmla="*/ 10 w 17"/>
                    <a:gd name="T99" fmla="*/ 17 h 20"/>
                    <a:gd name="T100" fmla="*/ 10 w 17"/>
                    <a:gd name="T101" fmla="*/ 17 h 20"/>
                    <a:gd name="T102" fmla="*/ 10 w 17"/>
                    <a:gd name="T103" fmla="*/ 17 h 20"/>
                    <a:gd name="T104" fmla="*/ 10 w 17"/>
                    <a:gd name="T105" fmla="*/ 20 h 20"/>
                    <a:gd name="T106" fmla="*/ 14 w 17"/>
                    <a:gd name="T107" fmla="*/ 20 h 20"/>
                    <a:gd name="T108" fmla="*/ 14 w 17"/>
                    <a:gd name="T109" fmla="*/ 20 h 20"/>
                    <a:gd name="T110" fmla="*/ 14 w 17"/>
                    <a:gd name="T111" fmla="*/ 20 h 20"/>
                    <a:gd name="T112" fmla="*/ 14 w 17"/>
                    <a:gd name="T113" fmla="*/ 20 h 2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7"/>
                    <a:gd name="T172" fmla="*/ 0 h 20"/>
                    <a:gd name="T173" fmla="*/ 17 w 17"/>
                    <a:gd name="T174" fmla="*/ 20 h 2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7" h="20">
                      <a:moveTo>
                        <a:pt x="14" y="20"/>
                      </a:moveTo>
                      <a:lnTo>
                        <a:pt x="14" y="20"/>
                      </a:lnTo>
                      <a:lnTo>
                        <a:pt x="14" y="17"/>
                      </a:lnTo>
                      <a:lnTo>
                        <a:pt x="17" y="17"/>
                      </a:lnTo>
                      <a:lnTo>
                        <a:pt x="17" y="13"/>
                      </a:lnTo>
                      <a:lnTo>
                        <a:pt x="17" y="10"/>
                      </a:lnTo>
                      <a:lnTo>
                        <a:pt x="17" y="6"/>
                      </a:lnTo>
                      <a:lnTo>
                        <a:pt x="14" y="6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3" y="10"/>
                      </a:lnTo>
                      <a:lnTo>
                        <a:pt x="7" y="10"/>
                      </a:lnTo>
                      <a:lnTo>
                        <a:pt x="7" y="13"/>
                      </a:lnTo>
                      <a:lnTo>
                        <a:pt x="10" y="17"/>
                      </a:lnTo>
                      <a:lnTo>
                        <a:pt x="10" y="20"/>
                      </a:lnTo>
                      <a:lnTo>
                        <a:pt x="14" y="20"/>
                      </a:lnTo>
                      <a:close/>
                    </a:path>
                  </a:pathLst>
                </a:custGeom>
                <a:solidFill>
                  <a:srgbClr val="F2D8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72" name="Freeform 245">
                  <a:extLst>
                    <a:ext uri="{FF2B5EF4-FFF2-40B4-BE49-F238E27FC236}">
                      <a16:creationId xmlns:a16="http://schemas.microsoft.com/office/drawing/2014/main" id="{6557176A-562E-4793-BF92-32800FA42A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" y="41"/>
                  <a:ext cx="3" cy="7"/>
                </a:xfrm>
                <a:custGeom>
                  <a:avLst/>
                  <a:gdLst>
                    <a:gd name="T0" fmla="*/ 3 w 3"/>
                    <a:gd name="T1" fmla="*/ 7 h 7"/>
                    <a:gd name="T2" fmla="*/ 3 w 3"/>
                    <a:gd name="T3" fmla="*/ 7 h 7"/>
                    <a:gd name="T4" fmla="*/ 3 w 3"/>
                    <a:gd name="T5" fmla="*/ 7 h 7"/>
                    <a:gd name="T6" fmla="*/ 3 w 3"/>
                    <a:gd name="T7" fmla="*/ 7 h 7"/>
                    <a:gd name="T8" fmla="*/ 3 w 3"/>
                    <a:gd name="T9" fmla="*/ 7 h 7"/>
                    <a:gd name="T10" fmla="*/ 3 w 3"/>
                    <a:gd name="T11" fmla="*/ 7 h 7"/>
                    <a:gd name="T12" fmla="*/ 3 w 3"/>
                    <a:gd name="T13" fmla="*/ 4 h 7"/>
                    <a:gd name="T14" fmla="*/ 3 w 3"/>
                    <a:gd name="T15" fmla="*/ 4 h 7"/>
                    <a:gd name="T16" fmla="*/ 3 w 3"/>
                    <a:gd name="T17" fmla="*/ 4 h 7"/>
                    <a:gd name="T18" fmla="*/ 3 w 3"/>
                    <a:gd name="T19" fmla="*/ 4 h 7"/>
                    <a:gd name="T20" fmla="*/ 3 w 3"/>
                    <a:gd name="T21" fmla="*/ 4 h 7"/>
                    <a:gd name="T22" fmla="*/ 3 w 3"/>
                    <a:gd name="T23" fmla="*/ 4 h 7"/>
                    <a:gd name="T24" fmla="*/ 3 w 3"/>
                    <a:gd name="T25" fmla="*/ 4 h 7"/>
                    <a:gd name="T26" fmla="*/ 3 w 3"/>
                    <a:gd name="T27" fmla="*/ 0 h 7"/>
                    <a:gd name="T28" fmla="*/ 3 w 3"/>
                    <a:gd name="T29" fmla="*/ 0 h 7"/>
                    <a:gd name="T30" fmla="*/ 3 w 3"/>
                    <a:gd name="T31" fmla="*/ 0 h 7"/>
                    <a:gd name="T32" fmla="*/ 0 w 3"/>
                    <a:gd name="T33" fmla="*/ 0 h 7"/>
                    <a:gd name="T34" fmla="*/ 0 w 3"/>
                    <a:gd name="T35" fmla="*/ 4 h 7"/>
                    <a:gd name="T36" fmla="*/ 0 w 3"/>
                    <a:gd name="T37" fmla="*/ 4 h 7"/>
                    <a:gd name="T38" fmla="*/ 0 w 3"/>
                    <a:gd name="T39" fmla="*/ 7 h 7"/>
                    <a:gd name="T40" fmla="*/ 0 w 3"/>
                    <a:gd name="T41" fmla="*/ 7 h 7"/>
                    <a:gd name="T42" fmla="*/ 0 w 3"/>
                    <a:gd name="T43" fmla="*/ 7 h 7"/>
                    <a:gd name="T44" fmla="*/ 0 w 3"/>
                    <a:gd name="T45" fmla="*/ 7 h 7"/>
                    <a:gd name="T46" fmla="*/ 0 w 3"/>
                    <a:gd name="T47" fmla="*/ 7 h 7"/>
                    <a:gd name="T48" fmla="*/ 3 w 3"/>
                    <a:gd name="T49" fmla="*/ 7 h 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"/>
                    <a:gd name="T76" fmla="*/ 0 h 7"/>
                    <a:gd name="T77" fmla="*/ 3 w 3"/>
                    <a:gd name="T78" fmla="*/ 7 h 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" h="7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CC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73" name="Freeform 246">
                  <a:extLst>
                    <a:ext uri="{FF2B5EF4-FFF2-40B4-BE49-F238E27FC236}">
                      <a16:creationId xmlns:a16="http://schemas.microsoft.com/office/drawing/2014/main" id="{E106DBDD-2681-4236-9DF2-715E027E5A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" y="35"/>
                  <a:ext cx="7" cy="10"/>
                </a:xfrm>
                <a:custGeom>
                  <a:avLst/>
                  <a:gdLst>
                    <a:gd name="T0" fmla="*/ 7 w 7"/>
                    <a:gd name="T1" fmla="*/ 10 h 10"/>
                    <a:gd name="T2" fmla="*/ 7 w 7"/>
                    <a:gd name="T3" fmla="*/ 10 h 10"/>
                    <a:gd name="T4" fmla="*/ 7 w 7"/>
                    <a:gd name="T5" fmla="*/ 10 h 10"/>
                    <a:gd name="T6" fmla="*/ 7 w 7"/>
                    <a:gd name="T7" fmla="*/ 6 h 10"/>
                    <a:gd name="T8" fmla="*/ 7 w 7"/>
                    <a:gd name="T9" fmla="*/ 6 h 10"/>
                    <a:gd name="T10" fmla="*/ 7 w 7"/>
                    <a:gd name="T11" fmla="*/ 6 h 10"/>
                    <a:gd name="T12" fmla="*/ 3 w 7"/>
                    <a:gd name="T13" fmla="*/ 6 h 10"/>
                    <a:gd name="T14" fmla="*/ 3 w 7"/>
                    <a:gd name="T15" fmla="*/ 6 h 10"/>
                    <a:gd name="T16" fmla="*/ 3 w 7"/>
                    <a:gd name="T17" fmla="*/ 3 h 10"/>
                    <a:gd name="T18" fmla="*/ 3 w 7"/>
                    <a:gd name="T19" fmla="*/ 3 h 10"/>
                    <a:gd name="T20" fmla="*/ 0 w 7"/>
                    <a:gd name="T21" fmla="*/ 3 h 10"/>
                    <a:gd name="T22" fmla="*/ 0 w 7"/>
                    <a:gd name="T23" fmla="*/ 3 h 10"/>
                    <a:gd name="T24" fmla="*/ 0 w 7"/>
                    <a:gd name="T25" fmla="*/ 0 h 10"/>
                    <a:gd name="T26" fmla="*/ 0 w 7"/>
                    <a:gd name="T27" fmla="*/ 0 h 10"/>
                    <a:gd name="T28" fmla="*/ 0 w 7"/>
                    <a:gd name="T29" fmla="*/ 0 h 10"/>
                    <a:gd name="T30" fmla="*/ 0 w 7"/>
                    <a:gd name="T31" fmla="*/ 0 h 10"/>
                    <a:gd name="T32" fmla="*/ 0 w 7"/>
                    <a:gd name="T33" fmla="*/ 3 h 10"/>
                    <a:gd name="T34" fmla="*/ 0 w 7"/>
                    <a:gd name="T35" fmla="*/ 3 h 10"/>
                    <a:gd name="T36" fmla="*/ 0 w 7"/>
                    <a:gd name="T37" fmla="*/ 6 h 10"/>
                    <a:gd name="T38" fmla="*/ 3 w 7"/>
                    <a:gd name="T39" fmla="*/ 6 h 10"/>
                    <a:gd name="T40" fmla="*/ 3 w 7"/>
                    <a:gd name="T41" fmla="*/ 10 h 10"/>
                    <a:gd name="T42" fmla="*/ 3 w 7"/>
                    <a:gd name="T43" fmla="*/ 10 h 10"/>
                    <a:gd name="T44" fmla="*/ 7 w 7"/>
                    <a:gd name="T45" fmla="*/ 10 h 10"/>
                    <a:gd name="T46" fmla="*/ 7 w 7"/>
                    <a:gd name="T47" fmla="*/ 10 h 1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"/>
                    <a:gd name="T73" fmla="*/ 0 h 10"/>
                    <a:gd name="T74" fmla="*/ 7 w 7"/>
                    <a:gd name="T75" fmla="*/ 10 h 1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" h="10">
                      <a:moveTo>
                        <a:pt x="7" y="10"/>
                      </a:moveTo>
                      <a:lnTo>
                        <a:pt x="7" y="10"/>
                      </a:lnTo>
                      <a:lnTo>
                        <a:pt x="7" y="6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3" y="10"/>
                      </a:lnTo>
                      <a:lnTo>
                        <a:pt x="7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74" name="Freeform 247">
                  <a:extLst>
                    <a:ext uri="{FF2B5EF4-FFF2-40B4-BE49-F238E27FC236}">
                      <a16:creationId xmlns:a16="http://schemas.microsoft.com/office/drawing/2014/main" id="{E097DD9C-5D52-44FD-AEBC-AE2C11E45C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" y="17"/>
                  <a:ext cx="17" cy="24"/>
                </a:xfrm>
                <a:custGeom>
                  <a:avLst/>
                  <a:gdLst>
                    <a:gd name="T0" fmla="*/ 10 w 17"/>
                    <a:gd name="T1" fmla="*/ 24 h 24"/>
                    <a:gd name="T2" fmla="*/ 10 w 17"/>
                    <a:gd name="T3" fmla="*/ 24 h 24"/>
                    <a:gd name="T4" fmla="*/ 10 w 17"/>
                    <a:gd name="T5" fmla="*/ 24 h 24"/>
                    <a:gd name="T6" fmla="*/ 10 w 17"/>
                    <a:gd name="T7" fmla="*/ 24 h 24"/>
                    <a:gd name="T8" fmla="*/ 10 w 17"/>
                    <a:gd name="T9" fmla="*/ 24 h 24"/>
                    <a:gd name="T10" fmla="*/ 7 w 17"/>
                    <a:gd name="T11" fmla="*/ 24 h 24"/>
                    <a:gd name="T12" fmla="*/ 7 w 17"/>
                    <a:gd name="T13" fmla="*/ 21 h 24"/>
                    <a:gd name="T14" fmla="*/ 7 w 17"/>
                    <a:gd name="T15" fmla="*/ 21 h 24"/>
                    <a:gd name="T16" fmla="*/ 10 w 17"/>
                    <a:gd name="T17" fmla="*/ 21 h 24"/>
                    <a:gd name="T18" fmla="*/ 10 w 17"/>
                    <a:gd name="T19" fmla="*/ 18 h 24"/>
                    <a:gd name="T20" fmla="*/ 14 w 17"/>
                    <a:gd name="T21" fmla="*/ 18 h 24"/>
                    <a:gd name="T22" fmla="*/ 14 w 17"/>
                    <a:gd name="T23" fmla="*/ 14 h 24"/>
                    <a:gd name="T24" fmla="*/ 17 w 17"/>
                    <a:gd name="T25" fmla="*/ 14 h 24"/>
                    <a:gd name="T26" fmla="*/ 17 w 17"/>
                    <a:gd name="T27" fmla="*/ 14 h 24"/>
                    <a:gd name="T28" fmla="*/ 17 w 17"/>
                    <a:gd name="T29" fmla="*/ 14 h 24"/>
                    <a:gd name="T30" fmla="*/ 17 w 17"/>
                    <a:gd name="T31" fmla="*/ 11 h 24"/>
                    <a:gd name="T32" fmla="*/ 17 w 17"/>
                    <a:gd name="T33" fmla="*/ 7 h 24"/>
                    <a:gd name="T34" fmla="*/ 17 w 17"/>
                    <a:gd name="T35" fmla="*/ 0 h 24"/>
                    <a:gd name="T36" fmla="*/ 14 w 17"/>
                    <a:gd name="T37" fmla="*/ 0 h 24"/>
                    <a:gd name="T38" fmla="*/ 14 w 17"/>
                    <a:gd name="T39" fmla="*/ 0 h 24"/>
                    <a:gd name="T40" fmla="*/ 10 w 17"/>
                    <a:gd name="T41" fmla="*/ 0 h 24"/>
                    <a:gd name="T42" fmla="*/ 10 w 17"/>
                    <a:gd name="T43" fmla="*/ 0 h 24"/>
                    <a:gd name="T44" fmla="*/ 10 w 17"/>
                    <a:gd name="T45" fmla="*/ 4 h 24"/>
                    <a:gd name="T46" fmla="*/ 10 w 17"/>
                    <a:gd name="T47" fmla="*/ 7 h 24"/>
                    <a:gd name="T48" fmla="*/ 10 w 17"/>
                    <a:gd name="T49" fmla="*/ 7 h 24"/>
                    <a:gd name="T50" fmla="*/ 10 w 17"/>
                    <a:gd name="T51" fmla="*/ 7 h 24"/>
                    <a:gd name="T52" fmla="*/ 7 w 17"/>
                    <a:gd name="T53" fmla="*/ 11 h 24"/>
                    <a:gd name="T54" fmla="*/ 7 w 17"/>
                    <a:gd name="T55" fmla="*/ 11 h 24"/>
                    <a:gd name="T56" fmla="*/ 7 w 17"/>
                    <a:gd name="T57" fmla="*/ 7 h 24"/>
                    <a:gd name="T58" fmla="*/ 7 w 17"/>
                    <a:gd name="T59" fmla="*/ 4 h 24"/>
                    <a:gd name="T60" fmla="*/ 3 w 17"/>
                    <a:gd name="T61" fmla="*/ 4 h 24"/>
                    <a:gd name="T62" fmla="*/ 3 w 17"/>
                    <a:gd name="T63" fmla="*/ 4 h 24"/>
                    <a:gd name="T64" fmla="*/ 3 w 17"/>
                    <a:gd name="T65" fmla="*/ 7 h 24"/>
                    <a:gd name="T66" fmla="*/ 3 w 17"/>
                    <a:gd name="T67" fmla="*/ 11 h 24"/>
                    <a:gd name="T68" fmla="*/ 3 w 17"/>
                    <a:gd name="T69" fmla="*/ 11 h 24"/>
                    <a:gd name="T70" fmla="*/ 3 w 17"/>
                    <a:gd name="T71" fmla="*/ 14 h 24"/>
                    <a:gd name="T72" fmla="*/ 0 w 17"/>
                    <a:gd name="T73" fmla="*/ 18 h 24"/>
                    <a:gd name="T74" fmla="*/ 0 w 17"/>
                    <a:gd name="T75" fmla="*/ 18 h 24"/>
                    <a:gd name="T76" fmla="*/ 3 w 17"/>
                    <a:gd name="T77" fmla="*/ 21 h 24"/>
                    <a:gd name="T78" fmla="*/ 3 w 17"/>
                    <a:gd name="T79" fmla="*/ 21 h 24"/>
                    <a:gd name="T80" fmla="*/ 7 w 17"/>
                    <a:gd name="T81" fmla="*/ 24 h 24"/>
                    <a:gd name="T82" fmla="*/ 10 w 17"/>
                    <a:gd name="T83" fmla="*/ 24 h 24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17"/>
                    <a:gd name="T127" fmla="*/ 0 h 24"/>
                    <a:gd name="T128" fmla="*/ 17 w 17"/>
                    <a:gd name="T129" fmla="*/ 24 h 24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17" h="24">
                      <a:moveTo>
                        <a:pt x="10" y="24"/>
                      </a:moveTo>
                      <a:lnTo>
                        <a:pt x="10" y="24"/>
                      </a:lnTo>
                      <a:lnTo>
                        <a:pt x="7" y="24"/>
                      </a:lnTo>
                      <a:lnTo>
                        <a:pt x="7" y="21"/>
                      </a:lnTo>
                      <a:lnTo>
                        <a:pt x="10" y="21"/>
                      </a:lnTo>
                      <a:lnTo>
                        <a:pt x="10" y="18"/>
                      </a:lnTo>
                      <a:lnTo>
                        <a:pt x="14" y="18"/>
                      </a:lnTo>
                      <a:lnTo>
                        <a:pt x="14" y="14"/>
                      </a:lnTo>
                      <a:lnTo>
                        <a:pt x="17" y="14"/>
                      </a:lnTo>
                      <a:lnTo>
                        <a:pt x="17" y="11"/>
                      </a:lnTo>
                      <a:lnTo>
                        <a:pt x="17" y="7"/>
                      </a:lnTo>
                      <a:lnTo>
                        <a:pt x="17" y="4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10" y="4"/>
                      </a:lnTo>
                      <a:lnTo>
                        <a:pt x="10" y="7"/>
                      </a:lnTo>
                      <a:lnTo>
                        <a:pt x="7" y="7"/>
                      </a:lnTo>
                      <a:lnTo>
                        <a:pt x="7" y="11"/>
                      </a:lnTo>
                      <a:lnTo>
                        <a:pt x="7" y="7"/>
                      </a:lnTo>
                      <a:lnTo>
                        <a:pt x="7" y="4"/>
                      </a:lnTo>
                      <a:lnTo>
                        <a:pt x="3" y="4"/>
                      </a:lnTo>
                      <a:lnTo>
                        <a:pt x="3" y="7"/>
                      </a:lnTo>
                      <a:lnTo>
                        <a:pt x="3" y="11"/>
                      </a:lnTo>
                      <a:lnTo>
                        <a:pt x="3" y="14"/>
                      </a:lnTo>
                      <a:lnTo>
                        <a:pt x="0" y="18"/>
                      </a:lnTo>
                      <a:lnTo>
                        <a:pt x="3" y="21"/>
                      </a:lnTo>
                      <a:lnTo>
                        <a:pt x="7" y="24"/>
                      </a:lnTo>
                      <a:lnTo>
                        <a:pt x="10" y="24"/>
                      </a:lnTo>
                      <a:close/>
                    </a:path>
                  </a:pathLst>
                </a:custGeom>
                <a:solidFill>
                  <a:srgbClr val="F2D8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075" name="Freeform 248">
                  <a:extLst>
                    <a:ext uri="{FF2B5EF4-FFF2-40B4-BE49-F238E27FC236}">
                      <a16:creationId xmlns:a16="http://schemas.microsoft.com/office/drawing/2014/main" id="{296A1ADD-0ECD-4B5A-9B90-E49D16ACA9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" y="3"/>
                  <a:ext cx="28" cy="28"/>
                </a:xfrm>
                <a:custGeom>
                  <a:avLst/>
                  <a:gdLst>
                    <a:gd name="T0" fmla="*/ 10 w 28"/>
                    <a:gd name="T1" fmla="*/ 25 h 28"/>
                    <a:gd name="T2" fmla="*/ 10 w 28"/>
                    <a:gd name="T3" fmla="*/ 25 h 28"/>
                    <a:gd name="T4" fmla="*/ 10 w 28"/>
                    <a:gd name="T5" fmla="*/ 21 h 28"/>
                    <a:gd name="T6" fmla="*/ 10 w 28"/>
                    <a:gd name="T7" fmla="*/ 21 h 28"/>
                    <a:gd name="T8" fmla="*/ 10 w 28"/>
                    <a:gd name="T9" fmla="*/ 18 h 28"/>
                    <a:gd name="T10" fmla="*/ 14 w 28"/>
                    <a:gd name="T11" fmla="*/ 14 h 28"/>
                    <a:gd name="T12" fmla="*/ 14 w 28"/>
                    <a:gd name="T13" fmla="*/ 18 h 28"/>
                    <a:gd name="T14" fmla="*/ 14 w 28"/>
                    <a:gd name="T15" fmla="*/ 21 h 28"/>
                    <a:gd name="T16" fmla="*/ 14 w 28"/>
                    <a:gd name="T17" fmla="*/ 21 h 28"/>
                    <a:gd name="T18" fmla="*/ 17 w 28"/>
                    <a:gd name="T19" fmla="*/ 21 h 28"/>
                    <a:gd name="T20" fmla="*/ 17 w 28"/>
                    <a:gd name="T21" fmla="*/ 18 h 28"/>
                    <a:gd name="T22" fmla="*/ 17 w 28"/>
                    <a:gd name="T23" fmla="*/ 14 h 28"/>
                    <a:gd name="T24" fmla="*/ 17 w 28"/>
                    <a:gd name="T25" fmla="*/ 14 h 28"/>
                    <a:gd name="T26" fmla="*/ 21 w 28"/>
                    <a:gd name="T27" fmla="*/ 14 h 28"/>
                    <a:gd name="T28" fmla="*/ 24 w 28"/>
                    <a:gd name="T29" fmla="*/ 14 h 28"/>
                    <a:gd name="T30" fmla="*/ 28 w 28"/>
                    <a:gd name="T31" fmla="*/ 11 h 28"/>
                    <a:gd name="T32" fmla="*/ 28 w 28"/>
                    <a:gd name="T33" fmla="*/ 11 h 28"/>
                    <a:gd name="T34" fmla="*/ 28 w 28"/>
                    <a:gd name="T35" fmla="*/ 7 h 28"/>
                    <a:gd name="T36" fmla="*/ 28 w 28"/>
                    <a:gd name="T37" fmla="*/ 7 h 28"/>
                    <a:gd name="T38" fmla="*/ 24 w 28"/>
                    <a:gd name="T39" fmla="*/ 4 h 28"/>
                    <a:gd name="T40" fmla="*/ 21 w 28"/>
                    <a:gd name="T41" fmla="*/ 4 h 28"/>
                    <a:gd name="T42" fmla="*/ 21 w 28"/>
                    <a:gd name="T43" fmla="*/ 4 h 28"/>
                    <a:gd name="T44" fmla="*/ 17 w 28"/>
                    <a:gd name="T45" fmla="*/ 4 h 28"/>
                    <a:gd name="T46" fmla="*/ 17 w 28"/>
                    <a:gd name="T47" fmla="*/ 0 h 28"/>
                    <a:gd name="T48" fmla="*/ 14 w 28"/>
                    <a:gd name="T49" fmla="*/ 0 h 28"/>
                    <a:gd name="T50" fmla="*/ 14 w 28"/>
                    <a:gd name="T51" fmla="*/ 0 h 28"/>
                    <a:gd name="T52" fmla="*/ 10 w 28"/>
                    <a:gd name="T53" fmla="*/ 0 h 28"/>
                    <a:gd name="T54" fmla="*/ 7 w 28"/>
                    <a:gd name="T55" fmla="*/ 4 h 28"/>
                    <a:gd name="T56" fmla="*/ 7 w 28"/>
                    <a:gd name="T57" fmla="*/ 11 h 28"/>
                    <a:gd name="T58" fmla="*/ 7 w 28"/>
                    <a:gd name="T59" fmla="*/ 14 h 28"/>
                    <a:gd name="T60" fmla="*/ 7 w 28"/>
                    <a:gd name="T61" fmla="*/ 18 h 28"/>
                    <a:gd name="T62" fmla="*/ 7 w 28"/>
                    <a:gd name="T63" fmla="*/ 18 h 28"/>
                    <a:gd name="T64" fmla="*/ 4 w 28"/>
                    <a:gd name="T65" fmla="*/ 18 h 28"/>
                    <a:gd name="T66" fmla="*/ 4 w 28"/>
                    <a:gd name="T67" fmla="*/ 18 h 28"/>
                    <a:gd name="T68" fmla="*/ 4 w 28"/>
                    <a:gd name="T69" fmla="*/ 18 h 28"/>
                    <a:gd name="T70" fmla="*/ 4 w 28"/>
                    <a:gd name="T71" fmla="*/ 18 h 28"/>
                    <a:gd name="T72" fmla="*/ 4 w 28"/>
                    <a:gd name="T73" fmla="*/ 18 h 28"/>
                    <a:gd name="T74" fmla="*/ 4 w 28"/>
                    <a:gd name="T75" fmla="*/ 18 h 28"/>
                    <a:gd name="T76" fmla="*/ 4 w 28"/>
                    <a:gd name="T77" fmla="*/ 18 h 28"/>
                    <a:gd name="T78" fmla="*/ 4 w 28"/>
                    <a:gd name="T79" fmla="*/ 18 h 28"/>
                    <a:gd name="T80" fmla="*/ 4 w 28"/>
                    <a:gd name="T81" fmla="*/ 21 h 28"/>
                    <a:gd name="T82" fmla="*/ 4 w 28"/>
                    <a:gd name="T83" fmla="*/ 21 h 28"/>
                    <a:gd name="T84" fmla="*/ 4 w 28"/>
                    <a:gd name="T85" fmla="*/ 21 h 28"/>
                    <a:gd name="T86" fmla="*/ 0 w 28"/>
                    <a:gd name="T87" fmla="*/ 21 h 28"/>
                    <a:gd name="T88" fmla="*/ 0 w 28"/>
                    <a:gd name="T89" fmla="*/ 21 h 28"/>
                    <a:gd name="T90" fmla="*/ 0 w 28"/>
                    <a:gd name="T91" fmla="*/ 25 h 28"/>
                    <a:gd name="T92" fmla="*/ 4 w 28"/>
                    <a:gd name="T93" fmla="*/ 25 h 28"/>
                    <a:gd name="T94" fmla="*/ 7 w 28"/>
                    <a:gd name="T95" fmla="*/ 28 h 28"/>
                    <a:gd name="T96" fmla="*/ 7 w 28"/>
                    <a:gd name="T97" fmla="*/ 28 h 28"/>
                    <a:gd name="T98" fmla="*/ 7 w 28"/>
                    <a:gd name="T99" fmla="*/ 28 h 28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8"/>
                    <a:gd name="T151" fmla="*/ 0 h 28"/>
                    <a:gd name="T152" fmla="*/ 28 w 28"/>
                    <a:gd name="T153" fmla="*/ 28 h 28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8" h="28">
                      <a:moveTo>
                        <a:pt x="7" y="28"/>
                      </a:moveTo>
                      <a:lnTo>
                        <a:pt x="10" y="25"/>
                      </a:lnTo>
                      <a:lnTo>
                        <a:pt x="10" y="21"/>
                      </a:lnTo>
                      <a:lnTo>
                        <a:pt x="10" y="18"/>
                      </a:lnTo>
                      <a:lnTo>
                        <a:pt x="10" y="14"/>
                      </a:lnTo>
                      <a:lnTo>
                        <a:pt x="14" y="14"/>
                      </a:lnTo>
                      <a:lnTo>
                        <a:pt x="14" y="18"/>
                      </a:lnTo>
                      <a:lnTo>
                        <a:pt x="14" y="21"/>
                      </a:lnTo>
                      <a:lnTo>
                        <a:pt x="17" y="21"/>
                      </a:lnTo>
                      <a:lnTo>
                        <a:pt x="17" y="18"/>
                      </a:lnTo>
                      <a:lnTo>
                        <a:pt x="17" y="14"/>
                      </a:lnTo>
                      <a:lnTo>
                        <a:pt x="21" y="14"/>
                      </a:lnTo>
                      <a:lnTo>
                        <a:pt x="24" y="14"/>
                      </a:lnTo>
                      <a:lnTo>
                        <a:pt x="28" y="11"/>
                      </a:lnTo>
                      <a:lnTo>
                        <a:pt x="28" y="7"/>
                      </a:lnTo>
                      <a:lnTo>
                        <a:pt x="24" y="4"/>
                      </a:lnTo>
                      <a:lnTo>
                        <a:pt x="21" y="4"/>
                      </a:lnTo>
                      <a:lnTo>
                        <a:pt x="17" y="4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7" y="7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7" y="18"/>
                      </a:lnTo>
                      <a:lnTo>
                        <a:pt x="4" y="18"/>
                      </a:ln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4" y="25"/>
                      </a:lnTo>
                      <a:lnTo>
                        <a:pt x="7" y="28"/>
                      </a:lnTo>
                      <a:close/>
                    </a:path>
                  </a:pathLst>
                </a:custGeom>
                <a:solidFill>
                  <a:srgbClr val="AF6B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51622" name="Group 251">
                <a:extLst>
                  <a:ext uri="{FF2B5EF4-FFF2-40B4-BE49-F238E27FC236}">
                    <a16:creationId xmlns:a16="http://schemas.microsoft.com/office/drawing/2014/main" id="{3ED393FA-65D2-4294-8555-F01B5A7ED1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0" y="64"/>
                <a:ext cx="251" cy="198"/>
                <a:chOff x="0" y="0"/>
                <a:chExt cx="251" cy="198"/>
              </a:xfrm>
            </p:grpSpPr>
            <p:grpSp>
              <p:nvGrpSpPr>
                <p:cNvPr id="51623" name="Group 252">
                  <a:extLst>
                    <a:ext uri="{FF2B5EF4-FFF2-40B4-BE49-F238E27FC236}">
                      <a16:creationId xmlns:a16="http://schemas.microsoft.com/office/drawing/2014/main" id="{0C90F7A3-DAAD-4A81-AB9D-490254752C4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251" cy="198"/>
                  <a:chOff x="0" y="0"/>
                  <a:chExt cx="251" cy="198"/>
                </a:xfrm>
              </p:grpSpPr>
              <p:sp>
                <p:nvSpPr>
                  <p:cNvPr id="51847" name="Freeform 250">
                    <a:extLst>
                      <a:ext uri="{FF2B5EF4-FFF2-40B4-BE49-F238E27FC236}">
                        <a16:creationId xmlns:a16="http://schemas.microsoft.com/office/drawing/2014/main" id="{46DB7457-D566-4CD4-9D04-DF97F7CA1B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" y="2"/>
                    <a:ext cx="248" cy="195"/>
                  </a:xfrm>
                  <a:custGeom>
                    <a:avLst/>
                    <a:gdLst>
                      <a:gd name="T0" fmla="*/ 248 w 248"/>
                      <a:gd name="T1" fmla="*/ 51 h 195"/>
                      <a:gd name="T2" fmla="*/ 244 w 248"/>
                      <a:gd name="T3" fmla="*/ 48 h 195"/>
                      <a:gd name="T4" fmla="*/ 242 w 248"/>
                      <a:gd name="T5" fmla="*/ 47 h 195"/>
                      <a:gd name="T6" fmla="*/ 226 w 248"/>
                      <a:gd name="T7" fmla="*/ 42 h 195"/>
                      <a:gd name="T8" fmla="*/ 221 w 248"/>
                      <a:gd name="T9" fmla="*/ 38 h 195"/>
                      <a:gd name="T10" fmla="*/ 216 w 248"/>
                      <a:gd name="T11" fmla="*/ 35 h 195"/>
                      <a:gd name="T12" fmla="*/ 207 w 248"/>
                      <a:gd name="T13" fmla="*/ 32 h 195"/>
                      <a:gd name="T14" fmla="*/ 199 w 248"/>
                      <a:gd name="T15" fmla="*/ 29 h 195"/>
                      <a:gd name="T16" fmla="*/ 195 w 248"/>
                      <a:gd name="T17" fmla="*/ 27 h 195"/>
                      <a:gd name="T18" fmla="*/ 191 w 248"/>
                      <a:gd name="T19" fmla="*/ 27 h 195"/>
                      <a:gd name="T20" fmla="*/ 181 w 248"/>
                      <a:gd name="T21" fmla="*/ 25 h 195"/>
                      <a:gd name="T22" fmla="*/ 176 w 248"/>
                      <a:gd name="T23" fmla="*/ 25 h 195"/>
                      <a:gd name="T24" fmla="*/ 163 w 248"/>
                      <a:gd name="T25" fmla="*/ 22 h 195"/>
                      <a:gd name="T26" fmla="*/ 144 w 248"/>
                      <a:gd name="T27" fmla="*/ 16 h 195"/>
                      <a:gd name="T28" fmla="*/ 135 w 248"/>
                      <a:gd name="T29" fmla="*/ 14 h 195"/>
                      <a:gd name="T30" fmla="*/ 128 w 248"/>
                      <a:gd name="T31" fmla="*/ 13 h 195"/>
                      <a:gd name="T32" fmla="*/ 119 w 248"/>
                      <a:gd name="T33" fmla="*/ 13 h 195"/>
                      <a:gd name="T34" fmla="*/ 118 w 248"/>
                      <a:gd name="T35" fmla="*/ 12 h 195"/>
                      <a:gd name="T36" fmla="*/ 108 w 248"/>
                      <a:gd name="T37" fmla="*/ 11 h 195"/>
                      <a:gd name="T38" fmla="*/ 106 w 248"/>
                      <a:gd name="T39" fmla="*/ 2 h 195"/>
                      <a:gd name="T40" fmla="*/ 103 w 248"/>
                      <a:gd name="T41" fmla="*/ 0 h 195"/>
                      <a:gd name="T42" fmla="*/ 97 w 248"/>
                      <a:gd name="T43" fmla="*/ 1 h 195"/>
                      <a:gd name="T44" fmla="*/ 99 w 248"/>
                      <a:gd name="T45" fmla="*/ 10 h 195"/>
                      <a:gd name="T46" fmla="*/ 88 w 248"/>
                      <a:gd name="T47" fmla="*/ 9 h 195"/>
                      <a:gd name="T48" fmla="*/ 75 w 248"/>
                      <a:gd name="T49" fmla="*/ 8 h 195"/>
                      <a:gd name="T50" fmla="*/ 62 w 248"/>
                      <a:gd name="T51" fmla="*/ 8 h 195"/>
                      <a:gd name="T52" fmla="*/ 49 w 248"/>
                      <a:gd name="T53" fmla="*/ 10 h 195"/>
                      <a:gd name="T54" fmla="*/ 33 w 248"/>
                      <a:gd name="T55" fmla="*/ 12 h 195"/>
                      <a:gd name="T56" fmla="*/ 18 w 248"/>
                      <a:gd name="T57" fmla="*/ 16 h 195"/>
                      <a:gd name="T58" fmla="*/ 5 w 248"/>
                      <a:gd name="T59" fmla="*/ 21 h 195"/>
                      <a:gd name="T60" fmla="*/ 0 w 248"/>
                      <a:gd name="T61" fmla="*/ 29 h 195"/>
                      <a:gd name="T62" fmla="*/ 3 w 248"/>
                      <a:gd name="T63" fmla="*/ 146 h 195"/>
                      <a:gd name="T64" fmla="*/ 31 w 248"/>
                      <a:gd name="T65" fmla="*/ 164 h 195"/>
                      <a:gd name="T66" fmla="*/ 33 w 248"/>
                      <a:gd name="T67" fmla="*/ 178 h 195"/>
                      <a:gd name="T68" fmla="*/ 37 w 248"/>
                      <a:gd name="T69" fmla="*/ 182 h 195"/>
                      <a:gd name="T70" fmla="*/ 43 w 248"/>
                      <a:gd name="T71" fmla="*/ 178 h 195"/>
                      <a:gd name="T72" fmla="*/ 47 w 248"/>
                      <a:gd name="T73" fmla="*/ 184 h 195"/>
                      <a:gd name="T74" fmla="*/ 53 w 248"/>
                      <a:gd name="T75" fmla="*/ 178 h 195"/>
                      <a:gd name="T76" fmla="*/ 68 w 248"/>
                      <a:gd name="T77" fmla="*/ 169 h 195"/>
                      <a:gd name="T78" fmla="*/ 97 w 248"/>
                      <a:gd name="T79" fmla="*/ 173 h 195"/>
                      <a:gd name="T80" fmla="*/ 99 w 248"/>
                      <a:gd name="T81" fmla="*/ 180 h 195"/>
                      <a:gd name="T82" fmla="*/ 102 w 248"/>
                      <a:gd name="T83" fmla="*/ 192 h 195"/>
                      <a:gd name="T84" fmla="*/ 107 w 248"/>
                      <a:gd name="T85" fmla="*/ 193 h 195"/>
                      <a:gd name="T86" fmla="*/ 112 w 248"/>
                      <a:gd name="T87" fmla="*/ 193 h 195"/>
                      <a:gd name="T88" fmla="*/ 116 w 248"/>
                      <a:gd name="T89" fmla="*/ 195 h 195"/>
                      <a:gd name="T90" fmla="*/ 123 w 248"/>
                      <a:gd name="T91" fmla="*/ 183 h 195"/>
                      <a:gd name="T92" fmla="*/ 138 w 248"/>
                      <a:gd name="T93" fmla="*/ 167 h 195"/>
                      <a:gd name="T94" fmla="*/ 141 w 248"/>
                      <a:gd name="T95" fmla="*/ 167 h 195"/>
                      <a:gd name="T96" fmla="*/ 144 w 248"/>
                      <a:gd name="T97" fmla="*/ 167 h 195"/>
                      <a:gd name="T98" fmla="*/ 147 w 248"/>
                      <a:gd name="T99" fmla="*/ 168 h 195"/>
                      <a:gd name="T100" fmla="*/ 152 w 248"/>
                      <a:gd name="T101" fmla="*/ 159 h 195"/>
                      <a:gd name="T102" fmla="*/ 225 w 248"/>
                      <a:gd name="T103" fmla="*/ 106 h 195"/>
                      <a:gd name="T104" fmla="*/ 227 w 248"/>
                      <a:gd name="T105" fmla="*/ 105 h 195"/>
                      <a:gd name="T106" fmla="*/ 231 w 248"/>
                      <a:gd name="T107" fmla="*/ 105 h 195"/>
                      <a:gd name="T108" fmla="*/ 237 w 248"/>
                      <a:gd name="T109" fmla="*/ 96 h 195"/>
                      <a:gd name="T110" fmla="*/ 238 w 248"/>
                      <a:gd name="T111" fmla="*/ 96 h 195"/>
                      <a:gd name="T112" fmla="*/ 241 w 248"/>
                      <a:gd name="T113" fmla="*/ 97 h 195"/>
                      <a:gd name="T114" fmla="*/ 247 w 248"/>
                      <a:gd name="T115" fmla="*/ 89 h 195"/>
                      <a:gd name="T116" fmla="*/ 248 w 248"/>
                      <a:gd name="T117" fmla="*/ 53 h 195"/>
                      <a:gd name="T118" fmla="*/ 248 w 248"/>
                      <a:gd name="T119" fmla="*/ 52 h 195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w 248"/>
                      <a:gd name="T181" fmla="*/ 0 h 195"/>
                      <a:gd name="T182" fmla="*/ 248 w 248"/>
                      <a:gd name="T183" fmla="*/ 195 h 195"/>
                    </a:gdLst>
                    <a:ahLst/>
                    <a:cxnLst>
                      <a:cxn ang="T120">
                        <a:pos x="T0" y="T1"/>
                      </a:cxn>
                      <a:cxn ang="T121">
                        <a:pos x="T2" y="T3"/>
                      </a:cxn>
                      <a:cxn ang="T122">
                        <a:pos x="T4" y="T5"/>
                      </a:cxn>
                      <a:cxn ang="T123">
                        <a:pos x="T6" y="T7"/>
                      </a:cxn>
                      <a:cxn ang="T124">
                        <a:pos x="T8" y="T9"/>
                      </a:cxn>
                      <a:cxn ang="T125">
                        <a:pos x="T10" y="T11"/>
                      </a:cxn>
                      <a:cxn ang="T126">
                        <a:pos x="T12" y="T13"/>
                      </a:cxn>
                      <a:cxn ang="T127">
                        <a:pos x="T14" y="T15"/>
                      </a:cxn>
                      <a:cxn ang="T128">
                        <a:pos x="T16" y="T17"/>
                      </a:cxn>
                      <a:cxn ang="T129">
                        <a:pos x="T18" y="T19"/>
                      </a:cxn>
                      <a:cxn ang="T130">
                        <a:pos x="T20" y="T21"/>
                      </a:cxn>
                      <a:cxn ang="T131">
                        <a:pos x="T22" y="T23"/>
                      </a:cxn>
                      <a:cxn ang="T132">
                        <a:pos x="T24" y="T25"/>
                      </a:cxn>
                      <a:cxn ang="T133">
                        <a:pos x="T26" y="T27"/>
                      </a:cxn>
                      <a:cxn ang="T134">
                        <a:pos x="T28" y="T29"/>
                      </a:cxn>
                      <a:cxn ang="T135">
                        <a:pos x="T30" y="T31"/>
                      </a:cxn>
                      <a:cxn ang="T136">
                        <a:pos x="T32" y="T33"/>
                      </a:cxn>
                      <a:cxn ang="T137">
                        <a:pos x="T34" y="T35"/>
                      </a:cxn>
                      <a:cxn ang="T138">
                        <a:pos x="T36" y="T37"/>
                      </a:cxn>
                      <a:cxn ang="T139">
                        <a:pos x="T38" y="T39"/>
                      </a:cxn>
                      <a:cxn ang="T140">
                        <a:pos x="T40" y="T41"/>
                      </a:cxn>
                      <a:cxn ang="T141">
                        <a:pos x="T42" y="T43"/>
                      </a:cxn>
                      <a:cxn ang="T142">
                        <a:pos x="T44" y="T45"/>
                      </a:cxn>
                      <a:cxn ang="T143">
                        <a:pos x="T46" y="T47"/>
                      </a:cxn>
                      <a:cxn ang="T144">
                        <a:pos x="T48" y="T49"/>
                      </a:cxn>
                      <a:cxn ang="T145">
                        <a:pos x="T50" y="T51"/>
                      </a:cxn>
                      <a:cxn ang="T146">
                        <a:pos x="T52" y="T53"/>
                      </a:cxn>
                      <a:cxn ang="T147">
                        <a:pos x="T54" y="T55"/>
                      </a:cxn>
                      <a:cxn ang="T148">
                        <a:pos x="T56" y="T57"/>
                      </a:cxn>
                      <a:cxn ang="T149">
                        <a:pos x="T58" y="T59"/>
                      </a:cxn>
                      <a:cxn ang="T150">
                        <a:pos x="T60" y="T61"/>
                      </a:cxn>
                      <a:cxn ang="T151">
                        <a:pos x="T62" y="T63"/>
                      </a:cxn>
                      <a:cxn ang="T152">
                        <a:pos x="T64" y="T65"/>
                      </a:cxn>
                      <a:cxn ang="T153">
                        <a:pos x="T66" y="T67"/>
                      </a:cxn>
                      <a:cxn ang="T154">
                        <a:pos x="T68" y="T69"/>
                      </a:cxn>
                      <a:cxn ang="T155">
                        <a:pos x="T70" y="T71"/>
                      </a:cxn>
                      <a:cxn ang="T156">
                        <a:pos x="T72" y="T73"/>
                      </a:cxn>
                      <a:cxn ang="T157">
                        <a:pos x="T74" y="T75"/>
                      </a:cxn>
                      <a:cxn ang="T158">
                        <a:pos x="T76" y="T77"/>
                      </a:cxn>
                      <a:cxn ang="T159">
                        <a:pos x="T78" y="T79"/>
                      </a:cxn>
                      <a:cxn ang="T160">
                        <a:pos x="T80" y="T81"/>
                      </a:cxn>
                      <a:cxn ang="T161">
                        <a:pos x="T82" y="T83"/>
                      </a:cxn>
                      <a:cxn ang="T162">
                        <a:pos x="T84" y="T85"/>
                      </a:cxn>
                      <a:cxn ang="T163">
                        <a:pos x="T86" y="T87"/>
                      </a:cxn>
                      <a:cxn ang="T164">
                        <a:pos x="T88" y="T89"/>
                      </a:cxn>
                      <a:cxn ang="T165">
                        <a:pos x="T90" y="T91"/>
                      </a:cxn>
                      <a:cxn ang="T166">
                        <a:pos x="T92" y="T93"/>
                      </a:cxn>
                      <a:cxn ang="T167">
                        <a:pos x="T94" y="T95"/>
                      </a:cxn>
                      <a:cxn ang="T168">
                        <a:pos x="T96" y="T97"/>
                      </a:cxn>
                      <a:cxn ang="T169">
                        <a:pos x="T98" y="T99"/>
                      </a:cxn>
                      <a:cxn ang="T170">
                        <a:pos x="T100" y="T101"/>
                      </a:cxn>
                      <a:cxn ang="T171">
                        <a:pos x="T102" y="T103"/>
                      </a:cxn>
                      <a:cxn ang="T172">
                        <a:pos x="T104" y="T105"/>
                      </a:cxn>
                      <a:cxn ang="T173">
                        <a:pos x="T106" y="T107"/>
                      </a:cxn>
                      <a:cxn ang="T174">
                        <a:pos x="T108" y="T109"/>
                      </a:cxn>
                      <a:cxn ang="T175">
                        <a:pos x="T110" y="T111"/>
                      </a:cxn>
                      <a:cxn ang="T176">
                        <a:pos x="T112" y="T113"/>
                      </a:cxn>
                      <a:cxn ang="T177">
                        <a:pos x="T114" y="T115"/>
                      </a:cxn>
                      <a:cxn ang="T178">
                        <a:pos x="T116" y="T117"/>
                      </a:cxn>
                      <a:cxn ang="T179">
                        <a:pos x="T118" y="T119"/>
                      </a:cxn>
                    </a:cxnLst>
                    <a:rect l="T180" t="T181" r="T182" b="T183"/>
                    <a:pathLst>
                      <a:path w="248" h="195">
                        <a:moveTo>
                          <a:pt x="248" y="52"/>
                        </a:moveTo>
                        <a:lnTo>
                          <a:pt x="248" y="52"/>
                        </a:lnTo>
                        <a:lnTo>
                          <a:pt x="248" y="51"/>
                        </a:lnTo>
                        <a:lnTo>
                          <a:pt x="247" y="51"/>
                        </a:lnTo>
                        <a:lnTo>
                          <a:pt x="247" y="50"/>
                        </a:lnTo>
                        <a:lnTo>
                          <a:pt x="246" y="49"/>
                        </a:lnTo>
                        <a:lnTo>
                          <a:pt x="245" y="49"/>
                        </a:lnTo>
                        <a:lnTo>
                          <a:pt x="244" y="48"/>
                        </a:lnTo>
                        <a:lnTo>
                          <a:pt x="243" y="48"/>
                        </a:lnTo>
                        <a:lnTo>
                          <a:pt x="243" y="47"/>
                        </a:lnTo>
                        <a:lnTo>
                          <a:pt x="242" y="47"/>
                        </a:lnTo>
                        <a:lnTo>
                          <a:pt x="240" y="46"/>
                        </a:lnTo>
                        <a:lnTo>
                          <a:pt x="239" y="46"/>
                        </a:lnTo>
                        <a:lnTo>
                          <a:pt x="236" y="45"/>
                        </a:lnTo>
                        <a:lnTo>
                          <a:pt x="233" y="44"/>
                        </a:lnTo>
                        <a:lnTo>
                          <a:pt x="230" y="43"/>
                        </a:lnTo>
                        <a:lnTo>
                          <a:pt x="226" y="42"/>
                        </a:lnTo>
                        <a:lnTo>
                          <a:pt x="222" y="40"/>
                        </a:lnTo>
                        <a:lnTo>
                          <a:pt x="222" y="39"/>
                        </a:lnTo>
                        <a:lnTo>
                          <a:pt x="221" y="38"/>
                        </a:lnTo>
                        <a:lnTo>
                          <a:pt x="220" y="37"/>
                        </a:lnTo>
                        <a:lnTo>
                          <a:pt x="219" y="36"/>
                        </a:lnTo>
                        <a:lnTo>
                          <a:pt x="218" y="36"/>
                        </a:lnTo>
                        <a:lnTo>
                          <a:pt x="217" y="35"/>
                        </a:lnTo>
                        <a:lnTo>
                          <a:pt x="216" y="35"/>
                        </a:lnTo>
                        <a:lnTo>
                          <a:pt x="215" y="34"/>
                        </a:lnTo>
                        <a:lnTo>
                          <a:pt x="213" y="34"/>
                        </a:lnTo>
                        <a:lnTo>
                          <a:pt x="212" y="33"/>
                        </a:lnTo>
                        <a:lnTo>
                          <a:pt x="210" y="33"/>
                        </a:lnTo>
                        <a:lnTo>
                          <a:pt x="207" y="32"/>
                        </a:lnTo>
                        <a:lnTo>
                          <a:pt x="205" y="31"/>
                        </a:lnTo>
                        <a:lnTo>
                          <a:pt x="203" y="30"/>
                        </a:lnTo>
                        <a:lnTo>
                          <a:pt x="201" y="29"/>
                        </a:lnTo>
                        <a:lnTo>
                          <a:pt x="200" y="29"/>
                        </a:lnTo>
                        <a:lnTo>
                          <a:pt x="199" y="29"/>
                        </a:lnTo>
                        <a:lnTo>
                          <a:pt x="198" y="28"/>
                        </a:lnTo>
                        <a:lnTo>
                          <a:pt x="197" y="28"/>
                        </a:lnTo>
                        <a:lnTo>
                          <a:pt x="196" y="28"/>
                        </a:lnTo>
                        <a:lnTo>
                          <a:pt x="195" y="27"/>
                        </a:lnTo>
                        <a:lnTo>
                          <a:pt x="194" y="27"/>
                        </a:lnTo>
                        <a:lnTo>
                          <a:pt x="193" y="27"/>
                        </a:lnTo>
                        <a:lnTo>
                          <a:pt x="191" y="27"/>
                        </a:lnTo>
                        <a:lnTo>
                          <a:pt x="189" y="26"/>
                        </a:lnTo>
                        <a:lnTo>
                          <a:pt x="187" y="26"/>
                        </a:lnTo>
                        <a:lnTo>
                          <a:pt x="186" y="26"/>
                        </a:lnTo>
                        <a:lnTo>
                          <a:pt x="184" y="25"/>
                        </a:lnTo>
                        <a:lnTo>
                          <a:pt x="182" y="25"/>
                        </a:lnTo>
                        <a:lnTo>
                          <a:pt x="181" y="25"/>
                        </a:lnTo>
                        <a:lnTo>
                          <a:pt x="180" y="25"/>
                        </a:lnTo>
                        <a:lnTo>
                          <a:pt x="179" y="25"/>
                        </a:lnTo>
                        <a:lnTo>
                          <a:pt x="178" y="25"/>
                        </a:lnTo>
                        <a:lnTo>
                          <a:pt x="177" y="25"/>
                        </a:lnTo>
                        <a:lnTo>
                          <a:pt x="176" y="25"/>
                        </a:lnTo>
                        <a:lnTo>
                          <a:pt x="175" y="25"/>
                        </a:lnTo>
                        <a:lnTo>
                          <a:pt x="174" y="26"/>
                        </a:lnTo>
                        <a:lnTo>
                          <a:pt x="170" y="24"/>
                        </a:lnTo>
                        <a:lnTo>
                          <a:pt x="166" y="23"/>
                        </a:lnTo>
                        <a:lnTo>
                          <a:pt x="163" y="22"/>
                        </a:lnTo>
                        <a:lnTo>
                          <a:pt x="159" y="21"/>
                        </a:lnTo>
                        <a:lnTo>
                          <a:pt x="156" y="20"/>
                        </a:lnTo>
                        <a:lnTo>
                          <a:pt x="153" y="19"/>
                        </a:lnTo>
                        <a:lnTo>
                          <a:pt x="150" y="18"/>
                        </a:lnTo>
                        <a:lnTo>
                          <a:pt x="147" y="17"/>
                        </a:lnTo>
                        <a:lnTo>
                          <a:pt x="144" y="16"/>
                        </a:lnTo>
                        <a:lnTo>
                          <a:pt x="142" y="16"/>
                        </a:lnTo>
                        <a:lnTo>
                          <a:pt x="140" y="15"/>
                        </a:lnTo>
                        <a:lnTo>
                          <a:pt x="138" y="14"/>
                        </a:lnTo>
                        <a:lnTo>
                          <a:pt x="137" y="14"/>
                        </a:lnTo>
                        <a:lnTo>
                          <a:pt x="136" y="14"/>
                        </a:lnTo>
                        <a:lnTo>
                          <a:pt x="135" y="14"/>
                        </a:lnTo>
                        <a:lnTo>
                          <a:pt x="135" y="13"/>
                        </a:lnTo>
                        <a:lnTo>
                          <a:pt x="133" y="13"/>
                        </a:lnTo>
                        <a:lnTo>
                          <a:pt x="132" y="13"/>
                        </a:lnTo>
                        <a:lnTo>
                          <a:pt x="130" y="13"/>
                        </a:lnTo>
                        <a:lnTo>
                          <a:pt x="128" y="13"/>
                        </a:lnTo>
                        <a:lnTo>
                          <a:pt x="126" y="13"/>
                        </a:lnTo>
                        <a:lnTo>
                          <a:pt x="124" y="13"/>
                        </a:lnTo>
                        <a:lnTo>
                          <a:pt x="122" y="13"/>
                        </a:lnTo>
                        <a:lnTo>
                          <a:pt x="121" y="13"/>
                        </a:lnTo>
                        <a:lnTo>
                          <a:pt x="120" y="13"/>
                        </a:lnTo>
                        <a:lnTo>
                          <a:pt x="119" y="13"/>
                        </a:lnTo>
                        <a:lnTo>
                          <a:pt x="118" y="12"/>
                        </a:lnTo>
                        <a:lnTo>
                          <a:pt x="117" y="12"/>
                        </a:lnTo>
                        <a:lnTo>
                          <a:pt x="116" y="12"/>
                        </a:lnTo>
                        <a:lnTo>
                          <a:pt x="115" y="12"/>
                        </a:lnTo>
                        <a:lnTo>
                          <a:pt x="113" y="11"/>
                        </a:lnTo>
                        <a:lnTo>
                          <a:pt x="110" y="11"/>
                        </a:lnTo>
                        <a:lnTo>
                          <a:pt x="108" y="11"/>
                        </a:lnTo>
                        <a:lnTo>
                          <a:pt x="104" y="10"/>
                        </a:lnTo>
                        <a:lnTo>
                          <a:pt x="104" y="4"/>
                        </a:lnTo>
                        <a:lnTo>
                          <a:pt x="106" y="4"/>
                        </a:lnTo>
                        <a:lnTo>
                          <a:pt x="106" y="3"/>
                        </a:lnTo>
                        <a:lnTo>
                          <a:pt x="106" y="2"/>
                        </a:lnTo>
                        <a:lnTo>
                          <a:pt x="106" y="1"/>
                        </a:lnTo>
                        <a:lnTo>
                          <a:pt x="104" y="1"/>
                        </a:lnTo>
                        <a:lnTo>
                          <a:pt x="103" y="0"/>
                        </a:lnTo>
                        <a:lnTo>
                          <a:pt x="100" y="0"/>
                        </a:lnTo>
                        <a:lnTo>
                          <a:pt x="100" y="1"/>
                        </a:lnTo>
                        <a:lnTo>
                          <a:pt x="98" y="1"/>
                        </a:lnTo>
                        <a:lnTo>
                          <a:pt x="97" y="1"/>
                        </a:lnTo>
                        <a:lnTo>
                          <a:pt x="97" y="2"/>
                        </a:lnTo>
                        <a:lnTo>
                          <a:pt x="97" y="3"/>
                        </a:lnTo>
                        <a:lnTo>
                          <a:pt x="97" y="4"/>
                        </a:lnTo>
                        <a:lnTo>
                          <a:pt x="98" y="4"/>
                        </a:lnTo>
                        <a:lnTo>
                          <a:pt x="99" y="4"/>
                        </a:lnTo>
                        <a:lnTo>
                          <a:pt x="99" y="10"/>
                        </a:lnTo>
                        <a:lnTo>
                          <a:pt x="97" y="10"/>
                        </a:lnTo>
                        <a:lnTo>
                          <a:pt x="96" y="9"/>
                        </a:lnTo>
                        <a:lnTo>
                          <a:pt x="94" y="9"/>
                        </a:lnTo>
                        <a:lnTo>
                          <a:pt x="92" y="9"/>
                        </a:lnTo>
                        <a:lnTo>
                          <a:pt x="90" y="9"/>
                        </a:lnTo>
                        <a:lnTo>
                          <a:pt x="88" y="9"/>
                        </a:lnTo>
                        <a:lnTo>
                          <a:pt x="86" y="9"/>
                        </a:lnTo>
                        <a:lnTo>
                          <a:pt x="84" y="9"/>
                        </a:lnTo>
                        <a:lnTo>
                          <a:pt x="82" y="9"/>
                        </a:lnTo>
                        <a:lnTo>
                          <a:pt x="80" y="9"/>
                        </a:lnTo>
                        <a:lnTo>
                          <a:pt x="78" y="8"/>
                        </a:lnTo>
                        <a:lnTo>
                          <a:pt x="75" y="8"/>
                        </a:lnTo>
                        <a:lnTo>
                          <a:pt x="73" y="8"/>
                        </a:lnTo>
                        <a:lnTo>
                          <a:pt x="70" y="8"/>
                        </a:lnTo>
                        <a:lnTo>
                          <a:pt x="68" y="8"/>
                        </a:lnTo>
                        <a:lnTo>
                          <a:pt x="65" y="8"/>
                        </a:lnTo>
                        <a:lnTo>
                          <a:pt x="64" y="8"/>
                        </a:lnTo>
                        <a:lnTo>
                          <a:pt x="62" y="8"/>
                        </a:lnTo>
                        <a:lnTo>
                          <a:pt x="60" y="8"/>
                        </a:lnTo>
                        <a:lnTo>
                          <a:pt x="58" y="9"/>
                        </a:lnTo>
                        <a:lnTo>
                          <a:pt x="56" y="9"/>
                        </a:lnTo>
                        <a:lnTo>
                          <a:pt x="54" y="9"/>
                        </a:lnTo>
                        <a:lnTo>
                          <a:pt x="52" y="9"/>
                        </a:lnTo>
                        <a:lnTo>
                          <a:pt x="49" y="10"/>
                        </a:lnTo>
                        <a:lnTo>
                          <a:pt x="47" y="10"/>
                        </a:lnTo>
                        <a:lnTo>
                          <a:pt x="44" y="10"/>
                        </a:lnTo>
                        <a:lnTo>
                          <a:pt x="41" y="11"/>
                        </a:lnTo>
                        <a:lnTo>
                          <a:pt x="39" y="11"/>
                        </a:lnTo>
                        <a:lnTo>
                          <a:pt x="36" y="12"/>
                        </a:lnTo>
                        <a:lnTo>
                          <a:pt x="33" y="12"/>
                        </a:lnTo>
                        <a:lnTo>
                          <a:pt x="30" y="13"/>
                        </a:lnTo>
                        <a:lnTo>
                          <a:pt x="27" y="13"/>
                        </a:lnTo>
                        <a:lnTo>
                          <a:pt x="25" y="14"/>
                        </a:lnTo>
                        <a:lnTo>
                          <a:pt x="23" y="15"/>
                        </a:lnTo>
                        <a:lnTo>
                          <a:pt x="20" y="15"/>
                        </a:lnTo>
                        <a:lnTo>
                          <a:pt x="18" y="16"/>
                        </a:lnTo>
                        <a:lnTo>
                          <a:pt x="16" y="17"/>
                        </a:lnTo>
                        <a:lnTo>
                          <a:pt x="13" y="18"/>
                        </a:lnTo>
                        <a:lnTo>
                          <a:pt x="11" y="18"/>
                        </a:lnTo>
                        <a:lnTo>
                          <a:pt x="9" y="19"/>
                        </a:lnTo>
                        <a:lnTo>
                          <a:pt x="7" y="20"/>
                        </a:lnTo>
                        <a:lnTo>
                          <a:pt x="5" y="21"/>
                        </a:lnTo>
                        <a:lnTo>
                          <a:pt x="4" y="23"/>
                        </a:lnTo>
                        <a:lnTo>
                          <a:pt x="2" y="24"/>
                        </a:lnTo>
                        <a:lnTo>
                          <a:pt x="1" y="25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0" y="29"/>
                        </a:lnTo>
                        <a:lnTo>
                          <a:pt x="0" y="53"/>
                        </a:lnTo>
                        <a:lnTo>
                          <a:pt x="1" y="92"/>
                        </a:lnTo>
                        <a:lnTo>
                          <a:pt x="2" y="129"/>
                        </a:lnTo>
                        <a:lnTo>
                          <a:pt x="2" y="145"/>
                        </a:lnTo>
                        <a:lnTo>
                          <a:pt x="3" y="146"/>
                        </a:lnTo>
                        <a:lnTo>
                          <a:pt x="21" y="148"/>
                        </a:lnTo>
                        <a:lnTo>
                          <a:pt x="20" y="157"/>
                        </a:lnTo>
                        <a:lnTo>
                          <a:pt x="31" y="159"/>
                        </a:lnTo>
                        <a:lnTo>
                          <a:pt x="31" y="160"/>
                        </a:lnTo>
                        <a:lnTo>
                          <a:pt x="31" y="162"/>
                        </a:lnTo>
                        <a:lnTo>
                          <a:pt x="31" y="164"/>
                        </a:lnTo>
                        <a:lnTo>
                          <a:pt x="31" y="166"/>
                        </a:lnTo>
                        <a:lnTo>
                          <a:pt x="31" y="169"/>
                        </a:lnTo>
                        <a:lnTo>
                          <a:pt x="31" y="171"/>
                        </a:lnTo>
                        <a:lnTo>
                          <a:pt x="31" y="174"/>
                        </a:lnTo>
                        <a:lnTo>
                          <a:pt x="32" y="176"/>
                        </a:lnTo>
                        <a:lnTo>
                          <a:pt x="33" y="178"/>
                        </a:lnTo>
                        <a:lnTo>
                          <a:pt x="33" y="180"/>
                        </a:lnTo>
                        <a:lnTo>
                          <a:pt x="34" y="181"/>
                        </a:lnTo>
                        <a:lnTo>
                          <a:pt x="35" y="182"/>
                        </a:lnTo>
                        <a:lnTo>
                          <a:pt x="36" y="182"/>
                        </a:lnTo>
                        <a:lnTo>
                          <a:pt x="37" y="182"/>
                        </a:lnTo>
                        <a:lnTo>
                          <a:pt x="38" y="182"/>
                        </a:lnTo>
                        <a:lnTo>
                          <a:pt x="39" y="181"/>
                        </a:lnTo>
                        <a:lnTo>
                          <a:pt x="40" y="181"/>
                        </a:lnTo>
                        <a:lnTo>
                          <a:pt x="41" y="180"/>
                        </a:lnTo>
                        <a:lnTo>
                          <a:pt x="41" y="178"/>
                        </a:lnTo>
                        <a:lnTo>
                          <a:pt x="43" y="178"/>
                        </a:lnTo>
                        <a:lnTo>
                          <a:pt x="43" y="180"/>
                        </a:lnTo>
                        <a:lnTo>
                          <a:pt x="44" y="181"/>
                        </a:lnTo>
                        <a:lnTo>
                          <a:pt x="45" y="182"/>
                        </a:lnTo>
                        <a:lnTo>
                          <a:pt x="46" y="183"/>
                        </a:lnTo>
                        <a:lnTo>
                          <a:pt x="46" y="184"/>
                        </a:lnTo>
                        <a:lnTo>
                          <a:pt x="47" y="184"/>
                        </a:lnTo>
                        <a:lnTo>
                          <a:pt x="48" y="184"/>
                        </a:lnTo>
                        <a:lnTo>
                          <a:pt x="49" y="184"/>
                        </a:lnTo>
                        <a:lnTo>
                          <a:pt x="50" y="183"/>
                        </a:lnTo>
                        <a:lnTo>
                          <a:pt x="51" y="182"/>
                        </a:lnTo>
                        <a:lnTo>
                          <a:pt x="52" y="180"/>
                        </a:lnTo>
                        <a:lnTo>
                          <a:pt x="53" y="178"/>
                        </a:lnTo>
                        <a:lnTo>
                          <a:pt x="54" y="176"/>
                        </a:lnTo>
                        <a:lnTo>
                          <a:pt x="54" y="173"/>
                        </a:lnTo>
                        <a:lnTo>
                          <a:pt x="55" y="171"/>
                        </a:lnTo>
                        <a:lnTo>
                          <a:pt x="55" y="168"/>
                        </a:lnTo>
                        <a:lnTo>
                          <a:pt x="68" y="171"/>
                        </a:lnTo>
                        <a:lnTo>
                          <a:pt x="68" y="169"/>
                        </a:lnTo>
                        <a:lnTo>
                          <a:pt x="90" y="172"/>
                        </a:lnTo>
                        <a:lnTo>
                          <a:pt x="90" y="174"/>
                        </a:lnTo>
                        <a:lnTo>
                          <a:pt x="88" y="174"/>
                        </a:lnTo>
                        <a:lnTo>
                          <a:pt x="88" y="175"/>
                        </a:lnTo>
                        <a:lnTo>
                          <a:pt x="97" y="177"/>
                        </a:lnTo>
                        <a:lnTo>
                          <a:pt x="97" y="173"/>
                        </a:lnTo>
                        <a:lnTo>
                          <a:pt x="99" y="174"/>
                        </a:lnTo>
                        <a:lnTo>
                          <a:pt x="99" y="175"/>
                        </a:lnTo>
                        <a:lnTo>
                          <a:pt x="99" y="176"/>
                        </a:lnTo>
                        <a:lnTo>
                          <a:pt x="99" y="177"/>
                        </a:lnTo>
                        <a:lnTo>
                          <a:pt x="99" y="180"/>
                        </a:lnTo>
                        <a:lnTo>
                          <a:pt x="99" y="183"/>
                        </a:lnTo>
                        <a:lnTo>
                          <a:pt x="99" y="185"/>
                        </a:lnTo>
                        <a:lnTo>
                          <a:pt x="100" y="187"/>
                        </a:lnTo>
                        <a:lnTo>
                          <a:pt x="101" y="189"/>
                        </a:lnTo>
                        <a:lnTo>
                          <a:pt x="101" y="191"/>
                        </a:lnTo>
                        <a:lnTo>
                          <a:pt x="102" y="192"/>
                        </a:lnTo>
                        <a:lnTo>
                          <a:pt x="103" y="193"/>
                        </a:lnTo>
                        <a:lnTo>
                          <a:pt x="104" y="193"/>
                        </a:lnTo>
                        <a:lnTo>
                          <a:pt x="105" y="194"/>
                        </a:lnTo>
                        <a:lnTo>
                          <a:pt x="106" y="193"/>
                        </a:lnTo>
                        <a:lnTo>
                          <a:pt x="107" y="193"/>
                        </a:lnTo>
                        <a:lnTo>
                          <a:pt x="108" y="192"/>
                        </a:lnTo>
                        <a:lnTo>
                          <a:pt x="109" y="191"/>
                        </a:lnTo>
                        <a:lnTo>
                          <a:pt x="110" y="190"/>
                        </a:lnTo>
                        <a:lnTo>
                          <a:pt x="111" y="190"/>
                        </a:lnTo>
                        <a:lnTo>
                          <a:pt x="111" y="192"/>
                        </a:lnTo>
                        <a:lnTo>
                          <a:pt x="112" y="193"/>
                        </a:lnTo>
                        <a:lnTo>
                          <a:pt x="113" y="194"/>
                        </a:lnTo>
                        <a:lnTo>
                          <a:pt x="114" y="195"/>
                        </a:lnTo>
                        <a:lnTo>
                          <a:pt x="115" y="195"/>
                        </a:lnTo>
                        <a:lnTo>
                          <a:pt x="116" y="195"/>
                        </a:lnTo>
                        <a:lnTo>
                          <a:pt x="118" y="194"/>
                        </a:lnTo>
                        <a:lnTo>
                          <a:pt x="119" y="193"/>
                        </a:lnTo>
                        <a:lnTo>
                          <a:pt x="120" y="191"/>
                        </a:lnTo>
                        <a:lnTo>
                          <a:pt x="121" y="189"/>
                        </a:lnTo>
                        <a:lnTo>
                          <a:pt x="122" y="186"/>
                        </a:lnTo>
                        <a:lnTo>
                          <a:pt x="123" y="183"/>
                        </a:lnTo>
                        <a:lnTo>
                          <a:pt x="123" y="180"/>
                        </a:lnTo>
                        <a:lnTo>
                          <a:pt x="124" y="177"/>
                        </a:lnTo>
                        <a:lnTo>
                          <a:pt x="137" y="166"/>
                        </a:lnTo>
                        <a:lnTo>
                          <a:pt x="138" y="167"/>
                        </a:lnTo>
                        <a:lnTo>
                          <a:pt x="139" y="167"/>
                        </a:lnTo>
                        <a:lnTo>
                          <a:pt x="140" y="167"/>
                        </a:lnTo>
                        <a:lnTo>
                          <a:pt x="141" y="167"/>
                        </a:lnTo>
                        <a:lnTo>
                          <a:pt x="141" y="166"/>
                        </a:lnTo>
                        <a:lnTo>
                          <a:pt x="142" y="165"/>
                        </a:lnTo>
                        <a:lnTo>
                          <a:pt x="143" y="164"/>
                        </a:lnTo>
                        <a:lnTo>
                          <a:pt x="144" y="166"/>
                        </a:lnTo>
                        <a:lnTo>
                          <a:pt x="144" y="167"/>
                        </a:lnTo>
                        <a:lnTo>
                          <a:pt x="145" y="167"/>
                        </a:lnTo>
                        <a:lnTo>
                          <a:pt x="145" y="168"/>
                        </a:lnTo>
                        <a:lnTo>
                          <a:pt x="146" y="168"/>
                        </a:lnTo>
                        <a:lnTo>
                          <a:pt x="147" y="168"/>
                        </a:lnTo>
                        <a:lnTo>
                          <a:pt x="149" y="168"/>
                        </a:lnTo>
                        <a:lnTo>
                          <a:pt x="149" y="167"/>
                        </a:lnTo>
                        <a:lnTo>
                          <a:pt x="150" y="165"/>
                        </a:lnTo>
                        <a:lnTo>
                          <a:pt x="151" y="163"/>
                        </a:lnTo>
                        <a:lnTo>
                          <a:pt x="152" y="161"/>
                        </a:lnTo>
                        <a:lnTo>
                          <a:pt x="152" y="159"/>
                        </a:lnTo>
                        <a:lnTo>
                          <a:pt x="152" y="156"/>
                        </a:lnTo>
                        <a:lnTo>
                          <a:pt x="153" y="154"/>
                        </a:lnTo>
                        <a:lnTo>
                          <a:pt x="224" y="106"/>
                        </a:lnTo>
                        <a:lnTo>
                          <a:pt x="225" y="106"/>
                        </a:lnTo>
                        <a:lnTo>
                          <a:pt x="226" y="106"/>
                        </a:lnTo>
                        <a:lnTo>
                          <a:pt x="226" y="105"/>
                        </a:lnTo>
                        <a:lnTo>
                          <a:pt x="227" y="105"/>
                        </a:lnTo>
                        <a:lnTo>
                          <a:pt x="228" y="106"/>
                        </a:lnTo>
                        <a:lnTo>
                          <a:pt x="229" y="107"/>
                        </a:lnTo>
                        <a:lnTo>
                          <a:pt x="230" y="107"/>
                        </a:lnTo>
                        <a:lnTo>
                          <a:pt x="231" y="106"/>
                        </a:lnTo>
                        <a:lnTo>
                          <a:pt x="231" y="105"/>
                        </a:lnTo>
                        <a:lnTo>
                          <a:pt x="232" y="103"/>
                        </a:lnTo>
                        <a:lnTo>
                          <a:pt x="232" y="101"/>
                        </a:lnTo>
                        <a:lnTo>
                          <a:pt x="232" y="100"/>
                        </a:lnTo>
                        <a:lnTo>
                          <a:pt x="237" y="96"/>
                        </a:lnTo>
                        <a:lnTo>
                          <a:pt x="238" y="96"/>
                        </a:lnTo>
                        <a:lnTo>
                          <a:pt x="239" y="95"/>
                        </a:lnTo>
                        <a:lnTo>
                          <a:pt x="240" y="96"/>
                        </a:lnTo>
                        <a:lnTo>
                          <a:pt x="240" y="97"/>
                        </a:lnTo>
                        <a:lnTo>
                          <a:pt x="241" y="97"/>
                        </a:lnTo>
                        <a:lnTo>
                          <a:pt x="242" y="96"/>
                        </a:lnTo>
                        <a:lnTo>
                          <a:pt x="242" y="95"/>
                        </a:lnTo>
                        <a:lnTo>
                          <a:pt x="243" y="93"/>
                        </a:lnTo>
                        <a:lnTo>
                          <a:pt x="243" y="91"/>
                        </a:lnTo>
                        <a:lnTo>
                          <a:pt x="247" y="89"/>
                        </a:lnTo>
                        <a:lnTo>
                          <a:pt x="247" y="88"/>
                        </a:lnTo>
                        <a:lnTo>
                          <a:pt x="248" y="58"/>
                        </a:lnTo>
                        <a:lnTo>
                          <a:pt x="248" y="53"/>
                        </a:lnTo>
                        <a:lnTo>
                          <a:pt x="248" y="5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48" name="Freeform 251">
                    <a:extLst>
                      <a:ext uri="{FF2B5EF4-FFF2-40B4-BE49-F238E27FC236}">
                        <a16:creationId xmlns:a16="http://schemas.microsoft.com/office/drawing/2014/main" id="{3884BA04-FA9F-46BB-BC15-93CE4B1626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8" y="54"/>
                    <a:ext cx="3" cy="1"/>
                  </a:xfrm>
                  <a:custGeom>
                    <a:avLst/>
                    <a:gdLst>
                      <a:gd name="T0" fmla="*/ 0 w 3"/>
                      <a:gd name="T1" fmla="*/ 0 h 1"/>
                      <a:gd name="T2" fmla="*/ 1 w 3"/>
                      <a:gd name="T3" fmla="*/ 0 h 1"/>
                      <a:gd name="T4" fmla="*/ 1 w 3"/>
                      <a:gd name="T5" fmla="*/ 0 h 1"/>
                      <a:gd name="T6" fmla="*/ 1 w 3"/>
                      <a:gd name="T7" fmla="*/ 0 h 1"/>
                      <a:gd name="T8" fmla="*/ 1 w 3"/>
                      <a:gd name="T9" fmla="*/ 0 h 1"/>
                      <a:gd name="T10" fmla="*/ 3 w 3"/>
                      <a:gd name="T11" fmla="*/ 0 h 1"/>
                      <a:gd name="T12" fmla="*/ 0 w 3"/>
                      <a:gd name="T13" fmla="*/ 0 h 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"/>
                      <a:gd name="T22" fmla="*/ 0 h 1"/>
                      <a:gd name="T23" fmla="*/ 3 w 3"/>
                      <a:gd name="T24" fmla="*/ 1 h 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" h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49" name="Freeform 252">
                    <a:extLst>
                      <a:ext uri="{FF2B5EF4-FFF2-40B4-BE49-F238E27FC236}">
                        <a16:creationId xmlns:a16="http://schemas.microsoft.com/office/drawing/2014/main" id="{889D502B-788D-4290-A615-EDDC3FF26D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8" y="54"/>
                    <a:ext cx="3" cy="1"/>
                  </a:xfrm>
                  <a:custGeom>
                    <a:avLst/>
                    <a:gdLst>
                      <a:gd name="T0" fmla="*/ 0 w 3"/>
                      <a:gd name="T1" fmla="*/ 0 h 1"/>
                      <a:gd name="T2" fmla="*/ 0 w 3"/>
                      <a:gd name="T3" fmla="*/ 0 h 1"/>
                      <a:gd name="T4" fmla="*/ 0 w 3"/>
                      <a:gd name="T5" fmla="*/ 0 h 1"/>
                      <a:gd name="T6" fmla="*/ 3 w 3"/>
                      <a:gd name="T7" fmla="*/ 0 h 1"/>
                      <a:gd name="T8" fmla="*/ 3 w 3"/>
                      <a:gd name="T9" fmla="*/ 0 h 1"/>
                      <a:gd name="T10" fmla="*/ 3 w 3"/>
                      <a:gd name="T11" fmla="*/ 0 h 1"/>
                      <a:gd name="T12" fmla="*/ 0 w 3"/>
                      <a:gd name="T13" fmla="*/ 0 h 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"/>
                      <a:gd name="T22" fmla="*/ 0 h 1"/>
                      <a:gd name="T23" fmla="*/ 3 w 3"/>
                      <a:gd name="T24" fmla="*/ 1 h 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50" name="Freeform 253">
                    <a:extLst>
                      <a:ext uri="{FF2B5EF4-FFF2-40B4-BE49-F238E27FC236}">
                        <a16:creationId xmlns:a16="http://schemas.microsoft.com/office/drawing/2014/main" id="{08EA2B30-E0AD-4682-8370-1DA7F4C4B9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8" y="54"/>
                    <a:ext cx="3" cy="1"/>
                  </a:xfrm>
                  <a:custGeom>
                    <a:avLst/>
                    <a:gdLst>
                      <a:gd name="T0" fmla="*/ 0 w 3"/>
                      <a:gd name="T1" fmla="*/ 0 h 1"/>
                      <a:gd name="T2" fmla="*/ 0 w 3"/>
                      <a:gd name="T3" fmla="*/ 0 h 1"/>
                      <a:gd name="T4" fmla="*/ 0 w 3"/>
                      <a:gd name="T5" fmla="*/ 0 h 1"/>
                      <a:gd name="T6" fmla="*/ 3 w 3"/>
                      <a:gd name="T7" fmla="*/ 0 h 1"/>
                      <a:gd name="T8" fmla="*/ 3 w 3"/>
                      <a:gd name="T9" fmla="*/ 0 h 1"/>
                      <a:gd name="T10" fmla="*/ 3 w 3"/>
                      <a:gd name="T11" fmla="*/ 0 h 1"/>
                      <a:gd name="T12" fmla="*/ 0 w 3"/>
                      <a:gd name="T13" fmla="*/ 0 h 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"/>
                      <a:gd name="T22" fmla="*/ 0 h 1"/>
                      <a:gd name="T23" fmla="*/ 3 w 3"/>
                      <a:gd name="T24" fmla="*/ 1 h 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51" name="Freeform 254">
                    <a:extLst>
                      <a:ext uri="{FF2B5EF4-FFF2-40B4-BE49-F238E27FC236}">
                        <a16:creationId xmlns:a16="http://schemas.microsoft.com/office/drawing/2014/main" id="{782F1AD1-4A3E-4509-957F-2F4740A748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8" y="53"/>
                    <a:ext cx="3" cy="2"/>
                  </a:xfrm>
                  <a:custGeom>
                    <a:avLst/>
                    <a:gdLst>
                      <a:gd name="T0" fmla="*/ 1 w 3"/>
                      <a:gd name="T1" fmla="*/ 2 h 2"/>
                      <a:gd name="T2" fmla="*/ 0 w 3"/>
                      <a:gd name="T3" fmla="*/ 1 h 2"/>
                      <a:gd name="T4" fmla="*/ 0 w 3"/>
                      <a:gd name="T5" fmla="*/ 1 h 2"/>
                      <a:gd name="T6" fmla="*/ 3 w 3"/>
                      <a:gd name="T7" fmla="*/ 1 h 2"/>
                      <a:gd name="T8" fmla="*/ 3 w 3"/>
                      <a:gd name="T9" fmla="*/ 1 h 2"/>
                      <a:gd name="T10" fmla="*/ 2 w 3"/>
                      <a:gd name="T11" fmla="*/ 0 h 2"/>
                      <a:gd name="T12" fmla="*/ 3 w 3"/>
                      <a:gd name="T13" fmla="*/ 1 h 2"/>
                      <a:gd name="T14" fmla="*/ 3 w 3"/>
                      <a:gd name="T15" fmla="*/ 0 h 2"/>
                      <a:gd name="T16" fmla="*/ 2 w 3"/>
                      <a:gd name="T17" fmla="*/ 0 h 2"/>
                      <a:gd name="T18" fmla="*/ 1 w 3"/>
                      <a:gd name="T19" fmla="*/ 2 h 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"/>
                      <a:gd name="T31" fmla="*/ 0 h 2"/>
                      <a:gd name="T32" fmla="*/ 3 w 3"/>
                      <a:gd name="T33" fmla="*/ 2 h 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" h="2">
                        <a:moveTo>
                          <a:pt x="1" y="2"/>
                        </a:moveTo>
                        <a:lnTo>
                          <a:pt x="0" y="1"/>
                        </a:lnTo>
                        <a:lnTo>
                          <a:pt x="3" y="1"/>
                        </a:lnTo>
                        <a:lnTo>
                          <a:pt x="2" y="0"/>
                        </a:lnTo>
                        <a:lnTo>
                          <a:pt x="3" y="1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52" name="Freeform 255">
                    <a:extLst>
                      <a:ext uri="{FF2B5EF4-FFF2-40B4-BE49-F238E27FC236}">
                        <a16:creationId xmlns:a16="http://schemas.microsoft.com/office/drawing/2014/main" id="{AA53A8F2-2D0A-4568-9CB1-7C4568384C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9" y="52"/>
                    <a:ext cx="1" cy="3"/>
                  </a:xfrm>
                  <a:custGeom>
                    <a:avLst/>
                    <a:gdLst>
                      <a:gd name="T0" fmla="*/ 0 w 1"/>
                      <a:gd name="T1" fmla="*/ 3 h 3"/>
                      <a:gd name="T2" fmla="*/ 0 w 1"/>
                      <a:gd name="T3" fmla="*/ 2 h 3"/>
                      <a:gd name="T4" fmla="*/ 0 w 1"/>
                      <a:gd name="T5" fmla="*/ 3 h 3"/>
                      <a:gd name="T6" fmla="*/ 1 w 1"/>
                      <a:gd name="T7" fmla="*/ 1 h 3"/>
                      <a:gd name="T8" fmla="*/ 1 w 1"/>
                      <a:gd name="T9" fmla="*/ 0 h 3"/>
                      <a:gd name="T10" fmla="*/ 0 w 1"/>
                      <a:gd name="T11" fmla="*/ 0 h 3"/>
                      <a:gd name="T12" fmla="*/ 0 w 1"/>
                      <a:gd name="T13" fmla="*/ 1 h 3"/>
                      <a:gd name="T14" fmla="*/ 0 w 1"/>
                      <a:gd name="T15" fmla="*/ 0 h 3"/>
                      <a:gd name="T16" fmla="*/ 0 w 1"/>
                      <a:gd name="T17" fmla="*/ 0 h 3"/>
                      <a:gd name="T18" fmla="*/ 0 w 1"/>
                      <a:gd name="T19" fmla="*/ 3 h 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"/>
                      <a:gd name="T31" fmla="*/ 0 h 3"/>
                      <a:gd name="T32" fmla="*/ 1 w 1"/>
                      <a:gd name="T33" fmla="*/ 3 h 3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" h="3">
                        <a:moveTo>
                          <a:pt x="0" y="3"/>
                        </a:move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53" name="Freeform 256">
                    <a:extLst>
                      <a:ext uri="{FF2B5EF4-FFF2-40B4-BE49-F238E27FC236}">
                        <a16:creationId xmlns:a16="http://schemas.microsoft.com/office/drawing/2014/main" id="{1866E0F1-406E-4CE0-B96D-AED2F9652C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8" y="52"/>
                    <a:ext cx="2" cy="3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1 w 2"/>
                      <a:gd name="T3" fmla="*/ 3 h 3"/>
                      <a:gd name="T4" fmla="*/ 1 w 2"/>
                      <a:gd name="T5" fmla="*/ 3 h 3"/>
                      <a:gd name="T6" fmla="*/ 1 w 2"/>
                      <a:gd name="T7" fmla="*/ 0 h 3"/>
                      <a:gd name="T8" fmla="*/ 1 w 2"/>
                      <a:gd name="T9" fmla="*/ 0 h 3"/>
                      <a:gd name="T10" fmla="*/ 2 w 2"/>
                      <a:gd name="T11" fmla="*/ 1 h 3"/>
                      <a:gd name="T12" fmla="*/ 0 w 2"/>
                      <a:gd name="T13" fmla="*/ 2 h 3"/>
                      <a:gd name="T14" fmla="*/ 0 w 2"/>
                      <a:gd name="T15" fmla="*/ 3 h 3"/>
                      <a:gd name="T16" fmla="*/ 1 w 2"/>
                      <a:gd name="T17" fmla="*/ 3 h 3"/>
                      <a:gd name="T18" fmla="*/ 0 w 2"/>
                      <a:gd name="T19" fmla="*/ 2 h 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"/>
                      <a:gd name="T31" fmla="*/ 0 h 3"/>
                      <a:gd name="T32" fmla="*/ 2 w 2"/>
                      <a:gd name="T33" fmla="*/ 3 h 3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" h="3">
                        <a:moveTo>
                          <a:pt x="0" y="2"/>
                        </a:moveTo>
                        <a:lnTo>
                          <a:pt x="1" y="3"/>
                        </a:lnTo>
                        <a:lnTo>
                          <a:pt x="1" y="0"/>
                        </a:lnTo>
                        <a:lnTo>
                          <a:pt x="2" y="1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54" name="Freeform 257">
                    <a:extLst>
                      <a:ext uri="{FF2B5EF4-FFF2-40B4-BE49-F238E27FC236}">
                        <a16:creationId xmlns:a16="http://schemas.microsoft.com/office/drawing/2014/main" id="{CD4ED541-322A-4E40-BA36-2633A7F79D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3" y="48"/>
                    <a:ext cx="7" cy="6"/>
                  </a:xfrm>
                  <a:custGeom>
                    <a:avLst/>
                    <a:gdLst>
                      <a:gd name="T0" fmla="*/ 0 w 7"/>
                      <a:gd name="T1" fmla="*/ 2 h 6"/>
                      <a:gd name="T2" fmla="*/ 0 w 7"/>
                      <a:gd name="T3" fmla="*/ 2 h 6"/>
                      <a:gd name="T4" fmla="*/ 0 w 7"/>
                      <a:gd name="T5" fmla="*/ 2 h 6"/>
                      <a:gd name="T6" fmla="*/ 1 w 7"/>
                      <a:gd name="T7" fmla="*/ 2 h 6"/>
                      <a:gd name="T8" fmla="*/ 1 w 7"/>
                      <a:gd name="T9" fmla="*/ 3 h 6"/>
                      <a:gd name="T10" fmla="*/ 2 w 7"/>
                      <a:gd name="T11" fmla="*/ 4 h 6"/>
                      <a:gd name="T12" fmla="*/ 3 w 7"/>
                      <a:gd name="T13" fmla="*/ 4 h 6"/>
                      <a:gd name="T14" fmla="*/ 4 w 7"/>
                      <a:gd name="T15" fmla="*/ 5 h 6"/>
                      <a:gd name="T16" fmla="*/ 5 w 7"/>
                      <a:gd name="T17" fmla="*/ 6 h 6"/>
                      <a:gd name="T18" fmla="*/ 5 w 7"/>
                      <a:gd name="T19" fmla="*/ 6 h 6"/>
                      <a:gd name="T20" fmla="*/ 7 w 7"/>
                      <a:gd name="T21" fmla="*/ 5 h 6"/>
                      <a:gd name="T22" fmla="*/ 6 w 7"/>
                      <a:gd name="T23" fmla="*/ 4 h 6"/>
                      <a:gd name="T24" fmla="*/ 5 w 7"/>
                      <a:gd name="T25" fmla="*/ 3 h 6"/>
                      <a:gd name="T26" fmla="*/ 5 w 7"/>
                      <a:gd name="T27" fmla="*/ 3 h 6"/>
                      <a:gd name="T28" fmla="*/ 4 w 7"/>
                      <a:gd name="T29" fmla="*/ 2 h 6"/>
                      <a:gd name="T30" fmla="*/ 3 w 7"/>
                      <a:gd name="T31" fmla="*/ 1 h 6"/>
                      <a:gd name="T32" fmla="*/ 2 w 7"/>
                      <a:gd name="T33" fmla="*/ 1 h 6"/>
                      <a:gd name="T34" fmla="*/ 1 w 7"/>
                      <a:gd name="T35" fmla="*/ 0 h 6"/>
                      <a:gd name="T36" fmla="*/ 1 w 7"/>
                      <a:gd name="T37" fmla="*/ 0 h 6"/>
                      <a:gd name="T38" fmla="*/ 0 w 7"/>
                      <a:gd name="T39" fmla="*/ 0 h 6"/>
                      <a:gd name="T40" fmla="*/ 1 w 7"/>
                      <a:gd name="T41" fmla="*/ 0 h 6"/>
                      <a:gd name="T42" fmla="*/ 1 w 7"/>
                      <a:gd name="T43" fmla="*/ 0 h 6"/>
                      <a:gd name="T44" fmla="*/ 0 w 7"/>
                      <a:gd name="T45" fmla="*/ 0 h 6"/>
                      <a:gd name="T46" fmla="*/ 0 w 7"/>
                      <a:gd name="T47" fmla="*/ 2 h 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7"/>
                      <a:gd name="T73" fmla="*/ 0 h 6"/>
                      <a:gd name="T74" fmla="*/ 7 w 7"/>
                      <a:gd name="T75" fmla="*/ 6 h 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7" h="6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lnTo>
                          <a:pt x="2" y="4"/>
                        </a:lnTo>
                        <a:lnTo>
                          <a:pt x="3" y="4"/>
                        </a:lnTo>
                        <a:lnTo>
                          <a:pt x="4" y="5"/>
                        </a:lnTo>
                        <a:lnTo>
                          <a:pt x="5" y="6"/>
                        </a:lnTo>
                        <a:lnTo>
                          <a:pt x="7" y="5"/>
                        </a:lnTo>
                        <a:lnTo>
                          <a:pt x="6" y="4"/>
                        </a:lnTo>
                        <a:lnTo>
                          <a:pt x="5" y="3"/>
                        </a:lnTo>
                        <a:lnTo>
                          <a:pt x="4" y="2"/>
                        </a:ln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55" name="Freeform 258">
                    <a:extLst>
                      <a:ext uri="{FF2B5EF4-FFF2-40B4-BE49-F238E27FC236}">
                        <a16:creationId xmlns:a16="http://schemas.microsoft.com/office/drawing/2014/main" id="{540E7246-8317-4C6A-87AC-A7AEBD3114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3" y="48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0 w 1"/>
                      <a:gd name="T3" fmla="*/ 2 h 2"/>
                      <a:gd name="T4" fmla="*/ 0 w 1"/>
                      <a:gd name="T5" fmla="*/ 2 h 2"/>
                      <a:gd name="T6" fmla="*/ 0 w 1"/>
                      <a:gd name="T7" fmla="*/ 0 h 2"/>
                      <a:gd name="T8" fmla="*/ 0 w 1"/>
                      <a:gd name="T9" fmla="*/ 0 h 2"/>
                      <a:gd name="T10" fmla="*/ 1 w 1"/>
                      <a:gd name="T11" fmla="*/ 0 h 2"/>
                      <a:gd name="T12" fmla="*/ 0 w 1"/>
                      <a:gd name="T13" fmla="*/ 2 h 2"/>
                      <a:gd name="T14" fmla="*/ 0 w 1"/>
                      <a:gd name="T15" fmla="*/ 2 h 2"/>
                      <a:gd name="T16" fmla="*/ 0 w 1"/>
                      <a:gd name="T17" fmla="*/ 2 h 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"/>
                      <a:gd name="T28" fmla="*/ 0 h 2"/>
                      <a:gd name="T29" fmla="*/ 1 w 1"/>
                      <a:gd name="T30" fmla="*/ 2 h 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56" name="Freeform 259">
                    <a:extLst>
                      <a:ext uri="{FF2B5EF4-FFF2-40B4-BE49-F238E27FC236}">
                        <a16:creationId xmlns:a16="http://schemas.microsoft.com/office/drawing/2014/main" id="{81F51E3F-21DF-47E5-930C-B30D242C48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3" y="48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0 w 1"/>
                      <a:gd name="T3" fmla="*/ 1 h 2"/>
                      <a:gd name="T4" fmla="*/ 0 w 1"/>
                      <a:gd name="T5" fmla="*/ 1 h 2"/>
                      <a:gd name="T6" fmla="*/ 0 w 1"/>
                      <a:gd name="T7" fmla="*/ 1 h 2"/>
                      <a:gd name="T8" fmla="*/ 0 w 1"/>
                      <a:gd name="T9" fmla="*/ 1 h 2"/>
                      <a:gd name="T10" fmla="*/ 1 w 1"/>
                      <a:gd name="T11" fmla="*/ 0 h 2"/>
                      <a:gd name="T12" fmla="*/ 0 w 1"/>
                      <a:gd name="T13" fmla="*/ 2 h 2"/>
                      <a:gd name="T14" fmla="*/ 0 w 1"/>
                      <a:gd name="T15" fmla="*/ 2 h 2"/>
                      <a:gd name="T16" fmla="*/ 0 w 1"/>
                      <a:gd name="T17" fmla="*/ 2 h 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"/>
                      <a:gd name="T28" fmla="*/ 0 h 2"/>
                      <a:gd name="T29" fmla="*/ 1 w 1"/>
                      <a:gd name="T30" fmla="*/ 2 h 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" h="2">
                        <a:moveTo>
                          <a:pt x="0" y="2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57" name="Freeform 260">
                    <a:extLst>
                      <a:ext uri="{FF2B5EF4-FFF2-40B4-BE49-F238E27FC236}">
                        <a16:creationId xmlns:a16="http://schemas.microsoft.com/office/drawing/2014/main" id="{317CDE2A-3D6F-47BB-9D02-47196E9EBD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2" y="41"/>
                    <a:ext cx="22" cy="9"/>
                  </a:xfrm>
                  <a:custGeom>
                    <a:avLst/>
                    <a:gdLst>
                      <a:gd name="T0" fmla="*/ 0 w 22"/>
                      <a:gd name="T1" fmla="*/ 2 h 9"/>
                      <a:gd name="T2" fmla="*/ 0 w 22"/>
                      <a:gd name="T3" fmla="*/ 2 h 9"/>
                      <a:gd name="T4" fmla="*/ 5 w 22"/>
                      <a:gd name="T5" fmla="*/ 4 h 9"/>
                      <a:gd name="T6" fmla="*/ 9 w 22"/>
                      <a:gd name="T7" fmla="*/ 5 h 9"/>
                      <a:gd name="T8" fmla="*/ 12 w 22"/>
                      <a:gd name="T9" fmla="*/ 6 h 9"/>
                      <a:gd name="T10" fmla="*/ 15 w 22"/>
                      <a:gd name="T11" fmla="*/ 7 h 9"/>
                      <a:gd name="T12" fmla="*/ 17 w 22"/>
                      <a:gd name="T13" fmla="*/ 8 h 9"/>
                      <a:gd name="T14" fmla="*/ 19 w 22"/>
                      <a:gd name="T15" fmla="*/ 8 h 9"/>
                      <a:gd name="T16" fmla="*/ 20 w 22"/>
                      <a:gd name="T17" fmla="*/ 9 h 9"/>
                      <a:gd name="T18" fmla="*/ 21 w 22"/>
                      <a:gd name="T19" fmla="*/ 9 h 9"/>
                      <a:gd name="T20" fmla="*/ 22 w 22"/>
                      <a:gd name="T21" fmla="*/ 7 h 9"/>
                      <a:gd name="T22" fmla="*/ 21 w 22"/>
                      <a:gd name="T23" fmla="*/ 7 h 9"/>
                      <a:gd name="T24" fmla="*/ 20 w 22"/>
                      <a:gd name="T25" fmla="*/ 6 h 9"/>
                      <a:gd name="T26" fmla="*/ 18 w 22"/>
                      <a:gd name="T27" fmla="*/ 6 h 9"/>
                      <a:gd name="T28" fmla="*/ 16 w 22"/>
                      <a:gd name="T29" fmla="*/ 5 h 9"/>
                      <a:gd name="T30" fmla="*/ 13 w 22"/>
                      <a:gd name="T31" fmla="*/ 4 h 9"/>
                      <a:gd name="T32" fmla="*/ 9 w 22"/>
                      <a:gd name="T33" fmla="*/ 3 h 9"/>
                      <a:gd name="T34" fmla="*/ 5 w 22"/>
                      <a:gd name="T35" fmla="*/ 2 h 9"/>
                      <a:gd name="T36" fmla="*/ 1 w 22"/>
                      <a:gd name="T37" fmla="*/ 0 h 9"/>
                      <a:gd name="T38" fmla="*/ 2 w 22"/>
                      <a:gd name="T39" fmla="*/ 1 h 9"/>
                      <a:gd name="T40" fmla="*/ 0 w 22"/>
                      <a:gd name="T41" fmla="*/ 2 h 9"/>
                      <a:gd name="T42" fmla="*/ 0 w 22"/>
                      <a:gd name="T43" fmla="*/ 2 h 9"/>
                      <a:gd name="T44" fmla="*/ 0 w 22"/>
                      <a:gd name="T45" fmla="*/ 2 h 9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w 22"/>
                      <a:gd name="T70" fmla="*/ 0 h 9"/>
                      <a:gd name="T71" fmla="*/ 22 w 22"/>
                      <a:gd name="T72" fmla="*/ 9 h 9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T69" t="T70" r="T71" b="T72"/>
                    <a:pathLst>
                      <a:path w="22" h="9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5" y="4"/>
                        </a:lnTo>
                        <a:lnTo>
                          <a:pt x="9" y="5"/>
                        </a:lnTo>
                        <a:lnTo>
                          <a:pt x="12" y="6"/>
                        </a:lnTo>
                        <a:lnTo>
                          <a:pt x="15" y="7"/>
                        </a:lnTo>
                        <a:lnTo>
                          <a:pt x="17" y="8"/>
                        </a:lnTo>
                        <a:lnTo>
                          <a:pt x="19" y="8"/>
                        </a:lnTo>
                        <a:lnTo>
                          <a:pt x="20" y="9"/>
                        </a:lnTo>
                        <a:lnTo>
                          <a:pt x="21" y="9"/>
                        </a:lnTo>
                        <a:lnTo>
                          <a:pt x="22" y="7"/>
                        </a:lnTo>
                        <a:lnTo>
                          <a:pt x="21" y="7"/>
                        </a:lnTo>
                        <a:lnTo>
                          <a:pt x="20" y="6"/>
                        </a:lnTo>
                        <a:lnTo>
                          <a:pt x="18" y="6"/>
                        </a:lnTo>
                        <a:lnTo>
                          <a:pt x="16" y="5"/>
                        </a:lnTo>
                        <a:lnTo>
                          <a:pt x="13" y="4"/>
                        </a:lnTo>
                        <a:lnTo>
                          <a:pt x="9" y="3"/>
                        </a:lnTo>
                        <a:lnTo>
                          <a:pt x="5" y="2"/>
                        </a:lnTo>
                        <a:lnTo>
                          <a:pt x="1" y="0"/>
                        </a:lnTo>
                        <a:lnTo>
                          <a:pt x="2" y="1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58" name="Freeform 261">
                    <a:extLst>
                      <a:ext uri="{FF2B5EF4-FFF2-40B4-BE49-F238E27FC236}">
                        <a16:creationId xmlns:a16="http://schemas.microsoft.com/office/drawing/2014/main" id="{4BF9349F-4E37-4A6E-9675-C751D63D45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1" y="41"/>
                    <a:ext cx="3" cy="2"/>
                  </a:xfrm>
                  <a:custGeom>
                    <a:avLst/>
                    <a:gdLst>
                      <a:gd name="T0" fmla="*/ 0 w 3"/>
                      <a:gd name="T1" fmla="*/ 0 h 2"/>
                      <a:gd name="T2" fmla="*/ 0 w 3"/>
                      <a:gd name="T3" fmla="*/ 0 h 2"/>
                      <a:gd name="T4" fmla="*/ 0 w 3"/>
                      <a:gd name="T5" fmla="*/ 1 h 2"/>
                      <a:gd name="T6" fmla="*/ 0 w 3"/>
                      <a:gd name="T7" fmla="*/ 1 h 2"/>
                      <a:gd name="T8" fmla="*/ 1 w 3"/>
                      <a:gd name="T9" fmla="*/ 1 h 2"/>
                      <a:gd name="T10" fmla="*/ 1 w 3"/>
                      <a:gd name="T11" fmla="*/ 2 h 2"/>
                      <a:gd name="T12" fmla="*/ 3 w 3"/>
                      <a:gd name="T13" fmla="*/ 1 h 2"/>
                      <a:gd name="T14" fmla="*/ 3 w 3"/>
                      <a:gd name="T15" fmla="*/ 1 h 2"/>
                      <a:gd name="T16" fmla="*/ 3 w 3"/>
                      <a:gd name="T17" fmla="*/ 1 h 2"/>
                      <a:gd name="T18" fmla="*/ 3 w 3"/>
                      <a:gd name="T19" fmla="*/ 1 h 2"/>
                      <a:gd name="T20" fmla="*/ 3 w 3"/>
                      <a:gd name="T21" fmla="*/ 0 h 2"/>
                      <a:gd name="T22" fmla="*/ 3 w 3"/>
                      <a:gd name="T23" fmla="*/ 0 h 2"/>
                      <a:gd name="T24" fmla="*/ 0 w 3"/>
                      <a:gd name="T25" fmla="*/ 0 h 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"/>
                      <a:gd name="T40" fmla="*/ 0 h 2"/>
                      <a:gd name="T41" fmla="*/ 3 w 3"/>
                      <a:gd name="T42" fmla="*/ 2 h 2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"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3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59" name="Freeform 262">
                    <a:extLst>
                      <a:ext uri="{FF2B5EF4-FFF2-40B4-BE49-F238E27FC236}">
                        <a16:creationId xmlns:a16="http://schemas.microsoft.com/office/drawing/2014/main" id="{1392E4C4-9500-4ABA-8601-8B55D23DD9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6" y="36"/>
                    <a:ext cx="8" cy="5"/>
                  </a:xfrm>
                  <a:custGeom>
                    <a:avLst/>
                    <a:gdLst>
                      <a:gd name="T0" fmla="*/ 0 w 8"/>
                      <a:gd name="T1" fmla="*/ 2 h 5"/>
                      <a:gd name="T2" fmla="*/ 0 w 8"/>
                      <a:gd name="T3" fmla="*/ 2 h 5"/>
                      <a:gd name="T4" fmla="*/ 1 w 8"/>
                      <a:gd name="T5" fmla="*/ 2 h 5"/>
                      <a:gd name="T6" fmla="*/ 1 w 8"/>
                      <a:gd name="T7" fmla="*/ 2 h 5"/>
                      <a:gd name="T8" fmla="*/ 2 w 8"/>
                      <a:gd name="T9" fmla="*/ 3 h 5"/>
                      <a:gd name="T10" fmla="*/ 3 w 8"/>
                      <a:gd name="T11" fmla="*/ 3 h 5"/>
                      <a:gd name="T12" fmla="*/ 4 w 8"/>
                      <a:gd name="T13" fmla="*/ 4 h 5"/>
                      <a:gd name="T14" fmla="*/ 5 w 8"/>
                      <a:gd name="T15" fmla="*/ 4 h 5"/>
                      <a:gd name="T16" fmla="*/ 5 w 8"/>
                      <a:gd name="T17" fmla="*/ 5 h 5"/>
                      <a:gd name="T18" fmla="*/ 5 w 8"/>
                      <a:gd name="T19" fmla="*/ 5 h 5"/>
                      <a:gd name="T20" fmla="*/ 8 w 8"/>
                      <a:gd name="T21" fmla="*/ 5 h 5"/>
                      <a:gd name="T22" fmla="*/ 7 w 8"/>
                      <a:gd name="T23" fmla="*/ 4 h 5"/>
                      <a:gd name="T24" fmla="*/ 7 w 8"/>
                      <a:gd name="T25" fmla="*/ 3 h 5"/>
                      <a:gd name="T26" fmla="*/ 5 w 8"/>
                      <a:gd name="T27" fmla="*/ 2 h 5"/>
                      <a:gd name="T28" fmla="*/ 4 w 8"/>
                      <a:gd name="T29" fmla="*/ 2 h 5"/>
                      <a:gd name="T30" fmla="*/ 3 w 8"/>
                      <a:gd name="T31" fmla="*/ 1 h 5"/>
                      <a:gd name="T32" fmla="*/ 2 w 8"/>
                      <a:gd name="T33" fmla="*/ 0 h 5"/>
                      <a:gd name="T34" fmla="*/ 1 w 8"/>
                      <a:gd name="T35" fmla="*/ 0 h 5"/>
                      <a:gd name="T36" fmla="*/ 1 w 8"/>
                      <a:gd name="T37" fmla="*/ 0 h 5"/>
                      <a:gd name="T38" fmla="*/ 1 w 8"/>
                      <a:gd name="T39" fmla="*/ 0 h 5"/>
                      <a:gd name="T40" fmla="*/ 0 w 8"/>
                      <a:gd name="T41" fmla="*/ 2 h 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8"/>
                      <a:gd name="T64" fmla="*/ 0 h 5"/>
                      <a:gd name="T65" fmla="*/ 8 w 8"/>
                      <a:gd name="T66" fmla="*/ 5 h 5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8" h="5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lnTo>
                          <a:pt x="4" y="4"/>
                        </a:lnTo>
                        <a:lnTo>
                          <a:pt x="5" y="4"/>
                        </a:lnTo>
                        <a:lnTo>
                          <a:pt x="5" y="5"/>
                        </a:lnTo>
                        <a:lnTo>
                          <a:pt x="8" y="5"/>
                        </a:lnTo>
                        <a:lnTo>
                          <a:pt x="7" y="4"/>
                        </a:lnTo>
                        <a:lnTo>
                          <a:pt x="7" y="3"/>
                        </a:lnTo>
                        <a:lnTo>
                          <a:pt x="5" y="2"/>
                        </a:lnTo>
                        <a:lnTo>
                          <a:pt x="4" y="2"/>
                        </a:lnTo>
                        <a:lnTo>
                          <a:pt x="3" y="1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60" name="Freeform 263">
                    <a:extLst>
                      <a:ext uri="{FF2B5EF4-FFF2-40B4-BE49-F238E27FC236}">
                        <a16:creationId xmlns:a16="http://schemas.microsoft.com/office/drawing/2014/main" id="{562A1733-AEAC-45AB-9231-B83E2C8CFA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1" y="30"/>
                    <a:ext cx="16" cy="8"/>
                  </a:xfrm>
                  <a:custGeom>
                    <a:avLst/>
                    <a:gdLst>
                      <a:gd name="T0" fmla="*/ 0 w 16"/>
                      <a:gd name="T1" fmla="*/ 2 h 8"/>
                      <a:gd name="T2" fmla="*/ 0 w 16"/>
                      <a:gd name="T3" fmla="*/ 2 h 8"/>
                      <a:gd name="T4" fmla="*/ 2 w 16"/>
                      <a:gd name="T5" fmla="*/ 3 h 8"/>
                      <a:gd name="T6" fmla="*/ 5 w 16"/>
                      <a:gd name="T7" fmla="*/ 4 h 8"/>
                      <a:gd name="T8" fmla="*/ 7 w 16"/>
                      <a:gd name="T9" fmla="*/ 5 h 8"/>
                      <a:gd name="T10" fmla="*/ 9 w 16"/>
                      <a:gd name="T11" fmla="*/ 6 h 8"/>
                      <a:gd name="T12" fmla="*/ 11 w 16"/>
                      <a:gd name="T13" fmla="*/ 6 h 8"/>
                      <a:gd name="T14" fmla="*/ 13 w 16"/>
                      <a:gd name="T15" fmla="*/ 7 h 8"/>
                      <a:gd name="T16" fmla="*/ 14 w 16"/>
                      <a:gd name="T17" fmla="*/ 7 h 8"/>
                      <a:gd name="T18" fmla="*/ 15 w 16"/>
                      <a:gd name="T19" fmla="*/ 8 h 8"/>
                      <a:gd name="T20" fmla="*/ 16 w 16"/>
                      <a:gd name="T21" fmla="*/ 6 h 8"/>
                      <a:gd name="T22" fmla="*/ 15 w 16"/>
                      <a:gd name="T23" fmla="*/ 5 h 8"/>
                      <a:gd name="T24" fmla="*/ 14 w 16"/>
                      <a:gd name="T25" fmla="*/ 5 h 8"/>
                      <a:gd name="T26" fmla="*/ 12 w 16"/>
                      <a:gd name="T27" fmla="*/ 4 h 8"/>
                      <a:gd name="T28" fmla="*/ 10 w 16"/>
                      <a:gd name="T29" fmla="*/ 4 h 8"/>
                      <a:gd name="T30" fmla="*/ 8 w 16"/>
                      <a:gd name="T31" fmla="*/ 3 h 8"/>
                      <a:gd name="T32" fmla="*/ 6 w 16"/>
                      <a:gd name="T33" fmla="*/ 2 h 8"/>
                      <a:gd name="T34" fmla="*/ 3 w 16"/>
                      <a:gd name="T35" fmla="*/ 1 h 8"/>
                      <a:gd name="T36" fmla="*/ 1 w 16"/>
                      <a:gd name="T37" fmla="*/ 0 h 8"/>
                      <a:gd name="T38" fmla="*/ 1 w 16"/>
                      <a:gd name="T39" fmla="*/ 0 h 8"/>
                      <a:gd name="T40" fmla="*/ 0 w 16"/>
                      <a:gd name="T41" fmla="*/ 2 h 8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6"/>
                      <a:gd name="T64" fmla="*/ 0 h 8"/>
                      <a:gd name="T65" fmla="*/ 16 w 16"/>
                      <a:gd name="T66" fmla="*/ 8 h 8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6" h="8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2" y="3"/>
                        </a:lnTo>
                        <a:lnTo>
                          <a:pt x="5" y="4"/>
                        </a:lnTo>
                        <a:lnTo>
                          <a:pt x="7" y="5"/>
                        </a:lnTo>
                        <a:lnTo>
                          <a:pt x="9" y="6"/>
                        </a:lnTo>
                        <a:lnTo>
                          <a:pt x="11" y="6"/>
                        </a:lnTo>
                        <a:lnTo>
                          <a:pt x="13" y="7"/>
                        </a:lnTo>
                        <a:lnTo>
                          <a:pt x="14" y="7"/>
                        </a:lnTo>
                        <a:lnTo>
                          <a:pt x="15" y="8"/>
                        </a:lnTo>
                        <a:lnTo>
                          <a:pt x="16" y="6"/>
                        </a:lnTo>
                        <a:lnTo>
                          <a:pt x="15" y="5"/>
                        </a:lnTo>
                        <a:lnTo>
                          <a:pt x="14" y="5"/>
                        </a:lnTo>
                        <a:lnTo>
                          <a:pt x="12" y="4"/>
                        </a:lnTo>
                        <a:lnTo>
                          <a:pt x="10" y="4"/>
                        </a:lnTo>
                        <a:lnTo>
                          <a:pt x="8" y="3"/>
                        </a:lnTo>
                        <a:lnTo>
                          <a:pt x="6" y="2"/>
                        </a:lnTo>
                        <a:lnTo>
                          <a:pt x="3" y="1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61" name="Freeform 264">
                    <a:extLst>
                      <a:ext uri="{FF2B5EF4-FFF2-40B4-BE49-F238E27FC236}">
                        <a16:creationId xmlns:a16="http://schemas.microsoft.com/office/drawing/2014/main" id="{D72EBF9C-DB8B-4241-84FB-AC4A1DBF8E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" y="29"/>
                    <a:ext cx="6" cy="3"/>
                  </a:xfrm>
                  <a:custGeom>
                    <a:avLst/>
                    <a:gdLst>
                      <a:gd name="T0" fmla="*/ 0 w 6"/>
                      <a:gd name="T1" fmla="*/ 2 h 3"/>
                      <a:gd name="T2" fmla="*/ 0 w 6"/>
                      <a:gd name="T3" fmla="*/ 2 h 3"/>
                      <a:gd name="T4" fmla="*/ 1 w 6"/>
                      <a:gd name="T5" fmla="*/ 2 h 3"/>
                      <a:gd name="T6" fmla="*/ 2 w 6"/>
                      <a:gd name="T7" fmla="*/ 2 h 3"/>
                      <a:gd name="T8" fmla="*/ 2 w 6"/>
                      <a:gd name="T9" fmla="*/ 2 h 3"/>
                      <a:gd name="T10" fmla="*/ 3 w 6"/>
                      <a:gd name="T11" fmla="*/ 3 h 3"/>
                      <a:gd name="T12" fmla="*/ 4 w 6"/>
                      <a:gd name="T13" fmla="*/ 3 h 3"/>
                      <a:gd name="T14" fmla="*/ 4 w 6"/>
                      <a:gd name="T15" fmla="*/ 3 h 3"/>
                      <a:gd name="T16" fmla="*/ 5 w 6"/>
                      <a:gd name="T17" fmla="*/ 3 h 3"/>
                      <a:gd name="T18" fmla="*/ 5 w 6"/>
                      <a:gd name="T19" fmla="*/ 3 h 3"/>
                      <a:gd name="T20" fmla="*/ 6 w 6"/>
                      <a:gd name="T21" fmla="*/ 1 h 3"/>
                      <a:gd name="T22" fmla="*/ 5 w 6"/>
                      <a:gd name="T23" fmla="*/ 1 h 3"/>
                      <a:gd name="T24" fmla="*/ 5 w 6"/>
                      <a:gd name="T25" fmla="*/ 1 h 3"/>
                      <a:gd name="T26" fmla="*/ 4 w 6"/>
                      <a:gd name="T27" fmla="*/ 1 h 3"/>
                      <a:gd name="T28" fmla="*/ 4 w 6"/>
                      <a:gd name="T29" fmla="*/ 0 h 3"/>
                      <a:gd name="T30" fmla="*/ 3 w 6"/>
                      <a:gd name="T31" fmla="*/ 0 h 3"/>
                      <a:gd name="T32" fmla="*/ 2 w 6"/>
                      <a:gd name="T33" fmla="*/ 0 h 3"/>
                      <a:gd name="T34" fmla="*/ 2 w 6"/>
                      <a:gd name="T35" fmla="*/ 0 h 3"/>
                      <a:gd name="T36" fmla="*/ 1 w 6"/>
                      <a:gd name="T37" fmla="*/ 0 h 3"/>
                      <a:gd name="T38" fmla="*/ 1 w 6"/>
                      <a:gd name="T39" fmla="*/ 0 h 3"/>
                      <a:gd name="T40" fmla="*/ 0 w 6"/>
                      <a:gd name="T41" fmla="*/ 2 h 3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6"/>
                      <a:gd name="T64" fmla="*/ 0 h 3"/>
                      <a:gd name="T65" fmla="*/ 6 w 6"/>
                      <a:gd name="T66" fmla="*/ 3 h 3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6" h="3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2" y="2"/>
                        </a:lnTo>
                        <a:lnTo>
                          <a:pt x="3" y="3"/>
                        </a:lnTo>
                        <a:lnTo>
                          <a:pt x="4" y="3"/>
                        </a:lnTo>
                        <a:lnTo>
                          <a:pt x="5" y="3"/>
                        </a:lnTo>
                        <a:lnTo>
                          <a:pt x="6" y="1"/>
                        </a:lnTo>
                        <a:lnTo>
                          <a:pt x="5" y="1"/>
                        </a:lnTo>
                        <a:lnTo>
                          <a:pt x="4" y="1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62" name="Freeform 265">
                    <a:extLst>
                      <a:ext uri="{FF2B5EF4-FFF2-40B4-BE49-F238E27FC236}">
                        <a16:creationId xmlns:a16="http://schemas.microsoft.com/office/drawing/2014/main" id="{5060F484-4988-46A5-92E5-393D8505B6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5" y="28"/>
                    <a:ext cx="2" cy="3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0 w 2"/>
                      <a:gd name="T3" fmla="*/ 2 h 3"/>
                      <a:gd name="T4" fmla="*/ 0 w 2"/>
                      <a:gd name="T5" fmla="*/ 2 h 3"/>
                      <a:gd name="T6" fmla="*/ 0 w 2"/>
                      <a:gd name="T7" fmla="*/ 2 h 3"/>
                      <a:gd name="T8" fmla="*/ 1 w 2"/>
                      <a:gd name="T9" fmla="*/ 2 h 3"/>
                      <a:gd name="T10" fmla="*/ 1 w 2"/>
                      <a:gd name="T11" fmla="*/ 3 h 3"/>
                      <a:gd name="T12" fmla="*/ 2 w 2"/>
                      <a:gd name="T13" fmla="*/ 1 h 3"/>
                      <a:gd name="T14" fmla="*/ 2 w 2"/>
                      <a:gd name="T15" fmla="*/ 0 h 3"/>
                      <a:gd name="T16" fmla="*/ 1 w 2"/>
                      <a:gd name="T17" fmla="*/ 0 h 3"/>
                      <a:gd name="T18" fmla="*/ 1 w 2"/>
                      <a:gd name="T19" fmla="*/ 0 h 3"/>
                      <a:gd name="T20" fmla="*/ 0 w 2"/>
                      <a:gd name="T21" fmla="*/ 0 h 3"/>
                      <a:gd name="T22" fmla="*/ 0 w 2"/>
                      <a:gd name="T23" fmla="*/ 0 h 3"/>
                      <a:gd name="T24" fmla="*/ 0 w 2"/>
                      <a:gd name="T25" fmla="*/ 2 h 3"/>
                      <a:gd name="T26" fmla="*/ 0 w 2"/>
                      <a:gd name="T27" fmla="*/ 2 h 3"/>
                      <a:gd name="T28" fmla="*/ 0 w 2"/>
                      <a:gd name="T29" fmla="*/ 2 h 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"/>
                      <a:gd name="T46" fmla="*/ 0 h 3"/>
                      <a:gd name="T47" fmla="*/ 2 w 2"/>
                      <a:gd name="T48" fmla="*/ 3 h 3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" h="3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63" name="Freeform 266">
                    <a:extLst>
                      <a:ext uri="{FF2B5EF4-FFF2-40B4-BE49-F238E27FC236}">
                        <a16:creationId xmlns:a16="http://schemas.microsoft.com/office/drawing/2014/main" id="{D501C0D4-2530-483E-A69C-706901C5E9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0" y="26"/>
                    <a:ext cx="5" cy="4"/>
                  </a:xfrm>
                  <a:custGeom>
                    <a:avLst/>
                    <a:gdLst>
                      <a:gd name="T0" fmla="*/ 5 w 5"/>
                      <a:gd name="T1" fmla="*/ 2 h 4"/>
                      <a:gd name="T2" fmla="*/ 4 w 5"/>
                      <a:gd name="T3" fmla="*/ 4 h 4"/>
                      <a:gd name="T4" fmla="*/ 5 w 5"/>
                      <a:gd name="T5" fmla="*/ 4 h 4"/>
                      <a:gd name="T6" fmla="*/ 5 w 5"/>
                      <a:gd name="T7" fmla="*/ 2 h 4"/>
                      <a:gd name="T8" fmla="*/ 4 w 5"/>
                      <a:gd name="T9" fmla="*/ 2 h 4"/>
                      <a:gd name="T10" fmla="*/ 3 w 5"/>
                      <a:gd name="T11" fmla="*/ 3 h 4"/>
                      <a:gd name="T12" fmla="*/ 4 w 5"/>
                      <a:gd name="T13" fmla="*/ 2 h 4"/>
                      <a:gd name="T14" fmla="*/ 0 w 5"/>
                      <a:gd name="T15" fmla="*/ 0 h 4"/>
                      <a:gd name="T16" fmla="*/ 3 w 5"/>
                      <a:gd name="T17" fmla="*/ 3 h 4"/>
                      <a:gd name="T18" fmla="*/ 5 w 5"/>
                      <a:gd name="T19" fmla="*/ 2 h 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5"/>
                      <a:gd name="T31" fmla="*/ 0 h 4"/>
                      <a:gd name="T32" fmla="*/ 5 w 5"/>
                      <a:gd name="T33" fmla="*/ 4 h 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5" h="4">
                        <a:moveTo>
                          <a:pt x="5" y="2"/>
                        </a:moveTo>
                        <a:lnTo>
                          <a:pt x="4" y="4"/>
                        </a:lnTo>
                        <a:lnTo>
                          <a:pt x="5" y="4"/>
                        </a:lnTo>
                        <a:lnTo>
                          <a:pt x="5" y="2"/>
                        </a:lnTo>
                        <a:lnTo>
                          <a:pt x="4" y="2"/>
                        </a:lnTo>
                        <a:lnTo>
                          <a:pt x="3" y="3"/>
                        </a:lnTo>
                        <a:lnTo>
                          <a:pt x="4" y="2"/>
                        </a:lnTo>
                        <a:lnTo>
                          <a:pt x="0" y="0"/>
                        </a:lnTo>
                        <a:lnTo>
                          <a:pt x="3" y="3"/>
                        </a:lnTo>
                        <a:lnTo>
                          <a:pt x="5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64" name="Freeform 267">
                    <a:extLst>
                      <a:ext uri="{FF2B5EF4-FFF2-40B4-BE49-F238E27FC236}">
                        <a16:creationId xmlns:a16="http://schemas.microsoft.com/office/drawing/2014/main" id="{5E51F655-8743-4E1C-B895-C642C763E7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3" y="28"/>
                    <a:ext cx="5" cy="3"/>
                  </a:xfrm>
                  <a:custGeom>
                    <a:avLst/>
                    <a:gdLst>
                      <a:gd name="T0" fmla="*/ 1 w 5"/>
                      <a:gd name="T1" fmla="*/ 2 h 3"/>
                      <a:gd name="T2" fmla="*/ 2 w 5"/>
                      <a:gd name="T3" fmla="*/ 0 h 3"/>
                      <a:gd name="T4" fmla="*/ 2 w 5"/>
                      <a:gd name="T5" fmla="*/ 0 h 3"/>
                      <a:gd name="T6" fmla="*/ 0 w 5"/>
                      <a:gd name="T7" fmla="*/ 1 h 3"/>
                      <a:gd name="T8" fmla="*/ 1 w 5"/>
                      <a:gd name="T9" fmla="*/ 2 h 3"/>
                      <a:gd name="T10" fmla="*/ 1 w 5"/>
                      <a:gd name="T11" fmla="*/ 0 h 3"/>
                      <a:gd name="T12" fmla="*/ 1 w 5"/>
                      <a:gd name="T13" fmla="*/ 2 h 3"/>
                      <a:gd name="T14" fmla="*/ 5 w 5"/>
                      <a:gd name="T15" fmla="*/ 3 h 3"/>
                      <a:gd name="T16" fmla="*/ 2 w 5"/>
                      <a:gd name="T17" fmla="*/ 0 h 3"/>
                      <a:gd name="T18" fmla="*/ 1 w 5"/>
                      <a:gd name="T19" fmla="*/ 2 h 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5"/>
                      <a:gd name="T31" fmla="*/ 0 h 3"/>
                      <a:gd name="T32" fmla="*/ 5 w 5"/>
                      <a:gd name="T33" fmla="*/ 3 h 3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5" h="3">
                        <a:moveTo>
                          <a:pt x="1" y="2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1" y="2"/>
                        </a:lnTo>
                        <a:lnTo>
                          <a:pt x="5" y="3"/>
                        </a:lnTo>
                        <a:lnTo>
                          <a:pt x="2" y="0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65" name="Freeform 268">
                    <a:extLst>
                      <a:ext uri="{FF2B5EF4-FFF2-40B4-BE49-F238E27FC236}">
                        <a16:creationId xmlns:a16="http://schemas.microsoft.com/office/drawing/2014/main" id="{2CB6F2BF-4DD5-44B8-BD45-ABDB4176F3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1" y="26"/>
                    <a:ext cx="13" cy="4"/>
                  </a:xfrm>
                  <a:custGeom>
                    <a:avLst/>
                    <a:gdLst>
                      <a:gd name="T0" fmla="*/ 0 w 13"/>
                      <a:gd name="T1" fmla="*/ 2 h 4"/>
                      <a:gd name="T2" fmla="*/ 0 w 13"/>
                      <a:gd name="T3" fmla="*/ 2 h 4"/>
                      <a:gd name="T4" fmla="*/ 1 w 13"/>
                      <a:gd name="T5" fmla="*/ 2 h 4"/>
                      <a:gd name="T6" fmla="*/ 2 w 13"/>
                      <a:gd name="T7" fmla="*/ 2 h 4"/>
                      <a:gd name="T8" fmla="*/ 4 w 13"/>
                      <a:gd name="T9" fmla="*/ 2 h 4"/>
                      <a:gd name="T10" fmla="*/ 5 w 13"/>
                      <a:gd name="T11" fmla="*/ 3 h 4"/>
                      <a:gd name="T12" fmla="*/ 7 w 13"/>
                      <a:gd name="T13" fmla="*/ 3 h 4"/>
                      <a:gd name="T14" fmla="*/ 9 w 13"/>
                      <a:gd name="T15" fmla="*/ 3 h 4"/>
                      <a:gd name="T16" fmla="*/ 11 w 13"/>
                      <a:gd name="T17" fmla="*/ 4 h 4"/>
                      <a:gd name="T18" fmla="*/ 13 w 13"/>
                      <a:gd name="T19" fmla="*/ 4 h 4"/>
                      <a:gd name="T20" fmla="*/ 13 w 13"/>
                      <a:gd name="T21" fmla="*/ 2 h 4"/>
                      <a:gd name="T22" fmla="*/ 11 w 13"/>
                      <a:gd name="T23" fmla="*/ 2 h 4"/>
                      <a:gd name="T24" fmla="*/ 10 w 13"/>
                      <a:gd name="T25" fmla="*/ 1 h 4"/>
                      <a:gd name="T26" fmla="*/ 8 w 13"/>
                      <a:gd name="T27" fmla="*/ 1 h 4"/>
                      <a:gd name="T28" fmla="*/ 6 w 13"/>
                      <a:gd name="T29" fmla="*/ 1 h 4"/>
                      <a:gd name="T30" fmla="*/ 4 w 13"/>
                      <a:gd name="T31" fmla="*/ 0 h 4"/>
                      <a:gd name="T32" fmla="*/ 2 w 13"/>
                      <a:gd name="T33" fmla="*/ 0 h 4"/>
                      <a:gd name="T34" fmla="*/ 1 w 13"/>
                      <a:gd name="T35" fmla="*/ 0 h 4"/>
                      <a:gd name="T36" fmla="*/ 0 w 13"/>
                      <a:gd name="T37" fmla="*/ 0 h 4"/>
                      <a:gd name="T38" fmla="*/ 0 w 13"/>
                      <a:gd name="T39" fmla="*/ 0 h 4"/>
                      <a:gd name="T40" fmla="*/ 0 w 13"/>
                      <a:gd name="T41" fmla="*/ 2 h 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3"/>
                      <a:gd name="T64" fmla="*/ 0 h 4"/>
                      <a:gd name="T65" fmla="*/ 13 w 13"/>
                      <a:gd name="T66" fmla="*/ 4 h 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3" h="4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2" y="2"/>
                        </a:lnTo>
                        <a:lnTo>
                          <a:pt x="4" y="2"/>
                        </a:lnTo>
                        <a:lnTo>
                          <a:pt x="5" y="3"/>
                        </a:lnTo>
                        <a:lnTo>
                          <a:pt x="7" y="3"/>
                        </a:lnTo>
                        <a:lnTo>
                          <a:pt x="9" y="3"/>
                        </a:lnTo>
                        <a:lnTo>
                          <a:pt x="11" y="4"/>
                        </a:lnTo>
                        <a:lnTo>
                          <a:pt x="13" y="4"/>
                        </a:lnTo>
                        <a:lnTo>
                          <a:pt x="13" y="2"/>
                        </a:lnTo>
                        <a:lnTo>
                          <a:pt x="11" y="2"/>
                        </a:lnTo>
                        <a:lnTo>
                          <a:pt x="10" y="1"/>
                        </a:lnTo>
                        <a:lnTo>
                          <a:pt x="8" y="1"/>
                        </a:lnTo>
                        <a:lnTo>
                          <a:pt x="6" y="1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66" name="Freeform 269">
                    <a:extLst>
                      <a:ext uri="{FF2B5EF4-FFF2-40B4-BE49-F238E27FC236}">
                        <a16:creationId xmlns:a16="http://schemas.microsoft.com/office/drawing/2014/main" id="{27DA3904-DCF0-4C54-84DF-69FAB50A3C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5" y="26"/>
                    <a:ext cx="6" cy="3"/>
                  </a:xfrm>
                  <a:custGeom>
                    <a:avLst/>
                    <a:gdLst>
                      <a:gd name="T0" fmla="*/ 0 w 6"/>
                      <a:gd name="T1" fmla="*/ 3 h 3"/>
                      <a:gd name="T2" fmla="*/ 0 w 6"/>
                      <a:gd name="T3" fmla="*/ 3 h 3"/>
                      <a:gd name="T4" fmla="*/ 1 w 6"/>
                      <a:gd name="T5" fmla="*/ 2 h 3"/>
                      <a:gd name="T6" fmla="*/ 1 w 6"/>
                      <a:gd name="T7" fmla="*/ 2 h 3"/>
                      <a:gd name="T8" fmla="*/ 2 w 6"/>
                      <a:gd name="T9" fmla="*/ 2 h 3"/>
                      <a:gd name="T10" fmla="*/ 3 w 6"/>
                      <a:gd name="T11" fmla="*/ 2 h 3"/>
                      <a:gd name="T12" fmla="*/ 4 w 6"/>
                      <a:gd name="T13" fmla="*/ 2 h 3"/>
                      <a:gd name="T14" fmla="*/ 4 w 6"/>
                      <a:gd name="T15" fmla="*/ 2 h 3"/>
                      <a:gd name="T16" fmla="*/ 5 w 6"/>
                      <a:gd name="T17" fmla="*/ 2 h 3"/>
                      <a:gd name="T18" fmla="*/ 6 w 6"/>
                      <a:gd name="T19" fmla="*/ 2 h 3"/>
                      <a:gd name="T20" fmla="*/ 6 w 6"/>
                      <a:gd name="T21" fmla="*/ 0 h 3"/>
                      <a:gd name="T22" fmla="*/ 5 w 6"/>
                      <a:gd name="T23" fmla="*/ 0 h 3"/>
                      <a:gd name="T24" fmla="*/ 4 w 6"/>
                      <a:gd name="T25" fmla="*/ 0 h 3"/>
                      <a:gd name="T26" fmla="*/ 4 w 6"/>
                      <a:gd name="T27" fmla="*/ 0 h 3"/>
                      <a:gd name="T28" fmla="*/ 3 w 6"/>
                      <a:gd name="T29" fmla="*/ 0 h 3"/>
                      <a:gd name="T30" fmla="*/ 2 w 6"/>
                      <a:gd name="T31" fmla="*/ 0 h 3"/>
                      <a:gd name="T32" fmla="*/ 1 w 6"/>
                      <a:gd name="T33" fmla="*/ 0 h 3"/>
                      <a:gd name="T34" fmla="*/ 1 w 6"/>
                      <a:gd name="T35" fmla="*/ 0 h 3"/>
                      <a:gd name="T36" fmla="*/ 0 w 6"/>
                      <a:gd name="T37" fmla="*/ 1 h 3"/>
                      <a:gd name="T38" fmla="*/ 0 w 6"/>
                      <a:gd name="T39" fmla="*/ 1 h 3"/>
                      <a:gd name="T40" fmla="*/ 0 w 6"/>
                      <a:gd name="T41" fmla="*/ 3 h 3"/>
                      <a:gd name="T42" fmla="*/ 0 w 6"/>
                      <a:gd name="T43" fmla="*/ 3 h 3"/>
                      <a:gd name="T44" fmla="*/ 0 w 6"/>
                      <a:gd name="T45" fmla="*/ 3 h 3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w 6"/>
                      <a:gd name="T70" fmla="*/ 0 h 3"/>
                      <a:gd name="T71" fmla="*/ 6 w 6"/>
                      <a:gd name="T72" fmla="*/ 3 h 3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T69" t="T70" r="T71" b="T72"/>
                    <a:pathLst>
                      <a:path w="6" h="3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1" y="2"/>
                        </a:lnTo>
                        <a:lnTo>
                          <a:pt x="2" y="2"/>
                        </a:lnTo>
                        <a:lnTo>
                          <a:pt x="3" y="2"/>
                        </a:lnTo>
                        <a:lnTo>
                          <a:pt x="4" y="2"/>
                        </a:lnTo>
                        <a:lnTo>
                          <a:pt x="5" y="2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67" name="Freeform 270">
                    <a:extLst>
                      <a:ext uri="{FF2B5EF4-FFF2-40B4-BE49-F238E27FC236}">
                        <a16:creationId xmlns:a16="http://schemas.microsoft.com/office/drawing/2014/main" id="{73EFAB4D-5BAB-42F1-8CCF-8C2278FE7B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" y="14"/>
                    <a:ext cx="39" cy="15"/>
                  </a:xfrm>
                  <a:custGeom>
                    <a:avLst/>
                    <a:gdLst>
                      <a:gd name="T0" fmla="*/ 0 w 39"/>
                      <a:gd name="T1" fmla="*/ 2 h 15"/>
                      <a:gd name="T2" fmla="*/ 0 w 39"/>
                      <a:gd name="T3" fmla="*/ 2 h 15"/>
                      <a:gd name="T4" fmla="*/ 0 w 39"/>
                      <a:gd name="T5" fmla="*/ 3 h 15"/>
                      <a:gd name="T6" fmla="*/ 1 w 39"/>
                      <a:gd name="T7" fmla="*/ 3 h 15"/>
                      <a:gd name="T8" fmla="*/ 2 w 39"/>
                      <a:gd name="T9" fmla="*/ 3 h 15"/>
                      <a:gd name="T10" fmla="*/ 3 w 39"/>
                      <a:gd name="T11" fmla="*/ 3 h 15"/>
                      <a:gd name="T12" fmla="*/ 5 w 39"/>
                      <a:gd name="T13" fmla="*/ 4 h 15"/>
                      <a:gd name="T14" fmla="*/ 7 w 39"/>
                      <a:gd name="T15" fmla="*/ 5 h 15"/>
                      <a:gd name="T16" fmla="*/ 9 w 39"/>
                      <a:gd name="T17" fmla="*/ 5 h 15"/>
                      <a:gd name="T18" fmla="*/ 12 w 39"/>
                      <a:gd name="T19" fmla="*/ 6 h 15"/>
                      <a:gd name="T20" fmla="*/ 14 w 39"/>
                      <a:gd name="T21" fmla="*/ 7 h 15"/>
                      <a:gd name="T22" fmla="*/ 17 w 39"/>
                      <a:gd name="T23" fmla="*/ 8 h 15"/>
                      <a:gd name="T24" fmla="*/ 21 w 39"/>
                      <a:gd name="T25" fmla="*/ 9 h 15"/>
                      <a:gd name="T26" fmla="*/ 24 w 39"/>
                      <a:gd name="T27" fmla="*/ 10 h 15"/>
                      <a:gd name="T28" fmla="*/ 28 w 39"/>
                      <a:gd name="T29" fmla="*/ 11 h 15"/>
                      <a:gd name="T30" fmla="*/ 31 w 39"/>
                      <a:gd name="T31" fmla="*/ 12 h 15"/>
                      <a:gd name="T32" fmla="*/ 35 w 39"/>
                      <a:gd name="T33" fmla="*/ 13 h 15"/>
                      <a:gd name="T34" fmla="*/ 39 w 39"/>
                      <a:gd name="T35" fmla="*/ 15 h 15"/>
                      <a:gd name="T36" fmla="*/ 39 w 39"/>
                      <a:gd name="T37" fmla="*/ 13 h 15"/>
                      <a:gd name="T38" fmla="*/ 36 w 39"/>
                      <a:gd name="T39" fmla="*/ 11 h 15"/>
                      <a:gd name="T40" fmla="*/ 32 w 39"/>
                      <a:gd name="T41" fmla="*/ 10 h 15"/>
                      <a:gd name="T42" fmla="*/ 28 w 39"/>
                      <a:gd name="T43" fmla="*/ 9 h 15"/>
                      <a:gd name="T44" fmla="*/ 25 w 39"/>
                      <a:gd name="T45" fmla="*/ 8 h 15"/>
                      <a:gd name="T46" fmla="*/ 21 w 39"/>
                      <a:gd name="T47" fmla="*/ 7 h 15"/>
                      <a:gd name="T48" fmla="*/ 18 w 39"/>
                      <a:gd name="T49" fmla="*/ 6 h 15"/>
                      <a:gd name="T50" fmla="*/ 15 w 39"/>
                      <a:gd name="T51" fmla="*/ 5 h 15"/>
                      <a:gd name="T52" fmla="*/ 12 w 39"/>
                      <a:gd name="T53" fmla="*/ 4 h 15"/>
                      <a:gd name="T54" fmla="*/ 10 w 39"/>
                      <a:gd name="T55" fmla="*/ 3 h 15"/>
                      <a:gd name="T56" fmla="*/ 7 w 39"/>
                      <a:gd name="T57" fmla="*/ 3 h 15"/>
                      <a:gd name="T58" fmla="*/ 5 w 39"/>
                      <a:gd name="T59" fmla="*/ 2 h 15"/>
                      <a:gd name="T60" fmla="*/ 4 w 39"/>
                      <a:gd name="T61" fmla="*/ 1 h 15"/>
                      <a:gd name="T62" fmla="*/ 2 w 39"/>
                      <a:gd name="T63" fmla="*/ 1 h 15"/>
                      <a:gd name="T64" fmla="*/ 1 w 39"/>
                      <a:gd name="T65" fmla="*/ 1 h 15"/>
                      <a:gd name="T66" fmla="*/ 1 w 39"/>
                      <a:gd name="T67" fmla="*/ 1 h 15"/>
                      <a:gd name="T68" fmla="*/ 0 w 39"/>
                      <a:gd name="T69" fmla="*/ 0 h 15"/>
                      <a:gd name="T70" fmla="*/ 0 w 39"/>
                      <a:gd name="T71" fmla="*/ 0 h 15"/>
                      <a:gd name="T72" fmla="*/ 0 w 39"/>
                      <a:gd name="T73" fmla="*/ 2 h 15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39"/>
                      <a:gd name="T112" fmla="*/ 0 h 15"/>
                      <a:gd name="T113" fmla="*/ 39 w 39"/>
                      <a:gd name="T114" fmla="*/ 15 h 15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39" h="15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lnTo>
                          <a:pt x="5" y="4"/>
                        </a:lnTo>
                        <a:lnTo>
                          <a:pt x="7" y="5"/>
                        </a:lnTo>
                        <a:lnTo>
                          <a:pt x="9" y="5"/>
                        </a:lnTo>
                        <a:lnTo>
                          <a:pt x="12" y="6"/>
                        </a:lnTo>
                        <a:lnTo>
                          <a:pt x="14" y="7"/>
                        </a:lnTo>
                        <a:lnTo>
                          <a:pt x="17" y="8"/>
                        </a:lnTo>
                        <a:lnTo>
                          <a:pt x="21" y="9"/>
                        </a:lnTo>
                        <a:lnTo>
                          <a:pt x="24" y="10"/>
                        </a:lnTo>
                        <a:lnTo>
                          <a:pt x="28" y="11"/>
                        </a:lnTo>
                        <a:lnTo>
                          <a:pt x="31" y="12"/>
                        </a:lnTo>
                        <a:lnTo>
                          <a:pt x="35" y="13"/>
                        </a:lnTo>
                        <a:lnTo>
                          <a:pt x="39" y="15"/>
                        </a:lnTo>
                        <a:lnTo>
                          <a:pt x="39" y="13"/>
                        </a:lnTo>
                        <a:lnTo>
                          <a:pt x="36" y="11"/>
                        </a:lnTo>
                        <a:lnTo>
                          <a:pt x="32" y="10"/>
                        </a:lnTo>
                        <a:lnTo>
                          <a:pt x="28" y="9"/>
                        </a:lnTo>
                        <a:lnTo>
                          <a:pt x="25" y="8"/>
                        </a:lnTo>
                        <a:lnTo>
                          <a:pt x="21" y="7"/>
                        </a:lnTo>
                        <a:lnTo>
                          <a:pt x="18" y="6"/>
                        </a:lnTo>
                        <a:lnTo>
                          <a:pt x="15" y="5"/>
                        </a:lnTo>
                        <a:lnTo>
                          <a:pt x="12" y="4"/>
                        </a:lnTo>
                        <a:lnTo>
                          <a:pt x="10" y="3"/>
                        </a:lnTo>
                        <a:lnTo>
                          <a:pt x="7" y="3"/>
                        </a:lnTo>
                        <a:lnTo>
                          <a:pt x="5" y="2"/>
                        </a:lnTo>
                        <a:lnTo>
                          <a:pt x="4" y="1"/>
                        </a:lnTo>
                        <a:lnTo>
                          <a:pt x="2" y="1"/>
                        </a:ln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68" name="Freeform 271">
                    <a:extLst>
                      <a:ext uri="{FF2B5EF4-FFF2-40B4-BE49-F238E27FC236}">
                        <a16:creationId xmlns:a16="http://schemas.microsoft.com/office/drawing/2014/main" id="{06187411-0CEA-4205-B513-0DB1215E0C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3" y="14"/>
                    <a:ext cx="13" cy="2"/>
                  </a:xfrm>
                  <a:custGeom>
                    <a:avLst/>
                    <a:gdLst>
                      <a:gd name="T0" fmla="*/ 0 w 13"/>
                      <a:gd name="T1" fmla="*/ 2 h 2"/>
                      <a:gd name="T2" fmla="*/ 0 w 13"/>
                      <a:gd name="T3" fmla="*/ 2 h 2"/>
                      <a:gd name="T4" fmla="*/ 2 w 13"/>
                      <a:gd name="T5" fmla="*/ 2 h 2"/>
                      <a:gd name="T6" fmla="*/ 4 w 13"/>
                      <a:gd name="T7" fmla="*/ 2 h 2"/>
                      <a:gd name="T8" fmla="*/ 6 w 13"/>
                      <a:gd name="T9" fmla="*/ 2 h 2"/>
                      <a:gd name="T10" fmla="*/ 8 w 13"/>
                      <a:gd name="T11" fmla="*/ 2 h 2"/>
                      <a:gd name="T12" fmla="*/ 10 w 13"/>
                      <a:gd name="T13" fmla="*/ 2 h 2"/>
                      <a:gd name="T14" fmla="*/ 11 w 13"/>
                      <a:gd name="T15" fmla="*/ 2 h 2"/>
                      <a:gd name="T16" fmla="*/ 13 w 13"/>
                      <a:gd name="T17" fmla="*/ 2 h 2"/>
                      <a:gd name="T18" fmla="*/ 13 w 13"/>
                      <a:gd name="T19" fmla="*/ 2 h 2"/>
                      <a:gd name="T20" fmla="*/ 13 w 13"/>
                      <a:gd name="T21" fmla="*/ 0 h 2"/>
                      <a:gd name="T22" fmla="*/ 13 w 13"/>
                      <a:gd name="T23" fmla="*/ 0 h 2"/>
                      <a:gd name="T24" fmla="*/ 11 w 13"/>
                      <a:gd name="T25" fmla="*/ 0 h 2"/>
                      <a:gd name="T26" fmla="*/ 10 w 13"/>
                      <a:gd name="T27" fmla="*/ 0 h 2"/>
                      <a:gd name="T28" fmla="*/ 8 w 13"/>
                      <a:gd name="T29" fmla="*/ 0 h 2"/>
                      <a:gd name="T30" fmla="*/ 6 w 13"/>
                      <a:gd name="T31" fmla="*/ 0 h 2"/>
                      <a:gd name="T32" fmla="*/ 4 w 13"/>
                      <a:gd name="T33" fmla="*/ 0 h 2"/>
                      <a:gd name="T34" fmla="*/ 2 w 13"/>
                      <a:gd name="T35" fmla="*/ 0 h 2"/>
                      <a:gd name="T36" fmla="*/ 0 w 13"/>
                      <a:gd name="T37" fmla="*/ 0 h 2"/>
                      <a:gd name="T38" fmla="*/ 0 w 13"/>
                      <a:gd name="T39" fmla="*/ 0 h 2"/>
                      <a:gd name="T40" fmla="*/ 0 w 13"/>
                      <a:gd name="T41" fmla="*/ 2 h 2"/>
                      <a:gd name="T42" fmla="*/ 0 w 13"/>
                      <a:gd name="T43" fmla="*/ 2 h 2"/>
                      <a:gd name="T44" fmla="*/ 0 w 13"/>
                      <a:gd name="T45" fmla="*/ 2 h 2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w 13"/>
                      <a:gd name="T70" fmla="*/ 0 h 2"/>
                      <a:gd name="T71" fmla="*/ 13 w 13"/>
                      <a:gd name="T72" fmla="*/ 2 h 2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T69" t="T70" r="T71" b="T72"/>
                    <a:pathLst>
                      <a:path w="13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4" y="2"/>
                        </a:lnTo>
                        <a:lnTo>
                          <a:pt x="6" y="2"/>
                        </a:lnTo>
                        <a:lnTo>
                          <a:pt x="8" y="2"/>
                        </a:lnTo>
                        <a:lnTo>
                          <a:pt x="10" y="2"/>
                        </a:lnTo>
                        <a:lnTo>
                          <a:pt x="11" y="2"/>
                        </a:lnTo>
                        <a:lnTo>
                          <a:pt x="13" y="2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69" name="Freeform 272">
                    <a:extLst>
                      <a:ext uri="{FF2B5EF4-FFF2-40B4-BE49-F238E27FC236}">
                        <a16:creationId xmlns:a16="http://schemas.microsoft.com/office/drawing/2014/main" id="{7933A4A3-6838-4BAF-B792-8BDA4834CA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9" y="13"/>
                    <a:ext cx="4" cy="3"/>
                  </a:xfrm>
                  <a:custGeom>
                    <a:avLst/>
                    <a:gdLst>
                      <a:gd name="T0" fmla="*/ 0 w 4"/>
                      <a:gd name="T1" fmla="*/ 2 h 3"/>
                      <a:gd name="T2" fmla="*/ 0 w 4"/>
                      <a:gd name="T3" fmla="*/ 2 h 3"/>
                      <a:gd name="T4" fmla="*/ 0 w 4"/>
                      <a:gd name="T5" fmla="*/ 2 h 3"/>
                      <a:gd name="T6" fmla="*/ 0 w 4"/>
                      <a:gd name="T7" fmla="*/ 2 h 3"/>
                      <a:gd name="T8" fmla="*/ 0 w 4"/>
                      <a:gd name="T9" fmla="*/ 2 h 3"/>
                      <a:gd name="T10" fmla="*/ 1 w 4"/>
                      <a:gd name="T11" fmla="*/ 3 h 3"/>
                      <a:gd name="T12" fmla="*/ 1 w 4"/>
                      <a:gd name="T13" fmla="*/ 3 h 3"/>
                      <a:gd name="T14" fmla="*/ 2 w 4"/>
                      <a:gd name="T15" fmla="*/ 3 h 3"/>
                      <a:gd name="T16" fmla="*/ 3 w 4"/>
                      <a:gd name="T17" fmla="*/ 3 h 3"/>
                      <a:gd name="T18" fmla="*/ 4 w 4"/>
                      <a:gd name="T19" fmla="*/ 3 h 3"/>
                      <a:gd name="T20" fmla="*/ 4 w 4"/>
                      <a:gd name="T21" fmla="*/ 1 h 3"/>
                      <a:gd name="T22" fmla="*/ 3 w 4"/>
                      <a:gd name="T23" fmla="*/ 1 h 3"/>
                      <a:gd name="T24" fmla="*/ 2 w 4"/>
                      <a:gd name="T25" fmla="*/ 1 h 3"/>
                      <a:gd name="T26" fmla="*/ 2 w 4"/>
                      <a:gd name="T27" fmla="*/ 1 h 3"/>
                      <a:gd name="T28" fmla="*/ 1 w 4"/>
                      <a:gd name="T29" fmla="*/ 0 h 3"/>
                      <a:gd name="T30" fmla="*/ 1 w 4"/>
                      <a:gd name="T31" fmla="*/ 0 h 3"/>
                      <a:gd name="T32" fmla="*/ 0 w 4"/>
                      <a:gd name="T33" fmla="*/ 0 h 3"/>
                      <a:gd name="T34" fmla="*/ 0 w 4"/>
                      <a:gd name="T35" fmla="*/ 0 h 3"/>
                      <a:gd name="T36" fmla="*/ 0 w 4"/>
                      <a:gd name="T37" fmla="*/ 0 h 3"/>
                      <a:gd name="T38" fmla="*/ 0 w 4"/>
                      <a:gd name="T39" fmla="*/ 0 h 3"/>
                      <a:gd name="T40" fmla="*/ 0 w 4"/>
                      <a:gd name="T41" fmla="*/ 2 h 3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"/>
                      <a:gd name="T64" fmla="*/ 0 h 3"/>
                      <a:gd name="T65" fmla="*/ 4 w 4"/>
                      <a:gd name="T66" fmla="*/ 3 h 3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" h="3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lnTo>
                          <a:pt x="4" y="3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70" name="Freeform 273">
                    <a:extLst>
                      <a:ext uri="{FF2B5EF4-FFF2-40B4-BE49-F238E27FC236}">
                        <a16:creationId xmlns:a16="http://schemas.microsoft.com/office/drawing/2014/main" id="{5BEC53C8-CF1E-4249-BFB8-8609D085E0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" y="11"/>
                    <a:ext cx="15" cy="4"/>
                  </a:xfrm>
                  <a:custGeom>
                    <a:avLst/>
                    <a:gdLst>
                      <a:gd name="T0" fmla="*/ 0 w 15"/>
                      <a:gd name="T1" fmla="*/ 1 h 4"/>
                      <a:gd name="T2" fmla="*/ 1 w 15"/>
                      <a:gd name="T3" fmla="*/ 2 h 4"/>
                      <a:gd name="T4" fmla="*/ 4 w 15"/>
                      <a:gd name="T5" fmla="*/ 3 h 4"/>
                      <a:gd name="T6" fmla="*/ 7 w 15"/>
                      <a:gd name="T7" fmla="*/ 3 h 4"/>
                      <a:gd name="T8" fmla="*/ 9 w 15"/>
                      <a:gd name="T9" fmla="*/ 3 h 4"/>
                      <a:gd name="T10" fmla="*/ 11 w 15"/>
                      <a:gd name="T11" fmla="*/ 4 h 4"/>
                      <a:gd name="T12" fmla="*/ 13 w 15"/>
                      <a:gd name="T13" fmla="*/ 4 h 4"/>
                      <a:gd name="T14" fmla="*/ 14 w 15"/>
                      <a:gd name="T15" fmla="*/ 4 h 4"/>
                      <a:gd name="T16" fmla="*/ 15 w 15"/>
                      <a:gd name="T17" fmla="*/ 4 h 4"/>
                      <a:gd name="T18" fmla="*/ 15 w 15"/>
                      <a:gd name="T19" fmla="*/ 4 h 4"/>
                      <a:gd name="T20" fmla="*/ 15 w 15"/>
                      <a:gd name="T21" fmla="*/ 2 h 4"/>
                      <a:gd name="T22" fmla="*/ 15 w 15"/>
                      <a:gd name="T23" fmla="*/ 2 h 4"/>
                      <a:gd name="T24" fmla="*/ 14 w 15"/>
                      <a:gd name="T25" fmla="*/ 2 h 4"/>
                      <a:gd name="T26" fmla="*/ 13 w 15"/>
                      <a:gd name="T27" fmla="*/ 2 h 4"/>
                      <a:gd name="T28" fmla="*/ 12 w 15"/>
                      <a:gd name="T29" fmla="*/ 2 h 4"/>
                      <a:gd name="T30" fmla="*/ 10 w 15"/>
                      <a:gd name="T31" fmla="*/ 1 h 4"/>
                      <a:gd name="T32" fmla="*/ 7 w 15"/>
                      <a:gd name="T33" fmla="*/ 1 h 4"/>
                      <a:gd name="T34" fmla="*/ 5 w 15"/>
                      <a:gd name="T35" fmla="*/ 1 h 4"/>
                      <a:gd name="T36" fmla="*/ 1 w 15"/>
                      <a:gd name="T37" fmla="*/ 0 h 4"/>
                      <a:gd name="T38" fmla="*/ 2 w 15"/>
                      <a:gd name="T39" fmla="*/ 1 h 4"/>
                      <a:gd name="T40" fmla="*/ 0 w 15"/>
                      <a:gd name="T41" fmla="*/ 1 h 4"/>
                      <a:gd name="T42" fmla="*/ 0 w 15"/>
                      <a:gd name="T43" fmla="*/ 2 h 4"/>
                      <a:gd name="T44" fmla="*/ 1 w 15"/>
                      <a:gd name="T45" fmla="*/ 2 h 4"/>
                      <a:gd name="T46" fmla="*/ 0 w 15"/>
                      <a:gd name="T47" fmla="*/ 1 h 4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15"/>
                      <a:gd name="T73" fmla="*/ 0 h 4"/>
                      <a:gd name="T74" fmla="*/ 15 w 15"/>
                      <a:gd name="T75" fmla="*/ 4 h 4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15" h="4">
                        <a:moveTo>
                          <a:pt x="0" y="1"/>
                        </a:moveTo>
                        <a:lnTo>
                          <a:pt x="1" y="2"/>
                        </a:lnTo>
                        <a:lnTo>
                          <a:pt x="4" y="3"/>
                        </a:lnTo>
                        <a:lnTo>
                          <a:pt x="7" y="3"/>
                        </a:lnTo>
                        <a:lnTo>
                          <a:pt x="9" y="3"/>
                        </a:lnTo>
                        <a:lnTo>
                          <a:pt x="11" y="4"/>
                        </a:lnTo>
                        <a:lnTo>
                          <a:pt x="13" y="4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5" y="2"/>
                        </a:lnTo>
                        <a:lnTo>
                          <a:pt x="14" y="2"/>
                        </a:lnTo>
                        <a:lnTo>
                          <a:pt x="13" y="2"/>
                        </a:lnTo>
                        <a:lnTo>
                          <a:pt x="12" y="2"/>
                        </a:lnTo>
                        <a:lnTo>
                          <a:pt x="10" y="1"/>
                        </a:lnTo>
                        <a:lnTo>
                          <a:pt x="7" y="1"/>
                        </a:lnTo>
                        <a:lnTo>
                          <a:pt x="5" y="1"/>
                        </a:lnTo>
                        <a:lnTo>
                          <a:pt x="1" y="0"/>
                        </a:lnTo>
                        <a:lnTo>
                          <a:pt x="2" y="1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71" name="Freeform 274">
                    <a:extLst>
                      <a:ext uri="{FF2B5EF4-FFF2-40B4-BE49-F238E27FC236}">
                        <a16:creationId xmlns:a16="http://schemas.microsoft.com/office/drawing/2014/main" id="{3A3C3CA1-7D0B-404C-B01E-0F36D096B2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" y="4"/>
                    <a:ext cx="2" cy="8"/>
                  </a:xfrm>
                  <a:custGeom>
                    <a:avLst/>
                    <a:gdLst>
                      <a:gd name="T0" fmla="*/ 1 w 2"/>
                      <a:gd name="T1" fmla="*/ 0 h 8"/>
                      <a:gd name="T2" fmla="*/ 0 w 2"/>
                      <a:gd name="T3" fmla="*/ 2 h 8"/>
                      <a:gd name="T4" fmla="*/ 0 w 2"/>
                      <a:gd name="T5" fmla="*/ 8 h 8"/>
                      <a:gd name="T6" fmla="*/ 2 w 2"/>
                      <a:gd name="T7" fmla="*/ 8 h 8"/>
                      <a:gd name="T8" fmla="*/ 2 w 2"/>
                      <a:gd name="T9" fmla="*/ 2 h 8"/>
                      <a:gd name="T10" fmla="*/ 1 w 2"/>
                      <a:gd name="T11" fmla="*/ 3 h 8"/>
                      <a:gd name="T12" fmla="*/ 1 w 2"/>
                      <a:gd name="T13" fmla="*/ 0 h 8"/>
                      <a:gd name="T14" fmla="*/ 0 w 2"/>
                      <a:gd name="T15" fmla="*/ 1 h 8"/>
                      <a:gd name="T16" fmla="*/ 0 w 2"/>
                      <a:gd name="T17" fmla="*/ 2 h 8"/>
                      <a:gd name="T18" fmla="*/ 1 w 2"/>
                      <a:gd name="T19" fmla="*/ 0 h 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"/>
                      <a:gd name="T31" fmla="*/ 0 h 8"/>
                      <a:gd name="T32" fmla="*/ 2 w 2"/>
                      <a:gd name="T33" fmla="*/ 8 h 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" h="8">
                        <a:moveTo>
                          <a:pt x="1" y="0"/>
                        </a:moveTo>
                        <a:lnTo>
                          <a:pt x="0" y="2"/>
                        </a:lnTo>
                        <a:lnTo>
                          <a:pt x="0" y="8"/>
                        </a:lnTo>
                        <a:lnTo>
                          <a:pt x="2" y="8"/>
                        </a:lnTo>
                        <a:lnTo>
                          <a:pt x="2" y="2"/>
                        </a:lnTo>
                        <a:lnTo>
                          <a:pt x="1" y="3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72" name="Freeform 275">
                    <a:extLst>
                      <a:ext uri="{FF2B5EF4-FFF2-40B4-BE49-F238E27FC236}">
                        <a16:creationId xmlns:a16="http://schemas.microsoft.com/office/drawing/2014/main" id="{85BA29DA-318C-406F-A80C-E5A7264D9F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" y="4"/>
                    <a:ext cx="2" cy="3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2 w 2"/>
                      <a:gd name="T3" fmla="*/ 0 h 3"/>
                      <a:gd name="T4" fmla="*/ 0 w 2"/>
                      <a:gd name="T5" fmla="*/ 0 h 3"/>
                      <a:gd name="T6" fmla="*/ 0 w 2"/>
                      <a:gd name="T7" fmla="*/ 3 h 3"/>
                      <a:gd name="T8" fmla="*/ 2 w 2"/>
                      <a:gd name="T9" fmla="*/ 3 h 3"/>
                      <a:gd name="T10" fmla="*/ 2 w 2"/>
                      <a:gd name="T11" fmla="*/ 3 h 3"/>
                      <a:gd name="T12" fmla="*/ 2 w 2"/>
                      <a:gd name="T13" fmla="*/ 0 h 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"/>
                      <a:gd name="T22" fmla="*/ 0 h 3"/>
                      <a:gd name="T23" fmla="*/ 2 w 2"/>
                      <a:gd name="T24" fmla="*/ 3 h 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" h="3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2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73" name="Freeform 276">
                    <a:extLst>
                      <a:ext uri="{FF2B5EF4-FFF2-40B4-BE49-F238E27FC236}">
                        <a16:creationId xmlns:a16="http://schemas.microsoft.com/office/drawing/2014/main" id="{4F461AD2-B22B-43BA-AC01-3E9B7E53DD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" y="4"/>
                    <a:ext cx="2" cy="3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1 w 2"/>
                      <a:gd name="T3" fmla="*/ 0 h 3"/>
                      <a:gd name="T4" fmla="*/ 1 w 2"/>
                      <a:gd name="T5" fmla="*/ 0 h 3"/>
                      <a:gd name="T6" fmla="*/ 1 w 2"/>
                      <a:gd name="T7" fmla="*/ 3 h 3"/>
                      <a:gd name="T8" fmla="*/ 1 w 2"/>
                      <a:gd name="T9" fmla="*/ 3 h 3"/>
                      <a:gd name="T10" fmla="*/ 2 w 2"/>
                      <a:gd name="T11" fmla="*/ 2 h 3"/>
                      <a:gd name="T12" fmla="*/ 1 w 2"/>
                      <a:gd name="T13" fmla="*/ 3 h 3"/>
                      <a:gd name="T14" fmla="*/ 2 w 2"/>
                      <a:gd name="T15" fmla="*/ 3 h 3"/>
                      <a:gd name="T16" fmla="*/ 2 w 2"/>
                      <a:gd name="T17" fmla="*/ 2 h 3"/>
                      <a:gd name="T18" fmla="*/ 0 w 2"/>
                      <a:gd name="T19" fmla="*/ 2 h 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"/>
                      <a:gd name="T31" fmla="*/ 0 h 3"/>
                      <a:gd name="T32" fmla="*/ 2 w 2"/>
                      <a:gd name="T33" fmla="*/ 3 h 3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" h="3">
                        <a:moveTo>
                          <a:pt x="0" y="2"/>
                        </a:moveTo>
                        <a:lnTo>
                          <a:pt x="1" y="0"/>
                        </a:lnTo>
                        <a:lnTo>
                          <a:pt x="1" y="3"/>
                        </a:lnTo>
                        <a:lnTo>
                          <a:pt x="2" y="2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74" name="Freeform 277">
                    <a:extLst>
                      <a:ext uri="{FF2B5EF4-FFF2-40B4-BE49-F238E27FC236}">
                        <a16:creationId xmlns:a16="http://schemas.microsoft.com/office/drawing/2014/main" id="{C0B878C0-FCD9-466C-A0CF-CF81DDA293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" y="5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0 w 2"/>
                      <a:gd name="T5" fmla="*/ 1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2 w 2"/>
                      <a:gd name="T11" fmla="*/ 0 h 1"/>
                      <a:gd name="T12" fmla="*/ 0 w 2"/>
                      <a:gd name="T13" fmla="*/ 0 h 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"/>
                      <a:gd name="T22" fmla="*/ 0 h 1"/>
                      <a:gd name="T23" fmla="*/ 2 w 2"/>
                      <a:gd name="T24" fmla="*/ 1 h 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75" name="Freeform 278">
                    <a:extLst>
                      <a:ext uri="{FF2B5EF4-FFF2-40B4-BE49-F238E27FC236}">
                        <a16:creationId xmlns:a16="http://schemas.microsoft.com/office/drawing/2014/main" id="{78E52B61-3B4C-46CC-AE8F-1957AF06D8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" y="4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0 w 2"/>
                      <a:gd name="T5" fmla="*/ 1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2 w 2"/>
                      <a:gd name="T11" fmla="*/ 0 h 1"/>
                      <a:gd name="T12" fmla="*/ 0 w 2"/>
                      <a:gd name="T13" fmla="*/ 0 h 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"/>
                      <a:gd name="T22" fmla="*/ 0 h 1"/>
                      <a:gd name="T23" fmla="*/ 2 w 2"/>
                      <a:gd name="T24" fmla="*/ 1 h 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76" name="Freeform 279">
                    <a:extLst>
                      <a:ext uri="{FF2B5EF4-FFF2-40B4-BE49-F238E27FC236}">
                        <a16:creationId xmlns:a16="http://schemas.microsoft.com/office/drawing/2014/main" id="{837E3556-1EA0-4FA5-9793-EDD5D916D9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" y="2"/>
                    <a:ext cx="2" cy="2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0 w 2"/>
                      <a:gd name="T3" fmla="*/ 1 h 2"/>
                      <a:gd name="T4" fmla="*/ 0 w 2"/>
                      <a:gd name="T5" fmla="*/ 2 h 2"/>
                      <a:gd name="T6" fmla="*/ 2 w 2"/>
                      <a:gd name="T7" fmla="*/ 2 h 2"/>
                      <a:gd name="T8" fmla="*/ 2 w 2"/>
                      <a:gd name="T9" fmla="*/ 1 h 2"/>
                      <a:gd name="T10" fmla="*/ 1 w 2"/>
                      <a:gd name="T11" fmla="*/ 0 h 2"/>
                      <a:gd name="T12" fmla="*/ 2 w 2"/>
                      <a:gd name="T13" fmla="*/ 1 h 2"/>
                      <a:gd name="T14" fmla="*/ 2 w 2"/>
                      <a:gd name="T15" fmla="*/ 0 h 2"/>
                      <a:gd name="T16" fmla="*/ 1 w 2"/>
                      <a:gd name="T17" fmla="*/ 0 h 2"/>
                      <a:gd name="T18" fmla="*/ 1 w 2"/>
                      <a:gd name="T19" fmla="*/ 2 h 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"/>
                      <a:gd name="T31" fmla="*/ 0 h 2"/>
                      <a:gd name="T32" fmla="*/ 2 w 2"/>
                      <a:gd name="T33" fmla="*/ 2 h 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" h="2">
                        <a:moveTo>
                          <a:pt x="1" y="2"/>
                        </a:move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1" y="0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77" name="Freeform 280">
                    <a:extLst>
                      <a:ext uri="{FF2B5EF4-FFF2-40B4-BE49-F238E27FC236}">
                        <a16:creationId xmlns:a16="http://schemas.microsoft.com/office/drawing/2014/main" id="{032220C4-26E3-4E53-87C8-626E1ADBFD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7" y="2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0 w 1"/>
                      <a:gd name="T3" fmla="*/ 2 h 2"/>
                      <a:gd name="T4" fmla="*/ 0 w 1"/>
                      <a:gd name="T5" fmla="*/ 2 h 2"/>
                      <a:gd name="T6" fmla="*/ 0 w 1"/>
                      <a:gd name="T7" fmla="*/ 0 h 2"/>
                      <a:gd name="T8" fmla="*/ 0 w 1"/>
                      <a:gd name="T9" fmla="*/ 0 h 2"/>
                      <a:gd name="T10" fmla="*/ 0 w 1"/>
                      <a:gd name="T11" fmla="*/ 0 h 2"/>
                      <a:gd name="T12" fmla="*/ 0 w 1"/>
                      <a:gd name="T13" fmla="*/ 2 h 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"/>
                      <a:gd name="T22" fmla="*/ 0 h 2"/>
                      <a:gd name="T23" fmla="*/ 1 w 1"/>
                      <a:gd name="T24" fmla="*/ 2 h 2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78" name="Freeform 281">
                    <a:extLst>
                      <a:ext uri="{FF2B5EF4-FFF2-40B4-BE49-F238E27FC236}">
                        <a16:creationId xmlns:a16="http://schemas.microsoft.com/office/drawing/2014/main" id="{58D56724-A1FC-459F-9335-3E0E071806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" y="2"/>
                    <a:ext cx="3" cy="2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1 w 3"/>
                      <a:gd name="T3" fmla="*/ 2 h 2"/>
                      <a:gd name="T4" fmla="*/ 3 w 3"/>
                      <a:gd name="T5" fmla="*/ 2 h 2"/>
                      <a:gd name="T6" fmla="*/ 3 w 3"/>
                      <a:gd name="T7" fmla="*/ 0 h 2"/>
                      <a:gd name="T8" fmla="*/ 1 w 3"/>
                      <a:gd name="T9" fmla="*/ 0 h 2"/>
                      <a:gd name="T10" fmla="*/ 2 w 3"/>
                      <a:gd name="T11" fmla="*/ 1 h 2"/>
                      <a:gd name="T12" fmla="*/ 0 w 3"/>
                      <a:gd name="T13" fmla="*/ 1 h 2"/>
                      <a:gd name="T14" fmla="*/ 0 w 3"/>
                      <a:gd name="T15" fmla="*/ 2 h 2"/>
                      <a:gd name="T16" fmla="*/ 1 w 3"/>
                      <a:gd name="T17" fmla="*/ 2 h 2"/>
                      <a:gd name="T18" fmla="*/ 0 w 3"/>
                      <a:gd name="T19" fmla="*/ 1 h 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"/>
                      <a:gd name="T31" fmla="*/ 0 h 2"/>
                      <a:gd name="T32" fmla="*/ 3 w 3"/>
                      <a:gd name="T33" fmla="*/ 2 h 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" h="2">
                        <a:moveTo>
                          <a:pt x="0" y="1"/>
                        </a:moveTo>
                        <a:lnTo>
                          <a:pt x="1" y="2"/>
                        </a:lnTo>
                        <a:lnTo>
                          <a:pt x="3" y="2"/>
                        </a:lnTo>
                        <a:lnTo>
                          <a:pt x="3" y="0"/>
                        </a:lnTo>
                        <a:lnTo>
                          <a:pt x="1" y="0"/>
                        </a:lnTo>
                        <a:lnTo>
                          <a:pt x="2" y="1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79" name="Freeform 282">
                    <a:extLst>
                      <a:ext uri="{FF2B5EF4-FFF2-40B4-BE49-F238E27FC236}">
                        <a16:creationId xmlns:a16="http://schemas.microsoft.com/office/drawing/2014/main" id="{25F99122-3B76-492D-B905-45C104A130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3" y="2"/>
                    <a:ext cx="3" cy="1"/>
                  </a:xfrm>
                  <a:custGeom>
                    <a:avLst/>
                    <a:gdLst>
                      <a:gd name="T0" fmla="*/ 0 w 3"/>
                      <a:gd name="T1" fmla="*/ 0 h 1"/>
                      <a:gd name="T2" fmla="*/ 0 w 3"/>
                      <a:gd name="T3" fmla="*/ 0 h 1"/>
                      <a:gd name="T4" fmla="*/ 1 w 3"/>
                      <a:gd name="T5" fmla="*/ 1 h 1"/>
                      <a:gd name="T6" fmla="*/ 3 w 3"/>
                      <a:gd name="T7" fmla="*/ 1 h 1"/>
                      <a:gd name="T8" fmla="*/ 3 w 3"/>
                      <a:gd name="T9" fmla="*/ 0 h 1"/>
                      <a:gd name="T10" fmla="*/ 3 w 3"/>
                      <a:gd name="T11" fmla="*/ 0 h 1"/>
                      <a:gd name="T12" fmla="*/ 0 w 3"/>
                      <a:gd name="T13" fmla="*/ 0 h 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"/>
                      <a:gd name="T22" fmla="*/ 0 h 1"/>
                      <a:gd name="T23" fmla="*/ 3 w 3"/>
                      <a:gd name="T24" fmla="*/ 1 h 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1"/>
                        </a:lnTo>
                        <a:lnTo>
                          <a:pt x="3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80" name="Freeform 283">
                    <a:extLst>
                      <a:ext uri="{FF2B5EF4-FFF2-40B4-BE49-F238E27FC236}">
                        <a16:creationId xmlns:a16="http://schemas.microsoft.com/office/drawing/2014/main" id="{7A8B5F3C-CDF1-48BB-A4DA-CA37F50B5B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3" y="1"/>
                    <a:ext cx="3" cy="2"/>
                  </a:xfrm>
                  <a:custGeom>
                    <a:avLst/>
                    <a:gdLst>
                      <a:gd name="T0" fmla="*/ 1 w 3"/>
                      <a:gd name="T1" fmla="*/ 2 h 2"/>
                      <a:gd name="T2" fmla="*/ 0 w 3"/>
                      <a:gd name="T3" fmla="*/ 1 h 2"/>
                      <a:gd name="T4" fmla="*/ 0 w 3"/>
                      <a:gd name="T5" fmla="*/ 1 h 2"/>
                      <a:gd name="T6" fmla="*/ 3 w 3"/>
                      <a:gd name="T7" fmla="*/ 1 h 2"/>
                      <a:gd name="T8" fmla="*/ 3 w 3"/>
                      <a:gd name="T9" fmla="*/ 1 h 2"/>
                      <a:gd name="T10" fmla="*/ 1 w 3"/>
                      <a:gd name="T11" fmla="*/ 0 h 2"/>
                      <a:gd name="T12" fmla="*/ 3 w 3"/>
                      <a:gd name="T13" fmla="*/ 1 h 2"/>
                      <a:gd name="T14" fmla="*/ 3 w 3"/>
                      <a:gd name="T15" fmla="*/ 0 h 2"/>
                      <a:gd name="T16" fmla="*/ 1 w 3"/>
                      <a:gd name="T17" fmla="*/ 0 h 2"/>
                      <a:gd name="T18" fmla="*/ 1 w 3"/>
                      <a:gd name="T19" fmla="*/ 2 h 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"/>
                      <a:gd name="T31" fmla="*/ 0 h 2"/>
                      <a:gd name="T32" fmla="*/ 3 w 3"/>
                      <a:gd name="T33" fmla="*/ 2 h 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" h="2">
                        <a:moveTo>
                          <a:pt x="1" y="2"/>
                        </a:moveTo>
                        <a:lnTo>
                          <a:pt x="0" y="1"/>
                        </a:lnTo>
                        <a:lnTo>
                          <a:pt x="3" y="1"/>
                        </a:lnTo>
                        <a:lnTo>
                          <a:pt x="1" y="0"/>
                        </a:lnTo>
                        <a:lnTo>
                          <a:pt x="3" y="1"/>
                        </a:lnTo>
                        <a:lnTo>
                          <a:pt x="3" y="0"/>
                        </a:lnTo>
                        <a:lnTo>
                          <a:pt x="1" y="0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81" name="Freeform 284">
                    <a:extLst>
                      <a:ext uri="{FF2B5EF4-FFF2-40B4-BE49-F238E27FC236}">
                        <a16:creationId xmlns:a16="http://schemas.microsoft.com/office/drawing/2014/main" id="{891B17B7-D548-4750-B9E1-846E5FB5BB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" y="1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0 w 1"/>
                      <a:gd name="T3" fmla="*/ 2 h 2"/>
                      <a:gd name="T4" fmla="*/ 0 w 1"/>
                      <a:gd name="T5" fmla="*/ 2 h 2"/>
                      <a:gd name="T6" fmla="*/ 0 w 1"/>
                      <a:gd name="T7" fmla="*/ 0 h 2"/>
                      <a:gd name="T8" fmla="*/ 0 w 1"/>
                      <a:gd name="T9" fmla="*/ 0 h 2"/>
                      <a:gd name="T10" fmla="*/ 0 w 1"/>
                      <a:gd name="T11" fmla="*/ 0 h 2"/>
                      <a:gd name="T12" fmla="*/ 0 w 1"/>
                      <a:gd name="T13" fmla="*/ 2 h 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"/>
                      <a:gd name="T22" fmla="*/ 0 h 2"/>
                      <a:gd name="T23" fmla="*/ 1 w 1"/>
                      <a:gd name="T24" fmla="*/ 2 h 2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82" name="Freeform 285">
                    <a:extLst>
                      <a:ext uri="{FF2B5EF4-FFF2-40B4-BE49-F238E27FC236}">
                        <a16:creationId xmlns:a16="http://schemas.microsoft.com/office/drawing/2014/main" id="{2A3DDCF2-DA93-43BF-A578-D1A995E669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" y="0"/>
                    <a:ext cx="3" cy="3"/>
                  </a:xfrm>
                  <a:custGeom>
                    <a:avLst/>
                    <a:gdLst>
                      <a:gd name="T0" fmla="*/ 0 w 3"/>
                      <a:gd name="T1" fmla="*/ 3 h 3"/>
                      <a:gd name="T2" fmla="*/ 0 w 3"/>
                      <a:gd name="T3" fmla="*/ 3 h 3"/>
                      <a:gd name="T4" fmla="*/ 3 w 3"/>
                      <a:gd name="T5" fmla="*/ 3 h 3"/>
                      <a:gd name="T6" fmla="*/ 3 w 3"/>
                      <a:gd name="T7" fmla="*/ 1 h 3"/>
                      <a:gd name="T8" fmla="*/ 0 w 3"/>
                      <a:gd name="T9" fmla="*/ 1 h 3"/>
                      <a:gd name="T10" fmla="*/ 0 w 3"/>
                      <a:gd name="T11" fmla="*/ 0 h 3"/>
                      <a:gd name="T12" fmla="*/ 0 w 3"/>
                      <a:gd name="T13" fmla="*/ 3 h 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"/>
                      <a:gd name="T22" fmla="*/ 0 h 3"/>
                      <a:gd name="T23" fmla="*/ 3 w 3"/>
                      <a:gd name="T24" fmla="*/ 3 h 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" h="3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3" y="3"/>
                        </a:lnTo>
                        <a:lnTo>
                          <a:pt x="3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83" name="Freeform 286">
                    <a:extLst>
                      <a:ext uri="{FF2B5EF4-FFF2-40B4-BE49-F238E27FC236}">
                        <a16:creationId xmlns:a16="http://schemas.microsoft.com/office/drawing/2014/main" id="{8DA83F6E-A614-4D67-B2E0-7DF931A60A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0" y="0"/>
                    <a:ext cx="2" cy="3"/>
                  </a:xfrm>
                  <a:custGeom>
                    <a:avLst/>
                    <a:gdLst>
                      <a:gd name="T0" fmla="*/ 2 w 2"/>
                      <a:gd name="T1" fmla="*/ 2 h 3"/>
                      <a:gd name="T2" fmla="*/ 1 w 2"/>
                      <a:gd name="T3" fmla="*/ 3 h 3"/>
                      <a:gd name="T4" fmla="*/ 1 w 2"/>
                      <a:gd name="T5" fmla="*/ 3 h 3"/>
                      <a:gd name="T6" fmla="*/ 1 w 2"/>
                      <a:gd name="T7" fmla="*/ 0 h 3"/>
                      <a:gd name="T8" fmla="*/ 1 w 2"/>
                      <a:gd name="T9" fmla="*/ 0 h 3"/>
                      <a:gd name="T10" fmla="*/ 0 w 2"/>
                      <a:gd name="T11" fmla="*/ 2 h 3"/>
                      <a:gd name="T12" fmla="*/ 1 w 2"/>
                      <a:gd name="T13" fmla="*/ 0 h 3"/>
                      <a:gd name="T14" fmla="*/ 0 w 2"/>
                      <a:gd name="T15" fmla="*/ 0 h 3"/>
                      <a:gd name="T16" fmla="*/ 0 w 2"/>
                      <a:gd name="T17" fmla="*/ 2 h 3"/>
                      <a:gd name="T18" fmla="*/ 2 w 2"/>
                      <a:gd name="T19" fmla="*/ 2 h 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"/>
                      <a:gd name="T31" fmla="*/ 0 h 3"/>
                      <a:gd name="T32" fmla="*/ 2 w 2"/>
                      <a:gd name="T33" fmla="*/ 3 h 3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" h="3">
                        <a:moveTo>
                          <a:pt x="2" y="2"/>
                        </a:moveTo>
                        <a:lnTo>
                          <a:pt x="1" y="3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84" name="Freeform 287">
                    <a:extLst>
                      <a:ext uri="{FF2B5EF4-FFF2-40B4-BE49-F238E27FC236}">
                        <a16:creationId xmlns:a16="http://schemas.microsoft.com/office/drawing/2014/main" id="{9C90F4C3-7AFB-44BF-9B75-0E722D538B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0" y="2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2 w 2"/>
                      <a:gd name="T3" fmla="*/ 0 h 1"/>
                      <a:gd name="T4" fmla="*/ 2 w 2"/>
                      <a:gd name="T5" fmla="*/ 0 h 1"/>
                      <a:gd name="T6" fmla="*/ 0 w 2"/>
                      <a:gd name="T7" fmla="*/ 0 h 1"/>
                      <a:gd name="T8" fmla="*/ 0 w 2"/>
                      <a:gd name="T9" fmla="*/ 0 h 1"/>
                      <a:gd name="T10" fmla="*/ 0 w 2"/>
                      <a:gd name="T11" fmla="*/ 0 h 1"/>
                      <a:gd name="T12" fmla="*/ 2 w 2"/>
                      <a:gd name="T13" fmla="*/ 0 h 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"/>
                      <a:gd name="T22" fmla="*/ 0 h 1"/>
                      <a:gd name="T23" fmla="*/ 2 w 2"/>
                      <a:gd name="T24" fmla="*/ 1 h 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" h="1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85" name="Freeform 288">
                    <a:extLst>
                      <a:ext uri="{FF2B5EF4-FFF2-40B4-BE49-F238E27FC236}">
                        <a16:creationId xmlns:a16="http://schemas.microsoft.com/office/drawing/2014/main" id="{2C38EBC6-72DA-4FB1-91D4-EB551CC3C8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0" y="2"/>
                    <a:ext cx="2" cy="2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1 h 2"/>
                      <a:gd name="T4" fmla="*/ 2 w 2"/>
                      <a:gd name="T5" fmla="*/ 0 h 2"/>
                      <a:gd name="T6" fmla="*/ 0 w 2"/>
                      <a:gd name="T7" fmla="*/ 0 h 2"/>
                      <a:gd name="T8" fmla="*/ 0 w 2"/>
                      <a:gd name="T9" fmla="*/ 1 h 2"/>
                      <a:gd name="T10" fmla="*/ 1 w 2"/>
                      <a:gd name="T11" fmla="*/ 0 h 2"/>
                      <a:gd name="T12" fmla="*/ 1 w 2"/>
                      <a:gd name="T13" fmla="*/ 2 h 2"/>
                      <a:gd name="T14" fmla="*/ 2 w 2"/>
                      <a:gd name="T15" fmla="*/ 2 h 2"/>
                      <a:gd name="T16" fmla="*/ 2 w 2"/>
                      <a:gd name="T17" fmla="*/ 1 h 2"/>
                      <a:gd name="T18" fmla="*/ 1 w 2"/>
                      <a:gd name="T19" fmla="*/ 2 h 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"/>
                      <a:gd name="T31" fmla="*/ 0 h 2"/>
                      <a:gd name="T32" fmla="*/ 2 w 2"/>
                      <a:gd name="T33" fmla="*/ 2 h 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" h="2">
                        <a:moveTo>
                          <a:pt x="1" y="2"/>
                        </a:move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1" y="2"/>
                        </a:ln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86" name="Freeform 289">
                    <a:extLst>
                      <a:ext uri="{FF2B5EF4-FFF2-40B4-BE49-F238E27FC236}">
                        <a16:creationId xmlns:a16="http://schemas.microsoft.com/office/drawing/2014/main" id="{25F99E5C-D71B-4C8B-BB44-58809411C8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9" y="2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0 w 2"/>
                      <a:gd name="T3" fmla="*/ 2 h 2"/>
                      <a:gd name="T4" fmla="*/ 2 w 2"/>
                      <a:gd name="T5" fmla="*/ 2 h 2"/>
                      <a:gd name="T6" fmla="*/ 2 w 2"/>
                      <a:gd name="T7" fmla="*/ 0 h 2"/>
                      <a:gd name="T8" fmla="*/ 0 w 2"/>
                      <a:gd name="T9" fmla="*/ 0 h 2"/>
                      <a:gd name="T10" fmla="*/ 0 w 2"/>
                      <a:gd name="T11" fmla="*/ 0 h 2"/>
                      <a:gd name="T12" fmla="*/ 0 w 2"/>
                      <a:gd name="T13" fmla="*/ 2 h 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"/>
                      <a:gd name="T22" fmla="*/ 0 h 2"/>
                      <a:gd name="T23" fmla="*/ 2 w 2"/>
                      <a:gd name="T24" fmla="*/ 2 h 2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87" name="Freeform 290">
                    <a:extLst>
                      <a:ext uri="{FF2B5EF4-FFF2-40B4-BE49-F238E27FC236}">
                        <a16:creationId xmlns:a16="http://schemas.microsoft.com/office/drawing/2014/main" id="{E35385CA-4479-4D64-8B46-843CFB85FB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7" y="2"/>
                    <a:ext cx="2" cy="2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2 h 2"/>
                      <a:gd name="T4" fmla="*/ 2 w 2"/>
                      <a:gd name="T5" fmla="*/ 2 h 2"/>
                      <a:gd name="T6" fmla="*/ 2 w 2"/>
                      <a:gd name="T7" fmla="*/ 0 h 2"/>
                      <a:gd name="T8" fmla="*/ 1 w 2"/>
                      <a:gd name="T9" fmla="*/ 0 h 2"/>
                      <a:gd name="T10" fmla="*/ 0 w 2"/>
                      <a:gd name="T11" fmla="*/ 1 h 2"/>
                      <a:gd name="T12" fmla="*/ 1 w 2"/>
                      <a:gd name="T13" fmla="*/ 0 h 2"/>
                      <a:gd name="T14" fmla="*/ 0 w 2"/>
                      <a:gd name="T15" fmla="*/ 0 h 2"/>
                      <a:gd name="T16" fmla="*/ 0 w 2"/>
                      <a:gd name="T17" fmla="*/ 1 h 2"/>
                      <a:gd name="T18" fmla="*/ 2 w 2"/>
                      <a:gd name="T19" fmla="*/ 1 h 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"/>
                      <a:gd name="T31" fmla="*/ 0 h 2"/>
                      <a:gd name="T32" fmla="*/ 2 w 2"/>
                      <a:gd name="T33" fmla="*/ 2 h 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" h="2">
                        <a:moveTo>
                          <a:pt x="2" y="1"/>
                        </a:moveTo>
                        <a:lnTo>
                          <a:pt x="1" y="2"/>
                        </a:lnTo>
                        <a:lnTo>
                          <a:pt x="2" y="2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88" name="Freeform 291">
                    <a:extLst>
                      <a:ext uri="{FF2B5EF4-FFF2-40B4-BE49-F238E27FC236}">
                        <a16:creationId xmlns:a16="http://schemas.microsoft.com/office/drawing/2014/main" id="{6B19A23E-1849-425E-BB08-5FF41DCF8F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7" y="3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2 w 2"/>
                      <a:gd name="T5" fmla="*/ 0 h 1"/>
                      <a:gd name="T6" fmla="*/ 0 w 2"/>
                      <a:gd name="T7" fmla="*/ 0 h 1"/>
                      <a:gd name="T8" fmla="*/ 0 w 2"/>
                      <a:gd name="T9" fmla="*/ 1 h 1"/>
                      <a:gd name="T10" fmla="*/ 0 w 2"/>
                      <a:gd name="T11" fmla="*/ 1 h 1"/>
                      <a:gd name="T12" fmla="*/ 2 w 2"/>
                      <a:gd name="T13" fmla="*/ 1 h 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"/>
                      <a:gd name="T22" fmla="*/ 0 h 1"/>
                      <a:gd name="T23" fmla="*/ 2 w 2"/>
                      <a:gd name="T24" fmla="*/ 1 h 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" h="1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89" name="Freeform 292">
                    <a:extLst>
                      <a:ext uri="{FF2B5EF4-FFF2-40B4-BE49-F238E27FC236}">
                        <a16:creationId xmlns:a16="http://schemas.microsoft.com/office/drawing/2014/main" id="{5BC41705-2001-4606-931E-E43AABC9F6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7" y="4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2 w 2"/>
                      <a:gd name="T5" fmla="*/ 0 h 1"/>
                      <a:gd name="T6" fmla="*/ 0 w 2"/>
                      <a:gd name="T7" fmla="*/ 0 h 1"/>
                      <a:gd name="T8" fmla="*/ 0 w 2"/>
                      <a:gd name="T9" fmla="*/ 1 h 1"/>
                      <a:gd name="T10" fmla="*/ 0 w 2"/>
                      <a:gd name="T11" fmla="*/ 1 h 1"/>
                      <a:gd name="T12" fmla="*/ 2 w 2"/>
                      <a:gd name="T13" fmla="*/ 1 h 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"/>
                      <a:gd name="T22" fmla="*/ 0 h 1"/>
                      <a:gd name="T23" fmla="*/ 2 w 2"/>
                      <a:gd name="T24" fmla="*/ 1 h 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" h="1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90" name="Freeform 293">
                    <a:extLst>
                      <a:ext uri="{FF2B5EF4-FFF2-40B4-BE49-F238E27FC236}">
                        <a16:creationId xmlns:a16="http://schemas.microsoft.com/office/drawing/2014/main" id="{36F56256-F443-495A-8E7B-D8B42C4EAF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7" y="4"/>
                    <a:ext cx="2" cy="3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2 w 2"/>
                      <a:gd name="T3" fmla="*/ 2 h 3"/>
                      <a:gd name="T4" fmla="*/ 2 w 2"/>
                      <a:gd name="T5" fmla="*/ 1 h 3"/>
                      <a:gd name="T6" fmla="*/ 0 w 2"/>
                      <a:gd name="T7" fmla="*/ 1 h 3"/>
                      <a:gd name="T8" fmla="*/ 0 w 2"/>
                      <a:gd name="T9" fmla="*/ 2 h 3"/>
                      <a:gd name="T10" fmla="*/ 1 w 2"/>
                      <a:gd name="T11" fmla="*/ 3 h 3"/>
                      <a:gd name="T12" fmla="*/ 0 w 2"/>
                      <a:gd name="T13" fmla="*/ 2 h 3"/>
                      <a:gd name="T14" fmla="*/ 0 w 2"/>
                      <a:gd name="T15" fmla="*/ 3 h 3"/>
                      <a:gd name="T16" fmla="*/ 1 w 2"/>
                      <a:gd name="T17" fmla="*/ 3 h 3"/>
                      <a:gd name="T18" fmla="*/ 1 w 2"/>
                      <a:gd name="T19" fmla="*/ 0 h 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"/>
                      <a:gd name="T31" fmla="*/ 0 h 3"/>
                      <a:gd name="T32" fmla="*/ 2 w 2"/>
                      <a:gd name="T33" fmla="*/ 3 h 3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" h="3">
                        <a:moveTo>
                          <a:pt x="1" y="0"/>
                        </a:move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1" y="3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91" name="Freeform 294">
                    <a:extLst>
                      <a:ext uri="{FF2B5EF4-FFF2-40B4-BE49-F238E27FC236}">
                        <a16:creationId xmlns:a16="http://schemas.microsoft.com/office/drawing/2014/main" id="{9EA7C866-65BB-4A8E-9A21-BF505BDAB3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8" y="4"/>
                    <a:ext cx="1" cy="3"/>
                  </a:xfrm>
                  <a:custGeom>
                    <a:avLst/>
                    <a:gdLst>
                      <a:gd name="T0" fmla="*/ 1 w 1"/>
                      <a:gd name="T1" fmla="*/ 0 h 3"/>
                      <a:gd name="T2" fmla="*/ 1 w 1"/>
                      <a:gd name="T3" fmla="*/ 0 h 3"/>
                      <a:gd name="T4" fmla="*/ 0 w 1"/>
                      <a:gd name="T5" fmla="*/ 0 h 3"/>
                      <a:gd name="T6" fmla="*/ 0 w 1"/>
                      <a:gd name="T7" fmla="*/ 3 h 3"/>
                      <a:gd name="T8" fmla="*/ 1 w 1"/>
                      <a:gd name="T9" fmla="*/ 3 h 3"/>
                      <a:gd name="T10" fmla="*/ 1 w 1"/>
                      <a:gd name="T11" fmla="*/ 3 h 3"/>
                      <a:gd name="T12" fmla="*/ 1 w 1"/>
                      <a:gd name="T13" fmla="*/ 0 h 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"/>
                      <a:gd name="T22" fmla="*/ 0 h 3"/>
                      <a:gd name="T23" fmla="*/ 1 w 1"/>
                      <a:gd name="T24" fmla="*/ 3 h 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" h="3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92" name="Freeform 295">
                    <a:extLst>
                      <a:ext uri="{FF2B5EF4-FFF2-40B4-BE49-F238E27FC236}">
                        <a16:creationId xmlns:a16="http://schemas.microsoft.com/office/drawing/2014/main" id="{A52B1B4C-785B-4DE5-B3A4-2510EE35A0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9" y="4"/>
                    <a:ext cx="3" cy="3"/>
                  </a:xfrm>
                  <a:custGeom>
                    <a:avLst/>
                    <a:gdLst>
                      <a:gd name="T0" fmla="*/ 2 w 3"/>
                      <a:gd name="T1" fmla="*/ 2 h 3"/>
                      <a:gd name="T2" fmla="*/ 1 w 3"/>
                      <a:gd name="T3" fmla="*/ 0 h 3"/>
                      <a:gd name="T4" fmla="*/ 0 w 3"/>
                      <a:gd name="T5" fmla="*/ 0 h 3"/>
                      <a:gd name="T6" fmla="*/ 0 w 3"/>
                      <a:gd name="T7" fmla="*/ 3 h 3"/>
                      <a:gd name="T8" fmla="*/ 1 w 3"/>
                      <a:gd name="T9" fmla="*/ 3 h 3"/>
                      <a:gd name="T10" fmla="*/ 0 w 3"/>
                      <a:gd name="T11" fmla="*/ 2 h 3"/>
                      <a:gd name="T12" fmla="*/ 2 w 3"/>
                      <a:gd name="T13" fmla="*/ 2 h 3"/>
                      <a:gd name="T14" fmla="*/ 3 w 3"/>
                      <a:gd name="T15" fmla="*/ 0 h 3"/>
                      <a:gd name="T16" fmla="*/ 1 w 3"/>
                      <a:gd name="T17" fmla="*/ 0 h 3"/>
                      <a:gd name="T18" fmla="*/ 2 w 3"/>
                      <a:gd name="T19" fmla="*/ 2 h 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"/>
                      <a:gd name="T31" fmla="*/ 0 h 3"/>
                      <a:gd name="T32" fmla="*/ 3 w 3"/>
                      <a:gd name="T33" fmla="*/ 3 h 3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" h="3">
                        <a:moveTo>
                          <a:pt x="2" y="2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3" y="0"/>
                        </a:lnTo>
                        <a:lnTo>
                          <a:pt x="1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93" name="Freeform 296">
                    <a:extLst>
                      <a:ext uri="{FF2B5EF4-FFF2-40B4-BE49-F238E27FC236}">
                        <a16:creationId xmlns:a16="http://schemas.microsoft.com/office/drawing/2014/main" id="{6635E725-3737-44B3-ACC2-F0105D1207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9" y="6"/>
                    <a:ext cx="2" cy="7"/>
                  </a:xfrm>
                  <a:custGeom>
                    <a:avLst/>
                    <a:gdLst>
                      <a:gd name="T0" fmla="*/ 1 w 2"/>
                      <a:gd name="T1" fmla="*/ 7 h 7"/>
                      <a:gd name="T2" fmla="*/ 2 w 2"/>
                      <a:gd name="T3" fmla="*/ 6 h 7"/>
                      <a:gd name="T4" fmla="*/ 2 w 2"/>
                      <a:gd name="T5" fmla="*/ 0 h 7"/>
                      <a:gd name="T6" fmla="*/ 0 w 2"/>
                      <a:gd name="T7" fmla="*/ 0 h 7"/>
                      <a:gd name="T8" fmla="*/ 0 w 2"/>
                      <a:gd name="T9" fmla="*/ 6 h 7"/>
                      <a:gd name="T10" fmla="*/ 1 w 2"/>
                      <a:gd name="T11" fmla="*/ 5 h 7"/>
                      <a:gd name="T12" fmla="*/ 1 w 2"/>
                      <a:gd name="T13" fmla="*/ 7 h 7"/>
                      <a:gd name="T14" fmla="*/ 2 w 2"/>
                      <a:gd name="T15" fmla="*/ 7 h 7"/>
                      <a:gd name="T16" fmla="*/ 2 w 2"/>
                      <a:gd name="T17" fmla="*/ 6 h 7"/>
                      <a:gd name="T18" fmla="*/ 1 w 2"/>
                      <a:gd name="T19" fmla="*/ 7 h 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"/>
                      <a:gd name="T31" fmla="*/ 0 h 7"/>
                      <a:gd name="T32" fmla="*/ 2 w 2"/>
                      <a:gd name="T33" fmla="*/ 7 h 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" h="7">
                        <a:moveTo>
                          <a:pt x="1" y="7"/>
                        </a:moveTo>
                        <a:lnTo>
                          <a:pt x="2" y="6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6"/>
                        </a:lnTo>
                        <a:lnTo>
                          <a:pt x="1" y="5"/>
                        </a:lnTo>
                        <a:lnTo>
                          <a:pt x="1" y="7"/>
                        </a:lnTo>
                        <a:lnTo>
                          <a:pt x="2" y="7"/>
                        </a:lnTo>
                        <a:lnTo>
                          <a:pt x="2" y="6"/>
                        </a:lnTo>
                        <a:lnTo>
                          <a:pt x="1" y="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94" name="Freeform 297">
                    <a:extLst>
                      <a:ext uri="{FF2B5EF4-FFF2-40B4-BE49-F238E27FC236}">
                        <a16:creationId xmlns:a16="http://schemas.microsoft.com/office/drawing/2014/main" id="{4A2DE93E-A04A-4E35-BC24-5FD72F3E78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" y="9"/>
                    <a:ext cx="34" cy="4"/>
                  </a:xfrm>
                  <a:custGeom>
                    <a:avLst/>
                    <a:gdLst>
                      <a:gd name="T0" fmla="*/ 0 w 34"/>
                      <a:gd name="T1" fmla="*/ 2 h 4"/>
                      <a:gd name="T2" fmla="*/ 0 w 34"/>
                      <a:gd name="T3" fmla="*/ 2 h 4"/>
                      <a:gd name="T4" fmla="*/ 3 w 34"/>
                      <a:gd name="T5" fmla="*/ 2 h 4"/>
                      <a:gd name="T6" fmla="*/ 5 w 34"/>
                      <a:gd name="T7" fmla="*/ 2 h 4"/>
                      <a:gd name="T8" fmla="*/ 8 w 34"/>
                      <a:gd name="T9" fmla="*/ 3 h 4"/>
                      <a:gd name="T10" fmla="*/ 10 w 34"/>
                      <a:gd name="T11" fmla="*/ 3 h 4"/>
                      <a:gd name="T12" fmla="*/ 13 w 34"/>
                      <a:gd name="T13" fmla="*/ 3 h 4"/>
                      <a:gd name="T14" fmla="*/ 15 w 34"/>
                      <a:gd name="T15" fmla="*/ 3 h 4"/>
                      <a:gd name="T16" fmla="*/ 17 w 34"/>
                      <a:gd name="T17" fmla="*/ 3 h 4"/>
                      <a:gd name="T18" fmla="*/ 19 w 34"/>
                      <a:gd name="T19" fmla="*/ 3 h 4"/>
                      <a:gd name="T20" fmla="*/ 21 w 34"/>
                      <a:gd name="T21" fmla="*/ 3 h 4"/>
                      <a:gd name="T22" fmla="*/ 23 w 34"/>
                      <a:gd name="T23" fmla="*/ 3 h 4"/>
                      <a:gd name="T24" fmla="*/ 25 w 34"/>
                      <a:gd name="T25" fmla="*/ 3 h 4"/>
                      <a:gd name="T26" fmla="*/ 27 w 34"/>
                      <a:gd name="T27" fmla="*/ 3 h 4"/>
                      <a:gd name="T28" fmla="*/ 29 w 34"/>
                      <a:gd name="T29" fmla="*/ 3 h 4"/>
                      <a:gd name="T30" fmla="*/ 31 w 34"/>
                      <a:gd name="T31" fmla="*/ 3 h 4"/>
                      <a:gd name="T32" fmla="*/ 32 w 34"/>
                      <a:gd name="T33" fmla="*/ 4 h 4"/>
                      <a:gd name="T34" fmla="*/ 34 w 34"/>
                      <a:gd name="T35" fmla="*/ 4 h 4"/>
                      <a:gd name="T36" fmla="*/ 34 w 34"/>
                      <a:gd name="T37" fmla="*/ 2 h 4"/>
                      <a:gd name="T38" fmla="*/ 32 w 34"/>
                      <a:gd name="T39" fmla="*/ 2 h 4"/>
                      <a:gd name="T40" fmla="*/ 31 w 34"/>
                      <a:gd name="T41" fmla="*/ 1 h 4"/>
                      <a:gd name="T42" fmla="*/ 29 w 34"/>
                      <a:gd name="T43" fmla="*/ 1 h 4"/>
                      <a:gd name="T44" fmla="*/ 27 w 34"/>
                      <a:gd name="T45" fmla="*/ 1 h 4"/>
                      <a:gd name="T46" fmla="*/ 25 w 34"/>
                      <a:gd name="T47" fmla="*/ 1 h 4"/>
                      <a:gd name="T48" fmla="*/ 23 w 34"/>
                      <a:gd name="T49" fmla="*/ 1 h 4"/>
                      <a:gd name="T50" fmla="*/ 21 w 34"/>
                      <a:gd name="T51" fmla="*/ 1 h 4"/>
                      <a:gd name="T52" fmla="*/ 19 w 34"/>
                      <a:gd name="T53" fmla="*/ 1 h 4"/>
                      <a:gd name="T54" fmla="*/ 17 w 34"/>
                      <a:gd name="T55" fmla="*/ 1 h 4"/>
                      <a:gd name="T56" fmla="*/ 15 w 34"/>
                      <a:gd name="T57" fmla="*/ 1 h 4"/>
                      <a:gd name="T58" fmla="*/ 13 w 34"/>
                      <a:gd name="T59" fmla="*/ 0 h 4"/>
                      <a:gd name="T60" fmla="*/ 10 w 34"/>
                      <a:gd name="T61" fmla="*/ 0 h 4"/>
                      <a:gd name="T62" fmla="*/ 8 w 34"/>
                      <a:gd name="T63" fmla="*/ 0 h 4"/>
                      <a:gd name="T64" fmla="*/ 5 w 34"/>
                      <a:gd name="T65" fmla="*/ 0 h 4"/>
                      <a:gd name="T66" fmla="*/ 3 w 34"/>
                      <a:gd name="T67" fmla="*/ 0 h 4"/>
                      <a:gd name="T68" fmla="*/ 0 w 34"/>
                      <a:gd name="T69" fmla="*/ 0 h 4"/>
                      <a:gd name="T70" fmla="*/ 0 w 34"/>
                      <a:gd name="T71" fmla="*/ 0 h 4"/>
                      <a:gd name="T72" fmla="*/ 0 w 34"/>
                      <a:gd name="T73" fmla="*/ 2 h 4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34"/>
                      <a:gd name="T112" fmla="*/ 0 h 4"/>
                      <a:gd name="T113" fmla="*/ 34 w 34"/>
                      <a:gd name="T114" fmla="*/ 4 h 4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34" h="4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3" y="2"/>
                        </a:lnTo>
                        <a:lnTo>
                          <a:pt x="5" y="2"/>
                        </a:lnTo>
                        <a:lnTo>
                          <a:pt x="8" y="3"/>
                        </a:lnTo>
                        <a:lnTo>
                          <a:pt x="10" y="3"/>
                        </a:lnTo>
                        <a:lnTo>
                          <a:pt x="13" y="3"/>
                        </a:lnTo>
                        <a:lnTo>
                          <a:pt x="15" y="3"/>
                        </a:lnTo>
                        <a:lnTo>
                          <a:pt x="17" y="3"/>
                        </a:lnTo>
                        <a:lnTo>
                          <a:pt x="19" y="3"/>
                        </a:lnTo>
                        <a:lnTo>
                          <a:pt x="21" y="3"/>
                        </a:lnTo>
                        <a:lnTo>
                          <a:pt x="23" y="3"/>
                        </a:lnTo>
                        <a:lnTo>
                          <a:pt x="25" y="3"/>
                        </a:lnTo>
                        <a:lnTo>
                          <a:pt x="27" y="3"/>
                        </a:lnTo>
                        <a:lnTo>
                          <a:pt x="29" y="3"/>
                        </a:lnTo>
                        <a:lnTo>
                          <a:pt x="31" y="3"/>
                        </a:lnTo>
                        <a:lnTo>
                          <a:pt x="32" y="4"/>
                        </a:lnTo>
                        <a:lnTo>
                          <a:pt x="34" y="4"/>
                        </a:lnTo>
                        <a:lnTo>
                          <a:pt x="34" y="2"/>
                        </a:lnTo>
                        <a:lnTo>
                          <a:pt x="32" y="2"/>
                        </a:lnTo>
                        <a:lnTo>
                          <a:pt x="31" y="1"/>
                        </a:lnTo>
                        <a:lnTo>
                          <a:pt x="29" y="1"/>
                        </a:lnTo>
                        <a:lnTo>
                          <a:pt x="27" y="1"/>
                        </a:lnTo>
                        <a:lnTo>
                          <a:pt x="25" y="1"/>
                        </a:lnTo>
                        <a:lnTo>
                          <a:pt x="23" y="1"/>
                        </a:lnTo>
                        <a:lnTo>
                          <a:pt x="21" y="1"/>
                        </a:lnTo>
                        <a:lnTo>
                          <a:pt x="19" y="1"/>
                        </a:lnTo>
                        <a:lnTo>
                          <a:pt x="17" y="1"/>
                        </a:lnTo>
                        <a:lnTo>
                          <a:pt x="15" y="1"/>
                        </a:lnTo>
                        <a:lnTo>
                          <a:pt x="13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95" name="Freeform 298">
                    <a:extLst>
                      <a:ext uri="{FF2B5EF4-FFF2-40B4-BE49-F238E27FC236}">
                        <a16:creationId xmlns:a16="http://schemas.microsoft.com/office/drawing/2014/main" id="{2A82AA3B-5012-44E2-B6FD-C4B18B6040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" y="9"/>
                    <a:ext cx="38" cy="7"/>
                  </a:xfrm>
                  <a:custGeom>
                    <a:avLst/>
                    <a:gdLst>
                      <a:gd name="T0" fmla="*/ 1 w 38"/>
                      <a:gd name="T1" fmla="*/ 7 h 7"/>
                      <a:gd name="T2" fmla="*/ 1 w 38"/>
                      <a:gd name="T3" fmla="*/ 7 h 7"/>
                      <a:gd name="T4" fmla="*/ 3 w 38"/>
                      <a:gd name="T5" fmla="*/ 7 h 7"/>
                      <a:gd name="T6" fmla="*/ 6 w 38"/>
                      <a:gd name="T7" fmla="*/ 6 h 7"/>
                      <a:gd name="T8" fmla="*/ 9 w 38"/>
                      <a:gd name="T9" fmla="*/ 6 h 7"/>
                      <a:gd name="T10" fmla="*/ 12 w 38"/>
                      <a:gd name="T11" fmla="*/ 5 h 7"/>
                      <a:gd name="T12" fmla="*/ 14 w 38"/>
                      <a:gd name="T13" fmla="*/ 5 h 7"/>
                      <a:gd name="T14" fmla="*/ 17 w 38"/>
                      <a:gd name="T15" fmla="*/ 4 h 7"/>
                      <a:gd name="T16" fmla="*/ 20 w 38"/>
                      <a:gd name="T17" fmla="*/ 4 h 7"/>
                      <a:gd name="T18" fmla="*/ 22 w 38"/>
                      <a:gd name="T19" fmla="*/ 4 h 7"/>
                      <a:gd name="T20" fmla="*/ 25 w 38"/>
                      <a:gd name="T21" fmla="*/ 3 h 7"/>
                      <a:gd name="T22" fmla="*/ 27 w 38"/>
                      <a:gd name="T23" fmla="*/ 3 h 7"/>
                      <a:gd name="T24" fmla="*/ 29 w 38"/>
                      <a:gd name="T25" fmla="*/ 3 h 7"/>
                      <a:gd name="T26" fmla="*/ 31 w 38"/>
                      <a:gd name="T27" fmla="*/ 3 h 7"/>
                      <a:gd name="T28" fmla="*/ 33 w 38"/>
                      <a:gd name="T29" fmla="*/ 3 h 7"/>
                      <a:gd name="T30" fmla="*/ 35 w 38"/>
                      <a:gd name="T31" fmla="*/ 3 h 7"/>
                      <a:gd name="T32" fmla="*/ 37 w 38"/>
                      <a:gd name="T33" fmla="*/ 2 h 7"/>
                      <a:gd name="T34" fmla="*/ 38 w 38"/>
                      <a:gd name="T35" fmla="*/ 2 h 7"/>
                      <a:gd name="T36" fmla="*/ 38 w 38"/>
                      <a:gd name="T37" fmla="*/ 0 h 7"/>
                      <a:gd name="T38" fmla="*/ 37 w 38"/>
                      <a:gd name="T39" fmla="*/ 0 h 7"/>
                      <a:gd name="T40" fmla="*/ 35 w 38"/>
                      <a:gd name="T41" fmla="*/ 0 h 7"/>
                      <a:gd name="T42" fmla="*/ 33 w 38"/>
                      <a:gd name="T43" fmla="*/ 0 h 7"/>
                      <a:gd name="T44" fmla="*/ 31 w 38"/>
                      <a:gd name="T45" fmla="*/ 1 h 7"/>
                      <a:gd name="T46" fmla="*/ 29 w 38"/>
                      <a:gd name="T47" fmla="*/ 1 h 7"/>
                      <a:gd name="T48" fmla="*/ 27 w 38"/>
                      <a:gd name="T49" fmla="*/ 1 h 7"/>
                      <a:gd name="T50" fmla="*/ 25 w 38"/>
                      <a:gd name="T51" fmla="*/ 1 h 7"/>
                      <a:gd name="T52" fmla="*/ 22 w 38"/>
                      <a:gd name="T53" fmla="*/ 2 h 7"/>
                      <a:gd name="T54" fmla="*/ 20 w 38"/>
                      <a:gd name="T55" fmla="*/ 2 h 7"/>
                      <a:gd name="T56" fmla="*/ 17 w 38"/>
                      <a:gd name="T57" fmla="*/ 2 h 7"/>
                      <a:gd name="T58" fmla="*/ 14 w 38"/>
                      <a:gd name="T59" fmla="*/ 3 h 7"/>
                      <a:gd name="T60" fmla="*/ 12 w 38"/>
                      <a:gd name="T61" fmla="*/ 3 h 7"/>
                      <a:gd name="T62" fmla="*/ 9 w 38"/>
                      <a:gd name="T63" fmla="*/ 4 h 7"/>
                      <a:gd name="T64" fmla="*/ 6 w 38"/>
                      <a:gd name="T65" fmla="*/ 4 h 7"/>
                      <a:gd name="T66" fmla="*/ 3 w 38"/>
                      <a:gd name="T67" fmla="*/ 5 h 7"/>
                      <a:gd name="T68" fmla="*/ 0 w 38"/>
                      <a:gd name="T69" fmla="*/ 5 h 7"/>
                      <a:gd name="T70" fmla="*/ 0 w 38"/>
                      <a:gd name="T71" fmla="*/ 5 h 7"/>
                      <a:gd name="T72" fmla="*/ 1 w 38"/>
                      <a:gd name="T73" fmla="*/ 7 h 7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38"/>
                      <a:gd name="T112" fmla="*/ 0 h 7"/>
                      <a:gd name="T113" fmla="*/ 38 w 38"/>
                      <a:gd name="T114" fmla="*/ 7 h 7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38" h="7">
                        <a:moveTo>
                          <a:pt x="1" y="7"/>
                        </a:moveTo>
                        <a:lnTo>
                          <a:pt x="1" y="7"/>
                        </a:lnTo>
                        <a:lnTo>
                          <a:pt x="3" y="7"/>
                        </a:lnTo>
                        <a:lnTo>
                          <a:pt x="6" y="6"/>
                        </a:lnTo>
                        <a:lnTo>
                          <a:pt x="9" y="6"/>
                        </a:lnTo>
                        <a:lnTo>
                          <a:pt x="12" y="5"/>
                        </a:lnTo>
                        <a:lnTo>
                          <a:pt x="14" y="5"/>
                        </a:lnTo>
                        <a:lnTo>
                          <a:pt x="17" y="4"/>
                        </a:lnTo>
                        <a:lnTo>
                          <a:pt x="20" y="4"/>
                        </a:lnTo>
                        <a:lnTo>
                          <a:pt x="22" y="4"/>
                        </a:lnTo>
                        <a:lnTo>
                          <a:pt x="25" y="3"/>
                        </a:lnTo>
                        <a:lnTo>
                          <a:pt x="27" y="3"/>
                        </a:lnTo>
                        <a:lnTo>
                          <a:pt x="29" y="3"/>
                        </a:lnTo>
                        <a:lnTo>
                          <a:pt x="31" y="3"/>
                        </a:lnTo>
                        <a:lnTo>
                          <a:pt x="33" y="3"/>
                        </a:lnTo>
                        <a:lnTo>
                          <a:pt x="35" y="3"/>
                        </a:lnTo>
                        <a:lnTo>
                          <a:pt x="37" y="2"/>
                        </a:lnTo>
                        <a:lnTo>
                          <a:pt x="38" y="2"/>
                        </a:lnTo>
                        <a:lnTo>
                          <a:pt x="38" y="0"/>
                        </a:lnTo>
                        <a:lnTo>
                          <a:pt x="37" y="0"/>
                        </a:lnTo>
                        <a:lnTo>
                          <a:pt x="35" y="0"/>
                        </a:lnTo>
                        <a:lnTo>
                          <a:pt x="33" y="0"/>
                        </a:lnTo>
                        <a:lnTo>
                          <a:pt x="31" y="1"/>
                        </a:lnTo>
                        <a:lnTo>
                          <a:pt x="29" y="1"/>
                        </a:lnTo>
                        <a:lnTo>
                          <a:pt x="27" y="1"/>
                        </a:lnTo>
                        <a:lnTo>
                          <a:pt x="25" y="1"/>
                        </a:lnTo>
                        <a:lnTo>
                          <a:pt x="22" y="2"/>
                        </a:lnTo>
                        <a:lnTo>
                          <a:pt x="20" y="2"/>
                        </a:lnTo>
                        <a:lnTo>
                          <a:pt x="17" y="2"/>
                        </a:lnTo>
                        <a:lnTo>
                          <a:pt x="14" y="3"/>
                        </a:lnTo>
                        <a:lnTo>
                          <a:pt x="12" y="3"/>
                        </a:lnTo>
                        <a:lnTo>
                          <a:pt x="9" y="4"/>
                        </a:lnTo>
                        <a:lnTo>
                          <a:pt x="6" y="4"/>
                        </a:lnTo>
                        <a:lnTo>
                          <a:pt x="3" y="5"/>
                        </a:lnTo>
                        <a:lnTo>
                          <a:pt x="0" y="5"/>
                        </a:lnTo>
                        <a:lnTo>
                          <a:pt x="1" y="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96" name="Freeform 299">
                    <a:extLst>
                      <a:ext uri="{FF2B5EF4-FFF2-40B4-BE49-F238E27FC236}">
                        <a16:creationId xmlns:a16="http://schemas.microsoft.com/office/drawing/2014/main" id="{27BB7BF6-416F-4FD5-AE8E-AAA22A29E9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0" y="14"/>
                    <a:ext cx="29" cy="17"/>
                  </a:xfrm>
                  <a:custGeom>
                    <a:avLst/>
                    <a:gdLst>
                      <a:gd name="T0" fmla="*/ 2 w 29"/>
                      <a:gd name="T1" fmla="*/ 17 h 17"/>
                      <a:gd name="T2" fmla="*/ 2 w 29"/>
                      <a:gd name="T3" fmla="*/ 17 h 17"/>
                      <a:gd name="T4" fmla="*/ 2 w 29"/>
                      <a:gd name="T5" fmla="*/ 16 h 17"/>
                      <a:gd name="T6" fmla="*/ 3 w 29"/>
                      <a:gd name="T7" fmla="*/ 15 h 17"/>
                      <a:gd name="T8" fmla="*/ 3 w 29"/>
                      <a:gd name="T9" fmla="*/ 14 h 17"/>
                      <a:gd name="T10" fmla="*/ 4 w 29"/>
                      <a:gd name="T11" fmla="*/ 13 h 17"/>
                      <a:gd name="T12" fmla="*/ 6 w 29"/>
                      <a:gd name="T13" fmla="*/ 11 h 17"/>
                      <a:gd name="T14" fmla="*/ 7 w 29"/>
                      <a:gd name="T15" fmla="*/ 10 h 17"/>
                      <a:gd name="T16" fmla="*/ 9 w 29"/>
                      <a:gd name="T17" fmla="*/ 9 h 17"/>
                      <a:gd name="T18" fmla="*/ 11 w 29"/>
                      <a:gd name="T19" fmla="*/ 8 h 17"/>
                      <a:gd name="T20" fmla="*/ 12 w 29"/>
                      <a:gd name="T21" fmla="*/ 7 h 17"/>
                      <a:gd name="T22" fmla="*/ 15 w 29"/>
                      <a:gd name="T23" fmla="*/ 7 h 17"/>
                      <a:gd name="T24" fmla="*/ 17 w 29"/>
                      <a:gd name="T25" fmla="*/ 6 h 17"/>
                      <a:gd name="T26" fmla="*/ 19 w 29"/>
                      <a:gd name="T27" fmla="*/ 5 h 17"/>
                      <a:gd name="T28" fmla="*/ 22 w 29"/>
                      <a:gd name="T29" fmla="*/ 4 h 17"/>
                      <a:gd name="T30" fmla="*/ 24 w 29"/>
                      <a:gd name="T31" fmla="*/ 4 h 17"/>
                      <a:gd name="T32" fmla="*/ 26 w 29"/>
                      <a:gd name="T33" fmla="*/ 3 h 17"/>
                      <a:gd name="T34" fmla="*/ 29 w 29"/>
                      <a:gd name="T35" fmla="*/ 2 h 17"/>
                      <a:gd name="T36" fmla="*/ 28 w 29"/>
                      <a:gd name="T37" fmla="*/ 0 h 17"/>
                      <a:gd name="T38" fmla="*/ 26 w 29"/>
                      <a:gd name="T39" fmla="*/ 1 h 17"/>
                      <a:gd name="T40" fmla="*/ 23 w 29"/>
                      <a:gd name="T41" fmla="*/ 2 h 17"/>
                      <a:gd name="T42" fmla="*/ 21 w 29"/>
                      <a:gd name="T43" fmla="*/ 2 h 17"/>
                      <a:gd name="T44" fmla="*/ 19 w 29"/>
                      <a:gd name="T45" fmla="*/ 3 h 17"/>
                      <a:gd name="T46" fmla="*/ 16 w 29"/>
                      <a:gd name="T47" fmla="*/ 4 h 17"/>
                      <a:gd name="T48" fmla="*/ 14 w 29"/>
                      <a:gd name="T49" fmla="*/ 5 h 17"/>
                      <a:gd name="T50" fmla="*/ 12 w 29"/>
                      <a:gd name="T51" fmla="*/ 5 h 17"/>
                      <a:gd name="T52" fmla="*/ 10 w 29"/>
                      <a:gd name="T53" fmla="*/ 7 h 17"/>
                      <a:gd name="T54" fmla="*/ 8 w 29"/>
                      <a:gd name="T55" fmla="*/ 8 h 17"/>
                      <a:gd name="T56" fmla="*/ 6 w 29"/>
                      <a:gd name="T57" fmla="*/ 9 h 17"/>
                      <a:gd name="T58" fmla="*/ 4 w 29"/>
                      <a:gd name="T59" fmla="*/ 10 h 17"/>
                      <a:gd name="T60" fmla="*/ 3 w 29"/>
                      <a:gd name="T61" fmla="*/ 11 h 17"/>
                      <a:gd name="T62" fmla="*/ 1 w 29"/>
                      <a:gd name="T63" fmla="*/ 12 h 17"/>
                      <a:gd name="T64" fmla="*/ 1 w 29"/>
                      <a:gd name="T65" fmla="*/ 14 h 17"/>
                      <a:gd name="T66" fmla="*/ 0 w 29"/>
                      <a:gd name="T67" fmla="*/ 16 h 17"/>
                      <a:gd name="T68" fmla="*/ 0 w 29"/>
                      <a:gd name="T69" fmla="*/ 17 h 17"/>
                      <a:gd name="T70" fmla="*/ 0 w 29"/>
                      <a:gd name="T71" fmla="*/ 17 h 17"/>
                      <a:gd name="T72" fmla="*/ 2 w 29"/>
                      <a:gd name="T73" fmla="*/ 17 h 17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9"/>
                      <a:gd name="T112" fmla="*/ 0 h 17"/>
                      <a:gd name="T113" fmla="*/ 29 w 29"/>
                      <a:gd name="T114" fmla="*/ 17 h 17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9" h="17">
                        <a:moveTo>
                          <a:pt x="2" y="17"/>
                        </a:moveTo>
                        <a:lnTo>
                          <a:pt x="2" y="17"/>
                        </a:lnTo>
                        <a:lnTo>
                          <a:pt x="2" y="16"/>
                        </a:lnTo>
                        <a:lnTo>
                          <a:pt x="3" y="15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6" y="11"/>
                        </a:lnTo>
                        <a:lnTo>
                          <a:pt x="7" y="10"/>
                        </a:lnTo>
                        <a:lnTo>
                          <a:pt x="9" y="9"/>
                        </a:lnTo>
                        <a:lnTo>
                          <a:pt x="11" y="8"/>
                        </a:lnTo>
                        <a:lnTo>
                          <a:pt x="12" y="7"/>
                        </a:lnTo>
                        <a:lnTo>
                          <a:pt x="15" y="7"/>
                        </a:lnTo>
                        <a:lnTo>
                          <a:pt x="17" y="6"/>
                        </a:lnTo>
                        <a:lnTo>
                          <a:pt x="19" y="5"/>
                        </a:lnTo>
                        <a:lnTo>
                          <a:pt x="22" y="4"/>
                        </a:lnTo>
                        <a:lnTo>
                          <a:pt x="24" y="4"/>
                        </a:lnTo>
                        <a:lnTo>
                          <a:pt x="26" y="3"/>
                        </a:lnTo>
                        <a:lnTo>
                          <a:pt x="29" y="2"/>
                        </a:lnTo>
                        <a:lnTo>
                          <a:pt x="28" y="0"/>
                        </a:lnTo>
                        <a:lnTo>
                          <a:pt x="26" y="1"/>
                        </a:lnTo>
                        <a:lnTo>
                          <a:pt x="23" y="2"/>
                        </a:lnTo>
                        <a:lnTo>
                          <a:pt x="21" y="2"/>
                        </a:lnTo>
                        <a:lnTo>
                          <a:pt x="19" y="3"/>
                        </a:lnTo>
                        <a:lnTo>
                          <a:pt x="16" y="4"/>
                        </a:lnTo>
                        <a:lnTo>
                          <a:pt x="14" y="5"/>
                        </a:lnTo>
                        <a:lnTo>
                          <a:pt x="12" y="5"/>
                        </a:lnTo>
                        <a:lnTo>
                          <a:pt x="10" y="7"/>
                        </a:lnTo>
                        <a:lnTo>
                          <a:pt x="8" y="8"/>
                        </a:lnTo>
                        <a:lnTo>
                          <a:pt x="6" y="9"/>
                        </a:lnTo>
                        <a:lnTo>
                          <a:pt x="4" y="10"/>
                        </a:lnTo>
                        <a:lnTo>
                          <a:pt x="3" y="11"/>
                        </a:lnTo>
                        <a:lnTo>
                          <a:pt x="1" y="12"/>
                        </a:lnTo>
                        <a:lnTo>
                          <a:pt x="1" y="14"/>
                        </a:lnTo>
                        <a:lnTo>
                          <a:pt x="0" y="16"/>
                        </a:lnTo>
                        <a:lnTo>
                          <a:pt x="0" y="17"/>
                        </a:lnTo>
                        <a:lnTo>
                          <a:pt x="2" y="1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97" name="Freeform 300">
                    <a:extLst>
                      <a:ext uri="{FF2B5EF4-FFF2-40B4-BE49-F238E27FC236}">
                        <a16:creationId xmlns:a16="http://schemas.microsoft.com/office/drawing/2014/main" id="{50CB287E-3F97-4638-ABA7-ED7D7E03DD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0" y="31"/>
                    <a:ext cx="4" cy="116"/>
                  </a:xfrm>
                  <a:custGeom>
                    <a:avLst/>
                    <a:gdLst>
                      <a:gd name="T0" fmla="*/ 4 w 4"/>
                      <a:gd name="T1" fmla="*/ 116 h 116"/>
                      <a:gd name="T2" fmla="*/ 4 w 4"/>
                      <a:gd name="T3" fmla="*/ 116 h 116"/>
                      <a:gd name="T4" fmla="*/ 4 w 4"/>
                      <a:gd name="T5" fmla="*/ 100 h 116"/>
                      <a:gd name="T6" fmla="*/ 3 w 4"/>
                      <a:gd name="T7" fmla="*/ 63 h 116"/>
                      <a:gd name="T8" fmla="*/ 2 w 4"/>
                      <a:gd name="T9" fmla="*/ 24 h 116"/>
                      <a:gd name="T10" fmla="*/ 2 w 4"/>
                      <a:gd name="T11" fmla="*/ 0 h 116"/>
                      <a:gd name="T12" fmla="*/ 0 w 4"/>
                      <a:gd name="T13" fmla="*/ 0 h 116"/>
                      <a:gd name="T14" fmla="*/ 0 w 4"/>
                      <a:gd name="T15" fmla="*/ 24 h 116"/>
                      <a:gd name="T16" fmla="*/ 1 w 4"/>
                      <a:gd name="T17" fmla="*/ 63 h 116"/>
                      <a:gd name="T18" fmla="*/ 2 w 4"/>
                      <a:gd name="T19" fmla="*/ 100 h 116"/>
                      <a:gd name="T20" fmla="*/ 2 w 4"/>
                      <a:gd name="T21" fmla="*/ 116 h 116"/>
                      <a:gd name="T22" fmla="*/ 2 w 4"/>
                      <a:gd name="T23" fmla="*/ 116 h 116"/>
                      <a:gd name="T24" fmla="*/ 4 w 4"/>
                      <a:gd name="T25" fmla="*/ 116 h 11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4"/>
                      <a:gd name="T40" fmla="*/ 0 h 116"/>
                      <a:gd name="T41" fmla="*/ 4 w 4"/>
                      <a:gd name="T42" fmla="*/ 116 h 11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4" h="116">
                        <a:moveTo>
                          <a:pt x="4" y="116"/>
                        </a:moveTo>
                        <a:lnTo>
                          <a:pt x="4" y="116"/>
                        </a:lnTo>
                        <a:lnTo>
                          <a:pt x="4" y="100"/>
                        </a:lnTo>
                        <a:lnTo>
                          <a:pt x="3" y="63"/>
                        </a:lnTo>
                        <a:lnTo>
                          <a:pt x="2" y="24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24"/>
                        </a:lnTo>
                        <a:lnTo>
                          <a:pt x="1" y="63"/>
                        </a:lnTo>
                        <a:lnTo>
                          <a:pt x="2" y="100"/>
                        </a:lnTo>
                        <a:lnTo>
                          <a:pt x="2" y="116"/>
                        </a:lnTo>
                        <a:lnTo>
                          <a:pt x="4" y="1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98" name="Freeform 301">
                    <a:extLst>
                      <a:ext uri="{FF2B5EF4-FFF2-40B4-BE49-F238E27FC236}">
                        <a16:creationId xmlns:a16="http://schemas.microsoft.com/office/drawing/2014/main" id="{24CA13C3-C4A0-4B30-96BC-333EAEFCBA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" y="146"/>
                    <a:ext cx="2" cy="2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2 w 2"/>
                      <a:gd name="T3" fmla="*/ 1 h 2"/>
                      <a:gd name="T4" fmla="*/ 2 w 2"/>
                      <a:gd name="T5" fmla="*/ 1 h 2"/>
                      <a:gd name="T6" fmla="*/ 0 w 2"/>
                      <a:gd name="T7" fmla="*/ 1 h 2"/>
                      <a:gd name="T8" fmla="*/ 0 w 2"/>
                      <a:gd name="T9" fmla="*/ 1 h 2"/>
                      <a:gd name="T10" fmla="*/ 1 w 2"/>
                      <a:gd name="T11" fmla="*/ 2 h 2"/>
                      <a:gd name="T12" fmla="*/ 0 w 2"/>
                      <a:gd name="T13" fmla="*/ 1 h 2"/>
                      <a:gd name="T14" fmla="*/ 0 w 2"/>
                      <a:gd name="T15" fmla="*/ 2 h 2"/>
                      <a:gd name="T16" fmla="*/ 1 w 2"/>
                      <a:gd name="T17" fmla="*/ 2 h 2"/>
                      <a:gd name="T18" fmla="*/ 1 w 2"/>
                      <a:gd name="T19" fmla="*/ 0 h 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"/>
                      <a:gd name="T31" fmla="*/ 0 h 2"/>
                      <a:gd name="T32" fmla="*/ 2 w 2"/>
                      <a:gd name="T33" fmla="*/ 2 h 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" h="2">
                        <a:moveTo>
                          <a:pt x="1" y="0"/>
                        </a:moveTo>
                        <a:lnTo>
                          <a:pt x="2" y="1"/>
                        </a:lnTo>
                        <a:lnTo>
                          <a:pt x="0" y="1"/>
                        </a:lnTo>
                        <a:lnTo>
                          <a:pt x="1" y="2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99" name="Freeform 302">
                    <a:extLst>
                      <a:ext uri="{FF2B5EF4-FFF2-40B4-BE49-F238E27FC236}">
                        <a16:creationId xmlns:a16="http://schemas.microsoft.com/office/drawing/2014/main" id="{C07C7C6D-9604-48E0-B29B-6C4C1A9659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" y="146"/>
                    <a:ext cx="1" cy="3"/>
                  </a:xfrm>
                  <a:custGeom>
                    <a:avLst/>
                    <a:gdLst>
                      <a:gd name="T0" fmla="*/ 1 w 1"/>
                      <a:gd name="T1" fmla="*/ 1 h 3"/>
                      <a:gd name="T2" fmla="*/ 1 w 1"/>
                      <a:gd name="T3" fmla="*/ 1 h 3"/>
                      <a:gd name="T4" fmla="*/ 0 w 1"/>
                      <a:gd name="T5" fmla="*/ 0 h 3"/>
                      <a:gd name="T6" fmla="*/ 0 w 1"/>
                      <a:gd name="T7" fmla="*/ 2 h 3"/>
                      <a:gd name="T8" fmla="*/ 0 w 1"/>
                      <a:gd name="T9" fmla="*/ 3 h 3"/>
                      <a:gd name="T10" fmla="*/ 1 w 1"/>
                      <a:gd name="T11" fmla="*/ 3 h 3"/>
                      <a:gd name="T12" fmla="*/ 0 w 1"/>
                      <a:gd name="T13" fmla="*/ 3 h 3"/>
                      <a:gd name="T14" fmla="*/ 0 w 1"/>
                      <a:gd name="T15" fmla="*/ 3 h 3"/>
                      <a:gd name="T16" fmla="*/ 1 w 1"/>
                      <a:gd name="T17" fmla="*/ 3 h 3"/>
                      <a:gd name="T18" fmla="*/ 1 w 1"/>
                      <a:gd name="T19" fmla="*/ 1 h 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"/>
                      <a:gd name="T31" fmla="*/ 0 h 3"/>
                      <a:gd name="T32" fmla="*/ 1 w 1"/>
                      <a:gd name="T33" fmla="*/ 3 h 3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" h="3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00" name="Freeform 303">
                    <a:extLst>
                      <a:ext uri="{FF2B5EF4-FFF2-40B4-BE49-F238E27FC236}">
                        <a16:creationId xmlns:a16="http://schemas.microsoft.com/office/drawing/2014/main" id="{D34D7C31-B818-4E38-975F-4A03208FE1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" y="147"/>
                    <a:ext cx="19" cy="4"/>
                  </a:xfrm>
                  <a:custGeom>
                    <a:avLst/>
                    <a:gdLst>
                      <a:gd name="T0" fmla="*/ 19 w 19"/>
                      <a:gd name="T1" fmla="*/ 3 h 4"/>
                      <a:gd name="T2" fmla="*/ 18 w 19"/>
                      <a:gd name="T3" fmla="*/ 2 h 4"/>
                      <a:gd name="T4" fmla="*/ 0 w 19"/>
                      <a:gd name="T5" fmla="*/ 0 h 4"/>
                      <a:gd name="T6" fmla="*/ 0 w 19"/>
                      <a:gd name="T7" fmla="*/ 2 h 4"/>
                      <a:gd name="T8" fmla="*/ 18 w 19"/>
                      <a:gd name="T9" fmla="*/ 4 h 4"/>
                      <a:gd name="T10" fmla="*/ 17 w 19"/>
                      <a:gd name="T11" fmla="*/ 3 h 4"/>
                      <a:gd name="T12" fmla="*/ 19 w 19"/>
                      <a:gd name="T13" fmla="*/ 3 h 4"/>
                      <a:gd name="T14" fmla="*/ 19 w 19"/>
                      <a:gd name="T15" fmla="*/ 2 h 4"/>
                      <a:gd name="T16" fmla="*/ 18 w 19"/>
                      <a:gd name="T17" fmla="*/ 2 h 4"/>
                      <a:gd name="T18" fmla="*/ 19 w 19"/>
                      <a:gd name="T19" fmla="*/ 3 h 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9"/>
                      <a:gd name="T31" fmla="*/ 0 h 4"/>
                      <a:gd name="T32" fmla="*/ 19 w 19"/>
                      <a:gd name="T33" fmla="*/ 4 h 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9" h="4">
                        <a:moveTo>
                          <a:pt x="19" y="3"/>
                        </a:moveTo>
                        <a:lnTo>
                          <a:pt x="18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18" y="4"/>
                        </a:lnTo>
                        <a:lnTo>
                          <a:pt x="17" y="3"/>
                        </a:lnTo>
                        <a:lnTo>
                          <a:pt x="19" y="3"/>
                        </a:lnTo>
                        <a:lnTo>
                          <a:pt x="19" y="2"/>
                        </a:lnTo>
                        <a:lnTo>
                          <a:pt x="18" y="2"/>
                        </a:lnTo>
                        <a:lnTo>
                          <a:pt x="19" y="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01" name="Freeform 304">
                    <a:extLst>
                      <a:ext uri="{FF2B5EF4-FFF2-40B4-BE49-F238E27FC236}">
                        <a16:creationId xmlns:a16="http://schemas.microsoft.com/office/drawing/2014/main" id="{1109EAB7-E93A-47EF-91F4-53F6CCB802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" y="150"/>
                    <a:ext cx="3" cy="10"/>
                  </a:xfrm>
                  <a:custGeom>
                    <a:avLst/>
                    <a:gdLst>
                      <a:gd name="T0" fmla="*/ 1 w 3"/>
                      <a:gd name="T1" fmla="*/ 8 h 10"/>
                      <a:gd name="T2" fmla="*/ 2 w 3"/>
                      <a:gd name="T3" fmla="*/ 9 h 10"/>
                      <a:gd name="T4" fmla="*/ 3 w 3"/>
                      <a:gd name="T5" fmla="*/ 0 h 10"/>
                      <a:gd name="T6" fmla="*/ 1 w 3"/>
                      <a:gd name="T7" fmla="*/ 0 h 10"/>
                      <a:gd name="T8" fmla="*/ 0 w 3"/>
                      <a:gd name="T9" fmla="*/ 9 h 10"/>
                      <a:gd name="T10" fmla="*/ 1 w 3"/>
                      <a:gd name="T11" fmla="*/ 10 h 10"/>
                      <a:gd name="T12" fmla="*/ 0 w 3"/>
                      <a:gd name="T13" fmla="*/ 9 h 10"/>
                      <a:gd name="T14" fmla="*/ 0 w 3"/>
                      <a:gd name="T15" fmla="*/ 10 h 10"/>
                      <a:gd name="T16" fmla="*/ 1 w 3"/>
                      <a:gd name="T17" fmla="*/ 10 h 10"/>
                      <a:gd name="T18" fmla="*/ 1 w 3"/>
                      <a:gd name="T19" fmla="*/ 8 h 1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"/>
                      <a:gd name="T31" fmla="*/ 0 h 10"/>
                      <a:gd name="T32" fmla="*/ 3 w 3"/>
                      <a:gd name="T33" fmla="*/ 10 h 10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" h="10">
                        <a:moveTo>
                          <a:pt x="1" y="8"/>
                        </a:moveTo>
                        <a:lnTo>
                          <a:pt x="2" y="9"/>
                        </a:lnTo>
                        <a:lnTo>
                          <a:pt x="3" y="0"/>
                        </a:lnTo>
                        <a:lnTo>
                          <a:pt x="1" y="0"/>
                        </a:lnTo>
                        <a:lnTo>
                          <a:pt x="0" y="9"/>
                        </a:lnTo>
                        <a:lnTo>
                          <a:pt x="1" y="10"/>
                        </a:lnTo>
                        <a:lnTo>
                          <a:pt x="0" y="9"/>
                        </a:lnTo>
                        <a:lnTo>
                          <a:pt x="0" y="10"/>
                        </a:lnTo>
                        <a:lnTo>
                          <a:pt x="1" y="10"/>
                        </a:lnTo>
                        <a:lnTo>
                          <a:pt x="1" y="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02" name="Freeform 305">
                    <a:extLst>
                      <a:ext uri="{FF2B5EF4-FFF2-40B4-BE49-F238E27FC236}">
                        <a16:creationId xmlns:a16="http://schemas.microsoft.com/office/drawing/2014/main" id="{19EDFE15-D8E9-4494-A755-E50E41D337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" y="158"/>
                    <a:ext cx="12" cy="4"/>
                  </a:xfrm>
                  <a:custGeom>
                    <a:avLst/>
                    <a:gdLst>
                      <a:gd name="T0" fmla="*/ 12 w 12"/>
                      <a:gd name="T1" fmla="*/ 3 h 4"/>
                      <a:gd name="T2" fmla="*/ 11 w 12"/>
                      <a:gd name="T3" fmla="*/ 2 h 4"/>
                      <a:gd name="T4" fmla="*/ 0 w 12"/>
                      <a:gd name="T5" fmla="*/ 0 h 4"/>
                      <a:gd name="T6" fmla="*/ 0 w 12"/>
                      <a:gd name="T7" fmla="*/ 2 h 4"/>
                      <a:gd name="T8" fmla="*/ 11 w 12"/>
                      <a:gd name="T9" fmla="*/ 4 h 4"/>
                      <a:gd name="T10" fmla="*/ 10 w 12"/>
                      <a:gd name="T11" fmla="*/ 3 h 4"/>
                      <a:gd name="T12" fmla="*/ 12 w 12"/>
                      <a:gd name="T13" fmla="*/ 3 h 4"/>
                      <a:gd name="T14" fmla="*/ 12 w 12"/>
                      <a:gd name="T15" fmla="*/ 2 h 4"/>
                      <a:gd name="T16" fmla="*/ 11 w 12"/>
                      <a:gd name="T17" fmla="*/ 2 h 4"/>
                      <a:gd name="T18" fmla="*/ 12 w 12"/>
                      <a:gd name="T19" fmla="*/ 3 h 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2"/>
                      <a:gd name="T31" fmla="*/ 0 h 4"/>
                      <a:gd name="T32" fmla="*/ 12 w 12"/>
                      <a:gd name="T33" fmla="*/ 4 h 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2" h="4">
                        <a:moveTo>
                          <a:pt x="12" y="3"/>
                        </a:moveTo>
                        <a:lnTo>
                          <a:pt x="11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11" y="4"/>
                        </a:lnTo>
                        <a:lnTo>
                          <a:pt x="10" y="3"/>
                        </a:lnTo>
                        <a:lnTo>
                          <a:pt x="12" y="3"/>
                        </a:lnTo>
                        <a:lnTo>
                          <a:pt x="12" y="2"/>
                        </a:lnTo>
                        <a:lnTo>
                          <a:pt x="11" y="2"/>
                        </a:lnTo>
                        <a:lnTo>
                          <a:pt x="12" y="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03" name="Freeform 306">
                    <a:extLst>
                      <a:ext uri="{FF2B5EF4-FFF2-40B4-BE49-F238E27FC236}">
                        <a16:creationId xmlns:a16="http://schemas.microsoft.com/office/drawing/2014/main" id="{E29ADBE9-6C61-4DA6-B8D5-8053AFC5C9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" y="161"/>
                    <a:ext cx="3" cy="7"/>
                  </a:xfrm>
                  <a:custGeom>
                    <a:avLst/>
                    <a:gdLst>
                      <a:gd name="T0" fmla="*/ 3 w 3"/>
                      <a:gd name="T1" fmla="*/ 7 h 7"/>
                      <a:gd name="T2" fmla="*/ 3 w 3"/>
                      <a:gd name="T3" fmla="*/ 7 h 7"/>
                      <a:gd name="T4" fmla="*/ 3 w 3"/>
                      <a:gd name="T5" fmla="*/ 5 h 7"/>
                      <a:gd name="T6" fmla="*/ 3 w 3"/>
                      <a:gd name="T7" fmla="*/ 3 h 7"/>
                      <a:gd name="T8" fmla="*/ 3 w 3"/>
                      <a:gd name="T9" fmla="*/ 1 h 7"/>
                      <a:gd name="T10" fmla="*/ 3 w 3"/>
                      <a:gd name="T11" fmla="*/ 0 h 7"/>
                      <a:gd name="T12" fmla="*/ 1 w 3"/>
                      <a:gd name="T13" fmla="*/ 0 h 7"/>
                      <a:gd name="T14" fmla="*/ 1 w 3"/>
                      <a:gd name="T15" fmla="*/ 1 h 7"/>
                      <a:gd name="T16" fmla="*/ 1 w 3"/>
                      <a:gd name="T17" fmla="*/ 3 h 7"/>
                      <a:gd name="T18" fmla="*/ 0 w 3"/>
                      <a:gd name="T19" fmla="*/ 5 h 7"/>
                      <a:gd name="T20" fmla="*/ 0 w 3"/>
                      <a:gd name="T21" fmla="*/ 7 h 7"/>
                      <a:gd name="T22" fmla="*/ 0 w 3"/>
                      <a:gd name="T23" fmla="*/ 7 h 7"/>
                      <a:gd name="T24" fmla="*/ 3 w 3"/>
                      <a:gd name="T25" fmla="*/ 7 h 7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"/>
                      <a:gd name="T40" fmla="*/ 0 h 7"/>
                      <a:gd name="T41" fmla="*/ 3 w 3"/>
                      <a:gd name="T42" fmla="*/ 7 h 7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" h="7">
                        <a:moveTo>
                          <a:pt x="3" y="7"/>
                        </a:moveTo>
                        <a:lnTo>
                          <a:pt x="3" y="7"/>
                        </a:lnTo>
                        <a:lnTo>
                          <a:pt x="3" y="5"/>
                        </a:lnTo>
                        <a:lnTo>
                          <a:pt x="3" y="3"/>
                        </a:lnTo>
                        <a:lnTo>
                          <a:pt x="3" y="1"/>
                        </a:lnTo>
                        <a:lnTo>
                          <a:pt x="3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1" y="3"/>
                        </a:lnTo>
                        <a:lnTo>
                          <a:pt x="0" y="5"/>
                        </a:lnTo>
                        <a:lnTo>
                          <a:pt x="0" y="7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04" name="Freeform 307">
                    <a:extLst>
                      <a:ext uri="{FF2B5EF4-FFF2-40B4-BE49-F238E27FC236}">
                        <a16:creationId xmlns:a16="http://schemas.microsoft.com/office/drawing/2014/main" id="{536F2222-EA83-4ED4-967C-0E6E510D90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" y="168"/>
                    <a:ext cx="7" cy="17"/>
                  </a:xfrm>
                  <a:custGeom>
                    <a:avLst/>
                    <a:gdLst>
                      <a:gd name="T0" fmla="*/ 7 w 7"/>
                      <a:gd name="T1" fmla="*/ 15 h 17"/>
                      <a:gd name="T2" fmla="*/ 7 w 7"/>
                      <a:gd name="T3" fmla="*/ 15 h 17"/>
                      <a:gd name="T4" fmla="*/ 6 w 7"/>
                      <a:gd name="T5" fmla="*/ 14 h 17"/>
                      <a:gd name="T6" fmla="*/ 5 w 7"/>
                      <a:gd name="T7" fmla="*/ 13 h 17"/>
                      <a:gd name="T8" fmla="*/ 5 w 7"/>
                      <a:gd name="T9" fmla="*/ 12 h 17"/>
                      <a:gd name="T10" fmla="*/ 4 w 7"/>
                      <a:gd name="T11" fmla="*/ 10 h 17"/>
                      <a:gd name="T12" fmla="*/ 3 w 7"/>
                      <a:gd name="T13" fmla="*/ 8 h 17"/>
                      <a:gd name="T14" fmla="*/ 3 w 7"/>
                      <a:gd name="T15" fmla="*/ 5 h 17"/>
                      <a:gd name="T16" fmla="*/ 3 w 7"/>
                      <a:gd name="T17" fmla="*/ 3 h 17"/>
                      <a:gd name="T18" fmla="*/ 3 w 7"/>
                      <a:gd name="T19" fmla="*/ 0 h 17"/>
                      <a:gd name="T20" fmla="*/ 0 w 7"/>
                      <a:gd name="T21" fmla="*/ 0 h 17"/>
                      <a:gd name="T22" fmla="*/ 1 w 7"/>
                      <a:gd name="T23" fmla="*/ 3 h 17"/>
                      <a:gd name="T24" fmla="*/ 1 w 7"/>
                      <a:gd name="T25" fmla="*/ 5 h 17"/>
                      <a:gd name="T26" fmla="*/ 1 w 7"/>
                      <a:gd name="T27" fmla="*/ 8 h 17"/>
                      <a:gd name="T28" fmla="*/ 2 w 7"/>
                      <a:gd name="T29" fmla="*/ 10 h 17"/>
                      <a:gd name="T30" fmla="*/ 2 w 7"/>
                      <a:gd name="T31" fmla="*/ 12 h 17"/>
                      <a:gd name="T32" fmla="*/ 3 w 7"/>
                      <a:gd name="T33" fmla="*/ 14 h 17"/>
                      <a:gd name="T34" fmla="*/ 4 w 7"/>
                      <a:gd name="T35" fmla="*/ 15 h 17"/>
                      <a:gd name="T36" fmla="*/ 5 w 7"/>
                      <a:gd name="T37" fmla="*/ 17 h 17"/>
                      <a:gd name="T38" fmla="*/ 6 w 7"/>
                      <a:gd name="T39" fmla="*/ 17 h 17"/>
                      <a:gd name="T40" fmla="*/ 7 w 7"/>
                      <a:gd name="T41" fmla="*/ 15 h 17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7"/>
                      <a:gd name="T64" fmla="*/ 0 h 17"/>
                      <a:gd name="T65" fmla="*/ 7 w 7"/>
                      <a:gd name="T66" fmla="*/ 17 h 17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7" h="17">
                        <a:moveTo>
                          <a:pt x="7" y="15"/>
                        </a:moveTo>
                        <a:lnTo>
                          <a:pt x="7" y="15"/>
                        </a:lnTo>
                        <a:lnTo>
                          <a:pt x="6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4" y="10"/>
                        </a:lnTo>
                        <a:lnTo>
                          <a:pt x="3" y="8"/>
                        </a:lnTo>
                        <a:lnTo>
                          <a:pt x="3" y="5"/>
                        </a:lnTo>
                        <a:lnTo>
                          <a:pt x="3" y="3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1" y="3"/>
                        </a:lnTo>
                        <a:lnTo>
                          <a:pt x="1" y="5"/>
                        </a:lnTo>
                        <a:lnTo>
                          <a:pt x="1" y="8"/>
                        </a:lnTo>
                        <a:lnTo>
                          <a:pt x="2" y="10"/>
                        </a:lnTo>
                        <a:lnTo>
                          <a:pt x="2" y="12"/>
                        </a:lnTo>
                        <a:lnTo>
                          <a:pt x="3" y="14"/>
                        </a:lnTo>
                        <a:lnTo>
                          <a:pt x="4" y="15"/>
                        </a:lnTo>
                        <a:lnTo>
                          <a:pt x="5" y="17"/>
                        </a:lnTo>
                        <a:lnTo>
                          <a:pt x="6" y="17"/>
                        </a:lnTo>
                        <a:lnTo>
                          <a:pt x="7" y="1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05" name="Freeform 308">
                    <a:extLst>
                      <a:ext uri="{FF2B5EF4-FFF2-40B4-BE49-F238E27FC236}">
                        <a16:creationId xmlns:a16="http://schemas.microsoft.com/office/drawing/2014/main" id="{3A4DCD68-ACDD-4818-9C8D-8A00767A22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" y="183"/>
                    <a:ext cx="3" cy="2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3 w 3"/>
                      <a:gd name="T3" fmla="*/ 0 h 2"/>
                      <a:gd name="T4" fmla="*/ 2 w 3"/>
                      <a:gd name="T5" fmla="*/ 0 h 2"/>
                      <a:gd name="T6" fmla="*/ 2 w 3"/>
                      <a:gd name="T7" fmla="*/ 0 h 2"/>
                      <a:gd name="T8" fmla="*/ 1 w 3"/>
                      <a:gd name="T9" fmla="*/ 0 h 2"/>
                      <a:gd name="T10" fmla="*/ 1 w 3"/>
                      <a:gd name="T11" fmla="*/ 0 h 2"/>
                      <a:gd name="T12" fmla="*/ 0 w 3"/>
                      <a:gd name="T13" fmla="*/ 2 h 2"/>
                      <a:gd name="T14" fmla="*/ 0 w 3"/>
                      <a:gd name="T15" fmla="*/ 2 h 2"/>
                      <a:gd name="T16" fmla="*/ 1 w 3"/>
                      <a:gd name="T17" fmla="*/ 2 h 2"/>
                      <a:gd name="T18" fmla="*/ 2 w 3"/>
                      <a:gd name="T19" fmla="*/ 2 h 2"/>
                      <a:gd name="T20" fmla="*/ 3 w 3"/>
                      <a:gd name="T21" fmla="*/ 2 h 2"/>
                      <a:gd name="T22" fmla="*/ 3 w 3"/>
                      <a:gd name="T23" fmla="*/ 2 h 2"/>
                      <a:gd name="T24" fmla="*/ 3 w 3"/>
                      <a:gd name="T25" fmla="*/ 0 h 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"/>
                      <a:gd name="T40" fmla="*/ 0 h 2"/>
                      <a:gd name="T41" fmla="*/ 3 w 3"/>
                      <a:gd name="T42" fmla="*/ 2 h 2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" h="2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2" y="2"/>
                        </a:lnTo>
                        <a:lnTo>
                          <a:pt x="3" y="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06" name="Freeform 309">
                    <a:extLst>
                      <a:ext uri="{FF2B5EF4-FFF2-40B4-BE49-F238E27FC236}">
                        <a16:creationId xmlns:a16="http://schemas.microsoft.com/office/drawing/2014/main" id="{84A4D2A7-7159-4462-BDF4-334E6A3B02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" y="179"/>
                    <a:ext cx="4" cy="6"/>
                  </a:xfrm>
                  <a:custGeom>
                    <a:avLst/>
                    <a:gdLst>
                      <a:gd name="T0" fmla="*/ 4 w 4"/>
                      <a:gd name="T1" fmla="*/ 0 h 6"/>
                      <a:gd name="T2" fmla="*/ 3 w 4"/>
                      <a:gd name="T3" fmla="*/ 1 h 6"/>
                      <a:gd name="T4" fmla="*/ 2 w 4"/>
                      <a:gd name="T5" fmla="*/ 2 h 6"/>
                      <a:gd name="T6" fmla="*/ 1 w 4"/>
                      <a:gd name="T7" fmla="*/ 3 h 6"/>
                      <a:gd name="T8" fmla="*/ 0 w 4"/>
                      <a:gd name="T9" fmla="*/ 4 h 6"/>
                      <a:gd name="T10" fmla="*/ 0 w 4"/>
                      <a:gd name="T11" fmla="*/ 4 h 6"/>
                      <a:gd name="T12" fmla="*/ 0 w 4"/>
                      <a:gd name="T13" fmla="*/ 6 h 6"/>
                      <a:gd name="T14" fmla="*/ 2 w 4"/>
                      <a:gd name="T15" fmla="*/ 5 h 6"/>
                      <a:gd name="T16" fmla="*/ 3 w 4"/>
                      <a:gd name="T17" fmla="*/ 4 h 6"/>
                      <a:gd name="T18" fmla="*/ 4 w 4"/>
                      <a:gd name="T19" fmla="*/ 3 h 6"/>
                      <a:gd name="T20" fmla="*/ 4 w 4"/>
                      <a:gd name="T21" fmla="*/ 2 h 6"/>
                      <a:gd name="T22" fmla="*/ 3 w 4"/>
                      <a:gd name="T23" fmla="*/ 2 h 6"/>
                      <a:gd name="T24" fmla="*/ 4 w 4"/>
                      <a:gd name="T25" fmla="*/ 0 h 6"/>
                      <a:gd name="T26" fmla="*/ 3 w 4"/>
                      <a:gd name="T27" fmla="*/ 0 h 6"/>
                      <a:gd name="T28" fmla="*/ 3 w 4"/>
                      <a:gd name="T29" fmla="*/ 1 h 6"/>
                      <a:gd name="T30" fmla="*/ 4 w 4"/>
                      <a:gd name="T31" fmla="*/ 0 h 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4"/>
                      <a:gd name="T49" fmla="*/ 0 h 6"/>
                      <a:gd name="T50" fmla="*/ 4 w 4"/>
                      <a:gd name="T51" fmla="*/ 6 h 6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4" h="6">
                        <a:moveTo>
                          <a:pt x="4" y="0"/>
                        </a:moveTo>
                        <a:lnTo>
                          <a:pt x="3" y="1"/>
                        </a:lnTo>
                        <a:lnTo>
                          <a:pt x="2" y="2"/>
                        </a:lnTo>
                        <a:lnTo>
                          <a:pt x="1" y="3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2" y="5"/>
                        </a:lnTo>
                        <a:lnTo>
                          <a:pt x="3" y="4"/>
                        </a:lnTo>
                        <a:lnTo>
                          <a:pt x="4" y="3"/>
                        </a:lnTo>
                        <a:lnTo>
                          <a:pt x="4" y="2"/>
                        </a:lnTo>
                        <a:lnTo>
                          <a:pt x="3" y="2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07" name="Freeform 310">
                    <a:extLst>
                      <a:ext uri="{FF2B5EF4-FFF2-40B4-BE49-F238E27FC236}">
                        <a16:creationId xmlns:a16="http://schemas.microsoft.com/office/drawing/2014/main" id="{2DAA5D14-22E3-44D1-AF99-A2D261D53C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" y="179"/>
                    <a:ext cx="3" cy="2"/>
                  </a:xfrm>
                  <a:custGeom>
                    <a:avLst/>
                    <a:gdLst>
                      <a:gd name="T0" fmla="*/ 3 w 3"/>
                      <a:gd name="T1" fmla="*/ 1 h 2"/>
                      <a:gd name="T2" fmla="*/ 2 w 3"/>
                      <a:gd name="T3" fmla="*/ 0 h 2"/>
                      <a:gd name="T4" fmla="*/ 1 w 3"/>
                      <a:gd name="T5" fmla="*/ 0 h 2"/>
                      <a:gd name="T6" fmla="*/ 0 w 3"/>
                      <a:gd name="T7" fmla="*/ 2 h 2"/>
                      <a:gd name="T8" fmla="*/ 1 w 3"/>
                      <a:gd name="T9" fmla="*/ 2 h 2"/>
                      <a:gd name="T10" fmla="*/ 0 w 3"/>
                      <a:gd name="T11" fmla="*/ 2 h 2"/>
                      <a:gd name="T12" fmla="*/ 3 w 3"/>
                      <a:gd name="T13" fmla="*/ 1 h 2"/>
                      <a:gd name="T14" fmla="*/ 2 w 3"/>
                      <a:gd name="T15" fmla="*/ 0 h 2"/>
                      <a:gd name="T16" fmla="*/ 2 w 3"/>
                      <a:gd name="T17" fmla="*/ 0 h 2"/>
                      <a:gd name="T18" fmla="*/ 3 w 3"/>
                      <a:gd name="T19" fmla="*/ 1 h 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"/>
                      <a:gd name="T31" fmla="*/ 0 h 2"/>
                      <a:gd name="T32" fmla="*/ 3 w 3"/>
                      <a:gd name="T33" fmla="*/ 2 h 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" h="2">
                        <a:moveTo>
                          <a:pt x="3" y="1"/>
                        </a:move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2" y="0"/>
                        </a:lnTo>
                        <a:lnTo>
                          <a:pt x="3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08" name="Freeform 311">
                    <a:extLst>
                      <a:ext uri="{FF2B5EF4-FFF2-40B4-BE49-F238E27FC236}">
                        <a16:creationId xmlns:a16="http://schemas.microsoft.com/office/drawing/2014/main" id="{6EB8425E-9178-4ABF-B475-0B89CF0B72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" y="180"/>
                    <a:ext cx="5" cy="6"/>
                  </a:xfrm>
                  <a:custGeom>
                    <a:avLst/>
                    <a:gdLst>
                      <a:gd name="T0" fmla="*/ 5 w 5"/>
                      <a:gd name="T1" fmla="*/ 4 h 6"/>
                      <a:gd name="T2" fmla="*/ 5 w 5"/>
                      <a:gd name="T3" fmla="*/ 4 h 6"/>
                      <a:gd name="T4" fmla="*/ 5 w 5"/>
                      <a:gd name="T5" fmla="*/ 4 h 6"/>
                      <a:gd name="T6" fmla="*/ 4 w 5"/>
                      <a:gd name="T7" fmla="*/ 3 h 6"/>
                      <a:gd name="T8" fmla="*/ 3 w 5"/>
                      <a:gd name="T9" fmla="*/ 2 h 6"/>
                      <a:gd name="T10" fmla="*/ 3 w 5"/>
                      <a:gd name="T11" fmla="*/ 0 h 6"/>
                      <a:gd name="T12" fmla="*/ 0 w 5"/>
                      <a:gd name="T13" fmla="*/ 1 h 6"/>
                      <a:gd name="T14" fmla="*/ 1 w 5"/>
                      <a:gd name="T15" fmla="*/ 2 h 6"/>
                      <a:gd name="T16" fmla="*/ 2 w 5"/>
                      <a:gd name="T17" fmla="*/ 4 h 6"/>
                      <a:gd name="T18" fmla="*/ 3 w 5"/>
                      <a:gd name="T19" fmla="*/ 5 h 6"/>
                      <a:gd name="T20" fmla="*/ 4 w 5"/>
                      <a:gd name="T21" fmla="*/ 6 h 6"/>
                      <a:gd name="T22" fmla="*/ 4 w 5"/>
                      <a:gd name="T23" fmla="*/ 6 h 6"/>
                      <a:gd name="T24" fmla="*/ 5 w 5"/>
                      <a:gd name="T25" fmla="*/ 4 h 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5"/>
                      <a:gd name="T40" fmla="*/ 0 h 6"/>
                      <a:gd name="T41" fmla="*/ 5 w 5"/>
                      <a:gd name="T42" fmla="*/ 6 h 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5" h="6">
                        <a:moveTo>
                          <a:pt x="5" y="4"/>
                        </a:moveTo>
                        <a:lnTo>
                          <a:pt x="5" y="4"/>
                        </a:lnTo>
                        <a:lnTo>
                          <a:pt x="4" y="3"/>
                        </a:lnTo>
                        <a:lnTo>
                          <a:pt x="3" y="2"/>
                        </a:lnTo>
                        <a:lnTo>
                          <a:pt x="3" y="0"/>
                        </a:lnTo>
                        <a:lnTo>
                          <a:pt x="0" y="1"/>
                        </a:lnTo>
                        <a:lnTo>
                          <a:pt x="1" y="2"/>
                        </a:lnTo>
                        <a:lnTo>
                          <a:pt x="2" y="4"/>
                        </a:lnTo>
                        <a:lnTo>
                          <a:pt x="3" y="5"/>
                        </a:lnTo>
                        <a:lnTo>
                          <a:pt x="4" y="6"/>
                        </a:lnTo>
                        <a:lnTo>
                          <a:pt x="5" y="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09" name="Freeform 312">
                    <a:extLst>
                      <a:ext uri="{FF2B5EF4-FFF2-40B4-BE49-F238E27FC236}">
                        <a16:creationId xmlns:a16="http://schemas.microsoft.com/office/drawing/2014/main" id="{2FDDB0FF-63FB-47AD-888C-AE7C0AF00F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" y="184"/>
                    <a:ext cx="4" cy="3"/>
                  </a:xfrm>
                  <a:custGeom>
                    <a:avLst/>
                    <a:gdLst>
                      <a:gd name="T0" fmla="*/ 3 w 4"/>
                      <a:gd name="T1" fmla="*/ 0 h 3"/>
                      <a:gd name="T2" fmla="*/ 3 w 4"/>
                      <a:gd name="T3" fmla="*/ 0 h 3"/>
                      <a:gd name="T4" fmla="*/ 3 w 4"/>
                      <a:gd name="T5" fmla="*/ 1 h 3"/>
                      <a:gd name="T6" fmla="*/ 2 w 4"/>
                      <a:gd name="T7" fmla="*/ 1 h 3"/>
                      <a:gd name="T8" fmla="*/ 2 w 4"/>
                      <a:gd name="T9" fmla="*/ 1 h 3"/>
                      <a:gd name="T10" fmla="*/ 1 w 4"/>
                      <a:gd name="T11" fmla="*/ 0 h 3"/>
                      <a:gd name="T12" fmla="*/ 0 w 4"/>
                      <a:gd name="T13" fmla="*/ 2 h 3"/>
                      <a:gd name="T14" fmla="*/ 1 w 4"/>
                      <a:gd name="T15" fmla="*/ 3 h 3"/>
                      <a:gd name="T16" fmla="*/ 2 w 4"/>
                      <a:gd name="T17" fmla="*/ 3 h 3"/>
                      <a:gd name="T18" fmla="*/ 3 w 4"/>
                      <a:gd name="T19" fmla="*/ 3 h 3"/>
                      <a:gd name="T20" fmla="*/ 4 w 4"/>
                      <a:gd name="T21" fmla="*/ 3 h 3"/>
                      <a:gd name="T22" fmla="*/ 4 w 4"/>
                      <a:gd name="T23" fmla="*/ 3 h 3"/>
                      <a:gd name="T24" fmla="*/ 3 w 4"/>
                      <a:gd name="T25" fmla="*/ 0 h 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4"/>
                      <a:gd name="T40" fmla="*/ 0 h 3"/>
                      <a:gd name="T41" fmla="*/ 4 w 4"/>
                      <a:gd name="T42" fmla="*/ 3 h 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4" h="3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lnTo>
                          <a:pt x="4" y="3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10" name="Freeform 313">
                    <a:extLst>
                      <a:ext uri="{FF2B5EF4-FFF2-40B4-BE49-F238E27FC236}">
                        <a16:creationId xmlns:a16="http://schemas.microsoft.com/office/drawing/2014/main" id="{B4235706-9852-4CC4-903E-18EE1EFFD8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9" y="168"/>
                    <a:ext cx="8" cy="19"/>
                  </a:xfrm>
                  <a:custGeom>
                    <a:avLst/>
                    <a:gdLst>
                      <a:gd name="T0" fmla="*/ 8 w 8"/>
                      <a:gd name="T1" fmla="*/ 1 h 19"/>
                      <a:gd name="T2" fmla="*/ 6 w 8"/>
                      <a:gd name="T3" fmla="*/ 2 h 19"/>
                      <a:gd name="T4" fmla="*/ 6 w 8"/>
                      <a:gd name="T5" fmla="*/ 5 h 19"/>
                      <a:gd name="T6" fmla="*/ 5 w 8"/>
                      <a:gd name="T7" fmla="*/ 7 h 19"/>
                      <a:gd name="T8" fmla="*/ 5 w 8"/>
                      <a:gd name="T9" fmla="*/ 10 h 19"/>
                      <a:gd name="T10" fmla="*/ 4 w 8"/>
                      <a:gd name="T11" fmla="*/ 12 h 19"/>
                      <a:gd name="T12" fmla="*/ 3 w 8"/>
                      <a:gd name="T13" fmla="*/ 14 h 19"/>
                      <a:gd name="T14" fmla="*/ 2 w 8"/>
                      <a:gd name="T15" fmla="*/ 15 h 19"/>
                      <a:gd name="T16" fmla="*/ 1 w 8"/>
                      <a:gd name="T17" fmla="*/ 16 h 19"/>
                      <a:gd name="T18" fmla="*/ 0 w 8"/>
                      <a:gd name="T19" fmla="*/ 16 h 19"/>
                      <a:gd name="T20" fmla="*/ 1 w 8"/>
                      <a:gd name="T21" fmla="*/ 19 h 19"/>
                      <a:gd name="T22" fmla="*/ 2 w 8"/>
                      <a:gd name="T23" fmla="*/ 18 h 19"/>
                      <a:gd name="T24" fmla="*/ 4 w 8"/>
                      <a:gd name="T25" fmla="*/ 16 h 19"/>
                      <a:gd name="T26" fmla="*/ 5 w 8"/>
                      <a:gd name="T27" fmla="*/ 15 h 19"/>
                      <a:gd name="T28" fmla="*/ 6 w 8"/>
                      <a:gd name="T29" fmla="*/ 13 h 19"/>
                      <a:gd name="T30" fmla="*/ 7 w 8"/>
                      <a:gd name="T31" fmla="*/ 10 h 19"/>
                      <a:gd name="T32" fmla="*/ 7 w 8"/>
                      <a:gd name="T33" fmla="*/ 8 h 19"/>
                      <a:gd name="T34" fmla="*/ 8 w 8"/>
                      <a:gd name="T35" fmla="*/ 5 h 19"/>
                      <a:gd name="T36" fmla="*/ 8 w 8"/>
                      <a:gd name="T37" fmla="*/ 2 h 19"/>
                      <a:gd name="T38" fmla="*/ 7 w 8"/>
                      <a:gd name="T39" fmla="*/ 3 h 19"/>
                      <a:gd name="T40" fmla="*/ 8 w 8"/>
                      <a:gd name="T41" fmla="*/ 1 h 19"/>
                      <a:gd name="T42" fmla="*/ 6 w 8"/>
                      <a:gd name="T43" fmla="*/ 0 h 19"/>
                      <a:gd name="T44" fmla="*/ 6 w 8"/>
                      <a:gd name="T45" fmla="*/ 2 h 19"/>
                      <a:gd name="T46" fmla="*/ 8 w 8"/>
                      <a:gd name="T47" fmla="*/ 1 h 19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8"/>
                      <a:gd name="T73" fmla="*/ 0 h 19"/>
                      <a:gd name="T74" fmla="*/ 8 w 8"/>
                      <a:gd name="T75" fmla="*/ 19 h 19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8" h="19">
                        <a:moveTo>
                          <a:pt x="8" y="1"/>
                        </a:moveTo>
                        <a:lnTo>
                          <a:pt x="6" y="2"/>
                        </a:lnTo>
                        <a:lnTo>
                          <a:pt x="6" y="5"/>
                        </a:lnTo>
                        <a:lnTo>
                          <a:pt x="5" y="7"/>
                        </a:lnTo>
                        <a:lnTo>
                          <a:pt x="5" y="10"/>
                        </a:lnTo>
                        <a:lnTo>
                          <a:pt x="4" y="12"/>
                        </a:lnTo>
                        <a:lnTo>
                          <a:pt x="3" y="14"/>
                        </a:lnTo>
                        <a:lnTo>
                          <a:pt x="2" y="15"/>
                        </a:lnTo>
                        <a:lnTo>
                          <a:pt x="1" y="16"/>
                        </a:lnTo>
                        <a:lnTo>
                          <a:pt x="0" y="16"/>
                        </a:lnTo>
                        <a:lnTo>
                          <a:pt x="1" y="19"/>
                        </a:lnTo>
                        <a:lnTo>
                          <a:pt x="2" y="18"/>
                        </a:lnTo>
                        <a:lnTo>
                          <a:pt x="4" y="16"/>
                        </a:lnTo>
                        <a:lnTo>
                          <a:pt x="5" y="15"/>
                        </a:lnTo>
                        <a:lnTo>
                          <a:pt x="6" y="13"/>
                        </a:lnTo>
                        <a:lnTo>
                          <a:pt x="7" y="10"/>
                        </a:lnTo>
                        <a:lnTo>
                          <a:pt x="7" y="8"/>
                        </a:lnTo>
                        <a:lnTo>
                          <a:pt x="8" y="5"/>
                        </a:lnTo>
                        <a:lnTo>
                          <a:pt x="8" y="2"/>
                        </a:lnTo>
                        <a:lnTo>
                          <a:pt x="7" y="3"/>
                        </a:lnTo>
                        <a:lnTo>
                          <a:pt x="8" y="1"/>
                        </a:lnTo>
                        <a:lnTo>
                          <a:pt x="6" y="0"/>
                        </a:lnTo>
                        <a:lnTo>
                          <a:pt x="6" y="2"/>
                        </a:lnTo>
                        <a:lnTo>
                          <a:pt x="8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11" name="Freeform 314">
                    <a:extLst>
                      <a:ext uri="{FF2B5EF4-FFF2-40B4-BE49-F238E27FC236}">
                        <a16:creationId xmlns:a16="http://schemas.microsoft.com/office/drawing/2014/main" id="{FDEAC16F-11A5-4E61-8EBA-0EFDCC3B08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" y="169"/>
                    <a:ext cx="14" cy="5"/>
                  </a:xfrm>
                  <a:custGeom>
                    <a:avLst/>
                    <a:gdLst>
                      <a:gd name="T0" fmla="*/ 12 w 14"/>
                      <a:gd name="T1" fmla="*/ 4 h 5"/>
                      <a:gd name="T2" fmla="*/ 13 w 14"/>
                      <a:gd name="T3" fmla="*/ 3 h 5"/>
                      <a:gd name="T4" fmla="*/ 1 w 14"/>
                      <a:gd name="T5" fmla="*/ 0 h 5"/>
                      <a:gd name="T6" fmla="*/ 0 w 14"/>
                      <a:gd name="T7" fmla="*/ 2 h 5"/>
                      <a:gd name="T8" fmla="*/ 13 w 14"/>
                      <a:gd name="T9" fmla="*/ 5 h 5"/>
                      <a:gd name="T10" fmla="*/ 14 w 14"/>
                      <a:gd name="T11" fmla="*/ 4 h 5"/>
                      <a:gd name="T12" fmla="*/ 13 w 14"/>
                      <a:gd name="T13" fmla="*/ 5 h 5"/>
                      <a:gd name="T14" fmla="*/ 14 w 14"/>
                      <a:gd name="T15" fmla="*/ 5 h 5"/>
                      <a:gd name="T16" fmla="*/ 14 w 14"/>
                      <a:gd name="T17" fmla="*/ 4 h 5"/>
                      <a:gd name="T18" fmla="*/ 12 w 14"/>
                      <a:gd name="T19" fmla="*/ 4 h 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4"/>
                      <a:gd name="T31" fmla="*/ 0 h 5"/>
                      <a:gd name="T32" fmla="*/ 14 w 14"/>
                      <a:gd name="T33" fmla="*/ 5 h 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4" h="5">
                        <a:moveTo>
                          <a:pt x="12" y="4"/>
                        </a:moveTo>
                        <a:lnTo>
                          <a:pt x="13" y="3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3" y="5"/>
                        </a:lnTo>
                        <a:lnTo>
                          <a:pt x="14" y="5"/>
                        </a:lnTo>
                        <a:lnTo>
                          <a:pt x="14" y="4"/>
                        </a:lnTo>
                        <a:lnTo>
                          <a:pt x="12" y="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12" name="Freeform 315">
                    <a:extLst>
                      <a:ext uri="{FF2B5EF4-FFF2-40B4-BE49-F238E27FC236}">
                        <a16:creationId xmlns:a16="http://schemas.microsoft.com/office/drawing/2014/main" id="{F258A9DE-EE79-4E68-9044-C022E83DD7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" y="169"/>
                    <a:ext cx="3" cy="4"/>
                  </a:xfrm>
                  <a:custGeom>
                    <a:avLst/>
                    <a:gdLst>
                      <a:gd name="T0" fmla="*/ 2 w 3"/>
                      <a:gd name="T1" fmla="*/ 1 h 4"/>
                      <a:gd name="T2" fmla="*/ 1 w 3"/>
                      <a:gd name="T3" fmla="*/ 2 h 4"/>
                      <a:gd name="T4" fmla="*/ 1 w 3"/>
                      <a:gd name="T5" fmla="*/ 4 h 4"/>
                      <a:gd name="T6" fmla="*/ 3 w 3"/>
                      <a:gd name="T7" fmla="*/ 4 h 4"/>
                      <a:gd name="T8" fmla="*/ 3 w 3"/>
                      <a:gd name="T9" fmla="*/ 2 h 4"/>
                      <a:gd name="T10" fmla="*/ 2 w 3"/>
                      <a:gd name="T11" fmla="*/ 3 h 4"/>
                      <a:gd name="T12" fmla="*/ 2 w 3"/>
                      <a:gd name="T13" fmla="*/ 1 h 4"/>
                      <a:gd name="T14" fmla="*/ 0 w 3"/>
                      <a:gd name="T15" fmla="*/ 0 h 4"/>
                      <a:gd name="T16" fmla="*/ 1 w 3"/>
                      <a:gd name="T17" fmla="*/ 2 h 4"/>
                      <a:gd name="T18" fmla="*/ 2 w 3"/>
                      <a:gd name="T19" fmla="*/ 1 h 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"/>
                      <a:gd name="T31" fmla="*/ 0 h 4"/>
                      <a:gd name="T32" fmla="*/ 3 w 3"/>
                      <a:gd name="T33" fmla="*/ 4 h 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" h="4">
                        <a:moveTo>
                          <a:pt x="2" y="1"/>
                        </a:moveTo>
                        <a:lnTo>
                          <a:pt x="1" y="2"/>
                        </a:lnTo>
                        <a:lnTo>
                          <a:pt x="1" y="4"/>
                        </a:lnTo>
                        <a:lnTo>
                          <a:pt x="3" y="4"/>
                        </a:lnTo>
                        <a:lnTo>
                          <a:pt x="3" y="2"/>
                        </a:lnTo>
                        <a:lnTo>
                          <a:pt x="2" y="3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13" name="Freeform 316">
                    <a:extLst>
                      <a:ext uri="{FF2B5EF4-FFF2-40B4-BE49-F238E27FC236}">
                        <a16:creationId xmlns:a16="http://schemas.microsoft.com/office/drawing/2014/main" id="{CDA78116-DC4B-4336-9B87-D3D152A08F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" y="170"/>
                    <a:ext cx="23" cy="5"/>
                  </a:xfrm>
                  <a:custGeom>
                    <a:avLst/>
                    <a:gdLst>
                      <a:gd name="T0" fmla="*/ 23 w 23"/>
                      <a:gd name="T1" fmla="*/ 4 h 5"/>
                      <a:gd name="T2" fmla="*/ 22 w 23"/>
                      <a:gd name="T3" fmla="*/ 3 h 5"/>
                      <a:gd name="T4" fmla="*/ 0 w 23"/>
                      <a:gd name="T5" fmla="*/ 0 h 5"/>
                      <a:gd name="T6" fmla="*/ 0 w 23"/>
                      <a:gd name="T7" fmla="*/ 2 h 5"/>
                      <a:gd name="T8" fmla="*/ 22 w 23"/>
                      <a:gd name="T9" fmla="*/ 5 h 5"/>
                      <a:gd name="T10" fmla="*/ 21 w 23"/>
                      <a:gd name="T11" fmla="*/ 4 h 5"/>
                      <a:gd name="T12" fmla="*/ 23 w 23"/>
                      <a:gd name="T13" fmla="*/ 4 h 5"/>
                      <a:gd name="T14" fmla="*/ 23 w 23"/>
                      <a:gd name="T15" fmla="*/ 3 h 5"/>
                      <a:gd name="T16" fmla="*/ 22 w 23"/>
                      <a:gd name="T17" fmla="*/ 3 h 5"/>
                      <a:gd name="T18" fmla="*/ 23 w 23"/>
                      <a:gd name="T19" fmla="*/ 4 h 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3"/>
                      <a:gd name="T31" fmla="*/ 0 h 5"/>
                      <a:gd name="T32" fmla="*/ 23 w 23"/>
                      <a:gd name="T33" fmla="*/ 5 h 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3" h="5">
                        <a:moveTo>
                          <a:pt x="23" y="4"/>
                        </a:moveTo>
                        <a:lnTo>
                          <a:pt x="22" y="3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22" y="5"/>
                        </a:lnTo>
                        <a:lnTo>
                          <a:pt x="21" y="4"/>
                        </a:lnTo>
                        <a:lnTo>
                          <a:pt x="23" y="4"/>
                        </a:lnTo>
                        <a:lnTo>
                          <a:pt x="23" y="3"/>
                        </a:lnTo>
                        <a:lnTo>
                          <a:pt x="22" y="3"/>
                        </a:lnTo>
                        <a:lnTo>
                          <a:pt x="23" y="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14" name="Freeform 317">
                    <a:extLst>
                      <a:ext uri="{FF2B5EF4-FFF2-40B4-BE49-F238E27FC236}">
                        <a16:creationId xmlns:a16="http://schemas.microsoft.com/office/drawing/2014/main" id="{2970A92B-AC10-4979-BB98-B9BA601D85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" y="174"/>
                    <a:ext cx="2" cy="3"/>
                  </a:xfrm>
                  <a:custGeom>
                    <a:avLst/>
                    <a:gdLst>
                      <a:gd name="T0" fmla="*/ 1 w 2"/>
                      <a:gd name="T1" fmla="*/ 3 h 3"/>
                      <a:gd name="T2" fmla="*/ 2 w 2"/>
                      <a:gd name="T3" fmla="*/ 2 h 3"/>
                      <a:gd name="T4" fmla="*/ 2 w 2"/>
                      <a:gd name="T5" fmla="*/ 0 h 3"/>
                      <a:gd name="T6" fmla="*/ 0 w 2"/>
                      <a:gd name="T7" fmla="*/ 0 h 3"/>
                      <a:gd name="T8" fmla="*/ 0 w 2"/>
                      <a:gd name="T9" fmla="*/ 2 h 3"/>
                      <a:gd name="T10" fmla="*/ 1 w 2"/>
                      <a:gd name="T11" fmla="*/ 1 h 3"/>
                      <a:gd name="T12" fmla="*/ 1 w 2"/>
                      <a:gd name="T13" fmla="*/ 3 h 3"/>
                      <a:gd name="T14" fmla="*/ 2 w 2"/>
                      <a:gd name="T15" fmla="*/ 3 h 3"/>
                      <a:gd name="T16" fmla="*/ 2 w 2"/>
                      <a:gd name="T17" fmla="*/ 2 h 3"/>
                      <a:gd name="T18" fmla="*/ 1 w 2"/>
                      <a:gd name="T19" fmla="*/ 3 h 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"/>
                      <a:gd name="T31" fmla="*/ 0 h 3"/>
                      <a:gd name="T32" fmla="*/ 2 w 2"/>
                      <a:gd name="T33" fmla="*/ 3 h 3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" h="3">
                        <a:moveTo>
                          <a:pt x="1" y="3"/>
                        </a:moveTo>
                        <a:lnTo>
                          <a:pt x="2" y="2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1" y="1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2" y="2"/>
                        </a:lnTo>
                        <a:lnTo>
                          <a:pt x="1" y="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15" name="Freeform 318">
                    <a:extLst>
                      <a:ext uri="{FF2B5EF4-FFF2-40B4-BE49-F238E27FC236}">
                        <a16:creationId xmlns:a16="http://schemas.microsoft.com/office/drawing/2014/main" id="{CE8113BD-3CB2-4064-B795-F99A7727FF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" y="175"/>
                    <a:ext cx="3" cy="2"/>
                  </a:xfrm>
                  <a:custGeom>
                    <a:avLst/>
                    <a:gdLst>
                      <a:gd name="T0" fmla="*/ 2 w 3"/>
                      <a:gd name="T1" fmla="*/ 1 h 2"/>
                      <a:gd name="T2" fmla="*/ 1 w 3"/>
                      <a:gd name="T3" fmla="*/ 2 h 2"/>
                      <a:gd name="T4" fmla="*/ 3 w 3"/>
                      <a:gd name="T5" fmla="*/ 2 h 2"/>
                      <a:gd name="T6" fmla="*/ 3 w 3"/>
                      <a:gd name="T7" fmla="*/ 0 h 2"/>
                      <a:gd name="T8" fmla="*/ 1 w 3"/>
                      <a:gd name="T9" fmla="*/ 0 h 2"/>
                      <a:gd name="T10" fmla="*/ 0 w 3"/>
                      <a:gd name="T11" fmla="*/ 1 h 2"/>
                      <a:gd name="T12" fmla="*/ 1 w 3"/>
                      <a:gd name="T13" fmla="*/ 0 h 2"/>
                      <a:gd name="T14" fmla="*/ 0 w 3"/>
                      <a:gd name="T15" fmla="*/ 0 h 2"/>
                      <a:gd name="T16" fmla="*/ 0 w 3"/>
                      <a:gd name="T17" fmla="*/ 1 h 2"/>
                      <a:gd name="T18" fmla="*/ 2 w 3"/>
                      <a:gd name="T19" fmla="*/ 1 h 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"/>
                      <a:gd name="T31" fmla="*/ 0 h 2"/>
                      <a:gd name="T32" fmla="*/ 3 w 3"/>
                      <a:gd name="T33" fmla="*/ 2 h 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" h="2">
                        <a:moveTo>
                          <a:pt x="2" y="1"/>
                        </a:moveTo>
                        <a:lnTo>
                          <a:pt x="1" y="2"/>
                        </a:lnTo>
                        <a:lnTo>
                          <a:pt x="3" y="2"/>
                        </a:lnTo>
                        <a:lnTo>
                          <a:pt x="3" y="0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16" name="Freeform 319">
                    <a:extLst>
                      <a:ext uri="{FF2B5EF4-FFF2-40B4-BE49-F238E27FC236}">
                        <a16:creationId xmlns:a16="http://schemas.microsoft.com/office/drawing/2014/main" id="{F6B90F72-0F09-459B-8F72-BC96FB3D7E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" y="176"/>
                    <a:ext cx="3" cy="2"/>
                  </a:xfrm>
                  <a:custGeom>
                    <a:avLst/>
                    <a:gdLst>
                      <a:gd name="T0" fmla="*/ 2 w 3"/>
                      <a:gd name="T1" fmla="*/ 0 h 2"/>
                      <a:gd name="T2" fmla="*/ 3 w 3"/>
                      <a:gd name="T3" fmla="*/ 1 h 2"/>
                      <a:gd name="T4" fmla="*/ 3 w 3"/>
                      <a:gd name="T5" fmla="*/ 0 h 2"/>
                      <a:gd name="T6" fmla="*/ 1 w 3"/>
                      <a:gd name="T7" fmla="*/ 0 h 2"/>
                      <a:gd name="T8" fmla="*/ 1 w 3"/>
                      <a:gd name="T9" fmla="*/ 1 h 2"/>
                      <a:gd name="T10" fmla="*/ 2 w 3"/>
                      <a:gd name="T11" fmla="*/ 2 h 2"/>
                      <a:gd name="T12" fmla="*/ 1 w 3"/>
                      <a:gd name="T13" fmla="*/ 1 h 2"/>
                      <a:gd name="T14" fmla="*/ 0 w 3"/>
                      <a:gd name="T15" fmla="*/ 2 h 2"/>
                      <a:gd name="T16" fmla="*/ 2 w 3"/>
                      <a:gd name="T17" fmla="*/ 2 h 2"/>
                      <a:gd name="T18" fmla="*/ 2 w 3"/>
                      <a:gd name="T19" fmla="*/ 0 h 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"/>
                      <a:gd name="T31" fmla="*/ 0 h 2"/>
                      <a:gd name="T32" fmla="*/ 3 w 3"/>
                      <a:gd name="T33" fmla="*/ 2 h 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" h="2">
                        <a:moveTo>
                          <a:pt x="2" y="0"/>
                        </a:moveTo>
                        <a:lnTo>
                          <a:pt x="3" y="1"/>
                        </a:lnTo>
                        <a:lnTo>
                          <a:pt x="3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2" y="2"/>
                        </a:lnTo>
                        <a:lnTo>
                          <a:pt x="1" y="1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17" name="Freeform 320">
                    <a:extLst>
                      <a:ext uri="{FF2B5EF4-FFF2-40B4-BE49-F238E27FC236}">
                        <a16:creationId xmlns:a16="http://schemas.microsoft.com/office/drawing/2014/main" id="{79D6FE45-2960-455D-833D-EDE2ABA246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" y="176"/>
                    <a:ext cx="11" cy="4"/>
                  </a:xfrm>
                  <a:custGeom>
                    <a:avLst/>
                    <a:gdLst>
                      <a:gd name="T0" fmla="*/ 8 w 11"/>
                      <a:gd name="T1" fmla="*/ 3 h 4"/>
                      <a:gd name="T2" fmla="*/ 10 w 11"/>
                      <a:gd name="T3" fmla="*/ 2 h 4"/>
                      <a:gd name="T4" fmla="*/ 0 w 11"/>
                      <a:gd name="T5" fmla="*/ 0 h 4"/>
                      <a:gd name="T6" fmla="*/ 0 w 11"/>
                      <a:gd name="T7" fmla="*/ 2 h 4"/>
                      <a:gd name="T8" fmla="*/ 9 w 11"/>
                      <a:gd name="T9" fmla="*/ 4 h 4"/>
                      <a:gd name="T10" fmla="*/ 11 w 11"/>
                      <a:gd name="T11" fmla="*/ 3 h 4"/>
                      <a:gd name="T12" fmla="*/ 9 w 11"/>
                      <a:gd name="T13" fmla="*/ 4 h 4"/>
                      <a:gd name="T14" fmla="*/ 11 w 11"/>
                      <a:gd name="T15" fmla="*/ 4 h 4"/>
                      <a:gd name="T16" fmla="*/ 11 w 11"/>
                      <a:gd name="T17" fmla="*/ 3 h 4"/>
                      <a:gd name="T18" fmla="*/ 8 w 11"/>
                      <a:gd name="T19" fmla="*/ 3 h 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1"/>
                      <a:gd name="T31" fmla="*/ 0 h 4"/>
                      <a:gd name="T32" fmla="*/ 11 w 11"/>
                      <a:gd name="T33" fmla="*/ 4 h 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1" h="4">
                        <a:moveTo>
                          <a:pt x="8" y="3"/>
                        </a:moveTo>
                        <a:lnTo>
                          <a:pt x="1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9" y="4"/>
                        </a:lnTo>
                        <a:lnTo>
                          <a:pt x="11" y="3"/>
                        </a:lnTo>
                        <a:lnTo>
                          <a:pt x="9" y="4"/>
                        </a:lnTo>
                        <a:lnTo>
                          <a:pt x="11" y="4"/>
                        </a:lnTo>
                        <a:lnTo>
                          <a:pt x="11" y="3"/>
                        </a:lnTo>
                        <a:lnTo>
                          <a:pt x="8" y="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18" name="Freeform 321">
                    <a:extLst>
                      <a:ext uri="{FF2B5EF4-FFF2-40B4-BE49-F238E27FC236}">
                        <a16:creationId xmlns:a16="http://schemas.microsoft.com/office/drawing/2014/main" id="{D528BF23-F07C-45C6-859D-142888FD88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7" y="174"/>
                    <a:ext cx="3" cy="5"/>
                  </a:xfrm>
                  <a:custGeom>
                    <a:avLst/>
                    <a:gdLst>
                      <a:gd name="T0" fmla="*/ 1 w 3"/>
                      <a:gd name="T1" fmla="*/ 0 h 5"/>
                      <a:gd name="T2" fmla="*/ 0 w 3"/>
                      <a:gd name="T3" fmla="*/ 1 h 5"/>
                      <a:gd name="T4" fmla="*/ 0 w 3"/>
                      <a:gd name="T5" fmla="*/ 5 h 5"/>
                      <a:gd name="T6" fmla="*/ 3 w 3"/>
                      <a:gd name="T7" fmla="*/ 5 h 5"/>
                      <a:gd name="T8" fmla="*/ 2 w 3"/>
                      <a:gd name="T9" fmla="*/ 1 h 5"/>
                      <a:gd name="T10" fmla="*/ 1 w 3"/>
                      <a:gd name="T11" fmla="*/ 2 h 5"/>
                      <a:gd name="T12" fmla="*/ 1 w 3"/>
                      <a:gd name="T13" fmla="*/ 0 h 5"/>
                      <a:gd name="T14" fmla="*/ 0 w 3"/>
                      <a:gd name="T15" fmla="*/ 0 h 5"/>
                      <a:gd name="T16" fmla="*/ 0 w 3"/>
                      <a:gd name="T17" fmla="*/ 1 h 5"/>
                      <a:gd name="T18" fmla="*/ 1 w 3"/>
                      <a:gd name="T19" fmla="*/ 0 h 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"/>
                      <a:gd name="T31" fmla="*/ 0 h 5"/>
                      <a:gd name="T32" fmla="*/ 3 w 3"/>
                      <a:gd name="T33" fmla="*/ 5 h 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" h="5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2" y="1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19" name="Freeform 322">
                    <a:extLst>
                      <a:ext uri="{FF2B5EF4-FFF2-40B4-BE49-F238E27FC236}">
                        <a16:creationId xmlns:a16="http://schemas.microsoft.com/office/drawing/2014/main" id="{1DAF4239-BE10-491F-8800-5FAE70B3D4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8" y="174"/>
                    <a:ext cx="3" cy="3"/>
                  </a:xfrm>
                  <a:custGeom>
                    <a:avLst/>
                    <a:gdLst>
                      <a:gd name="T0" fmla="*/ 3 w 3"/>
                      <a:gd name="T1" fmla="*/ 2 h 3"/>
                      <a:gd name="T2" fmla="*/ 2 w 3"/>
                      <a:gd name="T3" fmla="*/ 1 h 3"/>
                      <a:gd name="T4" fmla="*/ 0 w 3"/>
                      <a:gd name="T5" fmla="*/ 0 h 3"/>
                      <a:gd name="T6" fmla="*/ 0 w 3"/>
                      <a:gd name="T7" fmla="*/ 2 h 3"/>
                      <a:gd name="T8" fmla="*/ 2 w 3"/>
                      <a:gd name="T9" fmla="*/ 3 h 3"/>
                      <a:gd name="T10" fmla="*/ 1 w 3"/>
                      <a:gd name="T11" fmla="*/ 2 h 3"/>
                      <a:gd name="T12" fmla="*/ 3 w 3"/>
                      <a:gd name="T13" fmla="*/ 2 h 3"/>
                      <a:gd name="T14" fmla="*/ 3 w 3"/>
                      <a:gd name="T15" fmla="*/ 1 h 3"/>
                      <a:gd name="T16" fmla="*/ 2 w 3"/>
                      <a:gd name="T17" fmla="*/ 1 h 3"/>
                      <a:gd name="T18" fmla="*/ 3 w 3"/>
                      <a:gd name="T19" fmla="*/ 2 h 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"/>
                      <a:gd name="T31" fmla="*/ 0 h 3"/>
                      <a:gd name="T32" fmla="*/ 3 w 3"/>
                      <a:gd name="T33" fmla="*/ 3 h 3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" h="3">
                        <a:moveTo>
                          <a:pt x="3" y="2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2" y="3"/>
                        </a:lnTo>
                        <a:lnTo>
                          <a:pt x="1" y="2"/>
                        </a:lnTo>
                        <a:lnTo>
                          <a:pt x="3" y="2"/>
                        </a:ln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3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20" name="Freeform 323">
                    <a:extLst>
                      <a:ext uri="{FF2B5EF4-FFF2-40B4-BE49-F238E27FC236}">
                        <a16:creationId xmlns:a16="http://schemas.microsoft.com/office/drawing/2014/main" id="{E21236D3-8BE8-4087-B5A3-0C3B7AF9E2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8" y="176"/>
                    <a:ext cx="3" cy="3"/>
                  </a:xfrm>
                  <a:custGeom>
                    <a:avLst/>
                    <a:gdLst>
                      <a:gd name="T0" fmla="*/ 3 w 3"/>
                      <a:gd name="T1" fmla="*/ 3 h 3"/>
                      <a:gd name="T2" fmla="*/ 3 w 3"/>
                      <a:gd name="T3" fmla="*/ 3 h 3"/>
                      <a:gd name="T4" fmla="*/ 3 w 3"/>
                      <a:gd name="T5" fmla="*/ 2 h 3"/>
                      <a:gd name="T6" fmla="*/ 3 w 3"/>
                      <a:gd name="T7" fmla="*/ 1 h 3"/>
                      <a:gd name="T8" fmla="*/ 3 w 3"/>
                      <a:gd name="T9" fmla="*/ 0 h 3"/>
                      <a:gd name="T10" fmla="*/ 3 w 3"/>
                      <a:gd name="T11" fmla="*/ 0 h 3"/>
                      <a:gd name="T12" fmla="*/ 1 w 3"/>
                      <a:gd name="T13" fmla="*/ 0 h 3"/>
                      <a:gd name="T14" fmla="*/ 1 w 3"/>
                      <a:gd name="T15" fmla="*/ 0 h 3"/>
                      <a:gd name="T16" fmla="*/ 0 w 3"/>
                      <a:gd name="T17" fmla="*/ 1 h 3"/>
                      <a:gd name="T18" fmla="*/ 0 w 3"/>
                      <a:gd name="T19" fmla="*/ 2 h 3"/>
                      <a:gd name="T20" fmla="*/ 0 w 3"/>
                      <a:gd name="T21" fmla="*/ 3 h 3"/>
                      <a:gd name="T22" fmla="*/ 0 w 3"/>
                      <a:gd name="T23" fmla="*/ 3 h 3"/>
                      <a:gd name="T24" fmla="*/ 3 w 3"/>
                      <a:gd name="T25" fmla="*/ 3 h 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"/>
                      <a:gd name="T40" fmla="*/ 0 h 3"/>
                      <a:gd name="T41" fmla="*/ 3 w 3"/>
                      <a:gd name="T42" fmla="*/ 3 h 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" h="3">
                        <a:moveTo>
                          <a:pt x="3" y="3"/>
                        </a:moveTo>
                        <a:lnTo>
                          <a:pt x="3" y="3"/>
                        </a:lnTo>
                        <a:lnTo>
                          <a:pt x="3" y="2"/>
                        </a:lnTo>
                        <a:lnTo>
                          <a:pt x="3" y="1"/>
                        </a:lnTo>
                        <a:lnTo>
                          <a:pt x="3" y="0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3" y="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21" name="Freeform 324">
                    <a:extLst>
                      <a:ext uri="{FF2B5EF4-FFF2-40B4-BE49-F238E27FC236}">
                        <a16:creationId xmlns:a16="http://schemas.microsoft.com/office/drawing/2014/main" id="{05DAC117-9661-472D-A91B-34B9C4F313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8" y="179"/>
                    <a:ext cx="7" cy="17"/>
                  </a:xfrm>
                  <a:custGeom>
                    <a:avLst/>
                    <a:gdLst>
                      <a:gd name="T0" fmla="*/ 7 w 7"/>
                      <a:gd name="T1" fmla="*/ 15 h 17"/>
                      <a:gd name="T2" fmla="*/ 7 w 7"/>
                      <a:gd name="T3" fmla="*/ 15 h 17"/>
                      <a:gd name="T4" fmla="*/ 6 w 7"/>
                      <a:gd name="T5" fmla="*/ 15 h 17"/>
                      <a:gd name="T6" fmla="*/ 5 w 7"/>
                      <a:gd name="T7" fmla="*/ 13 h 17"/>
                      <a:gd name="T8" fmla="*/ 5 w 7"/>
                      <a:gd name="T9" fmla="*/ 12 h 17"/>
                      <a:gd name="T10" fmla="*/ 4 w 7"/>
                      <a:gd name="T11" fmla="*/ 10 h 17"/>
                      <a:gd name="T12" fmla="*/ 3 w 7"/>
                      <a:gd name="T13" fmla="*/ 8 h 17"/>
                      <a:gd name="T14" fmla="*/ 3 w 7"/>
                      <a:gd name="T15" fmla="*/ 5 h 17"/>
                      <a:gd name="T16" fmla="*/ 3 w 7"/>
                      <a:gd name="T17" fmla="*/ 3 h 17"/>
                      <a:gd name="T18" fmla="*/ 3 w 7"/>
                      <a:gd name="T19" fmla="*/ 0 h 17"/>
                      <a:gd name="T20" fmla="*/ 0 w 7"/>
                      <a:gd name="T21" fmla="*/ 0 h 17"/>
                      <a:gd name="T22" fmla="*/ 1 w 7"/>
                      <a:gd name="T23" fmla="*/ 3 h 17"/>
                      <a:gd name="T24" fmla="*/ 1 w 7"/>
                      <a:gd name="T25" fmla="*/ 6 h 17"/>
                      <a:gd name="T26" fmla="*/ 1 w 7"/>
                      <a:gd name="T27" fmla="*/ 8 h 17"/>
                      <a:gd name="T28" fmla="*/ 2 w 7"/>
                      <a:gd name="T29" fmla="*/ 11 h 17"/>
                      <a:gd name="T30" fmla="*/ 3 w 7"/>
                      <a:gd name="T31" fmla="*/ 13 h 17"/>
                      <a:gd name="T32" fmla="*/ 3 w 7"/>
                      <a:gd name="T33" fmla="*/ 14 h 17"/>
                      <a:gd name="T34" fmla="*/ 4 w 7"/>
                      <a:gd name="T35" fmla="*/ 16 h 17"/>
                      <a:gd name="T36" fmla="*/ 6 w 7"/>
                      <a:gd name="T37" fmla="*/ 17 h 17"/>
                      <a:gd name="T38" fmla="*/ 6 w 7"/>
                      <a:gd name="T39" fmla="*/ 17 h 17"/>
                      <a:gd name="T40" fmla="*/ 7 w 7"/>
                      <a:gd name="T41" fmla="*/ 15 h 17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7"/>
                      <a:gd name="T64" fmla="*/ 0 h 17"/>
                      <a:gd name="T65" fmla="*/ 7 w 7"/>
                      <a:gd name="T66" fmla="*/ 17 h 17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7" h="17">
                        <a:moveTo>
                          <a:pt x="7" y="15"/>
                        </a:moveTo>
                        <a:lnTo>
                          <a:pt x="7" y="15"/>
                        </a:lnTo>
                        <a:lnTo>
                          <a:pt x="6" y="15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4" y="10"/>
                        </a:lnTo>
                        <a:lnTo>
                          <a:pt x="3" y="8"/>
                        </a:lnTo>
                        <a:lnTo>
                          <a:pt x="3" y="5"/>
                        </a:lnTo>
                        <a:lnTo>
                          <a:pt x="3" y="3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1" y="3"/>
                        </a:lnTo>
                        <a:lnTo>
                          <a:pt x="1" y="6"/>
                        </a:lnTo>
                        <a:lnTo>
                          <a:pt x="1" y="8"/>
                        </a:lnTo>
                        <a:lnTo>
                          <a:pt x="2" y="11"/>
                        </a:lnTo>
                        <a:lnTo>
                          <a:pt x="3" y="13"/>
                        </a:lnTo>
                        <a:lnTo>
                          <a:pt x="3" y="14"/>
                        </a:lnTo>
                        <a:lnTo>
                          <a:pt x="4" y="16"/>
                        </a:lnTo>
                        <a:lnTo>
                          <a:pt x="6" y="17"/>
                        </a:lnTo>
                        <a:lnTo>
                          <a:pt x="7" y="1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22" name="Freeform 325">
                    <a:extLst>
                      <a:ext uri="{FF2B5EF4-FFF2-40B4-BE49-F238E27FC236}">
                        <a16:creationId xmlns:a16="http://schemas.microsoft.com/office/drawing/2014/main" id="{EE07C75A-14D3-493B-8270-E725673ACC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" y="194"/>
                    <a:ext cx="3" cy="3"/>
                  </a:xfrm>
                  <a:custGeom>
                    <a:avLst/>
                    <a:gdLst>
                      <a:gd name="T0" fmla="*/ 3 w 3"/>
                      <a:gd name="T1" fmla="*/ 0 h 3"/>
                      <a:gd name="T2" fmla="*/ 3 w 3"/>
                      <a:gd name="T3" fmla="*/ 0 h 3"/>
                      <a:gd name="T4" fmla="*/ 2 w 3"/>
                      <a:gd name="T5" fmla="*/ 1 h 3"/>
                      <a:gd name="T6" fmla="*/ 2 w 3"/>
                      <a:gd name="T7" fmla="*/ 1 h 3"/>
                      <a:gd name="T8" fmla="*/ 1 w 3"/>
                      <a:gd name="T9" fmla="*/ 0 h 3"/>
                      <a:gd name="T10" fmla="*/ 1 w 3"/>
                      <a:gd name="T11" fmla="*/ 0 h 3"/>
                      <a:gd name="T12" fmla="*/ 0 w 3"/>
                      <a:gd name="T13" fmla="*/ 2 h 3"/>
                      <a:gd name="T14" fmla="*/ 0 w 3"/>
                      <a:gd name="T15" fmla="*/ 2 h 3"/>
                      <a:gd name="T16" fmla="*/ 2 w 3"/>
                      <a:gd name="T17" fmla="*/ 3 h 3"/>
                      <a:gd name="T18" fmla="*/ 2 w 3"/>
                      <a:gd name="T19" fmla="*/ 3 h 3"/>
                      <a:gd name="T20" fmla="*/ 3 w 3"/>
                      <a:gd name="T21" fmla="*/ 2 h 3"/>
                      <a:gd name="T22" fmla="*/ 3 w 3"/>
                      <a:gd name="T23" fmla="*/ 2 h 3"/>
                      <a:gd name="T24" fmla="*/ 3 w 3"/>
                      <a:gd name="T25" fmla="*/ 0 h 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"/>
                      <a:gd name="T40" fmla="*/ 0 h 3"/>
                      <a:gd name="T41" fmla="*/ 3 w 3"/>
                      <a:gd name="T42" fmla="*/ 3 h 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" h="3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2" y="1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2" y="3"/>
                        </a:lnTo>
                        <a:lnTo>
                          <a:pt x="3" y="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23" name="Freeform 326">
                    <a:extLst>
                      <a:ext uri="{FF2B5EF4-FFF2-40B4-BE49-F238E27FC236}">
                        <a16:creationId xmlns:a16="http://schemas.microsoft.com/office/drawing/2014/main" id="{6A39DABA-5D69-4075-8ABD-9DEC45E1F1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7" y="191"/>
                    <a:ext cx="4" cy="5"/>
                  </a:xfrm>
                  <a:custGeom>
                    <a:avLst/>
                    <a:gdLst>
                      <a:gd name="T0" fmla="*/ 4 w 4"/>
                      <a:gd name="T1" fmla="*/ 0 h 5"/>
                      <a:gd name="T2" fmla="*/ 3 w 4"/>
                      <a:gd name="T3" fmla="*/ 0 h 5"/>
                      <a:gd name="T4" fmla="*/ 2 w 4"/>
                      <a:gd name="T5" fmla="*/ 1 h 5"/>
                      <a:gd name="T6" fmla="*/ 1 w 4"/>
                      <a:gd name="T7" fmla="*/ 2 h 5"/>
                      <a:gd name="T8" fmla="*/ 0 w 4"/>
                      <a:gd name="T9" fmla="*/ 3 h 5"/>
                      <a:gd name="T10" fmla="*/ 0 w 4"/>
                      <a:gd name="T11" fmla="*/ 3 h 5"/>
                      <a:gd name="T12" fmla="*/ 0 w 4"/>
                      <a:gd name="T13" fmla="*/ 5 h 5"/>
                      <a:gd name="T14" fmla="*/ 2 w 4"/>
                      <a:gd name="T15" fmla="*/ 5 h 5"/>
                      <a:gd name="T16" fmla="*/ 3 w 4"/>
                      <a:gd name="T17" fmla="*/ 4 h 5"/>
                      <a:gd name="T18" fmla="*/ 4 w 4"/>
                      <a:gd name="T19" fmla="*/ 3 h 5"/>
                      <a:gd name="T20" fmla="*/ 4 w 4"/>
                      <a:gd name="T21" fmla="*/ 1 h 5"/>
                      <a:gd name="T22" fmla="*/ 3 w 4"/>
                      <a:gd name="T23" fmla="*/ 2 h 5"/>
                      <a:gd name="T24" fmla="*/ 4 w 4"/>
                      <a:gd name="T25" fmla="*/ 0 h 5"/>
                      <a:gd name="T26" fmla="*/ 3 w 4"/>
                      <a:gd name="T27" fmla="*/ 0 h 5"/>
                      <a:gd name="T28" fmla="*/ 3 w 4"/>
                      <a:gd name="T29" fmla="*/ 0 h 5"/>
                      <a:gd name="T30" fmla="*/ 4 w 4"/>
                      <a:gd name="T31" fmla="*/ 0 h 5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4"/>
                      <a:gd name="T49" fmla="*/ 0 h 5"/>
                      <a:gd name="T50" fmla="*/ 4 w 4"/>
                      <a:gd name="T51" fmla="*/ 5 h 5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4" h="5">
                        <a:moveTo>
                          <a:pt x="4" y="0"/>
                        </a:moveTo>
                        <a:lnTo>
                          <a:pt x="3" y="0"/>
                        </a:lnTo>
                        <a:lnTo>
                          <a:pt x="2" y="1"/>
                        </a:lnTo>
                        <a:lnTo>
                          <a:pt x="1" y="2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3" y="4"/>
                        </a:lnTo>
                        <a:lnTo>
                          <a:pt x="4" y="3"/>
                        </a:lnTo>
                        <a:lnTo>
                          <a:pt x="4" y="1"/>
                        </a:lnTo>
                        <a:lnTo>
                          <a:pt x="3" y="2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24" name="Freeform 327">
                    <a:extLst>
                      <a:ext uri="{FF2B5EF4-FFF2-40B4-BE49-F238E27FC236}">
                        <a16:creationId xmlns:a16="http://schemas.microsoft.com/office/drawing/2014/main" id="{6D69903C-AD53-4149-BC41-373CCEF424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0" y="191"/>
                    <a:ext cx="3" cy="2"/>
                  </a:xfrm>
                  <a:custGeom>
                    <a:avLst/>
                    <a:gdLst>
                      <a:gd name="T0" fmla="*/ 3 w 3"/>
                      <a:gd name="T1" fmla="*/ 1 h 2"/>
                      <a:gd name="T2" fmla="*/ 2 w 3"/>
                      <a:gd name="T3" fmla="*/ 0 h 2"/>
                      <a:gd name="T4" fmla="*/ 1 w 3"/>
                      <a:gd name="T5" fmla="*/ 0 h 2"/>
                      <a:gd name="T6" fmla="*/ 0 w 3"/>
                      <a:gd name="T7" fmla="*/ 2 h 2"/>
                      <a:gd name="T8" fmla="*/ 1 w 3"/>
                      <a:gd name="T9" fmla="*/ 2 h 2"/>
                      <a:gd name="T10" fmla="*/ 1 w 3"/>
                      <a:gd name="T11" fmla="*/ 1 h 2"/>
                      <a:gd name="T12" fmla="*/ 3 w 3"/>
                      <a:gd name="T13" fmla="*/ 1 h 2"/>
                      <a:gd name="T14" fmla="*/ 2 w 3"/>
                      <a:gd name="T15" fmla="*/ 0 h 2"/>
                      <a:gd name="T16" fmla="*/ 2 w 3"/>
                      <a:gd name="T17" fmla="*/ 0 h 2"/>
                      <a:gd name="T18" fmla="*/ 3 w 3"/>
                      <a:gd name="T19" fmla="*/ 1 h 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"/>
                      <a:gd name="T31" fmla="*/ 0 h 2"/>
                      <a:gd name="T32" fmla="*/ 3 w 3"/>
                      <a:gd name="T33" fmla="*/ 2 h 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" h="2">
                        <a:moveTo>
                          <a:pt x="3" y="1"/>
                        </a:move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1"/>
                        </a:lnTo>
                        <a:lnTo>
                          <a:pt x="3" y="1"/>
                        </a:lnTo>
                        <a:lnTo>
                          <a:pt x="2" y="0"/>
                        </a:lnTo>
                        <a:lnTo>
                          <a:pt x="3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25" name="Freeform 328">
                    <a:extLst>
                      <a:ext uri="{FF2B5EF4-FFF2-40B4-BE49-F238E27FC236}">
                        <a16:creationId xmlns:a16="http://schemas.microsoft.com/office/drawing/2014/main" id="{DB71A809-96D8-4503-B6AD-3ED7C928A5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1" y="192"/>
                    <a:ext cx="4" cy="5"/>
                  </a:xfrm>
                  <a:custGeom>
                    <a:avLst/>
                    <a:gdLst>
                      <a:gd name="T0" fmla="*/ 4 w 4"/>
                      <a:gd name="T1" fmla="*/ 4 h 5"/>
                      <a:gd name="T2" fmla="*/ 4 w 4"/>
                      <a:gd name="T3" fmla="*/ 4 h 5"/>
                      <a:gd name="T4" fmla="*/ 3 w 4"/>
                      <a:gd name="T5" fmla="*/ 3 h 5"/>
                      <a:gd name="T6" fmla="*/ 3 w 4"/>
                      <a:gd name="T7" fmla="*/ 2 h 5"/>
                      <a:gd name="T8" fmla="*/ 2 w 4"/>
                      <a:gd name="T9" fmla="*/ 1 h 5"/>
                      <a:gd name="T10" fmla="*/ 2 w 4"/>
                      <a:gd name="T11" fmla="*/ 0 h 5"/>
                      <a:gd name="T12" fmla="*/ 0 w 4"/>
                      <a:gd name="T13" fmla="*/ 0 h 5"/>
                      <a:gd name="T14" fmla="*/ 0 w 4"/>
                      <a:gd name="T15" fmla="*/ 2 h 5"/>
                      <a:gd name="T16" fmla="*/ 1 w 4"/>
                      <a:gd name="T17" fmla="*/ 3 h 5"/>
                      <a:gd name="T18" fmla="*/ 2 w 4"/>
                      <a:gd name="T19" fmla="*/ 5 h 5"/>
                      <a:gd name="T20" fmla="*/ 3 w 4"/>
                      <a:gd name="T21" fmla="*/ 5 h 5"/>
                      <a:gd name="T22" fmla="*/ 3 w 4"/>
                      <a:gd name="T23" fmla="*/ 5 h 5"/>
                      <a:gd name="T24" fmla="*/ 4 w 4"/>
                      <a:gd name="T25" fmla="*/ 4 h 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4"/>
                      <a:gd name="T40" fmla="*/ 0 h 5"/>
                      <a:gd name="T41" fmla="*/ 4 w 4"/>
                      <a:gd name="T42" fmla="*/ 5 h 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4" h="5">
                        <a:moveTo>
                          <a:pt x="4" y="4"/>
                        </a:moveTo>
                        <a:lnTo>
                          <a:pt x="4" y="4"/>
                        </a:lnTo>
                        <a:lnTo>
                          <a:pt x="3" y="3"/>
                        </a:lnTo>
                        <a:lnTo>
                          <a:pt x="3" y="2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1" y="3"/>
                        </a:lnTo>
                        <a:lnTo>
                          <a:pt x="2" y="5"/>
                        </a:lnTo>
                        <a:lnTo>
                          <a:pt x="3" y="5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26" name="Freeform 329">
                    <a:extLst>
                      <a:ext uri="{FF2B5EF4-FFF2-40B4-BE49-F238E27FC236}">
                        <a16:creationId xmlns:a16="http://schemas.microsoft.com/office/drawing/2014/main" id="{F1EDE7AA-BB16-4976-96D5-7EDAE0EBCC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4" y="196"/>
                    <a:ext cx="4" cy="2"/>
                  </a:xfrm>
                  <a:custGeom>
                    <a:avLst/>
                    <a:gdLst>
                      <a:gd name="T0" fmla="*/ 3 w 4"/>
                      <a:gd name="T1" fmla="*/ 0 h 2"/>
                      <a:gd name="T2" fmla="*/ 3 w 4"/>
                      <a:gd name="T3" fmla="*/ 0 h 2"/>
                      <a:gd name="T4" fmla="*/ 3 w 4"/>
                      <a:gd name="T5" fmla="*/ 0 h 2"/>
                      <a:gd name="T6" fmla="*/ 2 w 4"/>
                      <a:gd name="T7" fmla="*/ 0 h 2"/>
                      <a:gd name="T8" fmla="*/ 2 w 4"/>
                      <a:gd name="T9" fmla="*/ 0 h 2"/>
                      <a:gd name="T10" fmla="*/ 1 w 4"/>
                      <a:gd name="T11" fmla="*/ 0 h 2"/>
                      <a:gd name="T12" fmla="*/ 0 w 4"/>
                      <a:gd name="T13" fmla="*/ 1 h 2"/>
                      <a:gd name="T14" fmla="*/ 1 w 4"/>
                      <a:gd name="T15" fmla="*/ 2 h 2"/>
                      <a:gd name="T16" fmla="*/ 2 w 4"/>
                      <a:gd name="T17" fmla="*/ 2 h 2"/>
                      <a:gd name="T18" fmla="*/ 3 w 4"/>
                      <a:gd name="T19" fmla="*/ 2 h 2"/>
                      <a:gd name="T20" fmla="*/ 4 w 4"/>
                      <a:gd name="T21" fmla="*/ 2 h 2"/>
                      <a:gd name="T22" fmla="*/ 4 w 4"/>
                      <a:gd name="T23" fmla="*/ 2 h 2"/>
                      <a:gd name="T24" fmla="*/ 3 w 4"/>
                      <a:gd name="T25" fmla="*/ 0 h 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4"/>
                      <a:gd name="T40" fmla="*/ 0 h 2"/>
                      <a:gd name="T41" fmla="*/ 4 w 4"/>
                      <a:gd name="T42" fmla="*/ 2 h 2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4" h="2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1" y="2"/>
                        </a:lnTo>
                        <a:lnTo>
                          <a:pt x="2" y="2"/>
                        </a:lnTo>
                        <a:lnTo>
                          <a:pt x="3" y="2"/>
                        </a:lnTo>
                        <a:lnTo>
                          <a:pt x="4" y="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27" name="Freeform 330">
                    <a:extLst>
                      <a:ext uri="{FF2B5EF4-FFF2-40B4-BE49-F238E27FC236}">
                        <a16:creationId xmlns:a16="http://schemas.microsoft.com/office/drawing/2014/main" id="{E360102E-3B8C-49B4-B474-B313610709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7" y="178"/>
                    <a:ext cx="9" cy="20"/>
                  </a:xfrm>
                  <a:custGeom>
                    <a:avLst/>
                    <a:gdLst>
                      <a:gd name="T0" fmla="*/ 7 w 9"/>
                      <a:gd name="T1" fmla="*/ 0 h 20"/>
                      <a:gd name="T2" fmla="*/ 7 w 9"/>
                      <a:gd name="T3" fmla="*/ 1 h 20"/>
                      <a:gd name="T4" fmla="*/ 6 w 9"/>
                      <a:gd name="T5" fmla="*/ 4 h 20"/>
                      <a:gd name="T6" fmla="*/ 6 w 9"/>
                      <a:gd name="T7" fmla="*/ 7 h 20"/>
                      <a:gd name="T8" fmla="*/ 5 w 9"/>
                      <a:gd name="T9" fmla="*/ 10 h 20"/>
                      <a:gd name="T10" fmla="*/ 4 w 9"/>
                      <a:gd name="T11" fmla="*/ 12 h 20"/>
                      <a:gd name="T12" fmla="*/ 3 w 9"/>
                      <a:gd name="T13" fmla="*/ 15 h 20"/>
                      <a:gd name="T14" fmla="*/ 2 w 9"/>
                      <a:gd name="T15" fmla="*/ 16 h 20"/>
                      <a:gd name="T16" fmla="*/ 1 w 9"/>
                      <a:gd name="T17" fmla="*/ 17 h 20"/>
                      <a:gd name="T18" fmla="*/ 0 w 9"/>
                      <a:gd name="T19" fmla="*/ 18 h 20"/>
                      <a:gd name="T20" fmla="*/ 1 w 9"/>
                      <a:gd name="T21" fmla="*/ 20 h 20"/>
                      <a:gd name="T22" fmla="*/ 2 w 9"/>
                      <a:gd name="T23" fmla="*/ 19 h 20"/>
                      <a:gd name="T24" fmla="*/ 4 w 9"/>
                      <a:gd name="T25" fmla="*/ 17 h 20"/>
                      <a:gd name="T26" fmla="*/ 5 w 9"/>
                      <a:gd name="T27" fmla="*/ 16 h 20"/>
                      <a:gd name="T28" fmla="*/ 6 w 9"/>
                      <a:gd name="T29" fmla="*/ 13 h 20"/>
                      <a:gd name="T30" fmla="*/ 7 w 9"/>
                      <a:gd name="T31" fmla="*/ 10 h 20"/>
                      <a:gd name="T32" fmla="*/ 8 w 9"/>
                      <a:gd name="T33" fmla="*/ 7 h 20"/>
                      <a:gd name="T34" fmla="*/ 8 w 9"/>
                      <a:gd name="T35" fmla="*/ 4 h 20"/>
                      <a:gd name="T36" fmla="*/ 9 w 9"/>
                      <a:gd name="T37" fmla="*/ 1 h 20"/>
                      <a:gd name="T38" fmla="*/ 8 w 9"/>
                      <a:gd name="T39" fmla="*/ 2 h 20"/>
                      <a:gd name="T40" fmla="*/ 7 w 9"/>
                      <a:gd name="T41" fmla="*/ 0 h 20"/>
                      <a:gd name="T42" fmla="*/ 7 w 9"/>
                      <a:gd name="T43" fmla="*/ 0 h 20"/>
                      <a:gd name="T44" fmla="*/ 7 w 9"/>
                      <a:gd name="T45" fmla="*/ 1 h 20"/>
                      <a:gd name="T46" fmla="*/ 7 w 9"/>
                      <a:gd name="T47" fmla="*/ 0 h 20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9"/>
                      <a:gd name="T73" fmla="*/ 0 h 20"/>
                      <a:gd name="T74" fmla="*/ 9 w 9"/>
                      <a:gd name="T75" fmla="*/ 20 h 20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9" h="20">
                        <a:moveTo>
                          <a:pt x="7" y="0"/>
                        </a:moveTo>
                        <a:lnTo>
                          <a:pt x="7" y="1"/>
                        </a:lnTo>
                        <a:lnTo>
                          <a:pt x="6" y="4"/>
                        </a:lnTo>
                        <a:lnTo>
                          <a:pt x="6" y="7"/>
                        </a:lnTo>
                        <a:lnTo>
                          <a:pt x="5" y="10"/>
                        </a:lnTo>
                        <a:lnTo>
                          <a:pt x="4" y="12"/>
                        </a:lnTo>
                        <a:lnTo>
                          <a:pt x="3" y="15"/>
                        </a:lnTo>
                        <a:lnTo>
                          <a:pt x="2" y="16"/>
                        </a:lnTo>
                        <a:lnTo>
                          <a:pt x="1" y="17"/>
                        </a:lnTo>
                        <a:lnTo>
                          <a:pt x="0" y="18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4" y="17"/>
                        </a:lnTo>
                        <a:lnTo>
                          <a:pt x="5" y="16"/>
                        </a:lnTo>
                        <a:lnTo>
                          <a:pt x="6" y="13"/>
                        </a:lnTo>
                        <a:lnTo>
                          <a:pt x="7" y="10"/>
                        </a:lnTo>
                        <a:lnTo>
                          <a:pt x="8" y="7"/>
                        </a:lnTo>
                        <a:lnTo>
                          <a:pt x="8" y="4"/>
                        </a:lnTo>
                        <a:lnTo>
                          <a:pt x="9" y="1"/>
                        </a:lnTo>
                        <a:lnTo>
                          <a:pt x="8" y="2"/>
                        </a:lnTo>
                        <a:lnTo>
                          <a:pt x="7" y="0"/>
                        </a:lnTo>
                        <a:lnTo>
                          <a:pt x="7" y="1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28" name="Freeform 331">
                    <a:extLst>
                      <a:ext uri="{FF2B5EF4-FFF2-40B4-BE49-F238E27FC236}">
                        <a16:creationId xmlns:a16="http://schemas.microsoft.com/office/drawing/2014/main" id="{D24625D9-1AF7-48AA-A758-69D1957BBA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4" y="167"/>
                    <a:ext cx="15" cy="13"/>
                  </a:xfrm>
                  <a:custGeom>
                    <a:avLst/>
                    <a:gdLst>
                      <a:gd name="T0" fmla="*/ 15 w 15"/>
                      <a:gd name="T1" fmla="*/ 1 h 13"/>
                      <a:gd name="T2" fmla="*/ 14 w 15"/>
                      <a:gd name="T3" fmla="*/ 0 h 13"/>
                      <a:gd name="T4" fmla="*/ 0 w 15"/>
                      <a:gd name="T5" fmla="*/ 11 h 13"/>
                      <a:gd name="T6" fmla="*/ 1 w 15"/>
                      <a:gd name="T7" fmla="*/ 13 h 13"/>
                      <a:gd name="T8" fmla="*/ 15 w 15"/>
                      <a:gd name="T9" fmla="*/ 2 h 13"/>
                      <a:gd name="T10" fmla="*/ 14 w 15"/>
                      <a:gd name="T11" fmla="*/ 2 h 13"/>
                      <a:gd name="T12" fmla="*/ 15 w 15"/>
                      <a:gd name="T13" fmla="*/ 1 h 13"/>
                      <a:gd name="T14" fmla="*/ 14 w 15"/>
                      <a:gd name="T15" fmla="*/ 0 h 13"/>
                      <a:gd name="T16" fmla="*/ 14 w 15"/>
                      <a:gd name="T17" fmla="*/ 0 h 13"/>
                      <a:gd name="T18" fmla="*/ 15 w 15"/>
                      <a:gd name="T19" fmla="*/ 1 h 1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5"/>
                      <a:gd name="T31" fmla="*/ 0 h 13"/>
                      <a:gd name="T32" fmla="*/ 15 w 15"/>
                      <a:gd name="T33" fmla="*/ 13 h 13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5" h="13">
                        <a:moveTo>
                          <a:pt x="15" y="1"/>
                        </a:moveTo>
                        <a:lnTo>
                          <a:pt x="14" y="0"/>
                        </a:lnTo>
                        <a:lnTo>
                          <a:pt x="0" y="11"/>
                        </a:lnTo>
                        <a:lnTo>
                          <a:pt x="1" y="13"/>
                        </a:lnTo>
                        <a:lnTo>
                          <a:pt x="15" y="2"/>
                        </a:lnTo>
                        <a:lnTo>
                          <a:pt x="14" y="2"/>
                        </a:lnTo>
                        <a:lnTo>
                          <a:pt x="15" y="1"/>
                        </a:lnTo>
                        <a:lnTo>
                          <a:pt x="14" y="0"/>
                        </a:lnTo>
                        <a:lnTo>
                          <a:pt x="15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29" name="Freeform 332">
                    <a:extLst>
                      <a:ext uri="{FF2B5EF4-FFF2-40B4-BE49-F238E27FC236}">
                        <a16:creationId xmlns:a16="http://schemas.microsoft.com/office/drawing/2014/main" id="{BB9F8D8F-FD7A-4F9D-B798-0C0A537DB9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8" y="168"/>
                    <a:ext cx="2" cy="2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2 w 2"/>
                      <a:gd name="T3" fmla="*/ 0 h 2"/>
                      <a:gd name="T4" fmla="*/ 2 w 2"/>
                      <a:gd name="T5" fmla="*/ 0 h 2"/>
                      <a:gd name="T6" fmla="*/ 1 w 2"/>
                      <a:gd name="T7" fmla="*/ 0 h 2"/>
                      <a:gd name="T8" fmla="*/ 1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1 h 2"/>
                      <a:gd name="T14" fmla="*/ 0 w 2"/>
                      <a:gd name="T15" fmla="*/ 1 h 2"/>
                      <a:gd name="T16" fmla="*/ 0 w 2"/>
                      <a:gd name="T17" fmla="*/ 1 h 2"/>
                      <a:gd name="T18" fmla="*/ 0 w 2"/>
                      <a:gd name="T19" fmla="*/ 2 h 2"/>
                      <a:gd name="T20" fmla="*/ 0 w 2"/>
                      <a:gd name="T21" fmla="*/ 2 h 2"/>
                      <a:gd name="T22" fmla="*/ 0 w 2"/>
                      <a:gd name="T23" fmla="*/ 2 h 2"/>
                      <a:gd name="T24" fmla="*/ 1 w 2"/>
                      <a:gd name="T25" fmla="*/ 0 h 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"/>
                      <a:gd name="T40" fmla="*/ 0 h 2"/>
                      <a:gd name="T41" fmla="*/ 2 w 2"/>
                      <a:gd name="T42" fmla="*/ 2 h 2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" h="2">
                        <a:moveTo>
                          <a:pt x="1" y="0"/>
                        </a:move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30" name="Freeform 333">
                    <a:extLst>
                      <a:ext uri="{FF2B5EF4-FFF2-40B4-BE49-F238E27FC236}">
                        <a16:creationId xmlns:a16="http://schemas.microsoft.com/office/drawing/2014/main" id="{02D2CF77-DF9C-4F93-BB98-3CD7086D82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8" y="168"/>
                    <a:ext cx="3" cy="2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3 w 3"/>
                      <a:gd name="T3" fmla="*/ 0 h 2"/>
                      <a:gd name="T4" fmla="*/ 2 w 3"/>
                      <a:gd name="T5" fmla="*/ 0 h 2"/>
                      <a:gd name="T6" fmla="*/ 2 w 3"/>
                      <a:gd name="T7" fmla="*/ 0 h 2"/>
                      <a:gd name="T8" fmla="*/ 2 w 3"/>
                      <a:gd name="T9" fmla="*/ 0 h 2"/>
                      <a:gd name="T10" fmla="*/ 1 w 3"/>
                      <a:gd name="T11" fmla="*/ 0 h 2"/>
                      <a:gd name="T12" fmla="*/ 0 w 3"/>
                      <a:gd name="T13" fmla="*/ 2 h 2"/>
                      <a:gd name="T14" fmla="*/ 1 w 3"/>
                      <a:gd name="T15" fmla="*/ 2 h 2"/>
                      <a:gd name="T16" fmla="*/ 2 w 3"/>
                      <a:gd name="T17" fmla="*/ 2 h 2"/>
                      <a:gd name="T18" fmla="*/ 3 w 3"/>
                      <a:gd name="T19" fmla="*/ 2 h 2"/>
                      <a:gd name="T20" fmla="*/ 3 w 3"/>
                      <a:gd name="T21" fmla="*/ 2 h 2"/>
                      <a:gd name="T22" fmla="*/ 3 w 3"/>
                      <a:gd name="T23" fmla="*/ 2 h 2"/>
                      <a:gd name="T24" fmla="*/ 3 w 3"/>
                      <a:gd name="T25" fmla="*/ 0 h 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"/>
                      <a:gd name="T40" fmla="*/ 0 h 2"/>
                      <a:gd name="T41" fmla="*/ 3 w 3"/>
                      <a:gd name="T42" fmla="*/ 2 h 2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" h="2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2" y="2"/>
                        </a:lnTo>
                        <a:lnTo>
                          <a:pt x="3" y="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31" name="Freeform 334">
                    <a:extLst>
                      <a:ext uri="{FF2B5EF4-FFF2-40B4-BE49-F238E27FC236}">
                        <a16:creationId xmlns:a16="http://schemas.microsoft.com/office/drawing/2014/main" id="{410F02DF-F3CF-4CD2-8120-6822743E42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1" y="165"/>
                    <a:ext cx="4" cy="5"/>
                  </a:xfrm>
                  <a:custGeom>
                    <a:avLst/>
                    <a:gdLst>
                      <a:gd name="T0" fmla="*/ 3 w 4"/>
                      <a:gd name="T1" fmla="*/ 0 h 5"/>
                      <a:gd name="T2" fmla="*/ 2 w 4"/>
                      <a:gd name="T3" fmla="*/ 1 h 5"/>
                      <a:gd name="T4" fmla="*/ 1 w 4"/>
                      <a:gd name="T5" fmla="*/ 2 h 5"/>
                      <a:gd name="T6" fmla="*/ 1 w 4"/>
                      <a:gd name="T7" fmla="*/ 2 h 5"/>
                      <a:gd name="T8" fmla="*/ 0 w 4"/>
                      <a:gd name="T9" fmla="*/ 3 h 5"/>
                      <a:gd name="T10" fmla="*/ 0 w 4"/>
                      <a:gd name="T11" fmla="*/ 3 h 5"/>
                      <a:gd name="T12" fmla="*/ 0 w 4"/>
                      <a:gd name="T13" fmla="*/ 5 h 5"/>
                      <a:gd name="T14" fmla="*/ 1 w 4"/>
                      <a:gd name="T15" fmla="*/ 5 h 5"/>
                      <a:gd name="T16" fmla="*/ 2 w 4"/>
                      <a:gd name="T17" fmla="*/ 4 h 5"/>
                      <a:gd name="T18" fmla="*/ 3 w 4"/>
                      <a:gd name="T19" fmla="*/ 3 h 5"/>
                      <a:gd name="T20" fmla="*/ 4 w 4"/>
                      <a:gd name="T21" fmla="*/ 2 h 5"/>
                      <a:gd name="T22" fmla="*/ 3 w 4"/>
                      <a:gd name="T23" fmla="*/ 3 h 5"/>
                      <a:gd name="T24" fmla="*/ 3 w 4"/>
                      <a:gd name="T25" fmla="*/ 0 h 5"/>
                      <a:gd name="T26" fmla="*/ 2 w 4"/>
                      <a:gd name="T27" fmla="*/ 0 h 5"/>
                      <a:gd name="T28" fmla="*/ 2 w 4"/>
                      <a:gd name="T29" fmla="*/ 1 h 5"/>
                      <a:gd name="T30" fmla="*/ 3 w 4"/>
                      <a:gd name="T31" fmla="*/ 0 h 5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4"/>
                      <a:gd name="T49" fmla="*/ 0 h 5"/>
                      <a:gd name="T50" fmla="*/ 4 w 4"/>
                      <a:gd name="T51" fmla="*/ 5 h 5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4" h="5">
                        <a:moveTo>
                          <a:pt x="3" y="0"/>
                        </a:moveTo>
                        <a:lnTo>
                          <a:pt x="2" y="1"/>
                        </a:lnTo>
                        <a:lnTo>
                          <a:pt x="1" y="2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1" y="5"/>
                        </a:lnTo>
                        <a:lnTo>
                          <a:pt x="2" y="4"/>
                        </a:lnTo>
                        <a:lnTo>
                          <a:pt x="3" y="3"/>
                        </a:lnTo>
                        <a:lnTo>
                          <a:pt x="4" y="2"/>
                        </a:lnTo>
                        <a:lnTo>
                          <a:pt x="3" y="3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32" name="Freeform 335">
                    <a:extLst>
                      <a:ext uri="{FF2B5EF4-FFF2-40B4-BE49-F238E27FC236}">
                        <a16:creationId xmlns:a16="http://schemas.microsoft.com/office/drawing/2014/main" id="{4A3E76C5-2B78-4474-A18C-5E8CAC30FC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3" y="165"/>
                    <a:ext cx="2" cy="3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1 w 2"/>
                      <a:gd name="T3" fmla="*/ 0 h 3"/>
                      <a:gd name="T4" fmla="*/ 1 w 2"/>
                      <a:gd name="T5" fmla="*/ 0 h 3"/>
                      <a:gd name="T6" fmla="*/ 1 w 2"/>
                      <a:gd name="T7" fmla="*/ 3 h 3"/>
                      <a:gd name="T8" fmla="*/ 1 w 2"/>
                      <a:gd name="T9" fmla="*/ 3 h 3"/>
                      <a:gd name="T10" fmla="*/ 0 w 2"/>
                      <a:gd name="T11" fmla="*/ 2 h 3"/>
                      <a:gd name="T12" fmla="*/ 2 w 2"/>
                      <a:gd name="T13" fmla="*/ 1 h 3"/>
                      <a:gd name="T14" fmla="*/ 2 w 2"/>
                      <a:gd name="T15" fmla="*/ 0 h 3"/>
                      <a:gd name="T16" fmla="*/ 1 w 2"/>
                      <a:gd name="T17" fmla="*/ 0 h 3"/>
                      <a:gd name="T18" fmla="*/ 2 w 2"/>
                      <a:gd name="T19" fmla="*/ 1 h 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"/>
                      <a:gd name="T31" fmla="*/ 0 h 3"/>
                      <a:gd name="T32" fmla="*/ 2 w 2"/>
                      <a:gd name="T33" fmla="*/ 3 h 3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" h="3">
                        <a:moveTo>
                          <a:pt x="2" y="1"/>
                        </a:moveTo>
                        <a:lnTo>
                          <a:pt x="1" y="0"/>
                        </a:lnTo>
                        <a:lnTo>
                          <a:pt x="1" y="3"/>
                        </a:lnTo>
                        <a:lnTo>
                          <a:pt x="0" y="2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33" name="Freeform 336">
                    <a:extLst>
                      <a:ext uri="{FF2B5EF4-FFF2-40B4-BE49-F238E27FC236}">
                        <a16:creationId xmlns:a16="http://schemas.microsoft.com/office/drawing/2014/main" id="{58165DFD-BB16-451D-B279-95D95FFA6A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3" y="166"/>
                    <a:ext cx="4" cy="5"/>
                  </a:xfrm>
                  <a:custGeom>
                    <a:avLst/>
                    <a:gdLst>
                      <a:gd name="T0" fmla="*/ 4 w 4"/>
                      <a:gd name="T1" fmla="*/ 3 h 5"/>
                      <a:gd name="T2" fmla="*/ 4 w 4"/>
                      <a:gd name="T3" fmla="*/ 3 h 5"/>
                      <a:gd name="T4" fmla="*/ 4 w 4"/>
                      <a:gd name="T5" fmla="*/ 3 h 5"/>
                      <a:gd name="T6" fmla="*/ 3 w 4"/>
                      <a:gd name="T7" fmla="*/ 2 h 5"/>
                      <a:gd name="T8" fmla="*/ 3 w 4"/>
                      <a:gd name="T9" fmla="*/ 1 h 5"/>
                      <a:gd name="T10" fmla="*/ 2 w 4"/>
                      <a:gd name="T11" fmla="*/ 0 h 5"/>
                      <a:gd name="T12" fmla="*/ 0 w 4"/>
                      <a:gd name="T13" fmla="*/ 1 h 5"/>
                      <a:gd name="T14" fmla="*/ 1 w 4"/>
                      <a:gd name="T15" fmla="*/ 2 h 5"/>
                      <a:gd name="T16" fmla="*/ 1 w 4"/>
                      <a:gd name="T17" fmla="*/ 3 h 5"/>
                      <a:gd name="T18" fmla="*/ 2 w 4"/>
                      <a:gd name="T19" fmla="*/ 4 h 5"/>
                      <a:gd name="T20" fmla="*/ 3 w 4"/>
                      <a:gd name="T21" fmla="*/ 5 h 5"/>
                      <a:gd name="T22" fmla="*/ 3 w 4"/>
                      <a:gd name="T23" fmla="*/ 5 h 5"/>
                      <a:gd name="T24" fmla="*/ 4 w 4"/>
                      <a:gd name="T25" fmla="*/ 3 h 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4"/>
                      <a:gd name="T40" fmla="*/ 0 h 5"/>
                      <a:gd name="T41" fmla="*/ 4 w 4"/>
                      <a:gd name="T42" fmla="*/ 5 h 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4" h="5">
                        <a:moveTo>
                          <a:pt x="4" y="3"/>
                        </a:moveTo>
                        <a:lnTo>
                          <a:pt x="4" y="3"/>
                        </a:lnTo>
                        <a:lnTo>
                          <a:pt x="3" y="2"/>
                        </a:lnTo>
                        <a:lnTo>
                          <a:pt x="3" y="1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lnTo>
                          <a:pt x="2" y="4"/>
                        </a:lnTo>
                        <a:lnTo>
                          <a:pt x="3" y="5"/>
                        </a:lnTo>
                        <a:lnTo>
                          <a:pt x="4" y="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34" name="Freeform 337">
                    <a:extLst>
                      <a:ext uri="{FF2B5EF4-FFF2-40B4-BE49-F238E27FC236}">
                        <a16:creationId xmlns:a16="http://schemas.microsoft.com/office/drawing/2014/main" id="{A8B7DABE-DC21-4C53-B1D9-59761DA7BD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6" y="169"/>
                    <a:ext cx="3" cy="2"/>
                  </a:xfrm>
                  <a:custGeom>
                    <a:avLst/>
                    <a:gdLst>
                      <a:gd name="T0" fmla="*/ 2 w 3"/>
                      <a:gd name="T1" fmla="*/ 0 h 2"/>
                      <a:gd name="T2" fmla="*/ 2 w 3"/>
                      <a:gd name="T3" fmla="*/ 0 h 2"/>
                      <a:gd name="T4" fmla="*/ 2 w 3"/>
                      <a:gd name="T5" fmla="*/ 0 h 2"/>
                      <a:gd name="T6" fmla="*/ 1 w 3"/>
                      <a:gd name="T7" fmla="*/ 0 h 2"/>
                      <a:gd name="T8" fmla="*/ 1 w 3"/>
                      <a:gd name="T9" fmla="*/ 0 h 2"/>
                      <a:gd name="T10" fmla="*/ 1 w 3"/>
                      <a:gd name="T11" fmla="*/ 0 h 2"/>
                      <a:gd name="T12" fmla="*/ 0 w 3"/>
                      <a:gd name="T13" fmla="*/ 2 h 2"/>
                      <a:gd name="T14" fmla="*/ 0 w 3"/>
                      <a:gd name="T15" fmla="*/ 2 h 2"/>
                      <a:gd name="T16" fmla="*/ 1 w 3"/>
                      <a:gd name="T17" fmla="*/ 2 h 2"/>
                      <a:gd name="T18" fmla="*/ 2 w 3"/>
                      <a:gd name="T19" fmla="*/ 2 h 2"/>
                      <a:gd name="T20" fmla="*/ 3 w 3"/>
                      <a:gd name="T21" fmla="*/ 2 h 2"/>
                      <a:gd name="T22" fmla="*/ 3 w 3"/>
                      <a:gd name="T23" fmla="*/ 2 h 2"/>
                      <a:gd name="T24" fmla="*/ 2 w 3"/>
                      <a:gd name="T25" fmla="*/ 0 h 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"/>
                      <a:gd name="T40" fmla="*/ 0 h 2"/>
                      <a:gd name="T41" fmla="*/ 3 w 3"/>
                      <a:gd name="T42" fmla="*/ 2 h 2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2" y="2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35" name="Freeform 338">
                    <a:extLst>
                      <a:ext uri="{FF2B5EF4-FFF2-40B4-BE49-F238E27FC236}">
                        <a16:creationId xmlns:a16="http://schemas.microsoft.com/office/drawing/2014/main" id="{395F3302-76EE-4470-A732-04727392AE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8" y="155"/>
                    <a:ext cx="7" cy="16"/>
                  </a:xfrm>
                  <a:custGeom>
                    <a:avLst/>
                    <a:gdLst>
                      <a:gd name="T0" fmla="*/ 5 w 7"/>
                      <a:gd name="T1" fmla="*/ 0 h 16"/>
                      <a:gd name="T2" fmla="*/ 5 w 7"/>
                      <a:gd name="T3" fmla="*/ 1 h 16"/>
                      <a:gd name="T4" fmla="*/ 4 w 7"/>
                      <a:gd name="T5" fmla="*/ 3 h 16"/>
                      <a:gd name="T6" fmla="*/ 4 w 7"/>
                      <a:gd name="T7" fmla="*/ 6 h 16"/>
                      <a:gd name="T8" fmla="*/ 4 w 7"/>
                      <a:gd name="T9" fmla="*/ 8 h 16"/>
                      <a:gd name="T10" fmla="*/ 3 w 7"/>
                      <a:gd name="T11" fmla="*/ 10 h 16"/>
                      <a:gd name="T12" fmla="*/ 2 w 7"/>
                      <a:gd name="T13" fmla="*/ 12 h 16"/>
                      <a:gd name="T14" fmla="*/ 2 w 7"/>
                      <a:gd name="T15" fmla="*/ 13 h 16"/>
                      <a:gd name="T16" fmla="*/ 1 w 7"/>
                      <a:gd name="T17" fmla="*/ 14 h 16"/>
                      <a:gd name="T18" fmla="*/ 0 w 7"/>
                      <a:gd name="T19" fmla="*/ 14 h 16"/>
                      <a:gd name="T20" fmla="*/ 1 w 7"/>
                      <a:gd name="T21" fmla="*/ 16 h 16"/>
                      <a:gd name="T22" fmla="*/ 2 w 7"/>
                      <a:gd name="T23" fmla="*/ 15 h 16"/>
                      <a:gd name="T24" fmla="*/ 3 w 7"/>
                      <a:gd name="T25" fmla="*/ 14 h 16"/>
                      <a:gd name="T26" fmla="*/ 4 w 7"/>
                      <a:gd name="T27" fmla="*/ 12 h 16"/>
                      <a:gd name="T28" fmla="*/ 5 w 7"/>
                      <a:gd name="T29" fmla="*/ 10 h 16"/>
                      <a:gd name="T30" fmla="*/ 6 w 7"/>
                      <a:gd name="T31" fmla="*/ 8 h 16"/>
                      <a:gd name="T32" fmla="*/ 6 w 7"/>
                      <a:gd name="T33" fmla="*/ 6 h 16"/>
                      <a:gd name="T34" fmla="*/ 6 w 7"/>
                      <a:gd name="T35" fmla="*/ 3 h 16"/>
                      <a:gd name="T36" fmla="*/ 7 w 7"/>
                      <a:gd name="T37" fmla="*/ 1 h 16"/>
                      <a:gd name="T38" fmla="*/ 6 w 7"/>
                      <a:gd name="T39" fmla="*/ 2 h 16"/>
                      <a:gd name="T40" fmla="*/ 5 w 7"/>
                      <a:gd name="T41" fmla="*/ 0 h 16"/>
                      <a:gd name="T42" fmla="*/ 5 w 7"/>
                      <a:gd name="T43" fmla="*/ 0 h 16"/>
                      <a:gd name="T44" fmla="*/ 4 w 7"/>
                      <a:gd name="T45" fmla="*/ 1 h 16"/>
                      <a:gd name="T46" fmla="*/ 5 w 7"/>
                      <a:gd name="T47" fmla="*/ 0 h 1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w 7"/>
                      <a:gd name="T73" fmla="*/ 0 h 16"/>
                      <a:gd name="T74" fmla="*/ 7 w 7"/>
                      <a:gd name="T75" fmla="*/ 16 h 1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T72" t="T73" r="T74" b="T75"/>
                    <a:pathLst>
                      <a:path w="7" h="16">
                        <a:moveTo>
                          <a:pt x="5" y="0"/>
                        </a:moveTo>
                        <a:lnTo>
                          <a:pt x="5" y="1"/>
                        </a:lnTo>
                        <a:lnTo>
                          <a:pt x="4" y="3"/>
                        </a:lnTo>
                        <a:lnTo>
                          <a:pt x="4" y="6"/>
                        </a:lnTo>
                        <a:lnTo>
                          <a:pt x="4" y="8"/>
                        </a:lnTo>
                        <a:lnTo>
                          <a:pt x="3" y="10"/>
                        </a:lnTo>
                        <a:lnTo>
                          <a:pt x="2" y="12"/>
                        </a:lnTo>
                        <a:lnTo>
                          <a:pt x="2" y="13"/>
                        </a:lnTo>
                        <a:lnTo>
                          <a:pt x="1" y="14"/>
                        </a:lnTo>
                        <a:lnTo>
                          <a:pt x="0" y="14"/>
                        </a:lnTo>
                        <a:lnTo>
                          <a:pt x="1" y="16"/>
                        </a:lnTo>
                        <a:lnTo>
                          <a:pt x="2" y="15"/>
                        </a:lnTo>
                        <a:lnTo>
                          <a:pt x="3" y="14"/>
                        </a:lnTo>
                        <a:lnTo>
                          <a:pt x="4" y="12"/>
                        </a:lnTo>
                        <a:lnTo>
                          <a:pt x="5" y="10"/>
                        </a:lnTo>
                        <a:lnTo>
                          <a:pt x="6" y="8"/>
                        </a:lnTo>
                        <a:lnTo>
                          <a:pt x="6" y="6"/>
                        </a:lnTo>
                        <a:lnTo>
                          <a:pt x="6" y="3"/>
                        </a:lnTo>
                        <a:lnTo>
                          <a:pt x="7" y="1"/>
                        </a:lnTo>
                        <a:lnTo>
                          <a:pt x="6" y="2"/>
                        </a:lnTo>
                        <a:lnTo>
                          <a:pt x="5" y="0"/>
                        </a:lnTo>
                        <a:lnTo>
                          <a:pt x="4" y="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36" name="Freeform 339">
                    <a:extLst>
                      <a:ext uri="{FF2B5EF4-FFF2-40B4-BE49-F238E27FC236}">
                        <a16:creationId xmlns:a16="http://schemas.microsoft.com/office/drawing/2014/main" id="{D5EAE43D-5646-4B17-8361-EB821F5953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3" y="107"/>
                    <a:ext cx="73" cy="50"/>
                  </a:xfrm>
                  <a:custGeom>
                    <a:avLst/>
                    <a:gdLst>
                      <a:gd name="T0" fmla="*/ 73 w 73"/>
                      <a:gd name="T1" fmla="*/ 0 h 50"/>
                      <a:gd name="T2" fmla="*/ 72 w 73"/>
                      <a:gd name="T3" fmla="*/ 0 h 50"/>
                      <a:gd name="T4" fmla="*/ 0 w 73"/>
                      <a:gd name="T5" fmla="*/ 48 h 50"/>
                      <a:gd name="T6" fmla="*/ 1 w 73"/>
                      <a:gd name="T7" fmla="*/ 50 h 50"/>
                      <a:gd name="T8" fmla="*/ 73 w 73"/>
                      <a:gd name="T9" fmla="*/ 2 h 50"/>
                      <a:gd name="T10" fmla="*/ 72 w 73"/>
                      <a:gd name="T11" fmla="*/ 2 h 50"/>
                      <a:gd name="T12" fmla="*/ 73 w 73"/>
                      <a:gd name="T13" fmla="*/ 0 h 50"/>
                      <a:gd name="T14" fmla="*/ 72 w 73"/>
                      <a:gd name="T15" fmla="*/ 0 h 50"/>
                      <a:gd name="T16" fmla="*/ 72 w 73"/>
                      <a:gd name="T17" fmla="*/ 0 h 50"/>
                      <a:gd name="T18" fmla="*/ 73 w 73"/>
                      <a:gd name="T19" fmla="*/ 0 h 5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73"/>
                      <a:gd name="T31" fmla="*/ 0 h 50"/>
                      <a:gd name="T32" fmla="*/ 73 w 73"/>
                      <a:gd name="T33" fmla="*/ 50 h 50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73" h="50">
                        <a:moveTo>
                          <a:pt x="73" y="0"/>
                        </a:moveTo>
                        <a:lnTo>
                          <a:pt x="72" y="0"/>
                        </a:lnTo>
                        <a:lnTo>
                          <a:pt x="0" y="48"/>
                        </a:lnTo>
                        <a:lnTo>
                          <a:pt x="1" y="50"/>
                        </a:lnTo>
                        <a:lnTo>
                          <a:pt x="73" y="2"/>
                        </a:lnTo>
                        <a:lnTo>
                          <a:pt x="72" y="2"/>
                        </a:lnTo>
                        <a:lnTo>
                          <a:pt x="73" y="0"/>
                        </a:lnTo>
                        <a:lnTo>
                          <a:pt x="72" y="0"/>
                        </a:lnTo>
                        <a:lnTo>
                          <a:pt x="7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37" name="Freeform 340">
                    <a:extLst>
                      <a:ext uri="{FF2B5EF4-FFF2-40B4-BE49-F238E27FC236}">
                        <a16:creationId xmlns:a16="http://schemas.microsoft.com/office/drawing/2014/main" id="{949F1122-45D3-4C8A-8ABF-8CBEB501DE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5" y="107"/>
                    <a:ext cx="2" cy="2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0 h 2"/>
                      <a:gd name="T4" fmla="*/ 1 w 2"/>
                      <a:gd name="T5" fmla="*/ 0 h 2"/>
                      <a:gd name="T6" fmla="*/ 1 w 2"/>
                      <a:gd name="T7" fmla="*/ 0 h 2"/>
                      <a:gd name="T8" fmla="*/ 1 w 2"/>
                      <a:gd name="T9" fmla="*/ 0 h 2"/>
                      <a:gd name="T10" fmla="*/ 1 w 2"/>
                      <a:gd name="T11" fmla="*/ 0 h 2"/>
                      <a:gd name="T12" fmla="*/ 0 w 2"/>
                      <a:gd name="T13" fmla="*/ 2 h 2"/>
                      <a:gd name="T14" fmla="*/ 0 w 2"/>
                      <a:gd name="T15" fmla="*/ 2 h 2"/>
                      <a:gd name="T16" fmla="*/ 1 w 2"/>
                      <a:gd name="T17" fmla="*/ 2 h 2"/>
                      <a:gd name="T18" fmla="*/ 1 w 2"/>
                      <a:gd name="T19" fmla="*/ 2 h 2"/>
                      <a:gd name="T20" fmla="*/ 1 w 2"/>
                      <a:gd name="T21" fmla="*/ 2 h 2"/>
                      <a:gd name="T22" fmla="*/ 2 w 2"/>
                      <a:gd name="T23" fmla="*/ 2 h 2"/>
                      <a:gd name="T24" fmla="*/ 1 w 2"/>
                      <a:gd name="T25" fmla="*/ 0 h 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"/>
                      <a:gd name="T40" fmla="*/ 0 h 2"/>
                      <a:gd name="T41" fmla="*/ 2 w 2"/>
                      <a:gd name="T42" fmla="*/ 2 h 2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" h="2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2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38" name="Freeform 341">
                    <a:extLst>
                      <a:ext uri="{FF2B5EF4-FFF2-40B4-BE49-F238E27FC236}">
                        <a16:creationId xmlns:a16="http://schemas.microsoft.com/office/drawing/2014/main" id="{96580FF1-3108-4FA9-A369-00F1902E3D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6" y="106"/>
                    <a:ext cx="3" cy="3"/>
                  </a:xfrm>
                  <a:custGeom>
                    <a:avLst/>
                    <a:gdLst>
                      <a:gd name="T0" fmla="*/ 2 w 3"/>
                      <a:gd name="T1" fmla="*/ 0 h 3"/>
                      <a:gd name="T2" fmla="*/ 1 w 3"/>
                      <a:gd name="T3" fmla="*/ 0 h 3"/>
                      <a:gd name="T4" fmla="*/ 0 w 3"/>
                      <a:gd name="T5" fmla="*/ 1 h 3"/>
                      <a:gd name="T6" fmla="*/ 0 w 3"/>
                      <a:gd name="T7" fmla="*/ 1 h 3"/>
                      <a:gd name="T8" fmla="*/ 0 w 3"/>
                      <a:gd name="T9" fmla="*/ 1 h 3"/>
                      <a:gd name="T10" fmla="*/ 0 w 3"/>
                      <a:gd name="T11" fmla="*/ 1 h 3"/>
                      <a:gd name="T12" fmla="*/ 1 w 3"/>
                      <a:gd name="T13" fmla="*/ 3 h 3"/>
                      <a:gd name="T14" fmla="*/ 1 w 3"/>
                      <a:gd name="T15" fmla="*/ 3 h 3"/>
                      <a:gd name="T16" fmla="*/ 2 w 3"/>
                      <a:gd name="T17" fmla="*/ 2 h 3"/>
                      <a:gd name="T18" fmla="*/ 2 w 3"/>
                      <a:gd name="T19" fmla="*/ 2 h 3"/>
                      <a:gd name="T20" fmla="*/ 3 w 3"/>
                      <a:gd name="T21" fmla="*/ 1 h 3"/>
                      <a:gd name="T22" fmla="*/ 1 w 3"/>
                      <a:gd name="T23" fmla="*/ 2 h 3"/>
                      <a:gd name="T24" fmla="*/ 2 w 3"/>
                      <a:gd name="T25" fmla="*/ 0 h 3"/>
                      <a:gd name="T26" fmla="*/ 1 w 3"/>
                      <a:gd name="T27" fmla="*/ 0 h 3"/>
                      <a:gd name="T28" fmla="*/ 1 w 3"/>
                      <a:gd name="T29" fmla="*/ 0 h 3"/>
                      <a:gd name="T30" fmla="*/ 2 w 3"/>
                      <a:gd name="T31" fmla="*/ 0 h 3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3"/>
                      <a:gd name="T49" fmla="*/ 0 h 3"/>
                      <a:gd name="T50" fmla="*/ 3 w 3"/>
                      <a:gd name="T51" fmla="*/ 3 h 3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3" h="3">
                        <a:moveTo>
                          <a:pt x="2" y="0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1" y="3"/>
                        </a:lnTo>
                        <a:lnTo>
                          <a:pt x="2" y="2"/>
                        </a:lnTo>
                        <a:lnTo>
                          <a:pt x="3" y="1"/>
                        </a:lnTo>
                        <a:lnTo>
                          <a:pt x="1" y="2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39" name="Freeform 342">
                    <a:extLst>
                      <a:ext uri="{FF2B5EF4-FFF2-40B4-BE49-F238E27FC236}">
                        <a16:creationId xmlns:a16="http://schemas.microsoft.com/office/drawing/2014/main" id="{513026C4-B312-4CE0-8512-49D0CE88C7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7" y="106"/>
                    <a:ext cx="2" cy="2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0 h 2"/>
                      <a:gd name="T4" fmla="*/ 1 w 2"/>
                      <a:gd name="T5" fmla="*/ 0 h 2"/>
                      <a:gd name="T6" fmla="*/ 0 w 2"/>
                      <a:gd name="T7" fmla="*/ 2 h 2"/>
                      <a:gd name="T8" fmla="*/ 1 w 2"/>
                      <a:gd name="T9" fmla="*/ 2 h 2"/>
                      <a:gd name="T10" fmla="*/ 0 w 2"/>
                      <a:gd name="T11" fmla="*/ 1 h 2"/>
                      <a:gd name="T12" fmla="*/ 2 w 2"/>
                      <a:gd name="T13" fmla="*/ 1 h 2"/>
                      <a:gd name="T14" fmla="*/ 2 w 2"/>
                      <a:gd name="T15" fmla="*/ 0 h 2"/>
                      <a:gd name="T16" fmla="*/ 2 w 2"/>
                      <a:gd name="T17" fmla="*/ 0 h 2"/>
                      <a:gd name="T18" fmla="*/ 2 w 2"/>
                      <a:gd name="T19" fmla="*/ 1 h 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"/>
                      <a:gd name="T31" fmla="*/ 0 h 2"/>
                      <a:gd name="T32" fmla="*/ 2 w 2"/>
                      <a:gd name="T33" fmla="*/ 2 h 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" h="2">
                        <a:moveTo>
                          <a:pt x="2" y="1"/>
                        </a:move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0" y="1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40" name="Freeform 343">
                    <a:extLst>
                      <a:ext uri="{FF2B5EF4-FFF2-40B4-BE49-F238E27FC236}">
                        <a16:creationId xmlns:a16="http://schemas.microsoft.com/office/drawing/2014/main" id="{907CC756-C401-4CF9-A39C-11C2845774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7" y="107"/>
                    <a:ext cx="4" cy="3"/>
                  </a:xfrm>
                  <a:custGeom>
                    <a:avLst/>
                    <a:gdLst>
                      <a:gd name="T0" fmla="*/ 3 w 4"/>
                      <a:gd name="T1" fmla="*/ 1 h 3"/>
                      <a:gd name="T2" fmla="*/ 3 w 4"/>
                      <a:gd name="T3" fmla="*/ 1 h 3"/>
                      <a:gd name="T4" fmla="*/ 3 w 4"/>
                      <a:gd name="T5" fmla="*/ 1 h 3"/>
                      <a:gd name="T6" fmla="*/ 3 w 4"/>
                      <a:gd name="T7" fmla="*/ 1 h 3"/>
                      <a:gd name="T8" fmla="*/ 3 w 4"/>
                      <a:gd name="T9" fmla="*/ 0 h 3"/>
                      <a:gd name="T10" fmla="*/ 2 w 4"/>
                      <a:gd name="T11" fmla="*/ 0 h 3"/>
                      <a:gd name="T12" fmla="*/ 0 w 4"/>
                      <a:gd name="T13" fmla="*/ 0 h 3"/>
                      <a:gd name="T14" fmla="*/ 1 w 4"/>
                      <a:gd name="T15" fmla="*/ 1 h 3"/>
                      <a:gd name="T16" fmla="*/ 2 w 4"/>
                      <a:gd name="T17" fmla="*/ 2 h 3"/>
                      <a:gd name="T18" fmla="*/ 3 w 4"/>
                      <a:gd name="T19" fmla="*/ 3 h 3"/>
                      <a:gd name="T20" fmla="*/ 4 w 4"/>
                      <a:gd name="T21" fmla="*/ 3 h 3"/>
                      <a:gd name="T22" fmla="*/ 4 w 4"/>
                      <a:gd name="T23" fmla="*/ 3 h 3"/>
                      <a:gd name="T24" fmla="*/ 3 w 4"/>
                      <a:gd name="T25" fmla="*/ 1 h 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4"/>
                      <a:gd name="T40" fmla="*/ 0 h 3"/>
                      <a:gd name="T41" fmla="*/ 4 w 4"/>
                      <a:gd name="T42" fmla="*/ 3 h 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4" h="3">
                        <a:moveTo>
                          <a:pt x="3" y="1"/>
                        </a:moveTo>
                        <a:lnTo>
                          <a:pt x="3" y="1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lnTo>
                          <a:pt x="2" y="2"/>
                        </a:lnTo>
                        <a:lnTo>
                          <a:pt x="3" y="3"/>
                        </a:lnTo>
                        <a:lnTo>
                          <a:pt x="4" y="3"/>
                        </a:lnTo>
                        <a:lnTo>
                          <a:pt x="3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41" name="Freeform 344">
                    <a:extLst>
                      <a:ext uri="{FF2B5EF4-FFF2-40B4-BE49-F238E27FC236}">
                        <a16:creationId xmlns:a16="http://schemas.microsoft.com/office/drawing/2014/main" id="{E8592B2D-AC11-4034-98A0-9FB9C72C84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0" y="102"/>
                    <a:ext cx="4" cy="8"/>
                  </a:xfrm>
                  <a:custGeom>
                    <a:avLst/>
                    <a:gdLst>
                      <a:gd name="T0" fmla="*/ 2 w 4"/>
                      <a:gd name="T1" fmla="*/ 0 h 8"/>
                      <a:gd name="T2" fmla="*/ 2 w 4"/>
                      <a:gd name="T3" fmla="*/ 1 h 8"/>
                      <a:gd name="T4" fmla="*/ 2 w 4"/>
                      <a:gd name="T5" fmla="*/ 3 h 8"/>
                      <a:gd name="T6" fmla="*/ 1 w 4"/>
                      <a:gd name="T7" fmla="*/ 4 h 8"/>
                      <a:gd name="T8" fmla="*/ 1 w 4"/>
                      <a:gd name="T9" fmla="*/ 5 h 8"/>
                      <a:gd name="T10" fmla="*/ 0 w 4"/>
                      <a:gd name="T11" fmla="*/ 6 h 8"/>
                      <a:gd name="T12" fmla="*/ 1 w 4"/>
                      <a:gd name="T13" fmla="*/ 8 h 8"/>
                      <a:gd name="T14" fmla="*/ 2 w 4"/>
                      <a:gd name="T15" fmla="*/ 7 h 8"/>
                      <a:gd name="T16" fmla="*/ 3 w 4"/>
                      <a:gd name="T17" fmla="*/ 5 h 8"/>
                      <a:gd name="T18" fmla="*/ 4 w 4"/>
                      <a:gd name="T19" fmla="*/ 3 h 8"/>
                      <a:gd name="T20" fmla="*/ 4 w 4"/>
                      <a:gd name="T21" fmla="*/ 1 h 8"/>
                      <a:gd name="T22" fmla="*/ 4 w 4"/>
                      <a:gd name="T23" fmla="*/ 2 h 8"/>
                      <a:gd name="T24" fmla="*/ 2 w 4"/>
                      <a:gd name="T25" fmla="*/ 0 h 8"/>
                      <a:gd name="T26" fmla="*/ 2 w 4"/>
                      <a:gd name="T27" fmla="*/ 0 h 8"/>
                      <a:gd name="T28" fmla="*/ 2 w 4"/>
                      <a:gd name="T29" fmla="*/ 1 h 8"/>
                      <a:gd name="T30" fmla="*/ 2 w 4"/>
                      <a:gd name="T31" fmla="*/ 0 h 8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4"/>
                      <a:gd name="T49" fmla="*/ 0 h 8"/>
                      <a:gd name="T50" fmla="*/ 4 w 4"/>
                      <a:gd name="T51" fmla="*/ 8 h 8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4" h="8">
                        <a:moveTo>
                          <a:pt x="2" y="0"/>
                        </a:moveTo>
                        <a:lnTo>
                          <a:pt x="2" y="1"/>
                        </a:lnTo>
                        <a:lnTo>
                          <a:pt x="2" y="3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6"/>
                        </a:lnTo>
                        <a:lnTo>
                          <a:pt x="1" y="8"/>
                        </a:lnTo>
                        <a:lnTo>
                          <a:pt x="2" y="7"/>
                        </a:lnTo>
                        <a:lnTo>
                          <a:pt x="3" y="5"/>
                        </a:lnTo>
                        <a:lnTo>
                          <a:pt x="4" y="3"/>
                        </a:lnTo>
                        <a:lnTo>
                          <a:pt x="4" y="1"/>
                        </a:lnTo>
                        <a:lnTo>
                          <a:pt x="4" y="2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42" name="Freeform 345">
                    <a:extLst>
                      <a:ext uri="{FF2B5EF4-FFF2-40B4-BE49-F238E27FC236}">
                        <a16:creationId xmlns:a16="http://schemas.microsoft.com/office/drawing/2014/main" id="{91BCB992-4A7E-42B4-92BE-99DE9D76E1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2" y="102"/>
                    <a:ext cx="3" cy="2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1 w 3"/>
                      <a:gd name="T3" fmla="*/ 0 h 2"/>
                      <a:gd name="T4" fmla="*/ 0 w 3"/>
                      <a:gd name="T5" fmla="*/ 0 h 2"/>
                      <a:gd name="T6" fmla="*/ 2 w 3"/>
                      <a:gd name="T7" fmla="*/ 2 h 2"/>
                      <a:gd name="T8" fmla="*/ 2 w 3"/>
                      <a:gd name="T9" fmla="*/ 2 h 2"/>
                      <a:gd name="T10" fmla="*/ 3 w 3"/>
                      <a:gd name="T11" fmla="*/ 1 h 2"/>
                      <a:gd name="T12" fmla="*/ 2 w 3"/>
                      <a:gd name="T13" fmla="*/ 2 h 2"/>
                      <a:gd name="T14" fmla="*/ 2 w 3"/>
                      <a:gd name="T15" fmla="*/ 1 h 2"/>
                      <a:gd name="T16" fmla="*/ 3 w 3"/>
                      <a:gd name="T17" fmla="*/ 1 h 2"/>
                      <a:gd name="T18" fmla="*/ 0 w 3"/>
                      <a:gd name="T19" fmla="*/ 1 h 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"/>
                      <a:gd name="T31" fmla="*/ 0 h 2"/>
                      <a:gd name="T32" fmla="*/ 3 w 3"/>
                      <a:gd name="T33" fmla="*/ 2 h 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" h="2">
                        <a:moveTo>
                          <a:pt x="0" y="1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lnTo>
                          <a:pt x="3" y="1"/>
                        </a:ln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3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43" name="Freeform 346">
                    <a:extLst>
                      <a:ext uri="{FF2B5EF4-FFF2-40B4-BE49-F238E27FC236}">
                        <a16:creationId xmlns:a16="http://schemas.microsoft.com/office/drawing/2014/main" id="{B6D7887E-BED5-404E-9B2B-683DD2D853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2" y="101"/>
                    <a:ext cx="3" cy="2"/>
                  </a:xfrm>
                  <a:custGeom>
                    <a:avLst/>
                    <a:gdLst>
                      <a:gd name="T0" fmla="*/ 1 w 3"/>
                      <a:gd name="T1" fmla="*/ 0 h 2"/>
                      <a:gd name="T2" fmla="*/ 0 w 3"/>
                      <a:gd name="T3" fmla="*/ 1 h 2"/>
                      <a:gd name="T4" fmla="*/ 0 w 3"/>
                      <a:gd name="T5" fmla="*/ 2 h 2"/>
                      <a:gd name="T6" fmla="*/ 3 w 3"/>
                      <a:gd name="T7" fmla="*/ 2 h 2"/>
                      <a:gd name="T8" fmla="*/ 3 w 3"/>
                      <a:gd name="T9" fmla="*/ 1 h 2"/>
                      <a:gd name="T10" fmla="*/ 2 w 3"/>
                      <a:gd name="T11" fmla="*/ 2 h 2"/>
                      <a:gd name="T12" fmla="*/ 1 w 3"/>
                      <a:gd name="T13" fmla="*/ 0 h 2"/>
                      <a:gd name="T14" fmla="*/ 0 w 3"/>
                      <a:gd name="T15" fmla="*/ 0 h 2"/>
                      <a:gd name="T16" fmla="*/ 0 w 3"/>
                      <a:gd name="T17" fmla="*/ 1 h 2"/>
                      <a:gd name="T18" fmla="*/ 1 w 3"/>
                      <a:gd name="T19" fmla="*/ 0 h 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"/>
                      <a:gd name="T31" fmla="*/ 0 h 2"/>
                      <a:gd name="T32" fmla="*/ 3 w 3"/>
                      <a:gd name="T33" fmla="*/ 2 h 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" h="2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3" y="2"/>
                        </a:lnTo>
                        <a:lnTo>
                          <a:pt x="3" y="1"/>
                        </a:lnTo>
                        <a:lnTo>
                          <a:pt x="2" y="2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44" name="Freeform 347">
                    <a:extLst>
                      <a:ext uri="{FF2B5EF4-FFF2-40B4-BE49-F238E27FC236}">
                        <a16:creationId xmlns:a16="http://schemas.microsoft.com/office/drawing/2014/main" id="{8ADB2D3A-E34B-474D-86A9-64ECCF52E4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3" y="97"/>
                    <a:ext cx="6" cy="6"/>
                  </a:xfrm>
                  <a:custGeom>
                    <a:avLst/>
                    <a:gdLst>
                      <a:gd name="T0" fmla="*/ 6 w 6"/>
                      <a:gd name="T1" fmla="*/ 0 h 6"/>
                      <a:gd name="T2" fmla="*/ 4 w 6"/>
                      <a:gd name="T3" fmla="*/ 0 h 6"/>
                      <a:gd name="T4" fmla="*/ 0 w 6"/>
                      <a:gd name="T5" fmla="*/ 4 h 6"/>
                      <a:gd name="T6" fmla="*/ 1 w 6"/>
                      <a:gd name="T7" fmla="*/ 6 h 6"/>
                      <a:gd name="T8" fmla="*/ 6 w 6"/>
                      <a:gd name="T9" fmla="*/ 2 h 6"/>
                      <a:gd name="T10" fmla="*/ 4 w 6"/>
                      <a:gd name="T11" fmla="*/ 2 h 6"/>
                      <a:gd name="T12" fmla="*/ 6 w 6"/>
                      <a:gd name="T13" fmla="*/ 0 h 6"/>
                      <a:gd name="T14" fmla="*/ 5 w 6"/>
                      <a:gd name="T15" fmla="*/ 0 h 6"/>
                      <a:gd name="T16" fmla="*/ 4 w 6"/>
                      <a:gd name="T17" fmla="*/ 0 h 6"/>
                      <a:gd name="T18" fmla="*/ 6 w 6"/>
                      <a:gd name="T19" fmla="*/ 0 h 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"/>
                      <a:gd name="T31" fmla="*/ 0 h 6"/>
                      <a:gd name="T32" fmla="*/ 6 w 6"/>
                      <a:gd name="T33" fmla="*/ 6 h 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" h="6">
                        <a:moveTo>
                          <a:pt x="6" y="0"/>
                        </a:move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1" y="6"/>
                        </a:lnTo>
                        <a:lnTo>
                          <a:pt x="6" y="2"/>
                        </a:lnTo>
                        <a:lnTo>
                          <a:pt x="4" y="2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45" name="Freeform 348">
                    <a:extLst>
                      <a:ext uri="{FF2B5EF4-FFF2-40B4-BE49-F238E27FC236}">
                        <a16:creationId xmlns:a16="http://schemas.microsoft.com/office/drawing/2014/main" id="{50B0EBCB-2A3C-4DB6-B6C0-440F71B217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7" y="97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1 w 2"/>
                      <a:gd name="T3" fmla="*/ 0 h 2"/>
                      <a:gd name="T4" fmla="*/ 1 w 2"/>
                      <a:gd name="T5" fmla="*/ 0 h 2"/>
                      <a:gd name="T6" fmla="*/ 2 w 2"/>
                      <a:gd name="T7" fmla="*/ 0 h 2"/>
                      <a:gd name="T8" fmla="*/ 2 w 2"/>
                      <a:gd name="T9" fmla="*/ 0 h 2"/>
                      <a:gd name="T10" fmla="*/ 2 w 2"/>
                      <a:gd name="T11" fmla="*/ 0 h 2"/>
                      <a:gd name="T12" fmla="*/ 0 w 2"/>
                      <a:gd name="T13" fmla="*/ 2 h 2"/>
                      <a:gd name="T14" fmla="*/ 1 w 2"/>
                      <a:gd name="T15" fmla="*/ 2 h 2"/>
                      <a:gd name="T16" fmla="*/ 1 w 2"/>
                      <a:gd name="T17" fmla="*/ 2 h 2"/>
                      <a:gd name="T18" fmla="*/ 2 w 2"/>
                      <a:gd name="T19" fmla="*/ 2 h 2"/>
                      <a:gd name="T20" fmla="*/ 2 w 2"/>
                      <a:gd name="T21" fmla="*/ 2 h 2"/>
                      <a:gd name="T22" fmla="*/ 2 w 2"/>
                      <a:gd name="T23" fmla="*/ 2 h 2"/>
                      <a:gd name="T24" fmla="*/ 2 w 2"/>
                      <a:gd name="T25" fmla="*/ 0 h 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"/>
                      <a:gd name="T40" fmla="*/ 0 h 2"/>
                      <a:gd name="T41" fmla="*/ 2 w 2"/>
                      <a:gd name="T42" fmla="*/ 2 h 2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" h="2">
                        <a:moveTo>
                          <a:pt x="2" y="0"/>
                        </a:moveTo>
                        <a:lnTo>
                          <a:pt x="1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2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46" name="Freeform 349">
                    <a:extLst>
                      <a:ext uri="{FF2B5EF4-FFF2-40B4-BE49-F238E27FC236}">
                        <a16:creationId xmlns:a16="http://schemas.microsoft.com/office/drawing/2014/main" id="{2D0BE93F-323D-42E3-8CA7-E346813C77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8" y="96"/>
                    <a:ext cx="3" cy="3"/>
                  </a:xfrm>
                  <a:custGeom>
                    <a:avLst/>
                    <a:gdLst>
                      <a:gd name="T0" fmla="*/ 2 w 3"/>
                      <a:gd name="T1" fmla="*/ 0 h 3"/>
                      <a:gd name="T2" fmla="*/ 1 w 3"/>
                      <a:gd name="T3" fmla="*/ 1 h 3"/>
                      <a:gd name="T4" fmla="*/ 1 w 3"/>
                      <a:gd name="T5" fmla="*/ 1 h 3"/>
                      <a:gd name="T6" fmla="*/ 0 w 3"/>
                      <a:gd name="T7" fmla="*/ 1 h 3"/>
                      <a:gd name="T8" fmla="*/ 0 w 3"/>
                      <a:gd name="T9" fmla="*/ 1 h 3"/>
                      <a:gd name="T10" fmla="*/ 1 w 3"/>
                      <a:gd name="T11" fmla="*/ 1 h 3"/>
                      <a:gd name="T12" fmla="*/ 1 w 3"/>
                      <a:gd name="T13" fmla="*/ 3 h 3"/>
                      <a:gd name="T14" fmla="*/ 2 w 3"/>
                      <a:gd name="T15" fmla="*/ 3 h 3"/>
                      <a:gd name="T16" fmla="*/ 2 w 3"/>
                      <a:gd name="T17" fmla="*/ 2 h 3"/>
                      <a:gd name="T18" fmla="*/ 2 w 3"/>
                      <a:gd name="T19" fmla="*/ 2 h 3"/>
                      <a:gd name="T20" fmla="*/ 3 w 3"/>
                      <a:gd name="T21" fmla="*/ 2 h 3"/>
                      <a:gd name="T22" fmla="*/ 1 w 3"/>
                      <a:gd name="T23" fmla="*/ 2 h 3"/>
                      <a:gd name="T24" fmla="*/ 2 w 3"/>
                      <a:gd name="T25" fmla="*/ 0 h 3"/>
                      <a:gd name="T26" fmla="*/ 1 w 3"/>
                      <a:gd name="T27" fmla="*/ 0 h 3"/>
                      <a:gd name="T28" fmla="*/ 1 w 3"/>
                      <a:gd name="T29" fmla="*/ 1 h 3"/>
                      <a:gd name="T30" fmla="*/ 2 w 3"/>
                      <a:gd name="T31" fmla="*/ 0 h 3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3"/>
                      <a:gd name="T49" fmla="*/ 0 h 3"/>
                      <a:gd name="T50" fmla="*/ 3 w 3"/>
                      <a:gd name="T51" fmla="*/ 3 h 3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3" h="3">
                        <a:moveTo>
                          <a:pt x="2" y="0"/>
                        </a:moveTo>
                        <a:lnTo>
                          <a:pt x="1" y="1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2" y="2"/>
                        </a:lnTo>
                        <a:lnTo>
                          <a:pt x="3" y="2"/>
                        </a:lnTo>
                        <a:lnTo>
                          <a:pt x="1" y="2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47" name="Freeform 350">
                    <a:extLst>
                      <a:ext uri="{FF2B5EF4-FFF2-40B4-BE49-F238E27FC236}">
                        <a16:creationId xmlns:a16="http://schemas.microsoft.com/office/drawing/2014/main" id="{36EC7C31-2F8C-4B48-B645-2DEFEE560D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9" y="96"/>
                    <a:ext cx="2" cy="2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0 h 2"/>
                      <a:gd name="T4" fmla="*/ 1 w 2"/>
                      <a:gd name="T5" fmla="*/ 0 h 2"/>
                      <a:gd name="T6" fmla="*/ 0 w 2"/>
                      <a:gd name="T7" fmla="*/ 2 h 2"/>
                      <a:gd name="T8" fmla="*/ 1 w 2"/>
                      <a:gd name="T9" fmla="*/ 2 h 2"/>
                      <a:gd name="T10" fmla="*/ 0 w 2"/>
                      <a:gd name="T11" fmla="*/ 2 h 2"/>
                      <a:gd name="T12" fmla="*/ 2 w 2"/>
                      <a:gd name="T13" fmla="*/ 1 h 2"/>
                      <a:gd name="T14" fmla="*/ 2 w 2"/>
                      <a:gd name="T15" fmla="*/ 0 h 2"/>
                      <a:gd name="T16" fmla="*/ 2 w 2"/>
                      <a:gd name="T17" fmla="*/ 0 h 2"/>
                      <a:gd name="T18" fmla="*/ 2 w 2"/>
                      <a:gd name="T19" fmla="*/ 1 h 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"/>
                      <a:gd name="T31" fmla="*/ 0 h 2"/>
                      <a:gd name="T32" fmla="*/ 2 w 2"/>
                      <a:gd name="T33" fmla="*/ 2 h 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" h="2">
                        <a:moveTo>
                          <a:pt x="2" y="1"/>
                        </a:move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48" name="Freeform 351">
                    <a:extLst>
                      <a:ext uri="{FF2B5EF4-FFF2-40B4-BE49-F238E27FC236}">
                        <a16:creationId xmlns:a16="http://schemas.microsoft.com/office/drawing/2014/main" id="{B5A7B3D1-918E-48AC-8EB1-B1D4265EA6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9" y="97"/>
                    <a:ext cx="3" cy="3"/>
                  </a:xfrm>
                  <a:custGeom>
                    <a:avLst/>
                    <a:gdLst>
                      <a:gd name="T0" fmla="*/ 2 w 3"/>
                      <a:gd name="T1" fmla="*/ 1 h 3"/>
                      <a:gd name="T2" fmla="*/ 3 w 3"/>
                      <a:gd name="T3" fmla="*/ 1 h 3"/>
                      <a:gd name="T4" fmla="*/ 3 w 3"/>
                      <a:gd name="T5" fmla="*/ 1 h 3"/>
                      <a:gd name="T6" fmla="*/ 3 w 3"/>
                      <a:gd name="T7" fmla="*/ 1 h 3"/>
                      <a:gd name="T8" fmla="*/ 2 w 3"/>
                      <a:gd name="T9" fmla="*/ 0 h 3"/>
                      <a:gd name="T10" fmla="*/ 2 w 3"/>
                      <a:gd name="T11" fmla="*/ 0 h 3"/>
                      <a:gd name="T12" fmla="*/ 0 w 3"/>
                      <a:gd name="T13" fmla="*/ 1 h 3"/>
                      <a:gd name="T14" fmla="*/ 1 w 3"/>
                      <a:gd name="T15" fmla="*/ 1 h 3"/>
                      <a:gd name="T16" fmla="*/ 1 w 3"/>
                      <a:gd name="T17" fmla="*/ 2 h 3"/>
                      <a:gd name="T18" fmla="*/ 2 w 3"/>
                      <a:gd name="T19" fmla="*/ 3 h 3"/>
                      <a:gd name="T20" fmla="*/ 3 w 3"/>
                      <a:gd name="T21" fmla="*/ 3 h 3"/>
                      <a:gd name="T22" fmla="*/ 3 w 3"/>
                      <a:gd name="T23" fmla="*/ 3 h 3"/>
                      <a:gd name="T24" fmla="*/ 2 w 3"/>
                      <a:gd name="T25" fmla="*/ 1 h 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"/>
                      <a:gd name="T40" fmla="*/ 0 h 3"/>
                      <a:gd name="T41" fmla="*/ 3 w 3"/>
                      <a:gd name="T42" fmla="*/ 3 h 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" h="3">
                        <a:moveTo>
                          <a:pt x="2" y="1"/>
                        </a:moveTo>
                        <a:lnTo>
                          <a:pt x="3" y="1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49" name="Freeform 352">
                    <a:extLst>
                      <a:ext uri="{FF2B5EF4-FFF2-40B4-BE49-F238E27FC236}">
                        <a16:creationId xmlns:a16="http://schemas.microsoft.com/office/drawing/2014/main" id="{3A4DC6EF-ADFD-4FEC-BE80-F1D1F98D75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1" y="93"/>
                    <a:ext cx="4" cy="7"/>
                  </a:xfrm>
                  <a:custGeom>
                    <a:avLst/>
                    <a:gdLst>
                      <a:gd name="T0" fmla="*/ 2 w 4"/>
                      <a:gd name="T1" fmla="*/ 0 h 7"/>
                      <a:gd name="T2" fmla="*/ 2 w 4"/>
                      <a:gd name="T3" fmla="*/ 0 h 7"/>
                      <a:gd name="T4" fmla="*/ 1 w 4"/>
                      <a:gd name="T5" fmla="*/ 2 h 7"/>
                      <a:gd name="T6" fmla="*/ 1 w 4"/>
                      <a:gd name="T7" fmla="*/ 4 h 7"/>
                      <a:gd name="T8" fmla="*/ 1 w 4"/>
                      <a:gd name="T9" fmla="*/ 5 h 7"/>
                      <a:gd name="T10" fmla="*/ 0 w 4"/>
                      <a:gd name="T11" fmla="*/ 5 h 7"/>
                      <a:gd name="T12" fmla="*/ 1 w 4"/>
                      <a:gd name="T13" fmla="*/ 7 h 7"/>
                      <a:gd name="T14" fmla="*/ 3 w 4"/>
                      <a:gd name="T15" fmla="*/ 6 h 7"/>
                      <a:gd name="T16" fmla="*/ 3 w 4"/>
                      <a:gd name="T17" fmla="*/ 4 h 7"/>
                      <a:gd name="T18" fmla="*/ 4 w 4"/>
                      <a:gd name="T19" fmla="*/ 2 h 7"/>
                      <a:gd name="T20" fmla="*/ 4 w 4"/>
                      <a:gd name="T21" fmla="*/ 0 h 7"/>
                      <a:gd name="T22" fmla="*/ 3 w 4"/>
                      <a:gd name="T23" fmla="*/ 1 h 7"/>
                      <a:gd name="T24" fmla="*/ 2 w 4"/>
                      <a:gd name="T25" fmla="*/ 0 h 7"/>
                      <a:gd name="T26" fmla="*/ 2 w 4"/>
                      <a:gd name="T27" fmla="*/ 0 h 7"/>
                      <a:gd name="T28" fmla="*/ 2 w 4"/>
                      <a:gd name="T29" fmla="*/ 0 h 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"/>
                      <a:gd name="T46" fmla="*/ 0 h 7"/>
                      <a:gd name="T47" fmla="*/ 4 w 4"/>
                      <a:gd name="T48" fmla="*/ 7 h 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" h="7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1" y="2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1" y="7"/>
                        </a:lnTo>
                        <a:lnTo>
                          <a:pt x="3" y="6"/>
                        </a:lnTo>
                        <a:lnTo>
                          <a:pt x="3" y="4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3" y="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50" name="Freeform 353">
                    <a:extLst>
                      <a:ext uri="{FF2B5EF4-FFF2-40B4-BE49-F238E27FC236}">
                        <a16:creationId xmlns:a16="http://schemas.microsoft.com/office/drawing/2014/main" id="{2BF5E58E-5A50-4E69-92DE-F81FFEDC45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3" y="90"/>
                    <a:ext cx="6" cy="4"/>
                  </a:xfrm>
                  <a:custGeom>
                    <a:avLst/>
                    <a:gdLst>
                      <a:gd name="T0" fmla="*/ 5 w 6"/>
                      <a:gd name="T1" fmla="*/ 0 h 4"/>
                      <a:gd name="T2" fmla="*/ 4 w 6"/>
                      <a:gd name="T3" fmla="*/ 0 h 4"/>
                      <a:gd name="T4" fmla="*/ 0 w 6"/>
                      <a:gd name="T5" fmla="*/ 3 h 4"/>
                      <a:gd name="T6" fmla="*/ 1 w 6"/>
                      <a:gd name="T7" fmla="*/ 4 h 4"/>
                      <a:gd name="T8" fmla="*/ 6 w 6"/>
                      <a:gd name="T9" fmla="*/ 2 h 4"/>
                      <a:gd name="T10" fmla="*/ 5 w 6"/>
                      <a:gd name="T11" fmla="*/ 2 h 4"/>
                      <a:gd name="T12" fmla="*/ 5 w 6"/>
                      <a:gd name="T13" fmla="*/ 0 h 4"/>
                      <a:gd name="T14" fmla="*/ 5 w 6"/>
                      <a:gd name="T15" fmla="*/ 0 h 4"/>
                      <a:gd name="T16" fmla="*/ 4 w 6"/>
                      <a:gd name="T17" fmla="*/ 0 h 4"/>
                      <a:gd name="T18" fmla="*/ 5 w 6"/>
                      <a:gd name="T19" fmla="*/ 0 h 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"/>
                      <a:gd name="T31" fmla="*/ 0 h 4"/>
                      <a:gd name="T32" fmla="*/ 6 w 6"/>
                      <a:gd name="T33" fmla="*/ 4 h 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" h="4">
                        <a:moveTo>
                          <a:pt x="5" y="0"/>
                        </a:moveTo>
                        <a:lnTo>
                          <a:pt x="4" y="0"/>
                        </a:lnTo>
                        <a:lnTo>
                          <a:pt x="0" y="3"/>
                        </a:lnTo>
                        <a:lnTo>
                          <a:pt x="1" y="4"/>
                        </a:lnTo>
                        <a:lnTo>
                          <a:pt x="6" y="2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51" name="Freeform 354">
                    <a:extLst>
                      <a:ext uri="{FF2B5EF4-FFF2-40B4-BE49-F238E27FC236}">
                        <a16:creationId xmlns:a16="http://schemas.microsoft.com/office/drawing/2014/main" id="{6736BB74-89DD-4D27-B9E4-A81CA908B4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7" y="90"/>
                    <a:ext cx="2" cy="2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1 w 2"/>
                      <a:gd name="T3" fmla="*/ 0 h 2"/>
                      <a:gd name="T4" fmla="*/ 1 w 2"/>
                      <a:gd name="T5" fmla="*/ 0 h 2"/>
                      <a:gd name="T6" fmla="*/ 1 w 2"/>
                      <a:gd name="T7" fmla="*/ 2 h 2"/>
                      <a:gd name="T8" fmla="*/ 1 w 2"/>
                      <a:gd name="T9" fmla="*/ 2 h 2"/>
                      <a:gd name="T10" fmla="*/ 2 w 2"/>
                      <a:gd name="T11" fmla="*/ 1 h 2"/>
                      <a:gd name="T12" fmla="*/ 1 w 2"/>
                      <a:gd name="T13" fmla="*/ 2 h 2"/>
                      <a:gd name="T14" fmla="*/ 2 w 2"/>
                      <a:gd name="T15" fmla="*/ 2 h 2"/>
                      <a:gd name="T16" fmla="*/ 2 w 2"/>
                      <a:gd name="T17" fmla="*/ 1 h 2"/>
                      <a:gd name="T18" fmla="*/ 0 w 2"/>
                      <a:gd name="T19" fmla="*/ 1 h 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"/>
                      <a:gd name="T31" fmla="*/ 0 h 2"/>
                      <a:gd name="T32" fmla="*/ 2 w 2"/>
                      <a:gd name="T33" fmla="*/ 2 h 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" h="2">
                        <a:moveTo>
                          <a:pt x="0" y="1"/>
                        </a:moveTo>
                        <a:lnTo>
                          <a:pt x="1" y="0"/>
                        </a:lnTo>
                        <a:lnTo>
                          <a:pt x="1" y="2"/>
                        </a:lnTo>
                        <a:lnTo>
                          <a:pt x="2" y="1"/>
                        </a:lnTo>
                        <a:lnTo>
                          <a:pt x="1" y="2"/>
                        </a:ln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52" name="Freeform 355">
                    <a:extLst>
                      <a:ext uri="{FF2B5EF4-FFF2-40B4-BE49-F238E27FC236}">
                        <a16:creationId xmlns:a16="http://schemas.microsoft.com/office/drawing/2014/main" id="{A11BB5BD-4A40-43B4-B5D0-E3D24F8391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7" y="90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0 w 2"/>
                      <a:gd name="T5" fmla="*/ 1 h 1"/>
                      <a:gd name="T6" fmla="*/ 2 w 2"/>
                      <a:gd name="T7" fmla="*/ 1 h 1"/>
                      <a:gd name="T8" fmla="*/ 2 w 2"/>
                      <a:gd name="T9" fmla="*/ 0 h 1"/>
                      <a:gd name="T10" fmla="*/ 2 w 2"/>
                      <a:gd name="T11" fmla="*/ 0 h 1"/>
                      <a:gd name="T12" fmla="*/ 0 w 2"/>
                      <a:gd name="T13" fmla="*/ 0 h 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"/>
                      <a:gd name="T22" fmla="*/ 0 h 1"/>
                      <a:gd name="T23" fmla="*/ 2 w 2"/>
                      <a:gd name="T24" fmla="*/ 1 h 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53" name="Freeform 356">
                    <a:extLst>
                      <a:ext uri="{FF2B5EF4-FFF2-40B4-BE49-F238E27FC236}">
                        <a16:creationId xmlns:a16="http://schemas.microsoft.com/office/drawing/2014/main" id="{D318B015-B4D7-4B1E-9603-85347A0632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7" y="60"/>
                    <a:ext cx="3" cy="30"/>
                  </a:xfrm>
                  <a:custGeom>
                    <a:avLst/>
                    <a:gdLst>
                      <a:gd name="T0" fmla="*/ 1 w 3"/>
                      <a:gd name="T1" fmla="*/ 0 h 30"/>
                      <a:gd name="T2" fmla="*/ 1 w 3"/>
                      <a:gd name="T3" fmla="*/ 0 h 30"/>
                      <a:gd name="T4" fmla="*/ 0 w 3"/>
                      <a:gd name="T5" fmla="*/ 30 h 30"/>
                      <a:gd name="T6" fmla="*/ 2 w 3"/>
                      <a:gd name="T7" fmla="*/ 30 h 30"/>
                      <a:gd name="T8" fmla="*/ 3 w 3"/>
                      <a:gd name="T9" fmla="*/ 0 h 30"/>
                      <a:gd name="T10" fmla="*/ 3 w 3"/>
                      <a:gd name="T11" fmla="*/ 0 h 30"/>
                      <a:gd name="T12" fmla="*/ 1 w 3"/>
                      <a:gd name="T13" fmla="*/ 0 h 3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"/>
                      <a:gd name="T22" fmla="*/ 0 h 30"/>
                      <a:gd name="T23" fmla="*/ 3 w 3"/>
                      <a:gd name="T24" fmla="*/ 30 h 30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" h="30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30"/>
                        </a:lnTo>
                        <a:lnTo>
                          <a:pt x="2" y="30"/>
                        </a:lnTo>
                        <a:lnTo>
                          <a:pt x="3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54" name="Freeform 357">
                    <a:extLst>
                      <a:ext uri="{FF2B5EF4-FFF2-40B4-BE49-F238E27FC236}">
                        <a16:creationId xmlns:a16="http://schemas.microsoft.com/office/drawing/2014/main" id="{396B905F-ECB3-46CE-BBAC-447ADC6CB2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8" y="60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1 w 2"/>
                      <a:gd name="T3" fmla="*/ 0 h 1"/>
                      <a:gd name="T4" fmla="*/ 1 w 2"/>
                      <a:gd name="T5" fmla="*/ 0 h 1"/>
                      <a:gd name="T6" fmla="*/ 1 w 2"/>
                      <a:gd name="T7" fmla="*/ 0 h 1"/>
                      <a:gd name="T8" fmla="*/ 1 w 2"/>
                      <a:gd name="T9" fmla="*/ 0 h 1"/>
                      <a:gd name="T10" fmla="*/ 2 w 2"/>
                      <a:gd name="T11" fmla="*/ 0 h 1"/>
                      <a:gd name="T12" fmla="*/ 0 w 2"/>
                      <a:gd name="T13" fmla="*/ 0 h 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"/>
                      <a:gd name="T22" fmla="*/ 0 h 1"/>
                      <a:gd name="T23" fmla="*/ 2 w 2"/>
                      <a:gd name="T24" fmla="*/ 1 h 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" h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55" name="Freeform 358">
                    <a:extLst>
                      <a:ext uri="{FF2B5EF4-FFF2-40B4-BE49-F238E27FC236}">
                        <a16:creationId xmlns:a16="http://schemas.microsoft.com/office/drawing/2014/main" id="{434F4763-8C96-4BB7-A48B-09A3B84861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8" y="60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0 w 2"/>
                      <a:gd name="T5" fmla="*/ 0 h 1"/>
                      <a:gd name="T6" fmla="*/ 2 w 2"/>
                      <a:gd name="T7" fmla="*/ 0 h 1"/>
                      <a:gd name="T8" fmla="*/ 2 w 2"/>
                      <a:gd name="T9" fmla="*/ 0 h 1"/>
                      <a:gd name="T10" fmla="*/ 2 w 2"/>
                      <a:gd name="T11" fmla="*/ 0 h 1"/>
                      <a:gd name="T12" fmla="*/ 0 w 2"/>
                      <a:gd name="T13" fmla="*/ 0 h 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"/>
                      <a:gd name="T22" fmla="*/ 0 h 1"/>
                      <a:gd name="T23" fmla="*/ 2 w 2"/>
                      <a:gd name="T24" fmla="*/ 1 h 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56" name="Freeform 359">
                    <a:extLst>
                      <a:ext uri="{FF2B5EF4-FFF2-40B4-BE49-F238E27FC236}">
                        <a16:creationId xmlns:a16="http://schemas.microsoft.com/office/drawing/2014/main" id="{0F0DCC45-BEA2-4866-90BD-C12A9D6372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8" y="55"/>
                    <a:ext cx="3" cy="5"/>
                  </a:xfrm>
                  <a:custGeom>
                    <a:avLst/>
                    <a:gdLst>
                      <a:gd name="T0" fmla="*/ 0 w 3"/>
                      <a:gd name="T1" fmla="*/ 0 h 5"/>
                      <a:gd name="T2" fmla="*/ 0 w 3"/>
                      <a:gd name="T3" fmla="*/ 0 h 5"/>
                      <a:gd name="T4" fmla="*/ 0 w 3"/>
                      <a:gd name="T5" fmla="*/ 5 h 5"/>
                      <a:gd name="T6" fmla="*/ 2 w 3"/>
                      <a:gd name="T7" fmla="*/ 5 h 5"/>
                      <a:gd name="T8" fmla="*/ 2 w 3"/>
                      <a:gd name="T9" fmla="*/ 0 h 5"/>
                      <a:gd name="T10" fmla="*/ 3 w 3"/>
                      <a:gd name="T11" fmla="*/ 0 h 5"/>
                      <a:gd name="T12" fmla="*/ 0 w 3"/>
                      <a:gd name="T13" fmla="*/ 0 h 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"/>
                      <a:gd name="T22" fmla="*/ 0 h 5"/>
                      <a:gd name="T23" fmla="*/ 3 w 3"/>
                      <a:gd name="T24" fmla="*/ 5 h 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" h="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57" name="Freeform 360">
                    <a:extLst>
                      <a:ext uri="{FF2B5EF4-FFF2-40B4-BE49-F238E27FC236}">
                        <a16:creationId xmlns:a16="http://schemas.microsoft.com/office/drawing/2014/main" id="{D4195E4F-B256-459A-951C-F5A85CAF65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8" y="55"/>
                    <a:ext cx="3" cy="1"/>
                  </a:xfrm>
                  <a:custGeom>
                    <a:avLst/>
                    <a:gdLst>
                      <a:gd name="T0" fmla="*/ 0 w 3"/>
                      <a:gd name="T1" fmla="*/ 0 h 1"/>
                      <a:gd name="T2" fmla="*/ 1 w 3"/>
                      <a:gd name="T3" fmla="*/ 0 h 1"/>
                      <a:gd name="T4" fmla="*/ 1 w 3"/>
                      <a:gd name="T5" fmla="*/ 0 h 1"/>
                      <a:gd name="T6" fmla="*/ 1 w 3"/>
                      <a:gd name="T7" fmla="*/ 0 h 1"/>
                      <a:gd name="T8" fmla="*/ 1 w 3"/>
                      <a:gd name="T9" fmla="*/ 0 h 1"/>
                      <a:gd name="T10" fmla="*/ 3 w 3"/>
                      <a:gd name="T11" fmla="*/ 0 h 1"/>
                      <a:gd name="T12" fmla="*/ 0 w 3"/>
                      <a:gd name="T13" fmla="*/ 0 h 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"/>
                      <a:gd name="T22" fmla="*/ 0 h 1"/>
                      <a:gd name="T23" fmla="*/ 3 w 3"/>
                      <a:gd name="T24" fmla="*/ 1 h 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" h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58" name="Freeform 361">
                    <a:extLst>
                      <a:ext uri="{FF2B5EF4-FFF2-40B4-BE49-F238E27FC236}">
                        <a16:creationId xmlns:a16="http://schemas.microsoft.com/office/drawing/2014/main" id="{3AA4FFCC-6CF8-42CB-94A3-EF6D255AA9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8" y="54"/>
                    <a:ext cx="3" cy="1"/>
                  </a:xfrm>
                  <a:custGeom>
                    <a:avLst/>
                    <a:gdLst>
                      <a:gd name="T0" fmla="*/ 0 w 3"/>
                      <a:gd name="T1" fmla="*/ 0 h 1"/>
                      <a:gd name="T2" fmla="*/ 0 w 3"/>
                      <a:gd name="T3" fmla="*/ 0 h 1"/>
                      <a:gd name="T4" fmla="*/ 0 w 3"/>
                      <a:gd name="T5" fmla="*/ 1 h 1"/>
                      <a:gd name="T6" fmla="*/ 3 w 3"/>
                      <a:gd name="T7" fmla="*/ 1 h 1"/>
                      <a:gd name="T8" fmla="*/ 3 w 3"/>
                      <a:gd name="T9" fmla="*/ 0 h 1"/>
                      <a:gd name="T10" fmla="*/ 3 w 3"/>
                      <a:gd name="T11" fmla="*/ 0 h 1"/>
                      <a:gd name="T12" fmla="*/ 0 w 3"/>
                      <a:gd name="T13" fmla="*/ 0 h 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"/>
                      <a:gd name="T22" fmla="*/ 0 h 1"/>
                      <a:gd name="T23" fmla="*/ 3 w 3"/>
                      <a:gd name="T24" fmla="*/ 1 h 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3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59" name="Freeform 362">
                    <a:extLst>
                      <a:ext uri="{FF2B5EF4-FFF2-40B4-BE49-F238E27FC236}">
                        <a16:creationId xmlns:a16="http://schemas.microsoft.com/office/drawing/2014/main" id="{493FD850-C72E-486D-92C9-640555C037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8" y="54"/>
                    <a:ext cx="3" cy="1"/>
                  </a:xfrm>
                  <a:custGeom>
                    <a:avLst/>
                    <a:gdLst>
                      <a:gd name="T0" fmla="*/ 0 w 3"/>
                      <a:gd name="T1" fmla="*/ 0 h 1"/>
                      <a:gd name="T2" fmla="*/ 1 w 3"/>
                      <a:gd name="T3" fmla="*/ 0 h 1"/>
                      <a:gd name="T4" fmla="*/ 1 w 3"/>
                      <a:gd name="T5" fmla="*/ 0 h 1"/>
                      <a:gd name="T6" fmla="*/ 1 w 3"/>
                      <a:gd name="T7" fmla="*/ 0 h 1"/>
                      <a:gd name="T8" fmla="*/ 1 w 3"/>
                      <a:gd name="T9" fmla="*/ 0 h 1"/>
                      <a:gd name="T10" fmla="*/ 3 w 3"/>
                      <a:gd name="T11" fmla="*/ 0 h 1"/>
                      <a:gd name="T12" fmla="*/ 0 w 3"/>
                      <a:gd name="T13" fmla="*/ 0 h 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"/>
                      <a:gd name="T22" fmla="*/ 0 h 1"/>
                      <a:gd name="T23" fmla="*/ 3 w 3"/>
                      <a:gd name="T24" fmla="*/ 1 h 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" h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60" name="Freeform 363">
                    <a:extLst>
                      <a:ext uri="{FF2B5EF4-FFF2-40B4-BE49-F238E27FC236}">
                        <a16:creationId xmlns:a16="http://schemas.microsoft.com/office/drawing/2014/main" id="{9954138F-1D6C-41B8-A706-D1F68CD52D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8" y="54"/>
                    <a:ext cx="3" cy="1"/>
                  </a:xfrm>
                  <a:custGeom>
                    <a:avLst/>
                    <a:gdLst>
                      <a:gd name="T0" fmla="*/ 0 w 3"/>
                      <a:gd name="T1" fmla="*/ 0 h 1"/>
                      <a:gd name="T2" fmla="*/ 0 w 3"/>
                      <a:gd name="T3" fmla="*/ 0 h 1"/>
                      <a:gd name="T4" fmla="*/ 0 w 3"/>
                      <a:gd name="T5" fmla="*/ 0 h 1"/>
                      <a:gd name="T6" fmla="*/ 0 w 3"/>
                      <a:gd name="T7" fmla="*/ 0 h 1"/>
                      <a:gd name="T8" fmla="*/ 0 w 3"/>
                      <a:gd name="T9" fmla="*/ 0 h 1"/>
                      <a:gd name="T10" fmla="*/ 0 w 3"/>
                      <a:gd name="T11" fmla="*/ 0 h 1"/>
                      <a:gd name="T12" fmla="*/ 3 w 3"/>
                      <a:gd name="T13" fmla="*/ 0 h 1"/>
                      <a:gd name="T14" fmla="*/ 3 w 3"/>
                      <a:gd name="T15" fmla="*/ 0 h 1"/>
                      <a:gd name="T16" fmla="*/ 3 w 3"/>
                      <a:gd name="T17" fmla="*/ 0 h 1"/>
                      <a:gd name="T18" fmla="*/ 3 w 3"/>
                      <a:gd name="T19" fmla="*/ 0 h 1"/>
                      <a:gd name="T20" fmla="*/ 3 w 3"/>
                      <a:gd name="T21" fmla="*/ 0 h 1"/>
                      <a:gd name="T22" fmla="*/ 3 w 3"/>
                      <a:gd name="T23" fmla="*/ 0 h 1"/>
                      <a:gd name="T24" fmla="*/ 0 w 3"/>
                      <a:gd name="T25" fmla="*/ 0 h 1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3"/>
                      <a:gd name="T40" fmla="*/ 0 h 1"/>
                      <a:gd name="T41" fmla="*/ 3 w 3"/>
                      <a:gd name="T42" fmla="*/ 1 h 1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3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61" name="Freeform 364">
                    <a:extLst>
                      <a:ext uri="{FF2B5EF4-FFF2-40B4-BE49-F238E27FC236}">
                        <a16:creationId xmlns:a16="http://schemas.microsoft.com/office/drawing/2014/main" id="{5B614448-0DE1-42D3-826A-C7616FD670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8" y="54"/>
                    <a:ext cx="3" cy="1"/>
                  </a:xfrm>
                  <a:custGeom>
                    <a:avLst/>
                    <a:gdLst>
                      <a:gd name="T0" fmla="*/ 0 w 3"/>
                      <a:gd name="T1" fmla="*/ 0 h 1"/>
                      <a:gd name="T2" fmla="*/ 0 w 3"/>
                      <a:gd name="T3" fmla="*/ 0 h 1"/>
                      <a:gd name="T4" fmla="*/ 0 w 3"/>
                      <a:gd name="T5" fmla="*/ 0 h 1"/>
                      <a:gd name="T6" fmla="*/ 3 w 3"/>
                      <a:gd name="T7" fmla="*/ 0 h 1"/>
                      <a:gd name="T8" fmla="*/ 3 w 3"/>
                      <a:gd name="T9" fmla="*/ 0 h 1"/>
                      <a:gd name="T10" fmla="*/ 3 w 3"/>
                      <a:gd name="T11" fmla="*/ 0 h 1"/>
                      <a:gd name="T12" fmla="*/ 0 w 3"/>
                      <a:gd name="T13" fmla="*/ 0 h 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"/>
                      <a:gd name="T22" fmla="*/ 0 h 1"/>
                      <a:gd name="T23" fmla="*/ 3 w 3"/>
                      <a:gd name="T24" fmla="*/ 1 h 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62" name="Freeform 365">
                    <a:extLst>
                      <a:ext uri="{FF2B5EF4-FFF2-40B4-BE49-F238E27FC236}">
                        <a16:creationId xmlns:a16="http://schemas.microsoft.com/office/drawing/2014/main" id="{4B519074-E6F9-46FF-823E-FAD6C3F987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8" y="54"/>
                    <a:ext cx="3" cy="1"/>
                  </a:xfrm>
                  <a:custGeom>
                    <a:avLst/>
                    <a:gdLst>
                      <a:gd name="T0" fmla="*/ 0 w 3"/>
                      <a:gd name="T1" fmla="*/ 0 h 1"/>
                      <a:gd name="T2" fmla="*/ 1 w 3"/>
                      <a:gd name="T3" fmla="*/ 0 h 1"/>
                      <a:gd name="T4" fmla="*/ 1 w 3"/>
                      <a:gd name="T5" fmla="*/ 0 h 1"/>
                      <a:gd name="T6" fmla="*/ 1 w 3"/>
                      <a:gd name="T7" fmla="*/ 0 h 1"/>
                      <a:gd name="T8" fmla="*/ 1 w 3"/>
                      <a:gd name="T9" fmla="*/ 0 h 1"/>
                      <a:gd name="T10" fmla="*/ 3 w 3"/>
                      <a:gd name="T11" fmla="*/ 0 h 1"/>
                      <a:gd name="T12" fmla="*/ 0 w 3"/>
                      <a:gd name="T13" fmla="*/ 0 h 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"/>
                      <a:gd name="T22" fmla="*/ 0 h 1"/>
                      <a:gd name="T23" fmla="*/ 3 w 3"/>
                      <a:gd name="T24" fmla="*/ 1 h 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" h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63" name="Freeform 366">
                    <a:extLst>
                      <a:ext uri="{FF2B5EF4-FFF2-40B4-BE49-F238E27FC236}">
                        <a16:creationId xmlns:a16="http://schemas.microsoft.com/office/drawing/2014/main" id="{DB7568EE-B3DC-4417-A6F0-37872E56B8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2" y="95"/>
                    <a:ext cx="81" cy="61"/>
                  </a:xfrm>
                  <a:custGeom>
                    <a:avLst/>
                    <a:gdLst>
                      <a:gd name="T0" fmla="*/ 81 w 81"/>
                      <a:gd name="T1" fmla="*/ 0 h 61"/>
                      <a:gd name="T2" fmla="*/ 81 w 81"/>
                      <a:gd name="T3" fmla="*/ 8 h 61"/>
                      <a:gd name="T4" fmla="*/ 0 w 81"/>
                      <a:gd name="T5" fmla="*/ 61 h 61"/>
                      <a:gd name="T6" fmla="*/ 0 w 81"/>
                      <a:gd name="T7" fmla="*/ 53 h 61"/>
                      <a:gd name="T8" fmla="*/ 81 w 81"/>
                      <a:gd name="T9" fmla="*/ 0 h 6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81"/>
                      <a:gd name="T16" fmla="*/ 0 h 61"/>
                      <a:gd name="T17" fmla="*/ 81 w 81"/>
                      <a:gd name="T18" fmla="*/ 61 h 6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81" h="61">
                        <a:moveTo>
                          <a:pt x="81" y="0"/>
                        </a:moveTo>
                        <a:lnTo>
                          <a:pt x="81" y="8"/>
                        </a:lnTo>
                        <a:lnTo>
                          <a:pt x="0" y="61"/>
                        </a:lnTo>
                        <a:lnTo>
                          <a:pt x="0" y="53"/>
                        </a:lnTo>
                        <a:lnTo>
                          <a:pt x="81" y="0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64" name="Freeform 367">
                    <a:extLst>
                      <a:ext uri="{FF2B5EF4-FFF2-40B4-BE49-F238E27FC236}">
                        <a16:creationId xmlns:a16="http://schemas.microsoft.com/office/drawing/2014/main" id="{1CE93DB5-6C89-42BF-83CD-19D7DC59A9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3" y="88"/>
                    <a:ext cx="21" cy="21"/>
                  </a:xfrm>
                  <a:custGeom>
                    <a:avLst/>
                    <a:gdLst>
                      <a:gd name="T0" fmla="*/ 19 w 21"/>
                      <a:gd name="T1" fmla="*/ 0 h 21"/>
                      <a:gd name="T2" fmla="*/ 18 w 21"/>
                      <a:gd name="T3" fmla="*/ 1 h 21"/>
                      <a:gd name="T4" fmla="*/ 17 w 21"/>
                      <a:gd name="T5" fmla="*/ 1 h 21"/>
                      <a:gd name="T6" fmla="*/ 17 w 21"/>
                      <a:gd name="T7" fmla="*/ 0 h 21"/>
                      <a:gd name="T8" fmla="*/ 16 w 21"/>
                      <a:gd name="T9" fmla="*/ 0 h 21"/>
                      <a:gd name="T10" fmla="*/ 15 w 21"/>
                      <a:gd name="T11" fmla="*/ 1 h 21"/>
                      <a:gd name="T12" fmla="*/ 14 w 21"/>
                      <a:gd name="T13" fmla="*/ 3 h 21"/>
                      <a:gd name="T14" fmla="*/ 7 w 21"/>
                      <a:gd name="T15" fmla="*/ 6 h 21"/>
                      <a:gd name="T16" fmla="*/ 6 w 21"/>
                      <a:gd name="T17" fmla="*/ 7 h 21"/>
                      <a:gd name="T18" fmla="*/ 6 w 21"/>
                      <a:gd name="T19" fmla="*/ 7 h 21"/>
                      <a:gd name="T20" fmla="*/ 5 w 21"/>
                      <a:gd name="T21" fmla="*/ 6 h 21"/>
                      <a:gd name="T22" fmla="*/ 4 w 21"/>
                      <a:gd name="T23" fmla="*/ 5 h 21"/>
                      <a:gd name="T24" fmla="*/ 2 w 21"/>
                      <a:gd name="T25" fmla="*/ 6 h 21"/>
                      <a:gd name="T26" fmla="*/ 1 w 21"/>
                      <a:gd name="T27" fmla="*/ 11 h 21"/>
                      <a:gd name="T28" fmla="*/ 1 w 21"/>
                      <a:gd name="T29" fmla="*/ 17 h 21"/>
                      <a:gd name="T30" fmla="*/ 2 w 21"/>
                      <a:gd name="T31" fmla="*/ 20 h 21"/>
                      <a:gd name="T32" fmla="*/ 4 w 21"/>
                      <a:gd name="T33" fmla="*/ 20 h 21"/>
                      <a:gd name="T34" fmla="*/ 4 w 21"/>
                      <a:gd name="T35" fmla="*/ 19 h 21"/>
                      <a:gd name="T36" fmla="*/ 5 w 21"/>
                      <a:gd name="T37" fmla="*/ 19 h 21"/>
                      <a:gd name="T38" fmla="*/ 6 w 21"/>
                      <a:gd name="T39" fmla="*/ 20 h 21"/>
                      <a:gd name="T40" fmla="*/ 8 w 21"/>
                      <a:gd name="T41" fmla="*/ 21 h 21"/>
                      <a:gd name="T42" fmla="*/ 9 w 21"/>
                      <a:gd name="T43" fmla="*/ 18 h 21"/>
                      <a:gd name="T44" fmla="*/ 10 w 21"/>
                      <a:gd name="T45" fmla="*/ 14 h 21"/>
                      <a:gd name="T46" fmla="*/ 15 w 21"/>
                      <a:gd name="T47" fmla="*/ 10 h 21"/>
                      <a:gd name="T48" fmla="*/ 16 w 21"/>
                      <a:gd name="T49" fmla="*/ 10 h 21"/>
                      <a:gd name="T50" fmla="*/ 16 w 21"/>
                      <a:gd name="T51" fmla="*/ 10 h 21"/>
                      <a:gd name="T52" fmla="*/ 16 w 21"/>
                      <a:gd name="T53" fmla="*/ 10 h 21"/>
                      <a:gd name="T54" fmla="*/ 17 w 21"/>
                      <a:gd name="T55" fmla="*/ 9 h 21"/>
                      <a:gd name="T56" fmla="*/ 18 w 21"/>
                      <a:gd name="T57" fmla="*/ 10 h 21"/>
                      <a:gd name="T58" fmla="*/ 19 w 21"/>
                      <a:gd name="T59" fmla="*/ 11 h 21"/>
                      <a:gd name="T60" fmla="*/ 20 w 21"/>
                      <a:gd name="T61" fmla="*/ 9 h 21"/>
                      <a:gd name="T62" fmla="*/ 21 w 21"/>
                      <a:gd name="T63" fmla="*/ 5 h 21"/>
                      <a:gd name="T64" fmla="*/ 20 w 21"/>
                      <a:gd name="T65" fmla="*/ 1 h 21"/>
                      <a:gd name="T66" fmla="*/ 19 w 21"/>
                      <a:gd name="T67" fmla="*/ 0 h 21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21"/>
                      <a:gd name="T103" fmla="*/ 0 h 21"/>
                      <a:gd name="T104" fmla="*/ 21 w 21"/>
                      <a:gd name="T105" fmla="*/ 21 h 21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21" h="21">
                        <a:moveTo>
                          <a:pt x="19" y="0"/>
                        </a:moveTo>
                        <a:lnTo>
                          <a:pt x="19" y="0"/>
                        </a:lnTo>
                        <a:lnTo>
                          <a:pt x="18" y="1"/>
                        </a:lnTo>
                        <a:lnTo>
                          <a:pt x="17" y="1"/>
                        </a:lnTo>
                        <a:lnTo>
                          <a:pt x="17" y="0"/>
                        </a:lnTo>
                        <a:lnTo>
                          <a:pt x="16" y="0"/>
                        </a:lnTo>
                        <a:lnTo>
                          <a:pt x="15" y="0"/>
                        </a:lnTo>
                        <a:lnTo>
                          <a:pt x="15" y="1"/>
                        </a:lnTo>
                        <a:lnTo>
                          <a:pt x="14" y="2"/>
                        </a:lnTo>
                        <a:lnTo>
                          <a:pt x="14" y="3"/>
                        </a:lnTo>
                        <a:lnTo>
                          <a:pt x="6" y="3"/>
                        </a:lnTo>
                        <a:lnTo>
                          <a:pt x="7" y="6"/>
                        </a:lnTo>
                        <a:lnTo>
                          <a:pt x="7" y="7"/>
                        </a:lnTo>
                        <a:lnTo>
                          <a:pt x="6" y="7"/>
                        </a:lnTo>
                        <a:lnTo>
                          <a:pt x="5" y="6"/>
                        </a:lnTo>
                        <a:lnTo>
                          <a:pt x="5" y="5"/>
                        </a:lnTo>
                        <a:lnTo>
                          <a:pt x="4" y="5"/>
                        </a:lnTo>
                        <a:lnTo>
                          <a:pt x="3" y="5"/>
                        </a:lnTo>
                        <a:lnTo>
                          <a:pt x="2" y="6"/>
                        </a:lnTo>
                        <a:lnTo>
                          <a:pt x="1" y="8"/>
                        </a:lnTo>
                        <a:lnTo>
                          <a:pt x="1" y="11"/>
                        </a:lnTo>
                        <a:lnTo>
                          <a:pt x="0" y="14"/>
                        </a:lnTo>
                        <a:lnTo>
                          <a:pt x="1" y="17"/>
                        </a:lnTo>
                        <a:lnTo>
                          <a:pt x="1" y="19"/>
                        </a:lnTo>
                        <a:lnTo>
                          <a:pt x="2" y="20"/>
                        </a:lnTo>
                        <a:lnTo>
                          <a:pt x="3" y="20"/>
                        </a:lnTo>
                        <a:lnTo>
                          <a:pt x="4" y="20"/>
                        </a:lnTo>
                        <a:lnTo>
                          <a:pt x="4" y="19"/>
                        </a:lnTo>
                        <a:lnTo>
                          <a:pt x="5" y="19"/>
                        </a:lnTo>
                        <a:lnTo>
                          <a:pt x="6" y="20"/>
                        </a:lnTo>
                        <a:lnTo>
                          <a:pt x="7" y="21"/>
                        </a:lnTo>
                        <a:lnTo>
                          <a:pt x="8" y="21"/>
                        </a:lnTo>
                        <a:lnTo>
                          <a:pt x="9" y="20"/>
                        </a:lnTo>
                        <a:lnTo>
                          <a:pt x="9" y="18"/>
                        </a:lnTo>
                        <a:lnTo>
                          <a:pt x="10" y="16"/>
                        </a:lnTo>
                        <a:lnTo>
                          <a:pt x="10" y="14"/>
                        </a:lnTo>
                        <a:lnTo>
                          <a:pt x="15" y="10"/>
                        </a:lnTo>
                        <a:lnTo>
                          <a:pt x="16" y="10"/>
                        </a:lnTo>
                        <a:lnTo>
                          <a:pt x="17" y="9"/>
                        </a:lnTo>
                        <a:lnTo>
                          <a:pt x="18" y="10"/>
                        </a:lnTo>
                        <a:lnTo>
                          <a:pt x="18" y="11"/>
                        </a:lnTo>
                        <a:lnTo>
                          <a:pt x="19" y="11"/>
                        </a:lnTo>
                        <a:lnTo>
                          <a:pt x="20" y="10"/>
                        </a:lnTo>
                        <a:lnTo>
                          <a:pt x="20" y="9"/>
                        </a:lnTo>
                        <a:lnTo>
                          <a:pt x="21" y="7"/>
                        </a:lnTo>
                        <a:lnTo>
                          <a:pt x="21" y="5"/>
                        </a:lnTo>
                        <a:lnTo>
                          <a:pt x="21" y="3"/>
                        </a:lnTo>
                        <a:lnTo>
                          <a:pt x="20" y="1"/>
                        </a:lnTo>
                        <a:lnTo>
                          <a:pt x="20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65" name="Freeform 368">
                    <a:extLst>
                      <a:ext uri="{FF2B5EF4-FFF2-40B4-BE49-F238E27FC236}">
                        <a16:creationId xmlns:a16="http://schemas.microsoft.com/office/drawing/2014/main" id="{C89E9426-3F18-49BB-82E1-9935A88DEB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2" y="154"/>
                    <a:ext cx="37" cy="26"/>
                  </a:xfrm>
                  <a:custGeom>
                    <a:avLst/>
                    <a:gdLst>
                      <a:gd name="T0" fmla="*/ 34 w 37"/>
                      <a:gd name="T1" fmla="*/ 0 h 26"/>
                      <a:gd name="T2" fmla="*/ 37 w 37"/>
                      <a:gd name="T3" fmla="*/ 6 h 26"/>
                      <a:gd name="T4" fmla="*/ 10 w 37"/>
                      <a:gd name="T5" fmla="*/ 26 h 26"/>
                      <a:gd name="T6" fmla="*/ 0 w 37"/>
                      <a:gd name="T7" fmla="*/ 0 h 26"/>
                      <a:gd name="T8" fmla="*/ 34 w 37"/>
                      <a:gd name="T9" fmla="*/ 0 h 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7"/>
                      <a:gd name="T16" fmla="*/ 0 h 26"/>
                      <a:gd name="T17" fmla="*/ 37 w 37"/>
                      <a:gd name="T18" fmla="*/ 26 h 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7" h="26">
                        <a:moveTo>
                          <a:pt x="34" y="0"/>
                        </a:moveTo>
                        <a:lnTo>
                          <a:pt x="37" y="6"/>
                        </a:lnTo>
                        <a:lnTo>
                          <a:pt x="10" y="26"/>
                        </a:lnTo>
                        <a:lnTo>
                          <a:pt x="0" y="0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66" name="Freeform 369">
                    <a:extLst>
                      <a:ext uri="{FF2B5EF4-FFF2-40B4-BE49-F238E27FC236}">
                        <a16:creationId xmlns:a16="http://schemas.microsoft.com/office/drawing/2014/main" id="{84D0142A-CAF9-4C47-8DA0-D0D956CEA4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" y="135"/>
                    <a:ext cx="9" cy="26"/>
                  </a:xfrm>
                  <a:custGeom>
                    <a:avLst/>
                    <a:gdLst>
                      <a:gd name="T0" fmla="*/ 4 w 9"/>
                      <a:gd name="T1" fmla="*/ 26 h 26"/>
                      <a:gd name="T2" fmla="*/ 5 w 9"/>
                      <a:gd name="T3" fmla="*/ 25 h 26"/>
                      <a:gd name="T4" fmla="*/ 6 w 9"/>
                      <a:gd name="T5" fmla="*/ 24 h 26"/>
                      <a:gd name="T6" fmla="*/ 7 w 9"/>
                      <a:gd name="T7" fmla="*/ 22 h 26"/>
                      <a:gd name="T8" fmla="*/ 8 w 9"/>
                      <a:gd name="T9" fmla="*/ 21 h 26"/>
                      <a:gd name="T10" fmla="*/ 9 w 9"/>
                      <a:gd name="T11" fmla="*/ 18 h 26"/>
                      <a:gd name="T12" fmla="*/ 9 w 9"/>
                      <a:gd name="T13" fmla="*/ 16 h 26"/>
                      <a:gd name="T14" fmla="*/ 9 w 9"/>
                      <a:gd name="T15" fmla="*/ 13 h 26"/>
                      <a:gd name="T16" fmla="*/ 9 w 9"/>
                      <a:gd name="T17" fmla="*/ 11 h 26"/>
                      <a:gd name="T18" fmla="*/ 9 w 9"/>
                      <a:gd name="T19" fmla="*/ 8 h 26"/>
                      <a:gd name="T20" fmla="*/ 9 w 9"/>
                      <a:gd name="T21" fmla="*/ 6 h 26"/>
                      <a:gd name="T22" fmla="*/ 9 w 9"/>
                      <a:gd name="T23" fmla="*/ 4 h 26"/>
                      <a:gd name="T24" fmla="*/ 8 w 9"/>
                      <a:gd name="T25" fmla="*/ 2 h 26"/>
                      <a:gd name="T26" fmla="*/ 7 w 9"/>
                      <a:gd name="T27" fmla="*/ 1 h 26"/>
                      <a:gd name="T28" fmla="*/ 6 w 9"/>
                      <a:gd name="T29" fmla="*/ 0 h 26"/>
                      <a:gd name="T30" fmla="*/ 5 w 9"/>
                      <a:gd name="T31" fmla="*/ 0 h 26"/>
                      <a:gd name="T32" fmla="*/ 4 w 9"/>
                      <a:gd name="T33" fmla="*/ 0 h 26"/>
                      <a:gd name="T34" fmla="*/ 3 w 9"/>
                      <a:gd name="T35" fmla="*/ 0 h 26"/>
                      <a:gd name="T36" fmla="*/ 3 w 9"/>
                      <a:gd name="T37" fmla="*/ 1 h 26"/>
                      <a:gd name="T38" fmla="*/ 2 w 9"/>
                      <a:gd name="T39" fmla="*/ 3 h 26"/>
                      <a:gd name="T40" fmla="*/ 1 w 9"/>
                      <a:gd name="T41" fmla="*/ 5 h 26"/>
                      <a:gd name="T42" fmla="*/ 0 w 9"/>
                      <a:gd name="T43" fmla="*/ 7 h 26"/>
                      <a:gd name="T44" fmla="*/ 0 w 9"/>
                      <a:gd name="T45" fmla="*/ 9 h 26"/>
                      <a:gd name="T46" fmla="*/ 0 w 9"/>
                      <a:gd name="T47" fmla="*/ 12 h 26"/>
                      <a:gd name="T48" fmla="*/ 0 w 9"/>
                      <a:gd name="T49" fmla="*/ 15 h 26"/>
                      <a:gd name="T50" fmla="*/ 0 w 9"/>
                      <a:gd name="T51" fmla="*/ 17 h 26"/>
                      <a:gd name="T52" fmla="*/ 0 w 9"/>
                      <a:gd name="T53" fmla="*/ 20 h 26"/>
                      <a:gd name="T54" fmla="*/ 0 w 9"/>
                      <a:gd name="T55" fmla="*/ 22 h 26"/>
                      <a:gd name="T56" fmla="*/ 1 w 9"/>
                      <a:gd name="T57" fmla="*/ 23 h 26"/>
                      <a:gd name="T58" fmla="*/ 2 w 9"/>
                      <a:gd name="T59" fmla="*/ 25 h 26"/>
                      <a:gd name="T60" fmla="*/ 3 w 9"/>
                      <a:gd name="T61" fmla="*/ 25 h 26"/>
                      <a:gd name="T62" fmla="*/ 3 w 9"/>
                      <a:gd name="T63" fmla="*/ 26 h 26"/>
                      <a:gd name="T64" fmla="*/ 4 w 9"/>
                      <a:gd name="T65" fmla="*/ 26 h 2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9"/>
                      <a:gd name="T100" fmla="*/ 0 h 26"/>
                      <a:gd name="T101" fmla="*/ 9 w 9"/>
                      <a:gd name="T102" fmla="*/ 26 h 2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9" h="26">
                        <a:moveTo>
                          <a:pt x="4" y="26"/>
                        </a:moveTo>
                        <a:lnTo>
                          <a:pt x="5" y="25"/>
                        </a:lnTo>
                        <a:lnTo>
                          <a:pt x="6" y="24"/>
                        </a:lnTo>
                        <a:lnTo>
                          <a:pt x="7" y="22"/>
                        </a:lnTo>
                        <a:lnTo>
                          <a:pt x="8" y="21"/>
                        </a:lnTo>
                        <a:lnTo>
                          <a:pt x="9" y="18"/>
                        </a:lnTo>
                        <a:lnTo>
                          <a:pt x="9" y="16"/>
                        </a:lnTo>
                        <a:lnTo>
                          <a:pt x="9" y="13"/>
                        </a:lnTo>
                        <a:lnTo>
                          <a:pt x="9" y="11"/>
                        </a:lnTo>
                        <a:lnTo>
                          <a:pt x="9" y="8"/>
                        </a:lnTo>
                        <a:lnTo>
                          <a:pt x="9" y="6"/>
                        </a:lnTo>
                        <a:lnTo>
                          <a:pt x="9" y="4"/>
                        </a:lnTo>
                        <a:lnTo>
                          <a:pt x="8" y="2"/>
                        </a:lnTo>
                        <a:lnTo>
                          <a:pt x="7" y="1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2" y="3"/>
                        </a:lnTo>
                        <a:lnTo>
                          <a:pt x="1" y="5"/>
                        </a:lnTo>
                        <a:lnTo>
                          <a:pt x="0" y="7"/>
                        </a:lnTo>
                        <a:lnTo>
                          <a:pt x="0" y="9"/>
                        </a:lnTo>
                        <a:lnTo>
                          <a:pt x="0" y="12"/>
                        </a:lnTo>
                        <a:lnTo>
                          <a:pt x="0" y="15"/>
                        </a:lnTo>
                        <a:lnTo>
                          <a:pt x="0" y="17"/>
                        </a:lnTo>
                        <a:lnTo>
                          <a:pt x="0" y="20"/>
                        </a:lnTo>
                        <a:lnTo>
                          <a:pt x="0" y="22"/>
                        </a:lnTo>
                        <a:lnTo>
                          <a:pt x="1" y="23"/>
                        </a:lnTo>
                        <a:lnTo>
                          <a:pt x="2" y="25"/>
                        </a:lnTo>
                        <a:lnTo>
                          <a:pt x="3" y="25"/>
                        </a:lnTo>
                        <a:lnTo>
                          <a:pt x="3" y="26"/>
                        </a:lnTo>
                        <a:lnTo>
                          <a:pt x="4" y="26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67" name="Freeform 370">
                    <a:extLst>
                      <a:ext uri="{FF2B5EF4-FFF2-40B4-BE49-F238E27FC236}">
                        <a16:creationId xmlns:a16="http://schemas.microsoft.com/office/drawing/2014/main" id="{5672C21D-6E65-43B9-AA98-BF9F0AA9C1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9" y="135"/>
                    <a:ext cx="9" cy="26"/>
                  </a:xfrm>
                  <a:custGeom>
                    <a:avLst/>
                    <a:gdLst>
                      <a:gd name="T0" fmla="*/ 4 w 9"/>
                      <a:gd name="T1" fmla="*/ 26 h 26"/>
                      <a:gd name="T2" fmla="*/ 4 w 9"/>
                      <a:gd name="T3" fmla="*/ 26 h 26"/>
                      <a:gd name="T4" fmla="*/ 5 w 9"/>
                      <a:gd name="T5" fmla="*/ 25 h 26"/>
                      <a:gd name="T6" fmla="*/ 6 w 9"/>
                      <a:gd name="T7" fmla="*/ 24 h 26"/>
                      <a:gd name="T8" fmla="*/ 7 w 9"/>
                      <a:gd name="T9" fmla="*/ 22 h 26"/>
                      <a:gd name="T10" fmla="*/ 8 w 9"/>
                      <a:gd name="T11" fmla="*/ 21 h 26"/>
                      <a:gd name="T12" fmla="*/ 9 w 9"/>
                      <a:gd name="T13" fmla="*/ 18 h 26"/>
                      <a:gd name="T14" fmla="*/ 9 w 9"/>
                      <a:gd name="T15" fmla="*/ 16 h 26"/>
                      <a:gd name="T16" fmla="*/ 9 w 9"/>
                      <a:gd name="T17" fmla="*/ 13 h 26"/>
                      <a:gd name="T18" fmla="*/ 9 w 9"/>
                      <a:gd name="T19" fmla="*/ 11 h 26"/>
                      <a:gd name="T20" fmla="*/ 9 w 9"/>
                      <a:gd name="T21" fmla="*/ 11 h 26"/>
                      <a:gd name="T22" fmla="*/ 9 w 9"/>
                      <a:gd name="T23" fmla="*/ 8 h 26"/>
                      <a:gd name="T24" fmla="*/ 9 w 9"/>
                      <a:gd name="T25" fmla="*/ 6 h 26"/>
                      <a:gd name="T26" fmla="*/ 9 w 9"/>
                      <a:gd name="T27" fmla="*/ 4 h 26"/>
                      <a:gd name="T28" fmla="*/ 8 w 9"/>
                      <a:gd name="T29" fmla="*/ 2 h 26"/>
                      <a:gd name="T30" fmla="*/ 7 w 9"/>
                      <a:gd name="T31" fmla="*/ 1 h 26"/>
                      <a:gd name="T32" fmla="*/ 6 w 9"/>
                      <a:gd name="T33" fmla="*/ 0 h 26"/>
                      <a:gd name="T34" fmla="*/ 5 w 9"/>
                      <a:gd name="T35" fmla="*/ 0 h 26"/>
                      <a:gd name="T36" fmla="*/ 4 w 9"/>
                      <a:gd name="T37" fmla="*/ 0 h 26"/>
                      <a:gd name="T38" fmla="*/ 4 w 9"/>
                      <a:gd name="T39" fmla="*/ 0 h 26"/>
                      <a:gd name="T40" fmla="*/ 3 w 9"/>
                      <a:gd name="T41" fmla="*/ 0 h 26"/>
                      <a:gd name="T42" fmla="*/ 3 w 9"/>
                      <a:gd name="T43" fmla="*/ 1 h 26"/>
                      <a:gd name="T44" fmla="*/ 2 w 9"/>
                      <a:gd name="T45" fmla="*/ 3 h 26"/>
                      <a:gd name="T46" fmla="*/ 1 w 9"/>
                      <a:gd name="T47" fmla="*/ 5 h 26"/>
                      <a:gd name="T48" fmla="*/ 0 w 9"/>
                      <a:gd name="T49" fmla="*/ 7 h 26"/>
                      <a:gd name="T50" fmla="*/ 0 w 9"/>
                      <a:gd name="T51" fmla="*/ 9 h 26"/>
                      <a:gd name="T52" fmla="*/ 0 w 9"/>
                      <a:gd name="T53" fmla="*/ 12 h 26"/>
                      <a:gd name="T54" fmla="*/ 0 w 9"/>
                      <a:gd name="T55" fmla="*/ 15 h 26"/>
                      <a:gd name="T56" fmla="*/ 0 w 9"/>
                      <a:gd name="T57" fmla="*/ 15 h 26"/>
                      <a:gd name="T58" fmla="*/ 0 w 9"/>
                      <a:gd name="T59" fmla="*/ 17 h 26"/>
                      <a:gd name="T60" fmla="*/ 0 w 9"/>
                      <a:gd name="T61" fmla="*/ 20 h 26"/>
                      <a:gd name="T62" fmla="*/ 0 w 9"/>
                      <a:gd name="T63" fmla="*/ 22 h 26"/>
                      <a:gd name="T64" fmla="*/ 1 w 9"/>
                      <a:gd name="T65" fmla="*/ 23 h 26"/>
                      <a:gd name="T66" fmla="*/ 2 w 9"/>
                      <a:gd name="T67" fmla="*/ 25 h 26"/>
                      <a:gd name="T68" fmla="*/ 3 w 9"/>
                      <a:gd name="T69" fmla="*/ 25 h 26"/>
                      <a:gd name="T70" fmla="*/ 3 w 9"/>
                      <a:gd name="T71" fmla="*/ 26 h 26"/>
                      <a:gd name="T72" fmla="*/ 4 w 9"/>
                      <a:gd name="T73" fmla="*/ 26 h 2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9"/>
                      <a:gd name="T112" fmla="*/ 0 h 26"/>
                      <a:gd name="T113" fmla="*/ 9 w 9"/>
                      <a:gd name="T114" fmla="*/ 26 h 2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9" h="26">
                        <a:moveTo>
                          <a:pt x="4" y="26"/>
                        </a:moveTo>
                        <a:lnTo>
                          <a:pt x="4" y="26"/>
                        </a:lnTo>
                        <a:lnTo>
                          <a:pt x="5" y="25"/>
                        </a:lnTo>
                        <a:lnTo>
                          <a:pt x="6" y="24"/>
                        </a:lnTo>
                        <a:lnTo>
                          <a:pt x="7" y="22"/>
                        </a:lnTo>
                        <a:lnTo>
                          <a:pt x="8" y="21"/>
                        </a:lnTo>
                        <a:lnTo>
                          <a:pt x="9" y="18"/>
                        </a:lnTo>
                        <a:lnTo>
                          <a:pt x="9" y="16"/>
                        </a:lnTo>
                        <a:lnTo>
                          <a:pt x="9" y="13"/>
                        </a:lnTo>
                        <a:lnTo>
                          <a:pt x="9" y="11"/>
                        </a:lnTo>
                        <a:lnTo>
                          <a:pt x="9" y="8"/>
                        </a:lnTo>
                        <a:lnTo>
                          <a:pt x="9" y="6"/>
                        </a:lnTo>
                        <a:lnTo>
                          <a:pt x="9" y="4"/>
                        </a:lnTo>
                        <a:lnTo>
                          <a:pt x="8" y="2"/>
                        </a:lnTo>
                        <a:lnTo>
                          <a:pt x="7" y="1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2" y="3"/>
                        </a:lnTo>
                        <a:lnTo>
                          <a:pt x="1" y="5"/>
                        </a:lnTo>
                        <a:lnTo>
                          <a:pt x="0" y="7"/>
                        </a:lnTo>
                        <a:lnTo>
                          <a:pt x="0" y="9"/>
                        </a:lnTo>
                        <a:lnTo>
                          <a:pt x="0" y="12"/>
                        </a:lnTo>
                        <a:lnTo>
                          <a:pt x="0" y="15"/>
                        </a:lnTo>
                        <a:lnTo>
                          <a:pt x="0" y="17"/>
                        </a:lnTo>
                        <a:lnTo>
                          <a:pt x="0" y="20"/>
                        </a:lnTo>
                        <a:lnTo>
                          <a:pt x="0" y="22"/>
                        </a:lnTo>
                        <a:lnTo>
                          <a:pt x="1" y="23"/>
                        </a:lnTo>
                        <a:lnTo>
                          <a:pt x="2" y="25"/>
                        </a:lnTo>
                        <a:lnTo>
                          <a:pt x="3" y="25"/>
                        </a:lnTo>
                        <a:lnTo>
                          <a:pt x="3" y="26"/>
                        </a:lnTo>
                        <a:lnTo>
                          <a:pt x="4" y="2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68" name="Freeform 371">
                    <a:extLst>
                      <a:ext uri="{FF2B5EF4-FFF2-40B4-BE49-F238E27FC236}">
                        <a16:creationId xmlns:a16="http://schemas.microsoft.com/office/drawing/2014/main" id="{CFB2C1D9-ACF3-480E-9ABF-B1C5B38844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" y="136"/>
                    <a:ext cx="9" cy="24"/>
                  </a:xfrm>
                  <a:custGeom>
                    <a:avLst/>
                    <a:gdLst>
                      <a:gd name="T0" fmla="*/ 4 w 9"/>
                      <a:gd name="T1" fmla="*/ 24 h 24"/>
                      <a:gd name="T2" fmla="*/ 5 w 9"/>
                      <a:gd name="T3" fmla="*/ 23 h 24"/>
                      <a:gd name="T4" fmla="*/ 6 w 9"/>
                      <a:gd name="T5" fmla="*/ 22 h 24"/>
                      <a:gd name="T6" fmla="*/ 7 w 9"/>
                      <a:gd name="T7" fmla="*/ 21 h 24"/>
                      <a:gd name="T8" fmla="*/ 7 w 9"/>
                      <a:gd name="T9" fmla="*/ 19 h 24"/>
                      <a:gd name="T10" fmla="*/ 8 w 9"/>
                      <a:gd name="T11" fmla="*/ 17 h 24"/>
                      <a:gd name="T12" fmla="*/ 8 w 9"/>
                      <a:gd name="T13" fmla="*/ 15 h 24"/>
                      <a:gd name="T14" fmla="*/ 8 w 9"/>
                      <a:gd name="T15" fmla="*/ 13 h 24"/>
                      <a:gd name="T16" fmla="*/ 9 w 9"/>
                      <a:gd name="T17" fmla="*/ 10 h 24"/>
                      <a:gd name="T18" fmla="*/ 8 w 9"/>
                      <a:gd name="T19" fmla="*/ 8 h 24"/>
                      <a:gd name="T20" fmla="*/ 8 w 9"/>
                      <a:gd name="T21" fmla="*/ 6 h 24"/>
                      <a:gd name="T22" fmla="*/ 8 w 9"/>
                      <a:gd name="T23" fmla="*/ 4 h 24"/>
                      <a:gd name="T24" fmla="*/ 7 w 9"/>
                      <a:gd name="T25" fmla="*/ 2 h 24"/>
                      <a:gd name="T26" fmla="*/ 7 w 9"/>
                      <a:gd name="T27" fmla="*/ 1 h 24"/>
                      <a:gd name="T28" fmla="*/ 6 w 9"/>
                      <a:gd name="T29" fmla="*/ 0 h 24"/>
                      <a:gd name="T30" fmla="*/ 5 w 9"/>
                      <a:gd name="T31" fmla="*/ 0 h 24"/>
                      <a:gd name="T32" fmla="*/ 4 w 9"/>
                      <a:gd name="T33" fmla="*/ 0 h 24"/>
                      <a:gd name="T34" fmla="*/ 4 w 9"/>
                      <a:gd name="T35" fmla="*/ 0 h 24"/>
                      <a:gd name="T36" fmla="*/ 3 w 9"/>
                      <a:gd name="T37" fmla="*/ 1 h 24"/>
                      <a:gd name="T38" fmla="*/ 2 w 9"/>
                      <a:gd name="T39" fmla="*/ 3 h 24"/>
                      <a:gd name="T40" fmla="*/ 2 w 9"/>
                      <a:gd name="T41" fmla="*/ 4 h 24"/>
                      <a:gd name="T42" fmla="*/ 1 w 9"/>
                      <a:gd name="T43" fmla="*/ 6 h 24"/>
                      <a:gd name="T44" fmla="*/ 1 w 9"/>
                      <a:gd name="T45" fmla="*/ 9 h 24"/>
                      <a:gd name="T46" fmla="*/ 0 w 9"/>
                      <a:gd name="T47" fmla="*/ 11 h 24"/>
                      <a:gd name="T48" fmla="*/ 0 w 9"/>
                      <a:gd name="T49" fmla="*/ 13 h 24"/>
                      <a:gd name="T50" fmla="*/ 0 w 9"/>
                      <a:gd name="T51" fmla="*/ 16 h 24"/>
                      <a:gd name="T52" fmla="*/ 1 w 9"/>
                      <a:gd name="T53" fmla="*/ 18 h 24"/>
                      <a:gd name="T54" fmla="*/ 1 w 9"/>
                      <a:gd name="T55" fmla="*/ 20 h 24"/>
                      <a:gd name="T56" fmla="*/ 2 w 9"/>
                      <a:gd name="T57" fmla="*/ 21 h 24"/>
                      <a:gd name="T58" fmla="*/ 2 w 9"/>
                      <a:gd name="T59" fmla="*/ 23 h 24"/>
                      <a:gd name="T60" fmla="*/ 3 w 9"/>
                      <a:gd name="T61" fmla="*/ 23 h 24"/>
                      <a:gd name="T62" fmla="*/ 4 w 9"/>
                      <a:gd name="T63" fmla="*/ 24 h 24"/>
                      <a:gd name="T64" fmla="*/ 4 w 9"/>
                      <a:gd name="T65" fmla="*/ 24 h 24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9"/>
                      <a:gd name="T100" fmla="*/ 0 h 24"/>
                      <a:gd name="T101" fmla="*/ 9 w 9"/>
                      <a:gd name="T102" fmla="*/ 24 h 24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9" h="24">
                        <a:moveTo>
                          <a:pt x="4" y="24"/>
                        </a:moveTo>
                        <a:lnTo>
                          <a:pt x="5" y="23"/>
                        </a:lnTo>
                        <a:lnTo>
                          <a:pt x="6" y="22"/>
                        </a:lnTo>
                        <a:lnTo>
                          <a:pt x="7" y="21"/>
                        </a:lnTo>
                        <a:lnTo>
                          <a:pt x="7" y="19"/>
                        </a:lnTo>
                        <a:lnTo>
                          <a:pt x="8" y="17"/>
                        </a:lnTo>
                        <a:lnTo>
                          <a:pt x="8" y="15"/>
                        </a:lnTo>
                        <a:lnTo>
                          <a:pt x="8" y="13"/>
                        </a:lnTo>
                        <a:lnTo>
                          <a:pt x="9" y="10"/>
                        </a:lnTo>
                        <a:lnTo>
                          <a:pt x="8" y="8"/>
                        </a:lnTo>
                        <a:lnTo>
                          <a:pt x="8" y="6"/>
                        </a:lnTo>
                        <a:lnTo>
                          <a:pt x="8" y="4"/>
                        </a:lnTo>
                        <a:lnTo>
                          <a:pt x="7" y="2"/>
                        </a:lnTo>
                        <a:lnTo>
                          <a:pt x="7" y="1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1"/>
                        </a:lnTo>
                        <a:lnTo>
                          <a:pt x="2" y="3"/>
                        </a:lnTo>
                        <a:lnTo>
                          <a:pt x="2" y="4"/>
                        </a:lnTo>
                        <a:lnTo>
                          <a:pt x="1" y="6"/>
                        </a:lnTo>
                        <a:lnTo>
                          <a:pt x="1" y="9"/>
                        </a:lnTo>
                        <a:lnTo>
                          <a:pt x="0" y="11"/>
                        </a:lnTo>
                        <a:lnTo>
                          <a:pt x="0" y="13"/>
                        </a:lnTo>
                        <a:lnTo>
                          <a:pt x="0" y="16"/>
                        </a:lnTo>
                        <a:lnTo>
                          <a:pt x="1" y="18"/>
                        </a:lnTo>
                        <a:lnTo>
                          <a:pt x="1" y="20"/>
                        </a:lnTo>
                        <a:lnTo>
                          <a:pt x="2" y="21"/>
                        </a:lnTo>
                        <a:lnTo>
                          <a:pt x="2" y="23"/>
                        </a:lnTo>
                        <a:lnTo>
                          <a:pt x="3" y="23"/>
                        </a:lnTo>
                        <a:lnTo>
                          <a:pt x="4" y="24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69" name="Freeform 372">
                    <a:extLst>
                      <a:ext uri="{FF2B5EF4-FFF2-40B4-BE49-F238E27FC236}">
                        <a16:creationId xmlns:a16="http://schemas.microsoft.com/office/drawing/2014/main" id="{BB89143E-A808-4EF8-9854-9A84C33225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9" y="136"/>
                    <a:ext cx="9" cy="24"/>
                  </a:xfrm>
                  <a:custGeom>
                    <a:avLst/>
                    <a:gdLst>
                      <a:gd name="T0" fmla="*/ 4 w 9"/>
                      <a:gd name="T1" fmla="*/ 24 h 24"/>
                      <a:gd name="T2" fmla="*/ 4 w 9"/>
                      <a:gd name="T3" fmla="*/ 24 h 24"/>
                      <a:gd name="T4" fmla="*/ 5 w 9"/>
                      <a:gd name="T5" fmla="*/ 23 h 24"/>
                      <a:gd name="T6" fmla="*/ 6 w 9"/>
                      <a:gd name="T7" fmla="*/ 22 h 24"/>
                      <a:gd name="T8" fmla="*/ 7 w 9"/>
                      <a:gd name="T9" fmla="*/ 21 h 24"/>
                      <a:gd name="T10" fmla="*/ 7 w 9"/>
                      <a:gd name="T11" fmla="*/ 19 h 24"/>
                      <a:gd name="T12" fmla="*/ 8 w 9"/>
                      <a:gd name="T13" fmla="*/ 17 h 24"/>
                      <a:gd name="T14" fmla="*/ 8 w 9"/>
                      <a:gd name="T15" fmla="*/ 15 h 24"/>
                      <a:gd name="T16" fmla="*/ 8 w 9"/>
                      <a:gd name="T17" fmla="*/ 13 h 24"/>
                      <a:gd name="T18" fmla="*/ 9 w 9"/>
                      <a:gd name="T19" fmla="*/ 10 h 24"/>
                      <a:gd name="T20" fmla="*/ 9 w 9"/>
                      <a:gd name="T21" fmla="*/ 10 h 24"/>
                      <a:gd name="T22" fmla="*/ 8 w 9"/>
                      <a:gd name="T23" fmla="*/ 8 h 24"/>
                      <a:gd name="T24" fmla="*/ 8 w 9"/>
                      <a:gd name="T25" fmla="*/ 6 h 24"/>
                      <a:gd name="T26" fmla="*/ 8 w 9"/>
                      <a:gd name="T27" fmla="*/ 4 h 24"/>
                      <a:gd name="T28" fmla="*/ 7 w 9"/>
                      <a:gd name="T29" fmla="*/ 2 h 24"/>
                      <a:gd name="T30" fmla="*/ 7 w 9"/>
                      <a:gd name="T31" fmla="*/ 1 h 24"/>
                      <a:gd name="T32" fmla="*/ 6 w 9"/>
                      <a:gd name="T33" fmla="*/ 0 h 24"/>
                      <a:gd name="T34" fmla="*/ 5 w 9"/>
                      <a:gd name="T35" fmla="*/ 0 h 24"/>
                      <a:gd name="T36" fmla="*/ 4 w 9"/>
                      <a:gd name="T37" fmla="*/ 0 h 24"/>
                      <a:gd name="T38" fmla="*/ 4 w 9"/>
                      <a:gd name="T39" fmla="*/ 0 h 24"/>
                      <a:gd name="T40" fmla="*/ 4 w 9"/>
                      <a:gd name="T41" fmla="*/ 0 h 24"/>
                      <a:gd name="T42" fmla="*/ 3 w 9"/>
                      <a:gd name="T43" fmla="*/ 1 h 24"/>
                      <a:gd name="T44" fmla="*/ 2 w 9"/>
                      <a:gd name="T45" fmla="*/ 3 h 24"/>
                      <a:gd name="T46" fmla="*/ 2 w 9"/>
                      <a:gd name="T47" fmla="*/ 4 h 24"/>
                      <a:gd name="T48" fmla="*/ 1 w 9"/>
                      <a:gd name="T49" fmla="*/ 6 h 24"/>
                      <a:gd name="T50" fmla="*/ 1 w 9"/>
                      <a:gd name="T51" fmla="*/ 9 h 24"/>
                      <a:gd name="T52" fmla="*/ 0 w 9"/>
                      <a:gd name="T53" fmla="*/ 11 h 24"/>
                      <a:gd name="T54" fmla="*/ 0 w 9"/>
                      <a:gd name="T55" fmla="*/ 13 h 24"/>
                      <a:gd name="T56" fmla="*/ 0 w 9"/>
                      <a:gd name="T57" fmla="*/ 13 h 24"/>
                      <a:gd name="T58" fmla="*/ 0 w 9"/>
                      <a:gd name="T59" fmla="*/ 16 h 24"/>
                      <a:gd name="T60" fmla="*/ 1 w 9"/>
                      <a:gd name="T61" fmla="*/ 18 h 24"/>
                      <a:gd name="T62" fmla="*/ 1 w 9"/>
                      <a:gd name="T63" fmla="*/ 20 h 24"/>
                      <a:gd name="T64" fmla="*/ 2 w 9"/>
                      <a:gd name="T65" fmla="*/ 21 h 24"/>
                      <a:gd name="T66" fmla="*/ 2 w 9"/>
                      <a:gd name="T67" fmla="*/ 23 h 24"/>
                      <a:gd name="T68" fmla="*/ 3 w 9"/>
                      <a:gd name="T69" fmla="*/ 23 h 24"/>
                      <a:gd name="T70" fmla="*/ 4 w 9"/>
                      <a:gd name="T71" fmla="*/ 24 h 24"/>
                      <a:gd name="T72" fmla="*/ 4 w 9"/>
                      <a:gd name="T73" fmla="*/ 24 h 24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9"/>
                      <a:gd name="T112" fmla="*/ 0 h 24"/>
                      <a:gd name="T113" fmla="*/ 9 w 9"/>
                      <a:gd name="T114" fmla="*/ 24 h 24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9" h="24">
                        <a:moveTo>
                          <a:pt x="4" y="24"/>
                        </a:moveTo>
                        <a:lnTo>
                          <a:pt x="4" y="24"/>
                        </a:lnTo>
                        <a:lnTo>
                          <a:pt x="5" y="23"/>
                        </a:lnTo>
                        <a:lnTo>
                          <a:pt x="6" y="22"/>
                        </a:lnTo>
                        <a:lnTo>
                          <a:pt x="7" y="21"/>
                        </a:lnTo>
                        <a:lnTo>
                          <a:pt x="7" y="19"/>
                        </a:lnTo>
                        <a:lnTo>
                          <a:pt x="8" y="17"/>
                        </a:lnTo>
                        <a:lnTo>
                          <a:pt x="8" y="15"/>
                        </a:lnTo>
                        <a:lnTo>
                          <a:pt x="8" y="13"/>
                        </a:lnTo>
                        <a:lnTo>
                          <a:pt x="9" y="10"/>
                        </a:lnTo>
                        <a:lnTo>
                          <a:pt x="8" y="8"/>
                        </a:lnTo>
                        <a:lnTo>
                          <a:pt x="8" y="6"/>
                        </a:lnTo>
                        <a:lnTo>
                          <a:pt x="8" y="4"/>
                        </a:lnTo>
                        <a:lnTo>
                          <a:pt x="7" y="2"/>
                        </a:lnTo>
                        <a:lnTo>
                          <a:pt x="7" y="1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1"/>
                        </a:lnTo>
                        <a:lnTo>
                          <a:pt x="2" y="3"/>
                        </a:lnTo>
                        <a:lnTo>
                          <a:pt x="2" y="4"/>
                        </a:lnTo>
                        <a:lnTo>
                          <a:pt x="1" y="6"/>
                        </a:lnTo>
                        <a:lnTo>
                          <a:pt x="1" y="9"/>
                        </a:lnTo>
                        <a:lnTo>
                          <a:pt x="0" y="11"/>
                        </a:lnTo>
                        <a:lnTo>
                          <a:pt x="0" y="13"/>
                        </a:lnTo>
                        <a:lnTo>
                          <a:pt x="0" y="16"/>
                        </a:lnTo>
                        <a:lnTo>
                          <a:pt x="1" y="18"/>
                        </a:lnTo>
                        <a:lnTo>
                          <a:pt x="1" y="20"/>
                        </a:lnTo>
                        <a:lnTo>
                          <a:pt x="2" y="21"/>
                        </a:lnTo>
                        <a:lnTo>
                          <a:pt x="2" y="23"/>
                        </a:lnTo>
                        <a:lnTo>
                          <a:pt x="3" y="23"/>
                        </a:lnTo>
                        <a:lnTo>
                          <a:pt x="4" y="2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70" name="Freeform 373">
                    <a:extLst>
                      <a:ext uri="{FF2B5EF4-FFF2-40B4-BE49-F238E27FC236}">
                        <a16:creationId xmlns:a16="http://schemas.microsoft.com/office/drawing/2014/main" id="{D00F8BF2-0232-476C-94CD-F3B7C73F90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" y="137"/>
                    <a:ext cx="14" cy="22"/>
                  </a:xfrm>
                  <a:custGeom>
                    <a:avLst/>
                    <a:gdLst>
                      <a:gd name="T0" fmla="*/ 11 w 14"/>
                      <a:gd name="T1" fmla="*/ 2 h 22"/>
                      <a:gd name="T2" fmla="*/ 5 w 14"/>
                      <a:gd name="T3" fmla="*/ 1 h 22"/>
                      <a:gd name="T4" fmla="*/ 4 w 14"/>
                      <a:gd name="T5" fmla="*/ 1 h 22"/>
                      <a:gd name="T6" fmla="*/ 4 w 14"/>
                      <a:gd name="T7" fmla="*/ 0 h 22"/>
                      <a:gd name="T8" fmla="*/ 4 w 14"/>
                      <a:gd name="T9" fmla="*/ 0 h 22"/>
                      <a:gd name="T10" fmla="*/ 3 w 14"/>
                      <a:gd name="T11" fmla="*/ 0 h 22"/>
                      <a:gd name="T12" fmla="*/ 2 w 14"/>
                      <a:gd name="T13" fmla="*/ 2 h 22"/>
                      <a:gd name="T14" fmla="*/ 1 w 14"/>
                      <a:gd name="T15" fmla="*/ 4 h 22"/>
                      <a:gd name="T16" fmla="*/ 0 w 14"/>
                      <a:gd name="T17" fmla="*/ 8 h 22"/>
                      <a:gd name="T18" fmla="*/ 0 w 14"/>
                      <a:gd name="T19" fmla="*/ 12 h 22"/>
                      <a:gd name="T20" fmla="*/ 0 w 14"/>
                      <a:gd name="T21" fmla="*/ 16 h 22"/>
                      <a:gd name="T22" fmla="*/ 1 w 14"/>
                      <a:gd name="T23" fmla="*/ 19 h 22"/>
                      <a:gd name="T24" fmla="*/ 2 w 14"/>
                      <a:gd name="T25" fmla="*/ 21 h 22"/>
                      <a:gd name="T26" fmla="*/ 3 w 14"/>
                      <a:gd name="T27" fmla="*/ 21 h 22"/>
                      <a:gd name="T28" fmla="*/ 10 w 14"/>
                      <a:gd name="T29" fmla="*/ 22 h 22"/>
                      <a:gd name="T30" fmla="*/ 10 w 14"/>
                      <a:gd name="T31" fmla="*/ 22 h 22"/>
                      <a:gd name="T32" fmla="*/ 10 w 14"/>
                      <a:gd name="T33" fmla="*/ 22 h 22"/>
                      <a:gd name="T34" fmla="*/ 11 w 14"/>
                      <a:gd name="T35" fmla="*/ 22 h 22"/>
                      <a:gd name="T36" fmla="*/ 11 w 14"/>
                      <a:gd name="T37" fmla="*/ 22 h 22"/>
                      <a:gd name="T38" fmla="*/ 12 w 14"/>
                      <a:gd name="T39" fmla="*/ 21 h 22"/>
                      <a:gd name="T40" fmla="*/ 13 w 14"/>
                      <a:gd name="T41" fmla="*/ 18 h 22"/>
                      <a:gd name="T42" fmla="*/ 14 w 14"/>
                      <a:gd name="T43" fmla="*/ 15 h 22"/>
                      <a:gd name="T44" fmla="*/ 14 w 14"/>
                      <a:gd name="T45" fmla="*/ 11 h 22"/>
                      <a:gd name="T46" fmla="*/ 14 w 14"/>
                      <a:gd name="T47" fmla="*/ 7 h 22"/>
                      <a:gd name="T48" fmla="*/ 14 w 14"/>
                      <a:gd name="T49" fmla="*/ 4 h 22"/>
                      <a:gd name="T50" fmla="*/ 13 w 14"/>
                      <a:gd name="T51" fmla="*/ 2 h 22"/>
                      <a:gd name="T52" fmla="*/ 11 w 14"/>
                      <a:gd name="T53" fmla="*/ 2 h 22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14"/>
                      <a:gd name="T82" fmla="*/ 0 h 22"/>
                      <a:gd name="T83" fmla="*/ 14 w 14"/>
                      <a:gd name="T84" fmla="*/ 22 h 22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14" h="22">
                        <a:moveTo>
                          <a:pt x="11" y="2"/>
                        </a:moveTo>
                        <a:lnTo>
                          <a:pt x="5" y="1"/>
                        </a:lnTo>
                        <a:lnTo>
                          <a:pt x="4" y="1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2"/>
                        </a:lnTo>
                        <a:lnTo>
                          <a:pt x="1" y="4"/>
                        </a:lnTo>
                        <a:lnTo>
                          <a:pt x="0" y="8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1" y="19"/>
                        </a:lnTo>
                        <a:lnTo>
                          <a:pt x="2" y="21"/>
                        </a:lnTo>
                        <a:lnTo>
                          <a:pt x="3" y="21"/>
                        </a:lnTo>
                        <a:lnTo>
                          <a:pt x="10" y="22"/>
                        </a:lnTo>
                        <a:lnTo>
                          <a:pt x="11" y="22"/>
                        </a:lnTo>
                        <a:lnTo>
                          <a:pt x="12" y="21"/>
                        </a:lnTo>
                        <a:lnTo>
                          <a:pt x="13" y="18"/>
                        </a:lnTo>
                        <a:lnTo>
                          <a:pt x="14" y="15"/>
                        </a:lnTo>
                        <a:lnTo>
                          <a:pt x="14" y="11"/>
                        </a:lnTo>
                        <a:lnTo>
                          <a:pt x="14" y="7"/>
                        </a:lnTo>
                        <a:lnTo>
                          <a:pt x="14" y="4"/>
                        </a:lnTo>
                        <a:lnTo>
                          <a:pt x="13" y="2"/>
                        </a:lnTo>
                        <a:lnTo>
                          <a:pt x="11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71" name="Freeform 374">
                    <a:extLst>
                      <a:ext uri="{FF2B5EF4-FFF2-40B4-BE49-F238E27FC236}">
                        <a16:creationId xmlns:a16="http://schemas.microsoft.com/office/drawing/2014/main" id="{30002DBD-A374-4FED-A740-BC670576D1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6" y="136"/>
                    <a:ext cx="10" cy="26"/>
                  </a:xfrm>
                  <a:custGeom>
                    <a:avLst/>
                    <a:gdLst>
                      <a:gd name="T0" fmla="*/ 5 w 10"/>
                      <a:gd name="T1" fmla="*/ 26 h 26"/>
                      <a:gd name="T2" fmla="*/ 6 w 10"/>
                      <a:gd name="T3" fmla="*/ 25 h 26"/>
                      <a:gd name="T4" fmla="*/ 7 w 10"/>
                      <a:gd name="T5" fmla="*/ 24 h 26"/>
                      <a:gd name="T6" fmla="*/ 7 w 10"/>
                      <a:gd name="T7" fmla="*/ 23 h 26"/>
                      <a:gd name="T8" fmla="*/ 8 w 10"/>
                      <a:gd name="T9" fmla="*/ 21 h 26"/>
                      <a:gd name="T10" fmla="*/ 9 w 10"/>
                      <a:gd name="T11" fmla="*/ 19 h 26"/>
                      <a:gd name="T12" fmla="*/ 9 w 10"/>
                      <a:gd name="T13" fmla="*/ 16 h 26"/>
                      <a:gd name="T14" fmla="*/ 10 w 10"/>
                      <a:gd name="T15" fmla="*/ 13 h 26"/>
                      <a:gd name="T16" fmla="*/ 10 w 10"/>
                      <a:gd name="T17" fmla="*/ 11 h 26"/>
                      <a:gd name="T18" fmla="*/ 10 w 10"/>
                      <a:gd name="T19" fmla="*/ 8 h 26"/>
                      <a:gd name="T20" fmla="*/ 9 w 10"/>
                      <a:gd name="T21" fmla="*/ 6 h 26"/>
                      <a:gd name="T22" fmla="*/ 9 w 10"/>
                      <a:gd name="T23" fmla="*/ 4 h 26"/>
                      <a:gd name="T24" fmla="*/ 8 w 10"/>
                      <a:gd name="T25" fmla="*/ 2 h 26"/>
                      <a:gd name="T26" fmla="*/ 7 w 10"/>
                      <a:gd name="T27" fmla="*/ 1 h 26"/>
                      <a:gd name="T28" fmla="*/ 7 w 10"/>
                      <a:gd name="T29" fmla="*/ 0 h 26"/>
                      <a:gd name="T30" fmla="*/ 6 w 10"/>
                      <a:gd name="T31" fmla="*/ 0 h 26"/>
                      <a:gd name="T32" fmla="*/ 5 w 10"/>
                      <a:gd name="T33" fmla="*/ 0 h 26"/>
                      <a:gd name="T34" fmla="*/ 4 w 10"/>
                      <a:gd name="T35" fmla="*/ 0 h 26"/>
                      <a:gd name="T36" fmla="*/ 3 w 10"/>
                      <a:gd name="T37" fmla="*/ 2 h 26"/>
                      <a:gd name="T38" fmla="*/ 2 w 10"/>
                      <a:gd name="T39" fmla="*/ 3 h 26"/>
                      <a:gd name="T40" fmla="*/ 1 w 10"/>
                      <a:gd name="T41" fmla="*/ 5 h 26"/>
                      <a:gd name="T42" fmla="*/ 1 w 10"/>
                      <a:gd name="T43" fmla="*/ 7 h 26"/>
                      <a:gd name="T44" fmla="*/ 0 w 10"/>
                      <a:gd name="T45" fmla="*/ 9 h 26"/>
                      <a:gd name="T46" fmla="*/ 0 w 10"/>
                      <a:gd name="T47" fmla="*/ 12 h 26"/>
                      <a:gd name="T48" fmla="*/ 0 w 10"/>
                      <a:gd name="T49" fmla="*/ 15 h 26"/>
                      <a:gd name="T50" fmla="*/ 0 w 10"/>
                      <a:gd name="T51" fmla="*/ 17 h 26"/>
                      <a:gd name="T52" fmla="*/ 0 w 10"/>
                      <a:gd name="T53" fmla="*/ 20 h 26"/>
                      <a:gd name="T54" fmla="*/ 1 w 10"/>
                      <a:gd name="T55" fmla="*/ 22 h 26"/>
                      <a:gd name="T56" fmla="*/ 1 w 10"/>
                      <a:gd name="T57" fmla="*/ 23 h 26"/>
                      <a:gd name="T58" fmla="*/ 2 w 10"/>
                      <a:gd name="T59" fmla="*/ 25 h 26"/>
                      <a:gd name="T60" fmla="*/ 3 w 10"/>
                      <a:gd name="T61" fmla="*/ 26 h 26"/>
                      <a:gd name="T62" fmla="*/ 4 w 10"/>
                      <a:gd name="T63" fmla="*/ 26 h 26"/>
                      <a:gd name="T64" fmla="*/ 5 w 10"/>
                      <a:gd name="T65" fmla="*/ 26 h 2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0"/>
                      <a:gd name="T100" fmla="*/ 0 h 26"/>
                      <a:gd name="T101" fmla="*/ 10 w 10"/>
                      <a:gd name="T102" fmla="*/ 26 h 2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0" h="26">
                        <a:moveTo>
                          <a:pt x="5" y="26"/>
                        </a:moveTo>
                        <a:lnTo>
                          <a:pt x="6" y="25"/>
                        </a:lnTo>
                        <a:lnTo>
                          <a:pt x="7" y="24"/>
                        </a:lnTo>
                        <a:lnTo>
                          <a:pt x="7" y="23"/>
                        </a:lnTo>
                        <a:lnTo>
                          <a:pt x="8" y="21"/>
                        </a:lnTo>
                        <a:lnTo>
                          <a:pt x="9" y="19"/>
                        </a:lnTo>
                        <a:lnTo>
                          <a:pt x="9" y="16"/>
                        </a:lnTo>
                        <a:lnTo>
                          <a:pt x="10" y="13"/>
                        </a:lnTo>
                        <a:lnTo>
                          <a:pt x="10" y="11"/>
                        </a:lnTo>
                        <a:lnTo>
                          <a:pt x="10" y="8"/>
                        </a:lnTo>
                        <a:lnTo>
                          <a:pt x="9" y="6"/>
                        </a:lnTo>
                        <a:lnTo>
                          <a:pt x="9" y="4"/>
                        </a:lnTo>
                        <a:lnTo>
                          <a:pt x="8" y="2"/>
                        </a:lnTo>
                        <a:lnTo>
                          <a:pt x="7" y="1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2"/>
                        </a:lnTo>
                        <a:lnTo>
                          <a:pt x="2" y="3"/>
                        </a:lnTo>
                        <a:lnTo>
                          <a:pt x="1" y="5"/>
                        </a:lnTo>
                        <a:lnTo>
                          <a:pt x="1" y="7"/>
                        </a:lnTo>
                        <a:lnTo>
                          <a:pt x="0" y="9"/>
                        </a:lnTo>
                        <a:lnTo>
                          <a:pt x="0" y="12"/>
                        </a:lnTo>
                        <a:lnTo>
                          <a:pt x="0" y="15"/>
                        </a:lnTo>
                        <a:lnTo>
                          <a:pt x="0" y="17"/>
                        </a:lnTo>
                        <a:lnTo>
                          <a:pt x="0" y="20"/>
                        </a:lnTo>
                        <a:lnTo>
                          <a:pt x="1" y="22"/>
                        </a:lnTo>
                        <a:lnTo>
                          <a:pt x="1" y="23"/>
                        </a:lnTo>
                        <a:lnTo>
                          <a:pt x="2" y="25"/>
                        </a:lnTo>
                        <a:lnTo>
                          <a:pt x="3" y="26"/>
                        </a:lnTo>
                        <a:lnTo>
                          <a:pt x="4" y="26"/>
                        </a:lnTo>
                        <a:lnTo>
                          <a:pt x="5" y="26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72" name="Freeform 375">
                    <a:extLst>
                      <a:ext uri="{FF2B5EF4-FFF2-40B4-BE49-F238E27FC236}">
                        <a16:creationId xmlns:a16="http://schemas.microsoft.com/office/drawing/2014/main" id="{B45030E5-A08C-4C0B-A1C3-F31EF78D2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" y="136"/>
                    <a:ext cx="10" cy="26"/>
                  </a:xfrm>
                  <a:custGeom>
                    <a:avLst/>
                    <a:gdLst>
                      <a:gd name="T0" fmla="*/ 5 w 10"/>
                      <a:gd name="T1" fmla="*/ 26 h 26"/>
                      <a:gd name="T2" fmla="*/ 5 w 10"/>
                      <a:gd name="T3" fmla="*/ 26 h 26"/>
                      <a:gd name="T4" fmla="*/ 6 w 10"/>
                      <a:gd name="T5" fmla="*/ 25 h 26"/>
                      <a:gd name="T6" fmla="*/ 7 w 10"/>
                      <a:gd name="T7" fmla="*/ 24 h 26"/>
                      <a:gd name="T8" fmla="*/ 7 w 10"/>
                      <a:gd name="T9" fmla="*/ 23 h 26"/>
                      <a:gd name="T10" fmla="*/ 8 w 10"/>
                      <a:gd name="T11" fmla="*/ 21 h 26"/>
                      <a:gd name="T12" fmla="*/ 9 w 10"/>
                      <a:gd name="T13" fmla="*/ 19 h 26"/>
                      <a:gd name="T14" fmla="*/ 9 w 10"/>
                      <a:gd name="T15" fmla="*/ 16 h 26"/>
                      <a:gd name="T16" fmla="*/ 10 w 10"/>
                      <a:gd name="T17" fmla="*/ 13 h 26"/>
                      <a:gd name="T18" fmla="*/ 10 w 10"/>
                      <a:gd name="T19" fmla="*/ 11 h 26"/>
                      <a:gd name="T20" fmla="*/ 10 w 10"/>
                      <a:gd name="T21" fmla="*/ 11 h 26"/>
                      <a:gd name="T22" fmla="*/ 10 w 10"/>
                      <a:gd name="T23" fmla="*/ 8 h 26"/>
                      <a:gd name="T24" fmla="*/ 9 w 10"/>
                      <a:gd name="T25" fmla="*/ 6 h 26"/>
                      <a:gd name="T26" fmla="*/ 9 w 10"/>
                      <a:gd name="T27" fmla="*/ 4 h 26"/>
                      <a:gd name="T28" fmla="*/ 8 w 10"/>
                      <a:gd name="T29" fmla="*/ 2 h 26"/>
                      <a:gd name="T30" fmla="*/ 7 w 10"/>
                      <a:gd name="T31" fmla="*/ 1 h 26"/>
                      <a:gd name="T32" fmla="*/ 7 w 10"/>
                      <a:gd name="T33" fmla="*/ 0 h 26"/>
                      <a:gd name="T34" fmla="*/ 6 w 10"/>
                      <a:gd name="T35" fmla="*/ 0 h 26"/>
                      <a:gd name="T36" fmla="*/ 5 w 10"/>
                      <a:gd name="T37" fmla="*/ 0 h 26"/>
                      <a:gd name="T38" fmla="*/ 5 w 10"/>
                      <a:gd name="T39" fmla="*/ 0 h 26"/>
                      <a:gd name="T40" fmla="*/ 4 w 10"/>
                      <a:gd name="T41" fmla="*/ 0 h 26"/>
                      <a:gd name="T42" fmla="*/ 3 w 10"/>
                      <a:gd name="T43" fmla="*/ 2 h 26"/>
                      <a:gd name="T44" fmla="*/ 2 w 10"/>
                      <a:gd name="T45" fmla="*/ 3 h 26"/>
                      <a:gd name="T46" fmla="*/ 1 w 10"/>
                      <a:gd name="T47" fmla="*/ 5 h 26"/>
                      <a:gd name="T48" fmla="*/ 1 w 10"/>
                      <a:gd name="T49" fmla="*/ 7 h 26"/>
                      <a:gd name="T50" fmla="*/ 0 w 10"/>
                      <a:gd name="T51" fmla="*/ 9 h 26"/>
                      <a:gd name="T52" fmla="*/ 0 w 10"/>
                      <a:gd name="T53" fmla="*/ 12 h 26"/>
                      <a:gd name="T54" fmla="*/ 0 w 10"/>
                      <a:gd name="T55" fmla="*/ 15 h 26"/>
                      <a:gd name="T56" fmla="*/ 0 w 10"/>
                      <a:gd name="T57" fmla="*/ 15 h 26"/>
                      <a:gd name="T58" fmla="*/ 0 w 10"/>
                      <a:gd name="T59" fmla="*/ 17 h 26"/>
                      <a:gd name="T60" fmla="*/ 0 w 10"/>
                      <a:gd name="T61" fmla="*/ 20 h 26"/>
                      <a:gd name="T62" fmla="*/ 1 w 10"/>
                      <a:gd name="T63" fmla="*/ 22 h 26"/>
                      <a:gd name="T64" fmla="*/ 1 w 10"/>
                      <a:gd name="T65" fmla="*/ 23 h 26"/>
                      <a:gd name="T66" fmla="*/ 2 w 10"/>
                      <a:gd name="T67" fmla="*/ 25 h 26"/>
                      <a:gd name="T68" fmla="*/ 3 w 10"/>
                      <a:gd name="T69" fmla="*/ 26 h 26"/>
                      <a:gd name="T70" fmla="*/ 4 w 10"/>
                      <a:gd name="T71" fmla="*/ 26 h 26"/>
                      <a:gd name="T72" fmla="*/ 5 w 10"/>
                      <a:gd name="T73" fmla="*/ 26 h 2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10"/>
                      <a:gd name="T112" fmla="*/ 0 h 26"/>
                      <a:gd name="T113" fmla="*/ 10 w 10"/>
                      <a:gd name="T114" fmla="*/ 26 h 2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10" h="26">
                        <a:moveTo>
                          <a:pt x="5" y="26"/>
                        </a:moveTo>
                        <a:lnTo>
                          <a:pt x="5" y="26"/>
                        </a:lnTo>
                        <a:lnTo>
                          <a:pt x="6" y="25"/>
                        </a:lnTo>
                        <a:lnTo>
                          <a:pt x="7" y="24"/>
                        </a:lnTo>
                        <a:lnTo>
                          <a:pt x="7" y="23"/>
                        </a:lnTo>
                        <a:lnTo>
                          <a:pt x="8" y="21"/>
                        </a:lnTo>
                        <a:lnTo>
                          <a:pt x="9" y="19"/>
                        </a:lnTo>
                        <a:lnTo>
                          <a:pt x="9" y="16"/>
                        </a:lnTo>
                        <a:lnTo>
                          <a:pt x="10" y="13"/>
                        </a:lnTo>
                        <a:lnTo>
                          <a:pt x="10" y="11"/>
                        </a:lnTo>
                        <a:lnTo>
                          <a:pt x="10" y="8"/>
                        </a:lnTo>
                        <a:lnTo>
                          <a:pt x="9" y="6"/>
                        </a:lnTo>
                        <a:lnTo>
                          <a:pt x="9" y="4"/>
                        </a:lnTo>
                        <a:lnTo>
                          <a:pt x="8" y="2"/>
                        </a:lnTo>
                        <a:lnTo>
                          <a:pt x="7" y="1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2"/>
                        </a:lnTo>
                        <a:lnTo>
                          <a:pt x="2" y="3"/>
                        </a:lnTo>
                        <a:lnTo>
                          <a:pt x="1" y="5"/>
                        </a:lnTo>
                        <a:lnTo>
                          <a:pt x="1" y="7"/>
                        </a:lnTo>
                        <a:lnTo>
                          <a:pt x="0" y="9"/>
                        </a:lnTo>
                        <a:lnTo>
                          <a:pt x="0" y="12"/>
                        </a:lnTo>
                        <a:lnTo>
                          <a:pt x="0" y="15"/>
                        </a:lnTo>
                        <a:lnTo>
                          <a:pt x="0" y="17"/>
                        </a:lnTo>
                        <a:lnTo>
                          <a:pt x="0" y="20"/>
                        </a:lnTo>
                        <a:lnTo>
                          <a:pt x="1" y="22"/>
                        </a:lnTo>
                        <a:lnTo>
                          <a:pt x="1" y="23"/>
                        </a:lnTo>
                        <a:lnTo>
                          <a:pt x="2" y="25"/>
                        </a:lnTo>
                        <a:lnTo>
                          <a:pt x="3" y="26"/>
                        </a:lnTo>
                        <a:lnTo>
                          <a:pt x="4" y="26"/>
                        </a:lnTo>
                        <a:lnTo>
                          <a:pt x="5" y="2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73" name="Freeform 376">
                    <a:extLst>
                      <a:ext uri="{FF2B5EF4-FFF2-40B4-BE49-F238E27FC236}">
                        <a16:creationId xmlns:a16="http://schemas.microsoft.com/office/drawing/2014/main" id="{78692C96-BE1C-4F22-8BA2-8C2675F036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7" y="137"/>
                    <a:ext cx="8" cy="24"/>
                  </a:xfrm>
                  <a:custGeom>
                    <a:avLst/>
                    <a:gdLst>
                      <a:gd name="T0" fmla="*/ 4 w 8"/>
                      <a:gd name="T1" fmla="*/ 24 h 24"/>
                      <a:gd name="T2" fmla="*/ 5 w 8"/>
                      <a:gd name="T3" fmla="*/ 23 h 24"/>
                      <a:gd name="T4" fmla="*/ 5 w 8"/>
                      <a:gd name="T5" fmla="*/ 22 h 24"/>
                      <a:gd name="T6" fmla="*/ 6 w 8"/>
                      <a:gd name="T7" fmla="*/ 21 h 24"/>
                      <a:gd name="T8" fmla="*/ 7 w 8"/>
                      <a:gd name="T9" fmla="*/ 19 h 24"/>
                      <a:gd name="T10" fmla="*/ 7 w 8"/>
                      <a:gd name="T11" fmla="*/ 17 h 24"/>
                      <a:gd name="T12" fmla="*/ 8 w 8"/>
                      <a:gd name="T13" fmla="*/ 15 h 24"/>
                      <a:gd name="T14" fmla="*/ 8 w 8"/>
                      <a:gd name="T15" fmla="*/ 13 h 24"/>
                      <a:gd name="T16" fmla="*/ 8 w 8"/>
                      <a:gd name="T17" fmla="*/ 10 h 24"/>
                      <a:gd name="T18" fmla="*/ 8 w 8"/>
                      <a:gd name="T19" fmla="*/ 8 h 24"/>
                      <a:gd name="T20" fmla="*/ 8 w 8"/>
                      <a:gd name="T21" fmla="*/ 6 h 24"/>
                      <a:gd name="T22" fmla="*/ 7 w 8"/>
                      <a:gd name="T23" fmla="*/ 4 h 24"/>
                      <a:gd name="T24" fmla="*/ 7 w 8"/>
                      <a:gd name="T25" fmla="*/ 2 h 24"/>
                      <a:gd name="T26" fmla="*/ 6 w 8"/>
                      <a:gd name="T27" fmla="*/ 1 h 24"/>
                      <a:gd name="T28" fmla="*/ 5 w 8"/>
                      <a:gd name="T29" fmla="*/ 0 h 24"/>
                      <a:gd name="T30" fmla="*/ 5 w 8"/>
                      <a:gd name="T31" fmla="*/ 0 h 24"/>
                      <a:gd name="T32" fmla="*/ 4 w 8"/>
                      <a:gd name="T33" fmla="*/ 0 h 24"/>
                      <a:gd name="T34" fmla="*/ 3 w 8"/>
                      <a:gd name="T35" fmla="*/ 0 h 24"/>
                      <a:gd name="T36" fmla="*/ 2 w 8"/>
                      <a:gd name="T37" fmla="*/ 1 h 24"/>
                      <a:gd name="T38" fmla="*/ 1 w 8"/>
                      <a:gd name="T39" fmla="*/ 3 h 24"/>
                      <a:gd name="T40" fmla="*/ 1 w 8"/>
                      <a:gd name="T41" fmla="*/ 4 h 24"/>
                      <a:gd name="T42" fmla="*/ 0 w 8"/>
                      <a:gd name="T43" fmla="*/ 6 h 24"/>
                      <a:gd name="T44" fmla="*/ 0 w 8"/>
                      <a:gd name="T45" fmla="*/ 9 h 24"/>
                      <a:gd name="T46" fmla="*/ 0 w 8"/>
                      <a:gd name="T47" fmla="*/ 11 h 24"/>
                      <a:gd name="T48" fmla="*/ 0 w 8"/>
                      <a:gd name="T49" fmla="*/ 13 h 24"/>
                      <a:gd name="T50" fmla="*/ 0 w 8"/>
                      <a:gd name="T51" fmla="*/ 16 h 24"/>
                      <a:gd name="T52" fmla="*/ 0 w 8"/>
                      <a:gd name="T53" fmla="*/ 18 h 24"/>
                      <a:gd name="T54" fmla="*/ 0 w 8"/>
                      <a:gd name="T55" fmla="*/ 20 h 24"/>
                      <a:gd name="T56" fmla="*/ 1 w 8"/>
                      <a:gd name="T57" fmla="*/ 21 h 24"/>
                      <a:gd name="T58" fmla="*/ 1 w 8"/>
                      <a:gd name="T59" fmla="*/ 23 h 24"/>
                      <a:gd name="T60" fmla="*/ 2 w 8"/>
                      <a:gd name="T61" fmla="*/ 23 h 24"/>
                      <a:gd name="T62" fmla="*/ 3 w 8"/>
                      <a:gd name="T63" fmla="*/ 24 h 24"/>
                      <a:gd name="T64" fmla="*/ 4 w 8"/>
                      <a:gd name="T65" fmla="*/ 24 h 24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8"/>
                      <a:gd name="T100" fmla="*/ 0 h 24"/>
                      <a:gd name="T101" fmla="*/ 8 w 8"/>
                      <a:gd name="T102" fmla="*/ 24 h 24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8" h="24">
                        <a:moveTo>
                          <a:pt x="4" y="24"/>
                        </a:moveTo>
                        <a:lnTo>
                          <a:pt x="5" y="23"/>
                        </a:lnTo>
                        <a:lnTo>
                          <a:pt x="5" y="22"/>
                        </a:lnTo>
                        <a:lnTo>
                          <a:pt x="6" y="21"/>
                        </a:lnTo>
                        <a:lnTo>
                          <a:pt x="7" y="19"/>
                        </a:lnTo>
                        <a:lnTo>
                          <a:pt x="7" y="17"/>
                        </a:lnTo>
                        <a:lnTo>
                          <a:pt x="8" y="15"/>
                        </a:lnTo>
                        <a:lnTo>
                          <a:pt x="8" y="13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8" y="6"/>
                        </a:lnTo>
                        <a:lnTo>
                          <a:pt x="7" y="4"/>
                        </a:lnTo>
                        <a:lnTo>
                          <a:pt x="7" y="2"/>
                        </a:lnTo>
                        <a:lnTo>
                          <a:pt x="6" y="1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1"/>
                        </a:lnTo>
                        <a:lnTo>
                          <a:pt x="1" y="3"/>
                        </a:lnTo>
                        <a:lnTo>
                          <a:pt x="1" y="4"/>
                        </a:lnTo>
                        <a:lnTo>
                          <a:pt x="0" y="6"/>
                        </a:lnTo>
                        <a:lnTo>
                          <a:pt x="0" y="9"/>
                        </a:lnTo>
                        <a:lnTo>
                          <a:pt x="0" y="11"/>
                        </a:lnTo>
                        <a:lnTo>
                          <a:pt x="0" y="13"/>
                        </a:lnTo>
                        <a:lnTo>
                          <a:pt x="0" y="16"/>
                        </a:lnTo>
                        <a:lnTo>
                          <a:pt x="0" y="18"/>
                        </a:lnTo>
                        <a:lnTo>
                          <a:pt x="0" y="20"/>
                        </a:lnTo>
                        <a:lnTo>
                          <a:pt x="1" y="21"/>
                        </a:lnTo>
                        <a:lnTo>
                          <a:pt x="1" y="23"/>
                        </a:lnTo>
                        <a:lnTo>
                          <a:pt x="2" y="23"/>
                        </a:lnTo>
                        <a:lnTo>
                          <a:pt x="3" y="24"/>
                        </a:lnTo>
                        <a:lnTo>
                          <a:pt x="4" y="24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74" name="Freeform 377">
                    <a:extLst>
                      <a:ext uri="{FF2B5EF4-FFF2-40B4-BE49-F238E27FC236}">
                        <a16:creationId xmlns:a16="http://schemas.microsoft.com/office/drawing/2014/main" id="{0BDEA642-4E01-4CDF-B515-8FB435D068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" y="137"/>
                    <a:ext cx="8" cy="24"/>
                  </a:xfrm>
                  <a:custGeom>
                    <a:avLst/>
                    <a:gdLst>
                      <a:gd name="T0" fmla="*/ 4 w 8"/>
                      <a:gd name="T1" fmla="*/ 24 h 24"/>
                      <a:gd name="T2" fmla="*/ 4 w 8"/>
                      <a:gd name="T3" fmla="*/ 24 h 24"/>
                      <a:gd name="T4" fmla="*/ 5 w 8"/>
                      <a:gd name="T5" fmla="*/ 23 h 24"/>
                      <a:gd name="T6" fmla="*/ 5 w 8"/>
                      <a:gd name="T7" fmla="*/ 22 h 24"/>
                      <a:gd name="T8" fmla="*/ 6 w 8"/>
                      <a:gd name="T9" fmla="*/ 21 h 24"/>
                      <a:gd name="T10" fmla="*/ 7 w 8"/>
                      <a:gd name="T11" fmla="*/ 19 h 24"/>
                      <a:gd name="T12" fmla="*/ 7 w 8"/>
                      <a:gd name="T13" fmla="*/ 17 h 24"/>
                      <a:gd name="T14" fmla="*/ 8 w 8"/>
                      <a:gd name="T15" fmla="*/ 15 h 24"/>
                      <a:gd name="T16" fmla="*/ 8 w 8"/>
                      <a:gd name="T17" fmla="*/ 13 h 24"/>
                      <a:gd name="T18" fmla="*/ 8 w 8"/>
                      <a:gd name="T19" fmla="*/ 10 h 24"/>
                      <a:gd name="T20" fmla="*/ 8 w 8"/>
                      <a:gd name="T21" fmla="*/ 10 h 24"/>
                      <a:gd name="T22" fmla="*/ 8 w 8"/>
                      <a:gd name="T23" fmla="*/ 8 h 24"/>
                      <a:gd name="T24" fmla="*/ 8 w 8"/>
                      <a:gd name="T25" fmla="*/ 6 h 24"/>
                      <a:gd name="T26" fmla="*/ 7 w 8"/>
                      <a:gd name="T27" fmla="*/ 4 h 24"/>
                      <a:gd name="T28" fmla="*/ 7 w 8"/>
                      <a:gd name="T29" fmla="*/ 2 h 24"/>
                      <a:gd name="T30" fmla="*/ 6 w 8"/>
                      <a:gd name="T31" fmla="*/ 1 h 24"/>
                      <a:gd name="T32" fmla="*/ 5 w 8"/>
                      <a:gd name="T33" fmla="*/ 0 h 24"/>
                      <a:gd name="T34" fmla="*/ 5 w 8"/>
                      <a:gd name="T35" fmla="*/ 0 h 24"/>
                      <a:gd name="T36" fmla="*/ 4 w 8"/>
                      <a:gd name="T37" fmla="*/ 0 h 24"/>
                      <a:gd name="T38" fmla="*/ 4 w 8"/>
                      <a:gd name="T39" fmla="*/ 0 h 24"/>
                      <a:gd name="T40" fmla="*/ 3 w 8"/>
                      <a:gd name="T41" fmla="*/ 0 h 24"/>
                      <a:gd name="T42" fmla="*/ 2 w 8"/>
                      <a:gd name="T43" fmla="*/ 1 h 24"/>
                      <a:gd name="T44" fmla="*/ 1 w 8"/>
                      <a:gd name="T45" fmla="*/ 3 h 24"/>
                      <a:gd name="T46" fmla="*/ 1 w 8"/>
                      <a:gd name="T47" fmla="*/ 4 h 24"/>
                      <a:gd name="T48" fmla="*/ 0 w 8"/>
                      <a:gd name="T49" fmla="*/ 6 h 24"/>
                      <a:gd name="T50" fmla="*/ 0 w 8"/>
                      <a:gd name="T51" fmla="*/ 9 h 24"/>
                      <a:gd name="T52" fmla="*/ 0 w 8"/>
                      <a:gd name="T53" fmla="*/ 11 h 24"/>
                      <a:gd name="T54" fmla="*/ 0 w 8"/>
                      <a:gd name="T55" fmla="*/ 13 h 24"/>
                      <a:gd name="T56" fmla="*/ 0 w 8"/>
                      <a:gd name="T57" fmla="*/ 13 h 24"/>
                      <a:gd name="T58" fmla="*/ 0 w 8"/>
                      <a:gd name="T59" fmla="*/ 16 h 24"/>
                      <a:gd name="T60" fmla="*/ 0 w 8"/>
                      <a:gd name="T61" fmla="*/ 18 h 24"/>
                      <a:gd name="T62" fmla="*/ 0 w 8"/>
                      <a:gd name="T63" fmla="*/ 20 h 24"/>
                      <a:gd name="T64" fmla="*/ 1 w 8"/>
                      <a:gd name="T65" fmla="*/ 21 h 24"/>
                      <a:gd name="T66" fmla="*/ 1 w 8"/>
                      <a:gd name="T67" fmla="*/ 23 h 24"/>
                      <a:gd name="T68" fmla="*/ 2 w 8"/>
                      <a:gd name="T69" fmla="*/ 23 h 24"/>
                      <a:gd name="T70" fmla="*/ 3 w 8"/>
                      <a:gd name="T71" fmla="*/ 24 h 24"/>
                      <a:gd name="T72" fmla="*/ 4 w 8"/>
                      <a:gd name="T73" fmla="*/ 24 h 24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8"/>
                      <a:gd name="T112" fmla="*/ 0 h 24"/>
                      <a:gd name="T113" fmla="*/ 8 w 8"/>
                      <a:gd name="T114" fmla="*/ 24 h 24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8" h="24">
                        <a:moveTo>
                          <a:pt x="4" y="24"/>
                        </a:moveTo>
                        <a:lnTo>
                          <a:pt x="4" y="24"/>
                        </a:lnTo>
                        <a:lnTo>
                          <a:pt x="5" y="23"/>
                        </a:lnTo>
                        <a:lnTo>
                          <a:pt x="5" y="22"/>
                        </a:lnTo>
                        <a:lnTo>
                          <a:pt x="6" y="21"/>
                        </a:lnTo>
                        <a:lnTo>
                          <a:pt x="7" y="19"/>
                        </a:lnTo>
                        <a:lnTo>
                          <a:pt x="7" y="17"/>
                        </a:lnTo>
                        <a:lnTo>
                          <a:pt x="8" y="15"/>
                        </a:lnTo>
                        <a:lnTo>
                          <a:pt x="8" y="13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8" y="6"/>
                        </a:lnTo>
                        <a:lnTo>
                          <a:pt x="7" y="4"/>
                        </a:lnTo>
                        <a:lnTo>
                          <a:pt x="7" y="2"/>
                        </a:lnTo>
                        <a:lnTo>
                          <a:pt x="6" y="1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1"/>
                        </a:lnTo>
                        <a:lnTo>
                          <a:pt x="1" y="3"/>
                        </a:lnTo>
                        <a:lnTo>
                          <a:pt x="1" y="4"/>
                        </a:lnTo>
                        <a:lnTo>
                          <a:pt x="0" y="6"/>
                        </a:lnTo>
                        <a:lnTo>
                          <a:pt x="0" y="9"/>
                        </a:lnTo>
                        <a:lnTo>
                          <a:pt x="0" y="11"/>
                        </a:lnTo>
                        <a:lnTo>
                          <a:pt x="0" y="13"/>
                        </a:lnTo>
                        <a:lnTo>
                          <a:pt x="0" y="16"/>
                        </a:lnTo>
                        <a:lnTo>
                          <a:pt x="0" y="18"/>
                        </a:lnTo>
                        <a:lnTo>
                          <a:pt x="0" y="20"/>
                        </a:lnTo>
                        <a:lnTo>
                          <a:pt x="1" y="21"/>
                        </a:lnTo>
                        <a:lnTo>
                          <a:pt x="1" y="23"/>
                        </a:lnTo>
                        <a:lnTo>
                          <a:pt x="2" y="23"/>
                        </a:lnTo>
                        <a:lnTo>
                          <a:pt x="3" y="24"/>
                        </a:lnTo>
                        <a:lnTo>
                          <a:pt x="4" y="2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75" name="Freeform 378">
                    <a:extLst>
                      <a:ext uri="{FF2B5EF4-FFF2-40B4-BE49-F238E27FC236}">
                        <a16:creationId xmlns:a16="http://schemas.microsoft.com/office/drawing/2014/main" id="{A819C40E-8C4E-4D23-871C-2BC4A06F08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7" y="139"/>
                    <a:ext cx="7" cy="20"/>
                  </a:xfrm>
                  <a:custGeom>
                    <a:avLst/>
                    <a:gdLst>
                      <a:gd name="T0" fmla="*/ 4 w 7"/>
                      <a:gd name="T1" fmla="*/ 20 h 20"/>
                      <a:gd name="T2" fmla="*/ 5 w 7"/>
                      <a:gd name="T3" fmla="*/ 19 h 20"/>
                      <a:gd name="T4" fmla="*/ 6 w 7"/>
                      <a:gd name="T5" fmla="*/ 16 h 20"/>
                      <a:gd name="T6" fmla="*/ 7 w 7"/>
                      <a:gd name="T7" fmla="*/ 13 h 20"/>
                      <a:gd name="T8" fmla="*/ 7 w 7"/>
                      <a:gd name="T9" fmla="*/ 8 h 20"/>
                      <a:gd name="T10" fmla="*/ 7 w 7"/>
                      <a:gd name="T11" fmla="*/ 5 h 20"/>
                      <a:gd name="T12" fmla="*/ 6 w 7"/>
                      <a:gd name="T13" fmla="*/ 2 h 20"/>
                      <a:gd name="T14" fmla="*/ 5 w 7"/>
                      <a:gd name="T15" fmla="*/ 0 h 20"/>
                      <a:gd name="T16" fmla="*/ 4 w 7"/>
                      <a:gd name="T17" fmla="*/ 0 h 20"/>
                      <a:gd name="T18" fmla="*/ 2 w 7"/>
                      <a:gd name="T19" fmla="*/ 1 h 20"/>
                      <a:gd name="T20" fmla="*/ 1 w 7"/>
                      <a:gd name="T21" fmla="*/ 3 h 20"/>
                      <a:gd name="T22" fmla="*/ 0 w 7"/>
                      <a:gd name="T23" fmla="*/ 7 h 20"/>
                      <a:gd name="T24" fmla="*/ 0 w 7"/>
                      <a:gd name="T25" fmla="*/ 11 h 20"/>
                      <a:gd name="T26" fmla="*/ 0 w 7"/>
                      <a:gd name="T27" fmla="*/ 15 h 20"/>
                      <a:gd name="T28" fmla="*/ 1 w 7"/>
                      <a:gd name="T29" fmla="*/ 18 h 20"/>
                      <a:gd name="T30" fmla="*/ 2 w 7"/>
                      <a:gd name="T31" fmla="*/ 20 h 20"/>
                      <a:gd name="T32" fmla="*/ 4 w 7"/>
                      <a:gd name="T33" fmla="*/ 20 h 2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"/>
                      <a:gd name="T52" fmla="*/ 0 h 20"/>
                      <a:gd name="T53" fmla="*/ 7 w 7"/>
                      <a:gd name="T54" fmla="*/ 20 h 2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" h="20">
                        <a:moveTo>
                          <a:pt x="4" y="20"/>
                        </a:moveTo>
                        <a:lnTo>
                          <a:pt x="5" y="19"/>
                        </a:lnTo>
                        <a:lnTo>
                          <a:pt x="6" y="16"/>
                        </a:lnTo>
                        <a:lnTo>
                          <a:pt x="7" y="13"/>
                        </a:lnTo>
                        <a:lnTo>
                          <a:pt x="7" y="8"/>
                        </a:lnTo>
                        <a:lnTo>
                          <a:pt x="7" y="5"/>
                        </a:lnTo>
                        <a:lnTo>
                          <a:pt x="6" y="2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2" y="1"/>
                        </a:lnTo>
                        <a:lnTo>
                          <a:pt x="1" y="3"/>
                        </a:lnTo>
                        <a:lnTo>
                          <a:pt x="0" y="7"/>
                        </a:lnTo>
                        <a:lnTo>
                          <a:pt x="0" y="11"/>
                        </a:lnTo>
                        <a:lnTo>
                          <a:pt x="0" y="15"/>
                        </a:lnTo>
                        <a:lnTo>
                          <a:pt x="1" y="18"/>
                        </a:lnTo>
                        <a:lnTo>
                          <a:pt x="2" y="20"/>
                        </a:lnTo>
                        <a:lnTo>
                          <a:pt x="4" y="20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76" name="Freeform 379">
                    <a:extLst>
                      <a:ext uri="{FF2B5EF4-FFF2-40B4-BE49-F238E27FC236}">
                        <a16:creationId xmlns:a16="http://schemas.microsoft.com/office/drawing/2014/main" id="{044AF5A1-7291-4EA8-AC12-328C4A7D07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" y="139"/>
                    <a:ext cx="7" cy="20"/>
                  </a:xfrm>
                  <a:custGeom>
                    <a:avLst/>
                    <a:gdLst>
                      <a:gd name="T0" fmla="*/ 4 w 7"/>
                      <a:gd name="T1" fmla="*/ 20 h 20"/>
                      <a:gd name="T2" fmla="*/ 4 w 7"/>
                      <a:gd name="T3" fmla="*/ 20 h 20"/>
                      <a:gd name="T4" fmla="*/ 5 w 7"/>
                      <a:gd name="T5" fmla="*/ 19 h 20"/>
                      <a:gd name="T6" fmla="*/ 6 w 7"/>
                      <a:gd name="T7" fmla="*/ 16 h 20"/>
                      <a:gd name="T8" fmla="*/ 7 w 7"/>
                      <a:gd name="T9" fmla="*/ 13 h 20"/>
                      <a:gd name="T10" fmla="*/ 7 w 7"/>
                      <a:gd name="T11" fmla="*/ 8 h 20"/>
                      <a:gd name="T12" fmla="*/ 7 w 7"/>
                      <a:gd name="T13" fmla="*/ 8 h 20"/>
                      <a:gd name="T14" fmla="*/ 7 w 7"/>
                      <a:gd name="T15" fmla="*/ 5 h 20"/>
                      <a:gd name="T16" fmla="*/ 6 w 7"/>
                      <a:gd name="T17" fmla="*/ 2 h 20"/>
                      <a:gd name="T18" fmla="*/ 5 w 7"/>
                      <a:gd name="T19" fmla="*/ 0 h 20"/>
                      <a:gd name="T20" fmla="*/ 4 w 7"/>
                      <a:gd name="T21" fmla="*/ 0 h 20"/>
                      <a:gd name="T22" fmla="*/ 4 w 7"/>
                      <a:gd name="T23" fmla="*/ 0 h 20"/>
                      <a:gd name="T24" fmla="*/ 2 w 7"/>
                      <a:gd name="T25" fmla="*/ 1 h 20"/>
                      <a:gd name="T26" fmla="*/ 1 w 7"/>
                      <a:gd name="T27" fmla="*/ 3 h 20"/>
                      <a:gd name="T28" fmla="*/ 0 w 7"/>
                      <a:gd name="T29" fmla="*/ 7 h 20"/>
                      <a:gd name="T30" fmla="*/ 0 w 7"/>
                      <a:gd name="T31" fmla="*/ 11 h 20"/>
                      <a:gd name="T32" fmla="*/ 0 w 7"/>
                      <a:gd name="T33" fmla="*/ 11 h 20"/>
                      <a:gd name="T34" fmla="*/ 0 w 7"/>
                      <a:gd name="T35" fmla="*/ 15 h 20"/>
                      <a:gd name="T36" fmla="*/ 1 w 7"/>
                      <a:gd name="T37" fmla="*/ 18 h 20"/>
                      <a:gd name="T38" fmla="*/ 2 w 7"/>
                      <a:gd name="T39" fmla="*/ 20 h 20"/>
                      <a:gd name="T40" fmla="*/ 4 w 7"/>
                      <a:gd name="T41" fmla="*/ 20 h 20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7"/>
                      <a:gd name="T64" fmla="*/ 0 h 20"/>
                      <a:gd name="T65" fmla="*/ 7 w 7"/>
                      <a:gd name="T66" fmla="*/ 20 h 20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7" h="20">
                        <a:moveTo>
                          <a:pt x="4" y="20"/>
                        </a:moveTo>
                        <a:lnTo>
                          <a:pt x="4" y="20"/>
                        </a:lnTo>
                        <a:lnTo>
                          <a:pt x="5" y="19"/>
                        </a:lnTo>
                        <a:lnTo>
                          <a:pt x="6" y="16"/>
                        </a:lnTo>
                        <a:lnTo>
                          <a:pt x="7" y="13"/>
                        </a:lnTo>
                        <a:lnTo>
                          <a:pt x="7" y="8"/>
                        </a:lnTo>
                        <a:lnTo>
                          <a:pt x="7" y="5"/>
                        </a:lnTo>
                        <a:lnTo>
                          <a:pt x="6" y="2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2" y="1"/>
                        </a:lnTo>
                        <a:lnTo>
                          <a:pt x="1" y="3"/>
                        </a:lnTo>
                        <a:lnTo>
                          <a:pt x="0" y="7"/>
                        </a:lnTo>
                        <a:lnTo>
                          <a:pt x="0" y="11"/>
                        </a:lnTo>
                        <a:lnTo>
                          <a:pt x="0" y="15"/>
                        </a:lnTo>
                        <a:lnTo>
                          <a:pt x="1" y="18"/>
                        </a:lnTo>
                        <a:lnTo>
                          <a:pt x="2" y="20"/>
                        </a:lnTo>
                        <a:lnTo>
                          <a:pt x="4" y="2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77" name="Freeform 380">
                    <a:extLst>
                      <a:ext uri="{FF2B5EF4-FFF2-40B4-BE49-F238E27FC236}">
                        <a16:creationId xmlns:a16="http://schemas.microsoft.com/office/drawing/2014/main" id="{66F6DECA-396E-416E-9D83-6A37F2B10F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8" y="139"/>
                    <a:ext cx="7" cy="20"/>
                  </a:xfrm>
                  <a:custGeom>
                    <a:avLst/>
                    <a:gdLst>
                      <a:gd name="T0" fmla="*/ 4 w 7"/>
                      <a:gd name="T1" fmla="*/ 20 h 20"/>
                      <a:gd name="T2" fmla="*/ 5 w 7"/>
                      <a:gd name="T3" fmla="*/ 19 h 20"/>
                      <a:gd name="T4" fmla="*/ 6 w 7"/>
                      <a:gd name="T5" fmla="*/ 16 h 20"/>
                      <a:gd name="T6" fmla="*/ 7 w 7"/>
                      <a:gd name="T7" fmla="*/ 13 h 20"/>
                      <a:gd name="T8" fmla="*/ 7 w 7"/>
                      <a:gd name="T9" fmla="*/ 8 h 20"/>
                      <a:gd name="T10" fmla="*/ 7 w 7"/>
                      <a:gd name="T11" fmla="*/ 5 h 20"/>
                      <a:gd name="T12" fmla="*/ 6 w 7"/>
                      <a:gd name="T13" fmla="*/ 2 h 20"/>
                      <a:gd name="T14" fmla="*/ 5 w 7"/>
                      <a:gd name="T15" fmla="*/ 0 h 20"/>
                      <a:gd name="T16" fmla="*/ 4 w 7"/>
                      <a:gd name="T17" fmla="*/ 0 h 20"/>
                      <a:gd name="T18" fmla="*/ 2 w 7"/>
                      <a:gd name="T19" fmla="*/ 1 h 20"/>
                      <a:gd name="T20" fmla="*/ 1 w 7"/>
                      <a:gd name="T21" fmla="*/ 4 h 20"/>
                      <a:gd name="T22" fmla="*/ 0 w 7"/>
                      <a:gd name="T23" fmla="*/ 7 h 20"/>
                      <a:gd name="T24" fmla="*/ 0 w 7"/>
                      <a:gd name="T25" fmla="*/ 11 h 20"/>
                      <a:gd name="T26" fmla="*/ 0 w 7"/>
                      <a:gd name="T27" fmla="*/ 15 h 20"/>
                      <a:gd name="T28" fmla="*/ 1 w 7"/>
                      <a:gd name="T29" fmla="*/ 18 h 20"/>
                      <a:gd name="T30" fmla="*/ 2 w 7"/>
                      <a:gd name="T31" fmla="*/ 20 h 20"/>
                      <a:gd name="T32" fmla="*/ 4 w 7"/>
                      <a:gd name="T33" fmla="*/ 20 h 2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"/>
                      <a:gd name="T52" fmla="*/ 0 h 20"/>
                      <a:gd name="T53" fmla="*/ 7 w 7"/>
                      <a:gd name="T54" fmla="*/ 20 h 2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" h="20">
                        <a:moveTo>
                          <a:pt x="4" y="20"/>
                        </a:moveTo>
                        <a:lnTo>
                          <a:pt x="5" y="19"/>
                        </a:lnTo>
                        <a:lnTo>
                          <a:pt x="6" y="16"/>
                        </a:lnTo>
                        <a:lnTo>
                          <a:pt x="7" y="13"/>
                        </a:lnTo>
                        <a:lnTo>
                          <a:pt x="7" y="8"/>
                        </a:lnTo>
                        <a:lnTo>
                          <a:pt x="7" y="5"/>
                        </a:lnTo>
                        <a:lnTo>
                          <a:pt x="6" y="2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2" y="1"/>
                        </a:lnTo>
                        <a:lnTo>
                          <a:pt x="1" y="4"/>
                        </a:lnTo>
                        <a:lnTo>
                          <a:pt x="0" y="7"/>
                        </a:lnTo>
                        <a:lnTo>
                          <a:pt x="0" y="11"/>
                        </a:lnTo>
                        <a:lnTo>
                          <a:pt x="0" y="15"/>
                        </a:lnTo>
                        <a:lnTo>
                          <a:pt x="1" y="18"/>
                        </a:lnTo>
                        <a:lnTo>
                          <a:pt x="2" y="20"/>
                        </a:lnTo>
                        <a:lnTo>
                          <a:pt x="4" y="20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78" name="Freeform 381">
                    <a:extLst>
                      <a:ext uri="{FF2B5EF4-FFF2-40B4-BE49-F238E27FC236}">
                        <a16:creationId xmlns:a16="http://schemas.microsoft.com/office/drawing/2014/main" id="{56517E84-1079-47B7-9329-ECB9900B99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" y="139"/>
                    <a:ext cx="7" cy="20"/>
                  </a:xfrm>
                  <a:custGeom>
                    <a:avLst/>
                    <a:gdLst>
                      <a:gd name="T0" fmla="*/ 4 w 7"/>
                      <a:gd name="T1" fmla="*/ 20 h 20"/>
                      <a:gd name="T2" fmla="*/ 4 w 7"/>
                      <a:gd name="T3" fmla="*/ 20 h 20"/>
                      <a:gd name="T4" fmla="*/ 5 w 7"/>
                      <a:gd name="T5" fmla="*/ 19 h 20"/>
                      <a:gd name="T6" fmla="*/ 6 w 7"/>
                      <a:gd name="T7" fmla="*/ 16 h 20"/>
                      <a:gd name="T8" fmla="*/ 7 w 7"/>
                      <a:gd name="T9" fmla="*/ 13 h 20"/>
                      <a:gd name="T10" fmla="*/ 7 w 7"/>
                      <a:gd name="T11" fmla="*/ 8 h 20"/>
                      <a:gd name="T12" fmla="*/ 7 w 7"/>
                      <a:gd name="T13" fmla="*/ 8 h 20"/>
                      <a:gd name="T14" fmla="*/ 7 w 7"/>
                      <a:gd name="T15" fmla="*/ 5 h 20"/>
                      <a:gd name="T16" fmla="*/ 6 w 7"/>
                      <a:gd name="T17" fmla="*/ 2 h 20"/>
                      <a:gd name="T18" fmla="*/ 5 w 7"/>
                      <a:gd name="T19" fmla="*/ 0 h 20"/>
                      <a:gd name="T20" fmla="*/ 4 w 7"/>
                      <a:gd name="T21" fmla="*/ 0 h 20"/>
                      <a:gd name="T22" fmla="*/ 4 w 7"/>
                      <a:gd name="T23" fmla="*/ 0 h 20"/>
                      <a:gd name="T24" fmla="*/ 2 w 7"/>
                      <a:gd name="T25" fmla="*/ 1 h 20"/>
                      <a:gd name="T26" fmla="*/ 1 w 7"/>
                      <a:gd name="T27" fmla="*/ 4 h 20"/>
                      <a:gd name="T28" fmla="*/ 0 w 7"/>
                      <a:gd name="T29" fmla="*/ 7 h 20"/>
                      <a:gd name="T30" fmla="*/ 0 w 7"/>
                      <a:gd name="T31" fmla="*/ 11 h 20"/>
                      <a:gd name="T32" fmla="*/ 0 w 7"/>
                      <a:gd name="T33" fmla="*/ 11 h 20"/>
                      <a:gd name="T34" fmla="*/ 0 w 7"/>
                      <a:gd name="T35" fmla="*/ 15 h 20"/>
                      <a:gd name="T36" fmla="*/ 1 w 7"/>
                      <a:gd name="T37" fmla="*/ 18 h 20"/>
                      <a:gd name="T38" fmla="*/ 2 w 7"/>
                      <a:gd name="T39" fmla="*/ 20 h 20"/>
                      <a:gd name="T40" fmla="*/ 4 w 7"/>
                      <a:gd name="T41" fmla="*/ 20 h 20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7"/>
                      <a:gd name="T64" fmla="*/ 0 h 20"/>
                      <a:gd name="T65" fmla="*/ 7 w 7"/>
                      <a:gd name="T66" fmla="*/ 20 h 20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7" h="20">
                        <a:moveTo>
                          <a:pt x="4" y="20"/>
                        </a:moveTo>
                        <a:lnTo>
                          <a:pt x="4" y="20"/>
                        </a:lnTo>
                        <a:lnTo>
                          <a:pt x="5" y="19"/>
                        </a:lnTo>
                        <a:lnTo>
                          <a:pt x="6" y="16"/>
                        </a:lnTo>
                        <a:lnTo>
                          <a:pt x="7" y="13"/>
                        </a:lnTo>
                        <a:lnTo>
                          <a:pt x="7" y="8"/>
                        </a:lnTo>
                        <a:lnTo>
                          <a:pt x="7" y="5"/>
                        </a:lnTo>
                        <a:lnTo>
                          <a:pt x="6" y="2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2" y="1"/>
                        </a:lnTo>
                        <a:lnTo>
                          <a:pt x="1" y="4"/>
                        </a:lnTo>
                        <a:lnTo>
                          <a:pt x="0" y="7"/>
                        </a:lnTo>
                        <a:lnTo>
                          <a:pt x="0" y="11"/>
                        </a:lnTo>
                        <a:lnTo>
                          <a:pt x="0" y="15"/>
                        </a:lnTo>
                        <a:lnTo>
                          <a:pt x="1" y="18"/>
                        </a:lnTo>
                        <a:lnTo>
                          <a:pt x="2" y="20"/>
                        </a:lnTo>
                        <a:lnTo>
                          <a:pt x="4" y="2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79" name="Freeform 382">
                    <a:extLst>
                      <a:ext uri="{FF2B5EF4-FFF2-40B4-BE49-F238E27FC236}">
                        <a16:creationId xmlns:a16="http://schemas.microsoft.com/office/drawing/2014/main" id="{18273EED-4532-4787-B89E-AC5C5B1441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" y="143"/>
                    <a:ext cx="10" cy="26"/>
                  </a:xfrm>
                  <a:custGeom>
                    <a:avLst/>
                    <a:gdLst>
                      <a:gd name="T0" fmla="*/ 5 w 10"/>
                      <a:gd name="T1" fmla="*/ 26 h 26"/>
                      <a:gd name="T2" fmla="*/ 6 w 10"/>
                      <a:gd name="T3" fmla="*/ 25 h 26"/>
                      <a:gd name="T4" fmla="*/ 7 w 10"/>
                      <a:gd name="T5" fmla="*/ 24 h 26"/>
                      <a:gd name="T6" fmla="*/ 8 w 10"/>
                      <a:gd name="T7" fmla="*/ 22 h 26"/>
                      <a:gd name="T8" fmla="*/ 8 w 10"/>
                      <a:gd name="T9" fmla="*/ 21 h 26"/>
                      <a:gd name="T10" fmla="*/ 9 w 10"/>
                      <a:gd name="T11" fmla="*/ 18 h 26"/>
                      <a:gd name="T12" fmla="*/ 9 w 10"/>
                      <a:gd name="T13" fmla="*/ 16 h 26"/>
                      <a:gd name="T14" fmla="*/ 10 w 10"/>
                      <a:gd name="T15" fmla="*/ 13 h 26"/>
                      <a:gd name="T16" fmla="*/ 10 w 10"/>
                      <a:gd name="T17" fmla="*/ 11 h 26"/>
                      <a:gd name="T18" fmla="*/ 10 w 10"/>
                      <a:gd name="T19" fmla="*/ 8 h 26"/>
                      <a:gd name="T20" fmla="*/ 9 w 10"/>
                      <a:gd name="T21" fmla="*/ 6 h 26"/>
                      <a:gd name="T22" fmla="*/ 9 w 10"/>
                      <a:gd name="T23" fmla="*/ 4 h 26"/>
                      <a:gd name="T24" fmla="*/ 8 w 10"/>
                      <a:gd name="T25" fmla="*/ 2 h 26"/>
                      <a:gd name="T26" fmla="*/ 8 w 10"/>
                      <a:gd name="T27" fmla="*/ 1 h 26"/>
                      <a:gd name="T28" fmla="*/ 7 w 10"/>
                      <a:gd name="T29" fmla="*/ 0 h 26"/>
                      <a:gd name="T30" fmla="*/ 6 w 10"/>
                      <a:gd name="T31" fmla="*/ 0 h 26"/>
                      <a:gd name="T32" fmla="*/ 5 w 10"/>
                      <a:gd name="T33" fmla="*/ 0 h 26"/>
                      <a:gd name="T34" fmla="*/ 4 w 10"/>
                      <a:gd name="T35" fmla="*/ 0 h 26"/>
                      <a:gd name="T36" fmla="*/ 3 w 10"/>
                      <a:gd name="T37" fmla="*/ 1 h 26"/>
                      <a:gd name="T38" fmla="*/ 2 w 10"/>
                      <a:gd name="T39" fmla="*/ 3 h 26"/>
                      <a:gd name="T40" fmla="*/ 2 w 10"/>
                      <a:gd name="T41" fmla="*/ 5 h 26"/>
                      <a:gd name="T42" fmla="*/ 1 w 10"/>
                      <a:gd name="T43" fmla="*/ 7 h 26"/>
                      <a:gd name="T44" fmla="*/ 0 w 10"/>
                      <a:gd name="T45" fmla="*/ 9 h 26"/>
                      <a:gd name="T46" fmla="*/ 0 w 10"/>
                      <a:gd name="T47" fmla="*/ 12 h 26"/>
                      <a:gd name="T48" fmla="*/ 0 w 10"/>
                      <a:gd name="T49" fmla="*/ 15 h 26"/>
                      <a:gd name="T50" fmla="*/ 0 w 10"/>
                      <a:gd name="T51" fmla="*/ 17 h 26"/>
                      <a:gd name="T52" fmla="*/ 0 w 10"/>
                      <a:gd name="T53" fmla="*/ 19 h 26"/>
                      <a:gd name="T54" fmla="*/ 1 w 10"/>
                      <a:gd name="T55" fmla="*/ 22 h 26"/>
                      <a:gd name="T56" fmla="*/ 2 w 10"/>
                      <a:gd name="T57" fmla="*/ 23 h 26"/>
                      <a:gd name="T58" fmla="*/ 2 w 10"/>
                      <a:gd name="T59" fmla="*/ 25 h 26"/>
                      <a:gd name="T60" fmla="*/ 3 w 10"/>
                      <a:gd name="T61" fmla="*/ 26 h 26"/>
                      <a:gd name="T62" fmla="*/ 4 w 10"/>
                      <a:gd name="T63" fmla="*/ 26 h 26"/>
                      <a:gd name="T64" fmla="*/ 5 w 10"/>
                      <a:gd name="T65" fmla="*/ 26 h 2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0"/>
                      <a:gd name="T100" fmla="*/ 0 h 26"/>
                      <a:gd name="T101" fmla="*/ 10 w 10"/>
                      <a:gd name="T102" fmla="*/ 26 h 2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0" h="26">
                        <a:moveTo>
                          <a:pt x="5" y="26"/>
                        </a:moveTo>
                        <a:lnTo>
                          <a:pt x="6" y="25"/>
                        </a:lnTo>
                        <a:lnTo>
                          <a:pt x="7" y="24"/>
                        </a:lnTo>
                        <a:lnTo>
                          <a:pt x="8" y="22"/>
                        </a:lnTo>
                        <a:lnTo>
                          <a:pt x="8" y="21"/>
                        </a:lnTo>
                        <a:lnTo>
                          <a:pt x="9" y="18"/>
                        </a:lnTo>
                        <a:lnTo>
                          <a:pt x="9" y="16"/>
                        </a:lnTo>
                        <a:lnTo>
                          <a:pt x="10" y="13"/>
                        </a:lnTo>
                        <a:lnTo>
                          <a:pt x="10" y="11"/>
                        </a:lnTo>
                        <a:lnTo>
                          <a:pt x="10" y="8"/>
                        </a:lnTo>
                        <a:lnTo>
                          <a:pt x="9" y="6"/>
                        </a:lnTo>
                        <a:lnTo>
                          <a:pt x="9" y="4"/>
                        </a:lnTo>
                        <a:lnTo>
                          <a:pt x="8" y="2"/>
                        </a:lnTo>
                        <a:lnTo>
                          <a:pt x="8" y="1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1"/>
                        </a:lnTo>
                        <a:lnTo>
                          <a:pt x="2" y="3"/>
                        </a:lnTo>
                        <a:lnTo>
                          <a:pt x="2" y="5"/>
                        </a:lnTo>
                        <a:lnTo>
                          <a:pt x="1" y="7"/>
                        </a:lnTo>
                        <a:lnTo>
                          <a:pt x="0" y="9"/>
                        </a:lnTo>
                        <a:lnTo>
                          <a:pt x="0" y="12"/>
                        </a:lnTo>
                        <a:lnTo>
                          <a:pt x="0" y="15"/>
                        </a:lnTo>
                        <a:lnTo>
                          <a:pt x="0" y="17"/>
                        </a:lnTo>
                        <a:lnTo>
                          <a:pt x="0" y="19"/>
                        </a:lnTo>
                        <a:lnTo>
                          <a:pt x="1" y="22"/>
                        </a:lnTo>
                        <a:lnTo>
                          <a:pt x="2" y="23"/>
                        </a:lnTo>
                        <a:lnTo>
                          <a:pt x="2" y="25"/>
                        </a:lnTo>
                        <a:lnTo>
                          <a:pt x="3" y="26"/>
                        </a:lnTo>
                        <a:lnTo>
                          <a:pt x="4" y="26"/>
                        </a:lnTo>
                        <a:lnTo>
                          <a:pt x="5" y="26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80" name="Freeform 383">
                    <a:extLst>
                      <a:ext uri="{FF2B5EF4-FFF2-40B4-BE49-F238E27FC236}">
                        <a16:creationId xmlns:a16="http://schemas.microsoft.com/office/drawing/2014/main" id="{6A9F04C7-D52E-4055-8158-31111BC742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" y="143"/>
                    <a:ext cx="10" cy="26"/>
                  </a:xfrm>
                  <a:custGeom>
                    <a:avLst/>
                    <a:gdLst>
                      <a:gd name="T0" fmla="*/ 5 w 10"/>
                      <a:gd name="T1" fmla="*/ 26 h 26"/>
                      <a:gd name="T2" fmla="*/ 5 w 10"/>
                      <a:gd name="T3" fmla="*/ 26 h 26"/>
                      <a:gd name="T4" fmla="*/ 6 w 10"/>
                      <a:gd name="T5" fmla="*/ 25 h 26"/>
                      <a:gd name="T6" fmla="*/ 7 w 10"/>
                      <a:gd name="T7" fmla="*/ 24 h 26"/>
                      <a:gd name="T8" fmla="*/ 8 w 10"/>
                      <a:gd name="T9" fmla="*/ 22 h 26"/>
                      <a:gd name="T10" fmla="*/ 8 w 10"/>
                      <a:gd name="T11" fmla="*/ 21 h 26"/>
                      <a:gd name="T12" fmla="*/ 9 w 10"/>
                      <a:gd name="T13" fmla="*/ 18 h 26"/>
                      <a:gd name="T14" fmla="*/ 9 w 10"/>
                      <a:gd name="T15" fmla="*/ 16 h 26"/>
                      <a:gd name="T16" fmla="*/ 10 w 10"/>
                      <a:gd name="T17" fmla="*/ 13 h 26"/>
                      <a:gd name="T18" fmla="*/ 10 w 10"/>
                      <a:gd name="T19" fmla="*/ 11 h 26"/>
                      <a:gd name="T20" fmla="*/ 10 w 10"/>
                      <a:gd name="T21" fmla="*/ 11 h 26"/>
                      <a:gd name="T22" fmla="*/ 10 w 10"/>
                      <a:gd name="T23" fmla="*/ 8 h 26"/>
                      <a:gd name="T24" fmla="*/ 9 w 10"/>
                      <a:gd name="T25" fmla="*/ 6 h 26"/>
                      <a:gd name="T26" fmla="*/ 9 w 10"/>
                      <a:gd name="T27" fmla="*/ 4 h 26"/>
                      <a:gd name="T28" fmla="*/ 8 w 10"/>
                      <a:gd name="T29" fmla="*/ 2 h 26"/>
                      <a:gd name="T30" fmla="*/ 8 w 10"/>
                      <a:gd name="T31" fmla="*/ 1 h 26"/>
                      <a:gd name="T32" fmla="*/ 7 w 10"/>
                      <a:gd name="T33" fmla="*/ 0 h 26"/>
                      <a:gd name="T34" fmla="*/ 6 w 10"/>
                      <a:gd name="T35" fmla="*/ 0 h 26"/>
                      <a:gd name="T36" fmla="*/ 5 w 10"/>
                      <a:gd name="T37" fmla="*/ 0 h 26"/>
                      <a:gd name="T38" fmla="*/ 5 w 10"/>
                      <a:gd name="T39" fmla="*/ 0 h 26"/>
                      <a:gd name="T40" fmla="*/ 4 w 10"/>
                      <a:gd name="T41" fmla="*/ 0 h 26"/>
                      <a:gd name="T42" fmla="*/ 3 w 10"/>
                      <a:gd name="T43" fmla="*/ 1 h 26"/>
                      <a:gd name="T44" fmla="*/ 2 w 10"/>
                      <a:gd name="T45" fmla="*/ 3 h 26"/>
                      <a:gd name="T46" fmla="*/ 2 w 10"/>
                      <a:gd name="T47" fmla="*/ 5 h 26"/>
                      <a:gd name="T48" fmla="*/ 1 w 10"/>
                      <a:gd name="T49" fmla="*/ 7 h 26"/>
                      <a:gd name="T50" fmla="*/ 0 w 10"/>
                      <a:gd name="T51" fmla="*/ 9 h 26"/>
                      <a:gd name="T52" fmla="*/ 0 w 10"/>
                      <a:gd name="T53" fmla="*/ 12 h 26"/>
                      <a:gd name="T54" fmla="*/ 0 w 10"/>
                      <a:gd name="T55" fmla="*/ 15 h 26"/>
                      <a:gd name="T56" fmla="*/ 0 w 10"/>
                      <a:gd name="T57" fmla="*/ 15 h 26"/>
                      <a:gd name="T58" fmla="*/ 0 w 10"/>
                      <a:gd name="T59" fmla="*/ 17 h 26"/>
                      <a:gd name="T60" fmla="*/ 0 w 10"/>
                      <a:gd name="T61" fmla="*/ 19 h 26"/>
                      <a:gd name="T62" fmla="*/ 1 w 10"/>
                      <a:gd name="T63" fmla="*/ 22 h 26"/>
                      <a:gd name="T64" fmla="*/ 2 w 10"/>
                      <a:gd name="T65" fmla="*/ 23 h 26"/>
                      <a:gd name="T66" fmla="*/ 2 w 10"/>
                      <a:gd name="T67" fmla="*/ 25 h 26"/>
                      <a:gd name="T68" fmla="*/ 3 w 10"/>
                      <a:gd name="T69" fmla="*/ 26 h 26"/>
                      <a:gd name="T70" fmla="*/ 4 w 10"/>
                      <a:gd name="T71" fmla="*/ 26 h 26"/>
                      <a:gd name="T72" fmla="*/ 5 w 10"/>
                      <a:gd name="T73" fmla="*/ 26 h 2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10"/>
                      <a:gd name="T112" fmla="*/ 0 h 26"/>
                      <a:gd name="T113" fmla="*/ 10 w 10"/>
                      <a:gd name="T114" fmla="*/ 26 h 2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10" h="26">
                        <a:moveTo>
                          <a:pt x="5" y="26"/>
                        </a:moveTo>
                        <a:lnTo>
                          <a:pt x="5" y="26"/>
                        </a:lnTo>
                        <a:lnTo>
                          <a:pt x="6" y="25"/>
                        </a:lnTo>
                        <a:lnTo>
                          <a:pt x="7" y="24"/>
                        </a:lnTo>
                        <a:lnTo>
                          <a:pt x="8" y="22"/>
                        </a:lnTo>
                        <a:lnTo>
                          <a:pt x="8" y="21"/>
                        </a:lnTo>
                        <a:lnTo>
                          <a:pt x="9" y="18"/>
                        </a:lnTo>
                        <a:lnTo>
                          <a:pt x="9" y="16"/>
                        </a:lnTo>
                        <a:lnTo>
                          <a:pt x="10" y="13"/>
                        </a:lnTo>
                        <a:lnTo>
                          <a:pt x="10" y="11"/>
                        </a:lnTo>
                        <a:lnTo>
                          <a:pt x="10" y="8"/>
                        </a:lnTo>
                        <a:lnTo>
                          <a:pt x="9" y="6"/>
                        </a:lnTo>
                        <a:lnTo>
                          <a:pt x="9" y="4"/>
                        </a:lnTo>
                        <a:lnTo>
                          <a:pt x="8" y="2"/>
                        </a:lnTo>
                        <a:lnTo>
                          <a:pt x="8" y="1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1"/>
                        </a:lnTo>
                        <a:lnTo>
                          <a:pt x="2" y="3"/>
                        </a:lnTo>
                        <a:lnTo>
                          <a:pt x="2" y="5"/>
                        </a:lnTo>
                        <a:lnTo>
                          <a:pt x="1" y="7"/>
                        </a:lnTo>
                        <a:lnTo>
                          <a:pt x="0" y="9"/>
                        </a:lnTo>
                        <a:lnTo>
                          <a:pt x="0" y="12"/>
                        </a:lnTo>
                        <a:lnTo>
                          <a:pt x="0" y="15"/>
                        </a:lnTo>
                        <a:lnTo>
                          <a:pt x="0" y="17"/>
                        </a:lnTo>
                        <a:lnTo>
                          <a:pt x="0" y="19"/>
                        </a:lnTo>
                        <a:lnTo>
                          <a:pt x="1" y="22"/>
                        </a:lnTo>
                        <a:lnTo>
                          <a:pt x="2" y="23"/>
                        </a:lnTo>
                        <a:lnTo>
                          <a:pt x="2" y="25"/>
                        </a:lnTo>
                        <a:lnTo>
                          <a:pt x="3" y="26"/>
                        </a:lnTo>
                        <a:lnTo>
                          <a:pt x="4" y="26"/>
                        </a:lnTo>
                        <a:lnTo>
                          <a:pt x="5" y="2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81" name="Freeform 384">
                    <a:extLst>
                      <a:ext uri="{FF2B5EF4-FFF2-40B4-BE49-F238E27FC236}">
                        <a16:creationId xmlns:a16="http://schemas.microsoft.com/office/drawing/2014/main" id="{F7F2F076-67DF-41E4-8113-3CD444DB30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" y="144"/>
                    <a:ext cx="8" cy="24"/>
                  </a:xfrm>
                  <a:custGeom>
                    <a:avLst/>
                    <a:gdLst>
                      <a:gd name="T0" fmla="*/ 4 w 8"/>
                      <a:gd name="T1" fmla="*/ 24 h 24"/>
                      <a:gd name="T2" fmla="*/ 5 w 8"/>
                      <a:gd name="T3" fmla="*/ 23 h 24"/>
                      <a:gd name="T4" fmla="*/ 6 w 8"/>
                      <a:gd name="T5" fmla="*/ 22 h 24"/>
                      <a:gd name="T6" fmla="*/ 6 w 8"/>
                      <a:gd name="T7" fmla="*/ 21 h 24"/>
                      <a:gd name="T8" fmla="*/ 7 w 8"/>
                      <a:gd name="T9" fmla="*/ 19 h 24"/>
                      <a:gd name="T10" fmla="*/ 7 w 8"/>
                      <a:gd name="T11" fmla="*/ 17 h 24"/>
                      <a:gd name="T12" fmla="*/ 8 w 8"/>
                      <a:gd name="T13" fmla="*/ 15 h 24"/>
                      <a:gd name="T14" fmla="*/ 8 w 8"/>
                      <a:gd name="T15" fmla="*/ 13 h 24"/>
                      <a:gd name="T16" fmla="*/ 8 w 8"/>
                      <a:gd name="T17" fmla="*/ 10 h 24"/>
                      <a:gd name="T18" fmla="*/ 8 w 8"/>
                      <a:gd name="T19" fmla="*/ 8 h 24"/>
                      <a:gd name="T20" fmla="*/ 8 w 8"/>
                      <a:gd name="T21" fmla="*/ 6 h 24"/>
                      <a:gd name="T22" fmla="*/ 7 w 8"/>
                      <a:gd name="T23" fmla="*/ 4 h 24"/>
                      <a:gd name="T24" fmla="*/ 7 w 8"/>
                      <a:gd name="T25" fmla="*/ 2 h 24"/>
                      <a:gd name="T26" fmla="*/ 6 w 8"/>
                      <a:gd name="T27" fmla="*/ 1 h 24"/>
                      <a:gd name="T28" fmla="*/ 6 w 8"/>
                      <a:gd name="T29" fmla="*/ 0 h 24"/>
                      <a:gd name="T30" fmla="*/ 5 w 8"/>
                      <a:gd name="T31" fmla="*/ 0 h 24"/>
                      <a:gd name="T32" fmla="*/ 4 w 8"/>
                      <a:gd name="T33" fmla="*/ 0 h 24"/>
                      <a:gd name="T34" fmla="*/ 3 w 8"/>
                      <a:gd name="T35" fmla="*/ 0 h 24"/>
                      <a:gd name="T36" fmla="*/ 2 w 8"/>
                      <a:gd name="T37" fmla="*/ 1 h 24"/>
                      <a:gd name="T38" fmla="*/ 2 w 8"/>
                      <a:gd name="T39" fmla="*/ 3 h 24"/>
                      <a:gd name="T40" fmla="*/ 1 w 8"/>
                      <a:gd name="T41" fmla="*/ 4 h 24"/>
                      <a:gd name="T42" fmla="*/ 1 w 8"/>
                      <a:gd name="T43" fmla="*/ 6 h 24"/>
                      <a:gd name="T44" fmla="*/ 0 w 8"/>
                      <a:gd name="T45" fmla="*/ 9 h 24"/>
                      <a:gd name="T46" fmla="*/ 0 w 8"/>
                      <a:gd name="T47" fmla="*/ 11 h 24"/>
                      <a:gd name="T48" fmla="*/ 0 w 8"/>
                      <a:gd name="T49" fmla="*/ 13 h 24"/>
                      <a:gd name="T50" fmla="*/ 0 w 8"/>
                      <a:gd name="T51" fmla="*/ 16 h 24"/>
                      <a:gd name="T52" fmla="*/ 0 w 8"/>
                      <a:gd name="T53" fmla="*/ 18 h 24"/>
                      <a:gd name="T54" fmla="*/ 1 w 8"/>
                      <a:gd name="T55" fmla="*/ 20 h 24"/>
                      <a:gd name="T56" fmla="*/ 1 w 8"/>
                      <a:gd name="T57" fmla="*/ 21 h 24"/>
                      <a:gd name="T58" fmla="*/ 2 w 8"/>
                      <a:gd name="T59" fmla="*/ 23 h 24"/>
                      <a:gd name="T60" fmla="*/ 2 w 8"/>
                      <a:gd name="T61" fmla="*/ 23 h 24"/>
                      <a:gd name="T62" fmla="*/ 3 w 8"/>
                      <a:gd name="T63" fmla="*/ 24 h 24"/>
                      <a:gd name="T64" fmla="*/ 4 w 8"/>
                      <a:gd name="T65" fmla="*/ 24 h 24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8"/>
                      <a:gd name="T100" fmla="*/ 0 h 24"/>
                      <a:gd name="T101" fmla="*/ 8 w 8"/>
                      <a:gd name="T102" fmla="*/ 24 h 24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8" h="24">
                        <a:moveTo>
                          <a:pt x="4" y="24"/>
                        </a:moveTo>
                        <a:lnTo>
                          <a:pt x="5" y="23"/>
                        </a:lnTo>
                        <a:lnTo>
                          <a:pt x="6" y="22"/>
                        </a:lnTo>
                        <a:lnTo>
                          <a:pt x="6" y="21"/>
                        </a:lnTo>
                        <a:lnTo>
                          <a:pt x="7" y="19"/>
                        </a:lnTo>
                        <a:lnTo>
                          <a:pt x="7" y="17"/>
                        </a:lnTo>
                        <a:lnTo>
                          <a:pt x="8" y="15"/>
                        </a:lnTo>
                        <a:lnTo>
                          <a:pt x="8" y="13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8" y="6"/>
                        </a:lnTo>
                        <a:lnTo>
                          <a:pt x="7" y="4"/>
                        </a:lnTo>
                        <a:lnTo>
                          <a:pt x="7" y="2"/>
                        </a:lnTo>
                        <a:lnTo>
                          <a:pt x="6" y="1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1"/>
                        </a:lnTo>
                        <a:lnTo>
                          <a:pt x="2" y="3"/>
                        </a:lnTo>
                        <a:lnTo>
                          <a:pt x="1" y="4"/>
                        </a:lnTo>
                        <a:lnTo>
                          <a:pt x="1" y="6"/>
                        </a:lnTo>
                        <a:lnTo>
                          <a:pt x="0" y="9"/>
                        </a:lnTo>
                        <a:lnTo>
                          <a:pt x="0" y="11"/>
                        </a:lnTo>
                        <a:lnTo>
                          <a:pt x="0" y="13"/>
                        </a:lnTo>
                        <a:lnTo>
                          <a:pt x="0" y="16"/>
                        </a:lnTo>
                        <a:lnTo>
                          <a:pt x="0" y="18"/>
                        </a:lnTo>
                        <a:lnTo>
                          <a:pt x="1" y="20"/>
                        </a:lnTo>
                        <a:lnTo>
                          <a:pt x="1" y="21"/>
                        </a:lnTo>
                        <a:lnTo>
                          <a:pt x="2" y="23"/>
                        </a:lnTo>
                        <a:lnTo>
                          <a:pt x="3" y="24"/>
                        </a:lnTo>
                        <a:lnTo>
                          <a:pt x="4" y="24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82" name="Freeform 385">
                    <a:extLst>
                      <a:ext uri="{FF2B5EF4-FFF2-40B4-BE49-F238E27FC236}">
                        <a16:creationId xmlns:a16="http://schemas.microsoft.com/office/drawing/2014/main" id="{CB7F7EC7-7A7A-47BC-AF05-82C0931546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" y="144"/>
                    <a:ext cx="8" cy="24"/>
                  </a:xfrm>
                  <a:custGeom>
                    <a:avLst/>
                    <a:gdLst>
                      <a:gd name="T0" fmla="*/ 4 w 8"/>
                      <a:gd name="T1" fmla="*/ 24 h 24"/>
                      <a:gd name="T2" fmla="*/ 4 w 8"/>
                      <a:gd name="T3" fmla="*/ 24 h 24"/>
                      <a:gd name="T4" fmla="*/ 5 w 8"/>
                      <a:gd name="T5" fmla="*/ 23 h 24"/>
                      <a:gd name="T6" fmla="*/ 6 w 8"/>
                      <a:gd name="T7" fmla="*/ 22 h 24"/>
                      <a:gd name="T8" fmla="*/ 6 w 8"/>
                      <a:gd name="T9" fmla="*/ 21 h 24"/>
                      <a:gd name="T10" fmla="*/ 7 w 8"/>
                      <a:gd name="T11" fmla="*/ 19 h 24"/>
                      <a:gd name="T12" fmla="*/ 7 w 8"/>
                      <a:gd name="T13" fmla="*/ 17 h 24"/>
                      <a:gd name="T14" fmla="*/ 8 w 8"/>
                      <a:gd name="T15" fmla="*/ 15 h 24"/>
                      <a:gd name="T16" fmla="*/ 8 w 8"/>
                      <a:gd name="T17" fmla="*/ 13 h 24"/>
                      <a:gd name="T18" fmla="*/ 8 w 8"/>
                      <a:gd name="T19" fmla="*/ 10 h 24"/>
                      <a:gd name="T20" fmla="*/ 8 w 8"/>
                      <a:gd name="T21" fmla="*/ 10 h 24"/>
                      <a:gd name="T22" fmla="*/ 8 w 8"/>
                      <a:gd name="T23" fmla="*/ 8 h 24"/>
                      <a:gd name="T24" fmla="*/ 8 w 8"/>
                      <a:gd name="T25" fmla="*/ 6 h 24"/>
                      <a:gd name="T26" fmla="*/ 7 w 8"/>
                      <a:gd name="T27" fmla="*/ 4 h 24"/>
                      <a:gd name="T28" fmla="*/ 7 w 8"/>
                      <a:gd name="T29" fmla="*/ 2 h 24"/>
                      <a:gd name="T30" fmla="*/ 6 w 8"/>
                      <a:gd name="T31" fmla="*/ 1 h 24"/>
                      <a:gd name="T32" fmla="*/ 6 w 8"/>
                      <a:gd name="T33" fmla="*/ 0 h 24"/>
                      <a:gd name="T34" fmla="*/ 5 w 8"/>
                      <a:gd name="T35" fmla="*/ 0 h 24"/>
                      <a:gd name="T36" fmla="*/ 4 w 8"/>
                      <a:gd name="T37" fmla="*/ 0 h 24"/>
                      <a:gd name="T38" fmla="*/ 4 w 8"/>
                      <a:gd name="T39" fmla="*/ 0 h 24"/>
                      <a:gd name="T40" fmla="*/ 3 w 8"/>
                      <a:gd name="T41" fmla="*/ 0 h 24"/>
                      <a:gd name="T42" fmla="*/ 2 w 8"/>
                      <a:gd name="T43" fmla="*/ 1 h 24"/>
                      <a:gd name="T44" fmla="*/ 2 w 8"/>
                      <a:gd name="T45" fmla="*/ 3 h 24"/>
                      <a:gd name="T46" fmla="*/ 1 w 8"/>
                      <a:gd name="T47" fmla="*/ 4 h 24"/>
                      <a:gd name="T48" fmla="*/ 1 w 8"/>
                      <a:gd name="T49" fmla="*/ 6 h 24"/>
                      <a:gd name="T50" fmla="*/ 0 w 8"/>
                      <a:gd name="T51" fmla="*/ 9 h 24"/>
                      <a:gd name="T52" fmla="*/ 0 w 8"/>
                      <a:gd name="T53" fmla="*/ 11 h 24"/>
                      <a:gd name="T54" fmla="*/ 0 w 8"/>
                      <a:gd name="T55" fmla="*/ 13 h 24"/>
                      <a:gd name="T56" fmla="*/ 0 w 8"/>
                      <a:gd name="T57" fmla="*/ 13 h 24"/>
                      <a:gd name="T58" fmla="*/ 0 w 8"/>
                      <a:gd name="T59" fmla="*/ 16 h 24"/>
                      <a:gd name="T60" fmla="*/ 0 w 8"/>
                      <a:gd name="T61" fmla="*/ 18 h 24"/>
                      <a:gd name="T62" fmla="*/ 1 w 8"/>
                      <a:gd name="T63" fmla="*/ 20 h 24"/>
                      <a:gd name="T64" fmla="*/ 1 w 8"/>
                      <a:gd name="T65" fmla="*/ 21 h 24"/>
                      <a:gd name="T66" fmla="*/ 2 w 8"/>
                      <a:gd name="T67" fmla="*/ 23 h 24"/>
                      <a:gd name="T68" fmla="*/ 2 w 8"/>
                      <a:gd name="T69" fmla="*/ 23 h 24"/>
                      <a:gd name="T70" fmla="*/ 3 w 8"/>
                      <a:gd name="T71" fmla="*/ 24 h 24"/>
                      <a:gd name="T72" fmla="*/ 4 w 8"/>
                      <a:gd name="T73" fmla="*/ 24 h 24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8"/>
                      <a:gd name="T112" fmla="*/ 0 h 24"/>
                      <a:gd name="T113" fmla="*/ 8 w 8"/>
                      <a:gd name="T114" fmla="*/ 24 h 24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8" h="24">
                        <a:moveTo>
                          <a:pt x="4" y="24"/>
                        </a:moveTo>
                        <a:lnTo>
                          <a:pt x="4" y="24"/>
                        </a:lnTo>
                        <a:lnTo>
                          <a:pt x="5" y="23"/>
                        </a:lnTo>
                        <a:lnTo>
                          <a:pt x="6" y="22"/>
                        </a:lnTo>
                        <a:lnTo>
                          <a:pt x="6" y="21"/>
                        </a:lnTo>
                        <a:lnTo>
                          <a:pt x="7" y="19"/>
                        </a:lnTo>
                        <a:lnTo>
                          <a:pt x="7" y="17"/>
                        </a:lnTo>
                        <a:lnTo>
                          <a:pt x="8" y="15"/>
                        </a:lnTo>
                        <a:lnTo>
                          <a:pt x="8" y="13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8" y="6"/>
                        </a:lnTo>
                        <a:lnTo>
                          <a:pt x="7" y="4"/>
                        </a:lnTo>
                        <a:lnTo>
                          <a:pt x="7" y="2"/>
                        </a:lnTo>
                        <a:lnTo>
                          <a:pt x="6" y="1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1"/>
                        </a:lnTo>
                        <a:lnTo>
                          <a:pt x="2" y="3"/>
                        </a:lnTo>
                        <a:lnTo>
                          <a:pt x="1" y="4"/>
                        </a:lnTo>
                        <a:lnTo>
                          <a:pt x="1" y="6"/>
                        </a:lnTo>
                        <a:lnTo>
                          <a:pt x="0" y="9"/>
                        </a:lnTo>
                        <a:lnTo>
                          <a:pt x="0" y="11"/>
                        </a:lnTo>
                        <a:lnTo>
                          <a:pt x="0" y="13"/>
                        </a:lnTo>
                        <a:lnTo>
                          <a:pt x="0" y="16"/>
                        </a:lnTo>
                        <a:lnTo>
                          <a:pt x="0" y="18"/>
                        </a:lnTo>
                        <a:lnTo>
                          <a:pt x="1" y="20"/>
                        </a:lnTo>
                        <a:lnTo>
                          <a:pt x="1" y="21"/>
                        </a:lnTo>
                        <a:lnTo>
                          <a:pt x="2" y="23"/>
                        </a:lnTo>
                        <a:lnTo>
                          <a:pt x="3" y="24"/>
                        </a:lnTo>
                        <a:lnTo>
                          <a:pt x="4" y="2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83" name="Freeform 386">
                    <a:extLst>
                      <a:ext uri="{FF2B5EF4-FFF2-40B4-BE49-F238E27FC236}">
                        <a16:creationId xmlns:a16="http://schemas.microsoft.com/office/drawing/2014/main" id="{6F35211A-E03F-4AA3-98CB-0FD17F8EFC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" y="145"/>
                    <a:ext cx="15" cy="22"/>
                  </a:xfrm>
                  <a:custGeom>
                    <a:avLst/>
                    <a:gdLst>
                      <a:gd name="T0" fmla="*/ 12 w 15"/>
                      <a:gd name="T1" fmla="*/ 2 h 22"/>
                      <a:gd name="T2" fmla="*/ 5 w 15"/>
                      <a:gd name="T3" fmla="*/ 1 h 22"/>
                      <a:gd name="T4" fmla="*/ 5 w 15"/>
                      <a:gd name="T5" fmla="*/ 0 h 22"/>
                      <a:gd name="T6" fmla="*/ 5 w 15"/>
                      <a:gd name="T7" fmla="*/ 0 h 22"/>
                      <a:gd name="T8" fmla="*/ 4 w 15"/>
                      <a:gd name="T9" fmla="*/ 0 h 22"/>
                      <a:gd name="T10" fmla="*/ 4 w 15"/>
                      <a:gd name="T11" fmla="*/ 0 h 22"/>
                      <a:gd name="T12" fmla="*/ 2 w 15"/>
                      <a:gd name="T13" fmla="*/ 2 h 22"/>
                      <a:gd name="T14" fmla="*/ 1 w 15"/>
                      <a:gd name="T15" fmla="*/ 4 h 22"/>
                      <a:gd name="T16" fmla="*/ 1 w 15"/>
                      <a:gd name="T17" fmla="*/ 8 h 22"/>
                      <a:gd name="T18" fmla="*/ 0 w 15"/>
                      <a:gd name="T19" fmla="*/ 12 h 22"/>
                      <a:gd name="T20" fmla="*/ 1 w 15"/>
                      <a:gd name="T21" fmla="*/ 16 h 22"/>
                      <a:gd name="T22" fmla="*/ 1 w 15"/>
                      <a:gd name="T23" fmla="*/ 19 h 22"/>
                      <a:gd name="T24" fmla="*/ 2 w 15"/>
                      <a:gd name="T25" fmla="*/ 21 h 22"/>
                      <a:gd name="T26" fmla="*/ 4 w 15"/>
                      <a:gd name="T27" fmla="*/ 21 h 22"/>
                      <a:gd name="T28" fmla="*/ 10 w 15"/>
                      <a:gd name="T29" fmla="*/ 22 h 22"/>
                      <a:gd name="T30" fmla="*/ 10 w 15"/>
                      <a:gd name="T31" fmla="*/ 22 h 22"/>
                      <a:gd name="T32" fmla="*/ 11 w 15"/>
                      <a:gd name="T33" fmla="*/ 22 h 22"/>
                      <a:gd name="T34" fmla="*/ 11 w 15"/>
                      <a:gd name="T35" fmla="*/ 22 h 22"/>
                      <a:gd name="T36" fmla="*/ 11 w 15"/>
                      <a:gd name="T37" fmla="*/ 22 h 22"/>
                      <a:gd name="T38" fmla="*/ 13 w 15"/>
                      <a:gd name="T39" fmla="*/ 21 h 22"/>
                      <a:gd name="T40" fmla="*/ 14 w 15"/>
                      <a:gd name="T41" fmla="*/ 18 h 22"/>
                      <a:gd name="T42" fmla="*/ 15 w 15"/>
                      <a:gd name="T43" fmla="*/ 15 h 22"/>
                      <a:gd name="T44" fmla="*/ 15 w 15"/>
                      <a:gd name="T45" fmla="*/ 11 h 22"/>
                      <a:gd name="T46" fmla="*/ 15 w 15"/>
                      <a:gd name="T47" fmla="*/ 7 h 22"/>
                      <a:gd name="T48" fmla="*/ 14 w 15"/>
                      <a:gd name="T49" fmla="*/ 4 h 22"/>
                      <a:gd name="T50" fmla="*/ 13 w 15"/>
                      <a:gd name="T51" fmla="*/ 2 h 22"/>
                      <a:gd name="T52" fmla="*/ 12 w 15"/>
                      <a:gd name="T53" fmla="*/ 2 h 22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15"/>
                      <a:gd name="T82" fmla="*/ 0 h 22"/>
                      <a:gd name="T83" fmla="*/ 15 w 15"/>
                      <a:gd name="T84" fmla="*/ 22 h 22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15" h="22">
                        <a:moveTo>
                          <a:pt x="12" y="2"/>
                        </a:moveTo>
                        <a:lnTo>
                          <a:pt x="5" y="1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2" y="2"/>
                        </a:lnTo>
                        <a:lnTo>
                          <a:pt x="1" y="4"/>
                        </a:lnTo>
                        <a:lnTo>
                          <a:pt x="1" y="8"/>
                        </a:lnTo>
                        <a:lnTo>
                          <a:pt x="0" y="12"/>
                        </a:lnTo>
                        <a:lnTo>
                          <a:pt x="1" y="16"/>
                        </a:lnTo>
                        <a:lnTo>
                          <a:pt x="1" y="19"/>
                        </a:lnTo>
                        <a:lnTo>
                          <a:pt x="2" y="21"/>
                        </a:lnTo>
                        <a:lnTo>
                          <a:pt x="4" y="21"/>
                        </a:lnTo>
                        <a:lnTo>
                          <a:pt x="10" y="22"/>
                        </a:lnTo>
                        <a:lnTo>
                          <a:pt x="11" y="22"/>
                        </a:lnTo>
                        <a:lnTo>
                          <a:pt x="13" y="21"/>
                        </a:lnTo>
                        <a:lnTo>
                          <a:pt x="14" y="18"/>
                        </a:lnTo>
                        <a:lnTo>
                          <a:pt x="15" y="15"/>
                        </a:lnTo>
                        <a:lnTo>
                          <a:pt x="15" y="11"/>
                        </a:lnTo>
                        <a:lnTo>
                          <a:pt x="15" y="7"/>
                        </a:lnTo>
                        <a:lnTo>
                          <a:pt x="14" y="4"/>
                        </a:lnTo>
                        <a:lnTo>
                          <a:pt x="13" y="2"/>
                        </a:lnTo>
                        <a:lnTo>
                          <a:pt x="12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84" name="Freeform 387">
                    <a:extLst>
                      <a:ext uri="{FF2B5EF4-FFF2-40B4-BE49-F238E27FC236}">
                        <a16:creationId xmlns:a16="http://schemas.microsoft.com/office/drawing/2014/main" id="{352BA8E7-EA1D-43FB-B7EB-FD9DE1C64D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3" y="144"/>
                    <a:ext cx="10" cy="26"/>
                  </a:xfrm>
                  <a:custGeom>
                    <a:avLst/>
                    <a:gdLst>
                      <a:gd name="T0" fmla="*/ 5 w 10"/>
                      <a:gd name="T1" fmla="*/ 26 h 26"/>
                      <a:gd name="T2" fmla="*/ 6 w 10"/>
                      <a:gd name="T3" fmla="*/ 25 h 26"/>
                      <a:gd name="T4" fmla="*/ 7 w 10"/>
                      <a:gd name="T5" fmla="*/ 24 h 26"/>
                      <a:gd name="T6" fmla="*/ 8 w 10"/>
                      <a:gd name="T7" fmla="*/ 22 h 26"/>
                      <a:gd name="T8" fmla="*/ 9 w 10"/>
                      <a:gd name="T9" fmla="*/ 21 h 26"/>
                      <a:gd name="T10" fmla="*/ 9 w 10"/>
                      <a:gd name="T11" fmla="*/ 18 h 26"/>
                      <a:gd name="T12" fmla="*/ 10 w 10"/>
                      <a:gd name="T13" fmla="*/ 16 h 26"/>
                      <a:gd name="T14" fmla="*/ 10 w 10"/>
                      <a:gd name="T15" fmla="*/ 14 h 26"/>
                      <a:gd name="T16" fmla="*/ 10 w 10"/>
                      <a:gd name="T17" fmla="*/ 11 h 26"/>
                      <a:gd name="T18" fmla="*/ 10 w 10"/>
                      <a:gd name="T19" fmla="*/ 8 h 26"/>
                      <a:gd name="T20" fmla="*/ 10 w 10"/>
                      <a:gd name="T21" fmla="*/ 6 h 26"/>
                      <a:gd name="T22" fmla="*/ 9 w 10"/>
                      <a:gd name="T23" fmla="*/ 4 h 26"/>
                      <a:gd name="T24" fmla="*/ 9 w 10"/>
                      <a:gd name="T25" fmla="*/ 2 h 26"/>
                      <a:gd name="T26" fmla="*/ 8 w 10"/>
                      <a:gd name="T27" fmla="*/ 1 h 26"/>
                      <a:gd name="T28" fmla="*/ 7 w 10"/>
                      <a:gd name="T29" fmla="*/ 0 h 26"/>
                      <a:gd name="T30" fmla="*/ 6 w 10"/>
                      <a:gd name="T31" fmla="*/ 0 h 26"/>
                      <a:gd name="T32" fmla="*/ 5 w 10"/>
                      <a:gd name="T33" fmla="*/ 0 h 26"/>
                      <a:gd name="T34" fmla="*/ 4 w 10"/>
                      <a:gd name="T35" fmla="*/ 0 h 26"/>
                      <a:gd name="T36" fmla="*/ 3 w 10"/>
                      <a:gd name="T37" fmla="*/ 1 h 26"/>
                      <a:gd name="T38" fmla="*/ 3 w 10"/>
                      <a:gd name="T39" fmla="*/ 3 h 26"/>
                      <a:gd name="T40" fmla="*/ 2 w 10"/>
                      <a:gd name="T41" fmla="*/ 5 h 26"/>
                      <a:gd name="T42" fmla="*/ 1 w 10"/>
                      <a:gd name="T43" fmla="*/ 7 h 26"/>
                      <a:gd name="T44" fmla="*/ 1 w 10"/>
                      <a:gd name="T45" fmla="*/ 10 h 26"/>
                      <a:gd name="T46" fmla="*/ 1 w 10"/>
                      <a:gd name="T47" fmla="*/ 12 h 26"/>
                      <a:gd name="T48" fmla="*/ 0 w 10"/>
                      <a:gd name="T49" fmla="*/ 15 h 26"/>
                      <a:gd name="T50" fmla="*/ 1 w 10"/>
                      <a:gd name="T51" fmla="*/ 17 h 26"/>
                      <a:gd name="T52" fmla="*/ 1 w 10"/>
                      <a:gd name="T53" fmla="*/ 20 h 26"/>
                      <a:gd name="T54" fmla="*/ 1 w 10"/>
                      <a:gd name="T55" fmla="*/ 22 h 26"/>
                      <a:gd name="T56" fmla="*/ 2 w 10"/>
                      <a:gd name="T57" fmla="*/ 23 h 26"/>
                      <a:gd name="T58" fmla="*/ 3 w 10"/>
                      <a:gd name="T59" fmla="*/ 25 h 26"/>
                      <a:gd name="T60" fmla="*/ 3 w 10"/>
                      <a:gd name="T61" fmla="*/ 26 h 26"/>
                      <a:gd name="T62" fmla="*/ 4 w 10"/>
                      <a:gd name="T63" fmla="*/ 26 h 26"/>
                      <a:gd name="T64" fmla="*/ 5 w 10"/>
                      <a:gd name="T65" fmla="*/ 26 h 2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0"/>
                      <a:gd name="T100" fmla="*/ 0 h 26"/>
                      <a:gd name="T101" fmla="*/ 10 w 10"/>
                      <a:gd name="T102" fmla="*/ 26 h 2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0" h="26">
                        <a:moveTo>
                          <a:pt x="5" y="26"/>
                        </a:moveTo>
                        <a:lnTo>
                          <a:pt x="6" y="25"/>
                        </a:lnTo>
                        <a:lnTo>
                          <a:pt x="7" y="24"/>
                        </a:lnTo>
                        <a:lnTo>
                          <a:pt x="8" y="22"/>
                        </a:lnTo>
                        <a:lnTo>
                          <a:pt x="9" y="21"/>
                        </a:lnTo>
                        <a:lnTo>
                          <a:pt x="9" y="18"/>
                        </a:lnTo>
                        <a:lnTo>
                          <a:pt x="10" y="16"/>
                        </a:lnTo>
                        <a:lnTo>
                          <a:pt x="10" y="14"/>
                        </a:lnTo>
                        <a:lnTo>
                          <a:pt x="10" y="11"/>
                        </a:lnTo>
                        <a:lnTo>
                          <a:pt x="10" y="8"/>
                        </a:lnTo>
                        <a:lnTo>
                          <a:pt x="10" y="6"/>
                        </a:lnTo>
                        <a:lnTo>
                          <a:pt x="9" y="4"/>
                        </a:lnTo>
                        <a:lnTo>
                          <a:pt x="9" y="2"/>
                        </a:lnTo>
                        <a:lnTo>
                          <a:pt x="8" y="1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1"/>
                        </a:lnTo>
                        <a:lnTo>
                          <a:pt x="3" y="3"/>
                        </a:lnTo>
                        <a:lnTo>
                          <a:pt x="2" y="5"/>
                        </a:lnTo>
                        <a:lnTo>
                          <a:pt x="1" y="7"/>
                        </a:lnTo>
                        <a:lnTo>
                          <a:pt x="1" y="10"/>
                        </a:lnTo>
                        <a:lnTo>
                          <a:pt x="1" y="12"/>
                        </a:lnTo>
                        <a:lnTo>
                          <a:pt x="0" y="15"/>
                        </a:lnTo>
                        <a:lnTo>
                          <a:pt x="1" y="17"/>
                        </a:lnTo>
                        <a:lnTo>
                          <a:pt x="1" y="20"/>
                        </a:lnTo>
                        <a:lnTo>
                          <a:pt x="1" y="22"/>
                        </a:lnTo>
                        <a:lnTo>
                          <a:pt x="2" y="23"/>
                        </a:lnTo>
                        <a:lnTo>
                          <a:pt x="3" y="25"/>
                        </a:lnTo>
                        <a:lnTo>
                          <a:pt x="3" y="26"/>
                        </a:lnTo>
                        <a:lnTo>
                          <a:pt x="4" y="26"/>
                        </a:lnTo>
                        <a:lnTo>
                          <a:pt x="5" y="26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85" name="Freeform 388">
                    <a:extLst>
                      <a:ext uri="{FF2B5EF4-FFF2-40B4-BE49-F238E27FC236}">
                        <a16:creationId xmlns:a16="http://schemas.microsoft.com/office/drawing/2014/main" id="{F12379CF-ADEF-435E-86C1-92870484D3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3" y="144"/>
                    <a:ext cx="10" cy="26"/>
                  </a:xfrm>
                  <a:custGeom>
                    <a:avLst/>
                    <a:gdLst>
                      <a:gd name="T0" fmla="*/ 5 w 10"/>
                      <a:gd name="T1" fmla="*/ 26 h 26"/>
                      <a:gd name="T2" fmla="*/ 5 w 10"/>
                      <a:gd name="T3" fmla="*/ 26 h 26"/>
                      <a:gd name="T4" fmla="*/ 6 w 10"/>
                      <a:gd name="T5" fmla="*/ 25 h 26"/>
                      <a:gd name="T6" fmla="*/ 7 w 10"/>
                      <a:gd name="T7" fmla="*/ 24 h 26"/>
                      <a:gd name="T8" fmla="*/ 8 w 10"/>
                      <a:gd name="T9" fmla="*/ 22 h 26"/>
                      <a:gd name="T10" fmla="*/ 9 w 10"/>
                      <a:gd name="T11" fmla="*/ 21 h 26"/>
                      <a:gd name="T12" fmla="*/ 9 w 10"/>
                      <a:gd name="T13" fmla="*/ 18 h 26"/>
                      <a:gd name="T14" fmla="*/ 10 w 10"/>
                      <a:gd name="T15" fmla="*/ 16 h 26"/>
                      <a:gd name="T16" fmla="*/ 10 w 10"/>
                      <a:gd name="T17" fmla="*/ 14 h 26"/>
                      <a:gd name="T18" fmla="*/ 10 w 10"/>
                      <a:gd name="T19" fmla="*/ 11 h 26"/>
                      <a:gd name="T20" fmla="*/ 10 w 10"/>
                      <a:gd name="T21" fmla="*/ 11 h 26"/>
                      <a:gd name="T22" fmla="*/ 10 w 10"/>
                      <a:gd name="T23" fmla="*/ 8 h 26"/>
                      <a:gd name="T24" fmla="*/ 10 w 10"/>
                      <a:gd name="T25" fmla="*/ 6 h 26"/>
                      <a:gd name="T26" fmla="*/ 9 w 10"/>
                      <a:gd name="T27" fmla="*/ 4 h 26"/>
                      <a:gd name="T28" fmla="*/ 9 w 10"/>
                      <a:gd name="T29" fmla="*/ 2 h 26"/>
                      <a:gd name="T30" fmla="*/ 8 w 10"/>
                      <a:gd name="T31" fmla="*/ 1 h 26"/>
                      <a:gd name="T32" fmla="*/ 7 w 10"/>
                      <a:gd name="T33" fmla="*/ 0 h 26"/>
                      <a:gd name="T34" fmla="*/ 6 w 10"/>
                      <a:gd name="T35" fmla="*/ 0 h 26"/>
                      <a:gd name="T36" fmla="*/ 5 w 10"/>
                      <a:gd name="T37" fmla="*/ 0 h 26"/>
                      <a:gd name="T38" fmla="*/ 5 w 10"/>
                      <a:gd name="T39" fmla="*/ 0 h 26"/>
                      <a:gd name="T40" fmla="*/ 4 w 10"/>
                      <a:gd name="T41" fmla="*/ 0 h 26"/>
                      <a:gd name="T42" fmla="*/ 3 w 10"/>
                      <a:gd name="T43" fmla="*/ 1 h 26"/>
                      <a:gd name="T44" fmla="*/ 3 w 10"/>
                      <a:gd name="T45" fmla="*/ 3 h 26"/>
                      <a:gd name="T46" fmla="*/ 2 w 10"/>
                      <a:gd name="T47" fmla="*/ 5 h 26"/>
                      <a:gd name="T48" fmla="*/ 1 w 10"/>
                      <a:gd name="T49" fmla="*/ 7 h 26"/>
                      <a:gd name="T50" fmla="*/ 1 w 10"/>
                      <a:gd name="T51" fmla="*/ 10 h 26"/>
                      <a:gd name="T52" fmla="*/ 1 w 10"/>
                      <a:gd name="T53" fmla="*/ 12 h 26"/>
                      <a:gd name="T54" fmla="*/ 0 w 10"/>
                      <a:gd name="T55" fmla="*/ 15 h 26"/>
                      <a:gd name="T56" fmla="*/ 0 w 10"/>
                      <a:gd name="T57" fmla="*/ 15 h 26"/>
                      <a:gd name="T58" fmla="*/ 1 w 10"/>
                      <a:gd name="T59" fmla="*/ 17 h 26"/>
                      <a:gd name="T60" fmla="*/ 1 w 10"/>
                      <a:gd name="T61" fmla="*/ 20 h 26"/>
                      <a:gd name="T62" fmla="*/ 1 w 10"/>
                      <a:gd name="T63" fmla="*/ 22 h 26"/>
                      <a:gd name="T64" fmla="*/ 2 w 10"/>
                      <a:gd name="T65" fmla="*/ 23 h 26"/>
                      <a:gd name="T66" fmla="*/ 3 w 10"/>
                      <a:gd name="T67" fmla="*/ 25 h 26"/>
                      <a:gd name="T68" fmla="*/ 3 w 10"/>
                      <a:gd name="T69" fmla="*/ 26 h 26"/>
                      <a:gd name="T70" fmla="*/ 4 w 10"/>
                      <a:gd name="T71" fmla="*/ 26 h 26"/>
                      <a:gd name="T72" fmla="*/ 5 w 10"/>
                      <a:gd name="T73" fmla="*/ 26 h 2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10"/>
                      <a:gd name="T112" fmla="*/ 0 h 26"/>
                      <a:gd name="T113" fmla="*/ 10 w 10"/>
                      <a:gd name="T114" fmla="*/ 26 h 2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10" h="26">
                        <a:moveTo>
                          <a:pt x="5" y="26"/>
                        </a:moveTo>
                        <a:lnTo>
                          <a:pt x="5" y="26"/>
                        </a:lnTo>
                        <a:lnTo>
                          <a:pt x="6" y="25"/>
                        </a:lnTo>
                        <a:lnTo>
                          <a:pt x="7" y="24"/>
                        </a:lnTo>
                        <a:lnTo>
                          <a:pt x="8" y="22"/>
                        </a:lnTo>
                        <a:lnTo>
                          <a:pt x="9" y="21"/>
                        </a:lnTo>
                        <a:lnTo>
                          <a:pt x="9" y="18"/>
                        </a:lnTo>
                        <a:lnTo>
                          <a:pt x="10" y="16"/>
                        </a:lnTo>
                        <a:lnTo>
                          <a:pt x="10" y="14"/>
                        </a:lnTo>
                        <a:lnTo>
                          <a:pt x="10" y="11"/>
                        </a:lnTo>
                        <a:lnTo>
                          <a:pt x="10" y="8"/>
                        </a:lnTo>
                        <a:lnTo>
                          <a:pt x="10" y="6"/>
                        </a:lnTo>
                        <a:lnTo>
                          <a:pt x="9" y="4"/>
                        </a:lnTo>
                        <a:lnTo>
                          <a:pt x="9" y="2"/>
                        </a:lnTo>
                        <a:lnTo>
                          <a:pt x="8" y="1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1"/>
                        </a:lnTo>
                        <a:lnTo>
                          <a:pt x="3" y="3"/>
                        </a:lnTo>
                        <a:lnTo>
                          <a:pt x="2" y="5"/>
                        </a:lnTo>
                        <a:lnTo>
                          <a:pt x="1" y="7"/>
                        </a:lnTo>
                        <a:lnTo>
                          <a:pt x="1" y="10"/>
                        </a:lnTo>
                        <a:lnTo>
                          <a:pt x="1" y="12"/>
                        </a:lnTo>
                        <a:lnTo>
                          <a:pt x="0" y="15"/>
                        </a:lnTo>
                        <a:lnTo>
                          <a:pt x="1" y="17"/>
                        </a:lnTo>
                        <a:lnTo>
                          <a:pt x="1" y="20"/>
                        </a:lnTo>
                        <a:lnTo>
                          <a:pt x="1" y="22"/>
                        </a:lnTo>
                        <a:lnTo>
                          <a:pt x="2" y="23"/>
                        </a:lnTo>
                        <a:lnTo>
                          <a:pt x="3" y="25"/>
                        </a:lnTo>
                        <a:lnTo>
                          <a:pt x="3" y="26"/>
                        </a:lnTo>
                        <a:lnTo>
                          <a:pt x="4" y="26"/>
                        </a:lnTo>
                        <a:lnTo>
                          <a:pt x="5" y="26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86" name="Freeform 389">
                    <a:extLst>
                      <a:ext uri="{FF2B5EF4-FFF2-40B4-BE49-F238E27FC236}">
                        <a16:creationId xmlns:a16="http://schemas.microsoft.com/office/drawing/2014/main" id="{8F1FB812-055D-4850-8FF2-DD4F342969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" y="145"/>
                    <a:ext cx="8" cy="24"/>
                  </a:xfrm>
                  <a:custGeom>
                    <a:avLst/>
                    <a:gdLst>
                      <a:gd name="T0" fmla="*/ 4 w 8"/>
                      <a:gd name="T1" fmla="*/ 24 h 24"/>
                      <a:gd name="T2" fmla="*/ 5 w 8"/>
                      <a:gd name="T3" fmla="*/ 23 h 24"/>
                      <a:gd name="T4" fmla="*/ 6 w 8"/>
                      <a:gd name="T5" fmla="*/ 22 h 24"/>
                      <a:gd name="T6" fmla="*/ 7 w 8"/>
                      <a:gd name="T7" fmla="*/ 21 h 24"/>
                      <a:gd name="T8" fmla="*/ 7 w 8"/>
                      <a:gd name="T9" fmla="*/ 19 h 24"/>
                      <a:gd name="T10" fmla="*/ 8 w 8"/>
                      <a:gd name="T11" fmla="*/ 17 h 24"/>
                      <a:gd name="T12" fmla="*/ 8 w 8"/>
                      <a:gd name="T13" fmla="*/ 15 h 24"/>
                      <a:gd name="T14" fmla="*/ 8 w 8"/>
                      <a:gd name="T15" fmla="*/ 13 h 24"/>
                      <a:gd name="T16" fmla="*/ 8 w 8"/>
                      <a:gd name="T17" fmla="*/ 10 h 24"/>
                      <a:gd name="T18" fmla="*/ 8 w 8"/>
                      <a:gd name="T19" fmla="*/ 8 h 24"/>
                      <a:gd name="T20" fmla="*/ 8 w 8"/>
                      <a:gd name="T21" fmla="*/ 6 h 24"/>
                      <a:gd name="T22" fmla="*/ 8 w 8"/>
                      <a:gd name="T23" fmla="*/ 4 h 24"/>
                      <a:gd name="T24" fmla="*/ 7 w 8"/>
                      <a:gd name="T25" fmla="*/ 2 h 24"/>
                      <a:gd name="T26" fmla="*/ 7 w 8"/>
                      <a:gd name="T27" fmla="*/ 1 h 24"/>
                      <a:gd name="T28" fmla="*/ 6 w 8"/>
                      <a:gd name="T29" fmla="*/ 0 h 24"/>
                      <a:gd name="T30" fmla="*/ 5 w 8"/>
                      <a:gd name="T31" fmla="*/ 0 h 24"/>
                      <a:gd name="T32" fmla="*/ 4 w 8"/>
                      <a:gd name="T33" fmla="*/ 0 h 24"/>
                      <a:gd name="T34" fmla="*/ 3 w 8"/>
                      <a:gd name="T35" fmla="*/ 0 h 24"/>
                      <a:gd name="T36" fmla="*/ 3 w 8"/>
                      <a:gd name="T37" fmla="*/ 1 h 24"/>
                      <a:gd name="T38" fmla="*/ 2 w 8"/>
                      <a:gd name="T39" fmla="*/ 3 h 24"/>
                      <a:gd name="T40" fmla="*/ 1 w 8"/>
                      <a:gd name="T41" fmla="*/ 4 h 24"/>
                      <a:gd name="T42" fmla="*/ 1 w 8"/>
                      <a:gd name="T43" fmla="*/ 6 h 24"/>
                      <a:gd name="T44" fmla="*/ 0 w 8"/>
                      <a:gd name="T45" fmla="*/ 9 h 24"/>
                      <a:gd name="T46" fmla="*/ 0 w 8"/>
                      <a:gd name="T47" fmla="*/ 11 h 24"/>
                      <a:gd name="T48" fmla="*/ 0 w 8"/>
                      <a:gd name="T49" fmla="*/ 13 h 24"/>
                      <a:gd name="T50" fmla="*/ 0 w 8"/>
                      <a:gd name="T51" fmla="*/ 16 h 24"/>
                      <a:gd name="T52" fmla="*/ 0 w 8"/>
                      <a:gd name="T53" fmla="*/ 18 h 24"/>
                      <a:gd name="T54" fmla="*/ 1 w 8"/>
                      <a:gd name="T55" fmla="*/ 20 h 24"/>
                      <a:gd name="T56" fmla="*/ 1 w 8"/>
                      <a:gd name="T57" fmla="*/ 21 h 24"/>
                      <a:gd name="T58" fmla="*/ 2 w 8"/>
                      <a:gd name="T59" fmla="*/ 23 h 24"/>
                      <a:gd name="T60" fmla="*/ 3 w 8"/>
                      <a:gd name="T61" fmla="*/ 23 h 24"/>
                      <a:gd name="T62" fmla="*/ 3 w 8"/>
                      <a:gd name="T63" fmla="*/ 24 h 24"/>
                      <a:gd name="T64" fmla="*/ 4 w 8"/>
                      <a:gd name="T65" fmla="*/ 24 h 24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8"/>
                      <a:gd name="T100" fmla="*/ 0 h 24"/>
                      <a:gd name="T101" fmla="*/ 8 w 8"/>
                      <a:gd name="T102" fmla="*/ 24 h 24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8" h="24">
                        <a:moveTo>
                          <a:pt x="4" y="24"/>
                        </a:moveTo>
                        <a:lnTo>
                          <a:pt x="5" y="23"/>
                        </a:lnTo>
                        <a:lnTo>
                          <a:pt x="6" y="22"/>
                        </a:lnTo>
                        <a:lnTo>
                          <a:pt x="7" y="21"/>
                        </a:lnTo>
                        <a:lnTo>
                          <a:pt x="7" y="19"/>
                        </a:lnTo>
                        <a:lnTo>
                          <a:pt x="8" y="17"/>
                        </a:lnTo>
                        <a:lnTo>
                          <a:pt x="8" y="15"/>
                        </a:lnTo>
                        <a:lnTo>
                          <a:pt x="8" y="13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8" y="6"/>
                        </a:lnTo>
                        <a:lnTo>
                          <a:pt x="8" y="4"/>
                        </a:lnTo>
                        <a:lnTo>
                          <a:pt x="7" y="2"/>
                        </a:lnTo>
                        <a:lnTo>
                          <a:pt x="7" y="1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2" y="3"/>
                        </a:lnTo>
                        <a:lnTo>
                          <a:pt x="1" y="4"/>
                        </a:lnTo>
                        <a:lnTo>
                          <a:pt x="1" y="6"/>
                        </a:lnTo>
                        <a:lnTo>
                          <a:pt x="0" y="9"/>
                        </a:lnTo>
                        <a:lnTo>
                          <a:pt x="0" y="11"/>
                        </a:lnTo>
                        <a:lnTo>
                          <a:pt x="0" y="13"/>
                        </a:lnTo>
                        <a:lnTo>
                          <a:pt x="0" y="16"/>
                        </a:lnTo>
                        <a:lnTo>
                          <a:pt x="0" y="18"/>
                        </a:lnTo>
                        <a:lnTo>
                          <a:pt x="1" y="20"/>
                        </a:lnTo>
                        <a:lnTo>
                          <a:pt x="1" y="21"/>
                        </a:lnTo>
                        <a:lnTo>
                          <a:pt x="2" y="23"/>
                        </a:lnTo>
                        <a:lnTo>
                          <a:pt x="3" y="23"/>
                        </a:lnTo>
                        <a:lnTo>
                          <a:pt x="3" y="24"/>
                        </a:lnTo>
                        <a:lnTo>
                          <a:pt x="4" y="24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87" name="Freeform 390">
                    <a:extLst>
                      <a:ext uri="{FF2B5EF4-FFF2-40B4-BE49-F238E27FC236}">
                        <a16:creationId xmlns:a16="http://schemas.microsoft.com/office/drawing/2014/main" id="{326230A2-4DBF-4218-B095-7B2D9C75D6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" y="145"/>
                    <a:ext cx="8" cy="24"/>
                  </a:xfrm>
                  <a:custGeom>
                    <a:avLst/>
                    <a:gdLst>
                      <a:gd name="T0" fmla="*/ 4 w 8"/>
                      <a:gd name="T1" fmla="*/ 24 h 24"/>
                      <a:gd name="T2" fmla="*/ 4 w 8"/>
                      <a:gd name="T3" fmla="*/ 24 h 24"/>
                      <a:gd name="T4" fmla="*/ 5 w 8"/>
                      <a:gd name="T5" fmla="*/ 23 h 24"/>
                      <a:gd name="T6" fmla="*/ 6 w 8"/>
                      <a:gd name="T7" fmla="*/ 22 h 24"/>
                      <a:gd name="T8" fmla="*/ 7 w 8"/>
                      <a:gd name="T9" fmla="*/ 21 h 24"/>
                      <a:gd name="T10" fmla="*/ 7 w 8"/>
                      <a:gd name="T11" fmla="*/ 19 h 24"/>
                      <a:gd name="T12" fmla="*/ 8 w 8"/>
                      <a:gd name="T13" fmla="*/ 17 h 24"/>
                      <a:gd name="T14" fmla="*/ 8 w 8"/>
                      <a:gd name="T15" fmla="*/ 15 h 24"/>
                      <a:gd name="T16" fmla="*/ 8 w 8"/>
                      <a:gd name="T17" fmla="*/ 13 h 24"/>
                      <a:gd name="T18" fmla="*/ 8 w 8"/>
                      <a:gd name="T19" fmla="*/ 10 h 24"/>
                      <a:gd name="T20" fmla="*/ 8 w 8"/>
                      <a:gd name="T21" fmla="*/ 10 h 24"/>
                      <a:gd name="T22" fmla="*/ 8 w 8"/>
                      <a:gd name="T23" fmla="*/ 8 h 24"/>
                      <a:gd name="T24" fmla="*/ 8 w 8"/>
                      <a:gd name="T25" fmla="*/ 6 h 24"/>
                      <a:gd name="T26" fmla="*/ 8 w 8"/>
                      <a:gd name="T27" fmla="*/ 4 h 24"/>
                      <a:gd name="T28" fmla="*/ 7 w 8"/>
                      <a:gd name="T29" fmla="*/ 2 h 24"/>
                      <a:gd name="T30" fmla="*/ 7 w 8"/>
                      <a:gd name="T31" fmla="*/ 1 h 24"/>
                      <a:gd name="T32" fmla="*/ 6 w 8"/>
                      <a:gd name="T33" fmla="*/ 0 h 24"/>
                      <a:gd name="T34" fmla="*/ 5 w 8"/>
                      <a:gd name="T35" fmla="*/ 0 h 24"/>
                      <a:gd name="T36" fmla="*/ 4 w 8"/>
                      <a:gd name="T37" fmla="*/ 0 h 24"/>
                      <a:gd name="T38" fmla="*/ 4 w 8"/>
                      <a:gd name="T39" fmla="*/ 0 h 24"/>
                      <a:gd name="T40" fmla="*/ 3 w 8"/>
                      <a:gd name="T41" fmla="*/ 0 h 24"/>
                      <a:gd name="T42" fmla="*/ 3 w 8"/>
                      <a:gd name="T43" fmla="*/ 1 h 24"/>
                      <a:gd name="T44" fmla="*/ 2 w 8"/>
                      <a:gd name="T45" fmla="*/ 3 h 24"/>
                      <a:gd name="T46" fmla="*/ 1 w 8"/>
                      <a:gd name="T47" fmla="*/ 4 h 24"/>
                      <a:gd name="T48" fmla="*/ 1 w 8"/>
                      <a:gd name="T49" fmla="*/ 6 h 24"/>
                      <a:gd name="T50" fmla="*/ 0 w 8"/>
                      <a:gd name="T51" fmla="*/ 9 h 24"/>
                      <a:gd name="T52" fmla="*/ 0 w 8"/>
                      <a:gd name="T53" fmla="*/ 11 h 24"/>
                      <a:gd name="T54" fmla="*/ 0 w 8"/>
                      <a:gd name="T55" fmla="*/ 13 h 24"/>
                      <a:gd name="T56" fmla="*/ 0 w 8"/>
                      <a:gd name="T57" fmla="*/ 13 h 24"/>
                      <a:gd name="T58" fmla="*/ 0 w 8"/>
                      <a:gd name="T59" fmla="*/ 16 h 24"/>
                      <a:gd name="T60" fmla="*/ 0 w 8"/>
                      <a:gd name="T61" fmla="*/ 18 h 24"/>
                      <a:gd name="T62" fmla="*/ 1 w 8"/>
                      <a:gd name="T63" fmla="*/ 20 h 24"/>
                      <a:gd name="T64" fmla="*/ 1 w 8"/>
                      <a:gd name="T65" fmla="*/ 21 h 24"/>
                      <a:gd name="T66" fmla="*/ 2 w 8"/>
                      <a:gd name="T67" fmla="*/ 23 h 24"/>
                      <a:gd name="T68" fmla="*/ 3 w 8"/>
                      <a:gd name="T69" fmla="*/ 23 h 24"/>
                      <a:gd name="T70" fmla="*/ 3 w 8"/>
                      <a:gd name="T71" fmla="*/ 24 h 24"/>
                      <a:gd name="T72" fmla="*/ 4 w 8"/>
                      <a:gd name="T73" fmla="*/ 24 h 24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8"/>
                      <a:gd name="T112" fmla="*/ 0 h 24"/>
                      <a:gd name="T113" fmla="*/ 8 w 8"/>
                      <a:gd name="T114" fmla="*/ 24 h 24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8" h="24">
                        <a:moveTo>
                          <a:pt x="4" y="24"/>
                        </a:moveTo>
                        <a:lnTo>
                          <a:pt x="4" y="24"/>
                        </a:lnTo>
                        <a:lnTo>
                          <a:pt x="5" y="23"/>
                        </a:lnTo>
                        <a:lnTo>
                          <a:pt x="6" y="22"/>
                        </a:lnTo>
                        <a:lnTo>
                          <a:pt x="7" y="21"/>
                        </a:lnTo>
                        <a:lnTo>
                          <a:pt x="7" y="19"/>
                        </a:lnTo>
                        <a:lnTo>
                          <a:pt x="8" y="17"/>
                        </a:lnTo>
                        <a:lnTo>
                          <a:pt x="8" y="15"/>
                        </a:lnTo>
                        <a:lnTo>
                          <a:pt x="8" y="13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8" y="6"/>
                        </a:lnTo>
                        <a:lnTo>
                          <a:pt x="8" y="4"/>
                        </a:lnTo>
                        <a:lnTo>
                          <a:pt x="7" y="2"/>
                        </a:lnTo>
                        <a:lnTo>
                          <a:pt x="7" y="1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2" y="3"/>
                        </a:lnTo>
                        <a:lnTo>
                          <a:pt x="1" y="4"/>
                        </a:lnTo>
                        <a:lnTo>
                          <a:pt x="1" y="6"/>
                        </a:lnTo>
                        <a:lnTo>
                          <a:pt x="0" y="9"/>
                        </a:lnTo>
                        <a:lnTo>
                          <a:pt x="0" y="11"/>
                        </a:lnTo>
                        <a:lnTo>
                          <a:pt x="0" y="13"/>
                        </a:lnTo>
                        <a:lnTo>
                          <a:pt x="0" y="16"/>
                        </a:lnTo>
                        <a:lnTo>
                          <a:pt x="0" y="18"/>
                        </a:lnTo>
                        <a:lnTo>
                          <a:pt x="1" y="20"/>
                        </a:lnTo>
                        <a:lnTo>
                          <a:pt x="1" y="21"/>
                        </a:lnTo>
                        <a:lnTo>
                          <a:pt x="2" y="23"/>
                        </a:lnTo>
                        <a:lnTo>
                          <a:pt x="3" y="23"/>
                        </a:lnTo>
                        <a:lnTo>
                          <a:pt x="3" y="24"/>
                        </a:lnTo>
                        <a:lnTo>
                          <a:pt x="4" y="2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88" name="Freeform 391">
                    <a:extLst>
                      <a:ext uri="{FF2B5EF4-FFF2-40B4-BE49-F238E27FC236}">
                        <a16:creationId xmlns:a16="http://schemas.microsoft.com/office/drawing/2014/main" id="{7AC94342-D078-4AE6-9E31-55DB8FDA8D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5" y="147"/>
                    <a:ext cx="7" cy="20"/>
                  </a:xfrm>
                  <a:custGeom>
                    <a:avLst/>
                    <a:gdLst>
                      <a:gd name="T0" fmla="*/ 3 w 7"/>
                      <a:gd name="T1" fmla="*/ 20 h 20"/>
                      <a:gd name="T2" fmla="*/ 5 w 7"/>
                      <a:gd name="T3" fmla="*/ 19 h 20"/>
                      <a:gd name="T4" fmla="*/ 6 w 7"/>
                      <a:gd name="T5" fmla="*/ 16 h 20"/>
                      <a:gd name="T6" fmla="*/ 7 w 7"/>
                      <a:gd name="T7" fmla="*/ 13 h 20"/>
                      <a:gd name="T8" fmla="*/ 7 w 7"/>
                      <a:gd name="T9" fmla="*/ 8 h 20"/>
                      <a:gd name="T10" fmla="*/ 7 w 7"/>
                      <a:gd name="T11" fmla="*/ 5 h 20"/>
                      <a:gd name="T12" fmla="*/ 6 w 7"/>
                      <a:gd name="T13" fmla="*/ 2 h 20"/>
                      <a:gd name="T14" fmla="*/ 5 w 7"/>
                      <a:gd name="T15" fmla="*/ 0 h 20"/>
                      <a:gd name="T16" fmla="*/ 3 w 7"/>
                      <a:gd name="T17" fmla="*/ 0 h 20"/>
                      <a:gd name="T18" fmla="*/ 2 w 7"/>
                      <a:gd name="T19" fmla="*/ 1 h 20"/>
                      <a:gd name="T20" fmla="*/ 1 w 7"/>
                      <a:gd name="T21" fmla="*/ 3 h 20"/>
                      <a:gd name="T22" fmla="*/ 0 w 7"/>
                      <a:gd name="T23" fmla="*/ 7 h 20"/>
                      <a:gd name="T24" fmla="*/ 0 w 7"/>
                      <a:gd name="T25" fmla="*/ 11 h 20"/>
                      <a:gd name="T26" fmla="*/ 0 w 7"/>
                      <a:gd name="T27" fmla="*/ 15 h 20"/>
                      <a:gd name="T28" fmla="*/ 1 w 7"/>
                      <a:gd name="T29" fmla="*/ 18 h 20"/>
                      <a:gd name="T30" fmla="*/ 2 w 7"/>
                      <a:gd name="T31" fmla="*/ 20 h 20"/>
                      <a:gd name="T32" fmla="*/ 3 w 7"/>
                      <a:gd name="T33" fmla="*/ 20 h 2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"/>
                      <a:gd name="T52" fmla="*/ 0 h 20"/>
                      <a:gd name="T53" fmla="*/ 7 w 7"/>
                      <a:gd name="T54" fmla="*/ 20 h 2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" h="20">
                        <a:moveTo>
                          <a:pt x="3" y="20"/>
                        </a:moveTo>
                        <a:lnTo>
                          <a:pt x="5" y="19"/>
                        </a:lnTo>
                        <a:lnTo>
                          <a:pt x="6" y="16"/>
                        </a:lnTo>
                        <a:lnTo>
                          <a:pt x="7" y="13"/>
                        </a:lnTo>
                        <a:lnTo>
                          <a:pt x="7" y="8"/>
                        </a:lnTo>
                        <a:lnTo>
                          <a:pt x="7" y="5"/>
                        </a:lnTo>
                        <a:lnTo>
                          <a:pt x="6" y="2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lnTo>
                          <a:pt x="2" y="1"/>
                        </a:lnTo>
                        <a:lnTo>
                          <a:pt x="1" y="3"/>
                        </a:lnTo>
                        <a:lnTo>
                          <a:pt x="0" y="7"/>
                        </a:lnTo>
                        <a:lnTo>
                          <a:pt x="0" y="11"/>
                        </a:lnTo>
                        <a:lnTo>
                          <a:pt x="0" y="15"/>
                        </a:lnTo>
                        <a:lnTo>
                          <a:pt x="1" y="18"/>
                        </a:lnTo>
                        <a:lnTo>
                          <a:pt x="2" y="20"/>
                        </a:lnTo>
                        <a:lnTo>
                          <a:pt x="3" y="20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89" name="Freeform 392">
                    <a:extLst>
                      <a:ext uri="{FF2B5EF4-FFF2-40B4-BE49-F238E27FC236}">
                        <a16:creationId xmlns:a16="http://schemas.microsoft.com/office/drawing/2014/main" id="{1ADB9636-FFE9-4C51-9AF7-04B7A5D878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5" y="147"/>
                    <a:ext cx="7" cy="20"/>
                  </a:xfrm>
                  <a:custGeom>
                    <a:avLst/>
                    <a:gdLst>
                      <a:gd name="T0" fmla="*/ 3 w 7"/>
                      <a:gd name="T1" fmla="*/ 20 h 20"/>
                      <a:gd name="T2" fmla="*/ 3 w 7"/>
                      <a:gd name="T3" fmla="*/ 20 h 20"/>
                      <a:gd name="T4" fmla="*/ 5 w 7"/>
                      <a:gd name="T5" fmla="*/ 19 h 20"/>
                      <a:gd name="T6" fmla="*/ 6 w 7"/>
                      <a:gd name="T7" fmla="*/ 16 h 20"/>
                      <a:gd name="T8" fmla="*/ 7 w 7"/>
                      <a:gd name="T9" fmla="*/ 13 h 20"/>
                      <a:gd name="T10" fmla="*/ 7 w 7"/>
                      <a:gd name="T11" fmla="*/ 8 h 20"/>
                      <a:gd name="T12" fmla="*/ 7 w 7"/>
                      <a:gd name="T13" fmla="*/ 8 h 20"/>
                      <a:gd name="T14" fmla="*/ 7 w 7"/>
                      <a:gd name="T15" fmla="*/ 5 h 20"/>
                      <a:gd name="T16" fmla="*/ 6 w 7"/>
                      <a:gd name="T17" fmla="*/ 2 h 20"/>
                      <a:gd name="T18" fmla="*/ 5 w 7"/>
                      <a:gd name="T19" fmla="*/ 0 h 20"/>
                      <a:gd name="T20" fmla="*/ 3 w 7"/>
                      <a:gd name="T21" fmla="*/ 0 h 20"/>
                      <a:gd name="T22" fmla="*/ 3 w 7"/>
                      <a:gd name="T23" fmla="*/ 0 h 20"/>
                      <a:gd name="T24" fmla="*/ 2 w 7"/>
                      <a:gd name="T25" fmla="*/ 1 h 20"/>
                      <a:gd name="T26" fmla="*/ 1 w 7"/>
                      <a:gd name="T27" fmla="*/ 3 h 20"/>
                      <a:gd name="T28" fmla="*/ 0 w 7"/>
                      <a:gd name="T29" fmla="*/ 7 h 20"/>
                      <a:gd name="T30" fmla="*/ 0 w 7"/>
                      <a:gd name="T31" fmla="*/ 11 h 20"/>
                      <a:gd name="T32" fmla="*/ 0 w 7"/>
                      <a:gd name="T33" fmla="*/ 11 h 20"/>
                      <a:gd name="T34" fmla="*/ 0 w 7"/>
                      <a:gd name="T35" fmla="*/ 15 h 20"/>
                      <a:gd name="T36" fmla="*/ 1 w 7"/>
                      <a:gd name="T37" fmla="*/ 18 h 20"/>
                      <a:gd name="T38" fmla="*/ 2 w 7"/>
                      <a:gd name="T39" fmla="*/ 20 h 20"/>
                      <a:gd name="T40" fmla="*/ 3 w 7"/>
                      <a:gd name="T41" fmla="*/ 20 h 20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7"/>
                      <a:gd name="T64" fmla="*/ 0 h 20"/>
                      <a:gd name="T65" fmla="*/ 7 w 7"/>
                      <a:gd name="T66" fmla="*/ 20 h 20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7" h="20">
                        <a:moveTo>
                          <a:pt x="3" y="20"/>
                        </a:moveTo>
                        <a:lnTo>
                          <a:pt x="3" y="20"/>
                        </a:lnTo>
                        <a:lnTo>
                          <a:pt x="5" y="19"/>
                        </a:lnTo>
                        <a:lnTo>
                          <a:pt x="6" y="16"/>
                        </a:lnTo>
                        <a:lnTo>
                          <a:pt x="7" y="13"/>
                        </a:lnTo>
                        <a:lnTo>
                          <a:pt x="7" y="8"/>
                        </a:lnTo>
                        <a:lnTo>
                          <a:pt x="7" y="5"/>
                        </a:lnTo>
                        <a:lnTo>
                          <a:pt x="6" y="2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lnTo>
                          <a:pt x="2" y="1"/>
                        </a:lnTo>
                        <a:lnTo>
                          <a:pt x="1" y="3"/>
                        </a:lnTo>
                        <a:lnTo>
                          <a:pt x="0" y="7"/>
                        </a:lnTo>
                        <a:lnTo>
                          <a:pt x="0" y="11"/>
                        </a:lnTo>
                        <a:lnTo>
                          <a:pt x="0" y="15"/>
                        </a:lnTo>
                        <a:lnTo>
                          <a:pt x="1" y="18"/>
                        </a:lnTo>
                        <a:lnTo>
                          <a:pt x="2" y="20"/>
                        </a:lnTo>
                        <a:lnTo>
                          <a:pt x="3" y="2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90" name="Freeform 393">
                    <a:extLst>
                      <a:ext uri="{FF2B5EF4-FFF2-40B4-BE49-F238E27FC236}">
                        <a16:creationId xmlns:a16="http://schemas.microsoft.com/office/drawing/2014/main" id="{0C504C93-D762-4D7B-938A-B4E99281F6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6" y="147"/>
                    <a:ext cx="7" cy="20"/>
                  </a:xfrm>
                  <a:custGeom>
                    <a:avLst/>
                    <a:gdLst>
                      <a:gd name="T0" fmla="*/ 3 w 7"/>
                      <a:gd name="T1" fmla="*/ 20 h 20"/>
                      <a:gd name="T2" fmla="*/ 5 w 7"/>
                      <a:gd name="T3" fmla="*/ 19 h 20"/>
                      <a:gd name="T4" fmla="*/ 6 w 7"/>
                      <a:gd name="T5" fmla="*/ 16 h 20"/>
                      <a:gd name="T6" fmla="*/ 7 w 7"/>
                      <a:gd name="T7" fmla="*/ 13 h 20"/>
                      <a:gd name="T8" fmla="*/ 7 w 7"/>
                      <a:gd name="T9" fmla="*/ 9 h 20"/>
                      <a:gd name="T10" fmla="*/ 7 w 7"/>
                      <a:gd name="T11" fmla="*/ 5 h 20"/>
                      <a:gd name="T12" fmla="*/ 6 w 7"/>
                      <a:gd name="T13" fmla="*/ 2 h 20"/>
                      <a:gd name="T14" fmla="*/ 5 w 7"/>
                      <a:gd name="T15" fmla="*/ 0 h 20"/>
                      <a:gd name="T16" fmla="*/ 3 w 7"/>
                      <a:gd name="T17" fmla="*/ 0 h 20"/>
                      <a:gd name="T18" fmla="*/ 2 w 7"/>
                      <a:gd name="T19" fmla="*/ 1 h 20"/>
                      <a:gd name="T20" fmla="*/ 1 w 7"/>
                      <a:gd name="T21" fmla="*/ 4 h 20"/>
                      <a:gd name="T22" fmla="*/ 0 w 7"/>
                      <a:gd name="T23" fmla="*/ 7 h 20"/>
                      <a:gd name="T24" fmla="*/ 0 w 7"/>
                      <a:gd name="T25" fmla="*/ 11 h 20"/>
                      <a:gd name="T26" fmla="*/ 0 w 7"/>
                      <a:gd name="T27" fmla="*/ 15 h 20"/>
                      <a:gd name="T28" fmla="*/ 1 w 7"/>
                      <a:gd name="T29" fmla="*/ 18 h 20"/>
                      <a:gd name="T30" fmla="*/ 2 w 7"/>
                      <a:gd name="T31" fmla="*/ 20 h 20"/>
                      <a:gd name="T32" fmla="*/ 3 w 7"/>
                      <a:gd name="T33" fmla="*/ 20 h 2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"/>
                      <a:gd name="T52" fmla="*/ 0 h 20"/>
                      <a:gd name="T53" fmla="*/ 7 w 7"/>
                      <a:gd name="T54" fmla="*/ 20 h 2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" h="20">
                        <a:moveTo>
                          <a:pt x="3" y="20"/>
                        </a:moveTo>
                        <a:lnTo>
                          <a:pt x="5" y="19"/>
                        </a:lnTo>
                        <a:lnTo>
                          <a:pt x="6" y="16"/>
                        </a:lnTo>
                        <a:lnTo>
                          <a:pt x="7" y="13"/>
                        </a:lnTo>
                        <a:lnTo>
                          <a:pt x="7" y="9"/>
                        </a:lnTo>
                        <a:lnTo>
                          <a:pt x="7" y="5"/>
                        </a:lnTo>
                        <a:lnTo>
                          <a:pt x="6" y="2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lnTo>
                          <a:pt x="2" y="1"/>
                        </a:lnTo>
                        <a:lnTo>
                          <a:pt x="1" y="4"/>
                        </a:lnTo>
                        <a:lnTo>
                          <a:pt x="0" y="7"/>
                        </a:lnTo>
                        <a:lnTo>
                          <a:pt x="0" y="11"/>
                        </a:lnTo>
                        <a:lnTo>
                          <a:pt x="0" y="15"/>
                        </a:lnTo>
                        <a:lnTo>
                          <a:pt x="1" y="18"/>
                        </a:lnTo>
                        <a:lnTo>
                          <a:pt x="2" y="20"/>
                        </a:lnTo>
                        <a:lnTo>
                          <a:pt x="3" y="20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91" name="Freeform 394">
                    <a:extLst>
                      <a:ext uri="{FF2B5EF4-FFF2-40B4-BE49-F238E27FC236}">
                        <a16:creationId xmlns:a16="http://schemas.microsoft.com/office/drawing/2014/main" id="{D5AD0794-8C68-4360-B860-402AD1A760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" y="147"/>
                    <a:ext cx="7" cy="20"/>
                  </a:xfrm>
                  <a:custGeom>
                    <a:avLst/>
                    <a:gdLst>
                      <a:gd name="T0" fmla="*/ 3 w 7"/>
                      <a:gd name="T1" fmla="*/ 20 h 20"/>
                      <a:gd name="T2" fmla="*/ 3 w 7"/>
                      <a:gd name="T3" fmla="*/ 20 h 20"/>
                      <a:gd name="T4" fmla="*/ 5 w 7"/>
                      <a:gd name="T5" fmla="*/ 19 h 20"/>
                      <a:gd name="T6" fmla="*/ 6 w 7"/>
                      <a:gd name="T7" fmla="*/ 16 h 20"/>
                      <a:gd name="T8" fmla="*/ 7 w 7"/>
                      <a:gd name="T9" fmla="*/ 13 h 20"/>
                      <a:gd name="T10" fmla="*/ 7 w 7"/>
                      <a:gd name="T11" fmla="*/ 9 h 20"/>
                      <a:gd name="T12" fmla="*/ 7 w 7"/>
                      <a:gd name="T13" fmla="*/ 9 h 20"/>
                      <a:gd name="T14" fmla="*/ 7 w 7"/>
                      <a:gd name="T15" fmla="*/ 5 h 20"/>
                      <a:gd name="T16" fmla="*/ 6 w 7"/>
                      <a:gd name="T17" fmla="*/ 2 h 20"/>
                      <a:gd name="T18" fmla="*/ 5 w 7"/>
                      <a:gd name="T19" fmla="*/ 0 h 20"/>
                      <a:gd name="T20" fmla="*/ 3 w 7"/>
                      <a:gd name="T21" fmla="*/ 0 h 20"/>
                      <a:gd name="T22" fmla="*/ 3 w 7"/>
                      <a:gd name="T23" fmla="*/ 0 h 20"/>
                      <a:gd name="T24" fmla="*/ 2 w 7"/>
                      <a:gd name="T25" fmla="*/ 1 h 20"/>
                      <a:gd name="T26" fmla="*/ 1 w 7"/>
                      <a:gd name="T27" fmla="*/ 4 h 20"/>
                      <a:gd name="T28" fmla="*/ 0 w 7"/>
                      <a:gd name="T29" fmla="*/ 7 h 20"/>
                      <a:gd name="T30" fmla="*/ 0 w 7"/>
                      <a:gd name="T31" fmla="*/ 11 h 20"/>
                      <a:gd name="T32" fmla="*/ 0 w 7"/>
                      <a:gd name="T33" fmla="*/ 11 h 20"/>
                      <a:gd name="T34" fmla="*/ 0 w 7"/>
                      <a:gd name="T35" fmla="*/ 15 h 20"/>
                      <a:gd name="T36" fmla="*/ 1 w 7"/>
                      <a:gd name="T37" fmla="*/ 18 h 20"/>
                      <a:gd name="T38" fmla="*/ 2 w 7"/>
                      <a:gd name="T39" fmla="*/ 20 h 20"/>
                      <a:gd name="T40" fmla="*/ 3 w 7"/>
                      <a:gd name="T41" fmla="*/ 20 h 20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7"/>
                      <a:gd name="T64" fmla="*/ 0 h 20"/>
                      <a:gd name="T65" fmla="*/ 7 w 7"/>
                      <a:gd name="T66" fmla="*/ 20 h 20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7" h="20">
                        <a:moveTo>
                          <a:pt x="3" y="20"/>
                        </a:moveTo>
                        <a:lnTo>
                          <a:pt x="3" y="20"/>
                        </a:lnTo>
                        <a:lnTo>
                          <a:pt x="5" y="19"/>
                        </a:lnTo>
                        <a:lnTo>
                          <a:pt x="6" y="16"/>
                        </a:lnTo>
                        <a:lnTo>
                          <a:pt x="7" y="13"/>
                        </a:lnTo>
                        <a:lnTo>
                          <a:pt x="7" y="9"/>
                        </a:lnTo>
                        <a:lnTo>
                          <a:pt x="7" y="5"/>
                        </a:lnTo>
                        <a:lnTo>
                          <a:pt x="6" y="2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lnTo>
                          <a:pt x="2" y="1"/>
                        </a:lnTo>
                        <a:lnTo>
                          <a:pt x="1" y="4"/>
                        </a:lnTo>
                        <a:lnTo>
                          <a:pt x="0" y="7"/>
                        </a:lnTo>
                        <a:lnTo>
                          <a:pt x="0" y="11"/>
                        </a:lnTo>
                        <a:lnTo>
                          <a:pt x="0" y="15"/>
                        </a:lnTo>
                        <a:lnTo>
                          <a:pt x="1" y="18"/>
                        </a:lnTo>
                        <a:lnTo>
                          <a:pt x="2" y="20"/>
                        </a:lnTo>
                        <a:lnTo>
                          <a:pt x="3" y="2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92" name="Freeform 395">
                    <a:extLst>
                      <a:ext uri="{FF2B5EF4-FFF2-40B4-BE49-F238E27FC236}">
                        <a16:creationId xmlns:a16="http://schemas.microsoft.com/office/drawing/2014/main" id="{B39B6968-9F85-4960-B79F-305839AA4B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" y="146"/>
                    <a:ext cx="14" cy="38"/>
                  </a:xfrm>
                  <a:custGeom>
                    <a:avLst/>
                    <a:gdLst>
                      <a:gd name="T0" fmla="*/ 7 w 14"/>
                      <a:gd name="T1" fmla="*/ 38 h 38"/>
                      <a:gd name="T2" fmla="*/ 8 w 14"/>
                      <a:gd name="T3" fmla="*/ 37 h 38"/>
                      <a:gd name="T4" fmla="*/ 10 w 14"/>
                      <a:gd name="T5" fmla="*/ 35 h 38"/>
                      <a:gd name="T6" fmla="*/ 11 w 14"/>
                      <a:gd name="T7" fmla="*/ 33 h 38"/>
                      <a:gd name="T8" fmla="*/ 12 w 14"/>
                      <a:gd name="T9" fmla="*/ 30 h 38"/>
                      <a:gd name="T10" fmla="*/ 13 w 14"/>
                      <a:gd name="T11" fmla="*/ 27 h 38"/>
                      <a:gd name="T12" fmla="*/ 13 w 14"/>
                      <a:gd name="T13" fmla="*/ 24 h 38"/>
                      <a:gd name="T14" fmla="*/ 14 w 14"/>
                      <a:gd name="T15" fmla="*/ 20 h 38"/>
                      <a:gd name="T16" fmla="*/ 14 w 14"/>
                      <a:gd name="T17" fmla="*/ 16 h 38"/>
                      <a:gd name="T18" fmla="*/ 14 w 14"/>
                      <a:gd name="T19" fmla="*/ 13 h 38"/>
                      <a:gd name="T20" fmla="*/ 13 w 14"/>
                      <a:gd name="T21" fmla="*/ 9 h 38"/>
                      <a:gd name="T22" fmla="*/ 13 w 14"/>
                      <a:gd name="T23" fmla="*/ 6 h 38"/>
                      <a:gd name="T24" fmla="*/ 12 w 14"/>
                      <a:gd name="T25" fmla="*/ 4 h 38"/>
                      <a:gd name="T26" fmla="*/ 11 w 14"/>
                      <a:gd name="T27" fmla="*/ 2 h 38"/>
                      <a:gd name="T28" fmla="*/ 10 w 14"/>
                      <a:gd name="T29" fmla="*/ 1 h 38"/>
                      <a:gd name="T30" fmla="*/ 8 w 14"/>
                      <a:gd name="T31" fmla="*/ 0 h 38"/>
                      <a:gd name="T32" fmla="*/ 7 w 14"/>
                      <a:gd name="T33" fmla="*/ 0 h 38"/>
                      <a:gd name="T34" fmla="*/ 5 w 14"/>
                      <a:gd name="T35" fmla="*/ 1 h 38"/>
                      <a:gd name="T36" fmla="*/ 4 w 14"/>
                      <a:gd name="T37" fmla="*/ 3 h 38"/>
                      <a:gd name="T38" fmla="*/ 3 w 14"/>
                      <a:gd name="T39" fmla="*/ 5 h 38"/>
                      <a:gd name="T40" fmla="*/ 2 w 14"/>
                      <a:gd name="T41" fmla="*/ 8 h 38"/>
                      <a:gd name="T42" fmla="*/ 1 w 14"/>
                      <a:gd name="T43" fmla="*/ 11 h 38"/>
                      <a:gd name="T44" fmla="*/ 0 w 14"/>
                      <a:gd name="T45" fmla="*/ 14 h 38"/>
                      <a:gd name="T46" fmla="*/ 0 w 14"/>
                      <a:gd name="T47" fmla="*/ 18 h 38"/>
                      <a:gd name="T48" fmla="*/ 0 w 14"/>
                      <a:gd name="T49" fmla="*/ 22 h 38"/>
                      <a:gd name="T50" fmla="*/ 0 w 14"/>
                      <a:gd name="T51" fmla="*/ 25 h 38"/>
                      <a:gd name="T52" fmla="*/ 0 w 14"/>
                      <a:gd name="T53" fmla="*/ 29 h 38"/>
                      <a:gd name="T54" fmla="*/ 1 w 14"/>
                      <a:gd name="T55" fmla="*/ 32 h 38"/>
                      <a:gd name="T56" fmla="*/ 2 w 14"/>
                      <a:gd name="T57" fmla="*/ 34 h 38"/>
                      <a:gd name="T58" fmla="*/ 3 w 14"/>
                      <a:gd name="T59" fmla="*/ 36 h 38"/>
                      <a:gd name="T60" fmla="*/ 4 w 14"/>
                      <a:gd name="T61" fmla="*/ 37 h 38"/>
                      <a:gd name="T62" fmla="*/ 5 w 14"/>
                      <a:gd name="T63" fmla="*/ 38 h 38"/>
                      <a:gd name="T64" fmla="*/ 7 w 14"/>
                      <a:gd name="T65" fmla="*/ 38 h 3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4"/>
                      <a:gd name="T100" fmla="*/ 0 h 38"/>
                      <a:gd name="T101" fmla="*/ 14 w 14"/>
                      <a:gd name="T102" fmla="*/ 38 h 3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4" h="38">
                        <a:moveTo>
                          <a:pt x="7" y="38"/>
                        </a:moveTo>
                        <a:lnTo>
                          <a:pt x="8" y="37"/>
                        </a:lnTo>
                        <a:lnTo>
                          <a:pt x="10" y="35"/>
                        </a:lnTo>
                        <a:lnTo>
                          <a:pt x="11" y="33"/>
                        </a:lnTo>
                        <a:lnTo>
                          <a:pt x="12" y="30"/>
                        </a:lnTo>
                        <a:lnTo>
                          <a:pt x="13" y="27"/>
                        </a:lnTo>
                        <a:lnTo>
                          <a:pt x="13" y="24"/>
                        </a:lnTo>
                        <a:lnTo>
                          <a:pt x="14" y="20"/>
                        </a:lnTo>
                        <a:lnTo>
                          <a:pt x="14" y="16"/>
                        </a:lnTo>
                        <a:lnTo>
                          <a:pt x="14" y="13"/>
                        </a:lnTo>
                        <a:lnTo>
                          <a:pt x="13" y="9"/>
                        </a:lnTo>
                        <a:lnTo>
                          <a:pt x="13" y="6"/>
                        </a:lnTo>
                        <a:lnTo>
                          <a:pt x="12" y="4"/>
                        </a:lnTo>
                        <a:lnTo>
                          <a:pt x="11" y="2"/>
                        </a:lnTo>
                        <a:lnTo>
                          <a:pt x="10" y="1"/>
                        </a:lnTo>
                        <a:lnTo>
                          <a:pt x="8" y="0"/>
                        </a:lnTo>
                        <a:lnTo>
                          <a:pt x="7" y="0"/>
                        </a:lnTo>
                        <a:lnTo>
                          <a:pt x="5" y="1"/>
                        </a:lnTo>
                        <a:lnTo>
                          <a:pt x="4" y="3"/>
                        </a:lnTo>
                        <a:lnTo>
                          <a:pt x="3" y="5"/>
                        </a:lnTo>
                        <a:lnTo>
                          <a:pt x="2" y="8"/>
                        </a:lnTo>
                        <a:lnTo>
                          <a:pt x="1" y="11"/>
                        </a:lnTo>
                        <a:lnTo>
                          <a:pt x="0" y="14"/>
                        </a:lnTo>
                        <a:lnTo>
                          <a:pt x="0" y="18"/>
                        </a:lnTo>
                        <a:lnTo>
                          <a:pt x="0" y="22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2"/>
                        </a:lnTo>
                        <a:lnTo>
                          <a:pt x="2" y="34"/>
                        </a:lnTo>
                        <a:lnTo>
                          <a:pt x="3" y="36"/>
                        </a:lnTo>
                        <a:lnTo>
                          <a:pt x="4" y="37"/>
                        </a:lnTo>
                        <a:lnTo>
                          <a:pt x="5" y="38"/>
                        </a:lnTo>
                        <a:lnTo>
                          <a:pt x="7" y="38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93" name="Freeform 396">
                    <a:extLst>
                      <a:ext uri="{FF2B5EF4-FFF2-40B4-BE49-F238E27FC236}">
                        <a16:creationId xmlns:a16="http://schemas.microsoft.com/office/drawing/2014/main" id="{8424EAC0-4AEC-49FF-898D-D25BF342ED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" y="146"/>
                    <a:ext cx="14" cy="38"/>
                  </a:xfrm>
                  <a:custGeom>
                    <a:avLst/>
                    <a:gdLst>
                      <a:gd name="T0" fmla="*/ 7 w 14"/>
                      <a:gd name="T1" fmla="*/ 38 h 38"/>
                      <a:gd name="T2" fmla="*/ 7 w 14"/>
                      <a:gd name="T3" fmla="*/ 38 h 38"/>
                      <a:gd name="T4" fmla="*/ 8 w 14"/>
                      <a:gd name="T5" fmla="*/ 37 h 38"/>
                      <a:gd name="T6" fmla="*/ 10 w 14"/>
                      <a:gd name="T7" fmla="*/ 35 h 38"/>
                      <a:gd name="T8" fmla="*/ 11 w 14"/>
                      <a:gd name="T9" fmla="*/ 33 h 38"/>
                      <a:gd name="T10" fmla="*/ 12 w 14"/>
                      <a:gd name="T11" fmla="*/ 30 h 38"/>
                      <a:gd name="T12" fmla="*/ 13 w 14"/>
                      <a:gd name="T13" fmla="*/ 27 h 38"/>
                      <a:gd name="T14" fmla="*/ 13 w 14"/>
                      <a:gd name="T15" fmla="*/ 24 h 38"/>
                      <a:gd name="T16" fmla="*/ 14 w 14"/>
                      <a:gd name="T17" fmla="*/ 20 h 38"/>
                      <a:gd name="T18" fmla="*/ 14 w 14"/>
                      <a:gd name="T19" fmla="*/ 16 h 38"/>
                      <a:gd name="T20" fmla="*/ 14 w 14"/>
                      <a:gd name="T21" fmla="*/ 16 h 38"/>
                      <a:gd name="T22" fmla="*/ 14 w 14"/>
                      <a:gd name="T23" fmla="*/ 13 h 38"/>
                      <a:gd name="T24" fmla="*/ 13 w 14"/>
                      <a:gd name="T25" fmla="*/ 9 h 38"/>
                      <a:gd name="T26" fmla="*/ 13 w 14"/>
                      <a:gd name="T27" fmla="*/ 6 h 38"/>
                      <a:gd name="T28" fmla="*/ 12 w 14"/>
                      <a:gd name="T29" fmla="*/ 4 h 38"/>
                      <a:gd name="T30" fmla="*/ 11 w 14"/>
                      <a:gd name="T31" fmla="*/ 2 h 38"/>
                      <a:gd name="T32" fmla="*/ 10 w 14"/>
                      <a:gd name="T33" fmla="*/ 1 h 38"/>
                      <a:gd name="T34" fmla="*/ 8 w 14"/>
                      <a:gd name="T35" fmla="*/ 0 h 38"/>
                      <a:gd name="T36" fmla="*/ 7 w 14"/>
                      <a:gd name="T37" fmla="*/ 0 h 38"/>
                      <a:gd name="T38" fmla="*/ 7 w 14"/>
                      <a:gd name="T39" fmla="*/ 0 h 38"/>
                      <a:gd name="T40" fmla="*/ 5 w 14"/>
                      <a:gd name="T41" fmla="*/ 1 h 38"/>
                      <a:gd name="T42" fmla="*/ 4 w 14"/>
                      <a:gd name="T43" fmla="*/ 3 h 38"/>
                      <a:gd name="T44" fmla="*/ 3 w 14"/>
                      <a:gd name="T45" fmla="*/ 5 h 38"/>
                      <a:gd name="T46" fmla="*/ 2 w 14"/>
                      <a:gd name="T47" fmla="*/ 8 h 38"/>
                      <a:gd name="T48" fmla="*/ 1 w 14"/>
                      <a:gd name="T49" fmla="*/ 11 h 38"/>
                      <a:gd name="T50" fmla="*/ 0 w 14"/>
                      <a:gd name="T51" fmla="*/ 14 h 38"/>
                      <a:gd name="T52" fmla="*/ 0 w 14"/>
                      <a:gd name="T53" fmla="*/ 18 h 38"/>
                      <a:gd name="T54" fmla="*/ 0 w 14"/>
                      <a:gd name="T55" fmla="*/ 22 h 38"/>
                      <a:gd name="T56" fmla="*/ 0 w 14"/>
                      <a:gd name="T57" fmla="*/ 22 h 38"/>
                      <a:gd name="T58" fmla="*/ 0 w 14"/>
                      <a:gd name="T59" fmla="*/ 25 h 38"/>
                      <a:gd name="T60" fmla="*/ 0 w 14"/>
                      <a:gd name="T61" fmla="*/ 29 h 38"/>
                      <a:gd name="T62" fmla="*/ 1 w 14"/>
                      <a:gd name="T63" fmla="*/ 32 h 38"/>
                      <a:gd name="T64" fmla="*/ 2 w 14"/>
                      <a:gd name="T65" fmla="*/ 34 h 38"/>
                      <a:gd name="T66" fmla="*/ 3 w 14"/>
                      <a:gd name="T67" fmla="*/ 36 h 38"/>
                      <a:gd name="T68" fmla="*/ 4 w 14"/>
                      <a:gd name="T69" fmla="*/ 37 h 38"/>
                      <a:gd name="T70" fmla="*/ 5 w 14"/>
                      <a:gd name="T71" fmla="*/ 38 h 38"/>
                      <a:gd name="T72" fmla="*/ 7 w 14"/>
                      <a:gd name="T73" fmla="*/ 38 h 38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14"/>
                      <a:gd name="T112" fmla="*/ 0 h 38"/>
                      <a:gd name="T113" fmla="*/ 14 w 14"/>
                      <a:gd name="T114" fmla="*/ 38 h 38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14" h="38">
                        <a:moveTo>
                          <a:pt x="7" y="38"/>
                        </a:moveTo>
                        <a:lnTo>
                          <a:pt x="7" y="38"/>
                        </a:lnTo>
                        <a:lnTo>
                          <a:pt x="8" y="37"/>
                        </a:lnTo>
                        <a:lnTo>
                          <a:pt x="10" y="35"/>
                        </a:lnTo>
                        <a:lnTo>
                          <a:pt x="11" y="33"/>
                        </a:lnTo>
                        <a:lnTo>
                          <a:pt x="12" y="30"/>
                        </a:lnTo>
                        <a:lnTo>
                          <a:pt x="13" y="27"/>
                        </a:lnTo>
                        <a:lnTo>
                          <a:pt x="13" y="24"/>
                        </a:lnTo>
                        <a:lnTo>
                          <a:pt x="14" y="20"/>
                        </a:lnTo>
                        <a:lnTo>
                          <a:pt x="14" y="16"/>
                        </a:lnTo>
                        <a:lnTo>
                          <a:pt x="14" y="13"/>
                        </a:lnTo>
                        <a:lnTo>
                          <a:pt x="13" y="9"/>
                        </a:lnTo>
                        <a:lnTo>
                          <a:pt x="13" y="6"/>
                        </a:lnTo>
                        <a:lnTo>
                          <a:pt x="12" y="4"/>
                        </a:lnTo>
                        <a:lnTo>
                          <a:pt x="11" y="2"/>
                        </a:lnTo>
                        <a:lnTo>
                          <a:pt x="10" y="1"/>
                        </a:lnTo>
                        <a:lnTo>
                          <a:pt x="8" y="0"/>
                        </a:lnTo>
                        <a:lnTo>
                          <a:pt x="7" y="0"/>
                        </a:lnTo>
                        <a:lnTo>
                          <a:pt x="5" y="1"/>
                        </a:lnTo>
                        <a:lnTo>
                          <a:pt x="4" y="3"/>
                        </a:lnTo>
                        <a:lnTo>
                          <a:pt x="3" y="5"/>
                        </a:lnTo>
                        <a:lnTo>
                          <a:pt x="2" y="8"/>
                        </a:lnTo>
                        <a:lnTo>
                          <a:pt x="1" y="11"/>
                        </a:lnTo>
                        <a:lnTo>
                          <a:pt x="0" y="14"/>
                        </a:lnTo>
                        <a:lnTo>
                          <a:pt x="0" y="18"/>
                        </a:lnTo>
                        <a:lnTo>
                          <a:pt x="0" y="22"/>
                        </a:lnTo>
                        <a:lnTo>
                          <a:pt x="0" y="25"/>
                        </a:lnTo>
                        <a:lnTo>
                          <a:pt x="0" y="29"/>
                        </a:lnTo>
                        <a:lnTo>
                          <a:pt x="1" y="32"/>
                        </a:lnTo>
                        <a:lnTo>
                          <a:pt x="2" y="34"/>
                        </a:lnTo>
                        <a:lnTo>
                          <a:pt x="3" y="36"/>
                        </a:lnTo>
                        <a:lnTo>
                          <a:pt x="4" y="37"/>
                        </a:lnTo>
                        <a:lnTo>
                          <a:pt x="5" y="38"/>
                        </a:lnTo>
                        <a:lnTo>
                          <a:pt x="7" y="3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94" name="Freeform 397">
                    <a:extLst>
                      <a:ext uri="{FF2B5EF4-FFF2-40B4-BE49-F238E27FC236}">
                        <a16:creationId xmlns:a16="http://schemas.microsoft.com/office/drawing/2014/main" id="{137D31A8-5643-4AFE-B1AB-0970CF0D17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" y="148"/>
                    <a:ext cx="12" cy="34"/>
                  </a:xfrm>
                  <a:custGeom>
                    <a:avLst/>
                    <a:gdLst>
                      <a:gd name="T0" fmla="*/ 6 w 12"/>
                      <a:gd name="T1" fmla="*/ 34 h 34"/>
                      <a:gd name="T2" fmla="*/ 7 w 12"/>
                      <a:gd name="T3" fmla="*/ 33 h 34"/>
                      <a:gd name="T4" fmla="*/ 8 w 12"/>
                      <a:gd name="T5" fmla="*/ 32 h 34"/>
                      <a:gd name="T6" fmla="*/ 9 w 12"/>
                      <a:gd name="T7" fmla="*/ 30 h 34"/>
                      <a:gd name="T8" fmla="*/ 10 w 12"/>
                      <a:gd name="T9" fmla="*/ 27 h 34"/>
                      <a:gd name="T10" fmla="*/ 11 w 12"/>
                      <a:gd name="T11" fmla="*/ 25 h 34"/>
                      <a:gd name="T12" fmla="*/ 11 w 12"/>
                      <a:gd name="T13" fmla="*/ 22 h 34"/>
                      <a:gd name="T14" fmla="*/ 12 w 12"/>
                      <a:gd name="T15" fmla="*/ 18 h 34"/>
                      <a:gd name="T16" fmla="*/ 12 w 12"/>
                      <a:gd name="T17" fmla="*/ 15 h 34"/>
                      <a:gd name="T18" fmla="*/ 12 w 12"/>
                      <a:gd name="T19" fmla="*/ 11 h 34"/>
                      <a:gd name="T20" fmla="*/ 11 w 12"/>
                      <a:gd name="T21" fmla="*/ 8 h 34"/>
                      <a:gd name="T22" fmla="*/ 11 w 12"/>
                      <a:gd name="T23" fmla="*/ 6 h 34"/>
                      <a:gd name="T24" fmla="*/ 10 w 12"/>
                      <a:gd name="T25" fmla="*/ 3 h 34"/>
                      <a:gd name="T26" fmla="*/ 9 w 12"/>
                      <a:gd name="T27" fmla="*/ 1 h 34"/>
                      <a:gd name="T28" fmla="*/ 8 w 12"/>
                      <a:gd name="T29" fmla="*/ 0 h 34"/>
                      <a:gd name="T30" fmla="*/ 7 w 12"/>
                      <a:gd name="T31" fmla="*/ 0 h 34"/>
                      <a:gd name="T32" fmla="*/ 6 w 12"/>
                      <a:gd name="T33" fmla="*/ 0 h 34"/>
                      <a:gd name="T34" fmla="*/ 5 w 12"/>
                      <a:gd name="T35" fmla="*/ 1 h 34"/>
                      <a:gd name="T36" fmla="*/ 4 w 12"/>
                      <a:gd name="T37" fmla="*/ 2 h 34"/>
                      <a:gd name="T38" fmla="*/ 3 w 12"/>
                      <a:gd name="T39" fmla="*/ 4 h 34"/>
                      <a:gd name="T40" fmla="*/ 2 w 12"/>
                      <a:gd name="T41" fmla="*/ 7 h 34"/>
                      <a:gd name="T42" fmla="*/ 1 w 12"/>
                      <a:gd name="T43" fmla="*/ 9 h 34"/>
                      <a:gd name="T44" fmla="*/ 1 w 12"/>
                      <a:gd name="T45" fmla="*/ 12 h 34"/>
                      <a:gd name="T46" fmla="*/ 0 w 12"/>
                      <a:gd name="T47" fmla="*/ 16 h 34"/>
                      <a:gd name="T48" fmla="*/ 0 w 12"/>
                      <a:gd name="T49" fmla="*/ 19 h 34"/>
                      <a:gd name="T50" fmla="*/ 0 w 12"/>
                      <a:gd name="T51" fmla="*/ 23 h 34"/>
                      <a:gd name="T52" fmla="*/ 1 w 12"/>
                      <a:gd name="T53" fmla="*/ 26 h 34"/>
                      <a:gd name="T54" fmla="*/ 1 w 12"/>
                      <a:gd name="T55" fmla="*/ 29 h 34"/>
                      <a:gd name="T56" fmla="*/ 2 w 12"/>
                      <a:gd name="T57" fmla="*/ 31 h 34"/>
                      <a:gd name="T58" fmla="*/ 3 w 12"/>
                      <a:gd name="T59" fmla="*/ 33 h 34"/>
                      <a:gd name="T60" fmla="*/ 4 w 12"/>
                      <a:gd name="T61" fmla="*/ 34 h 34"/>
                      <a:gd name="T62" fmla="*/ 5 w 12"/>
                      <a:gd name="T63" fmla="*/ 34 h 34"/>
                      <a:gd name="T64" fmla="*/ 6 w 12"/>
                      <a:gd name="T65" fmla="*/ 34 h 34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2"/>
                      <a:gd name="T100" fmla="*/ 0 h 34"/>
                      <a:gd name="T101" fmla="*/ 12 w 12"/>
                      <a:gd name="T102" fmla="*/ 34 h 34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2" h="34">
                        <a:moveTo>
                          <a:pt x="6" y="34"/>
                        </a:moveTo>
                        <a:lnTo>
                          <a:pt x="7" y="33"/>
                        </a:lnTo>
                        <a:lnTo>
                          <a:pt x="8" y="32"/>
                        </a:lnTo>
                        <a:lnTo>
                          <a:pt x="9" y="30"/>
                        </a:lnTo>
                        <a:lnTo>
                          <a:pt x="10" y="27"/>
                        </a:lnTo>
                        <a:lnTo>
                          <a:pt x="11" y="25"/>
                        </a:lnTo>
                        <a:lnTo>
                          <a:pt x="11" y="22"/>
                        </a:lnTo>
                        <a:lnTo>
                          <a:pt x="12" y="18"/>
                        </a:lnTo>
                        <a:lnTo>
                          <a:pt x="12" y="15"/>
                        </a:lnTo>
                        <a:lnTo>
                          <a:pt x="12" y="11"/>
                        </a:lnTo>
                        <a:lnTo>
                          <a:pt x="11" y="8"/>
                        </a:lnTo>
                        <a:lnTo>
                          <a:pt x="11" y="6"/>
                        </a:lnTo>
                        <a:lnTo>
                          <a:pt x="10" y="3"/>
                        </a:lnTo>
                        <a:lnTo>
                          <a:pt x="9" y="1"/>
                        </a:lnTo>
                        <a:lnTo>
                          <a:pt x="8" y="0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1"/>
                        </a:lnTo>
                        <a:lnTo>
                          <a:pt x="4" y="2"/>
                        </a:lnTo>
                        <a:lnTo>
                          <a:pt x="3" y="4"/>
                        </a:lnTo>
                        <a:lnTo>
                          <a:pt x="2" y="7"/>
                        </a:lnTo>
                        <a:lnTo>
                          <a:pt x="1" y="9"/>
                        </a:lnTo>
                        <a:lnTo>
                          <a:pt x="1" y="12"/>
                        </a:lnTo>
                        <a:lnTo>
                          <a:pt x="0" y="16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1" y="26"/>
                        </a:lnTo>
                        <a:lnTo>
                          <a:pt x="1" y="29"/>
                        </a:lnTo>
                        <a:lnTo>
                          <a:pt x="2" y="31"/>
                        </a:lnTo>
                        <a:lnTo>
                          <a:pt x="3" y="33"/>
                        </a:lnTo>
                        <a:lnTo>
                          <a:pt x="4" y="34"/>
                        </a:lnTo>
                        <a:lnTo>
                          <a:pt x="5" y="34"/>
                        </a:lnTo>
                        <a:lnTo>
                          <a:pt x="6" y="34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95" name="Freeform 398">
                    <a:extLst>
                      <a:ext uri="{FF2B5EF4-FFF2-40B4-BE49-F238E27FC236}">
                        <a16:creationId xmlns:a16="http://schemas.microsoft.com/office/drawing/2014/main" id="{A3003AD3-C70B-4E16-A3A3-211CC8E7BA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3" y="148"/>
                    <a:ext cx="12" cy="34"/>
                  </a:xfrm>
                  <a:custGeom>
                    <a:avLst/>
                    <a:gdLst>
                      <a:gd name="T0" fmla="*/ 6 w 12"/>
                      <a:gd name="T1" fmla="*/ 34 h 34"/>
                      <a:gd name="T2" fmla="*/ 6 w 12"/>
                      <a:gd name="T3" fmla="*/ 34 h 34"/>
                      <a:gd name="T4" fmla="*/ 7 w 12"/>
                      <a:gd name="T5" fmla="*/ 33 h 34"/>
                      <a:gd name="T6" fmla="*/ 8 w 12"/>
                      <a:gd name="T7" fmla="*/ 32 h 34"/>
                      <a:gd name="T8" fmla="*/ 9 w 12"/>
                      <a:gd name="T9" fmla="*/ 30 h 34"/>
                      <a:gd name="T10" fmla="*/ 10 w 12"/>
                      <a:gd name="T11" fmla="*/ 27 h 34"/>
                      <a:gd name="T12" fmla="*/ 11 w 12"/>
                      <a:gd name="T13" fmla="*/ 25 h 34"/>
                      <a:gd name="T14" fmla="*/ 11 w 12"/>
                      <a:gd name="T15" fmla="*/ 22 h 34"/>
                      <a:gd name="T16" fmla="*/ 12 w 12"/>
                      <a:gd name="T17" fmla="*/ 18 h 34"/>
                      <a:gd name="T18" fmla="*/ 12 w 12"/>
                      <a:gd name="T19" fmla="*/ 15 h 34"/>
                      <a:gd name="T20" fmla="*/ 12 w 12"/>
                      <a:gd name="T21" fmla="*/ 15 h 34"/>
                      <a:gd name="T22" fmla="*/ 12 w 12"/>
                      <a:gd name="T23" fmla="*/ 11 h 34"/>
                      <a:gd name="T24" fmla="*/ 11 w 12"/>
                      <a:gd name="T25" fmla="*/ 8 h 34"/>
                      <a:gd name="T26" fmla="*/ 11 w 12"/>
                      <a:gd name="T27" fmla="*/ 6 h 34"/>
                      <a:gd name="T28" fmla="*/ 10 w 12"/>
                      <a:gd name="T29" fmla="*/ 3 h 34"/>
                      <a:gd name="T30" fmla="*/ 9 w 12"/>
                      <a:gd name="T31" fmla="*/ 1 h 34"/>
                      <a:gd name="T32" fmla="*/ 8 w 12"/>
                      <a:gd name="T33" fmla="*/ 0 h 34"/>
                      <a:gd name="T34" fmla="*/ 7 w 12"/>
                      <a:gd name="T35" fmla="*/ 0 h 34"/>
                      <a:gd name="T36" fmla="*/ 6 w 12"/>
                      <a:gd name="T37" fmla="*/ 0 h 34"/>
                      <a:gd name="T38" fmla="*/ 6 w 12"/>
                      <a:gd name="T39" fmla="*/ 0 h 34"/>
                      <a:gd name="T40" fmla="*/ 5 w 12"/>
                      <a:gd name="T41" fmla="*/ 1 h 34"/>
                      <a:gd name="T42" fmla="*/ 4 w 12"/>
                      <a:gd name="T43" fmla="*/ 2 h 34"/>
                      <a:gd name="T44" fmla="*/ 3 w 12"/>
                      <a:gd name="T45" fmla="*/ 4 h 34"/>
                      <a:gd name="T46" fmla="*/ 2 w 12"/>
                      <a:gd name="T47" fmla="*/ 7 h 34"/>
                      <a:gd name="T48" fmla="*/ 1 w 12"/>
                      <a:gd name="T49" fmla="*/ 9 h 34"/>
                      <a:gd name="T50" fmla="*/ 1 w 12"/>
                      <a:gd name="T51" fmla="*/ 12 h 34"/>
                      <a:gd name="T52" fmla="*/ 0 w 12"/>
                      <a:gd name="T53" fmla="*/ 16 h 34"/>
                      <a:gd name="T54" fmla="*/ 0 w 12"/>
                      <a:gd name="T55" fmla="*/ 19 h 34"/>
                      <a:gd name="T56" fmla="*/ 0 w 12"/>
                      <a:gd name="T57" fmla="*/ 19 h 34"/>
                      <a:gd name="T58" fmla="*/ 0 w 12"/>
                      <a:gd name="T59" fmla="*/ 23 h 34"/>
                      <a:gd name="T60" fmla="*/ 1 w 12"/>
                      <a:gd name="T61" fmla="*/ 26 h 34"/>
                      <a:gd name="T62" fmla="*/ 1 w 12"/>
                      <a:gd name="T63" fmla="*/ 29 h 34"/>
                      <a:gd name="T64" fmla="*/ 2 w 12"/>
                      <a:gd name="T65" fmla="*/ 31 h 34"/>
                      <a:gd name="T66" fmla="*/ 3 w 12"/>
                      <a:gd name="T67" fmla="*/ 33 h 34"/>
                      <a:gd name="T68" fmla="*/ 4 w 12"/>
                      <a:gd name="T69" fmla="*/ 34 h 34"/>
                      <a:gd name="T70" fmla="*/ 5 w 12"/>
                      <a:gd name="T71" fmla="*/ 34 h 34"/>
                      <a:gd name="T72" fmla="*/ 6 w 12"/>
                      <a:gd name="T73" fmla="*/ 34 h 34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12"/>
                      <a:gd name="T112" fmla="*/ 0 h 34"/>
                      <a:gd name="T113" fmla="*/ 12 w 12"/>
                      <a:gd name="T114" fmla="*/ 34 h 34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12" h="34">
                        <a:moveTo>
                          <a:pt x="6" y="34"/>
                        </a:moveTo>
                        <a:lnTo>
                          <a:pt x="6" y="34"/>
                        </a:lnTo>
                        <a:lnTo>
                          <a:pt x="7" y="33"/>
                        </a:lnTo>
                        <a:lnTo>
                          <a:pt x="8" y="32"/>
                        </a:lnTo>
                        <a:lnTo>
                          <a:pt x="9" y="30"/>
                        </a:lnTo>
                        <a:lnTo>
                          <a:pt x="10" y="27"/>
                        </a:lnTo>
                        <a:lnTo>
                          <a:pt x="11" y="25"/>
                        </a:lnTo>
                        <a:lnTo>
                          <a:pt x="11" y="22"/>
                        </a:lnTo>
                        <a:lnTo>
                          <a:pt x="12" y="18"/>
                        </a:lnTo>
                        <a:lnTo>
                          <a:pt x="12" y="15"/>
                        </a:lnTo>
                        <a:lnTo>
                          <a:pt x="12" y="11"/>
                        </a:lnTo>
                        <a:lnTo>
                          <a:pt x="11" y="8"/>
                        </a:lnTo>
                        <a:lnTo>
                          <a:pt x="11" y="6"/>
                        </a:lnTo>
                        <a:lnTo>
                          <a:pt x="10" y="3"/>
                        </a:lnTo>
                        <a:lnTo>
                          <a:pt x="9" y="1"/>
                        </a:lnTo>
                        <a:lnTo>
                          <a:pt x="8" y="0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1"/>
                        </a:lnTo>
                        <a:lnTo>
                          <a:pt x="4" y="2"/>
                        </a:lnTo>
                        <a:lnTo>
                          <a:pt x="3" y="4"/>
                        </a:lnTo>
                        <a:lnTo>
                          <a:pt x="2" y="7"/>
                        </a:lnTo>
                        <a:lnTo>
                          <a:pt x="1" y="9"/>
                        </a:lnTo>
                        <a:lnTo>
                          <a:pt x="1" y="12"/>
                        </a:lnTo>
                        <a:lnTo>
                          <a:pt x="0" y="16"/>
                        </a:lnTo>
                        <a:lnTo>
                          <a:pt x="0" y="19"/>
                        </a:lnTo>
                        <a:lnTo>
                          <a:pt x="0" y="23"/>
                        </a:lnTo>
                        <a:lnTo>
                          <a:pt x="1" y="26"/>
                        </a:lnTo>
                        <a:lnTo>
                          <a:pt x="1" y="29"/>
                        </a:lnTo>
                        <a:lnTo>
                          <a:pt x="2" y="31"/>
                        </a:lnTo>
                        <a:lnTo>
                          <a:pt x="3" y="33"/>
                        </a:lnTo>
                        <a:lnTo>
                          <a:pt x="4" y="34"/>
                        </a:lnTo>
                        <a:lnTo>
                          <a:pt x="5" y="34"/>
                        </a:lnTo>
                        <a:lnTo>
                          <a:pt x="6" y="3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96" name="Freeform 399">
                    <a:extLst>
                      <a:ext uri="{FF2B5EF4-FFF2-40B4-BE49-F238E27FC236}">
                        <a16:creationId xmlns:a16="http://schemas.microsoft.com/office/drawing/2014/main" id="{5C63913D-ED3E-4E6F-AAB6-2638650C68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" y="150"/>
                    <a:ext cx="21" cy="32"/>
                  </a:xfrm>
                  <a:custGeom>
                    <a:avLst/>
                    <a:gdLst>
                      <a:gd name="T0" fmla="*/ 16 w 21"/>
                      <a:gd name="T1" fmla="*/ 2 h 32"/>
                      <a:gd name="T2" fmla="*/ 7 w 21"/>
                      <a:gd name="T3" fmla="*/ 1 h 32"/>
                      <a:gd name="T4" fmla="*/ 6 w 21"/>
                      <a:gd name="T5" fmla="*/ 0 h 32"/>
                      <a:gd name="T6" fmla="*/ 6 w 21"/>
                      <a:gd name="T7" fmla="*/ 0 h 32"/>
                      <a:gd name="T8" fmla="*/ 5 w 21"/>
                      <a:gd name="T9" fmla="*/ 0 h 32"/>
                      <a:gd name="T10" fmla="*/ 5 w 21"/>
                      <a:gd name="T11" fmla="*/ 0 h 32"/>
                      <a:gd name="T12" fmla="*/ 4 w 21"/>
                      <a:gd name="T13" fmla="*/ 1 h 32"/>
                      <a:gd name="T14" fmla="*/ 3 w 21"/>
                      <a:gd name="T15" fmla="*/ 2 h 32"/>
                      <a:gd name="T16" fmla="*/ 2 w 21"/>
                      <a:gd name="T17" fmla="*/ 4 h 32"/>
                      <a:gd name="T18" fmla="*/ 1 w 21"/>
                      <a:gd name="T19" fmla="*/ 6 h 32"/>
                      <a:gd name="T20" fmla="*/ 1 w 21"/>
                      <a:gd name="T21" fmla="*/ 8 h 32"/>
                      <a:gd name="T22" fmla="*/ 0 w 21"/>
                      <a:gd name="T23" fmla="*/ 11 h 32"/>
                      <a:gd name="T24" fmla="*/ 0 w 21"/>
                      <a:gd name="T25" fmla="*/ 14 h 32"/>
                      <a:gd name="T26" fmla="*/ 0 w 21"/>
                      <a:gd name="T27" fmla="*/ 17 h 32"/>
                      <a:gd name="T28" fmla="*/ 0 w 21"/>
                      <a:gd name="T29" fmla="*/ 20 h 32"/>
                      <a:gd name="T30" fmla="*/ 0 w 21"/>
                      <a:gd name="T31" fmla="*/ 23 h 32"/>
                      <a:gd name="T32" fmla="*/ 1 w 21"/>
                      <a:gd name="T33" fmla="*/ 25 h 32"/>
                      <a:gd name="T34" fmla="*/ 1 w 21"/>
                      <a:gd name="T35" fmla="*/ 27 h 32"/>
                      <a:gd name="T36" fmla="*/ 2 w 21"/>
                      <a:gd name="T37" fmla="*/ 28 h 32"/>
                      <a:gd name="T38" fmla="*/ 3 w 21"/>
                      <a:gd name="T39" fmla="*/ 29 h 32"/>
                      <a:gd name="T40" fmla="*/ 4 w 21"/>
                      <a:gd name="T41" fmla="*/ 30 h 32"/>
                      <a:gd name="T42" fmla="*/ 5 w 21"/>
                      <a:gd name="T43" fmla="*/ 30 h 32"/>
                      <a:gd name="T44" fmla="*/ 14 w 21"/>
                      <a:gd name="T45" fmla="*/ 31 h 32"/>
                      <a:gd name="T46" fmla="*/ 14 w 21"/>
                      <a:gd name="T47" fmla="*/ 32 h 32"/>
                      <a:gd name="T48" fmla="*/ 15 w 21"/>
                      <a:gd name="T49" fmla="*/ 32 h 32"/>
                      <a:gd name="T50" fmla="*/ 15 w 21"/>
                      <a:gd name="T51" fmla="*/ 32 h 32"/>
                      <a:gd name="T52" fmla="*/ 16 w 21"/>
                      <a:gd name="T53" fmla="*/ 32 h 32"/>
                      <a:gd name="T54" fmla="*/ 17 w 21"/>
                      <a:gd name="T55" fmla="*/ 31 h 32"/>
                      <a:gd name="T56" fmla="*/ 18 w 21"/>
                      <a:gd name="T57" fmla="*/ 30 h 32"/>
                      <a:gd name="T58" fmla="*/ 19 w 21"/>
                      <a:gd name="T59" fmla="*/ 28 h 32"/>
                      <a:gd name="T60" fmla="*/ 19 w 21"/>
                      <a:gd name="T61" fmla="*/ 26 h 32"/>
                      <a:gd name="T62" fmla="*/ 20 w 21"/>
                      <a:gd name="T63" fmla="*/ 24 h 32"/>
                      <a:gd name="T64" fmla="*/ 20 w 21"/>
                      <a:gd name="T65" fmla="*/ 21 h 32"/>
                      <a:gd name="T66" fmla="*/ 21 w 21"/>
                      <a:gd name="T67" fmla="*/ 18 h 32"/>
                      <a:gd name="T68" fmla="*/ 21 w 21"/>
                      <a:gd name="T69" fmla="*/ 15 h 32"/>
                      <a:gd name="T70" fmla="*/ 21 w 21"/>
                      <a:gd name="T71" fmla="*/ 12 h 32"/>
                      <a:gd name="T72" fmla="*/ 20 w 21"/>
                      <a:gd name="T73" fmla="*/ 10 h 32"/>
                      <a:gd name="T74" fmla="*/ 20 w 21"/>
                      <a:gd name="T75" fmla="*/ 7 h 32"/>
                      <a:gd name="T76" fmla="*/ 19 w 21"/>
                      <a:gd name="T77" fmla="*/ 6 h 32"/>
                      <a:gd name="T78" fmla="*/ 19 w 21"/>
                      <a:gd name="T79" fmla="*/ 4 h 32"/>
                      <a:gd name="T80" fmla="*/ 18 w 21"/>
                      <a:gd name="T81" fmla="*/ 3 h 32"/>
                      <a:gd name="T82" fmla="*/ 17 w 21"/>
                      <a:gd name="T83" fmla="*/ 2 h 32"/>
                      <a:gd name="T84" fmla="*/ 16 w 21"/>
                      <a:gd name="T85" fmla="*/ 2 h 3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w 21"/>
                      <a:gd name="T130" fmla="*/ 0 h 32"/>
                      <a:gd name="T131" fmla="*/ 21 w 21"/>
                      <a:gd name="T132" fmla="*/ 32 h 32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T129" t="T130" r="T131" b="T132"/>
                    <a:pathLst>
                      <a:path w="21" h="32">
                        <a:moveTo>
                          <a:pt x="16" y="2"/>
                        </a:moveTo>
                        <a:lnTo>
                          <a:pt x="7" y="1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1"/>
                        </a:lnTo>
                        <a:lnTo>
                          <a:pt x="3" y="2"/>
                        </a:lnTo>
                        <a:lnTo>
                          <a:pt x="2" y="4"/>
                        </a:lnTo>
                        <a:lnTo>
                          <a:pt x="1" y="6"/>
                        </a:lnTo>
                        <a:lnTo>
                          <a:pt x="1" y="8"/>
                        </a:lnTo>
                        <a:lnTo>
                          <a:pt x="0" y="11"/>
                        </a:lnTo>
                        <a:lnTo>
                          <a:pt x="0" y="14"/>
                        </a:lnTo>
                        <a:lnTo>
                          <a:pt x="0" y="17"/>
                        </a:lnTo>
                        <a:lnTo>
                          <a:pt x="0" y="20"/>
                        </a:lnTo>
                        <a:lnTo>
                          <a:pt x="0" y="23"/>
                        </a:lnTo>
                        <a:lnTo>
                          <a:pt x="1" y="25"/>
                        </a:lnTo>
                        <a:lnTo>
                          <a:pt x="1" y="27"/>
                        </a:lnTo>
                        <a:lnTo>
                          <a:pt x="2" y="28"/>
                        </a:lnTo>
                        <a:lnTo>
                          <a:pt x="3" y="29"/>
                        </a:lnTo>
                        <a:lnTo>
                          <a:pt x="4" y="30"/>
                        </a:lnTo>
                        <a:lnTo>
                          <a:pt x="5" y="30"/>
                        </a:lnTo>
                        <a:lnTo>
                          <a:pt x="14" y="31"/>
                        </a:lnTo>
                        <a:lnTo>
                          <a:pt x="14" y="32"/>
                        </a:lnTo>
                        <a:lnTo>
                          <a:pt x="15" y="32"/>
                        </a:lnTo>
                        <a:lnTo>
                          <a:pt x="16" y="32"/>
                        </a:lnTo>
                        <a:lnTo>
                          <a:pt x="17" y="31"/>
                        </a:lnTo>
                        <a:lnTo>
                          <a:pt x="18" y="30"/>
                        </a:lnTo>
                        <a:lnTo>
                          <a:pt x="19" y="28"/>
                        </a:lnTo>
                        <a:lnTo>
                          <a:pt x="19" y="26"/>
                        </a:lnTo>
                        <a:lnTo>
                          <a:pt x="20" y="24"/>
                        </a:lnTo>
                        <a:lnTo>
                          <a:pt x="20" y="21"/>
                        </a:lnTo>
                        <a:lnTo>
                          <a:pt x="21" y="18"/>
                        </a:lnTo>
                        <a:lnTo>
                          <a:pt x="21" y="15"/>
                        </a:lnTo>
                        <a:lnTo>
                          <a:pt x="21" y="12"/>
                        </a:lnTo>
                        <a:lnTo>
                          <a:pt x="20" y="10"/>
                        </a:lnTo>
                        <a:lnTo>
                          <a:pt x="20" y="7"/>
                        </a:lnTo>
                        <a:lnTo>
                          <a:pt x="19" y="6"/>
                        </a:lnTo>
                        <a:lnTo>
                          <a:pt x="19" y="4"/>
                        </a:lnTo>
                        <a:lnTo>
                          <a:pt x="18" y="3"/>
                        </a:lnTo>
                        <a:lnTo>
                          <a:pt x="17" y="2"/>
                        </a:lnTo>
                        <a:lnTo>
                          <a:pt x="16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97" name="Freeform 400">
                    <a:extLst>
                      <a:ext uri="{FF2B5EF4-FFF2-40B4-BE49-F238E27FC236}">
                        <a16:creationId xmlns:a16="http://schemas.microsoft.com/office/drawing/2014/main" id="{29EF0DEE-EE03-44A5-8689-79FC5F3FE1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" y="148"/>
                    <a:ext cx="14" cy="37"/>
                  </a:xfrm>
                  <a:custGeom>
                    <a:avLst/>
                    <a:gdLst>
                      <a:gd name="T0" fmla="*/ 7 w 14"/>
                      <a:gd name="T1" fmla="*/ 37 h 37"/>
                      <a:gd name="T2" fmla="*/ 9 w 14"/>
                      <a:gd name="T3" fmla="*/ 36 h 37"/>
                      <a:gd name="T4" fmla="*/ 10 w 14"/>
                      <a:gd name="T5" fmla="*/ 35 h 37"/>
                      <a:gd name="T6" fmla="*/ 11 w 14"/>
                      <a:gd name="T7" fmla="*/ 33 h 37"/>
                      <a:gd name="T8" fmla="*/ 12 w 14"/>
                      <a:gd name="T9" fmla="*/ 30 h 37"/>
                      <a:gd name="T10" fmla="*/ 13 w 14"/>
                      <a:gd name="T11" fmla="*/ 27 h 37"/>
                      <a:gd name="T12" fmla="*/ 14 w 14"/>
                      <a:gd name="T13" fmla="*/ 23 h 37"/>
                      <a:gd name="T14" fmla="*/ 14 w 14"/>
                      <a:gd name="T15" fmla="*/ 20 h 37"/>
                      <a:gd name="T16" fmla="*/ 14 w 14"/>
                      <a:gd name="T17" fmla="*/ 16 h 37"/>
                      <a:gd name="T18" fmla="*/ 14 w 14"/>
                      <a:gd name="T19" fmla="*/ 12 h 37"/>
                      <a:gd name="T20" fmla="*/ 14 w 14"/>
                      <a:gd name="T21" fmla="*/ 9 h 37"/>
                      <a:gd name="T22" fmla="*/ 13 w 14"/>
                      <a:gd name="T23" fmla="*/ 6 h 37"/>
                      <a:gd name="T24" fmla="*/ 12 w 14"/>
                      <a:gd name="T25" fmla="*/ 3 h 37"/>
                      <a:gd name="T26" fmla="*/ 11 w 14"/>
                      <a:gd name="T27" fmla="*/ 1 h 37"/>
                      <a:gd name="T28" fmla="*/ 10 w 14"/>
                      <a:gd name="T29" fmla="*/ 0 h 37"/>
                      <a:gd name="T30" fmla="*/ 9 w 14"/>
                      <a:gd name="T31" fmla="*/ 0 h 37"/>
                      <a:gd name="T32" fmla="*/ 7 w 14"/>
                      <a:gd name="T33" fmla="*/ 0 h 37"/>
                      <a:gd name="T34" fmla="*/ 6 w 14"/>
                      <a:gd name="T35" fmla="*/ 1 h 37"/>
                      <a:gd name="T36" fmla="*/ 5 w 14"/>
                      <a:gd name="T37" fmla="*/ 2 h 37"/>
                      <a:gd name="T38" fmla="*/ 3 w 14"/>
                      <a:gd name="T39" fmla="*/ 5 h 37"/>
                      <a:gd name="T40" fmla="*/ 2 w 14"/>
                      <a:gd name="T41" fmla="*/ 7 h 37"/>
                      <a:gd name="T42" fmla="*/ 2 w 14"/>
                      <a:gd name="T43" fmla="*/ 10 h 37"/>
                      <a:gd name="T44" fmla="*/ 1 w 14"/>
                      <a:gd name="T45" fmla="*/ 14 h 37"/>
                      <a:gd name="T46" fmla="*/ 0 w 14"/>
                      <a:gd name="T47" fmla="*/ 17 h 37"/>
                      <a:gd name="T48" fmla="*/ 0 w 14"/>
                      <a:gd name="T49" fmla="*/ 21 h 37"/>
                      <a:gd name="T50" fmla="*/ 0 w 14"/>
                      <a:gd name="T51" fmla="*/ 25 h 37"/>
                      <a:gd name="T52" fmla="*/ 1 w 14"/>
                      <a:gd name="T53" fmla="*/ 28 h 37"/>
                      <a:gd name="T54" fmla="*/ 2 w 14"/>
                      <a:gd name="T55" fmla="*/ 31 h 37"/>
                      <a:gd name="T56" fmla="*/ 2 w 14"/>
                      <a:gd name="T57" fmla="*/ 34 h 37"/>
                      <a:gd name="T58" fmla="*/ 3 w 14"/>
                      <a:gd name="T59" fmla="*/ 36 h 37"/>
                      <a:gd name="T60" fmla="*/ 5 w 14"/>
                      <a:gd name="T61" fmla="*/ 37 h 37"/>
                      <a:gd name="T62" fmla="*/ 6 w 14"/>
                      <a:gd name="T63" fmla="*/ 37 h 37"/>
                      <a:gd name="T64" fmla="*/ 7 w 14"/>
                      <a:gd name="T65" fmla="*/ 37 h 3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4"/>
                      <a:gd name="T100" fmla="*/ 0 h 37"/>
                      <a:gd name="T101" fmla="*/ 14 w 14"/>
                      <a:gd name="T102" fmla="*/ 37 h 3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4" h="37">
                        <a:moveTo>
                          <a:pt x="7" y="37"/>
                        </a:moveTo>
                        <a:lnTo>
                          <a:pt x="9" y="36"/>
                        </a:lnTo>
                        <a:lnTo>
                          <a:pt x="10" y="35"/>
                        </a:lnTo>
                        <a:lnTo>
                          <a:pt x="11" y="33"/>
                        </a:lnTo>
                        <a:lnTo>
                          <a:pt x="12" y="30"/>
                        </a:lnTo>
                        <a:lnTo>
                          <a:pt x="13" y="27"/>
                        </a:lnTo>
                        <a:lnTo>
                          <a:pt x="14" y="23"/>
                        </a:lnTo>
                        <a:lnTo>
                          <a:pt x="14" y="20"/>
                        </a:lnTo>
                        <a:lnTo>
                          <a:pt x="14" y="16"/>
                        </a:lnTo>
                        <a:lnTo>
                          <a:pt x="14" y="12"/>
                        </a:lnTo>
                        <a:lnTo>
                          <a:pt x="14" y="9"/>
                        </a:lnTo>
                        <a:lnTo>
                          <a:pt x="13" y="6"/>
                        </a:lnTo>
                        <a:lnTo>
                          <a:pt x="12" y="3"/>
                        </a:lnTo>
                        <a:lnTo>
                          <a:pt x="11" y="1"/>
                        </a:lnTo>
                        <a:lnTo>
                          <a:pt x="10" y="0"/>
                        </a:lnTo>
                        <a:lnTo>
                          <a:pt x="9" y="0"/>
                        </a:lnTo>
                        <a:lnTo>
                          <a:pt x="7" y="0"/>
                        </a:lnTo>
                        <a:lnTo>
                          <a:pt x="6" y="1"/>
                        </a:lnTo>
                        <a:lnTo>
                          <a:pt x="5" y="2"/>
                        </a:lnTo>
                        <a:lnTo>
                          <a:pt x="3" y="5"/>
                        </a:lnTo>
                        <a:lnTo>
                          <a:pt x="2" y="7"/>
                        </a:lnTo>
                        <a:lnTo>
                          <a:pt x="2" y="10"/>
                        </a:lnTo>
                        <a:lnTo>
                          <a:pt x="1" y="14"/>
                        </a:lnTo>
                        <a:lnTo>
                          <a:pt x="0" y="17"/>
                        </a:lnTo>
                        <a:lnTo>
                          <a:pt x="0" y="21"/>
                        </a:lnTo>
                        <a:lnTo>
                          <a:pt x="0" y="25"/>
                        </a:lnTo>
                        <a:lnTo>
                          <a:pt x="1" y="28"/>
                        </a:lnTo>
                        <a:lnTo>
                          <a:pt x="2" y="31"/>
                        </a:lnTo>
                        <a:lnTo>
                          <a:pt x="2" y="34"/>
                        </a:lnTo>
                        <a:lnTo>
                          <a:pt x="3" y="36"/>
                        </a:lnTo>
                        <a:lnTo>
                          <a:pt x="5" y="37"/>
                        </a:lnTo>
                        <a:lnTo>
                          <a:pt x="6" y="37"/>
                        </a:lnTo>
                        <a:lnTo>
                          <a:pt x="7" y="37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98" name="Freeform 401">
                    <a:extLst>
                      <a:ext uri="{FF2B5EF4-FFF2-40B4-BE49-F238E27FC236}">
                        <a16:creationId xmlns:a16="http://schemas.microsoft.com/office/drawing/2014/main" id="{E123A32B-5C1C-4574-BDBE-F6655B00E8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" y="148"/>
                    <a:ext cx="14" cy="37"/>
                  </a:xfrm>
                  <a:custGeom>
                    <a:avLst/>
                    <a:gdLst>
                      <a:gd name="T0" fmla="*/ 7 w 14"/>
                      <a:gd name="T1" fmla="*/ 37 h 37"/>
                      <a:gd name="T2" fmla="*/ 7 w 14"/>
                      <a:gd name="T3" fmla="*/ 37 h 37"/>
                      <a:gd name="T4" fmla="*/ 9 w 14"/>
                      <a:gd name="T5" fmla="*/ 36 h 37"/>
                      <a:gd name="T6" fmla="*/ 10 w 14"/>
                      <a:gd name="T7" fmla="*/ 35 h 37"/>
                      <a:gd name="T8" fmla="*/ 11 w 14"/>
                      <a:gd name="T9" fmla="*/ 33 h 37"/>
                      <a:gd name="T10" fmla="*/ 12 w 14"/>
                      <a:gd name="T11" fmla="*/ 30 h 37"/>
                      <a:gd name="T12" fmla="*/ 13 w 14"/>
                      <a:gd name="T13" fmla="*/ 27 h 37"/>
                      <a:gd name="T14" fmla="*/ 14 w 14"/>
                      <a:gd name="T15" fmla="*/ 23 h 37"/>
                      <a:gd name="T16" fmla="*/ 14 w 14"/>
                      <a:gd name="T17" fmla="*/ 20 h 37"/>
                      <a:gd name="T18" fmla="*/ 14 w 14"/>
                      <a:gd name="T19" fmla="*/ 16 h 37"/>
                      <a:gd name="T20" fmla="*/ 14 w 14"/>
                      <a:gd name="T21" fmla="*/ 16 h 37"/>
                      <a:gd name="T22" fmla="*/ 14 w 14"/>
                      <a:gd name="T23" fmla="*/ 12 h 37"/>
                      <a:gd name="T24" fmla="*/ 14 w 14"/>
                      <a:gd name="T25" fmla="*/ 9 h 37"/>
                      <a:gd name="T26" fmla="*/ 13 w 14"/>
                      <a:gd name="T27" fmla="*/ 6 h 37"/>
                      <a:gd name="T28" fmla="*/ 12 w 14"/>
                      <a:gd name="T29" fmla="*/ 3 h 37"/>
                      <a:gd name="T30" fmla="*/ 11 w 14"/>
                      <a:gd name="T31" fmla="*/ 1 h 37"/>
                      <a:gd name="T32" fmla="*/ 10 w 14"/>
                      <a:gd name="T33" fmla="*/ 0 h 37"/>
                      <a:gd name="T34" fmla="*/ 9 w 14"/>
                      <a:gd name="T35" fmla="*/ 0 h 37"/>
                      <a:gd name="T36" fmla="*/ 7 w 14"/>
                      <a:gd name="T37" fmla="*/ 0 h 37"/>
                      <a:gd name="T38" fmla="*/ 7 w 14"/>
                      <a:gd name="T39" fmla="*/ 0 h 37"/>
                      <a:gd name="T40" fmla="*/ 6 w 14"/>
                      <a:gd name="T41" fmla="*/ 1 h 37"/>
                      <a:gd name="T42" fmla="*/ 5 w 14"/>
                      <a:gd name="T43" fmla="*/ 2 h 37"/>
                      <a:gd name="T44" fmla="*/ 3 w 14"/>
                      <a:gd name="T45" fmla="*/ 5 h 37"/>
                      <a:gd name="T46" fmla="*/ 2 w 14"/>
                      <a:gd name="T47" fmla="*/ 7 h 37"/>
                      <a:gd name="T48" fmla="*/ 2 w 14"/>
                      <a:gd name="T49" fmla="*/ 10 h 37"/>
                      <a:gd name="T50" fmla="*/ 1 w 14"/>
                      <a:gd name="T51" fmla="*/ 14 h 37"/>
                      <a:gd name="T52" fmla="*/ 0 w 14"/>
                      <a:gd name="T53" fmla="*/ 17 h 37"/>
                      <a:gd name="T54" fmla="*/ 0 w 14"/>
                      <a:gd name="T55" fmla="*/ 21 h 37"/>
                      <a:gd name="T56" fmla="*/ 0 w 14"/>
                      <a:gd name="T57" fmla="*/ 21 h 37"/>
                      <a:gd name="T58" fmla="*/ 0 w 14"/>
                      <a:gd name="T59" fmla="*/ 25 h 37"/>
                      <a:gd name="T60" fmla="*/ 1 w 14"/>
                      <a:gd name="T61" fmla="*/ 28 h 37"/>
                      <a:gd name="T62" fmla="*/ 2 w 14"/>
                      <a:gd name="T63" fmla="*/ 31 h 37"/>
                      <a:gd name="T64" fmla="*/ 2 w 14"/>
                      <a:gd name="T65" fmla="*/ 34 h 37"/>
                      <a:gd name="T66" fmla="*/ 3 w 14"/>
                      <a:gd name="T67" fmla="*/ 36 h 37"/>
                      <a:gd name="T68" fmla="*/ 5 w 14"/>
                      <a:gd name="T69" fmla="*/ 37 h 37"/>
                      <a:gd name="T70" fmla="*/ 6 w 14"/>
                      <a:gd name="T71" fmla="*/ 37 h 37"/>
                      <a:gd name="T72" fmla="*/ 7 w 14"/>
                      <a:gd name="T73" fmla="*/ 37 h 37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14"/>
                      <a:gd name="T112" fmla="*/ 0 h 37"/>
                      <a:gd name="T113" fmla="*/ 14 w 14"/>
                      <a:gd name="T114" fmla="*/ 37 h 37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14" h="37">
                        <a:moveTo>
                          <a:pt x="7" y="37"/>
                        </a:moveTo>
                        <a:lnTo>
                          <a:pt x="7" y="37"/>
                        </a:lnTo>
                        <a:lnTo>
                          <a:pt x="9" y="36"/>
                        </a:lnTo>
                        <a:lnTo>
                          <a:pt x="10" y="35"/>
                        </a:lnTo>
                        <a:lnTo>
                          <a:pt x="11" y="33"/>
                        </a:lnTo>
                        <a:lnTo>
                          <a:pt x="12" y="30"/>
                        </a:lnTo>
                        <a:lnTo>
                          <a:pt x="13" y="27"/>
                        </a:lnTo>
                        <a:lnTo>
                          <a:pt x="14" y="23"/>
                        </a:lnTo>
                        <a:lnTo>
                          <a:pt x="14" y="20"/>
                        </a:lnTo>
                        <a:lnTo>
                          <a:pt x="14" y="16"/>
                        </a:lnTo>
                        <a:lnTo>
                          <a:pt x="14" y="12"/>
                        </a:lnTo>
                        <a:lnTo>
                          <a:pt x="14" y="9"/>
                        </a:lnTo>
                        <a:lnTo>
                          <a:pt x="13" y="6"/>
                        </a:lnTo>
                        <a:lnTo>
                          <a:pt x="12" y="3"/>
                        </a:lnTo>
                        <a:lnTo>
                          <a:pt x="11" y="1"/>
                        </a:lnTo>
                        <a:lnTo>
                          <a:pt x="10" y="0"/>
                        </a:lnTo>
                        <a:lnTo>
                          <a:pt x="9" y="0"/>
                        </a:lnTo>
                        <a:lnTo>
                          <a:pt x="7" y="0"/>
                        </a:lnTo>
                        <a:lnTo>
                          <a:pt x="6" y="1"/>
                        </a:lnTo>
                        <a:lnTo>
                          <a:pt x="5" y="2"/>
                        </a:lnTo>
                        <a:lnTo>
                          <a:pt x="3" y="5"/>
                        </a:lnTo>
                        <a:lnTo>
                          <a:pt x="2" y="7"/>
                        </a:lnTo>
                        <a:lnTo>
                          <a:pt x="2" y="10"/>
                        </a:lnTo>
                        <a:lnTo>
                          <a:pt x="1" y="14"/>
                        </a:lnTo>
                        <a:lnTo>
                          <a:pt x="0" y="17"/>
                        </a:lnTo>
                        <a:lnTo>
                          <a:pt x="0" y="21"/>
                        </a:lnTo>
                        <a:lnTo>
                          <a:pt x="0" y="25"/>
                        </a:lnTo>
                        <a:lnTo>
                          <a:pt x="1" y="28"/>
                        </a:lnTo>
                        <a:lnTo>
                          <a:pt x="2" y="31"/>
                        </a:lnTo>
                        <a:lnTo>
                          <a:pt x="2" y="34"/>
                        </a:lnTo>
                        <a:lnTo>
                          <a:pt x="3" y="36"/>
                        </a:lnTo>
                        <a:lnTo>
                          <a:pt x="5" y="37"/>
                        </a:lnTo>
                        <a:lnTo>
                          <a:pt x="6" y="37"/>
                        </a:lnTo>
                        <a:lnTo>
                          <a:pt x="7" y="3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999" name="Freeform 402">
                    <a:extLst>
                      <a:ext uri="{FF2B5EF4-FFF2-40B4-BE49-F238E27FC236}">
                        <a16:creationId xmlns:a16="http://schemas.microsoft.com/office/drawing/2014/main" id="{8B72BD3F-B0FA-4CC3-875F-7CDFFFC728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" y="149"/>
                    <a:ext cx="12" cy="35"/>
                  </a:xfrm>
                  <a:custGeom>
                    <a:avLst/>
                    <a:gdLst>
                      <a:gd name="T0" fmla="*/ 6 w 12"/>
                      <a:gd name="T1" fmla="*/ 35 h 35"/>
                      <a:gd name="T2" fmla="*/ 8 w 12"/>
                      <a:gd name="T3" fmla="*/ 34 h 35"/>
                      <a:gd name="T4" fmla="*/ 9 w 12"/>
                      <a:gd name="T5" fmla="*/ 32 h 35"/>
                      <a:gd name="T6" fmla="*/ 10 w 12"/>
                      <a:gd name="T7" fmla="*/ 31 h 35"/>
                      <a:gd name="T8" fmla="*/ 11 w 12"/>
                      <a:gd name="T9" fmla="*/ 28 h 35"/>
                      <a:gd name="T10" fmla="*/ 11 w 12"/>
                      <a:gd name="T11" fmla="*/ 25 h 35"/>
                      <a:gd name="T12" fmla="*/ 12 w 12"/>
                      <a:gd name="T13" fmla="*/ 22 h 35"/>
                      <a:gd name="T14" fmla="*/ 12 w 12"/>
                      <a:gd name="T15" fmla="*/ 19 h 35"/>
                      <a:gd name="T16" fmla="*/ 12 w 12"/>
                      <a:gd name="T17" fmla="*/ 15 h 35"/>
                      <a:gd name="T18" fmla="*/ 12 w 12"/>
                      <a:gd name="T19" fmla="*/ 12 h 35"/>
                      <a:gd name="T20" fmla="*/ 12 w 12"/>
                      <a:gd name="T21" fmla="*/ 9 h 35"/>
                      <a:gd name="T22" fmla="*/ 11 w 12"/>
                      <a:gd name="T23" fmla="*/ 6 h 35"/>
                      <a:gd name="T24" fmla="*/ 11 w 12"/>
                      <a:gd name="T25" fmla="*/ 4 h 35"/>
                      <a:gd name="T26" fmla="*/ 10 w 12"/>
                      <a:gd name="T27" fmla="*/ 2 h 35"/>
                      <a:gd name="T28" fmla="*/ 9 w 12"/>
                      <a:gd name="T29" fmla="*/ 1 h 35"/>
                      <a:gd name="T30" fmla="*/ 8 w 12"/>
                      <a:gd name="T31" fmla="*/ 0 h 35"/>
                      <a:gd name="T32" fmla="*/ 6 w 12"/>
                      <a:gd name="T33" fmla="*/ 0 h 35"/>
                      <a:gd name="T34" fmla="*/ 5 w 12"/>
                      <a:gd name="T35" fmla="*/ 1 h 35"/>
                      <a:gd name="T36" fmla="*/ 4 w 12"/>
                      <a:gd name="T37" fmla="*/ 3 h 35"/>
                      <a:gd name="T38" fmla="*/ 3 w 12"/>
                      <a:gd name="T39" fmla="*/ 5 h 35"/>
                      <a:gd name="T40" fmla="*/ 2 w 12"/>
                      <a:gd name="T41" fmla="*/ 7 h 35"/>
                      <a:gd name="T42" fmla="*/ 1 w 12"/>
                      <a:gd name="T43" fmla="*/ 10 h 35"/>
                      <a:gd name="T44" fmla="*/ 1 w 12"/>
                      <a:gd name="T45" fmla="*/ 13 h 35"/>
                      <a:gd name="T46" fmla="*/ 1 w 12"/>
                      <a:gd name="T47" fmla="*/ 16 h 35"/>
                      <a:gd name="T48" fmla="*/ 0 w 12"/>
                      <a:gd name="T49" fmla="*/ 20 h 35"/>
                      <a:gd name="T50" fmla="*/ 1 w 12"/>
                      <a:gd name="T51" fmla="*/ 23 h 35"/>
                      <a:gd name="T52" fmla="*/ 1 w 12"/>
                      <a:gd name="T53" fmla="*/ 26 h 35"/>
                      <a:gd name="T54" fmla="*/ 1 w 12"/>
                      <a:gd name="T55" fmla="*/ 29 h 35"/>
                      <a:gd name="T56" fmla="*/ 2 w 12"/>
                      <a:gd name="T57" fmla="*/ 31 h 35"/>
                      <a:gd name="T58" fmla="*/ 3 w 12"/>
                      <a:gd name="T59" fmla="*/ 33 h 35"/>
                      <a:gd name="T60" fmla="*/ 4 w 12"/>
                      <a:gd name="T61" fmla="*/ 34 h 35"/>
                      <a:gd name="T62" fmla="*/ 5 w 12"/>
                      <a:gd name="T63" fmla="*/ 35 h 35"/>
                      <a:gd name="T64" fmla="*/ 6 w 12"/>
                      <a:gd name="T65" fmla="*/ 35 h 35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2"/>
                      <a:gd name="T100" fmla="*/ 0 h 35"/>
                      <a:gd name="T101" fmla="*/ 12 w 12"/>
                      <a:gd name="T102" fmla="*/ 35 h 35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2" h="35">
                        <a:moveTo>
                          <a:pt x="6" y="35"/>
                        </a:moveTo>
                        <a:lnTo>
                          <a:pt x="8" y="34"/>
                        </a:lnTo>
                        <a:lnTo>
                          <a:pt x="9" y="32"/>
                        </a:lnTo>
                        <a:lnTo>
                          <a:pt x="10" y="31"/>
                        </a:lnTo>
                        <a:lnTo>
                          <a:pt x="11" y="28"/>
                        </a:lnTo>
                        <a:lnTo>
                          <a:pt x="11" y="25"/>
                        </a:lnTo>
                        <a:lnTo>
                          <a:pt x="12" y="22"/>
                        </a:lnTo>
                        <a:lnTo>
                          <a:pt x="12" y="19"/>
                        </a:lnTo>
                        <a:lnTo>
                          <a:pt x="12" y="15"/>
                        </a:lnTo>
                        <a:lnTo>
                          <a:pt x="12" y="12"/>
                        </a:lnTo>
                        <a:lnTo>
                          <a:pt x="12" y="9"/>
                        </a:lnTo>
                        <a:lnTo>
                          <a:pt x="11" y="6"/>
                        </a:lnTo>
                        <a:lnTo>
                          <a:pt x="11" y="4"/>
                        </a:lnTo>
                        <a:lnTo>
                          <a:pt x="10" y="2"/>
                        </a:lnTo>
                        <a:lnTo>
                          <a:pt x="9" y="1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5" y="1"/>
                        </a:lnTo>
                        <a:lnTo>
                          <a:pt x="4" y="3"/>
                        </a:lnTo>
                        <a:lnTo>
                          <a:pt x="3" y="5"/>
                        </a:lnTo>
                        <a:lnTo>
                          <a:pt x="2" y="7"/>
                        </a:lnTo>
                        <a:lnTo>
                          <a:pt x="1" y="10"/>
                        </a:lnTo>
                        <a:lnTo>
                          <a:pt x="1" y="13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1" y="23"/>
                        </a:lnTo>
                        <a:lnTo>
                          <a:pt x="1" y="26"/>
                        </a:lnTo>
                        <a:lnTo>
                          <a:pt x="1" y="29"/>
                        </a:lnTo>
                        <a:lnTo>
                          <a:pt x="2" y="31"/>
                        </a:lnTo>
                        <a:lnTo>
                          <a:pt x="3" y="33"/>
                        </a:lnTo>
                        <a:lnTo>
                          <a:pt x="4" y="34"/>
                        </a:lnTo>
                        <a:lnTo>
                          <a:pt x="5" y="35"/>
                        </a:lnTo>
                        <a:lnTo>
                          <a:pt x="6" y="35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00" name="Freeform 403">
                    <a:extLst>
                      <a:ext uri="{FF2B5EF4-FFF2-40B4-BE49-F238E27FC236}">
                        <a16:creationId xmlns:a16="http://schemas.microsoft.com/office/drawing/2014/main" id="{94921170-A022-4E6E-BA3A-3C403A2C75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" y="149"/>
                    <a:ext cx="12" cy="35"/>
                  </a:xfrm>
                  <a:custGeom>
                    <a:avLst/>
                    <a:gdLst>
                      <a:gd name="T0" fmla="*/ 6 w 12"/>
                      <a:gd name="T1" fmla="*/ 35 h 35"/>
                      <a:gd name="T2" fmla="*/ 6 w 12"/>
                      <a:gd name="T3" fmla="*/ 35 h 35"/>
                      <a:gd name="T4" fmla="*/ 8 w 12"/>
                      <a:gd name="T5" fmla="*/ 34 h 35"/>
                      <a:gd name="T6" fmla="*/ 9 w 12"/>
                      <a:gd name="T7" fmla="*/ 32 h 35"/>
                      <a:gd name="T8" fmla="*/ 10 w 12"/>
                      <a:gd name="T9" fmla="*/ 31 h 35"/>
                      <a:gd name="T10" fmla="*/ 11 w 12"/>
                      <a:gd name="T11" fmla="*/ 28 h 35"/>
                      <a:gd name="T12" fmla="*/ 11 w 12"/>
                      <a:gd name="T13" fmla="*/ 25 h 35"/>
                      <a:gd name="T14" fmla="*/ 12 w 12"/>
                      <a:gd name="T15" fmla="*/ 22 h 35"/>
                      <a:gd name="T16" fmla="*/ 12 w 12"/>
                      <a:gd name="T17" fmla="*/ 19 h 35"/>
                      <a:gd name="T18" fmla="*/ 12 w 12"/>
                      <a:gd name="T19" fmla="*/ 15 h 35"/>
                      <a:gd name="T20" fmla="*/ 12 w 12"/>
                      <a:gd name="T21" fmla="*/ 15 h 35"/>
                      <a:gd name="T22" fmla="*/ 12 w 12"/>
                      <a:gd name="T23" fmla="*/ 12 h 35"/>
                      <a:gd name="T24" fmla="*/ 12 w 12"/>
                      <a:gd name="T25" fmla="*/ 9 h 35"/>
                      <a:gd name="T26" fmla="*/ 11 w 12"/>
                      <a:gd name="T27" fmla="*/ 6 h 35"/>
                      <a:gd name="T28" fmla="*/ 11 w 12"/>
                      <a:gd name="T29" fmla="*/ 4 h 35"/>
                      <a:gd name="T30" fmla="*/ 10 w 12"/>
                      <a:gd name="T31" fmla="*/ 2 h 35"/>
                      <a:gd name="T32" fmla="*/ 9 w 12"/>
                      <a:gd name="T33" fmla="*/ 1 h 35"/>
                      <a:gd name="T34" fmla="*/ 8 w 12"/>
                      <a:gd name="T35" fmla="*/ 0 h 35"/>
                      <a:gd name="T36" fmla="*/ 6 w 12"/>
                      <a:gd name="T37" fmla="*/ 0 h 35"/>
                      <a:gd name="T38" fmla="*/ 6 w 12"/>
                      <a:gd name="T39" fmla="*/ 0 h 35"/>
                      <a:gd name="T40" fmla="*/ 5 w 12"/>
                      <a:gd name="T41" fmla="*/ 1 h 35"/>
                      <a:gd name="T42" fmla="*/ 4 w 12"/>
                      <a:gd name="T43" fmla="*/ 3 h 35"/>
                      <a:gd name="T44" fmla="*/ 3 w 12"/>
                      <a:gd name="T45" fmla="*/ 5 h 35"/>
                      <a:gd name="T46" fmla="*/ 2 w 12"/>
                      <a:gd name="T47" fmla="*/ 7 h 35"/>
                      <a:gd name="T48" fmla="*/ 1 w 12"/>
                      <a:gd name="T49" fmla="*/ 10 h 35"/>
                      <a:gd name="T50" fmla="*/ 1 w 12"/>
                      <a:gd name="T51" fmla="*/ 13 h 35"/>
                      <a:gd name="T52" fmla="*/ 1 w 12"/>
                      <a:gd name="T53" fmla="*/ 16 h 35"/>
                      <a:gd name="T54" fmla="*/ 0 w 12"/>
                      <a:gd name="T55" fmla="*/ 20 h 35"/>
                      <a:gd name="T56" fmla="*/ 0 w 12"/>
                      <a:gd name="T57" fmla="*/ 20 h 35"/>
                      <a:gd name="T58" fmla="*/ 1 w 12"/>
                      <a:gd name="T59" fmla="*/ 23 h 35"/>
                      <a:gd name="T60" fmla="*/ 1 w 12"/>
                      <a:gd name="T61" fmla="*/ 26 h 35"/>
                      <a:gd name="T62" fmla="*/ 1 w 12"/>
                      <a:gd name="T63" fmla="*/ 29 h 35"/>
                      <a:gd name="T64" fmla="*/ 2 w 12"/>
                      <a:gd name="T65" fmla="*/ 31 h 35"/>
                      <a:gd name="T66" fmla="*/ 3 w 12"/>
                      <a:gd name="T67" fmla="*/ 33 h 35"/>
                      <a:gd name="T68" fmla="*/ 4 w 12"/>
                      <a:gd name="T69" fmla="*/ 34 h 35"/>
                      <a:gd name="T70" fmla="*/ 5 w 12"/>
                      <a:gd name="T71" fmla="*/ 35 h 35"/>
                      <a:gd name="T72" fmla="*/ 6 w 12"/>
                      <a:gd name="T73" fmla="*/ 35 h 35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12"/>
                      <a:gd name="T112" fmla="*/ 0 h 35"/>
                      <a:gd name="T113" fmla="*/ 12 w 12"/>
                      <a:gd name="T114" fmla="*/ 35 h 35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12" h="35">
                        <a:moveTo>
                          <a:pt x="6" y="35"/>
                        </a:moveTo>
                        <a:lnTo>
                          <a:pt x="6" y="35"/>
                        </a:lnTo>
                        <a:lnTo>
                          <a:pt x="8" y="34"/>
                        </a:lnTo>
                        <a:lnTo>
                          <a:pt x="9" y="32"/>
                        </a:lnTo>
                        <a:lnTo>
                          <a:pt x="10" y="31"/>
                        </a:lnTo>
                        <a:lnTo>
                          <a:pt x="11" y="28"/>
                        </a:lnTo>
                        <a:lnTo>
                          <a:pt x="11" y="25"/>
                        </a:lnTo>
                        <a:lnTo>
                          <a:pt x="12" y="22"/>
                        </a:lnTo>
                        <a:lnTo>
                          <a:pt x="12" y="19"/>
                        </a:lnTo>
                        <a:lnTo>
                          <a:pt x="12" y="15"/>
                        </a:lnTo>
                        <a:lnTo>
                          <a:pt x="12" y="12"/>
                        </a:lnTo>
                        <a:lnTo>
                          <a:pt x="12" y="9"/>
                        </a:lnTo>
                        <a:lnTo>
                          <a:pt x="11" y="6"/>
                        </a:lnTo>
                        <a:lnTo>
                          <a:pt x="11" y="4"/>
                        </a:lnTo>
                        <a:lnTo>
                          <a:pt x="10" y="2"/>
                        </a:lnTo>
                        <a:lnTo>
                          <a:pt x="9" y="1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5" y="1"/>
                        </a:lnTo>
                        <a:lnTo>
                          <a:pt x="4" y="3"/>
                        </a:lnTo>
                        <a:lnTo>
                          <a:pt x="3" y="5"/>
                        </a:lnTo>
                        <a:lnTo>
                          <a:pt x="2" y="7"/>
                        </a:lnTo>
                        <a:lnTo>
                          <a:pt x="1" y="10"/>
                        </a:lnTo>
                        <a:lnTo>
                          <a:pt x="1" y="13"/>
                        </a:lnTo>
                        <a:lnTo>
                          <a:pt x="1" y="16"/>
                        </a:lnTo>
                        <a:lnTo>
                          <a:pt x="0" y="20"/>
                        </a:lnTo>
                        <a:lnTo>
                          <a:pt x="1" y="23"/>
                        </a:lnTo>
                        <a:lnTo>
                          <a:pt x="1" y="26"/>
                        </a:lnTo>
                        <a:lnTo>
                          <a:pt x="1" y="29"/>
                        </a:lnTo>
                        <a:lnTo>
                          <a:pt x="2" y="31"/>
                        </a:lnTo>
                        <a:lnTo>
                          <a:pt x="3" y="33"/>
                        </a:lnTo>
                        <a:lnTo>
                          <a:pt x="4" y="34"/>
                        </a:lnTo>
                        <a:lnTo>
                          <a:pt x="5" y="35"/>
                        </a:lnTo>
                        <a:lnTo>
                          <a:pt x="6" y="3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01" name="Freeform 404">
                    <a:extLst>
                      <a:ext uri="{FF2B5EF4-FFF2-40B4-BE49-F238E27FC236}">
                        <a16:creationId xmlns:a16="http://schemas.microsoft.com/office/drawing/2014/main" id="{18AA5D90-E19B-478E-9779-992486A9E3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" y="152"/>
                    <a:ext cx="10" cy="29"/>
                  </a:xfrm>
                  <a:custGeom>
                    <a:avLst/>
                    <a:gdLst>
                      <a:gd name="T0" fmla="*/ 5 w 10"/>
                      <a:gd name="T1" fmla="*/ 29 h 29"/>
                      <a:gd name="T2" fmla="*/ 6 w 10"/>
                      <a:gd name="T3" fmla="*/ 28 h 29"/>
                      <a:gd name="T4" fmla="*/ 7 w 10"/>
                      <a:gd name="T5" fmla="*/ 27 h 29"/>
                      <a:gd name="T6" fmla="*/ 8 w 10"/>
                      <a:gd name="T7" fmla="*/ 26 h 29"/>
                      <a:gd name="T8" fmla="*/ 9 w 10"/>
                      <a:gd name="T9" fmla="*/ 24 h 29"/>
                      <a:gd name="T10" fmla="*/ 10 w 10"/>
                      <a:gd name="T11" fmla="*/ 21 h 29"/>
                      <a:gd name="T12" fmla="*/ 10 w 10"/>
                      <a:gd name="T13" fmla="*/ 18 h 29"/>
                      <a:gd name="T14" fmla="*/ 10 w 10"/>
                      <a:gd name="T15" fmla="*/ 16 h 29"/>
                      <a:gd name="T16" fmla="*/ 10 w 10"/>
                      <a:gd name="T17" fmla="*/ 13 h 29"/>
                      <a:gd name="T18" fmla="*/ 10 w 10"/>
                      <a:gd name="T19" fmla="*/ 10 h 29"/>
                      <a:gd name="T20" fmla="*/ 10 w 10"/>
                      <a:gd name="T21" fmla="*/ 7 h 29"/>
                      <a:gd name="T22" fmla="*/ 10 w 10"/>
                      <a:gd name="T23" fmla="*/ 5 h 29"/>
                      <a:gd name="T24" fmla="*/ 9 w 10"/>
                      <a:gd name="T25" fmla="*/ 3 h 29"/>
                      <a:gd name="T26" fmla="*/ 8 w 10"/>
                      <a:gd name="T27" fmla="*/ 1 h 29"/>
                      <a:gd name="T28" fmla="*/ 7 w 10"/>
                      <a:gd name="T29" fmla="*/ 0 h 29"/>
                      <a:gd name="T30" fmla="*/ 6 w 10"/>
                      <a:gd name="T31" fmla="*/ 0 h 29"/>
                      <a:gd name="T32" fmla="*/ 5 w 10"/>
                      <a:gd name="T33" fmla="*/ 0 h 29"/>
                      <a:gd name="T34" fmla="*/ 4 w 10"/>
                      <a:gd name="T35" fmla="*/ 1 h 29"/>
                      <a:gd name="T36" fmla="*/ 3 w 10"/>
                      <a:gd name="T37" fmla="*/ 2 h 29"/>
                      <a:gd name="T38" fmla="*/ 3 w 10"/>
                      <a:gd name="T39" fmla="*/ 4 h 29"/>
                      <a:gd name="T40" fmla="*/ 2 w 10"/>
                      <a:gd name="T41" fmla="*/ 6 h 29"/>
                      <a:gd name="T42" fmla="*/ 1 w 10"/>
                      <a:gd name="T43" fmla="*/ 8 h 29"/>
                      <a:gd name="T44" fmla="*/ 1 w 10"/>
                      <a:gd name="T45" fmla="*/ 11 h 29"/>
                      <a:gd name="T46" fmla="*/ 0 w 10"/>
                      <a:gd name="T47" fmla="*/ 13 h 29"/>
                      <a:gd name="T48" fmla="*/ 0 w 10"/>
                      <a:gd name="T49" fmla="*/ 17 h 29"/>
                      <a:gd name="T50" fmla="*/ 0 w 10"/>
                      <a:gd name="T51" fmla="*/ 19 h 29"/>
                      <a:gd name="T52" fmla="*/ 1 w 10"/>
                      <a:gd name="T53" fmla="*/ 22 h 29"/>
                      <a:gd name="T54" fmla="*/ 1 w 10"/>
                      <a:gd name="T55" fmla="*/ 24 h 29"/>
                      <a:gd name="T56" fmla="*/ 2 w 10"/>
                      <a:gd name="T57" fmla="*/ 26 h 29"/>
                      <a:gd name="T58" fmla="*/ 3 w 10"/>
                      <a:gd name="T59" fmla="*/ 28 h 29"/>
                      <a:gd name="T60" fmla="*/ 3 w 10"/>
                      <a:gd name="T61" fmla="*/ 29 h 29"/>
                      <a:gd name="T62" fmla="*/ 4 w 10"/>
                      <a:gd name="T63" fmla="*/ 29 h 29"/>
                      <a:gd name="T64" fmla="*/ 5 w 10"/>
                      <a:gd name="T65" fmla="*/ 29 h 2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0"/>
                      <a:gd name="T100" fmla="*/ 0 h 29"/>
                      <a:gd name="T101" fmla="*/ 10 w 10"/>
                      <a:gd name="T102" fmla="*/ 29 h 2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0" h="29">
                        <a:moveTo>
                          <a:pt x="5" y="29"/>
                        </a:moveTo>
                        <a:lnTo>
                          <a:pt x="6" y="28"/>
                        </a:lnTo>
                        <a:lnTo>
                          <a:pt x="7" y="27"/>
                        </a:lnTo>
                        <a:lnTo>
                          <a:pt x="8" y="26"/>
                        </a:lnTo>
                        <a:lnTo>
                          <a:pt x="9" y="24"/>
                        </a:lnTo>
                        <a:lnTo>
                          <a:pt x="10" y="21"/>
                        </a:lnTo>
                        <a:lnTo>
                          <a:pt x="10" y="18"/>
                        </a:lnTo>
                        <a:lnTo>
                          <a:pt x="10" y="16"/>
                        </a:lnTo>
                        <a:lnTo>
                          <a:pt x="10" y="13"/>
                        </a:lnTo>
                        <a:lnTo>
                          <a:pt x="10" y="10"/>
                        </a:lnTo>
                        <a:lnTo>
                          <a:pt x="10" y="7"/>
                        </a:lnTo>
                        <a:lnTo>
                          <a:pt x="10" y="5"/>
                        </a:lnTo>
                        <a:lnTo>
                          <a:pt x="9" y="3"/>
                        </a:lnTo>
                        <a:lnTo>
                          <a:pt x="8" y="1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1"/>
                        </a:lnTo>
                        <a:lnTo>
                          <a:pt x="3" y="2"/>
                        </a:lnTo>
                        <a:lnTo>
                          <a:pt x="3" y="4"/>
                        </a:lnTo>
                        <a:lnTo>
                          <a:pt x="2" y="6"/>
                        </a:lnTo>
                        <a:lnTo>
                          <a:pt x="1" y="8"/>
                        </a:lnTo>
                        <a:lnTo>
                          <a:pt x="1" y="11"/>
                        </a:lnTo>
                        <a:lnTo>
                          <a:pt x="0" y="13"/>
                        </a:lnTo>
                        <a:lnTo>
                          <a:pt x="0" y="17"/>
                        </a:lnTo>
                        <a:lnTo>
                          <a:pt x="0" y="19"/>
                        </a:lnTo>
                        <a:lnTo>
                          <a:pt x="1" y="22"/>
                        </a:lnTo>
                        <a:lnTo>
                          <a:pt x="1" y="24"/>
                        </a:lnTo>
                        <a:lnTo>
                          <a:pt x="2" y="26"/>
                        </a:lnTo>
                        <a:lnTo>
                          <a:pt x="3" y="28"/>
                        </a:lnTo>
                        <a:lnTo>
                          <a:pt x="3" y="29"/>
                        </a:lnTo>
                        <a:lnTo>
                          <a:pt x="4" y="29"/>
                        </a:lnTo>
                        <a:lnTo>
                          <a:pt x="5" y="29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02" name="Freeform 405">
                    <a:extLst>
                      <a:ext uri="{FF2B5EF4-FFF2-40B4-BE49-F238E27FC236}">
                        <a16:creationId xmlns:a16="http://schemas.microsoft.com/office/drawing/2014/main" id="{2080EA24-BAAA-4643-A369-5E22898EEF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" y="152"/>
                    <a:ext cx="10" cy="29"/>
                  </a:xfrm>
                  <a:custGeom>
                    <a:avLst/>
                    <a:gdLst>
                      <a:gd name="T0" fmla="*/ 5 w 10"/>
                      <a:gd name="T1" fmla="*/ 29 h 29"/>
                      <a:gd name="T2" fmla="*/ 5 w 10"/>
                      <a:gd name="T3" fmla="*/ 29 h 29"/>
                      <a:gd name="T4" fmla="*/ 6 w 10"/>
                      <a:gd name="T5" fmla="*/ 28 h 29"/>
                      <a:gd name="T6" fmla="*/ 7 w 10"/>
                      <a:gd name="T7" fmla="*/ 27 h 29"/>
                      <a:gd name="T8" fmla="*/ 8 w 10"/>
                      <a:gd name="T9" fmla="*/ 26 h 29"/>
                      <a:gd name="T10" fmla="*/ 9 w 10"/>
                      <a:gd name="T11" fmla="*/ 24 h 29"/>
                      <a:gd name="T12" fmla="*/ 10 w 10"/>
                      <a:gd name="T13" fmla="*/ 21 h 29"/>
                      <a:gd name="T14" fmla="*/ 10 w 10"/>
                      <a:gd name="T15" fmla="*/ 18 h 29"/>
                      <a:gd name="T16" fmla="*/ 10 w 10"/>
                      <a:gd name="T17" fmla="*/ 16 h 29"/>
                      <a:gd name="T18" fmla="*/ 10 w 10"/>
                      <a:gd name="T19" fmla="*/ 13 h 29"/>
                      <a:gd name="T20" fmla="*/ 10 w 10"/>
                      <a:gd name="T21" fmla="*/ 13 h 29"/>
                      <a:gd name="T22" fmla="*/ 10 w 10"/>
                      <a:gd name="T23" fmla="*/ 10 h 29"/>
                      <a:gd name="T24" fmla="*/ 10 w 10"/>
                      <a:gd name="T25" fmla="*/ 7 h 29"/>
                      <a:gd name="T26" fmla="*/ 10 w 10"/>
                      <a:gd name="T27" fmla="*/ 5 h 29"/>
                      <a:gd name="T28" fmla="*/ 9 w 10"/>
                      <a:gd name="T29" fmla="*/ 3 h 29"/>
                      <a:gd name="T30" fmla="*/ 8 w 10"/>
                      <a:gd name="T31" fmla="*/ 1 h 29"/>
                      <a:gd name="T32" fmla="*/ 7 w 10"/>
                      <a:gd name="T33" fmla="*/ 0 h 29"/>
                      <a:gd name="T34" fmla="*/ 6 w 10"/>
                      <a:gd name="T35" fmla="*/ 0 h 29"/>
                      <a:gd name="T36" fmla="*/ 5 w 10"/>
                      <a:gd name="T37" fmla="*/ 0 h 29"/>
                      <a:gd name="T38" fmla="*/ 5 w 10"/>
                      <a:gd name="T39" fmla="*/ 0 h 29"/>
                      <a:gd name="T40" fmla="*/ 4 w 10"/>
                      <a:gd name="T41" fmla="*/ 1 h 29"/>
                      <a:gd name="T42" fmla="*/ 3 w 10"/>
                      <a:gd name="T43" fmla="*/ 2 h 29"/>
                      <a:gd name="T44" fmla="*/ 3 w 10"/>
                      <a:gd name="T45" fmla="*/ 4 h 29"/>
                      <a:gd name="T46" fmla="*/ 2 w 10"/>
                      <a:gd name="T47" fmla="*/ 6 h 29"/>
                      <a:gd name="T48" fmla="*/ 1 w 10"/>
                      <a:gd name="T49" fmla="*/ 8 h 29"/>
                      <a:gd name="T50" fmla="*/ 1 w 10"/>
                      <a:gd name="T51" fmla="*/ 11 h 29"/>
                      <a:gd name="T52" fmla="*/ 0 w 10"/>
                      <a:gd name="T53" fmla="*/ 13 h 29"/>
                      <a:gd name="T54" fmla="*/ 0 w 10"/>
                      <a:gd name="T55" fmla="*/ 17 h 29"/>
                      <a:gd name="T56" fmla="*/ 0 w 10"/>
                      <a:gd name="T57" fmla="*/ 17 h 29"/>
                      <a:gd name="T58" fmla="*/ 0 w 10"/>
                      <a:gd name="T59" fmla="*/ 19 h 29"/>
                      <a:gd name="T60" fmla="*/ 1 w 10"/>
                      <a:gd name="T61" fmla="*/ 22 h 29"/>
                      <a:gd name="T62" fmla="*/ 1 w 10"/>
                      <a:gd name="T63" fmla="*/ 24 h 29"/>
                      <a:gd name="T64" fmla="*/ 2 w 10"/>
                      <a:gd name="T65" fmla="*/ 26 h 29"/>
                      <a:gd name="T66" fmla="*/ 3 w 10"/>
                      <a:gd name="T67" fmla="*/ 28 h 29"/>
                      <a:gd name="T68" fmla="*/ 3 w 10"/>
                      <a:gd name="T69" fmla="*/ 29 h 29"/>
                      <a:gd name="T70" fmla="*/ 4 w 10"/>
                      <a:gd name="T71" fmla="*/ 29 h 29"/>
                      <a:gd name="T72" fmla="*/ 5 w 10"/>
                      <a:gd name="T73" fmla="*/ 29 h 2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10"/>
                      <a:gd name="T112" fmla="*/ 0 h 29"/>
                      <a:gd name="T113" fmla="*/ 10 w 10"/>
                      <a:gd name="T114" fmla="*/ 29 h 29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10" h="29">
                        <a:moveTo>
                          <a:pt x="5" y="29"/>
                        </a:moveTo>
                        <a:lnTo>
                          <a:pt x="5" y="29"/>
                        </a:lnTo>
                        <a:lnTo>
                          <a:pt x="6" y="28"/>
                        </a:lnTo>
                        <a:lnTo>
                          <a:pt x="7" y="27"/>
                        </a:lnTo>
                        <a:lnTo>
                          <a:pt x="8" y="26"/>
                        </a:lnTo>
                        <a:lnTo>
                          <a:pt x="9" y="24"/>
                        </a:lnTo>
                        <a:lnTo>
                          <a:pt x="10" y="21"/>
                        </a:lnTo>
                        <a:lnTo>
                          <a:pt x="10" y="18"/>
                        </a:lnTo>
                        <a:lnTo>
                          <a:pt x="10" y="16"/>
                        </a:lnTo>
                        <a:lnTo>
                          <a:pt x="10" y="13"/>
                        </a:lnTo>
                        <a:lnTo>
                          <a:pt x="10" y="10"/>
                        </a:lnTo>
                        <a:lnTo>
                          <a:pt x="10" y="7"/>
                        </a:lnTo>
                        <a:lnTo>
                          <a:pt x="10" y="5"/>
                        </a:lnTo>
                        <a:lnTo>
                          <a:pt x="9" y="3"/>
                        </a:lnTo>
                        <a:lnTo>
                          <a:pt x="8" y="1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1"/>
                        </a:lnTo>
                        <a:lnTo>
                          <a:pt x="3" y="2"/>
                        </a:lnTo>
                        <a:lnTo>
                          <a:pt x="3" y="4"/>
                        </a:lnTo>
                        <a:lnTo>
                          <a:pt x="2" y="6"/>
                        </a:lnTo>
                        <a:lnTo>
                          <a:pt x="1" y="8"/>
                        </a:lnTo>
                        <a:lnTo>
                          <a:pt x="1" y="11"/>
                        </a:lnTo>
                        <a:lnTo>
                          <a:pt x="0" y="13"/>
                        </a:lnTo>
                        <a:lnTo>
                          <a:pt x="0" y="17"/>
                        </a:lnTo>
                        <a:lnTo>
                          <a:pt x="0" y="19"/>
                        </a:lnTo>
                        <a:lnTo>
                          <a:pt x="1" y="22"/>
                        </a:lnTo>
                        <a:lnTo>
                          <a:pt x="1" y="24"/>
                        </a:lnTo>
                        <a:lnTo>
                          <a:pt x="2" y="26"/>
                        </a:lnTo>
                        <a:lnTo>
                          <a:pt x="3" y="28"/>
                        </a:lnTo>
                        <a:lnTo>
                          <a:pt x="3" y="29"/>
                        </a:lnTo>
                        <a:lnTo>
                          <a:pt x="4" y="29"/>
                        </a:lnTo>
                        <a:lnTo>
                          <a:pt x="5" y="29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03" name="Freeform 406">
                    <a:extLst>
                      <a:ext uri="{FF2B5EF4-FFF2-40B4-BE49-F238E27FC236}">
                        <a16:creationId xmlns:a16="http://schemas.microsoft.com/office/drawing/2014/main" id="{C8213C4F-FA53-40DC-9758-C8FC258978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" y="152"/>
                    <a:ext cx="10" cy="29"/>
                  </a:xfrm>
                  <a:custGeom>
                    <a:avLst/>
                    <a:gdLst>
                      <a:gd name="T0" fmla="*/ 5 w 10"/>
                      <a:gd name="T1" fmla="*/ 29 h 29"/>
                      <a:gd name="T2" fmla="*/ 6 w 10"/>
                      <a:gd name="T3" fmla="*/ 29 h 29"/>
                      <a:gd name="T4" fmla="*/ 7 w 10"/>
                      <a:gd name="T5" fmla="*/ 27 h 29"/>
                      <a:gd name="T6" fmla="*/ 8 w 10"/>
                      <a:gd name="T7" fmla="*/ 26 h 29"/>
                      <a:gd name="T8" fmla="*/ 8 w 10"/>
                      <a:gd name="T9" fmla="*/ 24 h 29"/>
                      <a:gd name="T10" fmla="*/ 9 w 10"/>
                      <a:gd name="T11" fmla="*/ 21 h 29"/>
                      <a:gd name="T12" fmla="*/ 9 w 10"/>
                      <a:gd name="T13" fmla="*/ 19 h 29"/>
                      <a:gd name="T14" fmla="*/ 10 w 10"/>
                      <a:gd name="T15" fmla="*/ 16 h 29"/>
                      <a:gd name="T16" fmla="*/ 10 w 10"/>
                      <a:gd name="T17" fmla="*/ 13 h 29"/>
                      <a:gd name="T18" fmla="*/ 10 w 10"/>
                      <a:gd name="T19" fmla="*/ 10 h 29"/>
                      <a:gd name="T20" fmla="*/ 9 w 10"/>
                      <a:gd name="T21" fmla="*/ 7 h 29"/>
                      <a:gd name="T22" fmla="*/ 9 w 10"/>
                      <a:gd name="T23" fmla="*/ 5 h 29"/>
                      <a:gd name="T24" fmla="*/ 8 w 10"/>
                      <a:gd name="T25" fmla="*/ 3 h 29"/>
                      <a:gd name="T26" fmla="*/ 8 w 10"/>
                      <a:gd name="T27" fmla="*/ 2 h 29"/>
                      <a:gd name="T28" fmla="*/ 7 w 10"/>
                      <a:gd name="T29" fmla="*/ 0 h 29"/>
                      <a:gd name="T30" fmla="*/ 6 w 10"/>
                      <a:gd name="T31" fmla="*/ 0 h 29"/>
                      <a:gd name="T32" fmla="*/ 5 w 10"/>
                      <a:gd name="T33" fmla="*/ 0 h 29"/>
                      <a:gd name="T34" fmla="*/ 4 w 10"/>
                      <a:gd name="T35" fmla="*/ 1 h 29"/>
                      <a:gd name="T36" fmla="*/ 3 w 10"/>
                      <a:gd name="T37" fmla="*/ 2 h 29"/>
                      <a:gd name="T38" fmla="*/ 2 w 10"/>
                      <a:gd name="T39" fmla="*/ 4 h 29"/>
                      <a:gd name="T40" fmla="*/ 1 w 10"/>
                      <a:gd name="T41" fmla="*/ 6 h 29"/>
                      <a:gd name="T42" fmla="*/ 1 w 10"/>
                      <a:gd name="T43" fmla="*/ 8 h 29"/>
                      <a:gd name="T44" fmla="*/ 0 w 10"/>
                      <a:gd name="T45" fmla="*/ 11 h 29"/>
                      <a:gd name="T46" fmla="*/ 0 w 10"/>
                      <a:gd name="T47" fmla="*/ 14 h 29"/>
                      <a:gd name="T48" fmla="*/ 0 w 10"/>
                      <a:gd name="T49" fmla="*/ 17 h 29"/>
                      <a:gd name="T50" fmla="*/ 0 w 10"/>
                      <a:gd name="T51" fmla="*/ 20 h 29"/>
                      <a:gd name="T52" fmla="*/ 0 w 10"/>
                      <a:gd name="T53" fmla="*/ 22 h 29"/>
                      <a:gd name="T54" fmla="*/ 1 w 10"/>
                      <a:gd name="T55" fmla="*/ 24 h 29"/>
                      <a:gd name="T56" fmla="*/ 1 w 10"/>
                      <a:gd name="T57" fmla="*/ 26 h 29"/>
                      <a:gd name="T58" fmla="*/ 2 w 10"/>
                      <a:gd name="T59" fmla="*/ 28 h 29"/>
                      <a:gd name="T60" fmla="*/ 3 w 10"/>
                      <a:gd name="T61" fmla="*/ 29 h 29"/>
                      <a:gd name="T62" fmla="*/ 4 w 10"/>
                      <a:gd name="T63" fmla="*/ 29 h 29"/>
                      <a:gd name="T64" fmla="*/ 5 w 10"/>
                      <a:gd name="T65" fmla="*/ 29 h 2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0"/>
                      <a:gd name="T100" fmla="*/ 0 h 29"/>
                      <a:gd name="T101" fmla="*/ 10 w 10"/>
                      <a:gd name="T102" fmla="*/ 29 h 2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0" h="29">
                        <a:moveTo>
                          <a:pt x="5" y="29"/>
                        </a:moveTo>
                        <a:lnTo>
                          <a:pt x="6" y="29"/>
                        </a:lnTo>
                        <a:lnTo>
                          <a:pt x="7" y="27"/>
                        </a:lnTo>
                        <a:lnTo>
                          <a:pt x="8" y="26"/>
                        </a:lnTo>
                        <a:lnTo>
                          <a:pt x="8" y="24"/>
                        </a:lnTo>
                        <a:lnTo>
                          <a:pt x="9" y="21"/>
                        </a:lnTo>
                        <a:lnTo>
                          <a:pt x="9" y="19"/>
                        </a:lnTo>
                        <a:lnTo>
                          <a:pt x="10" y="16"/>
                        </a:lnTo>
                        <a:lnTo>
                          <a:pt x="10" y="13"/>
                        </a:lnTo>
                        <a:lnTo>
                          <a:pt x="10" y="10"/>
                        </a:lnTo>
                        <a:lnTo>
                          <a:pt x="9" y="7"/>
                        </a:lnTo>
                        <a:lnTo>
                          <a:pt x="9" y="5"/>
                        </a:lnTo>
                        <a:lnTo>
                          <a:pt x="8" y="3"/>
                        </a:lnTo>
                        <a:lnTo>
                          <a:pt x="8" y="2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1"/>
                        </a:lnTo>
                        <a:lnTo>
                          <a:pt x="3" y="2"/>
                        </a:lnTo>
                        <a:lnTo>
                          <a:pt x="2" y="4"/>
                        </a:lnTo>
                        <a:lnTo>
                          <a:pt x="1" y="6"/>
                        </a:lnTo>
                        <a:lnTo>
                          <a:pt x="1" y="8"/>
                        </a:lnTo>
                        <a:lnTo>
                          <a:pt x="0" y="11"/>
                        </a:lnTo>
                        <a:lnTo>
                          <a:pt x="0" y="14"/>
                        </a:lnTo>
                        <a:lnTo>
                          <a:pt x="0" y="17"/>
                        </a:lnTo>
                        <a:lnTo>
                          <a:pt x="0" y="20"/>
                        </a:lnTo>
                        <a:lnTo>
                          <a:pt x="0" y="22"/>
                        </a:lnTo>
                        <a:lnTo>
                          <a:pt x="1" y="24"/>
                        </a:lnTo>
                        <a:lnTo>
                          <a:pt x="1" y="26"/>
                        </a:lnTo>
                        <a:lnTo>
                          <a:pt x="2" y="28"/>
                        </a:lnTo>
                        <a:lnTo>
                          <a:pt x="3" y="29"/>
                        </a:lnTo>
                        <a:lnTo>
                          <a:pt x="4" y="29"/>
                        </a:lnTo>
                        <a:lnTo>
                          <a:pt x="5" y="29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04" name="Freeform 407">
                    <a:extLst>
                      <a:ext uri="{FF2B5EF4-FFF2-40B4-BE49-F238E27FC236}">
                        <a16:creationId xmlns:a16="http://schemas.microsoft.com/office/drawing/2014/main" id="{B635AA61-D3F5-4B26-95E9-1C6F190950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" y="152"/>
                    <a:ext cx="10" cy="29"/>
                  </a:xfrm>
                  <a:custGeom>
                    <a:avLst/>
                    <a:gdLst>
                      <a:gd name="T0" fmla="*/ 5 w 10"/>
                      <a:gd name="T1" fmla="*/ 29 h 29"/>
                      <a:gd name="T2" fmla="*/ 5 w 10"/>
                      <a:gd name="T3" fmla="*/ 29 h 29"/>
                      <a:gd name="T4" fmla="*/ 6 w 10"/>
                      <a:gd name="T5" fmla="*/ 29 h 29"/>
                      <a:gd name="T6" fmla="*/ 7 w 10"/>
                      <a:gd name="T7" fmla="*/ 27 h 29"/>
                      <a:gd name="T8" fmla="*/ 8 w 10"/>
                      <a:gd name="T9" fmla="*/ 26 h 29"/>
                      <a:gd name="T10" fmla="*/ 8 w 10"/>
                      <a:gd name="T11" fmla="*/ 24 h 29"/>
                      <a:gd name="T12" fmla="*/ 9 w 10"/>
                      <a:gd name="T13" fmla="*/ 21 h 29"/>
                      <a:gd name="T14" fmla="*/ 9 w 10"/>
                      <a:gd name="T15" fmla="*/ 19 h 29"/>
                      <a:gd name="T16" fmla="*/ 10 w 10"/>
                      <a:gd name="T17" fmla="*/ 16 h 29"/>
                      <a:gd name="T18" fmla="*/ 10 w 10"/>
                      <a:gd name="T19" fmla="*/ 13 h 29"/>
                      <a:gd name="T20" fmla="*/ 10 w 10"/>
                      <a:gd name="T21" fmla="*/ 13 h 29"/>
                      <a:gd name="T22" fmla="*/ 10 w 10"/>
                      <a:gd name="T23" fmla="*/ 10 h 29"/>
                      <a:gd name="T24" fmla="*/ 9 w 10"/>
                      <a:gd name="T25" fmla="*/ 7 h 29"/>
                      <a:gd name="T26" fmla="*/ 9 w 10"/>
                      <a:gd name="T27" fmla="*/ 5 h 29"/>
                      <a:gd name="T28" fmla="*/ 8 w 10"/>
                      <a:gd name="T29" fmla="*/ 3 h 29"/>
                      <a:gd name="T30" fmla="*/ 8 w 10"/>
                      <a:gd name="T31" fmla="*/ 2 h 29"/>
                      <a:gd name="T32" fmla="*/ 7 w 10"/>
                      <a:gd name="T33" fmla="*/ 0 h 29"/>
                      <a:gd name="T34" fmla="*/ 6 w 10"/>
                      <a:gd name="T35" fmla="*/ 0 h 29"/>
                      <a:gd name="T36" fmla="*/ 5 w 10"/>
                      <a:gd name="T37" fmla="*/ 0 h 29"/>
                      <a:gd name="T38" fmla="*/ 5 w 10"/>
                      <a:gd name="T39" fmla="*/ 0 h 29"/>
                      <a:gd name="T40" fmla="*/ 4 w 10"/>
                      <a:gd name="T41" fmla="*/ 1 h 29"/>
                      <a:gd name="T42" fmla="*/ 3 w 10"/>
                      <a:gd name="T43" fmla="*/ 2 h 29"/>
                      <a:gd name="T44" fmla="*/ 2 w 10"/>
                      <a:gd name="T45" fmla="*/ 4 h 29"/>
                      <a:gd name="T46" fmla="*/ 1 w 10"/>
                      <a:gd name="T47" fmla="*/ 6 h 29"/>
                      <a:gd name="T48" fmla="*/ 1 w 10"/>
                      <a:gd name="T49" fmla="*/ 8 h 29"/>
                      <a:gd name="T50" fmla="*/ 0 w 10"/>
                      <a:gd name="T51" fmla="*/ 11 h 29"/>
                      <a:gd name="T52" fmla="*/ 0 w 10"/>
                      <a:gd name="T53" fmla="*/ 14 h 29"/>
                      <a:gd name="T54" fmla="*/ 0 w 10"/>
                      <a:gd name="T55" fmla="*/ 17 h 29"/>
                      <a:gd name="T56" fmla="*/ 0 w 10"/>
                      <a:gd name="T57" fmla="*/ 17 h 29"/>
                      <a:gd name="T58" fmla="*/ 0 w 10"/>
                      <a:gd name="T59" fmla="*/ 20 h 29"/>
                      <a:gd name="T60" fmla="*/ 0 w 10"/>
                      <a:gd name="T61" fmla="*/ 22 h 29"/>
                      <a:gd name="T62" fmla="*/ 1 w 10"/>
                      <a:gd name="T63" fmla="*/ 24 h 29"/>
                      <a:gd name="T64" fmla="*/ 1 w 10"/>
                      <a:gd name="T65" fmla="*/ 26 h 29"/>
                      <a:gd name="T66" fmla="*/ 2 w 10"/>
                      <a:gd name="T67" fmla="*/ 28 h 29"/>
                      <a:gd name="T68" fmla="*/ 3 w 10"/>
                      <a:gd name="T69" fmla="*/ 29 h 29"/>
                      <a:gd name="T70" fmla="*/ 4 w 10"/>
                      <a:gd name="T71" fmla="*/ 29 h 29"/>
                      <a:gd name="T72" fmla="*/ 5 w 10"/>
                      <a:gd name="T73" fmla="*/ 29 h 2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10"/>
                      <a:gd name="T112" fmla="*/ 0 h 29"/>
                      <a:gd name="T113" fmla="*/ 10 w 10"/>
                      <a:gd name="T114" fmla="*/ 29 h 29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10" h="29">
                        <a:moveTo>
                          <a:pt x="5" y="29"/>
                        </a:moveTo>
                        <a:lnTo>
                          <a:pt x="5" y="29"/>
                        </a:lnTo>
                        <a:lnTo>
                          <a:pt x="6" y="29"/>
                        </a:lnTo>
                        <a:lnTo>
                          <a:pt x="7" y="27"/>
                        </a:lnTo>
                        <a:lnTo>
                          <a:pt x="8" y="26"/>
                        </a:lnTo>
                        <a:lnTo>
                          <a:pt x="8" y="24"/>
                        </a:lnTo>
                        <a:lnTo>
                          <a:pt x="9" y="21"/>
                        </a:lnTo>
                        <a:lnTo>
                          <a:pt x="9" y="19"/>
                        </a:lnTo>
                        <a:lnTo>
                          <a:pt x="10" y="16"/>
                        </a:lnTo>
                        <a:lnTo>
                          <a:pt x="10" y="13"/>
                        </a:lnTo>
                        <a:lnTo>
                          <a:pt x="10" y="10"/>
                        </a:lnTo>
                        <a:lnTo>
                          <a:pt x="9" y="7"/>
                        </a:lnTo>
                        <a:lnTo>
                          <a:pt x="9" y="5"/>
                        </a:lnTo>
                        <a:lnTo>
                          <a:pt x="8" y="3"/>
                        </a:lnTo>
                        <a:lnTo>
                          <a:pt x="8" y="2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1"/>
                        </a:lnTo>
                        <a:lnTo>
                          <a:pt x="3" y="2"/>
                        </a:lnTo>
                        <a:lnTo>
                          <a:pt x="2" y="4"/>
                        </a:lnTo>
                        <a:lnTo>
                          <a:pt x="1" y="6"/>
                        </a:lnTo>
                        <a:lnTo>
                          <a:pt x="1" y="8"/>
                        </a:lnTo>
                        <a:lnTo>
                          <a:pt x="0" y="11"/>
                        </a:lnTo>
                        <a:lnTo>
                          <a:pt x="0" y="14"/>
                        </a:lnTo>
                        <a:lnTo>
                          <a:pt x="0" y="17"/>
                        </a:lnTo>
                        <a:lnTo>
                          <a:pt x="0" y="20"/>
                        </a:lnTo>
                        <a:lnTo>
                          <a:pt x="0" y="22"/>
                        </a:lnTo>
                        <a:lnTo>
                          <a:pt x="1" y="24"/>
                        </a:lnTo>
                        <a:lnTo>
                          <a:pt x="1" y="26"/>
                        </a:lnTo>
                        <a:lnTo>
                          <a:pt x="2" y="28"/>
                        </a:lnTo>
                        <a:lnTo>
                          <a:pt x="3" y="29"/>
                        </a:lnTo>
                        <a:lnTo>
                          <a:pt x="4" y="29"/>
                        </a:lnTo>
                        <a:lnTo>
                          <a:pt x="5" y="29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05" name="Freeform 408">
                    <a:extLst>
                      <a:ext uri="{FF2B5EF4-FFF2-40B4-BE49-F238E27FC236}">
                        <a16:creationId xmlns:a16="http://schemas.microsoft.com/office/drawing/2014/main" id="{F01B50F7-BC18-4973-BBF1-BB74F7D361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6" y="26"/>
                    <a:ext cx="113" cy="135"/>
                  </a:xfrm>
                  <a:custGeom>
                    <a:avLst/>
                    <a:gdLst>
                      <a:gd name="T0" fmla="*/ 3 w 113"/>
                      <a:gd name="T1" fmla="*/ 135 h 135"/>
                      <a:gd name="T2" fmla="*/ 112 w 113"/>
                      <a:gd name="T3" fmla="*/ 64 h 135"/>
                      <a:gd name="T4" fmla="*/ 113 w 113"/>
                      <a:gd name="T5" fmla="*/ 28 h 135"/>
                      <a:gd name="T6" fmla="*/ 0 w 113"/>
                      <a:gd name="T7" fmla="*/ 0 h 135"/>
                      <a:gd name="T8" fmla="*/ 3 w 113"/>
                      <a:gd name="T9" fmla="*/ 135 h 13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3"/>
                      <a:gd name="T16" fmla="*/ 0 h 135"/>
                      <a:gd name="T17" fmla="*/ 113 w 113"/>
                      <a:gd name="T18" fmla="*/ 135 h 13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3" h="135">
                        <a:moveTo>
                          <a:pt x="3" y="135"/>
                        </a:moveTo>
                        <a:lnTo>
                          <a:pt x="112" y="64"/>
                        </a:lnTo>
                        <a:lnTo>
                          <a:pt x="113" y="28"/>
                        </a:lnTo>
                        <a:lnTo>
                          <a:pt x="0" y="0"/>
                        </a:lnTo>
                        <a:lnTo>
                          <a:pt x="3" y="135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06" name="Freeform 409">
                    <a:extLst>
                      <a:ext uri="{FF2B5EF4-FFF2-40B4-BE49-F238E27FC236}">
                        <a16:creationId xmlns:a16="http://schemas.microsoft.com/office/drawing/2014/main" id="{7166393A-68BD-425D-97AF-78B26A57EA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" y="26"/>
                    <a:ext cx="113" cy="135"/>
                  </a:xfrm>
                  <a:custGeom>
                    <a:avLst/>
                    <a:gdLst>
                      <a:gd name="T0" fmla="*/ 3 w 113"/>
                      <a:gd name="T1" fmla="*/ 135 h 135"/>
                      <a:gd name="T2" fmla="*/ 112 w 113"/>
                      <a:gd name="T3" fmla="*/ 64 h 135"/>
                      <a:gd name="T4" fmla="*/ 113 w 113"/>
                      <a:gd name="T5" fmla="*/ 28 h 135"/>
                      <a:gd name="T6" fmla="*/ 0 w 113"/>
                      <a:gd name="T7" fmla="*/ 0 h 135"/>
                      <a:gd name="T8" fmla="*/ 3 w 113"/>
                      <a:gd name="T9" fmla="*/ 135 h 13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3"/>
                      <a:gd name="T16" fmla="*/ 0 h 135"/>
                      <a:gd name="T17" fmla="*/ 113 w 113"/>
                      <a:gd name="T18" fmla="*/ 135 h 13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3" h="135">
                        <a:moveTo>
                          <a:pt x="3" y="135"/>
                        </a:moveTo>
                        <a:lnTo>
                          <a:pt x="112" y="64"/>
                        </a:lnTo>
                        <a:lnTo>
                          <a:pt x="113" y="28"/>
                        </a:lnTo>
                        <a:lnTo>
                          <a:pt x="0" y="0"/>
                        </a:lnTo>
                        <a:lnTo>
                          <a:pt x="3" y="135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07" name="Freeform 410">
                    <a:extLst>
                      <a:ext uri="{FF2B5EF4-FFF2-40B4-BE49-F238E27FC236}">
                        <a16:creationId xmlns:a16="http://schemas.microsoft.com/office/drawing/2014/main" id="{956E092A-C6BF-482F-9381-864DD9F6DE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8" y="28"/>
                    <a:ext cx="111" cy="32"/>
                  </a:xfrm>
                  <a:custGeom>
                    <a:avLst/>
                    <a:gdLst>
                      <a:gd name="T0" fmla="*/ 1 w 111"/>
                      <a:gd name="T1" fmla="*/ 19 h 32"/>
                      <a:gd name="T2" fmla="*/ 111 w 111"/>
                      <a:gd name="T3" fmla="*/ 32 h 32"/>
                      <a:gd name="T4" fmla="*/ 111 w 111"/>
                      <a:gd name="T5" fmla="*/ 26 h 32"/>
                      <a:gd name="T6" fmla="*/ 0 w 111"/>
                      <a:gd name="T7" fmla="*/ 0 h 32"/>
                      <a:gd name="T8" fmla="*/ 1 w 111"/>
                      <a:gd name="T9" fmla="*/ 19 h 3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1"/>
                      <a:gd name="T16" fmla="*/ 0 h 32"/>
                      <a:gd name="T17" fmla="*/ 111 w 111"/>
                      <a:gd name="T18" fmla="*/ 32 h 3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1" h="32">
                        <a:moveTo>
                          <a:pt x="1" y="19"/>
                        </a:moveTo>
                        <a:lnTo>
                          <a:pt x="111" y="32"/>
                        </a:lnTo>
                        <a:lnTo>
                          <a:pt x="111" y="26"/>
                        </a:lnTo>
                        <a:lnTo>
                          <a:pt x="0" y="0"/>
                        </a:lnTo>
                        <a:lnTo>
                          <a:pt x="1" y="19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08" name="Freeform 411">
                    <a:extLst>
                      <a:ext uri="{FF2B5EF4-FFF2-40B4-BE49-F238E27FC236}">
                        <a16:creationId xmlns:a16="http://schemas.microsoft.com/office/drawing/2014/main" id="{A6C352B0-2B79-4DF2-9609-A044D13865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8" y="28"/>
                    <a:ext cx="111" cy="32"/>
                  </a:xfrm>
                  <a:custGeom>
                    <a:avLst/>
                    <a:gdLst>
                      <a:gd name="T0" fmla="*/ 1 w 111"/>
                      <a:gd name="T1" fmla="*/ 19 h 32"/>
                      <a:gd name="T2" fmla="*/ 111 w 111"/>
                      <a:gd name="T3" fmla="*/ 32 h 32"/>
                      <a:gd name="T4" fmla="*/ 111 w 111"/>
                      <a:gd name="T5" fmla="*/ 26 h 32"/>
                      <a:gd name="T6" fmla="*/ 0 w 111"/>
                      <a:gd name="T7" fmla="*/ 0 h 32"/>
                      <a:gd name="T8" fmla="*/ 1 w 111"/>
                      <a:gd name="T9" fmla="*/ 19 h 3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1"/>
                      <a:gd name="T16" fmla="*/ 0 h 32"/>
                      <a:gd name="T17" fmla="*/ 111 w 111"/>
                      <a:gd name="T18" fmla="*/ 32 h 3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1" h="32">
                        <a:moveTo>
                          <a:pt x="1" y="19"/>
                        </a:moveTo>
                        <a:lnTo>
                          <a:pt x="111" y="32"/>
                        </a:lnTo>
                        <a:lnTo>
                          <a:pt x="111" y="26"/>
                        </a:lnTo>
                        <a:lnTo>
                          <a:pt x="0" y="0"/>
                        </a:lnTo>
                        <a:lnTo>
                          <a:pt x="1" y="19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09" name="Freeform 412">
                    <a:extLst>
                      <a:ext uri="{FF2B5EF4-FFF2-40B4-BE49-F238E27FC236}">
                        <a16:creationId xmlns:a16="http://schemas.microsoft.com/office/drawing/2014/main" id="{2B7EF0E3-86E6-4646-81CA-43BA179152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5" y="29"/>
                    <a:ext cx="27" cy="14"/>
                  </a:xfrm>
                  <a:custGeom>
                    <a:avLst/>
                    <a:gdLst>
                      <a:gd name="T0" fmla="*/ 27 w 27"/>
                      <a:gd name="T1" fmla="*/ 14 h 14"/>
                      <a:gd name="T2" fmla="*/ 27 w 27"/>
                      <a:gd name="T3" fmla="*/ 14 h 14"/>
                      <a:gd name="T4" fmla="*/ 27 w 27"/>
                      <a:gd name="T5" fmla="*/ 14 h 14"/>
                      <a:gd name="T6" fmla="*/ 27 w 27"/>
                      <a:gd name="T7" fmla="*/ 13 h 14"/>
                      <a:gd name="T8" fmla="*/ 27 w 27"/>
                      <a:gd name="T9" fmla="*/ 12 h 14"/>
                      <a:gd name="T10" fmla="*/ 27 w 27"/>
                      <a:gd name="T11" fmla="*/ 12 h 14"/>
                      <a:gd name="T12" fmla="*/ 27 w 27"/>
                      <a:gd name="T13" fmla="*/ 11 h 14"/>
                      <a:gd name="T14" fmla="*/ 26 w 27"/>
                      <a:gd name="T15" fmla="*/ 11 h 14"/>
                      <a:gd name="T16" fmla="*/ 25 w 27"/>
                      <a:gd name="T17" fmla="*/ 10 h 14"/>
                      <a:gd name="T18" fmla="*/ 24 w 27"/>
                      <a:gd name="T19" fmla="*/ 9 h 14"/>
                      <a:gd name="T20" fmla="*/ 23 w 27"/>
                      <a:gd name="T21" fmla="*/ 9 h 14"/>
                      <a:gd name="T22" fmla="*/ 22 w 27"/>
                      <a:gd name="T23" fmla="*/ 8 h 14"/>
                      <a:gd name="T24" fmla="*/ 21 w 27"/>
                      <a:gd name="T25" fmla="*/ 8 h 14"/>
                      <a:gd name="T26" fmla="*/ 21 w 27"/>
                      <a:gd name="T27" fmla="*/ 8 h 14"/>
                      <a:gd name="T28" fmla="*/ 20 w 27"/>
                      <a:gd name="T29" fmla="*/ 7 h 14"/>
                      <a:gd name="T30" fmla="*/ 19 w 27"/>
                      <a:gd name="T31" fmla="*/ 7 h 14"/>
                      <a:gd name="T32" fmla="*/ 17 w 27"/>
                      <a:gd name="T33" fmla="*/ 7 h 14"/>
                      <a:gd name="T34" fmla="*/ 15 w 27"/>
                      <a:gd name="T35" fmla="*/ 6 h 14"/>
                      <a:gd name="T36" fmla="*/ 14 w 27"/>
                      <a:gd name="T37" fmla="*/ 5 h 14"/>
                      <a:gd name="T38" fmla="*/ 12 w 27"/>
                      <a:gd name="T39" fmla="*/ 5 h 14"/>
                      <a:gd name="T40" fmla="*/ 10 w 27"/>
                      <a:gd name="T41" fmla="*/ 4 h 14"/>
                      <a:gd name="T42" fmla="*/ 8 w 27"/>
                      <a:gd name="T43" fmla="*/ 3 h 14"/>
                      <a:gd name="T44" fmla="*/ 6 w 27"/>
                      <a:gd name="T45" fmla="*/ 3 h 14"/>
                      <a:gd name="T46" fmla="*/ 5 w 27"/>
                      <a:gd name="T47" fmla="*/ 2 h 14"/>
                      <a:gd name="T48" fmla="*/ 3 w 27"/>
                      <a:gd name="T49" fmla="*/ 1 h 14"/>
                      <a:gd name="T50" fmla="*/ 2 w 27"/>
                      <a:gd name="T51" fmla="*/ 1 h 14"/>
                      <a:gd name="T52" fmla="*/ 1 w 27"/>
                      <a:gd name="T53" fmla="*/ 1 h 14"/>
                      <a:gd name="T54" fmla="*/ 0 w 27"/>
                      <a:gd name="T55" fmla="*/ 1 h 14"/>
                      <a:gd name="T56" fmla="*/ 0 w 27"/>
                      <a:gd name="T57" fmla="*/ 0 h 14"/>
                      <a:gd name="T58" fmla="*/ 6 w 27"/>
                      <a:gd name="T59" fmla="*/ 8 h 14"/>
                      <a:gd name="T60" fmla="*/ 27 w 27"/>
                      <a:gd name="T61" fmla="*/ 14 h 14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27"/>
                      <a:gd name="T94" fmla="*/ 0 h 14"/>
                      <a:gd name="T95" fmla="*/ 27 w 27"/>
                      <a:gd name="T96" fmla="*/ 14 h 14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27" h="14">
                        <a:moveTo>
                          <a:pt x="27" y="14"/>
                        </a:moveTo>
                        <a:lnTo>
                          <a:pt x="27" y="14"/>
                        </a:lnTo>
                        <a:lnTo>
                          <a:pt x="27" y="13"/>
                        </a:lnTo>
                        <a:lnTo>
                          <a:pt x="27" y="12"/>
                        </a:lnTo>
                        <a:lnTo>
                          <a:pt x="27" y="11"/>
                        </a:lnTo>
                        <a:lnTo>
                          <a:pt x="26" y="11"/>
                        </a:lnTo>
                        <a:lnTo>
                          <a:pt x="25" y="10"/>
                        </a:lnTo>
                        <a:lnTo>
                          <a:pt x="24" y="9"/>
                        </a:lnTo>
                        <a:lnTo>
                          <a:pt x="23" y="9"/>
                        </a:lnTo>
                        <a:lnTo>
                          <a:pt x="22" y="8"/>
                        </a:lnTo>
                        <a:lnTo>
                          <a:pt x="21" y="8"/>
                        </a:lnTo>
                        <a:lnTo>
                          <a:pt x="20" y="7"/>
                        </a:lnTo>
                        <a:lnTo>
                          <a:pt x="19" y="7"/>
                        </a:lnTo>
                        <a:lnTo>
                          <a:pt x="17" y="7"/>
                        </a:lnTo>
                        <a:lnTo>
                          <a:pt x="15" y="6"/>
                        </a:lnTo>
                        <a:lnTo>
                          <a:pt x="14" y="5"/>
                        </a:lnTo>
                        <a:lnTo>
                          <a:pt x="12" y="5"/>
                        </a:lnTo>
                        <a:lnTo>
                          <a:pt x="10" y="4"/>
                        </a:lnTo>
                        <a:lnTo>
                          <a:pt x="8" y="3"/>
                        </a:lnTo>
                        <a:lnTo>
                          <a:pt x="6" y="3"/>
                        </a:lnTo>
                        <a:lnTo>
                          <a:pt x="5" y="2"/>
                        </a:ln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1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6" y="8"/>
                        </a:lnTo>
                        <a:lnTo>
                          <a:pt x="27" y="14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10" name="Freeform 413">
                    <a:extLst>
                      <a:ext uri="{FF2B5EF4-FFF2-40B4-BE49-F238E27FC236}">
                        <a16:creationId xmlns:a16="http://schemas.microsoft.com/office/drawing/2014/main" id="{1902BFC8-1539-4AEE-ACA2-A9773C88D2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5" y="29"/>
                    <a:ext cx="27" cy="14"/>
                  </a:xfrm>
                  <a:custGeom>
                    <a:avLst/>
                    <a:gdLst>
                      <a:gd name="T0" fmla="*/ 27 w 27"/>
                      <a:gd name="T1" fmla="*/ 14 h 14"/>
                      <a:gd name="T2" fmla="*/ 27 w 27"/>
                      <a:gd name="T3" fmla="*/ 14 h 14"/>
                      <a:gd name="T4" fmla="*/ 27 w 27"/>
                      <a:gd name="T5" fmla="*/ 14 h 14"/>
                      <a:gd name="T6" fmla="*/ 27 w 27"/>
                      <a:gd name="T7" fmla="*/ 14 h 14"/>
                      <a:gd name="T8" fmla="*/ 27 w 27"/>
                      <a:gd name="T9" fmla="*/ 13 h 14"/>
                      <a:gd name="T10" fmla="*/ 27 w 27"/>
                      <a:gd name="T11" fmla="*/ 12 h 14"/>
                      <a:gd name="T12" fmla="*/ 27 w 27"/>
                      <a:gd name="T13" fmla="*/ 12 h 14"/>
                      <a:gd name="T14" fmla="*/ 27 w 27"/>
                      <a:gd name="T15" fmla="*/ 12 h 14"/>
                      <a:gd name="T16" fmla="*/ 27 w 27"/>
                      <a:gd name="T17" fmla="*/ 11 h 14"/>
                      <a:gd name="T18" fmla="*/ 26 w 27"/>
                      <a:gd name="T19" fmla="*/ 11 h 14"/>
                      <a:gd name="T20" fmla="*/ 25 w 27"/>
                      <a:gd name="T21" fmla="*/ 10 h 14"/>
                      <a:gd name="T22" fmla="*/ 24 w 27"/>
                      <a:gd name="T23" fmla="*/ 9 h 14"/>
                      <a:gd name="T24" fmla="*/ 23 w 27"/>
                      <a:gd name="T25" fmla="*/ 9 h 14"/>
                      <a:gd name="T26" fmla="*/ 22 w 27"/>
                      <a:gd name="T27" fmla="*/ 8 h 14"/>
                      <a:gd name="T28" fmla="*/ 21 w 27"/>
                      <a:gd name="T29" fmla="*/ 8 h 14"/>
                      <a:gd name="T30" fmla="*/ 21 w 27"/>
                      <a:gd name="T31" fmla="*/ 8 h 14"/>
                      <a:gd name="T32" fmla="*/ 21 w 27"/>
                      <a:gd name="T33" fmla="*/ 8 h 14"/>
                      <a:gd name="T34" fmla="*/ 20 w 27"/>
                      <a:gd name="T35" fmla="*/ 7 h 14"/>
                      <a:gd name="T36" fmla="*/ 19 w 27"/>
                      <a:gd name="T37" fmla="*/ 7 h 14"/>
                      <a:gd name="T38" fmla="*/ 17 w 27"/>
                      <a:gd name="T39" fmla="*/ 7 h 14"/>
                      <a:gd name="T40" fmla="*/ 15 w 27"/>
                      <a:gd name="T41" fmla="*/ 6 h 14"/>
                      <a:gd name="T42" fmla="*/ 14 w 27"/>
                      <a:gd name="T43" fmla="*/ 5 h 14"/>
                      <a:gd name="T44" fmla="*/ 12 w 27"/>
                      <a:gd name="T45" fmla="*/ 5 h 14"/>
                      <a:gd name="T46" fmla="*/ 10 w 27"/>
                      <a:gd name="T47" fmla="*/ 4 h 14"/>
                      <a:gd name="T48" fmla="*/ 8 w 27"/>
                      <a:gd name="T49" fmla="*/ 3 h 14"/>
                      <a:gd name="T50" fmla="*/ 6 w 27"/>
                      <a:gd name="T51" fmla="*/ 3 h 14"/>
                      <a:gd name="T52" fmla="*/ 5 w 27"/>
                      <a:gd name="T53" fmla="*/ 2 h 14"/>
                      <a:gd name="T54" fmla="*/ 3 w 27"/>
                      <a:gd name="T55" fmla="*/ 1 h 14"/>
                      <a:gd name="T56" fmla="*/ 2 w 27"/>
                      <a:gd name="T57" fmla="*/ 1 h 14"/>
                      <a:gd name="T58" fmla="*/ 1 w 27"/>
                      <a:gd name="T59" fmla="*/ 1 h 14"/>
                      <a:gd name="T60" fmla="*/ 0 w 27"/>
                      <a:gd name="T61" fmla="*/ 1 h 14"/>
                      <a:gd name="T62" fmla="*/ 0 w 27"/>
                      <a:gd name="T63" fmla="*/ 0 h 14"/>
                      <a:gd name="T64" fmla="*/ 6 w 27"/>
                      <a:gd name="T65" fmla="*/ 8 h 14"/>
                      <a:gd name="T66" fmla="*/ 27 w 27"/>
                      <a:gd name="T67" fmla="*/ 14 h 14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27"/>
                      <a:gd name="T103" fmla="*/ 0 h 14"/>
                      <a:gd name="T104" fmla="*/ 27 w 27"/>
                      <a:gd name="T105" fmla="*/ 14 h 14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27" h="14">
                        <a:moveTo>
                          <a:pt x="27" y="14"/>
                        </a:moveTo>
                        <a:lnTo>
                          <a:pt x="27" y="14"/>
                        </a:lnTo>
                        <a:lnTo>
                          <a:pt x="27" y="13"/>
                        </a:lnTo>
                        <a:lnTo>
                          <a:pt x="27" y="12"/>
                        </a:lnTo>
                        <a:lnTo>
                          <a:pt x="27" y="11"/>
                        </a:lnTo>
                        <a:lnTo>
                          <a:pt x="26" y="11"/>
                        </a:lnTo>
                        <a:lnTo>
                          <a:pt x="25" y="10"/>
                        </a:lnTo>
                        <a:lnTo>
                          <a:pt x="24" y="9"/>
                        </a:lnTo>
                        <a:lnTo>
                          <a:pt x="23" y="9"/>
                        </a:lnTo>
                        <a:lnTo>
                          <a:pt x="22" y="8"/>
                        </a:lnTo>
                        <a:lnTo>
                          <a:pt x="21" y="8"/>
                        </a:lnTo>
                        <a:lnTo>
                          <a:pt x="20" y="7"/>
                        </a:lnTo>
                        <a:lnTo>
                          <a:pt x="19" y="7"/>
                        </a:lnTo>
                        <a:lnTo>
                          <a:pt x="17" y="7"/>
                        </a:lnTo>
                        <a:lnTo>
                          <a:pt x="15" y="6"/>
                        </a:lnTo>
                        <a:lnTo>
                          <a:pt x="14" y="5"/>
                        </a:lnTo>
                        <a:lnTo>
                          <a:pt x="12" y="5"/>
                        </a:lnTo>
                        <a:lnTo>
                          <a:pt x="10" y="4"/>
                        </a:lnTo>
                        <a:lnTo>
                          <a:pt x="8" y="3"/>
                        </a:lnTo>
                        <a:lnTo>
                          <a:pt x="6" y="3"/>
                        </a:lnTo>
                        <a:lnTo>
                          <a:pt x="5" y="2"/>
                        </a:ln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1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6" y="8"/>
                        </a:lnTo>
                        <a:lnTo>
                          <a:pt x="27" y="14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11" name="Freeform 414">
                    <a:extLst>
                      <a:ext uri="{FF2B5EF4-FFF2-40B4-BE49-F238E27FC236}">
                        <a16:creationId xmlns:a16="http://schemas.microsoft.com/office/drawing/2014/main" id="{E31B0F0A-0280-4A06-B7BF-FFD296544C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1" y="28"/>
                    <a:ext cx="34" cy="10"/>
                  </a:xfrm>
                  <a:custGeom>
                    <a:avLst/>
                    <a:gdLst>
                      <a:gd name="T0" fmla="*/ 0 w 34"/>
                      <a:gd name="T1" fmla="*/ 0 h 10"/>
                      <a:gd name="T2" fmla="*/ 1 w 34"/>
                      <a:gd name="T3" fmla="*/ 0 h 10"/>
                      <a:gd name="T4" fmla="*/ 1 w 34"/>
                      <a:gd name="T5" fmla="*/ 0 h 10"/>
                      <a:gd name="T6" fmla="*/ 2 w 34"/>
                      <a:gd name="T7" fmla="*/ 0 h 10"/>
                      <a:gd name="T8" fmla="*/ 3 w 34"/>
                      <a:gd name="T9" fmla="*/ 0 h 10"/>
                      <a:gd name="T10" fmla="*/ 5 w 34"/>
                      <a:gd name="T11" fmla="*/ 0 h 10"/>
                      <a:gd name="T12" fmla="*/ 6 w 34"/>
                      <a:gd name="T13" fmla="*/ 0 h 10"/>
                      <a:gd name="T14" fmla="*/ 8 w 34"/>
                      <a:gd name="T15" fmla="*/ 0 h 10"/>
                      <a:gd name="T16" fmla="*/ 10 w 34"/>
                      <a:gd name="T17" fmla="*/ 0 h 10"/>
                      <a:gd name="T18" fmla="*/ 11 w 34"/>
                      <a:gd name="T19" fmla="*/ 0 h 10"/>
                      <a:gd name="T20" fmla="*/ 12 w 34"/>
                      <a:gd name="T21" fmla="*/ 0 h 10"/>
                      <a:gd name="T22" fmla="*/ 14 w 34"/>
                      <a:gd name="T23" fmla="*/ 0 h 10"/>
                      <a:gd name="T24" fmla="*/ 16 w 34"/>
                      <a:gd name="T25" fmla="*/ 0 h 10"/>
                      <a:gd name="T26" fmla="*/ 18 w 34"/>
                      <a:gd name="T27" fmla="*/ 0 h 10"/>
                      <a:gd name="T28" fmla="*/ 19 w 34"/>
                      <a:gd name="T29" fmla="*/ 1 h 10"/>
                      <a:gd name="T30" fmla="*/ 21 w 34"/>
                      <a:gd name="T31" fmla="*/ 1 h 10"/>
                      <a:gd name="T32" fmla="*/ 23 w 34"/>
                      <a:gd name="T33" fmla="*/ 1 h 10"/>
                      <a:gd name="T34" fmla="*/ 25 w 34"/>
                      <a:gd name="T35" fmla="*/ 2 h 10"/>
                      <a:gd name="T36" fmla="*/ 27 w 34"/>
                      <a:gd name="T37" fmla="*/ 2 h 10"/>
                      <a:gd name="T38" fmla="*/ 29 w 34"/>
                      <a:gd name="T39" fmla="*/ 3 h 10"/>
                      <a:gd name="T40" fmla="*/ 30 w 34"/>
                      <a:gd name="T41" fmla="*/ 4 h 10"/>
                      <a:gd name="T42" fmla="*/ 31 w 34"/>
                      <a:gd name="T43" fmla="*/ 4 h 10"/>
                      <a:gd name="T44" fmla="*/ 32 w 34"/>
                      <a:gd name="T45" fmla="*/ 5 h 10"/>
                      <a:gd name="T46" fmla="*/ 33 w 34"/>
                      <a:gd name="T47" fmla="*/ 6 h 10"/>
                      <a:gd name="T48" fmla="*/ 33 w 34"/>
                      <a:gd name="T49" fmla="*/ 6 h 10"/>
                      <a:gd name="T50" fmla="*/ 34 w 34"/>
                      <a:gd name="T51" fmla="*/ 10 h 10"/>
                      <a:gd name="T52" fmla="*/ 0 w 34"/>
                      <a:gd name="T53" fmla="*/ 0 h 1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4"/>
                      <a:gd name="T82" fmla="*/ 0 h 10"/>
                      <a:gd name="T83" fmla="*/ 34 w 34"/>
                      <a:gd name="T84" fmla="*/ 10 h 1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4" h="10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6" y="0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  <a:lnTo>
                          <a:pt x="11" y="0"/>
                        </a:lnTo>
                        <a:lnTo>
                          <a:pt x="12" y="0"/>
                        </a:lnTo>
                        <a:lnTo>
                          <a:pt x="14" y="0"/>
                        </a:lnTo>
                        <a:lnTo>
                          <a:pt x="16" y="0"/>
                        </a:lnTo>
                        <a:lnTo>
                          <a:pt x="18" y="0"/>
                        </a:lnTo>
                        <a:lnTo>
                          <a:pt x="19" y="1"/>
                        </a:lnTo>
                        <a:lnTo>
                          <a:pt x="21" y="1"/>
                        </a:lnTo>
                        <a:lnTo>
                          <a:pt x="23" y="1"/>
                        </a:lnTo>
                        <a:lnTo>
                          <a:pt x="25" y="2"/>
                        </a:lnTo>
                        <a:lnTo>
                          <a:pt x="27" y="2"/>
                        </a:lnTo>
                        <a:lnTo>
                          <a:pt x="29" y="3"/>
                        </a:lnTo>
                        <a:lnTo>
                          <a:pt x="30" y="4"/>
                        </a:lnTo>
                        <a:lnTo>
                          <a:pt x="31" y="4"/>
                        </a:lnTo>
                        <a:lnTo>
                          <a:pt x="32" y="5"/>
                        </a:lnTo>
                        <a:lnTo>
                          <a:pt x="33" y="6"/>
                        </a:lnTo>
                        <a:lnTo>
                          <a:pt x="34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12" name="Freeform 415">
                    <a:extLst>
                      <a:ext uri="{FF2B5EF4-FFF2-40B4-BE49-F238E27FC236}">
                        <a16:creationId xmlns:a16="http://schemas.microsoft.com/office/drawing/2014/main" id="{3E6E2CB6-D690-459C-AE84-FA582381AA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1" y="28"/>
                    <a:ext cx="34" cy="10"/>
                  </a:xfrm>
                  <a:custGeom>
                    <a:avLst/>
                    <a:gdLst>
                      <a:gd name="T0" fmla="*/ 0 w 34"/>
                      <a:gd name="T1" fmla="*/ 0 h 10"/>
                      <a:gd name="T2" fmla="*/ 0 w 34"/>
                      <a:gd name="T3" fmla="*/ 0 h 10"/>
                      <a:gd name="T4" fmla="*/ 1 w 34"/>
                      <a:gd name="T5" fmla="*/ 0 h 10"/>
                      <a:gd name="T6" fmla="*/ 1 w 34"/>
                      <a:gd name="T7" fmla="*/ 0 h 10"/>
                      <a:gd name="T8" fmla="*/ 2 w 34"/>
                      <a:gd name="T9" fmla="*/ 0 h 10"/>
                      <a:gd name="T10" fmla="*/ 3 w 34"/>
                      <a:gd name="T11" fmla="*/ 0 h 10"/>
                      <a:gd name="T12" fmla="*/ 5 w 34"/>
                      <a:gd name="T13" fmla="*/ 0 h 10"/>
                      <a:gd name="T14" fmla="*/ 6 w 34"/>
                      <a:gd name="T15" fmla="*/ 0 h 10"/>
                      <a:gd name="T16" fmla="*/ 8 w 34"/>
                      <a:gd name="T17" fmla="*/ 0 h 10"/>
                      <a:gd name="T18" fmla="*/ 10 w 34"/>
                      <a:gd name="T19" fmla="*/ 0 h 10"/>
                      <a:gd name="T20" fmla="*/ 10 w 34"/>
                      <a:gd name="T21" fmla="*/ 0 h 10"/>
                      <a:gd name="T22" fmla="*/ 11 w 34"/>
                      <a:gd name="T23" fmla="*/ 0 h 10"/>
                      <a:gd name="T24" fmla="*/ 12 w 34"/>
                      <a:gd name="T25" fmla="*/ 0 h 10"/>
                      <a:gd name="T26" fmla="*/ 14 w 34"/>
                      <a:gd name="T27" fmla="*/ 0 h 10"/>
                      <a:gd name="T28" fmla="*/ 16 w 34"/>
                      <a:gd name="T29" fmla="*/ 0 h 10"/>
                      <a:gd name="T30" fmla="*/ 18 w 34"/>
                      <a:gd name="T31" fmla="*/ 0 h 10"/>
                      <a:gd name="T32" fmla="*/ 19 w 34"/>
                      <a:gd name="T33" fmla="*/ 1 h 10"/>
                      <a:gd name="T34" fmla="*/ 21 w 34"/>
                      <a:gd name="T35" fmla="*/ 1 h 10"/>
                      <a:gd name="T36" fmla="*/ 23 w 34"/>
                      <a:gd name="T37" fmla="*/ 1 h 10"/>
                      <a:gd name="T38" fmla="*/ 25 w 34"/>
                      <a:gd name="T39" fmla="*/ 2 h 10"/>
                      <a:gd name="T40" fmla="*/ 27 w 34"/>
                      <a:gd name="T41" fmla="*/ 2 h 10"/>
                      <a:gd name="T42" fmla="*/ 29 w 34"/>
                      <a:gd name="T43" fmla="*/ 3 h 10"/>
                      <a:gd name="T44" fmla="*/ 30 w 34"/>
                      <a:gd name="T45" fmla="*/ 4 h 10"/>
                      <a:gd name="T46" fmla="*/ 31 w 34"/>
                      <a:gd name="T47" fmla="*/ 4 h 10"/>
                      <a:gd name="T48" fmla="*/ 32 w 34"/>
                      <a:gd name="T49" fmla="*/ 5 h 10"/>
                      <a:gd name="T50" fmla="*/ 33 w 34"/>
                      <a:gd name="T51" fmla="*/ 6 h 10"/>
                      <a:gd name="T52" fmla="*/ 33 w 34"/>
                      <a:gd name="T53" fmla="*/ 6 h 10"/>
                      <a:gd name="T54" fmla="*/ 34 w 34"/>
                      <a:gd name="T55" fmla="*/ 10 h 10"/>
                      <a:gd name="T56" fmla="*/ 0 w 34"/>
                      <a:gd name="T57" fmla="*/ 0 h 10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w 34"/>
                      <a:gd name="T88" fmla="*/ 0 h 10"/>
                      <a:gd name="T89" fmla="*/ 34 w 34"/>
                      <a:gd name="T90" fmla="*/ 10 h 10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T87" t="T88" r="T89" b="T90"/>
                    <a:pathLst>
                      <a:path w="34" h="1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6" y="0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  <a:lnTo>
                          <a:pt x="11" y="0"/>
                        </a:lnTo>
                        <a:lnTo>
                          <a:pt x="12" y="0"/>
                        </a:lnTo>
                        <a:lnTo>
                          <a:pt x="14" y="0"/>
                        </a:lnTo>
                        <a:lnTo>
                          <a:pt x="16" y="0"/>
                        </a:lnTo>
                        <a:lnTo>
                          <a:pt x="18" y="0"/>
                        </a:lnTo>
                        <a:lnTo>
                          <a:pt x="19" y="1"/>
                        </a:lnTo>
                        <a:lnTo>
                          <a:pt x="21" y="1"/>
                        </a:lnTo>
                        <a:lnTo>
                          <a:pt x="23" y="1"/>
                        </a:lnTo>
                        <a:lnTo>
                          <a:pt x="25" y="2"/>
                        </a:lnTo>
                        <a:lnTo>
                          <a:pt x="27" y="2"/>
                        </a:lnTo>
                        <a:lnTo>
                          <a:pt x="29" y="3"/>
                        </a:lnTo>
                        <a:lnTo>
                          <a:pt x="30" y="4"/>
                        </a:lnTo>
                        <a:lnTo>
                          <a:pt x="31" y="4"/>
                        </a:lnTo>
                        <a:lnTo>
                          <a:pt x="32" y="5"/>
                        </a:lnTo>
                        <a:lnTo>
                          <a:pt x="33" y="6"/>
                        </a:lnTo>
                        <a:lnTo>
                          <a:pt x="34" y="1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13" name="Rectangle 416">
                    <a:extLst>
                      <a:ext uri="{FF2B5EF4-FFF2-40B4-BE49-F238E27FC236}">
                        <a16:creationId xmlns:a16="http://schemas.microsoft.com/office/drawing/2014/main" id="{C43CC591-A691-4449-892A-7490DCE4A2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6" y="31"/>
                    <a:ext cx="8" cy="1"/>
                  </a:xfrm>
                  <a:prstGeom prst="rect">
                    <a:avLst/>
                  </a:pr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>
                      <a:lnSpc>
                        <a:spcPct val="91649"/>
                      </a:lnSpc>
                    </a:pPr>
                    <a:endParaRPr lang="zh-CN" altLang="en-US" sz="2800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14" name="Rectangle 417">
                    <a:extLst>
                      <a:ext uri="{FF2B5EF4-FFF2-40B4-BE49-F238E27FC236}">
                        <a16:creationId xmlns:a16="http://schemas.microsoft.com/office/drawing/2014/main" id="{2BA91F16-602F-4245-8121-52BA94FDF2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6" y="31"/>
                    <a:ext cx="8" cy="1"/>
                  </a:xfrm>
                  <a:prstGeom prst="rect">
                    <a:avLst/>
                  </a:pr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>
                      <a:lnSpc>
                        <a:spcPct val="91649"/>
                      </a:lnSpc>
                    </a:pPr>
                    <a:endParaRPr lang="zh-CN" altLang="en-US" sz="2800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15" name="Rectangle 418">
                    <a:extLst>
                      <a:ext uri="{FF2B5EF4-FFF2-40B4-BE49-F238E27FC236}">
                        <a16:creationId xmlns:a16="http://schemas.microsoft.com/office/drawing/2014/main" id="{2F8D1D96-DF82-4600-BC93-EADADE4355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5" y="34"/>
                    <a:ext cx="7" cy="1"/>
                  </a:xfrm>
                  <a:prstGeom prst="rect">
                    <a:avLst/>
                  </a:pr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>
                      <a:lnSpc>
                        <a:spcPct val="91649"/>
                      </a:lnSpc>
                    </a:pPr>
                    <a:endParaRPr lang="zh-CN" altLang="en-US" sz="2800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16" name="Rectangle 419">
                    <a:extLst>
                      <a:ext uri="{FF2B5EF4-FFF2-40B4-BE49-F238E27FC236}">
                        <a16:creationId xmlns:a16="http://schemas.microsoft.com/office/drawing/2014/main" id="{E546A328-2CA0-4741-BA16-6311FC4119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5" y="34"/>
                    <a:ext cx="7" cy="1"/>
                  </a:xfrm>
                  <a:prstGeom prst="rect">
                    <a:avLst/>
                  </a:pr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>
                      <a:lnSpc>
                        <a:spcPct val="91649"/>
                      </a:lnSpc>
                    </a:pPr>
                    <a:endParaRPr lang="zh-CN" altLang="en-US" sz="2800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17" name="Freeform 420">
                    <a:extLst>
                      <a:ext uri="{FF2B5EF4-FFF2-40B4-BE49-F238E27FC236}">
                        <a16:creationId xmlns:a16="http://schemas.microsoft.com/office/drawing/2014/main" id="{A1F81D9F-E8B2-4833-B0B1-4D2BAA8444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6" y="35"/>
                    <a:ext cx="3" cy="4"/>
                  </a:xfrm>
                  <a:custGeom>
                    <a:avLst/>
                    <a:gdLst>
                      <a:gd name="T0" fmla="*/ 3 w 3"/>
                      <a:gd name="T1" fmla="*/ 4 h 4"/>
                      <a:gd name="T2" fmla="*/ 3 w 3"/>
                      <a:gd name="T3" fmla="*/ 1 h 4"/>
                      <a:gd name="T4" fmla="*/ 0 w 3"/>
                      <a:gd name="T5" fmla="*/ 0 h 4"/>
                      <a:gd name="T6" fmla="*/ 0 w 3"/>
                      <a:gd name="T7" fmla="*/ 3 h 4"/>
                      <a:gd name="T8" fmla="*/ 3 w 3"/>
                      <a:gd name="T9" fmla="*/ 4 h 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4"/>
                      <a:gd name="T17" fmla="*/ 3 w 3"/>
                      <a:gd name="T18" fmla="*/ 4 h 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4">
                        <a:moveTo>
                          <a:pt x="3" y="4"/>
                        </a:move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3" y="4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18" name="Freeform 421">
                    <a:extLst>
                      <a:ext uri="{FF2B5EF4-FFF2-40B4-BE49-F238E27FC236}">
                        <a16:creationId xmlns:a16="http://schemas.microsoft.com/office/drawing/2014/main" id="{F1F8CC21-005E-49B0-8685-AD589F2529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6" y="35"/>
                    <a:ext cx="3" cy="4"/>
                  </a:xfrm>
                  <a:custGeom>
                    <a:avLst/>
                    <a:gdLst>
                      <a:gd name="T0" fmla="*/ 3 w 3"/>
                      <a:gd name="T1" fmla="*/ 4 h 4"/>
                      <a:gd name="T2" fmla="*/ 3 w 3"/>
                      <a:gd name="T3" fmla="*/ 1 h 4"/>
                      <a:gd name="T4" fmla="*/ 0 w 3"/>
                      <a:gd name="T5" fmla="*/ 0 h 4"/>
                      <a:gd name="T6" fmla="*/ 0 w 3"/>
                      <a:gd name="T7" fmla="*/ 3 h 4"/>
                      <a:gd name="T8" fmla="*/ 3 w 3"/>
                      <a:gd name="T9" fmla="*/ 4 h 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4"/>
                      <a:gd name="T17" fmla="*/ 3 w 3"/>
                      <a:gd name="T18" fmla="*/ 4 h 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4">
                        <a:moveTo>
                          <a:pt x="3" y="4"/>
                        </a:move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3" y="4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19" name="Freeform 422">
                    <a:extLst>
                      <a:ext uri="{FF2B5EF4-FFF2-40B4-BE49-F238E27FC236}">
                        <a16:creationId xmlns:a16="http://schemas.microsoft.com/office/drawing/2014/main" id="{4CACD008-7811-4978-952F-E9DD86C278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1" y="37"/>
                    <a:ext cx="3" cy="3"/>
                  </a:xfrm>
                  <a:custGeom>
                    <a:avLst/>
                    <a:gdLst>
                      <a:gd name="T0" fmla="*/ 3 w 3"/>
                      <a:gd name="T1" fmla="*/ 3 h 3"/>
                      <a:gd name="T2" fmla="*/ 3 w 3"/>
                      <a:gd name="T3" fmla="*/ 1 h 3"/>
                      <a:gd name="T4" fmla="*/ 0 w 3"/>
                      <a:gd name="T5" fmla="*/ 0 h 3"/>
                      <a:gd name="T6" fmla="*/ 0 w 3"/>
                      <a:gd name="T7" fmla="*/ 2 h 3"/>
                      <a:gd name="T8" fmla="*/ 3 w 3"/>
                      <a:gd name="T9" fmla="*/ 3 h 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3"/>
                      <a:gd name="T17" fmla="*/ 3 w 3"/>
                      <a:gd name="T18" fmla="*/ 3 h 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3">
                        <a:moveTo>
                          <a:pt x="3" y="3"/>
                        </a:move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3" y="3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20" name="Freeform 423">
                    <a:extLst>
                      <a:ext uri="{FF2B5EF4-FFF2-40B4-BE49-F238E27FC236}">
                        <a16:creationId xmlns:a16="http://schemas.microsoft.com/office/drawing/2014/main" id="{A405CF98-465C-4494-A311-7D2F918531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1" y="37"/>
                    <a:ext cx="3" cy="3"/>
                  </a:xfrm>
                  <a:custGeom>
                    <a:avLst/>
                    <a:gdLst>
                      <a:gd name="T0" fmla="*/ 3 w 3"/>
                      <a:gd name="T1" fmla="*/ 3 h 3"/>
                      <a:gd name="T2" fmla="*/ 3 w 3"/>
                      <a:gd name="T3" fmla="*/ 1 h 3"/>
                      <a:gd name="T4" fmla="*/ 0 w 3"/>
                      <a:gd name="T5" fmla="*/ 0 h 3"/>
                      <a:gd name="T6" fmla="*/ 0 w 3"/>
                      <a:gd name="T7" fmla="*/ 2 h 3"/>
                      <a:gd name="T8" fmla="*/ 3 w 3"/>
                      <a:gd name="T9" fmla="*/ 3 h 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3"/>
                      <a:gd name="T17" fmla="*/ 3 w 3"/>
                      <a:gd name="T18" fmla="*/ 3 h 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3">
                        <a:moveTo>
                          <a:pt x="3" y="3"/>
                        </a:move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3" y="3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21" name="Freeform 424">
                    <a:extLst>
                      <a:ext uri="{FF2B5EF4-FFF2-40B4-BE49-F238E27FC236}">
                        <a16:creationId xmlns:a16="http://schemas.microsoft.com/office/drawing/2014/main" id="{2AABB43B-122B-403F-8B77-B223F4E558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5" y="38"/>
                    <a:ext cx="3" cy="3"/>
                  </a:xfrm>
                  <a:custGeom>
                    <a:avLst/>
                    <a:gdLst>
                      <a:gd name="T0" fmla="*/ 3 w 3"/>
                      <a:gd name="T1" fmla="*/ 3 h 3"/>
                      <a:gd name="T2" fmla="*/ 3 w 3"/>
                      <a:gd name="T3" fmla="*/ 1 h 3"/>
                      <a:gd name="T4" fmla="*/ 0 w 3"/>
                      <a:gd name="T5" fmla="*/ 0 h 3"/>
                      <a:gd name="T6" fmla="*/ 0 w 3"/>
                      <a:gd name="T7" fmla="*/ 3 h 3"/>
                      <a:gd name="T8" fmla="*/ 3 w 3"/>
                      <a:gd name="T9" fmla="*/ 3 h 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3"/>
                      <a:gd name="T17" fmla="*/ 3 w 3"/>
                      <a:gd name="T18" fmla="*/ 3 h 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3">
                        <a:moveTo>
                          <a:pt x="3" y="3"/>
                        </a:move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3" y="3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22" name="Freeform 425">
                    <a:extLst>
                      <a:ext uri="{FF2B5EF4-FFF2-40B4-BE49-F238E27FC236}">
                        <a16:creationId xmlns:a16="http://schemas.microsoft.com/office/drawing/2014/main" id="{F5A1F923-10E2-4543-84A4-F498C6B5F8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" y="38"/>
                    <a:ext cx="3" cy="3"/>
                  </a:xfrm>
                  <a:custGeom>
                    <a:avLst/>
                    <a:gdLst>
                      <a:gd name="T0" fmla="*/ 3 w 3"/>
                      <a:gd name="T1" fmla="*/ 3 h 3"/>
                      <a:gd name="T2" fmla="*/ 3 w 3"/>
                      <a:gd name="T3" fmla="*/ 1 h 3"/>
                      <a:gd name="T4" fmla="*/ 0 w 3"/>
                      <a:gd name="T5" fmla="*/ 0 h 3"/>
                      <a:gd name="T6" fmla="*/ 0 w 3"/>
                      <a:gd name="T7" fmla="*/ 3 h 3"/>
                      <a:gd name="T8" fmla="*/ 3 w 3"/>
                      <a:gd name="T9" fmla="*/ 3 h 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"/>
                      <a:gd name="T16" fmla="*/ 0 h 3"/>
                      <a:gd name="T17" fmla="*/ 3 w 3"/>
                      <a:gd name="T18" fmla="*/ 3 h 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" h="3">
                        <a:moveTo>
                          <a:pt x="3" y="3"/>
                        </a:move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3" y="3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23" name="Freeform 426">
                    <a:extLst>
                      <a:ext uri="{FF2B5EF4-FFF2-40B4-BE49-F238E27FC236}">
                        <a16:creationId xmlns:a16="http://schemas.microsoft.com/office/drawing/2014/main" id="{577B5E92-05B6-4DC7-B4CC-34DE65673B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" y="40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1 h 2"/>
                      <a:gd name="T4" fmla="*/ 0 w 2"/>
                      <a:gd name="T5" fmla="*/ 0 h 2"/>
                      <a:gd name="T6" fmla="*/ 0 w 2"/>
                      <a:gd name="T7" fmla="*/ 2 h 2"/>
                      <a:gd name="T8" fmla="*/ 2 w 2"/>
                      <a:gd name="T9" fmla="*/ 2 h 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"/>
                      <a:gd name="T16" fmla="*/ 0 h 2"/>
                      <a:gd name="T17" fmla="*/ 2 w 2"/>
                      <a:gd name="T18" fmla="*/ 2 h 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" h="2">
                        <a:moveTo>
                          <a:pt x="2" y="2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24" name="Freeform 427">
                    <a:extLst>
                      <a:ext uri="{FF2B5EF4-FFF2-40B4-BE49-F238E27FC236}">
                        <a16:creationId xmlns:a16="http://schemas.microsoft.com/office/drawing/2014/main" id="{6CB578DA-EADD-42C7-B8DD-5BC4190A65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" y="40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1 h 2"/>
                      <a:gd name="T4" fmla="*/ 0 w 2"/>
                      <a:gd name="T5" fmla="*/ 0 h 2"/>
                      <a:gd name="T6" fmla="*/ 0 w 2"/>
                      <a:gd name="T7" fmla="*/ 2 h 2"/>
                      <a:gd name="T8" fmla="*/ 2 w 2"/>
                      <a:gd name="T9" fmla="*/ 2 h 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"/>
                      <a:gd name="T16" fmla="*/ 0 h 2"/>
                      <a:gd name="T17" fmla="*/ 2 w 2"/>
                      <a:gd name="T18" fmla="*/ 2 h 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" h="2">
                        <a:moveTo>
                          <a:pt x="2" y="2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25" name="Freeform 428">
                    <a:extLst>
                      <a:ext uri="{FF2B5EF4-FFF2-40B4-BE49-F238E27FC236}">
                        <a16:creationId xmlns:a16="http://schemas.microsoft.com/office/drawing/2014/main" id="{C905B728-FA0A-482A-AF2F-FD6DB53AB4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0" y="16"/>
                    <a:ext cx="129" cy="38"/>
                  </a:xfrm>
                  <a:custGeom>
                    <a:avLst/>
                    <a:gdLst>
                      <a:gd name="T0" fmla="*/ 0 w 129"/>
                      <a:gd name="T1" fmla="*/ 0 h 38"/>
                      <a:gd name="T2" fmla="*/ 5 w 129"/>
                      <a:gd name="T3" fmla="*/ 0 h 38"/>
                      <a:gd name="T4" fmla="*/ 10 w 129"/>
                      <a:gd name="T5" fmla="*/ 0 h 38"/>
                      <a:gd name="T6" fmla="*/ 15 w 129"/>
                      <a:gd name="T7" fmla="*/ 0 h 38"/>
                      <a:gd name="T8" fmla="*/ 16 w 129"/>
                      <a:gd name="T9" fmla="*/ 0 h 38"/>
                      <a:gd name="T10" fmla="*/ 19 w 129"/>
                      <a:gd name="T11" fmla="*/ 1 h 38"/>
                      <a:gd name="T12" fmla="*/ 23 w 129"/>
                      <a:gd name="T13" fmla="*/ 2 h 38"/>
                      <a:gd name="T14" fmla="*/ 29 w 129"/>
                      <a:gd name="T15" fmla="*/ 4 h 38"/>
                      <a:gd name="T16" fmla="*/ 37 w 129"/>
                      <a:gd name="T17" fmla="*/ 6 h 38"/>
                      <a:gd name="T18" fmla="*/ 46 w 129"/>
                      <a:gd name="T19" fmla="*/ 9 h 38"/>
                      <a:gd name="T20" fmla="*/ 55 w 129"/>
                      <a:gd name="T21" fmla="*/ 12 h 38"/>
                      <a:gd name="T22" fmla="*/ 65 w 129"/>
                      <a:gd name="T23" fmla="*/ 15 h 38"/>
                      <a:gd name="T24" fmla="*/ 75 w 129"/>
                      <a:gd name="T25" fmla="*/ 18 h 38"/>
                      <a:gd name="T26" fmla="*/ 85 w 129"/>
                      <a:gd name="T27" fmla="*/ 21 h 38"/>
                      <a:gd name="T28" fmla="*/ 94 w 129"/>
                      <a:gd name="T29" fmla="*/ 24 h 38"/>
                      <a:gd name="T30" fmla="*/ 103 w 129"/>
                      <a:gd name="T31" fmla="*/ 27 h 38"/>
                      <a:gd name="T32" fmla="*/ 110 w 129"/>
                      <a:gd name="T33" fmla="*/ 29 h 38"/>
                      <a:gd name="T34" fmla="*/ 116 w 129"/>
                      <a:gd name="T35" fmla="*/ 31 h 38"/>
                      <a:gd name="T36" fmla="*/ 120 w 129"/>
                      <a:gd name="T37" fmla="*/ 32 h 38"/>
                      <a:gd name="T38" fmla="*/ 123 w 129"/>
                      <a:gd name="T39" fmla="*/ 33 h 38"/>
                      <a:gd name="T40" fmla="*/ 123 w 129"/>
                      <a:gd name="T41" fmla="*/ 33 h 38"/>
                      <a:gd name="T42" fmla="*/ 125 w 129"/>
                      <a:gd name="T43" fmla="*/ 34 h 38"/>
                      <a:gd name="T44" fmla="*/ 127 w 129"/>
                      <a:gd name="T45" fmla="*/ 36 h 38"/>
                      <a:gd name="T46" fmla="*/ 129 w 129"/>
                      <a:gd name="T47" fmla="*/ 38 h 38"/>
                      <a:gd name="T48" fmla="*/ 129 w 129"/>
                      <a:gd name="T49" fmla="*/ 38 h 38"/>
                      <a:gd name="T50" fmla="*/ 126 w 129"/>
                      <a:gd name="T51" fmla="*/ 38 h 38"/>
                      <a:gd name="T52" fmla="*/ 122 w 129"/>
                      <a:gd name="T53" fmla="*/ 37 h 38"/>
                      <a:gd name="T54" fmla="*/ 115 w 129"/>
                      <a:gd name="T55" fmla="*/ 36 h 38"/>
                      <a:gd name="T56" fmla="*/ 107 w 129"/>
                      <a:gd name="T57" fmla="*/ 34 h 38"/>
                      <a:gd name="T58" fmla="*/ 98 w 129"/>
                      <a:gd name="T59" fmla="*/ 32 h 38"/>
                      <a:gd name="T60" fmla="*/ 88 w 129"/>
                      <a:gd name="T61" fmla="*/ 29 h 38"/>
                      <a:gd name="T62" fmla="*/ 78 w 129"/>
                      <a:gd name="T63" fmla="*/ 27 h 38"/>
                      <a:gd name="T64" fmla="*/ 67 w 129"/>
                      <a:gd name="T65" fmla="*/ 24 h 38"/>
                      <a:gd name="T66" fmla="*/ 57 w 129"/>
                      <a:gd name="T67" fmla="*/ 21 h 38"/>
                      <a:gd name="T68" fmla="*/ 47 w 129"/>
                      <a:gd name="T69" fmla="*/ 19 h 38"/>
                      <a:gd name="T70" fmla="*/ 38 w 129"/>
                      <a:gd name="T71" fmla="*/ 17 h 38"/>
                      <a:gd name="T72" fmla="*/ 30 w 129"/>
                      <a:gd name="T73" fmla="*/ 15 h 38"/>
                      <a:gd name="T74" fmla="*/ 24 w 129"/>
                      <a:gd name="T75" fmla="*/ 13 h 38"/>
                      <a:gd name="T76" fmla="*/ 19 w 129"/>
                      <a:gd name="T77" fmla="*/ 12 h 38"/>
                      <a:gd name="T78" fmla="*/ 17 w 129"/>
                      <a:gd name="T79" fmla="*/ 11 h 38"/>
                      <a:gd name="T80" fmla="*/ 16 w 129"/>
                      <a:gd name="T81" fmla="*/ 11 h 38"/>
                      <a:gd name="T82" fmla="*/ 13 w 129"/>
                      <a:gd name="T83" fmla="*/ 8 h 38"/>
                      <a:gd name="T84" fmla="*/ 9 w 129"/>
                      <a:gd name="T85" fmla="*/ 4 h 38"/>
                      <a:gd name="T86" fmla="*/ 3 w 129"/>
                      <a:gd name="T87" fmla="*/ 0 h 38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29"/>
                      <a:gd name="T133" fmla="*/ 0 h 38"/>
                      <a:gd name="T134" fmla="*/ 129 w 129"/>
                      <a:gd name="T135" fmla="*/ 38 h 38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29" h="3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10" y="0"/>
                        </a:lnTo>
                        <a:lnTo>
                          <a:pt x="13" y="0"/>
                        </a:lnTo>
                        <a:lnTo>
                          <a:pt x="15" y="0"/>
                        </a:lnTo>
                        <a:lnTo>
                          <a:pt x="16" y="0"/>
                        </a:lnTo>
                        <a:lnTo>
                          <a:pt x="17" y="0"/>
                        </a:lnTo>
                        <a:lnTo>
                          <a:pt x="19" y="1"/>
                        </a:lnTo>
                        <a:lnTo>
                          <a:pt x="21" y="1"/>
                        </a:lnTo>
                        <a:lnTo>
                          <a:pt x="23" y="2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3" y="5"/>
                        </a:lnTo>
                        <a:lnTo>
                          <a:pt x="37" y="6"/>
                        </a:lnTo>
                        <a:lnTo>
                          <a:pt x="41" y="8"/>
                        </a:lnTo>
                        <a:lnTo>
                          <a:pt x="46" y="9"/>
                        </a:lnTo>
                        <a:lnTo>
                          <a:pt x="50" y="10"/>
                        </a:lnTo>
                        <a:lnTo>
                          <a:pt x="55" y="12"/>
                        </a:lnTo>
                        <a:lnTo>
                          <a:pt x="60" y="13"/>
                        </a:lnTo>
                        <a:lnTo>
                          <a:pt x="65" y="15"/>
                        </a:lnTo>
                        <a:lnTo>
                          <a:pt x="70" y="17"/>
                        </a:lnTo>
                        <a:lnTo>
                          <a:pt x="75" y="18"/>
                        </a:lnTo>
                        <a:lnTo>
                          <a:pt x="80" y="20"/>
                        </a:lnTo>
                        <a:lnTo>
                          <a:pt x="85" y="21"/>
                        </a:lnTo>
                        <a:lnTo>
                          <a:pt x="89" y="23"/>
                        </a:lnTo>
                        <a:lnTo>
                          <a:pt x="94" y="24"/>
                        </a:lnTo>
                        <a:lnTo>
                          <a:pt x="98" y="25"/>
                        </a:lnTo>
                        <a:lnTo>
                          <a:pt x="103" y="27"/>
                        </a:lnTo>
                        <a:lnTo>
                          <a:pt x="106" y="28"/>
                        </a:lnTo>
                        <a:lnTo>
                          <a:pt x="110" y="29"/>
                        </a:lnTo>
                        <a:lnTo>
                          <a:pt x="113" y="30"/>
                        </a:lnTo>
                        <a:lnTo>
                          <a:pt x="116" y="31"/>
                        </a:lnTo>
                        <a:lnTo>
                          <a:pt x="118" y="32"/>
                        </a:lnTo>
                        <a:lnTo>
                          <a:pt x="120" y="32"/>
                        </a:lnTo>
                        <a:lnTo>
                          <a:pt x="122" y="33"/>
                        </a:lnTo>
                        <a:lnTo>
                          <a:pt x="123" y="33"/>
                        </a:lnTo>
                        <a:lnTo>
                          <a:pt x="124" y="34"/>
                        </a:lnTo>
                        <a:lnTo>
                          <a:pt x="125" y="34"/>
                        </a:lnTo>
                        <a:lnTo>
                          <a:pt x="126" y="35"/>
                        </a:lnTo>
                        <a:lnTo>
                          <a:pt x="127" y="36"/>
                        </a:lnTo>
                        <a:lnTo>
                          <a:pt x="128" y="37"/>
                        </a:lnTo>
                        <a:lnTo>
                          <a:pt x="129" y="38"/>
                        </a:lnTo>
                        <a:lnTo>
                          <a:pt x="128" y="38"/>
                        </a:lnTo>
                        <a:lnTo>
                          <a:pt x="126" y="38"/>
                        </a:lnTo>
                        <a:lnTo>
                          <a:pt x="124" y="38"/>
                        </a:lnTo>
                        <a:lnTo>
                          <a:pt x="122" y="37"/>
                        </a:lnTo>
                        <a:lnTo>
                          <a:pt x="119" y="36"/>
                        </a:lnTo>
                        <a:lnTo>
                          <a:pt x="115" y="36"/>
                        </a:lnTo>
                        <a:lnTo>
                          <a:pt x="111" y="35"/>
                        </a:lnTo>
                        <a:lnTo>
                          <a:pt x="107" y="34"/>
                        </a:lnTo>
                        <a:lnTo>
                          <a:pt x="103" y="33"/>
                        </a:lnTo>
                        <a:lnTo>
                          <a:pt x="98" y="32"/>
                        </a:lnTo>
                        <a:lnTo>
                          <a:pt x="93" y="30"/>
                        </a:lnTo>
                        <a:lnTo>
                          <a:pt x="88" y="29"/>
                        </a:lnTo>
                        <a:lnTo>
                          <a:pt x="83" y="28"/>
                        </a:lnTo>
                        <a:lnTo>
                          <a:pt x="78" y="27"/>
                        </a:lnTo>
                        <a:lnTo>
                          <a:pt x="73" y="25"/>
                        </a:lnTo>
                        <a:lnTo>
                          <a:pt x="67" y="24"/>
                        </a:lnTo>
                        <a:lnTo>
                          <a:pt x="62" y="23"/>
                        </a:lnTo>
                        <a:lnTo>
                          <a:pt x="57" y="21"/>
                        </a:lnTo>
                        <a:lnTo>
                          <a:pt x="52" y="20"/>
                        </a:lnTo>
                        <a:lnTo>
                          <a:pt x="47" y="19"/>
                        </a:lnTo>
                        <a:lnTo>
                          <a:pt x="43" y="18"/>
                        </a:lnTo>
                        <a:lnTo>
                          <a:pt x="38" y="17"/>
                        </a:lnTo>
                        <a:lnTo>
                          <a:pt x="34" y="16"/>
                        </a:lnTo>
                        <a:lnTo>
                          <a:pt x="30" y="15"/>
                        </a:lnTo>
                        <a:lnTo>
                          <a:pt x="27" y="14"/>
                        </a:lnTo>
                        <a:lnTo>
                          <a:pt x="24" y="13"/>
                        </a:lnTo>
                        <a:lnTo>
                          <a:pt x="21" y="12"/>
                        </a:lnTo>
                        <a:lnTo>
                          <a:pt x="19" y="12"/>
                        </a:lnTo>
                        <a:lnTo>
                          <a:pt x="18" y="12"/>
                        </a:lnTo>
                        <a:lnTo>
                          <a:pt x="17" y="11"/>
                        </a:lnTo>
                        <a:lnTo>
                          <a:pt x="16" y="11"/>
                        </a:lnTo>
                        <a:lnTo>
                          <a:pt x="15" y="10"/>
                        </a:lnTo>
                        <a:lnTo>
                          <a:pt x="13" y="8"/>
                        </a:lnTo>
                        <a:lnTo>
                          <a:pt x="11" y="6"/>
                        </a:lnTo>
                        <a:lnTo>
                          <a:pt x="9" y="4"/>
                        </a:lnTo>
                        <a:lnTo>
                          <a:pt x="6" y="2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999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26" name="Freeform 429">
                    <a:extLst>
                      <a:ext uri="{FF2B5EF4-FFF2-40B4-BE49-F238E27FC236}">
                        <a16:creationId xmlns:a16="http://schemas.microsoft.com/office/drawing/2014/main" id="{398268D8-9962-4E8A-B581-3A1DC38B36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0" y="16"/>
                    <a:ext cx="129" cy="38"/>
                  </a:xfrm>
                  <a:custGeom>
                    <a:avLst/>
                    <a:gdLst>
                      <a:gd name="T0" fmla="*/ 0 w 129"/>
                      <a:gd name="T1" fmla="*/ 0 h 38"/>
                      <a:gd name="T2" fmla="*/ 2 w 129"/>
                      <a:gd name="T3" fmla="*/ 0 h 38"/>
                      <a:gd name="T4" fmla="*/ 7 w 129"/>
                      <a:gd name="T5" fmla="*/ 0 h 38"/>
                      <a:gd name="T6" fmla="*/ 13 w 129"/>
                      <a:gd name="T7" fmla="*/ 0 h 38"/>
                      <a:gd name="T8" fmla="*/ 16 w 129"/>
                      <a:gd name="T9" fmla="*/ 0 h 38"/>
                      <a:gd name="T10" fmla="*/ 16 w 129"/>
                      <a:gd name="T11" fmla="*/ 0 h 38"/>
                      <a:gd name="T12" fmla="*/ 19 w 129"/>
                      <a:gd name="T13" fmla="*/ 1 h 38"/>
                      <a:gd name="T14" fmla="*/ 23 w 129"/>
                      <a:gd name="T15" fmla="*/ 2 h 38"/>
                      <a:gd name="T16" fmla="*/ 29 w 129"/>
                      <a:gd name="T17" fmla="*/ 4 h 38"/>
                      <a:gd name="T18" fmla="*/ 37 w 129"/>
                      <a:gd name="T19" fmla="*/ 6 h 38"/>
                      <a:gd name="T20" fmla="*/ 46 w 129"/>
                      <a:gd name="T21" fmla="*/ 9 h 38"/>
                      <a:gd name="T22" fmla="*/ 55 w 129"/>
                      <a:gd name="T23" fmla="*/ 12 h 38"/>
                      <a:gd name="T24" fmla="*/ 65 w 129"/>
                      <a:gd name="T25" fmla="*/ 15 h 38"/>
                      <a:gd name="T26" fmla="*/ 75 w 129"/>
                      <a:gd name="T27" fmla="*/ 18 h 38"/>
                      <a:gd name="T28" fmla="*/ 85 w 129"/>
                      <a:gd name="T29" fmla="*/ 21 h 38"/>
                      <a:gd name="T30" fmla="*/ 94 w 129"/>
                      <a:gd name="T31" fmla="*/ 24 h 38"/>
                      <a:gd name="T32" fmla="*/ 103 w 129"/>
                      <a:gd name="T33" fmla="*/ 27 h 38"/>
                      <a:gd name="T34" fmla="*/ 110 w 129"/>
                      <a:gd name="T35" fmla="*/ 29 h 38"/>
                      <a:gd name="T36" fmla="*/ 116 w 129"/>
                      <a:gd name="T37" fmla="*/ 31 h 38"/>
                      <a:gd name="T38" fmla="*/ 120 w 129"/>
                      <a:gd name="T39" fmla="*/ 32 h 38"/>
                      <a:gd name="T40" fmla="*/ 123 w 129"/>
                      <a:gd name="T41" fmla="*/ 33 h 38"/>
                      <a:gd name="T42" fmla="*/ 123 w 129"/>
                      <a:gd name="T43" fmla="*/ 33 h 38"/>
                      <a:gd name="T44" fmla="*/ 124 w 129"/>
                      <a:gd name="T45" fmla="*/ 34 h 38"/>
                      <a:gd name="T46" fmla="*/ 126 w 129"/>
                      <a:gd name="T47" fmla="*/ 35 h 38"/>
                      <a:gd name="T48" fmla="*/ 128 w 129"/>
                      <a:gd name="T49" fmla="*/ 37 h 38"/>
                      <a:gd name="T50" fmla="*/ 129 w 129"/>
                      <a:gd name="T51" fmla="*/ 38 h 38"/>
                      <a:gd name="T52" fmla="*/ 129 w 129"/>
                      <a:gd name="T53" fmla="*/ 38 h 38"/>
                      <a:gd name="T54" fmla="*/ 126 w 129"/>
                      <a:gd name="T55" fmla="*/ 38 h 38"/>
                      <a:gd name="T56" fmla="*/ 122 w 129"/>
                      <a:gd name="T57" fmla="*/ 37 h 38"/>
                      <a:gd name="T58" fmla="*/ 115 w 129"/>
                      <a:gd name="T59" fmla="*/ 36 h 38"/>
                      <a:gd name="T60" fmla="*/ 107 w 129"/>
                      <a:gd name="T61" fmla="*/ 34 h 38"/>
                      <a:gd name="T62" fmla="*/ 98 w 129"/>
                      <a:gd name="T63" fmla="*/ 32 h 38"/>
                      <a:gd name="T64" fmla="*/ 88 w 129"/>
                      <a:gd name="T65" fmla="*/ 29 h 38"/>
                      <a:gd name="T66" fmla="*/ 78 w 129"/>
                      <a:gd name="T67" fmla="*/ 27 h 38"/>
                      <a:gd name="T68" fmla="*/ 67 w 129"/>
                      <a:gd name="T69" fmla="*/ 24 h 38"/>
                      <a:gd name="T70" fmla="*/ 57 w 129"/>
                      <a:gd name="T71" fmla="*/ 21 h 38"/>
                      <a:gd name="T72" fmla="*/ 47 w 129"/>
                      <a:gd name="T73" fmla="*/ 19 h 38"/>
                      <a:gd name="T74" fmla="*/ 38 w 129"/>
                      <a:gd name="T75" fmla="*/ 17 h 38"/>
                      <a:gd name="T76" fmla="*/ 30 w 129"/>
                      <a:gd name="T77" fmla="*/ 15 h 38"/>
                      <a:gd name="T78" fmla="*/ 24 w 129"/>
                      <a:gd name="T79" fmla="*/ 13 h 38"/>
                      <a:gd name="T80" fmla="*/ 19 w 129"/>
                      <a:gd name="T81" fmla="*/ 12 h 38"/>
                      <a:gd name="T82" fmla="*/ 17 w 129"/>
                      <a:gd name="T83" fmla="*/ 11 h 38"/>
                      <a:gd name="T84" fmla="*/ 16 w 129"/>
                      <a:gd name="T85" fmla="*/ 11 h 38"/>
                      <a:gd name="T86" fmla="*/ 15 w 129"/>
                      <a:gd name="T87" fmla="*/ 10 h 38"/>
                      <a:gd name="T88" fmla="*/ 11 w 129"/>
                      <a:gd name="T89" fmla="*/ 6 h 38"/>
                      <a:gd name="T90" fmla="*/ 6 w 129"/>
                      <a:gd name="T91" fmla="*/ 2 h 38"/>
                      <a:gd name="T92" fmla="*/ 0 w 129"/>
                      <a:gd name="T93" fmla="*/ 0 h 38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129"/>
                      <a:gd name="T142" fmla="*/ 0 h 38"/>
                      <a:gd name="T143" fmla="*/ 129 w 129"/>
                      <a:gd name="T144" fmla="*/ 38 h 38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129" h="3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10" y="0"/>
                        </a:lnTo>
                        <a:lnTo>
                          <a:pt x="13" y="0"/>
                        </a:lnTo>
                        <a:lnTo>
                          <a:pt x="15" y="0"/>
                        </a:lnTo>
                        <a:lnTo>
                          <a:pt x="16" y="0"/>
                        </a:lnTo>
                        <a:lnTo>
                          <a:pt x="17" y="0"/>
                        </a:lnTo>
                        <a:lnTo>
                          <a:pt x="19" y="1"/>
                        </a:lnTo>
                        <a:lnTo>
                          <a:pt x="21" y="1"/>
                        </a:lnTo>
                        <a:lnTo>
                          <a:pt x="23" y="2"/>
                        </a:lnTo>
                        <a:lnTo>
                          <a:pt x="26" y="3"/>
                        </a:lnTo>
                        <a:lnTo>
                          <a:pt x="29" y="4"/>
                        </a:lnTo>
                        <a:lnTo>
                          <a:pt x="33" y="5"/>
                        </a:lnTo>
                        <a:lnTo>
                          <a:pt x="37" y="6"/>
                        </a:lnTo>
                        <a:lnTo>
                          <a:pt x="41" y="8"/>
                        </a:lnTo>
                        <a:lnTo>
                          <a:pt x="46" y="9"/>
                        </a:lnTo>
                        <a:lnTo>
                          <a:pt x="50" y="10"/>
                        </a:lnTo>
                        <a:lnTo>
                          <a:pt x="55" y="12"/>
                        </a:lnTo>
                        <a:lnTo>
                          <a:pt x="60" y="13"/>
                        </a:lnTo>
                        <a:lnTo>
                          <a:pt x="65" y="15"/>
                        </a:lnTo>
                        <a:lnTo>
                          <a:pt x="70" y="17"/>
                        </a:lnTo>
                        <a:lnTo>
                          <a:pt x="75" y="18"/>
                        </a:lnTo>
                        <a:lnTo>
                          <a:pt x="80" y="20"/>
                        </a:lnTo>
                        <a:lnTo>
                          <a:pt x="85" y="21"/>
                        </a:lnTo>
                        <a:lnTo>
                          <a:pt x="89" y="23"/>
                        </a:lnTo>
                        <a:lnTo>
                          <a:pt x="94" y="24"/>
                        </a:lnTo>
                        <a:lnTo>
                          <a:pt x="98" y="25"/>
                        </a:lnTo>
                        <a:lnTo>
                          <a:pt x="103" y="27"/>
                        </a:lnTo>
                        <a:lnTo>
                          <a:pt x="106" y="28"/>
                        </a:lnTo>
                        <a:lnTo>
                          <a:pt x="110" y="29"/>
                        </a:lnTo>
                        <a:lnTo>
                          <a:pt x="113" y="30"/>
                        </a:lnTo>
                        <a:lnTo>
                          <a:pt x="116" y="31"/>
                        </a:lnTo>
                        <a:lnTo>
                          <a:pt x="118" y="32"/>
                        </a:lnTo>
                        <a:lnTo>
                          <a:pt x="120" y="32"/>
                        </a:lnTo>
                        <a:lnTo>
                          <a:pt x="122" y="33"/>
                        </a:lnTo>
                        <a:lnTo>
                          <a:pt x="123" y="33"/>
                        </a:lnTo>
                        <a:lnTo>
                          <a:pt x="124" y="34"/>
                        </a:lnTo>
                        <a:lnTo>
                          <a:pt x="125" y="34"/>
                        </a:lnTo>
                        <a:lnTo>
                          <a:pt x="126" y="35"/>
                        </a:lnTo>
                        <a:lnTo>
                          <a:pt x="127" y="36"/>
                        </a:lnTo>
                        <a:lnTo>
                          <a:pt x="128" y="37"/>
                        </a:lnTo>
                        <a:lnTo>
                          <a:pt x="129" y="38"/>
                        </a:lnTo>
                        <a:lnTo>
                          <a:pt x="128" y="38"/>
                        </a:lnTo>
                        <a:lnTo>
                          <a:pt x="126" y="38"/>
                        </a:lnTo>
                        <a:lnTo>
                          <a:pt x="124" y="38"/>
                        </a:lnTo>
                        <a:lnTo>
                          <a:pt x="122" y="37"/>
                        </a:lnTo>
                        <a:lnTo>
                          <a:pt x="119" y="36"/>
                        </a:lnTo>
                        <a:lnTo>
                          <a:pt x="115" y="36"/>
                        </a:lnTo>
                        <a:lnTo>
                          <a:pt x="111" y="35"/>
                        </a:lnTo>
                        <a:lnTo>
                          <a:pt x="107" y="34"/>
                        </a:lnTo>
                        <a:lnTo>
                          <a:pt x="103" y="33"/>
                        </a:lnTo>
                        <a:lnTo>
                          <a:pt x="98" y="32"/>
                        </a:lnTo>
                        <a:lnTo>
                          <a:pt x="93" y="30"/>
                        </a:lnTo>
                        <a:lnTo>
                          <a:pt x="88" y="29"/>
                        </a:lnTo>
                        <a:lnTo>
                          <a:pt x="83" y="28"/>
                        </a:lnTo>
                        <a:lnTo>
                          <a:pt x="78" y="27"/>
                        </a:lnTo>
                        <a:lnTo>
                          <a:pt x="73" y="25"/>
                        </a:lnTo>
                        <a:lnTo>
                          <a:pt x="67" y="24"/>
                        </a:lnTo>
                        <a:lnTo>
                          <a:pt x="62" y="23"/>
                        </a:lnTo>
                        <a:lnTo>
                          <a:pt x="57" y="21"/>
                        </a:lnTo>
                        <a:lnTo>
                          <a:pt x="52" y="20"/>
                        </a:lnTo>
                        <a:lnTo>
                          <a:pt x="47" y="19"/>
                        </a:lnTo>
                        <a:lnTo>
                          <a:pt x="43" y="18"/>
                        </a:lnTo>
                        <a:lnTo>
                          <a:pt x="38" y="17"/>
                        </a:lnTo>
                        <a:lnTo>
                          <a:pt x="34" y="16"/>
                        </a:lnTo>
                        <a:lnTo>
                          <a:pt x="30" y="15"/>
                        </a:lnTo>
                        <a:lnTo>
                          <a:pt x="27" y="14"/>
                        </a:lnTo>
                        <a:lnTo>
                          <a:pt x="24" y="13"/>
                        </a:lnTo>
                        <a:lnTo>
                          <a:pt x="21" y="12"/>
                        </a:lnTo>
                        <a:lnTo>
                          <a:pt x="19" y="12"/>
                        </a:lnTo>
                        <a:lnTo>
                          <a:pt x="18" y="12"/>
                        </a:lnTo>
                        <a:lnTo>
                          <a:pt x="17" y="11"/>
                        </a:lnTo>
                        <a:lnTo>
                          <a:pt x="16" y="11"/>
                        </a:lnTo>
                        <a:lnTo>
                          <a:pt x="15" y="10"/>
                        </a:lnTo>
                        <a:lnTo>
                          <a:pt x="13" y="8"/>
                        </a:lnTo>
                        <a:lnTo>
                          <a:pt x="11" y="6"/>
                        </a:lnTo>
                        <a:lnTo>
                          <a:pt x="9" y="4"/>
                        </a:lnTo>
                        <a:lnTo>
                          <a:pt x="6" y="2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27" name="Freeform 430">
                    <a:extLst>
                      <a:ext uri="{FF2B5EF4-FFF2-40B4-BE49-F238E27FC236}">
                        <a16:creationId xmlns:a16="http://schemas.microsoft.com/office/drawing/2014/main" id="{A680191A-ADBB-41AD-ADD7-FC474C6FB5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" y="140"/>
                    <a:ext cx="89" cy="33"/>
                  </a:xfrm>
                  <a:custGeom>
                    <a:avLst/>
                    <a:gdLst>
                      <a:gd name="T0" fmla="*/ 89 w 89"/>
                      <a:gd name="T1" fmla="*/ 11 h 33"/>
                      <a:gd name="T2" fmla="*/ 89 w 89"/>
                      <a:gd name="T3" fmla="*/ 33 h 33"/>
                      <a:gd name="T4" fmla="*/ 0 w 89"/>
                      <a:gd name="T5" fmla="*/ 19 h 33"/>
                      <a:gd name="T6" fmla="*/ 2 w 89"/>
                      <a:gd name="T7" fmla="*/ 0 h 33"/>
                      <a:gd name="T8" fmla="*/ 89 w 89"/>
                      <a:gd name="T9" fmla="*/ 11 h 3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89"/>
                      <a:gd name="T16" fmla="*/ 0 h 33"/>
                      <a:gd name="T17" fmla="*/ 89 w 89"/>
                      <a:gd name="T18" fmla="*/ 33 h 3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89" h="33">
                        <a:moveTo>
                          <a:pt x="89" y="11"/>
                        </a:moveTo>
                        <a:lnTo>
                          <a:pt x="89" y="33"/>
                        </a:lnTo>
                        <a:lnTo>
                          <a:pt x="0" y="19"/>
                        </a:lnTo>
                        <a:lnTo>
                          <a:pt x="2" y="0"/>
                        </a:lnTo>
                        <a:lnTo>
                          <a:pt x="89" y="1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28" name="Freeform 431">
                    <a:extLst>
                      <a:ext uri="{FF2B5EF4-FFF2-40B4-BE49-F238E27FC236}">
                        <a16:creationId xmlns:a16="http://schemas.microsoft.com/office/drawing/2014/main" id="{01BE8457-8140-4C6A-9DFB-D84F05F5E3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" y="161"/>
                    <a:ext cx="58" cy="18"/>
                  </a:xfrm>
                  <a:custGeom>
                    <a:avLst/>
                    <a:gdLst>
                      <a:gd name="T0" fmla="*/ 58 w 58"/>
                      <a:gd name="T1" fmla="*/ 9 h 18"/>
                      <a:gd name="T2" fmla="*/ 0 w 58"/>
                      <a:gd name="T3" fmla="*/ 0 h 18"/>
                      <a:gd name="T4" fmla="*/ 0 w 58"/>
                      <a:gd name="T5" fmla="*/ 6 h 18"/>
                      <a:gd name="T6" fmla="*/ 46 w 58"/>
                      <a:gd name="T7" fmla="*/ 13 h 18"/>
                      <a:gd name="T8" fmla="*/ 46 w 58"/>
                      <a:gd name="T9" fmla="*/ 15 h 18"/>
                      <a:gd name="T10" fmla="*/ 44 w 58"/>
                      <a:gd name="T11" fmla="*/ 15 h 18"/>
                      <a:gd name="T12" fmla="*/ 44 w 58"/>
                      <a:gd name="T13" fmla="*/ 16 h 18"/>
                      <a:gd name="T14" fmla="*/ 53 w 58"/>
                      <a:gd name="T15" fmla="*/ 18 h 18"/>
                      <a:gd name="T16" fmla="*/ 53 w 58"/>
                      <a:gd name="T17" fmla="*/ 14 h 18"/>
                      <a:gd name="T18" fmla="*/ 58 w 58"/>
                      <a:gd name="T19" fmla="*/ 15 h 18"/>
                      <a:gd name="T20" fmla="*/ 58 w 58"/>
                      <a:gd name="T21" fmla="*/ 9 h 18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58"/>
                      <a:gd name="T34" fmla="*/ 0 h 18"/>
                      <a:gd name="T35" fmla="*/ 58 w 58"/>
                      <a:gd name="T36" fmla="*/ 18 h 18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58" h="18">
                        <a:moveTo>
                          <a:pt x="58" y="9"/>
                        </a:moveTo>
                        <a:lnTo>
                          <a:pt x="0" y="0"/>
                        </a:lnTo>
                        <a:lnTo>
                          <a:pt x="0" y="6"/>
                        </a:lnTo>
                        <a:lnTo>
                          <a:pt x="46" y="13"/>
                        </a:lnTo>
                        <a:lnTo>
                          <a:pt x="46" y="15"/>
                        </a:lnTo>
                        <a:lnTo>
                          <a:pt x="44" y="15"/>
                        </a:lnTo>
                        <a:lnTo>
                          <a:pt x="44" y="16"/>
                        </a:lnTo>
                        <a:lnTo>
                          <a:pt x="53" y="18"/>
                        </a:lnTo>
                        <a:lnTo>
                          <a:pt x="53" y="14"/>
                        </a:lnTo>
                        <a:lnTo>
                          <a:pt x="58" y="15"/>
                        </a:lnTo>
                        <a:lnTo>
                          <a:pt x="58" y="9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29" name="Freeform 432">
                    <a:extLst>
                      <a:ext uri="{FF2B5EF4-FFF2-40B4-BE49-F238E27FC236}">
                        <a16:creationId xmlns:a16="http://schemas.microsoft.com/office/drawing/2014/main" id="{A1870AFA-A5FC-4216-8E4B-49D74950E4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0" y="158"/>
                    <a:ext cx="14" cy="37"/>
                  </a:xfrm>
                  <a:custGeom>
                    <a:avLst/>
                    <a:gdLst>
                      <a:gd name="T0" fmla="*/ 7 w 14"/>
                      <a:gd name="T1" fmla="*/ 37 h 37"/>
                      <a:gd name="T2" fmla="*/ 8 w 14"/>
                      <a:gd name="T3" fmla="*/ 36 h 37"/>
                      <a:gd name="T4" fmla="*/ 10 w 14"/>
                      <a:gd name="T5" fmla="*/ 35 h 37"/>
                      <a:gd name="T6" fmla="*/ 11 w 14"/>
                      <a:gd name="T7" fmla="*/ 32 h 37"/>
                      <a:gd name="T8" fmla="*/ 12 w 14"/>
                      <a:gd name="T9" fmla="*/ 30 h 37"/>
                      <a:gd name="T10" fmla="*/ 13 w 14"/>
                      <a:gd name="T11" fmla="*/ 27 h 37"/>
                      <a:gd name="T12" fmla="*/ 13 w 14"/>
                      <a:gd name="T13" fmla="*/ 23 h 37"/>
                      <a:gd name="T14" fmla="*/ 14 w 14"/>
                      <a:gd name="T15" fmla="*/ 19 h 37"/>
                      <a:gd name="T16" fmla="*/ 14 w 14"/>
                      <a:gd name="T17" fmla="*/ 16 h 37"/>
                      <a:gd name="T18" fmla="*/ 14 w 14"/>
                      <a:gd name="T19" fmla="*/ 12 h 37"/>
                      <a:gd name="T20" fmla="*/ 13 w 14"/>
                      <a:gd name="T21" fmla="*/ 9 h 37"/>
                      <a:gd name="T22" fmla="*/ 13 w 14"/>
                      <a:gd name="T23" fmla="*/ 6 h 37"/>
                      <a:gd name="T24" fmla="*/ 12 w 14"/>
                      <a:gd name="T25" fmla="*/ 3 h 37"/>
                      <a:gd name="T26" fmla="*/ 11 w 14"/>
                      <a:gd name="T27" fmla="*/ 1 h 37"/>
                      <a:gd name="T28" fmla="*/ 10 w 14"/>
                      <a:gd name="T29" fmla="*/ 0 h 37"/>
                      <a:gd name="T30" fmla="*/ 8 w 14"/>
                      <a:gd name="T31" fmla="*/ 0 h 37"/>
                      <a:gd name="T32" fmla="*/ 7 w 14"/>
                      <a:gd name="T33" fmla="*/ 0 h 37"/>
                      <a:gd name="T34" fmla="*/ 6 w 14"/>
                      <a:gd name="T35" fmla="*/ 1 h 37"/>
                      <a:gd name="T36" fmla="*/ 4 w 14"/>
                      <a:gd name="T37" fmla="*/ 2 h 37"/>
                      <a:gd name="T38" fmla="*/ 3 w 14"/>
                      <a:gd name="T39" fmla="*/ 4 h 37"/>
                      <a:gd name="T40" fmla="*/ 2 w 14"/>
                      <a:gd name="T41" fmla="*/ 7 h 37"/>
                      <a:gd name="T42" fmla="*/ 1 w 14"/>
                      <a:gd name="T43" fmla="*/ 10 h 37"/>
                      <a:gd name="T44" fmla="*/ 1 w 14"/>
                      <a:gd name="T45" fmla="*/ 14 h 37"/>
                      <a:gd name="T46" fmla="*/ 0 w 14"/>
                      <a:gd name="T47" fmla="*/ 17 h 37"/>
                      <a:gd name="T48" fmla="*/ 0 w 14"/>
                      <a:gd name="T49" fmla="*/ 21 h 37"/>
                      <a:gd name="T50" fmla="*/ 0 w 14"/>
                      <a:gd name="T51" fmla="*/ 25 h 37"/>
                      <a:gd name="T52" fmla="*/ 1 w 14"/>
                      <a:gd name="T53" fmla="*/ 28 h 37"/>
                      <a:gd name="T54" fmla="*/ 1 w 14"/>
                      <a:gd name="T55" fmla="*/ 31 h 37"/>
                      <a:gd name="T56" fmla="*/ 2 w 14"/>
                      <a:gd name="T57" fmla="*/ 34 h 37"/>
                      <a:gd name="T58" fmla="*/ 3 w 14"/>
                      <a:gd name="T59" fmla="*/ 35 h 37"/>
                      <a:gd name="T60" fmla="*/ 4 w 14"/>
                      <a:gd name="T61" fmla="*/ 37 h 37"/>
                      <a:gd name="T62" fmla="*/ 6 w 14"/>
                      <a:gd name="T63" fmla="*/ 37 h 37"/>
                      <a:gd name="T64" fmla="*/ 7 w 14"/>
                      <a:gd name="T65" fmla="*/ 37 h 3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4"/>
                      <a:gd name="T100" fmla="*/ 0 h 37"/>
                      <a:gd name="T101" fmla="*/ 14 w 14"/>
                      <a:gd name="T102" fmla="*/ 37 h 3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4" h="37">
                        <a:moveTo>
                          <a:pt x="7" y="37"/>
                        </a:moveTo>
                        <a:lnTo>
                          <a:pt x="8" y="36"/>
                        </a:lnTo>
                        <a:lnTo>
                          <a:pt x="10" y="35"/>
                        </a:lnTo>
                        <a:lnTo>
                          <a:pt x="11" y="32"/>
                        </a:lnTo>
                        <a:lnTo>
                          <a:pt x="12" y="30"/>
                        </a:lnTo>
                        <a:lnTo>
                          <a:pt x="13" y="27"/>
                        </a:lnTo>
                        <a:lnTo>
                          <a:pt x="13" y="23"/>
                        </a:lnTo>
                        <a:lnTo>
                          <a:pt x="14" y="19"/>
                        </a:lnTo>
                        <a:lnTo>
                          <a:pt x="14" y="16"/>
                        </a:lnTo>
                        <a:lnTo>
                          <a:pt x="14" y="12"/>
                        </a:lnTo>
                        <a:lnTo>
                          <a:pt x="13" y="9"/>
                        </a:lnTo>
                        <a:lnTo>
                          <a:pt x="13" y="6"/>
                        </a:lnTo>
                        <a:lnTo>
                          <a:pt x="12" y="3"/>
                        </a:lnTo>
                        <a:lnTo>
                          <a:pt x="11" y="1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7" y="0"/>
                        </a:lnTo>
                        <a:lnTo>
                          <a:pt x="6" y="1"/>
                        </a:lnTo>
                        <a:lnTo>
                          <a:pt x="4" y="2"/>
                        </a:lnTo>
                        <a:lnTo>
                          <a:pt x="3" y="4"/>
                        </a:lnTo>
                        <a:lnTo>
                          <a:pt x="2" y="7"/>
                        </a:lnTo>
                        <a:lnTo>
                          <a:pt x="1" y="10"/>
                        </a:lnTo>
                        <a:lnTo>
                          <a:pt x="1" y="14"/>
                        </a:lnTo>
                        <a:lnTo>
                          <a:pt x="0" y="17"/>
                        </a:lnTo>
                        <a:lnTo>
                          <a:pt x="0" y="21"/>
                        </a:lnTo>
                        <a:lnTo>
                          <a:pt x="0" y="25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2" y="34"/>
                        </a:lnTo>
                        <a:lnTo>
                          <a:pt x="3" y="35"/>
                        </a:lnTo>
                        <a:lnTo>
                          <a:pt x="4" y="37"/>
                        </a:lnTo>
                        <a:lnTo>
                          <a:pt x="6" y="37"/>
                        </a:lnTo>
                        <a:lnTo>
                          <a:pt x="7" y="37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30" name="Freeform 433">
                    <a:extLst>
                      <a:ext uri="{FF2B5EF4-FFF2-40B4-BE49-F238E27FC236}">
                        <a16:creationId xmlns:a16="http://schemas.microsoft.com/office/drawing/2014/main" id="{C2C103A7-2836-4E4A-BE7C-D7A1F1FB1F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" y="158"/>
                    <a:ext cx="14" cy="37"/>
                  </a:xfrm>
                  <a:custGeom>
                    <a:avLst/>
                    <a:gdLst>
                      <a:gd name="T0" fmla="*/ 7 w 14"/>
                      <a:gd name="T1" fmla="*/ 37 h 37"/>
                      <a:gd name="T2" fmla="*/ 7 w 14"/>
                      <a:gd name="T3" fmla="*/ 37 h 37"/>
                      <a:gd name="T4" fmla="*/ 8 w 14"/>
                      <a:gd name="T5" fmla="*/ 36 h 37"/>
                      <a:gd name="T6" fmla="*/ 10 w 14"/>
                      <a:gd name="T7" fmla="*/ 35 h 37"/>
                      <a:gd name="T8" fmla="*/ 11 w 14"/>
                      <a:gd name="T9" fmla="*/ 32 h 37"/>
                      <a:gd name="T10" fmla="*/ 12 w 14"/>
                      <a:gd name="T11" fmla="*/ 30 h 37"/>
                      <a:gd name="T12" fmla="*/ 13 w 14"/>
                      <a:gd name="T13" fmla="*/ 27 h 37"/>
                      <a:gd name="T14" fmla="*/ 13 w 14"/>
                      <a:gd name="T15" fmla="*/ 23 h 37"/>
                      <a:gd name="T16" fmla="*/ 14 w 14"/>
                      <a:gd name="T17" fmla="*/ 19 h 37"/>
                      <a:gd name="T18" fmla="*/ 14 w 14"/>
                      <a:gd name="T19" fmla="*/ 16 h 37"/>
                      <a:gd name="T20" fmla="*/ 14 w 14"/>
                      <a:gd name="T21" fmla="*/ 16 h 37"/>
                      <a:gd name="T22" fmla="*/ 14 w 14"/>
                      <a:gd name="T23" fmla="*/ 12 h 37"/>
                      <a:gd name="T24" fmla="*/ 13 w 14"/>
                      <a:gd name="T25" fmla="*/ 9 h 37"/>
                      <a:gd name="T26" fmla="*/ 13 w 14"/>
                      <a:gd name="T27" fmla="*/ 6 h 37"/>
                      <a:gd name="T28" fmla="*/ 12 w 14"/>
                      <a:gd name="T29" fmla="*/ 3 h 37"/>
                      <a:gd name="T30" fmla="*/ 11 w 14"/>
                      <a:gd name="T31" fmla="*/ 1 h 37"/>
                      <a:gd name="T32" fmla="*/ 10 w 14"/>
                      <a:gd name="T33" fmla="*/ 0 h 37"/>
                      <a:gd name="T34" fmla="*/ 8 w 14"/>
                      <a:gd name="T35" fmla="*/ 0 h 37"/>
                      <a:gd name="T36" fmla="*/ 7 w 14"/>
                      <a:gd name="T37" fmla="*/ 0 h 37"/>
                      <a:gd name="T38" fmla="*/ 7 w 14"/>
                      <a:gd name="T39" fmla="*/ 0 h 37"/>
                      <a:gd name="T40" fmla="*/ 6 w 14"/>
                      <a:gd name="T41" fmla="*/ 1 h 37"/>
                      <a:gd name="T42" fmla="*/ 4 w 14"/>
                      <a:gd name="T43" fmla="*/ 2 h 37"/>
                      <a:gd name="T44" fmla="*/ 3 w 14"/>
                      <a:gd name="T45" fmla="*/ 4 h 37"/>
                      <a:gd name="T46" fmla="*/ 2 w 14"/>
                      <a:gd name="T47" fmla="*/ 7 h 37"/>
                      <a:gd name="T48" fmla="*/ 1 w 14"/>
                      <a:gd name="T49" fmla="*/ 10 h 37"/>
                      <a:gd name="T50" fmla="*/ 1 w 14"/>
                      <a:gd name="T51" fmla="*/ 14 h 37"/>
                      <a:gd name="T52" fmla="*/ 0 w 14"/>
                      <a:gd name="T53" fmla="*/ 17 h 37"/>
                      <a:gd name="T54" fmla="*/ 0 w 14"/>
                      <a:gd name="T55" fmla="*/ 21 h 37"/>
                      <a:gd name="T56" fmla="*/ 0 w 14"/>
                      <a:gd name="T57" fmla="*/ 21 h 37"/>
                      <a:gd name="T58" fmla="*/ 0 w 14"/>
                      <a:gd name="T59" fmla="*/ 25 h 37"/>
                      <a:gd name="T60" fmla="*/ 1 w 14"/>
                      <a:gd name="T61" fmla="*/ 28 h 37"/>
                      <a:gd name="T62" fmla="*/ 1 w 14"/>
                      <a:gd name="T63" fmla="*/ 31 h 37"/>
                      <a:gd name="T64" fmla="*/ 2 w 14"/>
                      <a:gd name="T65" fmla="*/ 34 h 37"/>
                      <a:gd name="T66" fmla="*/ 3 w 14"/>
                      <a:gd name="T67" fmla="*/ 35 h 37"/>
                      <a:gd name="T68" fmla="*/ 4 w 14"/>
                      <a:gd name="T69" fmla="*/ 37 h 37"/>
                      <a:gd name="T70" fmla="*/ 6 w 14"/>
                      <a:gd name="T71" fmla="*/ 37 h 37"/>
                      <a:gd name="T72" fmla="*/ 7 w 14"/>
                      <a:gd name="T73" fmla="*/ 37 h 37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14"/>
                      <a:gd name="T112" fmla="*/ 0 h 37"/>
                      <a:gd name="T113" fmla="*/ 14 w 14"/>
                      <a:gd name="T114" fmla="*/ 37 h 37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14" h="37">
                        <a:moveTo>
                          <a:pt x="7" y="37"/>
                        </a:moveTo>
                        <a:lnTo>
                          <a:pt x="7" y="37"/>
                        </a:lnTo>
                        <a:lnTo>
                          <a:pt x="8" y="36"/>
                        </a:lnTo>
                        <a:lnTo>
                          <a:pt x="10" y="35"/>
                        </a:lnTo>
                        <a:lnTo>
                          <a:pt x="11" y="32"/>
                        </a:lnTo>
                        <a:lnTo>
                          <a:pt x="12" y="30"/>
                        </a:lnTo>
                        <a:lnTo>
                          <a:pt x="13" y="27"/>
                        </a:lnTo>
                        <a:lnTo>
                          <a:pt x="13" y="23"/>
                        </a:lnTo>
                        <a:lnTo>
                          <a:pt x="14" y="19"/>
                        </a:lnTo>
                        <a:lnTo>
                          <a:pt x="14" y="16"/>
                        </a:lnTo>
                        <a:lnTo>
                          <a:pt x="14" y="12"/>
                        </a:lnTo>
                        <a:lnTo>
                          <a:pt x="13" y="9"/>
                        </a:lnTo>
                        <a:lnTo>
                          <a:pt x="13" y="6"/>
                        </a:lnTo>
                        <a:lnTo>
                          <a:pt x="12" y="3"/>
                        </a:lnTo>
                        <a:lnTo>
                          <a:pt x="11" y="1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7" y="0"/>
                        </a:lnTo>
                        <a:lnTo>
                          <a:pt x="6" y="1"/>
                        </a:lnTo>
                        <a:lnTo>
                          <a:pt x="4" y="2"/>
                        </a:lnTo>
                        <a:lnTo>
                          <a:pt x="3" y="4"/>
                        </a:lnTo>
                        <a:lnTo>
                          <a:pt x="2" y="7"/>
                        </a:lnTo>
                        <a:lnTo>
                          <a:pt x="1" y="10"/>
                        </a:lnTo>
                        <a:lnTo>
                          <a:pt x="1" y="14"/>
                        </a:lnTo>
                        <a:lnTo>
                          <a:pt x="0" y="17"/>
                        </a:lnTo>
                        <a:lnTo>
                          <a:pt x="0" y="21"/>
                        </a:lnTo>
                        <a:lnTo>
                          <a:pt x="0" y="25"/>
                        </a:lnTo>
                        <a:lnTo>
                          <a:pt x="1" y="28"/>
                        </a:lnTo>
                        <a:lnTo>
                          <a:pt x="1" y="31"/>
                        </a:lnTo>
                        <a:lnTo>
                          <a:pt x="2" y="34"/>
                        </a:lnTo>
                        <a:lnTo>
                          <a:pt x="3" y="35"/>
                        </a:lnTo>
                        <a:lnTo>
                          <a:pt x="4" y="37"/>
                        </a:lnTo>
                        <a:lnTo>
                          <a:pt x="6" y="37"/>
                        </a:lnTo>
                        <a:lnTo>
                          <a:pt x="7" y="37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31" name="Freeform 434">
                    <a:extLst>
                      <a:ext uri="{FF2B5EF4-FFF2-40B4-BE49-F238E27FC236}">
                        <a16:creationId xmlns:a16="http://schemas.microsoft.com/office/drawing/2014/main" id="{8FAE21F0-99A4-4D0C-B8C9-4B87D565B9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1" y="159"/>
                    <a:ext cx="12" cy="35"/>
                  </a:xfrm>
                  <a:custGeom>
                    <a:avLst/>
                    <a:gdLst>
                      <a:gd name="T0" fmla="*/ 6 w 12"/>
                      <a:gd name="T1" fmla="*/ 35 h 35"/>
                      <a:gd name="T2" fmla="*/ 7 w 12"/>
                      <a:gd name="T3" fmla="*/ 34 h 35"/>
                      <a:gd name="T4" fmla="*/ 8 w 12"/>
                      <a:gd name="T5" fmla="*/ 32 h 35"/>
                      <a:gd name="T6" fmla="*/ 9 w 12"/>
                      <a:gd name="T7" fmla="*/ 30 h 35"/>
                      <a:gd name="T8" fmla="*/ 10 w 12"/>
                      <a:gd name="T9" fmla="*/ 28 h 35"/>
                      <a:gd name="T10" fmla="*/ 11 w 12"/>
                      <a:gd name="T11" fmla="*/ 25 h 35"/>
                      <a:gd name="T12" fmla="*/ 11 w 12"/>
                      <a:gd name="T13" fmla="*/ 22 h 35"/>
                      <a:gd name="T14" fmla="*/ 12 w 12"/>
                      <a:gd name="T15" fmla="*/ 19 h 35"/>
                      <a:gd name="T16" fmla="*/ 12 w 12"/>
                      <a:gd name="T17" fmla="*/ 15 h 35"/>
                      <a:gd name="T18" fmla="*/ 12 w 12"/>
                      <a:gd name="T19" fmla="*/ 12 h 35"/>
                      <a:gd name="T20" fmla="*/ 11 w 12"/>
                      <a:gd name="T21" fmla="*/ 9 h 35"/>
                      <a:gd name="T22" fmla="*/ 11 w 12"/>
                      <a:gd name="T23" fmla="*/ 6 h 35"/>
                      <a:gd name="T24" fmla="*/ 10 w 12"/>
                      <a:gd name="T25" fmla="*/ 4 h 35"/>
                      <a:gd name="T26" fmla="*/ 9 w 12"/>
                      <a:gd name="T27" fmla="*/ 2 h 35"/>
                      <a:gd name="T28" fmla="*/ 8 w 12"/>
                      <a:gd name="T29" fmla="*/ 1 h 35"/>
                      <a:gd name="T30" fmla="*/ 7 w 12"/>
                      <a:gd name="T31" fmla="*/ 0 h 35"/>
                      <a:gd name="T32" fmla="*/ 6 w 12"/>
                      <a:gd name="T33" fmla="*/ 0 h 35"/>
                      <a:gd name="T34" fmla="*/ 5 w 12"/>
                      <a:gd name="T35" fmla="*/ 1 h 35"/>
                      <a:gd name="T36" fmla="*/ 4 w 12"/>
                      <a:gd name="T37" fmla="*/ 3 h 35"/>
                      <a:gd name="T38" fmla="*/ 3 w 12"/>
                      <a:gd name="T39" fmla="*/ 4 h 35"/>
                      <a:gd name="T40" fmla="*/ 2 w 12"/>
                      <a:gd name="T41" fmla="*/ 7 h 35"/>
                      <a:gd name="T42" fmla="*/ 1 w 12"/>
                      <a:gd name="T43" fmla="*/ 10 h 35"/>
                      <a:gd name="T44" fmla="*/ 1 w 12"/>
                      <a:gd name="T45" fmla="*/ 13 h 35"/>
                      <a:gd name="T46" fmla="*/ 0 w 12"/>
                      <a:gd name="T47" fmla="*/ 16 h 35"/>
                      <a:gd name="T48" fmla="*/ 0 w 12"/>
                      <a:gd name="T49" fmla="*/ 20 h 35"/>
                      <a:gd name="T50" fmla="*/ 0 w 12"/>
                      <a:gd name="T51" fmla="*/ 23 h 35"/>
                      <a:gd name="T52" fmla="*/ 1 w 12"/>
                      <a:gd name="T53" fmla="*/ 26 h 35"/>
                      <a:gd name="T54" fmla="*/ 1 w 12"/>
                      <a:gd name="T55" fmla="*/ 29 h 35"/>
                      <a:gd name="T56" fmla="*/ 2 w 12"/>
                      <a:gd name="T57" fmla="*/ 31 h 35"/>
                      <a:gd name="T58" fmla="*/ 3 w 12"/>
                      <a:gd name="T59" fmla="*/ 33 h 35"/>
                      <a:gd name="T60" fmla="*/ 4 w 12"/>
                      <a:gd name="T61" fmla="*/ 34 h 35"/>
                      <a:gd name="T62" fmla="*/ 5 w 12"/>
                      <a:gd name="T63" fmla="*/ 35 h 35"/>
                      <a:gd name="T64" fmla="*/ 6 w 12"/>
                      <a:gd name="T65" fmla="*/ 35 h 35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2"/>
                      <a:gd name="T100" fmla="*/ 0 h 35"/>
                      <a:gd name="T101" fmla="*/ 12 w 12"/>
                      <a:gd name="T102" fmla="*/ 35 h 35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2" h="35">
                        <a:moveTo>
                          <a:pt x="6" y="35"/>
                        </a:moveTo>
                        <a:lnTo>
                          <a:pt x="7" y="34"/>
                        </a:lnTo>
                        <a:lnTo>
                          <a:pt x="8" y="32"/>
                        </a:lnTo>
                        <a:lnTo>
                          <a:pt x="9" y="30"/>
                        </a:lnTo>
                        <a:lnTo>
                          <a:pt x="10" y="28"/>
                        </a:lnTo>
                        <a:lnTo>
                          <a:pt x="11" y="25"/>
                        </a:lnTo>
                        <a:lnTo>
                          <a:pt x="11" y="22"/>
                        </a:lnTo>
                        <a:lnTo>
                          <a:pt x="12" y="19"/>
                        </a:lnTo>
                        <a:lnTo>
                          <a:pt x="12" y="15"/>
                        </a:lnTo>
                        <a:lnTo>
                          <a:pt x="12" y="12"/>
                        </a:lnTo>
                        <a:lnTo>
                          <a:pt x="11" y="9"/>
                        </a:lnTo>
                        <a:lnTo>
                          <a:pt x="11" y="6"/>
                        </a:lnTo>
                        <a:lnTo>
                          <a:pt x="10" y="4"/>
                        </a:lnTo>
                        <a:lnTo>
                          <a:pt x="9" y="2"/>
                        </a:lnTo>
                        <a:lnTo>
                          <a:pt x="8" y="1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1"/>
                        </a:lnTo>
                        <a:lnTo>
                          <a:pt x="4" y="3"/>
                        </a:lnTo>
                        <a:lnTo>
                          <a:pt x="3" y="4"/>
                        </a:lnTo>
                        <a:lnTo>
                          <a:pt x="2" y="7"/>
                        </a:lnTo>
                        <a:lnTo>
                          <a:pt x="1" y="10"/>
                        </a:lnTo>
                        <a:lnTo>
                          <a:pt x="1" y="13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0" y="23"/>
                        </a:lnTo>
                        <a:lnTo>
                          <a:pt x="1" y="26"/>
                        </a:lnTo>
                        <a:lnTo>
                          <a:pt x="1" y="29"/>
                        </a:lnTo>
                        <a:lnTo>
                          <a:pt x="2" y="31"/>
                        </a:lnTo>
                        <a:lnTo>
                          <a:pt x="3" y="33"/>
                        </a:lnTo>
                        <a:lnTo>
                          <a:pt x="4" y="34"/>
                        </a:lnTo>
                        <a:lnTo>
                          <a:pt x="5" y="35"/>
                        </a:lnTo>
                        <a:lnTo>
                          <a:pt x="6" y="35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32" name="Freeform 435">
                    <a:extLst>
                      <a:ext uri="{FF2B5EF4-FFF2-40B4-BE49-F238E27FC236}">
                        <a16:creationId xmlns:a16="http://schemas.microsoft.com/office/drawing/2014/main" id="{0AA141A1-1728-4669-A828-2C251BF1B8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" y="159"/>
                    <a:ext cx="12" cy="35"/>
                  </a:xfrm>
                  <a:custGeom>
                    <a:avLst/>
                    <a:gdLst>
                      <a:gd name="T0" fmla="*/ 6 w 12"/>
                      <a:gd name="T1" fmla="*/ 35 h 35"/>
                      <a:gd name="T2" fmla="*/ 6 w 12"/>
                      <a:gd name="T3" fmla="*/ 35 h 35"/>
                      <a:gd name="T4" fmla="*/ 7 w 12"/>
                      <a:gd name="T5" fmla="*/ 34 h 35"/>
                      <a:gd name="T6" fmla="*/ 8 w 12"/>
                      <a:gd name="T7" fmla="*/ 32 h 35"/>
                      <a:gd name="T8" fmla="*/ 9 w 12"/>
                      <a:gd name="T9" fmla="*/ 30 h 35"/>
                      <a:gd name="T10" fmla="*/ 10 w 12"/>
                      <a:gd name="T11" fmla="*/ 28 h 35"/>
                      <a:gd name="T12" fmla="*/ 11 w 12"/>
                      <a:gd name="T13" fmla="*/ 25 h 35"/>
                      <a:gd name="T14" fmla="*/ 11 w 12"/>
                      <a:gd name="T15" fmla="*/ 22 h 35"/>
                      <a:gd name="T16" fmla="*/ 12 w 12"/>
                      <a:gd name="T17" fmla="*/ 19 h 35"/>
                      <a:gd name="T18" fmla="*/ 12 w 12"/>
                      <a:gd name="T19" fmla="*/ 15 h 35"/>
                      <a:gd name="T20" fmla="*/ 12 w 12"/>
                      <a:gd name="T21" fmla="*/ 15 h 35"/>
                      <a:gd name="T22" fmla="*/ 12 w 12"/>
                      <a:gd name="T23" fmla="*/ 12 h 35"/>
                      <a:gd name="T24" fmla="*/ 11 w 12"/>
                      <a:gd name="T25" fmla="*/ 9 h 35"/>
                      <a:gd name="T26" fmla="*/ 11 w 12"/>
                      <a:gd name="T27" fmla="*/ 6 h 35"/>
                      <a:gd name="T28" fmla="*/ 10 w 12"/>
                      <a:gd name="T29" fmla="*/ 4 h 35"/>
                      <a:gd name="T30" fmla="*/ 9 w 12"/>
                      <a:gd name="T31" fmla="*/ 2 h 35"/>
                      <a:gd name="T32" fmla="*/ 8 w 12"/>
                      <a:gd name="T33" fmla="*/ 1 h 35"/>
                      <a:gd name="T34" fmla="*/ 7 w 12"/>
                      <a:gd name="T35" fmla="*/ 0 h 35"/>
                      <a:gd name="T36" fmla="*/ 6 w 12"/>
                      <a:gd name="T37" fmla="*/ 0 h 35"/>
                      <a:gd name="T38" fmla="*/ 6 w 12"/>
                      <a:gd name="T39" fmla="*/ 0 h 35"/>
                      <a:gd name="T40" fmla="*/ 5 w 12"/>
                      <a:gd name="T41" fmla="*/ 1 h 35"/>
                      <a:gd name="T42" fmla="*/ 4 w 12"/>
                      <a:gd name="T43" fmla="*/ 3 h 35"/>
                      <a:gd name="T44" fmla="*/ 3 w 12"/>
                      <a:gd name="T45" fmla="*/ 4 h 35"/>
                      <a:gd name="T46" fmla="*/ 2 w 12"/>
                      <a:gd name="T47" fmla="*/ 7 h 35"/>
                      <a:gd name="T48" fmla="*/ 1 w 12"/>
                      <a:gd name="T49" fmla="*/ 10 h 35"/>
                      <a:gd name="T50" fmla="*/ 1 w 12"/>
                      <a:gd name="T51" fmla="*/ 13 h 35"/>
                      <a:gd name="T52" fmla="*/ 0 w 12"/>
                      <a:gd name="T53" fmla="*/ 16 h 35"/>
                      <a:gd name="T54" fmla="*/ 0 w 12"/>
                      <a:gd name="T55" fmla="*/ 20 h 35"/>
                      <a:gd name="T56" fmla="*/ 0 w 12"/>
                      <a:gd name="T57" fmla="*/ 20 h 35"/>
                      <a:gd name="T58" fmla="*/ 0 w 12"/>
                      <a:gd name="T59" fmla="*/ 23 h 35"/>
                      <a:gd name="T60" fmla="*/ 1 w 12"/>
                      <a:gd name="T61" fmla="*/ 26 h 35"/>
                      <a:gd name="T62" fmla="*/ 1 w 12"/>
                      <a:gd name="T63" fmla="*/ 29 h 35"/>
                      <a:gd name="T64" fmla="*/ 2 w 12"/>
                      <a:gd name="T65" fmla="*/ 31 h 35"/>
                      <a:gd name="T66" fmla="*/ 3 w 12"/>
                      <a:gd name="T67" fmla="*/ 33 h 35"/>
                      <a:gd name="T68" fmla="*/ 4 w 12"/>
                      <a:gd name="T69" fmla="*/ 34 h 35"/>
                      <a:gd name="T70" fmla="*/ 5 w 12"/>
                      <a:gd name="T71" fmla="*/ 35 h 35"/>
                      <a:gd name="T72" fmla="*/ 6 w 12"/>
                      <a:gd name="T73" fmla="*/ 35 h 35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12"/>
                      <a:gd name="T112" fmla="*/ 0 h 35"/>
                      <a:gd name="T113" fmla="*/ 12 w 12"/>
                      <a:gd name="T114" fmla="*/ 35 h 35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12" h="35">
                        <a:moveTo>
                          <a:pt x="6" y="35"/>
                        </a:moveTo>
                        <a:lnTo>
                          <a:pt x="6" y="35"/>
                        </a:lnTo>
                        <a:lnTo>
                          <a:pt x="7" y="34"/>
                        </a:lnTo>
                        <a:lnTo>
                          <a:pt x="8" y="32"/>
                        </a:lnTo>
                        <a:lnTo>
                          <a:pt x="9" y="30"/>
                        </a:lnTo>
                        <a:lnTo>
                          <a:pt x="10" y="28"/>
                        </a:lnTo>
                        <a:lnTo>
                          <a:pt x="11" y="25"/>
                        </a:lnTo>
                        <a:lnTo>
                          <a:pt x="11" y="22"/>
                        </a:lnTo>
                        <a:lnTo>
                          <a:pt x="12" y="19"/>
                        </a:lnTo>
                        <a:lnTo>
                          <a:pt x="12" y="15"/>
                        </a:lnTo>
                        <a:lnTo>
                          <a:pt x="12" y="12"/>
                        </a:lnTo>
                        <a:lnTo>
                          <a:pt x="11" y="9"/>
                        </a:lnTo>
                        <a:lnTo>
                          <a:pt x="11" y="6"/>
                        </a:lnTo>
                        <a:lnTo>
                          <a:pt x="10" y="4"/>
                        </a:lnTo>
                        <a:lnTo>
                          <a:pt x="9" y="2"/>
                        </a:lnTo>
                        <a:lnTo>
                          <a:pt x="8" y="1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1"/>
                        </a:lnTo>
                        <a:lnTo>
                          <a:pt x="4" y="3"/>
                        </a:lnTo>
                        <a:lnTo>
                          <a:pt x="3" y="4"/>
                        </a:lnTo>
                        <a:lnTo>
                          <a:pt x="2" y="7"/>
                        </a:lnTo>
                        <a:lnTo>
                          <a:pt x="1" y="10"/>
                        </a:lnTo>
                        <a:lnTo>
                          <a:pt x="1" y="13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0" y="23"/>
                        </a:lnTo>
                        <a:lnTo>
                          <a:pt x="1" y="26"/>
                        </a:lnTo>
                        <a:lnTo>
                          <a:pt x="1" y="29"/>
                        </a:lnTo>
                        <a:lnTo>
                          <a:pt x="2" y="31"/>
                        </a:lnTo>
                        <a:lnTo>
                          <a:pt x="3" y="33"/>
                        </a:lnTo>
                        <a:lnTo>
                          <a:pt x="4" y="34"/>
                        </a:lnTo>
                        <a:lnTo>
                          <a:pt x="5" y="35"/>
                        </a:lnTo>
                        <a:lnTo>
                          <a:pt x="6" y="35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33" name="Freeform 436">
                    <a:extLst>
                      <a:ext uri="{FF2B5EF4-FFF2-40B4-BE49-F238E27FC236}">
                        <a16:creationId xmlns:a16="http://schemas.microsoft.com/office/drawing/2014/main" id="{17F9C73B-E24C-4D4C-9FC0-2438A7991B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2" y="162"/>
                    <a:ext cx="21" cy="31"/>
                  </a:xfrm>
                  <a:custGeom>
                    <a:avLst/>
                    <a:gdLst>
                      <a:gd name="T0" fmla="*/ 16 w 21"/>
                      <a:gd name="T1" fmla="*/ 2 h 31"/>
                      <a:gd name="T2" fmla="*/ 7 w 21"/>
                      <a:gd name="T3" fmla="*/ 0 h 31"/>
                      <a:gd name="T4" fmla="*/ 6 w 21"/>
                      <a:gd name="T5" fmla="*/ 0 h 31"/>
                      <a:gd name="T6" fmla="*/ 6 w 21"/>
                      <a:gd name="T7" fmla="*/ 0 h 31"/>
                      <a:gd name="T8" fmla="*/ 5 w 21"/>
                      <a:gd name="T9" fmla="*/ 0 h 31"/>
                      <a:gd name="T10" fmla="*/ 5 w 21"/>
                      <a:gd name="T11" fmla="*/ 0 h 31"/>
                      <a:gd name="T12" fmla="*/ 4 w 21"/>
                      <a:gd name="T13" fmla="*/ 0 h 31"/>
                      <a:gd name="T14" fmla="*/ 3 w 21"/>
                      <a:gd name="T15" fmla="*/ 2 h 31"/>
                      <a:gd name="T16" fmla="*/ 2 w 21"/>
                      <a:gd name="T17" fmla="*/ 3 h 31"/>
                      <a:gd name="T18" fmla="*/ 1 w 21"/>
                      <a:gd name="T19" fmla="*/ 5 h 31"/>
                      <a:gd name="T20" fmla="*/ 1 w 21"/>
                      <a:gd name="T21" fmla="*/ 8 h 31"/>
                      <a:gd name="T22" fmla="*/ 0 w 21"/>
                      <a:gd name="T23" fmla="*/ 11 h 31"/>
                      <a:gd name="T24" fmla="*/ 0 w 21"/>
                      <a:gd name="T25" fmla="*/ 13 h 31"/>
                      <a:gd name="T26" fmla="*/ 0 w 21"/>
                      <a:gd name="T27" fmla="*/ 16 h 31"/>
                      <a:gd name="T28" fmla="*/ 0 w 21"/>
                      <a:gd name="T29" fmla="*/ 19 h 31"/>
                      <a:gd name="T30" fmla="*/ 0 w 21"/>
                      <a:gd name="T31" fmla="*/ 22 h 31"/>
                      <a:gd name="T32" fmla="*/ 1 w 21"/>
                      <a:gd name="T33" fmla="*/ 24 h 31"/>
                      <a:gd name="T34" fmla="*/ 1 w 21"/>
                      <a:gd name="T35" fmla="*/ 26 h 31"/>
                      <a:gd name="T36" fmla="*/ 2 w 21"/>
                      <a:gd name="T37" fmla="*/ 28 h 31"/>
                      <a:gd name="T38" fmla="*/ 3 w 21"/>
                      <a:gd name="T39" fmla="*/ 29 h 31"/>
                      <a:gd name="T40" fmla="*/ 4 w 21"/>
                      <a:gd name="T41" fmla="*/ 29 h 31"/>
                      <a:gd name="T42" fmla="*/ 5 w 21"/>
                      <a:gd name="T43" fmla="*/ 29 h 31"/>
                      <a:gd name="T44" fmla="*/ 14 w 21"/>
                      <a:gd name="T45" fmla="*/ 31 h 31"/>
                      <a:gd name="T46" fmla="*/ 14 w 21"/>
                      <a:gd name="T47" fmla="*/ 31 h 31"/>
                      <a:gd name="T48" fmla="*/ 15 w 21"/>
                      <a:gd name="T49" fmla="*/ 31 h 31"/>
                      <a:gd name="T50" fmla="*/ 15 w 21"/>
                      <a:gd name="T51" fmla="*/ 31 h 31"/>
                      <a:gd name="T52" fmla="*/ 16 w 21"/>
                      <a:gd name="T53" fmla="*/ 31 h 31"/>
                      <a:gd name="T54" fmla="*/ 17 w 21"/>
                      <a:gd name="T55" fmla="*/ 30 h 31"/>
                      <a:gd name="T56" fmla="*/ 18 w 21"/>
                      <a:gd name="T57" fmla="*/ 29 h 31"/>
                      <a:gd name="T58" fmla="*/ 18 w 21"/>
                      <a:gd name="T59" fmla="*/ 28 h 31"/>
                      <a:gd name="T60" fmla="*/ 19 w 21"/>
                      <a:gd name="T61" fmla="*/ 25 h 31"/>
                      <a:gd name="T62" fmla="*/ 20 w 21"/>
                      <a:gd name="T63" fmla="*/ 23 h 31"/>
                      <a:gd name="T64" fmla="*/ 20 w 21"/>
                      <a:gd name="T65" fmla="*/ 20 h 31"/>
                      <a:gd name="T66" fmla="*/ 21 w 21"/>
                      <a:gd name="T67" fmla="*/ 18 h 31"/>
                      <a:gd name="T68" fmla="*/ 21 w 21"/>
                      <a:gd name="T69" fmla="*/ 15 h 31"/>
                      <a:gd name="T70" fmla="*/ 21 w 21"/>
                      <a:gd name="T71" fmla="*/ 12 h 31"/>
                      <a:gd name="T72" fmla="*/ 20 w 21"/>
                      <a:gd name="T73" fmla="*/ 9 h 31"/>
                      <a:gd name="T74" fmla="*/ 20 w 21"/>
                      <a:gd name="T75" fmla="*/ 7 h 31"/>
                      <a:gd name="T76" fmla="*/ 19 w 21"/>
                      <a:gd name="T77" fmla="*/ 5 h 31"/>
                      <a:gd name="T78" fmla="*/ 19 w 21"/>
                      <a:gd name="T79" fmla="*/ 3 h 31"/>
                      <a:gd name="T80" fmla="*/ 18 w 21"/>
                      <a:gd name="T81" fmla="*/ 2 h 31"/>
                      <a:gd name="T82" fmla="*/ 17 w 21"/>
                      <a:gd name="T83" fmla="*/ 2 h 31"/>
                      <a:gd name="T84" fmla="*/ 16 w 21"/>
                      <a:gd name="T85" fmla="*/ 2 h 31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w 21"/>
                      <a:gd name="T130" fmla="*/ 0 h 31"/>
                      <a:gd name="T131" fmla="*/ 21 w 21"/>
                      <a:gd name="T132" fmla="*/ 31 h 31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T129" t="T130" r="T131" b="T132"/>
                    <a:pathLst>
                      <a:path w="21" h="31">
                        <a:moveTo>
                          <a:pt x="16" y="2"/>
                        </a:move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2"/>
                        </a:lnTo>
                        <a:lnTo>
                          <a:pt x="2" y="3"/>
                        </a:lnTo>
                        <a:lnTo>
                          <a:pt x="1" y="5"/>
                        </a:lnTo>
                        <a:lnTo>
                          <a:pt x="1" y="8"/>
                        </a:lnTo>
                        <a:lnTo>
                          <a:pt x="0" y="11"/>
                        </a:lnTo>
                        <a:lnTo>
                          <a:pt x="0" y="13"/>
                        </a:lnTo>
                        <a:lnTo>
                          <a:pt x="0" y="16"/>
                        </a:lnTo>
                        <a:lnTo>
                          <a:pt x="0" y="19"/>
                        </a:lnTo>
                        <a:lnTo>
                          <a:pt x="0" y="22"/>
                        </a:lnTo>
                        <a:lnTo>
                          <a:pt x="1" y="24"/>
                        </a:lnTo>
                        <a:lnTo>
                          <a:pt x="1" y="26"/>
                        </a:lnTo>
                        <a:lnTo>
                          <a:pt x="2" y="28"/>
                        </a:lnTo>
                        <a:lnTo>
                          <a:pt x="3" y="29"/>
                        </a:lnTo>
                        <a:lnTo>
                          <a:pt x="4" y="29"/>
                        </a:lnTo>
                        <a:lnTo>
                          <a:pt x="5" y="29"/>
                        </a:lnTo>
                        <a:lnTo>
                          <a:pt x="14" y="31"/>
                        </a:lnTo>
                        <a:lnTo>
                          <a:pt x="15" y="31"/>
                        </a:lnTo>
                        <a:lnTo>
                          <a:pt x="16" y="31"/>
                        </a:lnTo>
                        <a:lnTo>
                          <a:pt x="17" y="30"/>
                        </a:lnTo>
                        <a:lnTo>
                          <a:pt x="18" y="29"/>
                        </a:lnTo>
                        <a:lnTo>
                          <a:pt x="18" y="28"/>
                        </a:lnTo>
                        <a:lnTo>
                          <a:pt x="19" y="25"/>
                        </a:lnTo>
                        <a:lnTo>
                          <a:pt x="20" y="23"/>
                        </a:lnTo>
                        <a:lnTo>
                          <a:pt x="20" y="20"/>
                        </a:lnTo>
                        <a:lnTo>
                          <a:pt x="21" y="18"/>
                        </a:lnTo>
                        <a:lnTo>
                          <a:pt x="21" y="15"/>
                        </a:lnTo>
                        <a:lnTo>
                          <a:pt x="21" y="12"/>
                        </a:lnTo>
                        <a:lnTo>
                          <a:pt x="20" y="9"/>
                        </a:lnTo>
                        <a:lnTo>
                          <a:pt x="20" y="7"/>
                        </a:lnTo>
                        <a:lnTo>
                          <a:pt x="19" y="5"/>
                        </a:lnTo>
                        <a:lnTo>
                          <a:pt x="19" y="3"/>
                        </a:lnTo>
                        <a:lnTo>
                          <a:pt x="18" y="2"/>
                        </a:lnTo>
                        <a:lnTo>
                          <a:pt x="17" y="2"/>
                        </a:lnTo>
                        <a:lnTo>
                          <a:pt x="16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34" name="Freeform 437">
                    <a:extLst>
                      <a:ext uri="{FF2B5EF4-FFF2-40B4-BE49-F238E27FC236}">
                        <a16:creationId xmlns:a16="http://schemas.microsoft.com/office/drawing/2014/main" id="{E371FA53-7FE0-411C-BC60-B2C0945B64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0" y="159"/>
                    <a:ext cx="14" cy="38"/>
                  </a:xfrm>
                  <a:custGeom>
                    <a:avLst/>
                    <a:gdLst>
                      <a:gd name="T0" fmla="*/ 7 w 14"/>
                      <a:gd name="T1" fmla="*/ 38 h 38"/>
                      <a:gd name="T2" fmla="*/ 9 w 14"/>
                      <a:gd name="T3" fmla="*/ 37 h 38"/>
                      <a:gd name="T4" fmla="*/ 10 w 14"/>
                      <a:gd name="T5" fmla="*/ 35 h 38"/>
                      <a:gd name="T6" fmla="*/ 11 w 14"/>
                      <a:gd name="T7" fmla="*/ 33 h 38"/>
                      <a:gd name="T8" fmla="*/ 12 w 14"/>
                      <a:gd name="T9" fmla="*/ 30 h 38"/>
                      <a:gd name="T10" fmla="*/ 13 w 14"/>
                      <a:gd name="T11" fmla="*/ 27 h 38"/>
                      <a:gd name="T12" fmla="*/ 14 w 14"/>
                      <a:gd name="T13" fmla="*/ 24 h 38"/>
                      <a:gd name="T14" fmla="*/ 14 w 14"/>
                      <a:gd name="T15" fmla="*/ 20 h 38"/>
                      <a:gd name="T16" fmla="*/ 14 w 14"/>
                      <a:gd name="T17" fmla="*/ 16 h 38"/>
                      <a:gd name="T18" fmla="*/ 14 w 14"/>
                      <a:gd name="T19" fmla="*/ 13 h 38"/>
                      <a:gd name="T20" fmla="*/ 14 w 14"/>
                      <a:gd name="T21" fmla="*/ 9 h 38"/>
                      <a:gd name="T22" fmla="*/ 13 w 14"/>
                      <a:gd name="T23" fmla="*/ 6 h 38"/>
                      <a:gd name="T24" fmla="*/ 12 w 14"/>
                      <a:gd name="T25" fmla="*/ 4 h 38"/>
                      <a:gd name="T26" fmla="*/ 11 w 14"/>
                      <a:gd name="T27" fmla="*/ 2 h 38"/>
                      <a:gd name="T28" fmla="*/ 10 w 14"/>
                      <a:gd name="T29" fmla="*/ 1 h 38"/>
                      <a:gd name="T30" fmla="*/ 9 w 14"/>
                      <a:gd name="T31" fmla="*/ 0 h 38"/>
                      <a:gd name="T32" fmla="*/ 7 w 14"/>
                      <a:gd name="T33" fmla="*/ 0 h 38"/>
                      <a:gd name="T34" fmla="*/ 6 w 14"/>
                      <a:gd name="T35" fmla="*/ 1 h 38"/>
                      <a:gd name="T36" fmla="*/ 5 w 14"/>
                      <a:gd name="T37" fmla="*/ 3 h 38"/>
                      <a:gd name="T38" fmla="*/ 3 w 14"/>
                      <a:gd name="T39" fmla="*/ 5 h 38"/>
                      <a:gd name="T40" fmla="*/ 3 w 14"/>
                      <a:gd name="T41" fmla="*/ 8 h 38"/>
                      <a:gd name="T42" fmla="*/ 2 w 14"/>
                      <a:gd name="T43" fmla="*/ 11 h 38"/>
                      <a:gd name="T44" fmla="*/ 1 w 14"/>
                      <a:gd name="T45" fmla="*/ 14 h 38"/>
                      <a:gd name="T46" fmla="*/ 1 w 14"/>
                      <a:gd name="T47" fmla="*/ 18 h 38"/>
                      <a:gd name="T48" fmla="*/ 0 w 14"/>
                      <a:gd name="T49" fmla="*/ 22 h 38"/>
                      <a:gd name="T50" fmla="*/ 1 w 14"/>
                      <a:gd name="T51" fmla="*/ 25 h 38"/>
                      <a:gd name="T52" fmla="*/ 1 w 14"/>
                      <a:gd name="T53" fmla="*/ 29 h 38"/>
                      <a:gd name="T54" fmla="*/ 2 w 14"/>
                      <a:gd name="T55" fmla="*/ 32 h 38"/>
                      <a:gd name="T56" fmla="*/ 3 w 14"/>
                      <a:gd name="T57" fmla="*/ 34 h 38"/>
                      <a:gd name="T58" fmla="*/ 3 w 14"/>
                      <a:gd name="T59" fmla="*/ 36 h 38"/>
                      <a:gd name="T60" fmla="*/ 5 w 14"/>
                      <a:gd name="T61" fmla="*/ 37 h 38"/>
                      <a:gd name="T62" fmla="*/ 6 w 14"/>
                      <a:gd name="T63" fmla="*/ 38 h 38"/>
                      <a:gd name="T64" fmla="*/ 7 w 14"/>
                      <a:gd name="T65" fmla="*/ 38 h 3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4"/>
                      <a:gd name="T100" fmla="*/ 0 h 38"/>
                      <a:gd name="T101" fmla="*/ 14 w 14"/>
                      <a:gd name="T102" fmla="*/ 38 h 3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4" h="38">
                        <a:moveTo>
                          <a:pt x="7" y="38"/>
                        </a:moveTo>
                        <a:lnTo>
                          <a:pt x="9" y="37"/>
                        </a:lnTo>
                        <a:lnTo>
                          <a:pt x="10" y="35"/>
                        </a:lnTo>
                        <a:lnTo>
                          <a:pt x="11" y="33"/>
                        </a:lnTo>
                        <a:lnTo>
                          <a:pt x="12" y="30"/>
                        </a:lnTo>
                        <a:lnTo>
                          <a:pt x="13" y="27"/>
                        </a:lnTo>
                        <a:lnTo>
                          <a:pt x="14" y="24"/>
                        </a:lnTo>
                        <a:lnTo>
                          <a:pt x="14" y="20"/>
                        </a:lnTo>
                        <a:lnTo>
                          <a:pt x="14" y="16"/>
                        </a:lnTo>
                        <a:lnTo>
                          <a:pt x="14" y="13"/>
                        </a:lnTo>
                        <a:lnTo>
                          <a:pt x="14" y="9"/>
                        </a:lnTo>
                        <a:lnTo>
                          <a:pt x="13" y="6"/>
                        </a:lnTo>
                        <a:lnTo>
                          <a:pt x="12" y="4"/>
                        </a:lnTo>
                        <a:lnTo>
                          <a:pt x="11" y="2"/>
                        </a:lnTo>
                        <a:lnTo>
                          <a:pt x="10" y="1"/>
                        </a:lnTo>
                        <a:lnTo>
                          <a:pt x="9" y="0"/>
                        </a:lnTo>
                        <a:lnTo>
                          <a:pt x="7" y="0"/>
                        </a:lnTo>
                        <a:lnTo>
                          <a:pt x="6" y="1"/>
                        </a:lnTo>
                        <a:lnTo>
                          <a:pt x="5" y="3"/>
                        </a:lnTo>
                        <a:lnTo>
                          <a:pt x="3" y="5"/>
                        </a:lnTo>
                        <a:lnTo>
                          <a:pt x="3" y="8"/>
                        </a:lnTo>
                        <a:lnTo>
                          <a:pt x="2" y="11"/>
                        </a:lnTo>
                        <a:lnTo>
                          <a:pt x="1" y="14"/>
                        </a:lnTo>
                        <a:lnTo>
                          <a:pt x="1" y="18"/>
                        </a:lnTo>
                        <a:lnTo>
                          <a:pt x="0" y="22"/>
                        </a:lnTo>
                        <a:lnTo>
                          <a:pt x="1" y="25"/>
                        </a:lnTo>
                        <a:lnTo>
                          <a:pt x="1" y="29"/>
                        </a:lnTo>
                        <a:lnTo>
                          <a:pt x="2" y="32"/>
                        </a:lnTo>
                        <a:lnTo>
                          <a:pt x="3" y="34"/>
                        </a:lnTo>
                        <a:lnTo>
                          <a:pt x="3" y="36"/>
                        </a:lnTo>
                        <a:lnTo>
                          <a:pt x="5" y="37"/>
                        </a:lnTo>
                        <a:lnTo>
                          <a:pt x="6" y="38"/>
                        </a:lnTo>
                        <a:lnTo>
                          <a:pt x="7" y="38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35" name="Freeform 438">
                    <a:extLst>
                      <a:ext uri="{FF2B5EF4-FFF2-40B4-BE49-F238E27FC236}">
                        <a16:creationId xmlns:a16="http://schemas.microsoft.com/office/drawing/2014/main" id="{9953860E-E6B1-4E50-8749-6020281E1B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0" y="159"/>
                    <a:ext cx="14" cy="38"/>
                  </a:xfrm>
                  <a:custGeom>
                    <a:avLst/>
                    <a:gdLst>
                      <a:gd name="T0" fmla="*/ 7 w 14"/>
                      <a:gd name="T1" fmla="*/ 38 h 38"/>
                      <a:gd name="T2" fmla="*/ 7 w 14"/>
                      <a:gd name="T3" fmla="*/ 38 h 38"/>
                      <a:gd name="T4" fmla="*/ 9 w 14"/>
                      <a:gd name="T5" fmla="*/ 37 h 38"/>
                      <a:gd name="T6" fmla="*/ 10 w 14"/>
                      <a:gd name="T7" fmla="*/ 35 h 38"/>
                      <a:gd name="T8" fmla="*/ 11 w 14"/>
                      <a:gd name="T9" fmla="*/ 33 h 38"/>
                      <a:gd name="T10" fmla="*/ 12 w 14"/>
                      <a:gd name="T11" fmla="*/ 30 h 38"/>
                      <a:gd name="T12" fmla="*/ 13 w 14"/>
                      <a:gd name="T13" fmla="*/ 27 h 38"/>
                      <a:gd name="T14" fmla="*/ 14 w 14"/>
                      <a:gd name="T15" fmla="*/ 24 h 38"/>
                      <a:gd name="T16" fmla="*/ 14 w 14"/>
                      <a:gd name="T17" fmla="*/ 20 h 38"/>
                      <a:gd name="T18" fmla="*/ 14 w 14"/>
                      <a:gd name="T19" fmla="*/ 16 h 38"/>
                      <a:gd name="T20" fmla="*/ 14 w 14"/>
                      <a:gd name="T21" fmla="*/ 16 h 38"/>
                      <a:gd name="T22" fmla="*/ 14 w 14"/>
                      <a:gd name="T23" fmla="*/ 13 h 38"/>
                      <a:gd name="T24" fmla="*/ 14 w 14"/>
                      <a:gd name="T25" fmla="*/ 9 h 38"/>
                      <a:gd name="T26" fmla="*/ 13 w 14"/>
                      <a:gd name="T27" fmla="*/ 6 h 38"/>
                      <a:gd name="T28" fmla="*/ 12 w 14"/>
                      <a:gd name="T29" fmla="*/ 4 h 38"/>
                      <a:gd name="T30" fmla="*/ 11 w 14"/>
                      <a:gd name="T31" fmla="*/ 2 h 38"/>
                      <a:gd name="T32" fmla="*/ 10 w 14"/>
                      <a:gd name="T33" fmla="*/ 1 h 38"/>
                      <a:gd name="T34" fmla="*/ 9 w 14"/>
                      <a:gd name="T35" fmla="*/ 0 h 38"/>
                      <a:gd name="T36" fmla="*/ 7 w 14"/>
                      <a:gd name="T37" fmla="*/ 0 h 38"/>
                      <a:gd name="T38" fmla="*/ 7 w 14"/>
                      <a:gd name="T39" fmla="*/ 0 h 38"/>
                      <a:gd name="T40" fmla="*/ 6 w 14"/>
                      <a:gd name="T41" fmla="*/ 1 h 38"/>
                      <a:gd name="T42" fmla="*/ 5 w 14"/>
                      <a:gd name="T43" fmla="*/ 3 h 38"/>
                      <a:gd name="T44" fmla="*/ 3 w 14"/>
                      <a:gd name="T45" fmla="*/ 5 h 38"/>
                      <a:gd name="T46" fmla="*/ 3 w 14"/>
                      <a:gd name="T47" fmla="*/ 8 h 38"/>
                      <a:gd name="T48" fmla="*/ 2 w 14"/>
                      <a:gd name="T49" fmla="*/ 11 h 38"/>
                      <a:gd name="T50" fmla="*/ 1 w 14"/>
                      <a:gd name="T51" fmla="*/ 14 h 38"/>
                      <a:gd name="T52" fmla="*/ 1 w 14"/>
                      <a:gd name="T53" fmla="*/ 18 h 38"/>
                      <a:gd name="T54" fmla="*/ 0 w 14"/>
                      <a:gd name="T55" fmla="*/ 22 h 38"/>
                      <a:gd name="T56" fmla="*/ 0 w 14"/>
                      <a:gd name="T57" fmla="*/ 22 h 38"/>
                      <a:gd name="T58" fmla="*/ 1 w 14"/>
                      <a:gd name="T59" fmla="*/ 25 h 38"/>
                      <a:gd name="T60" fmla="*/ 1 w 14"/>
                      <a:gd name="T61" fmla="*/ 29 h 38"/>
                      <a:gd name="T62" fmla="*/ 2 w 14"/>
                      <a:gd name="T63" fmla="*/ 32 h 38"/>
                      <a:gd name="T64" fmla="*/ 3 w 14"/>
                      <a:gd name="T65" fmla="*/ 34 h 38"/>
                      <a:gd name="T66" fmla="*/ 3 w 14"/>
                      <a:gd name="T67" fmla="*/ 36 h 38"/>
                      <a:gd name="T68" fmla="*/ 5 w 14"/>
                      <a:gd name="T69" fmla="*/ 37 h 38"/>
                      <a:gd name="T70" fmla="*/ 6 w 14"/>
                      <a:gd name="T71" fmla="*/ 38 h 38"/>
                      <a:gd name="T72" fmla="*/ 7 w 14"/>
                      <a:gd name="T73" fmla="*/ 38 h 38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14"/>
                      <a:gd name="T112" fmla="*/ 0 h 38"/>
                      <a:gd name="T113" fmla="*/ 14 w 14"/>
                      <a:gd name="T114" fmla="*/ 38 h 38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14" h="38">
                        <a:moveTo>
                          <a:pt x="7" y="38"/>
                        </a:moveTo>
                        <a:lnTo>
                          <a:pt x="7" y="38"/>
                        </a:lnTo>
                        <a:lnTo>
                          <a:pt x="9" y="37"/>
                        </a:lnTo>
                        <a:lnTo>
                          <a:pt x="10" y="35"/>
                        </a:lnTo>
                        <a:lnTo>
                          <a:pt x="11" y="33"/>
                        </a:lnTo>
                        <a:lnTo>
                          <a:pt x="12" y="30"/>
                        </a:lnTo>
                        <a:lnTo>
                          <a:pt x="13" y="27"/>
                        </a:lnTo>
                        <a:lnTo>
                          <a:pt x="14" y="24"/>
                        </a:lnTo>
                        <a:lnTo>
                          <a:pt x="14" y="20"/>
                        </a:lnTo>
                        <a:lnTo>
                          <a:pt x="14" y="16"/>
                        </a:lnTo>
                        <a:lnTo>
                          <a:pt x="14" y="13"/>
                        </a:lnTo>
                        <a:lnTo>
                          <a:pt x="14" y="9"/>
                        </a:lnTo>
                        <a:lnTo>
                          <a:pt x="13" y="6"/>
                        </a:lnTo>
                        <a:lnTo>
                          <a:pt x="12" y="4"/>
                        </a:lnTo>
                        <a:lnTo>
                          <a:pt x="11" y="2"/>
                        </a:lnTo>
                        <a:lnTo>
                          <a:pt x="10" y="1"/>
                        </a:lnTo>
                        <a:lnTo>
                          <a:pt x="9" y="0"/>
                        </a:lnTo>
                        <a:lnTo>
                          <a:pt x="7" y="0"/>
                        </a:lnTo>
                        <a:lnTo>
                          <a:pt x="6" y="1"/>
                        </a:lnTo>
                        <a:lnTo>
                          <a:pt x="5" y="3"/>
                        </a:lnTo>
                        <a:lnTo>
                          <a:pt x="3" y="5"/>
                        </a:lnTo>
                        <a:lnTo>
                          <a:pt x="3" y="8"/>
                        </a:lnTo>
                        <a:lnTo>
                          <a:pt x="2" y="11"/>
                        </a:lnTo>
                        <a:lnTo>
                          <a:pt x="1" y="14"/>
                        </a:lnTo>
                        <a:lnTo>
                          <a:pt x="1" y="18"/>
                        </a:lnTo>
                        <a:lnTo>
                          <a:pt x="0" y="22"/>
                        </a:lnTo>
                        <a:lnTo>
                          <a:pt x="1" y="25"/>
                        </a:lnTo>
                        <a:lnTo>
                          <a:pt x="1" y="29"/>
                        </a:lnTo>
                        <a:lnTo>
                          <a:pt x="2" y="32"/>
                        </a:lnTo>
                        <a:lnTo>
                          <a:pt x="3" y="34"/>
                        </a:lnTo>
                        <a:lnTo>
                          <a:pt x="3" y="36"/>
                        </a:lnTo>
                        <a:lnTo>
                          <a:pt x="5" y="37"/>
                        </a:lnTo>
                        <a:lnTo>
                          <a:pt x="6" y="38"/>
                        </a:lnTo>
                        <a:lnTo>
                          <a:pt x="7" y="38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36" name="Freeform 439">
                    <a:extLst>
                      <a:ext uri="{FF2B5EF4-FFF2-40B4-BE49-F238E27FC236}">
                        <a16:creationId xmlns:a16="http://schemas.microsoft.com/office/drawing/2014/main" id="{24E5CB26-E322-4694-A728-64F312BB0C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1" y="161"/>
                    <a:ext cx="12" cy="34"/>
                  </a:xfrm>
                  <a:custGeom>
                    <a:avLst/>
                    <a:gdLst>
                      <a:gd name="T0" fmla="*/ 6 w 12"/>
                      <a:gd name="T1" fmla="*/ 34 h 34"/>
                      <a:gd name="T2" fmla="*/ 8 w 12"/>
                      <a:gd name="T3" fmla="*/ 33 h 34"/>
                      <a:gd name="T4" fmla="*/ 9 w 12"/>
                      <a:gd name="T5" fmla="*/ 32 h 34"/>
                      <a:gd name="T6" fmla="*/ 10 w 12"/>
                      <a:gd name="T7" fmla="*/ 30 h 34"/>
                      <a:gd name="T8" fmla="*/ 11 w 12"/>
                      <a:gd name="T9" fmla="*/ 27 h 34"/>
                      <a:gd name="T10" fmla="*/ 11 w 12"/>
                      <a:gd name="T11" fmla="*/ 25 h 34"/>
                      <a:gd name="T12" fmla="*/ 12 w 12"/>
                      <a:gd name="T13" fmla="*/ 21 h 34"/>
                      <a:gd name="T14" fmla="*/ 12 w 12"/>
                      <a:gd name="T15" fmla="*/ 18 h 34"/>
                      <a:gd name="T16" fmla="*/ 12 w 12"/>
                      <a:gd name="T17" fmla="*/ 15 h 34"/>
                      <a:gd name="T18" fmla="*/ 12 w 12"/>
                      <a:gd name="T19" fmla="*/ 11 h 34"/>
                      <a:gd name="T20" fmla="*/ 12 w 12"/>
                      <a:gd name="T21" fmla="*/ 8 h 34"/>
                      <a:gd name="T22" fmla="*/ 11 w 12"/>
                      <a:gd name="T23" fmla="*/ 5 h 34"/>
                      <a:gd name="T24" fmla="*/ 11 w 12"/>
                      <a:gd name="T25" fmla="*/ 3 h 34"/>
                      <a:gd name="T26" fmla="*/ 10 w 12"/>
                      <a:gd name="T27" fmla="*/ 1 h 34"/>
                      <a:gd name="T28" fmla="*/ 9 w 12"/>
                      <a:gd name="T29" fmla="*/ 0 h 34"/>
                      <a:gd name="T30" fmla="*/ 8 w 12"/>
                      <a:gd name="T31" fmla="*/ 0 h 34"/>
                      <a:gd name="T32" fmla="*/ 6 w 12"/>
                      <a:gd name="T33" fmla="*/ 0 h 34"/>
                      <a:gd name="T34" fmla="*/ 5 w 12"/>
                      <a:gd name="T35" fmla="*/ 1 h 34"/>
                      <a:gd name="T36" fmla="*/ 4 w 12"/>
                      <a:gd name="T37" fmla="*/ 2 h 34"/>
                      <a:gd name="T38" fmla="*/ 3 w 12"/>
                      <a:gd name="T39" fmla="*/ 4 h 34"/>
                      <a:gd name="T40" fmla="*/ 2 w 12"/>
                      <a:gd name="T41" fmla="*/ 6 h 34"/>
                      <a:gd name="T42" fmla="*/ 2 w 12"/>
                      <a:gd name="T43" fmla="*/ 9 h 34"/>
                      <a:gd name="T44" fmla="*/ 1 w 12"/>
                      <a:gd name="T45" fmla="*/ 12 h 34"/>
                      <a:gd name="T46" fmla="*/ 1 w 12"/>
                      <a:gd name="T47" fmla="*/ 16 h 34"/>
                      <a:gd name="T48" fmla="*/ 0 w 12"/>
                      <a:gd name="T49" fmla="*/ 19 h 34"/>
                      <a:gd name="T50" fmla="*/ 1 w 12"/>
                      <a:gd name="T51" fmla="*/ 23 h 34"/>
                      <a:gd name="T52" fmla="*/ 1 w 12"/>
                      <a:gd name="T53" fmla="*/ 26 h 34"/>
                      <a:gd name="T54" fmla="*/ 2 w 12"/>
                      <a:gd name="T55" fmla="*/ 29 h 34"/>
                      <a:gd name="T56" fmla="*/ 2 w 12"/>
                      <a:gd name="T57" fmla="*/ 31 h 34"/>
                      <a:gd name="T58" fmla="*/ 3 w 12"/>
                      <a:gd name="T59" fmla="*/ 33 h 34"/>
                      <a:gd name="T60" fmla="*/ 4 w 12"/>
                      <a:gd name="T61" fmla="*/ 34 h 34"/>
                      <a:gd name="T62" fmla="*/ 5 w 12"/>
                      <a:gd name="T63" fmla="*/ 34 h 34"/>
                      <a:gd name="T64" fmla="*/ 6 w 12"/>
                      <a:gd name="T65" fmla="*/ 34 h 34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2"/>
                      <a:gd name="T100" fmla="*/ 0 h 34"/>
                      <a:gd name="T101" fmla="*/ 12 w 12"/>
                      <a:gd name="T102" fmla="*/ 34 h 34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2" h="34">
                        <a:moveTo>
                          <a:pt x="6" y="34"/>
                        </a:moveTo>
                        <a:lnTo>
                          <a:pt x="8" y="33"/>
                        </a:lnTo>
                        <a:lnTo>
                          <a:pt x="9" y="32"/>
                        </a:lnTo>
                        <a:lnTo>
                          <a:pt x="10" y="30"/>
                        </a:lnTo>
                        <a:lnTo>
                          <a:pt x="11" y="27"/>
                        </a:lnTo>
                        <a:lnTo>
                          <a:pt x="11" y="25"/>
                        </a:lnTo>
                        <a:lnTo>
                          <a:pt x="12" y="21"/>
                        </a:lnTo>
                        <a:lnTo>
                          <a:pt x="12" y="18"/>
                        </a:lnTo>
                        <a:lnTo>
                          <a:pt x="12" y="15"/>
                        </a:lnTo>
                        <a:lnTo>
                          <a:pt x="12" y="11"/>
                        </a:lnTo>
                        <a:lnTo>
                          <a:pt x="12" y="8"/>
                        </a:lnTo>
                        <a:lnTo>
                          <a:pt x="11" y="5"/>
                        </a:lnTo>
                        <a:lnTo>
                          <a:pt x="11" y="3"/>
                        </a:lnTo>
                        <a:lnTo>
                          <a:pt x="10" y="1"/>
                        </a:lnTo>
                        <a:lnTo>
                          <a:pt x="9" y="0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5" y="1"/>
                        </a:lnTo>
                        <a:lnTo>
                          <a:pt x="4" y="2"/>
                        </a:lnTo>
                        <a:lnTo>
                          <a:pt x="3" y="4"/>
                        </a:lnTo>
                        <a:lnTo>
                          <a:pt x="2" y="6"/>
                        </a:lnTo>
                        <a:lnTo>
                          <a:pt x="2" y="9"/>
                        </a:lnTo>
                        <a:lnTo>
                          <a:pt x="1" y="12"/>
                        </a:lnTo>
                        <a:lnTo>
                          <a:pt x="1" y="16"/>
                        </a:lnTo>
                        <a:lnTo>
                          <a:pt x="0" y="19"/>
                        </a:lnTo>
                        <a:lnTo>
                          <a:pt x="1" y="23"/>
                        </a:lnTo>
                        <a:lnTo>
                          <a:pt x="1" y="26"/>
                        </a:lnTo>
                        <a:lnTo>
                          <a:pt x="2" y="29"/>
                        </a:lnTo>
                        <a:lnTo>
                          <a:pt x="2" y="31"/>
                        </a:lnTo>
                        <a:lnTo>
                          <a:pt x="3" y="33"/>
                        </a:lnTo>
                        <a:lnTo>
                          <a:pt x="4" y="34"/>
                        </a:lnTo>
                        <a:lnTo>
                          <a:pt x="5" y="34"/>
                        </a:lnTo>
                        <a:lnTo>
                          <a:pt x="6" y="34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37" name="Freeform 440">
                    <a:extLst>
                      <a:ext uri="{FF2B5EF4-FFF2-40B4-BE49-F238E27FC236}">
                        <a16:creationId xmlns:a16="http://schemas.microsoft.com/office/drawing/2014/main" id="{1E5668ED-8CB6-4EC9-8338-8D99192D69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" y="161"/>
                    <a:ext cx="12" cy="34"/>
                  </a:xfrm>
                  <a:custGeom>
                    <a:avLst/>
                    <a:gdLst>
                      <a:gd name="T0" fmla="*/ 6 w 12"/>
                      <a:gd name="T1" fmla="*/ 34 h 34"/>
                      <a:gd name="T2" fmla="*/ 6 w 12"/>
                      <a:gd name="T3" fmla="*/ 34 h 34"/>
                      <a:gd name="T4" fmla="*/ 8 w 12"/>
                      <a:gd name="T5" fmla="*/ 33 h 34"/>
                      <a:gd name="T6" fmla="*/ 9 w 12"/>
                      <a:gd name="T7" fmla="*/ 32 h 34"/>
                      <a:gd name="T8" fmla="*/ 10 w 12"/>
                      <a:gd name="T9" fmla="*/ 30 h 34"/>
                      <a:gd name="T10" fmla="*/ 11 w 12"/>
                      <a:gd name="T11" fmla="*/ 27 h 34"/>
                      <a:gd name="T12" fmla="*/ 11 w 12"/>
                      <a:gd name="T13" fmla="*/ 25 h 34"/>
                      <a:gd name="T14" fmla="*/ 12 w 12"/>
                      <a:gd name="T15" fmla="*/ 21 h 34"/>
                      <a:gd name="T16" fmla="*/ 12 w 12"/>
                      <a:gd name="T17" fmla="*/ 18 h 34"/>
                      <a:gd name="T18" fmla="*/ 12 w 12"/>
                      <a:gd name="T19" fmla="*/ 15 h 34"/>
                      <a:gd name="T20" fmla="*/ 12 w 12"/>
                      <a:gd name="T21" fmla="*/ 15 h 34"/>
                      <a:gd name="T22" fmla="*/ 12 w 12"/>
                      <a:gd name="T23" fmla="*/ 11 h 34"/>
                      <a:gd name="T24" fmla="*/ 12 w 12"/>
                      <a:gd name="T25" fmla="*/ 8 h 34"/>
                      <a:gd name="T26" fmla="*/ 11 w 12"/>
                      <a:gd name="T27" fmla="*/ 5 h 34"/>
                      <a:gd name="T28" fmla="*/ 11 w 12"/>
                      <a:gd name="T29" fmla="*/ 3 h 34"/>
                      <a:gd name="T30" fmla="*/ 10 w 12"/>
                      <a:gd name="T31" fmla="*/ 1 h 34"/>
                      <a:gd name="T32" fmla="*/ 9 w 12"/>
                      <a:gd name="T33" fmla="*/ 0 h 34"/>
                      <a:gd name="T34" fmla="*/ 8 w 12"/>
                      <a:gd name="T35" fmla="*/ 0 h 34"/>
                      <a:gd name="T36" fmla="*/ 6 w 12"/>
                      <a:gd name="T37" fmla="*/ 0 h 34"/>
                      <a:gd name="T38" fmla="*/ 6 w 12"/>
                      <a:gd name="T39" fmla="*/ 0 h 34"/>
                      <a:gd name="T40" fmla="*/ 5 w 12"/>
                      <a:gd name="T41" fmla="*/ 1 h 34"/>
                      <a:gd name="T42" fmla="*/ 4 w 12"/>
                      <a:gd name="T43" fmla="*/ 2 h 34"/>
                      <a:gd name="T44" fmla="*/ 3 w 12"/>
                      <a:gd name="T45" fmla="*/ 4 h 34"/>
                      <a:gd name="T46" fmla="*/ 2 w 12"/>
                      <a:gd name="T47" fmla="*/ 6 h 34"/>
                      <a:gd name="T48" fmla="*/ 2 w 12"/>
                      <a:gd name="T49" fmla="*/ 9 h 34"/>
                      <a:gd name="T50" fmla="*/ 1 w 12"/>
                      <a:gd name="T51" fmla="*/ 12 h 34"/>
                      <a:gd name="T52" fmla="*/ 1 w 12"/>
                      <a:gd name="T53" fmla="*/ 16 h 34"/>
                      <a:gd name="T54" fmla="*/ 0 w 12"/>
                      <a:gd name="T55" fmla="*/ 19 h 34"/>
                      <a:gd name="T56" fmla="*/ 0 w 12"/>
                      <a:gd name="T57" fmla="*/ 19 h 34"/>
                      <a:gd name="T58" fmla="*/ 1 w 12"/>
                      <a:gd name="T59" fmla="*/ 23 h 34"/>
                      <a:gd name="T60" fmla="*/ 1 w 12"/>
                      <a:gd name="T61" fmla="*/ 26 h 34"/>
                      <a:gd name="T62" fmla="*/ 2 w 12"/>
                      <a:gd name="T63" fmla="*/ 29 h 34"/>
                      <a:gd name="T64" fmla="*/ 2 w 12"/>
                      <a:gd name="T65" fmla="*/ 31 h 34"/>
                      <a:gd name="T66" fmla="*/ 3 w 12"/>
                      <a:gd name="T67" fmla="*/ 33 h 34"/>
                      <a:gd name="T68" fmla="*/ 4 w 12"/>
                      <a:gd name="T69" fmla="*/ 34 h 34"/>
                      <a:gd name="T70" fmla="*/ 5 w 12"/>
                      <a:gd name="T71" fmla="*/ 34 h 34"/>
                      <a:gd name="T72" fmla="*/ 6 w 12"/>
                      <a:gd name="T73" fmla="*/ 34 h 34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12"/>
                      <a:gd name="T112" fmla="*/ 0 h 34"/>
                      <a:gd name="T113" fmla="*/ 12 w 12"/>
                      <a:gd name="T114" fmla="*/ 34 h 34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12" h="34">
                        <a:moveTo>
                          <a:pt x="6" y="34"/>
                        </a:moveTo>
                        <a:lnTo>
                          <a:pt x="6" y="34"/>
                        </a:lnTo>
                        <a:lnTo>
                          <a:pt x="8" y="33"/>
                        </a:lnTo>
                        <a:lnTo>
                          <a:pt x="9" y="32"/>
                        </a:lnTo>
                        <a:lnTo>
                          <a:pt x="10" y="30"/>
                        </a:lnTo>
                        <a:lnTo>
                          <a:pt x="11" y="27"/>
                        </a:lnTo>
                        <a:lnTo>
                          <a:pt x="11" y="25"/>
                        </a:lnTo>
                        <a:lnTo>
                          <a:pt x="12" y="21"/>
                        </a:lnTo>
                        <a:lnTo>
                          <a:pt x="12" y="18"/>
                        </a:lnTo>
                        <a:lnTo>
                          <a:pt x="12" y="15"/>
                        </a:lnTo>
                        <a:lnTo>
                          <a:pt x="12" y="11"/>
                        </a:lnTo>
                        <a:lnTo>
                          <a:pt x="12" y="8"/>
                        </a:lnTo>
                        <a:lnTo>
                          <a:pt x="11" y="5"/>
                        </a:lnTo>
                        <a:lnTo>
                          <a:pt x="11" y="3"/>
                        </a:lnTo>
                        <a:lnTo>
                          <a:pt x="10" y="1"/>
                        </a:lnTo>
                        <a:lnTo>
                          <a:pt x="9" y="0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5" y="1"/>
                        </a:lnTo>
                        <a:lnTo>
                          <a:pt x="4" y="2"/>
                        </a:lnTo>
                        <a:lnTo>
                          <a:pt x="3" y="4"/>
                        </a:lnTo>
                        <a:lnTo>
                          <a:pt x="2" y="6"/>
                        </a:lnTo>
                        <a:lnTo>
                          <a:pt x="2" y="9"/>
                        </a:lnTo>
                        <a:lnTo>
                          <a:pt x="1" y="12"/>
                        </a:lnTo>
                        <a:lnTo>
                          <a:pt x="1" y="16"/>
                        </a:lnTo>
                        <a:lnTo>
                          <a:pt x="0" y="19"/>
                        </a:lnTo>
                        <a:lnTo>
                          <a:pt x="1" y="23"/>
                        </a:lnTo>
                        <a:lnTo>
                          <a:pt x="1" y="26"/>
                        </a:lnTo>
                        <a:lnTo>
                          <a:pt x="2" y="29"/>
                        </a:lnTo>
                        <a:lnTo>
                          <a:pt x="2" y="31"/>
                        </a:lnTo>
                        <a:lnTo>
                          <a:pt x="3" y="33"/>
                        </a:lnTo>
                        <a:lnTo>
                          <a:pt x="4" y="34"/>
                        </a:lnTo>
                        <a:lnTo>
                          <a:pt x="5" y="34"/>
                        </a:lnTo>
                        <a:lnTo>
                          <a:pt x="6" y="34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38" name="Freeform 441">
                    <a:extLst>
                      <a:ext uri="{FF2B5EF4-FFF2-40B4-BE49-F238E27FC236}">
                        <a16:creationId xmlns:a16="http://schemas.microsoft.com/office/drawing/2014/main" id="{375893EE-DDF8-49E5-A682-84C87E23B2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2" y="163"/>
                    <a:ext cx="10" cy="30"/>
                  </a:xfrm>
                  <a:custGeom>
                    <a:avLst/>
                    <a:gdLst>
                      <a:gd name="T0" fmla="*/ 5 w 10"/>
                      <a:gd name="T1" fmla="*/ 30 h 30"/>
                      <a:gd name="T2" fmla="*/ 6 w 10"/>
                      <a:gd name="T3" fmla="*/ 29 h 30"/>
                      <a:gd name="T4" fmla="*/ 7 w 10"/>
                      <a:gd name="T5" fmla="*/ 28 h 30"/>
                      <a:gd name="T6" fmla="*/ 8 w 10"/>
                      <a:gd name="T7" fmla="*/ 26 h 30"/>
                      <a:gd name="T8" fmla="*/ 9 w 10"/>
                      <a:gd name="T9" fmla="*/ 24 h 30"/>
                      <a:gd name="T10" fmla="*/ 10 w 10"/>
                      <a:gd name="T11" fmla="*/ 21 h 30"/>
                      <a:gd name="T12" fmla="*/ 10 w 10"/>
                      <a:gd name="T13" fmla="*/ 19 h 30"/>
                      <a:gd name="T14" fmla="*/ 10 w 10"/>
                      <a:gd name="T15" fmla="*/ 16 h 30"/>
                      <a:gd name="T16" fmla="*/ 10 w 10"/>
                      <a:gd name="T17" fmla="*/ 13 h 30"/>
                      <a:gd name="T18" fmla="*/ 10 w 10"/>
                      <a:gd name="T19" fmla="*/ 10 h 30"/>
                      <a:gd name="T20" fmla="*/ 10 w 10"/>
                      <a:gd name="T21" fmla="*/ 8 h 30"/>
                      <a:gd name="T22" fmla="*/ 10 w 10"/>
                      <a:gd name="T23" fmla="*/ 5 h 30"/>
                      <a:gd name="T24" fmla="*/ 9 w 10"/>
                      <a:gd name="T25" fmla="*/ 3 h 30"/>
                      <a:gd name="T26" fmla="*/ 8 w 10"/>
                      <a:gd name="T27" fmla="*/ 2 h 30"/>
                      <a:gd name="T28" fmla="*/ 7 w 10"/>
                      <a:gd name="T29" fmla="*/ 1 h 30"/>
                      <a:gd name="T30" fmla="*/ 6 w 10"/>
                      <a:gd name="T31" fmla="*/ 0 h 30"/>
                      <a:gd name="T32" fmla="*/ 5 w 10"/>
                      <a:gd name="T33" fmla="*/ 0 h 30"/>
                      <a:gd name="T34" fmla="*/ 4 w 10"/>
                      <a:gd name="T35" fmla="*/ 1 h 30"/>
                      <a:gd name="T36" fmla="*/ 3 w 10"/>
                      <a:gd name="T37" fmla="*/ 2 h 30"/>
                      <a:gd name="T38" fmla="*/ 3 w 10"/>
                      <a:gd name="T39" fmla="*/ 4 h 30"/>
                      <a:gd name="T40" fmla="*/ 2 w 10"/>
                      <a:gd name="T41" fmla="*/ 6 h 30"/>
                      <a:gd name="T42" fmla="*/ 1 w 10"/>
                      <a:gd name="T43" fmla="*/ 8 h 30"/>
                      <a:gd name="T44" fmla="*/ 1 w 10"/>
                      <a:gd name="T45" fmla="*/ 11 h 30"/>
                      <a:gd name="T46" fmla="*/ 1 w 10"/>
                      <a:gd name="T47" fmla="*/ 14 h 30"/>
                      <a:gd name="T48" fmla="*/ 0 w 10"/>
                      <a:gd name="T49" fmla="*/ 17 h 30"/>
                      <a:gd name="T50" fmla="*/ 1 w 10"/>
                      <a:gd name="T51" fmla="*/ 20 h 30"/>
                      <a:gd name="T52" fmla="*/ 1 w 10"/>
                      <a:gd name="T53" fmla="*/ 23 h 30"/>
                      <a:gd name="T54" fmla="*/ 1 w 10"/>
                      <a:gd name="T55" fmla="*/ 25 h 30"/>
                      <a:gd name="T56" fmla="*/ 2 w 10"/>
                      <a:gd name="T57" fmla="*/ 27 h 30"/>
                      <a:gd name="T58" fmla="*/ 3 w 10"/>
                      <a:gd name="T59" fmla="*/ 28 h 30"/>
                      <a:gd name="T60" fmla="*/ 3 w 10"/>
                      <a:gd name="T61" fmla="*/ 29 h 30"/>
                      <a:gd name="T62" fmla="*/ 4 w 10"/>
                      <a:gd name="T63" fmla="*/ 30 h 30"/>
                      <a:gd name="T64" fmla="*/ 5 w 10"/>
                      <a:gd name="T65" fmla="*/ 30 h 30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0"/>
                      <a:gd name="T100" fmla="*/ 0 h 30"/>
                      <a:gd name="T101" fmla="*/ 10 w 10"/>
                      <a:gd name="T102" fmla="*/ 30 h 30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0" h="30">
                        <a:moveTo>
                          <a:pt x="5" y="30"/>
                        </a:moveTo>
                        <a:lnTo>
                          <a:pt x="6" y="29"/>
                        </a:lnTo>
                        <a:lnTo>
                          <a:pt x="7" y="28"/>
                        </a:lnTo>
                        <a:lnTo>
                          <a:pt x="8" y="26"/>
                        </a:lnTo>
                        <a:lnTo>
                          <a:pt x="9" y="24"/>
                        </a:lnTo>
                        <a:lnTo>
                          <a:pt x="10" y="21"/>
                        </a:lnTo>
                        <a:lnTo>
                          <a:pt x="10" y="19"/>
                        </a:lnTo>
                        <a:lnTo>
                          <a:pt x="10" y="16"/>
                        </a:lnTo>
                        <a:lnTo>
                          <a:pt x="10" y="13"/>
                        </a:lnTo>
                        <a:lnTo>
                          <a:pt x="10" y="10"/>
                        </a:lnTo>
                        <a:lnTo>
                          <a:pt x="10" y="8"/>
                        </a:lnTo>
                        <a:lnTo>
                          <a:pt x="10" y="5"/>
                        </a:lnTo>
                        <a:lnTo>
                          <a:pt x="9" y="3"/>
                        </a:lnTo>
                        <a:lnTo>
                          <a:pt x="8" y="2"/>
                        </a:lnTo>
                        <a:lnTo>
                          <a:pt x="7" y="1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1"/>
                        </a:lnTo>
                        <a:lnTo>
                          <a:pt x="3" y="2"/>
                        </a:lnTo>
                        <a:lnTo>
                          <a:pt x="3" y="4"/>
                        </a:lnTo>
                        <a:lnTo>
                          <a:pt x="2" y="6"/>
                        </a:lnTo>
                        <a:lnTo>
                          <a:pt x="1" y="8"/>
                        </a:lnTo>
                        <a:lnTo>
                          <a:pt x="1" y="11"/>
                        </a:lnTo>
                        <a:lnTo>
                          <a:pt x="1" y="14"/>
                        </a:lnTo>
                        <a:lnTo>
                          <a:pt x="0" y="17"/>
                        </a:lnTo>
                        <a:lnTo>
                          <a:pt x="1" y="20"/>
                        </a:lnTo>
                        <a:lnTo>
                          <a:pt x="1" y="23"/>
                        </a:lnTo>
                        <a:lnTo>
                          <a:pt x="1" y="25"/>
                        </a:lnTo>
                        <a:lnTo>
                          <a:pt x="2" y="27"/>
                        </a:lnTo>
                        <a:lnTo>
                          <a:pt x="3" y="28"/>
                        </a:lnTo>
                        <a:lnTo>
                          <a:pt x="3" y="29"/>
                        </a:lnTo>
                        <a:lnTo>
                          <a:pt x="4" y="30"/>
                        </a:lnTo>
                        <a:lnTo>
                          <a:pt x="5" y="30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39" name="Freeform 442">
                    <a:extLst>
                      <a:ext uri="{FF2B5EF4-FFF2-40B4-BE49-F238E27FC236}">
                        <a16:creationId xmlns:a16="http://schemas.microsoft.com/office/drawing/2014/main" id="{6544D655-E930-4E0D-8697-EB72C40CA4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2" y="163"/>
                    <a:ext cx="10" cy="30"/>
                  </a:xfrm>
                  <a:custGeom>
                    <a:avLst/>
                    <a:gdLst>
                      <a:gd name="T0" fmla="*/ 5 w 10"/>
                      <a:gd name="T1" fmla="*/ 30 h 30"/>
                      <a:gd name="T2" fmla="*/ 5 w 10"/>
                      <a:gd name="T3" fmla="*/ 30 h 30"/>
                      <a:gd name="T4" fmla="*/ 6 w 10"/>
                      <a:gd name="T5" fmla="*/ 29 h 30"/>
                      <a:gd name="T6" fmla="*/ 7 w 10"/>
                      <a:gd name="T7" fmla="*/ 28 h 30"/>
                      <a:gd name="T8" fmla="*/ 8 w 10"/>
                      <a:gd name="T9" fmla="*/ 26 h 30"/>
                      <a:gd name="T10" fmla="*/ 9 w 10"/>
                      <a:gd name="T11" fmla="*/ 24 h 30"/>
                      <a:gd name="T12" fmla="*/ 10 w 10"/>
                      <a:gd name="T13" fmla="*/ 21 h 30"/>
                      <a:gd name="T14" fmla="*/ 10 w 10"/>
                      <a:gd name="T15" fmla="*/ 19 h 30"/>
                      <a:gd name="T16" fmla="*/ 10 w 10"/>
                      <a:gd name="T17" fmla="*/ 16 h 30"/>
                      <a:gd name="T18" fmla="*/ 10 w 10"/>
                      <a:gd name="T19" fmla="*/ 13 h 30"/>
                      <a:gd name="T20" fmla="*/ 10 w 10"/>
                      <a:gd name="T21" fmla="*/ 13 h 30"/>
                      <a:gd name="T22" fmla="*/ 10 w 10"/>
                      <a:gd name="T23" fmla="*/ 10 h 30"/>
                      <a:gd name="T24" fmla="*/ 10 w 10"/>
                      <a:gd name="T25" fmla="*/ 8 h 30"/>
                      <a:gd name="T26" fmla="*/ 10 w 10"/>
                      <a:gd name="T27" fmla="*/ 5 h 30"/>
                      <a:gd name="T28" fmla="*/ 9 w 10"/>
                      <a:gd name="T29" fmla="*/ 3 h 30"/>
                      <a:gd name="T30" fmla="*/ 8 w 10"/>
                      <a:gd name="T31" fmla="*/ 2 h 30"/>
                      <a:gd name="T32" fmla="*/ 7 w 10"/>
                      <a:gd name="T33" fmla="*/ 1 h 30"/>
                      <a:gd name="T34" fmla="*/ 6 w 10"/>
                      <a:gd name="T35" fmla="*/ 0 h 30"/>
                      <a:gd name="T36" fmla="*/ 5 w 10"/>
                      <a:gd name="T37" fmla="*/ 0 h 30"/>
                      <a:gd name="T38" fmla="*/ 5 w 10"/>
                      <a:gd name="T39" fmla="*/ 0 h 30"/>
                      <a:gd name="T40" fmla="*/ 4 w 10"/>
                      <a:gd name="T41" fmla="*/ 1 h 30"/>
                      <a:gd name="T42" fmla="*/ 3 w 10"/>
                      <a:gd name="T43" fmla="*/ 2 h 30"/>
                      <a:gd name="T44" fmla="*/ 3 w 10"/>
                      <a:gd name="T45" fmla="*/ 4 h 30"/>
                      <a:gd name="T46" fmla="*/ 2 w 10"/>
                      <a:gd name="T47" fmla="*/ 6 h 30"/>
                      <a:gd name="T48" fmla="*/ 1 w 10"/>
                      <a:gd name="T49" fmla="*/ 8 h 30"/>
                      <a:gd name="T50" fmla="*/ 1 w 10"/>
                      <a:gd name="T51" fmla="*/ 11 h 30"/>
                      <a:gd name="T52" fmla="*/ 1 w 10"/>
                      <a:gd name="T53" fmla="*/ 14 h 30"/>
                      <a:gd name="T54" fmla="*/ 0 w 10"/>
                      <a:gd name="T55" fmla="*/ 17 h 30"/>
                      <a:gd name="T56" fmla="*/ 0 w 10"/>
                      <a:gd name="T57" fmla="*/ 17 h 30"/>
                      <a:gd name="T58" fmla="*/ 1 w 10"/>
                      <a:gd name="T59" fmla="*/ 20 h 30"/>
                      <a:gd name="T60" fmla="*/ 1 w 10"/>
                      <a:gd name="T61" fmla="*/ 23 h 30"/>
                      <a:gd name="T62" fmla="*/ 1 w 10"/>
                      <a:gd name="T63" fmla="*/ 25 h 30"/>
                      <a:gd name="T64" fmla="*/ 2 w 10"/>
                      <a:gd name="T65" fmla="*/ 27 h 30"/>
                      <a:gd name="T66" fmla="*/ 3 w 10"/>
                      <a:gd name="T67" fmla="*/ 28 h 30"/>
                      <a:gd name="T68" fmla="*/ 3 w 10"/>
                      <a:gd name="T69" fmla="*/ 29 h 30"/>
                      <a:gd name="T70" fmla="*/ 4 w 10"/>
                      <a:gd name="T71" fmla="*/ 30 h 30"/>
                      <a:gd name="T72" fmla="*/ 5 w 10"/>
                      <a:gd name="T73" fmla="*/ 30 h 30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10"/>
                      <a:gd name="T112" fmla="*/ 0 h 30"/>
                      <a:gd name="T113" fmla="*/ 10 w 10"/>
                      <a:gd name="T114" fmla="*/ 30 h 30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10" h="30">
                        <a:moveTo>
                          <a:pt x="5" y="30"/>
                        </a:moveTo>
                        <a:lnTo>
                          <a:pt x="5" y="30"/>
                        </a:lnTo>
                        <a:lnTo>
                          <a:pt x="6" y="29"/>
                        </a:lnTo>
                        <a:lnTo>
                          <a:pt x="7" y="28"/>
                        </a:lnTo>
                        <a:lnTo>
                          <a:pt x="8" y="26"/>
                        </a:lnTo>
                        <a:lnTo>
                          <a:pt x="9" y="24"/>
                        </a:lnTo>
                        <a:lnTo>
                          <a:pt x="10" y="21"/>
                        </a:lnTo>
                        <a:lnTo>
                          <a:pt x="10" y="19"/>
                        </a:lnTo>
                        <a:lnTo>
                          <a:pt x="10" y="16"/>
                        </a:lnTo>
                        <a:lnTo>
                          <a:pt x="10" y="13"/>
                        </a:lnTo>
                        <a:lnTo>
                          <a:pt x="10" y="10"/>
                        </a:lnTo>
                        <a:lnTo>
                          <a:pt x="10" y="8"/>
                        </a:lnTo>
                        <a:lnTo>
                          <a:pt x="10" y="5"/>
                        </a:lnTo>
                        <a:lnTo>
                          <a:pt x="9" y="3"/>
                        </a:lnTo>
                        <a:lnTo>
                          <a:pt x="8" y="2"/>
                        </a:lnTo>
                        <a:lnTo>
                          <a:pt x="7" y="1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1"/>
                        </a:lnTo>
                        <a:lnTo>
                          <a:pt x="3" y="2"/>
                        </a:lnTo>
                        <a:lnTo>
                          <a:pt x="3" y="4"/>
                        </a:lnTo>
                        <a:lnTo>
                          <a:pt x="2" y="6"/>
                        </a:lnTo>
                        <a:lnTo>
                          <a:pt x="1" y="8"/>
                        </a:lnTo>
                        <a:lnTo>
                          <a:pt x="1" y="11"/>
                        </a:lnTo>
                        <a:lnTo>
                          <a:pt x="1" y="14"/>
                        </a:lnTo>
                        <a:lnTo>
                          <a:pt x="0" y="17"/>
                        </a:lnTo>
                        <a:lnTo>
                          <a:pt x="1" y="20"/>
                        </a:lnTo>
                        <a:lnTo>
                          <a:pt x="1" y="23"/>
                        </a:lnTo>
                        <a:lnTo>
                          <a:pt x="1" y="25"/>
                        </a:lnTo>
                        <a:lnTo>
                          <a:pt x="2" y="27"/>
                        </a:lnTo>
                        <a:lnTo>
                          <a:pt x="3" y="28"/>
                        </a:lnTo>
                        <a:lnTo>
                          <a:pt x="3" y="29"/>
                        </a:lnTo>
                        <a:lnTo>
                          <a:pt x="4" y="30"/>
                        </a:lnTo>
                        <a:lnTo>
                          <a:pt x="5" y="3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40" name="Freeform 443">
                    <a:extLst>
                      <a:ext uri="{FF2B5EF4-FFF2-40B4-BE49-F238E27FC236}">
                        <a16:creationId xmlns:a16="http://schemas.microsoft.com/office/drawing/2014/main" id="{75A9C2E3-3123-45F1-8EDC-AF122E4168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4" y="163"/>
                    <a:ext cx="10" cy="30"/>
                  </a:xfrm>
                  <a:custGeom>
                    <a:avLst/>
                    <a:gdLst>
                      <a:gd name="T0" fmla="*/ 5 w 10"/>
                      <a:gd name="T1" fmla="*/ 30 h 30"/>
                      <a:gd name="T2" fmla="*/ 6 w 10"/>
                      <a:gd name="T3" fmla="*/ 29 h 30"/>
                      <a:gd name="T4" fmla="*/ 7 w 10"/>
                      <a:gd name="T5" fmla="*/ 28 h 30"/>
                      <a:gd name="T6" fmla="*/ 8 w 10"/>
                      <a:gd name="T7" fmla="*/ 26 h 30"/>
                      <a:gd name="T8" fmla="*/ 8 w 10"/>
                      <a:gd name="T9" fmla="*/ 24 h 30"/>
                      <a:gd name="T10" fmla="*/ 9 w 10"/>
                      <a:gd name="T11" fmla="*/ 22 h 30"/>
                      <a:gd name="T12" fmla="*/ 9 w 10"/>
                      <a:gd name="T13" fmla="*/ 19 h 30"/>
                      <a:gd name="T14" fmla="*/ 10 w 10"/>
                      <a:gd name="T15" fmla="*/ 16 h 30"/>
                      <a:gd name="T16" fmla="*/ 10 w 10"/>
                      <a:gd name="T17" fmla="*/ 13 h 30"/>
                      <a:gd name="T18" fmla="*/ 10 w 10"/>
                      <a:gd name="T19" fmla="*/ 10 h 30"/>
                      <a:gd name="T20" fmla="*/ 9 w 10"/>
                      <a:gd name="T21" fmla="*/ 8 h 30"/>
                      <a:gd name="T22" fmla="*/ 9 w 10"/>
                      <a:gd name="T23" fmla="*/ 5 h 30"/>
                      <a:gd name="T24" fmla="*/ 8 w 10"/>
                      <a:gd name="T25" fmla="*/ 3 h 30"/>
                      <a:gd name="T26" fmla="*/ 8 w 10"/>
                      <a:gd name="T27" fmla="*/ 2 h 30"/>
                      <a:gd name="T28" fmla="*/ 7 w 10"/>
                      <a:gd name="T29" fmla="*/ 1 h 30"/>
                      <a:gd name="T30" fmla="*/ 6 w 10"/>
                      <a:gd name="T31" fmla="*/ 0 h 30"/>
                      <a:gd name="T32" fmla="*/ 5 w 10"/>
                      <a:gd name="T33" fmla="*/ 0 h 30"/>
                      <a:gd name="T34" fmla="*/ 4 w 10"/>
                      <a:gd name="T35" fmla="*/ 1 h 30"/>
                      <a:gd name="T36" fmla="*/ 3 w 10"/>
                      <a:gd name="T37" fmla="*/ 2 h 30"/>
                      <a:gd name="T38" fmla="*/ 2 w 10"/>
                      <a:gd name="T39" fmla="*/ 4 h 30"/>
                      <a:gd name="T40" fmla="*/ 1 w 10"/>
                      <a:gd name="T41" fmla="*/ 6 h 30"/>
                      <a:gd name="T42" fmla="*/ 1 w 10"/>
                      <a:gd name="T43" fmla="*/ 9 h 30"/>
                      <a:gd name="T44" fmla="*/ 0 w 10"/>
                      <a:gd name="T45" fmla="*/ 11 h 30"/>
                      <a:gd name="T46" fmla="*/ 0 w 10"/>
                      <a:gd name="T47" fmla="*/ 14 h 30"/>
                      <a:gd name="T48" fmla="*/ 0 w 10"/>
                      <a:gd name="T49" fmla="*/ 17 h 30"/>
                      <a:gd name="T50" fmla="*/ 0 w 10"/>
                      <a:gd name="T51" fmla="*/ 20 h 30"/>
                      <a:gd name="T52" fmla="*/ 0 w 10"/>
                      <a:gd name="T53" fmla="*/ 23 h 30"/>
                      <a:gd name="T54" fmla="*/ 1 w 10"/>
                      <a:gd name="T55" fmla="*/ 25 h 30"/>
                      <a:gd name="T56" fmla="*/ 1 w 10"/>
                      <a:gd name="T57" fmla="*/ 27 h 30"/>
                      <a:gd name="T58" fmla="*/ 2 w 10"/>
                      <a:gd name="T59" fmla="*/ 28 h 30"/>
                      <a:gd name="T60" fmla="*/ 3 w 10"/>
                      <a:gd name="T61" fmla="*/ 29 h 30"/>
                      <a:gd name="T62" fmla="*/ 4 w 10"/>
                      <a:gd name="T63" fmla="*/ 30 h 30"/>
                      <a:gd name="T64" fmla="*/ 5 w 10"/>
                      <a:gd name="T65" fmla="*/ 30 h 30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0"/>
                      <a:gd name="T100" fmla="*/ 0 h 30"/>
                      <a:gd name="T101" fmla="*/ 10 w 10"/>
                      <a:gd name="T102" fmla="*/ 30 h 30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0" h="30">
                        <a:moveTo>
                          <a:pt x="5" y="30"/>
                        </a:moveTo>
                        <a:lnTo>
                          <a:pt x="6" y="29"/>
                        </a:lnTo>
                        <a:lnTo>
                          <a:pt x="7" y="28"/>
                        </a:lnTo>
                        <a:lnTo>
                          <a:pt x="8" y="26"/>
                        </a:lnTo>
                        <a:lnTo>
                          <a:pt x="8" y="24"/>
                        </a:lnTo>
                        <a:lnTo>
                          <a:pt x="9" y="22"/>
                        </a:lnTo>
                        <a:lnTo>
                          <a:pt x="9" y="19"/>
                        </a:lnTo>
                        <a:lnTo>
                          <a:pt x="10" y="16"/>
                        </a:lnTo>
                        <a:lnTo>
                          <a:pt x="10" y="13"/>
                        </a:lnTo>
                        <a:lnTo>
                          <a:pt x="10" y="10"/>
                        </a:lnTo>
                        <a:lnTo>
                          <a:pt x="9" y="8"/>
                        </a:lnTo>
                        <a:lnTo>
                          <a:pt x="9" y="5"/>
                        </a:lnTo>
                        <a:lnTo>
                          <a:pt x="8" y="3"/>
                        </a:lnTo>
                        <a:lnTo>
                          <a:pt x="8" y="2"/>
                        </a:lnTo>
                        <a:lnTo>
                          <a:pt x="7" y="1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1"/>
                        </a:lnTo>
                        <a:lnTo>
                          <a:pt x="3" y="2"/>
                        </a:lnTo>
                        <a:lnTo>
                          <a:pt x="2" y="4"/>
                        </a:lnTo>
                        <a:lnTo>
                          <a:pt x="1" y="6"/>
                        </a:lnTo>
                        <a:lnTo>
                          <a:pt x="1" y="9"/>
                        </a:lnTo>
                        <a:lnTo>
                          <a:pt x="0" y="11"/>
                        </a:lnTo>
                        <a:lnTo>
                          <a:pt x="0" y="14"/>
                        </a:lnTo>
                        <a:lnTo>
                          <a:pt x="0" y="17"/>
                        </a:lnTo>
                        <a:lnTo>
                          <a:pt x="0" y="20"/>
                        </a:lnTo>
                        <a:lnTo>
                          <a:pt x="0" y="23"/>
                        </a:lnTo>
                        <a:lnTo>
                          <a:pt x="1" y="25"/>
                        </a:lnTo>
                        <a:lnTo>
                          <a:pt x="1" y="27"/>
                        </a:lnTo>
                        <a:lnTo>
                          <a:pt x="2" y="28"/>
                        </a:lnTo>
                        <a:lnTo>
                          <a:pt x="3" y="29"/>
                        </a:lnTo>
                        <a:lnTo>
                          <a:pt x="4" y="30"/>
                        </a:lnTo>
                        <a:lnTo>
                          <a:pt x="5" y="30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41" name="Freeform 444">
                    <a:extLst>
                      <a:ext uri="{FF2B5EF4-FFF2-40B4-BE49-F238E27FC236}">
                        <a16:creationId xmlns:a16="http://schemas.microsoft.com/office/drawing/2014/main" id="{255F4E9A-B3DB-4FBA-9D18-134AB66C52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" y="163"/>
                    <a:ext cx="10" cy="30"/>
                  </a:xfrm>
                  <a:custGeom>
                    <a:avLst/>
                    <a:gdLst>
                      <a:gd name="T0" fmla="*/ 5 w 10"/>
                      <a:gd name="T1" fmla="*/ 30 h 30"/>
                      <a:gd name="T2" fmla="*/ 5 w 10"/>
                      <a:gd name="T3" fmla="*/ 30 h 30"/>
                      <a:gd name="T4" fmla="*/ 6 w 10"/>
                      <a:gd name="T5" fmla="*/ 29 h 30"/>
                      <a:gd name="T6" fmla="*/ 7 w 10"/>
                      <a:gd name="T7" fmla="*/ 28 h 30"/>
                      <a:gd name="T8" fmla="*/ 8 w 10"/>
                      <a:gd name="T9" fmla="*/ 26 h 30"/>
                      <a:gd name="T10" fmla="*/ 8 w 10"/>
                      <a:gd name="T11" fmla="*/ 24 h 30"/>
                      <a:gd name="T12" fmla="*/ 9 w 10"/>
                      <a:gd name="T13" fmla="*/ 22 h 30"/>
                      <a:gd name="T14" fmla="*/ 9 w 10"/>
                      <a:gd name="T15" fmla="*/ 19 h 30"/>
                      <a:gd name="T16" fmla="*/ 10 w 10"/>
                      <a:gd name="T17" fmla="*/ 16 h 30"/>
                      <a:gd name="T18" fmla="*/ 10 w 10"/>
                      <a:gd name="T19" fmla="*/ 13 h 30"/>
                      <a:gd name="T20" fmla="*/ 10 w 10"/>
                      <a:gd name="T21" fmla="*/ 13 h 30"/>
                      <a:gd name="T22" fmla="*/ 10 w 10"/>
                      <a:gd name="T23" fmla="*/ 10 h 30"/>
                      <a:gd name="T24" fmla="*/ 9 w 10"/>
                      <a:gd name="T25" fmla="*/ 8 h 30"/>
                      <a:gd name="T26" fmla="*/ 9 w 10"/>
                      <a:gd name="T27" fmla="*/ 5 h 30"/>
                      <a:gd name="T28" fmla="*/ 8 w 10"/>
                      <a:gd name="T29" fmla="*/ 3 h 30"/>
                      <a:gd name="T30" fmla="*/ 8 w 10"/>
                      <a:gd name="T31" fmla="*/ 2 h 30"/>
                      <a:gd name="T32" fmla="*/ 7 w 10"/>
                      <a:gd name="T33" fmla="*/ 1 h 30"/>
                      <a:gd name="T34" fmla="*/ 6 w 10"/>
                      <a:gd name="T35" fmla="*/ 0 h 30"/>
                      <a:gd name="T36" fmla="*/ 5 w 10"/>
                      <a:gd name="T37" fmla="*/ 0 h 30"/>
                      <a:gd name="T38" fmla="*/ 5 w 10"/>
                      <a:gd name="T39" fmla="*/ 0 h 30"/>
                      <a:gd name="T40" fmla="*/ 4 w 10"/>
                      <a:gd name="T41" fmla="*/ 1 h 30"/>
                      <a:gd name="T42" fmla="*/ 3 w 10"/>
                      <a:gd name="T43" fmla="*/ 2 h 30"/>
                      <a:gd name="T44" fmla="*/ 2 w 10"/>
                      <a:gd name="T45" fmla="*/ 4 h 30"/>
                      <a:gd name="T46" fmla="*/ 1 w 10"/>
                      <a:gd name="T47" fmla="*/ 6 h 30"/>
                      <a:gd name="T48" fmla="*/ 1 w 10"/>
                      <a:gd name="T49" fmla="*/ 9 h 30"/>
                      <a:gd name="T50" fmla="*/ 0 w 10"/>
                      <a:gd name="T51" fmla="*/ 11 h 30"/>
                      <a:gd name="T52" fmla="*/ 0 w 10"/>
                      <a:gd name="T53" fmla="*/ 14 h 30"/>
                      <a:gd name="T54" fmla="*/ 0 w 10"/>
                      <a:gd name="T55" fmla="*/ 17 h 30"/>
                      <a:gd name="T56" fmla="*/ 0 w 10"/>
                      <a:gd name="T57" fmla="*/ 17 h 30"/>
                      <a:gd name="T58" fmla="*/ 0 w 10"/>
                      <a:gd name="T59" fmla="*/ 20 h 30"/>
                      <a:gd name="T60" fmla="*/ 0 w 10"/>
                      <a:gd name="T61" fmla="*/ 23 h 30"/>
                      <a:gd name="T62" fmla="*/ 1 w 10"/>
                      <a:gd name="T63" fmla="*/ 25 h 30"/>
                      <a:gd name="T64" fmla="*/ 1 w 10"/>
                      <a:gd name="T65" fmla="*/ 27 h 30"/>
                      <a:gd name="T66" fmla="*/ 2 w 10"/>
                      <a:gd name="T67" fmla="*/ 28 h 30"/>
                      <a:gd name="T68" fmla="*/ 3 w 10"/>
                      <a:gd name="T69" fmla="*/ 29 h 30"/>
                      <a:gd name="T70" fmla="*/ 4 w 10"/>
                      <a:gd name="T71" fmla="*/ 30 h 30"/>
                      <a:gd name="T72" fmla="*/ 5 w 10"/>
                      <a:gd name="T73" fmla="*/ 30 h 30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10"/>
                      <a:gd name="T112" fmla="*/ 0 h 30"/>
                      <a:gd name="T113" fmla="*/ 10 w 10"/>
                      <a:gd name="T114" fmla="*/ 30 h 30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10" h="30">
                        <a:moveTo>
                          <a:pt x="5" y="30"/>
                        </a:moveTo>
                        <a:lnTo>
                          <a:pt x="5" y="30"/>
                        </a:lnTo>
                        <a:lnTo>
                          <a:pt x="6" y="29"/>
                        </a:lnTo>
                        <a:lnTo>
                          <a:pt x="7" y="28"/>
                        </a:lnTo>
                        <a:lnTo>
                          <a:pt x="8" y="26"/>
                        </a:lnTo>
                        <a:lnTo>
                          <a:pt x="8" y="24"/>
                        </a:lnTo>
                        <a:lnTo>
                          <a:pt x="9" y="22"/>
                        </a:lnTo>
                        <a:lnTo>
                          <a:pt x="9" y="19"/>
                        </a:lnTo>
                        <a:lnTo>
                          <a:pt x="10" y="16"/>
                        </a:lnTo>
                        <a:lnTo>
                          <a:pt x="10" y="13"/>
                        </a:lnTo>
                        <a:lnTo>
                          <a:pt x="10" y="10"/>
                        </a:lnTo>
                        <a:lnTo>
                          <a:pt x="9" y="8"/>
                        </a:lnTo>
                        <a:lnTo>
                          <a:pt x="9" y="5"/>
                        </a:lnTo>
                        <a:lnTo>
                          <a:pt x="8" y="3"/>
                        </a:lnTo>
                        <a:lnTo>
                          <a:pt x="8" y="2"/>
                        </a:lnTo>
                        <a:lnTo>
                          <a:pt x="7" y="1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1"/>
                        </a:lnTo>
                        <a:lnTo>
                          <a:pt x="3" y="2"/>
                        </a:lnTo>
                        <a:lnTo>
                          <a:pt x="2" y="4"/>
                        </a:lnTo>
                        <a:lnTo>
                          <a:pt x="1" y="6"/>
                        </a:lnTo>
                        <a:lnTo>
                          <a:pt x="1" y="9"/>
                        </a:lnTo>
                        <a:lnTo>
                          <a:pt x="0" y="11"/>
                        </a:lnTo>
                        <a:lnTo>
                          <a:pt x="0" y="14"/>
                        </a:lnTo>
                        <a:lnTo>
                          <a:pt x="0" y="17"/>
                        </a:lnTo>
                        <a:lnTo>
                          <a:pt x="0" y="20"/>
                        </a:lnTo>
                        <a:lnTo>
                          <a:pt x="0" y="23"/>
                        </a:lnTo>
                        <a:lnTo>
                          <a:pt x="1" y="25"/>
                        </a:lnTo>
                        <a:lnTo>
                          <a:pt x="1" y="27"/>
                        </a:lnTo>
                        <a:lnTo>
                          <a:pt x="2" y="28"/>
                        </a:lnTo>
                        <a:lnTo>
                          <a:pt x="3" y="29"/>
                        </a:lnTo>
                        <a:lnTo>
                          <a:pt x="4" y="30"/>
                        </a:lnTo>
                        <a:lnTo>
                          <a:pt x="5" y="30"/>
                        </a:lnTo>
                      </a:path>
                    </a:pathLst>
                  </a:custGeom>
                  <a:noFill/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42" name="Freeform 445">
                    <a:extLst>
                      <a:ext uri="{FF2B5EF4-FFF2-40B4-BE49-F238E27FC236}">
                        <a16:creationId xmlns:a16="http://schemas.microsoft.com/office/drawing/2014/main" id="{6ADB6975-1EC2-4740-A5E8-35703DE7AE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" y="156"/>
                    <a:ext cx="7" cy="13"/>
                  </a:xfrm>
                  <a:custGeom>
                    <a:avLst/>
                    <a:gdLst>
                      <a:gd name="T0" fmla="*/ 0 w 7"/>
                      <a:gd name="T1" fmla="*/ 0 h 13"/>
                      <a:gd name="T2" fmla="*/ 0 w 7"/>
                      <a:gd name="T3" fmla="*/ 12 h 13"/>
                      <a:gd name="T4" fmla="*/ 7 w 7"/>
                      <a:gd name="T5" fmla="*/ 13 h 13"/>
                      <a:gd name="T6" fmla="*/ 7 w 7"/>
                      <a:gd name="T7" fmla="*/ 1 h 13"/>
                      <a:gd name="T8" fmla="*/ 0 w 7"/>
                      <a:gd name="T9" fmla="*/ 0 h 1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"/>
                      <a:gd name="T16" fmla="*/ 0 h 13"/>
                      <a:gd name="T17" fmla="*/ 7 w 7"/>
                      <a:gd name="T18" fmla="*/ 13 h 1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" h="13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7" y="13"/>
                        </a:lnTo>
                        <a:lnTo>
                          <a:pt x="7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43" name="Freeform 446">
                    <a:extLst>
                      <a:ext uri="{FF2B5EF4-FFF2-40B4-BE49-F238E27FC236}">
                        <a16:creationId xmlns:a16="http://schemas.microsoft.com/office/drawing/2014/main" id="{0BCFD94F-C80C-4402-9693-5271C8868D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6" y="157"/>
                    <a:ext cx="4" cy="12"/>
                  </a:xfrm>
                  <a:custGeom>
                    <a:avLst/>
                    <a:gdLst>
                      <a:gd name="T0" fmla="*/ 0 w 4"/>
                      <a:gd name="T1" fmla="*/ 12 h 12"/>
                      <a:gd name="T2" fmla="*/ 4 w 4"/>
                      <a:gd name="T3" fmla="*/ 10 h 12"/>
                      <a:gd name="T4" fmla="*/ 4 w 4"/>
                      <a:gd name="T5" fmla="*/ 0 h 12"/>
                      <a:gd name="T6" fmla="*/ 0 w 4"/>
                      <a:gd name="T7" fmla="*/ 0 h 12"/>
                      <a:gd name="T8" fmla="*/ 0 w 4"/>
                      <a:gd name="T9" fmla="*/ 12 h 1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"/>
                      <a:gd name="T16" fmla="*/ 0 h 12"/>
                      <a:gd name="T17" fmla="*/ 4 w 4"/>
                      <a:gd name="T18" fmla="*/ 12 h 1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" h="12">
                        <a:moveTo>
                          <a:pt x="0" y="12"/>
                        </a:moveTo>
                        <a:lnTo>
                          <a:pt x="4" y="10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44" name="Freeform 447">
                    <a:extLst>
                      <a:ext uri="{FF2B5EF4-FFF2-40B4-BE49-F238E27FC236}">
                        <a16:creationId xmlns:a16="http://schemas.microsoft.com/office/drawing/2014/main" id="{5C135596-CE54-4AFF-94F8-2AD22EE929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7" y="158"/>
                    <a:ext cx="17" cy="9"/>
                  </a:xfrm>
                  <a:custGeom>
                    <a:avLst/>
                    <a:gdLst>
                      <a:gd name="T0" fmla="*/ 7 w 17"/>
                      <a:gd name="T1" fmla="*/ 0 h 9"/>
                      <a:gd name="T2" fmla="*/ 0 w 17"/>
                      <a:gd name="T3" fmla="*/ 7 h 9"/>
                      <a:gd name="T4" fmla="*/ 10 w 17"/>
                      <a:gd name="T5" fmla="*/ 9 h 9"/>
                      <a:gd name="T6" fmla="*/ 17 w 17"/>
                      <a:gd name="T7" fmla="*/ 1 h 9"/>
                      <a:gd name="T8" fmla="*/ 7 w 17"/>
                      <a:gd name="T9" fmla="*/ 0 h 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7"/>
                      <a:gd name="T16" fmla="*/ 0 h 9"/>
                      <a:gd name="T17" fmla="*/ 17 w 17"/>
                      <a:gd name="T18" fmla="*/ 9 h 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7" h="9">
                        <a:moveTo>
                          <a:pt x="7" y="0"/>
                        </a:moveTo>
                        <a:lnTo>
                          <a:pt x="0" y="7"/>
                        </a:lnTo>
                        <a:lnTo>
                          <a:pt x="10" y="9"/>
                        </a:lnTo>
                        <a:lnTo>
                          <a:pt x="17" y="1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45" name="Freeform 448">
                    <a:extLst>
                      <a:ext uri="{FF2B5EF4-FFF2-40B4-BE49-F238E27FC236}">
                        <a16:creationId xmlns:a16="http://schemas.microsoft.com/office/drawing/2014/main" id="{55F20E34-09A4-4BFD-8AF9-42A133A7C9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7" y="165"/>
                    <a:ext cx="10" cy="4"/>
                  </a:xfrm>
                  <a:custGeom>
                    <a:avLst/>
                    <a:gdLst>
                      <a:gd name="T0" fmla="*/ 0 w 10"/>
                      <a:gd name="T1" fmla="*/ 0 h 4"/>
                      <a:gd name="T2" fmla="*/ 0 w 10"/>
                      <a:gd name="T3" fmla="*/ 2 h 4"/>
                      <a:gd name="T4" fmla="*/ 10 w 10"/>
                      <a:gd name="T5" fmla="*/ 4 h 4"/>
                      <a:gd name="T6" fmla="*/ 10 w 10"/>
                      <a:gd name="T7" fmla="*/ 2 h 4"/>
                      <a:gd name="T8" fmla="*/ 0 w 10"/>
                      <a:gd name="T9" fmla="*/ 0 h 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0"/>
                      <a:gd name="T16" fmla="*/ 0 h 4"/>
                      <a:gd name="T17" fmla="*/ 10 w 10"/>
                      <a:gd name="T18" fmla="*/ 4 h 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0" h="4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10" y="4"/>
                        </a:lnTo>
                        <a:lnTo>
                          <a:pt x="1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2046" name="Freeform 449">
                    <a:extLst>
                      <a:ext uri="{FF2B5EF4-FFF2-40B4-BE49-F238E27FC236}">
                        <a16:creationId xmlns:a16="http://schemas.microsoft.com/office/drawing/2014/main" id="{B84E5431-15CA-4EAB-A358-443E356DEF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0" y="2"/>
                    <a:ext cx="5" cy="11"/>
                  </a:xfrm>
                  <a:custGeom>
                    <a:avLst/>
                    <a:gdLst>
                      <a:gd name="T0" fmla="*/ 0 w 5"/>
                      <a:gd name="T1" fmla="*/ 11 h 11"/>
                      <a:gd name="T2" fmla="*/ 1 w 5"/>
                      <a:gd name="T3" fmla="*/ 0 h 11"/>
                      <a:gd name="T4" fmla="*/ 4 w 5"/>
                      <a:gd name="T5" fmla="*/ 0 h 11"/>
                      <a:gd name="T6" fmla="*/ 5 w 5"/>
                      <a:gd name="T7" fmla="*/ 11 h 11"/>
                      <a:gd name="T8" fmla="*/ 0 w 5"/>
                      <a:gd name="T9" fmla="*/ 11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5"/>
                      <a:gd name="T16" fmla="*/ 0 h 11"/>
                      <a:gd name="T17" fmla="*/ 5 w 5"/>
                      <a:gd name="T18" fmla="*/ 11 h 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5" h="11">
                        <a:moveTo>
                          <a:pt x="0" y="11"/>
                        </a:moveTo>
                        <a:lnTo>
                          <a:pt x="1" y="0"/>
                        </a:lnTo>
                        <a:lnTo>
                          <a:pt x="4" y="0"/>
                        </a:lnTo>
                        <a:lnTo>
                          <a:pt x="5" y="11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</p:grpSp>
            <p:grpSp>
              <p:nvGrpSpPr>
                <p:cNvPr id="51624" name="Group 453">
                  <a:extLst>
                    <a:ext uri="{FF2B5EF4-FFF2-40B4-BE49-F238E27FC236}">
                      <a16:creationId xmlns:a16="http://schemas.microsoft.com/office/drawing/2014/main" id="{A53209DE-30D5-45DC-9695-E508C70BC0C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" y="2"/>
                  <a:ext cx="248" cy="171"/>
                  <a:chOff x="0" y="0"/>
                  <a:chExt cx="248" cy="171"/>
                </a:xfrm>
              </p:grpSpPr>
              <p:sp>
                <p:nvSpPr>
                  <p:cNvPr id="51647" name="Freeform 451">
                    <a:extLst>
                      <a:ext uri="{FF2B5EF4-FFF2-40B4-BE49-F238E27FC236}">
                        <a16:creationId xmlns:a16="http://schemas.microsoft.com/office/drawing/2014/main" id="{C1492E2C-B4A2-4FB8-B196-6275BC1B3D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" y="0"/>
                    <a:ext cx="5" cy="11"/>
                  </a:xfrm>
                  <a:custGeom>
                    <a:avLst/>
                    <a:gdLst>
                      <a:gd name="T0" fmla="*/ 0 w 5"/>
                      <a:gd name="T1" fmla="*/ 11 h 11"/>
                      <a:gd name="T2" fmla="*/ 1 w 5"/>
                      <a:gd name="T3" fmla="*/ 0 h 11"/>
                      <a:gd name="T4" fmla="*/ 4 w 5"/>
                      <a:gd name="T5" fmla="*/ 0 h 11"/>
                      <a:gd name="T6" fmla="*/ 5 w 5"/>
                      <a:gd name="T7" fmla="*/ 11 h 11"/>
                      <a:gd name="T8" fmla="*/ 0 w 5"/>
                      <a:gd name="T9" fmla="*/ 11 h 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5"/>
                      <a:gd name="T16" fmla="*/ 0 h 11"/>
                      <a:gd name="T17" fmla="*/ 5 w 5"/>
                      <a:gd name="T18" fmla="*/ 11 h 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5" h="11">
                        <a:moveTo>
                          <a:pt x="0" y="11"/>
                        </a:moveTo>
                        <a:lnTo>
                          <a:pt x="1" y="0"/>
                        </a:lnTo>
                        <a:lnTo>
                          <a:pt x="4" y="0"/>
                        </a:lnTo>
                        <a:lnTo>
                          <a:pt x="5" y="11"/>
                        </a:lnTo>
                        <a:lnTo>
                          <a:pt x="0" y="11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48" name="Rectangle 452">
                    <a:extLst>
                      <a:ext uri="{FF2B5EF4-FFF2-40B4-BE49-F238E27FC236}">
                        <a16:creationId xmlns:a16="http://schemas.microsoft.com/office/drawing/2014/main" id="{A6CA38BD-DC3F-480C-9A71-0987EBE5C7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8" y="2"/>
                    <a:ext cx="8" cy="1"/>
                  </a:xfrm>
                  <a:prstGeom prst="rect">
                    <a:avLst/>
                  </a:pr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>
                      <a:lnSpc>
                        <a:spcPct val="91649"/>
                      </a:lnSpc>
                    </a:pPr>
                    <a:endParaRPr lang="zh-CN" altLang="en-US" sz="2800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49" name="Rectangle 453">
                    <a:extLst>
                      <a:ext uri="{FF2B5EF4-FFF2-40B4-BE49-F238E27FC236}">
                        <a16:creationId xmlns:a16="http://schemas.microsoft.com/office/drawing/2014/main" id="{E4713271-6D40-4888-9EED-566B5A7637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8" y="2"/>
                    <a:ext cx="8" cy="1"/>
                  </a:xfrm>
                  <a:prstGeom prst="rect">
                    <a:avLst/>
                  </a:pr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>
                      <a:lnSpc>
                        <a:spcPct val="91649"/>
                      </a:lnSpc>
                    </a:pPr>
                    <a:endParaRPr lang="zh-CN" altLang="en-US" sz="2800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50" name="Freeform 454">
                    <a:extLst>
                      <a:ext uri="{FF2B5EF4-FFF2-40B4-BE49-F238E27FC236}">
                        <a16:creationId xmlns:a16="http://schemas.microsoft.com/office/drawing/2014/main" id="{561D7763-A5C0-49C8-9C70-6DA9618F4F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0" y="9"/>
                    <a:ext cx="138" cy="152"/>
                  </a:xfrm>
                  <a:custGeom>
                    <a:avLst/>
                    <a:gdLst>
                      <a:gd name="T0" fmla="*/ 62 w 138"/>
                      <a:gd name="T1" fmla="*/ 0 h 152"/>
                      <a:gd name="T2" fmla="*/ 54 w 138"/>
                      <a:gd name="T3" fmla="*/ 0 h 152"/>
                      <a:gd name="T4" fmla="*/ 44 w 138"/>
                      <a:gd name="T5" fmla="*/ 2 h 152"/>
                      <a:gd name="T6" fmla="*/ 33 w 138"/>
                      <a:gd name="T7" fmla="*/ 4 h 152"/>
                      <a:gd name="T8" fmla="*/ 22 w 138"/>
                      <a:gd name="T9" fmla="*/ 6 h 152"/>
                      <a:gd name="T10" fmla="*/ 13 w 138"/>
                      <a:gd name="T11" fmla="*/ 9 h 152"/>
                      <a:gd name="T12" fmla="*/ 5 w 138"/>
                      <a:gd name="T13" fmla="*/ 13 h 152"/>
                      <a:gd name="T14" fmla="*/ 1 w 138"/>
                      <a:gd name="T15" fmla="*/ 18 h 152"/>
                      <a:gd name="T16" fmla="*/ 1 w 138"/>
                      <a:gd name="T17" fmla="*/ 44 h 152"/>
                      <a:gd name="T18" fmla="*/ 2 w 138"/>
                      <a:gd name="T19" fmla="*/ 120 h 152"/>
                      <a:gd name="T20" fmla="*/ 48 w 138"/>
                      <a:gd name="T21" fmla="*/ 141 h 152"/>
                      <a:gd name="T22" fmla="*/ 69 w 138"/>
                      <a:gd name="T23" fmla="*/ 139 h 152"/>
                      <a:gd name="T24" fmla="*/ 81 w 138"/>
                      <a:gd name="T25" fmla="*/ 145 h 152"/>
                      <a:gd name="T26" fmla="*/ 131 w 138"/>
                      <a:gd name="T27" fmla="*/ 152 h 152"/>
                      <a:gd name="T28" fmla="*/ 131 w 138"/>
                      <a:gd name="T29" fmla="*/ 152 h 152"/>
                      <a:gd name="T30" fmla="*/ 132 w 138"/>
                      <a:gd name="T31" fmla="*/ 152 h 152"/>
                      <a:gd name="T32" fmla="*/ 134 w 138"/>
                      <a:gd name="T33" fmla="*/ 152 h 152"/>
                      <a:gd name="T34" fmla="*/ 136 w 138"/>
                      <a:gd name="T35" fmla="*/ 151 h 152"/>
                      <a:gd name="T36" fmla="*/ 138 w 138"/>
                      <a:gd name="T37" fmla="*/ 151 h 152"/>
                      <a:gd name="T38" fmla="*/ 138 w 138"/>
                      <a:gd name="T39" fmla="*/ 150 h 152"/>
                      <a:gd name="T40" fmla="*/ 138 w 138"/>
                      <a:gd name="T41" fmla="*/ 85 h 152"/>
                      <a:gd name="T42" fmla="*/ 138 w 138"/>
                      <a:gd name="T43" fmla="*/ 17 h 152"/>
                      <a:gd name="T44" fmla="*/ 137 w 138"/>
                      <a:gd name="T45" fmla="*/ 14 h 152"/>
                      <a:gd name="T46" fmla="*/ 134 w 138"/>
                      <a:gd name="T47" fmla="*/ 11 h 152"/>
                      <a:gd name="T48" fmla="*/ 131 w 138"/>
                      <a:gd name="T49" fmla="*/ 8 h 152"/>
                      <a:gd name="T50" fmla="*/ 127 w 138"/>
                      <a:gd name="T51" fmla="*/ 6 h 152"/>
                      <a:gd name="T52" fmla="*/ 123 w 138"/>
                      <a:gd name="T53" fmla="*/ 5 h 152"/>
                      <a:gd name="T54" fmla="*/ 120 w 138"/>
                      <a:gd name="T55" fmla="*/ 4 h 152"/>
                      <a:gd name="T56" fmla="*/ 119 w 138"/>
                      <a:gd name="T57" fmla="*/ 4 h 152"/>
                      <a:gd name="T58" fmla="*/ 118 w 138"/>
                      <a:gd name="T59" fmla="*/ 4 h 152"/>
                      <a:gd name="T60" fmla="*/ 117 w 138"/>
                      <a:gd name="T61" fmla="*/ 4 h 152"/>
                      <a:gd name="T62" fmla="*/ 115 w 138"/>
                      <a:gd name="T63" fmla="*/ 3 h 152"/>
                      <a:gd name="T64" fmla="*/ 111 w 138"/>
                      <a:gd name="T65" fmla="*/ 2 h 152"/>
                      <a:gd name="T66" fmla="*/ 106 w 138"/>
                      <a:gd name="T67" fmla="*/ 2 h 152"/>
                      <a:gd name="T68" fmla="*/ 98 w 138"/>
                      <a:gd name="T69" fmla="*/ 1 h 152"/>
                      <a:gd name="T70" fmla="*/ 89 w 138"/>
                      <a:gd name="T71" fmla="*/ 0 h 152"/>
                      <a:gd name="T72" fmla="*/ 78 w 138"/>
                      <a:gd name="T73" fmla="*/ 0 h 152"/>
                      <a:gd name="T74" fmla="*/ 65 w 138"/>
                      <a:gd name="T75" fmla="*/ 0 h 152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w 138"/>
                      <a:gd name="T115" fmla="*/ 0 h 152"/>
                      <a:gd name="T116" fmla="*/ 138 w 138"/>
                      <a:gd name="T117" fmla="*/ 152 h 152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T114" t="T115" r="T116" b="T117"/>
                    <a:pathLst>
                      <a:path w="138" h="152">
                        <a:moveTo>
                          <a:pt x="65" y="0"/>
                        </a:moveTo>
                        <a:lnTo>
                          <a:pt x="62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  <a:lnTo>
                          <a:pt x="49" y="1"/>
                        </a:lnTo>
                        <a:lnTo>
                          <a:pt x="44" y="2"/>
                        </a:lnTo>
                        <a:lnTo>
                          <a:pt x="39" y="2"/>
                        </a:lnTo>
                        <a:lnTo>
                          <a:pt x="33" y="4"/>
                        </a:lnTo>
                        <a:lnTo>
                          <a:pt x="28" y="5"/>
                        </a:lnTo>
                        <a:lnTo>
                          <a:pt x="22" y="6"/>
                        </a:lnTo>
                        <a:lnTo>
                          <a:pt x="17" y="8"/>
                        </a:lnTo>
                        <a:lnTo>
                          <a:pt x="13" y="9"/>
                        </a:lnTo>
                        <a:lnTo>
                          <a:pt x="9" y="11"/>
                        </a:lnTo>
                        <a:lnTo>
                          <a:pt x="5" y="13"/>
                        </a:lnTo>
                        <a:lnTo>
                          <a:pt x="3" y="15"/>
                        </a:lnTo>
                        <a:lnTo>
                          <a:pt x="1" y="18"/>
                        </a:lnTo>
                        <a:lnTo>
                          <a:pt x="0" y="20"/>
                        </a:lnTo>
                        <a:lnTo>
                          <a:pt x="1" y="44"/>
                        </a:lnTo>
                        <a:lnTo>
                          <a:pt x="2" y="83"/>
                        </a:lnTo>
                        <a:lnTo>
                          <a:pt x="2" y="120"/>
                        </a:lnTo>
                        <a:lnTo>
                          <a:pt x="3" y="136"/>
                        </a:lnTo>
                        <a:lnTo>
                          <a:pt x="48" y="141"/>
                        </a:lnTo>
                        <a:lnTo>
                          <a:pt x="48" y="136"/>
                        </a:lnTo>
                        <a:lnTo>
                          <a:pt x="69" y="139"/>
                        </a:lnTo>
                        <a:lnTo>
                          <a:pt x="82" y="139"/>
                        </a:lnTo>
                        <a:lnTo>
                          <a:pt x="81" y="145"/>
                        </a:lnTo>
                        <a:lnTo>
                          <a:pt x="131" y="151"/>
                        </a:lnTo>
                        <a:lnTo>
                          <a:pt x="131" y="152"/>
                        </a:lnTo>
                        <a:lnTo>
                          <a:pt x="132" y="152"/>
                        </a:lnTo>
                        <a:lnTo>
                          <a:pt x="133" y="152"/>
                        </a:lnTo>
                        <a:lnTo>
                          <a:pt x="134" y="152"/>
                        </a:lnTo>
                        <a:lnTo>
                          <a:pt x="135" y="152"/>
                        </a:lnTo>
                        <a:lnTo>
                          <a:pt x="136" y="151"/>
                        </a:lnTo>
                        <a:lnTo>
                          <a:pt x="137" y="151"/>
                        </a:lnTo>
                        <a:lnTo>
                          <a:pt x="138" y="151"/>
                        </a:lnTo>
                        <a:lnTo>
                          <a:pt x="138" y="150"/>
                        </a:lnTo>
                        <a:lnTo>
                          <a:pt x="138" y="130"/>
                        </a:lnTo>
                        <a:lnTo>
                          <a:pt x="138" y="85"/>
                        </a:lnTo>
                        <a:lnTo>
                          <a:pt x="138" y="40"/>
                        </a:lnTo>
                        <a:lnTo>
                          <a:pt x="138" y="17"/>
                        </a:lnTo>
                        <a:lnTo>
                          <a:pt x="138" y="16"/>
                        </a:lnTo>
                        <a:lnTo>
                          <a:pt x="137" y="14"/>
                        </a:lnTo>
                        <a:lnTo>
                          <a:pt x="136" y="12"/>
                        </a:lnTo>
                        <a:lnTo>
                          <a:pt x="134" y="11"/>
                        </a:lnTo>
                        <a:lnTo>
                          <a:pt x="133" y="9"/>
                        </a:lnTo>
                        <a:lnTo>
                          <a:pt x="131" y="8"/>
                        </a:lnTo>
                        <a:lnTo>
                          <a:pt x="129" y="7"/>
                        </a:lnTo>
                        <a:lnTo>
                          <a:pt x="127" y="6"/>
                        </a:lnTo>
                        <a:lnTo>
                          <a:pt x="125" y="5"/>
                        </a:lnTo>
                        <a:lnTo>
                          <a:pt x="123" y="5"/>
                        </a:lnTo>
                        <a:lnTo>
                          <a:pt x="122" y="5"/>
                        </a:lnTo>
                        <a:lnTo>
                          <a:pt x="120" y="4"/>
                        </a:lnTo>
                        <a:lnTo>
                          <a:pt x="119" y="4"/>
                        </a:lnTo>
                        <a:lnTo>
                          <a:pt x="118" y="4"/>
                        </a:lnTo>
                        <a:lnTo>
                          <a:pt x="117" y="4"/>
                        </a:lnTo>
                        <a:lnTo>
                          <a:pt x="116" y="3"/>
                        </a:lnTo>
                        <a:lnTo>
                          <a:pt x="115" y="3"/>
                        </a:lnTo>
                        <a:lnTo>
                          <a:pt x="113" y="3"/>
                        </a:lnTo>
                        <a:lnTo>
                          <a:pt x="111" y="2"/>
                        </a:lnTo>
                        <a:lnTo>
                          <a:pt x="108" y="2"/>
                        </a:lnTo>
                        <a:lnTo>
                          <a:pt x="106" y="2"/>
                        </a:lnTo>
                        <a:lnTo>
                          <a:pt x="102" y="1"/>
                        </a:lnTo>
                        <a:lnTo>
                          <a:pt x="98" y="1"/>
                        </a:lnTo>
                        <a:lnTo>
                          <a:pt x="94" y="1"/>
                        </a:lnTo>
                        <a:lnTo>
                          <a:pt x="89" y="0"/>
                        </a:lnTo>
                        <a:lnTo>
                          <a:pt x="84" y="0"/>
                        </a:lnTo>
                        <a:lnTo>
                          <a:pt x="78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51" name="Freeform 455">
                    <a:extLst>
                      <a:ext uri="{FF2B5EF4-FFF2-40B4-BE49-F238E27FC236}">
                        <a16:creationId xmlns:a16="http://schemas.microsoft.com/office/drawing/2014/main" id="{CFE14A27-DB9E-4922-9E45-343A09AFD1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9"/>
                    <a:ext cx="138" cy="152"/>
                  </a:xfrm>
                  <a:custGeom>
                    <a:avLst/>
                    <a:gdLst>
                      <a:gd name="T0" fmla="*/ 65 w 138"/>
                      <a:gd name="T1" fmla="*/ 0 h 152"/>
                      <a:gd name="T2" fmla="*/ 58 w 138"/>
                      <a:gd name="T3" fmla="*/ 0 h 152"/>
                      <a:gd name="T4" fmla="*/ 49 w 138"/>
                      <a:gd name="T5" fmla="*/ 1 h 152"/>
                      <a:gd name="T6" fmla="*/ 39 w 138"/>
                      <a:gd name="T7" fmla="*/ 2 h 152"/>
                      <a:gd name="T8" fmla="*/ 28 w 138"/>
                      <a:gd name="T9" fmla="*/ 5 h 152"/>
                      <a:gd name="T10" fmla="*/ 17 w 138"/>
                      <a:gd name="T11" fmla="*/ 8 h 152"/>
                      <a:gd name="T12" fmla="*/ 9 w 138"/>
                      <a:gd name="T13" fmla="*/ 11 h 152"/>
                      <a:gd name="T14" fmla="*/ 3 w 138"/>
                      <a:gd name="T15" fmla="*/ 15 h 152"/>
                      <a:gd name="T16" fmla="*/ 0 w 138"/>
                      <a:gd name="T17" fmla="*/ 20 h 152"/>
                      <a:gd name="T18" fmla="*/ 1 w 138"/>
                      <a:gd name="T19" fmla="*/ 44 h 152"/>
                      <a:gd name="T20" fmla="*/ 2 w 138"/>
                      <a:gd name="T21" fmla="*/ 120 h 152"/>
                      <a:gd name="T22" fmla="*/ 48 w 138"/>
                      <a:gd name="T23" fmla="*/ 141 h 152"/>
                      <a:gd name="T24" fmla="*/ 69 w 138"/>
                      <a:gd name="T25" fmla="*/ 139 h 152"/>
                      <a:gd name="T26" fmla="*/ 81 w 138"/>
                      <a:gd name="T27" fmla="*/ 145 h 152"/>
                      <a:gd name="T28" fmla="*/ 131 w 138"/>
                      <a:gd name="T29" fmla="*/ 152 h 152"/>
                      <a:gd name="T30" fmla="*/ 131 w 138"/>
                      <a:gd name="T31" fmla="*/ 152 h 152"/>
                      <a:gd name="T32" fmla="*/ 132 w 138"/>
                      <a:gd name="T33" fmla="*/ 152 h 152"/>
                      <a:gd name="T34" fmla="*/ 133 w 138"/>
                      <a:gd name="T35" fmla="*/ 152 h 152"/>
                      <a:gd name="T36" fmla="*/ 135 w 138"/>
                      <a:gd name="T37" fmla="*/ 152 h 152"/>
                      <a:gd name="T38" fmla="*/ 136 w 138"/>
                      <a:gd name="T39" fmla="*/ 151 h 152"/>
                      <a:gd name="T40" fmla="*/ 138 w 138"/>
                      <a:gd name="T41" fmla="*/ 151 h 152"/>
                      <a:gd name="T42" fmla="*/ 138 w 138"/>
                      <a:gd name="T43" fmla="*/ 150 h 152"/>
                      <a:gd name="T44" fmla="*/ 138 w 138"/>
                      <a:gd name="T45" fmla="*/ 130 h 152"/>
                      <a:gd name="T46" fmla="*/ 138 w 138"/>
                      <a:gd name="T47" fmla="*/ 40 h 152"/>
                      <a:gd name="T48" fmla="*/ 138 w 138"/>
                      <a:gd name="T49" fmla="*/ 17 h 152"/>
                      <a:gd name="T50" fmla="*/ 137 w 138"/>
                      <a:gd name="T51" fmla="*/ 14 h 152"/>
                      <a:gd name="T52" fmla="*/ 134 w 138"/>
                      <a:gd name="T53" fmla="*/ 11 h 152"/>
                      <a:gd name="T54" fmla="*/ 131 w 138"/>
                      <a:gd name="T55" fmla="*/ 8 h 152"/>
                      <a:gd name="T56" fmla="*/ 127 w 138"/>
                      <a:gd name="T57" fmla="*/ 6 h 152"/>
                      <a:gd name="T58" fmla="*/ 125 w 138"/>
                      <a:gd name="T59" fmla="*/ 5 h 152"/>
                      <a:gd name="T60" fmla="*/ 122 w 138"/>
                      <a:gd name="T61" fmla="*/ 5 h 152"/>
                      <a:gd name="T62" fmla="*/ 119 w 138"/>
                      <a:gd name="T63" fmla="*/ 4 h 152"/>
                      <a:gd name="T64" fmla="*/ 118 w 138"/>
                      <a:gd name="T65" fmla="*/ 4 h 152"/>
                      <a:gd name="T66" fmla="*/ 118 w 138"/>
                      <a:gd name="T67" fmla="*/ 4 h 152"/>
                      <a:gd name="T68" fmla="*/ 117 w 138"/>
                      <a:gd name="T69" fmla="*/ 4 h 152"/>
                      <a:gd name="T70" fmla="*/ 115 w 138"/>
                      <a:gd name="T71" fmla="*/ 3 h 152"/>
                      <a:gd name="T72" fmla="*/ 111 w 138"/>
                      <a:gd name="T73" fmla="*/ 2 h 152"/>
                      <a:gd name="T74" fmla="*/ 106 w 138"/>
                      <a:gd name="T75" fmla="*/ 2 h 152"/>
                      <a:gd name="T76" fmla="*/ 98 w 138"/>
                      <a:gd name="T77" fmla="*/ 1 h 152"/>
                      <a:gd name="T78" fmla="*/ 89 w 138"/>
                      <a:gd name="T79" fmla="*/ 0 h 152"/>
                      <a:gd name="T80" fmla="*/ 78 w 138"/>
                      <a:gd name="T81" fmla="*/ 0 h 152"/>
                      <a:gd name="T82" fmla="*/ 65 w 138"/>
                      <a:gd name="T83" fmla="*/ 0 h 15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138"/>
                      <a:gd name="T127" fmla="*/ 0 h 152"/>
                      <a:gd name="T128" fmla="*/ 138 w 138"/>
                      <a:gd name="T129" fmla="*/ 152 h 15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138" h="152">
                        <a:moveTo>
                          <a:pt x="65" y="0"/>
                        </a:moveTo>
                        <a:lnTo>
                          <a:pt x="65" y="0"/>
                        </a:lnTo>
                        <a:lnTo>
                          <a:pt x="62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  <a:lnTo>
                          <a:pt x="49" y="1"/>
                        </a:lnTo>
                        <a:lnTo>
                          <a:pt x="44" y="2"/>
                        </a:lnTo>
                        <a:lnTo>
                          <a:pt x="39" y="2"/>
                        </a:lnTo>
                        <a:lnTo>
                          <a:pt x="33" y="4"/>
                        </a:lnTo>
                        <a:lnTo>
                          <a:pt x="28" y="5"/>
                        </a:lnTo>
                        <a:lnTo>
                          <a:pt x="22" y="6"/>
                        </a:lnTo>
                        <a:lnTo>
                          <a:pt x="17" y="8"/>
                        </a:lnTo>
                        <a:lnTo>
                          <a:pt x="13" y="9"/>
                        </a:lnTo>
                        <a:lnTo>
                          <a:pt x="9" y="11"/>
                        </a:lnTo>
                        <a:lnTo>
                          <a:pt x="5" y="13"/>
                        </a:lnTo>
                        <a:lnTo>
                          <a:pt x="3" y="15"/>
                        </a:lnTo>
                        <a:lnTo>
                          <a:pt x="1" y="18"/>
                        </a:lnTo>
                        <a:lnTo>
                          <a:pt x="0" y="20"/>
                        </a:lnTo>
                        <a:lnTo>
                          <a:pt x="1" y="44"/>
                        </a:lnTo>
                        <a:lnTo>
                          <a:pt x="2" y="83"/>
                        </a:lnTo>
                        <a:lnTo>
                          <a:pt x="2" y="120"/>
                        </a:lnTo>
                        <a:lnTo>
                          <a:pt x="3" y="136"/>
                        </a:lnTo>
                        <a:lnTo>
                          <a:pt x="48" y="141"/>
                        </a:lnTo>
                        <a:lnTo>
                          <a:pt x="48" y="136"/>
                        </a:lnTo>
                        <a:lnTo>
                          <a:pt x="69" y="139"/>
                        </a:lnTo>
                        <a:lnTo>
                          <a:pt x="82" y="139"/>
                        </a:lnTo>
                        <a:lnTo>
                          <a:pt x="81" y="145"/>
                        </a:lnTo>
                        <a:lnTo>
                          <a:pt x="131" y="151"/>
                        </a:lnTo>
                        <a:lnTo>
                          <a:pt x="131" y="152"/>
                        </a:lnTo>
                        <a:lnTo>
                          <a:pt x="132" y="152"/>
                        </a:lnTo>
                        <a:lnTo>
                          <a:pt x="133" y="152"/>
                        </a:lnTo>
                        <a:lnTo>
                          <a:pt x="134" y="152"/>
                        </a:lnTo>
                        <a:lnTo>
                          <a:pt x="135" y="152"/>
                        </a:lnTo>
                        <a:lnTo>
                          <a:pt x="136" y="151"/>
                        </a:lnTo>
                        <a:lnTo>
                          <a:pt x="137" y="151"/>
                        </a:lnTo>
                        <a:lnTo>
                          <a:pt x="138" y="151"/>
                        </a:lnTo>
                        <a:lnTo>
                          <a:pt x="138" y="150"/>
                        </a:lnTo>
                        <a:lnTo>
                          <a:pt x="138" y="130"/>
                        </a:lnTo>
                        <a:lnTo>
                          <a:pt x="138" y="85"/>
                        </a:lnTo>
                        <a:lnTo>
                          <a:pt x="138" y="40"/>
                        </a:lnTo>
                        <a:lnTo>
                          <a:pt x="138" y="17"/>
                        </a:lnTo>
                        <a:lnTo>
                          <a:pt x="138" y="16"/>
                        </a:lnTo>
                        <a:lnTo>
                          <a:pt x="137" y="14"/>
                        </a:lnTo>
                        <a:lnTo>
                          <a:pt x="136" y="12"/>
                        </a:lnTo>
                        <a:lnTo>
                          <a:pt x="134" y="11"/>
                        </a:lnTo>
                        <a:lnTo>
                          <a:pt x="133" y="9"/>
                        </a:lnTo>
                        <a:lnTo>
                          <a:pt x="131" y="8"/>
                        </a:lnTo>
                        <a:lnTo>
                          <a:pt x="129" y="7"/>
                        </a:lnTo>
                        <a:lnTo>
                          <a:pt x="127" y="6"/>
                        </a:lnTo>
                        <a:lnTo>
                          <a:pt x="125" y="5"/>
                        </a:lnTo>
                        <a:lnTo>
                          <a:pt x="123" y="5"/>
                        </a:lnTo>
                        <a:lnTo>
                          <a:pt x="122" y="5"/>
                        </a:lnTo>
                        <a:lnTo>
                          <a:pt x="120" y="4"/>
                        </a:lnTo>
                        <a:lnTo>
                          <a:pt x="119" y="4"/>
                        </a:lnTo>
                        <a:lnTo>
                          <a:pt x="118" y="4"/>
                        </a:lnTo>
                        <a:lnTo>
                          <a:pt x="117" y="4"/>
                        </a:lnTo>
                        <a:lnTo>
                          <a:pt x="116" y="3"/>
                        </a:lnTo>
                        <a:lnTo>
                          <a:pt x="115" y="3"/>
                        </a:lnTo>
                        <a:lnTo>
                          <a:pt x="113" y="3"/>
                        </a:lnTo>
                        <a:lnTo>
                          <a:pt x="111" y="2"/>
                        </a:lnTo>
                        <a:lnTo>
                          <a:pt x="108" y="2"/>
                        </a:lnTo>
                        <a:lnTo>
                          <a:pt x="106" y="2"/>
                        </a:lnTo>
                        <a:lnTo>
                          <a:pt x="102" y="1"/>
                        </a:lnTo>
                        <a:lnTo>
                          <a:pt x="98" y="1"/>
                        </a:lnTo>
                        <a:lnTo>
                          <a:pt x="94" y="1"/>
                        </a:lnTo>
                        <a:lnTo>
                          <a:pt x="89" y="0"/>
                        </a:lnTo>
                        <a:lnTo>
                          <a:pt x="84" y="0"/>
                        </a:lnTo>
                        <a:lnTo>
                          <a:pt x="78" y="0"/>
                        </a:lnTo>
                        <a:lnTo>
                          <a:pt x="72" y="0"/>
                        </a:lnTo>
                        <a:lnTo>
                          <a:pt x="65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52" name="Freeform 456">
                    <a:extLst>
                      <a:ext uri="{FF2B5EF4-FFF2-40B4-BE49-F238E27FC236}">
                        <a16:creationId xmlns:a16="http://schemas.microsoft.com/office/drawing/2014/main" id="{66C65AA1-5C77-41C9-A039-ADA2778015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" y="11"/>
                    <a:ext cx="130" cy="143"/>
                  </a:xfrm>
                  <a:custGeom>
                    <a:avLst/>
                    <a:gdLst>
                      <a:gd name="T0" fmla="*/ 130 w 130"/>
                      <a:gd name="T1" fmla="*/ 143 h 143"/>
                      <a:gd name="T2" fmla="*/ 130 w 130"/>
                      <a:gd name="T3" fmla="*/ 125 h 143"/>
                      <a:gd name="T4" fmla="*/ 130 w 130"/>
                      <a:gd name="T5" fmla="*/ 85 h 143"/>
                      <a:gd name="T6" fmla="*/ 130 w 130"/>
                      <a:gd name="T7" fmla="*/ 42 h 143"/>
                      <a:gd name="T8" fmla="*/ 130 w 130"/>
                      <a:gd name="T9" fmla="*/ 16 h 143"/>
                      <a:gd name="T10" fmla="*/ 129 w 130"/>
                      <a:gd name="T11" fmla="*/ 13 h 143"/>
                      <a:gd name="T12" fmla="*/ 127 w 130"/>
                      <a:gd name="T13" fmla="*/ 10 h 143"/>
                      <a:gd name="T14" fmla="*/ 124 w 130"/>
                      <a:gd name="T15" fmla="*/ 8 h 143"/>
                      <a:gd name="T16" fmla="*/ 121 w 130"/>
                      <a:gd name="T17" fmla="*/ 6 h 143"/>
                      <a:gd name="T18" fmla="*/ 116 w 130"/>
                      <a:gd name="T19" fmla="*/ 4 h 143"/>
                      <a:gd name="T20" fmla="*/ 111 w 130"/>
                      <a:gd name="T21" fmla="*/ 3 h 143"/>
                      <a:gd name="T22" fmla="*/ 106 w 130"/>
                      <a:gd name="T23" fmla="*/ 2 h 143"/>
                      <a:gd name="T24" fmla="*/ 100 w 130"/>
                      <a:gd name="T25" fmla="*/ 2 h 143"/>
                      <a:gd name="T26" fmla="*/ 94 w 130"/>
                      <a:gd name="T27" fmla="*/ 1 h 143"/>
                      <a:gd name="T28" fmla="*/ 88 w 130"/>
                      <a:gd name="T29" fmla="*/ 1 h 143"/>
                      <a:gd name="T30" fmla="*/ 82 w 130"/>
                      <a:gd name="T31" fmla="*/ 0 h 143"/>
                      <a:gd name="T32" fmla="*/ 77 w 130"/>
                      <a:gd name="T33" fmla="*/ 0 h 143"/>
                      <a:gd name="T34" fmla="*/ 72 w 130"/>
                      <a:gd name="T35" fmla="*/ 0 h 143"/>
                      <a:gd name="T36" fmla="*/ 68 w 130"/>
                      <a:gd name="T37" fmla="*/ 0 h 143"/>
                      <a:gd name="T38" fmla="*/ 64 w 130"/>
                      <a:gd name="T39" fmla="*/ 0 h 143"/>
                      <a:gd name="T40" fmla="*/ 61 w 130"/>
                      <a:gd name="T41" fmla="*/ 0 h 143"/>
                      <a:gd name="T42" fmla="*/ 58 w 130"/>
                      <a:gd name="T43" fmla="*/ 0 h 143"/>
                      <a:gd name="T44" fmla="*/ 54 w 130"/>
                      <a:gd name="T45" fmla="*/ 1 h 143"/>
                      <a:gd name="T46" fmla="*/ 50 w 130"/>
                      <a:gd name="T47" fmla="*/ 1 h 143"/>
                      <a:gd name="T48" fmla="*/ 45 w 130"/>
                      <a:gd name="T49" fmla="*/ 2 h 143"/>
                      <a:gd name="T50" fmla="*/ 40 w 130"/>
                      <a:gd name="T51" fmla="*/ 2 h 143"/>
                      <a:gd name="T52" fmla="*/ 35 w 130"/>
                      <a:gd name="T53" fmla="*/ 3 h 143"/>
                      <a:gd name="T54" fmla="*/ 29 w 130"/>
                      <a:gd name="T55" fmla="*/ 4 h 143"/>
                      <a:gd name="T56" fmla="*/ 24 w 130"/>
                      <a:gd name="T57" fmla="*/ 5 h 143"/>
                      <a:gd name="T58" fmla="*/ 19 w 130"/>
                      <a:gd name="T59" fmla="*/ 6 h 143"/>
                      <a:gd name="T60" fmla="*/ 15 w 130"/>
                      <a:gd name="T61" fmla="*/ 7 h 143"/>
                      <a:gd name="T62" fmla="*/ 11 w 130"/>
                      <a:gd name="T63" fmla="*/ 8 h 143"/>
                      <a:gd name="T64" fmla="*/ 7 w 130"/>
                      <a:gd name="T65" fmla="*/ 10 h 143"/>
                      <a:gd name="T66" fmla="*/ 4 w 130"/>
                      <a:gd name="T67" fmla="*/ 12 h 143"/>
                      <a:gd name="T68" fmla="*/ 1 w 130"/>
                      <a:gd name="T69" fmla="*/ 13 h 143"/>
                      <a:gd name="T70" fmla="*/ 0 w 130"/>
                      <a:gd name="T71" fmla="*/ 15 h 143"/>
                      <a:gd name="T72" fmla="*/ 0 w 130"/>
                      <a:gd name="T73" fmla="*/ 17 h 143"/>
                      <a:gd name="T74" fmla="*/ 1 w 130"/>
                      <a:gd name="T75" fmla="*/ 129 h 143"/>
                      <a:gd name="T76" fmla="*/ 130 w 130"/>
                      <a:gd name="T77" fmla="*/ 143 h 143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w 130"/>
                      <a:gd name="T118" fmla="*/ 0 h 143"/>
                      <a:gd name="T119" fmla="*/ 130 w 130"/>
                      <a:gd name="T120" fmla="*/ 143 h 143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T117" t="T118" r="T119" b="T120"/>
                    <a:pathLst>
                      <a:path w="130" h="143">
                        <a:moveTo>
                          <a:pt x="130" y="143"/>
                        </a:moveTo>
                        <a:lnTo>
                          <a:pt x="130" y="125"/>
                        </a:lnTo>
                        <a:lnTo>
                          <a:pt x="130" y="85"/>
                        </a:lnTo>
                        <a:lnTo>
                          <a:pt x="130" y="42"/>
                        </a:lnTo>
                        <a:lnTo>
                          <a:pt x="130" y="16"/>
                        </a:lnTo>
                        <a:lnTo>
                          <a:pt x="129" y="13"/>
                        </a:lnTo>
                        <a:lnTo>
                          <a:pt x="127" y="10"/>
                        </a:lnTo>
                        <a:lnTo>
                          <a:pt x="124" y="8"/>
                        </a:lnTo>
                        <a:lnTo>
                          <a:pt x="121" y="6"/>
                        </a:lnTo>
                        <a:lnTo>
                          <a:pt x="116" y="4"/>
                        </a:lnTo>
                        <a:lnTo>
                          <a:pt x="111" y="3"/>
                        </a:lnTo>
                        <a:lnTo>
                          <a:pt x="106" y="2"/>
                        </a:lnTo>
                        <a:lnTo>
                          <a:pt x="100" y="2"/>
                        </a:lnTo>
                        <a:lnTo>
                          <a:pt x="94" y="1"/>
                        </a:lnTo>
                        <a:lnTo>
                          <a:pt x="88" y="1"/>
                        </a:lnTo>
                        <a:lnTo>
                          <a:pt x="82" y="0"/>
                        </a:lnTo>
                        <a:lnTo>
                          <a:pt x="77" y="0"/>
                        </a:lnTo>
                        <a:lnTo>
                          <a:pt x="72" y="0"/>
                        </a:lnTo>
                        <a:lnTo>
                          <a:pt x="68" y="0"/>
                        </a:lnTo>
                        <a:lnTo>
                          <a:pt x="64" y="0"/>
                        </a:lnTo>
                        <a:lnTo>
                          <a:pt x="61" y="0"/>
                        </a:lnTo>
                        <a:lnTo>
                          <a:pt x="58" y="0"/>
                        </a:lnTo>
                        <a:lnTo>
                          <a:pt x="54" y="1"/>
                        </a:lnTo>
                        <a:lnTo>
                          <a:pt x="50" y="1"/>
                        </a:lnTo>
                        <a:lnTo>
                          <a:pt x="45" y="2"/>
                        </a:lnTo>
                        <a:lnTo>
                          <a:pt x="40" y="2"/>
                        </a:lnTo>
                        <a:lnTo>
                          <a:pt x="35" y="3"/>
                        </a:lnTo>
                        <a:lnTo>
                          <a:pt x="29" y="4"/>
                        </a:lnTo>
                        <a:lnTo>
                          <a:pt x="24" y="5"/>
                        </a:lnTo>
                        <a:lnTo>
                          <a:pt x="19" y="6"/>
                        </a:lnTo>
                        <a:lnTo>
                          <a:pt x="15" y="7"/>
                        </a:lnTo>
                        <a:lnTo>
                          <a:pt x="11" y="8"/>
                        </a:lnTo>
                        <a:lnTo>
                          <a:pt x="7" y="10"/>
                        </a:lnTo>
                        <a:lnTo>
                          <a:pt x="4" y="12"/>
                        </a:lnTo>
                        <a:lnTo>
                          <a:pt x="1" y="13"/>
                        </a:lnTo>
                        <a:lnTo>
                          <a:pt x="0" y="15"/>
                        </a:lnTo>
                        <a:lnTo>
                          <a:pt x="0" y="17"/>
                        </a:lnTo>
                        <a:lnTo>
                          <a:pt x="1" y="129"/>
                        </a:lnTo>
                        <a:lnTo>
                          <a:pt x="130" y="143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53" name="Freeform 457">
                    <a:extLst>
                      <a:ext uri="{FF2B5EF4-FFF2-40B4-BE49-F238E27FC236}">
                        <a16:creationId xmlns:a16="http://schemas.microsoft.com/office/drawing/2014/main" id="{483FEFB2-47DC-46A0-BB2C-F376A3B234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" y="11"/>
                    <a:ext cx="130" cy="143"/>
                  </a:xfrm>
                  <a:custGeom>
                    <a:avLst/>
                    <a:gdLst>
                      <a:gd name="T0" fmla="*/ 130 w 130"/>
                      <a:gd name="T1" fmla="*/ 143 h 143"/>
                      <a:gd name="T2" fmla="*/ 130 w 130"/>
                      <a:gd name="T3" fmla="*/ 143 h 143"/>
                      <a:gd name="T4" fmla="*/ 130 w 130"/>
                      <a:gd name="T5" fmla="*/ 125 h 143"/>
                      <a:gd name="T6" fmla="*/ 130 w 130"/>
                      <a:gd name="T7" fmla="*/ 85 h 143"/>
                      <a:gd name="T8" fmla="*/ 130 w 130"/>
                      <a:gd name="T9" fmla="*/ 42 h 143"/>
                      <a:gd name="T10" fmla="*/ 130 w 130"/>
                      <a:gd name="T11" fmla="*/ 16 h 143"/>
                      <a:gd name="T12" fmla="*/ 130 w 130"/>
                      <a:gd name="T13" fmla="*/ 16 h 143"/>
                      <a:gd name="T14" fmla="*/ 129 w 130"/>
                      <a:gd name="T15" fmla="*/ 13 h 143"/>
                      <a:gd name="T16" fmla="*/ 127 w 130"/>
                      <a:gd name="T17" fmla="*/ 10 h 143"/>
                      <a:gd name="T18" fmla="*/ 124 w 130"/>
                      <a:gd name="T19" fmla="*/ 8 h 143"/>
                      <a:gd name="T20" fmla="*/ 121 w 130"/>
                      <a:gd name="T21" fmla="*/ 6 h 143"/>
                      <a:gd name="T22" fmla="*/ 116 w 130"/>
                      <a:gd name="T23" fmla="*/ 4 h 143"/>
                      <a:gd name="T24" fmla="*/ 111 w 130"/>
                      <a:gd name="T25" fmla="*/ 3 h 143"/>
                      <a:gd name="T26" fmla="*/ 106 w 130"/>
                      <a:gd name="T27" fmla="*/ 2 h 143"/>
                      <a:gd name="T28" fmla="*/ 100 w 130"/>
                      <a:gd name="T29" fmla="*/ 2 h 143"/>
                      <a:gd name="T30" fmla="*/ 94 w 130"/>
                      <a:gd name="T31" fmla="*/ 1 h 143"/>
                      <a:gd name="T32" fmla="*/ 88 w 130"/>
                      <a:gd name="T33" fmla="*/ 1 h 143"/>
                      <a:gd name="T34" fmla="*/ 82 w 130"/>
                      <a:gd name="T35" fmla="*/ 0 h 143"/>
                      <a:gd name="T36" fmla="*/ 77 w 130"/>
                      <a:gd name="T37" fmla="*/ 0 h 143"/>
                      <a:gd name="T38" fmla="*/ 72 w 130"/>
                      <a:gd name="T39" fmla="*/ 0 h 143"/>
                      <a:gd name="T40" fmla="*/ 68 w 130"/>
                      <a:gd name="T41" fmla="*/ 0 h 143"/>
                      <a:gd name="T42" fmla="*/ 64 w 130"/>
                      <a:gd name="T43" fmla="*/ 0 h 143"/>
                      <a:gd name="T44" fmla="*/ 61 w 130"/>
                      <a:gd name="T45" fmla="*/ 0 h 143"/>
                      <a:gd name="T46" fmla="*/ 61 w 130"/>
                      <a:gd name="T47" fmla="*/ 0 h 143"/>
                      <a:gd name="T48" fmla="*/ 58 w 130"/>
                      <a:gd name="T49" fmla="*/ 0 h 143"/>
                      <a:gd name="T50" fmla="*/ 54 w 130"/>
                      <a:gd name="T51" fmla="*/ 1 h 143"/>
                      <a:gd name="T52" fmla="*/ 50 w 130"/>
                      <a:gd name="T53" fmla="*/ 1 h 143"/>
                      <a:gd name="T54" fmla="*/ 45 w 130"/>
                      <a:gd name="T55" fmla="*/ 2 h 143"/>
                      <a:gd name="T56" fmla="*/ 40 w 130"/>
                      <a:gd name="T57" fmla="*/ 2 h 143"/>
                      <a:gd name="T58" fmla="*/ 35 w 130"/>
                      <a:gd name="T59" fmla="*/ 3 h 143"/>
                      <a:gd name="T60" fmla="*/ 29 w 130"/>
                      <a:gd name="T61" fmla="*/ 4 h 143"/>
                      <a:gd name="T62" fmla="*/ 24 w 130"/>
                      <a:gd name="T63" fmla="*/ 5 h 143"/>
                      <a:gd name="T64" fmla="*/ 19 w 130"/>
                      <a:gd name="T65" fmla="*/ 6 h 143"/>
                      <a:gd name="T66" fmla="*/ 15 w 130"/>
                      <a:gd name="T67" fmla="*/ 7 h 143"/>
                      <a:gd name="T68" fmla="*/ 11 w 130"/>
                      <a:gd name="T69" fmla="*/ 8 h 143"/>
                      <a:gd name="T70" fmla="*/ 7 w 130"/>
                      <a:gd name="T71" fmla="*/ 10 h 143"/>
                      <a:gd name="T72" fmla="*/ 4 w 130"/>
                      <a:gd name="T73" fmla="*/ 12 h 143"/>
                      <a:gd name="T74" fmla="*/ 1 w 130"/>
                      <a:gd name="T75" fmla="*/ 13 h 143"/>
                      <a:gd name="T76" fmla="*/ 0 w 130"/>
                      <a:gd name="T77" fmla="*/ 15 h 143"/>
                      <a:gd name="T78" fmla="*/ 0 w 130"/>
                      <a:gd name="T79" fmla="*/ 17 h 143"/>
                      <a:gd name="T80" fmla="*/ 1 w 130"/>
                      <a:gd name="T81" fmla="*/ 129 h 143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w 130"/>
                      <a:gd name="T124" fmla="*/ 0 h 143"/>
                      <a:gd name="T125" fmla="*/ 130 w 130"/>
                      <a:gd name="T126" fmla="*/ 143 h 143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T123" t="T124" r="T125" b="T126"/>
                    <a:pathLst>
                      <a:path w="130" h="143">
                        <a:moveTo>
                          <a:pt x="130" y="143"/>
                        </a:moveTo>
                        <a:lnTo>
                          <a:pt x="130" y="143"/>
                        </a:lnTo>
                        <a:lnTo>
                          <a:pt x="130" y="125"/>
                        </a:lnTo>
                        <a:lnTo>
                          <a:pt x="130" y="85"/>
                        </a:lnTo>
                        <a:lnTo>
                          <a:pt x="130" y="42"/>
                        </a:lnTo>
                        <a:lnTo>
                          <a:pt x="130" y="16"/>
                        </a:lnTo>
                        <a:lnTo>
                          <a:pt x="129" y="13"/>
                        </a:lnTo>
                        <a:lnTo>
                          <a:pt x="127" y="10"/>
                        </a:lnTo>
                        <a:lnTo>
                          <a:pt x="124" y="8"/>
                        </a:lnTo>
                        <a:lnTo>
                          <a:pt x="121" y="6"/>
                        </a:lnTo>
                        <a:lnTo>
                          <a:pt x="116" y="4"/>
                        </a:lnTo>
                        <a:lnTo>
                          <a:pt x="111" y="3"/>
                        </a:lnTo>
                        <a:lnTo>
                          <a:pt x="106" y="2"/>
                        </a:lnTo>
                        <a:lnTo>
                          <a:pt x="100" y="2"/>
                        </a:lnTo>
                        <a:lnTo>
                          <a:pt x="94" y="1"/>
                        </a:lnTo>
                        <a:lnTo>
                          <a:pt x="88" y="1"/>
                        </a:lnTo>
                        <a:lnTo>
                          <a:pt x="82" y="0"/>
                        </a:lnTo>
                        <a:lnTo>
                          <a:pt x="77" y="0"/>
                        </a:lnTo>
                        <a:lnTo>
                          <a:pt x="72" y="0"/>
                        </a:lnTo>
                        <a:lnTo>
                          <a:pt x="68" y="0"/>
                        </a:lnTo>
                        <a:lnTo>
                          <a:pt x="64" y="0"/>
                        </a:lnTo>
                        <a:lnTo>
                          <a:pt x="61" y="0"/>
                        </a:lnTo>
                        <a:lnTo>
                          <a:pt x="58" y="0"/>
                        </a:lnTo>
                        <a:lnTo>
                          <a:pt x="54" y="1"/>
                        </a:lnTo>
                        <a:lnTo>
                          <a:pt x="50" y="1"/>
                        </a:lnTo>
                        <a:lnTo>
                          <a:pt x="45" y="2"/>
                        </a:lnTo>
                        <a:lnTo>
                          <a:pt x="40" y="2"/>
                        </a:lnTo>
                        <a:lnTo>
                          <a:pt x="35" y="3"/>
                        </a:lnTo>
                        <a:lnTo>
                          <a:pt x="29" y="4"/>
                        </a:lnTo>
                        <a:lnTo>
                          <a:pt x="24" y="5"/>
                        </a:lnTo>
                        <a:lnTo>
                          <a:pt x="19" y="6"/>
                        </a:lnTo>
                        <a:lnTo>
                          <a:pt x="15" y="7"/>
                        </a:lnTo>
                        <a:lnTo>
                          <a:pt x="11" y="8"/>
                        </a:lnTo>
                        <a:lnTo>
                          <a:pt x="7" y="10"/>
                        </a:lnTo>
                        <a:lnTo>
                          <a:pt x="4" y="12"/>
                        </a:lnTo>
                        <a:lnTo>
                          <a:pt x="1" y="13"/>
                        </a:lnTo>
                        <a:lnTo>
                          <a:pt x="0" y="15"/>
                        </a:lnTo>
                        <a:lnTo>
                          <a:pt x="0" y="17"/>
                        </a:lnTo>
                        <a:lnTo>
                          <a:pt x="1" y="129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54" name="Freeform 458">
                    <a:extLst>
                      <a:ext uri="{FF2B5EF4-FFF2-40B4-BE49-F238E27FC236}">
                        <a16:creationId xmlns:a16="http://schemas.microsoft.com/office/drawing/2014/main" id="{049DF4A9-FB13-4E2A-9C72-4C6E8A8F62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" y="82"/>
                    <a:ext cx="90" cy="45"/>
                  </a:xfrm>
                  <a:custGeom>
                    <a:avLst/>
                    <a:gdLst>
                      <a:gd name="T0" fmla="*/ 90 w 90"/>
                      <a:gd name="T1" fmla="*/ 0 h 45"/>
                      <a:gd name="T2" fmla="*/ 0 w 90"/>
                      <a:gd name="T3" fmla="*/ 45 h 45"/>
                      <a:gd name="T4" fmla="*/ 0 w 90"/>
                      <a:gd name="T5" fmla="*/ 45 h 45"/>
                      <a:gd name="T6" fmla="*/ 90 w 90"/>
                      <a:gd name="T7" fmla="*/ 1 h 45"/>
                      <a:gd name="T8" fmla="*/ 90 w 90"/>
                      <a:gd name="T9" fmla="*/ 0 h 4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0"/>
                      <a:gd name="T16" fmla="*/ 0 h 45"/>
                      <a:gd name="T17" fmla="*/ 90 w 90"/>
                      <a:gd name="T18" fmla="*/ 45 h 4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0" h="45">
                        <a:moveTo>
                          <a:pt x="90" y="0"/>
                        </a:moveTo>
                        <a:lnTo>
                          <a:pt x="0" y="45"/>
                        </a:lnTo>
                        <a:lnTo>
                          <a:pt x="90" y="1"/>
                        </a:lnTo>
                        <a:lnTo>
                          <a:pt x="9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55" name="Freeform 459">
                    <a:extLst>
                      <a:ext uri="{FF2B5EF4-FFF2-40B4-BE49-F238E27FC236}">
                        <a16:creationId xmlns:a16="http://schemas.microsoft.com/office/drawing/2014/main" id="{B83E584D-D03E-4DAC-8E89-93FF760AE8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" y="84"/>
                    <a:ext cx="90" cy="52"/>
                  </a:xfrm>
                  <a:custGeom>
                    <a:avLst/>
                    <a:gdLst>
                      <a:gd name="T0" fmla="*/ 90 w 90"/>
                      <a:gd name="T1" fmla="*/ 0 h 52"/>
                      <a:gd name="T2" fmla="*/ 0 w 90"/>
                      <a:gd name="T3" fmla="*/ 51 h 52"/>
                      <a:gd name="T4" fmla="*/ 1 w 90"/>
                      <a:gd name="T5" fmla="*/ 52 h 52"/>
                      <a:gd name="T6" fmla="*/ 90 w 90"/>
                      <a:gd name="T7" fmla="*/ 1 h 52"/>
                      <a:gd name="T8" fmla="*/ 90 w 90"/>
                      <a:gd name="T9" fmla="*/ 0 h 5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0"/>
                      <a:gd name="T16" fmla="*/ 0 h 52"/>
                      <a:gd name="T17" fmla="*/ 90 w 90"/>
                      <a:gd name="T18" fmla="*/ 52 h 5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0" h="52">
                        <a:moveTo>
                          <a:pt x="90" y="0"/>
                        </a:moveTo>
                        <a:lnTo>
                          <a:pt x="0" y="51"/>
                        </a:lnTo>
                        <a:lnTo>
                          <a:pt x="1" y="52"/>
                        </a:lnTo>
                        <a:lnTo>
                          <a:pt x="90" y="1"/>
                        </a:lnTo>
                        <a:lnTo>
                          <a:pt x="9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56" name="Freeform 460">
                    <a:extLst>
                      <a:ext uri="{FF2B5EF4-FFF2-40B4-BE49-F238E27FC236}">
                        <a16:creationId xmlns:a16="http://schemas.microsoft.com/office/drawing/2014/main" id="{5BDB918A-1EDA-4B9F-AA28-DFE9C56C35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7" y="76"/>
                    <a:ext cx="90" cy="44"/>
                  </a:xfrm>
                  <a:custGeom>
                    <a:avLst/>
                    <a:gdLst>
                      <a:gd name="T0" fmla="*/ 0 w 90"/>
                      <a:gd name="T1" fmla="*/ 30 h 44"/>
                      <a:gd name="T2" fmla="*/ 0 w 90"/>
                      <a:gd name="T3" fmla="*/ 44 h 44"/>
                      <a:gd name="T4" fmla="*/ 90 w 90"/>
                      <a:gd name="T5" fmla="*/ 4 h 44"/>
                      <a:gd name="T6" fmla="*/ 90 w 90"/>
                      <a:gd name="T7" fmla="*/ 0 h 44"/>
                      <a:gd name="T8" fmla="*/ 0 w 90"/>
                      <a:gd name="T9" fmla="*/ 30 h 4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0"/>
                      <a:gd name="T16" fmla="*/ 0 h 44"/>
                      <a:gd name="T17" fmla="*/ 90 w 90"/>
                      <a:gd name="T18" fmla="*/ 44 h 4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0" h="44">
                        <a:moveTo>
                          <a:pt x="0" y="30"/>
                        </a:moveTo>
                        <a:lnTo>
                          <a:pt x="0" y="44"/>
                        </a:lnTo>
                        <a:lnTo>
                          <a:pt x="90" y="4"/>
                        </a:lnTo>
                        <a:lnTo>
                          <a:pt x="90" y="0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7FF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57" name="Freeform 461">
                    <a:extLst>
                      <a:ext uri="{FF2B5EF4-FFF2-40B4-BE49-F238E27FC236}">
                        <a16:creationId xmlns:a16="http://schemas.microsoft.com/office/drawing/2014/main" id="{3F44042C-E2D7-4292-B41A-39A853E45C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7" y="76"/>
                    <a:ext cx="90" cy="44"/>
                  </a:xfrm>
                  <a:custGeom>
                    <a:avLst/>
                    <a:gdLst>
                      <a:gd name="T0" fmla="*/ 0 w 90"/>
                      <a:gd name="T1" fmla="*/ 30 h 44"/>
                      <a:gd name="T2" fmla="*/ 0 w 90"/>
                      <a:gd name="T3" fmla="*/ 44 h 44"/>
                      <a:gd name="T4" fmla="*/ 90 w 90"/>
                      <a:gd name="T5" fmla="*/ 4 h 44"/>
                      <a:gd name="T6" fmla="*/ 90 w 90"/>
                      <a:gd name="T7" fmla="*/ 0 h 44"/>
                      <a:gd name="T8" fmla="*/ 0 w 90"/>
                      <a:gd name="T9" fmla="*/ 30 h 4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0"/>
                      <a:gd name="T16" fmla="*/ 0 h 44"/>
                      <a:gd name="T17" fmla="*/ 90 w 90"/>
                      <a:gd name="T18" fmla="*/ 44 h 4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0" h="44">
                        <a:moveTo>
                          <a:pt x="0" y="30"/>
                        </a:moveTo>
                        <a:lnTo>
                          <a:pt x="0" y="44"/>
                        </a:lnTo>
                        <a:lnTo>
                          <a:pt x="90" y="4"/>
                        </a:lnTo>
                        <a:lnTo>
                          <a:pt x="90" y="0"/>
                        </a:lnTo>
                        <a:lnTo>
                          <a:pt x="0" y="30"/>
                        </a:lnTo>
                      </a:path>
                    </a:pathLst>
                  </a:custGeom>
                  <a:noFill/>
                  <a:ln w="0">
                    <a:solidFill>
                      <a:srgbClr val="007F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58" name="Freeform 462">
                    <a:extLst>
                      <a:ext uri="{FF2B5EF4-FFF2-40B4-BE49-F238E27FC236}">
                        <a16:creationId xmlns:a16="http://schemas.microsoft.com/office/drawing/2014/main" id="{B68D53C2-7D5C-4E9A-9AFF-367C7E8E27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" y="16"/>
                    <a:ext cx="124" cy="85"/>
                  </a:xfrm>
                  <a:custGeom>
                    <a:avLst/>
                    <a:gdLst>
                      <a:gd name="T0" fmla="*/ 66 w 124"/>
                      <a:gd name="T1" fmla="*/ 0 h 85"/>
                      <a:gd name="T2" fmla="*/ 61 w 124"/>
                      <a:gd name="T3" fmla="*/ 1 h 85"/>
                      <a:gd name="T4" fmla="*/ 56 w 124"/>
                      <a:gd name="T5" fmla="*/ 1 h 85"/>
                      <a:gd name="T6" fmla="*/ 50 w 124"/>
                      <a:gd name="T7" fmla="*/ 1 h 85"/>
                      <a:gd name="T8" fmla="*/ 45 w 124"/>
                      <a:gd name="T9" fmla="*/ 2 h 85"/>
                      <a:gd name="T10" fmla="*/ 40 w 124"/>
                      <a:gd name="T11" fmla="*/ 3 h 85"/>
                      <a:gd name="T12" fmla="*/ 34 w 124"/>
                      <a:gd name="T13" fmla="*/ 3 h 85"/>
                      <a:gd name="T14" fmla="*/ 29 w 124"/>
                      <a:gd name="T15" fmla="*/ 4 h 85"/>
                      <a:gd name="T16" fmla="*/ 24 w 124"/>
                      <a:gd name="T17" fmla="*/ 5 h 85"/>
                      <a:gd name="T18" fmla="*/ 19 w 124"/>
                      <a:gd name="T19" fmla="*/ 7 h 85"/>
                      <a:gd name="T20" fmla="*/ 15 w 124"/>
                      <a:gd name="T21" fmla="*/ 8 h 85"/>
                      <a:gd name="T22" fmla="*/ 11 w 124"/>
                      <a:gd name="T23" fmla="*/ 9 h 85"/>
                      <a:gd name="T24" fmla="*/ 8 w 124"/>
                      <a:gd name="T25" fmla="*/ 11 h 85"/>
                      <a:gd name="T26" fmla="*/ 5 w 124"/>
                      <a:gd name="T27" fmla="*/ 12 h 85"/>
                      <a:gd name="T28" fmla="*/ 3 w 124"/>
                      <a:gd name="T29" fmla="*/ 14 h 85"/>
                      <a:gd name="T30" fmla="*/ 2 w 124"/>
                      <a:gd name="T31" fmla="*/ 15 h 85"/>
                      <a:gd name="T32" fmla="*/ 2 w 124"/>
                      <a:gd name="T33" fmla="*/ 17 h 85"/>
                      <a:gd name="T34" fmla="*/ 1 w 124"/>
                      <a:gd name="T35" fmla="*/ 30 h 85"/>
                      <a:gd name="T36" fmla="*/ 1 w 124"/>
                      <a:gd name="T37" fmla="*/ 51 h 85"/>
                      <a:gd name="T38" fmla="*/ 0 w 124"/>
                      <a:gd name="T39" fmla="*/ 71 h 85"/>
                      <a:gd name="T40" fmla="*/ 0 w 124"/>
                      <a:gd name="T41" fmla="*/ 79 h 85"/>
                      <a:gd name="T42" fmla="*/ 124 w 124"/>
                      <a:gd name="T43" fmla="*/ 85 h 85"/>
                      <a:gd name="T44" fmla="*/ 124 w 124"/>
                      <a:gd name="T45" fmla="*/ 75 h 85"/>
                      <a:gd name="T46" fmla="*/ 124 w 124"/>
                      <a:gd name="T47" fmla="*/ 53 h 85"/>
                      <a:gd name="T48" fmla="*/ 124 w 124"/>
                      <a:gd name="T49" fmla="*/ 29 h 85"/>
                      <a:gd name="T50" fmla="*/ 124 w 124"/>
                      <a:gd name="T51" fmla="*/ 14 h 85"/>
                      <a:gd name="T52" fmla="*/ 123 w 124"/>
                      <a:gd name="T53" fmla="*/ 12 h 85"/>
                      <a:gd name="T54" fmla="*/ 123 w 124"/>
                      <a:gd name="T55" fmla="*/ 10 h 85"/>
                      <a:gd name="T56" fmla="*/ 121 w 124"/>
                      <a:gd name="T57" fmla="*/ 9 h 85"/>
                      <a:gd name="T58" fmla="*/ 120 w 124"/>
                      <a:gd name="T59" fmla="*/ 8 h 85"/>
                      <a:gd name="T60" fmla="*/ 118 w 124"/>
                      <a:gd name="T61" fmla="*/ 6 h 85"/>
                      <a:gd name="T62" fmla="*/ 115 w 124"/>
                      <a:gd name="T63" fmla="*/ 5 h 85"/>
                      <a:gd name="T64" fmla="*/ 112 w 124"/>
                      <a:gd name="T65" fmla="*/ 4 h 85"/>
                      <a:gd name="T66" fmla="*/ 108 w 124"/>
                      <a:gd name="T67" fmla="*/ 3 h 85"/>
                      <a:gd name="T68" fmla="*/ 104 w 124"/>
                      <a:gd name="T69" fmla="*/ 3 h 85"/>
                      <a:gd name="T70" fmla="*/ 100 w 124"/>
                      <a:gd name="T71" fmla="*/ 2 h 85"/>
                      <a:gd name="T72" fmla="*/ 95 w 124"/>
                      <a:gd name="T73" fmla="*/ 2 h 85"/>
                      <a:gd name="T74" fmla="*/ 90 w 124"/>
                      <a:gd name="T75" fmla="*/ 1 h 85"/>
                      <a:gd name="T76" fmla="*/ 85 w 124"/>
                      <a:gd name="T77" fmla="*/ 1 h 85"/>
                      <a:gd name="T78" fmla="*/ 79 w 124"/>
                      <a:gd name="T79" fmla="*/ 1 h 85"/>
                      <a:gd name="T80" fmla="*/ 72 w 124"/>
                      <a:gd name="T81" fmla="*/ 0 h 85"/>
                      <a:gd name="T82" fmla="*/ 66 w 124"/>
                      <a:gd name="T83" fmla="*/ 0 h 85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124"/>
                      <a:gd name="T127" fmla="*/ 0 h 85"/>
                      <a:gd name="T128" fmla="*/ 124 w 124"/>
                      <a:gd name="T129" fmla="*/ 85 h 85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124" h="85">
                        <a:moveTo>
                          <a:pt x="66" y="0"/>
                        </a:moveTo>
                        <a:lnTo>
                          <a:pt x="61" y="1"/>
                        </a:lnTo>
                        <a:lnTo>
                          <a:pt x="56" y="1"/>
                        </a:lnTo>
                        <a:lnTo>
                          <a:pt x="50" y="1"/>
                        </a:lnTo>
                        <a:lnTo>
                          <a:pt x="45" y="2"/>
                        </a:lnTo>
                        <a:lnTo>
                          <a:pt x="40" y="3"/>
                        </a:lnTo>
                        <a:lnTo>
                          <a:pt x="34" y="3"/>
                        </a:lnTo>
                        <a:lnTo>
                          <a:pt x="29" y="4"/>
                        </a:lnTo>
                        <a:lnTo>
                          <a:pt x="24" y="5"/>
                        </a:lnTo>
                        <a:lnTo>
                          <a:pt x="19" y="7"/>
                        </a:lnTo>
                        <a:lnTo>
                          <a:pt x="15" y="8"/>
                        </a:lnTo>
                        <a:lnTo>
                          <a:pt x="11" y="9"/>
                        </a:lnTo>
                        <a:lnTo>
                          <a:pt x="8" y="11"/>
                        </a:lnTo>
                        <a:lnTo>
                          <a:pt x="5" y="12"/>
                        </a:lnTo>
                        <a:lnTo>
                          <a:pt x="3" y="14"/>
                        </a:lnTo>
                        <a:lnTo>
                          <a:pt x="2" y="15"/>
                        </a:lnTo>
                        <a:lnTo>
                          <a:pt x="2" y="17"/>
                        </a:lnTo>
                        <a:lnTo>
                          <a:pt x="1" y="30"/>
                        </a:lnTo>
                        <a:lnTo>
                          <a:pt x="1" y="51"/>
                        </a:lnTo>
                        <a:lnTo>
                          <a:pt x="0" y="71"/>
                        </a:lnTo>
                        <a:lnTo>
                          <a:pt x="0" y="79"/>
                        </a:lnTo>
                        <a:lnTo>
                          <a:pt x="124" y="85"/>
                        </a:lnTo>
                        <a:lnTo>
                          <a:pt x="124" y="75"/>
                        </a:lnTo>
                        <a:lnTo>
                          <a:pt x="124" y="53"/>
                        </a:lnTo>
                        <a:lnTo>
                          <a:pt x="124" y="29"/>
                        </a:lnTo>
                        <a:lnTo>
                          <a:pt x="124" y="14"/>
                        </a:lnTo>
                        <a:lnTo>
                          <a:pt x="123" y="12"/>
                        </a:lnTo>
                        <a:lnTo>
                          <a:pt x="123" y="10"/>
                        </a:lnTo>
                        <a:lnTo>
                          <a:pt x="121" y="9"/>
                        </a:lnTo>
                        <a:lnTo>
                          <a:pt x="120" y="8"/>
                        </a:lnTo>
                        <a:lnTo>
                          <a:pt x="118" y="6"/>
                        </a:lnTo>
                        <a:lnTo>
                          <a:pt x="115" y="5"/>
                        </a:lnTo>
                        <a:lnTo>
                          <a:pt x="112" y="4"/>
                        </a:lnTo>
                        <a:lnTo>
                          <a:pt x="108" y="3"/>
                        </a:lnTo>
                        <a:lnTo>
                          <a:pt x="104" y="3"/>
                        </a:lnTo>
                        <a:lnTo>
                          <a:pt x="100" y="2"/>
                        </a:lnTo>
                        <a:lnTo>
                          <a:pt x="95" y="2"/>
                        </a:lnTo>
                        <a:lnTo>
                          <a:pt x="90" y="1"/>
                        </a:lnTo>
                        <a:lnTo>
                          <a:pt x="85" y="1"/>
                        </a:lnTo>
                        <a:lnTo>
                          <a:pt x="79" y="1"/>
                        </a:lnTo>
                        <a:lnTo>
                          <a:pt x="72" y="0"/>
                        </a:lnTo>
                        <a:lnTo>
                          <a:pt x="6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59" name="Freeform 463">
                    <a:extLst>
                      <a:ext uri="{FF2B5EF4-FFF2-40B4-BE49-F238E27FC236}">
                        <a16:creationId xmlns:a16="http://schemas.microsoft.com/office/drawing/2014/main" id="{4D3E5A9B-B1B5-4EB2-9881-4CA15417BA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" y="22"/>
                    <a:ext cx="31" cy="27"/>
                  </a:xfrm>
                  <a:custGeom>
                    <a:avLst/>
                    <a:gdLst>
                      <a:gd name="T0" fmla="*/ 25 w 31"/>
                      <a:gd name="T1" fmla="*/ 1 h 27"/>
                      <a:gd name="T2" fmla="*/ 23 w 31"/>
                      <a:gd name="T3" fmla="*/ 1 h 27"/>
                      <a:gd name="T4" fmla="*/ 22 w 31"/>
                      <a:gd name="T5" fmla="*/ 1 h 27"/>
                      <a:gd name="T6" fmla="*/ 21 w 31"/>
                      <a:gd name="T7" fmla="*/ 1 h 27"/>
                      <a:gd name="T8" fmla="*/ 19 w 31"/>
                      <a:gd name="T9" fmla="*/ 2 h 27"/>
                      <a:gd name="T10" fmla="*/ 18 w 31"/>
                      <a:gd name="T11" fmla="*/ 2 h 27"/>
                      <a:gd name="T12" fmla="*/ 17 w 31"/>
                      <a:gd name="T13" fmla="*/ 2 h 27"/>
                      <a:gd name="T14" fmla="*/ 15 w 31"/>
                      <a:gd name="T15" fmla="*/ 3 h 27"/>
                      <a:gd name="T16" fmla="*/ 14 w 31"/>
                      <a:gd name="T17" fmla="*/ 3 h 27"/>
                      <a:gd name="T18" fmla="*/ 13 w 31"/>
                      <a:gd name="T19" fmla="*/ 3 h 27"/>
                      <a:gd name="T20" fmla="*/ 11 w 31"/>
                      <a:gd name="T21" fmla="*/ 4 h 27"/>
                      <a:gd name="T22" fmla="*/ 10 w 31"/>
                      <a:gd name="T23" fmla="*/ 4 h 27"/>
                      <a:gd name="T24" fmla="*/ 9 w 31"/>
                      <a:gd name="T25" fmla="*/ 5 h 27"/>
                      <a:gd name="T26" fmla="*/ 7 w 31"/>
                      <a:gd name="T27" fmla="*/ 5 h 27"/>
                      <a:gd name="T28" fmla="*/ 6 w 31"/>
                      <a:gd name="T29" fmla="*/ 6 h 27"/>
                      <a:gd name="T30" fmla="*/ 4 w 31"/>
                      <a:gd name="T31" fmla="*/ 6 h 27"/>
                      <a:gd name="T32" fmla="*/ 3 w 31"/>
                      <a:gd name="T33" fmla="*/ 7 h 27"/>
                      <a:gd name="T34" fmla="*/ 1 w 31"/>
                      <a:gd name="T35" fmla="*/ 8 h 27"/>
                      <a:gd name="T36" fmla="*/ 0 w 31"/>
                      <a:gd name="T37" fmla="*/ 9 h 27"/>
                      <a:gd name="T38" fmla="*/ 0 w 31"/>
                      <a:gd name="T39" fmla="*/ 11 h 27"/>
                      <a:gd name="T40" fmla="*/ 0 w 31"/>
                      <a:gd name="T41" fmla="*/ 13 h 27"/>
                      <a:gd name="T42" fmla="*/ 0 w 31"/>
                      <a:gd name="T43" fmla="*/ 15 h 27"/>
                      <a:gd name="T44" fmla="*/ 0 w 31"/>
                      <a:gd name="T45" fmla="*/ 18 h 27"/>
                      <a:gd name="T46" fmla="*/ 0 w 31"/>
                      <a:gd name="T47" fmla="*/ 22 h 27"/>
                      <a:gd name="T48" fmla="*/ 0 w 31"/>
                      <a:gd name="T49" fmla="*/ 27 h 27"/>
                      <a:gd name="T50" fmla="*/ 1 w 31"/>
                      <a:gd name="T51" fmla="*/ 27 h 27"/>
                      <a:gd name="T52" fmla="*/ 1 w 31"/>
                      <a:gd name="T53" fmla="*/ 27 h 27"/>
                      <a:gd name="T54" fmla="*/ 3 w 31"/>
                      <a:gd name="T55" fmla="*/ 27 h 27"/>
                      <a:gd name="T56" fmla="*/ 4 w 31"/>
                      <a:gd name="T57" fmla="*/ 27 h 27"/>
                      <a:gd name="T58" fmla="*/ 5 w 31"/>
                      <a:gd name="T59" fmla="*/ 26 h 27"/>
                      <a:gd name="T60" fmla="*/ 7 w 31"/>
                      <a:gd name="T61" fmla="*/ 26 h 27"/>
                      <a:gd name="T62" fmla="*/ 8 w 31"/>
                      <a:gd name="T63" fmla="*/ 26 h 27"/>
                      <a:gd name="T64" fmla="*/ 10 w 31"/>
                      <a:gd name="T65" fmla="*/ 26 h 27"/>
                      <a:gd name="T66" fmla="*/ 12 w 31"/>
                      <a:gd name="T67" fmla="*/ 26 h 27"/>
                      <a:gd name="T68" fmla="*/ 15 w 31"/>
                      <a:gd name="T69" fmla="*/ 26 h 27"/>
                      <a:gd name="T70" fmla="*/ 17 w 31"/>
                      <a:gd name="T71" fmla="*/ 26 h 27"/>
                      <a:gd name="T72" fmla="*/ 20 w 31"/>
                      <a:gd name="T73" fmla="*/ 26 h 27"/>
                      <a:gd name="T74" fmla="*/ 22 w 31"/>
                      <a:gd name="T75" fmla="*/ 26 h 27"/>
                      <a:gd name="T76" fmla="*/ 25 w 31"/>
                      <a:gd name="T77" fmla="*/ 26 h 27"/>
                      <a:gd name="T78" fmla="*/ 28 w 31"/>
                      <a:gd name="T79" fmla="*/ 26 h 27"/>
                      <a:gd name="T80" fmla="*/ 31 w 31"/>
                      <a:gd name="T81" fmla="*/ 25 h 27"/>
                      <a:gd name="T82" fmla="*/ 31 w 31"/>
                      <a:gd name="T83" fmla="*/ 18 h 27"/>
                      <a:gd name="T84" fmla="*/ 31 w 31"/>
                      <a:gd name="T85" fmla="*/ 11 h 27"/>
                      <a:gd name="T86" fmla="*/ 31 w 31"/>
                      <a:gd name="T87" fmla="*/ 6 h 27"/>
                      <a:gd name="T88" fmla="*/ 31 w 31"/>
                      <a:gd name="T89" fmla="*/ 5 h 27"/>
                      <a:gd name="T90" fmla="*/ 31 w 31"/>
                      <a:gd name="T91" fmla="*/ 3 h 27"/>
                      <a:gd name="T92" fmla="*/ 31 w 31"/>
                      <a:gd name="T93" fmla="*/ 2 h 27"/>
                      <a:gd name="T94" fmla="*/ 31 w 31"/>
                      <a:gd name="T95" fmla="*/ 1 h 27"/>
                      <a:gd name="T96" fmla="*/ 30 w 31"/>
                      <a:gd name="T97" fmla="*/ 1 h 27"/>
                      <a:gd name="T98" fmla="*/ 29 w 31"/>
                      <a:gd name="T99" fmla="*/ 0 h 27"/>
                      <a:gd name="T100" fmla="*/ 28 w 31"/>
                      <a:gd name="T101" fmla="*/ 0 h 27"/>
                      <a:gd name="T102" fmla="*/ 26 w 31"/>
                      <a:gd name="T103" fmla="*/ 0 h 27"/>
                      <a:gd name="T104" fmla="*/ 25 w 31"/>
                      <a:gd name="T105" fmla="*/ 1 h 27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w 31"/>
                      <a:gd name="T160" fmla="*/ 0 h 27"/>
                      <a:gd name="T161" fmla="*/ 31 w 31"/>
                      <a:gd name="T162" fmla="*/ 27 h 27"/>
                    </a:gdLst>
                    <a:ahLst/>
                    <a:cxnLst>
                      <a:cxn ang="T106">
                        <a:pos x="T0" y="T1"/>
                      </a:cxn>
                      <a:cxn ang="T107">
                        <a:pos x="T2" y="T3"/>
                      </a:cxn>
                      <a:cxn ang="T108">
                        <a:pos x="T4" y="T5"/>
                      </a:cxn>
                      <a:cxn ang="T109">
                        <a:pos x="T6" y="T7"/>
                      </a:cxn>
                      <a:cxn ang="T110">
                        <a:pos x="T8" y="T9"/>
                      </a:cxn>
                      <a:cxn ang="T111">
                        <a:pos x="T10" y="T11"/>
                      </a:cxn>
                      <a:cxn ang="T112">
                        <a:pos x="T12" y="T13"/>
                      </a:cxn>
                      <a:cxn ang="T113">
                        <a:pos x="T14" y="T15"/>
                      </a:cxn>
                      <a:cxn ang="T114">
                        <a:pos x="T16" y="T17"/>
                      </a:cxn>
                      <a:cxn ang="T115">
                        <a:pos x="T18" y="T19"/>
                      </a:cxn>
                      <a:cxn ang="T116">
                        <a:pos x="T20" y="T21"/>
                      </a:cxn>
                      <a:cxn ang="T117">
                        <a:pos x="T22" y="T23"/>
                      </a:cxn>
                      <a:cxn ang="T118">
                        <a:pos x="T24" y="T25"/>
                      </a:cxn>
                      <a:cxn ang="T119">
                        <a:pos x="T26" y="T27"/>
                      </a:cxn>
                      <a:cxn ang="T120">
                        <a:pos x="T28" y="T29"/>
                      </a:cxn>
                      <a:cxn ang="T121">
                        <a:pos x="T30" y="T31"/>
                      </a:cxn>
                      <a:cxn ang="T122">
                        <a:pos x="T32" y="T33"/>
                      </a:cxn>
                      <a:cxn ang="T123">
                        <a:pos x="T34" y="T35"/>
                      </a:cxn>
                      <a:cxn ang="T124">
                        <a:pos x="T36" y="T37"/>
                      </a:cxn>
                      <a:cxn ang="T125">
                        <a:pos x="T38" y="T39"/>
                      </a:cxn>
                      <a:cxn ang="T126">
                        <a:pos x="T40" y="T41"/>
                      </a:cxn>
                      <a:cxn ang="T127">
                        <a:pos x="T42" y="T43"/>
                      </a:cxn>
                      <a:cxn ang="T128">
                        <a:pos x="T44" y="T45"/>
                      </a:cxn>
                      <a:cxn ang="T129">
                        <a:pos x="T46" y="T47"/>
                      </a:cxn>
                      <a:cxn ang="T130">
                        <a:pos x="T48" y="T49"/>
                      </a:cxn>
                      <a:cxn ang="T131">
                        <a:pos x="T50" y="T51"/>
                      </a:cxn>
                      <a:cxn ang="T132">
                        <a:pos x="T52" y="T53"/>
                      </a:cxn>
                      <a:cxn ang="T133">
                        <a:pos x="T54" y="T55"/>
                      </a:cxn>
                      <a:cxn ang="T134">
                        <a:pos x="T56" y="T57"/>
                      </a:cxn>
                      <a:cxn ang="T135">
                        <a:pos x="T58" y="T59"/>
                      </a:cxn>
                      <a:cxn ang="T136">
                        <a:pos x="T60" y="T61"/>
                      </a:cxn>
                      <a:cxn ang="T137">
                        <a:pos x="T62" y="T63"/>
                      </a:cxn>
                      <a:cxn ang="T138">
                        <a:pos x="T64" y="T65"/>
                      </a:cxn>
                      <a:cxn ang="T139">
                        <a:pos x="T66" y="T67"/>
                      </a:cxn>
                      <a:cxn ang="T140">
                        <a:pos x="T68" y="T69"/>
                      </a:cxn>
                      <a:cxn ang="T141">
                        <a:pos x="T70" y="T71"/>
                      </a:cxn>
                      <a:cxn ang="T142">
                        <a:pos x="T72" y="T73"/>
                      </a:cxn>
                      <a:cxn ang="T143">
                        <a:pos x="T74" y="T75"/>
                      </a:cxn>
                      <a:cxn ang="T144">
                        <a:pos x="T76" y="T77"/>
                      </a:cxn>
                      <a:cxn ang="T145">
                        <a:pos x="T78" y="T79"/>
                      </a:cxn>
                      <a:cxn ang="T146">
                        <a:pos x="T80" y="T81"/>
                      </a:cxn>
                      <a:cxn ang="T147">
                        <a:pos x="T82" y="T83"/>
                      </a:cxn>
                      <a:cxn ang="T148">
                        <a:pos x="T84" y="T85"/>
                      </a:cxn>
                      <a:cxn ang="T149">
                        <a:pos x="T86" y="T87"/>
                      </a:cxn>
                      <a:cxn ang="T150">
                        <a:pos x="T88" y="T89"/>
                      </a:cxn>
                      <a:cxn ang="T151">
                        <a:pos x="T90" y="T91"/>
                      </a:cxn>
                      <a:cxn ang="T152">
                        <a:pos x="T92" y="T93"/>
                      </a:cxn>
                      <a:cxn ang="T153">
                        <a:pos x="T94" y="T95"/>
                      </a:cxn>
                      <a:cxn ang="T154">
                        <a:pos x="T96" y="T97"/>
                      </a:cxn>
                      <a:cxn ang="T155">
                        <a:pos x="T98" y="T99"/>
                      </a:cxn>
                      <a:cxn ang="T156">
                        <a:pos x="T100" y="T101"/>
                      </a:cxn>
                      <a:cxn ang="T157">
                        <a:pos x="T102" y="T103"/>
                      </a:cxn>
                      <a:cxn ang="T158">
                        <a:pos x="T104" y="T105"/>
                      </a:cxn>
                    </a:cxnLst>
                    <a:rect l="T159" t="T160" r="T161" b="T162"/>
                    <a:pathLst>
                      <a:path w="31" h="27">
                        <a:moveTo>
                          <a:pt x="25" y="1"/>
                        </a:moveTo>
                        <a:lnTo>
                          <a:pt x="23" y="1"/>
                        </a:lnTo>
                        <a:lnTo>
                          <a:pt x="22" y="1"/>
                        </a:lnTo>
                        <a:lnTo>
                          <a:pt x="21" y="1"/>
                        </a:lnTo>
                        <a:lnTo>
                          <a:pt x="19" y="2"/>
                        </a:lnTo>
                        <a:lnTo>
                          <a:pt x="18" y="2"/>
                        </a:lnTo>
                        <a:lnTo>
                          <a:pt x="17" y="2"/>
                        </a:lnTo>
                        <a:lnTo>
                          <a:pt x="15" y="3"/>
                        </a:lnTo>
                        <a:lnTo>
                          <a:pt x="14" y="3"/>
                        </a:lnTo>
                        <a:lnTo>
                          <a:pt x="13" y="3"/>
                        </a:lnTo>
                        <a:lnTo>
                          <a:pt x="11" y="4"/>
                        </a:lnTo>
                        <a:lnTo>
                          <a:pt x="10" y="4"/>
                        </a:lnTo>
                        <a:lnTo>
                          <a:pt x="9" y="5"/>
                        </a:lnTo>
                        <a:lnTo>
                          <a:pt x="7" y="5"/>
                        </a:lnTo>
                        <a:lnTo>
                          <a:pt x="6" y="6"/>
                        </a:lnTo>
                        <a:lnTo>
                          <a:pt x="4" y="6"/>
                        </a:lnTo>
                        <a:lnTo>
                          <a:pt x="3" y="7"/>
                        </a:lnTo>
                        <a:lnTo>
                          <a:pt x="1" y="8"/>
                        </a:lnTo>
                        <a:lnTo>
                          <a:pt x="0" y="9"/>
                        </a:lnTo>
                        <a:lnTo>
                          <a:pt x="0" y="11"/>
                        </a:lnTo>
                        <a:lnTo>
                          <a:pt x="0" y="13"/>
                        </a:lnTo>
                        <a:lnTo>
                          <a:pt x="0" y="15"/>
                        </a:lnTo>
                        <a:lnTo>
                          <a:pt x="0" y="18"/>
                        </a:lnTo>
                        <a:lnTo>
                          <a:pt x="0" y="22"/>
                        </a:lnTo>
                        <a:lnTo>
                          <a:pt x="0" y="27"/>
                        </a:lnTo>
                        <a:lnTo>
                          <a:pt x="1" y="27"/>
                        </a:lnTo>
                        <a:lnTo>
                          <a:pt x="3" y="27"/>
                        </a:lnTo>
                        <a:lnTo>
                          <a:pt x="4" y="27"/>
                        </a:lnTo>
                        <a:lnTo>
                          <a:pt x="5" y="26"/>
                        </a:lnTo>
                        <a:lnTo>
                          <a:pt x="7" y="26"/>
                        </a:lnTo>
                        <a:lnTo>
                          <a:pt x="8" y="26"/>
                        </a:lnTo>
                        <a:lnTo>
                          <a:pt x="10" y="26"/>
                        </a:lnTo>
                        <a:lnTo>
                          <a:pt x="12" y="26"/>
                        </a:lnTo>
                        <a:lnTo>
                          <a:pt x="15" y="26"/>
                        </a:lnTo>
                        <a:lnTo>
                          <a:pt x="17" y="26"/>
                        </a:lnTo>
                        <a:lnTo>
                          <a:pt x="20" y="26"/>
                        </a:lnTo>
                        <a:lnTo>
                          <a:pt x="22" y="26"/>
                        </a:lnTo>
                        <a:lnTo>
                          <a:pt x="25" y="26"/>
                        </a:lnTo>
                        <a:lnTo>
                          <a:pt x="28" y="26"/>
                        </a:lnTo>
                        <a:lnTo>
                          <a:pt x="31" y="25"/>
                        </a:lnTo>
                        <a:lnTo>
                          <a:pt x="31" y="18"/>
                        </a:lnTo>
                        <a:lnTo>
                          <a:pt x="31" y="11"/>
                        </a:lnTo>
                        <a:lnTo>
                          <a:pt x="31" y="6"/>
                        </a:lnTo>
                        <a:lnTo>
                          <a:pt x="31" y="5"/>
                        </a:lnTo>
                        <a:lnTo>
                          <a:pt x="31" y="3"/>
                        </a:lnTo>
                        <a:lnTo>
                          <a:pt x="31" y="2"/>
                        </a:lnTo>
                        <a:lnTo>
                          <a:pt x="31" y="1"/>
                        </a:lnTo>
                        <a:lnTo>
                          <a:pt x="30" y="1"/>
                        </a:lnTo>
                        <a:lnTo>
                          <a:pt x="29" y="0"/>
                        </a:lnTo>
                        <a:lnTo>
                          <a:pt x="28" y="0"/>
                        </a:lnTo>
                        <a:lnTo>
                          <a:pt x="26" y="0"/>
                        </a:lnTo>
                        <a:lnTo>
                          <a:pt x="25" y="1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60" name="Freeform 464">
                    <a:extLst>
                      <a:ext uri="{FF2B5EF4-FFF2-40B4-BE49-F238E27FC236}">
                        <a16:creationId xmlns:a16="http://schemas.microsoft.com/office/drawing/2014/main" id="{CA2C740C-1167-4665-9DDD-46BCEDCE6F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" y="47"/>
                    <a:ext cx="32" cy="28"/>
                  </a:xfrm>
                  <a:custGeom>
                    <a:avLst/>
                    <a:gdLst>
                      <a:gd name="T0" fmla="*/ 0 w 32"/>
                      <a:gd name="T1" fmla="*/ 22 h 28"/>
                      <a:gd name="T2" fmla="*/ 0 w 32"/>
                      <a:gd name="T3" fmla="*/ 23 h 28"/>
                      <a:gd name="T4" fmla="*/ 0 w 32"/>
                      <a:gd name="T5" fmla="*/ 24 h 28"/>
                      <a:gd name="T6" fmla="*/ 0 w 32"/>
                      <a:gd name="T7" fmla="*/ 25 h 28"/>
                      <a:gd name="T8" fmla="*/ 0 w 32"/>
                      <a:gd name="T9" fmla="*/ 26 h 28"/>
                      <a:gd name="T10" fmla="*/ 1 w 32"/>
                      <a:gd name="T11" fmla="*/ 26 h 28"/>
                      <a:gd name="T12" fmla="*/ 1 w 32"/>
                      <a:gd name="T13" fmla="*/ 27 h 28"/>
                      <a:gd name="T14" fmla="*/ 3 w 32"/>
                      <a:gd name="T15" fmla="*/ 27 h 28"/>
                      <a:gd name="T16" fmla="*/ 4 w 32"/>
                      <a:gd name="T17" fmla="*/ 27 h 28"/>
                      <a:gd name="T18" fmla="*/ 5 w 32"/>
                      <a:gd name="T19" fmla="*/ 27 h 28"/>
                      <a:gd name="T20" fmla="*/ 7 w 32"/>
                      <a:gd name="T21" fmla="*/ 28 h 28"/>
                      <a:gd name="T22" fmla="*/ 8 w 32"/>
                      <a:gd name="T23" fmla="*/ 28 h 28"/>
                      <a:gd name="T24" fmla="*/ 9 w 32"/>
                      <a:gd name="T25" fmla="*/ 28 h 28"/>
                      <a:gd name="T26" fmla="*/ 11 w 32"/>
                      <a:gd name="T27" fmla="*/ 28 h 28"/>
                      <a:gd name="T28" fmla="*/ 12 w 32"/>
                      <a:gd name="T29" fmla="*/ 28 h 28"/>
                      <a:gd name="T30" fmla="*/ 14 w 32"/>
                      <a:gd name="T31" fmla="*/ 28 h 28"/>
                      <a:gd name="T32" fmla="*/ 15 w 32"/>
                      <a:gd name="T33" fmla="*/ 28 h 28"/>
                      <a:gd name="T34" fmla="*/ 17 w 32"/>
                      <a:gd name="T35" fmla="*/ 28 h 28"/>
                      <a:gd name="T36" fmla="*/ 18 w 32"/>
                      <a:gd name="T37" fmla="*/ 28 h 28"/>
                      <a:gd name="T38" fmla="*/ 20 w 32"/>
                      <a:gd name="T39" fmla="*/ 28 h 28"/>
                      <a:gd name="T40" fmla="*/ 21 w 32"/>
                      <a:gd name="T41" fmla="*/ 28 h 28"/>
                      <a:gd name="T42" fmla="*/ 22 w 32"/>
                      <a:gd name="T43" fmla="*/ 28 h 28"/>
                      <a:gd name="T44" fmla="*/ 24 w 32"/>
                      <a:gd name="T45" fmla="*/ 28 h 28"/>
                      <a:gd name="T46" fmla="*/ 25 w 32"/>
                      <a:gd name="T47" fmla="*/ 28 h 28"/>
                      <a:gd name="T48" fmla="*/ 25 w 32"/>
                      <a:gd name="T49" fmla="*/ 28 h 28"/>
                      <a:gd name="T50" fmla="*/ 27 w 32"/>
                      <a:gd name="T51" fmla="*/ 28 h 28"/>
                      <a:gd name="T52" fmla="*/ 28 w 32"/>
                      <a:gd name="T53" fmla="*/ 28 h 28"/>
                      <a:gd name="T54" fmla="*/ 29 w 32"/>
                      <a:gd name="T55" fmla="*/ 28 h 28"/>
                      <a:gd name="T56" fmla="*/ 30 w 32"/>
                      <a:gd name="T57" fmla="*/ 27 h 28"/>
                      <a:gd name="T58" fmla="*/ 31 w 32"/>
                      <a:gd name="T59" fmla="*/ 27 h 28"/>
                      <a:gd name="T60" fmla="*/ 31 w 32"/>
                      <a:gd name="T61" fmla="*/ 26 h 28"/>
                      <a:gd name="T62" fmla="*/ 32 w 32"/>
                      <a:gd name="T63" fmla="*/ 24 h 28"/>
                      <a:gd name="T64" fmla="*/ 32 w 32"/>
                      <a:gd name="T65" fmla="*/ 23 h 28"/>
                      <a:gd name="T66" fmla="*/ 31 w 32"/>
                      <a:gd name="T67" fmla="*/ 19 h 28"/>
                      <a:gd name="T68" fmla="*/ 31 w 32"/>
                      <a:gd name="T69" fmla="*/ 14 h 28"/>
                      <a:gd name="T70" fmla="*/ 31 w 32"/>
                      <a:gd name="T71" fmla="*/ 7 h 28"/>
                      <a:gd name="T72" fmla="*/ 31 w 32"/>
                      <a:gd name="T73" fmla="*/ 0 h 28"/>
                      <a:gd name="T74" fmla="*/ 28 w 32"/>
                      <a:gd name="T75" fmla="*/ 1 h 28"/>
                      <a:gd name="T76" fmla="*/ 25 w 32"/>
                      <a:gd name="T77" fmla="*/ 1 h 28"/>
                      <a:gd name="T78" fmla="*/ 22 w 32"/>
                      <a:gd name="T79" fmla="*/ 1 h 28"/>
                      <a:gd name="T80" fmla="*/ 20 w 32"/>
                      <a:gd name="T81" fmla="*/ 1 h 28"/>
                      <a:gd name="T82" fmla="*/ 17 w 32"/>
                      <a:gd name="T83" fmla="*/ 1 h 28"/>
                      <a:gd name="T84" fmla="*/ 15 w 32"/>
                      <a:gd name="T85" fmla="*/ 1 h 28"/>
                      <a:gd name="T86" fmla="*/ 12 w 32"/>
                      <a:gd name="T87" fmla="*/ 1 h 28"/>
                      <a:gd name="T88" fmla="*/ 10 w 32"/>
                      <a:gd name="T89" fmla="*/ 1 h 28"/>
                      <a:gd name="T90" fmla="*/ 8 w 32"/>
                      <a:gd name="T91" fmla="*/ 1 h 28"/>
                      <a:gd name="T92" fmla="*/ 7 w 32"/>
                      <a:gd name="T93" fmla="*/ 1 h 28"/>
                      <a:gd name="T94" fmla="*/ 5 w 32"/>
                      <a:gd name="T95" fmla="*/ 1 h 28"/>
                      <a:gd name="T96" fmla="*/ 4 w 32"/>
                      <a:gd name="T97" fmla="*/ 2 h 28"/>
                      <a:gd name="T98" fmla="*/ 3 w 32"/>
                      <a:gd name="T99" fmla="*/ 2 h 28"/>
                      <a:gd name="T100" fmla="*/ 1 w 32"/>
                      <a:gd name="T101" fmla="*/ 2 h 28"/>
                      <a:gd name="T102" fmla="*/ 1 w 32"/>
                      <a:gd name="T103" fmla="*/ 2 h 28"/>
                      <a:gd name="T104" fmla="*/ 0 w 32"/>
                      <a:gd name="T105" fmla="*/ 2 h 28"/>
                      <a:gd name="T106" fmla="*/ 0 w 32"/>
                      <a:gd name="T107" fmla="*/ 8 h 28"/>
                      <a:gd name="T108" fmla="*/ 0 w 32"/>
                      <a:gd name="T109" fmla="*/ 15 h 28"/>
                      <a:gd name="T110" fmla="*/ 0 w 32"/>
                      <a:gd name="T111" fmla="*/ 19 h 28"/>
                      <a:gd name="T112" fmla="*/ 0 w 32"/>
                      <a:gd name="T113" fmla="*/ 22 h 28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32"/>
                      <a:gd name="T172" fmla="*/ 0 h 28"/>
                      <a:gd name="T173" fmla="*/ 32 w 32"/>
                      <a:gd name="T174" fmla="*/ 28 h 28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32" h="28">
                        <a:moveTo>
                          <a:pt x="0" y="22"/>
                        </a:moveTo>
                        <a:lnTo>
                          <a:pt x="0" y="23"/>
                        </a:lnTo>
                        <a:lnTo>
                          <a:pt x="0" y="24"/>
                        </a:lnTo>
                        <a:lnTo>
                          <a:pt x="0" y="25"/>
                        </a:lnTo>
                        <a:lnTo>
                          <a:pt x="0" y="26"/>
                        </a:lnTo>
                        <a:lnTo>
                          <a:pt x="1" y="26"/>
                        </a:lnTo>
                        <a:lnTo>
                          <a:pt x="1" y="27"/>
                        </a:lnTo>
                        <a:lnTo>
                          <a:pt x="3" y="27"/>
                        </a:lnTo>
                        <a:lnTo>
                          <a:pt x="4" y="27"/>
                        </a:lnTo>
                        <a:lnTo>
                          <a:pt x="5" y="27"/>
                        </a:lnTo>
                        <a:lnTo>
                          <a:pt x="7" y="28"/>
                        </a:lnTo>
                        <a:lnTo>
                          <a:pt x="8" y="28"/>
                        </a:lnTo>
                        <a:lnTo>
                          <a:pt x="9" y="28"/>
                        </a:lnTo>
                        <a:lnTo>
                          <a:pt x="11" y="28"/>
                        </a:lnTo>
                        <a:lnTo>
                          <a:pt x="12" y="28"/>
                        </a:lnTo>
                        <a:lnTo>
                          <a:pt x="14" y="28"/>
                        </a:lnTo>
                        <a:lnTo>
                          <a:pt x="15" y="28"/>
                        </a:lnTo>
                        <a:lnTo>
                          <a:pt x="17" y="28"/>
                        </a:lnTo>
                        <a:lnTo>
                          <a:pt x="18" y="28"/>
                        </a:lnTo>
                        <a:lnTo>
                          <a:pt x="20" y="28"/>
                        </a:lnTo>
                        <a:lnTo>
                          <a:pt x="21" y="28"/>
                        </a:lnTo>
                        <a:lnTo>
                          <a:pt x="22" y="28"/>
                        </a:lnTo>
                        <a:lnTo>
                          <a:pt x="24" y="28"/>
                        </a:lnTo>
                        <a:lnTo>
                          <a:pt x="25" y="28"/>
                        </a:lnTo>
                        <a:lnTo>
                          <a:pt x="27" y="28"/>
                        </a:lnTo>
                        <a:lnTo>
                          <a:pt x="28" y="28"/>
                        </a:lnTo>
                        <a:lnTo>
                          <a:pt x="29" y="28"/>
                        </a:lnTo>
                        <a:lnTo>
                          <a:pt x="30" y="27"/>
                        </a:lnTo>
                        <a:lnTo>
                          <a:pt x="31" y="27"/>
                        </a:lnTo>
                        <a:lnTo>
                          <a:pt x="31" y="26"/>
                        </a:lnTo>
                        <a:lnTo>
                          <a:pt x="32" y="24"/>
                        </a:lnTo>
                        <a:lnTo>
                          <a:pt x="32" y="23"/>
                        </a:lnTo>
                        <a:lnTo>
                          <a:pt x="31" y="19"/>
                        </a:lnTo>
                        <a:lnTo>
                          <a:pt x="31" y="14"/>
                        </a:lnTo>
                        <a:lnTo>
                          <a:pt x="31" y="7"/>
                        </a:lnTo>
                        <a:lnTo>
                          <a:pt x="31" y="0"/>
                        </a:lnTo>
                        <a:lnTo>
                          <a:pt x="28" y="1"/>
                        </a:lnTo>
                        <a:lnTo>
                          <a:pt x="25" y="1"/>
                        </a:lnTo>
                        <a:lnTo>
                          <a:pt x="22" y="1"/>
                        </a:lnTo>
                        <a:lnTo>
                          <a:pt x="20" y="1"/>
                        </a:lnTo>
                        <a:lnTo>
                          <a:pt x="17" y="1"/>
                        </a:lnTo>
                        <a:lnTo>
                          <a:pt x="15" y="1"/>
                        </a:lnTo>
                        <a:lnTo>
                          <a:pt x="12" y="1"/>
                        </a:lnTo>
                        <a:lnTo>
                          <a:pt x="10" y="1"/>
                        </a:lnTo>
                        <a:lnTo>
                          <a:pt x="8" y="1"/>
                        </a:lnTo>
                        <a:lnTo>
                          <a:pt x="7" y="1"/>
                        </a:lnTo>
                        <a:lnTo>
                          <a:pt x="5" y="1"/>
                        </a:lnTo>
                        <a:lnTo>
                          <a:pt x="4" y="2"/>
                        </a:lnTo>
                        <a:lnTo>
                          <a:pt x="3" y="2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8"/>
                        </a:lnTo>
                        <a:lnTo>
                          <a:pt x="0" y="15"/>
                        </a:lnTo>
                        <a:lnTo>
                          <a:pt x="0" y="19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rgbClr val="B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61" name="Freeform 465">
                    <a:extLst>
                      <a:ext uri="{FF2B5EF4-FFF2-40B4-BE49-F238E27FC236}">
                        <a16:creationId xmlns:a16="http://schemas.microsoft.com/office/drawing/2014/main" id="{7A8A8190-2AB9-44C2-87F6-666F13BD47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" y="46"/>
                    <a:ext cx="81" cy="31"/>
                  </a:xfrm>
                  <a:custGeom>
                    <a:avLst/>
                    <a:gdLst>
                      <a:gd name="T0" fmla="*/ 0 w 81"/>
                      <a:gd name="T1" fmla="*/ 1 h 31"/>
                      <a:gd name="T2" fmla="*/ 0 w 81"/>
                      <a:gd name="T3" fmla="*/ 9 h 31"/>
                      <a:gd name="T4" fmla="*/ 0 w 81"/>
                      <a:gd name="T5" fmla="*/ 15 h 31"/>
                      <a:gd name="T6" fmla="*/ 0 w 81"/>
                      <a:gd name="T7" fmla="*/ 21 h 31"/>
                      <a:gd name="T8" fmla="*/ 0 w 81"/>
                      <a:gd name="T9" fmla="*/ 24 h 31"/>
                      <a:gd name="T10" fmla="*/ 0 w 81"/>
                      <a:gd name="T11" fmla="*/ 25 h 31"/>
                      <a:gd name="T12" fmla="*/ 0 w 81"/>
                      <a:gd name="T13" fmla="*/ 27 h 31"/>
                      <a:gd name="T14" fmla="*/ 0 w 81"/>
                      <a:gd name="T15" fmla="*/ 28 h 31"/>
                      <a:gd name="T16" fmla="*/ 1 w 81"/>
                      <a:gd name="T17" fmla="*/ 28 h 31"/>
                      <a:gd name="T18" fmla="*/ 2 w 81"/>
                      <a:gd name="T19" fmla="*/ 29 h 31"/>
                      <a:gd name="T20" fmla="*/ 2 w 81"/>
                      <a:gd name="T21" fmla="*/ 29 h 31"/>
                      <a:gd name="T22" fmla="*/ 3 w 81"/>
                      <a:gd name="T23" fmla="*/ 29 h 31"/>
                      <a:gd name="T24" fmla="*/ 5 w 81"/>
                      <a:gd name="T25" fmla="*/ 30 h 31"/>
                      <a:gd name="T26" fmla="*/ 6 w 81"/>
                      <a:gd name="T27" fmla="*/ 30 h 31"/>
                      <a:gd name="T28" fmla="*/ 9 w 81"/>
                      <a:gd name="T29" fmla="*/ 30 h 31"/>
                      <a:gd name="T30" fmla="*/ 12 w 81"/>
                      <a:gd name="T31" fmla="*/ 30 h 31"/>
                      <a:gd name="T32" fmla="*/ 16 w 81"/>
                      <a:gd name="T33" fmla="*/ 30 h 31"/>
                      <a:gd name="T34" fmla="*/ 21 w 81"/>
                      <a:gd name="T35" fmla="*/ 30 h 31"/>
                      <a:gd name="T36" fmla="*/ 26 w 81"/>
                      <a:gd name="T37" fmla="*/ 30 h 31"/>
                      <a:gd name="T38" fmla="*/ 32 w 81"/>
                      <a:gd name="T39" fmla="*/ 30 h 31"/>
                      <a:gd name="T40" fmla="*/ 38 w 81"/>
                      <a:gd name="T41" fmla="*/ 30 h 31"/>
                      <a:gd name="T42" fmla="*/ 44 w 81"/>
                      <a:gd name="T43" fmla="*/ 31 h 31"/>
                      <a:gd name="T44" fmla="*/ 49 w 81"/>
                      <a:gd name="T45" fmla="*/ 31 h 31"/>
                      <a:gd name="T46" fmla="*/ 55 w 81"/>
                      <a:gd name="T47" fmla="*/ 31 h 31"/>
                      <a:gd name="T48" fmla="*/ 60 w 81"/>
                      <a:gd name="T49" fmla="*/ 31 h 31"/>
                      <a:gd name="T50" fmla="*/ 64 w 81"/>
                      <a:gd name="T51" fmla="*/ 31 h 31"/>
                      <a:gd name="T52" fmla="*/ 68 w 81"/>
                      <a:gd name="T53" fmla="*/ 31 h 31"/>
                      <a:gd name="T54" fmla="*/ 70 w 81"/>
                      <a:gd name="T55" fmla="*/ 31 h 31"/>
                      <a:gd name="T56" fmla="*/ 72 w 81"/>
                      <a:gd name="T57" fmla="*/ 31 h 31"/>
                      <a:gd name="T58" fmla="*/ 74 w 81"/>
                      <a:gd name="T59" fmla="*/ 31 h 31"/>
                      <a:gd name="T60" fmla="*/ 76 w 81"/>
                      <a:gd name="T61" fmla="*/ 31 h 31"/>
                      <a:gd name="T62" fmla="*/ 77 w 81"/>
                      <a:gd name="T63" fmla="*/ 31 h 31"/>
                      <a:gd name="T64" fmla="*/ 79 w 81"/>
                      <a:gd name="T65" fmla="*/ 31 h 31"/>
                      <a:gd name="T66" fmla="*/ 80 w 81"/>
                      <a:gd name="T67" fmla="*/ 30 h 31"/>
                      <a:gd name="T68" fmla="*/ 80 w 81"/>
                      <a:gd name="T69" fmla="*/ 28 h 31"/>
                      <a:gd name="T70" fmla="*/ 81 w 81"/>
                      <a:gd name="T71" fmla="*/ 26 h 31"/>
                      <a:gd name="T72" fmla="*/ 81 w 81"/>
                      <a:gd name="T73" fmla="*/ 24 h 31"/>
                      <a:gd name="T74" fmla="*/ 81 w 81"/>
                      <a:gd name="T75" fmla="*/ 20 h 31"/>
                      <a:gd name="T76" fmla="*/ 81 w 81"/>
                      <a:gd name="T77" fmla="*/ 14 h 31"/>
                      <a:gd name="T78" fmla="*/ 81 w 81"/>
                      <a:gd name="T79" fmla="*/ 7 h 31"/>
                      <a:gd name="T80" fmla="*/ 81 w 81"/>
                      <a:gd name="T81" fmla="*/ 0 h 31"/>
                      <a:gd name="T82" fmla="*/ 75 w 81"/>
                      <a:gd name="T83" fmla="*/ 0 h 31"/>
                      <a:gd name="T84" fmla="*/ 68 w 81"/>
                      <a:gd name="T85" fmla="*/ 0 h 31"/>
                      <a:gd name="T86" fmla="*/ 62 w 81"/>
                      <a:gd name="T87" fmla="*/ 0 h 31"/>
                      <a:gd name="T88" fmla="*/ 56 w 81"/>
                      <a:gd name="T89" fmla="*/ 0 h 31"/>
                      <a:gd name="T90" fmla="*/ 50 w 81"/>
                      <a:gd name="T91" fmla="*/ 0 h 31"/>
                      <a:gd name="T92" fmla="*/ 45 w 81"/>
                      <a:gd name="T93" fmla="*/ 0 h 31"/>
                      <a:gd name="T94" fmla="*/ 40 w 81"/>
                      <a:gd name="T95" fmla="*/ 0 h 31"/>
                      <a:gd name="T96" fmla="*/ 34 w 81"/>
                      <a:gd name="T97" fmla="*/ 0 h 31"/>
                      <a:gd name="T98" fmla="*/ 29 w 81"/>
                      <a:gd name="T99" fmla="*/ 1 h 31"/>
                      <a:gd name="T100" fmla="*/ 25 w 81"/>
                      <a:gd name="T101" fmla="*/ 1 h 31"/>
                      <a:gd name="T102" fmla="*/ 20 w 81"/>
                      <a:gd name="T103" fmla="*/ 1 h 31"/>
                      <a:gd name="T104" fmla="*/ 16 w 81"/>
                      <a:gd name="T105" fmla="*/ 1 h 31"/>
                      <a:gd name="T106" fmla="*/ 11 w 81"/>
                      <a:gd name="T107" fmla="*/ 1 h 31"/>
                      <a:gd name="T108" fmla="*/ 7 w 81"/>
                      <a:gd name="T109" fmla="*/ 1 h 31"/>
                      <a:gd name="T110" fmla="*/ 3 w 81"/>
                      <a:gd name="T111" fmla="*/ 1 h 31"/>
                      <a:gd name="T112" fmla="*/ 0 w 81"/>
                      <a:gd name="T113" fmla="*/ 1 h 31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81"/>
                      <a:gd name="T172" fmla="*/ 0 h 31"/>
                      <a:gd name="T173" fmla="*/ 81 w 81"/>
                      <a:gd name="T174" fmla="*/ 31 h 31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81" h="31">
                        <a:moveTo>
                          <a:pt x="0" y="1"/>
                        </a:moveTo>
                        <a:lnTo>
                          <a:pt x="0" y="9"/>
                        </a:lnTo>
                        <a:lnTo>
                          <a:pt x="0" y="15"/>
                        </a:lnTo>
                        <a:lnTo>
                          <a:pt x="0" y="21"/>
                        </a:lnTo>
                        <a:lnTo>
                          <a:pt x="0" y="24"/>
                        </a:lnTo>
                        <a:lnTo>
                          <a:pt x="0" y="25"/>
                        </a:lnTo>
                        <a:lnTo>
                          <a:pt x="0" y="27"/>
                        </a:lnTo>
                        <a:lnTo>
                          <a:pt x="0" y="28"/>
                        </a:lnTo>
                        <a:lnTo>
                          <a:pt x="1" y="28"/>
                        </a:lnTo>
                        <a:lnTo>
                          <a:pt x="2" y="29"/>
                        </a:lnTo>
                        <a:lnTo>
                          <a:pt x="3" y="29"/>
                        </a:lnTo>
                        <a:lnTo>
                          <a:pt x="5" y="30"/>
                        </a:lnTo>
                        <a:lnTo>
                          <a:pt x="6" y="30"/>
                        </a:lnTo>
                        <a:lnTo>
                          <a:pt x="9" y="30"/>
                        </a:lnTo>
                        <a:lnTo>
                          <a:pt x="12" y="30"/>
                        </a:lnTo>
                        <a:lnTo>
                          <a:pt x="16" y="30"/>
                        </a:lnTo>
                        <a:lnTo>
                          <a:pt x="21" y="30"/>
                        </a:lnTo>
                        <a:lnTo>
                          <a:pt x="26" y="30"/>
                        </a:lnTo>
                        <a:lnTo>
                          <a:pt x="32" y="30"/>
                        </a:lnTo>
                        <a:lnTo>
                          <a:pt x="38" y="30"/>
                        </a:lnTo>
                        <a:lnTo>
                          <a:pt x="44" y="31"/>
                        </a:lnTo>
                        <a:lnTo>
                          <a:pt x="49" y="31"/>
                        </a:lnTo>
                        <a:lnTo>
                          <a:pt x="55" y="31"/>
                        </a:lnTo>
                        <a:lnTo>
                          <a:pt x="60" y="31"/>
                        </a:lnTo>
                        <a:lnTo>
                          <a:pt x="64" y="31"/>
                        </a:lnTo>
                        <a:lnTo>
                          <a:pt x="68" y="31"/>
                        </a:lnTo>
                        <a:lnTo>
                          <a:pt x="70" y="31"/>
                        </a:lnTo>
                        <a:lnTo>
                          <a:pt x="72" y="31"/>
                        </a:lnTo>
                        <a:lnTo>
                          <a:pt x="74" y="31"/>
                        </a:lnTo>
                        <a:lnTo>
                          <a:pt x="76" y="31"/>
                        </a:lnTo>
                        <a:lnTo>
                          <a:pt x="77" y="31"/>
                        </a:lnTo>
                        <a:lnTo>
                          <a:pt x="79" y="31"/>
                        </a:lnTo>
                        <a:lnTo>
                          <a:pt x="80" y="30"/>
                        </a:lnTo>
                        <a:lnTo>
                          <a:pt x="80" y="28"/>
                        </a:lnTo>
                        <a:lnTo>
                          <a:pt x="81" y="26"/>
                        </a:lnTo>
                        <a:lnTo>
                          <a:pt x="81" y="24"/>
                        </a:lnTo>
                        <a:lnTo>
                          <a:pt x="81" y="20"/>
                        </a:lnTo>
                        <a:lnTo>
                          <a:pt x="81" y="14"/>
                        </a:lnTo>
                        <a:lnTo>
                          <a:pt x="81" y="7"/>
                        </a:lnTo>
                        <a:lnTo>
                          <a:pt x="81" y="0"/>
                        </a:lnTo>
                        <a:lnTo>
                          <a:pt x="75" y="0"/>
                        </a:lnTo>
                        <a:lnTo>
                          <a:pt x="68" y="0"/>
                        </a:lnTo>
                        <a:lnTo>
                          <a:pt x="62" y="0"/>
                        </a:lnTo>
                        <a:lnTo>
                          <a:pt x="56" y="0"/>
                        </a:lnTo>
                        <a:lnTo>
                          <a:pt x="50" y="0"/>
                        </a:lnTo>
                        <a:lnTo>
                          <a:pt x="45" y="0"/>
                        </a:lnTo>
                        <a:lnTo>
                          <a:pt x="40" y="0"/>
                        </a:lnTo>
                        <a:lnTo>
                          <a:pt x="34" y="0"/>
                        </a:lnTo>
                        <a:lnTo>
                          <a:pt x="29" y="1"/>
                        </a:lnTo>
                        <a:lnTo>
                          <a:pt x="25" y="1"/>
                        </a:lnTo>
                        <a:lnTo>
                          <a:pt x="20" y="1"/>
                        </a:lnTo>
                        <a:lnTo>
                          <a:pt x="16" y="1"/>
                        </a:lnTo>
                        <a:lnTo>
                          <a:pt x="11" y="1"/>
                        </a:lnTo>
                        <a:lnTo>
                          <a:pt x="7" y="1"/>
                        </a:lnTo>
                        <a:lnTo>
                          <a:pt x="3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B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62" name="Freeform 466">
                    <a:extLst>
                      <a:ext uri="{FF2B5EF4-FFF2-40B4-BE49-F238E27FC236}">
                        <a16:creationId xmlns:a16="http://schemas.microsoft.com/office/drawing/2014/main" id="{DC83702C-845E-4044-B056-D5FE108D62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" y="19"/>
                    <a:ext cx="81" cy="28"/>
                  </a:xfrm>
                  <a:custGeom>
                    <a:avLst/>
                    <a:gdLst>
                      <a:gd name="T0" fmla="*/ 81 w 81"/>
                      <a:gd name="T1" fmla="*/ 10 h 28"/>
                      <a:gd name="T2" fmla="*/ 80 w 81"/>
                      <a:gd name="T3" fmla="*/ 8 h 28"/>
                      <a:gd name="T4" fmla="*/ 78 w 81"/>
                      <a:gd name="T5" fmla="*/ 6 h 28"/>
                      <a:gd name="T6" fmla="*/ 75 w 81"/>
                      <a:gd name="T7" fmla="*/ 5 h 28"/>
                      <a:gd name="T8" fmla="*/ 73 w 81"/>
                      <a:gd name="T9" fmla="*/ 4 h 28"/>
                      <a:gd name="T10" fmla="*/ 71 w 81"/>
                      <a:gd name="T11" fmla="*/ 4 h 28"/>
                      <a:gd name="T12" fmla="*/ 67 w 81"/>
                      <a:gd name="T13" fmla="*/ 3 h 28"/>
                      <a:gd name="T14" fmla="*/ 63 w 81"/>
                      <a:gd name="T15" fmla="*/ 2 h 28"/>
                      <a:gd name="T16" fmla="*/ 58 w 81"/>
                      <a:gd name="T17" fmla="*/ 1 h 28"/>
                      <a:gd name="T18" fmla="*/ 52 w 81"/>
                      <a:gd name="T19" fmla="*/ 1 h 28"/>
                      <a:gd name="T20" fmla="*/ 45 w 81"/>
                      <a:gd name="T21" fmla="*/ 0 h 28"/>
                      <a:gd name="T22" fmla="*/ 38 w 81"/>
                      <a:gd name="T23" fmla="*/ 0 h 28"/>
                      <a:gd name="T24" fmla="*/ 30 w 81"/>
                      <a:gd name="T25" fmla="*/ 0 h 28"/>
                      <a:gd name="T26" fmla="*/ 23 w 81"/>
                      <a:gd name="T27" fmla="*/ 0 h 28"/>
                      <a:gd name="T28" fmla="*/ 17 w 81"/>
                      <a:gd name="T29" fmla="*/ 0 h 28"/>
                      <a:gd name="T30" fmla="*/ 13 w 81"/>
                      <a:gd name="T31" fmla="*/ 0 h 28"/>
                      <a:gd name="T32" fmla="*/ 10 w 81"/>
                      <a:gd name="T33" fmla="*/ 1 h 28"/>
                      <a:gd name="T34" fmla="*/ 8 w 81"/>
                      <a:gd name="T35" fmla="*/ 1 h 28"/>
                      <a:gd name="T36" fmla="*/ 6 w 81"/>
                      <a:gd name="T37" fmla="*/ 1 h 28"/>
                      <a:gd name="T38" fmla="*/ 6 w 81"/>
                      <a:gd name="T39" fmla="*/ 1 h 28"/>
                      <a:gd name="T40" fmla="*/ 5 w 81"/>
                      <a:gd name="T41" fmla="*/ 1 h 28"/>
                      <a:gd name="T42" fmla="*/ 2 w 81"/>
                      <a:gd name="T43" fmla="*/ 2 h 28"/>
                      <a:gd name="T44" fmla="*/ 1 w 81"/>
                      <a:gd name="T45" fmla="*/ 3 h 28"/>
                      <a:gd name="T46" fmla="*/ 0 w 81"/>
                      <a:gd name="T47" fmla="*/ 5 h 28"/>
                      <a:gd name="T48" fmla="*/ 0 w 81"/>
                      <a:gd name="T49" fmla="*/ 9 h 28"/>
                      <a:gd name="T50" fmla="*/ 0 w 81"/>
                      <a:gd name="T51" fmla="*/ 21 h 28"/>
                      <a:gd name="T52" fmla="*/ 3 w 81"/>
                      <a:gd name="T53" fmla="*/ 28 h 28"/>
                      <a:gd name="T54" fmla="*/ 11 w 81"/>
                      <a:gd name="T55" fmla="*/ 28 h 28"/>
                      <a:gd name="T56" fmla="*/ 20 w 81"/>
                      <a:gd name="T57" fmla="*/ 28 h 28"/>
                      <a:gd name="T58" fmla="*/ 29 w 81"/>
                      <a:gd name="T59" fmla="*/ 28 h 28"/>
                      <a:gd name="T60" fmla="*/ 40 w 81"/>
                      <a:gd name="T61" fmla="*/ 27 h 28"/>
                      <a:gd name="T62" fmla="*/ 50 w 81"/>
                      <a:gd name="T63" fmla="*/ 27 h 28"/>
                      <a:gd name="T64" fmla="*/ 62 w 81"/>
                      <a:gd name="T65" fmla="*/ 27 h 28"/>
                      <a:gd name="T66" fmla="*/ 75 w 81"/>
                      <a:gd name="T67" fmla="*/ 27 h 28"/>
                      <a:gd name="T68" fmla="*/ 81 w 81"/>
                      <a:gd name="T69" fmla="*/ 22 h 28"/>
                      <a:gd name="T70" fmla="*/ 81 w 81"/>
                      <a:gd name="T71" fmla="*/ 14 h 28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w 81"/>
                      <a:gd name="T109" fmla="*/ 0 h 28"/>
                      <a:gd name="T110" fmla="*/ 81 w 81"/>
                      <a:gd name="T111" fmla="*/ 28 h 28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T108" t="T109" r="T110" b="T111"/>
                    <a:pathLst>
                      <a:path w="81" h="28">
                        <a:moveTo>
                          <a:pt x="81" y="12"/>
                        </a:moveTo>
                        <a:lnTo>
                          <a:pt x="81" y="10"/>
                        </a:lnTo>
                        <a:lnTo>
                          <a:pt x="81" y="9"/>
                        </a:lnTo>
                        <a:lnTo>
                          <a:pt x="80" y="8"/>
                        </a:lnTo>
                        <a:lnTo>
                          <a:pt x="79" y="7"/>
                        </a:lnTo>
                        <a:lnTo>
                          <a:pt x="78" y="6"/>
                        </a:lnTo>
                        <a:lnTo>
                          <a:pt x="77" y="6"/>
                        </a:lnTo>
                        <a:lnTo>
                          <a:pt x="75" y="5"/>
                        </a:lnTo>
                        <a:lnTo>
                          <a:pt x="74" y="5"/>
                        </a:lnTo>
                        <a:lnTo>
                          <a:pt x="73" y="4"/>
                        </a:lnTo>
                        <a:lnTo>
                          <a:pt x="72" y="4"/>
                        </a:lnTo>
                        <a:lnTo>
                          <a:pt x="71" y="4"/>
                        </a:lnTo>
                        <a:lnTo>
                          <a:pt x="69" y="3"/>
                        </a:lnTo>
                        <a:lnTo>
                          <a:pt x="67" y="3"/>
                        </a:lnTo>
                        <a:lnTo>
                          <a:pt x="65" y="3"/>
                        </a:lnTo>
                        <a:lnTo>
                          <a:pt x="63" y="2"/>
                        </a:lnTo>
                        <a:lnTo>
                          <a:pt x="61" y="2"/>
                        </a:lnTo>
                        <a:lnTo>
                          <a:pt x="58" y="1"/>
                        </a:lnTo>
                        <a:lnTo>
                          <a:pt x="55" y="1"/>
                        </a:lnTo>
                        <a:lnTo>
                          <a:pt x="52" y="1"/>
                        </a:lnTo>
                        <a:lnTo>
                          <a:pt x="49" y="1"/>
                        </a:lnTo>
                        <a:lnTo>
                          <a:pt x="45" y="0"/>
                        </a:lnTo>
                        <a:lnTo>
                          <a:pt x="42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26" y="0"/>
                        </a:lnTo>
                        <a:lnTo>
                          <a:pt x="23" y="0"/>
                        </a:lnTo>
                        <a:lnTo>
                          <a:pt x="20" y="0"/>
                        </a:lnTo>
                        <a:lnTo>
                          <a:pt x="17" y="0"/>
                        </a:lnTo>
                        <a:lnTo>
                          <a:pt x="15" y="0"/>
                        </a:lnTo>
                        <a:lnTo>
                          <a:pt x="13" y="0"/>
                        </a:lnTo>
                        <a:lnTo>
                          <a:pt x="11" y="0"/>
                        </a:lnTo>
                        <a:lnTo>
                          <a:pt x="10" y="1"/>
                        </a:lnTo>
                        <a:lnTo>
                          <a:pt x="9" y="1"/>
                        </a:lnTo>
                        <a:lnTo>
                          <a:pt x="8" y="1"/>
                        </a:lnTo>
                        <a:lnTo>
                          <a:pt x="7" y="1"/>
                        </a:lnTo>
                        <a:lnTo>
                          <a:pt x="6" y="1"/>
                        </a:lnTo>
                        <a:lnTo>
                          <a:pt x="5" y="1"/>
                        </a:lnTo>
                        <a:lnTo>
                          <a:pt x="3" y="1"/>
                        </a:lnTo>
                        <a:lnTo>
                          <a:pt x="2" y="2"/>
                        </a:lnTo>
                        <a:lnTo>
                          <a:pt x="1" y="3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0" y="6"/>
                        </a:lnTo>
                        <a:lnTo>
                          <a:pt x="0" y="9"/>
                        </a:lnTo>
                        <a:lnTo>
                          <a:pt x="0" y="14"/>
                        </a:lnTo>
                        <a:lnTo>
                          <a:pt x="0" y="21"/>
                        </a:lnTo>
                        <a:lnTo>
                          <a:pt x="0" y="28"/>
                        </a:lnTo>
                        <a:lnTo>
                          <a:pt x="3" y="28"/>
                        </a:lnTo>
                        <a:lnTo>
                          <a:pt x="7" y="28"/>
                        </a:lnTo>
                        <a:lnTo>
                          <a:pt x="11" y="28"/>
                        </a:lnTo>
                        <a:lnTo>
                          <a:pt x="16" y="28"/>
                        </a:lnTo>
                        <a:lnTo>
                          <a:pt x="20" y="28"/>
                        </a:lnTo>
                        <a:lnTo>
                          <a:pt x="25" y="28"/>
                        </a:lnTo>
                        <a:lnTo>
                          <a:pt x="29" y="28"/>
                        </a:lnTo>
                        <a:lnTo>
                          <a:pt x="34" y="27"/>
                        </a:lnTo>
                        <a:lnTo>
                          <a:pt x="40" y="27"/>
                        </a:lnTo>
                        <a:lnTo>
                          <a:pt x="45" y="27"/>
                        </a:lnTo>
                        <a:lnTo>
                          <a:pt x="50" y="27"/>
                        </a:lnTo>
                        <a:lnTo>
                          <a:pt x="56" y="27"/>
                        </a:lnTo>
                        <a:lnTo>
                          <a:pt x="62" y="27"/>
                        </a:lnTo>
                        <a:lnTo>
                          <a:pt x="68" y="27"/>
                        </a:lnTo>
                        <a:lnTo>
                          <a:pt x="75" y="27"/>
                        </a:lnTo>
                        <a:lnTo>
                          <a:pt x="81" y="27"/>
                        </a:lnTo>
                        <a:lnTo>
                          <a:pt x="81" y="22"/>
                        </a:lnTo>
                        <a:lnTo>
                          <a:pt x="81" y="17"/>
                        </a:lnTo>
                        <a:lnTo>
                          <a:pt x="81" y="14"/>
                        </a:lnTo>
                        <a:lnTo>
                          <a:pt x="81" y="12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63" name="Freeform 467">
                    <a:extLst>
                      <a:ext uri="{FF2B5EF4-FFF2-40B4-BE49-F238E27FC236}">
                        <a16:creationId xmlns:a16="http://schemas.microsoft.com/office/drawing/2014/main" id="{5E86EB41-DAA2-478A-B49B-07DED15105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" y="95"/>
                    <a:ext cx="128" cy="8"/>
                  </a:xfrm>
                  <a:custGeom>
                    <a:avLst/>
                    <a:gdLst>
                      <a:gd name="T0" fmla="*/ 3 w 128"/>
                      <a:gd name="T1" fmla="*/ 0 h 8"/>
                      <a:gd name="T2" fmla="*/ 0 w 128"/>
                      <a:gd name="T3" fmla="*/ 2 h 8"/>
                      <a:gd name="T4" fmla="*/ 128 w 128"/>
                      <a:gd name="T5" fmla="*/ 8 h 8"/>
                      <a:gd name="T6" fmla="*/ 128 w 128"/>
                      <a:gd name="T7" fmla="*/ 6 h 8"/>
                      <a:gd name="T8" fmla="*/ 3 w 128"/>
                      <a:gd name="T9" fmla="*/ 0 h 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28"/>
                      <a:gd name="T16" fmla="*/ 0 h 8"/>
                      <a:gd name="T17" fmla="*/ 128 w 128"/>
                      <a:gd name="T18" fmla="*/ 8 h 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28" h="8">
                        <a:moveTo>
                          <a:pt x="3" y="0"/>
                        </a:moveTo>
                        <a:lnTo>
                          <a:pt x="0" y="2"/>
                        </a:lnTo>
                        <a:lnTo>
                          <a:pt x="128" y="8"/>
                        </a:lnTo>
                        <a:lnTo>
                          <a:pt x="128" y="6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64" name="Freeform 468">
                    <a:extLst>
                      <a:ext uri="{FF2B5EF4-FFF2-40B4-BE49-F238E27FC236}">
                        <a16:creationId xmlns:a16="http://schemas.microsoft.com/office/drawing/2014/main" id="{5C11DFD2-89FB-4B1C-BF82-7C05037764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" y="104"/>
                    <a:ext cx="125" cy="30"/>
                  </a:xfrm>
                  <a:custGeom>
                    <a:avLst/>
                    <a:gdLst>
                      <a:gd name="T0" fmla="*/ 1 w 125"/>
                      <a:gd name="T1" fmla="*/ 0 h 30"/>
                      <a:gd name="T2" fmla="*/ 0 w 125"/>
                      <a:gd name="T3" fmla="*/ 0 h 30"/>
                      <a:gd name="T4" fmla="*/ 0 w 125"/>
                      <a:gd name="T5" fmla="*/ 19 h 30"/>
                      <a:gd name="T6" fmla="*/ 1 w 125"/>
                      <a:gd name="T7" fmla="*/ 19 h 30"/>
                      <a:gd name="T8" fmla="*/ 125 w 125"/>
                      <a:gd name="T9" fmla="*/ 30 h 30"/>
                      <a:gd name="T10" fmla="*/ 125 w 125"/>
                      <a:gd name="T11" fmla="*/ 7 h 30"/>
                      <a:gd name="T12" fmla="*/ 1 w 125"/>
                      <a:gd name="T13" fmla="*/ 0 h 3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25"/>
                      <a:gd name="T22" fmla="*/ 0 h 30"/>
                      <a:gd name="T23" fmla="*/ 125 w 125"/>
                      <a:gd name="T24" fmla="*/ 30 h 30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25" h="30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0" y="19"/>
                        </a:lnTo>
                        <a:lnTo>
                          <a:pt x="1" y="19"/>
                        </a:lnTo>
                        <a:lnTo>
                          <a:pt x="125" y="30"/>
                        </a:lnTo>
                        <a:lnTo>
                          <a:pt x="125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FF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65" name="Freeform 469">
                    <a:extLst>
                      <a:ext uri="{FF2B5EF4-FFF2-40B4-BE49-F238E27FC236}">
                        <a16:creationId xmlns:a16="http://schemas.microsoft.com/office/drawing/2014/main" id="{CD34801E-169C-4CB7-A8A7-0B66EBD368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" y="104"/>
                    <a:ext cx="125" cy="30"/>
                  </a:xfrm>
                  <a:custGeom>
                    <a:avLst/>
                    <a:gdLst>
                      <a:gd name="T0" fmla="*/ 1 w 125"/>
                      <a:gd name="T1" fmla="*/ 0 h 30"/>
                      <a:gd name="T2" fmla="*/ 0 w 125"/>
                      <a:gd name="T3" fmla="*/ 0 h 30"/>
                      <a:gd name="T4" fmla="*/ 0 w 125"/>
                      <a:gd name="T5" fmla="*/ 19 h 30"/>
                      <a:gd name="T6" fmla="*/ 1 w 125"/>
                      <a:gd name="T7" fmla="*/ 19 h 30"/>
                      <a:gd name="T8" fmla="*/ 125 w 125"/>
                      <a:gd name="T9" fmla="*/ 30 h 30"/>
                      <a:gd name="T10" fmla="*/ 125 w 125"/>
                      <a:gd name="T11" fmla="*/ 7 h 30"/>
                      <a:gd name="T12" fmla="*/ 1 w 125"/>
                      <a:gd name="T13" fmla="*/ 0 h 3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25"/>
                      <a:gd name="T22" fmla="*/ 0 h 30"/>
                      <a:gd name="T23" fmla="*/ 125 w 125"/>
                      <a:gd name="T24" fmla="*/ 30 h 30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25" h="30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0" y="19"/>
                        </a:lnTo>
                        <a:lnTo>
                          <a:pt x="1" y="19"/>
                        </a:lnTo>
                        <a:lnTo>
                          <a:pt x="125" y="30"/>
                        </a:lnTo>
                        <a:lnTo>
                          <a:pt x="125" y="7"/>
                        </a:lnTo>
                        <a:lnTo>
                          <a:pt x="1" y="0"/>
                        </a:lnTo>
                      </a:path>
                    </a:pathLst>
                  </a:custGeom>
                  <a:noFill/>
                  <a:ln w="0">
                    <a:solidFill>
                      <a:srgbClr val="007F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66" name="Freeform 470">
                    <a:extLst>
                      <a:ext uri="{FF2B5EF4-FFF2-40B4-BE49-F238E27FC236}">
                        <a16:creationId xmlns:a16="http://schemas.microsoft.com/office/drawing/2014/main" id="{966EA1FB-E7B9-41A1-945E-DAFE0970B5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" y="109"/>
                    <a:ext cx="9" cy="12"/>
                  </a:xfrm>
                  <a:custGeom>
                    <a:avLst/>
                    <a:gdLst>
                      <a:gd name="T0" fmla="*/ 5 w 9"/>
                      <a:gd name="T1" fmla="*/ 12 h 12"/>
                      <a:gd name="T2" fmla="*/ 6 w 9"/>
                      <a:gd name="T3" fmla="*/ 12 h 12"/>
                      <a:gd name="T4" fmla="*/ 7 w 9"/>
                      <a:gd name="T5" fmla="*/ 11 h 12"/>
                      <a:gd name="T6" fmla="*/ 7 w 9"/>
                      <a:gd name="T7" fmla="*/ 11 h 12"/>
                      <a:gd name="T8" fmla="*/ 8 w 9"/>
                      <a:gd name="T9" fmla="*/ 10 h 12"/>
                      <a:gd name="T10" fmla="*/ 9 w 9"/>
                      <a:gd name="T11" fmla="*/ 9 h 12"/>
                      <a:gd name="T12" fmla="*/ 9 w 9"/>
                      <a:gd name="T13" fmla="*/ 8 h 12"/>
                      <a:gd name="T14" fmla="*/ 9 w 9"/>
                      <a:gd name="T15" fmla="*/ 7 h 12"/>
                      <a:gd name="T16" fmla="*/ 9 w 9"/>
                      <a:gd name="T17" fmla="*/ 6 h 12"/>
                      <a:gd name="T18" fmla="*/ 9 w 9"/>
                      <a:gd name="T19" fmla="*/ 5 h 12"/>
                      <a:gd name="T20" fmla="*/ 9 w 9"/>
                      <a:gd name="T21" fmla="*/ 4 h 12"/>
                      <a:gd name="T22" fmla="*/ 8 w 9"/>
                      <a:gd name="T23" fmla="*/ 3 h 12"/>
                      <a:gd name="T24" fmla="*/ 8 w 9"/>
                      <a:gd name="T25" fmla="*/ 2 h 12"/>
                      <a:gd name="T26" fmla="*/ 7 w 9"/>
                      <a:gd name="T27" fmla="*/ 1 h 12"/>
                      <a:gd name="T28" fmla="*/ 6 w 9"/>
                      <a:gd name="T29" fmla="*/ 1 h 12"/>
                      <a:gd name="T30" fmla="*/ 5 w 9"/>
                      <a:gd name="T31" fmla="*/ 0 h 12"/>
                      <a:gd name="T32" fmla="*/ 4 w 9"/>
                      <a:gd name="T33" fmla="*/ 0 h 12"/>
                      <a:gd name="T34" fmla="*/ 3 w 9"/>
                      <a:gd name="T35" fmla="*/ 1 h 12"/>
                      <a:gd name="T36" fmla="*/ 2 w 9"/>
                      <a:gd name="T37" fmla="*/ 1 h 12"/>
                      <a:gd name="T38" fmla="*/ 2 w 9"/>
                      <a:gd name="T39" fmla="*/ 2 h 12"/>
                      <a:gd name="T40" fmla="*/ 1 w 9"/>
                      <a:gd name="T41" fmla="*/ 2 h 12"/>
                      <a:gd name="T42" fmla="*/ 1 w 9"/>
                      <a:gd name="T43" fmla="*/ 3 h 12"/>
                      <a:gd name="T44" fmla="*/ 0 w 9"/>
                      <a:gd name="T45" fmla="*/ 4 h 12"/>
                      <a:gd name="T46" fmla="*/ 0 w 9"/>
                      <a:gd name="T47" fmla="*/ 5 h 12"/>
                      <a:gd name="T48" fmla="*/ 0 w 9"/>
                      <a:gd name="T49" fmla="*/ 6 h 12"/>
                      <a:gd name="T50" fmla="*/ 0 w 9"/>
                      <a:gd name="T51" fmla="*/ 8 h 12"/>
                      <a:gd name="T52" fmla="*/ 1 w 9"/>
                      <a:gd name="T53" fmla="*/ 9 h 12"/>
                      <a:gd name="T54" fmla="*/ 1 w 9"/>
                      <a:gd name="T55" fmla="*/ 10 h 12"/>
                      <a:gd name="T56" fmla="*/ 2 w 9"/>
                      <a:gd name="T57" fmla="*/ 10 h 12"/>
                      <a:gd name="T58" fmla="*/ 2 w 9"/>
                      <a:gd name="T59" fmla="*/ 11 h 12"/>
                      <a:gd name="T60" fmla="*/ 3 w 9"/>
                      <a:gd name="T61" fmla="*/ 12 h 12"/>
                      <a:gd name="T62" fmla="*/ 4 w 9"/>
                      <a:gd name="T63" fmla="*/ 12 h 12"/>
                      <a:gd name="T64" fmla="*/ 5 w 9"/>
                      <a:gd name="T65" fmla="*/ 12 h 12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9"/>
                      <a:gd name="T100" fmla="*/ 0 h 12"/>
                      <a:gd name="T101" fmla="*/ 9 w 9"/>
                      <a:gd name="T102" fmla="*/ 12 h 12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9" h="12">
                        <a:moveTo>
                          <a:pt x="5" y="12"/>
                        </a:move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9" y="9"/>
                        </a:lnTo>
                        <a:lnTo>
                          <a:pt x="9" y="8"/>
                        </a:lnTo>
                        <a:lnTo>
                          <a:pt x="9" y="7"/>
                        </a:lnTo>
                        <a:lnTo>
                          <a:pt x="9" y="6"/>
                        </a:lnTo>
                        <a:lnTo>
                          <a:pt x="9" y="5"/>
                        </a:lnTo>
                        <a:lnTo>
                          <a:pt x="9" y="4"/>
                        </a:lnTo>
                        <a:lnTo>
                          <a:pt x="8" y="3"/>
                        </a:lnTo>
                        <a:lnTo>
                          <a:pt x="8" y="2"/>
                        </a:lnTo>
                        <a:lnTo>
                          <a:pt x="7" y="1"/>
                        </a:lnTo>
                        <a:lnTo>
                          <a:pt x="6" y="1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2" y="2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lnTo>
                          <a:pt x="0" y="4"/>
                        </a:lnTo>
                        <a:lnTo>
                          <a:pt x="0" y="5"/>
                        </a:lnTo>
                        <a:lnTo>
                          <a:pt x="0" y="6"/>
                        </a:lnTo>
                        <a:lnTo>
                          <a:pt x="0" y="8"/>
                        </a:lnTo>
                        <a:lnTo>
                          <a:pt x="1" y="9"/>
                        </a:lnTo>
                        <a:lnTo>
                          <a:pt x="1" y="10"/>
                        </a:lnTo>
                        <a:lnTo>
                          <a:pt x="2" y="10"/>
                        </a:lnTo>
                        <a:lnTo>
                          <a:pt x="2" y="11"/>
                        </a:lnTo>
                        <a:lnTo>
                          <a:pt x="3" y="12"/>
                        </a:lnTo>
                        <a:lnTo>
                          <a:pt x="4" y="12"/>
                        </a:lnTo>
                        <a:lnTo>
                          <a:pt x="5" y="12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67" name="Freeform 471">
                    <a:extLst>
                      <a:ext uri="{FF2B5EF4-FFF2-40B4-BE49-F238E27FC236}">
                        <a16:creationId xmlns:a16="http://schemas.microsoft.com/office/drawing/2014/main" id="{32FF3C36-67CE-4995-BFCB-D076D73EE6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" y="109"/>
                    <a:ext cx="9" cy="12"/>
                  </a:xfrm>
                  <a:custGeom>
                    <a:avLst/>
                    <a:gdLst>
                      <a:gd name="T0" fmla="*/ 5 w 9"/>
                      <a:gd name="T1" fmla="*/ 12 h 12"/>
                      <a:gd name="T2" fmla="*/ 5 w 9"/>
                      <a:gd name="T3" fmla="*/ 12 h 12"/>
                      <a:gd name="T4" fmla="*/ 6 w 9"/>
                      <a:gd name="T5" fmla="*/ 12 h 12"/>
                      <a:gd name="T6" fmla="*/ 7 w 9"/>
                      <a:gd name="T7" fmla="*/ 11 h 12"/>
                      <a:gd name="T8" fmla="*/ 7 w 9"/>
                      <a:gd name="T9" fmla="*/ 11 h 12"/>
                      <a:gd name="T10" fmla="*/ 8 w 9"/>
                      <a:gd name="T11" fmla="*/ 10 h 12"/>
                      <a:gd name="T12" fmla="*/ 9 w 9"/>
                      <a:gd name="T13" fmla="*/ 9 h 12"/>
                      <a:gd name="T14" fmla="*/ 9 w 9"/>
                      <a:gd name="T15" fmla="*/ 8 h 12"/>
                      <a:gd name="T16" fmla="*/ 9 w 9"/>
                      <a:gd name="T17" fmla="*/ 7 h 12"/>
                      <a:gd name="T18" fmla="*/ 9 w 9"/>
                      <a:gd name="T19" fmla="*/ 6 h 12"/>
                      <a:gd name="T20" fmla="*/ 9 w 9"/>
                      <a:gd name="T21" fmla="*/ 6 h 12"/>
                      <a:gd name="T22" fmla="*/ 9 w 9"/>
                      <a:gd name="T23" fmla="*/ 5 h 12"/>
                      <a:gd name="T24" fmla="*/ 9 w 9"/>
                      <a:gd name="T25" fmla="*/ 4 h 12"/>
                      <a:gd name="T26" fmla="*/ 8 w 9"/>
                      <a:gd name="T27" fmla="*/ 3 h 12"/>
                      <a:gd name="T28" fmla="*/ 8 w 9"/>
                      <a:gd name="T29" fmla="*/ 2 h 12"/>
                      <a:gd name="T30" fmla="*/ 7 w 9"/>
                      <a:gd name="T31" fmla="*/ 1 h 12"/>
                      <a:gd name="T32" fmla="*/ 6 w 9"/>
                      <a:gd name="T33" fmla="*/ 1 h 12"/>
                      <a:gd name="T34" fmla="*/ 5 w 9"/>
                      <a:gd name="T35" fmla="*/ 0 h 12"/>
                      <a:gd name="T36" fmla="*/ 4 w 9"/>
                      <a:gd name="T37" fmla="*/ 0 h 12"/>
                      <a:gd name="T38" fmla="*/ 4 w 9"/>
                      <a:gd name="T39" fmla="*/ 0 h 12"/>
                      <a:gd name="T40" fmla="*/ 3 w 9"/>
                      <a:gd name="T41" fmla="*/ 1 h 12"/>
                      <a:gd name="T42" fmla="*/ 2 w 9"/>
                      <a:gd name="T43" fmla="*/ 1 h 12"/>
                      <a:gd name="T44" fmla="*/ 2 w 9"/>
                      <a:gd name="T45" fmla="*/ 2 h 12"/>
                      <a:gd name="T46" fmla="*/ 1 w 9"/>
                      <a:gd name="T47" fmla="*/ 2 h 12"/>
                      <a:gd name="T48" fmla="*/ 1 w 9"/>
                      <a:gd name="T49" fmla="*/ 3 h 12"/>
                      <a:gd name="T50" fmla="*/ 0 w 9"/>
                      <a:gd name="T51" fmla="*/ 4 h 12"/>
                      <a:gd name="T52" fmla="*/ 0 w 9"/>
                      <a:gd name="T53" fmla="*/ 5 h 12"/>
                      <a:gd name="T54" fmla="*/ 0 w 9"/>
                      <a:gd name="T55" fmla="*/ 6 h 12"/>
                      <a:gd name="T56" fmla="*/ 0 w 9"/>
                      <a:gd name="T57" fmla="*/ 6 h 12"/>
                      <a:gd name="T58" fmla="*/ 0 w 9"/>
                      <a:gd name="T59" fmla="*/ 8 h 12"/>
                      <a:gd name="T60" fmla="*/ 1 w 9"/>
                      <a:gd name="T61" fmla="*/ 9 h 12"/>
                      <a:gd name="T62" fmla="*/ 1 w 9"/>
                      <a:gd name="T63" fmla="*/ 10 h 12"/>
                      <a:gd name="T64" fmla="*/ 2 w 9"/>
                      <a:gd name="T65" fmla="*/ 10 h 12"/>
                      <a:gd name="T66" fmla="*/ 2 w 9"/>
                      <a:gd name="T67" fmla="*/ 11 h 12"/>
                      <a:gd name="T68" fmla="*/ 3 w 9"/>
                      <a:gd name="T69" fmla="*/ 12 h 12"/>
                      <a:gd name="T70" fmla="*/ 4 w 9"/>
                      <a:gd name="T71" fmla="*/ 12 h 12"/>
                      <a:gd name="T72" fmla="*/ 5 w 9"/>
                      <a:gd name="T73" fmla="*/ 12 h 12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9"/>
                      <a:gd name="T112" fmla="*/ 0 h 12"/>
                      <a:gd name="T113" fmla="*/ 9 w 9"/>
                      <a:gd name="T114" fmla="*/ 12 h 12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9" h="12">
                        <a:moveTo>
                          <a:pt x="5" y="12"/>
                        </a:move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9" y="9"/>
                        </a:lnTo>
                        <a:lnTo>
                          <a:pt x="9" y="8"/>
                        </a:lnTo>
                        <a:lnTo>
                          <a:pt x="9" y="7"/>
                        </a:lnTo>
                        <a:lnTo>
                          <a:pt x="9" y="6"/>
                        </a:lnTo>
                        <a:lnTo>
                          <a:pt x="9" y="5"/>
                        </a:lnTo>
                        <a:lnTo>
                          <a:pt x="9" y="4"/>
                        </a:lnTo>
                        <a:lnTo>
                          <a:pt x="8" y="3"/>
                        </a:lnTo>
                        <a:lnTo>
                          <a:pt x="8" y="2"/>
                        </a:lnTo>
                        <a:lnTo>
                          <a:pt x="7" y="1"/>
                        </a:lnTo>
                        <a:lnTo>
                          <a:pt x="6" y="1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2" y="2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lnTo>
                          <a:pt x="0" y="4"/>
                        </a:lnTo>
                        <a:lnTo>
                          <a:pt x="0" y="5"/>
                        </a:lnTo>
                        <a:lnTo>
                          <a:pt x="0" y="6"/>
                        </a:lnTo>
                        <a:lnTo>
                          <a:pt x="0" y="8"/>
                        </a:lnTo>
                        <a:lnTo>
                          <a:pt x="1" y="9"/>
                        </a:lnTo>
                        <a:lnTo>
                          <a:pt x="1" y="10"/>
                        </a:lnTo>
                        <a:lnTo>
                          <a:pt x="2" y="10"/>
                        </a:lnTo>
                        <a:lnTo>
                          <a:pt x="2" y="11"/>
                        </a:lnTo>
                        <a:lnTo>
                          <a:pt x="3" y="12"/>
                        </a:lnTo>
                        <a:lnTo>
                          <a:pt x="4" y="12"/>
                        </a:lnTo>
                        <a:lnTo>
                          <a:pt x="5" y="12"/>
                        </a:lnTo>
                      </a:path>
                    </a:pathLst>
                  </a:custGeom>
                  <a:noFill/>
                  <a:ln w="0">
                    <a:solidFill>
                      <a:srgbClr val="FFFFF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68" name="Freeform 472">
                    <a:extLst>
                      <a:ext uri="{FF2B5EF4-FFF2-40B4-BE49-F238E27FC236}">
                        <a16:creationId xmlns:a16="http://schemas.microsoft.com/office/drawing/2014/main" id="{8E17F0B4-D41A-4159-8F34-3AA2A4DDBB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" y="108"/>
                    <a:ext cx="9" cy="13"/>
                  </a:xfrm>
                  <a:custGeom>
                    <a:avLst/>
                    <a:gdLst>
                      <a:gd name="T0" fmla="*/ 3 w 9"/>
                      <a:gd name="T1" fmla="*/ 13 h 13"/>
                      <a:gd name="T2" fmla="*/ 3 w 9"/>
                      <a:gd name="T3" fmla="*/ 13 h 13"/>
                      <a:gd name="T4" fmla="*/ 4 w 9"/>
                      <a:gd name="T5" fmla="*/ 13 h 13"/>
                      <a:gd name="T6" fmla="*/ 5 w 9"/>
                      <a:gd name="T7" fmla="*/ 12 h 13"/>
                      <a:gd name="T8" fmla="*/ 6 w 9"/>
                      <a:gd name="T9" fmla="*/ 12 h 13"/>
                      <a:gd name="T10" fmla="*/ 7 w 9"/>
                      <a:gd name="T11" fmla="*/ 11 h 13"/>
                      <a:gd name="T12" fmla="*/ 8 w 9"/>
                      <a:gd name="T13" fmla="*/ 10 h 13"/>
                      <a:gd name="T14" fmla="*/ 9 w 9"/>
                      <a:gd name="T15" fmla="*/ 9 h 13"/>
                      <a:gd name="T16" fmla="*/ 9 w 9"/>
                      <a:gd name="T17" fmla="*/ 7 h 13"/>
                      <a:gd name="T18" fmla="*/ 9 w 9"/>
                      <a:gd name="T19" fmla="*/ 5 h 13"/>
                      <a:gd name="T20" fmla="*/ 9 w 9"/>
                      <a:gd name="T21" fmla="*/ 3 h 13"/>
                      <a:gd name="T22" fmla="*/ 8 w 9"/>
                      <a:gd name="T23" fmla="*/ 2 h 13"/>
                      <a:gd name="T24" fmla="*/ 7 w 9"/>
                      <a:gd name="T25" fmla="*/ 1 h 13"/>
                      <a:gd name="T26" fmla="*/ 6 w 9"/>
                      <a:gd name="T27" fmla="*/ 1 h 13"/>
                      <a:gd name="T28" fmla="*/ 5 w 9"/>
                      <a:gd name="T29" fmla="*/ 0 h 13"/>
                      <a:gd name="T30" fmla="*/ 5 w 9"/>
                      <a:gd name="T31" fmla="*/ 0 h 13"/>
                      <a:gd name="T32" fmla="*/ 4 w 9"/>
                      <a:gd name="T33" fmla="*/ 0 h 13"/>
                      <a:gd name="T34" fmla="*/ 0 w 9"/>
                      <a:gd name="T35" fmla="*/ 1 h 13"/>
                      <a:gd name="T36" fmla="*/ 1 w 9"/>
                      <a:gd name="T37" fmla="*/ 1 h 13"/>
                      <a:gd name="T38" fmla="*/ 1 w 9"/>
                      <a:gd name="T39" fmla="*/ 1 h 13"/>
                      <a:gd name="T40" fmla="*/ 2 w 9"/>
                      <a:gd name="T41" fmla="*/ 2 h 13"/>
                      <a:gd name="T42" fmla="*/ 3 w 9"/>
                      <a:gd name="T43" fmla="*/ 2 h 13"/>
                      <a:gd name="T44" fmla="*/ 4 w 9"/>
                      <a:gd name="T45" fmla="*/ 2 h 13"/>
                      <a:gd name="T46" fmla="*/ 5 w 9"/>
                      <a:gd name="T47" fmla="*/ 3 h 13"/>
                      <a:gd name="T48" fmla="*/ 6 w 9"/>
                      <a:gd name="T49" fmla="*/ 5 h 13"/>
                      <a:gd name="T50" fmla="*/ 6 w 9"/>
                      <a:gd name="T51" fmla="*/ 7 h 13"/>
                      <a:gd name="T52" fmla="*/ 6 w 9"/>
                      <a:gd name="T53" fmla="*/ 10 h 13"/>
                      <a:gd name="T54" fmla="*/ 4 w 9"/>
                      <a:gd name="T55" fmla="*/ 12 h 13"/>
                      <a:gd name="T56" fmla="*/ 3 w 9"/>
                      <a:gd name="T57" fmla="*/ 13 h 13"/>
                      <a:gd name="T58" fmla="*/ 3 w 9"/>
                      <a:gd name="T59" fmla="*/ 13 h 13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9"/>
                      <a:gd name="T91" fmla="*/ 0 h 13"/>
                      <a:gd name="T92" fmla="*/ 9 w 9"/>
                      <a:gd name="T93" fmla="*/ 13 h 13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9" h="13">
                        <a:moveTo>
                          <a:pt x="3" y="13"/>
                        </a:moveTo>
                        <a:lnTo>
                          <a:pt x="3" y="13"/>
                        </a:lnTo>
                        <a:lnTo>
                          <a:pt x="4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9" y="9"/>
                        </a:lnTo>
                        <a:lnTo>
                          <a:pt x="9" y="7"/>
                        </a:lnTo>
                        <a:lnTo>
                          <a:pt x="9" y="5"/>
                        </a:lnTo>
                        <a:lnTo>
                          <a:pt x="9" y="3"/>
                        </a:lnTo>
                        <a:lnTo>
                          <a:pt x="8" y="2"/>
                        </a:lnTo>
                        <a:lnTo>
                          <a:pt x="7" y="1"/>
                        </a:lnTo>
                        <a:lnTo>
                          <a:pt x="6" y="1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2" y="2"/>
                        </a:lnTo>
                        <a:lnTo>
                          <a:pt x="3" y="2"/>
                        </a:lnTo>
                        <a:lnTo>
                          <a:pt x="4" y="2"/>
                        </a:lnTo>
                        <a:lnTo>
                          <a:pt x="5" y="3"/>
                        </a:lnTo>
                        <a:lnTo>
                          <a:pt x="6" y="5"/>
                        </a:lnTo>
                        <a:lnTo>
                          <a:pt x="6" y="7"/>
                        </a:lnTo>
                        <a:lnTo>
                          <a:pt x="6" y="10"/>
                        </a:lnTo>
                        <a:lnTo>
                          <a:pt x="4" y="12"/>
                        </a:lnTo>
                        <a:lnTo>
                          <a:pt x="3" y="13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69" name="Freeform 473">
                    <a:extLst>
                      <a:ext uri="{FF2B5EF4-FFF2-40B4-BE49-F238E27FC236}">
                        <a16:creationId xmlns:a16="http://schemas.microsoft.com/office/drawing/2014/main" id="{0B6EC508-65D5-45AA-9DFF-BD6C438156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" y="127"/>
                    <a:ext cx="7" cy="9"/>
                  </a:xfrm>
                  <a:custGeom>
                    <a:avLst/>
                    <a:gdLst>
                      <a:gd name="T0" fmla="*/ 3 w 7"/>
                      <a:gd name="T1" fmla="*/ 0 h 9"/>
                      <a:gd name="T2" fmla="*/ 2 w 7"/>
                      <a:gd name="T3" fmla="*/ 1 h 9"/>
                      <a:gd name="T4" fmla="*/ 1 w 7"/>
                      <a:gd name="T5" fmla="*/ 1 h 9"/>
                      <a:gd name="T6" fmla="*/ 0 w 7"/>
                      <a:gd name="T7" fmla="*/ 3 h 9"/>
                      <a:gd name="T8" fmla="*/ 0 w 7"/>
                      <a:gd name="T9" fmla="*/ 4 h 9"/>
                      <a:gd name="T10" fmla="*/ 0 w 7"/>
                      <a:gd name="T11" fmla="*/ 6 h 9"/>
                      <a:gd name="T12" fmla="*/ 1 w 7"/>
                      <a:gd name="T13" fmla="*/ 7 h 9"/>
                      <a:gd name="T14" fmla="*/ 2 w 7"/>
                      <a:gd name="T15" fmla="*/ 8 h 9"/>
                      <a:gd name="T16" fmla="*/ 4 w 7"/>
                      <a:gd name="T17" fmla="*/ 9 h 9"/>
                      <a:gd name="T18" fmla="*/ 5 w 7"/>
                      <a:gd name="T19" fmla="*/ 8 h 9"/>
                      <a:gd name="T20" fmla="*/ 6 w 7"/>
                      <a:gd name="T21" fmla="*/ 7 h 9"/>
                      <a:gd name="T22" fmla="*/ 7 w 7"/>
                      <a:gd name="T23" fmla="*/ 6 h 9"/>
                      <a:gd name="T24" fmla="*/ 7 w 7"/>
                      <a:gd name="T25" fmla="*/ 4 h 9"/>
                      <a:gd name="T26" fmla="*/ 7 w 7"/>
                      <a:gd name="T27" fmla="*/ 3 h 9"/>
                      <a:gd name="T28" fmla="*/ 6 w 7"/>
                      <a:gd name="T29" fmla="*/ 1 h 9"/>
                      <a:gd name="T30" fmla="*/ 5 w 7"/>
                      <a:gd name="T31" fmla="*/ 1 h 9"/>
                      <a:gd name="T32" fmla="*/ 3 w 7"/>
                      <a:gd name="T33" fmla="*/ 0 h 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"/>
                      <a:gd name="T52" fmla="*/ 0 h 9"/>
                      <a:gd name="T53" fmla="*/ 7 w 7"/>
                      <a:gd name="T54" fmla="*/ 9 h 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" h="9">
                        <a:moveTo>
                          <a:pt x="3" y="0"/>
                        </a:moveTo>
                        <a:lnTo>
                          <a:pt x="2" y="1"/>
                        </a:lnTo>
                        <a:lnTo>
                          <a:pt x="1" y="1"/>
                        </a:lnTo>
                        <a:lnTo>
                          <a:pt x="0" y="3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1" y="7"/>
                        </a:lnTo>
                        <a:lnTo>
                          <a:pt x="2" y="8"/>
                        </a:lnTo>
                        <a:lnTo>
                          <a:pt x="4" y="9"/>
                        </a:lnTo>
                        <a:lnTo>
                          <a:pt x="5" y="8"/>
                        </a:lnTo>
                        <a:lnTo>
                          <a:pt x="6" y="7"/>
                        </a:lnTo>
                        <a:lnTo>
                          <a:pt x="7" y="6"/>
                        </a:lnTo>
                        <a:lnTo>
                          <a:pt x="7" y="4"/>
                        </a:lnTo>
                        <a:lnTo>
                          <a:pt x="7" y="3"/>
                        </a:lnTo>
                        <a:lnTo>
                          <a:pt x="6" y="1"/>
                        </a:lnTo>
                        <a:lnTo>
                          <a:pt x="5" y="1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70" name="Freeform 474">
                    <a:extLst>
                      <a:ext uri="{FF2B5EF4-FFF2-40B4-BE49-F238E27FC236}">
                        <a16:creationId xmlns:a16="http://schemas.microsoft.com/office/drawing/2014/main" id="{E2C2ABCD-5467-4D04-B678-DFA2158549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" y="126"/>
                    <a:ext cx="7" cy="10"/>
                  </a:xfrm>
                  <a:custGeom>
                    <a:avLst/>
                    <a:gdLst>
                      <a:gd name="T0" fmla="*/ 3 w 7"/>
                      <a:gd name="T1" fmla="*/ 10 h 10"/>
                      <a:gd name="T2" fmla="*/ 3 w 7"/>
                      <a:gd name="T3" fmla="*/ 9 h 10"/>
                      <a:gd name="T4" fmla="*/ 4 w 7"/>
                      <a:gd name="T5" fmla="*/ 9 h 10"/>
                      <a:gd name="T6" fmla="*/ 5 w 7"/>
                      <a:gd name="T7" fmla="*/ 9 h 10"/>
                      <a:gd name="T8" fmla="*/ 6 w 7"/>
                      <a:gd name="T9" fmla="*/ 8 h 10"/>
                      <a:gd name="T10" fmla="*/ 6 w 7"/>
                      <a:gd name="T11" fmla="*/ 8 h 10"/>
                      <a:gd name="T12" fmla="*/ 7 w 7"/>
                      <a:gd name="T13" fmla="*/ 7 h 10"/>
                      <a:gd name="T14" fmla="*/ 7 w 7"/>
                      <a:gd name="T15" fmla="*/ 6 h 10"/>
                      <a:gd name="T16" fmla="*/ 7 w 7"/>
                      <a:gd name="T17" fmla="*/ 5 h 10"/>
                      <a:gd name="T18" fmla="*/ 7 w 7"/>
                      <a:gd name="T19" fmla="*/ 3 h 10"/>
                      <a:gd name="T20" fmla="*/ 7 w 7"/>
                      <a:gd name="T21" fmla="*/ 2 h 10"/>
                      <a:gd name="T22" fmla="*/ 6 w 7"/>
                      <a:gd name="T23" fmla="*/ 1 h 10"/>
                      <a:gd name="T24" fmla="*/ 5 w 7"/>
                      <a:gd name="T25" fmla="*/ 1 h 10"/>
                      <a:gd name="T26" fmla="*/ 4 w 7"/>
                      <a:gd name="T27" fmla="*/ 1 h 10"/>
                      <a:gd name="T28" fmla="*/ 3 w 7"/>
                      <a:gd name="T29" fmla="*/ 0 h 10"/>
                      <a:gd name="T30" fmla="*/ 3 w 7"/>
                      <a:gd name="T31" fmla="*/ 0 h 10"/>
                      <a:gd name="T32" fmla="*/ 3 w 7"/>
                      <a:gd name="T33" fmla="*/ 0 h 10"/>
                      <a:gd name="T34" fmla="*/ 0 w 7"/>
                      <a:gd name="T35" fmla="*/ 1 h 10"/>
                      <a:gd name="T36" fmla="*/ 0 w 7"/>
                      <a:gd name="T37" fmla="*/ 1 h 10"/>
                      <a:gd name="T38" fmla="*/ 0 w 7"/>
                      <a:gd name="T39" fmla="*/ 1 h 10"/>
                      <a:gd name="T40" fmla="*/ 1 w 7"/>
                      <a:gd name="T41" fmla="*/ 1 h 10"/>
                      <a:gd name="T42" fmla="*/ 2 w 7"/>
                      <a:gd name="T43" fmla="*/ 1 h 10"/>
                      <a:gd name="T44" fmla="*/ 3 w 7"/>
                      <a:gd name="T45" fmla="*/ 2 h 10"/>
                      <a:gd name="T46" fmla="*/ 4 w 7"/>
                      <a:gd name="T47" fmla="*/ 2 h 10"/>
                      <a:gd name="T48" fmla="*/ 5 w 7"/>
                      <a:gd name="T49" fmla="*/ 3 h 10"/>
                      <a:gd name="T50" fmla="*/ 5 w 7"/>
                      <a:gd name="T51" fmla="*/ 5 h 10"/>
                      <a:gd name="T52" fmla="*/ 4 w 7"/>
                      <a:gd name="T53" fmla="*/ 8 h 10"/>
                      <a:gd name="T54" fmla="*/ 4 w 7"/>
                      <a:gd name="T55" fmla="*/ 9 h 10"/>
                      <a:gd name="T56" fmla="*/ 3 w 7"/>
                      <a:gd name="T57" fmla="*/ 10 h 10"/>
                      <a:gd name="T58" fmla="*/ 3 w 7"/>
                      <a:gd name="T59" fmla="*/ 10 h 10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7"/>
                      <a:gd name="T91" fmla="*/ 0 h 10"/>
                      <a:gd name="T92" fmla="*/ 7 w 7"/>
                      <a:gd name="T93" fmla="*/ 10 h 10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7" h="10">
                        <a:moveTo>
                          <a:pt x="3" y="10"/>
                        </a:moveTo>
                        <a:lnTo>
                          <a:pt x="3" y="9"/>
                        </a:lnTo>
                        <a:lnTo>
                          <a:pt x="4" y="9"/>
                        </a:lnTo>
                        <a:lnTo>
                          <a:pt x="5" y="9"/>
                        </a:lnTo>
                        <a:lnTo>
                          <a:pt x="6" y="8"/>
                        </a:lnTo>
                        <a:lnTo>
                          <a:pt x="7" y="7"/>
                        </a:lnTo>
                        <a:lnTo>
                          <a:pt x="7" y="6"/>
                        </a:lnTo>
                        <a:lnTo>
                          <a:pt x="7" y="5"/>
                        </a:lnTo>
                        <a:lnTo>
                          <a:pt x="7" y="3"/>
                        </a:lnTo>
                        <a:lnTo>
                          <a:pt x="7" y="2"/>
                        </a:lnTo>
                        <a:lnTo>
                          <a:pt x="6" y="1"/>
                        </a:lnTo>
                        <a:lnTo>
                          <a:pt x="5" y="1"/>
                        </a:lnTo>
                        <a:lnTo>
                          <a:pt x="4" y="1"/>
                        </a:lnTo>
                        <a:lnTo>
                          <a:pt x="3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2" y="1"/>
                        </a:lnTo>
                        <a:lnTo>
                          <a:pt x="3" y="2"/>
                        </a:lnTo>
                        <a:lnTo>
                          <a:pt x="4" y="2"/>
                        </a:lnTo>
                        <a:lnTo>
                          <a:pt x="5" y="3"/>
                        </a:lnTo>
                        <a:lnTo>
                          <a:pt x="5" y="5"/>
                        </a:lnTo>
                        <a:lnTo>
                          <a:pt x="4" y="8"/>
                        </a:lnTo>
                        <a:lnTo>
                          <a:pt x="4" y="9"/>
                        </a:lnTo>
                        <a:lnTo>
                          <a:pt x="3" y="10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71" name="Freeform 475">
                    <a:extLst>
                      <a:ext uri="{FF2B5EF4-FFF2-40B4-BE49-F238E27FC236}">
                        <a16:creationId xmlns:a16="http://schemas.microsoft.com/office/drawing/2014/main" id="{9D936257-4723-408F-AC8E-8558985EE3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" y="139"/>
                    <a:ext cx="106" cy="12"/>
                  </a:xfrm>
                  <a:custGeom>
                    <a:avLst/>
                    <a:gdLst>
                      <a:gd name="T0" fmla="*/ 35 w 106"/>
                      <a:gd name="T1" fmla="*/ 6 h 12"/>
                      <a:gd name="T2" fmla="*/ 29 w 106"/>
                      <a:gd name="T3" fmla="*/ 5 h 12"/>
                      <a:gd name="T4" fmla="*/ 0 w 106"/>
                      <a:gd name="T5" fmla="*/ 1 h 12"/>
                      <a:gd name="T6" fmla="*/ 0 w 106"/>
                      <a:gd name="T7" fmla="*/ 0 h 12"/>
                      <a:gd name="T8" fmla="*/ 106 w 106"/>
                      <a:gd name="T9" fmla="*/ 11 h 12"/>
                      <a:gd name="T10" fmla="*/ 104 w 106"/>
                      <a:gd name="T11" fmla="*/ 12 h 12"/>
                      <a:gd name="T12" fmla="*/ 55 w 106"/>
                      <a:gd name="T13" fmla="*/ 9 h 12"/>
                      <a:gd name="T14" fmla="*/ 35 w 106"/>
                      <a:gd name="T15" fmla="*/ 6 h 1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106"/>
                      <a:gd name="T25" fmla="*/ 0 h 12"/>
                      <a:gd name="T26" fmla="*/ 106 w 106"/>
                      <a:gd name="T27" fmla="*/ 12 h 12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106" h="12">
                        <a:moveTo>
                          <a:pt x="35" y="6"/>
                        </a:moveTo>
                        <a:lnTo>
                          <a:pt x="29" y="5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06" y="11"/>
                        </a:lnTo>
                        <a:lnTo>
                          <a:pt x="104" y="12"/>
                        </a:lnTo>
                        <a:lnTo>
                          <a:pt x="55" y="9"/>
                        </a:lnTo>
                        <a:lnTo>
                          <a:pt x="35" y="6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72" name="Freeform 476">
                    <a:extLst>
                      <a:ext uri="{FF2B5EF4-FFF2-40B4-BE49-F238E27FC236}">
                        <a16:creationId xmlns:a16="http://schemas.microsoft.com/office/drawing/2014/main" id="{F3962BA8-52BC-4A31-BBBA-0613A83D87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2" y="138"/>
                    <a:ext cx="106" cy="12"/>
                  </a:xfrm>
                  <a:custGeom>
                    <a:avLst/>
                    <a:gdLst>
                      <a:gd name="T0" fmla="*/ 35 w 106"/>
                      <a:gd name="T1" fmla="*/ 6 h 12"/>
                      <a:gd name="T2" fmla="*/ 29 w 106"/>
                      <a:gd name="T3" fmla="*/ 5 h 12"/>
                      <a:gd name="T4" fmla="*/ 0 w 106"/>
                      <a:gd name="T5" fmla="*/ 1 h 12"/>
                      <a:gd name="T6" fmla="*/ 0 w 106"/>
                      <a:gd name="T7" fmla="*/ 0 h 12"/>
                      <a:gd name="T8" fmla="*/ 106 w 106"/>
                      <a:gd name="T9" fmla="*/ 11 h 12"/>
                      <a:gd name="T10" fmla="*/ 105 w 106"/>
                      <a:gd name="T11" fmla="*/ 12 h 12"/>
                      <a:gd name="T12" fmla="*/ 56 w 106"/>
                      <a:gd name="T13" fmla="*/ 9 h 12"/>
                      <a:gd name="T14" fmla="*/ 35 w 106"/>
                      <a:gd name="T15" fmla="*/ 6 h 1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106"/>
                      <a:gd name="T25" fmla="*/ 0 h 12"/>
                      <a:gd name="T26" fmla="*/ 106 w 106"/>
                      <a:gd name="T27" fmla="*/ 12 h 12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106" h="12">
                        <a:moveTo>
                          <a:pt x="35" y="6"/>
                        </a:moveTo>
                        <a:lnTo>
                          <a:pt x="29" y="5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06" y="11"/>
                        </a:lnTo>
                        <a:lnTo>
                          <a:pt x="105" y="12"/>
                        </a:lnTo>
                        <a:lnTo>
                          <a:pt x="56" y="9"/>
                        </a:lnTo>
                        <a:lnTo>
                          <a:pt x="35" y="6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73" name="Freeform 477">
                    <a:extLst>
                      <a:ext uri="{FF2B5EF4-FFF2-40B4-BE49-F238E27FC236}">
                        <a16:creationId xmlns:a16="http://schemas.microsoft.com/office/drawing/2014/main" id="{D0679A5E-4C23-4C5C-AE3B-E63DE3A683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7" y="136"/>
                    <a:ext cx="9" cy="9"/>
                  </a:xfrm>
                  <a:custGeom>
                    <a:avLst/>
                    <a:gdLst>
                      <a:gd name="T0" fmla="*/ 5 w 9"/>
                      <a:gd name="T1" fmla="*/ 0 h 9"/>
                      <a:gd name="T2" fmla="*/ 4 w 9"/>
                      <a:gd name="T3" fmla="*/ 0 h 9"/>
                      <a:gd name="T4" fmla="*/ 3 w 9"/>
                      <a:gd name="T5" fmla="*/ 0 h 9"/>
                      <a:gd name="T6" fmla="*/ 2 w 9"/>
                      <a:gd name="T7" fmla="*/ 1 h 9"/>
                      <a:gd name="T8" fmla="*/ 1 w 9"/>
                      <a:gd name="T9" fmla="*/ 1 h 9"/>
                      <a:gd name="T10" fmla="*/ 1 w 9"/>
                      <a:gd name="T11" fmla="*/ 2 h 9"/>
                      <a:gd name="T12" fmla="*/ 1 w 9"/>
                      <a:gd name="T13" fmla="*/ 3 h 9"/>
                      <a:gd name="T14" fmla="*/ 0 w 9"/>
                      <a:gd name="T15" fmla="*/ 4 h 9"/>
                      <a:gd name="T16" fmla="*/ 0 w 9"/>
                      <a:gd name="T17" fmla="*/ 4 h 9"/>
                      <a:gd name="T18" fmla="*/ 1 w 9"/>
                      <a:gd name="T19" fmla="*/ 5 h 9"/>
                      <a:gd name="T20" fmla="*/ 1 w 9"/>
                      <a:gd name="T21" fmla="*/ 6 h 9"/>
                      <a:gd name="T22" fmla="*/ 1 w 9"/>
                      <a:gd name="T23" fmla="*/ 7 h 9"/>
                      <a:gd name="T24" fmla="*/ 2 w 9"/>
                      <a:gd name="T25" fmla="*/ 8 h 9"/>
                      <a:gd name="T26" fmla="*/ 2 w 9"/>
                      <a:gd name="T27" fmla="*/ 8 h 9"/>
                      <a:gd name="T28" fmla="*/ 3 w 9"/>
                      <a:gd name="T29" fmla="*/ 9 h 9"/>
                      <a:gd name="T30" fmla="*/ 4 w 9"/>
                      <a:gd name="T31" fmla="*/ 9 h 9"/>
                      <a:gd name="T32" fmla="*/ 5 w 9"/>
                      <a:gd name="T33" fmla="*/ 9 h 9"/>
                      <a:gd name="T34" fmla="*/ 6 w 9"/>
                      <a:gd name="T35" fmla="*/ 9 h 9"/>
                      <a:gd name="T36" fmla="*/ 7 w 9"/>
                      <a:gd name="T37" fmla="*/ 9 h 9"/>
                      <a:gd name="T38" fmla="*/ 8 w 9"/>
                      <a:gd name="T39" fmla="*/ 8 h 9"/>
                      <a:gd name="T40" fmla="*/ 8 w 9"/>
                      <a:gd name="T41" fmla="*/ 7 h 9"/>
                      <a:gd name="T42" fmla="*/ 9 w 9"/>
                      <a:gd name="T43" fmla="*/ 7 h 9"/>
                      <a:gd name="T44" fmla="*/ 9 w 9"/>
                      <a:gd name="T45" fmla="*/ 6 h 9"/>
                      <a:gd name="T46" fmla="*/ 9 w 9"/>
                      <a:gd name="T47" fmla="*/ 5 h 9"/>
                      <a:gd name="T48" fmla="*/ 9 w 9"/>
                      <a:gd name="T49" fmla="*/ 4 h 9"/>
                      <a:gd name="T50" fmla="*/ 9 w 9"/>
                      <a:gd name="T51" fmla="*/ 3 h 9"/>
                      <a:gd name="T52" fmla="*/ 9 w 9"/>
                      <a:gd name="T53" fmla="*/ 2 h 9"/>
                      <a:gd name="T54" fmla="*/ 8 w 9"/>
                      <a:gd name="T55" fmla="*/ 1 h 9"/>
                      <a:gd name="T56" fmla="*/ 8 w 9"/>
                      <a:gd name="T57" fmla="*/ 1 h 9"/>
                      <a:gd name="T58" fmla="*/ 7 w 9"/>
                      <a:gd name="T59" fmla="*/ 0 h 9"/>
                      <a:gd name="T60" fmla="*/ 7 w 9"/>
                      <a:gd name="T61" fmla="*/ 0 h 9"/>
                      <a:gd name="T62" fmla="*/ 6 w 9"/>
                      <a:gd name="T63" fmla="*/ 0 h 9"/>
                      <a:gd name="T64" fmla="*/ 5 w 9"/>
                      <a:gd name="T65" fmla="*/ 0 h 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9"/>
                      <a:gd name="T100" fmla="*/ 0 h 9"/>
                      <a:gd name="T101" fmla="*/ 9 w 9"/>
                      <a:gd name="T102" fmla="*/ 9 h 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9" h="9">
                        <a:moveTo>
                          <a:pt x="5" y="0"/>
                        </a:move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1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lnTo>
                          <a:pt x="0" y="4"/>
                        </a:lnTo>
                        <a:lnTo>
                          <a:pt x="1" y="5"/>
                        </a:lnTo>
                        <a:lnTo>
                          <a:pt x="1" y="6"/>
                        </a:lnTo>
                        <a:lnTo>
                          <a:pt x="1" y="7"/>
                        </a:lnTo>
                        <a:lnTo>
                          <a:pt x="2" y="8"/>
                        </a:lnTo>
                        <a:lnTo>
                          <a:pt x="3" y="9"/>
                        </a:lnTo>
                        <a:lnTo>
                          <a:pt x="4" y="9"/>
                        </a:lnTo>
                        <a:lnTo>
                          <a:pt x="5" y="9"/>
                        </a:lnTo>
                        <a:lnTo>
                          <a:pt x="6" y="9"/>
                        </a:lnTo>
                        <a:lnTo>
                          <a:pt x="7" y="9"/>
                        </a:lnTo>
                        <a:lnTo>
                          <a:pt x="8" y="8"/>
                        </a:lnTo>
                        <a:lnTo>
                          <a:pt x="8" y="7"/>
                        </a:lnTo>
                        <a:lnTo>
                          <a:pt x="9" y="7"/>
                        </a:lnTo>
                        <a:lnTo>
                          <a:pt x="9" y="6"/>
                        </a:lnTo>
                        <a:lnTo>
                          <a:pt x="9" y="5"/>
                        </a:lnTo>
                        <a:lnTo>
                          <a:pt x="9" y="4"/>
                        </a:lnTo>
                        <a:lnTo>
                          <a:pt x="9" y="3"/>
                        </a:lnTo>
                        <a:lnTo>
                          <a:pt x="9" y="2"/>
                        </a:lnTo>
                        <a:lnTo>
                          <a:pt x="8" y="1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74" name="Freeform 478">
                    <a:extLst>
                      <a:ext uri="{FF2B5EF4-FFF2-40B4-BE49-F238E27FC236}">
                        <a16:creationId xmlns:a16="http://schemas.microsoft.com/office/drawing/2014/main" id="{FB63794A-4AE7-4FFD-B5D5-D72EAF0D38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9" y="135"/>
                    <a:ext cx="9" cy="10"/>
                  </a:xfrm>
                  <a:custGeom>
                    <a:avLst/>
                    <a:gdLst>
                      <a:gd name="T0" fmla="*/ 3 w 9"/>
                      <a:gd name="T1" fmla="*/ 10 h 10"/>
                      <a:gd name="T2" fmla="*/ 4 w 9"/>
                      <a:gd name="T3" fmla="*/ 10 h 10"/>
                      <a:gd name="T4" fmla="*/ 5 w 9"/>
                      <a:gd name="T5" fmla="*/ 10 h 10"/>
                      <a:gd name="T6" fmla="*/ 6 w 9"/>
                      <a:gd name="T7" fmla="*/ 9 h 10"/>
                      <a:gd name="T8" fmla="*/ 7 w 9"/>
                      <a:gd name="T9" fmla="*/ 9 h 10"/>
                      <a:gd name="T10" fmla="*/ 8 w 9"/>
                      <a:gd name="T11" fmla="*/ 8 h 10"/>
                      <a:gd name="T12" fmla="*/ 9 w 9"/>
                      <a:gd name="T13" fmla="*/ 7 h 10"/>
                      <a:gd name="T14" fmla="*/ 9 w 9"/>
                      <a:gd name="T15" fmla="*/ 6 h 10"/>
                      <a:gd name="T16" fmla="*/ 9 w 9"/>
                      <a:gd name="T17" fmla="*/ 5 h 10"/>
                      <a:gd name="T18" fmla="*/ 9 w 9"/>
                      <a:gd name="T19" fmla="*/ 4 h 10"/>
                      <a:gd name="T20" fmla="*/ 9 w 9"/>
                      <a:gd name="T21" fmla="*/ 3 h 10"/>
                      <a:gd name="T22" fmla="*/ 8 w 9"/>
                      <a:gd name="T23" fmla="*/ 2 h 10"/>
                      <a:gd name="T24" fmla="*/ 8 w 9"/>
                      <a:gd name="T25" fmla="*/ 1 h 10"/>
                      <a:gd name="T26" fmla="*/ 7 w 9"/>
                      <a:gd name="T27" fmla="*/ 1 h 10"/>
                      <a:gd name="T28" fmla="*/ 6 w 9"/>
                      <a:gd name="T29" fmla="*/ 0 h 10"/>
                      <a:gd name="T30" fmla="*/ 5 w 9"/>
                      <a:gd name="T31" fmla="*/ 0 h 10"/>
                      <a:gd name="T32" fmla="*/ 4 w 9"/>
                      <a:gd name="T33" fmla="*/ 0 h 10"/>
                      <a:gd name="T34" fmla="*/ 3 w 9"/>
                      <a:gd name="T35" fmla="*/ 0 h 10"/>
                      <a:gd name="T36" fmla="*/ 3 w 9"/>
                      <a:gd name="T37" fmla="*/ 0 h 10"/>
                      <a:gd name="T38" fmla="*/ 2 w 9"/>
                      <a:gd name="T39" fmla="*/ 0 h 10"/>
                      <a:gd name="T40" fmla="*/ 1 w 9"/>
                      <a:gd name="T41" fmla="*/ 0 h 10"/>
                      <a:gd name="T42" fmla="*/ 1 w 9"/>
                      <a:gd name="T43" fmla="*/ 1 h 10"/>
                      <a:gd name="T44" fmla="*/ 1 w 9"/>
                      <a:gd name="T45" fmla="*/ 1 h 10"/>
                      <a:gd name="T46" fmla="*/ 0 w 9"/>
                      <a:gd name="T47" fmla="*/ 1 h 10"/>
                      <a:gd name="T48" fmla="*/ 0 w 9"/>
                      <a:gd name="T49" fmla="*/ 1 h 10"/>
                      <a:gd name="T50" fmla="*/ 0 w 9"/>
                      <a:gd name="T51" fmla="*/ 1 h 10"/>
                      <a:gd name="T52" fmla="*/ 1 w 9"/>
                      <a:gd name="T53" fmla="*/ 1 h 10"/>
                      <a:gd name="T54" fmla="*/ 2 w 9"/>
                      <a:gd name="T55" fmla="*/ 1 h 10"/>
                      <a:gd name="T56" fmla="*/ 4 w 9"/>
                      <a:gd name="T57" fmla="*/ 1 h 10"/>
                      <a:gd name="T58" fmla="*/ 5 w 9"/>
                      <a:gd name="T59" fmla="*/ 1 h 10"/>
                      <a:gd name="T60" fmla="*/ 6 w 9"/>
                      <a:gd name="T61" fmla="*/ 2 h 10"/>
                      <a:gd name="T62" fmla="*/ 7 w 9"/>
                      <a:gd name="T63" fmla="*/ 3 h 10"/>
                      <a:gd name="T64" fmla="*/ 7 w 9"/>
                      <a:gd name="T65" fmla="*/ 5 h 10"/>
                      <a:gd name="T66" fmla="*/ 7 w 9"/>
                      <a:gd name="T67" fmla="*/ 7 h 10"/>
                      <a:gd name="T68" fmla="*/ 6 w 9"/>
                      <a:gd name="T69" fmla="*/ 8 h 10"/>
                      <a:gd name="T70" fmla="*/ 6 w 9"/>
                      <a:gd name="T71" fmla="*/ 9 h 10"/>
                      <a:gd name="T72" fmla="*/ 5 w 9"/>
                      <a:gd name="T73" fmla="*/ 10 h 10"/>
                      <a:gd name="T74" fmla="*/ 4 w 9"/>
                      <a:gd name="T75" fmla="*/ 10 h 10"/>
                      <a:gd name="T76" fmla="*/ 4 w 9"/>
                      <a:gd name="T77" fmla="*/ 10 h 10"/>
                      <a:gd name="T78" fmla="*/ 3 w 9"/>
                      <a:gd name="T79" fmla="*/ 10 h 10"/>
                      <a:gd name="T80" fmla="*/ 3 w 9"/>
                      <a:gd name="T81" fmla="*/ 10 h 10"/>
                      <a:gd name="T82" fmla="*/ 3 w 9"/>
                      <a:gd name="T83" fmla="*/ 10 h 10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9"/>
                      <a:gd name="T127" fmla="*/ 0 h 10"/>
                      <a:gd name="T128" fmla="*/ 9 w 9"/>
                      <a:gd name="T129" fmla="*/ 10 h 10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9" h="10">
                        <a:moveTo>
                          <a:pt x="3" y="10"/>
                        </a:moveTo>
                        <a:lnTo>
                          <a:pt x="4" y="10"/>
                        </a:lnTo>
                        <a:lnTo>
                          <a:pt x="5" y="10"/>
                        </a:lnTo>
                        <a:lnTo>
                          <a:pt x="6" y="9"/>
                        </a:lnTo>
                        <a:lnTo>
                          <a:pt x="7" y="9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9" y="6"/>
                        </a:lnTo>
                        <a:lnTo>
                          <a:pt x="9" y="5"/>
                        </a:lnTo>
                        <a:lnTo>
                          <a:pt x="9" y="4"/>
                        </a:lnTo>
                        <a:lnTo>
                          <a:pt x="9" y="3"/>
                        </a:lnTo>
                        <a:lnTo>
                          <a:pt x="8" y="2"/>
                        </a:lnTo>
                        <a:lnTo>
                          <a:pt x="8" y="1"/>
                        </a:lnTo>
                        <a:lnTo>
                          <a:pt x="7" y="1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2" y="1"/>
                        </a:lnTo>
                        <a:lnTo>
                          <a:pt x="4" y="1"/>
                        </a:lnTo>
                        <a:lnTo>
                          <a:pt x="5" y="1"/>
                        </a:lnTo>
                        <a:lnTo>
                          <a:pt x="6" y="2"/>
                        </a:lnTo>
                        <a:lnTo>
                          <a:pt x="7" y="3"/>
                        </a:lnTo>
                        <a:lnTo>
                          <a:pt x="7" y="5"/>
                        </a:lnTo>
                        <a:lnTo>
                          <a:pt x="7" y="7"/>
                        </a:lnTo>
                        <a:lnTo>
                          <a:pt x="6" y="8"/>
                        </a:lnTo>
                        <a:lnTo>
                          <a:pt x="6" y="9"/>
                        </a:lnTo>
                        <a:lnTo>
                          <a:pt x="5" y="10"/>
                        </a:lnTo>
                        <a:lnTo>
                          <a:pt x="4" y="10"/>
                        </a:lnTo>
                        <a:lnTo>
                          <a:pt x="3" y="10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75" name="Freeform 479">
                    <a:extLst>
                      <a:ext uri="{FF2B5EF4-FFF2-40B4-BE49-F238E27FC236}">
                        <a16:creationId xmlns:a16="http://schemas.microsoft.com/office/drawing/2014/main" id="{E6CB866F-BA77-4B4A-97A0-44C2974C8E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4" y="115"/>
                    <a:ext cx="14" cy="13"/>
                  </a:xfrm>
                  <a:custGeom>
                    <a:avLst/>
                    <a:gdLst>
                      <a:gd name="T0" fmla="*/ 7 w 14"/>
                      <a:gd name="T1" fmla="*/ 0 h 13"/>
                      <a:gd name="T2" fmla="*/ 5 w 14"/>
                      <a:gd name="T3" fmla="*/ 0 h 13"/>
                      <a:gd name="T4" fmla="*/ 4 w 14"/>
                      <a:gd name="T5" fmla="*/ 1 h 13"/>
                      <a:gd name="T6" fmla="*/ 2 w 14"/>
                      <a:gd name="T7" fmla="*/ 2 h 13"/>
                      <a:gd name="T8" fmla="*/ 2 w 14"/>
                      <a:gd name="T9" fmla="*/ 3 h 13"/>
                      <a:gd name="T10" fmla="*/ 1 w 14"/>
                      <a:gd name="T11" fmla="*/ 4 h 13"/>
                      <a:gd name="T12" fmla="*/ 1 w 14"/>
                      <a:gd name="T13" fmla="*/ 5 h 13"/>
                      <a:gd name="T14" fmla="*/ 0 w 14"/>
                      <a:gd name="T15" fmla="*/ 6 h 13"/>
                      <a:gd name="T16" fmla="*/ 0 w 14"/>
                      <a:gd name="T17" fmla="*/ 7 h 13"/>
                      <a:gd name="T18" fmla="*/ 1 w 14"/>
                      <a:gd name="T19" fmla="*/ 8 h 13"/>
                      <a:gd name="T20" fmla="*/ 1 w 14"/>
                      <a:gd name="T21" fmla="*/ 9 h 13"/>
                      <a:gd name="T22" fmla="*/ 1 w 14"/>
                      <a:gd name="T23" fmla="*/ 10 h 13"/>
                      <a:gd name="T24" fmla="*/ 2 w 14"/>
                      <a:gd name="T25" fmla="*/ 11 h 13"/>
                      <a:gd name="T26" fmla="*/ 3 w 14"/>
                      <a:gd name="T27" fmla="*/ 12 h 13"/>
                      <a:gd name="T28" fmla="*/ 4 w 14"/>
                      <a:gd name="T29" fmla="*/ 13 h 13"/>
                      <a:gd name="T30" fmla="*/ 6 w 14"/>
                      <a:gd name="T31" fmla="*/ 13 h 13"/>
                      <a:gd name="T32" fmla="*/ 8 w 14"/>
                      <a:gd name="T33" fmla="*/ 13 h 13"/>
                      <a:gd name="T34" fmla="*/ 9 w 14"/>
                      <a:gd name="T35" fmla="*/ 13 h 13"/>
                      <a:gd name="T36" fmla="*/ 11 w 14"/>
                      <a:gd name="T37" fmla="*/ 13 h 13"/>
                      <a:gd name="T38" fmla="*/ 12 w 14"/>
                      <a:gd name="T39" fmla="*/ 12 h 13"/>
                      <a:gd name="T40" fmla="*/ 13 w 14"/>
                      <a:gd name="T41" fmla="*/ 11 h 13"/>
                      <a:gd name="T42" fmla="*/ 13 w 14"/>
                      <a:gd name="T43" fmla="*/ 10 h 13"/>
                      <a:gd name="T44" fmla="*/ 14 w 14"/>
                      <a:gd name="T45" fmla="*/ 8 h 13"/>
                      <a:gd name="T46" fmla="*/ 14 w 14"/>
                      <a:gd name="T47" fmla="*/ 7 h 13"/>
                      <a:gd name="T48" fmla="*/ 14 w 14"/>
                      <a:gd name="T49" fmla="*/ 6 h 13"/>
                      <a:gd name="T50" fmla="*/ 14 w 14"/>
                      <a:gd name="T51" fmla="*/ 6 h 13"/>
                      <a:gd name="T52" fmla="*/ 14 w 14"/>
                      <a:gd name="T53" fmla="*/ 4 h 13"/>
                      <a:gd name="T54" fmla="*/ 13 w 14"/>
                      <a:gd name="T55" fmla="*/ 3 h 13"/>
                      <a:gd name="T56" fmla="*/ 13 w 14"/>
                      <a:gd name="T57" fmla="*/ 2 h 13"/>
                      <a:gd name="T58" fmla="*/ 12 w 14"/>
                      <a:gd name="T59" fmla="*/ 1 h 13"/>
                      <a:gd name="T60" fmla="*/ 11 w 14"/>
                      <a:gd name="T61" fmla="*/ 1 h 13"/>
                      <a:gd name="T62" fmla="*/ 9 w 14"/>
                      <a:gd name="T63" fmla="*/ 0 h 13"/>
                      <a:gd name="T64" fmla="*/ 7 w 14"/>
                      <a:gd name="T65" fmla="*/ 0 h 13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4"/>
                      <a:gd name="T100" fmla="*/ 0 h 13"/>
                      <a:gd name="T101" fmla="*/ 14 w 14"/>
                      <a:gd name="T102" fmla="*/ 13 h 13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4" h="13">
                        <a:moveTo>
                          <a:pt x="7" y="0"/>
                        </a:moveTo>
                        <a:lnTo>
                          <a:pt x="5" y="0"/>
                        </a:lnTo>
                        <a:lnTo>
                          <a:pt x="4" y="1"/>
                        </a:lnTo>
                        <a:lnTo>
                          <a:pt x="2" y="2"/>
                        </a:lnTo>
                        <a:lnTo>
                          <a:pt x="2" y="3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6"/>
                        </a:lnTo>
                        <a:lnTo>
                          <a:pt x="0" y="7"/>
                        </a:lnTo>
                        <a:lnTo>
                          <a:pt x="1" y="8"/>
                        </a:lnTo>
                        <a:lnTo>
                          <a:pt x="1" y="9"/>
                        </a:lnTo>
                        <a:lnTo>
                          <a:pt x="1" y="10"/>
                        </a:lnTo>
                        <a:lnTo>
                          <a:pt x="2" y="11"/>
                        </a:lnTo>
                        <a:lnTo>
                          <a:pt x="3" y="12"/>
                        </a:lnTo>
                        <a:lnTo>
                          <a:pt x="4" y="13"/>
                        </a:lnTo>
                        <a:lnTo>
                          <a:pt x="6" y="13"/>
                        </a:lnTo>
                        <a:lnTo>
                          <a:pt x="8" y="13"/>
                        </a:lnTo>
                        <a:lnTo>
                          <a:pt x="9" y="13"/>
                        </a:lnTo>
                        <a:lnTo>
                          <a:pt x="11" y="13"/>
                        </a:lnTo>
                        <a:lnTo>
                          <a:pt x="12" y="12"/>
                        </a:lnTo>
                        <a:lnTo>
                          <a:pt x="13" y="11"/>
                        </a:lnTo>
                        <a:lnTo>
                          <a:pt x="13" y="10"/>
                        </a:lnTo>
                        <a:lnTo>
                          <a:pt x="14" y="8"/>
                        </a:lnTo>
                        <a:lnTo>
                          <a:pt x="14" y="7"/>
                        </a:lnTo>
                        <a:lnTo>
                          <a:pt x="14" y="6"/>
                        </a:lnTo>
                        <a:lnTo>
                          <a:pt x="14" y="4"/>
                        </a:lnTo>
                        <a:lnTo>
                          <a:pt x="13" y="3"/>
                        </a:lnTo>
                        <a:lnTo>
                          <a:pt x="13" y="2"/>
                        </a:lnTo>
                        <a:lnTo>
                          <a:pt x="12" y="1"/>
                        </a:lnTo>
                        <a:lnTo>
                          <a:pt x="11" y="1"/>
                        </a:lnTo>
                        <a:lnTo>
                          <a:pt x="9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76" name="Freeform 480">
                    <a:extLst>
                      <a:ext uri="{FF2B5EF4-FFF2-40B4-BE49-F238E27FC236}">
                        <a16:creationId xmlns:a16="http://schemas.microsoft.com/office/drawing/2014/main" id="{3F84CC52-67F7-4FC0-9426-D5CCA328C9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4" y="115"/>
                    <a:ext cx="14" cy="13"/>
                  </a:xfrm>
                  <a:custGeom>
                    <a:avLst/>
                    <a:gdLst>
                      <a:gd name="T0" fmla="*/ 7 w 14"/>
                      <a:gd name="T1" fmla="*/ 0 h 13"/>
                      <a:gd name="T2" fmla="*/ 7 w 14"/>
                      <a:gd name="T3" fmla="*/ 0 h 13"/>
                      <a:gd name="T4" fmla="*/ 5 w 14"/>
                      <a:gd name="T5" fmla="*/ 0 h 13"/>
                      <a:gd name="T6" fmla="*/ 4 w 14"/>
                      <a:gd name="T7" fmla="*/ 1 h 13"/>
                      <a:gd name="T8" fmla="*/ 2 w 14"/>
                      <a:gd name="T9" fmla="*/ 2 h 13"/>
                      <a:gd name="T10" fmla="*/ 2 w 14"/>
                      <a:gd name="T11" fmla="*/ 3 h 13"/>
                      <a:gd name="T12" fmla="*/ 1 w 14"/>
                      <a:gd name="T13" fmla="*/ 4 h 13"/>
                      <a:gd name="T14" fmla="*/ 1 w 14"/>
                      <a:gd name="T15" fmla="*/ 5 h 13"/>
                      <a:gd name="T16" fmla="*/ 0 w 14"/>
                      <a:gd name="T17" fmla="*/ 6 h 13"/>
                      <a:gd name="T18" fmla="*/ 0 w 14"/>
                      <a:gd name="T19" fmla="*/ 7 h 13"/>
                      <a:gd name="T20" fmla="*/ 0 w 14"/>
                      <a:gd name="T21" fmla="*/ 7 h 13"/>
                      <a:gd name="T22" fmla="*/ 1 w 14"/>
                      <a:gd name="T23" fmla="*/ 8 h 13"/>
                      <a:gd name="T24" fmla="*/ 1 w 14"/>
                      <a:gd name="T25" fmla="*/ 9 h 13"/>
                      <a:gd name="T26" fmla="*/ 1 w 14"/>
                      <a:gd name="T27" fmla="*/ 10 h 13"/>
                      <a:gd name="T28" fmla="*/ 2 w 14"/>
                      <a:gd name="T29" fmla="*/ 11 h 13"/>
                      <a:gd name="T30" fmla="*/ 3 w 14"/>
                      <a:gd name="T31" fmla="*/ 12 h 13"/>
                      <a:gd name="T32" fmla="*/ 4 w 14"/>
                      <a:gd name="T33" fmla="*/ 13 h 13"/>
                      <a:gd name="T34" fmla="*/ 6 w 14"/>
                      <a:gd name="T35" fmla="*/ 13 h 13"/>
                      <a:gd name="T36" fmla="*/ 8 w 14"/>
                      <a:gd name="T37" fmla="*/ 13 h 13"/>
                      <a:gd name="T38" fmla="*/ 8 w 14"/>
                      <a:gd name="T39" fmla="*/ 13 h 13"/>
                      <a:gd name="T40" fmla="*/ 9 w 14"/>
                      <a:gd name="T41" fmla="*/ 13 h 13"/>
                      <a:gd name="T42" fmla="*/ 11 w 14"/>
                      <a:gd name="T43" fmla="*/ 13 h 13"/>
                      <a:gd name="T44" fmla="*/ 12 w 14"/>
                      <a:gd name="T45" fmla="*/ 12 h 13"/>
                      <a:gd name="T46" fmla="*/ 13 w 14"/>
                      <a:gd name="T47" fmla="*/ 11 h 13"/>
                      <a:gd name="T48" fmla="*/ 13 w 14"/>
                      <a:gd name="T49" fmla="*/ 10 h 13"/>
                      <a:gd name="T50" fmla="*/ 14 w 14"/>
                      <a:gd name="T51" fmla="*/ 8 h 13"/>
                      <a:gd name="T52" fmla="*/ 14 w 14"/>
                      <a:gd name="T53" fmla="*/ 7 h 13"/>
                      <a:gd name="T54" fmla="*/ 14 w 14"/>
                      <a:gd name="T55" fmla="*/ 6 h 13"/>
                      <a:gd name="T56" fmla="*/ 14 w 14"/>
                      <a:gd name="T57" fmla="*/ 6 h 13"/>
                      <a:gd name="T58" fmla="*/ 14 w 14"/>
                      <a:gd name="T59" fmla="*/ 6 h 13"/>
                      <a:gd name="T60" fmla="*/ 14 w 14"/>
                      <a:gd name="T61" fmla="*/ 4 h 13"/>
                      <a:gd name="T62" fmla="*/ 13 w 14"/>
                      <a:gd name="T63" fmla="*/ 3 h 13"/>
                      <a:gd name="T64" fmla="*/ 13 w 14"/>
                      <a:gd name="T65" fmla="*/ 2 h 13"/>
                      <a:gd name="T66" fmla="*/ 12 w 14"/>
                      <a:gd name="T67" fmla="*/ 1 h 13"/>
                      <a:gd name="T68" fmla="*/ 11 w 14"/>
                      <a:gd name="T69" fmla="*/ 1 h 13"/>
                      <a:gd name="T70" fmla="*/ 9 w 14"/>
                      <a:gd name="T71" fmla="*/ 0 h 13"/>
                      <a:gd name="T72" fmla="*/ 7 w 14"/>
                      <a:gd name="T73" fmla="*/ 0 h 1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14"/>
                      <a:gd name="T112" fmla="*/ 0 h 13"/>
                      <a:gd name="T113" fmla="*/ 14 w 14"/>
                      <a:gd name="T114" fmla="*/ 13 h 13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14" h="13">
                        <a:moveTo>
                          <a:pt x="7" y="0"/>
                        </a:move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4" y="1"/>
                        </a:lnTo>
                        <a:lnTo>
                          <a:pt x="2" y="2"/>
                        </a:lnTo>
                        <a:lnTo>
                          <a:pt x="2" y="3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6"/>
                        </a:lnTo>
                        <a:lnTo>
                          <a:pt x="0" y="7"/>
                        </a:lnTo>
                        <a:lnTo>
                          <a:pt x="1" y="8"/>
                        </a:lnTo>
                        <a:lnTo>
                          <a:pt x="1" y="9"/>
                        </a:lnTo>
                        <a:lnTo>
                          <a:pt x="1" y="10"/>
                        </a:lnTo>
                        <a:lnTo>
                          <a:pt x="2" y="11"/>
                        </a:lnTo>
                        <a:lnTo>
                          <a:pt x="3" y="12"/>
                        </a:lnTo>
                        <a:lnTo>
                          <a:pt x="4" y="13"/>
                        </a:lnTo>
                        <a:lnTo>
                          <a:pt x="6" y="13"/>
                        </a:lnTo>
                        <a:lnTo>
                          <a:pt x="8" y="13"/>
                        </a:lnTo>
                        <a:lnTo>
                          <a:pt x="9" y="13"/>
                        </a:lnTo>
                        <a:lnTo>
                          <a:pt x="11" y="13"/>
                        </a:lnTo>
                        <a:lnTo>
                          <a:pt x="12" y="12"/>
                        </a:lnTo>
                        <a:lnTo>
                          <a:pt x="13" y="11"/>
                        </a:lnTo>
                        <a:lnTo>
                          <a:pt x="13" y="10"/>
                        </a:lnTo>
                        <a:lnTo>
                          <a:pt x="14" y="8"/>
                        </a:lnTo>
                        <a:lnTo>
                          <a:pt x="14" y="7"/>
                        </a:lnTo>
                        <a:lnTo>
                          <a:pt x="14" y="6"/>
                        </a:lnTo>
                        <a:lnTo>
                          <a:pt x="14" y="4"/>
                        </a:lnTo>
                        <a:lnTo>
                          <a:pt x="13" y="3"/>
                        </a:lnTo>
                        <a:lnTo>
                          <a:pt x="13" y="2"/>
                        </a:lnTo>
                        <a:lnTo>
                          <a:pt x="12" y="1"/>
                        </a:lnTo>
                        <a:lnTo>
                          <a:pt x="11" y="1"/>
                        </a:lnTo>
                        <a:lnTo>
                          <a:pt x="9" y="0"/>
                        </a:lnTo>
                        <a:lnTo>
                          <a:pt x="7" y="0"/>
                        </a:lnTo>
                      </a:path>
                    </a:pathLst>
                  </a:custGeom>
                  <a:noFill/>
                  <a:ln w="0">
                    <a:solidFill>
                      <a:srgbClr val="FFFFF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77" name="Freeform 481">
                    <a:extLst>
                      <a:ext uri="{FF2B5EF4-FFF2-40B4-BE49-F238E27FC236}">
                        <a16:creationId xmlns:a16="http://schemas.microsoft.com/office/drawing/2014/main" id="{F5B36997-6C13-4C68-8C2B-33D30827E2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1" y="115"/>
                    <a:ext cx="8" cy="13"/>
                  </a:xfrm>
                  <a:custGeom>
                    <a:avLst/>
                    <a:gdLst>
                      <a:gd name="T0" fmla="*/ 0 w 8"/>
                      <a:gd name="T1" fmla="*/ 0 h 13"/>
                      <a:gd name="T2" fmla="*/ 1 w 8"/>
                      <a:gd name="T3" fmla="*/ 0 h 13"/>
                      <a:gd name="T4" fmla="*/ 2 w 8"/>
                      <a:gd name="T5" fmla="*/ 0 h 13"/>
                      <a:gd name="T6" fmla="*/ 3 w 8"/>
                      <a:gd name="T7" fmla="*/ 0 h 13"/>
                      <a:gd name="T8" fmla="*/ 4 w 8"/>
                      <a:gd name="T9" fmla="*/ 0 h 13"/>
                      <a:gd name="T10" fmla="*/ 5 w 8"/>
                      <a:gd name="T11" fmla="*/ 1 h 13"/>
                      <a:gd name="T12" fmla="*/ 7 w 8"/>
                      <a:gd name="T13" fmla="*/ 2 h 13"/>
                      <a:gd name="T14" fmla="*/ 8 w 8"/>
                      <a:gd name="T15" fmla="*/ 4 h 13"/>
                      <a:gd name="T16" fmla="*/ 8 w 8"/>
                      <a:gd name="T17" fmla="*/ 7 h 13"/>
                      <a:gd name="T18" fmla="*/ 8 w 8"/>
                      <a:gd name="T19" fmla="*/ 9 h 13"/>
                      <a:gd name="T20" fmla="*/ 7 w 8"/>
                      <a:gd name="T21" fmla="*/ 11 h 13"/>
                      <a:gd name="T22" fmla="*/ 6 w 8"/>
                      <a:gd name="T23" fmla="*/ 12 h 13"/>
                      <a:gd name="T24" fmla="*/ 4 w 8"/>
                      <a:gd name="T25" fmla="*/ 13 h 13"/>
                      <a:gd name="T26" fmla="*/ 3 w 8"/>
                      <a:gd name="T27" fmla="*/ 13 h 13"/>
                      <a:gd name="T28" fmla="*/ 2 w 8"/>
                      <a:gd name="T29" fmla="*/ 13 h 13"/>
                      <a:gd name="T30" fmla="*/ 1 w 8"/>
                      <a:gd name="T31" fmla="*/ 13 h 13"/>
                      <a:gd name="T32" fmla="*/ 1 w 8"/>
                      <a:gd name="T33" fmla="*/ 13 h 13"/>
                      <a:gd name="T34" fmla="*/ 1 w 8"/>
                      <a:gd name="T35" fmla="*/ 13 h 13"/>
                      <a:gd name="T36" fmla="*/ 2 w 8"/>
                      <a:gd name="T37" fmla="*/ 13 h 13"/>
                      <a:gd name="T38" fmla="*/ 3 w 8"/>
                      <a:gd name="T39" fmla="*/ 13 h 13"/>
                      <a:gd name="T40" fmla="*/ 4 w 8"/>
                      <a:gd name="T41" fmla="*/ 12 h 13"/>
                      <a:gd name="T42" fmla="*/ 5 w 8"/>
                      <a:gd name="T43" fmla="*/ 12 h 13"/>
                      <a:gd name="T44" fmla="*/ 6 w 8"/>
                      <a:gd name="T45" fmla="*/ 10 h 13"/>
                      <a:gd name="T46" fmla="*/ 6 w 8"/>
                      <a:gd name="T47" fmla="*/ 9 h 13"/>
                      <a:gd name="T48" fmla="*/ 7 w 8"/>
                      <a:gd name="T49" fmla="*/ 7 h 13"/>
                      <a:gd name="T50" fmla="*/ 6 w 8"/>
                      <a:gd name="T51" fmla="*/ 4 h 13"/>
                      <a:gd name="T52" fmla="*/ 6 w 8"/>
                      <a:gd name="T53" fmla="*/ 3 h 13"/>
                      <a:gd name="T54" fmla="*/ 5 w 8"/>
                      <a:gd name="T55" fmla="*/ 1 h 13"/>
                      <a:gd name="T56" fmla="*/ 3 w 8"/>
                      <a:gd name="T57" fmla="*/ 0 h 13"/>
                      <a:gd name="T58" fmla="*/ 2 w 8"/>
                      <a:gd name="T59" fmla="*/ 0 h 13"/>
                      <a:gd name="T60" fmla="*/ 1 w 8"/>
                      <a:gd name="T61" fmla="*/ 0 h 13"/>
                      <a:gd name="T62" fmla="*/ 0 w 8"/>
                      <a:gd name="T63" fmla="*/ 0 h 13"/>
                      <a:gd name="T64" fmla="*/ 0 w 8"/>
                      <a:gd name="T65" fmla="*/ 0 h 13"/>
                      <a:gd name="T66" fmla="*/ 0 w 8"/>
                      <a:gd name="T67" fmla="*/ 0 h 13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8"/>
                      <a:gd name="T103" fmla="*/ 0 h 13"/>
                      <a:gd name="T104" fmla="*/ 8 w 8"/>
                      <a:gd name="T105" fmla="*/ 13 h 13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8" h="13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4" y="0"/>
                        </a:lnTo>
                        <a:lnTo>
                          <a:pt x="5" y="1"/>
                        </a:lnTo>
                        <a:lnTo>
                          <a:pt x="7" y="2"/>
                        </a:lnTo>
                        <a:lnTo>
                          <a:pt x="8" y="4"/>
                        </a:lnTo>
                        <a:lnTo>
                          <a:pt x="8" y="7"/>
                        </a:lnTo>
                        <a:lnTo>
                          <a:pt x="8" y="9"/>
                        </a:lnTo>
                        <a:lnTo>
                          <a:pt x="7" y="11"/>
                        </a:lnTo>
                        <a:lnTo>
                          <a:pt x="6" y="12"/>
                        </a:lnTo>
                        <a:lnTo>
                          <a:pt x="4" y="13"/>
                        </a:lnTo>
                        <a:lnTo>
                          <a:pt x="3" y="13"/>
                        </a:lnTo>
                        <a:lnTo>
                          <a:pt x="2" y="13"/>
                        </a:lnTo>
                        <a:lnTo>
                          <a:pt x="1" y="13"/>
                        </a:lnTo>
                        <a:lnTo>
                          <a:pt x="2" y="13"/>
                        </a:lnTo>
                        <a:lnTo>
                          <a:pt x="3" y="13"/>
                        </a:lnTo>
                        <a:lnTo>
                          <a:pt x="4" y="12"/>
                        </a:lnTo>
                        <a:lnTo>
                          <a:pt x="5" y="12"/>
                        </a:lnTo>
                        <a:lnTo>
                          <a:pt x="6" y="10"/>
                        </a:lnTo>
                        <a:lnTo>
                          <a:pt x="6" y="9"/>
                        </a:lnTo>
                        <a:lnTo>
                          <a:pt x="7" y="7"/>
                        </a:lnTo>
                        <a:lnTo>
                          <a:pt x="6" y="4"/>
                        </a:lnTo>
                        <a:lnTo>
                          <a:pt x="6" y="3"/>
                        </a:lnTo>
                        <a:lnTo>
                          <a:pt x="5" y="1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78" name="Freeform 482">
                    <a:extLst>
                      <a:ext uri="{FF2B5EF4-FFF2-40B4-BE49-F238E27FC236}">
                        <a16:creationId xmlns:a16="http://schemas.microsoft.com/office/drawing/2014/main" id="{8A99960F-7812-4764-B5D5-6933CA678D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6" y="101"/>
                    <a:ext cx="9" cy="2"/>
                  </a:xfrm>
                  <a:custGeom>
                    <a:avLst/>
                    <a:gdLst>
                      <a:gd name="T0" fmla="*/ 9 w 9"/>
                      <a:gd name="T1" fmla="*/ 2 h 2"/>
                      <a:gd name="T2" fmla="*/ 9 w 9"/>
                      <a:gd name="T3" fmla="*/ 1 h 2"/>
                      <a:gd name="T4" fmla="*/ 0 w 9"/>
                      <a:gd name="T5" fmla="*/ 0 h 2"/>
                      <a:gd name="T6" fmla="*/ 0 w 9"/>
                      <a:gd name="T7" fmla="*/ 2 h 2"/>
                      <a:gd name="T8" fmla="*/ 9 w 9"/>
                      <a:gd name="T9" fmla="*/ 2 h 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"/>
                      <a:gd name="T16" fmla="*/ 0 h 2"/>
                      <a:gd name="T17" fmla="*/ 9 w 9"/>
                      <a:gd name="T18" fmla="*/ 2 h 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" h="2">
                        <a:moveTo>
                          <a:pt x="9" y="2"/>
                        </a:moveTo>
                        <a:lnTo>
                          <a:pt x="9" y="1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9" y="2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79" name="Rectangle 483">
                    <a:extLst>
                      <a:ext uri="{FF2B5EF4-FFF2-40B4-BE49-F238E27FC236}">
                        <a16:creationId xmlns:a16="http://schemas.microsoft.com/office/drawing/2014/main" id="{CF307C51-B727-4AC9-811A-EE24B1506E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" y="102"/>
                    <a:ext cx="1" cy="1"/>
                  </a:xfrm>
                  <a:prstGeom prst="rect">
                    <a:avLst/>
                  </a:pr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>
                      <a:lnSpc>
                        <a:spcPct val="91649"/>
                      </a:lnSpc>
                    </a:pPr>
                    <a:endParaRPr lang="zh-CN" altLang="en-US" sz="2800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80" name="Freeform 484">
                    <a:extLst>
                      <a:ext uri="{FF2B5EF4-FFF2-40B4-BE49-F238E27FC236}">
                        <a16:creationId xmlns:a16="http://schemas.microsoft.com/office/drawing/2014/main" id="{1EED1533-3043-4BC0-8A00-1E96955624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" y="103"/>
                    <a:ext cx="9" cy="3"/>
                  </a:xfrm>
                  <a:custGeom>
                    <a:avLst/>
                    <a:gdLst>
                      <a:gd name="T0" fmla="*/ 9 w 9"/>
                      <a:gd name="T1" fmla="*/ 3 h 3"/>
                      <a:gd name="T2" fmla="*/ 9 w 9"/>
                      <a:gd name="T3" fmla="*/ 1 h 3"/>
                      <a:gd name="T4" fmla="*/ 0 w 9"/>
                      <a:gd name="T5" fmla="*/ 0 h 3"/>
                      <a:gd name="T6" fmla="*/ 0 w 9"/>
                      <a:gd name="T7" fmla="*/ 2 h 3"/>
                      <a:gd name="T8" fmla="*/ 9 w 9"/>
                      <a:gd name="T9" fmla="*/ 3 h 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"/>
                      <a:gd name="T16" fmla="*/ 0 h 3"/>
                      <a:gd name="T17" fmla="*/ 9 w 9"/>
                      <a:gd name="T18" fmla="*/ 3 h 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" h="3">
                        <a:moveTo>
                          <a:pt x="9" y="3"/>
                        </a:moveTo>
                        <a:lnTo>
                          <a:pt x="9" y="1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9" y="3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81" name="Freeform 485">
                    <a:extLst>
                      <a:ext uri="{FF2B5EF4-FFF2-40B4-BE49-F238E27FC236}">
                        <a16:creationId xmlns:a16="http://schemas.microsoft.com/office/drawing/2014/main" id="{F1A55753-E69A-446E-9003-05333465A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" y="104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0 w 2"/>
                      <a:gd name="T3" fmla="*/ 0 h 2"/>
                      <a:gd name="T4" fmla="*/ 2 w 2"/>
                      <a:gd name="T5" fmla="*/ 0 h 2"/>
                      <a:gd name="T6" fmla="*/ 2 w 2"/>
                      <a:gd name="T7" fmla="*/ 1 h 2"/>
                      <a:gd name="T8" fmla="*/ 0 w 2"/>
                      <a:gd name="T9" fmla="*/ 2 h 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"/>
                      <a:gd name="T16" fmla="*/ 0 h 2"/>
                      <a:gd name="T17" fmla="*/ 2 w 2"/>
                      <a:gd name="T18" fmla="*/ 2 h 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"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82" name="Freeform 486">
                    <a:extLst>
                      <a:ext uri="{FF2B5EF4-FFF2-40B4-BE49-F238E27FC236}">
                        <a16:creationId xmlns:a16="http://schemas.microsoft.com/office/drawing/2014/main" id="{00DA6DC0-1D3E-4614-82D4-B0D927F248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" y="102"/>
                    <a:ext cx="27" cy="3"/>
                  </a:xfrm>
                  <a:custGeom>
                    <a:avLst/>
                    <a:gdLst>
                      <a:gd name="T0" fmla="*/ 27 w 27"/>
                      <a:gd name="T1" fmla="*/ 3 h 3"/>
                      <a:gd name="T2" fmla="*/ 27 w 27"/>
                      <a:gd name="T3" fmla="*/ 1 h 3"/>
                      <a:gd name="T4" fmla="*/ 0 w 27"/>
                      <a:gd name="T5" fmla="*/ 0 h 3"/>
                      <a:gd name="T6" fmla="*/ 0 w 27"/>
                      <a:gd name="T7" fmla="*/ 1 h 3"/>
                      <a:gd name="T8" fmla="*/ 27 w 27"/>
                      <a:gd name="T9" fmla="*/ 3 h 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"/>
                      <a:gd name="T16" fmla="*/ 0 h 3"/>
                      <a:gd name="T17" fmla="*/ 27 w 27"/>
                      <a:gd name="T18" fmla="*/ 3 h 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" h="3">
                        <a:moveTo>
                          <a:pt x="27" y="3"/>
                        </a:moveTo>
                        <a:lnTo>
                          <a:pt x="27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27" y="3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83" name="Rectangle 487">
                    <a:extLst>
                      <a:ext uri="{FF2B5EF4-FFF2-40B4-BE49-F238E27FC236}">
                        <a16:creationId xmlns:a16="http://schemas.microsoft.com/office/drawing/2014/main" id="{D65EB422-66E0-4C40-8514-2DFC4F1506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" y="103"/>
                    <a:ext cx="2" cy="2"/>
                  </a:xfrm>
                  <a:prstGeom prst="rect">
                    <a:avLst/>
                  </a:pr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>
                      <a:lnSpc>
                        <a:spcPct val="91649"/>
                      </a:lnSpc>
                    </a:pPr>
                    <a:endParaRPr lang="zh-CN" altLang="en-US" sz="2800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84" name="Freeform 488">
                    <a:extLst>
                      <a:ext uri="{FF2B5EF4-FFF2-40B4-BE49-F238E27FC236}">
                        <a16:creationId xmlns:a16="http://schemas.microsoft.com/office/drawing/2014/main" id="{E5B48C2B-419D-40B9-BEE7-4C285D197D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" y="84"/>
                    <a:ext cx="20" cy="12"/>
                  </a:xfrm>
                  <a:custGeom>
                    <a:avLst/>
                    <a:gdLst>
                      <a:gd name="T0" fmla="*/ 8 w 20"/>
                      <a:gd name="T1" fmla="*/ 8 h 12"/>
                      <a:gd name="T2" fmla="*/ 7 w 20"/>
                      <a:gd name="T3" fmla="*/ 9 h 12"/>
                      <a:gd name="T4" fmla="*/ 5 w 20"/>
                      <a:gd name="T5" fmla="*/ 9 h 12"/>
                      <a:gd name="T6" fmla="*/ 3 w 20"/>
                      <a:gd name="T7" fmla="*/ 9 h 12"/>
                      <a:gd name="T8" fmla="*/ 3 w 20"/>
                      <a:gd name="T9" fmla="*/ 8 h 12"/>
                      <a:gd name="T10" fmla="*/ 0 w 20"/>
                      <a:gd name="T11" fmla="*/ 5 h 12"/>
                      <a:gd name="T12" fmla="*/ 0 w 20"/>
                      <a:gd name="T13" fmla="*/ 7 h 12"/>
                      <a:gd name="T14" fmla="*/ 0 w 20"/>
                      <a:gd name="T15" fmla="*/ 9 h 12"/>
                      <a:gd name="T16" fmla="*/ 1 w 20"/>
                      <a:gd name="T17" fmla="*/ 10 h 12"/>
                      <a:gd name="T18" fmla="*/ 1 w 20"/>
                      <a:gd name="T19" fmla="*/ 11 h 12"/>
                      <a:gd name="T20" fmla="*/ 3 w 20"/>
                      <a:gd name="T21" fmla="*/ 12 h 12"/>
                      <a:gd name="T22" fmla="*/ 4 w 20"/>
                      <a:gd name="T23" fmla="*/ 12 h 12"/>
                      <a:gd name="T24" fmla="*/ 7 w 20"/>
                      <a:gd name="T25" fmla="*/ 12 h 12"/>
                      <a:gd name="T26" fmla="*/ 7 w 20"/>
                      <a:gd name="T27" fmla="*/ 12 h 12"/>
                      <a:gd name="T28" fmla="*/ 9 w 20"/>
                      <a:gd name="T29" fmla="*/ 11 h 12"/>
                      <a:gd name="T30" fmla="*/ 11 w 20"/>
                      <a:gd name="T31" fmla="*/ 9 h 12"/>
                      <a:gd name="T32" fmla="*/ 11 w 20"/>
                      <a:gd name="T33" fmla="*/ 5 h 12"/>
                      <a:gd name="T34" fmla="*/ 11 w 20"/>
                      <a:gd name="T35" fmla="*/ 3 h 12"/>
                      <a:gd name="T36" fmla="*/ 11 w 20"/>
                      <a:gd name="T37" fmla="*/ 3 h 12"/>
                      <a:gd name="T38" fmla="*/ 13 w 20"/>
                      <a:gd name="T39" fmla="*/ 3 h 12"/>
                      <a:gd name="T40" fmla="*/ 15 w 20"/>
                      <a:gd name="T41" fmla="*/ 3 h 12"/>
                      <a:gd name="T42" fmla="*/ 16 w 20"/>
                      <a:gd name="T43" fmla="*/ 3 h 12"/>
                      <a:gd name="T44" fmla="*/ 18 w 20"/>
                      <a:gd name="T45" fmla="*/ 4 h 12"/>
                      <a:gd name="T46" fmla="*/ 16 w 20"/>
                      <a:gd name="T47" fmla="*/ 5 h 12"/>
                      <a:gd name="T48" fmla="*/ 15 w 20"/>
                      <a:gd name="T49" fmla="*/ 5 h 12"/>
                      <a:gd name="T50" fmla="*/ 13 w 20"/>
                      <a:gd name="T51" fmla="*/ 5 h 12"/>
                      <a:gd name="T52" fmla="*/ 12 w 20"/>
                      <a:gd name="T53" fmla="*/ 5 h 12"/>
                      <a:gd name="T54" fmla="*/ 12 w 20"/>
                      <a:gd name="T55" fmla="*/ 5 h 12"/>
                      <a:gd name="T56" fmla="*/ 20 w 20"/>
                      <a:gd name="T57" fmla="*/ 12 h 12"/>
                      <a:gd name="T58" fmla="*/ 17 w 20"/>
                      <a:gd name="T59" fmla="*/ 8 h 12"/>
                      <a:gd name="T60" fmla="*/ 20 w 20"/>
                      <a:gd name="T61" fmla="*/ 7 h 12"/>
                      <a:gd name="T62" fmla="*/ 20 w 20"/>
                      <a:gd name="T63" fmla="*/ 3 h 12"/>
                      <a:gd name="T64" fmla="*/ 18 w 20"/>
                      <a:gd name="T65" fmla="*/ 1 h 12"/>
                      <a:gd name="T66" fmla="*/ 16 w 20"/>
                      <a:gd name="T67" fmla="*/ 1 h 12"/>
                      <a:gd name="T68" fmla="*/ 13 w 20"/>
                      <a:gd name="T69" fmla="*/ 1 h 12"/>
                      <a:gd name="T70" fmla="*/ 10 w 20"/>
                      <a:gd name="T71" fmla="*/ 0 h 12"/>
                      <a:gd name="T72" fmla="*/ 8 w 20"/>
                      <a:gd name="T73" fmla="*/ 0 h 12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0"/>
                      <a:gd name="T112" fmla="*/ 0 h 12"/>
                      <a:gd name="T113" fmla="*/ 20 w 20"/>
                      <a:gd name="T114" fmla="*/ 12 h 12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0" h="12">
                        <a:moveTo>
                          <a:pt x="8" y="0"/>
                        </a:moveTo>
                        <a:lnTo>
                          <a:pt x="8" y="8"/>
                        </a:lnTo>
                        <a:lnTo>
                          <a:pt x="7" y="9"/>
                        </a:lnTo>
                        <a:lnTo>
                          <a:pt x="5" y="9"/>
                        </a:lnTo>
                        <a:lnTo>
                          <a:pt x="4" y="9"/>
                        </a:lnTo>
                        <a:lnTo>
                          <a:pt x="3" y="9"/>
                        </a:lnTo>
                        <a:lnTo>
                          <a:pt x="3" y="8"/>
                        </a:lnTo>
                        <a:lnTo>
                          <a:pt x="3" y="5"/>
                        </a:lnTo>
                        <a:lnTo>
                          <a:pt x="0" y="5"/>
                        </a:lnTo>
                        <a:lnTo>
                          <a:pt x="0" y="7"/>
                        </a:lnTo>
                        <a:lnTo>
                          <a:pt x="0" y="8"/>
                        </a:lnTo>
                        <a:lnTo>
                          <a:pt x="0" y="9"/>
                        </a:lnTo>
                        <a:lnTo>
                          <a:pt x="0" y="10"/>
                        </a:lnTo>
                        <a:lnTo>
                          <a:pt x="1" y="10"/>
                        </a:lnTo>
                        <a:lnTo>
                          <a:pt x="1" y="11"/>
                        </a:lnTo>
                        <a:lnTo>
                          <a:pt x="2" y="11"/>
                        </a:lnTo>
                        <a:lnTo>
                          <a:pt x="3" y="12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2"/>
                        </a:lnTo>
                        <a:lnTo>
                          <a:pt x="8" y="12"/>
                        </a:lnTo>
                        <a:lnTo>
                          <a:pt x="9" y="11"/>
                        </a:lnTo>
                        <a:lnTo>
                          <a:pt x="10" y="11"/>
                        </a:lnTo>
                        <a:lnTo>
                          <a:pt x="11" y="9"/>
                        </a:lnTo>
                        <a:lnTo>
                          <a:pt x="11" y="7"/>
                        </a:lnTo>
                        <a:lnTo>
                          <a:pt x="11" y="5"/>
                        </a:lnTo>
                        <a:lnTo>
                          <a:pt x="11" y="4"/>
                        </a:lnTo>
                        <a:lnTo>
                          <a:pt x="11" y="3"/>
                        </a:lnTo>
                        <a:lnTo>
                          <a:pt x="12" y="3"/>
                        </a:lnTo>
                        <a:lnTo>
                          <a:pt x="13" y="3"/>
                        </a:lnTo>
                        <a:lnTo>
                          <a:pt x="14" y="3"/>
                        </a:lnTo>
                        <a:lnTo>
                          <a:pt x="15" y="3"/>
                        </a:lnTo>
                        <a:lnTo>
                          <a:pt x="16" y="3"/>
                        </a:lnTo>
                        <a:lnTo>
                          <a:pt x="17" y="4"/>
                        </a:lnTo>
                        <a:lnTo>
                          <a:pt x="18" y="4"/>
                        </a:lnTo>
                        <a:lnTo>
                          <a:pt x="17" y="5"/>
                        </a:lnTo>
                        <a:lnTo>
                          <a:pt x="16" y="5"/>
                        </a:lnTo>
                        <a:lnTo>
                          <a:pt x="15" y="5"/>
                        </a:lnTo>
                        <a:lnTo>
                          <a:pt x="14" y="5"/>
                        </a:lnTo>
                        <a:lnTo>
                          <a:pt x="13" y="5"/>
                        </a:lnTo>
                        <a:lnTo>
                          <a:pt x="12" y="5"/>
                        </a:lnTo>
                        <a:lnTo>
                          <a:pt x="16" y="12"/>
                        </a:lnTo>
                        <a:lnTo>
                          <a:pt x="20" y="12"/>
                        </a:lnTo>
                        <a:lnTo>
                          <a:pt x="17" y="8"/>
                        </a:lnTo>
                        <a:lnTo>
                          <a:pt x="19" y="8"/>
                        </a:lnTo>
                        <a:lnTo>
                          <a:pt x="20" y="7"/>
                        </a:lnTo>
                        <a:lnTo>
                          <a:pt x="20" y="5"/>
                        </a:lnTo>
                        <a:lnTo>
                          <a:pt x="20" y="3"/>
                        </a:lnTo>
                        <a:lnTo>
                          <a:pt x="19" y="1"/>
                        </a:lnTo>
                        <a:lnTo>
                          <a:pt x="18" y="1"/>
                        </a:lnTo>
                        <a:lnTo>
                          <a:pt x="17" y="1"/>
                        </a:lnTo>
                        <a:lnTo>
                          <a:pt x="16" y="1"/>
                        </a:lnTo>
                        <a:lnTo>
                          <a:pt x="15" y="1"/>
                        </a:lnTo>
                        <a:lnTo>
                          <a:pt x="13" y="1"/>
                        </a:lnTo>
                        <a:lnTo>
                          <a:pt x="12" y="0"/>
                        </a:lnTo>
                        <a:lnTo>
                          <a:pt x="10" y="0"/>
                        </a:lnTo>
                        <a:lnTo>
                          <a:pt x="9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85" name="Freeform 489">
                    <a:extLst>
                      <a:ext uri="{FF2B5EF4-FFF2-40B4-BE49-F238E27FC236}">
                        <a16:creationId xmlns:a16="http://schemas.microsoft.com/office/drawing/2014/main" id="{5FD97C71-8C5A-4295-95EA-461EF69B55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8" y="152"/>
                    <a:ext cx="12" cy="15"/>
                  </a:xfrm>
                  <a:custGeom>
                    <a:avLst/>
                    <a:gdLst>
                      <a:gd name="T0" fmla="*/ 12 w 12"/>
                      <a:gd name="T1" fmla="*/ 1 h 15"/>
                      <a:gd name="T2" fmla="*/ 3 w 12"/>
                      <a:gd name="T3" fmla="*/ 0 h 15"/>
                      <a:gd name="T4" fmla="*/ 3 w 12"/>
                      <a:gd name="T5" fmla="*/ 0 h 15"/>
                      <a:gd name="T6" fmla="*/ 3 w 12"/>
                      <a:gd name="T7" fmla="*/ 2 h 15"/>
                      <a:gd name="T8" fmla="*/ 3 w 12"/>
                      <a:gd name="T9" fmla="*/ 4 h 15"/>
                      <a:gd name="T10" fmla="*/ 3 w 12"/>
                      <a:gd name="T11" fmla="*/ 5 h 15"/>
                      <a:gd name="T12" fmla="*/ 3 w 12"/>
                      <a:gd name="T13" fmla="*/ 6 h 15"/>
                      <a:gd name="T14" fmla="*/ 2 w 12"/>
                      <a:gd name="T15" fmla="*/ 7 h 15"/>
                      <a:gd name="T16" fmla="*/ 1 w 12"/>
                      <a:gd name="T17" fmla="*/ 8 h 15"/>
                      <a:gd name="T18" fmla="*/ 1 w 12"/>
                      <a:gd name="T19" fmla="*/ 9 h 15"/>
                      <a:gd name="T20" fmla="*/ 0 w 12"/>
                      <a:gd name="T21" fmla="*/ 9 h 15"/>
                      <a:gd name="T22" fmla="*/ 0 w 12"/>
                      <a:gd name="T23" fmla="*/ 10 h 15"/>
                      <a:gd name="T24" fmla="*/ 0 w 12"/>
                      <a:gd name="T25" fmla="*/ 11 h 15"/>
                      <a:gd name="T26" fmla="*/ 0 w 12"/>
                      <a:gd name="T27" fmla="*/ 12 h 15"/>
                      <a:gd name="T28" fmla="*/ 1 w 12"/>
                      <a:gd name="T29" fmla="*/ 13 h 15"/>
                      <a:gd name="T30" fmla="*/ 2 w 12"/>
                      <a:gd name="T31" fmla="*/ 14 h 15"/>
                      <a:gd name="T32" fmla="*/ 3 w 12"/>
                      <a:gd name="T33" fmla="*/ 15 h 15"/>
                      <a:gd name="T34" fmla="*/ 4 w 12"/>
                      <a:gd name="T35" fmla="*/ 15 h 15"/>
                      <a:gd name="T36" fmla="*/ 5 w 12"/>
                      <a:gd name="T37" fmla="*/ 15 h 15"/>
                      <a:gd name="T38" fmla="*/ 6 w 12"/>
                      <a:gd name="T39" fmla="*/ 15 h 15"/>
                      <a:gd name="T40" fmla="*/ 6 w 12"/>
                      <a:gd name="T41" fmla="*/ 15 h 15"/>
                      <a:gd name="T42" fmla="*/ 7 w 12"/>
                      <a:gd name="T43" fmla="*/ 15 h 15"/>
                      <a:gd name="T44" fmla="*/ 8 w 12"/>
                      <a:gd name="T45" fmla="*/ 14 h 15"/>
                      <a:gd name="T46" fmla="*/ 8 w 12"/>
                      <a:gd name="T47" fmla="*/ 14 h 15"/>
                      <a:gd name="T48" fmla="*/ 9 w 12"/>
                      <a:gd name="T49" fmla="*/ 14 h 15"/>
                      <a:gd name="T50" fmla="*/ 9 w 12"/>
                      <a:gd name="T51" fmla="*/ 13 h 15"/>
                      <a:gd name="T52" fmla="*/ 10 w 12"/>
                      <a:gd name="T53" fmla="*/ 11 h 15"/>
                      <a:gd name="T54" fmla="*/ 11 w 12"/>
                      <a:gd name="T55" fmla="*/ 10 h 15"/>
                      <a:gd name="T56" fmla="*/ 12 w 12"/>
                      <a:gd name="T57" fmla="*/ 9 h 15"/>
                      <a:gd name="T58" fmla="*/ 12 w 12"/>
                      <a:gd name="T59" fmla="*/ 9 h 15"/>
                      <a:gd name="T60" fmla="*/ 12 w 12"/>
                      <a:gd name="T61" fmla="*/ 1 h 15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12"/>
                      <a:gd name="T94" fmla="*/ 0 h 15"/>
                      <a:gd name="T95" fmla="*/ 12 w 12"/>
                      <a:gd name="T96" fmla="*/ 15 h 15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12" h="15">
                        <a:moveTo>
                          <a:pt x="12" y="1"/>
                        </a:moveTo>
                        <a:lnTo>
                          <a:pt x="3" y="0"/>
                        </a:lnTo>
                        <a:lnTo>
                          <a:pt x="3" y="2"/>
                        </a:lnTo>
                        <a:lnTo>
                          <a:pt x="3" y="4"/>
                        </a:lnTo>
                        <a:lnTo>
                          <a:pt x="3" y="5"/>
                        </a:lnTo>
                        <a:lnTo>
                          <a:pt x="3" y="6"/>
                        </a:lnTo>
                        <a:lnTo>
                          <a:pt x="2" y="7"/>
                        </a:lnTo>
                        <a:lnTo>
                          <a:pt x="1" y="8"/>
                        </a:lnTo>
                        <a:lnTo>
                          <a:pt x="1" y="9"/>
                        </a:lnTo>
                        <a:lnTo>
                          <a:pt x="0" y="9"/>
                        </a:lnTo>
                        <a:lnTo>
                          <a:pt x="0" y="10"/>
                        </a:lnTo>
                        <a:lnTo>
                          <a:pt x="0" y="11"/>
                        </a:lnTo>
                        <a:lnTo>
                          <a:pt x="0" y="12"/>
                        </a:lnTo>
                        <a:lnTo>
                          <a:pt x="1" y="13"/>
                        </a:lnTo>
                        <a:lnTo>
                          <a:pt x="2" y="14"/>
                        </a:lnTo>
                        <a:lnTo>
                          <a:pt x="3" y="15"/>
                        </a:lnTo>
                        <a:lnTo>
                          <a:pt x="4" y="15"/>
                        </a:lnTo>
                        <a:lnTo>
                          <a:pt x="5" y="15"/>
                        </a:lnTo>
                        <a:lnTo>
                          <a:pt x="6" y="15"/>
                        </a:lnTo>
                        <a:lnTo>
                          <a:pt x="7" y="15"/>
                        </a:lnTo>
                        <a:lnTo>
                          <a:pt x="8" y="14"/>
                        </a:lnTo>
                        <a:lnTo>
                          <a:pt x="9" y="14"/>
                        </a:lnTo>
                        <a:lnTo>
                          <a:pt x="9" y="13"/>
                        </a:lnTo>
                        <a:lnTo>
                          <a:pt x="10" y="11"/>
                        </a:lnTo>
                        <a:lnTo>
                          <a:pt x="11" y="10"/>
                        </a:lnTo>
                        <a:lnTo>
                          <a:pt x="12" y="9"/>
                        </a:lnTo>
                        <a:lnTo>
                          <a:pt x="12" y="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86" name="Freeform 490">
                    <a:extLst>
                      <a:ext uri="{FF2B5EF4-FFF2-40B4-BE49-F238E27FC236}">
                        <a16:creationId xmlns:a16="http://schemas.microsoft.com/office/drawing/2014/main" id="{A11727F8-150B-48FE-9BCC-F8C1D0FF7A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" y="152"/>
                    <a:ext cx="12" cy="15"/>
                  </a:xfrm>
                  <a:custGeom>
                    <a:avLst/>
                    <a:gdLst>
                      <a:gd name="T0" fmla="*/ 12 w 12"/>
                      <a:gd name="T1" fmla="*/ 1 h 15"/>
                      <a:gd name="T2" fmla="*/ 3 w 12"/>
                      <a:gd name="T3" fmla="*/ 0 h 15"/>
                      <a:gd name="T4" fmla="*/ 3 w 12"/>
                      <a:gd name="T5" fmla="*/ 0 h 15"/>
                      <a:gd name="T6" fmla="*/ 3 w 12"/>
                      <a:gd name="T7" fmla="*/ 0 h 15"/>
                      <a:gd name="T8" fmla="*/ 3 w 12"/>
                      <a:gd name="T9" fmla="*/ 2 h 15"/>
                      <a:gd name="T10" fmla="*/ 3 w 12"/>
                      <a:gd name="T11" fmla="*/ 4 h 15"/>
                      <a:gd name="T12" fmla="*/ 3 w 12"/>
                      <a:gd name="T13" fmla="*/ 5 h 15"/>
                      <a:gd name="T14" fmla="*/ 3 w 12"/>
                      <a:gd name="T15" fmla="*/ 5 h 15"/>
                      <a:gd name="T16" fmla="*/ 3 w 12"/>
                      <a:gd name="T17" fmla="*/ 6 h 15"/>
                      <a:gd name="T18" fmla="*/ 2 w 12"/>
                      <a:gd name="T19" fmla="*/ 7 h 15"/>
                      <a:gd name="T20" fmla="*/ 1 w 12"/>
                      <a:gd name="T21" fmla="*/ 8 h 15"/>
                      <a:gd name="T22" fmla="*/ 1 w 12"/>
                      <a:gd name="T23" fmla="*/ 9 h 15"/>
                      <a:gd name="T24" fmla="*/ 1 w 12"/>
                      <a:gd name="T25" fmla="*/ 9 h 15"/>
                      <a:gd name="T26" fmla="*/ 0 w 12"/>
                      <a:gd name="T27" fmla="*/ 9 h 15"/>
                      <a:gd name="T28" fmla="*/ 0 w 12"/>
                      <a:gd name="T29" fmla="*/ 10 h 15"/>
                      <a:gd name="T30" fmla="*/ 0 w 12"/>
                      <a:gd name="T31" fmla="*/ 11 h 15"/>
                      <a:gd name="T32" fmla="*/ 0 w 12"/>
                      <a:gd name="T33" fmla="*/ 12 h 15"/>
                      <a:gd name="T34" fmla="*/ 0 w 12"/>
                      <a:gd name="T35" fmla="*/ 12 h 15"/>
                      <a:gd name="T36" fmla="*/ 1 w 12"/>
                      <a:gd name="T37" fmla="*/ 13 h 15"/>
                      <a:gd name="T38" fmla="*/ 2 w 12"/>
                      <a:gd name="T39" fmla="*/ 14 h 15"/>
                      <a:gd name="T40" fmla="*/ 3 w 12"/>
                      <a:gd name="T41" fmla="*/ 15 h 15"/>
                      <a:gd name="T42" fmla="*/ 4 w 12"/>
                      <a:gd name="T43" fmla="*/ 15 h 15"/>
                      <a:gd name="T44" fmla="*/ 4 w 12"/>
                      <a:gd name="T45" fmla="*/ 15 h 15"/>
                      <a:gd name="T46" fmla="*/ 5 w 12"/>
                      <a:gd name="T47" fmla="*/ 15 h 15"/>
                      <a:gd name="T48" fmla="*/ 6 w 12"/>
                      <a:gd name="T49" fmla="*/ 15 h 15"/>
                      <a:gd name="T50" fmla="*/ 6 w 12"/>
                      <a:gd name="T51" fmla="*/ 15 h 15"/>
                      <a:gd name="T52" fmla="*/ 7 w 12"/>
                      <a:gd name="T53" fmla="*/ 15 h 15"/>
                      <a:gd name="T54" fmla="*/ 8 w 12"/>
                      <a:gd name="T55" fmla="*/ 14 h 15"/>
                      <a:gd name="T56" fmla="*/ 8 w 12"/>
                      <a:gd name="T57" fmla="*/ 14 h 15"/>
                      <a:gd name="T58" fmla="*/ 9 w 12"/>
                      <a:gd name="T59" fmla="*/ 14 h 15"/>
                      <a:gd name="T60" fmla="*/ 9 w 12"/>
                      <a:gd name="T61" fmla="*/ 13 h 15"/>
                      <a:gd name="T62" fmla="*/ 9 w 12"/>
                      <a:gd name="T63" fmla="*/ 13 h 15"/>
                      <a:gd name="T64" fmla="*/ 10 w 12"/>
                      <a:gd name="T65" fmla="*/ 11 h 15"/>
                      <a:gd name="T66" fmla="*/ 11 w 12"/>
                      <a:gd name="T67" fmla="*/ 10 h 15"/>
                      <a:gd name="T68" fmla="*/ 12 w 12"/>
                      <a:gd name="T69" fmla="*/ 9 h 15"/>
                      <a:gd name="T70" fmla="*/ 12 w 12"/>
                      <a:gd name="T71" fmla="*/ 9 h 15"/>
                      <a:gd name="T72" fmla="*/ 12 w 12"/>
                      <a:gd name="T73" fmla="*/ 1 h 15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12"/>
                      <a:gd name="T112" fmla="*/ 0 h 15"/>
                      <a:gd name="T113" fmla="*/ 12 w 12"/>
                      <a:gd name="T114" fmla="*/ 15 h 15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12" h="15">
                        <a:moveTo>
                          <a:pt x="12" y="1"/>
                        </a:moveTo>
                        <a:lnTo>
                          <a:pt x="3" y="0"/>
                        </a:lnTo>
                        <a:lnTo>
                          <a:pt x="3" y="2"/>
                        </a:lnTo>
                        <a:lnTo>
                          <a:pt x="3" y="4"/>
                        </a:lnTo>
                        <a:lnTo>
                          <a:pt x="3" y="5"/>
                        </a:lnTo>
                        <a:lnTo>
                          <a:pt x="3" y="6"/>
                        </a:lnTo>
                        <a:lnTo>
                          <a:pt x="2" y="7"/>
                        </a:lnTo>
                        <a:lnTo>
                          <a:pt x="1" y="8"/>
                        </a:lnTo>
                        <a:lnTo>
                          <a:pt x="1" y="9"/>
                        </a:lnTo>
                        <a:lnTo>
                          <a:pt x="0" y="9"/>
                        </a:lnTo>
                        <a:lnTo>
                          <a:pt x="0" y="10"/>
                        </a:lnTo>
                        <a:lnTo>
                          <a:pt x="0" y="11"/>
                        </a:lnTo>
                        <a:lnTo>
                          <a:pt x="0" y="12"/>
                        </a:lnTo>
                        <a:lnTo>
                          <a:pt x="1" y="13"/>
                        </a:lnTo>
                        <a:lnTo>
                          <a:pt x="2" y="14"/>
                        </a:lnTo>
                        <a:lnTo>
                          <a:pt x="3" y="15"/>
                        </a:lnTo>
                        <a:lnTo>
                          <a:pt x="4" y="15"/>
                        </a:lnTo>
                        <a:lnTo>
                          <a:pt x="5" y="15"/>
                        </a:lnTo>
                        <a:lnTo>
                          <a:pt x="6" y="15"/>
                        </a:lnTo>
                        <a:lnTo>
                          <a:pt x="7" y="15"/>
                        </a:lnTo>
                        <a:lnTo>
                          <a:pt x="8" y="14"/>
                        </a:lnTo>
                        <a:lnTo>
                          <a:pt x="9" y="14"/>
                        </a:lnTo>
                        <a:lnTo>
                          <a:pt x="9" y="13"/>
                        </a:lnTo>
                        <a:lnTo>
                          <a:pt x="10" y="11"/>
                        </a:lnTo>
                        <a:lnTo>
                          <a:pt x="11" y="10"/>
                        </a:lnTo>
                        <a:lnTo>
                          <a:pt x="12" y="9"/>
                        </a:lnTo>
                        <a:lnTo>
                          <a:pt x="12" y="1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87" name="Freeform 491">
                    <a:extLst>
                      <a:ext uri="{FF2B5EF4-FFF2-40B4-BE49-F238E27FC236}">
                        <a16:creationId xmlns:a16="http://schemas.microsoft.com/office/drawing/2014/main" id="{08C0C9E1-4B14-43C4-A101-D8EF29822F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8" y="157"/>
                    <a:ext cx="12" cy="9"/>
                  </a:xfrm>
                  <a:custGeom>
                    <a:avLst/>
                    <a:gdLst>
                      <a:gd name="T0" fmla="*/ 0 w 12"/>
                      <a:gd name="T1" fmla="*/ 5 h 9"/>
                      <a:gd name="T2" fmla="*/ 0 w 12"/>
                      <a:gd name="T3" fmla="*/ 5 h 9"/>
                      <a:gd name="T4" fmla="*/ 0 w 12"/>
                      <a:gd name="T5" fmla="*/ 4 h 9"/>
                      <a:gd name="T6" fmla="*/ 1 w 12"/>
                      <a:gd name="T7" fmla="*/ 4 h 9"/>
                      <a:gd name="T8" fmla="*/ 1 w 12"/>
                      <a:gd name="T9" fmla="*/ 3 h 9"/>
                      <a:gd name="T10" fmla="*/ 2 w 12"/>
                      <a:gd name="T11" fmla="*/ 2 h 9"/>
                      <a:gd name="T12" fmla="*/ 2 w 12"/>
                      <a:gd name="T13" fmla="*/ 2 h 9"/>
                      <a:gd name="T14" fmla="*/ 3 w 12"/>
                      <a:gd name="T15" fmla="*/ 1 h 9"/>
                      <a:gd name="T16" fmla="*/ 5 w 12"/>
                      <a:gd name="T17" fmla="*/ 1 h 9"/>
                      <a:gd name="T18" fmla="*/ 6 w 12"/>
                      <a:gd name="T19" fmla="*/ 2 h 9"/>
                      <a:gd name="T20" fmla="*/ 7 w 12"/>
                      <a:gd name="T21" fmla="*/ 2 h 9"/>
                      <a:gd name="T22" fmla="*/ 8 w 12"/>
                      <a:gd name="T23" fmla="*/ 3 h 9"/>
                      <a:gd name="T24" fmla="*/ 9 w 12"/>
                      <a:gd name="T25" fmla="*/ 4 h 9"/>
                      <a:gd name="T26" fmla="*/ 9 w 12"/>
                      <a:gd name="T27" fmla="*/ 5 h 9"/>
                      <a:gd name="T28" fmla="*/ 10 w 12"/>
                      <a:gd name="T29" fmla="*/ 6 h 9"/>
                      <a:gd name="T30" fmla="*/ 10 w 12"/>
                      <a:gd name="T31" fmla="*/ 7 h 9"/>
                      <a:gd name="T32" fmla="*/ 10 w 12"/>
                      <a:gd name="T33" fmla="*/ 8 h 9"/>
                      <a:gd name="T34" fmla="*/ 10 w 12"/>
                      <a:gd name="T35" fmla="*/ 8 h 9"/>
                      <a:gd name="T36" fmla="*/ 11 w 12"/>
                      <a:gd name="T37" fmla="*/ 9 h 9"/>
                      <a:gd name="T38" fmla="*/ 11 w 12"/>
                      <a:gd name="T39" fmla="*/ 8 h 9"/>
                      <a:gd name="T40" fmla="*/ 12 w 12"/>
                      <a:gd name="T41" fmla="*/ 8 h 9"/>
                      <a:gd name="T42" fmla="*/ 12 w 12"/>
                      <a:gd name="T43" fmla="*/ 7 h 9"/>
                      <a:gd name="T44" fmla="*/ 12 w 12"/>
                      <a:gd name="T45" fmla="*/ 6 h 9"/>
                      <a:gd name="T46" fmla="*/ 11 w 12"/>
                      <a:gd name="T47" fmla="*/ 5 h 9"/>
                      <a:gd name="T48" fmla="*/ 11 w 12"/>
                      <a:gd name="T49" fmla="*/ 4 h 9"/>
                      <a:gd name="T50" fmla="*/ 10 w 12"/>
                      <a:gd name="T51" fmla="*/ 2 h 9"/>
                      <a:gd name="T52" fmla="*/ 9 w 12"/>
                      <a:gd name="T53" fmla="*/ 1 h 9"/>
                      <a:gd name="T54" fmla="*/ 7 w 12"/>
                      <a:gd name="T55" fmla="*/ 1 h 9"/>
                      <a:gd name="T56" fmla="*/ 5 w 12"/>
                      <a:gd name="T57" fmla="*/ 0 h 9"/>
                      <a:gd name="T58" fmla="*/ 4 w 12"/>
                      <a:gd name="T59" fmla="*/ 0 h 9"/>
                      <a:gd name="T60" fmla="*/ 2 w 12"/>
                      <a:gd name="T61" fmla="*/ 0 h 9"/>
                      <a:gd name="T62" fmla="*/ 2 w 12"/>
                      <a:gd name="T63" fmla="*/ 1 h 9"/>
                      <a:gd name="T64" fmla="*/ 1 w 12"/>
                      <a:gd name="T65" fmla="*/ 2 h 9"/>
                      <a:gd name="T66" fmla="*/ 0 w 12"/>
                      <a:gd name="T67" fmla="*/ 3 h 9"/>
                      <a:gd name="T68" fmla="*/ 0 w 12"/>
                      <a:gd name="T69" fmla="*/ 3 h 9"/>
                      <a:gd name="T70" fmla="*/ 0 w 12"/>
                      <a:gd name="T71" fmla="*/ 4 h 9"/>
                      <a:gd name="T72" fmla="*/ 0 w 12"/>
                      <a:gd name="T73" fmla="*/ 4 h 9"/>
                      <a:gd name="T74" fmla="*/ 0 w 12"/>
                      <a:gd name="T75" fmla="*/ 4 h 9"/>
                      <a:gd name="T76" fmla="*/ 0 w 12"/>
                      <a:gd name="T77" fmla="*/ 5 h 9"/>
                      <a:gd name="T78" fmla="*/ 0 w 12"/>
                      <a:gd name="T79" fmla="*/ 6 h 9"/>
                      <a:gd name="T80" fmla="*/ 0 w 12"/>
                      <a:gd name="T81" fmla="*/ 5 h 9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w 12"/>
                      <a:gd name="T124" fmla="*/ 0 h 9"/>
                      <a:gd name="T125" fmla="*/ 12 w 12"/>
                      <a:gd name="T126" fmla="*/ 9 h 9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T123" t="T124" r="T125" b="T126"/>
                    <a:pathLst>
                      <a:path w="12" h="9">
                        <a:moveTo>
                          <a:pt x="0" y="5"/>
                        </a:moveTo>
                        <a:lnTo>
                          <a:pt x="0" y="5"/>
                        </a:lnTo>
                        <a:lnTo>
                          <a:pt x="0" y="4"/>
                        </a:lnTo>
                        <a:lnTo>
                          <a:pt x="1" y="4"/>
                        </a:lnTo>
                        <a:lnTo>
                          <a:pt x="1" y="3"/>
                        </a:lnTo>
                        <a:lnTo>
                          <a:pt x="2" y="2"/>
                        </a:lnTo>
                        <a:lnTo>
                          <a:pt x="3" y="1"/>
                        </a:lnTo>
                        <a:lnTo>
                          <a:pt x="5" y="1"/>
                        </a:lnTo>
                        <a:lnTo>
                          <a:pt x="6" y="2"/>
                        </a:lnTo>
                        <a:lnTo>
                          <a:pt x="7" y="2"/>
                        </a:lnTo>
                        <a:lnTo>
                          <a:pt x="8" y="3"/>
                        </a:lnTo>
                        <a:lnTo>
                          <a:pt x="9" y="4"/>
                        </a:lnTo>
                        <a:lnTo>
                          <a:pt x="9" y="5"/>
                        </a:lnTo>
                        <a:lnTo>
                          <a:pt x="10" y="6"/>
                        </a:lnTo>
                        <a:lnTo>
                          <a:pt x="10" y="7"/>
                        </a:lnTo>
                        <a:lnTo>
                          <a:pt x="10" y="8"/>
                        </a:lnTo>
                        <a:lnTo>
                          <a:pt x="11" y="9"/>
                        </a:lnTo>
                        <a:lnTo>
                          <a:pt x="11" y="8"/>
                        </a:lnTo>
                        <a:lnTo>
                          <a:pt x="12" y="8"/>
                        </a:lnTo>
                        <a:lnTo>
                          <a:pt x="12" y="7"/>
                        </a:lnTo>
                        <a:lnTo>
                          <a:pt x="12" y="6"/>
                        </a:lnTo>
                        <a:lnTo>
                          <a:pt x="11" y="5"/>
                        </a:lnTo>
                        <a:lnTo>
                          <a:pt x="11" y="4"/>
                        </a:lnTo>
                        <a:lnTo>
                          <a:pt x="10" y="2"/>
                        </a:lnTo>
                        <a:lnTo>
                          <a:pt x="9" y="1"/>
                        </a:lnTo>
                        <a:lnTo>
                          <a:pt x="7" y="1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1" y="2"/>
                        </a:lnTo>
                        <a:lnTo>
                          <a:pt x="0" y="3"/>
                        </a:lnTo>
                        <a:lnTo>
                          <a:pt x="0" y="4"/>
                        </a:lnTo>
                        <a:lnTo>
                          <a:pt x="0" y="5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88" name="Freeform 492">
                    <a:extLst>
                      <a:ext uri="{FF2B5EF4-FFF2-40B4-BE49-F238E27FC236}">
                        <a16:creationId xmlns:a16="http://schemas.microsoft.com/office/drawing/2014/main" id="{373F5C76-AF77-4D76-8B3B-23C2403EEF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" y="157"/>
                    <a:ext cx="12" cy="9"/>
                  </a:xfrm>
                  <a:custGeom>
                    <a:avLst/>
                    <a:gdLst>
                      <a:gd name="T0" fmla="*/ 0 w 12"/>
                      <a:gd name="T1" fmla="*/ 5 h 9"/>
                      <a:gd name="T2" fmla="*/ 0 w 12"/>
                      <a:gd name="T3" fmla="*/ 5 h 9"/>
                      <a:gd name="T4" fmla="*/ 0 w 12"/>
                      <a:gd name="T5" fmla="*/ 5 h 9"/>
                      <a:gd name="T6" fmla="*/ 0 w 12"/>
                      <a:gd name="T7" fmla="*/ 4 h 9"/>
                      <a:gd name="T8" fmla="*/ 1 w 12"/>
                      <a:gd name="T9" fmla="*/ 4 h 9"/>
                      <a:gd name="T10" fmla="*/ 1 w 12"/>
                      <a:gd name="T11" fmla="*/ 3 h 9"/>
                      <a:gd name="T12" fmla="*/ 2 w 12"/>
                      <a:gd name="T13" fmla="*/ 2 h 9"/>
                      <a:gd name="T14" fmla="*/ 2 w 12"/>
                      <a:gd name="T15" fmla="*/ 2 h 9"/>
                      <a:gd name="T16" fmla="*/ 3 w 12"/>
                      <a:gd name="T17" fmla="*/ 1 h 9"/>
                      <a:gd name="T18" fmla="*/ 5 w 12"/>
                      <a:gd name="T19" fmla="*/ 1 h 9"/>
                      <a:gd name="T20" fmla="*/ 5 w 12"/>
                      <a:gd name="T21" fmla="*/ 1 h 9"/>
                      <a:gd name="T22" fmla="*/ 6 w 12"/>
                      <a:gd name="T23" fmla="*/ 2 h 9"/>
                      <a:gd name="T24" fmla="*/ 7 w 12"/>
                      <a:gd name="T25" fmla="*/ 2 h 9"/>
                      <a:gd name="T26" fmla="*/ 8 w 12"/>
                      <a:gd name="T27" fmla="*/ 3 h 9"/>
                      <a:gd name="T28" fmla="*/ 9 w 12"/>
                      <a:gd name="T29" fmla="*/ 4 h 9"/>
                      <a:gd name="T30" fmla="*/ 9 w 12"/>
                      <a:gd name="T31" fmla="*/ 5 h 9"/>
                      <a:gd name="T32" fmla="*/ 10 w 12"/>
                      <a:gd name="T33" fmla="*/ 6 h 9"/>
                      <a:gd name="T34" fmla="*/ 10 w 12"/>
                      <a:gd name="T35" fmla="*/ 7 h 9"/>
                      <a:gd name="T36" fmla="*/ 10 w 12"/>
                      <a:gd name="T37" fmla="*/ 8 h 9"/>
                      <a:gd name="T38" fmla="*/ 10 w 12"/>
                      <a:gd name="T39" fmla="*/ 8 h 9"/>
                      <a:gd name="T40" fmla="*/ 10 w 12"/>
                      <a:gd name="T41" fmla="*/ 8 h 9"/>
                      <a:gd name="T42" fmla="*/ 11 w 12"/>
                      <a:gd name="T43" fmla="*/ 9 h 9"/>
                      <a:gd name="T44" fmla="*/ 11 w 12"/>
                      <a:gd name="T45" fmla="*/ 8 h 9"/>
                      <a:gd name="T46" fmla="*/ 12 w 12"/>
                      <a:gd name="T47" fmla="*/ 8 h 9"/>
                      <a:gd name="T48" fmla="*/ 12 w 12"/>
                      <a:gd name="T49" fmla="*/ 8 h 9"/>
                      <a:gd name="T50" fmla="*/ 12 w 12"/>
                      <a:gd name="T51" fmla="*/ 7 h 9"/>
                      <a:gd name="T52" fmla="*/ 12 w 12"/>
                      <a:gd name="T53" fmla="*/ 6 h 9"/>
                      <a:gd name="T54" fmla="*/ 11 w 12"/>
                      <a:gd name="T55" fmla="*/ 5 h 9"/>
                      <a:gd name="T56" fmla="*/ 11 w 12"/>
                      <a:gd name="T57" fmla="*/ 4 h 9"/>
                      <a:gd name="T58" fmla="*/ 10 w 12"/>
                      <a:gd name="T59" fmla="*/ 2 h 9"/>
                      <a:gd name="T60" fmla="*/ 9 w 12"/>
                      <a:gd name="T61" fmla="*/ 1 h 9"/>
                      <a:gd name="T62" fmla="*/ 7 w 12"/>
                      <a:gd name="T63" fmla="*/ 1 h 9"/>
                      <a:gd name="T64" fmla="*/ 5 w 12"/>
                      <a:gd name="T65" fmla="*/ 0 h 9"/>
                      <a:gd name="T66" fmla="*/ 5 w 12"/>
                      <a:gd name="T67" fmla="*/ 0 h 9"/>
                      <a:gd name="T68" fmla="*/ 4 w 12"/>
                      <a:gd name="T69" fmla="*/ 0 h 9"/>
                      <a:gd name="T70" fmla="*/ 2 w 12"/>
                      <a:gd name="T71" fmla="*/ 0 h 9"/>
                      <a:gd name="T72" fmla="*/ 2 w 12"/>
                      <a:gd name="T73" fmla="*/ 1 h 9"/>
                      <a:gd name="T74" fmla="*/ 1 w 12"/>
                      <a:gd name="T75" fmla="*/ 2 h 9"/>
                      <a:gd name="T76" fmla="*/ 0 w 12"/>
                      <a:gd name="T77" fmla="*/ 3 h 9"/>
                      <a:gd name="T78" fmla="*/ 0 w 12"/>
                      <a:gd name="T79" fmla="*/ 3 h 9"/>
                      <a:gd name="T80" fmla="*/ 0 w 12"/>
                      <a:gd name="T81" fmla="*/ 4 h 9"/>
                      <a:gd name="T82" fmla="*/ 0 w 12"/>
                      <a:gd name="T83" fmla="*/ 4 h 9"/>
                      <a:gd name="T84" fmla="*/ 0 w 12"/>
                      <a:gd name="T85" fmla="*/ 4 h 9"/>
                      <a:gd name="T86" fmla="*/ 0 w 12"/>
                      <a:gd name="T87" fmla="*/ 4 h 9"/>
                      <a:gd name="T88" fmla="*/ 0 w 12"/>
                      <a:gd name="T89" fmla="*/ 5 h 9"/>
                      <a:gd name="T90" fmla="*/ 0 w 12"/>
                      <a:gd name="T91" fmla="*/ 6 h 9"/>
                      <a:gd name="T92" fmla="*/ 0 w 12"/>
                      <a:gd name="T93" fmla="*/ 5 h 9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12"/>
                      <a:gd name="T142" fmla="*/ 0 h 9"/>
                      <a:gd name="T143" fmla="*/ 12 w 12"/>
                      <a:gd name="T144" fmla="*/ 9 h 9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12" h="9">
                        <a:moveTo>
                          <a:pt x="0" y="5"/>
                        </a:moveTo>
                        <a:lnTo>
                          <a:pt x="0" y="5"/>
                        </a:lnTo>
                        <a:lnTo>
                          <a:pt x="0" y="4"/>
                        </a:lnTo>
                        <a:lnTo>
                          <a:pt x="1" y="4"/>
                        </a:lnTo>
                        <a:lnTo>
                          <a:pt x="1" y="3"/>
                        </a:lnTo>
                        <a:lnTo>
                          <a:pt x="2" y="2"/>
                        </a:lnTo>
                        <a:lnTo>
                          <a:pt x="3" y="1"/>
                        </a:lnTo>
                        <a:lnTo>
                          <a:pt x="5" y="1"/>
                        </a:lnTo>
                        <a:lnTo>
                          <a:pt x="6" y="2"/>
                        </a:lnTo>
                        <a:lnTo>
                          <a:pt x="7" y="2"/>
                        </a:lnTo>
                        <a:lnTo>
                          <a:pt x="8" y="3"/>
                        </a:lnTo>
                        <a:lnTo>
                          <a:pt x="9" y="4"/>
                        </a:lnTo>
                        <a:lnTo>
                          <a:pt x="9" y="5"/>
                        </a:lnTo>
                        <a:lnTo>
                          <a:pt x="10" y="6"/>
                        </a:lnTo>
                        <a:lnTo>
                          <a:pt x="10" y="7"/>
                        </a:lnTo>
                        <a:lnTo>
                          <a:pt x="10" y="8"/>
                        </a:lnTo>
                        <a:lnTo>
                          <a:pt x="11" y="9"/>
                        </a:lnTo>
                        <a:lnTo>
                          <a:pt x="11" y="8"/>
                        </a:lnTo>
                        <a:lnTo>
                          <a:pt x="12" y="8"/>
                        </a:lnTo>
                        <a:lnTo>
                          <a:pt x="12" y="7"/>
                        </a:lnTo>
                        <a:lnTo>
                          <a:pt x="12" y="6"/>
                        </a:lnTo>
                        <a:lnTo>
                          <a:pt x="11" y="5"/>
                        </a:lnTo>
                        <a:lnTo>
                          <a:pt x="11" y="4"/>
                        </a:lnTo>
                        <a:lnTo>
                          <a:pt x="10" y="2"/>
                        </a:lnTo>
                        <a:lnTo>
                          <a:pt x="9" y="1"/>
                        </a:lnTo>
                        <a:lnTo>
                          <a:pt x="7" y="1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1" y="2"/>
                        </a:lnTo>
                        <a:lnTo>
                          <a:pt x="0" y="3"/>
                        </a:lnTo>
                        <a:lnTo>
                          <a:pt x="0" y="4"/>
                        </a:lnTo>
                        <a:lnTo>
                          <a:pt x="0" y="5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89" name="Freeform 493">
                    <a:extLst>
                      <a:ext uri="{FF2B5EF4-FFF2-40B4-BE49-F238E27FC236}">
                        <a16:creationId xmlns:a16="http://schemas.microsoft.com/office/drawing/2014/main" id="{4678946F-EA2F-4189-A95B-1AA820D3E0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1" y="152"/>
                    <a:ext cx="5" cy="7"/>
                  </a:xfrm>
                  <a:custGeom>
                    <a:avLst/>
                    <a:gdLst>
                      <a:gd name="T0" fmla="*/ 2 w 5"/>
                      <a:gd name="T1" fmla="*/ 0 h 7"/>
                      <a:gd name="T2" fmla="*/ 1 w 5"/>
                      <a:gd name="T3" fmla="*/ 2 h 7"/>
                      <a:gd name="T4" fmla="*/ 1 w 5"/>
                      <a:gd name="T5" fmla="*/ 4 h 7"/>
                      <a:gd name="T6" fmla="*/ 1 w 5"/>
                      <a:gd name="T7" fmla="*/ 5 h 7"/>
                      <a:gd name="T8" fmla="*/ 0 w 5"/>
                      <a:gd name="T9" fmla="*/ 6 h 7"/>
                      <a:gd name="T10" fmla="*/ 0 w 5"/>
                      <a:gd name="T11" fmla="*/ 7 h 7"/>
                      <a:gd name="T12" fmla="*/ 0 w 5"/>
                      <a:gd name="T13" fmla="*/ 7 h 7"/>
                      <a:gd name="T14" fmla="*/ 1 w 5"/>
                      <a:gd name="T15" fmla="*/ 7 h 7"/>
                      <a:gd name="T16" fmla="*/ 2 w 5"/>
                      <a:gd name="T17" fmla="*/ 6 h 7"/>
                      <a:gd name="T18" fmla="*/ 3 w 5"/>
                      <a:gd name="T19" fmla="*/ 5 h 7"/>
                      <a:gd name="T20" fmla="*/ 4 w 5"/>
                      <a:gd name="T21" fmla="*/ 3 h 7"/>
                      <a:gd name="T22" fmla="*/ 4 w 5"/>
                      <a:gd name="T23" fmla="*/ 2 h 7"/>
                      <a:gd name="T24" fmla="*/ 5 w 5"/>
                      <a:gd name="T25" fmla="*/ 0 h 7"/>
                      <a:gd name="T26" fmla="*/ 2 w 5"/>
                      <a:gd name="T27" fmla="*/ 0 h 7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5"/>
                      <a:gd name="T43" fmla="*/ 0 h 7"/>
                      <a:gd name="T44" fmla="*/ 5 w 5"/>
                      <a:gd name="T45" fmla="*/ 7 h 7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5" h="7">
                        <a:moveTo>
                          <a:pt x="2" y="0"/>
                        </a:moveTo>
                        <a:lnTo>
                          <a:pt x="1" y="2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6"/>
                        </a:lnTo>
                        <a:lnTo>
                          <a:pt x="0" y="7"/>
                        </a:lnTo>
                        <a:lnTo>
                          <a:pt x="1" y="7"/>
                        </a:lnTo>
                        <a:lnTo>
                          <a:pt x="2" y="6"/>
                        </a:lnTo>
                        <a:lnTo>
                          <a:pt x="3" y="5"/>
                        </a:lnTo>
                        <a:lnTo>
                          <a:pt x="4" y="3"/>
                        </a:lnTo>
                        <a:lnTo>
                          <a:pt x="4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90" name="Freeform 494">
                    <a:extLst>
                      <a:ext uri="{FF2B5EF4-FFF2-40B4-BE49-F238E27FC236}">
                        <a16:creationId xmlns:a16="http://schemas.microsoft.com/office/drawing/2014/main" id="{2F87A61E-36F3-4648-BCB9-0D5D84E7FC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1" y="152"/>
                    <a:ext cx="5" cy="7"/>
                  </a:xfrm>
                  <a:custGeom>
                    <a:avLst/>
                    <a:gdLst>
                      <a:gd name="T0" fmla="*/ 2 w 5"/>
                      <a:gd name="T1" fmla="*/ 0 h 7"/>
                      <a:gd name="T2" fmla="*/ 2 w 5"/>
                      <a:gd name="T3" fmla="*/ 0 h 7"/>
                      <a:gd name="T4" fmla="*/ 1 w 5"/>
                      <a:gd name="T5" fmla="*/ 2 h 7"/>
                      <a:gd name="T6" fmla="*/ 1 w 5"/>
                      <a:gd name="T7" fmla="*/ 4 h 7"/>
                      <a:gd name="T8" fmla="*/ 1 w 5"/>
                      <a:gd name="T9" fmla="*/ 5 h 7"/>
                      <a:gd name="T10" fmla="*/ 0 w 5"/>
                      <a:gd name="T11" fmla="*/ 6 h 7"/>
                      <a:gd name="T12" fmla="*/ 0 w 5"/>
                      <a:gd name="T13" fmla="*/ 6 h 7"/>
                      <a:gd name="T14" fmla="*/ 0 w 5"/>
                      <a:gd name="T15" fmla="*/ 7 h 7"/>
                      <a:gd name="T16" fmla="*/ 0 w 5"/>
                      <a:gd name="T17" fmla="*/ 7 h 7"/>
                      <a:gd name="T18" fmla="*/ 1 w 5"/>
                      <a:gd name="T19" fmla="*/ 7 h 7"/>
                      <a:gd name="T20" fmla="*/ 2 w 5"/>
                      <a:gd name="T21" fmla="*/ 6 h 7"/>
                      <a:gd name="T22" fmla="*/ 2 w 5"/>
                      <a:gd name="T23" fmla="*/ 6 h 7"/>
                      <a:gd name="T24" fmla="*/ 3 w 5"/>
                      <a:gd name="T25" fmla="*/ 5 h 7"/>
                      <a:gd name="T26" fmla="*/ 4 w 5"/>
                      <a:gd name="T27" fmla="*/ 3 h 7"/>
                      <a:gd name="T28" fmla="*/ 4 w 5"/>
                      <a:gd name="T29" fmla="*/ 2 h 7"/>
                      <a:gd name="T30" fmla="*/ 5 w 5"/>
                      <a:gd name="T31" fmla="*/ 0 h 7"/>
                      <a:gd name="T32" fmla="*/ 2 w 5"/>
                      <a:gd name="T33" fmla="*/ 0 h 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"/>
                      <a:gd name="T52" fmla="*/ 0 h 7"/>
                      <a:gd name="T53" fmla="*/ 5 w 5"/>
                      <a:gd name="T54" fmla="*/ 7 h 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" h="7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1" y="2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6"/>
                        </a:lnTo>
                        <a:lnTo>
                          <a:pt x="0" y="7"/>
                        </a:lnTo>
                        <a:lnTo>
                          <a:pt x="1" y="7"/>
                        </a:lnTo>
                        <a:lnTo>
                          <a:pt x="2" y="6"/>
                        </a:lnTo>
                        <a:lnTo>
                          <a:pt x="3" y="5"/>
                        </a:lnTo>
                        <a:lnTo>
                          <a:pt x="4" y="3"/>
                        </a:lnTo>
                        <a:lnTo>
                          <a:pt x="4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91" name="Freeform 495">
                    <a:extLst>
                      <a:ext uri="{FF2B5EF4-FFF2-40B4-BE49-F238E27FC236}">
                        <a16:creationId xmlns:a16="http://schemas.microsoft.com/office/drawing/2014/main" id="{87683C31-8182-4826-8D6D-AD491025BA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" y="161"/>
                    <a:ext cx="9" cy="3"/>
                  </a:xfrm>
                  <a:custGeom>
                    <a:avLst/>
                    <a:gdLst>
                      <a:gd name="T0" fmla="*/ 0 w 9"/>
                      <a:gd name="T1" fmla="*/ 0 h 3"/>
                      <a:gd name="T2" fmla="*/ 0 w 9"/>
                      <a:gd name="T3" fmla="*/ 0 h 3"/>
                      <a:gd name="T4" fmla="*/ 0 w 9"/>
                      <a:gd name="T5" fmla="*/ 1 h 3"/>
                      <a:gd name="T6" fmla="*/ 1 w 9"/>
                      <a:gd name="T7" fmla="*/ 2 h 3"/>
                      <a:gd name="T8" fmla="*/ 2 w 9"/>
                      <a:gd name="T9" fmla="*/ 2 h 3"/>
                      <a:gd name="T10" fmla="*/ 3 w 9"/>
                      <a:gd name="T11" fmla="*/ 3 h 3"/>
                      <a:gd name="T12" fmla="*/ 4 w 9"/>
                      <a:gd name="T13" fmla="*/ 3 h 3"/>
                      <a:gd name="T14" fmla="*/ 6 w 9"/>
                      <a:gd name="T15" fmla="*/ 3 h 3"/>
                      <a:gd name="T16" fmla="*/ 8 w 9"/>
                      <a:gd name="T17" fmla="*/ 2 h 3"/>
                      <a:gd name="T18" fmla="*/ 9 w 9"/>
                      <a:gd name="T19" fmla="*/ 1 h 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9"/>
                      <a:gd name="T31" fmla="*/ 0 h 3"/>
                      <a:gd name="T32" fmla="*/ 9 w 9"/>
                      <a:gd name="T33" fmla="*/ 3 h 3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9" h="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2"/>
                        </a:lnTo>
                        <a:lnTo>
                          <a:pt x="2" y="2"/>
                        </a:lnTo>
                        <a:lnTo>
                          <a:pt x="3" y="3"/>
                        </a:lnTo>
                        <a:lnTo>
                          <a:pt x="4" y="3"/>
                        </a:lnTo>
                        <a:lnTo>
                          <a:pt x="6" y="3"/>
                        </a:lnTo>
                        <a:lnTo>
                          <a:pt x="8" y="2"/>
                        </a:lnTo>
                        <a:lnTo>
                          <a:pt x="9" y="1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92" name="Freeform 496">
                    <a:extLst>
                      <a:ext uri="{FF2B5EF4-FFF2-40B4-BE49-F238E27FC236}">
                        <a16:creationId xmlns:a16="http://schemas.microsoft.com/office/drawing/2014/main" id="{9173783F-313D-46BE-AE9B-3CE9B49F3E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8" y="163"/>
                    <a:ext cx="10" cy="3"/>
                  </a:xfrm>
                  <a:custGeom>
                    <a:avLst/>
                    <a:gdLst>
                      <a:gd name="T0" fmla="*/ 0 w 10"/>
                      <a:gd name="T1" fmla="*/ 0 h 3"/>
                      <a:gd name="T2" fmla="*/ 0 w 10"/>
                      <a:gd name="T3" fmla="*/ 0 h 3"/>
                      <a:gd name="T4" fmla="*/ 0 w 10"/>
                      <a:gd name="T5" fmla="*/ 0 h 3"/>
                      <a:gd name="T6" fmla="*/ 0 w 10"/>
                      <a:gd name="T7" fmla="*/ 0 h 3"/>
                      <a:gd name="T8" fmla="*/ 0 w 10"/>
                      <a:gd name="T9" fmla="*/ 1 h 3"/>
                      <a:gd name="T10" fmla="*/ 1 w 10"/>
                      <a:gd name="T11" fmla="*/ 1 h 3"/>
                      <a:gd name="T12" fmla="*/ 2 w 10"/>
                      <a:gd name="T13" fmla="*/ 2 h 3"/>
                      <a:gd name="T14" fmla="*/ 2 w 10"/>
                      <a:gd name="T15" fmla="*/ 2 h 3"/>
                      <a:gd name="T16" fmla="*/ 3 w 10"/>
                      <a:gd name="T17" fmla="*/ 3 h 3"/>
                      <a:gd name="T18" fmla="*/ 4 w 10"/>
                      <a:gd name="T19" fmla="*/ 3 h 3"/>
                      <a:gd name="T20" fmla="*/ 4 w 10"/>
                      <a:gd name="T21" fmla="*/ 3 h 3"/>
                      <a:gd name="T22" fmla="*/ 5 w 10"/>
                      <a:gd name="T23" fmla="*/ 3 h 3"/>
                      <a:gd name="T24" fmla="*/ 6 w 10"/>
                      <a:gd name="T25" fmla="*/ 3 h 3"/>
                      <a:gd name="T26" fmla="*/ 7 w 10"/>
                      <a:gd name="T27" fmla="*/ 3 h 3"/>
                      <a:gd name="T28" fmla="*/ 8 w 10"/>
                      <a:gd name="T29" fmla="*/ 2 h 3"/>
                      <a:gd name="T30" fmla="*/ 8 w 10"/>
                      <a:gd name="T31" fmla="*/ 2 h 3"/>
                      <a:gd name="T32" fmla="*/ 9 w 10"/>
                      <a:gd name="T33" fmla="*/ 2 h 3"/>
                      <a:gd name="T34" fmla="*/ 9 w 10"/>
                      <a:gd name="T35" fmla="*/ 1 h 3"/>
                      <a:gd name="T36" fmla="*/ 10 w 10"/>
                      <a:gd name="T37" fmla="*/ 0 h 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0"/>
                      <a:gd name="T58" fmla="*/ 0 h 3"/>
                      <a:gd name="T59" fmla="*/ 10 w 10"/>
                      <a:gd name="T60" fmla="*/ 3 h 3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0" h="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2" y="2"/>
                        </a:lnTo>
                        <a:lnTo>
                          <a:pt x="3" y="3"/>
                        </a:lnTo>
                        <a:lnTo>
                          <a:pt x="4" y="3"/>
                        </a:lnTo>
                        <a:lnTo>
                          <a:pt x="5" y="3"/>
                        </a:lnTo>
                        <a:lnTo>
                          <a:pt x="6" y="3"/>
                        </a:lnTo>
                        <a:lnTo>
                          <a:pt x="7" y="3"/>
                        </a:lnTo>
                        <a:lnTo>
                          <a:pt x="8" y="2"/>
                        </a:lnTo>
                        <a:lnTo>
                          <a:pt x="9" y="2"/>
                        </a:lnTo>
                        <a:lnTo>
                          <a:pt x="9" y="1"/>
                        </a:lnTo>
                        <a:lnTo>
                          <a:pt x="10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93" name="Freeform 497">
                    <a:extLst>
                      <a:ext uri="{FF2B5EF4-FFF2-40B4-BE49-F238E27FC236}">
                        <a16:creationId xmlns:a16="http://schemas.microsoft.com/office/drawing/2014/main" id="{479D8772-E2FF-46F9-A884-4B61A58CD7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7" y="22"/>
                    <a:ext cx="103" cy="28"/>
                  </a:xfrm>
                  <a:custGeom>
                    <a:avLst/>
                    <a:gdLst>
                      <a:gd name="T0" fmla="*/ 103 w 103"/>
                      <a:gd name="T1" fmla="*/ 28 h 28"/>
                      <a:gd name="T2" fmla="*/ 9 w 103"/>
                      <a:gd name="T3" fmla="*/ 6 h 28"/>
                      <a:gd name="T4" fmla="*/ 3 w 103"/>
                      <a:gd name="T5" fmla="*/ 5 h 28"/>
                      <a:gd name="T6" fmla="*/ 3 w 103"/>
                      <a:gd name="T7" fmla="*/ 4 h 28"/>
                      <a:gd name="T8" fmla="*/ 2 w 103"/>
                      <a:gd name="T9" fmla="*/ 2 h 28"/>
                      <a:gd name="T10" fmla="*/ 2 w 103"/>
                      <a:gd name="T11" fmla="*/ 1 h 28"/>
                      <a:gd name="T12" fmla="*/ 2 w 103"/>
                      <a:gd name="T13" fmla="*/ 0 h 28"/>
                      <a:gd name="T14" fmla="*/ 0 w 103"/>
                      <a:gd name="T15" fmla="*/ 0 h 28"/>
                      <a:gd name="T16" fmla="*/ 1 w 103"/>
                      <a:gd name="T17" fmla="*/ 2 h 28"/>
                      <a:gd name="T18" fmla="*/ 1 w 103"/>
                      <a:gd name="T19" fmla="*/ 4 h 28"/>
                      <a:gd name="T20" fmla="*/ 1 w 103"/>
                      <a:gd name="T21" fmla="*/ 6 h 28"/>
                      <a:gd name="T22" fmla="*/ 1 w 103"/>
                      <a:gd name="T23" fmla="*/ 6 h 28"/>
                      <a:gd name="T24" fmla="*/ 103 w 103"/>
                      <a:gd name="T25" fmla="*/ 28 h 2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03"/>
                      <a:gd name="T40" fmla="*/ 0 h 28"/>
                      <a:gd name="T41" fmla="*/ 103 w 103"/>
                      <a:gd name="T42" fmla="*/ 28 h 2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03" h="28">
                        <a:moveTo>
                          <a:pt x="103" y="28"/>
                        </a:moveTo>
                        <a:lnTo>
                          <a:pt x="9" y="6"/>
                        </a:lnTo>
                        <a:lnTo>
                          <a:pt x="3" y="5"/>
                        </a:lnTo>
                        <a:lnTo>
                          <a:pt x="3" y="4"/>
                        </a:ln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1" y="4"/>
                        </a:lnTo>
                        <a:lnTo>
                          <a:pt x="1" y="6"/>
                        </a:lnTo>
                        <a:lnTo>
                          <a:pt x="103" y="28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94" name="Freeform 498">
                    <a:extLst>
                      <a:ext uri="{FF2B5EF4-FFF2-40B4-BE49-F238E27FC236}">
                        <a16:creationId xmlns:a16="http://schemas.microsoft.com/office/drawing/2014/main" id="{D362A128-C899-4CE4-8EB1-B51F19AED0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9" y="22"/>
                    <a:ext cx="109" cy="30"/>
                  </a:xfrm>
                  <a:custGeom>
                    <a:avLst/>
                    <a:gdLst>
                      <a:gd name="T0" fmla="*/ 1 w 109"/>
                      <a:gd name="T1" fmla="*/ 5 h 30"/>
                      <a:gd name="T2" fmla="*/ 7 w 109"/>
                      <a:gd name="T3" fmla="*/ 6 h 30"/>
                      <a:gd name="T4" fmla="*/ 101 w 109"/>
                      <a:gd name="T5" fmla="*/ 28 h 30"/>
                      <a:gd name="T6" fmla="*/ 109 w 109"/>
                      <a:gd name="T7" fmla="*/ 30 h 30"/>
                      <a:gd name="T8" fmla="*/ 109 w 109"/>
                      <a:gd name="T9" fmla="*/ 30 h 30"/>
                      <a:gd name="T10" fmla="*/ 8 w 109"/>
                      <a:gd name="T11" fmla="*/ 5 h 30"/>
                      <a:gd name="T12" fmla="*/ 0 w 109"/>
                      <a:gd name="T13" fmla="*/ 0 h 30"/>
                      <a:gd name="T14" fmla="*/ 0 w 109"/>
                      <a:gd name="T15" fmla="*/ 0 h 30"/>
                      <a:gd name="T16" fmla="*/ 0 w 109"/>
                      <a:gd name="T17" fmla="*/ 1 h 30"/>
                      <a:gd name="T18" fmla="*/ 0 w 109"/>
                      <a:gd name="T19" fmla="*/ 2 h 30"/>
                      <a:gd name="T20" fmla="*/ 1 w 109"/>
                      <a:gd name="T21" fmla="*/ 4 h 30"/>
                      <a:gd name="T22" fmla="*/ 1 w 109"/>
                      <a:gd name="T23" fmla="*/ 5 h 30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109"/>
                      <a:gd name="T37" fmla="*/ 0 h 30"/>
                      <a:gd name="T38" fmla="*/ 109 w 109"/>
                      <a:gd name="T39" fmla="*/ 30 h 30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109" h="30">
                        <a:moveTo>
                          <a:pt x="1" y="5"/>
                        </a:moveTo>
                        <a:lnTo>
                          <a:pt x="7" y="6"/>
                        </a:lnTo>
                        <a:lnTo>
                          <a:pt x="101" y="28"/>
                        </a:lnTo>
                        <a:lnTo>
                          <a:pt x="109" y="30"/>
                        </a:lnTo>
                        <a:lnTo>
                          <a:pt x="8" y="5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95" name="Freeform 499">
                    <a:extLst>
                      <a:ext uri="{FF2B5EF4-FFF2-40B4-BE49-F238E27FC236}">
                        <a16:creationId xmlns:a16="http://schemas.microsoft.com/office/drawing/2014/main" id="{816099F9-F6A1-4864-9B85-577C55DBD6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" y="22"/>
                    <a:ext cx="109" cy="30"/>
                  </a:xfrm>
                  <a:custGeom>
                    <a:avLst/>
                    <a:gdLst>
                      <a:gd name="T0" fmla="*/ 1 w 109"/>
                      <a:gd name="T1" fmla="*/ 5 h 30"/>
                      <a:gd name="T2" fmla="*/ 7 w 109"/>
                      <a:gd name="T3" fmla="*/ 6 h 30"/>
                      <a:gd name="T4" fmla="*/ 101 w 109"/>
                      <a:gd name="T5" fmla="*/ 28 h 30"/>
                      <a:gd name="T6" fmla="*/ 109 w 109"/>
                      <a:gd name="T7" fmla="*/ 30 h 30"/>
                      <a:gd name="T8" fmla="*/ 109 w 109"/>
                      <a:gd name="T9" fmla="*/ 30 h 30"/>
                      <a:gd name="T10" fmla="*/ 8 w 109"/>
                      <a:gd name="T11" fmla="*/ 5 h 30"/>
                      <a:gd name="T12" fmla="*/ 0 w 109"/>
                      <a:gd name="T13" fmla="*/ 0 h 30"/>
                      <a:gd name="T14" fmla="*/ 0 w 109"/>
                      <a:gd name="T15" fmla="*/ 0 h 30"/>
                      <a:gd name="T16" fmla="*/ 0 w 109"/>
                      <a:gd name="T17" fmla="*/ 0 h 30"/>
                      <a:gd name="T18" fmla="*/ 0 w 109"/>
                      <a:gd name="T19" fmla="*/ 1 h 30"/>
                      <a:gd name="T20" fmla="*/ 0 w 109"/>
                      <a:gd name="T21" fmla="*/ 2 h 30"/>
                      <a:gd name="T22" fmla="*/ 1 w 109"/>
                      <a:gd name="T23" fmla="*/ 4 h 30"/>
                      <a:gd name="T24" fmla="*/ 1 w 109"/>
                      <a:gd name="T25" fmla="*/ 5 h 30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09"/>
                      <a:gd name="T40" fmla="*/ 0 h 30"/>
                      <a:gd name="T41" fmla="*/ 109 w 109"/>
                      <a:gd name="T42" fmla="*/ 30 h 30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09" h="30">
                        <a:moveTo>
                          <a:pt x="1" y="5"/>
                        </a:moveTo>
                        <a:lnTo>
                          <a:pt x="7" y="6"/>
                        </a:lnTo>
                        <a:lnTo>
                          <a:pt x="101" y="28"/>
                        </a:lnTo>
                        <a:lnTo>
                          <a:pt x="109" y="30"/>
                        </a:lnTo>
                        <a:lnTo>
                          <a:pt x="8" y="5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96" name="Freeform 500">
                    <a:extLst>
                      <a:ext uri="{FF2B5EF4-FFF2-40B4-BE49-F238E27FC236}">
                        <a16:creationId xmlns:a16="http://schemas.microsoft.com/office/drawing/2014/main" id="{25072DF8-A310-49CA-8DAF-C4B9DE7301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4" y="45"/>
                    <a:ext cx="14" cy="101"/>
                  </a:xfrm>
                  <a:custGeom>
                    <a:avLst/>
                    <a:gdLst>
                      <a:gd name="T0" fmla="*/ 12 w 14"/>
                      <a:gd name="T1" fmla="*/ 94 h 101"/>
                      <a:gd name="T2" fmla="*/ 13 w 14"/>
                      <a:gd name="T3" fmla="*/ 93 h 101"/>
                      <a:gd name="T4" fmla="*/ 14 w 14"/>
                      <a:gd name="T5" fmla="*/ 92 h 101"/>
                      <a:gd name="T6" fmla="*/ 14 w 14"/>
                      <a:gd name="T7" fmla="*/ 91 h 101"/>
                      <a:gd name="T8" fmla="*/ 14 w 14"/>
                      <a:gd name="T9" fmla="*/ 90 h 101"/>
                      <a:gd name="T10" fmla="*/ 14 w 14"/>
                      <a:gd name="T11" fmla="*/ 3 h 101"/>
                      <a:gd name="T12" fmla="*/ 13 w 14"/>
                      <a:gd name="T13" fmla="*/ 2 h 101"/>
                      <a:gd name="T14" fmla="*/ 13 w 14"/>
                      <a:gd name="T15" fmla="*/ 2 h 101"/>
                      <a:gd name="T16" fmla="*/ 13 w 14"/>
                      <a:gd name="T17" fmla="*/ 1 h 101"/>
                      <a:gd name="T18" fmla="*/ 12 w 14"/>
                      <a:gd name="T19" fmla="*/ 1 h 101"/>
                      <a:gd name="T20" fmla="*/ 1 w 14"/>
                      <a:gd name="T21" fmla="*/ 0 h 101"/>
                      <a:gd name="T22" fmla="*/ 1 w 14"/>
                      <a:gd name="T23" fmla="*/ 0 h 101"/>
                      <a:gd name="T24" fmla="*/ 0 w 14"/>
                      <a:gd name="T25" fmla="*/ 0 h 101"/>
                      <a:gd name="T26" fmla="*/ 0 w 14"/>
                      <a:gd name="T27" fmla="*/ 1 h 101"/>
                      <a:gd name="T28" fmla="*/ 0 w 14"/>
                      <a:gd name="T29" fmla="*/ 1 h 101"/>
                      <a:gd name="T30" fmla="*/ 0 w 14"/>
                      <a:gd name="T31" fmla="*/ 100 h 101"/>
                      <a:gd name="T32" fmla="*/ 0 w 14"/>
                      <a:gd name="T33" fmla="*/ 100 h 101"/>
                      <a:gd name="T34" fmla="*/ 0 w 14"/>
                      <a:gd name="T35" fmla="*/ 101 h 101"/>
                      <a:gd name="T36" fmla="*/ 1 w 14"/>
                      <a:gd name="T37" fmla="*/ 101 h 101"/>
                      <a:gd name="T38" fmla="*/ 1 w 14"/>
                      <a:gd name="T39" fmla="*/ 101 h 101"/>
                      <a:gd name="T40" fmla="*/ 12 w 14"/>
                      <a:gd name="T41" fmla="*/ 94 h 101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4"/>
                      <a:gd name="T64" fmla="*/ 0 h 101"/>
                      <a:gd name="T65" fmla="*/ 14 w 14"/>
                      <a:gd name="T66" fmla="*/ 101 h 101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4" h="101">
                        <a:moveTo>
                          <a:pt x="12" y="94"/>
                        </a:moveTo>
                        <a:lnTo>
                          <a:pt x="13" y="93"/>
                        </a:lnTo>
                        <a:lnTo>
                          <a:pt x="14" y="92"/>
                        </a:lnTo>
                        <a:lnTo>
                          <a:pt x="14" y="91"/>
                        </a:lnTo>
                        <a:lnTo>
                          <a:pt x="14" y="90"/>
                        </a:lnTo>
                        <a:lnTo>
                          <a:pt x="14" y="3"/>
                        </a:lnTo>
                        <a:lnTo>
                          <a:pt x="13" y="2"/>
                        </a:lnTo>
                        <a:lnTo>
                          <a:pt x="13" y="1"/>
                        </a:lnTo>
                        <a:lnTo>
                          <a:pt x="12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00"/>
                        </a:lnTo>
                        <a:lnTo>
                          <a:pt x="0" y="101"/>
                        </a:lnTo>
                        <a:lnTo>
                          <a:pt x="1" y="101"/>
                        </a:lnTo>
                        <a:lnTo>
                          <a:pt x="12" y="94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97" name="Freeform 501">
                    <a:extLst>
                      <a:ext uri="{FF2B5EF4-FFF2-40B4-BE49-F238E27FC236}">
                        <a16:creationId xmlns:a16="http://schemas.microsoft.com/office/drawing/2014/main" id="{70EABD66-5891-4D47-91C2-1723D1DB8C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4" y="45"/>
                    <a:ext cx="14" cy="101"/>
                  </a:xfrm>
                  <a:custGeom>
                    <a:avLst/>
                    <a:gdLst>
                      <a:gd name="T0" fmla="*/ 12 w 14"/>
                      <a:gd name="T1" fmla="*/ 94 h 101"/>
                      <a:gd name="T2" fmla="*/ 12 w 14"/>
                      <a:gd name="T3" fmla="*/ 94 h 101"/>
                      <a:gd name="T4" fmla="*/ 13 w 14"/>
                      <a:gd name="T5" fmla="*/ 93 h 101"/>
                      <a:gd name="T6" fmla="*/ 14 w 14"/>
                      <a:gd name="T7" fmla="*/ 92 h 101"/>
                      <a:gd name="T8" fmla="*/ 14 w 14"/>
                      <a:gd name="T9" fmla="*/ 91 h 101"/>
                      <a:gd name="T10" fmla="*/ 14 w 14"/>
                      <a:gd name="T11" fmla="*/ 90 h 101"/>
                      <a:gd name="T12" fmla="*/ 14 w 14"/>
                      <a:gd name="T13" fmla="*/ 3 h 101"/>
                      <a:gd name="T14" fmla="*/ 14 w 14"/>
                      <a:gd name="T15" fmla="*/ 3 h 101"/>
                      <a:gd name="T16" fmla="*/ 13 w 14"/>
                      <a:gd name="T17" fmla="*/ 2 h 101"/>
                      <a:gd name="T18" fmla="*/ 13 w 14"/>
                      <a:gd name="T19" fmla="*/ 2 h 101"/>
                      <a:gd name="T20" fmla="*/ 13 w 14"/>
                      <a:gd name="T21" fmla="*/ 1 h 101"/>
                      <a:gd name="T22" fmla="*/ 12 w 14"/>
                      <a:gd name="T23" fmla="*/ 1 h 101"/>
                      <a:gd name="T24" fmla="*/ 1 w 14"/>
                      <a:gd name="T25" fmla="*/ 0 h 101"/>
                      <a:gd name="T26" fmla="*/ 1 w 14"/>
                      <a:gd name="T27" fmla="*/ 0 h 101"/>
                      <a:gd name="T28" fmla="*/ 1 w 14"/>
                      <a:gd name="T29" fmla="*/ 0 h 101"/>
                      <a:gd name="T30" fmla="*/ 0 w 14"/>
                      <a:gd name="T31" fmla="*/ 0 h 101"/>
                      <a:gd name="T32" fmla="*/ 0 w 14"/>
                      <a:gd name="T33" fmla="*/ 1 h 101"/>
                      <a:gd name="T34" fmla="*/ 0 w 14"/>
                      <a:gd name="T35" fmla="*/ 1 h 101"/>
                      <a:gd name="T36" fmla="*/ 0 w 14"/>
                      <a:gd name="T37" fmla="*/ 100 h 101"/>
                      <a:gd name="T38" fmla="*/ 0 w 14"/>
                      <a:gd name="T39" fmla="*/ 100 h 101"/>
                      <a:gd name="T40" fmla="*/ 0 w 14"/>
                      <a:gd name="T41" fmla="*/ 100 h 101"/>
                      <a:gd name="T42" fmla="*/ 0 w 14"/>
                      <a:gd name="T43" fmla="*/ 101 h 101"/>
                      <a:gd name="T44" fmla="*/ 1 w 14"/>
                      <a:gd name="T45" fmla="*/ 101 h 101"/>
                      <a:gd name="T46" fmla="*/ 1 w 14"/>
                      <a:gd name="T47" fmla="*/ 101 h 101"/>
                      <a:gd name="T48" fmla="*/ 12 w 14"/>
                      <a:gd name="T49" fmla="*/ 94 h 101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14"/>
                      <a:gd name="T76" fmla="*/ 0 h 101"/>
                      <a:gd name="T77" fmla="*/ 14 w 14"/>
                      <a:gd name="T78" fmla="*/ 101 h 101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14" h="101">
                        <a:moveTo>
                          <a:pt x="12" y="94"/>
                        </a:moveTo>
                        <a:lnTo>
                          <a:pt x="12" y="94"/>
                        </a:lnTo>
                        <a:lnTo>
                          <a:pt x="13" y="93"/>
                        </a:lnTo>
                        <a:lnTo>
                          <a:pt x="14" y="92"/>
                        </a:lnTo>
                        <a:lnTo>
                          <a:pt x="14" y="91"/>
                        </a:lnTo>
                        <a:lnTo>
                          <a:pt x="14" y="90"/>
                        </a:lnTo>
                        <a:lnTo>
                          <a:pt x="14" y="3"/>
                        </a:lnTo>
                        <a:lnTo>
                          <a:pt x="13" y="2"/>
                        </a:lnTo>
                        <a:lnTo>
                          <a:pt x="13" y="1"/>
                        </a:lnTo>
                        <a:lnTo>
                          <a:pt x="12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00"/>
                        </a:lnTo>
                        <a:lnTo>
                          <a:pt x="0" y="101"/>
                        </a:lnTo>
                        <a:lnTo>
                          <a:pt x="1" y="101"/>
                        </a:lnTo>
                        <a:lnTo>
                          <a:pt x="12" y="94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98" name="Freeform 502">
                    <a:extLst>
                      <a:ext uri="{FF2B5EF4-FFF2-40B4-BE49-F238E27FC236}">
                        <a16:creationId xmlns:a16="http://schemas.microsoft.com/office/drawing/2014/main" id="{FFFDB196-CAC9-457C-80C6-591807F3F4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6" y="47"/>
                    <a:ext cx="18" cy="86"/>
                  </a:xfrm>
                  <a:custGeom>
                    <a:avLst/>
                    <a:gdLst>
                      <a:gd name="T0" fmla="*/ 3 w 18"/>
                      <a:gd name="T1" fmla="*/ 0 h 86"/>
                      <a:gd name="T2" fmla="*/ 2 w 18"/>
                      <a:gd name="T3" fmla="*/ 0 h 86"/>
                      <a:gd name="T4" fmla="*/ 2 w 18"/>
                      <a:gd name="T5" fmla="*/ 0 h 86"/>
                      <a:gd name="T6" fmla="*/ 1 w 18"/>
                      <a:gd name="T7" fmla="*/ 0 h 86"/>
                      <a:gd name="T8" fmla="*/ 1 w 18"/>
                      <a:gd name="T9" fmla="*/ 1 h 86"/>
                      <a:gd name="T10" fmla="*/ 1 w 18"/>
                      <a:gd name="T11" fmla="*/ 15 h 86"/>
                      <a:gd name="T12" fmla="*/ 1 w 18"/>
                      <a:gd name="T13" fmla="*/ 44 h 86"/>
                      <a:gd name="T14" fmla="*/ 0 w 18"/>
                      <a:gd name="T15" fmla="*/ 73 h 86"/>
                      <a:gd name="T16" fmla="*/ 0 w 18"/>
                      <a:gd name="T17" fmla="*/ 86 h 86"/>
                      <a:gd name="T18" fmla="*/ 0 w 18"/>
                      <a:gd name="T19" fmla="*/ 86 h 86"/>
                      <a:gd name="T20" fmla="*/ 1 w 18"/>
                      <a:gd name="T21" fmla="*/ 86 h 86"/>
                      <a:gd name="T22" fmla="*/ 1 w 18"/>
                      <a:gd name="T23" fmla="*/ 86 h 86"/>
                      <a:gd name="T24" fmla="*/ 2 w 18"/>
                      <a:gd name="T25" fmla="*/ 86 h 86"/>
                      <a:gd name="T26" fmla="*/ 3 w 18"/>
                      <a:gd name="T27" fmla="*/ 85 h 86"/>
                      <a:gd name="T28" fmla="*/ 5 w 18"/>
                      <a:gd name="T29" fmla="*/ 84 h 86"/>
                      <a:gd name="T30" fmla="*/ 7 w 18"/>
                      <a:gd name="T31" fmla="*/ 83 h 86"/>
                      <a:gd name="T32" fmla="*/ 10 w 18"/>
                      <a:gd name="T33" fmla="*/ 81 h 86"/>
                      <a:gd name="T34" fmla="*/ 12 w 18"/>
                      <a:gd name="T35" fmla="*/ 79 h 86"/>
                      <a:gd name="T36" fmla="*/ 15 w 18"/>
                      <a:gd name="T37" fmla="*/ 78 h 86"/>
                      <a:gd name="T38" fmla="*/ 16 w 18"/>
                      <a:gd name="T39" fmla="*/ 77 h 86"/>
                      <a:gd name="T40" fmla="*/ 17 w 18"/>
                      <a:gd name="T41" fmla="*/ 77 h 86"/>
                      <a:gd name="T42" fmla="*/ 17 w 18"/>
                      <a:gd name="T43" fmla="*/ 65 h 86"/>
                      <a:gd name="T44" fmla="*/ 17 w 18"/>
                      <a:gd name="T45" fmla="*/ 41 h 86"/>
                      <a:gd name="T46" fmla="*/ 18 w 18"/>
                      <a:gd name="T47" fmla="*/ 15 h 86"/>
                      <a:gd name="T48" fmla="*/ 18 w 18"/>
                      <a:gd name="T49" fmla="*/ 3 h 86"/>
                      <a:gd name="T50" fmla="*/ 18 w 18"/>
                      <a:gd name="T51" fmla="*/ 2 h 86"/>
                      <a:gd name="T52" fmla="*/ 18 w 18"/>
                      <a:gd name="T53" fmla="*/ 2 h 86"/>
                      <a:gd name="T54" fmla="*/ 17 w 18"/>
                      <a:gd name="T55" fmla="*/ 2 h 86"/>
                      <a:gd name="T56" fmla="*/ 17 w 18"/>
                      <a:gd name="T57" fmla="*/ 2 h 86"/>
                      <a:gd name="T58" fmla="*/ 16 w 18"/>
                      <a:gd name="T59" fmla="*/ 2 h 86"/>
                      <a:gd name="T60" fmla="*/ 14 w 18"/>
                      <a:gd name="T61" fmla="*/ 1 h 86"/>
                      <a:gd name="T62" fmla="*/ 12 w 18"/>
                      <a:gd name="T63" fmla="*/ 1 h 86"/>
                      <a:gd name="T64" fmla="*/ 10 w 18"/>
                      <a:gd name="T65" fmla="*/ 1 h 86"/>
                      <a:gd name="T66" fmla="*/ 7 w 18"/>
                      <a:gd name="T67" fmla="*/ 0 h 86"/>
                      <a:gd name="T68" fmla="*/ 5 w 18"/>
                      <a:gd name="T69" fmla="*/ 0 h 86"/>
                      <a:gd name="T70" fmla="*/ 4 w 18"/>
                      <a:gd name="T71" fmla="*/ 0 h 86"/>
                      <a:gd name="T72" fmla="*/ 3 w 18"/>
                      <a:gd name="T73" fmla="*/ 0 h 8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18"/>
                      <a:gd name="T112" fmla="*/ 0 h 86"/>
                      <a:gd name="T113" fmla="*/ 18 w 18"/>
                      <a:gd name="T114" fmla="*/ 86 h 8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18" h="86">
                        <a:moveTo>
                          <a:pt x="3" y="0"/>
                        </a:move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1" y="15"/>
                        </a:lnTo>
                        <a:lnTo>
                          <a:pt x="1" y="44"/>
                        </a:lnTo>
                        <a:lnTo>
                          <a:pt x="0" y="73"/>
                        </a:lnTo>
                        <a:lnTo>
                          <a:pt x="0" y="86"/>
                        </a:lnTo>
                        <a:lnTo>
                          <a:pt x="1" y="86"/>
                        </a:lnTo>
                        <a:lnTo>
                          <a:pt x="2" y="86"/>
                        </a:lnTo>
                        <a:lnTo>
                          <a:pt x="3" y="85"/>
                        </a:lnTo>
                        <a:lnTo>
                          <a:pt x="5" y="84"/>
                        </a:lnTo>
                        <a:lnTo>
                          <a:pt x="7" y="83"/>
                        </a:lnTo>
                        <a:lnTo>
                          <a:pt x="10" y="81"/>
                        </a:lnTo>
                        <a:lnTo>
                          <a:pt x="12" y="79"/>
                        </a:lnTo>
                        <a:lnTo>
                          <a:pt x="15" y="78"/>
                        </a:lnTo>
                        <a:lnTo>
                          <a:pt x="16" y="77"/>
                        </a:lnTo>
                        <a:lnTo>
                          <a:pt x="17" y="77"/>
                        </a:lnTo>
                        <a:lnTo>
                          <a:pt x="17" y="65"/>
                        </a:lnTo>
                        <a:lnTo>
                          <a:pt x="17" y="41"/>
                        </a:lnTo>
                        <a:lnTo>
                          <a:pt x="18" y="15"/>
                        </a:lnTo>
                        <a:lnTo>
                          <a:pt x="18" y="3"/>
                        </a:lnTo>
                        <a:lnTo>
                          <a:pt x="18" y="2"/>
                        </a:lnTo>
                        <a:lnTo>
                          <a:pt x="17" y="2"/>
                        </a:lnTo>
                        <a:lnTo>
                          <a:pt x="16" y="2"/>
                        </a:lnTo>
                        <a:lnTo>
                          <a:pt x="14" y="1"/>
                        </a:lnTo>
                        <a:lnTo>
                          <a:pt x="12" y="1"/>
                        </a:lnTo>
                        <a:lnTo>
                          <a:pt x="10" y="1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699" name="Freeform 503">
                    <a:extLst>
                      <a:ext uri="{FF2B5EF4-FFF2-40B4-BE49-F238E27FC236}">
                        <a16:creationId xmlns:a16="http://schemas.microsoft.com/office/drawing/2014/main" id="{8595CB1D-94F5-4D7C-8D69-C7707D22B5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" y="47"/>
                    <a:ext cx="18" cy="86"/>
                  </a:xfrm>
                  <a:custGeom>
                    <a:avLst/>
                    <a:gdLst>
                      <a:gd name="T0" fmla="*/ 3 w 18"/>
                      <a:gd name="T1" fmla="*/ 0 h 86"/>
                      <a:gd name="T2" fmla="*/ 3 w 18"/>
                      <a:gd name="T3" fmla="*/ 0 h 86"/>
                      <a:gd name="T4" fmla="*/ 2 w 18"/>
                      <a:gd name="T5" fmla="*/ 0 h 86"/>
                      <a:gd name="T6" fmla="*/ 2 w 18"/>
                      <a:gd name="T7" fmla="*/ 0 h 86"/>
                      <a:gd name="T8" fmla="*/ 1 w 18"/>
                      <a:gd name="T9" fmla="*/ 0 h 86"/>
                      <a:gd name="T10" fmla="*/ 1 w 18"/>
                      <a:gd name="T11" fmla="*/ 1 h 86"/>
                      <a:gd name="T12" fmla="*/ 1 w 18"/>
                      <a:gd name="T13" fmla="*/ 1 h 86"/>
                      <a:gd name="T14" fmla="*/ 1 w 18"/>
                      <a:gd name="T15" fmla="*/ 15 h 86"/>
                      <a:gd name="T16" fmla="*/ 1 w 18"/>
                      <a:gd name="T17" fmla="*/ 44 h 86"/>
                      <a:gd name="T18" fmla="*/ 0 w 18"/>
                      <a:gd name="T19" fmla="*/ 73 h 86"/>
                      <a:gd name="T20" fmla="*/ 0 w 18"/>
                      <a:gd name="T21" fmla="*/ 86 h 86"/>
                      <a:gd name="T22" fmla="*/ 0 w 18"/>
                      <a:gd name="T23" fmla="*/ 86 h 86"/>
                      <a:gd name="T24" fmla="*/ 0 w 18"/>
                      <a:gd name="T25" fmla="*/ 86 h 86"/>
                      <a:gd name="T26" fmla="*/ 1 w 18"/>
                      <a:gd name="T27" fmla="*/ 86 h 86"/>
                      <a:gd name="T28" fmla="*/ 1 w 18"/>
                      <a:gd name="T29" fmla="*/ 86 h 86"/>
                      <a:gd name="T30" fmla="*/ 2 w 18"/>
                      <a:gd name="T31" fmla="*/ 86 h 86"/>
                      <a:gd name="T32" fmla="*/ 2 w 18"/>
                      <a:gd name="T33" fmla="*/ 86 h 86"/>
                      <a:gd name="T34" fmla="*/ 3 w 18"/>
                      <a:gd name="T35" fmla="*/ 85 h 86"/>
                      <a:gd name="T36" fmla="*/ 5 w 18"/>
                      <a:gd name="T37" fmla="*/ 84 h 86"/>
                      <a:gd name="T38" fmla="*/ 7 w 18"/>
                      <a:gd name="T39" fmla="*/ 83 h 86"/>
                      <a:gd name="T40" fmla="*/ 10 w 18"/>
                      <a:gd name="T41" fmla="*/ 81 h 86"/>
                      <a:gd name="T42" fmla="*/ 12 w 18"/>
                      <a:gd name="T43" fmla="*/ 79 h 86"/>
                      <a:gd name="T44" fmla="*/ 15 w 18"/>
                      <a:gd name="T45" fmla="*/ 78 h 86"/>
                      <a:gd name="T46" fmla="*/ 16 w 18"/>
                      <a:gd name="T47" fmla="*/ 77 h 86"/>
                      <a:gd name="T48" fmla="*/ 17 w 18"/>
                      <a:gd name="T49" fmla="*/ 77 h 86"/>
                      <a:gd name="T50" fmla="*/ 17 w 18"/>
                      <a:gd name="T51" fmla="*/ 77 h 86"/>
                      <a:gd name="T52" fmla="*/ 17 w 18"/>
                      <a:gd name="T53" fmla="*/ 65 h 86"/>
                      <a:gd name="T54" fmla="*/ 17 w 18"/>
                      <a:gd name="T55" fmla="*/ 41 h 86"/>
                      <a:gd name="T56" fmla="*/ 18 w 18"/>
                      <a:gd name="T57" fmla="*/ 15 h 86"/>
                      <a:gd name="T58" fmla="*/ 18 w 18"/>
                      <a:gd name="T59" fmla="*/ 3 h 86"/>
                      <a:gd name="T60" fmla="*/ 18 w 18"/>
                      <a:gd name="T61" fmla="*/ 3 h 86"/>
                      <a:gd name="T62" fmla="*/ 18 w 18"/>
                      <a:gd name="T63" fmla="*/ 2 h 86"/>
                      <a:gd name="T64" fmla="*/ 18 w 18"/>
                      <a:gd name="T65" fmla="*/ 2 h 86"/>
                      <a:gd name="T66" fmla="*/ 17 w 18"/>
                      <a:gd name="T67" fmla="*/ 2 h 86"/>
                      <a:gd name="T68" fmla="*/ 17 w 18"/>
                      <a:gd name="T69" fmla="*/ 2 h 86"/>
                      <a:gd name="T70" fmla="*/ 17 w 18"/>
                      <a:gd name="T71" fmla="*/ 2 h 86"/>
                      <a:gd name="T72" fmla="*/ 16 w 18"/>
                      <a:gd name="T73" fmla="*/ 2 h 86"/>
                      <a:gd name="T74" fmla="*/ 14 w 18"/>
                      <a:gd name="T75" fmla="*/ 1 h 86"/>
                      <a:gd name="T76" fmla="*/ 12 w 18"/>
                      <a:gd name="T77" fmla="*/ 1 h 86"/>
                      <a:gd name="T78" fmla="*/ 10 w 18"/>
                      <a:gd name="T79" fmla="*/ 1 h 86"/>
                      <a:gd name="T80" fmla="*/ 7 w 18"/>
                      <a:gd name="T81" fmla="*/ 0 h 86"/>
                      <a:gd name="T82" fmla="*/ 5 w 18"/>
                      <a:gd name="T83" fmla="*/ 0 h 86"/>
                      <a:gd name="T84" fmla="*/ 4 w 18"/>
                      <a:gd name="T85" fmla="*/ 0 h 86"/>
                      <a:gd name="T86" fmla="*/ 3 w 18"/>
                      <a:gd name="T87" fmla="*/ 0 h 8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8"/>
                      <a:gd name="T133" fmla="*/ 0 h 86"/>
                      <a:gd name="T134" fmla="*/ 18 w 18"/>
                      <a:gd name="T135" fmla="*/ 86 h 8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8" h="86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1" y="15"/>
                        </a:lnTo>
                        <a:lnTo>
                          <a:pt x="1" y="44"/>
                        </a:lnTo>
                        <a:lnTo>
                          <a:pt x="0" y="73"/>
                        </a:lnTo>
                        <a:lnTo>
                          <a:pt x="0" y="86"/>
                        </a:lnTo>
                        <a:lnTo>
                          <a:pt x="1" y="86"/>
                        </a:lnTo>
                        <a:lnTo>
                          <a:pt x="2" y="86"/>
                        </a:lnTo>
                        <a:lnTo>
                          <a:pt x="3" y="85"/>
                        </a:lnTo>
                        <a:lnTo>
                          <a:pt x="5" y="84"/>
                        </a:lnTo>
                        <a:lnTo>
                          <a:pt x="7" y="83"/>
                        </a:lnTo>
                        <a:lnTo>
                          <a:pt x="10" y="81"/>
                        </a:lnTo>
                        <a:lnTo>
                          <a:pt x="12" y="79"/>
                        </a:lnTo>
                        <a:lnTo>
                          <a:pt x="15" y="78"/>
                        </a:lnTo>
                        <a:lnTo>
                          <a:pt x="16" y="77"/>
                        </a:lnTo>
                        <a:lnTo>
                          <a:pt x="17" y="77"/>
                        </a:lnTo>
                        <a:lnTo>
                          <a:pt x="17" y="65"/>
                        </a:lnTo>
                        <a:lnTo>
                          <a:pt x="17" y="41"/>
                        </a:lnTo>
                        <a:lnTo>
                          <a:pt x="18" y="15"/>
                        </a:lnTo>
                        <a:lnTo>
                          <a:pt x="18" y="3"/>
                        </a:lnTo>
                        <a:lnTo>
                          <a:pt x="18" y="2"/>
                        </a:lnTo>
                        <a:lnTo>
                          <a:pt x="17" y="2"/>
                        </a:lnTo>
                        <a:lnTo>
                          <a:pt x="16" y="2"/>
                        </a:lnTo>
                        <a:lnTo>
                          <a:pt x="14" y="1"/>
                        </a:lnTo>
                        <a:lnTo>
                          <a:pt x="12" y="1"/>
                        </a:lnTo>
                        <a:lnTo>
                          <a:pt x="10" y="1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00" name="Freeform 504">
                    <a:extLst>
                      <a:ext uri="{FF2B5EF4-FFF2-40B4-BE49-F238E27FC236}">
                        <a16:creationId xmlns:a16="http://schemas.microsoft.com/office/drawing/2014/main" id="{6727CC0E-4EB0-4F44-A4C1-90B357FBC1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2" y="50"/>
                    <a:ext cx="9" cy="76"/>
                  </a:xfrm>
                  <a:custGeom>
                    <a:avLst/>
                    <a:gdLst>
                      <a:gd name="T0" fmla="*/ 6 w 9"/>
                      <a:gd name="T1" fmla="*/ 73 h 76"/>
                      <a:gd name="T2" fmla="*/ 7 w 9"/>
                      <a:gd name="T3" fmla="*/ 73 h 76"/>
                      <a:gd name="T4" fmla="*/ 7 w 9"/>
                      <a:gd name="T5" fmla="*/ 72 h 76"/>
                      <a:gd name="T6" fmla="*/ 8 w 9"/>
                      <a:gd name="T7" fmla="*/ 71 h 76"/>
                      <a:gd name="T8" fmla="*/ 8 w 9"/>
                      <a:gd name="T9" fmla="*/ 70 h 76"/>
                      <a:gd name="T10" fmla="*/ 8 w 9"/>
                      <a:gd name="T11" fmla="*/ 59 h 76"/>
                      <a:gd name="T12" fmla="*/ 9 w 9"/>
                      <a:gd name="T13" fmla="*/ 36 h 76"/>
                      <a:gd name="T14" fmla="*/ 9 w 9"/>
                      <a:gd name="T15" fmla="*/ 14 h 76"/>
                      <a:gd name="T16" fmla="*/ 9 w 9"/>
                      <a:gd name="T17" fmla="*/ 3 h 76"/>
                      <a:gd name="T18" fmla="*/ 9 w 9"/>
                      <a:gd name="T19" fmla="*/ 3 h 76"/>
                      <a:gd name="T20" fmla="*/ 9 w 9"/>
                      <a:gd name="T21" fmla="*/ 2 h 76"/>
                      <a:gd name="T22" fmla="*/ 9 w 9"/>
                      <a:gd name="T23" fmla="*/ 2 h 76"/>
                      <a:gd name="T24" fmla="*/ 8 w 9"/>
                      <a:gd name="T25" fmla="*/ 1 h 76"/>
                      <a:gd name="T26" fmla="*/ 8 w 9"/>
                      <a:gd name="T27" fmla="*/ 1 h 76"/>
                      <a:gd name="T28" fmla="*/ 7 w 9"/>
                      <a:gd name="T29" fmla="*/ 1 h 76"/>
                      <a:gd name="T30" fmla="*/ 7 w 9"/>
                      <a:gd name="T31" fmla="*/ 1 h 76"/>
                      <a:gd name="T32" fmla="*/ 6 w 9"/>
                      <a:gd name="T33" fmla="*/ 1 h 76"/>
                      <a:gd name="T34" fmla="*/ 5 w 9"/>
                      <a:gd name="T35" fmla="*/ 1 h 76"/>
                      <a:gd name="T36" fmla="*/ 4 w 9"/>
                      <a:gd name="T37" fmla="*/ 1 h 76"/>
                      <a:gd name="T38" fmla="*/ 3 w 9"/>
                      <a:gd name="T39" fmla="*/ 0 h 76"/>
                      <a:gd name="T40" fmla="*/ 2 w 9"/>
                      <a:gd name="T41" fmla="*/ 0 h 76"/>
                      <a:gd name="T42" fmla="*/ 0 w 9"/>
                      <a:gd name="T43" fmla="*/ 76 h 76"/>
                      <a:gd name="T44" fmla="*/ 1 w 9"/>
                      <a:gd name="T45" fmla="*/ 76 h 76"/>
                      <a:gd name="T46" fmla="*/ 2 w 9"/>
                      <a:gd name="T47" fmla="*/ 75 h 76"/>
                      <a:gd name="T48" fmla="*/ 3 w 9"/>
                      <a:gd name="T49" fmla="*/ 75 h 76"/>
                      <a:gd name="T50" fmla="*/ 4 w 9"/>
                      <a:gd name="T51" fmla="*/ 74 h 76"/>
                      <a:gd name="T52" fmla="*/ 5 w 9"/>
                      <a:gd name="T53" fmla="*/ 74 h 76"/>
                      <a:gd name="T54" fmla="*/ 5 w 9"/>
                      <a:gd name="T55" fmla="*/ 74 h 76"/>
                      <a:gd name="T56" fmla="*/ 6 w 9"/>
                      <a:gd name="T57" fmla="*/ 73 h 76"/>
                      <a:gd name="T58" fmla="*/ 6 w 9"/>
                      <a:gd name="T59" fmla="*/ 73 h 7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9"/>
                      <a:gd name="T91" fmla="*/ 0 h 76"/>
                      <a:gd name="T92" fmla="*/ 9 w 9"/>
                      <a:gd name="T93" fmla="*/ 76 h 7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9" h="76">
                        <a:moveTo>
                          <a:pt x="6" y="73"/>
                        </a:moveTo>
                        <a:lnTo>
                          <a:pt x="7" y="73"/>
                        </a:lnTo>
                        <a:lnTo>
                          <a:pt x="7" y="72"/>
                        </a:lnTo>
                        <a:lnTo>
                          <a:pt x="8" y="71"/>
                        </a:lnTo>
                        <a:lnTo>
                          <a:pt x="8" y="70"/>
                        </a:lnTo>
                        <a:lnTo>
                          <a:pt x="8" y="59"/>
                        </a:lnTo>
                        <a:lnTo>
                          <a:pt x="9" y="36"/>
                        </a:lnTo>
                        <a:lnTo>
                          <a:pt x="9" y="14"/>
                        </a:lnTo>
                        <a:lnTo>
                          <a:pt x="9" y="3"/>
                        </a:lnTo>
                        <a:lnTo>
                          <a:pt x="9" y="2"/>
                        </a:lnTo>
                        <a:lnTo>
                          <a:pt x="8" y="1"/>
                        </a:lnTo>
                        <a:lnTo>
                          <a:pt x="7" y="1"/>
                        </a:lnTo>
                        <a:lnTo>
                          <a:pt x="6" y="1"/>
                        </a:lnTo>
                        <a:lnTo>
                          <a:pt x="5" y="1"/>
                        </a:lnTo>
                        <a:lnTo>
                          <a:pt x="4" y="1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0" y="76"/>
                        </a:lnTo>
                        <a:lnTo>
                          <a:pt x="1" y="76"/>
                        </a:lnTo>
                        <a:lnTo>
                          <a:pt x="2" y="75"/>
                        </a:lnTo>
                        <a:lnTo>
                          <a:pt x="3" y="75"/>
                        </a:lnTo>
                        <a:lnTo>
                          <a:pt x="4" y="74"/>
                        </a:lnTo>
                        <a:lnTo>
                          <a:pt x="5" y="74"/>
                        </a:lnTo>
                        <a:lnTo>
                          <a:pt x="6" y="73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01" name="Freeform 505">
                    <a:extLst>
                      <a:ext uri="{FF2B5EF4-FFF2-40B4-BE49-F238E27FC236}">
                        <a16:creationId xmlns:a16="http://schemas.microsoft.com/office/drawing/2014/main" id="{CE76F58D-06FB-4ECC-A0E0-257C6EFD40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2" y="50"/>
                    <a:ext cx="9" cy="76"/>
                  </a:xfrm>
                  <a:custGeom>
                    <a:avLst/>
                    <a:gdLst>
                      <a:gd name="T0" fmla="*/ 6 w 9"/>
                      <a:gd name="T1" fmla="*/ 73 h 76"/>
                      <a:gd name="T2" fmla="*/ 6 w 9"/>
                      <a:gd name="T3" fmla="*/ 73 h 76"/>
                      <a:gd name="T4" fmla="*/ 7 w 9"/>
                      <a:gd name="T5" fmla="*/ 73 h 76"/>
                      <a:gd name="T6" fmla="*/ 7 w 9"/>
                      <a:gd name="T7" fmla="*/ 72 h 76"/>
                      <a:gd name="T8" fmla="*/ 8 w 9"/>
                      <a:gd name="T9" fmla="*/ 71 h 76"/>
                      <a:gd name="T10" fmla="*/ 8 w 9"/>
                      <a:gd name="T11" fmla="*/ 70 h 76"/>
                      <a:gd name="T12" fmla="*/ 8 w 9"/>
                      <a:gd name="T13" fmla="*/ 70 h 76"/>
                      <a:gd name="T14" fmla="*/ 8 w 9"/>
                      <a:gd name="T15" fmla="*/ 59 h 76"/>
                      <a:gd name="T16" fmla="*/ 9 w 9"/>
                      <a:gd name="T17" fmla="*/ 36 h 76"/>
                      <a:gd name="T18" fmla="*/ 9 w 9"/>
                      <a:gd name="T19" fmla="*/ 14 h 76"/>
                      <a:gd name="T20" fmla="*/ 9 w 9"/>
                      <a:gd name="T21" fmla="*/ 3 h 76"/>
                      <a:gd name="T22" fmla="*/ 9 w 9"/>
                      <a:gd name="T23" fmla="*/ 3 h 76"/>
                      <a:gd name="T24" fmla="*/ 9 w 9"/>
                      <a:gd name="T25" fmla="*/ 3 h 76"/>
                      <a:gd name="T26" fmla="*/ 9 w 9"/>
                      <a:gd name="T27" fmla="*/ 2 h 76"/>
                      <a:gd name="T28" fmla="*/ 9 w 9"/>
                      <a:gd name="T29" fmla="*/ 2 h 76"/>
                      <a:gd name="T30" fmla="*/ 8 w 9"/>
                      <a:gd name="T31" fmla="*/ 1 h 76"/>
                      <a:gd name="T32" fmla="*/ 8 w 9"/>
                      <a:gd name="T33" fmla="*/ 1 h 76"/>
                      <a:gd name="T34" fmla="*/ 8 w 9"/>
                      <a:gd name="T35" fmla="*/ 1 h 76"/>
                      <a:gd name="T36" fmla="*/ 7 w 9"/>
                      <a:gd name="T37" fmla="*/ 1 h 76"/>
                      <a:gd name="T38" fmla="*/ 7 w 9"/>
                      <a:gd name="T39" fmla="*/ 1 h 76"/>
                      <a:gd name="T40" fmla="*/ 6 w 9"/>
                      <a:gd name="T41" fmla="*/ 1 h 76"/>
                      <a:gd name="T42" fmla="*/ 5 w 9"/>
                      <a:gd name="T43" fmla="*/ 1 h 76"/>
                      <a:gd name="T44" fmla="*/ 4 w 9"/>
                      <a:gd name="T45" fmla="*/ 1 h 76"/>
                      <a:gd name="T46" fmla="*/ 3 w 9"/>
                      <a:gd name="T47" fmla="*/ 0 h 76"/>
                      <a:gd name="T48" fmla="*/ 2 w 9"/>
                      <a:gd name="T49" fmla="*/ 0 h 76"/>
                      <a:gd name="T50" fmla="*/ 0 w 9"/>
                      <a:gd name="T51" fmla="*/ 76 h 76"/>
                      <a:gd name="T52" fmla="*/ 0 w 9"/>
                      <a:gd name="T53" fmla="*/ 76 h 76"/>
                      <a:gd name="T54" fmla="*/ 1 w 9"/>
                      <a:gd name="T55" fmla="*/ 76 h 76"/>
                      <a:gd name="T56" fmla="*/ 2 w 9"/>
                      <a:gd name="T57" fmla="*/ 75 h 76"/>
                      <a:gd name="T58" fmla="*/ 3 w 9"/>
                      <a:gd name="T59" fmla="*/ 75 h 76"/>
                      <a:gd name="T60" fmla="*/ 4 w 9"/>
                      <a:gd name="T61" fmla="*/ 74 h 76"/>
                      <a:gd name="T62" fmla="*/ 5 w 9"/>
                      <a:gd name="T63" fmla="*/ 74 h 76"/>
                      <a:gd name="T64" fmla="*/ 5 w 9"/>
                      <a:gd name="T65" fmla="*/ 74 h 76"/>
                      <a:gd name="T66" fmla="*/ 6 w 9"/>
                      <a:gd name="T67" fmla="*/ 73 h 76"/>
                      <a:gd name="T68" fmla="*/ 6 w 9"/>
                      <a:gd name="T69" fmla="*/ 73 h 7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9"/>
                      <a:gd name="T106" fmla="*/ 0 h 76"/>
                      <a:gd name="T107" fmla="*/ 9 w 9"/>
                      <a:gd name="T108" fmla="*/ 76 h 7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9" h="76">
                        <a:moveTo>
                          <a:pt x="6" y="73"/>
                        </a:moveTo>
                        <a:lnTo>
                          <a:pt x="6" y="73"/>
                        </a:lnTo>
                        <a:lnTo>
                          <a:pt x="7" y="73"/>
                        </a:lnTo>
                        <a:lnTo>
                          <a:pt x="7" y="72"/>
                        </a:lnTo>
                        <a:lnTo>
                          <a:pt x="8" y="71"/>
                        </a:lnTo>
                        <a:lnTo>
                          <a:pt x="8" y="70"/>
                        </a:lnTo>
                        <a:lnTo>
                          <a:pt x="8" y="59"/>
                        </a:lnTo>
                        <a:lnTo>
                          <a:pt x="9" y="36"/>
                        </a:lnTo>
                        <a:lnTo>
                          <a:pt x="9" y="14"/>
                        </a:lnTo>
                        <a:lnTo>
                          <a:pt x="9" y="3"/>
                        </a:lnTo>
                        <a:lnTo>
                          <a:pt x="9" y="2"/>
                        </a:lnTo>
                        <a:lnTo>
                          <a:pt x="8" y="1"/>
                        </a:lnTo>
                        <a:lnTo>
                          <a:pt x="7" y="1"/>
                        </a:lnTo>
                        <a:lnTo>
                          <a:pt x="6" y="1"/>
                        </a:lnTo>
                        <a:lnTo>
                          <a:pt x="5" y="1"/>
                        </a:lnTo>
                        <a:lnTo>
                          <a:pt x="4" y="1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0" y="76"/>
                        </a:lnTo>
                        <a:lnTo>
                          <a:pt x="1" y="76"/>
                        </a:lnTo>
                        <a:lnTo>
                          <a:pt x="2" y="75"/>
                        </a:lnTo>
                        <a:lnTo>
                          <a:pt x="3" y="75"/>
                        </a:lnTo>
                        <a:lnTo>
                          <a:pt x="4" y="74"/>
                        </a:lnTo>
                        <a:lnTo>
                          <a:pt x="5" y="74"/>
                        </a:lnTo>
                        <a:lnTo>
                          <a:pt x="6" y="73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02" name="Freeform 506">
                    <a:extLst>
                      <a:ext uri="{FF2B5EF4-FFF2-40B4-BE49-F238E27FC236}">
                        <a16:creationId xmlns:a16="http://schemas.microsoft.com/office/drawing/2014/main" id="{BF2F67CB-4D78-4947-A050-6965D75BAF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8" y="57"/>
                    <a:ext cx="3" cy="28"/>
                  </a:xfrm>
                  <a:custGeom>
                    <a:avLst/>
                    <a:gdLst>
                      <a:gd name="T0" fmla="*/ 3 w 3"/>
                      <a:gd name="T1" fmla="*/ 26 h 28"/>
                      <a:gd name="T2" fmla="*/ 3 w 3"/>
                      <a:gd name="T3" fmla="*/ 21 h 28"/>
                      <a:gd name="T4" fmla="*/ 3 w 3"/>
                      <a:gd name="T5" fmla="*/ 14 h 28"/>
                      <a:gd name="T6" fmla="*/ 3 w 3"/>
                      <a:gd name="T7" fmla="*/ 6 h 28"/>
                      <a:gd name="T8" fmla="*/ 3 w 3"/>
                      <a:gd name="T9" fmla="*/ 0 h 28"/>
                      <a:gd name="T10" fmla="*/ 3 w 3"/>
                      <a:gd name="T11" fmla="*/ 0 h 28"/>
                      <a:gd name="T12" fmla="*/ 3 w 3"/>
                      <a:gd name="T13" fmla="*/ 0 h 28"/>
                      <a:gd name="T14" fmla="*/ 3 w 3"/>
                      <a:gd name="T15" fmla="*/ 0 h 28"/>
                      <a:gd name="T16" fmla="*/ 3 w 3"/>
                      <a:gd name="T17" fmla="*/ 0 h 28"/>
                      <a:gd name="T18" fmla="*/ 2 w 3"/>
                      <a:gd name="T19" fmla="*/ 0 h 28"/>
                      <a:gd name="T20" fmla="*/ 1 w 3"/>
                      <a:gd name="T21" fmla="*/ 0 h 28"/>
                      <a:gd name="T22" fmla="*/ 1 w 3"/>
                      <a:gd name="T23" fmla="*/ 0 h 28"/>
                      <a:gd name="T24" fmla="*/ 0 w 3"/>
                      <a:gd name="T25" fmla="*/ 0 h 28"/>
                      <a:gd name="T26" fmla="*/ 0 w 3"/>
                      <a:gd name="T27" fmla="*/ 5 h 28"/>
                      <a:gd name="T28" fmla="*/ 0 w 3"/>
                      <a:gd name="T29" fmla="*/ 12 h 28"/>
                      <a:gd name="T30" fmla="*/ 0 w 3"/>
                      <a:gd name="T31" fmla="*/ 20 h 28"/>
                      <a:gd name="T32" fmla="*/ 0 w 3"/>
                      <a:gd name="T33" fmla="*/ 28 h 28"/>
                      <a:gd name="T34" fmla="*/ 0 w 3"/>
                      <a:gd name="T35" fmla="*/ 28 h 28"/>
                      <a:gd name="T36" fmla="*/ 0 w 3"/>
                      <a:gd name="T37" fmla="*/ 28 h 28"/>
                      <a:gd name="T38" fmla="*/ 1 w 3"/>
                      <a:gd name="T39" fmla="*/ 28 h 28"/>
                      <a:gd name="T40" fmla="*/ 1 w 3"/>
                      <a:gd name="T41" fmla="*/ 28 h 28"/>
                      <a:gd name="T42" fmla="*/ 2 w 3"/>
                      <a:gd name="T43" fmla="*/ 28 h 28"/>
                      <a:gd name="T44" fmla="*/ 3 w 3"/>
                      <a:gd name="T45" fmla="*/ 27 h 28"/>
                      <a:gd name="T46" fmla="*/ 3 w 3"/>
                      <a:gd name="T47" fmla="*/ 27 h 28"/>
                      <a:gd name="T48" fmla="*/ 3 w 3"/>
                      <a:gd name="T49" fmla="*/ 26 h 28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3"/>
                      <a:gd name="T76" fmla="*/ 0 h 28"/>
                      <a:gd name="T77" fmla="*/ 3 w 3"/>
                      <a:gd name="T78" fmla="*/ 28 h 28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3" h="28">
                        <a:moveTo>
                          <a:pt x="3" y="26"/>
                        </a:moveTo>
                        <a:lnTo>
                          <a:pt x="3" y="21"/>
                        </a:lnTo>
                        <a:lnTo>
                          <a:pt x="3" y="14"/>
                        </a:lnTo>
                        <a:lnTo>
                          <a:pt x="3" y="6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5"/>
                        </a:lnTo>
                        <a:lnTo>
                          <a:pt x="0" y="12"/>
                        </a:lnTo>
                        <a:lnTo>
                          <a:pt x="0" y="20"/>
                        </a:lnTo>
                        <a:lnTo>
                          <a:pt x="0" y="28"/>
                        </a:lnTo>
                        <a:lnTo>
                          <a:pt x="1" y="28"/>
                        </a:lnTo>
                        <a:lnTo>
                          <a:pt x="2" y="28"/>
                        </a:lnTo>
                        <a:lnTo>
                          <a:pt x="3" y="27"/>
                        </a:lnTo>
                        <a:lnTo>
                          <a:pt x="3" y="26"/>
                        </a:lnTo>
                        <a:close/>
                      </a:path>
                    </a:pathLst>
                  </a:custGeom>
                  <a:solidFill>
                    <a:srgbClr val="B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03" name="Freeform 507">
                    <a:extLst>
                      <a:ext uri="{FF2B5EF4-FFF2-40B4-BE49-F238E27FC236}">
                        <a16:creationId xmlns:a16="http://schemas.microsoft.com/office/drawing/2014/main" id="{EBCE022C-C7EE-4DD7-B41F-54ABF2563A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8" y="57"/>
                    <a:ext cx="3" cy="28"/>
                  </a:xfrm>
                  <a:custGeom>
                    <a:avLst/>
                    <a:gdLst>
                      <a:gd name="T0" fmla="*/ 3 w 3"/>
                      <a:gd name="T1" fmla="*/ 26 h 28"/>
                      <a:gd name="T2" fmla="*/ 3 w 3"/>
                      <a:gd name="T3" fmla="*/ 26 h 28"/>
                      <a:gd name="T4" fmla="*/ 3 w 3"/>
                      <a:gd name="T5" fmla="*/ 21 h 28"/>
                      <a:gd name="T6" fmla="*/ 3 w 3"/>
                      <a:gd name="T7" fmla="*/ 14 h 28"/>
                      <a:gd name="T8" fmla="*/ 3 w 3"/>
                      <a:gd name="T9" fmla="*/ 6 h 28"/>
                      <a:gd name="T10" fmla="*/ 3 w 3"/>
                      <a:gd name="T11" fmla="*/ 0 h 28"/>
                      <a:gd name="T12" fmla="*/ 3 w 3"/>
                      <a:gd name="T13" fmla="*/ 0 h 28"/>
                      <a:gd name="T14" fmla="*/ 3 w 3"/>
                      <a:gd name="T15" fmla="*/ 0 h 28"/>
                      <a:gd name="T16" fmla="*/ 3 w 3"/>
                      <a:gd name="T17" fmla="*/ 0 h 28"/>
                      <a:gd name="T18" fmla="*/ 3 w 3"/>
                      <a:gd name="T19" fmla="*/ 0 h 28"/>
                      <a:gd name="T20" fmla="*/ 3 w 3"/>
                      <a:gd name="T21" fmla="*/ 0 h 28"/>
                      <a:gd name="T22" fmla="*/ 3 w 3"/>
                      <a:gd name="T23" fmla="*/ 0 h 28"/>
                      <a:gd name="T24" fmla="*/ 2 w 3"/>
                      <a:gd name="T25" fmla="*/ 0 h 28"/>
                      <a:gd name="T26" fmla="*/ 1 w 3"/>
                      <a:gd name="T27" fmla="*/ 0 h 28"/>
                      <a:gd name="T28" fmla="*/ 1 w 3"/>
                      <a:gd name="T29" fmla="*/ 0 h 28"/>
                      <a:gd name="T30" fmla="*/ 0 w 3"/>
                      <a:gd name="T31" fmla="*/ 0 h 28"/>
                      <a:gd name="T32" fmla="*/ 0 w 3"/>
                      <a:gd name="T33" fmla="*/ 0 h 28"/>
                      <a:gd name="T34" fmla="*/ 0 w 3"/>
                      <a:gd name="T35" fmla="*/ 5 h 28"/>
                      <a:gd name="T36" fmla="*/ 0 w 3"/>
                      <a:gd name="T37" fmla="*/ 12 h 28"/>
                      <a:gd name="T38" fmla="*/ 0 w 3"/>
                      <a:gd name="T39" fmla="*/ 20 h 28"/>
                      <a:gd name="T40" fmla="*/ 0 w 3"/>
                      <a:gd name="T41" fmla="*/ 28 h 28"/>
                      <a:gd name="T42" fmla="*/ 0 w 3"/>
                      <a:gd name="T43" fmla="*/ 28 h 28"/>
                      <a:gd name="T44" fmla="*/ 0 w 3"/>
                      <a:gd name="T45" fmla="*/ 28 h 28"/>
                      <a:gd name="T46" fmla="*/ 0 w 3"/>
                      <a:gd name="T47" fmla="*/ 28 h 28"/>
                      <a:gd name="T48" fmla="*/ 1 w 3"/>
                      <a:gd name="T49" fmla="*/ 28 h 28"/>
                      <a:gd name="T50" fmla="*/ 1 w 3"/>
                      <a:gd name="T51" fmla="*/ 28 h 28"/>
                      <a:gd name="T52" fmla="*/ 1 w 3"/>
                      <a:gd name="T53" fmla="*/ 28 h 28"/>
                      <a:gd name="T54" fmla="*/ 2 w 3"/>
                      <a:gd name="T55" fmla="*/ 28 h 28"/>
                      <a:gd name="T56" fmla="*/ 3 w 3"/>
                      <a:gd name="T57" fmla="*/ 27 h 28"/>
                      <a:gd name="T58" fmla="*/ 3 w 3"/>
                      <a:gd name="T59" fmla="*/ 27 h 28"/>
                      <a:gd name="T60" fmla="*/ 3 w 3"/>
                      <a:gd name="T61" fmla="*/ 26 h 2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3"/>
                      <a:gd name="T94" fmla="*/ 0 h 28"/>
                      <a:gd name="T95" fmla="*/ 3 w 3"/>
                      <a:gd name="T96" fmla="*/ 28 h 2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3" h="28">
                        <a:moveTo>
                          <a:pt x="3" y="26"/>
                        </a:moveTo>
                        <a:lnTo>
                          <a:pt x="3" y="26"/>
                        </a:lnTo>
                        <a:lnTo>
                          <a:pt x="3" y="21"/>
                        </a:lnTo>
                        <a:lnTo>
                          <a:pt x="3" y="14"/>
                        </a:lnTo>
                        <a:lnTo>
                          <a:pt x="3" y="6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5"/>
                        </a:lnTo>
                        <a:lnTo>
                          <a:pt x="0" y="12"/>
                        </a:lnTo>
                        <a:lnTo>
                          <a:pt x="0" y="20"/>
                        </a:lnTo>
                        <a:lnTo>
                          <a:pt x="0" y="28"/>
                        </a:lnTo>
                        <a:lnTo>
                          <a:pt x="1" y="28"/>
                        </a:lnTo>
                        <a:lnTo>
                          <a:pt x="2" y="28"/>
                        </a:lnTo>
                        <a:lnTo>
                          <a:pt x="3" y="27"/>
                        </a:lnTo>
                        <a:lnTo>
                          <a:pt x="3" y="26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04" name="Freeform 508">
                    <a:extLst>
                      <a:ext uri="{FF2B5EF4-FFF2-40B4-BE49-F238E27FC236}">
                        <a16:creationId xmlns:a16="http://schemas.microsoft.com/office/drawing/2014/main" id="{EE10F432-F542-454E-8C36-2ABF21B0FA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" y="50"/>
                    <a:ext cx="7" cy="80"/>
                  </a:xfrm>
                  <a:custGeom>
                    <a:avLst/>
                    <a:gdLst>
                      <a:gd name="T0" fmla="*/ 4 w 7"/>
                      <a:gd name="T1" fmla="*/ 7 h 80"/>
                      <a:gd name="T2" fmla="*/ 5 w 7"/>
                      <a:gd name="T3" fmla="*/ 8 h 80"/>
                      <a:gd name="T4" fmla="*/ 5 w 7"/>
                      <a:gd name="T5" fmla="*/ 8 h 80"/>
                      <a:gd name="T6" fmla="*/ 5 w 7"/>
                      <a:gd name="T7" fmla="*/ 9 h 80"/>
                      <a:gd name="T8" fmla="*/ 5 w 7"/>
                      <a:gd name="T9" fmla="*/ 9 h 80"/>
                      <a:gd name="T10" fmla="*/ 5 w 7"/>
                      <a:gd name="T11" fmla="*/ 13 h 80"/>
                      <a:gd name="T12" fmla="*/ 5 w 7"/>
                      <a:gd name="T13" fmla="*/ 21 h 80"/>
                      <a:gd name="T14" fmla="*/ 5 w 7"/>
                      <a:gd name="T15" fmla="*/ 29 h 80"/>
                      <a:gd name="T16" fmla="*/ 5 w 7"/>
                      <a:gd name="T17" fmla="*/ 34 h 80"/>
                      <a:gd name="T18" fmla="*/ 4 w 7"/>
                      <a:gd name="T19" fmla="*/ 34 h 80"/>
                      <a:gd name="T20" fmla="*/ 4 w 7"/>
                      <a:gd name="T21" fmla="*/ 35 h 80"/>
                      <a:gd name="T22" fmla="*/ 4 w 7"/>
                      <a:gd name="T23" fmla="*/ 35 h 80"/>
                      <a:gd name="T24" fmla="*/ 3 w 7"/>
                      <a:gd name="T25" fmla="*/ 36 h 80"/>
                      <a:gd name="T26" fmla="*/ 2 w 7"/>
                      <a:gd name="T27" fmla="*/ 36 h 80"/>
                      <a:gd name="T28" fmla="*/ 2 w 7"/>
                      <a:gd name="T29" fmla="*/ 36 h 80"/>
                      <a:gd name="T30" fmla="*/ 1 w 7"/>
                      <a:gd name="T31" fmla="*/ 36 h 80"/>
                      <a:gd name="T32" fmla="*/ 1 w 7"/>
                      <a:gd name="T33" fmla="*/ 36 h 80"/>
                      <a:gd name="T34" fmla="*/ 0 w 7"/>
                      <a:gd name="T35" fmla="*/ 50 h 80"/>
                      <a:gd name="T36" fmla="*/ 0 w 7"/>
                      <a:gd name="T37" fmla="*/ 64 h 80"/>
                      <a:gd name="T38" fmla="*/ 0 w 7"/>
                      <a:gd name="T39" fmla="*/ 74 h 80"/>
                      <a:gd name="T40" fmla="*/ 0 w 7"/>
                      <a:gd name="T41" fmla="*/ 80 h 80"/>
                      <a:gd name="T42" fmla="*/ 0 w 7"/>
                      <a:gd name="T43" fmla="*/ 79 h 80"/>
                      <a:gd name="T44" fmla="*/ 1 w 7"/>
                      <a:gd name="T45" fmla="*/ 79 h 80"/>
                      <a:gd name="T46" fmla="*/ 1 w 7"/>
                      <a:gd name="T47" fmla="*/ 79 h 80"/>
                      <a:gd name="T48" fmla="*/ 2 w 7"/>
                      <a:gd name="T49" fmla="*/ 78 h 80"/>
                      <a:gd name="T50" fmla="*/ 3 w 7"/>
                      <a:gd name="T51" fmla="*/ 78 h 80"/>
                      <a:gd name="T52" fmla="*/ 4 w 7"/>
                      <a:gd name="T53" fmla="*/ 77 h 80"/>
                      <a:gd name="T54" fmla="*/ 5 w 7"/>
                      <a:gd name="T55" fmla="*/ 77 h 80"/>
                      <a:gd name="T56" fmla="*/ 5 w 7"/>
                      <a:gd name="T57" fmla="*/ 76 h 80"/>
                      <a:gd name="T58" fmla="*/ 7 w 7"/>
                      <a:gd name="T59" fmla="*/ 0 h 80"/>
                      <a:gd name="T60" fmla="*/ 6 w 7"/>
                      <a:gd name="T61" fmla="*/ 0 h 80"/>
                      <a:gd name="T62" fmla="*/ 5 w 7"/>
                      <a:gd name="T63" fmla="*/ 0 h 80"/>
                      <a:gd name="T64" fmla="*/ 4 w 7"/>
                      <a:gd name="T65" fmla="*/ 0 h 80"/>
                      <a:gd name="T66" fmla="*/ 4 w 7"/>
                      <a:gd name="T67" fmla="*/ 0 h 80"/>
                      <a:gd name="T68" fmla="*/ 3 w 7"/>
                      <a:gd name="T69" fmla="*/ 0 h 80"/>
                      <a:gd name="T70" fmla="*/ 2 w 7"/>
                      <a:gd name="T71" fmla="*/ 0 h 80"/>
                      <a:gd name="T72" fmla="*/ 2 w 7"/>
                      <a:gd name="T73" fmla="*/ 0 h 80"/>
                      <a:gd name="T74" fmla="*/ 2 w 7"/>
                      <a:gd name="T75" fmla="*/ 0 h 80"/>
                      <a:gd name="T76" fmla="*/ 1 w 7"/>
                      <a:gd name="T77" fmla="*/ 0 h 80"/>
                      <a:gd name="T78" fmla="*/ 1 w 7"/>
                      <a:gd name="T79" fmla="*/ 0 h 80"/>
                      <a:gd name="T80" fmla="*/ 1 w 7"/>
                      <a:gd name="T81" fmla="*/ 1 h 80"/>
                      <a:gd name="T82" fmla="*/ 1 w 7"/>
                      <a:gd name="T83" fmla="*/ 1 h 80"/>
                      <a:gd name="T84" fmla="*/ 1 w 7"/>
                      <a:gd name="T85" fmla="*/ 2 h 80"/>
                      <a:gd name="T86" fmla="*/ 1 w 7"/>
                      <a:gd name="T87" fmla="*/ 3 h 80"/>
                      <a:gd name="T88" fmla="*/ 1 w 7"/>
                      <a:gd name="T89" fmla="*/ 5 h 80"/>
                      <a:gd name="T90" fmla="*/ 1 w 7"/>
                      <a:gd name="T91" fmla="*/ 7 h 80"/>
                      <a:gd name="T92" fmla="*/ 2 w 7"/>
                      <a:gd name="T93" fmla="*/ 7 h 80"/>
                      <a:gd name="T94" fmla="*/ 2 w 7"/>
                      <a:gd name="T95" fmla="*/ 7 h 80"/>
                      <a:gd name="T96" fmla="*/ 3 w 7"/>
                      <a:gd name="T97" fmla="*/ 7 h 80"/>
                      <a:gd name="T98" fmla="*/ 4 w 7"/>
                      <a:gd name="T99" fmla="*/ 7 h 80"/>
                      <a:gd name="T100" fmla="*/ 4 w 7"/>
                      <a:gd name="T101" fmla="*/ 7 h 80"/>
                      <a:gd name="T102" fmla="*/ 4 w 7"/>
                      <a:gd name="T103" fmla="*/ 7 h 80"/>
                      <a:gd name="T104" fmla="*/ 4 w 7"/>
                      <a:gd name="T105" fmla="*/ 7 h 80"/>
                      <a:gd name="T106" fmla="*/ 4 w 7"/>
                      <a:gd name="T107" fmla="*/ 7 h 80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7"/>
                      <a:gd name="T163" fmla="*/ 0 h 80"/>
                      <a:gd name="T164" fmla="*/ 7 w 7"/>
                      <a:gd name="T165" fmla="*/ 80 h 80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7" h="80">
                        <a:moveTo>
                          <a:pt x="4" y="7"/>
                        </a:moveTo>
                        <a:lnTo>
                          <a:pt x="5" y="8"/>
                        </a:lnTo>
                        <a:lnTo>
                          <a:pt x="5" y="9"/>
                        </a:lnTo>
                        <a:lnTo>
                          <a:pt x="5" y="13"/>
                        </a:lnTo>
                        <a:lnTo>
                          <a:pt x="5" y="21"/>
                        </a:lnTo>
                        <a:lnTo>
                          <a:pt x="5" y="29"/>
                        </a:lnTo>
                        <a:lnTo>
                          <a:pt x="5" y="34"/>
                        </a:lnTo>
                        <a:lnTo>
                          <a:pt x="4" y="34"/>
                        </a:lnTo>
                        <a:lnTo>
                          <a:pt x="4" y="35"/>
                        </a:lnTo>
                        <a:lnTo>
                          <a:pt x="3" y="36"/>
                        </a:lnTo>
                        <a:lnTo>
                          <a:pt x="2" y="36"/>
                        </a:lnTo>
                        <a:lnTo>
                          <a:pt x="1" y="36"/>
                        </a:lnTo>
                        <a:lnTo>
                          <a:pt x="0" y="50"/>
                        </a:lnTo>
                        <a:lnTo>
                          <a:pt x="0" y="64"/>
                        </a:lnTo>
                        <a:lnTo>
                          <a:pt x="0" y="74"/>
                        </a:lnTo>
                        <a:lnTo>
                          <a:pt x="0" y="80"/>
                        </a:lnTo>
                        <a:lnTo>
                          <a:pt x="0" y="79"/>
                        </a:lnTo>
                        <a:lnTo>
                          <a:pt x="1" y="79"/>
                        </a:lnTo>
                        <a:lnTo>
                          <a:pt x="2" y="78"/>
                        </a:lnTo>
                        <a:lnTo>
                          <a:pt x="3" y="78"/>
                        </a:lnTo>
                        <a:lnTo>
                          <a:pt x="4" y="77"/>
                        </a:lnTo>
                        <a:lnTo>
                          <a:pt x="5" y="77"/>
                        </a:lnTo>
                        <a:lnTo>
                          <a:pt x="5" y="76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lnTo>
                          <a:pt x="1" y="5"/>
                        </a:lnTo>
                        <a:lnTo>
                          <a:pt x="1" y="7"/>
                        </a:lnTo>
                        <a:lnTo>
                          <a:pt x="2" y="7"/>
                        </a:lnTo>
                        <a:lnTo>
                          <a:pt x="3" y="7"/>
                        </a:lnTo>
                        <a:lnTo>
                          <a:pt x="4" y="7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05" name="Freeform 509">
                    <a:extLst>
                      <a:ext uri="{FF2B5EF4-FFF2-40B4-BE49-F238E27FC236}">
                        <a16:creationId xmlns:a16="http://schemas.microsoft.com/office/drawing/2014/main" id="{20554B68-94A5-4D9B-8AD4-8373BCFAD5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7" y="50"/>
                    <a:ext cx="7" cy="80"/>
                  </a:xfrm>
                  <a:custGeom>
                    <a:avLst/>
                    <a:gdLst>
                      <a:gd name="T0" fmla="*/ 4 w 7"/>
                      <a:gd name="T1" fmla="*/ 7 h 80"/>
                      <a:gd name="T2" fmla="*/ 5 w 7"/>
                      <a:gd name="T3" fmla="*/ 8 h 80"/>
                      <a:gd name="T4" fmla="*/ 5 w 7"/>
                      <a:gd name="T5" fmla="*/ 9 h 80"/>
                      <a:gd name="T6" fmla="*/ 5 w 7"/>
                      <a:gd name="T7" fmla="*/ 13 h 80"/>
                      <a:gd name="T8" fmla="*/ 5 w 7"/>
                      <a:gd name="T9" fmla="*/ 29 h 80"/>
                      <a:gd name="T10" fmla="*/ 5 w 7"/>
                      <a:gd name="T11" fmla="*/ 34 h 80"/>
                      <a:gd name="T12" fmla="*/ 4 w 7"/>
                      <a:gd name="T13" fmla="*/ 35 h 80"/>
                      <a:gd name="T14" fmla="*/ 3 w 7"/>
                      <a:gd name="T15" fmla="*/ 36 h 80"/>
                      <a:gd name="T16" fmla="*/ 2 w 7"/>
                      <a:gd name="T17" fmla="*/ 36 h 80"/>
                      <a:gd name="T18" fmla="*/ 1 w 7"/>
                      <a:gd name="T19" fmla="*/ 36 h 80"/>
                      <a:gd name="T20" fmla="*/ 1 w 7"/>
                      <a:gd name="T21" fmla="*/ 36 h 80"/>
                      <a:gd name="T22" fmla="*/ 0 w 7"/>
                      <a:gd name="T23" fmla="*/ 64 h 80"/>
                      <a:gd name="T24" fmla="*/ 0 w 7"/>
                      <a:gd name="T25" fmla="*/ 80 h 80"/>
                      <a:gd name="T26" fmla="*/ 0 w 7"/>
                      <a:gd name="T27" fmla="*/ 79 h 80"/>
                      <a:gd name="T28" fmla="*/ 1 w 7"/>
                      <a:gd name="T29" fmla="*/ 79 h 80"/>
                      <a:gd name="T30" fmla="*/ 3 w 7"/>
                      <a:gd name="T31" fmla="*/ 78 h 80"/>
                      <a:gd name="T32" fmla="*/ 5 w 7"/>
                      <a:gd name="T33" fmla="*/ 77 h 80"/>
                      <a:gd name="T34" fmla="*/ 7 w 7"/>
                      <a:gd name="T35" fmla="*/ 0 h 80"/>
                      <a:gd name="T36" fmla="*/ 6 w 7"/>
                      <a:gd name="T37" fmla="*/ 0 h 80"/>
                      <a:gd name="T38" fmla="*/ 4 w 7"/>
                      <a:gd name="T39" fmla="*/ 0 h 80"/>
                      <a:gd name="T40" fmla="*/ 3 w 7"/>
                      <a:gd name="T41" fmla="*/ 0 h 80"/>
                      <a:gd name="T42" fmla="*/ 2 w 7"/>
                      <a:gd name="T43" fmla="*/ 0 h 80"/>
                      <a:gd name="T44" fmla="*/ 2 w 7"/>
                      <a:gd name="T45" fmla="*/ 0 h 80"/>
                      <a:gd name="T46" fmla="*/ 1 w 7"/>
                      <a:gd name="T47" fmla="*/ 0 h 80"/>
                      <a:gd name="T48" fmla="*/ 1 w 7"/>
                      <a:gd name="T49" fmla="*/ 1 h 80"/>
                      <a:gd name="T50" fmla="*/ 1 w 7"/>
                      <a:gd name="T51" fmla="*/ 2 h 80"/>
                      <a:gd name="T52" fmla="*/ 1 w 7"/>
                      <a:gd name="T53" fmla="*/ 5 h 80"/>
                      <a:gd name="T54" fmla="*/ 1 w 7"/>
                      <a:gd name="T55" fmla="*/ 7 h 80"/>
                      <a:gd name="T56" fmla="*/ 2 w 7"/>
                      <a:gd name="T57" fmla="*/ 7 h 80"/>
                      <a:gd name="T58" fmla="*/ 4 w 7"/>
                      <a:gd name="T59" fmla="*/ 7 h 80"/>
                      <a:gd name="T60" fmla="*/ 4 w 7"/>
                      <a:gd name="T61" fmla="*/ 7 h 80"/>
                      <a:gd name="T62" fmla="*/ 4 w 7"/>
                      <a:gd name="T63" fmla="*/ 7 h 8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7"/>
                      <a:gd name="T97" fmla="*/ 0 h 80"/>
                      <a:gd name="T98" fmla="*/ 7 w 7"/>
                      <a:gd name="T99" fmla="*/ 80 h 8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7" h="80">
                        <a:moveTo>
                          <a:pt x="4" y="7"/>
                        </a:moveTo>
                        <a:lnTo>
                          <a:pt x="4" y="7"/>
                        </a:lnTo>
                        <a:lnTo>
                          <a:pt x="5" y="8"/>
                        </a:lnTo>
                        <a:lnTo>
                          <a:pt x="5" y="9"/>
                        </a:lnTo>
                        <a:lnTo>
                          <a:pt x="5" y="13"/>
                        </a:lnTo>
                        <a:lnTo>
                          <a:pt x="5" y="21"/>
                        </a:lnTo>
                        <a:lnTo>
                          <a:pt x="5" y="29"/>
                        </a:lnTo>
                        <a:lnTo>
                          <a:pt x="5" y="34"/>
                        </a:lnTo>
                        <a:lnTo>
                          <a:pt x="4" y="34"/>
                        </a:lnTo>
                        <a:lnTo>
                          <a:pt x="4" y="35"/>
                        </a:lnTo>
                        <a:lnTo>
                          <a:pt x="3" y="36"/>
                        </a:lnTo>
                        <a:lnTo>
                          <a:pt x="2" y="36"/>
                        </a:lnTo>
                        <a:lnTo>
                          <a:pt x="1" y="36"/>
                        </a:lnTo>
                        <a:lnTo>
                          <a:pt x="0" y="50"/>
                        </a:lnTo>
                        <a:lnTo>
                          <a:pt x="0" y="64"/>
                        </a:lnTo>
                        <a:lnTo>
                          <a:pt x="0" y="74"/>
                        </a:lnTo>
                        <a:lnTo>
                          <a:pt x="0" y="80"/>
                        </a:lnTo>
                        <a:lnTo>
                          <a:pt x="0" y="79"/>
                        </a:lnTo>
                        <a:lnTo>
                          <a:pt x="1" y="79"/>
                        </a:lnTo>
                        <a:lnTo>
                          <a:pt x="2" y="78"/>
                        </a:lnTo>
                        <a:lnTo>
                          <a:pt x="3" y="78"/>
                        </a:lnTo>
                        <a:lnTo>
                          <a:pt x="4" y="77"/>
                        </a:lnTo>
                        <a:lnTo>
                          <a:pt x="5" y="77"/>
                        </a:lnTo>
                        <a:lnTo>
                          <a:pt x="5" y="76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lnTo>
                          <a:pt x="1" y="5"/>
                        </a:lnTo>
                        <a:lnTo>
                          <a:pt x="1" y="7"/>
                        </a:lnTo>
                        <a:lnTo>
                          <a:pt x="2" y="7"/>
                        </a:lnTo>
                        <a:lnTo>
                          <a:pt x="3" y="7"/>
                        </a:lnTo>
                        <a:lnTo>
                          <a:pt x="4" y="7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06" name="Freeform 510">
                    <a:extLst>
                      <a:ext uri="{FF2B5EF4-FFF2-40B4-BE49-F238E27FC236}">
                        <a16:creationId xmlns:a16="http://schemas.microsoft.com/office/drawing/2014/main" id="{FBF14303-D917-4E01-9A84-D630D28331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8" y="57"/>
                    <a:ext cx="4" cy="29"/>
                  </a:xfrm>
                  <a:custGeom>
                    <a:avLst/>
                    <a:gdLst>
                      <a:gd name="T0" fmla="*/ 4 w 4"/>
                      <a:gd name="T1" fmla="*/ 27 h 29"/>
                      <a:gd name="T2" fmla="*/ 4 w 4"/>
                      <a:gd name="T3" fmla="*/ 22 h 29"/>
                      <a:gd name="T4" fmla="*/ 4 w 4"/>
                      <a:gd name="T5" fmla="*/ 14 h 29"/>
                      <a:gd name="T6" fmla="*/ 4 w 4"/>
                      <a:gd name="T7" fmla="*/ 6 h 29"/>
                      <a:gd name="T8" fmla="*/ 4 w 4"/>
                      <a:gd name="T9" fmla="*/ 2 h 29"/>
                      <a:gd name="T10" fmla="*/ 4 w 4"/>
                      <a:gd name="T11" fmla="*/ 2 h 29"/>
                      <a:gd name="T12" fmla="*/ 4 w 4"/>
                      <a:gd name="T13" fmla="*/ 1 h 29"/>
                      <a:gd name="T14" fmla="*/ 4 w 4"/>
                      <a:gd name="T15" fmla="*/ 1 h 29"/>
                      <a:gd name="T16" fmla="*/ 3 w 4"/>
                      <a:gd name="T17" fmla="*/ 0 h 29"/>
                      <a:gd name="T18" fmla="*/ 3 w 4"/>
                      <a:gd name="T19" fmla="*/ 6 h 29"/>
                      <a:gd name="T20" fmla="*/ 3 w 4"/>
                      <a:gd name="T21" fmla="*/ 14 h 29"/>
                      <a:gd name="T22" fmla="*/ 3 w 4"/>
                      <a:gd name="T23" fmla="*/ 21 h 29"/>
                      <a:gd name="T24" fmla="*/ 3 w 4"/>
                      <a:gd name="T25" fmla="*/ 26 h 29"/>
                      <a:gd name="T26" fmla="*/ 3 w 4"/>
                      <a:gd name="T27" fmla="*/ 27 h 29"/>
                      <a:gd name="T28" fmla="*/ 3 w 4"/>
                      <a:gd name="T29" fmla="*/ 27 h 29"/>
                      <a:gd name="T30" fmla="*/ 2 w 4"/>
                      <a:gd name="T31" fmla="*/ 28 h 29"/>
                      <a:gd name="T32" fmla="*/ 1 w 4"/>
                      <a:gd name="T33" fmla="*/ 28 h 29"/>
                      <a:gd name="T34" fmla="*/ 1 w 4"/>
                      <a:gd name="T35" fmla="*/ 28 h 29"/>
                      <a:gd name="T36" fmla="*/ 0 w 4"/>
                      <a:gd name="T37" fmla="*/ 28 h 29"/>
                      <a:gd name="T38" fmla="*/ 0 w 4"/>
                      <a:gd name="T39" fmla="*/ 28 h 29"/>
                      <a:gd name="T40" fmla="*/ 0 w 4"/>
                      <a:gd name="T41" fmla="*/ 28 h 29"/>
                      <a:gd name="T42" fmla="*/ 0 w 4"/>
                      <a:gd name="T43" fmla="*/ 28 h 29"/>
                      <a:gd name="T44" fmla="*/ 0 w 4"/>
                      <a:gd name="T45" fmla="*/ 29 h 29"/>
                      <a:gd name="T46" fmla="*/ 0 w 4"/>
                      <a:gd name="T47" fmla="*/ 29 h 29"/>
                      <a:gd name="T48" fmla="*/ 0 w 4"/>
                      <a:gd name="T49" fmla="*/ 29 h 29"/>
                      <a:gd name="T50" fmla="*/ 0 w 4"/>
                      <a:gd name="T51" fmla="*/ 29 h 29"/>
                      <a:gd name="T52" fmla="*/ 1 w 4"/>
                      <a:gd name="T53" fmla="*/ 29 h 29"/>
                      <a:gd name="T54" fmla="*/ 1 w 4"/>
                      <a:gd name="T55" fmla="*/ 29 h 29"/>
                      <a:gd name="T56" fmla="*/ 2 w 4"/>
                      <a:gd name="T57" fmla="*/ 29 h 29"/>
                      <a:gd name="T58" fmla="*/ 3 w 4"/>
                      <a:gd name="T59" fmla="*/ 28 h 29"/>
                      <a:gd name="T60" fmla="*/ 3 w 4"/>
                      <a:gd name="T61" fmla="*/ 28 h 29"/>
                      <a:gd name="T62" fmla="*/ 3 w 4"/>
                      <a:gd name="T63" fmla="*/ 27 h 29"/>
                      <a:gd name="T64" fmla="*/ 4 w 4"/>
                      <a:gd name="T65" fmla="*/ 27 h 2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4"/>
                      <a:gd name="T100" fmla="*/ 0 h 29"/>
                      <a:gd name="T101" fmla="*/ 4 w 4"/>
                      <a:gd name="T102" fmla="*/ 29 h 2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4" h="29">
                        <a:moveTo>
                          <a:pt x="4" y="27"/>
                        </a:moveTo>
                        <a:lnTo>
                          <a:pt x="4" y="22"/>
                        </a:lnTo>
                        <a:lnTo>
                          <a:pt x="4" y="14"/>
                        </a:lnTo>
                        <a:lnTo>
                          <a:pt x="4" y="6"/>
                        </a:lnTo>
                        <a:lnTo>
                          <a:pt x="4" y="2"/>
                        </a:lnTo>
                        <a:lnTo>
                          <a:pt x="4" y="1"/>
                        </a:lnTo>
                        <a:lnTo>
                          <a:pt x="3" y="0"/>
                        </a:lnTo>
                        <a:lnTo>
                          <a:pt x="3" y="6"/>
                        </a:lnTo>
                        <a:lnTo>
                          <a:pt x="3" y="14"/>
                        </a:lnTo>
                        <a:lnTo>
                          <a:pt x="3" y="21"/>
                        </a:lnTo>
                        <a:lnTo>
                          <a:pt x="3" y="26"/>
                        </a:lnTo>
                        <a:lnTo>
                          <a:pt x="3" y="27"/>
                        </a:lnTo>
                        <a:lnTo>
                          <a:pt x="2" y="28"/>
                        </a:lnTo>
                        <a:lnTo>
                          <a:pt x="1" y="28"/>
                        </a:lnTo>
                        <a:lnTo>
                          <a:pt x="0" y="28"/>
                        </a:lnTo>
                        <a:lnTo>
                          <a:pt x="0" y="29"/>
                        </a:lnTo>
                        <a:lnTo>
                          <a:pt x="1" y="29"/>
                        </a:lnTo>
                        <a:lnTo>
                          <a:pt x="2" y="29"/>
                        </a:lnTo>
                        <a:lnTo>
                          <a:pt x="3" y="28"/>
                        </a:lnTo>
                        <a:lnTo>
                          <a:pt x="3" y="27"/>
                        </a:lnTo>
                        <a:lnTo>
                          <a:pt x="4" y="27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07" name="Freeform 511">
                    <a:extLst>
                      <a:ext uri="{FF2B5EF4-FFF2-40B4-BE49-F238E27FC236}">
                        <a16:creationId xmlns:a16="http://schemas.microsoft.com/office/drawing/2014/main" id="{B591AAC9-1287-467D-A8C4-15657B8ADD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8" y="57"/>
                    <a:ext cx="4" cy="29"/>
                  </a:xfrm>
                  <a:custGeom>
                    <a:avLst/>
                    <a:gdLst>
                      <a:gd name="T0" fmla="*/ 4 w 4"/>
                      <a:gd name="T1" fmla="*/ 27 h 29"/>
                      <a:gd name="T2" fmla="*/ 4 w 4"/>
                      <a:gd name="T3" fmla="*/ 27 h 29"/>
                      <a:gd name="T4" fmla="*/ 4 w 4"/>
                      <a:gd name="T5" fmla="*/ 22 h 29"/>
                      <a:gd name="T6" fmla="*/ 4 w 4"/>
                      <a:gd name="T7" fmla="*/ 14 h 29"/>
                      <a:gd name="T8" fmla="*/ 4 w 4"/>
                      <a:gd name="T9" fmla="*/ 6 h 29"/>
                      <a:gd name="T10" fmla="*/ 4 w 4"/>
                      <a:gd name="T11" fmla="*/ 2 h 29"/>
                      <a:gd name="T12" fmla="*/ 4 w 4"/>
                      <a:gd name="T13" fmla="*/ 2 h 29"/>
                      <a:gd name="T14" fmla="*/ 4 w 4"/>
                      <a:gd name="T15" fmla="*/ 2 h 29"/>
                      <a:gd name="T16" fmla="*/ 4 w 4"/>
                      <a:gd name="T17" fmla="*/ 1 h 29"/>
                      <a:gd name="T18" fmla="*/ 4 w 4"/>
                      <a:gd name="T19" fmla="*/ 1 h 29"/>
                      <a:gd name="T20" fmla="*/ 3 w 4"/>
                      <a:gd name="T21" fmla="*/ 0 h 29"/>
                      <a:gd name="T22" fmla="*/ 3 w 4"/>
                      <a:gd name="T23" fmla="*/ 0 h 29"/>
                      <a:gd name="T24" fmla="*/ 3 w 4"/>
                      <a:gd name="T25" fmla="*/ 6 h 29"/>
                      <a:gd name="T26" fmla="*/ 3 w 4"/>
                      <a:gd name="T27" fmla="*/ 14 h 29"/>
                      <a:gd name="T28" fmla="*/ 3 w 4"/>
                      <a:gd name="T29" fmla="*/ 21 h 29"/>
                      <a:gd name="T30" fmla="*/ 3 w 4"/>
                      <a:gd name="T31" fmla="*/ 26 h 29"/>
                      <a:gd name="T32" fmla="*/ 3 w 4"/>
                      <a:gd name="T33" fmla="*/ 26 h 29"/>
                      <a:gd name="T34" fmla="*/ 3 w 4"/>
                      <a:gd name="T35" fmla="*/ 27 h 29"/>
                      <a:gd name="T36" fmla="*/ 3 w 4"/>
                      <a:gd name="T37" fmla="*/ 27 h 29"/>
                      <a:gd name="T38" fmla="*/ 2 w 4"/>
                      <a:gd name="T39" fmla="*/ 28 h 29"/>
                      <a:gd name="T40" fmla="*/ 1 w 4"/>
                      <a:gd name="T41" fmla="*/ 28 h 29"/>
                      <a:gd name="T42" fmla="*/ 1 w 4"/>
                      <a:gd name="T43" fmla="*/ 28 h 29"/>
                      <a:gd name="T44" fmla="*/ 1 w 4"/>
                      <a:gd name="T45" fmla="*/ 28 h 29"/>
                      <a:gd name="T46" fmla="*/ 0 w 4"/>
                      <a:gd name="T47" fmla="*/ 28 h 29"/>
                      <a:gd name="T48" fmla="*/ 0 w 4"/>
                      <a:gd name="T49" fmla="*/ 28 h 29"/>
                      <a:gd name="T50" fmla="*/ 0 w 4"/>
                      <a:gd name="T51" fmla="*/ 28 h 29"/>
                      <a:gd name="T52" fmla="*/ 0 w 4"/>
                      <a:gd name="T53" fmla="*/ 28 h 29"/>
                      <a:gd name="T54" fmla="*/ 0 w 4"/>
                      <a:gd name="T55" fmla="*/ 28 h 29"/>
                      <a:gd name="T56" fmla="*/ 0 w 4"/>
                      <a:gd name="T57" fmla="*/ 29 h 29"/>
                      <a:gd name="T58" fmla="*/ 0 w 4"/>
                      <a:gd name="T59" fmla="*/ 29 h 29"/>
                      <a:gd name="T60" fmla="*/ 0 w 4"/>
                      <a:gd name="T61" fmla="*/ 29 h 29"/>
                      <a:gd name="T62" fmla="*/ 0 w 4"/>
                      <a:gd name="T63" fmla="*/ 29 h 29"/>
                      <a:gd name="T64" fmla="*/ 0 w 4"/>
                      <a:gd name="T65" fmla="*/ 29 h 29"/>
                      <a:gd name="T66" fmla="*/ 1 w 4"/>
                      <a:gd name="T67" fmla="*/ 29 h 29"/>
                      <a:gd name="T68" fmla="*/ 1 w 4"/>
                      <a:gd name="T69" fmla="*/ 29 h 29"/>
                      <a:gd name="T70" fmla="*/ 2 w 4"/>
                      <a:gd name="T71" fmla="*/ 29 h 29"/>
                      <a:gd name="T72" fmla="*/ 2 w 4"/>
                      <a:gd name="T73" fmla="*/ 29 h 29"/>
                      <a:gd name="T74" fmla="*/ 3 w 4"/>
                      <a:gd name="T75" fmla="*/ 28 h 29"/>
                      <a:gd name="T76" fmla="*/ 3 w 4"/>
                      <a:gd name="T77" fmla="*/ 28 h 29"/>
                      <a:gd name="T78" fmla="*/ 3 w 4"/>
                      <a:gd name="T79" fmla="*/ 27 h 29"/>
                      <a:gd name="T80" fmla="*/ 4 w 4"/>
                      <a:gd name="T81" fmla="*/ 27 h 29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w 4"/>
                      <a:gd name="T124" fmla="*/ 0 h 29"/>
                      <a:gd name="T125" fmla="*/ 4 w 4"/>
                      <a:gd name="T126" fmla="*/ 29 h 29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T123" t="T124" r="T125" b="T126"/>
                    <a:pathLst>
                      <a:path w="4" h="29">
                        <a:moveTo>
                          <a:pt x="4" y="27"/>
                        </a:moveTo>
                        <a:lnTo>
                          <a:pt x="4" y="27"/>
                        </a:lnTo>
                        <a:lnTo>
                          <a:pt x="4" y="22"/>
                        </a:lnTo>
                        <a:lnTo>
                          <a:pt x="4" y="14"/>
                        </a:lnTo>
                        <a:lnTo>
                          <a:pt x="4" y="6"/>
                        </a:lnTo>
                        <a:lnTo>
                          <a:pt x="4" y="2"/>
                        </a:lnTo>
                        <a:lnTo>
                          <a:pt x="4" y="1"/>
                        </a:lnTo>
                        <a:lnTo>
                          <a:pt x="3" y="0"/>
                        </a:lnTo>
                        <a:lnTo>
                          <a:pt x="3" y="6"/>
                        </a:lnTo>
                        <a:lnTo>
                          <a:pt x="3" y="14"/>
                        </a:lnTo>
                        <a:lnTo>
                          <a:pt x="3" y="21"/>
                        </a:lnTo>
                        <a:lnTo>
                          <a:pt x="3" y="26"/>
                        </a:lnTo>
                        <a:lnTo>
                          <a:pt x="3" y="27"/>
                        </a:lnTo>
                        <a:lnTo>
                          <a:pt x="2" y="28"/>
                        </a:lnTo>
                        <a:lnTo>
                          <a:pt x="1" y="28"/>
                        </a:lnTo>
                        <a:lnTo>
                          <a:pt x="0" y="28"/>
                        </a:lnTo>
                        <a:lnTo>
                          <a:pt x="0" y="29"/>
                        </a:lnTo>
                        <a:lnTo>
                          <a:pt x="1" y="29"/>
                        </a:lnTo>
                        <a:lnTo>
                          <a:pt x="2" y="29"/>
                        </a:lnTo>
                        <a:lnTo>
                          <a:pt x="3" y="28"/>
                        </a:lnTo>
                        <a:lnTo>
                          <a:pt x="3" y="27"/>
                        </a:lnTo>
                        <a:lnTo>
                          <a:pt x="4" y="27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08" name="Freeform 512">
                    <a:extLst>
                      <a:ext uri="{FF2B5EF4-FFF2-40B4-BE49-F238E27FC236}">
                        <a16:creationId xmlns:a16="http://schemas.microsoft.com/office/drawing/2014/main" id="{3EC59BFB-30D3-4BA2-8A0F-637A12D4F2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67" y="49"/>
                    <a:ext cx="16" cy="82"/>
                  </a:xfrm>
                  <a:custGeom>
                    <a:avLst/>
                    <a:gdLst>
                      <a:gd name="T0" fmla="*/ 8 w 16"/>
                      <a:gd name="T1" fmla="*/ 1 h 82"/>
                      <a:gd name="T2" fmla="*/ 10 w 16"/>
                      <a:gd name="T3" fmla="*/ 2 h 82"/>
                      <a:gd name="T4" fmla="*/ 12 w 16"/>
                      <a:gd name="T5" fmla="*/ 2 h 82"/>
                      <a:gd name="T6" fmla="*/ 13 w 16"/>
                      <a:gd name="T7" fmla="*/ 2 h 82"/>
                      <a:gd name="T8" fmla="*/ 14 w 16"/>
                      <a:gd name="T9" fmla="*/ 3 h 82"/>
                      <a:gd name="T10" fmla="*/ 14 w 16"/>
                      <a:gd name="T11" fmla="*/ 4 h 82"/>
                      <a:gd name="T12" fmla="*/ 14 w 16"/>
                      <a:gd name="T13" fmla="*/ 15 h 82"/>
                      <a:gd name="T14" fmla="*/ 13 w 16"/>
                      <a:gd name="T15" fmla="*/ 60 h 82"/>
                      <a:gd name="T16" fmla="*/ 13 w 16"/>
                      <a:gd name="T17" fmla="*/ 72 h 82"/>
                      <a:gd name="T18" fmla="*/ 12 w 16"/>
                      <a:gd name="T19" fmla="*/ 74 h 82"/>
                      <a:gd name="T20" fmla="*/ 11 w 16"/>
                      <a:gd name="T21" fmla="*/ 74 h 82"/>
                      <a:gd name="T22" fmla="*/ 10 w 16"/>
                      <a:gd name="T23" fmla="*/ 75 h 82"/>
                      <a:gd name="T24" fmla="*/ 8 w 16"/>
                      <a:gd name="T25" fmla="*/ 76 h 82"/>
                      <a:gd name="T26" fmla="*/ 6 w 16"/>
                      <a:gd name="T27" fmla="*/ 77 h 82"/>
                      <a:gd name="T28" fmla="*/ 5 w 16"/>
                      <a:gd name="T29" fmla="*/ 78 h 82"/>
                      <a:gd name="T30" fmla="*/ 5 w 16"/>
                      <a:gd name="T31" fmla="*/ 78 h 82"/>
                      <a:gd name="T32" fmla="*/ 3 w 16"/>
                      <a:gd name="T33" fmla="*/ 79 h 82"/>
                      <a:gd name="T34" fmla="*/ 1 w 16"/>
                      <a:gd name="T35" fmla="*/ 80 h 82"/>
                      <a:gd name="T36" fmla="*/ 0 w 16"/>
                      <a:gd name="T37" fmla="*/ 80 h 82"/>
                      <a:gd name="T38" fmla="*/ 0 w 16"/>
                      <a:gd name="T39" fmla="*/ 81 h 82"/>
                      <a:gd name="T40" fmla="*/ 0 w 16"/>
                      <a:gd name="T41" fmla="*/ 81 h 82"/>
                      <a:gd name="T42" fmla="*/ 0 w 16"/>
                      <a:gd name="T43" fmla="*/ 82 h 82"/>
                      <a:gd name="T44" fmla="*/ 1 w 16"/>
                      <a:gd name="T45" fmla="*/ 82 h 82"/>
                      <a:gd name="T46" fmla="*/ 3 w 16"/>
                      <a:gd name="T47" fmla="*/ 81 h 82"/>
                      <a:gd name="T48" fmla="*/ 6 w 16"/>
                      <a:gd name="T49" fmla="*/ 79 h 82"/>
                      <a:gd name="T50" fmla="*/ 10 w 16"/>
                      <a:gd name="T51" fmla="*/ 77 h 82"/>
                      <a:gd name="T52" fmla="*/ 13 w 16"/>
                      <a:gd name="T53" fmla="*/ 75 h 82"/>
                      <a:gd name="T54" fmla="*/ 14 w 16"/>
                      <a:gd name="T55" fmla="*/ 74 h 82"/>
                      <a:gd name="T56" fmla="*/ 15 w 16"/>
                      <a:gd name="T57" fmla="*/ 73 h 82"/>
                      <a:gd name="T58" fmla="*/ 15 w 16"/>
                      <a:gd name="T59" fmla="*/ 61 h 82"/>
                      <a:gd name="T60" fmla="*/ 16 w 16"/>
                      <a:gd name="T61" fmla="*/ 15 h 82"/>
                      <a:gd name="T62" fmla="*/ 16 w 16"/>
                      <a:gd name="T63" fmla="*/ 2 h 82"/>
                      <a:gd name="T64" fmla="*/ 15 w 16"/>
                      <a:gd name="T65" fmla="*/ 2 h 82"/>
                      <a:gd name="T66" fmla="*/ 14 w 16"/>
                      <a:gd name="T67" fmla="*/ 1 h 82"/>
                      <a:gd name="T68" fmla="*/ 11 w 16"/>
                      <a:gd name="T69" fmla="*/ 1 h 82"/>
                      <a:gd name="T70" fmla="*/ 7 w 16"/>
                      <a:gd name="T71" fmla="*/ 1 h 82"/>
                      <a:gd name="T72" fmla="*/ 4 w 16"/>
                      <a:gd name="T73" fmla="*/ 0 h 82"/>
                      <a:gd name="T74" fmla="*/ 3 w 16"/>
                      <a:gd name="T75" fmla="*/ 0 h 82"/>
                      <a:gd name="T76" fmla="*/ 2 w 16"/>
                      <a:gd name="T77" fmla="*/ 0 h 82"/>
                      <a:gd name="T78" fmla="*/ 2 w 16"/>
                      <a:gd name="T79" fmla="*/ 1 h 82"/>
                      <a:gd name="T80" fmla="*/ 3 w 16"/>
                      <a:gd name="T81" fmla="*/ 1 h 82"/>
                      <a:gd name="T82" fmla="*/ 4 w 16"/>
                      <a:gd name="T83" fmla="*/ 1 h 82"/>
                      <a:gd name="T84" fmla="*/ 6 w 16"/>
                      <a:gd name="T85" fmla="*/ 1 h 8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w 16"/>
                      <a:gd name="T130" fmla="*/ 0 h 82"/>
                      <a:gd name="T131" fmla="*/ 16 w 16"/>
                      <a:gd name="T132" fmla="*/ 82 h 82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T129" t="T130" r="T131" b="T132"/>
                    <a:pathLst>
                      <a:path w="16" h="82">
                        <a:moveTo>
                          <a:pt x="7" y="1"/>
                        </a:moveTo>
                        <a:lnTo>
                          <a:pt x="8" y="1"/>
                        </a:lnTo>
                        <a:lnTo>
                          <a:pt x="9" y="2"/>
                        </a:lnTo>
                        <a:lnTo>
                          <a:pt x="10" y="2"/>
                        </a:lnTo>
                        <a:lnTo>
                          <a:pt x="11" y="2"/>
                        </a:lnTo>
                        <a:lnTo>
                          <a:pt x="12" y="2"/>
                        </a:lnTo>
                        <a:lnTo>
                          <a:pt x="13" y="2"/>
                        </a:lnTo>
                        <a:lnTo>
                          <a:pt x="14" y="3"/>
                        </a:lnTo>
                        <a:lnTo>
                          <a:pt x="14" y="4"/>
                        </a:lnTo>
                        <a:lnTo>
                          <a:pt x="14" y="15"/>
                        </a:lnTo>
                        <a:lnTo>
                          <a:pt x="14" y="37"/>
                        </a:lnTo>
                        <a:lnTo>
                          <a:pt x="13" y="60"/>
                        </a:lnTo>
                        <a:lnTo>
                          <a:pt x="13" y="71"/>
                        </a:lnTo>
                        <a:lnTo>
                          <a:pt x="13" y="72"/>
                        </a:lnTo>
                        <a:lnTo>
                          <a:pt x="12" y="73"/>
                        </a:lnTo>
                        <a:lnTo>
                          <a:pt x="12" y="74"/>
                        </a:lnTo>
                        <a:lnTo>
                          <a:pt x="11" y="74"/>
                        </a:lnTo>
                        <a:lnTo>
                          <a:pt x="10" y="75"/>
                        </a:lnTo>
                        <a:lnTo>
                          <a:pt x="9" y="75"/>
                        </a:lnTo>
                        <a:lnTo>
                          <a:pt x="8" y="76"/>
                        </a:lnTo>
                        <a:lnTo>
                          <a:pt x="7" y="76"/>
                        </a:lnTo>
                        <a:lnTo>
                          <a:pt x="6" y="77"/>
                        </a:lnTo>
                        <a:lnTo>
                          <a:pt x="5" y="77"/>
                        </a:lnTo>
                        <a:lnTo>
                          <a:pt x="5" y="78"/>
                        </a:lnTo>
                        <a:lnTo>
                          <a:pt x="5" y="77"/>
                        </a:lnTo>
                        <a:lnTo>
                          <a:pt x="5" y="78"/>
                        </a:lnTo>
                        <a:lnTo>
                          <a:pt x="4" y="78"/>
                        </a:lnTo>
                        <a:lnTo>
                          <a:pt x="3" y="79"/>
                        </a:lnTo>
                        <a:lnTo>
                          <a:pt x="2" y="79"/>
                        </a:lnTo>
                        <a:lnTo>
                          <a:pt x="1" y="80"/>
                        </a:lnTo>
                        <a:lnTo>
                          <a:pt x="0" y="80"/>
                        </a:lnTo>
                        <a:lnTo>
                          <a:pt x="0" y="81"/>
                        </a:lnTo>
                        <a:lnTo>
                          <a:pt x="0" y="82"/>
                        </a:lnTo>
                        <a:lnTo>
                          <a:pt x="1" y="82"/>
                        </a:lnTo>
                        <a:lnTo>
                          <a:pt x="2" y="82"/>
                        </a:lnTo>
                        <a:lnTo>
                          <a:pt x="3" y="81"/>
                        </a:lnTo>
                        <a:lnTo>
                          <a:pt x="5" y="80"/>
                        </a:lnTo>
                        <a:lnTo>
                          <a:pt x="6" y="79"/>
                        </a:lnTo>
                        <a:lnTo>
                          <a:pt x="8" y="78"/>
                        </a:lnTo>
                        <a:lnTo>
                          <a:pt x="10" y="77"/>
                        </a:lnTo>
                        <a:lnTo>
                          <a:pt x="12" y="76"/>
                        </a:lnTo>
                        <a:lnTo>
                          <a:pt x="13" y="75"/>
                        </a:lnTo>
                        <a:lnTo>
                          <a:pt x="14" y="75"/>
                        </a:lnTo>
                        <a:lnTo>
                          <a:pt x="14" y="74"/>
                        </a:lnTo>
                        <a:lnTo>
                          <a:pt x="15" y="74"/>
                        </a:lnTo>
                        <a:lnTo>
                          <a:pt x="15" y="73"/>
                        </a:lnTo>
                        <a:lnTo>
                          <a:pt x="15" y="72"/>
                        </a:lnTo>
                        <a:lnTo>
                          <a:pt x="15" y="61"/>
                        </a:lnTo>
                        <a:lnTo>
                          <a:pt x="16" y="38"/>
                        </a:lnTo>
                        <a:lnTo>
                          <a:pt x="16" y="15"/>
                        </a:lnTo>
                        <a:lnTo>
                          <a:pt x="16" y="4"/>
                        </a:lnTo>
                        <a:lnTo>
                          <a:pt x="16" y="2"/>
                        </a:lnTo>
                        <a:lnTo>
                          <a:pt x="15" y="2"/>
                        </a:lnTo>
                        <a:lnTo>
                          <a:pt x="14" y="2"/>
                        </a:lnTo>
                        <a:lnTo>
                          <a:pt x="14" y="1"/>
                        </a:lnTo>
                        <a:lnTo>
                          <a:pt x="12" y="1"/>
                        </a:lnTo>
                        <a:lnTo>
                          <a:pt x="11" y="1"/>
                        </a:lnTo>
                        <a:lnTo>
                          <a:pt x="9" y="1"/>
                        </a:lnTo>
                        <a:lnTo>
                          <a:pt x="7" y="1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5" y="1"/>
                        </a:lnTo>
                        <a:lnTo>
                          <a:pt x="6" y="1"/>
                        </a:lnTo>
                        <a:lnTo>
                          <a:pt x="7" y="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09" name="Freeform 513">
                    <a:extLst>
                      <a:ext uri="{FF2B5EF4-FFF2-40B4-BE49-F238E27FC236}">
                        <a16:creationId xmlns:a16="http://schemas.microsoft.com/office/drawing/2014/main" id="{13836445-5B82-424E-AB63-0654E95E08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7" y="49"/>
                    <a:ext cx="16" cy="82"/>
                  </a:xfrm>
                  <a:custGeom>
                    <a:avLst/>
                    <a:gdLst>
                      <a:gd name="T0" fmla="*/ 7 w 16"/>
                      <a:gd name="T1" fmla="*/ 1 h 82"/>
                      <a:gd name="T2" fmla="*/ 9 w 16"/>
                      <a:gd name="T3" fmla="*/ 2 h 82"/>
                      <a:gd name="T4" fmla="*/ 11 w 16"/>
                      <a:gd name="T5" fmla="*/ 2 h 82"/>
                      <a:gd name="T6" fmla="*/ 12 w 16"/>
                      <a:gd name="T7" fmla="*/ 2 h 82"/>
                      <a:gd name="T8" fmla="*/ 13 w 16"/>
                      <a:gd name="T9" fmla="*/ 2 h 82"/>
                      <a:gd name="T10" fmla="*/ 14 w 16"/>
                      <a:gd name="T11" fmla="*/ 3 h 82"/>
                      <a:gd name="T12" fmla="*/ 14 w 16"/>
                      <a:gd name="T13" fmla="*/ 4 h 82"/>
                      <a:gd name="T14" fmla="*/ 14 w 16"/>
                      <a:gd name="T15" fmla="*/ 4 h 82"/>
                      <a:gd name="T16" fmla="*/ 14 w 16"/>
                      <a:gd name="T17" fmla="*/ 37 h 82"/>
                      <a:gd name="T18" fmla="*/ 13 w 16"/>
                      <a:gd name="T19" fmla="*/ 71 h 82"/>
                      <a:gd name="T20" fmla="*/ 13 w 16"/>
                      <a:gd name="T21" fmla="*/ 72 h 82"/>
                      <a:gd name="T22" fmla="*/ 12 w 16"/>
                      <a:gd name="T23" fmla="*/ 74 h 82"/>
                      <a:gd name="T24" fmla="*/ 11 w 16"/>
                      <a:gd name="T25" fmla="*/ 74 h 82"/>
                      <a:gd name="T26" fmla="*/ 10 w 16"/>
                      <a:gd name="T27" fmla="*/ 75 h 82"/>
                      <a:gd name="T28" fmla="*/ 9 w 16"/>
                      <a:gd name="T29" fmla="*/ 75 h 82"/>
                      <a:gd name="T30" fmla="*/ 7 w 16"/>
                      <a:gd name="T31" fmla="*/ 76 h 82"/>
                      <a:gd name="T32" fmla="*/ 5 w 16"/>
                      <a:gd name="T33" fmla="*/ 77 h 82"/>
                      <a:gd name="T34" fmla="*/ 5 w 16"/>
                      <a:gd name="T35" fmla="*/ 77 h 82"/>
                      <a:gd name="T36" fmla="*/ 5 w 16"/>
                      <a:gd name="T37" fmla="*/ 78 h 82"/>
                      <a:gd name="T38" fmla="*/ 3 w 16"/>
                      <a:gd name="T39" fmla="*/ 79 h 82"/>
                      <a:gd name="T40" fmla="*/ 1 w 16"/>
                      <a:gd name="T41" fmla="*/ 80 h 82"/>
                      <a:gd name="T42" fmla="*/ 0 w 16"/>
                      <a:gd name="T43" fmla="*/ 80 h 82"/>
                      <a:gd name="T44" fmla="*/ 0 w 16"/>
                      <a:gd name="T45" fmla="*/ 81 h 82"/>
                      <a:gd name="T46" fmla="*/ 0 w 16"/>
                      <a:gd name="T47" fmla="*/ 81 h 82"/>
                      <a:gd name="T48" fmla="*/ 0 w 16"/>
                      <a:gd name="T49" fmla="*/ 81 h 82"/>
                      <a:gd name="T50" fmla="*/ 0 w 16"/>
                      <a:gd name="T51" fmla="*/ 82 h 82"/>
                      <a:gd name="T52" fmla="*/ 1 w 16"/>
                      <a:gd name="T53" fmla="*/ 82 h 82"/>
                      <a:gd name="T54" fmla="*/ 2 w 16"/>
                      <a:gd name="T55" fmla="*/ 82 h 82"/>
                      <a:gd name="T56" fmla="*/ 5 w 16"/>
                      <a:gd name="T57" fmla="*/ 80 h 82"/>
                      <a:gd name="T58" fmla="*/ 8 w 16"/>
                      <a:gd name="T59" fmla="*/ 78 h 82"/>
                      <a:gd name="T60" fmla="*/ 12 w 16"/>
                      <a:gd name="T61" fmla="*/ 76 h 82"/>
                      <a:gd name="T62" fmla="*/ 14 w 16"/>
                      <a:gd name="T63" fmla="*/ 75 h 82"/>
                      <a:gd name="T64" fmla="*/ 14 w 16"/>
                      <a:gd name="T65" fmla="*/ 74 h 82"/>
                      <a:gd name="T66" fmla="*/ 15 w 16"/>
                      <a:gd name="T67" fmla="*/ 73 h 82"/>
                      <a:gd name="T68" fmla="*/ 15 w 16"/>
                      <a:gd name="T69" fmla="*/ 72 h 82"/>
                      <a:gd name="T70" fmla="*/ 16 w 16"/>
                      <a:gd name="T71" fmla="*/ 38 h 82"/>
                      <a:gd name="T72" fmla="*/ 16 w 16"/>
                      <a:gd name="T73" fmla="*/ 4 h 82"/>
                      <a:gd name="T74" fmla="*/ 16 w 16"/>
                      <a:gd name="T75" fmla="*/ 2 h 82"/>
                      <a:gd name="T76" fmla="*/ 15 w 16"/>
                      <a:gd name="T77" fmla="*/ 2 h 82"/>
                      <a:gd name="T78" fmla="*/ 14 w 16"/>
                      <a:gd name="T79" fmla="*/ 2 h 82"/>
                      <a:gd name="T80" fmla="*/ 12 w 16"/>
                      <a:gd name="T81" fmla="*/ 1 h 82"/>
                      <a:gd name="T82" fmla="*/ 9 w 16"/>
                      <a:gd name="T83" fmla="*/ 1 h 82"/>
                      <a:gd name="T84" fmla="*/ 5 w 16"/>
                      <a:gd name="T85" fmla="*/ 0 h 82"/>
                      <a:gd name="T86" fmla="*/ 4 w 16"/>
                      <a:gd name="T87" fmla="*/ 0 h 82"/>
                      <a:gd name="T88" fmla="*/ 3 w 16"/>
                      <a:gd name="T89" fmla="*/ 0 h 82"/>
                      <a:gd name="T90" fmla="*/ 2 w 16"/>
                      <a:gd name="T91" fmla="*/ 0 h 82"/>
                      <a:gd name="T92" fmla="*/ 2 w 16"/>
                      <a:gd name="T93" fmla="*/ 1 h 82"/>
                      <a:gd name="T94" fmla="*/ 2 w 16"/>
                      <a:gd name="T95" fmla="*/ 1 h 82"/>
                      <a:gd name="T96" fmla="*/ 4 w 16"/>
                      <a:gd name="T97" fmla="*/ 1 h 82"/>
                      <a:gd name="T98" fmla="*/ 5 w 16"/>
                      <a:gd name="T99" fmla="*/ 1 h 82"/>
                      <a:gd name="T100" fmla="*/ 7 w 16"/>
                      <a:gd name="T101" fmla="*/ 1 h 82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16"/>
                      <a:gd name="T154" fmla="*/ 0 h 82"/>
                      <a:gd name="T155" fmla="*/ 16 w 16"/>
                      <a:gd name="T156" fmla="*/ 82 h 82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16" h="82">
                        <a:moveTo>
                          <a:pt x="7" y="1"/>
                        </a:moveTo>
                        <a:lnTo>
                          <a:pt x="7" y="1"/>
                        </a:lnTo>
                        <a:lnTo>
                          <a:pt x="8" y="1"/>
                        </a:lnTo>
                        <a:lnTo>
                          <a:pt x="9" y="2"/>
                        </a:lnTo>
                        <a:lnTo>
                          <a:pt x="10" y="2"/>
                        </a:lnTo>
                        <a:lnTo>
                          <a:pt x="11" y="2"/>
                        </a:lnTo>
                        <a:lnTo>
                          <a:pt x="12" y="2"/>
                        </a:lnTo>
                        <a:lnTo>
                          <a:pt x="13" y="2"/>
                        </a:lnTo>
                        <a:lnTo>
                          <a:pt x="14" y="3"/>
                        </a:lnTo>
                        <a:lnTo>
                          <a:pt x="14" y="4"/>
                        </a:lnTo>
                        <a:lnTo>
                          <a:pt x="14" y="15"/>
                        </a:lnTo>
                        <a:lnTo>
                          <a:pt x="14" y="37"/>
                        </a:lnTo>
                        <a:lnTo>
                          <a:pt x="13" y="60"/>
                        </a:lnTo>
                        <a:lnTo>
                          <a:pt x="13" y="71"/>
                        </a:lnTo>
                        <a:lnTo>
                          <a:pt x="13" y="72"/>
                        </a:lnTo>
                        <a:lnTo>
                          <a:pt x="12" y="73"/>
                        </a:lnTo>
                        <a:lnTo>
                          <a:pt x="12" y="74"/>
                        </a:lnTo>
                        <a:lnTo>
                          <a:pt x="11" y="74"/>
                        </a:lnTo>
                        <a:lnTo>
                          <a:pt x="10" y="75"/>
                        </a:lnTo>
                        <a:lnTo>
                          <a:pt x="9" y="75"/>
                        </a:lnTo>
                        <a:lnTo>
                          <a:pt x="8" y="76"/>
                        </a:lnTo>
                        <a:lnTo>
                          <a:pt x="7" y="76"/>
                        </a:lnTo>
                        <a:lnTo>
                          <a:pt x="6" y="77"/>
                        </a:lnTo>
                        <a:lnTo>
                          <a:pt x="5" y="77"/>
                        </a:lnTo>
                        <a:lnTo>
                          <a:pt x="5" y="78"/>
                        </a:lnTo>
                        <a:lnTo>
                          <a:pt x="5" y="77"/>
                        </a:lnTo>
                        <a:lnTo>
                          <a:pt x="5" y="78"/>
                        </a:lnTo>
                        <a:lnTo>
                          <a:pt x="4" y="78"/>
                        </a:lnTo>
                        <a:lnTo>
                          <a:pt x="3" y="79"/>
                        </a:lnTo>
                        <a:lnTo>
                          <a:pt x="2" y="79"/>
                        </a:lnTo>
                        <a:lnTo>
                          <a:pt x="1" y="80"/>
                        </a:lnTo>
                        <a:lnTo>
                          <a:pt x="0" y="80"/>
                        </a:lnTo>
                        <a:lnTo>
                          <a:pt x="0" y="81"/>
                        </a:lnTo>
                        <a:lnTo>
                          <a:pt x="0" y="82"/>
                        </a:lnTo>
                        <a:lnTo>
                          <a:pt x="1" y="82"/>
                        </a:lnTo>
                        <a:lnTo>
                          <a:pt x="2" y="82"/>
                        </a:lnTo>
                        <a:lnTo>
                          <a:pt x="3" y="81"/>
                        </a:lnTo>
                        <a:lnTo>
                          <a:pt x="5" y="80"/>
                        </a:lnTo>
                        <a:lnTo>
                          <a:pt x="6" y="79"/>
                        </a:lnTo>
                        <a:lnTo>
                          <a:pt x="8" y="78"/>
                        </a:lnTo>
                        <a:lnTo>
                          <a:pt x="10" y="77"/>
                        </a:lnTo>
                        <a:lnTo>
                          <a:pt x="12" y="76"/>
                        </a:lnTo>
                        <a:lnTo>
                          <a:pt x="13" y="75"/>
                        </a:lnTo>
                        <a:lnTo>
                          <a:pt x="14" y="75"/>
                        </a:lnTo>
                        <a:lnTo>
                          <a:pt x="14" y="74"/>
                        </a:lnTo>
                        <a:lnTo>
                          <a:pt x="15" y="74"/>
                        </a:lnTo>
                        <a:lnTo>
                          <a:pt x="15" y="73"/>
                        </a:lnTo>
                        <a:lnTo>
                          <a:pt x="15" y="72"/>
                        </a:lnTo>
                        <a:lnTo>
                          <a:pt x="15" y="61"/>
                        </a:lnTo>
                        <a:lnTo>
                          <a:pt x="16" y="38"/>
                        </a:lnTo>
                        <a:lnTo>
                          <a:pt x="16" y="15"/>
                        </a:lnTo>
                        <a:lnTo>
                          <a:pt x="16" y="4"/>
                        </a:lnTo>
                        <a:lnTo>
                          <a:pt x="16" y="2"/>
                        </a:lnTo>
                        <a:lnTo>
                          <a:pt x="15" y="2"/>
                        </a:lnTo>
                        <a:lnTo>
                          <a:pt x="14" y="2"/>
                        </a:lnTo>
                        <a:lnTo>
                          <a:pt x="14" y="1"/>
                        </a:lnTo>
                        <a:lnTo>
                          <a:pt x="12" y="1"/>
                        </a:lnTo>
                        <a:lnTo>
                          <a:pt x="11" y="1"/>
                        </a:lnTo>
                        <a:lnTo>
                          <a:pt x="9" y="1"/>
                        </a:lnTo>
                        <a:lnTo>
                          <a:pt x="7" y="1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5" y="1"/>
                        </a:lnTo>
                        <a:lnTo>
                          <a:pt x="6" y="1"/>
                        </a:lnTo>
                        <a:lnTo>
                          <a:pt x="7" y="1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10" name="Freeform 514">
                    <a:extLst>
                      <a:ext uri="{FF2B5EF4-FFF2-40B4-BE49-F238E27FC236}">
                        <a16:creationId xmlns:a16="http://schemas.microsoft.com/office/drawing/2014/main" id="{E5D3E623-BA4F-4F9D-9931-6A78A0710C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5" y="57"/>
                    <a:ext cx="4" cy="27"/>
                  </a:xfrm>
                  <a:custGeom>
                    <a:avLst/>
                    <a:gdLst>
                      <a:gd name="T0" fmla="*/ 3 w 4"/>
                      <a:gd name="T1" fmla="*/ 26 h 27"/>
                      <a:gd name="T2" fmla="*/ 3 w 4"/>
                      <a:gd name="T3" fmla="*/ 26 h 27"/>
                      <a:gd name="T4" fmla="*/ 3 w 4"/>
                      <a:gd name="T5" fmla="*/ 25 h 27"/>
                      <a:gd name="T6" fmla="*/ 3 w 4"/>
                      <a:gd name="T7" fmla="*/ 25 h 27"/>
                      <a:gd name="T8" fmla="*/ 4 w 4"/>
                      <a:gd name="T9" fmla="*/ 24 h 27"/>
                      <a:gd name="T10" fmla="*/ 4 w 4"/>
                      <a:gd name="T11" fmla="*/ 20 h 27"/>
                      <a:gd name="T12" fmla="*/ 4 w 4"/>
                      <a:gd name="T13" fmla="*/ 13 h 27"/>
                      <a:gd name="T14" fmla="*/ 4 w 4"/>
                      <a:gd name="T15" fmla="*/ 5 h 27"/>
                      <a:gd name="T16" fmla="*/ 4 w 4"/>
                      <a:gd name="T17" fmla="*/ 0 h 27"/>
                      <a:gd name="T18" fmla="*/ 4 w 4"/>
                      <a:gd name="T19" fmla="*/ 0 h 27"/>
                      <a:gd name="T20" fmla="*/ 3 w 4"/>
                      <a:gd name="T21" fmla="*/ 0 h 27"/>
                      <a:gd name="T22" fmla="*/ 2 w 4"/>
                      <a:gd name="T23" fmla="*/ 0 h 27"/>
                      <a:gd name="T24" fmla="*/ 1 w 4"/>
                      <a:gd name="T25" fmla="*/ 0 h 27"/>
                      <a:gd name="T26" fmla="*/ 1 w 4"/>
                      <a:gd name="T27" fmla="*/ 0 h 27"/>
                      <a:gd name="T28" fmla="*/ 0 w 4"/>
                      <a:gd name="T29" fmla="*/ 0 h 27"/>
                      <a:gd name="T30" fmla="*/ 0 w 4"/>
                      <a:gd name="T31" fmla="*/ 1 h 27"/>
                      <a:gd name="T32" fmla="*/ 0 w 4"/>
                      <a:gd name="T33" fmla="*/ 1 h 27"/>
                      <a:gd name="T34" fmla="*/ 0 w 4"/>
                      <a:gd name="T35" fmla="*/ 6 h 27"/>
                      <a:gd name="T36" fmla="*/ 0 w 4"/>
                      <a:gd name="T37" fmla="*/ 14 h 27"/>
                      <a:gd name="T38" fmla="*/ 0 w 4"/>
                      <a:gd name="T39" fmla="*/ 22 h 27"/>
                      <a:gd name="T40" fmla="*/ 0 w 4"/>
                      <a:gd name="T41" fmla="*/ 26 h 27"/>
                      <a:gd name="T42" fmla="*/ 0 w 4"/>
                      <a:gd name="T43" fmla="*/ 26 h 27"/>
                      <a:gd name="T44" fmla="*/ 0 w 4"/>
                      <a:gd name="T45" fmla="*/ 26 h 27"/>
                      <a:gd name="T46" fmla="*/ 0 w 4"/>
                      <a:gd name="T47" fmla="*/ 26 h 27"/>
                      <a:gd name="T48" fmla="*/ 0 w 4"/>
                      <a:gd name="T49" fmla="*/ 27 h 27"/>
                      <a:gd name="T50" fmla="*/ 1 w 4"/>
                      <a:gd name="T51" fmla="*/ 27 h 27"/>
                      <a:gd name="T52" fmla="*/ 1 w 4"/>
                      <a:gd name="T53" fmla="*/ 27 h 27"/>
                      <a:gd name="T54" fmla="*/ 2 w 4"/>
                      <a:gd name="T55" fmla="*/ 26 h 27"/>
                      <a:gd name="T56" fmla="*/ 3 w 4"/>
                      <a:gd name="T57" fmla="*/ 26 h 27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w 4"/>
                      <a:gd name="T88" fmla="*/ 0 h 27"/>
                      <a:gd name="T89" fmla="*/ 4 w 4"/>
                      <a:gd name="T90" fmla="*/ 27 h 27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T87" t="T88" r="T89" b="T90"/>
                    <a:pathLst>
                      <a:path w="4" h="27">
                        <a:moveTo>
                          <a:pt x="3" y="26"/>
                        </a:moveTo>
                        <a:lnTo>
                          <a:pt x="3" y="26"/>
                        </a:lnTo>
                        <a:lnTo>
                          <a:pt x="3" y="25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3"/>
                        </a:lnTo>
                        <a:lnTo>
                          <a:pt x="4" y="5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6"/>
                        </a:lnTo>
                        <a:lnTo>
                          <a:pt x="0" y="14"/>
                        </a:lnTo>
                        <a:lnTo>
                          <a:pt x="0" y="22"/>
                        </a:lnTo>
                        <a:lnTo>
                          <a:pt x="0" y="26"/>
                        </a:lnTo>
                        <a:lnTo>
                          <a:pt x="0" y="27"/>
                        </a:lnTo>
                        <a:lnTo>
                          <a:pt x="1" y="27"/>
                        </a:lnTo>
                        <a:lnTo>
                          <a:pt x="2" y="26"/>
                        </a:lnTo>
                        <a:lnTo>
                          <a:pt x="3" y="26"/>
                        </a:lnTo>
                        <a:close/>
                      </a:path>
                    </a:pathLst>
                  </a:custGeom>
                  <a:solidFill>
                    <a:srgbClr val="B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11" name="Freeform 515">
                    <a:extLst>
                      <a:ext uri="{FF2B5EF4-FFF2-40B4-BE49-F238E27FC236}">
                        <a16:creationId xmlns:a16="http://schemas.microsoft.com/office/drawing/2014/main" id="{083D56EC-D46C-4E0F-A715-7076BF2F62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" y="57"/>
                    <a:ext cx="4" cy="27"/>
                  </a:xfrm>
                  <a:custGeom>
                    <a:avLst/>
                    <a:gdLst>
                      <a:gd name="T0" fmla="*/ 3 w 4"/>
                      <a:gd name="T1" fmla="*/ 26 h 27"/>
                      <a:gd name="T2" fmla="*/ 3 w 4"/>
                      <a:gd name="T3" fmla="*/ 26 h 27"/>
                      <a:gd name="T4" fmla="*/ 3 w 4"/>
                      <a:gd name="T5" fmla="*/ 26 h 27"/>
                      <a:gd name="T6" fmla="*/ 3 w 4"/>
                      <a:gd name="T7" fmla="*/ 25 h 27"/>
                      <a:gd name="T8" fmla="*/ 3 w 4"/>
                      <a:gd name="T9" fmla="*/ 25 h 27"/>
                      <a:gd name="T10" fmla="*/ 4 w 4"/>
                      <a:gd name="T11" fmla="*/ 24 h 27"/>
                      <a:gd name="T12" fmla="*/ 4 w 4"/>
                      <a:gd name="T13" fmla="*/ 24 h 27"/>
                      <a:gd name="T14" fmla="*/ 4 w 4"/>
                      <a:gd name="T15" fmla="*/ 20 h 27"/>
                      <a:gd name="T16" fmla="*/ 4 w 4"/>
                      <a:gd name="T17" fmla="*/ 13 h 27"/>
                      <a:gd name="T18" fmla="*/ 4 w 4"/>
                      <a:gd name="T19" fmla="*/ 5 h 27"/>
                      <a:gd name="T20" fmla="*/ 4 w 4"/>
                      <a:gd name="T21" fmla="*/ 0 h 27"/>
                      <a:gd name="T22" fmla="*/ 4 w 4"/>
                      <a:gd name="T23" fmla="*/ 0 h 27"/>
                      <a:gd name="T24" fmla="*/ 4 w 4"/>
                      <a:gd name="T25" fmla="*/ 0 h 27"/>
                      <a:gd name="T26" fmla="*/ 3 w 4"/>
                      <a:gd name="T27" fmla="*/ 0 h 27"/>
                      <a:gd name="T28" fmla="*/ 2 w 4"/>
                      <a:gd name="T29" fmla="*/ 0 h 27"/>
                      <a:gd name="T30" fmla="*/ 1 w 4"/>
                      <a:gd name="T31" fmla="*/ 0 h 27"/>
                      <a:gd name="T32" fmla="*/ 1 w 4"/>
                      <a:gd name="T33" fmla="*/ 0 h 27"/>
                      <a:gd name="T34" fmla="*/ 1 w 4"/>
                      <a:gd name="T35" fmla="*/ 0 h 27"/>
                      <a:gd name="T36" fmla="*/ 0 w 4"/>
                      <a:gd name="T37" fmla="*/ 0 h 27"/>
                      <a:gd name="T38" fmla="*/ 0 w 4"/>
                      <a:gd name="T39" fmla="*/ 1 h 27"/>
                      <a:gd name="T40" fmla="*/ 0 w 4"/>
                      <a:gd name="T41" fmla="*/ 1 h 27"/>
                      <a:gd name="T42" fmla="*/ 0 w 4"/>
                      <a:gd name="T43" fmla="*/ 1 h 27"/>
                      <a:gd name="T44" fmla="*/ 0 w 4"/>
                      <a:gd name="T45" fmla="*/ 6 h 27"/>
                      <a:gd name="T46" fmla="*/ 0 w 4"/>
                      <a:gd name="T47" fmla="*/ 14 h 27"/>
                      <a:gd name="T48" fmla="*/ 0 w 4"/>
                      <a:gd name="T49" fmla="*/ 22 h 27"/>
                      <a:gd name="T50" fmla="*/ 0 w 4"/>
                      <a:gd name="T51" fmla="*/ 26 h 27"/>
                      <a:gd name="T52" fmla="*/ 0 w 4"/>
                      <a:gd name="T53" fmla="*/ 26 h 27"/>
                      <a:gd name="T54" fmla="*/ 0 w 4"/>
                      <a:gd name="T55" fmla="*/ 26 h 27"/>
                      <a:gd name="T56" fmla="*/ 0 w 4"/>
                      <a:gd name="T57" fmla="*/ 26 h 27"/>
                      <a:gd name="T58" fmla="*/ 0 w 4"/>
                      <a:gd name="T59" fmla="*/ 26 h 27"/>
                      <a:gd name="T60" fmla="*/ 0 w 4"/>
                      <a:gd name="T61" fmla="*/ 27 h 27"/>
                      <a:gd name="T62" fmla="*/ 0 w 4"/>
                      <a:gd name="T63" fmla="*/ 27 h 27"/>
                      <a:gd name="T64" fmla="*/ 1 w 4"/>
                      <a:gd name="T65" fmla="*/ 27 h 27"/>
                      <a:gd name="T66" fmla="*/ 1 w 4"/>
                      <a:gd name="T67" fmla="*/ 27 h 27"/>
                      <a:gd name="T68" fmla="*/ 2 w 4"/>
                      <a:gd name="T69" fmla="*/ 26 h 27"/>
                      <a:gd name="T70" fmla="*/ 3 w 4"/>
                      <a:gd name="T71" fmla="*/ 26 h 27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w 4"/>
                      <a:gd name="T109" fmla="*/ 0 h 27"/>
                      <a:gd name="T110" fmla="*/ 4 w 4"/>
                      <a:gd name="T111" fmla="*/ 27 h 27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T108" t="T109" r="T110" b="T111"/>
                    <a:pathLst>
                      <a:path w="4" h="27">
                        <a:moveTo>
                          <a:pt x="3" y="26"/>
                        </a:moveTo>
                        <a:lnTo>
                          <a:pt x="3" y="26"/>
                        </a:lnTo>
                        <a:lnTo>
                          <a:pt x="3" y="25"/>
                        </a:lnTo>
                        <a:lnTo>
                          <a:pt x="4" y="24"/>
                        </a:lnTo>
                        <a:lnTo>
                          <a:pt x="4" y="20"/>
                        </a:lnTo>
                        <a:lnTo>
                          <a:pt x="4" y="13"/>
                        </a:lnTo>
                        <a:lnTo>
                          <a:pt x="4" y="5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6"/>
                        </a:lnTo>
                        <a:lnTo>
                          <a:pt x="0" y="14"/>
                        </a:lnTo>
                        <a:lnTo>
                          <a:pt x="0" y="22"/>
                        </a:lnTo>
                        <a:lnTo>
                          <a:pt x="0" y="26"/>
                        </a:lnTo>
                        <a:lnTo>
                          <a:pt x="0" y="27"/>
                        </a:lnTo>
                        <a:lnTo>
                          <a:pt x="1" y="27"/>
                        </a:lnTo>
                        <a:lnTo>
                          <a:pt x="2" y="26"/>
                        </a:lnTo>
                        <a:lnTo>
                          <a:pt x="3" y="26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12" name="Freeform 516">
                    <a:extLst>
                      <a:ext uri="{FF2B5EF4-FFF2-40B4-BE49-F238E27FC236}">
                        <a16:creationId xmlns:a16="http://schemas.microsoft.com/office/drawing/2014/main" id="{66F66953-5769-42E9-A330-519FF39C5A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75" y="57"/>
                    <a:ext cx="4" cy="27"/>
                  </a:xfrm>
                  <a:custGeom>
                    <a:avLst/>
                    <a:gdLst>
                      <a:gd name="T0" fmla="*/ 3 w 4"/>
                      <a:gd name="T1" fmla="*/ 26 h 27"/>
                      <a:gd name="T2" fmla="*/ 2 w 4"/>
                      <a:gd name="T3" fmla="*/ 26 h 27"/>
                      <a:gd name="T4" fmla="*/ 1 w 4"/>
                      <a:gd name="T5" fmla="*/ 27 h 27"/>
                      <a:gd name="T6" fmla="*/ 1 w 4"/>
                      <a:gd name="T7" fmla="*/ 27 h 27"/>
                      <a:gd name="T8" fmla="*/ 0 w 4"/>
                      <a:gd name="T9" fmla="*/ 27 h 27"/>
                      <a:gd name="T10" fmla="*/ 0 w 4"/>
                      <a:gd name="T11" fmla="*/ 27 h 27"/>
                      <a:gd name="T12" fmla="*/ 0 w 4"/>
                      <a:gd name="T13" fmla="*/ 27 h 27"/>
                      <a:gd name="T14" fmla="*/ 1 w 4"/>
                      <a:gd name="T15" fmla="*/ 27 h 27"/>
                      <a:gd name="T16" fmla="*/ 1 w 4"/>
                      <a:gd name="T17" fmla="*/ 27 h 27"/>
                      <a:gd name="T18" fmla="*/ 1 w 4"/>
                      <a:gd name="T19" fmla="*/ 27 h 27"/>
                      <a:gd name="T20" fmla="*/ 2 w 4"/>
                      <a:gd name="T21" fmla="*/ 27 h 27"/>
                      <a:gd name="T22" fmla="*/ 3 w 4"/>
                      <a:gd name="T23" fmla="*/ 27 h 27"/>
                      <a:gd name="T24" fmla="*/ 3 w 4"/>
                      <a:gd name="T25" fmla="*/ 27 h 27"/>
                      <a:gd name="T26" fmla="*/ 4 w 4"/>
                      <a:gd name="T27" fmla="*/ 27 h 27"/>
                      <a:gd name="T28" fmla="*/ 4 w 4"/>
                      <a:gd name="T29" fmla="*/ 26 h 27"/>
                      <a:gd name="T30" fmla="*/ 4 w 4"/>
                      <a:gd name="T31" fmla="*/ 26 h 27"/>
                      <a:gd name="T32" fmla="*/ 4 w 4"/>
                      <a:gd name="T33" fmla="*/ 25 h 27"/>
                      <a:gd name="T34" fmla="*/ 4 w 4"/>
                      <a:gd name="T35" fmla="*/ 21 h 27"/>
                      <a:gd name="T36" fmla="*/ 4 w 4"/>
                      <a:gd name="T37" fmla="*/ 13 h 27"/>
                      <a:gd name="T38" fmla="*/ 4 w 4"/>
                      <a:gd name="T39" fmla="*/ 5 h 27"/>
                      <a:gd name="T40" fmla="*/ 4 w 4"/>
                      <a:gd name="T41" fmla="*/ 1 h 27"/>
                      <a:gd name="T42" fmla="*/ 4 w 4"/>
                      <a:gd name="T43" fmla="*/ 1 h 27"/>
                      <a:gd name="T44" fmla="*/ 4 w 4"/>
                      <a:gd name="T45" fmla="*/ 1 h 27"/>
                      <a:gd name="T46" fmla="*/ 4 w 4"/>
                      <a:gd name="T47" fmla="*/ 1 h 27"/>
                      <a:gd name="T48" fmla="*/ 4 w 4"/>
                      <a:gd name="T49" fmla="*/ 0 h 27"/>
                      <a:gd name="T50" fmla="*/ 4 w 4"/>
                      <a:gd name="T51" fmla="*/ 5 h 27"/>
                      <a:gd name="T52" fmla="*/ 4 w 4"/>
                      <a:gd name="T53" fmla="*/ 13 h 27"/>
                      <a:gd name="T54" fmla="*/ 4 w 4"/>
                      <a:gd name="T55" fmla="*/ 20 h 27"/>
                      <a:gd name="T56" fmla="*/ 4 w 4"/>
                      <a:gd name="T57" fmla="*/ 24 h 27"/>
                      <a:gd name="T58" fmla="*/ 3 w 4"/>
                      <a:gd name="T59" fmla="*/ 25 h 27"/>
                      <a:gd name="T60" fmla="*/ 3 w 4"/>
                      <a:gd name="T61" fmla="*/ 25 h 27"/>
                      <a:gd name="T62" fmla="*/ 3 w 4"/>
                      <a:gd name="T63" fmla="*/ 26 h 27"/>
                      <a:gd name="T64" fmla="*/ 3 w 4"/>
                      <a:gd name="T65" fmla="*/ 26 h 2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4"/>
                      <a:gd name="T100" fmla="*/ 0 h 27"/>
                      <a:gd name="T101" fmla="*/ 4 w 4"/>
                      <a:gd name="T102" fmla="*/ 27 h 2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4" h="27">
                        <a:moveTo>
                          <a:pt x="3" y="26"/>
                        </a:moveTo>
                        <a:lnTo>
                          <a:pt x="2" y="26"/>
                        </a:lnTo>
                        <a:lnTo>
                          <a:pt x="1" y="27"/>
                        </a:lnTo>
                        <a:lnTo>
                          <a:pt x="0" y="27"/>
                        </a:lnTo>
                        <a:lnTo>
                          <a:pt x="1" y="27"/>
                        </a:lnTo>
                        <a:lnTo>
                          <a:pt x="2" y="27"/>
                        </a:lnTo>
                        <a:lnTo>
                          <a:pt x="3" y="27"/>
                        </a:lnTo>
                        <a:lnTo>
                          <a:pt x="4" y="27"/>
                        </a:lnTo>
                        <a:lnTo>
                          <a:pt x="4" y="26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3"/>
                        </a:lnTo>
                        <a:lnTo>
                          <a:pt x="4" y="5"/>
                        </a:lnTo>
                        <a:lnTo>
                          <a:pt x="4" y="1"/>
                        </a:lnTo>
                        <a:lnTo>
                          <a:pt x="4" y="0"/>
                        </a:lnTo>
                        <a:lnTo>
                          <a:pt x="4" y="5"/>
                        </a:lnTo>
                        <a:lnTo>
                          <a:pt x="4" y="13"/>
                        </a:lnTo>
                        <a:lnTo>
                          <a:pt x="4" y="20"/>
                        </a:lnTo>
                        <a:lnTo>
                          <a:pt x="4" y="24"/>
                        </a:lnTo>
                        <a:lnTo>
                          <a:pt x="3" y="25"/>
                        </a:lnTo>
                        <a:lnTo>
                          <a:pt x="3" y="26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13" name="Freeform 517">
                    <a:extLst>
                      <a:ext uri="{FF2B5EF4-FFF2-40B4-BE49-F238E27FC236}">
                        <a16:creationId xmlns:a16="http://schemas.microsoft.com/office/drawing/2014/main" id="{CD6EA335-59F0-44F2-8373-219607D706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" y="57"/>
                    <a:ext cx="4" cy="27"/>
                  </a:xfrm>
                  <a:custGeom>
                    <a:avLst/>
                    <a:gdLst>
                      <a:gd name="T0" fmla="*/ 3 w 4"/>
                      <a:gd name="T1" fmla="*/ 26 h 27"/>
                      <a:gd name="T2" fmla="*/ 3 w 4"/>
                      <a:gd name="T3" fmla="*/ 26 h 27"/>
                      <a:gd name="T4" fmla="*/ 2 w 4"/>
                      <a:gd name="T5" fmla="*/ 26 h 27"/>
                      <a:gd name="T6" fmla="*/ 1 w 4"/>
                      <a:gd name="T7" fmla="*/ 27 h 27"/>
                      <a:gd name="T8" fmla="*/ 1 w 4"/>
                      <a:gd name="T9" fmla="*/ 27 h 27"/>
                      <a:gd name="T10" fmla="*/ 0 w 4"/>
                      <a:gd name="T11" fmla="*/ 27 h 27"/>
                      <a:gd name="T12" fmla="*/ 0 w 4"/>
                      <a:gd name="T13" fmla="*/ 27 h 27"/>
                      <a:gd name="T14" fmla="*/ 0 w 4"/>
                      <a:gd name="T15" fmla="*/ 27 h 27"/>
                      <a:gd name="T16" fmla="*/ 0 w 4"/>
                      <a:gd name="T17" fmla="*/ 27 h 27"/>
                      <a:gd name="T18" fmla="*/ 1 w 4"/>
                      <a:gd name="T19" fmla="*/ 27 h 27"/>
                      <a:gd name="T20" fmla="*/ 1 w 4"/>
                      <a:gd name="T21" fmla="*/ 27 h 27"/>
                      <a:gd name="T22" fmla="*/ 1 w 4"/>
                      <a:gd name="T23" fmla="*/ 27 h 27"/>
                      <a:gd name="T24" fmla="*/ 1 w 4"/>
                      <a:gd name="T25" fmla="*/ 27 h 27"/>
                      <a:gd name="T26" fmla="*/ 2 w 4"/>
                      <a:gd name="T27" fmla="*/ 27 h 27"/>
                      <a:gd name="T28" fmla="*/ 3 w 4"/>
                      <a:gd name="T29" fmla="*/ 27 h 27"/>
                      <a:gd name="T30" fmla="*/ 3 w 4"/>
                      <a:gd name="T31" fmla="*/ 27 h 27"/>
                      <a:gd name="T32" fmla="*/ 3 w 4"/>
                      <a:gd name="T33" fmla="*/ 27 h 27"/>
                      <a:gd name="T34" fmla="*/ 4 w 4"/>
                      <a:gd name="T35" fmla="*/ 27 h 27"/>
                      <a:gd name="T36" fmla="*/ 4 w 4"/>
                      <a:gd name="T37" fmla="*/ 26 h 27"/>
                      <a:gd name="T38" fmla="*/ 4 w 4"/>
                      <a:gd name="T39" fmla="*/ 26 h 27"/>
                      <a:gd name="T40" fmla="*/ 4 w 4"/>
                      <a:gd name="T41" fmla="*/ 25 h 27"/>
                      <a:gd name="T42" fmla="*/ 4 w 4"/>
                      <a:gd name="T43" fmla="*/ 25 h 27"/>
                      <a:gd name="T44" fmla="*/ 4 w 4"/>
                      <a:gd name="T45" fmla="*/ 21 h 27"/>
                      <a:gd name="T46" fmla="*/ 4 w 4"/>
                      <a:gd name="T47" fmla="*/ 13 h 27"/>
                      <a:gd name="T48" fmla="*/ 4 w 4"/>
                      <a:gd name="T49" fmla="*/ 5 h 27"/>
                      <a:gd name="T50" fmla="*/ 4 w 4"/>
                      <a:gd name="T51" fmla="*/ 1 h 27"/>
                      <a:gd name="T52" fmla="*/ 4 w 4"/>
                      <a:gd name="T53" fmla="*/ 1 h 27"/>
                      <a:gd name="T54" fmla="*/ 4 w 4"/>
                      <a:gd name="T55" fmla="*/ 1 h 27"/>
                      <a:gd name="T56" fmla="*/ 4 w 4"/>
                      <a:gd name="T57" fmla="*/ 1 h 27"/>
                      <a:gd name="T58" fmla="*/ 4 w 4"/>
                      <a:gd name="T59" fmla="*/ 1 h 27"/>
                      <a:gd name="T60" fmla="*/ 4 w 4"/>
                      <a:gd name="T61" fmla="*/ 0 h 27"/>
                      <a:gd name="T62" fmla="*/ 4 w 4"/>
                      <a:gd name="T63" fmla="*/ 0 h 27"/>
                      <a:gd name="T64" fmla="*/ 4 w 4"/>
                      <a:gd name="T65" fmla="*/ 5 h 27"/>
                      <a:gd name="T66" fmla="*/ 4 w 4"/>
                      <a:gd name="T67" fmla="*/ 13 h 27"/>
                      <a:gd name="T68" fmla="*/ 4 w 4"/>
                      <a:gd name="T69" fmla="*/ 20 h 27"/>
                      <a:gd name="T70" fmla="*/ 4 w 4"/>
                      <a:gd name="T71" fmla="*/ 24 h 27"/>
                      <a:gd name="T72" fmla="*/ 4 w 4"/>
                      <a:gd name="T73" fmla="*/ 24 h 27"/>
                      <a:gd name="T74" fmla="*/ 3 w 4"/>
                      <a:gd name="T75" fmla="*/ 25 h 27"/>
                      <a:gd name="T76" fmla="*/ 3 w 4"/>
                      <a:gd name="T77" fmla="*/ 25 h 27"/>
                      <a:gd name="T78" fmla="*/ 3 w 4"/>
                      <a:gd name="T79" fmla="*/ 26 h 27"/>
                      <a:gd name="T80" fmla="*/ 3 w 4"/>
                      <a:gd name="T81" fmla="*/ 26 h 27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w 4"/>
                      <a:gd name="T124" fmla="*/ 0 h 27"/>
                      <a:gd name="T125" fmla="*/ 4 w 4"/>
                      <a:gd name="T126" fmla="*/ 27 h 27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T123" t="T124" r="T125" b="T126"/>
                    <a:pathLst>
                      <a:path w="4" h="27">
                        <a:moveTo>
                          <a:pt x="3" y="26"/>
                        </a:moveTo>
                        <a:lnTo>
                          <a:pt x="3" y="26"/>
                        </a:lnTo>
                        <a:lnTo>
                          <a:pt x="2" y="26"/>
                        </a:lnTo>
                        <a:lnTo>
                          <a:pt x="1" y="27"/>
                        </a:lnTo>
                        <a:lnTo>
                          <a:pt x="0" y="27"/>
                        </a:lnTo>
                        <a:lnTo>
                          <a:pt x="1" y="27"/>
                        </a:lnTo>
                        <a:lnTo>
                          <a:pt x="2" y="27"/>
                        </a:lnTo>
                        <a:lnTo>
                          <a:pt x="3" y="27"/>
                        </a:lnTo>
                        <a:lnTo>
                          <a:pt x="4" y="27"/>
                        </a:lnTo>
                        <a:lnTo>
                          <a:pt x="4" y="26"/>
                        </a:lnTo>
                        <a:lnTo>
                          <a:pt x="4" y="25"/>
                        </a:lnTo>
                        <a:lnTo>
                          <a:pt x="4" y="21"/>
                        </a:lnTo>
                        <a:lnTo>
                          <a:pt x="4" y="13"/>
                        </a:lnTo>
                        <a:lnTo>
                          <a:pt x="4" y="5"/>
                        </a:lnTo>
                        <a:lnTo>
                          <a:pt x="4" y="1"/>
                        </a:lnTo>
                        <a:lnTo>
                          <a:pt x="4" y="0"/>
                        </a:lnTo>
                        <a:lnTo>
                          <a:pt x="4" y="5"/>
                        </a:lnTo>
                        <a:lnTo>
                          <a:pt x="4" y="13"/>
                        </a:lnTo>
                        <a:lnTo>
                          <a:pt x="4" y="20"/>
                        </a:lnTo>
                        <a:lnTo>
                          <a:pt x="4" y="24"/>
                        </a:lnTo>
                        <a:lnTo>
                          <a:pt x="3" y="25"/>
                        </a:lnTo>
                        <a:lnTo>
                          <a:pt x="3" y="26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14" name="Freeform 518">
                    <a:extLst>
                      <a:ext uri="{FF2B5EF4-FFF2-40B4-BE49-F238E27FC236}">
                        <a16:creationId xmlns:a16="http://schemas.microsoft.com/office/drawing/2014/main" id="{964DB273-4C1F-4B1B-9816-94614C1A19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" y="53"/>
                    <a:ext cx="8" cy="54"/>
                  </a:xfrm>
                  <a:custGeom>
                    <a:avLst/>
                    <a:gdLst>
                      <a:gd name="T0" fmla="*/ 1 w 8"/>
                      <a:gd name="T1" fmla="*/ 0 h 54"/>
                      <a:gd name="T2" fmla="*/ 1 w 8"/>
                      <a:gd name="T3" fmla="*/ 0 h 54"/>
                      <a:gd name="T4" fmla="*/ 1 w 8"/>
                      <a:gd name="T5" fmla="*/ 0 h 54"/>
                      <a:gd name="T6" fmla="*/ 0 w 8"/>
                      <a:gd name="T7" fmla="*/ 0 h 54"/>
                      <a:gd name="T8" fmla="*/ 0 w 8"/>
                      <a:gd name="T9" fmla="*/ 1 h 54"/>
                      <a:gd name="T10" fmla="*/ 0 w 8"/>
                      <a:gd name="T11" fmla="*/ 9 h 54"/>
                      <a:gd name="T12" fmla="*/ 0 w 8"/>
                      <a:gd name="T13" fmla="*/ 28 h 54"/>
                      <a:gd name="T14" fmla="*/ 0 w 8"/>
                      <a:gd name="T15" fmla="*/ 45 h 54"/>
                      <a:gd name="T16" fmla="*/ 0 w 8"/>
                      <a:gd name="T17" fmla="*/ 53 h 54"/>
                      <a:gd name="T18" fmla="*/ 0 w 8"/>
                      <a:gd name="T19" fmla="*/ 53 h 54"/>
                      <a:gd name="T20" fmla="*/ 0 w 8"/>
                      <a:gd name="T21" fmla="*/ 54 h 54"/>
                      <a:gd name="T22" fmla="*/ 0 w 8"/>
                      <a:gd name="T23" fmla="*/ 54 h 54"/>
                      <a:gd name="T24" fmla="*/ 1 w 8"/>
                      <a:gd name="T25" fmla="*/ 54 h 54"/>
                      <a:gd name="T26" fmla="*/ 1 w 8"/>
                      <a:gd name="T27" fmla="*/ 53 h 54"/>
                      <a:gd name="T28" fmla="*/ 2 w 8"/>
                      <a:gd name="T29" fmla="*/ 53 h 54"/>
                      <a:gd name="T30" fmla="*/ 3 w 8"/>
                      <a:gd name="T31" fmla="*/ 52 h 54"/>
                      <a:gd name="T32" fmla="*/ 4 w 8"/>
                      <a:gd name="T33" fmla="*/ 51 h 54"/>
                      <a:gd name="T34" fmla="*/ 5 w 8"/>
                      <a:gd name="T35" fmla="*/ 51 h 54"/>
                      <a:gd name="T36" fmla="*/ 6 w 8"/>
                      <a:gd name="T37" fmla="*/ 50 h 54"/>
                      <a:gd name="T38" fmla="*/ 7 w 8"/>
                      <a:gd name="T39" fmla="*/ 50 h 54"/>
                      <a:gd name="T40" fmla="*/ 7 w 8"/>
                      <a:gd name="T41" fmla="*/ 49 h 54"/>
                      <a:gd name="T42" fmla="*/ 7 w 8"/>
                      <a:gd name="T43" fmla="*/ 42 h 54"/>
                      <a:gd name="T44" fmla="*/ 7 w 8"/>
                      <a:gd name="T45" fmla="*/ 26 h 54"/>
                      <a:gd name="T46" fmla="*/ 8 w 8"/>
                      <a:gd name="T47" fmla="*/ 9 h 54"/>
                      <a:gd name="T48" fmla="*/ 8 w 8"/>
                      <a:gd name="T49" fmla="*/ 2 h 54"/>
                      <a:gd name="T50" fmla="*/ 8 w 8"/>
                      <a:gd name="T51" fmla="*/ 1 h 54"/>
                      <a:gd name="T52" fmla="*/ 8 w 8"/>
                      <a:gd name="T53" fmla="*/ 1 h 54"/>
                      <a:gd name="T54" fmla="*/ 7 w 8"/>
                      <a:gd name="T55" fmla="*/ 1 h 54"/>
                      <a:gd name="T56" fmla="*/ 7 w 8"/>
                      <a:gd name="T57" fmla="*/ 0 h 54"/>
                      <a:gd name="T58" fmla="*/ 7 w 8"/>
                      <a:gd name="T59" fmla="*/ 0 h 54"/>
                      <a:gd name="T60" fmla="*/ 6 w 8"/>
                      <a:gd name="T61" fmla="*/ 0 h 54"/>
                      <a:gd name="T62" fmla="*/ 5 w 8"/>
                      <a:gd name="T63" fmla="*/ 0 h 54"/>
                      <a:gd name="T64" fmla="*/ 4 w 8"/>
                      <a:gd name="T65" fmla="*/ 0 h 54"/>
                      <a:gd name="T66" fmla="*/ 3 w 8"/>
                      <a:gd name="T67" fmla="*/ 0 h 54"/>
                      <a:gd name="T68" fmla="*/ 2 w 8"/>
                      <a:gd name="T69" fmla="*/ 0 h 54"/>
                      <a:gd name="T70" fmla="*/ 1 w 8"/>
                      <a:gd name="T71" fmla="*/ 0 h 54"/>
                      <a:gd name="T72" fmla="*/ 1 w 8"/>
                      <a:gd name="T73" fmla="*/ 0 h 54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8"/>
                      <a:gd name="T112" fmla="*/ 0 h 54"/>
                      <a:gd name="T113" fmla="*/ 8 w 8"/>
                      <a:gd name="T114" fmla="*/ 54 h 54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8" h="54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9"/>
                        </a:lnTo>
                        <a:lnTo>
                          <a:pt x="0" y="28"/>
                        </a:lnTo>
                        <a:lnTo>
                          <a:pt x="0" y="45"/>
                        </a:lnTo>
                        <a:lnTo>
                          <a:pt x="0" y="53"/>
                        </a:lnTo>
                        <a:lnTo>
                          <a:pt x="0" y="54"/>
                        </a:lnTo>
                        <a:lnTo>
                          <a:pt x="1" y="54"/>
                        </a:lnTo>
                        <a:lnTo>
                          <a:pt x="1" y="53"/>
                        </a:lnTo>
                        <a:lnTo>
                          <a:pt x="2" y="53"/>
                        </a:lnTo>
                        <a:lnTo>
                          <a:pt x="3" y="52"/>
                        </a:lnTo>
                        <a:lnTo>
                          <a:pt x="4" y="51"/>
                        </a:lnTo>
                        <a:lnTo>
                          <a:pt x="5" y="51"/>
                        </a:lnTo>
                        <a:lnTo>
                          <a:pt x="6" y="50"/>
                        </a:lnTo>
                        <a:lnTo>
                          <a:pt x="7" y="50"/>
                        </a:lnTo>
                        <a:lnTo>
                          <a:pt x="7" y="49"/>
                        </a:lnTo>
                        <a:lnTo>
                          <a:pt x="7" y="42"/>
                        </a:lnTo>
                        <a:lnTo>
                          <a:pt x="7" y="26"/>
                        </a:lnTo>
                        <a:lnTo>
                          <a:pt x="8" y="9"/>
                        </a:lnTo>
                        <a:lnTo>
                          <a:pt x="8" y="2"/>
                        </a:lnTo>
                        <a:lnTo>
                          <a:pt x="8" y="1"/>
                        </a:lnTo>
                        <a:lnTo>
                          <a:pt x="7" y="1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15" name="Freeform 519">
                    <a:extLst>
                      <a:ext uri="{FF2B5EF4-FFF2-40B4-BE49-F238E27FC236}">
                        <a16:creationId xmlns:a16="http://schemas.microsoft.com/office/drawing/2014/main" id="{135CF43B-0856-432A-BD75-5F3B34CFBC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" y="53"/>
                    <a:ext cx="8" cy="54"/>
                  </a:xfrm>
                  <a:custGeom>
                    <a:avLst/>
                    <a:gdLst>
                      <a:gd name="T0" fmla="*/ 1 w 8"/>
                      <a:gd name="T1" fmla="*/ 0 h 54"/>
                      <a:gd name="T2" fmla="*/ 1 w 8"/>
                      <a:gd name="T3" fmla="*/ 0 h 54"/>
                      <a:gd name="T4" fmla="*/ 1 w 8"/>
                      <a:gd name="T5" fmla="*/ 0 h 54"/>
                      <a:gd name="T6" fmla="*/ 1 w 8"/>
                      <a:gd name="T7" fmla="*/ 0 h 54"/>
                      <a:gd name="T8" fmla="*/ 0 w 8"/>
                      <a:gd name="T9" fmla="*/ 0 h 54"/>
                      <a:gd name="T10" fmla="*/ 0 w 8"/>
                      <a:gd name="T11" fmla="*/ 1 h 54"/>
                      <a:gd name="T12" fmla="*/ 0 w 8"/>
                      <a:gd name="T13" fmla="*/ 1 h 54"/>
                      <a:gd name="T14" fmla="*/ 0 w 8"/>
                      <a:gd name="T15" fmla="*/ 9 h 54"/>
                      <a:gd name="T16" fmla="*/ 0 w 8"/>
                      <a:gd name="T17" fmla="*/ 28 h 54"/>
                      <a:gd name="T18" fmla="*/ 0 w 8"/>
                      <a:gd name="T19" fmla="*/ 45 h 54"/>
                      <a:gd name="T20" fmla="*/ 0 w 8"/>
                      <a:gd name="T21" fmla="*/ 53 h 54"/>
                      <a:gd name="T22" fmla="*/ 0 w 8"/>
                      <a:gd name="T23" fmla="*/ 53 h 54"/>
                      <a:gd name="T24" fmla="*/ 0 w 8"/>
                      <a:gd name="T25" fmla="*/ 53 h 54"/>
                      <a:gd name="T26" fmla="*/ 0 w 8"/>
                      <a:gd name="T27" fmla="*/ 54 h 54"/>
                      <a:gd name="T28" fmla="*/ 0 w 8"/>
                      <a:gd name="T29" fmla="*/ 54 h 54"/>
                      <a:gd name="T30" fmla="*/ 1 w 8"/>
                      <a:gd name="T31" fmla="*/ 54 h 54"/>
                      <a:gd name="T32" fmla="*/ 1 w 8"/>
                      <a:gd name="T33" fmla="*/ 54 h 54"/>
                      <a:gd name="T34" fmla="*/ 1 w 8"/>
                      <a:gd name="T35" fmla="*/ 53 h 54"/>
                      <a:gd name="T36" fmla="*/ 2 w 8"/>
                      <a:gd name="T37" fmla="*/ 53 h 54"/>
                      <a:gd name="T38" fmla="*/ 3 w 8"/>
                      <a:gd name="T39" fmla="*/ 52 h 54"/>
                      <a:gd name="T40" fmla="*/ 4 w 8"/>
                      <a:gd name="T41" fmla="*/ 51 h 54"/>
                      <a:gd name="T42" fmla="*/ 5 w 8"/>
                      <a:gd name="T43" fmla="*/ 51 h 54"/>
                      <a:gd name="T44" fmla="*/ 6 w 8"/>
                      <a:gd name="T45" fmla="*/ 50 h 54"/>
                      <a:gd name="T46" fmla="*/ 7 w 8"/>
                      <a:gd name="T47" fmla="*/ 50 h 54"/>
                      <a:gd name="T48" fmla="*/ 7 w 8"/>
                      <a:gd name="T49" fmla="*/ 49 h 54"/>
                      <a:gd name="T50" fmla="*/ 7 w 8"/>
                      <a:gd name="T51" fmla="*/ 49 h 54"/>
                      <a:gd name="T52" fmla="*/ 7 w 8"/>
                      <a:gd name="T53" fmla="*/ 42 h 54"/>
                      <a:gd name="T54" fmla="*/ 7 w 8"/>
                      <a:gd name="T55" fmla="*/ 26 h 54"/>
                      <a:gd name="T56" fmla="*/ 8 w 8"/>
                      <a:gd name="T57" fmla="*/ 9 h 54"/>
                      <a:gd name="T58" fmla="*/ 8 w 8"/>
                      <a:gd name="T59" fmla="*/ 2 h 54"/>
                      <a:gd name="T60" fmla="*/ 8 w 8"/>
                      <a:gd name="T61" fmla="*/ 2 h 54"/>
                      <a:gd name="T62" fmla="*/ 8 w 8"/>
                      <a:gd name="T63" fmla="*/ 1 h 54"/>
                      <a:gd name="T64" fmla="*/ 8 w 8"/>
                      <a:gd name="T65" fmla="*/ 1 h 54"/>
                      <a:gd name="T66" fmla="*/ 7 w 8"/>
                      <a:gd name="T67" fmla="*/ 1 h 54"/>
                      <a:gd name="T68" fmla="*/ 7 w 8"/>
                      <a:gd name="T69" fmla="*/ 0 h 54"/>
                      <a:gd name="T70" fmla="*/ 7 w 8"/>
                      <a:gd name="T71" fmla="*/ 0 h 54"/>
                      <a:gd name="T72" fmla="*/ 7 w 8"/>
                      <a:gd name="T73" fmla="*/ 0 h 54"/>
                      <a:gd name="T74" fmla="*/ 6 w 8"/>
                      <a:gd name="T75" fmla="*/ 0 h 54"/>
                      <a:gd name="T76" fmla="*/ 5 w 8"/>
                      <a:gd name="T77" fmla="*/ 0 h 54"/>
                      <a:gd name="T78" fmla="*/ 4 w 8"/>
                      <a:gd name="T79" fmla="*/ 0 h 54"/>
                      <a:gd name="T80" fmla="*/ 3 w 8"/>
                      <a:gd name="T81" fmla="*/ 0 h 54"/>
                      <a:gd name="T82" fmla="*/ 2 w 8"/>
                      <a:gd name="T83" fmla="*/ 0 h 54"/>
                      <a:gd name="T84" fmla="*/ 1 w 8"/>
                      <a:gd name="T85" fmla="*/ 0 h 54"/>
                      <a:gd name="T86" fmla="*/ 1 w 8"/>
                      <a:gd name="T87" fmla="*/ 0 h 54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8"/>
                      <a:gd name="T133" fmla="*/ 0 h 54"/>
                      <a:gd name="T134" fmla="*/ 8 w 8"/>
                      <a:gd name="T135" fmla="*/ 54 h 54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8" h="54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9"/>
                        </a:lnTo>
                        <a:lnTo>
                          <a:pt x="0" y="28"/>
                        </a:lnTo>
                        <a:lnTo>
                          <a:pt x="0" y="45"/>
                        </a:lnTo>
                        <a:lnTo>
                          <a:pt x="0" y="53"/>
                        </a:lnTo>
                        <a:lnTo>
                          <a:pt x="0" y="54"/>
                        </a:lnTo>
                        <a:lnTo>
                          <a:pt x="1" y="54"/>
                        </a:lnTo>
                        <a:lnTo>
                          <a:pt x="1" y="53"/>
                        </a:lnTo>
                        <a:lnTo>
                          <a:pt x="2" y="53"/>
                        </a:lnTo>
                        <a:lnTo>
                          <a:pt x="3" y="52"/>
                        </a:lnTo>
                        <a:lnTo>
                          <a:pt x="4" y="51"/>
                        </a:lnTo>
                        <a:lnTo>
                          <a:pt x="5" y="51"/>
                        </a:lnTo>
                        <a:lnTo>
                          <a:pt x="6" y="50"/>
                        </a:lnTo>
                        <a:lnTo>
                          <a:pt x="7" y="50"/>
                        </a:lnTo>
                        <a:lnTo>
                          <a:pt x="7" y="49"/>
                        </a:lnTo>
                        <a:lnTo>
                          <a:pt x="7" y="42"/>
                        </a:lnTo>
                        <a:lnTo>
                          <a:pt x="7" y="26"/>
                        </a:lnTo>
                        <a:lnTo>
                          <a:pt x="8" y="9"/>
                        </a:lnTo>
                        <a:lnTo>
                          <a:pt x="8" y="2"/>
                        </a:lnTo>
                        <a:lnTo>
                          <a:pt x="8" y="1"/>
                        </a:lnTo>
                        <a:lnTo>
                          <a:pt x="7" y="1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16" name="Freeform 520">
                    <a:extLst>
                      <a:ext uri="{FF2B5EF4-FFF2-40B4-BE49-F238E27FC236}">
                        <a16:creationId xmlns:a16="http://schemas.microsoft.com/office/drawing/2014/main" id="{B6B0E78E-6CE5-4307-ADC7-7D2F663D2F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2" y="55"/>
                    <a:ext cx="3" cy="48"/>
                  </a:xfrm>
                  <a:custGeom>
                    <a:avLst/>
                    <a:gdLst>
                      <a:gd name="T0" fmla="*/ 2 w 3"/>
                      <a:gd name="T1" fmla="*/ 47 h 48"/>
                      <a:gd name="T2" fmla="*/ 2 w 3"/>
                      <a:gd name="T3" fmla="*/ 46 h 48"/>
                      <a:gd name="T4" fmla="*/ 3 w 3"/>
                      <a:gd name="T5" fmla="*/ 46 h 48"/>
                      <a:gd name="T6" fmla="*/ 3 w 3"/>
                      <a:gd name="T7" fmla="*/ 46 h 48"/>
                      <a:gd name="T8" fmla="*/ 3 w 3"/>
                      <a:gd name="T9" fmla="*/ 45 h 48"/>
                      <a:gd name="T10" fmla="*/ 3 w 3"/>
                      <a:gd name="T11" fmla="*/ 38 h 48"/>
                      <a:gd name="T12" fmla="*/ 3 w 3"/>
                      <a:gd name="T13" fmla="*/ 23 h 48"/>
                      <a:gd name="T14" fmla="*/ 3 w 3"/>
                      <a:gd name="T15" fmla="*/ 8 h 48"/>
                      <a:gd name="T16" fmla="*/ 3 w 3"/>
                      <a:gd name="T17" fmla="*/ 2 h 48"/>
                      <a:gd name="T18" fmla="*/ 3 w 3"/>
                      <a:gd name="T19" fmla="*/ 1 h 48"/>
                      <a:gd name="T20" fmla="*/ 3 w 3"/>
                      <a:gd name="T21" fmla="*/ 1 h 48"/>
                      <a:gd name="T22" fmla="*/ 3 w 3"/>
                      <a:gd name="T23" fmla="*/ 0 h 48"/>
                      <a:gd name="T24" fmla="*/ 3 w 3"/>
                      <a:gd name="T25" fmla="*/ 0 h 48"/>
                      <a:gd name="T26" fmla="*/ 3 w 3"/>
                      <a:gd name="T27" fmla="*/ 0 h 48"/>
                      <a:gd name="T28" fmla="*/ 2 w 3"/>
                      <a:gd name="T29" fmla="*/ 0 h 48"/>
                      <a:gd name="T30" fmla="*/ 1 w 3"/>
                      <a:gd name="T31" fmla="*/ 0 h 48"/>
                      <a:gd name="T32" fmla="*/ 0 w 3"/>
                      <a:gd name="T33" fmla="*/ 0 h 48"/>
                      <a:gd name="T34" fmla="*/ 0 w 3"/>
                      <a:gd name="T35" fmla="*/ 48 h 48"/>
                      <a:gd name="T36" fmla="*/ 0 w 3"/>
                      <a:gd name="T37" fmla="*/ 48 h 48"/>
                      <a:gd name="T38" fmla="*/ 1 w 3"/>
                      <a:gd name="T39" fmla="*/ 47 h 48"/>
                      <a:gd name="T40" fmla="*/ 2 w 3"/>
                      <a:gd name="T41" fmla="*/ 47 h 48"/>
                      <a:gd name="T42" fmla="*/ 2 w 3"/>
                      <a:gd name="T43" fmla="*/ 47 h 4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3"/>
                      <a:gd name="T67" fmla="*/ 0 h 48"/>
                      <a:gd name="T68" fmla="*/ 3 w 3"/>
                      <a:gd name="T69" fmla="*/ 48 h 4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3" h="48">
                        <a:moveTo>
                          <a:pt x="2" y="47"/>
                        </a:moveTo>
                        <a:lnTo>
                          <a:pt x="2" y="46"/>
                        </a:lnTo>
                        <a:lnTo>
                          <a:pt x="3" y="46"/>
                        </a:lnTo>
                        <a:lnTo>
                          <a:pt x="3" y="45"/>
                        </a:lnTo>
                        <a:lnTo>
                          <a:pt x="3" y="38"/>
                        </a:lnTo>
                        <a:lnTo>
                          <a:pt x="3" y="23"/>
                        </a:lnTo>
                        <a:lnTo>
                          <a:pt x="3" y="8"/>
                        </a:lnTo>
                        <a:lnTo>
                          <a:pt x="3" y="2"/>
                        </a:lnTo>
                        <a:lnTo>
                          <a:pt x="3" y="1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1" y="47"/>
                        </a:lnTo>
                        <a:lnTo>
                          <a:pt x="2" y="47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17" name="Freeform 521">
                    <a:extLst>
                      <a:ext uri="{FF2B5EF4-FFF2-40B4-BE49-F238E27FC236}">
                        <a16:creationId xmlns:a16="http://schemas.microsoft.com/office/drawing/2014/main" id="{C3BB1CA5-4D20-4763-8716-3F63B9E571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2" y="55"/>
                    <a:ext cx="3" cy="48"/>
                  </a:xfrm>
                  <a:custGeom>
                    <a:avLst/>
                    <a:gdLst>
                      <a:gd name="T0" fmla="*/ 2 w 3"/>
                      <a:gd name="T1" fmla="*/ 47 h 48"/>
                      <a:gd name="T2" fmla="*/ 2 w 3"/>
                      <a:gd name="T3" fmla="*/ 47 h 48"/>
                      <a:gd name="T4" fmla="*/ 2 w 3"/>
                      <a:gd name="T5" fmla="*/ 46 h 48"/>
                      <a:gd name="T6" fmla="*/ 3 w 3"/>
                      <a:gd name="T7" fmla="*/ 46 h 48"/>
                      <a:gd name="T8" fmla="*/ 3 w 3"/>
                      <a:gd name="T9" fmla="*/ 46 h 48"/>
                      <a:gd name="T10" fmla="*/ 3 w 3"/>
                      <a:gd name="T11" fmla="*/ 45 h 48"/>
                      <a:gd name="T12" fmla="*/ 3 w 3"/>
                      <a:gd name="T13" fmla="*/ 45 h 48"/>
                      <a:gd name="T14" fmla="*/ 3 w 3"/>
                      <a:gd name="T15" fmla="*/ 38 h 48"/>
                      <a:gd name="T16" fmla="*/ 3 w 3"/>
                      <a:gd name="T17" fmla="*/ 23 h 48"/>
                      <a:gd name="T18" fmla="*/ 3 w 3"/>
                      <a:gd name="T19" fmla="*/ 8 h 48"/>
                      <a:gd name="T20" fmla="*/ 3 w 3"/>
                      <a:gd name="T21" fmla="*/ 2 h 48"/>
                      <a:gd name="T22" fmla="*/ 3 w 3"/>
                      <a:gd name="T23" fmla="*/ 2 h 48"/>
                      <a:gd name="T24" fmla="*/ 3 w 3"/>
                      <a:gd name="T25" fmla="*/ 1 h 48"/>
                      <a:gd name="T26" fmla="*/ 3 w 3"/>
                      <a:gd name="T27" fmla="*/ 1 h 48"/>
                      <a:gd name="T28" fmla="*/ 3 w 3"/>
                      <a:gd name="T29" fmla="*/ 0 h 48"/>
                      <a:gd name="T30" fmla="*/ 3 w 3"/>
                      <a:gd name="T31" fmla="*/ 0 h 48"/>
                      <a:gd name="T32" fmla="*/ 3 w 3"/>
                      <a:gd name="T33" fmla="*/ 0 h 48"/>
                      <a:gd name="T34" fmla="*/ 3 w 3"/>
                      <a:gd name="T35" fmla="*/ 0 h 48"/>
                      <a:gd name="T36" fmla="*/ 2 w 3"/>
                      <a:gd name="T37" fmla="*/ 0 h 48"/>
                      <a:gd name="T38" fmla="*/ 1 w 3"/>
                      <a:gd name="T39" fmla="*/ 0 h 48"/>
                      <a:gd name="T40" fmla="*/ 0 w 3"/>
                      <a:gd name="T41" fmla="*/ 0 h 48"/>
                      <a:gd name="T42" fmla="*/ 0 w 3"/>
                      <a:gd name="T43" fmla="*/ 48 h 48"/>
                      <a:gd name="T44" fmla="*/ 0 w 3"/>
                      <a:gd name="T45" fmla="*/ 48 h 48"/>
                      <a:gd name="T46" fmla="*/ 0 w 3"/>
                      <a:gd name="T47" fmla="*/ 48 h 48"/>
                      <a:gd name="T48" fmla="*/ 1 w 3"/>
                      <a:gd name="T49" fmla="*/ 47 h 48"/>
                      <a:gd name="T50" fmla="*/ 2 w 3"/>
                      <a:gd name="T51" fmla="*/ 47 h 48"/>
                      <a:gd name="T52" fmla="*/ 2 w 3"/>
                      <a:gd name="T53" fmla="*/ 47 h 4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"/>
                      <a:gd name="T82" fmla="*/ 0 h 48"/>
                      <a:gd name="T83" fmla="*/ 3 w 3"/>
                      <a:gd name="T84" fmla="*/ 48 h 4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" h="48">
                        <a:moveTo>
                          <a:pt x="2" y="47"/>
                        </a:moveTo>
                        <a:lnTo>
                          <a:pt x="2" y="47"/>
                        </a:lnTo>
                        <a:lnTo>
                          <a:pt x="2" y="46"/>
                        </a:lnTo>
                        <a:lnTo>
                          <a:pt x="3" y="46"/>
                        </a:lnTo>
                        <a:lnTo>
                          <a:pt x="3" y="45"/>
                        </a:lnTo>
                        <a:lnTo>
                          <a:pt x="3" y="38"/>
                        </a:lnTo>
                        <a:lnTo>
                          <a:pt x="3" y="23"/>
                        </a:lnTo>
                        <a:lnTo>
                          <a:pt x="3" y="8"/>
                        </a:lnTo>
                        <a:lnTo>
                          <a:pt x="3" y="2"/>
                        </a:lnTo>
                        <a:lnTo>
                          <a:pt x="3" y="1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1" y="47"/>
                        </a:lnTo>
                        <a:lnTo>
                          <a:pt x="2" y="47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18" name="Freeform 522">
                    <a:extLst>
                      <a:ext uri="{FF2B5EF4-FFF2-40B4-BE49-F238E27FC236}">
                        <a16:creationId xmlns:a16="http://schemas.microsoft.com/office/drawing/2014/main" id="{3515EC24-F5B1-41CA-8FFE-03466BA1EF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" y="59"/>
                    <a:ext cx="2" cy="18"/>
                  </a:xfrm>
                  <a:custGeom>
                    <a:avLst/>
                    <a:gdLst>
                      <a:gd name="T0" fmla="*/ 2 w 2"/>
                      <a:gd name="T1" fmla="*/ 16 h 18"/>
                      <a:gd name="T2" fmla="*/ 2 w 2"/>
                      <a:gd name="T3" fmla="*/ 14 h 18"/>
                      <a:gd name="T4" fmla="*/ 2 w 2"/>
                      <a:gd name="T5" fmla="*/ 9 h 18"/>
                      <a:gd name="T6" fmla="*/ 2 w 2"/>
                      <a:gd name="T7" fmla="*/ 4 h 18"/>
                      <a:gd name="T8" fmla="*/ 2 w 2"/>
                      <a:gd name="T9" fmla="*/ 0 h 18"/>
                      <a:gd name="T10" fmla="*/ 2 w 2"/>
                      <a:gd name="T11" fmla="*/ 0 h 18"/>
                      <a:gd name="T12" fmla="*/ 2 w 2"/>
                      <a:gd name="T13" fmla="*/ 0 h 18"/>
                      <a:gd name="T14" fmla="*/ 2 w 2"/>
                      <a:gd name="T15" fmla="*/ 0 h 18"/>
                      <a:gd name="T16" fmla="*/ 2 w 2"/>
                      <a:gd name="T17" fmla="*/ 0 h 18"/>
                      <a:gd name="T18" fmla="*/ 2 w 2"/>
                      <a:gd name="T19" fmla="*/ 0 h 18"/>
                      <a:gd name="T20" fmla="*/ 1 w 2"/>
                      <a:gd name="T21" fmla="*/ 0 h 18"/>
                      <a:gd name="T22" fmla="*/ 1 w 2"/>
                      <a:gd name="T23" fmla="*/ 0 h 18"/>
                      <a:gd name="T24" fmla="*/ 1 w 2"/>
                      <a:gd name="T25" fmla="*/ 0 h 18"/>
                      <a:gd name="T26" fmla="*/ 1 w 2"/>
                      <a:gd name="T27" fmla="*/ 3 h 18"/>
                      <a:gd name="T28" fmla="*/ 1 w 2"/>
                      <a:gd name="T29" fmla="*/ 8 h 18"/>
                      <a:gd name="T30" fmla="*/ 1 w 2"/>
                      <a:gd name="T31" fmla="*/ 13 h 18"/>
                      <a:gd name="T32" fmla="*/ 0 w 2"/>
                      <a:gd name="T33" fmla="*/ 18 h 18"/>
                      <a:gd name="T34" fmla="*/ 1 w 2"/>
                      <a:gd name="T35" fmla="*/ 18 h 18"/>
                      <a:gd name="T36" fmla="*/ 1 w 2"/>
                      <a:gd name="T37" fmla="*/ 18 h 18"/>
                      <a:gd name="T38" fmla="*/ 1 w 2"/>
                      <a:gd name="T39" fmla="*/ 18 h 18"/>
                      <a:gd name="T40" fmla="*/ 1 w 2"/>
                      <a:gd name="T41" fmla="*/ 18 h 18"/>
                      <a:gd name="T42" fmla="*/ 2 w 2"/>
                      <a:gd name="T43" fmla="*/ 18 h 18"/>
                      <a:gd name="T44" fmla="*/ 2 w 2"/>
                      <a:gd name="T45" fmla="*/ 17 h 18"/>
                      <a:gd name="T46" fmla="*/ 2 w 2"/>
                      <a:gd name="T47" fmla="*/ 17 h 18"/>
                      <a:gd name="T48" fmla="*/ 2 w 2"/>
                      <a:gd name="T49" fmla="*/ 16 h 18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"/>
                      <a:gd name="T76" fmla="*/ 0 h 18"/>
                      <a:gd name="T77" fmla="*/ 2 w 2"/>
                      <a:gd name="T78" fmla="*/ 18 h 18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" h="18">
                        <a:moveTo>
                          <a:pt x="2" y="16"/>
                        </a:moveTo>
                        <a:lnTo>
                          <a:pt x="2" y="14"/>
                        </a:lnTo>
                        <a:lnTo>
                          <a:pt x="2" y="9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3"/>
                        </a:lnTo>
                        <a:lnTo>
                          <a:pt x="1" y="8"/>
                        </a:lnTo>
                        <a:lnTo>
                          <a:pt x="1" y="13"/>
                        </a:lnTo>
                        <a:lnTo>
                          <a:pt x="0" y="18"/>
                        </a:lnTo>
                        <a:lnTo>
                          <a:pt x="1" y="18"/>
                        </a:lnTo>
                        <a:lnTo>
                          <a:pt x="2" y="18"/>
                        </a:lnTo>
                        <a:lnTo>
                          <a:pt x="2" y="17"/>
                        </a:lnTo>
                        <a:lnTo>
                          <a:pt x="2" y="16"/>
                        </a:lnTo>
                        <a:close/>
                      </a:path>
                    </a:pathLst>
                  </a:custGeom>
                  <a:solidFill>
                    <a:srgbClr val="B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19" name="Freeform 523">
                    <a:extLst>
                      <a:ext uri="{FF2B5EF4-FFF2-40B4-BE49-F238E27FC236}">
                        <a16:creationId xmlns:a16="http://schemas.microsoft.com/office/drawing/2014/main" id="{F57E1303-0A26-4549-AA3D-C7074AE9C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" y="59"/>
                    <a:ext cx="2" cy="18"/>
                  </a:xfrm>
                  <a:custGeom>
                    <a:avLst/>
                    <a:gdLst>
                      <a:gd name="T0" fmla="*/ 2 w 2"/>
                      <a:gd name="T1" fmla="*/ 16 h 18"/>
                      <a:gd name="T2" fmla="*/ 2 w 2"/>
                      <a:gd name="T3" fmla="*/ 16 h 18"/>
                      <a:gd name="T4" fmla="*/ 2 w 2"/>
                      <a:gd name="T5" fmla="*/ 14 h 18"/>
                      <a:gd name="T6" fmla="*/ 2 w 2"/>
                      <a:gd name="T7" fmla="*/ 9 h 18"/>
                      <a:gd name="T8" fmla="*/ 2 w 2"/>
                      <a:gd name="T9" fmla="*/ 4 h 18"/>
                      <a:gd name="T10" fmla="*/ 2 w 2"/>
                      <a:gd name="T11" fmla="*/ 0 h 18"/>
                      <a:gd name="T12" fmla="*/ 2 w 2"/>
                      <a:gd name="T13" fmla="*/ 0 h 18"/>
                      <a:gd name="T14" fmla="*/ 2 w 2"/>
                      <a:gd name="T15" fmla="*/ 0 h 18"/>
                      <a:gd name="T16" fmla="*/ 2 w 2"/>
                      <a:gd name="T17" fmla="*/ 0 h 18"/>
                      <a:gd name="T18" fmla="*/ 2 w 2"/>
                      <a:gd name="T19" fmla="*/ 0 h 18"/>
                      <a:gd name="T20" fmla="*/ 2 w 2"/>
                      <a:gd name="T21" fmla="*/ 0 h 18"/>
                      <a:gd name="T22" fmla="*/ 2 w 2"/>
                      <a:gd name="T23" fmla="*/ 0 h 18"/>
                      <a:gd name="T24" fmla="*/ 2 w 2"/>
                      <a:gd name="T25" fmla="*/ 0 h 18"/>
                      <a:gd name="T26" fmla="*/ 1 w 2"/>
                      <a:gd name="T27" fmla="*/ 0 h 18"/>
                      <a:gd name="T28" fmla="*/ 1 w 2"/>
                      <a:gd name="T29" fmla="*/ 0 h 18"/>
                      <a:gd name="T30" fmla="*/ 1 w 2"/>
                      <a:gd name="T31" fmla="*/ 0 h 18"/>
                      <a:gd name="T32" fmla="*/ 1 w 2"/>
                      <a:gd name="T33" fmla="*/ 0 h 18"/>
                      <a:gd name="T34" fmla="*/ 1 w 2"/>
                      <a:gd name="T35" fmla="*/ 3 h 18"/>
                      <a:gd name="T36" fmla="*/ 1 w 2"/>
                      <a:gd name="T37" fmla="*/ 8 h 18"/>
                      <a:gd name="T38" fmla="*/ 1 w 2"/>
                      <a:gd name="T39" fmla="*/ 13 h 18"/>
                      <a:gd name="T40" fmla="*/ 0 w 2"/>
                      <a:gd name="T41" fmla="*/ 18 h 18"/>
                      <a:gd name="T42" fmla="*/ 0 w 2"/>
                      <a:gd name="T43" fmla="*/ 18 h 18"/>
                      <a:gd name="T44" fmla="*/ 1 w 2"/>
                      <a:gd name="T45" fmla="*/ 18 h 18"/>
                      <a:gd name="T46" fmla="*/ 1 w 2"/>
                      <a:gd name="T47" fmla="*/ 18 h 18"/>
                      <a:gd name="T48" fmla="*/ 1 w 2"/>
                      <a:gd name="T49" fmla="*/ 18 h 18"/>
                      <a:gd name="T50" fmla="*/ 1 w 2"/>
                      <a:gd name="T51" fmla="*/ 18 h 18"/>
                      <a:gd name="T52" fmla="*/ 1 w 2"/>
                      <a:gd name="T53" fmla="*/ 18 h 18"/>
                      <a:gd name="T54" fmla="*/ 2 w 2"/>
                      <a:gd name="T55" fmla="*/ 18 h 18"/>
                      <a:gd name="T56" fmla="*/ 2 w 2"/>
                      <a:gd name="T57" fmla="*/ 17 h 18"/>
                      <a:gd name="T58" fmla="*/ 2 w 2"/>
                      <a:gd name="T59" fmla="*/ 17 h 18"/>
                      <a:gd name="T60" fmla="*/ 2 w 2"/>
                      <a:gd name="T61" fmla="*/ 16 h 18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2"/>
                      <a:gd name="T94" fmla="*/ 0 h 18"/>
                      <a:gd name="T95" fmla="*/ 2 w 2"/>
                      <a:gd name="T96" fmla="*/ 18 h 18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2" h="18">
                        <a:moveTo>
                          <a:pt x="2" y="16"/>
                        </a:moveTo>
                        <a:lnTo>
                          <a:pt x="2" y="16"/>
                        </a:lnTo>
                        <a:lnTo>
                          <a:pt x="2" y="14"/>
                        </a:lnTo>
                        <a:lnTo>
                          <a:pt x="2" y="9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3"/>
                        </a:lnTo>
                        <a:lnTo>
                          <a:pt x="1" y="8"/>
                        </a:lnTo>
                        <a:lnTo>
                          <a:pt x="1" y="13"/>
                        </a:lnTo>
                        <a:lnTo>
                          <a:pt x="0" y="18"/>
                        </a:lnTo>
                        <a:lnTo>
                          <a:pt x="1" y="18"/>
                        </a:lnTo>
                        <a:lnTo>
                          <a:pt x="2" y="18"/>
                        </a:lnTo>
                        <a:lnTo>
                          <a:pt x="2" y="17"/>
                        </a:lnTo>
                        <a:lnTo>
                          <a:pt x="2" y="16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20" name="Freeform 524">
                    <a:extLst>
                      <a:ext uri="{FF2B5EF4-FFF2-40B4-BE49-F238E27FC236}">
                        <a16:creationId xmlns:a16="http://schemas.microsoft.com/office/drawing/2014/main" id="{7A54780E-4F6B-4D8C-A5C8-2FEAA66F30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" y="55"/>
                    <a:ext cx="3" cy="50"/>
                  </a:xfrm>
                  <a:custGeom>
                    <a:avLst/>
                    <a:gdLst>
                      <a:gd name="T0" fmla="*/ 2 w 3"/>
                      <a:gd name="T1" fmla="*/ 4 h 50"/>
                      <a:gd name="T2" fmla="*/ 2 w 3"/>
                      <a:gd name="T3" fmla="*/ 5 h 50"/>
                      <a:gd name="T4" fmla="*/ 2 w 3"/>
                      <a:gd name="T5" fmla="*/ 5 h 50"/>
                      <a:gd name="T6" fmla="*/ 2 w 3"/>
                      <a:gd name="T7" fmla="*/ 5 h 50"/>
                      <a:gd name="T8" fmla="*/ 2 w 3"/>
                      <a:gd name="T9" fmla="*/ 5 h 50"/>
                      <a:gd name="T10" fmla="*/ 2 w 3"/>
                      <a:gd name="T11" fmla="*/ 8 h 50"/>
                      <a:gd name="T12" fmla="*/ 2 w 3"/>
                      <a:gd name="T13" fmla="*/ 13 h 50"/>
                      <a:gd name="T14" fmla="*/ 2 w 3"/>
                      <a:gd name="T15" fmla="*/ 18 h 50"/>
                      <a:gd name="T16" fmla="*/ 2 w 3"/>
                      <a:gd name="T17" fmla="*/ 21 h 50"/>
                      <a:gd name="T18" fmla="*/ 2 w 3"/>
                      <a:gd name="T19" fmla="*/ 21 h 50"/>
                      <a:gd name="T20" fmla="*/ 2 w 3"/>
                      <a:gd name="T21" fmla="*/ 22 h 50"/>
                      <a:gd name="T22" fmla="*/ 2 w 3"/>
                      <a:gd name="T23" fmla="*/ 22 h 50"/>
                      <a:gd name="T24" fmla="*/ 1 w 3"/>
                      <a:gd name="T25" fmla="*/ 22 h 50"/>
                      <a:gd name="T26" fmla="*/ 1 w 3"/>
                      <a:gd name="T27" fmla="*/ 22 h 50"/>
                      <a:gd name="T28" fmla="*/ 1 w 3"/>
                      <a:gd name="T29" fmla="*/ 22 h 50"/>
                      <a:gd name="T30" fmla="*/ 1 w 3"/>
                      <a:gd name="T31" fmla="*/ 22 h 50"/>
                      <a:gd name="T32" fmla="*/ 0 w 3"/>
                      <a:gd name="T33" fmla="*/ 22 h 50"/>
                      <a:gd name="T34" fmla="*/ 0 w 3"/>
                      <a:gd name="T35" fmla="*/ 31 h 50"/>
                      <a:gd name="T36" fmla="*/ 0 w 3"/>
                      <a:gd name="T37" fmla="*/ 40 h 50"/>
                      <a:gd name="T38" fmla="*/ 0 w 3"/>
                      <a:gd name="T39" fmla="*/ 46 h 50"/>
                      <a:gd name="T40" fmla="*/ 0 w 3"/>
                      <a:gd name="T41" fmla="*/ 50 h 50"/>
                      <a:gd name="T42" fmla="*/ 1 w 3"/>
                      <a:gd name="T43" fmla="*/ 49 h 50"/>
                      <a:gd name="T44" fmla="*/ 1 w 3"/>
                      <a:gd name="T45" fmla="*/ 49 h 50"/>
                      <a:gd name="T46" fmla="*/ 2 w 3"/>
                      <a:gd name="T47" fmla="*/ 49 h 50"/>
                      <a:gd name="T48" fmla="*/ 3 w 3"/>
                      <a:gd name="T49" fmla="*/ 48 h 50"/>
                      <a:gd name="T50" fmla="*/ 3 w 3"/>
                      <a:gd name="T51" fmla="*/ 0 h 50"/>
                      <a:gd name="T52" fmla="*/ 3 w 3"/>
                      <a:gd name="T53" fmla="*/ 0 h 50"/>
                      <a:gd name="T54" fmla="*/ 2 w 3"/>
                      <a:gd name="T55" fmla="*/ 0 h 50"/>
                      <a:gd name="T56" fmla="*/ 1 w 3"/>
                      <a:gd name="T57" fmla="*/ 0 h 50"/>
                      <a:gd name="T58" fmla="*/ 1 w 3"/>
                      <a:gd name="T59" fmla="*/ 0 h 50"/>
                      <a:gd name="T60" fmla="*/ 1 w 3"/>
                      <a:gd name="T61" fmla="*/ 0 h 50"/>
                      <a:gd name="T62" fmla="*/ 1 w 3"/>
                      <a:gd name="T63" fmla="*/ 0 h 50"/>
                      <a:gd name="T64" fmla="*/ 1 w 3"/>
                      <a:gd name="T65" fmla="*/ 0 h 50"/>
                      <a:gd name="T66" fmla="*/ 1 w 3"/>
                      <a:gd name="T67" fmla="*/ 0 h 50"/>
                      <a:gd name="T68" fmla="*/ 1 w 3"/>
                      <a:gd name="T69" fmla="*/ 1 h 50"/>
                      <a:gd name="T70" fmla="*/ 1 w 3"/>
                      <a:gd name="T71" fmla="*/ 2 h 50"/>
                      <a:gd name="T72" fmla="*/ 1 w 3"/>
                      <a:gd name="T73" fmla="*/ 3 h 50"/>
                      <a:gd name="T74" fmla="*/ 1 w 3"/>
                      <a:gd name="T75" fmla="*/ 4 h 50"/>
                      <a:gd name="T76" fmla="*/ 1 w 3"/>
                      <a:gd name="T77" fmla="*/ 4 h 50"/>
                      <a:gd name="T78" fmla="*/ 1 w 3"/>
                      <a:gd name="T79" fmla="*/ 4 h 50"/>
                      <a:gd name="T80" fmla="*/ 2 w 3"/>
                      <a:gd name="T81" fmla="*/ 4 h 50"/>
                      <a:gd name="T82" fmla="*/ 2 w 3"/>
                      <a:gd name="T83" fmla="*/ 4 h 50"/>
                      <a:gd name="T84" fmla="*/ 2 w 3"/>
                      <a:gd name="T85" fmla="*/ 4 h 50"/>
                      <a:gd name="T86" fmla="*/ 2 w 3"/>
                      <a:gd name="T87" fmla="*/ 4 h 50"/>
                      <a:gd name="T88" fmla="*/ 2 w 3"/>
                      <a:gd name="T89" fmla="*/ 4 h 50"/>
                      <a:gd name="T90" fmla="*/ 2 w 3"/>
                      <a:gd name="T91" fmla="*/ 4 h 50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3"/>
                      <a:gd name="T139" fmla="*/ 0 h 50"/>
                      <a:gd name="T140" fmla="*/ 3 w 3"/>
                      <a:gd name="T141" fmla="*/ 50 h 50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3" h="50">
                        <a:moveTo>
                          <a:pt x="2" y="4"/>
                        </a:moveTo>
                        <a:lnTo>
                          <a:pt x="2" y="5"/>
                        </a:lnTo>
                        <a:lnTo>
                          <a:pt x="2" y="8"/>
                        </a:lnTo>
                        <a:lnTo>
                          <a:pt x="2" y="13"/>
                        </a:lnTo>
                        <a:lnTo>
                          <a:pt x="2" y="18"/>
                        </a:lnTo>
                        <a:lnTo>
                          <a:pt x="2" y="21"/>
                        </a:lnTo>
                        <a:lnTo>
                          <a:pt x="2" y="22"/>
                        </a:lnTo>
                        <a:lnTo>
                          <a:pt x="1" y="22"/>
                        </a:lnTo>
                        <a:lnTo>
                          <a:pt x="0" y="22"/>
                        </a:lnTo>
                        <a:lnTo>
                          <a:pt x="0" y="31"/>
                        </a:lnTo>
                        <a:lnTo>
                          <a:pt x="0" y="40"/>
                        </a:lnTo>
                        <a:lnTo>
                          <a:pt x="0" y="46"/>
                        </a:lnTo>
                        <a:lnTo>
                          <a:pt x="0" y="50"/>
                        </a:lnTo>
                        <a:lnTo>
                          <a:pt x="1" y="49"/>
                        </a:lnTo>
                        <a:lnTo>
                          <a:pt x="2" y="49"/>
                        </a:lnTo>
                        <a:lnTo>
                          <a:pt x="3" y="48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lnTo>
                          <a:pt x="1" y="4"/>
                        </a:lnTo>
                        <a:lnTo>
                          <a:pt x="2" y="4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21" name="Freeform 525">
                    <a:extLst>
                      <a:ext uri="{FF2B5EF4-FFF2-40B4-BE49-F238E27FC236}">
                        <a16:creationId xmlns:a16="http://schemas.microsoft.com/office/drawing/2014/main" id="{49127636-549D-4E43-A498-A8F0AA1D56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" y="55"/>
                    <a:ext cx="3" cy="50"/>
                  </a:xfrm>
                  <a:custGeom>
                    <a:avLst/>
                    <a:gdLst>
                      <a:gd name="T0" fmla="*/ 2 w 3"/>
                      <a:gd name="T1" fmla="*/ 4 h 50"/>
                      <a:gd name="T2" fmla="*/ 2 w 3"/>
                      <a:gd name="T3" fmla="*/ 4 h 50"/>
                      <a:gd name="T4" fmla="*/ 2 w 3"/>
                      <a:gd name="T5" fmla="*/ 5 h 50"/>
                      <a:gd name="T6" fmla="*/ 2 w 3"/>
                      <a:gd name="T7" fmla="*/ 5 h 50"/>
                      <a:gd name="T8" fmla="*/ 2 w 3"/>
                      <a:gd name="T9" fmla="*/ 5 h 50"/>
                      <a:gd name="T10" fmla="*/ 2 w 3"/>
                      <a:gd name="T11" fmla="*/ 5 h 50"/>
                      <a:gd name="T12" fmla="*/ 2 w 3"/>
                      <a:gd name="T13" fmla="*/ 5 h 50"/>
                      <a:gd name="T14" fmla="*/ 2 w 3"/>
                      <a:gd name="T15" fmla="*/ 8 h 50"/>
                      <a:gd name="T16" fmla="*/ 2 w 3"/>
                      <a:gd name="T17" fmla="*/ 13 h 50"/>
                      <a:gd name="T18" fmla="*/ 2 w 3"/>
                      <a:gd name="T19" fmla="*/ 18 h 50"/>
                      <a:gd name="T20" fmla="*/ 2 w 3"/>
                      <a:gd name="T21" fmla="*/ 21 h 50"/>
                      <a:gd name="T22" fmla="*/ 2 w 3"/>
                      <a:gd name="T23" fmla="*/ 21 h 50"/>
                      <a:gd name="T24" fmla="*/ 2 w 3"/>
                      <a:gd name="T25" fmla="*/ 21 h 50"/>
                      <a:gd name="T26" fmla="*/ 2 w 3"/>
                      <a:gd name="T27" fmla="*/ 22 h 50"/>
                      <a:gd name="T28" fmla="*/ 2 w 3"/>
                      <a:gd name="T29" fmla="*/ 22 h 50"/>
                      <a:gd name="T30" fmla="*/ 1 w 3"/>
                      <a:gd name="T31" fmla="*/ 22 h 50"/>
                      <a:gd name="T32" fmla="*/ 1 w 3"/>
                      <a:gd name="T33" fmla="*/ 22 h 50"/>
                      <a:gd name="T34" fmla="*/ 1 w 3"/>
                      <a:gd name="T35" fmla="*/ 22 h 50"/>
                      <a:gd name="T36" fmla="*/ 1 w 3"/>
                      <a:gd name="T37" fmla="*/ 22 h 50"/>
                      <a:gd name="T38" fmla="*/ 1 w 3"/>
                      <a:gd name="T39" fmla="*/ 22 h 50"/>
                      <a:gd name="T40" fmla="*/ 0 w 3"/>
                      <a:gd name="T41" fmla="*/ 22 h 50"/>
                      <a:gd name="T42" fmla="*/ 0 w 3"/>
                      <a:gd name="T43" fmla="*/ 22 h 50"/>
                      <a:gd name="T44" fmla="*/ 0 w 3"/>
                      <a:gd name="T45" fmla="*/ 31 h 50"/>
                      <a:gd name="T46" fmla="*/ 0 w 3"/>
                      <a:gd name="T47" fmla="*/ 40 h 50"/>
                      <a:gd name="T48" fmla="*/ 0 w 3"/>
                      <a:gd name="T49" fmla="*/ 46 h 50"/>
                      <a:gd name="T50" fmla="*/ 0 w 3"/>
                      <a:gd name="T51" fmla="*/ 50 h 50"/>
                      <a:gd name="T52" fmla="*/ 0 w 3"/>
                      <a:gd name="T53" fmla="*/ 50 h 50"/>
                      <a:gd name="T54" fmla="*/ 1 w 3"/>
                      <a:gd name="T55" fmla="*/ 49 h 50"/>
                      <a:gd name="T56" fmla="*/ 1 w 3"/>
                      <a:gd name="T57" fmla="*/ 49 h 50"/>
                      <a:gd name="T58" fmla="*/ 2 w 3"/>
                      <a:gd name="T59" fmla="*/ 49 h 50"/>
                      <a:gd name="T60" fmla="*/ 3 w 3"/>
                      <a:gd name="T61" fmla="*/ 48 h 50"/>
                      <a:gd name="T62" fmla="*/ 3 w 3"/>
                      <a:gd name="T63" fmla="*/ 0 h 50"/>
                      <a:gd name="T64" fmla="*/ 3 w 3"/>
                      <a:gd name="T65" fmla="*/ 0 h 50"/>
                      <a:gd name="T66" fmla="*/ 3 w 3"/>
                      <a:gd name="T67" fmla="*/ 0 h 50"/>
                      <a:gd name="T68" fmla="*/ 2 w 3"/>
                      <a:gd name="T69" fmla="*/ 0 h 50"/>
                      <a:gd name="T70" fmla="*/ 1 w 3"/>
                      <a:gd name="T71" fmla="*/ 0 h 50"/>
                      <a:gd name="T72" fmla="*/ 1 w 3"/>
                      <a:gd name="T73" fmla="*/ 0 h 50"/>
                      <a:gd name="T74" fmla="*/ 1 w 3"/>
                      <a:gd name="T75" fmla="*/ 0 h 50"/>
                      <a:gd name="T76" fmla="*/ 1 w 3"/>
                      <a:gd name="T77" fmla="*/ 0 h 50"/>
                      <a:gd name="T78" fmla="*/ 1 w 3"/>
                      <a:gd name="T79" fmla="*/ 0 h 50"/>
                      <a:gd name="T80" fmla="*/ 1 w 3"/>
                      <a:gd name="T81" fmla="*/ 0 h 50"/>
                      <a:gd name="T82" fmla="*/ 1 w 3"/>
                      <a:gd name="T83" fmla="*/ 0 h 50"/>
                      <a:gd name="T84" fmla="*/ 1 w 3"/>
                      <a:gd name="T85" fmla="*/ 0 h 50"/>
                      <a:gd name="T86" fmla="*/ 1 w 3"/>
                      <a:gd name="T87" fmla="*/ 1 h 50"/>
                      <a:gd name="T88" fmla="*/ 1 w 3"/>
                      <a:gd name="T89" fmla="*/ 2 h 50"/>
                      <a:gd name="T90" fmla="*/ 1 w 3"/>
                      <a:gd name="T91" fmla="*/ 3 h 50"/>
                      <a:gd name="T92" fmla="*/ 1 w 3"/>
                      <a:gd name="T93" fmla="*/ 4 h 50"/>
                      <a:gd name="T94" fmla="*/ 1 w 3"/>
                      <a:gd name="T95" fmla="*/ 4 h 50"/>
                      <a:gd name="T96" fmla="*/ 1 w 3"/>
                      <a:gd name="T97" fmla="*/ 4 h 50"/>
                      <a:gd name="T98" fmla="*/ 1 w 3"/>
                      <a:gd name="T99" fmla="*/ 4 h 50"/>
                      <a:gd name="T100" fmla="*/ 2 w 3"/>
                      <a:gd name="T101" fmla="*/ 4 h 50"/>
                      <a:gd name="T102" fmla="*/ 2 w 3"/>
                      <a:gd name="T103" fmla="*/ 4 h 50"/>
                      <a:gd name="T104" fmla="*/ 2 w 3"/>
                      <a:gd name="T105" fmla="*/ 4 h 50"/>
                      <a:gd name="T106" fmla="*/ 2 w 3"/>
                      <a:gd name="T107" fmla="*/ 4 h 50"/>
                      <a:gd name="T108" fmla="*/ 2 w 3"/>
                      <a:gd name="T109" fmla="*/ 4 h 50"/>
                      <a:gd name="T110" fmla="*/ 2 w 3"/>
                      <a:gd name="T111" fmla="*/ 4 h 50"/>
                      <a:gd name="T112" fmla="*/ 2 w 3"/>
                      <a:gd name="T113" fmla="*/ 4 h 50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3"/>
                      <a:gd name="T172" fmla="*/ 0 h 50"/>
                      <a:gd name="T173" fmla="*/ 3 w 3"/>
                      <a:gd name="T174" fmla="*/ 50 h 50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3" h="50">
                        <a:moveTo>
                          <a:pt x="2" y="4"/>
                        </a:moveTo>
                        <a:lnTo>
                          <a:pt x="2" y="4"/>
                        </a:lnTo>
                        <a:lnTo>
                          <a:pt x="2" y="5"/>
                        </a:lnTo>
                        <a:lnTo>
                          <a:pt x="2" y="8"/>
                        </a:lnTo>
                        <a:lnTo>
                          <a:pt x="2" y="13"/>
                        </a:lnTo>
                        <a:lnTo>
                          <a:pt x="2" y="18"/>
                        </a:lnTo>
                        <a:lnTo>
                          <a:pt x="2" y="21"/>
                        </a:lnTo>
                        <a:lnTo>
                          <a:pt x="2" y="22"/>
                        </a:lnTo>
                        <a:lnTo>
                          <a:pt x="1" y="22"/>
                        </a:lnTo>
                        <a:lnTo>
                          <a:pt x="0" y="22"/>
                        </a:lnTo>
                        <a:lnTo>
                          <a:pt x="0" y="31"/>
                        </a:lnTo>
                        <a:lnTo>
                          <a:pt x="0" y="40"/>
                        </a:lnTo>
                        <a:lnTo>
                          <a:pt x="0" y="46"/>
                        </a:lnTo>
                        <a:lnTo>
                          <a:pt x="0" y="50"/>
                        </a:lnTo>
                        <a:lnTo>
                          <a:pt x="1" y="49"/>
                        </a:lnTo>
                        <a:lnTo>
                          <a:pt x="2" y="49"/>
                        </a:lnTo>
                        <a:lnTo>
                          <a:pt x="3" y="48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lnTo>
                          <a:pt x="1" y="4"/>
                        </a:lnTo>
                        <a:lnTo>
                          <a:pt x="2" y="4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22" name="Freeform 526">
                    <a:extLst>
                      <a:ext uri="{FF2B5EF4-FFF2-40B4-BE49-F238E27FC236}">
                        <a16:creationId xmlns:a16="http://schemas.microsoft.com/office/drawing/2014/main" id="{ADA49668-6009-4285-968B-9096C867B5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" y="59"/>
                    <a:ext cx="2" cy="18"/>
                  </a:xfrm>
                  <a:custGeom>
                    <a:avLst/>
                    <a:gdLst>
                      <a:gd name="T0" fmla="*/ 2 w 2"/>
                      <a:gd name="T1" fmla="*/ 17 h 18"/>
                      <a:gd name="T2" fmla="*/ 2 w 2"/>
                      <a:gd name="T3" fmla="*/ 14 h 18"/>
                      <a:gd name="T4" fmla="*/ 2 w 2"/>
                      <a:gd name="T5" fmla="*/ 9 h 18"/>
                      <a:gd name="T6" fmla="*/ 2 w 2"/>
                      <a:gd name="T7" fmla="*/ 4 h 18"/>
                      <a:gd name="T8" fmla="*/ 2 w 2"/>
                      <a:gd name="T9" fmla="*/ 1 h 18"/>
                      <a:gd name="T10" fmla="*/ 2 w 2"/>
                      <a:gd name="T11" fmla="*/ 1 h 18"/>
                      <a:gd name="T12" fmla="*/ 2 w 2"/>
                      <a:gd name="T13" fmla="*/ 1 h 18"/>
                      <a:gd name="T14" fmla="*/ 2 w 2"/>
                      <a:gd name="T15" fmla="*/ 1 h 18"/>
                      <a:gd name="T16" fmla="*/ 2 w 2"/>
                      <a:gd name="T17" fmla="*/ 0 h 18"/>
                      <a:gd name="T18" fmla="*/ 2 w 2"/>
                      <a:gd name="T19" fmla="*/ 4 h 18"/>
                      <a:gd name="T20" fmla="*/ 2 w 2"/>
                      <a:gd name="T21" fmla="*/ 9 h 18"/>
                      <a:gd name="T22" fmla="*/ 2 w 2"/>
                      <a:gd name="T23" fmla="*/ 14 h 18"/>
                      <a:gd name="T24" fmla="*/ 2 w 2"/>
                      <a:gd name="T25" fmla="*/ 16 h 18"/>
                      <a:gd name="T26" fmla="*/ 2 w 2"/>
                      <a:gd name="T27" fmla="*/ 17 h 18"/>
                      <a:gd name="T28" fmla="*/ 2 w 2"/>
                      <a:gd name="T29" fmla="*/ 17 h 18"/>
                      <a:gd name="T30" fmla="*/ 2 w 2"/>
                      <a:gd name="T31" fmla="*/ 18 h 18"/>
                      <a:gd name="T32" fmla="*/ 1 w 2"/>
                      <a:gd name="T33" fmla="*/ 18 h 18"/>
                      <a:gd name="T34" fmla="*/ 1 w 2"/>
                      <a:gd name="T35" fmla="*/ 18 h 18"/>
                      <a:gd name="T36" fmla="*/ 1 w 2"/>
                      <a:gd name="T37" fmla="*/ 18 h 18"/>
                      <a:gd name="T38" fmla="*/ 1 w 2"/>
                      <a:gd name="T39" fmla="*/ 18 h 18"/>
                      <a:gd name="T40" fmla="*/ 0 w 2"/>
                      <a:gd name="T41" fmla="*/ 18 h 18"/>
                      <a:gd name="T42" fmla="*/ 0 w 2"/>
                      <a:gd name="T43" fmla="*/ 18 h 18"/>
                      <a:gd name="T44" fmla="*/ 0 w 2"/>
                      <a:gd name="T45" fmla="*/ 18 h 18"/>
                      <a:gd name="T46" fmla="*/ 0 w 2"/>
                      <a:gd name="T47" fmla="*/ 18 h 18"/>
                      <a:gd name="T48" fmla="*/ 0 w 2"/>
                      <a:gd name="T49" fmla="*/ 18 h 18"/>
                      <a:gd name="T50" fmla="*/ 1 w 2"/>
                      <a:gd name="T51" fmla="*/ 18 h 18"/>
                      <a:gd name="T52" fmla="*/ 1 w 2"/>
                      <a:gd name="T53" fmla="*/ 18 h 18"/>
                      <a:gd name="T54" fmla="*/ 1 w 2"/>
                      <a:gd name="T55" fmla="*/ 18 h 18"/>
                      <a:gd name="T56" fmla="*/ 1 w 2"/>
                      <a:gd name="T57" fmla="*/ 18 h 18"/>
                      <a:gd name="T58" fmla="*/ 2 w 2"/>
                      <a:gd name="T59" fmla="*/ 18 h 18"/>
                      <a:gd name="T60" fmla="*/ 2 w 2"/>
                      <a:gd name="T61" fmla="*/ 18 h 18"/>
                      <a:gd name="T62" fmla="*/ 2 w 2"/>
                      <a:gd name="T63" fmla="*/ 17 h 18"/>
                      <a:gd name="T64" fmla="*/ 2 w 2"/>
                      <a:gd name="T65" fmla="*/ 17 h 18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2"/>
                      <a:gd name="T100" fmla="*/ 0 h 18"/>
                      <a:gd name="T101" fmla="*/ 2 w 2"/>
                      <a:gd name="T102" fmla="*/ 18 h 18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2" h="18">
                        <a:moveTo>
                          <a:pt x="2" y="17"/>
                        </a:moveTo>
                        <a:lnTo>
                          <a:pt x="2" y="14"/>
                        </a:lnTo>
                        <a:lnTo>
                          <a:pt x="2" y="9"/>
                        </a:lnTo>
                        <a:lnTo>
                          <a:pt x="2" y="4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2" y="4"/>
                        </a:lnTo>
                        <a:lnTo>
                          <a:pt x="2" y="9"/>
                        </a:lnTo>
                        <a:lnTo>
                          <a:pt x="2" y="14"/>
                        </a:lnTo>
                        <a:lnTo>
                          <a:pt x="2" y="16"/>
                        </a:lnTo>
                        <a:lnTo>
                          <a:pt x="2" y="17"/>
                        </a:lnTo>
                        <a:lnTo>
                          <a:pt x="2" y="18"/>
                        </a:lnTo>
                        <a:lnTo>
                          <a:pt x="1" y="18"/>
                        </a:lnTo>
                        <a:lnTo>
                          <a:pt x="0" y="18"/>
                        </a:lnTo>
                        <a:lnTo>
                          <a:pt x="1" y="18"/>
                        </a:lnTo>
                        <a:lnTo>
                          <a:pt x="2" y="18"/>
                        </a:lnTo>
                        <a:lnTo>
                          <a:pt x="2" y="17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23" name="Freeform 527">
                    <a:extLst>
                      <a:ext uri="{FF2B5EF4-FFF2-40B4-BE49-F238E27FC236}">
                        <a16:creationId xmlns:a16="http://schemas.microsoft.com/office/drawing/2014/main" id="{6D9A3C15-A16F-4FEE-A525-A04BC58558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" y="59"/>
                    <a:ext cx="2" cy="18"/>
                  </a:xfrm>
                  <a:custGeom>
                    <a:avLst/>
                    <a:gdLst>
                      <a:gd name="T0" fmla="*/ 2 w 2"/>
                      <a:gd name="T1" fmla="*/ 17 h 18"/>
                      <a:gd name="T2" fmla="*/ 2 w 2"/>
                      <a:gd name="T3" fmla="*/ 17 h 18"/>
                      <a:gd name="T4" fmla="*/ 2 w 2"/>
                      <a:gd name="T5" fmla="*/ 14 h 18"/>
                      <a:gd name="T6" fmla="*/ 2 w 2"/>
                      <a:gd name="T7" fmla="*/ 9 h 18"/>
                      <a:gd name="T8" fmla="*/ 2 w 2"/>
                      <a:gd name="T9" fmla="*/ 4 h 18"/>
                      <a:gd name="T10" fmla="*/ 2 w 2"/>
                      <a:gd name="T11" fmla="*/ 1 h 18"/>
                      <a:gd name="T12" fmla="*/ 2 w 2"/>
                      <a:gd name="T13" fmla="*/ 1 h 18"/>
                      <a:gd name="T14" fmla="*/ 2 w 2"/>
                      <a:gd name="T15" fmla="*/ 1 h 18"/>
                      <a:gd name="T16" fmla="*/ 2 w 2"/>
                      <a:gd name="T17" fmla="*/ 1 h 18"/>
                      <a:gd name="T18" fmla="*/ 2 w 2"/>
                      <a:gd name="T19" fmla="*/ 1 h 18"/>
                      <a:gd name="T20" fmla="*/ 2 w 2"/>
                      <a:gd name="T21" fmla="*/ 0 h 18"/>
                      <a:gd name="T22" fmla="*/ 2 w 2"/>
                      <a:gd name="T23" fmla="*/ 0 h 18"/>
                      <a:gd name="T24" fmla="*/ 2 w 2"/>
                      <a:gd name="T25" fmla="*/ 4 h 18"/>
                      <a:gd name="T26" fmla="*/ 2 w 2"/>
                      <a:gd name="T27" fmla="*/ 9 h 18"/>
                      <a:gd name="T28" fmla="*/ 2 w 2"/>
                      <a:gd name="T29" fmla="*/ 14 h 18"/>
                      <a:gd name="T30" fmla="*/ 2 w 2"/>
                      <a:gd name="T31" fmla="*/ 16 h 18"/>
                      <a:gd name="T32" fmla="*/ 2 w 2"/>
                      <a:gd name="T33" fmla="*/ 16 h 18"/>
                      <a:gd name="T34" fmla="*/ 2 w 2"/>
                      <a:gd name="T35" fmla="*/ 17 h 18"/>
                      <a:gd name="T36" fmla="*/ 2 w 2"/>
                      <a:gd name="T37" fmla="*/ 17 h 18"/>
                      <a:gd name="T38" fmla="*/ 2 w 2"/>
                      <a:gd name="T39" fmla="*/ 18 h 18"/>
                      <a:gd name="T40" fmla="*/ 1 w 2"/>
                      <a:gd name="T41" fmla="*/ 18 h 18"/>
                      <a:gd name="T42" fmla="*/ 1 w 2"/>
                      <a:gd name="T43" fmla="*/ 18 h 18"/>
                      <a:gd name="T44" fmla="*/ 1 w 2"/>
                      <a:gd name="T45" fmla="*/ 18 h 18"/>
                      <a:gd name="T46" fmla="*/ 1 w 2"/>
                      <a:gd name="T47" fmla="*/ 18 h 18"/>
                      <a:gd name="T48" fmla="*/ 1 w 2"/>
                      <a:gd name="T49" fmla="*/ 18 h 18"/>
                      <a:gd name="T50" fmla="*/ 0 w 2"/>
                      <a:gd name="T51" fmla="*/ 18 h 18"/>
                      <a:gd name="T52" fmla="*/ 0 w 2"/>
                      <a:gd name="T53" fmla="*/ 18 h 18"/>
                      <a:gd name="T54" fmla="*/ 0 w 2"/>
                      <a:gd name="T55" fmla="*/ 18 h 18"/>
                      <a:gd name="T56" fmla="*/ 0 w 2"/>
                      <a:gd name="T57" fmla="*/ 18 h 18"/>
                      <a:gd name="T58" fmla="*/ 0 w 2"/>
                      <a:gd name="T59" fmla="*/ 18 h 18"/>
                      <a:gd name="T60" fmla="*/ 0 w 2"/>
                      <a:gd name="T61" fmla="*/ 18 h 18"/>
                      <a:gd name="T62" fmla="*/ 0 w 2"/>
                      <a:gd name="T63" fmla="*/ 18 h 18"/>
                      <a:gd name="T64" fmla="*/ 1 w 2"/>
                      <a:gd name="T65" fmla="*/ 18 h 18"/>
                      <a:gd name="T66" fmla="*/ 1 w 2"/>
                      <a:gd name="T67" fmla="*/ 18 h 18"/>
                      <a:gd name="T68" fmla="*/ 1 w 2"/>
                      <a:gd name="T69" fmla="*/ 18 h 18"/>
                      <a:gd name="T70" fmla="*/ 1 w 2"/>
                      <a:gd name="T71" fmla="*/ 18 h 18"/>
                      <a:gd name="T72" fmla="*/ 1 w 2"/>
                      <a:gd name="T73" fmla="*/ 18 h 18"/>
                      <a:gd name="T74" fmla="*/ 2 w 2"/>
                      <a:gd name="T75" fmla="*/ 18 h 18"/>
                      <a:gd name="T76" fmla="*/ 2 w 2"/>
                      <a:gd name="T77" fmla="*/ 18 h 18"/>
                      <a:gd name="T78" fmla="*/ 2 w 2"/>
                      <a:gd name="T79" fmla="*/ 17 h 18"/>
                      <a:gd name="T80" fmla="*/ 2 w 2"/>
                      <a:gd name="T81" fmla="*/ 17 h 18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w 2"/>
                      <a:gd name="T124" fmla="*/ 0 h 18"/>
                      <a:gd name="T125" fmla="*/ 2 w 2"/>
                      <a:gd name="T126" fmla="*/ 18 h 18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T123" t="T124" r="T125" b="T126"/>
                    <a:pathLst>
                      <a:path w="2" h="18">
                        <a:moveTo>
                          <a:pt x="2" y="17"/>
                        </a:moveTo>
                        <a:lnTo>
                          <a:pt x="2" y="17"/>
                        </a:lnTo>
                        <a:lnTo>
                          <a:pt x="2" y="14"/>
                        </a:lnTo>
                        <a:lnTo>
                          <a:pt x="2" y="9"/>
                        </a:lnTo>
                        <a:lnTo>
                          <a:pt x="2" y="4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2" y="4"/>
                        </a:lnTo>
                        <a:lnTo>
                          <a:pt x="2" y="9"/>
                        </a:lnTo>
                        <a:lnTo>
                          <a:pt x="2" y="14"/>
                        </a:lnTo>
                        <a:lnTo>
                          <a:pt x="2" y="16"/>
                        </a:lnTo>
                        <a:lnTo>
                          <a:pt x="2" y="17"/>
                        </a:lnTo>
                        <a:lnTo>
                          <a:pt x="2" y="18"/>
                        </a:lnTo>
                        <a:lnTo>
                          <a:pt x="1" y="18"/>
                        </a:lnTo>
                        <a:lnTo>
                          <a:pt x="0" y="18"/>
                        </a:lnTo>
                        <a:lnTo>
                          <a:pt x="1" y="18"/>
                        </a:lnTo>
                        <a:lnTo>
                          <a:pt x="2" y="18"/>
                        </a:lnTo>
                        <a:lnTo>
                          <a:pt x="2" y="17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24" name="Freeform 528">
                    <a:extLst>
                      <a:ext uri="{FF2B5EF4-FFF2-40B4-BE49-F238E27FC236}">
                        <a16:creationId xmlns:a16="http://schemas.microsoft.com/office/drawing/2014/main" id="{BAC56D5B-A1FF-4197-BFD6-9E7D72CD78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09" y="54"/>
                    <a:ext cx="7" cy="52"/>
                  </a:xfrm>
                  <a:custGeom>
                    <a:avLst/>
                    <a:gdLst>
                      <a:gd name="T0" fmla="*/ 4 w 7"/>
                      <a:gd name="T1" fmla="*/ 1 h 52"/>
                      <a:gd name="T2" fmla="*/ 6 w 7"/>
                      <a:gd name="T3" fmla="*/ 1 h 52"/>
                      <a:gd name="T4" fmla="*/ 6 w 7"/>
                      <a:gd name="T5" fmla="*/ 1 h 52"/>
                      <a:gd name="T6" fmla="*/ 6 w 7"/>
                      <a:gd name="T7" fmla="*/ 2 h 52"/>
                      <a:gd name="T8" fmla="*/ 6 w 7"/>
                      <a:gd name="T9" fmla="*/ 9 h 52"/>
                      <a:gd name="T10" fmla="*/ 6 w 7"/>
                      <a:gd name="T11" fmla="*/ 39 h 52"/>
                      <a:gd name="T12" fmla="*/ 6 w 7"/>
                      <a:gd name="T13" fmla="*/ 47 h 52"/>
                      <a:gd name="T14" fmla="*/ 5 w 7"/>
                      <a:gd name="T15" fmla="*/ 47 h 52"/>
                      <a:gd name="T16" fmla="*/ 5 w 7"/>
                      <a:gd name="T17" fmla="*/ 48 h 52"/>
                      <a:gd name="T18" fmla="*/ 3 w 7"/>
                      <a:gd name="T19" fmla="*/ 49 h 52"/>
                      <a:gd name="T20" fmla="*/ 3 w 7"/>
                      <a:gd name="T21" fmla="*/ 49 h 52"/>
                      <a:gd name="T22" fmla="*/ 2 w 7"/>
                      <a:gd name="T23" fmla="*/ 50 h 52"/>
                      <a:gd name="T24" fmla="*/ 1 w 7"/>
                      <a:gd name="T25" fmla="*/ 50 h 52"/>
                      <a:gd name="T26" fmla="*/ 0 w 7"/>
                      <a:gd name="T27" fmla="*/ 51 h 52"/>
                      <a:gd name="T28" fmla="*/ 0 w 7"/>
                      <a:gd name="T29" fmla="*/ 51 h 52"/>
                      <a:gd name="T30" fmla="*/ 0 w 7"/>
                      <a:gd name="T31" fmla="*/ 52 h 52"/>
                      <a:gd name="T32" fmla="*/ 1 w 7"/>
                      <a:gd name="T33" fmla="*/ 52 h 52"/>
                      <a:gd name="T34" fmla="*/ 2 w 7"/>
                      <a:gd name="T35" fmla="*/ 51 h 52"/>
                      <a:gd name="T36" fmla="*/ 3 w 7"/>
                      <a:gd name="T37" fmla="*/ 50 h 52"/>
                      <a:gd name="T38" fmla="*/ 5 w 7"/>
                      <a:gd name="T39" fmla="*/ 49 h 52"/>
                      <a:gd name="T40" fmla="*/ 6 w 7"/>
                      <a:gd name="T41" fmla="*/ 48 h 52"/>
                      <a:gd name="T42" fmla="*/ 6 w 7"/>
                      <a:gd name="T43" fmla="*/ 48 h 52"/>
                      <a:gd name="T44" fmla="*/ 7 w 7"/>
                      <a:gd name="T45" fmla="*/ 47 h 52"/>
                      <a:gd name="T46" fmla="*/ 7 w 7"/>
                      <a:gd name="T47" fmla="*/ 39 h 52"/>
                      <a:gd name="T48" fmla="*/ 7 w 7"/>
                      <a:gd name="T49" fmla="*/ 9 h 52"/>
                      <a:gd name="T50" fmla="*/ 7 w 7"/>
                      <a:gd name="T51" fmla="*/ 1 h 52"/>
                      <a:gd name="T52" fmla="*/ 7 w 7"/>
                      <a:gd name="T53" fmla="*/ 1 h 52"/>
                      <a:gd name="T54" fmla="*/ 6 w 7"/>
                      <a:gd name="T55" fmla="*/ 1 h 52"/>
                      <a:gd name="T56" fmla="*/ 5 w 7"/>
                      <a:gd name="T57" fmla="*/ 0 h 52"/>
                      <a:gd name="T58" fmla="*/ 3 w 7"/>
                      <a:gd name="T59" fmla="*/ 0 h 52"/>
                      <a:gd name="T60" fmla="*/ 2 w 7"/>
                      <a:gd name="T61" fmla="*/ 0 h 52"/>
                      <a:gd name="T62" fmla="*/ 2 w 7"/>
                      <a:gd name="T63" fmla="*/ 0 h 52"/>
                      <a:gd name="T64" fmla="*/ 1 w 7"/>
                      <a:gd name="T65" fmla="*/ 0 h 52"/>
                      <a:gd name="T66" fmla="*/ 1 w 7"/>
                      <a:gd name="T67" fmla="*/ 1 h 52"/>
                      <a:gd name="T68" fmla="*/ 3 w 7"/>
                      <a:gd name="T69" fmla="*/ 1 h 52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7"/>
                      <a:gd name="T106" fmla="*/ 0 h 52"/>
                      <a:gd name="T107" fmla="*/ 7 w 7"/>
                      <a:gd name="T108" fmla="*/ 52 h 52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7" h="52">
                        <a:moveTo>
                          <a:pt x="3" y="1"/>
                        </a:moveTo>
                        <a:lnTo>
                          <a:pt x="4" y="1"/>
                        </a:lnTo>
                        <a:lnTo>
                          <a:pt x="5" y="1"/>
                        </a:lnTo>
                        <a:lnTo>
                          <a:pt x="6" y="1"/>
                        </a:lnTo>
                        <a:lnTo>
                          <a:pt x="6" y="2"/>
                        </a:lnTo>
                        <a:lnTo>
                          <a:pt x="6" y="3"/>
                        </a:lnTo>
                        <a:lnTo>
                          <a:pt x="6" y="9"/>
                        </a:lnTo>
                        <a:lnTo>
                          <a:pt x="6" y="24"/>
                        </a:lnTo>
                        <a:lnTo>
                          <a:pt x="6" y="39"/>
                        </a:lnTo>
                        <a:lnTo>
                          <a:pt x="6" y="46"/>
                        </a:lnTo>
                        <a:lnTo>
                          <a:pt x="6" y="47"/>
                        </a:lnTo>
                        <a:lnTo>
                          <a:pt x="5" y="47"/>
                        </a:lnTo>
                        <a:lnTo>
                          <a:pt x="5" y="48"/>
                        </a:lnTo>
                        <a:lnTo>
                          <a:pt x="4" y="48"/>
                        </a:lnTo>
                        <a:lnTo>
                          <a:pt x="3" y="49"/>
                        </a:lnTo>
                        <a:lnTo>
                          <a:pt x="2" y="50"/>
                        </a:lnTo>
                        <a:lnTo>
                          <a:pt x="1" y="50"/>
                        </a:lnTo>
                        <a:lnTo>
                          <a:pt x="0" y="51"/>
                        </a:lnTo>
                        <a:lnTo>
                          <a:pt x="0" y="52"/>
                        </a:lnTo>
                        <a:lnTo>
                          <a:pt x="1" y="52"/>
                        </a:lnTo>
                        <a:lnTo>
                          <a:pt x="2" y="51"/>
                        </a:lnTo>
                        <a:lnTo>
                          <a:pt x="3" y="50"/>
                        </a:lnTo>
                        <a:lnTo>
                          <a:pt x="4" y="50"/>
                        </a:lnTo>
                        <a:lnTo>
                          <a:pt x="5" y="49"/>
                        </a:lnTo>
                        <a:lnTo>
                          <a:pt x="6" y="48"/>
                        </a:lnTo>
                        <a:lnTo>
                          <a:pt x="7" y="48"/>
                        </a:lnTo>
                        <a:lnTo>
                          <a:pt x="7" y="47"/>
                        </a:lnTo>
                        <a:lnTo>
                          <a:pt x="7" y="39"/>
                        </a:lnTo>
                        <a:lnTo>
                          <a:pt x="7" y="24"/>
                        </a:lnTo>
                        <a:lnTo>
                          <a:pt x="7" y="9"/>
                        </a:lnTo>
                        <a:lnTo>
                          <a:pt x="7" y="2"/>
                        </a:lnTo>
                        <a:lnTo>
                          <a:pt x="7" y="1"/>
                        </a:lnTo>
                        <a:lnTo>
                          <a:pt x="6" y="1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2" y="1"/>
                        </a:lnTo>
                        <a:lnTo>
                          <a:pt x="3" y="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25" name="Freeform 529">
                    <a:extLst>
                      <a:ext uri="{FF2B5EF4-FFF2-40B4-BE49-F238E27FC236}">
                        <a16:creationId xmlns:a16="http://schemas.microsoft.com/office/drawing/2014/main" id="{F999963A-40CC-43B9-8039-2F356048C4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9" y="54"/>
                    <a:ext cx="7" cy="52"/>
                  </a:xfrm>
                  <a:custGeom>
                    <a:avLst/>
                    <a:gdLst>
                      <a:gd name="T0" fmla="*/ 3 w 7"/>
                      <a:gd name="T1" fmla="*/ 1 h 52"/>
                      <a:gd name="T2" fmla="*/ 5 w 7"/>
                      <a:gd name="T3" fmla="*/ 1 h 52"/>
                      <a:gd name="T4" fmla="*/ 6 w 7"/>
                      <a:gd name="T5" fmla="*/ 1 h 52"/>
                      <a:gd name="T6" fmla="*/ 6 w 7"/>
                      <a:gd name="T7" fmla="*/ 1 h 52"/>
                      <a:gd name="T8" fmla="*/ 6 w 7"/>
                      <a:gd name="T9" fmla="*/ 2 h 52"/>
                      <a:gd name="T10" fmla="*/ 6 w 7"/>
                      <a:gd name="T11" fmla="*/ 3 h 52"/>
                      <a:gd name="T12" fmla="*/ 6 w 7"/>
                      <a:gd name="T13" fmla="*/ 24 h 52"/>
                      <a:gd name="T14" fmla="*/ 6 w 7"/>
                      <a:gd name="T15" fmla="*/ 46 h 52"/>
                      <a:gd name="T16" fmla="*/ 6 w 7"/>
                      <a:gd name="T17" fmla="*/ 47 h 52"/>
                      <a:gd name="T18" fmla="*/ 5 w 7"/>
                      <a:gd name="T19" fmla="*/ 47 h 52"/>
                      <a:gd name="T20" fmla="*/ 5 w 7"/>
                      <a:gd name="T21" fmla="*/ 48 h 52"/>
                      <a:gd name="T22" fmla="*/ 4 w 7"/>
                      <a:gd name="T23" fmla="*/ 48 h 52"/>
                      <a:gd name="T24" fmla="*/ 3 w 7"/>
                      <a:gd name="T25" fmla="*/ 49 h 52"/>
                      <a:gd name="T26" fmla="*/ 3 w 7"/>
                      <a:gd name="T27" fmla="*/ 49 h 52"/>
                      <a:gd name="T28" fmla="*/ 2 w 7"/>
                      <a:gd name="T29" fmla="*/ 50 h 52"/>
                      <a:gd name="T30" fmla="*/ 1 w 7"/>
                      <a:gd name="T31" fmla="*/ 50 h 52"/>
                      <a:gd name="T32" fmla="*/ 0 w 7"/>
                      <a:gd name="T33" fmla="*/ 51 h 52"/>
                      <a:gd name="T34" fmla="*/ 0 w 7"/>
                      <a:gd name="T35" fmla="*/ 51 h 52"/>
                      <a:gd name="T36" fmla="*/ 0 w 7"/>
                      <a:gd name="T37" fmla="*/ 51 h 52"/>
                      <a:gd name="T38" fmla="*/ 0 w 7"/>
                      <a:gd name="T39" fmla="*/ 52 h 52"/>
                      <a:gd name="T40" fmla="*/ 1 w 7"/>
                      <a:gd name="T41" fmla="*/ 52 h 52"/>
                      <a:gd name="T42" fmla="*/ 1 w 7"/>
                      <a:gd name="T43" fmla="*/ 52 h 52"/>
                      <a:gd name="T44" fmla="*/ 2 w 7"/>
                      <a:gd name="T45" fmla="*/ 51 h 52"/>
                      <a:gd name="T46" fmla="*/ 4 w 7"/>
                      <a:gd name="T47" fmla="*/ 50 h 52"/>
                      <a:gd name="T48" fmla="*/ 5 w 7"/>
                      <a:gd name="T49" fmla="*/ 49 h 52"/>
                      <a:gd name="T50" fmla="*/ 6 w 7"/>
                      <a:gd name="T51" fmla="*/ 48 h 52"/>
                      <a:gd name="T52" fmla="*/ 6 w 7"/>
                      <a:gd name="T53" fmla="*/ 48 h 52"/>
                      <a:gd name="T54" fmla="*/ 7 w 7"/>
                      <a:gd name="T55" fmla="*/ 47 h 52"/>
                      <a:gd name="T56" fmla="*/ 7 w 7"/>
                      <a:gd name="T57" fmla="*/ 47 h 52"/>
                      <a:gd name="T58" fmla="*/ 7 w 7"/>
                      <a:gd name="T59" fmla="*/ 24 h 52"/>
                      <a:gd name="T60" fmla="*/ 7 w 7"/>
                      <a:gd name="T61" fmla="*/ 2 h 52"/>
                      <a:gd name="T62" fmla="*/ 7 w 7"/>
                      <a:gd name="T63" fmla="*/ 1 h 52"/>
                      <a:gd name="T64" fmla="*/ 7 w 7"/>
                      <a:gd name="T65" fmla="*/ 1 h 52"/>
                      <a:gd name="T66" fmla="*/ 7 w 7"/>
                      <a:gd name="T67" fmla="*/ 1 h 52"/>
                      <a:gd name="T68" fmla="*/ 6 w 7"/>
                      <a:gd name="T69" fmla="*/ 1 h 52"/>
                      <a:gd name="T70" fmla="*/ 4 w 7"/>
                      <a:gd name="T71" fmla="*/ 0 h 52"/>
                      <a:gd name="T72" fmla="*/ 3 w 7"/>
                      <a:gd name="T73" fmla="*/ 0 h 52"/>
                      <a:gd name="T74" fmla="*/ 2 w 7"/>
                      <a:gd name="T75" fmla="*/ 0 h 52"/>
                      <a:gd name="T76" fmla="*/ 2 w 7"/>
                      <a:gd name="T77" fmla="*/ 0 h 52"/>
                      <a:gd name="T78" fmla="*/ 1 w 7"/>
                      <a:gd name="T79" fmla="*/ 0 h 52"/>
                      <a:gd name="T80" fmla="*/ 1 w 7"/>
                      <a:gd name="T81" fmla="*/ 1 h 52"/>
                      <a:gd name="T82" fmla="*/ 2 w 7"/>
                      <a:gd name="T83" fmla="*/ 1 h 52"/>
                      <a:gd name="T84" fmla="*/ 3 w 7"/>
                      <a:gd name="T85" fmla="*/ 1 h 52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w 7"/>
                      <a:gd name="T130" fmla="*/ 0 h 52"/>
                      <a:gd name="T131" fmla="*/ 7 w 7"/>
                      <a:gd name="T132" fmla="*/ 52 h 52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T129" t="T130" r="T131" b="T132"/>
                    <a:pathLst>
                      <a:path w="7" h="52">
                        <a:moveTo>
                          <a:pt x="3" y="1"/>
                        </a:move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5" y="1"/>
                        </a:lnTo>
                        <a:lnTo>
                          <a:pt x="6" y="1"/>
                        </a:lnTo>
                        <a:lnTo>
                          <a:pt x="6" y="2"/>
                        </a:lnTo>
                        <a:lnTo>
                          <a:pt x="6" y="3"/>
                        </a:lnTo>
                        <a:lnTo>
                          <a:pt x="6" y="9"/>
                        </a:lnTo>
                        <a:lnTo>
                          <a:pt x="6" y="24"/>
                        </a:lnTo>
                        <a:lnTo>
                          <a:pt x="6" y="39"/>
                        </a:lnTo>
                        <a:lnTo>
                          <a:pt x="6" y="46"/>
                        </a:lnTo>
                        <a:lnTo>
                          <a:pt x="6" y="47"/>
                        </a:lnTo>
                        <a:lnTo>
                          <a:pt x="5" y="47"/>
                        </a:lnTo>
                        <a:lnTo>
                          <a:pt x="5" y="48"/>
                        </a:lnTo>
                        <a:lnTo>
                          <a:pt x="4" y="48"/>
                        </a:lnTo>
                        <a:lnTo>
                          <a:pt x="3" y="49"/>
                        </a:lnTo>
                        <a:lnTo>
                          <a:pt x="2" y="50"/>
                        </a:lnTo>
                        <a:lnTo>
                          <a:pt x="1" y="50"/>
                        </a:lnTo>
                        <a:lnTo>
                          <a:pt x="0" y="51"/>
                        </a:lnTo>
                        <a:lnTo>
                          <a:pt x="0" y="52"/>
                        </a:lnTo>
                        <a:lnTo>
                          <a:pt x="1" y="52"/>
                        </a:lnTo>
                        <a:lnTo>
                          <a:pt x="2" y="51"/>
                        </a:lnTo>
                        <a:lnTo>
                          <a:pt x="3" y="50"/>
                        </a:lnTo>
                        <a:lnTo>
                          <a:pt x="4" y="50"/>
                        </a:lnTo>
                        <a:lnTo>
                          <a:pt x="5" y="49"/>
                        </a:lnTo>
                        <a:lnTo>
                          <a:pt x="6" y="48"/>
                        </a:lnTo>
                        <a:lnTo>
                          <a:pt x="7" y="48"/>
                        </a:lnTo>
                        <a:lnTo>
                          <a:pt x="7" y="47"/>
                        </a:lnTo>
                        <a:lnTo>
                          <a:pt x="7" y="39"/>
                        </a:lnTo>
                        <a:lnTo>
                          <a:pt x="7" y="24"/>
                        </a:lnTo>
                        <a:lnTo>
                          <a:pt x="7" y="9"/>
                        </a:lnTo>
                        <a:lnTo>
                          <a:pt x="7" y="2"/>
                        </a:lnTo>
                        <a:lnTo>
                          <a:pt x="7" y="1"/>
                        </a:lnTo>
                        <a:lnTo>
                          <a:pt x="6" y="1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2" y="1"/>
                        </a:lnTo>
                        <a:lnTo>
                          <a:pt x="3" y="1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26" name="Freeform 530">
                    <a:extLst>
                      <a:ext uri="{FF2B5EF4-FFF2-40B4-BE49-F238E27FC236}">
                        <a16:creationId xmlns:a16="http://schemas.microsoft.com/office/drawing/2014/main" id="{8B9B95E6-5079-4F7E-9AA9-9846B64070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3" y="59"/>
                    <a:ext cx="2" cy="17"/>
                  </a:xfrm>
                  <a:custGeom>
                    <a:avLst/>
                    <a:gdLst>
                      <a:gd name="T0" fmla="*/ 1 w 2"/>
                      <a:gd name="T1" fmla="*/ 17 h 17"/>
                      <a:gd name="T2" fmla="*/ 1 w 2"/>
                      <a:gd name="T3" fmla="*/ 17 h 17"/>
                      <a:gd name="T4" fmla="*/ 1 w 2"/>
                      <a:gd name="T5" fmla="*/ 16 h 17"/>
                      <a:gd name="T6" fmla="*/ 1 w 2"/>
                      <a:gd name="T7" fmla="*/ 16 h 17"/>
                      <a:gd name="T8" fmla="*/ 1 w 2"/>
                      <a:gd name="T9" fmla="*/ 16 h 17"/>
                      <a:gd name="T10" fmla="*/ 1 w 2"/>
                      <a:gd name="T11" fmla="*/ 13 h 17"/>
                      <a:gd name="T12" fmla="*/ 1 w 2"/>
                      <a:gd name="T13" fmla="*/ 8 h 17"/>
                      <a:gd name="T14" fmla="*/ 2 w 2"/>
                      <a:gd name="T15" fmla="*/ 4 h 17"/>
                      <a:gd name="T16" fmla="*/ 2 w 2"/>
                      <a:gd name="T17" fmla="*/ 1 h 17"/>
                      <a:gd name="T18" fmla="*/ 1 w 2"/>
                      <a:gd name="T19" fmla="*/ 0 h 17"/>
                      <a:gd name="T20" fmla="*/ 1 w 2"/>
                      <a:gd name="T21" fmla="*/ 0 h 17"/>
                      <a:gd name="T22" fmla="*/ 1 w 2"/>
                      <a:gd name="T23" fmla="*/ 0 h 17"/>
                      <a:gd name="T24" fmla="*/ 0 w 2"/>
                      <a:gd name="T25" fmla="*/ 0 h 17"/>
                      <a:gd name="T26" fmla="*/ 0 w 2"/>
                      <a:gd name="T27" fmla="*/ 0 h 17"/>
                      <a:gd name="T28" fmla="*/ 0 w 2"/>
                      <a:gd name="T29" fmla="*/ 0 h 17"/>
                      <a:gd name="T30" fmla="*/ 0 w 2"/>
                      <a:gd name="T31" fmla="*/ 1 h 17"/>
                      <a:gd name="T32" fmla="*/ 0 w 2"/>
                      <a:gd name="T33" fmla="*/ 1 h 17"/>
                      <a:gd name="T34" fmla="*/ 0 w 2"/>
                      <a:gd name="T35" fmla="*/ 4 h 17"/>
                      <a:gd name="T36" fmla="*/ 0 w 2"/>
                      <a:gd name="T37" fmla="*/ 9 h 17"/>
                      <a:gd name="T38" fmla="*/ 0 w 2"/>
                      <a:gd name="T39" fmla="*/ 14 h 17"/>
                      <a:gd name="T40" fmla="*/ 0 w 2"/>
                      <a:gd name="T41" fmla="*/ 17 h 17"/>
                      <a:gd name="T42" fmla="*/ 0 w 2"/>
                      <a:gd name="T43" fmla="*/ 17 h 17"/>
                      <a:gd name="T44" fmla="*/ 0 w 2"/>
                      <a:gd name="T45" fmla="*/ 17 h 17"/>
                      <a:gd name="T46" fmla="*/ 0 w 2"/>
                      <a:gd name="T47" fmla="*/ 17 h 17"/>
                      <a:gd name="T48" fmla="*/ 0 w 2"/>
                      <a:gd name="T49" fmla="*/ 17 h 17"/>
                      <a:gd name="T50" fmla="*/ 0 w 2"/>
                      <a:gd name="T51" fmla="*/ 17 h 17"/>
                      <a:gd name="T52" fmla="*/ 0 w 2"/>
                      <a:gd name="T53" fmla="*/ 17 h 17"/>
                      <a:gd name="T54" fmla="*/ 1 w 2"/>
                      <a:gd name="T55" fmla="*/ 17 h 17"/>
                      <a:gd name="T56" fmla="*/ 1 w 2"/>
                      <a:gd name="T57" fmla="*/ 17 h 17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w 2"/>
                      <a:gd name="T88" fmla="*/ 0 h 17"/>
                      <a:gd name="T89" fmla="*/ 2 w 2"/>
                      <a:gd name="T90" fmla="*/ 17 h 17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T87" t="T88" r="T89" b="T90"/>
                    <a:pathLst>
                      <a:path w="2" h="17">
                        <a:moveTo>
                          <a:pt x="1" y="17"/>
                        </a:moveTo>
                        <a:lnTo>
                          <a:pt x="1" y="17"/>
                        </a:lnTo>
                        <a:lnTo>
                          <a:pt x="1" y="16"/>
                        </a:lnTo>
                        <a:lnTo>
                          <a:pt x="1" y="13"/>
                        </a:lnTo>
                        <a:lnTo>
                          <a:pt x="1" y="8"/>
                        </a:lnTo>
                        <a:lnTo>
                          <a:pt x="2" y="4"/>
                        </a:lnTo>
                        <a:lnTo>
                          <a:pt x="2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4"/>
                        </a:lnTo>
                        <a:lnTo>
                          <a:pt x="0" y="9"/>
                        </a:lnTo>
                        <a:lnTo>
                          <a:pt x="0" y="14"/>
                        </a:lnTo>
                        <a:lnTo>
                          <a:pt x="0" y="17"/>
                        </a:lnTo>
                        <a:lnTo>
                          <a:pt x="1" y="17"/>
                        </a:lnTo>
                        <a:close/>
                      </a:path>
                    </a:pathLst>
                  </a:custGeom>
                  <a:solidFill>
                    <a:srgbClr val="B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27" name="Freeform 531">
                    <a:extLst>
                      <a:ext uri="{FF2B5EF4-FFF2-40B4-BE49-F238E27FC236}">
                        <a16:creationId xmlns:a16="http://schemas.microsoft.com/office/drawing/2014/main" id="{0FFE79B0-16E0-4BF2-B31F-7C6884E3D0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3" y="59"/>
                    <a:ext cx="2" cy="17"/>
                  </a:xfrm>
                  <a:custGeom>
                    <a:avLst/>
                    <a:gdLst>
                      <a:gd name="T0" fmla="*/ 1 w 2"/>
                      <a:gd name="T1" fmla="*/ 17 h 17"/>
                      <a:gd name="T2" fmla="*/ 1 w 2"/>
                      <a:gd name="T3" fmla="*/ 17 h 17"/>
                      <a:gd name="T4" fmla="*/ 1 w 2"/>
                      <a:gd name="T5" fmla="*/ 17 h 17"/>
                      <a:gd name="T6" fmla="*/ 1 w 2"/>
                      <a:gd name="T7" fmla="*/ 16 h 17"/>
                      <a:gd name="T8" fmla="*/ 1 w 2"/>
                      <a:gd name="T9" fmla="*/ 16 h 17"/>
                      <a:gd name="T10" fmla="*/ 1 w 2"/>
                      <a:gd name="T11" fmla="*/ 16 h 17"/>
                      <a:gd name="T12" fmla="*/ 1 w 2"/>
                      <a:gd name="T13" fmla="*/ 16 h 17"/>
                      <a:gd name="T14" fmla="*/ 1 w 2"/>
                      <a:gd name="T15" fmla="*/ 13 h 17"/>
                      <a:gd name="T16" fmla="*/ 1 w 2"/>
                      <a:gd name="T17" fmla="*/ 8 h 17"/>
                      <a:gd name="T18" fmla="*/ 2 w 2"/>
                      <a:gd name="T19" fmla="*/ 4 h 17"/>
                      <a:gd name="T20" fmla="*/ 2 w 2"/>
                      <a:gd name="T21" fmla="*/ 1 h 17"/>
                      <a:gd name="T22" fmla="*/ 2 w 2"/>
                      <a:gd name="T23" fmla="*/ 1 h 17"/>
                      <a:gd name="T24" fmla="*/ 1 w 2"/>
                      <a:gd name="T25" fmla="*/ 0 h 17"/>
                      <a:gd name="T26" fmla="*/ 1 w 2"/>
                      <a:gd name="T27" fmla="*/ 0 h 17"/>
                      <a:gd name="T28" fmla="*/ 1 w 2"/>
                      <a:gd name="T29" fmla="*/ 0 h 17"/>
                      <a:gd name="T30" fmla="*/ 0 w 2"/>
                      <a:gd name="T31" fmla="*/ 0 h 17"/>
                      <a:gd name="T32" fmla="*/ 0 w 2"/>
                      <a:gd name="T33" fmla="*/ 0 h 17"/>
                      <a:gd name="T34" fmla="*/ 0 w 2"/>
                      <a:gd name="T35" fmla="*/ 0 h 17"/>
                      <a:gd name="T36" fmla="*/ 0 w 2"/>
                      <a:gd name="T37" fmla="*/ 0 h 17"/>
                      <a:gd name="T38" fmla="*/ 0 w 2"/>
                      <a:gd name="T39" fmla="*/ 1 h 17"/>
                      <a:gd name="T40" fmla="*/ 0 w 2"/>
                      <a:gd name="T41" fmla="*/ 1 h 17"/>
                      <a:gd name="T42" fmla="*/ 0 w 2"/>
                      <a:gd name="T43" fmla="*/ 1 h 17"/>
                      <a:gd name="T44" fmla="*/ 0 w 2"/>
                      <a:gd name="T45" fmla="*/ 4 h 17"/>
                      <a:gd name="T46" fmla="*/ 0 w 2"/>
                      <a:gd name="T47" fmla="*/ 9 h 17"/>
                      <a:gd name="T48" fmla="*/ 0 w 2"/>
                      <a:gd name="T49" fmla="*/ 14 h 17"/>
                      <a:gd name="T50" fmla="*/ 0 w 2"/>
                      <a:gd name="T51" fmla="*/ 17 h 17"/>
                      <a:gd name="T52" fmla="*/ 0 w 2"/>
                      <a:gd name="T53" fmla="*/ 17 h 17"/>
                      <a:gd name="T54" fmla="*/ 0 w 2"/>
                      <a:gd name="T55" fmla="*/ 17 h 17"/>
                      <a:gd name="T56" fmla="*/ 0 w 2"/>
                      <a:gd name="T57" fmla="*/ 17 h 17"/>
                      <a:gd name="T58" fmla="*/ 0 w 2"/>
                      <a:gd name="T59" fmla="*/ 17 h 17"/>
                      <a:gd name="T60" fmla="*/ 0 w 2"/>
                      <a:gd name="T61" fmla="*/ 17 h 17"/>
                      <a:gd name="T62" fmla="*/ 0 w 2"/>
                      <a:gd name="T63" fmla="*/ 17 h 17"/>
                      <a:gd name="T64" fmla="*/ 0 w 2"/>
                      <a:gd name="T65" fmla="*/ 17 h 17"/>
                      <a:gd name="T66" fmla="*/ 0 w 2"/>
                      <a:gd name="T67" fmla="*/ 17 h 17"/>
                      <a:gd name="T68" fmla="*/ 1 w 2"/>
                      <a:gd name="T69" fmla="*/ 17 h 17"/>
                      <a:gd name="T70" fmla="*/ 1 w 2"/>
                      <a:gd name="T71" fmla="*/ 17 h 17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w 2"/>
                      <a:gd name="T109" fmla="*/ 0 h 17"/>
                      <a:gd name="T110" fmla="*/ 2 w 2"/>
                      <a:gd name="T111" fmla="*/ 17 h 17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T108" t="T109" r="T110" b="T111"/>
                    <a:pathLst>
                      <a:path w="2" h="17">
                        <a:moveTo>
                          <a:pt x="1" y="17"/>
                        </a:moveTo>
                        <a:lnTo>
                          <a:pt x="1" y="17"/>
                        </a:lnTo>
                        <a:lnTo>
                          <a:pt x="1" y="16"/>
                        </a:lnTo>
                        <a:lnTo>
                          <a:pt x="1" y="13"/>
                        </a:lnTo>
                        <a:lnTo>
                          <a:pt x="1" y="8"/>
                        </a:lnTo>
                        <a:lnTo>
                          <a:pt x="2" y="4"/>
                        </a:lnTo>
                        <a:lnTo>
                          <a:pt x="2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4"/>
                        </a:lnTo>
                        <a:lnTo>
                          <a:pt x="0" y="9"/>
                        </a:lnTo>
                        <a:lnTo>
                          <a:pt x="0" y="14"/>
                        </a:lnTo>
                        <a:lnTo>
                          <a:pt x="0" y="17"/>
                        </a:lnTo>
                        <a:lnTo>
                          <a:pt x="1" y="17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28" name="Freeform 532">
                    <a:extLst>
                      <a:ext uri="{FF2B5EF4-FFF2-40B4-BE49-F238E27FC236}">
                        <a16:creationId xmlns:a16="http://schemas.microsoft.com/office/drawing/2014/main" id="{FC84D4E8-1DAB-44D1-B60F-79E8681D47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3" y="60"/>
                    <a:ext cx="2" cy="17"/>
                  </a:xfrm>
                  <a:custGeom>
                    <a:avLst/>
                    <a:gdLst>
                      <a:gd name="T0" fmla="*/ 1 w 2"/>
                      <a:gd name="T1" fmla="*/ 16 h 17"/>
                      <a:gd name="T2" fmla="*/ 1 w 2"/>
                      <a:gd name="T3" fmla="*/ 16 h 17"/>
                      <a:gd name="T4" fmla="*/ 0 w 2"/>
                      <a:gd name="T5" fmla="*/ 16 h 17"/>
                      <a:gd name="T6" fmla="*/ 0 w 2"/>
                      <a:gd name="T7" fmla="*/ 16 h 17"/>
                      <a:gd name="T8" fmla="*/ 0 w 2"/>
                      <a:gd name="T9" fmla="*/ 16 h 17"/>
                      <a:gd name="T10" fmla="*/ 0 w 2"/>
                      <a:gd name="T11" fmla="*/ 16 h 17"/>
                      <a:gd name="T12" fmla="*/ 0 w 2"/>
                      <a:gd name="T13" fmla="*/ 16 h 17"/>
                      <a:gd name="T14" fmla="*/ 0 w 2"/>
                      <a:gd name="T15" fmla="*/ 17 h 17"/>
                      <a:gd name="T16" fmla="*/ 0 w 2"/>
                      <a:gd name="T17" fmla="*/ 17 h 17"/>
                      <a:gd name="T18" fmla="*/ 0 w 2"/>
                      <a:gd name="T19" fmla="*/ 16 h 17"/>
                      <a:gd name="T20" fmla="*/ 1 w 2"/>
                      <a:gd name="T21" fmla="*/ 16 h 17"/>
                      <a:gd name="T22" fmla="*/ 1 w 2"/>
                      <a:gd name="T23" fmla="*/ 16 h 17"/>
                      <a:gd name="T24" fmla="*/ 1 w 2"/>
                      <a:gd name="T25" fmla="*/ 16 h 17"/>
                      <a:gd name="T26" fmla="*/ 1 w 2"/>
                      <a:gd name="T27" fmla="*/ 16 h 17"/>
                      <a:gd name="T28" fmla="*/ 2 w 2"/>
                      <a:gd name="T29" fmla="*/ 16 h 17"/>
                      <a:gd name="T30" fmla="*/ 2 w 2"/>
                      <a:gd name="T31" fmla="*/ 16 h 17"/>
                      <a:gd name="T32" fmla="*/ 2 w 2"/>
                      <a:gd name="T33" fmla="*/ 15 h 17"/>
                      <a:gd name="T34" fmla="*/ 2 w 2"/>
                      <a:gd name="T35" fmla="*/ 13 h 17"/>
                      <a:gd name="T36" fmla="*/ 2 w 2"/>
                      <a:gd name="T37" fmla="*/ 7 h 17"/>
                      <a:gd name="T38" fmla="*/ 2 w 2"/>
                      <a:gd name="T39" fmla="*/ 2 h 17"/>
                      <a:gd name="T40" fmla="*/ 2 w 2"/>
                      <a:gd name="T41" fmla="*/ 0 h 17"/>
                      <a:gd name="T42" fmla="*/ 2 w 2"/>
                      <a:gd name="T43" fmla="*/ 0 h 17"/>
                      <a:gd name="T44" fmla="*/ 2 w 2"/>
                      <a:gd name="T45" fmla="*/ 0 h 17"/>
                      <a:gd name="T46" fmla="*/ 2 w 2"/>
                      <a:gd name="T47" fmla="*/ 0 h 17"/>
                      <a:gd name="T48" fmla="*/ 2 w 2"/>
                      <a:gd name="T49" fmla="*/ 0 h 17"/>
                      <a:gd name="T50" fmla="*/ 2 w 2"/>
                      <a:gd name="T51" fmla="*/ 3 h 17"/>
                      <a:gd name="T52" fmla="*/ 1 w 2"/>
                      <a:gd name="T53" fmla="*/ 7 h 17"/>
                      <a:gd name="T54" fmla="*/ 1 w 2"/>
                      <a:gd name="T55" fmla="*/ 12 h 17"/>
                      <a:gd name="T56" fmla="*/ 1 w 2"/>
                      <a:gd name="T57" fmla="*/ 15 h 17"/>
                      <a:gd name="T58" fmla="*/ 1 w 2"/>
                      <a:gd name="T59" fmla="*/ 15 h 17"/>
                      <a:gd name="T60" fmla="*/ 1 w 2"/>
                      <a:gd name="T61" fmla="*/ 15 h 17"/>
                      <a:gd name="T62" fmla="*/ 1 w 2"/>
                      <a:gd name="T63" fmla="*/ 16 h 17"/>
                      <a:gd name="T64" fmla="*/ 1 w 2"/>
                      <a:gd name="T65" fmla="*/ 16 h 1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2"/>
                      <a:gd name="T100" fmla="*/ 0 h 17"/>
                      <a:gd name="T101" fmla="*/ 2 w 2"/>
                      <a:gd name="T102" fmla="*/ 17 h 1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2" h="17">
                        <a:moveTo>
                          <a:pt x="1" y="16"/>
                        </a:moveTo>
                        <a:lnTo>
                          <a:pt x="1" y="16"/>
                        </a:lnTo>
                        <a:lnTo>
                          <a:pt x="0" y="16"/>
                        </a:lnTo>
                        <a:lnTo>
                          <a:pt x="0" y="17"/>
                        </a:lnTo>
                        <a:lnTo>
                          <a:pt x="0" y="16"/>
                        </a:lnTo>
                        <a:lnTo>
                          <a:pt x="1" y="16"/>
                        </a:lnTo>
                        <a:lnTo>
                          <a:pt x="2" y="16"/>
                        </a:lnTo>
                        <a:lnTo>
                          <a:pt x="2" y="15"/>
                        </a:lnTo>
                        <a:lnTo>
                          <a:pt x="2" y="13"/>
                        </a:lnTo>
                        <a:lnTo>
                          <a:pt x="2" y="7"/>
                        </a:lnTo>
                        <a:lnTo>
                          <a:pt x="2" y="2"/>
                        </a:lnTo>
                        <a:lnTo>
                          <a:pt x="2" y="0"/>
                        </a:lnTo>
                        <a:lnTo>
                          <a:pt x="2" y="3"/>
                        </a:lnTo>
                        <a:lnTo>
                          <a:pt x="1" y="7"/>
                        </a:lnTo>
                        <a:lnTo>
                          <a:pt x="1" y="12"/>
                        </a:lnTo>
                        <a:lnTo>
                          <a:pt x="1" y="15"/>
                        </a:ln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29" name="Freeform 533">
                    <a:extLst>
                      <a:ext uri="{FF2B5EF4-FFF2-40B4-BE49-F238E27FC236}">
                        <a16:creationId xmlns:a16="http://schemas.microsoft.com/office/drawing/2014/main" id="{7C6258AB-ACF4-4D39-AEFA-7146B543F6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3" y="60"/>
                    <a:ext cx="2" cy="17"/>
                  </a:xfrm>
                  <a:custGeom>
                    <a:avLst/>
                    <a:gdLst>
                      <a:gd name="T0" fmla="*/ 1 w 2"/>
                      <a:gd name="T1" fmla="*/ 16 h 17"/>
                      <a:gd name="T2" fmla="*/ 1 w 2"/>
                      <a:gd name="T3" fmla="*/ 16 h 17"/>
                      <a:gd name="T4" fmla="*/ 1 w 2"/>
                      <a:gd name="T5" fmla="*/ 16 h 17"/>
                      <a:gd name="T6" fmla="*/ 0 w 2"/>
                      <a:gd name="T7" fmla="*/ 16 h 17"/>
                      <a:gd name="T8" fmla="*/ 0 w 2"/>
                      <a:gd name="T9" fmla="*/ 16 h 17"/>
                      <a:gd name="T10" fmla="*/ 0 w 2"/>
                      <a:gd name="T11" fmla="*/ 16 h 17"/>
                      <a:gd name="T12" fmla="*/ 0 w 2"/>
                      <a:gd name="T13" fmla="*/ 16 h 17"/>
                      <a:gd name="T14" fmla="*/ 0 w 2"/>
                      <a:gd name="T15" fmla="*/ 16 h 17"/>
                      <a:gd name="T16" fmla="*/ 0 w 2"/>
                      <a:gd name="T17" fmla="*/ 16 h 17"/>
                      <a:gd name="T18" fmla="*/ 0 w 2"/>
                      <a:gd name="T19" fmla="*/ 17 h 17"/>
                      <a:gd name="T20" fmla="*/ 0 w 2"/>
                      <a:gd name="T21" fmla="*/ 17 h 17"/>
                      <a:gd name="T22" fmla="*/ 0 w 2"/>
                      <a:gd name="T23" fmla="*/ 17 h 17"/>
                      <a:gd name="T24" fmla="*/ 0 w 2"/>
                      <a:gd name="T25" fmla="*/ 16 h 17"/>
                      <a:gd name="T26" fmla="*/ 1 w 2"/>
                      <a:gd name="T27" fmla="*/ 16 h 17"/>
                      <a:gd name="T28" fmla="*/ 1 w 2"/>
                      <a:gd name="T29" fmla="*/ 16 h 17"/>
                      <a:gd name="T30" fmla="*/ 1 w 2"/>
                      <a:gd name="T31" fmla="*/ 16 h 17"/>
                      <a:gd name="T32" fmla="*/ 1 w 2"/>
                      <a:gd name="T33" fmla="*/ 16 h 17"/>
                      <a:gd name="T34" fmla="*/ 1 w 2"/>
                      <a:gd name="T35" fmla="*/ 16 h 17"/>
                      <a:gd name="T36" fmla="*/ 2 w 2"/>
                      <a:gd name="T37" fmla="*/ 16 h 17"/>
                      <a:gd name="T38" fmla="*/ 2 w 2"/>
                      <a:gd name="T39" fmla="*/ 16 h 17"/>
                      <a:gd name="T40" fmla="*/ 2 w 2"/>
                      <a:gd name="T41" fmla="*/ 15 h 17"/>
                      <a:gd name="T42" fmla="*/ 2 w 2"/>
                      <a:gd name="T43" fmla="*/ 15 h 17"/>
                      <a:gd name="T44" fmla="*/ 2 w 2"/>
                      <a:gd name="T45" fmla="*/ 13 h 17"/>
                      <a:gd name="T46" fmla="*/ 2 w 2"/>
                      <a:gd name="T47" fmla="*/ 7 h 17"/>
                      <a:gd name="T48" fmla="*/ 2 w 2"/>
                      <a:gd name="T49" fmla="*/ 2 h 17"/>
                      <a:gd name="T50" fmla="*/ 2 w 2"/>
                      <a:gd name="T51" fmla="*/ 0 h 17"/>
                      <a:gd name="T52" fmla="*/ 2 w 2"/>
                      <a:gd name="T53" fmla="*/ 0 h 17"/>
                      <a:gd name="T54" fmla="*/ 2 w 2"/>
                      <a:gd name="T55" fmla="*/ 0 h 17"/>
                      <a:gd name="T56" fmla="*/ 2 w 2"/>
                      <a:gd name="T57" fmla="*/ 0 h 17"/>
                      <a:gd name="T58" fmla="*/ 2 w 2"/>
                      <a:gd name="T59" fmla="*/ 0 h 17"/>
                      <a:gd name="T60" fmla="*/ 2 w 2"/>
                      <a:gd name="T61" fmla="*/ 0 h 17"/>
                      <a:gd name="T62" fmla="*/ 2 w 2"/>
                      <a:gd name="T63" fmla="*/ 0 h 17"/>
                      <a:gd name="T64" fmla="*/ 2 w 2"/>
                      <a:gd name="T65" fmla="*/ 3 h 17"/>
                      <a:gd name="T66" fmla="*/ 1 w 2"/>
                      <a:gd name="T67" fmla="*/ 7 h 17"/>
                      <a:gd name="T68" fmla="*/ 1 w 2"/>
                      <a:gd name="T69" fmla="*/ 12 h 17"/>
                      <a:gd name="T70" fmla="*/ 1 w 2"/>
                      <a:gd name="T71" fmla="*/ 15 h 17"/>
                      <a:gd name="T72" fmla="*/ 1 w 2"/>
                      <a:gd name="T73" fmla="*/ 15 h 17"/>
                      <a:gd name="T74" fmla="*/ 1 w 2"/>
                      <a:gd name="T75" fmla="*/ 15 h 17"/>
                      <a:gd name="T76" fmla="*/ 1 w 2"/>
                      <a:gd name="T77" fmla="*/ 15 h 17"/>
                      <a:gd name="T78" fmla="*/ 1 w 2"/>
                      <a:gd name="T79" fmla="*/ 16 h 17"/>
                      <a:gd name="T80" fmla="*/ 1 w 2"/>
                      <a:gd name="T81" fmla="*/ 16 h 17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w 2"/>
                      <a:gd name="T124" fmla="*/ 0 h 17"/>
                      <a:gd name="T125" fmla="*/ 2 w 2"/>
                      <a:gd name="T126" fmla="*/ 17 h 17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T123" t="T124" r="T125" b="T126"/>
                    <a:pathLst>
                      <a:path w="2" h="17">
                        <a:moveTo>
                          <a:pt x="1" y="16"/>
                        </a:moveTo>
                        <a:lnTo>
                          <a:pt x="1" y="16"/>
                        </a:lnTo>
                        <a:lnTo>
                          <a:pt x="0" y="16"/>
                        </a:lnTo>
                        <a:lnTo>
                          <a:pt x="0" y="17"/>
                        </a:lnTo>
                        <a:lnTo>
                          <a:pt x="0" y="16"/>
                        </a:lnTo>
                        <a:lnTo>
                          <a:pt x="1" y="16"/>
                        </a:lnTo>
                        <a:lnTo>
                          <a:pt x="2" y="16"/>
                        </a:lnTo>
                        <a:lnTo>
                          <a:pt x="2" y="15"/>
                        </a:lnTo>
                        <a:lnTo>
                          <a:pt x="2" y="13"/>
                        </a:lnTo>
                        <a:lnTo>
                          <a:pt x="2" y="7"/>
                        </a:lnTo>
                        <a:lnTo>
                          <a:pt x="2" y="2"/>
                        </a:lnTo>
                        <a:lnTo>
                          <a:pt x="2" y="0"/>
                        </a:lnTo>
                        <a:lnTo>
                          <a:pt x="2" y="3"/>
                        </a:lnTo>
                        <a:lnTo>
                          <a:pt x="1" y="7"/>
                        </a:lnTo>
                        <a:lnTo>
                          <a:pt x="1" y="12"/>
                        </a:lnTo>
                        <a:lnTo>
                          <a:pt x="1" y="15"/>
                        </a:lnTo>
                        <a:lnTo>
                          <a:pt x="1" y="16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30" name="Freeform 534">
                    <a:extLst>
                      <a:ext uri="{FF2B5EF4-FFF2-40B4-BE49-F238E27FC236}">
                        <a16:creationId xmlns:a16="http://schemas.microsoft.com/office/drawing/2014/main" id="{5000220D-F5EC-4B2D-A00F-3F25116241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9" y="55"/>
                    <a:ext cx="5" cy="41"/>
                  </a:xfrm>
                  <a:custGeom>
                    <a:avLst/>
                    <a:gdLst>
                      <a:gd name="T0" fmla="*/ 1 w 5"/>
                      <a:gd name="T1" fmla="*/ 0 h 41"/>
                      <a:gd name="T2" fmla="*/ 1 w 5"/>
                      <a:gd name="T3" fmla="*/ 0 h 41"/>
                      <a:gd name="T4" fmla="*/ 1 w 5"/>
                      <a:gd name="T5" fmla="*/ 0 h 41"/>
                      <a:gd name="T6" fmla="*/ 0 w 5"/>
                      <a:gd name="T7" fmla="*/ 1 h 41"/>
                      <a:gd name="T8" fmla="*/ 0 w 5"/>
                      <a:gd name="T9" fmla="*/ 1 h 41"/>
                      <a:gd name="T10" fmla="*/ 0 w 5"/>
                      <a:gd name="T11" fmla="*/ 8 h 41"/>
                      <a:gd name="T12" fmla="*/ 0 w 5"/>
                      <a:gd name="T13" fmla="*/ 21 h 41"/>
                      <a:gd name="T14" fmla="*/ 0 w 5"/>
                      <a:gd name="T15" fmla="*/ 34 h 41"/>
                      <a:gd name="T16" fmla="*/ 0 w 5"/>
                      <a:gd name="T17" fmla="*/ 40 h 41"/>
                      <a:gd name="T18" fmla="*/ 0 w 5"/>
                      <a:gd name="T19" fmla="*/ 40 h 41"/>
                      <a:gd name="T20" fmla="*/ 0 w 5"/>
                      <a:gd name="T21" fmla="*/ 41 h 41"/>
                      <a:gd name="T22" fmla="*/ 0 w 5"/>
                      <a:gd name="T23" fmla="*/ 41 h 41"/>
                      <a:gd name="T24" fmla="*/ 0 w 5"/>
                      <a:gd name="T25" fmla="*/ 41 h 41"/>
                      <a:gd name="T26" fmla="*/ 1 w 5"/>
                      <a:gd name="T27" fmla="*/ 40 h 41"/>
                      <a:gd name="T28" fmla="*/ 2 w 5"/>
                      <a:gd name="T29" fmla="*/ 40 h 41"/>
                      <a:gd name="T30" fmla="*/ 3 w 5"/>
                      <a:gd name="T31" fmla="*/ 39 h 41"/>
                      <a:gd name="T32" fmla="*/ 4 w 5"/>
                      <a:gd name="T33" fmla="*/ 38 h 41"/>
                      <a:gd name="T34" fmla="*/ 4 w 5"/>
                      <a:gd name="T35" fmla="*/ 33 h 41"/>
                      <a:gd name="T36" fmla="*/ 4 w 5"/>
                      <a:gd name="T37" fmla="*/ 20 h 41"/>
                      <a:gd name="T38" fmla="*/ 5 w 5"/>
                      <a:gd name="T39" fmla="*/ 8 h 41"/>
                      <a:gd name="T40" fmla="*/ 5 w 5"/>
                      <a:gd name="T41" fmla="*/ 1 h 41"/>
                      <a:gd name="T42" fmla="*/ 5 w 5"/>
                      <a:gd name="T43" fmla="*/ 1 h 41"/>
                      <a:gd name="T44" fmla="*/ 5 w 5"/>
                      <a:gd name="T45" fmla="*/ 1 h 41"/>
                      <a:gd name="T46" fmla="*/ 5 w 5"/>
                      <a:gd name="T47" fmla="*/ 1 h 41"/>
                      <a:gd name="T48" fmla="*/ 5 w 5"/>
                      <a:gd name="T49" fmla="*/ 1 h 41"/>
                      <a:gd name="T50" fmla="*/ 4 w 5"/>
                      <a:gd name="T51" fmla="*/ 1 h 41"/>
                      <a:gd name="T52" fmla="*/ 3 w 5"/>
                      <a:gd name="T53" fmla="*/ 0 h 41"/>
                      <a:gd name="T54" fmla="*/ 2 w 5"/>
                      <a:gd name="T55" fmla="*/ 0 h 41"/>
                      <a:gd name="T56" fmla="*/ 1 w 5"/>
                      <a:gd name="T57" fmla="*/ 0 h 41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w 5"/>
                      <a:gd name="T88" fmla="*/ 0 h 41"/>
                      <a:gd name="T89" fmla="*/ 5 w 5"/>
                      <a:gd name="T90" fmla="*/ 41 h 41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T87" t="T88" r="T89" b="T90"/>
                    <a:pathLst>
                      <a:path w="5" h="4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8"/>
                        </a:lnTo>
                        <a:lnTo>
                          <a:pt x="0" y="21"/>
                        </a:lnTo>
                        <a:lnTo>
                          <a:pt x="0" y="34"/>
                        </a:lnTo>
                        <a:lnTo>
                          <a:pt x="0" y="40"/>
                        </a:lnTo>
                        <a:lnTo>
                          <a:pt x="0" y="41"/>
                        </a:lnTo>
                        <a:lnTo>
                          <a:pt x="1" y="40"/>
                        </a:lnTo>
                        <a:lnTo>
                          <a:pt x="2" y="40"/>
                        </a:lnTo>
                        <a:lnTo>
                          <a:pt x="3" y="39"/>
                        </a:lnTo>
                        <a:lnTo>
                          <a:pt x="4" y="38"/>
                        </a:lnTo>
                        <a:lnTo>
                          <a:pt x="4" y="33"/>
                        </a:lnTo>
                        <a:lnTo>
                          <a:pt x="4" y="20"/>
                        </a:lnTo>
                        <a:lnTo>
                          <a:pt x="5" y="8"/>
                        </a:lnTo>
                        <a:lnTo>
                          <a:pt x="5" y="1"/>
                        </a:lnTo>
                        <a:lnTo>
                          <a:pt x="4" y="1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31" name="Freeform 535">
                    <a:extLst>
                      <a:ext uri="{FF2B5EF4-FFF2-40B4-BE49-F238E27FC236}">
                        <a16:creationId xmlns:a16="http://schemas.microsoft.com/office/drawing/2014/main" id="{15615D9B-399C-4046-8B16-EC099CD565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" y="55"/>
                    <a:ext cx="5" cy="41"/>
                  </a:xfrm>
                  <a:custGeom>
                    <a:avLst/>
                    <a:gdLst>
                      <a:gd name="T0" fmla="*/ 1 w 5"/>
                      <a:gd name="T1" fmla="*/ 0 h 41"/>
                      <a:gd name="T2" fmla="*/ 1 w 5"/>
                      <a:gd name="T3" fmla="*/ 0 h 41"/>
                      <a:gd name="T4" fmla="*/ 1 w 5"/>
                      <a:gd name="T5" fmla="*/ 0 h 41"/>
                      <a:gd name="T6" fmla="*/ 1 w 5"/>
                      <a:gd name="T7" fmla="*/ 0 h 41"/>
                      <a:gd name="T8" fmla="*/ 0 w 5"/>
                      <a:gd name="T9" fmla="*/ 1 h 41"/>
                      <a:gd name="T10" fmla="*/ 0 w 5"/>
                      <a:gd name="T11" fmla="*/ 1 h 41"/>
                      <a:gd name="T12" fmla="*/ 0 w 5"/>
                      <a:gd name="T13" fmla="*/ 1 h 41"/>
                      <a:gd name="T14" fmla="*/ 0 w 5"/>
                      <a:gd name="T15" fmla="*/ 8 h 41"/>
                      <a:gd name="T16" fmla="*/ 0 w 5"/>
                      <a:gd name="T17" fmla="*/ 21 h 41"/>
                      <a:gd name="T18" fmla="*/ 0 w 5"/>
                      <a:gd name="T19" fmla="*/ 34 h 41"/>
                      <a:gd name="T20" fmla="*/ 0 w 5"/>
                      <a:gd name="T21" fmla="*/ 40 h 41"/>
                      <a:gd name="T22" fmla="*/ 0 w 5"/>
                      <a:gd name="T23" fmla="*/ 40 h 41"/>
                      <a:gd name="T24" fmla="*/ 0 w 5"/>
                      <a:gd name="T25" fmla="*/ 40 h 41"/>
                      <a:gd name="T26" fmla="*/ 0 w 5"/>
                      <a:gd name="T27" fmla="*/ 41 h 41"/>
                      <a:gd name="T28" fmla="*/ 0 w 5"/>
                      <a:gd name="T29" fmla="*/ 41 h 41"/>
                      <a:gd name="T30" fmla="*/ 0 w 5"/>
                      <a:gd name="T31" fmla="*/ 41 h 41"/>
                      <a:gd name="T32" fmla="*/ 0 w 5"/>
                      <a:gd name="T33" fmla="*/ 41 h 41"/>
                      <a:gd name="T34" fmla="*/ 1 w 5"/>
                      <a:gd name="T35" fmla="*/ 40 h 41"/>
                      <a:gd name="T36" fmla="*/ 2 w 5"/>
                      <a:gd name="T37" fmla="*/ 40 h 41"/>
                      <a:gd name="T38" fmla="*/ 3 w 5"/>
                      <a:gd name="T39" fmla="*/ 39 h 41"/>
                      <a:gd name="T40" fmla="*/ 4 w 5"/>
                      <a:gd name="T41" fmla="*/ 38 h 41"/>
                      <a:gd name="T42" fmla="*/ 4 w 5"/>
                      <a:gd name="T43" fmla="*/ 38 h 41"/>
                      <a:gd name="T44" fmla="*/ 4 w 5"/>
                      <a:gd name="T45" fmla="*/ 33 h 41"/>
                      <a:gd name="T46" fmla="*/ 4 w 5"/>
                      <a:gd name="T47" fmla="*/ 20 h 41"/>
                      <a:gd name="T48" fmla="*/ 5 w 5"/>
                      <a:gd name="T49" fmla="*/ 8 h 41"/>
                      <a:gd name="T50" fmla="*/ 5 w 5"/>
                      <a:gd name="T51" fmla="*/ 1 h 41"/>
                      <a:gd name="T52" fmla="*/ 5 w 5"/>
                      <a:gd name="T53" fmla="*/ 1 h 41"/>
                      <a:gd name="T54" fmla="*/ 5 w 5"/>
                      <a:gd name="T55" fmla="*/ 1 h 41"/>
                      <a:gd name="T56" fmla="*/ 5 w 5"/>
                      <a:gd name="T57" fmla="*/ 1 h 41"/>
                      <a:gd name="T58" fmla="*/ 5 w 5"/>
                      <a:gd name="T59" fmla="*/ 1 h 41"/>
                      <a:gd name="T60" fmla="*/ 5 w 5"/>
                      <a:gd name="T61" fmla="*/ 1 h 41"/>
                      <a:gd name="T62" fmla="*/ 5 w 5"/>
                      <a:gd name="T63" fmla="*/ 1 h 41"/>
                      <a:gd name="T64" fmla="*/ 4 w 5"/>
                      <a:gd name="T65" fmla="*/ 1 h 41"/>
                      <a:gd name="T66" fmla="*/ 3 w 5"/>
                      <a:gd name="T67" fmla="*/ 0 h 41"/>
                      <a:gd name="T68" fmla="*/ 2 w 5"/>
                      <a:gd name="T69" fmla="*/ 0 h 41"/>
                      <a:gd name="T70" fmla="*/ 1 w 5"/>
                      <a:gd name="T71" fmla="*/ 0 h 41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w 5"/>
                      <a:gd name="T109" fmla="*/ 0 h 41"/>
                      <a:gd name="T110" fmla="*/ 5 w 5"/>
                      <a:gd name="T111" fmla="*/ 41 h 41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T108" t="T109" r="T110" b="T111"/>
                    <a:pathLst>
                      <a:path w="5" h="4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8"/>
                        </a:lnTo>
                        <a:lnTo>
                          <a:pt x="0" y="21"/>
                        </a:lnTo>
                        <a:lnTo>
                          <a:pt x="0" y="34"/>
                        </a:lnTo>
                        <a:lnTo>
                          <a:pt x="0" y="40"/>
                        </a:lnTo>
                        <a:lnTo>
                          <a:pt x="0" y="41"/>
                        </a:lnTo>
                        <a:lnTo>
                          <a:pt x="1" y="40"/>
                        </a:lnTo>
                        <a:lnTo>
                          <a:pt x="2" y="40"/>
                        </a:lnTo>
                        <a:lnTo>
                          <a:pt x="3" y="39"/>
                        </a:lnTo>
                        <a:lnTo>
                          <a:pt x="4" y="38"/>
                        </a:lnTo>
                        <a:lnTo>
                          <a:pt x="4" y="33"/>
                        </a:lnTo>
                        <a:lnTo>
                          <a:pt x="4" y="20"/>
                        </a:lnTo>
                        <a:lnTo>
                          <a:pt x="5" y="8"/>
                        </a:lnTo>
                        <a:lnTo>
                          <a:pt x="5" y="1"/>
                        </a:lnTo>
                        <a:lnTo>
                          <a:pt x="4" y="1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32" name="Freeform 536">
                    <a:extLst>
                      <a:ext uri="{FF2B5EF4-FFF2-40B4-BE49-F238E27FC236}">
                        <a16:creationId xmlns:a16="http://schemas.microsoft.com/office/drawing/2014/main" id="{8183450F-603A-4145-AB1E-FFE5FD429F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0" y="57"/>
                    <a:ext cx="3" cy="36"/>
                  </a:xfrm>
                  <a:custGeom>
                    <a:avLst/>
                    <a:gdLst>
                      <a:gd name="T0" fmla="*/ 2 w 3"/>
                      <a:gd name="T1" fmla="*/ 36 h 36"/>
                      <a:gd name="T2" fmla="*/ 2 w 3"/>
                      <a:gd name="T3" fmla="*/ 35 h 36"/>
                      <a:gd name="T4" fmla="*/ 2 w 3"/>
                      <a:gd name="T5" fmla="*/ 35 h 36"/>
                      <a:gd name="T6" fmla="*/ 2 w 3"/>
                      <a:gd name="T7" fmla="*/ 35 h 36"/>
                      <a:gd name="T8" fmla="*/ 2 w 3"/>
                      <a:gd name="T9" fmla="*/ 34 h 36"/>
                      <a:gd name="T10" fmla="*/ 2 w 3"/>
                      <a:gd name="T11" fmla="*/ 29 h 36"/>
                      <a:gd name="T12" fmla="*/ 3 w 3"/>
                      <a:gd name="T13" fmla="*/ 17 h 36"/>
                      <a:gd name="T14" fmla="*/ 3 w 3"/>
                      <a:gd name="T15" fmla="*/ 6 h 36"/>
                      <a:gd name="T16" fmla="*/ 3 w 3"/>
                      <a:gd name="T17" fmla="*/ 1 h 36"/>
                      <a:gd name="T18" fmla="*/ 3 w 3"/>
                      <a:gd name="T19" fmla="*/ 1 h 36"/>
                      <a:gd name="T20" fmla="*/ 3 w 3"/>
                      <a:gd name="T21" fmla="*/ 0 h 36"/>
                      <a:gd name="T22" fmla="*/ 3 w 3"/>
                      <a:gd name="T23" fmla="*/ 0 h 36"/>
                      <a:gd name="T24" fmla="*/ 3 w 3"/>
                      <a:gd name="T25" fmla="*/ 0 h 36"/>
                      <a:gd name="T26" fmla="*/ 3 w 3"/>
                      <a:gd name="T27" fmla="*/ 0 h 36"/>
                      <a:gd name="T28" fmla="*/ 2 w 3"/>
                      <a:gd name="T29" fmla="*/ 0 h 36"/>
                      <a:gd name="T30" fmla="*/ 2 w 3"/>
                      <a:gd name="T31" fmla="*/ 0 h 36"/>
                      <a:gd name="T32" fmla="*/ 1 w 3"/>
                      <a:gd name="T33" fmla="*/ 0 h 36"/>
                      <a:gd name="T34" fmla="*/ 0 w 3"/>
                      <a:gd name="T35" fmla="*/ 36 h 36"/>
                      <a:gd name="T36" fmla="*/ 1 w 3"/>
                      <a:gd name="T37" fmla="*/ 36 h 36"/>
                      <a:gd name="T38" fmla="*/ 1 w 3"/>
                      <a:gd name="T39" fmla="*/ 36 h 36"/>
                      <a:gd name="T40" fmla="*/ 1 w 3"/>
                      <a:gd name="T41" fmla="*/ 36 h 36"/>
                      <a:gd name="T42" fmla="*/ 2 w 3"/>
                      <a:gd name="T43" fmla="*/ 36 h 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3"/>
                      <a:gd name="T67" fmla="*/ 0 h 36"/>
                      <a:gd name="T68" fmla="*/ 3 w 3"/>
                      <a:gd name="T69" fmla="*/ 36 h 36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3" h="36">
                        <a:moveTo>
                          <a:pt x="2" y="36"/>
                        </a:moveTo>
                        <a:lnTo>
                          <a:pt x="2" y="35"/>
                        </a:lnTo>
                        <a:lnTo>
                          <a:pt x="2" y="34"/>
                        </a:lnTo>
                        <a:lnTo>
                          <a:pt x="2" y="29"/>
                        </a:lnTo>
                        <a:lnTo>
                          <a:pt x="3" y="17"/>
                        </a:lnTo>
                        <a:lnTo>
                          <a:pt x="3" y="6"/>
                        </a:lnTo>
                        <a:lnTo>
                          <a:pt x="3" y="1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36"/>
                        </a:lnTo>
                        <a:lnTo>
                          <a:pt x="1" y="36"/>
                        </a:lnTo>
                        <a:lnTo>
                          <a:pt x="2" y="36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33" name="Freeform 537">
                    <a:extLst>
                      <a:ext uri="{FF2B5EF4-FFF2-40B4-BE49-F238E27FC236}">
                        <a16:creationId xmlns:a16="http://schemas.microsoft.com/office/drawing/2014/main" id="{D3C564DC-AC3E-4ECB-BA95-CA3D185083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0" y="57"/>
                    <a:ext cx="3" cy="36"/>
                  </a:xfrm>
                  <a:custGeom>
                    <a:avLst/>
                    <a:gdLst>
                      <a:gd name="T0" fmla="*/ 2 w 3"/>
                      <a:gd name="T1" fmla="*/ 36 h 36"/>
                      <a:gd name="T2" fmla="*/ 2 w 3"/>
                      <a:gd name="T3" fmla="*/ 36 h 36"/>
                      <a:gd name="T4" fmla="*/ 2 w 3"/>
                      <a:gd name="T5" fmla="*/ 35 h 36"/>
                      <a:gd name="T6" fmla="*/ 2 w 3"/>
                      <a:gd name="T7" fmla="*/ 35 h 36"/>
                      <a:gd name="T8" fmla="*/ 2 w 3"/>
                      <a:gd name="T9" fmla="*/ 35 h 36"/>
                      <a:gd name="T10" fmla="*/ 2 w 3"/>
                      <a:gd name="T11" fmla="*/ 34 h 36"/>
                      <a:gd name="T12" fmla="*/ 2 w 3"/>
                      <a:gd name="T13" fmla="*/ 34 h 36"/>
                      <a:gd name="T14" fmla="*/ 2 w 3"/>
                      <a:gd name="T15" fmla="*/ 29 h 36"/>
                      <a:gd name="T16" fmla="*/ 3 w 3"/>
                      <a:gd name="T17" fmla="*/ 17 h 36"/>
                      <a:gd name="T18" fmla="*/ 3 w 3"/>
                      <a:gd name="T19" fmla="*/ 6 h 36"/>
                      <a:gd name="T20" fmla="*/ 3 w 3"/>
                      <a:gd name="T21" fmla="*/ 1 h 36"/>
                      <a:gd name="T22" fmla="*/ 3 w 3"/>
                      <a:gd name="T23" fmla="*/ 1 h 36"/>
                      <a:gd name="T24" fmla="*/ 3 w 3"/>
                      <a:gd name="T25" fmla="*/ 1 h 36"/>
                      <a:gd name="T26" fmla="*/ 3 w 3"/>
                      <a:gd name="T27" fmla="*/ 0 h 36"/>
                      <a:gd name="T28" fmla="*/ 3 w 3"/>
                      <a:gd name="T29" fmla="*/ 0 h 36"/>
                      <a:gd name="T30" fmla="*/ 3 w 3"/>
                      <a:gd name="T31" fmla="*/ 0 h 36"/>
                      <a:gd name="T32" fmla="*/ 3 w 3"/>
                      <a:gd name="T33" fmla="*/ 0 h 36"/>
                      <a:gd name="T34" fmla="*/ 3 w 3"/>
                      <a:gd name="T35" fmla="*/ 0 h 36"/>
                      <a:gd name="T36" fmla="*/ 2 w 3"/>
                      <a:gd name="T37" fmla="*/ 0 h 36"/>
                      <a:gd name="T38" fmla="*/ 2 w 3"/>
                      <a:gd name="T39" fmla="*/ 0 h 36"/>
                      <a:gd name="T40" fmla="*/ 1 w 3"/>
                      <a:gd name="T41" fmla="*/ 0 h 36"/>
                      <a:gd name="T42" fmla="*/ 0 w 3"/>
                      <a:gd name="T43" fmla="*/ 36 h 36"/>
                      <a:gd name="T44" fmla="*/ 0 w 3"/>
                      <a:gd name="T45" fmla="*/ 36 h 36"/>
                      <a:gd name="T46" fmla="*/ 1 w 3"/>
                      <a:gd name="T47" fmla="*/ 36 h 36"/>
                      <a:gd name="T48" fmla="*/ 1 w 3"/>
                      <a:gd name="T49" fmla="*/ 36 h 36"/>
                      <a:gd name="T50" fmla="*/ 1 w 3"/>
                      <a:gd name="T51" fmla="*/ 36 h 36"/>
                      <a:gd name="T52" fmla="*/ 2 w 3"/>
                      <a:gd name="T53" fmla="*/ 36 h 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"/>
                      <a:gd name="T82" fmla="*/ 0 h 36"/>
                      <a:gd name="T83" fmla="*/ 3 w 3"/>
                      <a:gd name="T84" fmla="*/ 36 h 36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" h="36">
                        <a:moveTo>
                          <a:pt x="2" y="36"/>
                        </a:moveTo>
                        <a:lnTo>
                          <a:pt x="2" y="36"/>
                        </a:lnTo>
                        <a:lnTo>
                          <a:pt x="2" y="35"/>
                        </a:lnTo>
                        <a:lnTo>
                          <a:pt x="2" y="34"/>
                        </a:lnTo>
                        <a:lnTo>
                          <a:pt x="2" y="29"/>
                        </a:lnTo>
                        <a:lnTo>
                          <a:pt x="3" y="17"/>
                        </a:lnTo>
                        <a:lnTo>
                          <a:pt x="3" y="6"/>
                        </a:lnTo>
                        <a:lnTo>
                          <a:pt x="3" y="1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36"/>
                        </a:lnTo>
                        <a:lnTo>
                          <a:pt x="1" y="36"/>
                        </a:lnTo>
                        <a:lnTo>
                          <a:pt x="2" y="36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34" name="Freeform 538">
                    <a:extLst>
                      <a:ext uri="{FF2B5EF4-FFF2-40B4-BE49-F238E27FC236}">
                        <a16:creationId xmlns:a16="http://schemas.microsoft.com/office/drawing/2014/main" id="{7703553D-CCB2-46E4-8B57-970251C4ED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9" y="60"/>
                    <a:ext cx="2" cy="13"/>
                  </a:xfrm>
                  <a:custGeom>
                    <a:avLst/>
                    <a:gdLst>
                      <a:gd name="T0" fmla="*/ 1 w 2"/>
                      <a:gd name="T1" fmla="*/ 12 h 13"/>
                      <a:gd name="T2" fmla="*/ 1 w 2"/>
                      <a:gd name="T3" fmla="*/ 10 h 13"/>
                      <a:gd name="T4" fmla="*/ 1 w 2"/>
                      <a:gd name="T5" fmla="*/ 7 h 13"/>
                      <a:gd name="T6" fmla="*/ 1 w 2"/>
                      <a:gd name="T7" fmla="*/ 3 h 13"/>
                      <a:gd name="T8" fmla="*/ 2 w 2"/>
                      <a:gd name="T9" fmla="*/ 0 h 13"/>
                      <a:gd name="T10" fmla="*/ 2 w 2"/>
                      <a:gd name="T11" fmla="*/ 0 h 13"/>
                      <a:gd name="T12" fmla="*/ 1 w 2"/>
                      <a:gd name="T13" fmla="*/ 0 h 13"/>
                      <a:gd name="T14" fmla="*/ 1 w 2"/>
                      <a:gd name="T15" fmla="*/ 0 h 13"/>
                      <a:gd name="T16" fmla="*/ 1 w 2"/>
                      <a:gd name="T17" fmla="*/ 0 h 13"/>
                      <a:gd name="T18" fmla="*/ 1 w 2"/>
                      <a:gd name="T19" fmla="*/ 0 h 13"/>
                      <a:gd name="T20" fmla="*/ 1 w 2"/>
                      <a:gd name="T21" fmla="*/ 0 h 13"/>
                      <a:gd name="T22" fmla="*/ 1 w 2"/>
                      <a:gd name="T23" fmla="*/ 0 h 13"/>
                      <a:gd name="T24" fmla="*/ 1 w 2"/>
                      <a:gd name="T25" fmla="*/ 0 h 13"/>
                      <a:gd name="T26" fmla="*/ 1 w 2"/>
                      <a:gd name="T27" fmla="*/ 3 h 13"/>
                      <a:gd name="T28" fmla="*/ 0 w 2"/>
                      <a:gd name="T29" fmla="*/ 6 h 13"/>
                      <a:gd name="T30" fmla="*/ 0 w 2"/>
                      <a:gd name="T31" fmla="*/ 10 h 13"/>
                      <a:gd name="T32" fmla="*/ 0 w 2"/>
                      <a:gd name="T33" fmla="*/ 13 h 13"/>
                      <a:gd name="T34" fmla="*/ 0 w 2"/>
                      <a:gd name="T35" fmla="*/ 13 h 13"/>
                      <a:gd name="T36" fmla="*/ 1 w 2"/>
                      <a:gd name="T37" fmla="*/ 13 h 13"/>
                      <a:gd name="T38" fmla="*/ 1 w 2"/>
                      <a:gd name="T39" fmla="*/ 13 h 13"/>
                      <a:gd name="T40" fmla="*/ 1 w 2"/>
                      <a:gd name="T41" fmla="*/ 13 h 13"/>
                      <a:gd name="T42" fmla="*/ 1 w 2"/>
                      <a:gd name="T43" fmla="*/ 13 h 13"/>
                      <a:gd name="T44" fmla="*/ 1 w 2"/>
                      <a:gd name="T45" fmla="*/ 13 h 13"/>
                      <a:gd name="T46" fmla="*/ 1 w 2"/>
                      <a:gd name="T47" fmla="*/ 13 h 13"/>
                      <a:gd name="T48" fmla="*/ 1 w 2"/>
                      <a:gd name="T49" fmla="*/ 12 h 13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2"/>
                      <a:gd name="T76" fmla="*/ 0 h 13"/>
                      <a:gd name="T77" fmla="*/ 2 w 2"/>
                      <a:gd name="T78" fmla="*/ 13 h 13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2" h="13">
                        <a:moveTo>
                          <a:pt x="1" y="12"/>
                        </a:moveTo>
                        <a:lnTo>
                          <a:pt x="1" y="10"/>
                        </a:lnTo>
                        <a:lnTo>
                          <a:pt x="1" y="7"/>
                        </a:lnTo>
                        <a:lnTo>
                          <a:pt x="1" y="3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3"/>
                        </a:lnTo>
                        <a:lnTo>
                          <a:pt x="0" y="6"/>
                        </a:lnTo>
                        <a:lnTo>
                          <a:pt x="0" y="10"/>
                        </a:lnTo>
                        <a:lnTo>
                          <a:pt x="0" y="13"/>
                        </a:lnTo>
                        <a:lnTo>
                          <a:pt x="1" y="13"/>
                        </a:lnTo>
                        <a:lnTo>
                          <a:pt x="1" y="12"/>
                        </a:lnTo>
                        <a:close/>
                      </a:path>
                    </a:pathLst>
                  </a:custGeom>
                  <a:solidFill>
                    <a:srgbClr val="B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35" name="Freeform 539">
                    <a:extLst>
                      <a:ext uri="{FF2B5EF4-FFF2-40B4-BE49-F238E27FC236}">
                        <a16:creationId xmlns:a16="http://schemas.microsoft.com/office/drawing/2014/main" id="{A0D3BD57-AEE2-4382-93DB-122577CB4C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" y="60"/>
                    <a:ext cx="2" cy="13"/>
                  </a:xfrm>
                  <a:custGeom>
                    <a:avLst/>
                    <a:gdLst>
                      <a:gd name="T0" fmla="*/ 1 w 2"/>
                      <a:gd name="T1" fmla="*/ 12 h 13"/>
                      <a:gd name="T2" fmla="*/ 1 w 2"/>
                      <a:gd name="T3" fmla="*/ 12 h 13"/>
                      <a:gd name="T4" fmla="*/ 1 w 2"/>
                      <a:gd name="T5" fmla="*/ 10 h 13"/>
                      <a:gd name="T6" fmla="*/ 1 w 2"/>
                      <a:gd name="T7" fmla="*/ 7 h 13"/>
                      <a:gd name="T8" fmla="*/ 1 w 2"/>
                      <a:gd name="T9" fmla="*/ 3 h 13"/>
                      <a:gd name="T10" fmla="*/ 2 w 2"/>
                      <a:gd name="T11" fmla="*/ 0 h 13"/>
                      <a:gd name="T12" fmla="*/ 2 w 2"/>
                      <a:gd name="T13" fmla="*/ 0 h 13"/>
                      <a:gd name="T14" fmla="*/ 2 w 2"/>
                      <a:gd name="T15" fmla="*/ 0 h 13"/>
                      <a:gd name="T16" fmla="*/ 1 w 2"/>
                      <a:gd name="T17" fmla="*/ 0 h 13"/>
                      <a:gd name="T18" fmla="*/ 1 w 2"/>
                      <a:gd name="T19" fmla="*/ 0 h 13"/>
                      <a:gd name="T20" fmla="*/ 1 w 2"/>
                      <a:gd name="T21" fmla="*/ 0 h 13"/>
                      <a:gd name="T22" fmla="*/ 1 w 2"/>
                      <a:gd name="T23" fmla="*/ 0 h 13"/>
                      <a:gd name="T24" fmla="*/ 1 w 2"/>
                      <a:gd name="T25" fmla="*/ 0 h 13"/>
                      <a:gd name="T26" fmla="*/ 1 w 2"/>
                      <a:gd name="T27" fmla="*/ 0 h 13"/>
                      <a:gd name="T28" fmla="*/ 1 w 2"/>
                      <a:gd name="T29" fmla="*/ 0 h 13"/>
                      <a:gd name="T30" fmla="*/ 1 w 2"/>
                      <a:gd name="T31" fmla="*/ 0 h 13"/>
                      <a:gd name="T32" fmla="*/ 1 w 2"/>
                      <a:gd name="T33" fmla="*/ 0 h 13"/>
                      <a:gd name="T34" fmla="*/ 1 w 2"/>
                      <a:gd name="T35" fmla="*/ 3 h 13"/>
                      <a:gd name="T36" fmla="*/ 0 w 2"/>
                      <a:gd name="T37" fmla="*/ 6 h 13"/>
                      <a:gd name="T38" fmla="*/ 0 w 2"/>
                      <a:gd name="T39" fmla="*/ 10 h 13"/>
                      <a:gd name="T40" fmla="*/ 0 w 2"/>
                      <a:gd name="T41" fmla="*/ 13 h 13"/>
                      <a:gd name="T42" fmla="*/ 0 w 2"/>
                      <a:gd name="T43" fmla="*/ 13 h 13"/>
                      <a:gd name="T44" fmla="*/ 0 w 2"/>
                      <a:gd name="T45" fmla="*/ 13 h 13"/>
                      <a:gd name="T46" fmla="*/ 1 w 2"/>
                      <a:gd name="T47" fmla="*/ 13 h 13"/>
                      <a:gd name="T48" fmla="*/ 1 w 2"/>
                      <a:gd name="T49" fmla="*/ 13 h 13"/>
                      <a:gd name="T50" fmla="*/ 1 w 2"/>
                      <a:gd name="T51" fmla="*/ 13 h 13"/>
                      <a:gd name="T52" fmla="*/ 1 w 2"/>
                      <a:gd name="T53" fmla="*/ 13 h 13"/>
                      <a:gd name="T54" fmla="*/ 1 w 2"/>
                      <a:gd name="T55" fmla="*/ 13 h 13"/>
                      <a:gd name="T56" fmla="*/ 1 w 2"/>
                      <a:gd name="T57" fmla="*/ 13 h 13"/>
                      <a:gd name="T58" fmla="*/ 1 w 2"/>
                      <a:gd name="T59" fmla="*/ 13 h 13"/>
                      <a:gd name="T60" fmla="*/ 1 w 2"/>
                      <a:gd name="T61" fmla="*/ 12 h 13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2"/>
                      <a:gd name="T94" fmla="*/ 0 h 13"/>
                      <a:gd name="T95" fmla="*/ 2 w 2"/>
                      <a:gd name="T96" fmla="*/ 13 h 13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2" h="13">
                        <a:moveTo>
                          <a:pt x="1" y="12"/>
                        </a:moveTo>
                        <a:lnTo>
                          <a:pt x="1" y="12"/>
                        </a:lnTo>
                        <a:lnTo>
                          <a:pt x="1" y="10"/>
                        </a:lnTo>
                        <a:lnTo>
                          <a:pt x="1" y="7"/>
                        </a:lnTo>
                        <a:lnTo>
                          <a:pt x="1" y="3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3"/>
                        </a:lnTo>
                        <a:lnTo>
                          <a:pt x="0" y="6"/>
                        </a:lnTo>
                        <a:lnTo>
                          <a:pt x="0" y="10"/>
                        </a:lnTo>
                        <a:lnTo>
                          <a:pt x="0" y="13"/>
                        </a:lnTo>
                        <a:lnTo>
                          <a:pt x="1" y="13"/>
                        </a:lnTo>
                        <a:lnTo>
                          <a:pt x="1" y="12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36" name="Freeform 540">
                    <a:extLst>
                      <a:ext uri="{FF2B5EF4-FFF2-40B4-BE49-F238E27FC236}">
                        <a16:creationId xmlns:a16="http://schemas.microsoft.com/office/drawing/2014/main" id="{2D38ED52-3DA2-47D8-BDE5-B071F80F31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9" y="57"/>
                    <a:ext cx="2" cy="37"/>
                  </a:xfrm>
                  <a:custGeom>
                    <a:avLst/>
                    <a:gdLst>
                      <a:gd name="T0" fmla="*/ 2 w 2"/>
                      <a:gd name="T1" fmla="*/ 3 h 37"/>
                      <a:gd name="T2" fmla="*/ 2 w 2"/>
                      <a:gd name="T3" fmla="*/ 3 h 37"/>
                      <a:gd name="T4" fmla="*/ 2 w 2"/>
                      <a:gd name="T5" fmla="*/ 4 h 37"/>
                      <a:gd name="T6" fmla="*/ 2 w 2"/>
                      <a:gd name="T7" fmla="*/ 4 h 37"/>
                      <a:gd name="T8" fmla="*/ 2 w 2"/>
                      <a:gd name="T9" fmla="*/ 4 h 37"/>
                      <a:gd name="T10" fmla="*/ 2 w 2"/>
                      <a:gd name="T11" fmla="*/ 6 h 37"/>
                      <a:gd name="T12" fmla="*/ 2 w 2"/>
                      <a:gd name="T13" fmla="*/ 10 h 37"/>
                      <a:gd name="T14" fmla="*/ 1 w 2"/>
                      <a:gd name="T15" fmla="*/ 14 h 37"/>
                      <a:gd name="T16" fmla="*/ 1 w 2"/>
                      <a:gd name="T17" fmla="*/ 16 h 37"/>
                      <a:gd name="T18" fmla="*/ 1 w 2"/>
                      <a:gd name="T19" fmla="*/ 16 h 37"/>
                      <a:gd name="T20" fmla="*/ 1 w 2"/>
                      <a:gd name="T21" fmla="*/ 16 h 37"/>
                      <a:gd name="T22" fmla="*/ 1 w 2"/>
                      <a:gd name="T23" fmla="*/ 17 h 37"/>
                      <a:gd name="T24" fmla="*/ 1 w 2"/>
                      <a:gd name="T25" fmla="*/ 17 h 37"/>
                      <a:gd name="T26" fmla="*/ 1 w 2"/>
                      <a:gd name="T27" fmla="*/ 17 h 37"/>
                      <a:gd name="T28" fmla="*/ 1 w 2"/>
                      <a:gd name="T29" fmla="*/ 17 h 37"/>
                      <a:gd name="T30" fmla="*/ 0 w 2"/>
                      <a:gd name="T31" fmla="*/ 17 h 37"/>
                      <a:gd name="T32" fmla="*/ 0 w 2"/>
                      <a:gd name="T33" fmla="*/ 17 h 37"/>
                      <a:gd name="T34" fmla="*/ 0 w 2"/>
                      <a:gd name="T35" fmla="*/ 23 h 37"/>
                      <a:gd name="T36" fmla="*/ 0 w 2"/>
                      <a:gd name="T37" fmla="*/ 30 h 37"/>
                      <a:gd name="T38" fmla="*/ 0 w 2"/>
                      <a:gd name="T39" fmla="*/ 34 h 37"/>
                      <a:gd name="T40" fmla="*/ 0 w 2"/>
                      <a:gd name="T41" fmla="*/ 37 h 37"/>
                      <a:gd name="T42" fmla="*/ 0 w 2"/>
                      <a:gd name="T43" fmla="*/ 37 h 37"/>
                      <a:gd name="T44" fmla="*/ 0 w 2"/>
                      <a:gd name="T45" fmla="*/ 37 h 37"/>
                      <a:gd name="T46" fmla="*/ 1 w 2"/>
                      <a:gd name="T47" fmla="*/ 37 h 37"/>
                      <a:gd name="T48" fmla="*/ 1 w 2"/>
                      <a:gd name="T49" fmla="*/ 36 h 37"/>
                      <a:gd name="T50" fmla="*/ 2 w 2"/>
                      <a:gd name="T51" fmla="*/ 0 h 37"/>
                      <a:gd name="T52" fmla="*/ 2 w 2"/>
                      <a:gd name="T53" fmla="*/ 0 h 37"/>
                      <a:gd name="T54" fmla="*/ 1 w 2"/>
                      <a:gd name="T55" fmla="*/ 0 h 37"/>
                      <a:gd name="T56" fmla="*/ 1 w 2"/>
                      <a:gd name="T57" fmla="*/ 0 h 37"/>
                      <a:gd name="T58" fmla="*/ 1 w 2"/>
                      <a:gd name="T59" fmla="*/ 0 h 37"/>
                      <a:gd name="T60" fmla="*/ 1 w 2"/>
                      <a:gd name="T61" fmla="*/ 0 h 37"/>
                      <a:gd name="T62" fmla="*/ 1 w 2"/>
                      <a:gd name="T63" fmla="*/ 0 h 37"/>
                      <a:gd name="T64" fmla="*/ 1 w 2"/>
                      <a:gd name="T65" fmla="*/ 0 h 37"/>
                      <a:gd name="T66" fmla="*/ 1 w 2"/>
                      <a:gd name="T67" fmla="*/ 0 h 37"/>
                      <a:gd name="T68" fmla="*/ 1 w 2"/>
                      <a:gd name="T69" fmla="*/ 1 h 37"/>
                      <a:gd name="T70" fmla="*/ 1 w 2"/>
                      <a:gd name="T71" fmla="*/ 1 h 37"/>
                      <a:gd name="T72" fmla="*/ 1 w 2"/>
                      <a:gd name="T73" fmla="*/ 2 h 37"/>
                      <a:gd name="T74" fmla="*/ 1 w 2"/>
                      <a:gd name="T75" fmla="*/ 3 h 37"/>
                      <a:gd name="T76" fmla="*/ 1 w 2"/>
                      <a:gd name="T77" fmla="*/ 3 h 37"/>
                      <a:gd name="T78" fmla="*/ 1 w 2"/>
                      <a:gd name="T79" fmla="*/ 3 h 37"/>
                      <a:gd name="T80" fmla="*/ 1 w 2"/>
                      <a:gd name="T81" fmla="*/ 3 h 37"/>
                      <a:gd name="T82" fmla="*/ 1 w 2"/>
                      <a:gd name="T83" fmla="*/ 3 h 37"/>
                      <a:gd name="T84" fmla="*/ 1 w 2"/>
                      <a:gd name="T85" fmla="*/ 3 h 37"/>
                      <a:gd name="T86" fmla="*/ 1 w 2"/>
                      <a:gd name="T87" fmla="*/ 3 h 37"/>
                      <a:gd name="T88" fmla="*/ 2 w 2"/>
                      <a:gd name="T89" fmla="*/ 3 h 37"/>
                      <a:gd name="T90" fmla="*/ 2 w 2"/>
                      <a:gd name="T91" fmla="*/ 3 h 37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2"/>
                      <a:gd name="T139" fmla="*/ 0 h 37"/>
                      <a:gd name="T140" fmla="*/ 2 w 2"/>
                      <a:gd name="T141" fmla="*/ 37 h 37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2" h="37">
                        <a:moveTo>
                          <a:pt x="2" y="3"/>
                        </a:moveTo>
                        <a:lnTo>
                          <a:pt x="2" y="3"/>
                        </a:lnTo>
                        <a:lnTo>
                          <a:pt x="2" y="4"/>
                        </a:lnTo>
                        <a:lnTo>
                          <a:pt x="2" y="6"/>
                        </a:lnTo>
                        <a:lnTo>
                          <a:pt x="2" y="10"/>
                        </a:lnTo>
                        <a:lnTo>
                          <a:pt x="1" y="14"/>
                        </a:lnTo>
                        <a:lnTo>
                          <a:pt x="1" y="16"/>
                        </a:lnTo>
                        <a:lnTo>
                          <a:pt x="1" y="17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0" y="30"/>
                        </a:lnTo>
                        <a:lnTo>
                          <a:pt x="0" y="34"/>
                        </a:lnTo>
                        <a:lnTo>
                          <a:pt x="0" y="37"/>
                        </a:lnTo>
                        <a:lnTo>
                          <a:pt x="1" y="37"/>
                        </a:lnTo>
                        <a:lnTo>
                          <a:pt x="1" y="36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37" name="Freeform 541">
                    <a:extLst>
                      <a:ext uri="{FF2B5EF4-FFF2-40B4-BE49-F238E27FC236}">
                        <a16:creationId xmlns:a16="http://schemas.microsoft.com/office/drawing/2014/main" id="{198E0CBF-D1EE-4241-93F0-070FFC4AE1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" y="57"/>
                    <a:ext cx="2" cy="37"/>
                  </a:xfrm>
                  <a:custGeom>
                    <a:avLst/>
                    <a:gdLst>
                      <a:gd name="T0" fmla="*/ 2 w 2"/>
                      <a:gd name="T1" fmla="*/ 3 h 37"/>
                      <a:gd name="T2" fmla="*/ 2 w 2"/>
                      <a:gd name="T3" fmla="*/ 3 h 37"/>
                      <a:gd name="T4" fmla="*/ 2 w 2"/>
                      <a:gd name="T5" fmla="*/ 3 h 37"/>
                      <a:gd name="T6" fmla="*/ 2 w 2"/>
                      <a:gd name="T7" fmla="*/ 4 h 37"/>
                      <a:gd name="T8" fmla="*/ 2 w 2"/>
                      <a:gd name="T9" fmla="*/ 4 h 37"/>
                      <a:gd name="T10" fmla="*/ 2 w 2"/>
                      <a:gd name="T11" fmla="*/ 4 h 37"/>
                      <a:gd name="T12" fmla="*/ 2 w 2"/>
                      <a:gd name="T13" fmla="*/ 4 h 37"/>
                      <a:gd name="T14" fmla="*/ 2 w 2"/>
                      <a:gd name="T15" fmla="*/ 6 h 37"/>
                      <a:gd name="T16" fmla="*/ 2 w 2"/>
                      <a:gd name="T17" fmla="*/ 10 h 37"/>
                      <a:gd name="T18" fmla="*/ 1 w 2"/>
                      <a:gd name="T19" fmla="*/ 14 h 37"/>
                      <a:gd name="T20" fmla="*/ 1 w 2"/>
                      <a:gd name="T21" fmla="*/ 16 h 37"/>
                      <a:gd name="T22" fmla="*/ 1 w 2"/>
                      <a:gd name="T23" fmla="*/ 16 h 37"/>
                      <a:gd name="T24" fmla="*/ 1 w 2"/>
                      <a:gd name="T25" fmla="*/ 16 h 37"/>
                      <a:gd name="T26" fmla="*/ 1 w 2"/>
                      <a:gd name="T27" fmla="*/ 16 h 37"/>
                      <a:gd name="T28" fmla="*/ 1 w 2"/>
                      <a:gd name="T29" fmla="*/ 17 h 37"/>
                      <a:gd name="T30" fmla="*/ 1 w 2"/>
                      <a:gd name="T31" fmla="*/ 17 h 37"/>
                      <a:gd name="T32" fmla="*/ 1 w 2"/>
                      <a:gd name="T33" fmla="*/ 17 h 37"/>
                      <a:gd name="T34" fmla="*/ 1 w 2"/>
                      <a:gd name="T35" fmla="*/ 17 h 37"/>
                      <a:gd name="T36" fmla="*/ 1 w 2"/>
                      <a:gd name="T37" fmla="*/ 17 h 37"/>
                      <a:gd name="T38" fmla="*/ 0 w 2"/>
                      <a:gd name="T39" fmla="*/ 17 h 37"/>
                      <a:gd name="T40" fmla="*/ 0 w 2"/>
                      <a:gd name="T41" fmla="*/ 17 h 37"/>
                      <a:gd name="T42" fmla="*/ 0 w 2"/>
                      <a:gd name="T43" fmla="*/ 17 h 37"/>
                      <a:gd name="T44" fmla="*/ 0 w 2"/>
                      <a:gd name="T45" fmla="*/ 23 h 37"/>
                      <a:gd name="T46" fmla="*/ 0 w 2"/>
                      <a:gd name="T47" fmla="*/ 30 h 37"/>
                      <a:gd name="T48" fmla="*/ 0 w 2"/>
                      <a:gd name="T49" fmla="*/ 34 h 37"/>
                      <a:gd name="T50" fmla="*/ 0 w 2"/>
                      <a:gd name="T51" fmla="*/ 37 h 37"/>
                      <a:gd name="T52" fmla="*/ 0 w 2"/>
                      <a:gd name="T53" fmla="*/ 37 h 37"/>
                      <a:gd name="T54" fmla="*/ 0 w 2"/>
                      <a:gd name="T55" fmla="*/ 37 h 37"/>
                      <a:gd name="T56" fmla="*/ 0 w 2"/>
                      <a:gd name="T57" fmla="*/ 37 h 37"/>
                      <a:gd name="T58" fmla="*/ 1 w 2"/>
                      <a:gd name="T59" fmla="*/ 37 h 37"/>
                      <a:gd name="T60" fmla="*/ 1 w 2"/>
                      <a:gd name="T61" fmla="*/ 36 h 37"/>
                      <a:gd name="T62" fmla="*/ 2 w 2"/>
                      <a:gd name="T63" fmla="*/ 0 h 37"/>
                      <a:gd name="T64" fmla="*/ 2 w 2"/>
                      <a:gd name="T65" fmla="*/ 0 h 37"/>
                      <a:gd name="T66" fmla="*/ 2 w 2"/>
                      <a:gd name="T67" fmla="*/ 0 h 37"/>
                      <a:gd name="T68" fmla="*/ 1 w 2"/>
                      <a:gd name="T69" fmla="*/ 0 h 37"/>
                      <a:gd name="T70" fmla="*/ 1 w 2"/>
                      <a:gd name="T71" fmla="*/ 0 h 37"/>
                      <a:gd name="T72" fmla="*/ 1 w 2"/>
                      <a:gd name="T73" fmla="*/ 0 h 37"/>
                      <a:gd name="T74" fmla="*/ 1 w 2"/>
                      <a:gd name="T75" fmla="*/ 0 h 37"/>
                      <a:gd name="T76" fmla="*/ 1 w 2"/>
                      <a:gd name="T77" fmla="*/ 0 h 37"/>
                      <a:gd name="T78" fmla="*/ 1 w 2"/>
                      <a:gd name="T79" fmla="*/ 0 h 37"/>
                      <a:gd name="T80" fmla="*/ 1 w 2"/>
                      <a:gd name="T81" fmla="*/ 0 h 37"/>
                      <a:gd name="T82" fmla="*/ 1 w 2"/>
                      <a:gd name="T83" fmla="*/ 0 h 37"/>
                      <a:gd name="T84" fmla="*/ 1 w 2"/>
                      <a:gd name="T85" fmla="*/ 0 h 37"/>
                      <a:gd name="T86" fmla="*/ 1 w 2"/>
                      <a:gd name="T87" fmla="*/ 1 h 37"/>
                      <a:gd name="T88" fmla="*/ 1 w 2"/>
                      <a:gd name="T89" fmla="*/ 1 h 37"/>
                      <a:gd name="T90" fmla="*/ 1 w 2"/>
                      <a:gd name="T91" fmla="*/ 2 h 37"/>
                      <a:gd name="T92" fmla="*/ 1 w 2"/>
                      <a:gd name="T93" fmla="*/ 3 h 37"/>
                      <a:gd name="T94" fmla="*/ 1 w 2"/>
                      <a:gd name="T95" fmla="*/ 3 h 37"/>
                      <a:gd name="T96" fmla="*/ 1 w 2"/>
                      <a:gd name="T97" fmla="*/ 3 h 37"/>
                      <a:gd name="T98" fmla="*/ 1 w 2"/>
                      <a:gd name="T99" fmla="*/ 3 h 37"/>
                      <a:gd name="T100" fmla="*/ 1 w 2"/>
                      <a:gd name="T101" fmla="*/ 3 h 37"/>
                      <a:gd name="T102" fmla="*/ 1 w 2"/>
                      <a:gd name="T103" fmla="*/ 3 h 37"/>
                      <a:gd name="T104" fmla="*/ 1 w 2"/>
                      <a:gd name="T105" fmla="*/ 3 h 37"/>
                      <a:gd name="T106" fmla="*/ 1 w 2"/>
                      <a:gd name="T107" fmla="*/ 3 h 37"/>
                      <a:gd name="T108" fmla="*/ 1 w 2"/>
                      <a:gd name="T109" fmla="*/ 3 h 37"/>
                      <a:gd name="T110" fmla="*/ 2 w 2"/>
                      <a:gd name="T111" fmla="*/ 3 h 37"/>
                      <a:gd name="T112" fmla="*/ 2 w 2"/>
                      <a:gd name="T113" fmla="*/ 3 h 37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2"/>
                      <a:gd name="T172" fmla="*/ 0 h 37"/>
                      <a:gd name="T173" fmla="*/ 2 w 2"/>
                      <a:gd name="T174" fmla="*/ 37 h 37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2" h="37">
                        <a:moveTo>
                          <a:pt x="2" y="3"/>
                        </a:moveTo>
                        <a:lnTo>
                          <a:pt x="2" y="3"/>
                        </a:lnTo>
                        <a:lnTo>
                          <a:pt x="2" y="4"/>
                        </a:lnTo>
                        <a:lnTo>
                          <a:pt x="2" y="6"/>
                        </a:lnTo>
                        <a:lnTo>
                          <a:pt x="2" y="10"/>
                        </a:lnTo>
                        <a:lnTo>
                          <a:pt x="1" y="14"/>
                        </a:lnTo>
                        <a:lnTo>
                          <a:pt x="1" y="16"/>
                        </a:lnTo>
                        <a:lnTo>
                          <a:pt x="1" y="17"/>
                        </a:lnTo>
                        <a:lnTo>
                          <a:pt x="0" y="17"/>
                        </a:lnTo>
                        <a:lnTo>
                          <a:pt x="0" y="23"/>
                        </a:lnTo>
                        <a:lnTo>
                          <a:pt x="0" y="30"/>
                        </a:lnTo>
                        <a:lnTo>
                          <a:pt x="0" y="34"/>
                        </a:lnTo>
                        <a:lnTo>
                          <a:pt x="0" y="37"/>
                        </a:lnTo>
                        <a:lnTo>
                          <a:pt x="1" y="37"/>
                        </a:lnTo>
                        <a:lnTo>
                          <a:pt x="1" y="36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38" name="Freeform 542">
                    <a:extLst>
                      <a:ext uri="{FF2B5EF4-FFF2-40B4-BE49-F238E27FC236}">
                        <a16:creationId xmlns:a16="http://schemas.microsoft.com/office/drawing/2014/main" id="{3EA81BDC-1C67-4901-A3F3-B9DC292C47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9" y="60"/>
                    <a:ext cx="2" cy="14"/>
                  </a:xfrm>
                  <a:custGeom>
                    <a:avLst/>
                    <a:gdLst>
                      <a:gd name="T0" fmla="*/ 1 w 2"/>
                      <a:gd name="T1" fmla="*/ 13 h 14"/>
                      <a:gd name="T2" fmla="*/ 1 w 2"/>
                      <a:gd name="T3" fmla="*/ 11 h 14"/>
                      <a:gd name="T4" fmla="*/ 2 w 2"/>
                      <a:gd name="T5" fmla="*/ 7 h 14"/>
                      <a:gd name="T6" fmla="*/ 2 w 2"/>
                      <a:gd name="T7" fmla="*/ 3 h 14"/>
                      <a:gd name="T8" fmla="*/ 2 w 2"/>
                      <a:gd name="T9" fmla="*/ 1 h 14"/>
                      <a:gd name="T10" fmla="*/ 2 w 2"/>
                      <a:gd name="T11" fmla="*/ 1 h 14"/>
                      <a:gd name="T12" fmla="*/ 2 w 2"/>
                      <a:gd name="T13" fmla="*/ 1 h 14"/>
                      <a:gd name="T14" fmla="*/ 2 w 2"/>
                      <a:gd name="T15" fmla="*/ 0 h 14"/>
                      <a:gd name="T16" fmla="*/ 2 w 2"/>
                      <a:gd name="T17" fmla="*/ 0 h 14"/>
                      <a:gd name="T18" fmla="*/ 1 w 2"/>
                      <a:gd name="T19" fmla="*/ 3 h 14"/>
                      <a:gd name="T20" fmla="*/ 1 w 2"/>
                      <a:gd name="T21" fmla="*/ 7 h 14"/>
                      <a:gd name="T22" fmla="*/ 1 w 2"/>
                      <a:gd name="T23" fmla="*/ 10 h 14"/>
                      <a:gd name="T24" fmla="*/ 1 w 2"/>
                      <a:gd name="T25" fmla="*/ 12 h 14"/>
                      <a:gd name="T26" fmla="*/ 1 w 2"/>
                      <a:gd name="T27" fmla="*/ 13 h 14"/>
                      <a:gd name="T28" fmla="*/ 1 w 2"/>
                      <a:gd name="T29" fmla="*/ 13 h 14"/>
                      <a:gd name="T30" fmla="*/ 1 w 2"/>
                      <a:gd name="T31" fmla="*/ 13 h 14"/>
                      <a:gd name="T32" fmla="*/ 1 w 2"/>
                      <a:gd name="T33" fmla="*/ 13 h 14"/>
                      <a:gd name="T34" fmla="*/ 1 w 2"/>
                      <a:gd name="T35" fmla="*/ 13 h 14"/>
                      <a:gd name="T36" fmla="*/ 1 w 2"/>
                      <a:gd name="T37" fmla="*/ 13 h 14"/>
                      <a:gd name="T38" fmla="*/ 0 w 2"/>
                      <a:gd name="T39" fmla="*/ 13 h 14"/>
                      <a:gd name="T40" fmla="*/ 0 w 2"/>
                      <a:gd name="T41" fmla="*/ 13 h 14"/>
                      <a:gd name="T42" fmla="*/ 0 w 2"/>
                      <a:gd name="T43" fmla="*/ 13 h 14"/>
                      <a:gd name="T44" fmla="*/ 0 w 2"/>
                      <a:gd name="T45" fmla="*/ 14 h 14"/>
                      <a:gd name="T46" fmla="*/ 0 w 2"/>
                      <a:gd name="T47" fmla="*/ 14 h 14"/>
                      <a:gd name="T48" fmla="*/ 0 w 2"/>
                      <a:gd name="T49" fmla="*/ 14 h 14"/>
                      <a:gd name="T50" fmla="*/ 0 w 2"/>
                      <a:gd name="T51" fmla="*/ 14 h 14"/>
                      <a:gd name="T52" fmla="*/ 1 w 2"/>
                      <a:gd name="T53" fmla="*/ 14 h 14"/>
                      <a:gd name="T54" fmla="*/ 1 w 2"/>
                      <a:gd name="T55" fmla="*/ 14 h 14"/>
                      <a:gd name="T56" fmla="*/ 1 w 2"/>
                      <a:gd name="T57" fmla="*/ 14 h 14"/>
                      <a:gd name="T58" fmla="*/ 1 w 2"/>
                      <a:gd name="T59" fmla="*/ 14 h 14"/>
                      <a:gd name="T60" fmla="*/ 1 w 2"/>
                      <a:gd name="T61" fmla="*/ 13 h 14"/>
                      <a:gd name="T62" fmla="*/ 1 w 2"/>
                      <a:gd name="T63" fmla="*/ 13 h 14"/>
                      <a:gd name="T64" fmla="*/ 1 w 2"/>
                      <a:gd name="T65" fmla="*/ 13 h 14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2"/>
                      <a:gd name="T100" fmla="*/ 0 h 14"/>
                      <a:gd name="T101" fmla="*/ 2 w 2"/>
                      <a:gd name="T102" fmla="*/ 14 h 14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2" h="14">
                        <a:moveTo>
                          <a:pt x="1" y="13"/>
                        </a:moveTo>
                        <a:lnTo>
                          <a:pt x="1" y="11"/>
                        </a:lnTo>
                        <a:lnTo>
                          <a:pt x="2" y="7"/>
                        </a:lnTo>
                        <a:lnTo>
                          <a:pt x="2" y="3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1" y="3"/>
                        </a:lnTo>
                        <a:lnTo>
                          <a:pt x="1" y="7"/>
                        </a:lnTo>
                        <a:lnTo>
                          <a:pt x="1" y="10"/>
                        </a:lnTo>
                        <a:lnTo>
                          <a:pt x="1" y="12"/>
                        </a:lnTo>
                        <a:lnTo>
                          <a:pt x="1" y="13"/>
                        </a:lnTo>
                        <a:lnTo>
                          <a:pt x="0" y="13"/>
                        </a:lnTo>
                        <a:lnTo>
                          <a:pt x="0" y="14"/>
                        </a:lnTo>
                        <a:lnTo>
                          <a:pt x="1" y="14"/>
                        </a:lnTo>
                        <a:lnTo>
                          <a:pt x="1" y="13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39" name="Freeform 543">
                    <a:extLst>
                      <a:ext uri="{FF2B5EF4-FFF2-40B4-BE49-F238E27FC236}">
                        <a16:creationId xmlns:a16="http://schemas.microsoft.com/office/drawing/2014/main" id="{7B8E8F5D-197A-4A82-8A33-C4FCD73567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" y="60"/>
                    <a:ext cx="2" cy="14"/>
                  </a:xfrm>
                  <a:custGeom>
                    <a:avLst/>
                    <a:gdLst>
                      <a:gd name="T0" fmla="*/ 1 w 2"/>
                      <a:gd name="T1" fmla="*/ 13 h 14"/>
                      <a:gd name="T2" fmla="*/ 1 w 2"/>
                      <a:gd name="T3" fmla="*/ 13 h 14"/>
                      <a:gd name="T4" fmla="*/ 1 w 2"/>
                      <a:gd name="T5" fmla="*/ 11 h 14"/>
                      <a:gd name="T6" fmla="*/ 2 w 2"/>
                      <a:gd name="T7" fmla="*/ 7 h 14"/>
                      <a:gd name="T8" fmla="*/ 2 w 2"/>
                      <a:gd name="T9" fmla="*/ 3 h 14"/>
                      <a:gd name="T10" fmla="*/ 2 w 2"/>
                      <a:gd name="T11" fmla="*/ 1 h 14"/>
                      <a:gd name="T12" fmla="*/ 2 w 2"/>
                      <a:gd name="T13" fmla="*/ 1 h 14"/>
                      <a:gd name="T14" fmla="*/ 2 w 2"/>
                      <a:gd name="T15" fmla="*/ 1 h 14"/>
                      <a:gd name="T16" fmla="*/ 2 w 2"/>
                      <a:gd name="T17" fmla="*/ 1 h 14"/>
                      <a:gd name="T18" fmla="*/ 2 w 2"/>
                      <a:gd name="T19" fmla="*/ 0 h 14"/>
                      <a:gd name="T20" fmla="*/ 2 w 2"/>
                      <a:gd name="T21" fmla="*/ 0 h 14"/>
                      <a:gd name="T22" fmla="*/ 2 w 2"/>
                      <a:gd name="T23" fmla="*/ 0 h 14"/>
                      <a:gd name="T24" fmla="*/ 1 w 2"/>
                      <a:gd name="T25" fmla="*/ 3 h 14"/>
                      <a:gd name="T26" fmla="*/ 1 w 2"/>
                      <a:gd name="T27" fmla="*/ 7 h 14"/>
                      <a:gd name="T28" fmla="*/ 1 w 2"/>
                      <a:gd name="T29" fmla="*/ 10 h 14"/>
                      <a:gd name="T30" fmla="*/ 1 w 2"/>
                      <a:gd name="T31" fmla="*/ 12 h 14"/>
                      <a:gd name="T32" fmla="*/ 1 w 2"/>
                      <a:gd name="T33" fmla="*/ 12 h 14"/>
                      <a:gd name="T34" fmla="*/ 1 w 2"/>
                      <a:gd name="T35" fmla="*/ 13 h 14"/>
                      <a:gd name="T36" fmla="*/ 1 w 2"/>
                      <a:gd name="T37" fmla="*/ 13 h 14"/>
                      <a:gd name="T38" fmla="*/ 1 w 2"/>
                      <a:gd name="T39" fmla="*/ 13 h 14"/>
                      <a:gd name="T40" fmla="*/ 1 w 2"/>
                      <a:gd name="T41" fmla="*/ 13 h 14"/>
                      <a:gd name="T42" fmla="*/ 1 w 2"/>
                      <a:gd name="T43" fmla="*/ 13 h 14"/>
                      <a:gd name="T44" fmla="*/ 1 w 2"/>
                      <a:gd name="T45" fmla="*/ 13 h 14"/>
                      <a:gd name="T46" fmla="*/ 1 w 2"/>
                      <a:gd name="T47" fmla="*/ 13 h 14"/>
                      <a:gd name="T48" fmla="*/ 0 w 2"/>
                      <a:gd name="T49" fmla="*/ 13 h 14"/>
                      <a:gd name="T50" fmla="*/ 0 w 2"/>
                      <a:gd name="T51" fmla="*/ 13 h 14"/>
                      <a:gd name="T52" fmla="*/ 0 w 2"/>
                      <a:gd name="T53" fmla="*/ 13 h 14"/>
                      <a:gd name="T54" fmla="*/ 0 w 2"/>
                      <a:gd name="T55" fmla="*/ 13 h 14"/>
                      <a:gd name="T56" fmla="*/ 0 w 2"/>
                      <a:gd name="T57" fmla="*/ 14 h 14"/>
                      <a:gd name="T58" fmla="*/ 0 w 2"/>
                      <a:gd name="T59" fmla="*/ 14 h 14"/>
                      <a:gd name="T60" fmla="*/ 0 w 2"/>
                      <a:gd name="T61" fmla="*/ 14 h 14"/>
                      <a:gd name="T62" fmla="*/ 0 w 2"/>
                      <a:gd name="T63" fmla="*/ 14 h 14"/>
                      <a:gd name="T64" fmla="*/ 0 w 2"/>
                      <a:gd name="T65" fmla="*/ 14 h 14"/>
                      <a:gd name="T66" fmla="*/ 1 w 2"/>
                      <a:gd name="T67" fmla="*/ 14 h 14"/>
                      <a:gd name="T68" fmla="*/ 1 w 2"/>
                      <a:gd name="T69" fmla="*/ 14 h 14"/>
                      <a:gd name="T70" fmla="*/ 1 w 2"/>
                      <a:gd name="T71" fmla="*/ 14 h 14"/>
                      <a:gd name="T72" fmla="*/ 1 w 2"/>
                      <a:gd name="T73" fmla="*/ 14 h 14"/>
                      <a:gd name="T74" fmla="*/ 1 w 2"/>
                      <a:gd name="T75" fmla="*/ 14 h 14"/>
                      <a:gd name="T76" fmla="*/ 1 w 2"/>
                      <a:gd name="T77" fmla="*/ 13 h 14"/>
                      <a:gd name="T78" fmla="*/ 1 w 2"/>
                      <a:gd name="T79" fmla="*/ 13 h 14"/>
                      <a:gd name="T80" fmla="*/ 1 w 2"/>
                      <a:gd name="T81" fmla="*/ 13 h 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w 2"/>
                      <a:gd name="T124" fmla="*/ 0 h 14"/>
                      <a:gd name="T125" fmla="*/ 2 w 2"/>
                      <a:gd name="T126" fmla="*/ 14 h 14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T123" t="T124" r="T125" b="T126"/>
                    <a:pathLst>
                      <a:path w="2" h="14">
                        <a:moveTo>
                          <a:pt x="1" y="13"/>
                        </a:moveTo>
                        <a:lnTo>
                          <a:pt x="1" y="13"/>
                        </a:lnTo>
                        <a:lnTo>
                          <a:pt x="1" y="11"/>
                        </a:lnTo>
                        <a:lnTo>
                          <a:pt x="2" y="7"/>
                        </a:lnTo>
                        <a:lnTo>
                          <a:pt x="2" y="3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1" y="3"/>
                        </a:lnTo>
                        <a:lnTo>
                          <a:pt x="1" y="7"/>
                        </a:lnTo>
                        <a:lnTo>
                          <a:pt x="1" y="10"/>
                        </a:lnTo>
                        <a:lnTo>
                          <a:pt x="1" y="12"/>
                        </a:lnTo>
                        <a:lnTo>
                          <a:pt x="1" y="13"/>
                        </a:lnTo>
                        <a:lnTo>
                          <a:pt x="0" y="13"/>
                        </a:lnTo>
                        <a:lnTo>
                          <a:pt x="0" y="14"/>
                        </a:lnTo>
                        <a:lnTo>
                          <a:pt x="1" y="14"/>
                        </a:lnTo>
                        <a:lnTo>
                          <a:pt x="1" y="13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40" name="Freeform 544">
                    <a:extLst>
                      <a:ext uri="{FF2B5EF4-FFF2-40B4-BE49-F238E27FC236}">
                        <a16:creationId xmlns:a16="http://schemas.microsoft.com/office/drawing/2014/main" id="{12B19F73-3DFA-4BB4-B270-39CC927FAA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9" y="56"/>
                    <a:ext cx="5" cy="39"/>
                  </a:xfrm>
                  <a:custGeom>
                    <a:avLst/>
                    <a:gdLst>
                      <a:gd name="T0" fmla="*/ 2 w 5"/>
                      <a:gd name="T1" fmla="*/ 1 h 39"/>
                      <a:gd name="T2" fmla="*/ 3 w 5"/>
                      <a:gd name="T3" fmla="*/ 1 h 39"/>
                      <a:gd name="T4" fmla="*/ 3 w 5"/>
                      <a:gd name="T5" fmla="*/ 1 h 39"/>
                      <a:gd name="T6" fmla="*/ 4 w 5"/>
                      <a:gd name="T7" fmla="*/ 1 h 39"/>
                      <a:gd name="T8" fmla="*/ 4 w 5"/>
                      <a:gd name="T9" fmla="*/ 1 h 39"/>
                      <a:gd name="T10" fmla="*/ 4 w 5"/>
                      <a:gd name="T11" fmla="*/ 1 h 39"/>
                      <a:gd name="T12" fmla="*/ 4 w 5"/>
                      <a:gd name="T13" fmla="*/ 1 h 39"/>
                      <a:gd name="T14" fmla="*/ 4 w 5"/>
                      <a:gd name="T15" fmla="*/ 2 h 39"/>
                      <a:gd name="T16" fmla="*/ 4 w 5"/>
                      <a:gd name="T17" fmla="*/ 2 h 39"/>
                      <a:gd name="T18" fmla="*/ 4 w 5"/>
                      <a:gd name="T19" fmla="*/ 7 h 39"/>
                      <a:gd name="T20" fmla="*/ 4 w 5"/>
                      <a:gd name="T21" fmla="*/ 18 h 39"/>
                      <a:gd name="T22" fmla="*/ 3 w 5"/>
                      <a:gd name="T23" fmla="*/ 30 h 39"/>
                      <a:gd name="T24" fmla="*/ 3 w 5"/>
                      <a:gd name="T25" fmla="*/ 35 h 39"/>
                      <a:gd name="T26" fmla="*/ 3 w 5"/>
                      <a:gd name="T27" fmla="*/ 36 h 39"/>
                      <a:gd name="T28" fmla="*/ 3 w 5"/>
                      <a:gd name="T29" fmla="*/ 36 h 39"/>
                      <a:gd name="T30" fmla="*/ 3 w 5"/>
                      <a:gd name="T31" fmla="*/ 36 h 39"/>
                      <a:gd name="T32" fmla="*/ 3 w 5"/>
                      <a:gd name="T33" fmla="*/ 37 h 39"/>
                      <a:gd name="T34" fmla="*/ 2 w 5"/>
                      <a:gd name="T35" fmla="*/ 37 h 39"/>
                      <a:gd name="T36" fmla="*/ 2 w 5"/>
                      <a:gd name="T37" fmla="*/ 37 h 39"/>
                      <a:gd name="T38" fmla="*/ 2 w 5"/>
                      <a:gd name="T39" fmla="*/ 37 h 39"/>
                      <a:gd name="T40" fmla="*/ 1 w 5"/>
                      <a:gd name="T41" fmla="*/ 37 h 39"/>
                      <a:gd name="T42" fmla="*/ 1 w 5"/>
                      <a:gd name="T43" fmla="*/ 37 h 39"/>
                      <a:gd name="T44" fmla="*/ 1 w 5"/>
                      <a:gd name="T45" fmla="*/ 37 h 39"/>
                      <a:gd name="T46" fmla="*/ 1 w 5"/>
                      <a:gd name="T47" fmla="*/ 38 h 39"/>
                      <a:gd name="T48" fmla="*/ 0 w 5"/>
                      <a:gd name="T49" fmla="*/ 38 h 39"/>
                      <a:gd name="T50" fmla="*/ 0 w 5"/>
                      <a:gd name="T51" fmla="*/ 38 h 39"/>
                      <a:gd name="T52" fmla="*/ 0 w 5"/>
                      <a:gd name="T53" fmla="*/ 38 h 39"/>
                      <a:gd name="T54" fmla="*/ 0 w 5"/>
                      <a:gd name="T55" fmla="*/ 38 h 39"/>
                      <a:gd name="T56" fmla="*/ 0 w 5"/>
                      <a:gd name="T57" fmla="*/ 38 h 39"/>
                      <a:gd name="T58" fmla="*/ 0 w 5"/>
                      <a:gd name="T59" fmla="*/ 38 h 39"/>
                      <a:gd name="T60" fmla="*/ 0 w 5"/>
                      <a:gd name="T61" fmla="*/ 38 h 39"/>
                      <a:gd name="T62" fmla="*/ 0 w 5"/>
                      <a:gd name="T63" fmla="*/ 39 h 39"/>
                      <a:gd name="T64" fmla="*/ 0 w 5"/>
                      <a:gd name="T65" fmla="*/ 39 h 39"/>
                      <a:gd name="T66" fmla="*/ 0 w 5"/>
                      <a:gd name="T67" fmla="*/ 39 h 39"/>
                      <a:gd name="T68" fmla="*/ 0 w 5"/>
                      <a:gd name="T69" fmla="*/ 39 h 39"/>
                      <a:gd name="T70" fmla="*/ 1 w 5"/>
                      <a:gd name="T71" fmla="*/ 39 h 39"/>
                      <a:gd name="T72" fmla="*/ 2 w 5"/>
                      <a:gd name="T73" fmla="*/ 38 h 39"/>
                      <a:gd name="T74" fmla="*/ 3 w 5"/>
                      <a:gd name="T75" fmla="*/ 37 h 39"/>
                      <a:gd name="T76" fmla="*/ 3 w 5"/>
                      <a:gd name="T77" fmla="*/ 37 h 39"/>
                      <a:gd name="T78" fmla="*/ 3 w 5"/>
                      <a:gd name="T79" fmla="*/ 37 h 39"/>
                      <a:gd name="T80" fmla="*/ 4 w 5"/>
                      <a:gd name="T81" fmla="*/ 37 h 39"/>
                      <a:gd name="T82" fmla="*/ 4 w 5"/>
                      <a:gd name="T83" fmla="*/ 36 h 39"/>
                      <a:gd name="T84" fmla="*/ 4 w 5"/>
                      <a:gd name="T85" fmla="*/ 36 h 39"/>
                      <a:gd name="T86" fmla="*/ 4 w 5"/>
                      <a:gd name="T87" fmla="*/ 30 h 39"/>
                      <a:gd name="T88" fmla="*/ 4 w 5"/>
                      <a:gd name="T89" fmla="*/ 19 h 39"/>
                      <a:gd name="T90" fmla="*/ 5 w 5"/>
                      <a:gd name="T91" fmla="*/ 7 h 39"/>
                      <a:gd name="T92" fmla="*/ 5 w 5"/>
                      <a:gd name="T93" fmla="*/ 2 h 39"/>
                      <a:gd name="T94" fmla="*/ 5 w 5"/>
                      <a:gd name="T95" fmla="*/ 1 h 39"/>
                      <a:gd name="T96" fmla="*/ 5 w 5"/>
                      <a:gd name="T97" fmla="*/ 1 h 39"/>
                      <a:gd name="T98" fmla="*/ 4 w 5"/>
                      <a:gd name="T99" fmla="*/ 1 h 39"/>
                      <a:gd name="T100" fmla="*/ 4 w 5"/>
                      <a:gd name="T101" fmla="*/ 1 h 39"/>
                      <a:gd name="T102" fmla="*/ 4 w 5"/>
                      <a:gd name="T103" fmla="*/ 0 h 39"/>
                      <a:gd name="T104" fmla="*/ 3 w 5"/>
                      <a:gd name="T105" fmla="*/ 0 h 39"/>
                      <a:gd name="T106" fmla="*/ 2 w 5"/>
                      <a:gd name="T107" fmla="*/ 0 h 39"/>
                      <a:gd name="T108" fmla="*/ 1 w 5"/>
                      <a:gd name="T109" fmla="*/ 0 h 39"/>
                      <a:gd name="T110" fmla="*/ 1 w 5"/>
                      <a:gd name="T111" fmla="*/ 0 h 39"/>
                      <a:gd name="T112" fmla="*/ 1 w 5"/>
                      <a:gd name="T113" fmla="*/ 0 h 39"/>
                      <a:gd name="T114" fmla="*/ 1 w 5"/>
                      <a:gd name="T115" fmla="*/ 0 h 39"/>
                      <a:gd name="T116" fmla="*/ 1 w 5"/>
                      <a:gd name="T117" fmla="*/ 1 h 39"/>
                      <a:gd name="T118" fmla="*/ 1 w 5"/>
                      <a:gd name="T119" fmla="*/ 1 h 39"/>
                      <a:gd name="T120" fmla="*/ 1 w 5"/>
                      <a:gd name="T121" fmla="*/ 1 h 39"/>
                      <a:gd name="T122" fmla="*/ 2 w 5"/>
                      <a:gd name="T123" fmla="*/ 1 h 39"/>
                      <a:gd name="T124" fmla="*/ 2 w 5"/>
                      <a:gd name="T125" fmla="*/ 1 h 39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5"/>
                      <a:gd name="T190" fmla="*/ 0 h 39"/>
                      <a:gd name="T191" fmla="*/ 5 w 5"/>
                      <a:gd name="T192" fmla="*/ 39 h 39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5" h="39">
                        <a:moveTo>
                          <a:pt x="2" y="1"/>
                        </a:move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4" y="2"/>
                        </a:lnTo>
                        <a:lnTo>
                          <a:pt x="4" y="7"/>
                        </a:lnTo>
                        <a:lnTo>
                          <a:pt x="4" y="18"/>
                        </a:lnTo>
                        <a:lnTo>
                          <a:pt x="3" y="30"/>
                        </a:lnTo>
                        <a:lnTo>
                          <a:pt x="3" y="35"/>
                        </a:lnTo>
                        <a:lnTo>
                          <a:pt x="3" y="36"/>
                        </a:lnTo>
                        <a:lnTo>
                          <a:pt x="3" y="37"/>
                        </a:lnTo>
                        <a:lnTo>
                          <a:pt x="2" y="37"/>
                        </a:lnTo>
                        <a:lnTo>
                          <a:pt x="1" y="37"/>
                        </a:lnTo>
                        <a:lnTo>
                          <a:pt x="1" y="38"/>
                        </a:lnTo>
                        <a:lnTo>
                          <a:pt x="0" y="38"/>
                        </a:lnTo>
                        <a:lnTo>
                          <a:pt x="0" y="39"/>
                        </a:lnTo>
                        <a:lnTo>
                          <a:pt x="1" y="39"/>
                        </a:lnTo>
                        <a:lnTo>
                          <a:pt x="2" y="38"/>
                        </a:lnTo>
                        <a:lnTo>
                          <a:pt x="3" y="37"/>
                        </a:lnTo>
                        <a:lnTo>
                          <a:pt x="4" y="37"/>
                        </a:lnTo>
                        <a:lnTo>
                          <a:pt x="4" y="36"/>
                        </a:lnTo>
                        <a:lnTo>
                          <a:pt x="4" y="30"/>
                        </a:lnTo>
                        <a:lnTo>
                          <a:pt x="4" y="19"/>
                        </a:lnTo>
                        <a:lnTo>
                          <a:pt x="5" y="7"/>
                        </a:lnTo>
                        <a:lnTo>
                          <a:pt x="5" y="2"/>
                        </a:lnTo>
                        <a:lnTo>
                          <a:pt x="5" y="1"/>
                        </a:lnTo>
                        <a:lnTo>
                          <a:pt x="4" y="1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41" name="Freeform 545">
                    <a:extLst>
                      <a:ext uri="{FF2B5EF4-FFF2-40B4-BE49-F238E27FC236}">
                        <a16:creationId xmlns:a16="http://schemas.microsoft.com/office/drawing/2014/main" id="{145FA081-EFCB-42B4-B0BC-8B6D40DCAE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" y="56"/>
                    <a:ext cx="5" cy="39"/>
                  </a:xfrm>
                  <a:custGeom>
                    <a:avLst/>
                    <a:gdLst>
                      <a:gd name="T0" fmla="*/ 2 w 5"/>
                      <a:gd name="T1" fmla="*/ 1 h 39"/>
                      <a:gd name="T2" fmla="*/ 3 w 5"/>
                      <a:gd name="T3" fmla="*/ 1 h 39"/>
                      <a:gd name="T4" fmla="*/ 4 w 5"/>
                      <a:gd name="T5" fmla="*/ 1 h 39"/>
                      <a:gd name="T6" fmla="*/ 4 w 5"/>
                      <a:gd name="T7" fmla="*/ 1 h 39"/>
                      <a:gd name="T8" fmla="*/ 4 w 5"/>
                      <a:gd name="T9" fmla="*/ 2 h 39"/>
                      <a:gd name="T10" fmla="*/ 4 w 5"/>
                      <a:gd name="T11" fmla="*/ 2 h 39"/>
                      <a:gd name="T12" fmla="*/ 4 w 5"/>
                      <a:gd name="T13" fmla="*/ 18 h 39"/>
                      <a:gd name="T14" fmla="*/ 3 w 5"/>
                      <a:gd name="T15" fmla="*/ 35 h 39"/>
                      <a:gd name="T16" fmla="*/ 3 w 5"/>
                      <a:gd name="T17" fmla="*/ 36 h 39"/>
                      <a:gd name="T18" fmla="*/ 3 w 5"/>
                      <a:gd name="T19" fmla="*/ 36 h 39"/>
                      <a:gd name="T20" fmla="*/ 3 w 5"/>
                      <a:gd name="T21" fmla="*/ 37 h 39"/>
                      <a:gd name="T22" fmla="*/ 2 w 5"/>
                      <a:gd name="T23" fmla="*/ 37 h 39"/>
                      <a:gd name="T24" fmla="*/ 1 w 5"/>
                      <a:gd name="T25" fmla="*/ 37 h 39"/>
                      <a:gd name="T26" fmla="*/ 1 w 5"/>
                      <a:gd name="T27" fmla="*/ 37 h 39"/>
                      <a:gd name="T28" fmla="*/ 1 w 5"/>
                      <a:gd name="T29" fmla="*/ 38 h 39"/>
                      <a:gd name="T30" fmla="*/ 0 w 5"/>
                      <a:gd name="T31" fmla="*/ 38 h 39"/>
                      <a:gd name="T32" fmla="*/ 0 w 5"/>
                      <a:gd name="T33" fmla="*/ 38 h 39"/>
                      <a:gd name="T34" fmla="*/ 0 w 5"/>
                      <a:gd name="T35" fmla="*/ 38 h 39"/>
                      <a:gd name="T36" fmla="*/ 0 w 5"/>
                      <a:gd name="T37" fmla="*/ 38 h 39"/>
                      <a:gd name="T38" fmla="*/ 0 w 5"/>
                      <a:gd name="T39" fmla="*/ 39 h 39"/>
                      <a:gd name="T40" fmla="*/ 0 w 5"/>
                      <a:gd name="T41" fmla="*/ 39 h 39"/>
                      <a:gd name="T42" fmla="*/ 0 w 5"/>
                      <a:gd name="T43" fmla="*/ 39 h 39"/>
                      <a:gd name="T44" fmla="*/ 2 w 5"/>
                      <a:gd name="T45" fmla="*/ 38 h 39"/>
                      <a:gd name="T46" fmla="*/ 3 w 5"/>
                      <a:gd name="T47" fmla="*/ 37 h 39"/>
                      <a:gd name="T48" fmla="*/ 3 w 5"/>
                      <a:gd name="T49" fmla="*/ 37 h 39"/>
                      <a:gd name="T50" fmla="*/ 4 w 5"/>
                      <a:gd name="T51" fmla="*/ 36 h 39"/>
                      <a:gd name="T52" fmla="*/ 4 w 5"/>
                      <a:gd name="T53" fmla="*/ 36 h 39"/>
                      <a:gd name="T54" fmla="*/ 4 w 5"/>
                      <a:gd name="T55" fmla="*/ 19 h 39"/>
                      <a:gd name="T56" fmla="*/ 5 w 5"/>
                      <a:gd name="T57" fmla="*/ 2 h 39"/>
                      <a:gd name="T58" fmla="*/ 5 w 5"/>
                      <a:gd name="T59" fmla="*/ 1 h 39"/>
                      <a:gd name="T60" fmla="*/ 4 w 5"/>
                      <a:gd name="T61" fmla="*/ 1 h 39"/>
                      <a:gd name="T62" fmla="*/ 4 w 5"/>
                      <a:gd name="T63" fmla="*/ 1 h 39"/>
                      <a:gd name="T64" fmla="*/ 3 w 5"/>
                      <a:gd name="T65" fmla="*/ 0 h 39"/>
                      <a:gd name="T66" fmla="*/ 1 w 5"/>
                      <a:gd name="T67" fmla="*/ 0 h 39"/>
                      <a:gd name="T68" fmla="*/ 1 w 5"/>
                      <a:gd name="T69" fmla="*/ 0 h 39"/>
                      <a:gd name="T70" fmla="*/ 1 w 5"/>
                      <a:gd name="T71" fmla="*/ 0 h 39"/>
                      <a:gd name="T72" fmla="*/ 1 w 5"/>
                      <a:gd name="T73" fmla="*/ 1 h 39"/>
                      <a:gd name="T74" fmla="*/ 1 w 5"/>
                      <a:gd name="T75" fmla="*/ 1 h 39"/>
                      <a:gd name="T76" fmla="*/ 2 w 5"/>
                      <a:gd name="T77" fmla="*/ 1 h 39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w 5"/>
                      <a:gd name="T118" fmla="*/ 0 h 39"/>
                      <a:gd name="T119" fmla="*/ 5 w 5"/>
                      <a:gd name="T120" fmla="*/ 39 h 39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T117" t="T118" r="T119" b="T120"/>
                    <a:pathLst>
                      <a:path w="5" h="39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4" y="2"/>
                        </a:lnTo>
                        <a:lnTo>
                          <a:pt x="4" y="7"/>
                        </a:lnTo>
                        <a:lnTo>
                          <a:pt x="4" y="18"/>
                        </a:lnTo>
                        <a:lnTo>
                          <a:pt x="3" y="30"/>
                        </a:lnTo>
                        <a:lnTo>
                          <a:pt x="3" y="35"/>
                        </a:lnTo>
                        <a:lnTo>
                          <a:pt x="3" y="36"/>
                        </a:lnTo>
                        <a:lnTo>
                          <a:pt x="3" y="37"/>
                        </a:lnTo>
                        <a:lnTo>
                          <a:pt x="2" y="37"/>
                        </a:lnTo>
                        <a:lnTo>
                          <a:pt x="1" y="37"/>
                        </a:lnTo>
                        <a:lnTo>
                          <a:pt x="1" y="38"/>
                        </a:lnTo>
                        <a:lnTo>
                          <a:pt x="0" y="38"/>
                        </a:lnTo>
                        <a:lnTo>
                          <a:pt x="0" y="39"/>
                        </a:lnTo>
                        <a:lnTo>
                          <a:pt x="1" y="39"/>
                        </a:lnTo>
                        <a:lnTo>
                          <a:pt x="2" y="38"/>
                        </a:lnTo>
                        <a:lnTo>
                          <a:pt x="3" y="37"/>
                        </a:lnTo>
                        <a:lnTo>
                          <a:pt x="4" y="37"/>
                        </a:lnTo>
                        <a:lnTo>
                          <a:pt x="4" y="36"/>
                        </a:lnTo>
                        <a:lnTo>
                          <a:pt x="4" y="30"/>
                        </a:lnTo>
                        <a:lnTo>
                          <a:pt x="4" y="19"/>
                        </a:lnTo>
                        <a:lnTo>
                          <a:pt x="5" y="7"/>
                        </a:lnTo>
                        <a:lnTo>
                          <a:pt x="5" y="2"/>
                        </a:lnTo>
                        <a:lnTo>
                          <a:pt x="5" y="1"/>
                        </a:lnTo>
                        <a:lnTo>
                          <a:pt x="4" y="1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2" y="1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42" name="Freeform 546">
                    <a:extLst>
                      <a:ext uri="{FF2B5EF4-FFF2-40B4-BE49-F238E27FC236}">
                        <a16:creationId xmlns:a16="http://schemas.microsoft.com/office/drawing/2014/main" id="{22FE1622-FB06-46DA-9406-3FAFD4374F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1" y="60"/>
                    <a:ext cx="1" cy="13"/>
                  </a:xfrm>
                  <a:custGeom>
                    <a:avLst/>
                    <a:gdLst>
                      <a:gd name="T0" fmla="*/ 1 w 1"/>
                      <a:gd name="T1" fmla="*/ 13 h 13"/>
                      <a:gd name="T2" fmla="*/ 1 w 1"/>
                      <a:gd name="T3" fmla="*/ 13 h 13"/>
                      <a:gd name="T4" fmla="*/ 1 w 1"/>
                      <a:gd name="T5" fmla="*/ 13 h 13"/>
                      <a:gd name="T6" fmla="*/ 1 w 1"/>
                      <a:gd name="T7" fmla="*/ 12 h 13"/>
                      <a:gd name="T8" fmla="*/ 1 w 1"/>
                      <a:gd name="T9" fmla="*/ 12 h 13"/>
                      <a:gd name="T10" fmla="*/ 1 w 1"/>
                      <a:gd name="T11" fmla="*/ 10 h 13"/>
                      <a:gd name="T12" fmla="*/ 1 w 1"/>
                      <a:gd name="T13" fmla="*/ 6 h 13"/>
                      <a:gd name="T14" fmla="*/ 1 w 1"/>
                      <a:gd name="T15" fmla="*/ 3 h 13"/>
                      <a:gd name="T16" fmla="*/ 1 w 1"/>
                      <a:gd name="T17" fmla="*/ 0 h 13"/>
                      <a:gd name="T18" fmla="*/ 1 w 1"/>
                      <a:gd name="T19" fmla="*/ 0 h 13"/>
                      <a:gd name="T20" fmla="*/ 1 w 1"/>
                      <a:gd name="T21" fmla="*/ 0 h 13"/>
                      <a:gd name="T22" fmla="*/ 1 w 1"/>
                      <a:gd name="T23" fmla="*/ 0 h 13"/>
                      <a:gd name="T24" fmla="*/ 1 w 1"/>
                      <a:gd name="T25" fmla="*/ 0 h 13"/>
                      <a:gd name="T26" fmla="*/ 1 w 1"/>
                      <a:gd name="T27" fmla="*/ 0 h 13"/>
                      <a:gd name="T28" fmla="*/ 1 w 1"/>
                      <a:gd name="T29" fmla="*/ 0 h 13"/>
                      <a:gd name="T30" fmla="*/ 0 w 1"/>
                      <a:gd name="T31" fmla="*/ 1 h 13"/>
                      <a:gd name="T32" fmla="*/ 0 w 1"/>
                      <a:gd name="T33" fmla="*/ 1 h 13"/>
                      <a:gd name="T34" fmla="*/ 0 w 1"/>
                      <a:gd name="T35" fmla="*/ 3 h 13"/>
                      <a:gd name="T36" fmla="*/ 0 w 1"/>
                      <a:gd name="T37" fmla="*/ 7 h 13"/>
                      <a:gd name="T38" fmla="*/ 0 w 1"/>
                      <a:gd name="T39" fmla="*/ 11 h 13"/>
                      <a:gd name="T40" fmla="*/ 0 w 1"/>
                      <a:gd name="T41" fmla="*/ 13 h 13"/>
                      <a:gd name="T42" fmla="*/ 0 w 1"/>
                      <a:gd name="T43" fmla="*/ 13 h 13"/>
                      <a:gd name="T44" fmla="*/ 0 w 1"/>
                      <a:gd name="T45" fmla="*/ 13 h 13"/>
                      <a:gd name="T46" fmla="*/ 0 w 1"/>
                      <a:gd name="T47" fmla="*/ 13 h 13"/>
                      <a:gd name="T48" fmla="*/ 0 w 1"/>
                      <a:gd name="T49" fmla="*/ 13 h 13"/>
                      <a:gd name="T50" fmla="*/ 0 w 1"/>
                      <a:gd name="T51" fmla="*/ 13 h 13"/>
                      <a:gd name="T52" fmla="*/ 1 w 1"/>
                      <a:gd name="T53" fmla="*/ 13 h 13"/>
                      <a:gd name="T54" fmla="*/ 1 w 1"/>
                      <a:gd name="T55" fmla="*/ 13 h 13"/>
                      <a:gd name="T56" fmla="*/ 1 w 1"/>
                      <a:gd name="T57" fmla="*/ 13 h 1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w 1"/>
                      <a:gd name="T88" fmla="*/ 0 h 13"/>
                      <a:gd name="T89" fmla="*/ 1 w 1"/>
                      <a:gd name="T90" fmla="*/ 13 h 13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T87" t="T88" r="T89" b="T90"/>
                    <a:pathLst>
                      <a:path w="1" h="13">
                        <a:moveTo>
                          <a:pt x="1" y="13"/>
                        </a:moveTo>
                        <a:lnTo>
                          <a:pt x="1" y="13"/>
                        </a:lnTo>
                        <a:lnTo>
                          <a:pt x="1" y="12"/>
                        </a:lnTo>
                        <a:lnTo>
                          <a:pt x="1" y="10"/>
                        </a:lnTo>
                        <a:lnTo>
                          <a:pt x="1" y="6"/>
                        </a:lnTo>
                        <a:lnTo>
                          <a:pt x="1" y="3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3"/>
                        </a:lnTo>
                        <a:lnTo>
                          <a:pt x="0" y="7"/>
                        </a:lnTo>
                        <a:lnTo>
                          <a:pt x="0" y="11"/>
                        </a:lnTo>
                        <a:lnTo>
                          <a:pt x="0" y="13"/>
                        </a:lnTo>
                        <a:lnTo>
                          <a:pt x="1" y="13"/>
                        </a:lnTo>
                        <a:close/>
                      </a:path>
                    </a:pathLst>
                  </a:custGeom>
                  <a:solidFill>
                    <a:srgbClr val="B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43" name="Freeform 547">
                    <a:extLst>
                      <a:ext uri="{FF2B5EF4-FFF2-40B4-BE49-F238E27FC236}">
                        <a16:creationId xmlns:a16="http://schemas.microsoft.com/office/drawing/2014/main" id="{184AFB48-8A52-4AC2-B57E-ACDA40D0DA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" y="60"/>
                    <a:ext cx="1" cy="13"/>
                  </a:xfrm>
                  <a:custGeom>
                    <a:avLst/>
                    <a:gdLst>
                      <a:gd name="T0" fmla="*/ 1 w 1"/>
                      <a:gd name="T1" fmla="*/ 13 h 13"/>
                      <a:gd name="T2" fmla="*/ 1 w 1"/>
                      <a:gd name="T3" fmla="*/ 13 h 13"/>
                      <a:gd name="T4" fmla="*/ 1 w 1"/>
                      <a:gd name="T5" fmla="*/ 13 h 13"/>
                      <a:gd name="T6" fmla="*/ 1 w 1"/>
                      <a:gd name="T7" fmla="*/ 13 h 13"/>
                      <a:gd name="T8" fmla="*/ 1 w 1"/>
                      <a:gd name="T9" fmla="*/ 12 h 13"/>
                      <a:gd name="T10" fmla="*/ 1 w 1"/>
                      <a:gd name="T11" fmla="*/ 12 h 13"/>
                      <a:gd name="T12" fmla="*/ 1 w 1"/>
                      <a:gd name="T13" fmla="*/ 12 h 13"/>
                      <a:gd name="T14" fmla="*/ 1 w 1"/>
                      <a:gd name="T15" fmla="*/ 10 h 13"/>
                      <a:gd name="T16" fmla="*/ 1 w 1"/>
                      <a:gd name="T17" fmla="*/ 6 h 13"/>
                      <a:gd name="T18" fmla="*/ 1 w 1"/>
                      <a:gd name="T19" fmla="*/ 3 h 13"/>
                      <a:gd name="T20" fmla="*/ 1 w 1"/>
                      <a:gd name="T21" fmla="*/ 0 h 13"/>
                      <a:gd name="T22" fmla="*/ 1 w 1"/>
                      <a:gd name="T23" fmla="*/ 0 h 13"/>
                      <a:gd name="T24" fmla="*/ 1 w 1"/>
                      <a:gd name="T25" fmla="*/ 0 h 13"/>
                      <a:gd name="T26" fmla="*/ 1 w 1"/>
                      <a:gd name="T27" fmla="*/ 0 h 13"/>
                      <a:gd name="T28" fmla="*/ 1 w 1"/>
                      <a:gd name="T29" fmla="*/ 0 h 13"/>
                      <a:gd name="T30" fmla="*/ 1 w 1"/>
                      <a:gd name="T31" fmla="*/ 0 h 13"/>
                      <a:gd name="T32" fmla="*/ 1 w 1"/>
                      <a:gd name="T33" fmla="*/ 0 h 13"/>
                      <a:gd name="T34" fmla="*/ 1 w 1"/>
                      <a:gd name="T35" fmla="*/ 0 h 13"/>
                      <a:gd name="T36" fmla="*/ 1 w 1"/>
                      <a:gd name="T37" fmla="*/ 0 h 13"/>
                      <a:gd name="T38" fmla="*/ 0 w 1"/>
                      <a:gd name="T39" fmla="*/ 1 h 13"/>
                      <a:gd name="T40" fmla="*/ 0 w 1"/>
                      <a:gd name="T41" fmla="*/ 1 h 13"/>
                      <a:gd name="T42" fmla="*/ 0 w 1"/>
                      <a:gd name="T43" fmla="*/ 1 h 13"/>
                      <a:gd name="T44" fmla="*/ 0 w 1"/>
                      <a:gd name="T45" fmla="*/ 3 h 13"/>
                      <a:gd name="T46" fmla="*/ 0 w 1"/>
                      <a:gd name="T47" fmla="*/ 7 h 13"/>
                      <a:gd name="T48" fmla="*/ 0 w 1"/>
                      <a:gd name="T49" fmla="*/ 11 h 13"/>
                      <a:gd name="T50" fmla="*/ 0 w 1"/>
                      <a:gd name="T51" fmla="*/ 13 h 13"/>
                      <a:gd name="T52" fmla="*/ 0 w 1"/>
                      <a:gd name="T53" fmla="*/ 13 h 13"/>
                      <a:gd name="T54" fmla="*/ 0 w 1"/>
                      <a:gd name="T55" fmla="*/ 13 h 13"/>
                      <a:gd name="T56" fmla="*/ 0 w 1"/>
                      <a:gd name="T57" fmla="*/ 13 h 13"/>
                      <a:gd name="T58" fmla="*/ 0 w 1"/>
                      <a:gd name="T59" fmla="*/ 13 h 13"/>
                      <a:gd name="T60" fmla="*/ 0 w 1"/>
                      <a:gd name="T61" fmla="*/ 13 h 13"/>
                      <a:gd name="T62" fmla="*/ 0 w 1"/>
                      <a:gd name="T63" fmla="*/ 13 h 13"/>
                      <a:gd name="T64" fmla="*/ 0 w 1"/>
                      <a:gd name="T65" fmla="*/ 13 h 13"/>
                      <a:gd name="T66" fmla="*/ 1 w 1"/>
                      <a:gd name="T67" fmla="*/ 13 h 13"/>
                      <a:gd name="T68" fmla="*/ 1 w 1"/>
                      <a:gd name="T69" fmla="*/ 13 h 13"/>
                      <a:gd name="T70" fmla="*/ 1 w 1"/>
                      <a:gd name="T71" fmla="*/ 13 h 13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w 1"/>
                      <a:gd name="T109" fmla="*/ 0 h 13"/>
                      <a:gd name="T110" fmla="*/ 1 w 1"/>
                      <a:gd name="T111" fmla="*/ 13 h 13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T108" t="T109" r="T110" b="T111"/>
                    <a:pathLst>
                      <a:path w="1" h="13">
                        <a:moveTo>
                          <a:pt x="1" y="13"/>
                        </a:moveTo>
                        <a:lnTo>
                          <a:pt x="1" y="13"/>
                        </a:lnTo>
                        <a:lnTo>
                          <a:pt x="1" y="12"/>
                        </a:lnTo>
                        <a:lnTo>
                          <a:pt x="1" y="10"/>
                        </a:lnTo>
                        <a:lnTo>
                          <a:pt x="1" y="6"/>
                        </a:lnTo>
                        <a:lnTo>
                          <a:pt x="1" y="3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3"/>
                        </a:lnTo>
                        <a:lnTo>
                          <a:pt x="0" y="7"/>
                        </a:lnTo>
                        <a:lnTo>
                          <a:pt x="0" y="11"/>
                        </a:lnTo>
                        <a:lnTo>
                          <a:pt x="0" y="13"/>
                        </a:lnTo>
                        <a:lnTo>
                          <a:pt x="1" y="13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44" name="Freeform 548">
                    <a:extLst>
                      <a:ext uri="{FF2B5EF4-FFF2-40B4-BE49-F238E27FC236}">
                        <a16:creationId xmlns:a16="http://schemas.microsoft.com/office/drawing/2014/main" id="{46230AB0-56DA-4F90-89FE-1EBA6CD963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1" y="60"/>
                    <a:ext cx="2" cy="13"/>
                  </a:xfrm>
                  <a:custGeom>
                    <a:avLst/>
                    <a:gdLst>
                      <a:gd name="T0" fmla="*/ 1 w 2"/>
                      <a:gd name="T1" fmla="*/ 13 h 13"/>
                      <a:gd name="T2" fmla="*/ 1 w 2"/>
                      <a:gd name="T3" fmla="*/ 13 h 13"/>
                      <a:gd name="T4" fmla="*/ 1 w 2"/>
                      <a:gd name="T5" fmla="*/ 13 h 13"/>
                      <a:gd name="T6" fmla="*/ 0 w 2"/>
                      <a:gd name="T7" fmla="*/ 13 h 13"/>
                      <a:gd name="T8" fmla="*/ 0 w 2"/>
                      <a:gd name="T9" fmla="*/ 13 h 13"/>
                      <a:gd name="T10" fmla="*/ 0 w 2"/>
                      <a:gd name="T11" fmla="*/ 13 h 13"/>
                      <a:gd name="T12" fmla="*/ 0 w 2"/>
                      <a:gd name="T13" fmla="*/ 13 h 13"/>
                      <a:gd name="T14" fmla="*/ 0 w 2"/>
                      <a:gd name="T15" fmla="*/ 13 h 13"/>
                      <a:gd name="T16" fmla="*/ 0 w 2"/>
                      <a:gd name="T17" fmla="*/ 13 h 13"/>
                      <a:gd name="T18" fmla="*/ 1 w 2"/>
                      <a:gd name="T19" fmla="*/ 13 h 13"/>
                      <a:gd name="T20" fmla="*/ 1 w 2"/>
                      <a:gd name="T21" fmla="*/ 13 h 13"/>
                      <a:gd name="T22" fmla="*/ 1 w 2"/>
                      <a:gd name="T23" fmla="*/ 13 h 13"/>
                      <a:gd name="T24" fmla="*/ 1 w 2"/>
                      <a:gd name="T25" fmla="*/ 13 h 13"/>
                      <a:gd name="T26" fmla="*/ 1 w 2"/>
                      <a:gd name="T27" fmla="*/ 13 h 13"/>
                      <a:gd name="T28" fmla="*/ 1 w 2"/>
                      <a:gd name="T29" fmla="*/ 13 h 13"/>
                      <a:gd name="T30" fmla="*/ 1 w 2"/>
                      <a:gd name="T31" fmla="*/ 13 h 13"/>
                      <a:gd name="T32" fmla="*/ 1 w 2"/>
                      <a:gd name="T33" fmla="*/ 12 h 13"/>
                      <a:gd name="T34" fmla="*/ 1 w 2"/>
                      <a:gd name="T35" fmla="*/ 10 h 13"/>
                      <a:gd name="T36" fmla="*/ 1 w 2"/>
                      <a:gd name="T37" fmla="*/ 6 h 13"/>
                      <a:gd name="T38" fmla="*/ 2 w 2"/>
                      <a:gd name="T39" fmla="*/ 3 h 13"/>
                      <a:gd name="T40" fmla="*/ 2 w 2"/>
                      <a:gd name="T41" fmla="*/ 1 h 13"/>
                      <a:gd name="T42" fmla="*/ 2 w 2"/>
                      <a:gd name="T43" fmla="*/ 1 h 13"/>
                      <a:gd name="T44" fmla="*/ 2 w 2"/>
                      <a:gd name="T45" fmla="*/ 1 h 13"/>
                      <a:gd name="T46" fmla="*/ 1 w 2"/>
                      <a:gd name="T47" fmla="*/ 0 h 13"/>
                      <a:gd name="T48" fmla="*/ 1 w 2"/>
                      <a:gd name="T49" fmla="*/ 0 h 13"/>
                      <a:gd name="T50" fmla="*/ 1 w 2"/>
                      <a:gd name="T51" fmla="*/ 3 h 13"/>
                      <a:gd name="T52" fmla="*/ 1 w 2"/>
                      <a:gd name="T53" fmla="*/ 6 h 13"/>
                      <a:gd name="T54" fmla="*/ 1 w 2"/>
                      <a:gd name="T55" fmla="*/ 10 h 13"/>
                      <a:gd name="T56" fmla="*/ 1 w 2"/>
                      <a:gd name="T57" fmla="*/ 12 h 13"/>
                      <a:gd name="T58" fmla="*/ 1 w 2"/>
                      <a:gd name="T59" fmla="*/ 12 h 13"/>
                      <a:gd name="T60" fmla="*/ 1 w 2"/>
                      <a:gd name="T61" fmla="*/ 13 h 13"/>
                      <a:gd name="T62" fmla="*/ 1 w 2"/>
                      <a:gd name="T63" fmla="*/ 13 h 13"/>
                      <a:gd name="T64" fmla="*/ 1 w 2"/>
                      <a:gd name="T65" fmla="*/ 13 h 13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2"/>
                      <a:gd name="T100" fmla="*/ 0 h 13"/>
                      <a:gd name="T101" fmla="*/ 2 w 2"/>
                      <a:gd name="T102" fmla="*/ 13 h 13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2" h="13">
                        <a:moveTo>
                          <a:pt x="1" y="13"/>
                        </a:moveTo>
                        <a:lnTo>
                          <a:pt x="1" y="13"/>
                        </a:lnTo>
                        <a:lnTo>
                          <a:pt x="0" y="13"/>
                        </a:lnTo>
                        <a:lnTo>
                          <a:pt x="1" y="13"/>
                        </a:lnTo>
                        <a:lnTo>
                          <a:pt x="1" y="12"/>
                        </a:lnTo>
                        <a:lnTo>
                          <a:pt x="1" y="10"/>
                        </a:lnTo>
                        <a:lnTo>
                          <a:pt x="1" y="6"/>
                        </a:lnTo>
                        <a:lnTo>
                          <a:pt x="2" y="3"/>
                        </a:lnTo>
                        <a:lnTo>
                          <a:pt x="2" y="1"/>
                        </a:lnTo>
                        <a:lnTo>
                          <a:pt x="1" y="0"/>
                        </a:lnTo>
                        <a:lnTo>
                          <a:pt x="1" y="3"/>
                        </a:lnTo>
                        <a:lnTo>
                          <a:pt x="1" y="6"/>
                        </a:lnTo>
                        <a:lnTo>
                          <a:pt x="1" y="10"/>
                        </a:lnTo>
                        <a:lnTo>
                          <a:pt x="1" y="12"/>
                        </a:lnTo>
                        <a:lnTo>
                          <a:pt x="1" y="13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45" name="Freeform 549">
                    <a:extLst>
                      <a:ext uri="{FF2B5EF4-FFF2-40B4-BE49-F238E27FC236}">
                        <a16:creationId xmlns:a16="http://schemas.microsoft.com/office/drawing/2014/main" id="{560D4196-5AAA-4FB4-A7C8-92D39CE840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1" y="60"/>
                    <a:ext cx="2" cy="13"/>
                  </a:xfrm>
                  <a:custGeom>
                    <a:avLst/>
                    <a:gdLst>
                      <a:gd name="T0" fmla="*/ 1 w 2"/>
                      <a:gd name="T1" fmla="*/ 13 h 13"/>
                      <a:gd name="T2" fmla="*/ 1 w 2"/>
                      <a:gd name="T3" fmla="*/ 13 h 13"/>
                      <a:gd name="T4" fmla="*/ 1 w 2"/>
                      <a:gd name="T5" fmla="*/ 13 h 13"/>
                      <a:gd name="T6" fmla="*/ 1 w 2"/>
                      <a:gd name="T7" fmla="*/ 13 h 13"/>
                      <a:gd name="T8" fmla="*/ 0 w 2"/>
                      <a:gd name="T9" fmla="*/ 13 h 13"/>
                      <a:gd name="T10" fmla="*/ 0 w 2"/>
                      <a:gd name="T11" fmla="*/ 13 h 13"/>
                      <a:gd name="T12" fmla="*/ 0 w 2"/>
                      <a:gd name="T13" fmla="*/ 13 h 13"/>
                      <a:gd name="T14" fmla="*/ 0 w 2"/>
                      <a:gd name="T15" fmla="*/ 13 h 13"/>
                      <a:gd name="T16" fmla="*/ 0 w 2"/>
                      <a:gd name="T17" fmla="*/ 13 h 13"/>
                      <a:gd name="T18" fmla="*/ 0 w 2"/>
                      <a:gd name="T19" fmla="*/ 13 h 13"/>
                      <a:gd name="T20" fmla="*/ 0 w 2"/>
                      <a:gd name="T21" fmla="*/ 13 h 13"/>
                      <a:gd name="T22" fmla="*/ 0 w 2"/>
                      <a:gd name="T23" fmla="*/ 13 h 13"/>
                      <a:gd name="T24" fmla="*/ 1 w 2"/>
                      <a:gd name="T25" fmla="*/ 13 h 13"/>
                      <a:gd name="T26" fmla="*/ 1 w 2"/>
                      <a:gd name="T27" fmla="*/ 13 h 13"/>
                      <a:gd name="T28" fmla="*/ 1 w 2"/>
                      <a:gd name="T29" fmla="*/ 13 h 13"/>
                      <a:gd name="T30" fmla="*/ 1 w 2"/>
                      <a:gd name="T31" fmla="*/ 13 h 13"/>
                      <a:gd name="T32" fmla="*/ 1 w 2"/>
                      <a:gd name="T33" fmla="*/ 13 h 13"/>
                      <a:gd name="T34" fmla="*/ 1 w 2"/>
                      <a:gd name="T35" fmla="*/ 13 h 13"/>
                      <a:gd name="T36" fmla="*/ 1 w 2"/>
                      <a:gd name="T37" fmla="*/ 13 h 13"/>
                      <a:gd name="T38" fmla="*/ 1 w 2"/>
                      <a:gd name="T39" fmla="*/ 13 h 13"/>
                      <a:gd name="T40" fmla="*/ 1 w 2"/>
                      <a:gd name="T41" fmla="*/ 12 h 13"/>
                      <a:gd name="T42" fmla="*/ 1 w 2"/>
                      <a:gd name="T43" fmla="*/ 12 h 13"/>
                      <a:gd name="T44" fmla="*/ 1 w 2"/>
                      <a:gd name="T45" fmla="*/ 10 h 13"/>
                      <a:gd name="T46" fmla="*/ 1 w 2"/>
                      <a:gd name="T47" fmla="*/ 6 h 13"/>
                      <a:gd name="T48" fmla="*/ 2 w 2"/>
                      <a:gd name="T49" fmla="*/ 3 h 13"/>
                      <a:gd name="T50" fmla="*/ 2 w 2"/>
                      <a:gd name="T51" fmla="*/ 1 h 13"/>
                      <a:gd name="T52" fmla="*/ 2 w 2"/>
                      <a:gd name="T53" fmla="*/ 1 h 13"/>
                      <a:gd name="T54" fmla="*/ 2 w 2"/>
                      <a:gd name="T55" fmla="*/ 1 h 13"/>
                      <a:gd name="T56" fmla="*/ 2 w 2"/>
                      <a:gd name="T57" fmla="*/ 1 h 13"/>
                      <a:gd name="T58" fmla="*/ 1 w 2"/>
                      <a:gd name="T59" fmla="*/ 0 h 13"/>
                      <a:gd name="T60" fmla="*/ 1 w 2"/>
                      <a:gd name="T61" fmla="*/ 0 h 13"/>
                      <a:gd name="T62" fmla="*/ 1 w 2"/>
                      <a:gd name="T63" fmla="*/ 0 h 13"/>
                      <a:gd name="T64" fmla="*/ 1 w 2"/>
                      <a:gd name="T65" fmla="*/ 3 h 13"/>
                      <a:gd name="T66" fmla="*/ 1 w 2"/>
                      <a:gd name="T67" fmla="*/ 6 h 13"/>
                      <a:gd name="T68" fmla="*/ 1 w 2"/>
                      <a:gd name="T69" fmla="*/ 10 h 13"/>
                      <a:gd name="T70" fmla="*/ 1 w 2"/>
                      <a:gd name="T71" fmla="*/ 12 h 13"/>
                      <a:gd name="T72" fmla="*/ 1 w 2"/>
                      <a:gd name="T73" fmla="*/ 12 h 13"/>
                      <a:gd name="T74" fmla="*/ 1 w 2"/>
                      <a:gd name="T75" fmla="*/ 12 h 13"/>
                      <a:gd name="T76" fmla="*/ 1 w 2"/>
                      <a:gd name="T77" fmla="*/ 13 h 13"/>
                      <a:gd name="T78" fmla="*/ 1 w 2"/>
                      <a:gd name="T79" fmla="*/ 13 h 13"/>
                      <a:gd name="T80" fmla="*/ 1 w 2"/>
                      <a:gd name="T81" fmla="*/ 13 h 13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w 2"/>
                      <a:gd name="T124" fmla="*/ 0 h 13"/>
                      <a:gd name="T125" fmla="*/ 2 w 2"/>
                      <a:gd name="T126" fmla="*/ 13 h 13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T123" t="T124" r="T125" b="T126"/>
                    <a:pathLst>
                      <a:path w="2" h="13">
                        <a:moveTo>
                          <a:pt x="1" y="13"/>
                        </a:moveTo>
                        <a:lnTo>
                          <a:pt x="1" y="13"/>
                        </a:lnTo>
                        <a:lnTo>
                          <a:pt x="0" y="13"/>
                        </a:lnTo>
                        <a:lnTo>
                          <a:pt x="1" y="13"/>
                        </a:lnTo>
                        <a:lnTo>
                          <a:pt x="1" y="12"/>
                        </a:lnTo>
                        <a:lnTo>
                          <a:pt x="1" y="10"/>
                        </a:lnTo>
                        <a:lnTo>
                          <a:pt x="1" y="6"/>
                        </a:lnTo>
                        <a:lnTo>
                          <a:pt x="2" y="3"/>
                        </a:lnTo>
                        <a:lnTo>
                          <a:pt x="2" y="1"/>
                        </a:lnTo>
                        <a:lnTo>
                          <a:pt x="1" y="0"/>
                        </a:lnTo>
                        <a:lnTo>
                          <a:pt x="1" y="3"/>
                        </a:lnTo>
                        <a:lnTo>
                          <a:pt x="1" y="6"/>
                        </a:lnTo>
                        <a:lnTo>
                          <a:pt x="1" y="10"/>
                        </a:lnTo>
                        <a:lnTo>
                          <a:pt x="1" y="12"/>
                        </a:lnTo>
                        <a:lnTo>
                          <a:pt x="1" y="13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46" name="Freeform 550">
                    <a:extLst>
                      <a:ext uri="{FF2B5EF4-FFF2-40B4-BE49-F238E27FC236}">
                        <a16:creationId xmlns:a16="http://schemas.microsoft.com/office/drawing/2014/main" id="{C6C318F4-D1A4-4D31-8CDE-A9CB99A112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1" y="57"/>
                    <a:ext cx="4" cy="32"/>
                  </a:xfrm>
                  <a:custGeom>
                    <a:avLst/>
                    <a:gdLst>
                      <a:gd name="T0" fmla="*/ 1 w 4"/>
                      <a:gd name="T1" fmla="*/ 0 h 32"/>
                      <a:gd name="T2" fmla="*/ 1 w 4"/>
                      <a:gd name="T3" fmla="*/ 0 h 32"/>
                      <a:gd name="T4" fmla="*/ 1 w 4"/>
                      <a:gd name="T5" fmla="*/ 0 h 32"/>
                      <a:gd name="T6" fmla="*/ 1 w 4"/>
                      <a:gd name="T7" fmla="*/ 0 h 32"/>
                      <a:gd name="T8" fmla="*/ 1 w 4"/>
                      <a:gd name="T9" fmla="*/ 0 h 32"/>
                      <a:gd name="T10" fmla="*/ 1 w 4"/>
                      <a:gd name="T11" fmla="*/ 6 h 32"/>
                      <a:gd name="T12" fmla="*/ 0 w 4"/>
                      <a:gd name="T13" fmla="*/ 16 h 32"/>
                      <a:gd name="T14" fmla="*/ 0 w 4"/>
                      <a:gd name="T15" fmla="*/ 27 h 32"/>
                      <a:gd name="T16" fmla="*/ 0 w 4"/>
                      <a:gd name="T17" fmla="*/ 31 h 32"/>
                      <a:gd name="T18" fmla="*/ 0 w 4"/>
                      <a:gd name="T19" fmla="*/ 31 h 32"/>
                      <a:gd name="T20" fmla="*/ 0 w 4"/>
                      <a:gd name="T21" fmla="*/ 32 h 32"/>
                      <a:gd name="T22" fmla="*/ 0 w 4"/>
                      <a:gd name="T23" fmla="*/ 32 h 32"/>
                      <a:gd name="T24" fmla="*/ 0 w 4"/>
                      <a:gd name="T25" fmla="*/ 32 h 32"/>
                      <a:gd name="T26" fmla="*/ 1 w 4"/>
                      <a:gd name="T27" fmla="*/ 31 h 32"/>
                      <a:gd name="T28" fmla="*/ 2 w 4"/>
                      <a:gd name="T29" fmla="*/ 31 h 32"/>
                      <a:gd name="T30" fmla="*/ 3 w 4"/>
                      <a:gd name="T31" fmla="*/ 30 h 32"/>
                      <a:gd name="T32" fmla="*/ 3 w 4"/>
                      <a:gd name="T33" fmla="*/ 30 h 32"/>
                      <a:gd name="T34" fmla="*/ 3 w 4"/>
                      <a:gd name="T35" fmla="*/ 26 h 32"/>
                      <a:gd name="T36" fmla="*/ 3 w 4"/>
                      <a:gd name="T37" fmla="*/ 16 h 32"/>
                      <a:gd name="T38" fmla="*/ 3 w 4"/>
                      <a:gd name="T39" fmla="*/ 6 h 32"/>
                      <a:gd name="T40" fmla="*/ 4 w 4"/>
                      <a:gd name="T41" fmla="*/ 1 h 32"/>
                      <a:gd name="T42" fmla="*/ 4 w 4"/>
                      <a:gd name="T43" fmla="*/ 0 h 32"/>
                      <a:gd name="T44" fmla="*/ 3 w 4"/>
                      <a:gd name="T45" fmla="*/ 0 h 32"/>
                      <a:gd name="T46" fmla="*/ 3 w 4"/>
                      <a:gd name="T47" fmla="*/ 0 h 32"/>
                      <a:gd name="T48" fmla="*/ 3 w 4"/>
                      <a:gd name="T49" fmla="*/ 0 h 32"/>
                      <a:gd name="T50" fmla="*/ 3 w 4"/>
                      <a:gd name="T51" fmla="*/ 0 h 32"/>
                      <a:gd name="T52" fmla="*/ 2 w 4"/>
                      <a:gd name="T53" fmla="*/ 0 h 32"/>
                      <a:gd name="T54" fmla="*/ 1 w 4"/>
                      <a:gd name="T55" fmla="*/ 0 h 32"/>
                      <a:gd name="T56" fmla="*/ 1 w 4"/>
                      <a:gd name="T57" fmla="*/ 0 h 32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w 4"/>
                      <a:gd name="T88" fmla="*/ 0 h 32"/>
                      <a:gd name="T89" fmla="*/ 4 w 4"/>
                      <a:gd name="T90" fmla="*/ 32 h 32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T87" t="T88" r="T89" b="T90"/>
                    <a:pathLst>
                      <a:path w="4" h="32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6"/>
                        </a:lnTo>
                        <a:lnTo>
                          <a:pt x="0" y="16"/>
                        </a:lnTo>
                        <a:lnTo>
                          <a:pt x="0" y="27"/>
                        </a:lnTo>
                        <a:lnTo>
                          <a:pt x="0" y="31"/>
                        </a:lnTo>
                        <a:lnTo>
                          <a:pt x="0" y="32"/>
                        </a:lnTo>
                        <a:lnTo>
                          <a:pt x="1" y="31"/>
                        </a:lnTo>
                        <a:lnTo>
                          <a:pt x="2" y="31"/>
                        </a:lnTo>
                        <a:lnTo>
                          <a:pt x="3" y="30"/>
                        </a:lnTo>
                        <a:lnTo>
                          <a:pt x="3" y="26"/>
                        </a:lnTo>
                        <a:lnTo>
                          <a:pt x="3" y="16"/>
                        </a:lnTo>
                        <a:lnTo>
                          <a:pt x="3" y="6"/>
                        </a:lnTo>
                        <a:lnTo>
                          <a:pt x="4" y="1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47" name="Freeform 551">
                    <a:extLst>
                      <a:ext uri="{FF2B5EF4-FFF2-40B4-BE49-F238E27FC236}">
                        <a16:creationId xmlns:a16="http://schemas.microsoft.com/office/drawing/2014/main" id="{E1892797-BA7A-4D3C-B25A-30E436EAC8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1" y="57"/>
                    <a:ext cx="4" cy="32"/>
                  </a:xfrm>
                  <a:custGeom>
                    <a:avLst/>
                    <a:gdLst>
                      <a:gd name="T0" fmla="*/ 1 w 4"/>
                      <a:gd name="T1" fmla="*/ 0 h 32"/>
                      <a:gd name="T2" fmla="*/ 1 w 4"/>
                      <a:gd name="T3" fmla="*/ 0 h 32"/>
                      <a:gd name="T4" fmla="*/ 1 w 4"/>
                      <a:gd name="T5" fmla="*/ 0 h 32"/>
                      <a:gd name="T6" fmla="*/ 1 w 4"/>
                      <a:gd name="T7" fmla="*/ 0 h 32"/>
                      <a:gd name="T8" fmla="*/ 1 w 4"/>
                      <a:gd name="T9" fmla="*/ 0 h 32"/>
                      <a:gd name="T10" fmla="*/ 1 w 4"/>
                      <a:gd name="T11" fmla="*/ 0 h 32"/>
                      <a:gd name="T12" fmla="*/ 1 w 4"/>
                      <a:gd name="T13" fmla="*/ 0 h 32"/>
                      <a:gd name="T14" fmla="*/ 1 w 4"/>
                      <a:gd name="T15" fmla="*/ 6 h 32"/>
                      <a:gd name="T16" fmla="*/ 0 w 4"/>
                      <a:gd name="T17" fmla="*/ 16 h 32"/>
                      <a:gd name="T18" fmla="*/ 0 w 4"/>
                      <a:gd name="T19" fmla="*/ 27 h 32"/>
                      <a:gd name="T20" fmla="*/ 0 w 4"/>
                      <a:gd name="T21" fmla="*/ 31 h 32"/>
                      <a:gd name="T22" fmla="*/ 0 w 4"/>
                      <a:gd name="T23" fmla="*/ 31 h 32"/>
                      <a:gd name="T24" fmla="*/ 0 w 4"/>
                      <a:gd name="T25" fmla="*/ 31 h 32"/>
                      <a:gd name="T26" fmla="*/ 0 w 4"/>
                      <a:gd name="T27" fmla="*/ 32 h 32"/>
                      <a:gd name="T28" fmla="*/ 0 w 4"/>
                      <a:gd name="T29" fmla="*/ 32 h 32"/>
                      <a:gd name="T30" fmla="*/ 0 w 4"/>
                      <a:gd name="T31" fmla="*/ 32 h 32"/>
                      <a:gd name="T32" fmla="*/ 0 w 4"/>
                      <a:gd name="T33" fmla="*/ 32 h 32"/>
                      <a:gd name="T34" fmla="*/ 1 w 4"/>
                      <a:gd name="T35" fmla="*/ 31 h 32"/>
                      <a:gd name="T36" fmla="*/ 2 w 4"/>
                      <a:gd name="T37" fmla="*/ 31 h 32"/>
                      <a:gd name="T38" fmla="*/ 3 w 4"/>
                      <a:gd name="T39" fmla="*/ 30 h 32"/>
                      <a:gd name="T40" fmla="*/ 3 w 4"/>
                      <a:gd name="T41" fmla="*/ 30 h 32"/>
                      <a:gd name="T42" fmla="*/ 3 w 4"/>
                      <a:gd name="T43" fmla="*/ 30 h 32"/>
                      <a:gd name="T44" fmla="*/ 3 w 4"/>
                      <a:gd name="T45" fmla="*/ 26 h 32"/>
                      <a:gd name="T46" fmla="*/ 3 w 4"/>
                      <a:gd name="T47" fmla="*/ 16 h 32"/>
                      <a:gd name="T48" fmla="*/ 3 w 4"/>
                      <a:gd name="T49" fmla="*/ 6 h 32"/>
                      <a:gd name="T50" fmla="*/ 4 w 4"/>
                      <a:gd name="T51" fmla="*/ 1 h 32"/>
                      <a:gd name="T52" fmla="*/ 4 w 4"/>
                      <a:gd name="T53" fmla="*/ 1 h 32"/>
                      <a:gd name="T54" fmla="*/ 4 w 4"/>
                      <a:gd name="T55" fmla="*/ 0 h 32"/>
                      <a:gd name="T56" fmla="*/ 3 w 4"/>
                      <a:gd name="T57" fmla="*/ 0 h 32"/>
                      <a:gd name="T58" fmla="*/ 3 w 4"/>
                      <a:gd name="T59" fmla="*/ 0 h 32"/>
                      <a:gd name="T60" fmla="*/ 3 w 4"/>
                      <a:gd name="T61" fmla="*/ 0 h 32"/>
                      <a:gd name="T62" fmla="*/ 3 w 4"/>
                      <a:gd name="T63" fmla="*/ 0 h 32"/>
                      <a:gd name="T64" fmla="*/ 3 w 4"/>
                      <a:gd name="T65" fmla="*/ 0 h 32"/>
                      <a:gd name="T66" fmla="*/ 2 w 4"/>
                      <a:gd name="T67" fmla="*/ 0 h 32"/>
                      <a:gd name="T68" fmla="*/ 1 w 4"/>
                      <a:gd name="T69" fmla="*/ 0 h 32"/>
                      <a:gd name="T70" fmla="*/ 1 w 4"/>
                      <a:gd name="T71" fmla="*/ 0 h 32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w 4"/>
                      <a:gd name="T109" fmla="*/ 0 h 32"/>
                      <a:gd name="T110" fmla="*/ 4 w 4"/>
                      <a:gd name="T111" fmla="*/ 32 h 32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T108" t="T109" r="T110" b="T111"/>
                    <a:pathLst>
                      <a:path w="4" h="32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6"/>
                        </a:lnTo>
                        <a:lnTo>
                          <a:pt x="0" y="16"/>
                        </a:lnTo>
                        <a:lnTo>
                          <a:pt x="0" y="27"/>
                        </a:lnTo>
                        <a:lnTo>
                          <a:pt x="0" y="31"/>
                        </a:lnTo>
                        <a:lnTo>
                          <a:pt x="0" y="32"/>
                        </a:lnTo>
                        <a:lnTo>
                          <a:pt x="1" y="31"/>
                        </a:lnTo>
                        <a:lnTo>
                          <a:pt x="2" y="31"/>
                        </a:lnTo>
                        <a:lnTo>
                          <a:pt x="3" y="30"/>
                        </a:lnTo>
                        <a:lnTo>
                          <a:pt x="3" y="26"/>
                        </a:lnTo>
                        <a:lnTo>
                          <a:pt x="3" y="16"/>
                        </a:lnTo>
                        <a:lnTo>
                          <a:pt x="3" y="6"/>
                        </a:lnTo>
                        <a:lnTo>
                          <a:pt x="4" y="1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48" name="Freeform 552">
                    <a:extLst>
                      <a:ext uri="{FF2B5EF4-FFF2-40B4-BE49-F238E27FC236}">
                        <a16:creationId xmlns:a16="http://schemas.microsoft.com/office/drawing/2014/main" id="{459CFC7A-1D6A-4051-89A5-BD330E5E4F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2" y="58"/>
                    <a:ext cx="2" cy="29"/>
                  </a:xfrm>
                  <a:custGeom>
                    <a:avLst/>
                    <a:gdLst>
                      <a:gd name="T0" fmla="*/ 1 w 2"/>
                      <a:gd name="T1" fmla="*/ 28 h 29"/>
                      <a:gd name="T2" fmla="*/ 1 w 2"/>
                      <a:gd name="T3" fmla="*/ 28 h 29"/>
                      <a:gd name="T4" fmla="*/ 1 w 2"/>
                      <a:gd name="T5" fmla="*/ 28 h 29"/>
                      <a:gd name="T6" fmla="*/ 1 w 2"/>
                      <a:gd name="T7" fmla="*/ 28 h 29"/>
                      <a:gd name="T8" fmla="*/ 1 w 2"/>
                      <a:gd name="T9" fmla="*/ 27 h 29"/>
                      <a:gd name="T10" fmla="*/ 2 w 2"/>
                      <a:gd name="T11" fmla="*/ 23 h 29"/>
                      <a:gd name="T12" fmla="*/ 2 w 2"/>
                      <a:gd name="T13" fmla="*/ 14 h 29"/>
                      <a:gd name="T14" fmla="*/ 2 w 2"/>
                      <a:gd name="T15" fmla="*/ 5 h 29"/>
                      <a:gd name="T16" fmla="*/ 2 w 2"/>
                      <a:gd name="T17" fmla="*/ 1 h 29"/>
                      <a:gd name="T18" fmla="*/ 2 w 2"/>
                      <a:gd name="T19" fmla="*/ 1 h 29"/>
                      <a:gd name="T20" fmla="*/ 2 w 2"/>
                      <a:gd name="T21" fmla="*/ 0 h 29"/>
                      <a:gd name="T22" fmla="*/ 2 w 2"/>
                      <a:gd name="T23" fmla="*/ 0 h 29"/>
                      <a:gd name="T24" fmla="*/ 2 w 2"/>
                      <a:gd name="T25" fmla="*/ 0 h 29"/>
                      <a:gd name="T26" fmla="*/ 2 w 2"/>
                      <a:gd name="T27" fmla="*/ 0 h 29"/>
                      <a:gd name="T28" fmla="*/ 2 w 2"/>
                      <a:gd name="T29" fmla="*/ 0 h 29"/>
                      <a:gd name="T30" fmla="*/ 1 w 2"/>
                      <a:gd name="T31" fmla="*/ 0 h 29"/>
                      <a:gd name="T32" fmla="*/ 1 w 2"/>
                      <a:gd name="T33" fmla="*/ 0 h 29"/>
                      <a:gd name="T34" fmla="*/ 0 w 2"/>
                      <a:gd name="T35" fmla="*/ 29 h 29"/>
                      <a:gd name="T36" fmla="*/ 1 w 2"/>
                      <a:gd name="T37" fmla="*/ 29 h 29"/>
                      <a:gd name="T38" fmla="*/ 1 w 2"/>
                      <a:gd name="T39" fmla="*/ 28 h 29"/>
                      <a:gd name="T40" fmla="*/ 1 w 2"/>
                      <a:gd name="T41" fmla="*/ 28 h 29"/>
                      <a:gd name="T42" fmla="*/ 1 w 2"/>
                      <a:gd name="T43" fmla="*/ 28 h 29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2"/>
                      <a:gd name="T67" fmla="*/ 0 h 29"/>
                      <a:gd name="T68" fmla="*/ 2 w 2"/>
                      <a:gd name="T69" fmla="*/ 29 h 29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2" h="29">
                        <a:moveTo>
                          <a:pt x="1" y="28"/>
                        </a:moveTo>
                        <a:lnTo>
                          <a:pt x="1" y="28"/>
                        </a:lnTo>
                        <a:lnTo>
                          <a:pt x="1" y="27"/>
                        </a:lnTo>
                        <a:lnTo>
                          <a:pt x="2" y="23"/>
                        </a:lnTo>
                        <a:lnTo>
                          <a:pt x="2" y="14"/>
                        </a:lnTo>
                        <a:lnTo>
                          <a:pt x="2" y="5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29"/>
                        </a:lnTo>
                        <a:lnTo>
                          <a:pt x="1" y="29"/>
                        </a:lnTo>
                        <a:lnTo>
                          <a:pt x="1" y="28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49" name="Freeform 553">
                    <a:extLst>
                      <a:ext uri="{FF2B5EF4-FFF2-40B4-BE49-F238E27FC236}">
                        <a16:creationId xmlns:a16="http://schemas.microsoft.com/office/drawing/2014/main" id="{5C51FB31-400F-4EF3-9206-A73B027E7A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" y="58"/>
                    <a:ext cx="2" cy="29"/>
                  </a:xfrm>
                  <a:custGeom>
                    <a:avLst/>
                    <a:gdLst>
                      <a:gd name="T0" fmla="*/ 1 w 2"/>
                      <a:gd name="T1" fmla="*/ 28 h 29"/>
                      <a:gd name="T2" fmla="*/ 1 w 2"/>
                      <a:gd name="T3" fmla="*/ 28 h 29"/>
                      <a:gd name="T4" fmla="*/ 1 w 2"/>
                      <a:gd name="T5" fmla="*/ 28 h 29"/>
                      <a:gd name="T6" fmla="*/ 1 w 2"/>
                      <a:gd name="T7" fmla="*/ 28 h 29"/>
                      <a:gd name="T8" fmla="*/ 1 w 2"/>
                      <a:gd name="T9" fmla="*/ 28 h 29"/>
                      <a:gd name="T10" fmla="*/ 1 w 2"/>
                      <a:gd name="T11" fmla="*/ 27 h 29"/>
                      <a:gd name="T12" fmla="*/ 1 w 2"/>
                      <a:gd name="T13" fmla="*/ 27 h 29"/>
                      <a:gd name="T14" fmla="*/ 2 w 2"/>
                      <a:gd name="T15" fmla="*/ 23 h 29"/>
                      <a:gd name="T16" fmla="*/ 2 w 2"/>
                      <a:gd name="T17" fmla="*/ 14 h 29"/>
                      <a:gd name="T18" fmla="*/ 2 w 2"/>
                      <a:gd name="T19" fmla="*/ 5 h 29"/>
                      <a:gd name="T20" fmla="*/ 2 w 2"/>
                      <a:gd name="T21" fmla="*/ 1 h 29"/>
                      <a:gd name="T22" fmla="*/ 2 w 2"/>
                      <a:gd name="T23" fmla="*/ 1 h 29"/>
                      <a:gd name="T24" fmla="*/ 2 w 2"/>
                      <a:gd name="T25" fmla="*/ 1 h 29"/>
                      <a:gd name="T26" fmla="*/ 2 w 2"/>
                      <a:gd name="T27" fmla="*/ 0 h 29"/>
                      <a:gd name="T28" fmla="*/ 2 w 2"/>
                      <a:gd name="T29" fmla="*/ 0 h 29"/>
                      <a:gd name="T30" fmla="*/ 2 w 2"/>
                      <a:gd name="T31" fmla="*/ 0 h 29"/>
                      <a:gd name="T32" fmla="*/ 2 w 2"/>
                      <a:gd name="T33" fmla="*/ 0 h 29"/>
                      <a:gd name="T34" fmla="*/ 2 w 2"/>
                      <a:gd name="T35" fmla="*/ 0 h 29"/>
                      <a:gd name="T36" fmla="*/ 2 w 2"/>
                      <a:gd name="T37" fmla="*/ 0 h 29"/>
                      <a:gd name="T38" fmla="*/ 1 w 2"/>
                      <a:gd name="T39" fmla="*/ 0 h 29"/>
                      <a:gd name="T40" fmla="*/ 1 w 2"/>
                      <a:gd name="T41" fmla="*/ 0 h 29"/>
                      <a:gd name="T42" fmla="*/ 0 w 2"/>
                      <a:gd name="T43" fmla="*/ 29 h 29"/>
                      <a:gd name="T44" fmla="*/ 0 w 2"/>
                      <a:gd name="T45" fmla="*/ 29 h 29"/>
                      <a:gd name="T46" fmla="*/ 1 w 2"/>
                      <a:gd name="T47" fmla="*/ 29 h 29"/>
                      <a:gd name="T48" fmla="*/ 1 w 2"/>
                      <a:gd name="T49" fmla="*/ 28 h 29"/>
                      <a:gd name="T50" fmla="*/ 1 w 2"/>
                      <a:gd name="T51" fmla="*/ 28 h 29"/>
                      <a:gd name="T52" fmla="*/ 1 w 2"/>
                      <a:gd name="T53" fmla="*/ 28 h 29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2"/>
                      <a:gd name="T82" fmla="*/ 0 h 29"/>
                      <a:gd name="T83" fmla="*/ 2 w 2"/>
                      <a:gd name="T84" fmla="*/ 29 h 29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2" h="29">
                        <a:moveTo>
                          <a:pt x="1" y="28"/>
                        </a:moveTo>
                        <a:lnTo>
                          <a:pt x="1" y="28"/>
                        </a:lnTo>
                        <a:lnTo>
                          <a:pt x="1" y="27"/>
                        </a:lnTo>
                        <a:lnTo>
                          <a:pt x="2" y="23"/>
                        </a:lnTo>
                        <a:lnTo>
                          <a:pt x="2" y="14"/>
                        </a:lnTo>
                        <a:lnTo>
                          <a:pt x="2" y="5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29"/>
                        </a:lnTo>
                        <a:lnTo>
                          <a:pt x="1" y="29"/>
                        </a:lnTo>
                        <a:lnTo>
                          <a:pt x="1" y="28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50" name="Freeform 554">
                    <a:extLst>
                      <a:ext uri="{FF2B5EF4-FFF2-40B4-BE49-F238E27FC236}">
                        <a16:creationId xmlns:a16="http://schemas.microsoft.com/office/drawing/2014/main" id="{C956DBD2-35E1-4580-86C7-C537C7E694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2" y="61"/>
                    <a:ext cx="1" cy="10"/>
                  </a:xfrm>
                  <a:custGeom>
                    <a:avLst/>
                    <a:gdLst>
                      <a:gd name="T0" fmla="*/ 0 w 1"/>
                      <a:gd name="T1" fmla="*/ 9 h 10"/>
                      <a:gd name="T2" fmla="*/ 0 w 1"/>
                      <a:gd name="T3" fmla="*/ 8 h 10"/>
                      <a:gd name="T4" fmla="*/ 0 w 1"/>
                      <a:gd name="T5" fmla="*/ 5 h 10"/>
                      <a:gd name="T6" fmla="*/ 0 w 1"/>
                      <a:gd name="T7" fmla="*/ 2 h 10"/>
                      <a:gd name="T8" fmla="*/ 0 w 1"/>
                      <a:gd name="T9" fmla="*/ 0 h 10"/>
                      <a:gd name="T10" fmla="*/ 0 w 1"/>
                      <a:gd name="T11" fmla="*/ 0 h 10"/>
                      <a:gd name="T12" fmla="*/ 0 w 1"/>
                      <a:gd name="T13" fmla="*/ 0 h 10"/>
                      <a:gd name="T14" fmla="*/ 0 w 1"/>
                      <a:gd name="T15" fmla="*/ 0 h 10"/>
                      <a:gd name="T16" fmla="*/ 0 w 1"/>
                      <a:gd name="T17" fmla="*/ 0 h 10"/>
                      <a:gd name="T18" fmla="*/ 0 w 1"/>
                      <a:gd name="T19" fmla="*/ 0 h 10"/>
                      <a:gd name="T20" fmla="*/ 0 w 1"/>
                      <a:gd name="T21" fmla="*/ 0 h 10"/>
                      <a:gd name="T22" fmla="*/ 0 w 1"/>
                      <a:gd name="T23" fmla="*/ 0 h 10"/>
                      <a:gd name="T24" fmla="*/ 0 w 1"/>
                      <a:gd name="T25" fmla="*/ 0 h 10"/>
                      <a:gd name="T26" fmla="*/ 0 w 1"/>
                      <a:gd name="T27" fmla="*/ 2 h 10"/>
                      <a:gd name="T28" fmla="*/ 0 w 1"/>
                      <a:gd name="T29" fmla="*/ 4 h 10"/>
                      <a:gd name="T30" fmla="*/ 0 w 1"/>
                      <a:gd name="T31" fmla="*/ 7 h 10"/>
                      <a:gd name="T32" fmla="*/ 0 w 1"/>
                      <a:gd name="T33" fmla="*/ 10 h 10"/>
                      <a:gd name="T34" fmla="*/ 0 w 1"/>
                      <a:gd name="T35" fmla="*/ 10 h 10"/>
                      <a:gd name="T36" fmla="*/ 0 w 1"/>
                      <a:gd name="T37" fmla="*/ 10 h 10"/>
                      <a:gd name="T38" fmla="*/ 0 w 1"/>
                      <a:gd name="T39" fmla="*/ 10 h 10"/>
                      <a:gd name="T40" fmla="*/ 0 w 1"/>
                      <a:gd name="T41" fmla="*/ 10 h 10"/>
                      <a:gd name="T42" fmla="*/ 0 w 1"/>
                      <a:gd name="T43" fmla="*/ 10 h 10"/>
                      <a:gd name="T44" fmla="*/ 0 w 1"/>
                      <a:gd name="T45" fmla="*/ 10 h 10"/>
                      <a:gd name="T46" fmla="*/ 0 w 1"/>
                      <a:gd name="T47" fmla="*/ 10 h 10"/>
                      <a:gd name="T48" fmla="*/ 0 w 1"/>
                      <a:gd name="T49" fmla="*/ 9 h 10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1"/>
                      <a:gd name="T76" fmla="*/ 0 h 10"/>
                      <a:gd name="T77" fmla="*/ 1 w 1"/>
                      <a:gd name="T78" fmla="*/ 10 h 10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1" h="10">
                        <a:moveTo>
                          <a:pt x="0" y="9"/>
                        </a:moveTo>
                        <a:lnTo>
                          <a:pt x="0" y="8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0" y="10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solidFill>
                    <a:srgbClr val="B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51" name="Freeform 555">
                    <a:extLst>
                      <a:ext uri="{FF2B5EF4-FFF2-40B4-BE49-F238E27FC236}">
                        <a16:creationId xmlns:a16="http://schemas.microsoft.com/office/drawing/2014/main" id="{A9D14B21-6162-4FE8-8E4C-1BEBCCBE8A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" y="61"/>
                    <a:ext cx="1" cy="10"/>
                  </a:xfrm>
                  <a:custGeom>
                    <a:avLst/>
                    <a:gdLst>
                      <a:gd name="T0" fmla="*/ 0 w 1"/>
                      <a:gd name="T1" fmla="*/ 9 h 10"/>
                      <a:gd name="T2" fmla="*/ 0 w 1"/>
                      <a:gd name="T3" fmla="*/ 9 h 10"/>
                      <a:gd name="T4" fmla="*/ 0 w 1"/>
                      <a:gd name="T5" fmla="*/ 8 h 10"/>
                      <a:gd name="T6" fmla="*/ 0 w 1"/>
                      <a:gd name="T7" fmla="*/ 5 h 10"/>
                      <a:gd name="T8" fmla="*/ 0 w 1"/>
                      <a:gd name="T9" fmla="*/ 2 h 10"/>
                      <a:gd name="T10" fmla="*/ 0 w 1"/>
                      <a:gd name="T11" fmla="*/ 0 h 10"/>
                      <a:gd name="T12" fmla="*/ 0 w 1"/>
                      <a:gd name="T13" fmla="*/ 0 h 10"/>
                      <a:gd name="T14" fmla="*/ 0 w 1"/>
                      <a:gd name="T15" fmla="*/ 0 h 10"/>
                      <a:gd name="T16" fmla="*/ 0 w 1"/>
                      <a:gd name="T17" fmla="*/ 0 h 10"/>
                      <a:gd name="T18" fmla="*/ 0 w 1"/>
                      <a:gd name="T19" fmla="*/ 0 h 10"/>
                      <a:gd name="T20" fmla="*/ 0 w 1"/>
                      <a:gd name="T21" fmla="*/ 0 h 10"/>
                      <a:gd name="T22" fmla="*/ 0 w 1"/>
                      <a:gd name="T23" fmla="*/ 0 h 10"/>
                      <a:gd name="T24" fmla="*/ 0 w 1"/>
                      <a:gd name="T25" fmla="*/ 0 h 10"/>
                      <a:gd name="T26" fmla="*/ 0 w 1"/>
                      <a:gd name="T27" fmla="*/ 0 h 10"/>
                      <a:gd name="T28" fmla="*/ 0 w 1"/>
                      <a:gd name="T29" fmla="*/ 0 h 10"/>
                      <a:gd name="T30" fmla="*/ 0 w 1"/>
                      <a:gd name="T31" fmla="*/ 0 h 10"/>
                      <a:gd name="T32" fmla="*/ 0 w 1"/>
                      <a:gd name="T33" fmla="*/ 0 h 10"/>
                      <a:gd name="T34" fmla="*/ 0 w 1"/>
                      <a:gd name="T35" fmla="*/ 2 h 10"/>
                      <a:gd name="T36" fmla="*/ 0 w 1"/>
                      <a:gd name="T37" fmla="*/ 4 h 10"/>
                      <a:gd name="T38" fmla="*/ 0 w 1"/>
                      <a:gd name="T39" fmla="*/ 7 h 10"/>
                      <a:gd name="T40" fmla="*/ 0 w 1"/>
                      <a:gd name="T41" fmla="*/ 10 h 10"/>
                      <a:gd name="T42" fmla="*/ 0 w 1"/>
                      <a:gd name="T43" fmla="*/ 10 h 10"/>
                      <a:gd name="T44" fmla="*/ 0 w 1"/>
                      <a:gd name="T45" fmla="*/ 10 h 10"/>
                      <a:gd name="T46" fmla="*/ 0 w 1"/>
                      <a:gd name="T47" fmla="*/ 10 h 10"/>
                      <a:gd name="T48" fmla="*/ 0 w 1"/>
                      <a:gd name="T49" fmla="*/ 10 h 10"/>
                      <a:gd name="T50" fmla="*/ 0 w 1"/>
                      <a:gd name="T51" fmla="*/ 10 h 10"/>
                      <a:gd name="T52" fmla="*/ 0 w 1"/>
                      <a:gd name="T53" fmla="*/ 10 h 10"/>
                      <a:gd name="T54" fmla="*/ 0 w 1"/>
                      <a:gd name="T55" fmla="*/ 10 h 10"/>
                      <a:gd name="T56" fmla="*/ 0 w 1"/>
                      <a:gd name="T57" fmla="*/ 10 h 10"/>
                      <a:gd name="T58" fmla="*/ 0 w 1"/>
                      <a:gd name="T59" fmla="*/ 10 h 10"/>
                      <a:gd name="T60" fmla="*/ 0 w 1"/>
                      <a:gd name="T61" fmla="*/ 9 h 10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1"/>
                      <a:gd name="T94" fmla="*/ 0 h 10"/>
                      <a:gd name="T95" fmla="*/ 1 w 1"/>
                      <a:gd name="T96" fmla="*/ 10 h 10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1" h="10">
                        <a:moveTo>
                          <a:pt x="0" y="9"/>
                        </a:moveTo>
                        <a:lnTo>
                          <a:pt x="0" y="9"/>
                        </a:lnTo>
                        <a:lnTo>
                          <a:pt x="0" y="8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0" y="10"/>
                        </a:lnTo>
                        <a:lnTo>
                          <a:pt x="0" y="9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52" name="Freeform 556">
                    <a:extLst>
                      <a:ext uri="{FF2B5EF4-FFF2-40B4-BE49-F238E27FC236}">
                        <a16:creationId xmlns:a16="http://schemas.microsoft.com/office/drawing/2014/main" id="{385FE537-B0FC-46AA-AF26-59C95167EF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1" y="58"/>
                    <a:ext cx="2" cy="30"/>
                  </a:xfrm>
                  <a:custGeom>
                    <a:avLst/>
                    <a:gdLst>
                      <a:gd name="T0" fmla="*/ 1 w 2"/>
                      <a:gd name="T1" fmla="*/ 3 h 30"/>
                      <a:gd name="T2" fmla="*/ 1 w 2"/>
                      <a:gd name="T3" fmla="*/ 3 h 30"/>
                      <a:gd name="T4" fmla="*/ 1 w 2"/>
                      <a:gd name="T5" fmla="*/ 3 h 30"/>
                      <a:gd name="T6" fmla="*/ 1 w 2"/>
                      <a:gd name="T7" fmla="*/ 3 h 30"/>
                      <a:gd name="T8" fmla="*/ 1 w 2"/>
                      <a:gd name="T9" fmla="*/ 3 h 30"/>
                      <a:gd name="T10" fmla="*/ 1 w 2"/>
                      <a:gd name="T11" fmla="*/ 5 h 30"/>
                      <a:gd name="T12" fmla="*/ 1 w 2"/>
                      <a:gd name="T13" fmla="*/ 8 h 30"/>
                      <a:gd name="T14" fmla="*/ 1 w 2"/>
                      <a:gd name="T15" fmla="*/ 11 h 30"/>
                      <a:gd name="T16" fmla="*/ 1 w 2"/>
                      <a:gd name="T17" fmla="*/ 13 h 30"/>
                      <a:gd name="T18" fmla="*/ 1 w 2"/>
                      <a:gd name="T19" fmla="*/ 13 h 30"/>
                      <a:gd name="T20" fmla="*/ 1 w 2"/>
                      <a:gd name="T21" fmla="*/ 13 h 30"/>
                      <a:gd name="T22" fmla="*/ 1 w 2"/>
                      <a:gd name="T23" fmla="*/ 13 h 30"/>
                      <a:gd name="T24" fmla="*/ 1 w 2"/>
                      <a:gd name="T25" fmla="*/ 13 h 30"/>
                      <a:gd name="T26" fmla="*/ 1 w 2"/>
                      <a:gd name="T27" fmla="*/ 13 h 30"/>
                      <a:gd name="T28" fmla="*/ 1 w 2"/>
                      <a:gd name="T29" fmla="*/ 13 h 30"/>
                      <a:gd name="T30" fmla="*/ 1 w 2"/>
                      <a:gd name="T31" fmla="*/ 13 h 30"/>
                      <a:gd name="T32" fmla="*/ 1 w 2"/>
                      <a:gd name="T33" fmla="*/ 13 h 30"/>
                      <a:gd name="T34" fmla="*/ 0 w 2"/>
                      <a:gd name="T35" fmla="*/ 19 h 30"/>
                      <a:gd name="T36" fmla="*/ 0 w 2"/>
                      <a:gd name="T37" fmla="*/ 24 h 30"/>
                      <a:gd name="T38" fmla="*/ 0 w 2"/>
                      <a:gd name="T39" fmla="*/ 27 h 30"/>
                      <a:gd name="T40" fmla="*/ 0 w 2"/>
                      <a:gd name="T41" fmla="*/ 30 h 30"/>
                      <a:gd name="T42" fmla="*/ 0 w 2"/>
                      <a:gd name="T43" fmla="*/ 29 h 30"/>
                      <a:gd name="T44" fmla="*/ 1 w 2"/>
                      <a:gd name="T45" fmla="*/ 29 h 30"/>
                      <a:gd name="T46" fmla="*/ 1 w 2"/>
                      <a:gd name="T47" fmla="*/ 29 h 30"/>
                      <a:gd name="T48" fmla="*/ 1 w 2"/>
                      <a:gd name="T49" fmla="*/ 29 h 30"/>
                      <a:gd name="T50" fmla="*/ 2 w 2"/>
                      <a:gd name="T51" fmla="*/ 0 h 30"/>
                      <a:gd name="T52" fmla="*/ 2 w 2"/>
                      <a:gd name="T53" fmla="*/ 0 h 30"/>
                      <a:gd name="T54" fmla="*/ 1 w 2"/>
                      <a:gd name="T55" fmla="*/ 0 h 30"/>
                      <a:gd name="T56" fmla="*/ 1 w 2"/>
                      <a:gd name="T57" fmla="*/ 0 h 30"/>
                      <a:gd name="T58" fmla="*/ 1 w 2"/>
                      <a:gd name="T59" fmla="*/ 0 h 30"/>
                      <a:gd name="T60" fmla="*/ 1 w 2"/>
                      <a:gd name="T61" fmla="*/ 0 h 30"/>
                      <a:gd name="T62" fmla="*/ 1 w 2"/>
                      <a:gd name="T63" fmla="*/ 0 h 30"/>
                      <a:gd name="T64" fmla="*/ 1 w 2"/>
                      <a:gd name="T65" fmla="*/ 0 h 30"/>
                      <a:gd name="T66" fmla="*/ 1 w 2"/>
                      <a:gd name="T67" fmla="*/ 0 h 30"/>
                      <a:gd name="T68" fmla="*/ 1 w 2"/>
                      <a:gd name="T69" fmla="*/ 1 h 30"/>
                      <a:gd name="T70" fmla="*/ 1 w 2"/>
                      <a:gd name="T71" fmla="*/ 1 h 30"/>
                      <a:gd name="T72" fmla="*/ 1 w 2"/>
                      <a:gd name="T73" fmla="*/ 2 h 30"/>
                      <a:gd name="T74" fmla="*/ 1 w 2"/>
                      <a:gd name="T75" fmla="*/ 3 h 30"/>
                      <a:gd name="T76" fmla="*/ 1 w 2"/>
                      <a:gd name="T77" fmla="*/ 3 h 30"/>
                      <a:gd name="T78" fmla="*/ 1 w 2"/>
                      <a:gd name="T79" fmla="*/ 3 h 30"/>
                      <a:gd name="T80" fmla="*/ 1 w 2"/>
                      <a:gd name="T81" fmla="*/ 3 h 30"/>
                      <a:gd name="T82" fmla="*/ 1 w 2"/>
                      <a:gd name="T83" fmla="*/ 3 h 30"/>
                      <a:gd name="T84" fmla="*/ 1 w 2"/>
                      <a:gd name="T85" fmla="*/ 3 h 30"/>
                      <a:gd name="T86" fmla="*/ 1 w 2"/>
                      <a:gd name="T87" fmla="*/ 3 h 30"/>
                      <a:gd name="T88" fmla="*/ 1 w 2"/>
                      <a:gd name="T89" fmla="*/ 3 h 30"/>
                      <a:gd name="T90" fmla="*/ 1 w 2"/>
                      <a:gd name="T91" fmla="*/ 3 h 30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2"/>
                      <a:gd name="T139" fmla="*/ 0 h 30"/>
                      <a:gd name="T140" fmla="*/ 2 w 2"/>
                      <a:gd name="T141" fmla="*/ 30 h 30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2" h="30">
                        <a:moveTo>
                          <a:pt x="1" y="3"/>
                        </a:moveTo>
                        <a:lnTo>
                          <a:pt x="1" y="3"/>
                        </a:lnTo>
                        <a:lnTo>
                          <a:pt x="1" y="5"/>
                        </a:lnTo>
                        <a:lnTo>
                          <a:pt x="1" y="8"/>
                        </a:lnTo>
                        <a:lnTo>
                          <a:pt x="1" y="11"/>
                        </a:lnTo>
                        <a:lnTo>
                          <a:pt x="1" y="13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7"/>
                        </a:lnTo>
                        <a:lnTo>
                          <a:pt x="0" y="30"/>
                        </a:lnTo>
                        <a:lnTo>
                          <a:pt x="0" y="29"/>
                        </a:lnTo>
                        <a:lnTo>
                          <a:pt x="1" y="29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53" name="Freeform 557">
                    <a:extLst>
                      <a:ext uri="{FF2B5EF4-FFF2-40B4-BE49-F238E27FC236}">
                        <a16:creationId xmlns:a16="http://schemas.microsoft.com/office/drawing/2014/main" id="{A6A8926F-C219-48CC-B499-B489615F30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1" y="58"/>
                    <a:ext cx="2" cy="30"/>
                  </a:xfrm>
                  <a:custGeom>
                    <a:avLst/>
                    <a:gdLst>
                      <a:gd name="T0" fmla="*/ 1 w 2"/>
                      <a:gd name="T1" fmla="*/ 3 h 30"/>
                      <a:gd name="T2" fmla="*/ 1 w 2"/>
                      <a:gd name="T3" fmla="*/ 3 h 30"/>
                      <a:gd name="T4" fmla="*/ 1 w 2"/>
                      <a:gd name="T5" fmla="*/ 3 h 30"/>
                      <a:gd name="T6" fmla="*/ 1 w 2"/>
                      <a:gd name="T7" fmla="*/ 3 h 30"/>
                      <a:gd name="T8" fmla="*/ 1 w 2"/>
                      <a:gd name="T9" fmla="*/ 3 h 30"/>
                      <a:gd name="T10" fmla="*/ 1 w 2"/>
                      <a:gd name="T11" fmla="*/ 3 h 30"/>
                      <a:gd name="T12" fmla="*/ 1 w 2"/>
                      <a:gd name="T13" fmla="*/ 3 h 30"/>
                      <a:gd name="T14" fmla="*/ 1 w 2"/>
                      <a:gd name="T15" fmla="*/ 5 h 30"/>
                      <a:gd name="T16" fmla="*/ 1 w 2"/>
                      <a:gd name="T17" fmla="*/ 8 h 30"/>
                      <a:gd name="T18" fmla="*/ 1 w 2"/>
                      <a:gd name="T19" fmla="*/ 11 h 30"/>
                      <a:gd name="T20" fmla="*/ 1 w 2"/>
                      <a:gd name="T21" fmla="*/ 13 h 30"/>
                      <a:gd name="T22" fmla="*/ 1 w 2"/>
                      <a:gd name="T23" fmla="*/ 13 h 30"/>
                      <a:gd name="T24" fmla="*/ 1 w 2"/>
                      <a:gd name="T25" fmla="*/ 13 h 30"/>
                      <a:gd name="T26" fmla="*/ 1 w 2"/>
                      <a:gd name="T27" fmla="*/ 13 h 30"/>
                      <a:gd name="T28" fmla="*/ 1 w 2"/>
                      <a:gd name="T29" fmla="*/ 13 h 30"/>
                      <a:gd name="T30" fmla="*/ 1 w 2"/>
                      <a:gd name="T31" fmla="*/ 13 h 30"/>
                      <a:gd name="T32" fmla="*/ 1 w 2"/>
                      <a:gd name="T33" fmla="*/ 13 h 30"/>
                      <a:gd name="T34" fmla="*/ 1 w 2"/>
                      <a:gd name="T35" fmla="*/ 13 h 30"/>
                      <a:gd name="T36" fmla="*/ 1 w 2"/>
                      <a:gd name="T37" fmla="*/ 13 h 30"/>
                      <a:gd name="T38" fmla="*/ 1 w 2"/>
                      <a:gd name="T39" fmla="*/ 13 h 30"/>
                      <a:gd name="T40" fmla="*/ 1 w 2"/>
                      <a:gd name="T41" fmla="*/ 13 h 30"/>
                      <a:gd name="T42" fmla="*/ 1 w 2"/>
                      <a:gd name="T43" fmla="*/ 13 h 30"/>
                      <a:gd name="T44" fmla="*/ 0 w 2"/>
                      <a:gd name="T45" fmla="*/ 19 h 30"/>
                      <a:gd name="T46" fmla="*/ 0 w 2"/>
                      <a:gd name="T47" fmla="*/ 24 h 30"/>
                      <a:gd name="T48" fmla="*/ 0 w 2"/>
                      <a:gd name="T49" fmla="*/ 27 h 30"/>
                      <a:gd name="T50" fmla="*/ 0 w 2"/>
                      <a:gd name="T51" fmla="*/ 30 h 30"/>
                      <a:gd name="T52" fmla="*/ 0 w 2"/>
                      <a:gd name="T53" fmla="*/ 30 h 30"/>
                      <a:gd name="T54" fmla="*/ 0 w 2"/>
                      <a:gd name="T55" fmla="*/ 29 h 30"/>
                      <a:gd name="T56" fmla="*/ 1 w 2"/>
                      <a:gd name="T57" fmla="*/ 29 h 30"/>
                      <a:gd name="T58" fmla="*/ 1 w 2"/>
                      <a:gd name="T59" fmla="*/ 29 h 30"/>
                      <a:gd name="T60" fmla="*/ 1 w 2"/>
                      <a:gd name="T61" fmla="*/ 29 h 30"/>
                      <a:gd name="T62" fmla="*/ 2 w 2"/>
                      <a:gd name="T63" fmla="*/ 0 h 30"/>
                      <a:gd name="T64" fmla="*/ 2 w 2"/>
                      <a:gd name="T65" fmla="*/ 0 h 30"/>
                      <a:gd name="T66" fmla="*/ 2 w 2"/>
                      <a:gd name="T67" fmla="*/ 0 h 30"/>
                      <a:gd name="T68" fmla="*/ 1 w 2"/>
                      <a:gd name="T69" fmla="*/ 0 h 30"/>
                      <a:gd name="T70" fmla="*/ 1 w 2"/>
                      <a:gd name="T71" fmla="*/ 0 h 30"/>
                      <a:gd name="T72" fmla="*/ 1 w 2"/>
                      <a:gd name="T73" fmla="*/ 0 h 30"/>
                      <a:gd name="T74" fmla="*/ 1 w 2"/>
                      <a:gd name="T75" fmla="*/ 0 h 30"/>
                      <a:gd name="T76" fmla="*/ 1 w 2"/>
                      <a:gd name="T77" fmla="*/ 0 h 30"/>
                      <a:gd name="T78" fmla="*/ 1 w 2"/>
                      <a:gd name="T79" fmla="*/ 0 h 30"/>
                      <a:gd name="T80" fmla="*/ 1 w 2"/>
                      <a:gd name="T81" fmla="*/ 0 h 30"/>
                      <a:gd name="T82" fmla="*/ 1 w 2"/>
                      <a:gd name="T83" fmla="*/ 0 h 30"/>
                      <a:gd name="T84" fmla="*/ 1 w 2"/>
                      <a:gd name="T85" fmla="*/ 0 h 30"/>
                      <a:gd name="T86" fmla="*/ 1 w 2"/>
                      <a:gd name="T87" fmla="*/ 1 h 30"/>
                      <a:gd name="T88" fmla="*/ 1 w 2"/>
                      <a:gd name="T89" fmla="*/ 1 h 30"/>
                      <a:gd name="T90" fmla="*/ 1 w 2"/>
                      <a:gd name="T91" fmla="*/ 2 h 30"/>
                      <a:gd name="T92" fmla="*/ 1 w 2"/>
                      <a:gd name="T93" fmla="*/ 3 h 30"/>
                      <a:gd name="T94" fmla="*/ 1 w 2"/>
                      <a:gd name="T95" fmla="*/ 3 h 30"/>
                      <a:gd name="T96" fmla="*/ 1 w 2"/>
                      <a:gd name="T97" fmla="*/ 3 h 30"/>
                      <a:gd name="T98" fmla="*/ 1 w 2"/>
                      <a:gd name="T99" fmla="*/ 3 h 30"/>
                      <a:gd name="T100" fmla="*/ 1 w 2"/>
                      <a:gd name="T101" fmla="*/ 3 h 30"/>
                      <a:gd name="T102" fmla="*/ 1 w 2"/>
                      <a:gd name="T103" fmla="*/ 3 h 30"/>
                      <a:gd name="T104" fmla="*/ 1 w 2"/>
                      <a:gd name="T105" fmla="*/ 3 h 30"/>
                      <a:gd name="T106" fmla="*/ 1 w 2"/>
                      <a:gd name="T107" fmla="*/ 3 h 30"/>
                      <a:gd name="T108" fmla="*/ 1 w 2"/>
                      <a:gd name="T109" fmla="*/ 3 h 30"/>
                      <a:gd name="T110" fmla="*/ 1 w 2"/>
                      <a:gd name="T111" fmla="*/ 3 h 30"/>
                      <a:gd name="T112" fmla="*/ 1 w 2"/>
                      <a:gd name="T113" fmla="*/ 3 h 30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2"/>
                      <a:gd name="T172" fmla="*/ 0 h 30"/>
                      <a:gd name="T173" fmla="*/ 2 w 2"/>
                      <a:gd name="T174" fmla="*/ 30 h 30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2" h="30">
                        <a:moveTo>
                          <a:pt x="1" y="3"/>
                        </a:moveTo>
                        <a:lnTo>
                          <a:pt x="1" y="3"/>
                        </a:lnTo>
                        <a:lnTo>
                          <a:pt x="1" y="5"/>
                        </a:lnTo>
                        <a:lnTo>
                          <a:pt x="1" y="8"/>
                        </a:lnTo>
                        <a:lnTo>
                          <a:pt x="1" y="11"/>
                        </a:lnTo>
                        <a:lnTo>
                          <a:pt x="1" y="13"/>
                        </a:lnTo>
                        <a:lnTo>
                          <a:pt x="0" y="19"/>
                        </a:lnTo>
                        <a:lnTo>
                          <a:pt x="0" y="24"/>
                        </a:lnTo>
                        <a:lnTo>
                          <a:pt x="0" y="27"/>
                        </a:lnTo>
                        <a:lnTo>
                          <a:pt x="0" y="30"/>
                        </a:lnTo>
                        <a:lnTo>
                          <a:pt x="0" y="29"/>
                        </a:lnTo>
                        <a:lnTo>
                          <a:pt x="1" y="29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54" name="Freeform 558">
                    <a:extLst>
                      <a:ext uri="{FF2B5EF4-FFF2-40B4-BE49-F238E27FC236}">
                        <a16:creationId xmlns:a16="http://schemas.microsoft.com/office/drawing/2014/main" id="{762C5306-5B1C-421E-96B4-7C5A1E5A96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2" y="61"/>
                    <a:ext cx="1" cy="10"/>
                  </a:xfrm>
                  <a:custGeom>
                    <a:avLst/>
                    <a:gdLst>
                      <a:gd name="T0" fmla="*/ 0 w 1"/>
                      <a:gd name="T1" fmla="*/ 10 h 10"/>
                      <a:gd name="T2" fmla="*/ 0 w 1"/>
                      <a:gd name="T3" fmla="*/ 8 h 10"/>
                      <a:gd name="T4" fmla="*/ 0 w 1"/>
                      <a:gd name="T5" fmla="*/ 5 h 10"/>
                      <a:gd name="T6" fmla="*/ 0 w 1"/>
                      <a:gd name="T7" fmla="*/ 2 h 10"/>
                      <a:gd name="T8" fmla="*/ 0 w 1"/>
                      <a:gd name="T9" fmla="*/ 0 h 10"/>
                      <a:gd name="T10" fmla="*/ 0 w 1"/>
                      <a:gd name="T11" fmla="*/ 0 h 10"/>
                      <a:gd name="T12" fmla="*/ 0 w 1"/>
                      <a:gd name="T13" fmla="*/ 0 h 10"/>
                      <a:gd name="T14" fmla="*/ 0 w 1"/>
                      <a:gd name="T15" fmla="*/ 0 h 10"/>
                      <a:gd name="T16" fmla="*/ 0 w 1"/>
                      <a:gd name="T17" fmla="*/ 0 h 10"/>
                      <a:gd name="T18" fmla="*/ 0 w 1"/>
                      <a:gd name="T19" fmla="*/ 2 h 10"/>
                      <a:gd name="T20" fmla="*/ 0 w 1"/>
                      <a:gd name="T21" fmla="*/ 5 h 10"/>
                      <a:gd name="T22" fmla="*/ 0 w 1"/>
                      <a:gd name="T23" fmla="*/ 8 h 10"/>
                      <a:gd name="T24" fmla="*/ 0 w 1"/>
                      <a:gd name="T25" fmla="*/ 9 h 10"/>
                      <a:gd name="T26" fmla="*/ 0 w 1"/>
                      <a:gd name="T27" fmla="*/ 10 h 10"/>
                      <a:gd name="T28" fmla="*/ 0 w 1"/>
                      <a:gd name="T29" fmla="*/ 10 h 10"/>
                      <a:gd name="T30" fmla="*/ 0 w 1"/>
                      <a:gd name="T31" fmla="*/ 10 h 10"/>
                      <a:gd name="T32" fmla="*/ 0 w 1"/>
                      <a:gd name="T33" fmla="*/ 10 h 10"/>
                      <a:gd name="T34" fmla="*/ 0 w 1"/>
                      <a:gd name="T35" fmla="*/ 10 h 10"/>
                      <a:gd name="T36" fmla="*/ 0 w 1"/>
                      <a:gd name="T37" fmla="*/ 10 h 10"/>
                      <a:gd name="T38" fmla="*/ 0 w 1"/>
                      <a:gd name="T39" fmla="*/ 10 h 10"/>
                      <a:gd name="T40" fmla="*/ 0 w 1"/>
                      <a:gd name="T41" fmla="*/ 10 h 10"/>
                      <a:gd name="T42" fmla="*/ 0 w 1"/>
                      <a:gd name="T43" fmla="*/ 10 h 10"/>
                      <a:gd name="T44" fmla="*/ 0 w 1"/>
                      <a:gd name="T45" fmla="*/ 10 h 10"/>
                      <a:gd name="T46" fmla="*/ 0 w 1"/>
                      <a:gd name="T47" fmla="*/ 10 h 10"/>
                      <a:gd name="T48" fmla="*/ 0 w 1"/>
                      <a:gd name="T49" fmla="*/ 10 h 10"/>
                      <a:gd name="T50" fmla="*/ 0 w 1"/>
                      <a:gd name="T51" fmla="*/ 10 h 10"/>
                      <a:gd name="T52" fmla="*/ 0 w 1"/>
                      <a:gd name="T53" fmla="*/ 10 h 10"/>
                      <a:gd name="T54" fmla="*/ 0 w 1"/>
                      <a:gd name="T55" fmla="*/ 10 h 10"/>
                      <a:gd name="T56" fmla="*/ 0 w 1"/>
                      <a:gd name="T57" fmla="*/ 10 h 10"/>
                      <a:gd name="T58" fmla="*/ 0 w 1"/>
                      <a:gd name="T59" fmla="*/ 10 h 10"/>
                      <a:gd name="T60" fmla="*/ 0 w 1"/>
                      <a:gd name="T61" fmla="*/ 10 h 10"/>
                      <a:gd name="T62" fmla="*/ 0 w 1"/>
                      <a:gd name="T63" fmla="*/ 10 h 10"/>
                      <a:gd name="T64" fmla="*/ 0 w 1"/>
                      <a:gd name="T65" fmla="*/ 10 h 10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"/>
                      <a:gd name="T100" fmla="*/ 0 h 10"/>
                      <a:gd name="T101" fmla="*/ 1 w 1"/>
                      <a:gd name="T102" fmla="*/ 10 h 10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" h="10">
                        <a:moveTo>
                          <a:pt x="0" y="10"/>
                        </a:moveTo>
                        <a:lnTo>
                          <a:pt x="0" y="8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0" y="8"/>
                        </a:lnTo>
                        <a:lnTo>
                          <a:pt x="0" y="9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55" name="Freeform 559">
                    <a:extLst>
                      <a:ext uri="{FF2B5EF4-FFF2-40B4-BE49-F238E27FC236}">
                        <a16:creationId xmlns:a16="http://schemas.microsoft.com/office/drawing/2014/main" id="{75541976-3BF9-45BC-824C-4393C7A450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1" y="58"/>
                    <a:ext cx="3" cy="30"/>
                  </a:xfrm>
                  <a:custGeom>
                    <a:avLst/>
                    <a:gdLst>
                      <a:gd name="T0" fmla="*/ 2 w 3"/>
                      <a:gd name="T1" fmla="*/ 0 h 30"/>
                      <a:gd name="T2" fmla="*/ 2 w 3"/>
                      <a:gd name="T3" fmla="*/ 0 h 30"/>
                      <a:gd name="T4" fmla="*/ 3 w 3"/>
                      <a:gd name="T5" fmla="*/ 0 h 30"/>
                      <a:gd name="T6" fmla="*/ 3 w 3"/>
                      <a:gd name="T7" fmla="*/ 0 h 30"/>
                      <a:gd name="T8" fmla="*/ 3 w 3"/>
                      <a:gd name="T9" fmla="*/ 0 h 30"/>
                      <a:gd name="T10" fmla="*/ 3 w 3"/>
                      <a:gd name="T11" fmla="*/ 0 h 30"/>
                      <a:gd name="T12" fmla="*/ 3 w 3"/>
                      <a:gd name="T13" fmla="*/ 0 h 30"/>
                      <a:gd name="T14" fmla="*/ 3 w 3"/>
                      <a:gd name="T15" fmla="*/ 1 h 30"/>
                      <a:gd name="T16" fmla="*/ 3 w 3"/>
                      <a:gd name="T17" fmla="*/ 1 h 30"/>
                      <a:gd name="T18" fmla="*/ 3 w 3"/>
                      <a:gd name="T19" fmla="*/ 5 h 30"/>
                      <a:gd name="T20" fmla="*/ 3 w 3"/>
                      <a:gd name="T21" fmla="*/ 14 h 30"/>
                      <a:gd name="T22" fmla="*/ 3 w 3"/>
                      <a:gd name="T23" fmla="*/ 23 h 30"/>
                      <a:gd name="T24" fmla="*/ 2 w 3"/>
                      <a:gd name="T25" fmla="*/ 27 h 30"/>
                      <a:gd name="T26" fmla="*/ 2 w 3"/>
                      <a:gd name="T27" fmla="*/ 28 h 30"/>
                      <a:gd name="T28" fmla="*/ 2 w 3"/>
                      <a:gd name="T29" fmla="*/ 28 h 30"/>
                      <a:gd name="T30" fmla="*/ 2 w 3"/>
                      <a:gd name="T31" fmla="*/ 28 h 30"/>
                      <a:gd name="T32" fmla="*/ 2 w 3"/>
                      <a:gd name="T33" fmla="*/ 28 h 30"/>
                      <a:gd name="T34" fmla="*/ 2 w 3"/>
                      <a:gd name="T35" fmla="*/ 28 h 30"/>
                      <a:gd name="T36" fmla="*/ 2 w 3"/>
                      <a:gd name="T37" fmla="*/ 28 h 30"/>
                      <a:gd name="T38" fmla="*/ 2 w 3"/>
                      <a:gd name="T39" fmla="*/ 29 h 30"/>
                      <a:gd name="T40" fmla="*/ 1 w 3"/>
                      <a:gd name="T41" fmla="*/ 29 h 30"/>
                      <a:gd name="T42" fmla="*/ 1 w 3"/>
                      <a:gd name="T43" fmla="*/ 29 h 30"/>
                      <a:gd name="T44" fmla="*/ 1 w 3"/>
                      <a:gd name="T45" fmla="*/ 29 h 30"/>
                      <a:gd name="T46" fmla="*/ 1 w 3"/>
                      <a:gd name="T47" fmla="*/ 29 h 30"/>
                      <a:gd name="T48" fmla="*/ 1 w 3"/>
                      <a:gd name="T49" fmla="*/ 29 h 30"/>
                      <a:gd name="T50" fmla="*/ 0 w 3"/>
                      <a:gd name="T51" fmla="*/ 29 h 30"/>
                      <a:gd name="T52" fmla="*/ 0 w 3"/>
                      <a:gd name="T53" fmla="*/ 30 h 30"/>
                      <a:gd name="T54" fmla="*/ 0 w 3"/>
                      <a:gd name="T55" fmla="*/ 30 h 30"/>
                      <a:gd name="T56" fmla="*/ 0 w 3"/>
                      <a:gd name="T57" fmla="*/ 30 h 30"/>
                      <a:gd name="T58" fmla="*/ 0 w 3"/>
                      <a:gd name="T59" fmla="*/ 30 h 30"/>
                      <a:gd name="T60" fmla="*/ 0 w 3"/>
                      <a:gd name="T61" fmla="*/ 30 h 30"/>
                      <a:gd name="T62" fmla="*/ 0 w 3"/>
                      <a:gd name="T63" fmla="*/ 30 h 30"/>
                      <a:gd name="T64" fmla="*/ 0 w 3"/>
                      <a:gd name="T65" fmla="*/ 30 h 30"/>
                      <a:gd name="T66" fmla="*/ 0 w 3"/>
                      <a:gd name="T67" fmla="*/ 30 h 30"/>
                      <a:gd name="T68" fmla="*/ 1 w 3"/>
                      <a:gd name="T69" fmla="*/ 30 h 30"/>
                      <a:gd name="T70" fmla="*/ 1 w 3"/>
                      <a:gd name="T71" fmla="*/ 30 h 30"/>
                      <a:gd name="T72" fmla="*/ 2 w 3"/>
                      <a:gd name="T73" fmla="*/ 29 h 30"/>
                      <a:gd name="T74" fmla="*/ 2 w 3"/>
                      <a:gd name="T75" fmla="*/ 29 h 30"/>
                      <a:gd name="T76" fmla="*/ 3 w 3"/>
                      <a:gd name="T77" fmla="*/ 29 h 30"/>
                      <a:gd name="T78" fmla="*/ 3 w 3"/>
                      <a:gd name="T79" fmla="*/ 29 h 30"/>
                      <a:gd name="T80" fmla="*/ 3 w 3"/>
                      <a:gd name="T81" fmla="*/ 28 h 30"/>
                      <a:gd name="T82" fmla="*/ 3 w 3"/>
                      <a:gd name="T83" fmla="*/ 28 h 30"/>
                      <a:gd name="T84" fmla="*/ 3 w 3"/>
                      <a:gd name="T85" fmla="*/ 28 h 30"/>
                      <a:gd name="T86" fmla="*/ 3 w 3"/>
                      <a:gd name="T87" fmla="*/ 23 h 30"/>
                      <a:gd name="T88" fmla="*/ 3 w 3"/>
                      <a:gd name="T89" fmla="*/ 14 h 30"/>
                      <a:gd name="T90" fmla="*/ 3 w 3"/>
                      <a:gd name="T91" fmla="*/ 5 h 30"/>
                      <a:gd name="T92" fmla="*/ 3 w 3"/>
                      <a:gd name="T93" fmla="*/ 1 h 30"/>
                      <a:gd name="T94" fmla="*/ 3 w 3"/>
                      <a:gd name="T95" fmla="*/ 0 h 30"/>
                      <a:gd name="T96" fmla="*/ 3 w 3"/>
                      <a:gd name="T97" fmla="*/ 0 h 30"/>
                      <a:gd name="T98" fmla="*/ 3 w 3"/>
                      <a:gd name="T99" fmla="*/ 0 h 30"/>
                      <a:gd name="T100" fmla="*/ 3 w 3"/>
                      <a:gd name="T101" fmla="*/ 0 h 30"/>
                      <a:gd name="T102" fmla="*/ 3 w 3"/>
                      <a:gd name="T103" fmla="*/ 0 h 30"/>
                      <a:gd name="T104" fmla="*/ 2 w 3"/>
                      <a:gd name="T105" fmla="*/ 0 h 30"/>
                      <a:gd name="T106" fmla="*/ 2 w 3"/>
                      <a:gd name="T107" fmla="*/ 0 h 30"/>
                      <a:gd name="T108" fmla="*/ 1 w 3"/>
                      <a:gd name="T109" fmla="*/ 0 h 30"/>
                      <a:gd name="T110" fmla="*/ 1 w 3"/>
                      <a:gd name="T111" fmla="*/ 0 h 30"/>
                      <a:gd name="T112" fmla="*/ 1 w 3"/>
                      <a:gd name="T113" fmla="*/ 0 h 30"/>
                      <a:gd name="T114" fmla="*/ 1 w 3"/>
                      <a:gd name="T115" fmla="*/ 0 h 30"/>
                      <a:gd name="T116" fmla="*/ 1 w 3"/>
                      <a:gd name="T117" fmla="*/ 0 h 30"/>
                      <a:gd name="T118" fmla="*/ 1 w 3"/>
                      <a:gd name="T119" fmla="*/ 0 h 30"/>
                      <a:gd name="T120" fmla="*/ 1 w 3"/>
                      <a:gd name="T121" fmla="*/ 0 h 30"/>
                      <a:gd name="T122" fmla="*/ 2 w 3"/>
                      <a:gd name="T123" fmla="*/ 0 h 30"/>
                      <a:gd name="T124" fmla="*/ 2 w 3"/>
                      <a:gd name="T125" fmla="*/ 0 h 30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3"/>
                      <a:gd name="T190" fmla="*/ 0 h 30"/>
                      <a:gd name="T191" fmla="*/ 3 w 3"/>
                      <a:gd name="T192" fmla="*/ 30 h 30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3" h="30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3" y="5"/>
                        </a:lnTo>
                        <a:lnTo>
                          <a:pt x="3" y="14"/>
                        </a:lnTo>
                        <a:lnTo>
                          <a:pt x="3" y="23"/>
                        </a:lnTo>
                        <a:lnTo>
                          <a:pt x="2" y="27"/>
                        </a:lnTo>
                        <a:lnTo>
                          <a:pt x="2" y="28"/>
                        </a:lnTo>
                        <a:lnTo>
                          <a:pt x="2" y="29"/>
                        </a:lnTo>
                        <a:lnTo>
                          <a:pt x="1" y="29"/>
                        </a:lnTo>
                        <a:lnTo>
                          <a:pt x="0" y="29"/>
                        </a:lnTo>
                        <a:lnTo>
                          <a:pt x="0" y="30"/>
                        </a:lnTo>
                        <a:lnTo>
                          <a:pt x="1" y="30"/>
                        </a:lnTo>
                        <a:lnTo>
                          <a:pt x="2" y="29"/>
                        </a:lnTo>
                        <a:lnTo>
                          <a:pt x="3" y="29"/>
                        </a:lnTo>
                        <a:lnTo>
                          <a:pt x="3" y="28"/>
                        </a:lnTo>
                        <a:lnTo>
                          <a:pt x="3" y="23"/>
                        </a:lnTo>
                        <a:lnTo>
                          <a:pt x="3" y="14"/>
                        </a:lnTo>
                        <a:lnTo>
                          <a:pt x="3" y="5"/>
                        </a:lnTo>
                        <a:lnTo>
                          <a:pt x="3" y="1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56" name="Freeform 560">
                    <a:extLst>
                      <a:ext uri="{FF2B5EF4-FFF2-40B4-BE49-F238E27FC236}">
                        <a16:creationId xmlns:a16="http://schemas.microsoft.com/office/drawing/2014/main" id="{75838454-96A3-4DD9-B830-0CA3CFD3F9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1" y="58"/>
                    <a:ext cx="3" cy="30"/>
                  </a:xfrm>
                  <a:custGeom>
                    <a:avLst/>
                    <a:gdLst>
                      <a:gd name="T0" fmla="*/ 2 w 3"/>
                      <a:gd name="T1" fmla="*/ 0 h 30"/>
                      <a:gd name="T2" fmla="*/ 3 w 3"/>
                      <a:gd name="T3" fmla="*/ 0 h 30"/>
                      <a:gd name="T4" fmla="*/ 3 w 3"/>
                      <a:gd name="T5" fmla="*/ 0 h 30"/>
                      <a:gd name="T6" fmla="*/ 3 w 3"/>
                      <a:gd name="T7" fmla="*/ 0 h 30"/>
                      <a:gd name="T8" fmla="*/ 3 w 3"/>
                      <a:gd name="T9" fmla="*/ 1 h 30"/>
                      <a:gd name="T10" fmla="*/ 3 w 3"/>
                      <a:gd name="T11" fmla="*/ 1 h 30"/>
                      <a:gd name="T12" fmla="*/ 3 w 3"/>
                      <a:gd name="T13" fmla="*/ 14 h 30"/>
                      <a:gd name="T14" fmla="*/ 2 w 3"/>
                      <a:gd name="T15" fmla="*/ 27 h 30"/>
                      <a:gd name="T16" fmla="*/ 2 w 3"/>
                      <a:gd name="T17" fmla="*/ 28 h 30"/>
                      <a:gd name="T18" fmla="*/ 2 w 3"/>
                      <a:gd name="T19" fmla="*/ 28 h 30"/>
                      <a:gd name="T20" fmla="*/ 2 w 3"/>
                      <a:gd name="T21" fmla="*/ 28 h 30"/>
                      <a:gd name="T22" fmla="*/ 2 w 3"/>
                      <a:gd name="T23" fmla="*/ 28 h 30"/>
                      <a:gd name="T24" fmla="*/ 1 w 3"/>
                      <a:gd name="T25" fmla="*/ 29 h 30"/>
                      <a:gd name="T26" fmla="*/ 1 w 3"/>
                      <a:gd name="T27" fmla="*/ 29 h 30"/>
                      <a:gd name="T28" fmla="*/ 1 w 3"/>
                      <a:gd name="T29" fmla="*/ 29 h 30"/>
                      <a:gd name="T30" fmla="*/ 0 w 3"/>
                      <a:gd name="T31" fmla="*/ 29 h 30"/>
                      <a:gd name="T32" fmla="*/ 0 w 3"/>
                      <a:gd name="T33" fmla="*/ 30 h 30"/>
                      <a:gd name="T34" fmla="*/ 0 w 3"/>
                      <a:gd name="T35" fmla="*/ 30 h 30"/>
                      <a:gd name="T36" fmla="*/ 0 w 3"/>
                      <a:gd name="T37" fmla="*/ 30 h 30"/>
                      <a:gd name="T38" fmla="*/ 0 w 3"/>
                      <a:gd name="T39" fmla="*/ 30 h 30"/>
                      <a:gd name="T40" fmla="*/ 0 w 3"/>
                      <a:gd name="T41" fmla="*/ 30 h 30"/>
                      <a:gd name="T42" fmla="*/ 1 w 3"/>
                      <a:gd name="T43" fmla="*/ 30 h 30"/>
                      <a:gd name="T44" fmla="*/ 2 w 3"/>
                      <a:gd name="T45" fmla="*/ 29 h 30"/>
                      <a:gd name="T46" fmla="*/ 3 w 3"/>
                      <a:gd name="T47" fmla="*/ 29 h 30"/>
                      <a:gd name="T48" fmla="*/ 3 w 3"/>
                      <a:gd name="T49" fmla="*/ 29 h 30"/>
                      <a:gd name="T50" fmla="*/ 3 w 3"/>
                      <a:gd name="T51" fmla="*/ 28 h 30"/>
                      <a:gd name="T52" fmla="*/ 3 w 3"/>
                      <a:gd name="T53" fmla="*/ 28 h 30"/>
                      <a:gd name="T54" fmla="*/ 3 w 3"/>
                      <a:gd name="T55" fmla="*/ 14 h 30"/>
                      <a:gd name="T56" fmla="*/ 3 w 3"/>
                      <a:gd name="T57" fmla="*/ 1 h 30"/>
                      <a:gd name="T58" fmla="*/ 3 w 3"/>
                      <a:gd name="T59" fmla="*/ 0 h 30"/>
                      <a:gd name="T60" fmla="*/ 3 w 3"/>
                      <a:gd name="T61" fmla="*/ 0 h 30"/>
                      <a:gd name="T62" fmla="*/ 3 w 3"/>
                      <a:gd name="T63" fmla="*/ 0 h 30"/>
                      <a:gd name="T64" fmla="*/ 2 w 3"/>
                      <a:gd name="T65" fmla="*/ 0 h 30"/>
                      <a:gd name="T66" fmla="*/ 1 w 3"/>
                      <a:gd name="T67" fmla="*/ 0 h 30"/>
                      <a:gd name="T68" fmla="*/ 1 w 3"/>
                      <a:gd name="T69" fmla="*/ 0 h 30"/>
                      <a:gd name="T70" fmla="*/ 1 w 3"/>
                      <a:gd name="T71" fmla="*/ 0 h 30"/>
                      <a:gd name="T72" fmla="*/ 1 w 3"/>
                      <a:gd name="T73" fmla="*/ 0 h 30"/>
                      <a:gd name="T74" fmla="*/ 1 w 3"/>
                      <a:gd name="T75" fmla="*/ 0 h 30"/>
                      <a:gd name="T76" fmla="*/ 2 w 3"/>
                      <a:gd name="T77" fmla="*/ 0 h 30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w 3"/>
                      <a:gd name="T118" fmla="*/ 0 h 30"/>
                      <a:gd name="T119" fmla="*/ 3 w 3"/>
                      <a:gd name="T120" fmla="*/ 30 h 30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T117" t="T118" r="T119" b="T120"/>
                    <a:pathLst>
                      <a:path w="3" h="30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3" y="5"/>
                        </a:lnTo>
                        <a:lnTo>
                          <a:pt x="3" y="14"/>
                        </a:lnTo>
                        <a:lnTo>
                          <a:pt x="3" y="23"/>
                        </a:lnTo>
                        <a:lnTo>
                          <a:pt x="2" y="27"/>
                        </a:lnTo>
                        <a:lnTo>
                          <a:pt x="2" y="28"/>
                        </a:lnTo>
                        <a:lnTo>
                          <a:pt x="2" y="29"/>
                        </a:lnTo>
                        <a:lnTo>
                          <a:pt x="1" y="29"/>
                        </a:lnTo>
                        <a:lnTo>
                          <a:pt x="0" y="29"/>
                        </a:lnTo>
                        <a:lnTo>
                          <a:pt x="0" y="30"/>
                        </a:lnTo>
                        <a:lnTo>
                          <a:pt x="1" y="30"/>
                        </a:lnTo>
                        <a:lnTo>
                          <a:pt x="2" y="29"/>
                        </a:lnTo>
                        <a:lnTo>
                          <a:pt x="3" y="29"/>
                        </a:lnTo>
                        <a:lnTo>
                          <a:pt x="3" y="28"/>
                        </a:lnTo>
                        <a:lnTo>
                          <a:pt x="3" y="23"/>
                        </a:lnTo>
                        <a:lnTo>
                          <a:pt x="3" y="14"/>
                        </a:lnTo>
                        <a:lnTo>
                          <a:pt x="3" y="5"/>
                        </a:lnTo>
                        <a:lnTo>
                          <a:pt x="3" y="1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57" name="Freeform 561">
                    <a:extLst>
                      <a:ext uri="{FF2B5EF4-FFF2-40B4-BE49-F238E27FC236}">
                        <a16:creationId xmlns:a16="http://schemas.microsoft.com/office/drawing/2014/main" id="{A217F92F-7268-4013-AB32-8C1F13778C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3" y="61"/>
                    <a:ext cx="1" cy="10"/>
                  </a:xfrm>
                  <a:custGeom>
                    <a:avLst/>
                    <a:gdLst>
                      <a:gd name="T0" fmla="*/ 0 w 1"/>
                      <a:gd name="T1" fmla="*/ 10 h 10"/>
                      <a:gd name="T2" fmla="*/ 0 w 1"/>
                      <a:gd name="T3" fmla="*/ 10 h 10"/>
                      <a:gd name="T4" fmla="*/ 0 w 1"/>
                      <a:gd name="T5" fmla="*/ 10 h 10"/>
                      <a:gd name="T6" fmla="*/ 0 w 1"/>
                      <a:gd name="T7" fmla="*/ 9 h 10"/>
                      <a:gd name="T8" fmla="*/ 0 w 1"/>
                      <a:gd name="T9" fmla="*/ 9 h 10"/>
                      <a:gd name="T10" fmla="*/ 0 w 1"/>
                      <a:gd name="T11" fmla="*/ 8 h 10"/>
                      <a:gd name="T12" fmla="*/ 1 w 1"/>
                      <a:gd name="T13" fmla="*/ 5 h 10"/>
                      <a:gd name="T14" fmla="*/ 1 w 1"/>
                      <a:gd name="T15" fmla="*/ 2 h 10"/>
                      <a:gd name="T16" fmla="*/ 1 w 1"/>
                      <a:gd name="T17" fmla="*/ 0 h 10"/>
                      <a:gd name="T18" fmla="*/ 1 w 1"/>
                      <a:gd name="T19" fmla="*/ 0 h 10"/>
                      <a:gd name="T20" fmla="*/ 0 w 1"/>
                      <a:gd name="T21" fmla="*/ 0 h 10"/>
                      <a:gd name="T22" fmla="*/ 0 w 1"/>
                      <a:gd name="T23" fmla="*/ 0 h 10"/>
                      <a:gd name="T24" fmla="*/ 0 w 1"/>
                      <a:gd name="T25" fmla="*/ 0 h 10"/>
                      <a:gd name="T26" fmla="*/ 0 w 1"/>
                      <a:gd name="T27" fmla="*/ 0 h 10"/>
                      <a:gd name="T28" fmla="*/ 0 w 1"/>
                      <a:gd name="T29" fmla="*/ 0 h 10"/>
                      <a:gd name="T30" fmla="*/ 0 w 1"/>
                      <a:gd name="T31" fmla="*/ 0 h 10"/>
                      <a:gd name="T32" fmla="*/ 0 w 1"/>
                      <a:gd name="T33" fmla="*/ 0 h 10"/>
                      <a:gd name="T34" fmla="*/ 0 w 1"/>
                      <a:gd name="T35" fmla="*/ 2 h 10"/>
                      <a:gd name="T36" fmla="*/ 0 w 1"/>
                      <a:gd name="T37" fmla="*/ 5 h 10"/>
                      <a:gd name="T38" fmla="*/ 0 w 1"/>
                      <a:gd name="T39" fmla="*/ 8 h 10"/>
                      <a:gd name="T40" fmla="*/ 0 w 1"/>
                      <a:gd name="T41" fmla="*/ 10 h 10"/>
                      <a:gd name="T42" fmla="*/ 0 w 1"/>
                      <a:gd name="T43" fmla="*/ 10 h 10"/>
                      <a:gd name="T44" fmla="*/ 0 w 1"/>
                      <a:gd name="T45" fmla="*/ 10 h 10"/>
                      <a:gd name="T46" fmla="*/ 0 w 1"/>
                      <a:gd name="T47" fmla="*/ 10 h 10"/>
                      <a:gd name="T48" fmla="*/ 0 w 1"/>
                      <a:gd name="T49" fmla="*/ 10 h 10"/>
                      <a:gd name="T50" fmla="*/ 0 w 1"/>
                      <a:gd name="T51" fmla="*/ 10 h 10"/>
                      <a:gd name="T52" fmla="*/ 0 w 1"/>
                      <a:gd name="T53" fmla="*/ 10 h 10"/>
                      <a:gd name="T54" fmla="*/ 0 w 1"/>
                      <a:gd name="T55" fmla="*/ 10 h 10"/>
                      <a:gd name="T56" fmla="*/ 0 w 1"/>
                      <a:gd name="T57" fmla="*/ 10 h 10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w 1"/>
                      <a:gd name="T88" fmla="*/ 0 h 10"/>
                      <a:gd name="T89" fmla="*/ 1 w 1"/>
                      <a:gd name="T90" fmla="*/ 10 h 10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T87" t="T88" r="T89" b="T90"/>
                    <a:pathLst>
                      <a:path w="1" h="10">
                        <a:moveTo>
                          <a:pt x="0" y="10"/>
                        </a:moveTo>
                        <a:lnTo>
                          <a:pt x="0" y="10"/>
                        </a:lnTo>
                        <a:lnTo>
                          <a:pt x="0" y="9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0" y="8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B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58" name="Freeform 562">
                    <a:extLst>
                      <a:ext uri="{FF2B5EF4-FFF2-40B4-BE49-F238E27FC236}">
                        <a16:creationId xmlns:a16="http://schemas.microsoft.com/office/drawing/2014/main" id="{A04CBE2C-F772-4CF1-A60A-288440076B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3" y="61"/>
                    <a:ext cx="1" cy="10"/>
                  </a:xfrm>
                  <a:custGeom>
                    <a:avLst/>
                    <a:gdLst>
                      <a:gd name="T0" fmla="*/ 0 w 1"/>
                      <a:gd name="T1" fmla="*/ 10 h 10"/>
                      <a:gd name="T2" fmla="*/ 0 w 1"/>
                      <a:gd name="T3" fmla="*/ 10 h 10"/>
                      <a:gd name="T4" fmla="*/ 0 w 1"/>
                      <a:gd name="T5" fmla="*/ 10 h 10"/>
                      <a:gd name="T6" fmla="*/ 0 w 1"/>
                      <a:gd name="T7" fmla="*/ 10 h 10"/>
                      <a:gd name="T8" fmla="*/ 0 w 1"/>
                      <a:gd name="T9" fmla="*/ 9 h 10"/>
                      <a:gd name="T10" fmla="*/ 0 w 1"/>
                      <a:gd name="T11" fmla="*/ 9 h 10"/>
                      <a:gd name="T12" fmla="*/ 0 w 1"/>
                      <a:gd name="T13" fmla="*/ 9 h 10"/>
                      <a:gd name="T14" fmla="*/ 0 w 1"/>
                      <a:gd name="T15" fmla="*/ 8 h 10"/>
                      <a:gd name="T16" fmla="*/ 1 w 1"/>
                      <a:gd name="T17" fmla="*/ 5 h 10"/>
                      <a:gd name="T18" fmla="*/ 1 w 1"/>
                      <a:gd name="T19" fmla="*/ 2 h 10"/>
                      <a:gd name="T20" fmla="*/ 1 w 1"/>
                      <a:gd name="T21" fmla="*/ 0 h 10"/>
                      <a:gd name="T22" fmla="*/ 1 w 1"/>
                      <a:gd name="T23" fmla="*/ 0 h 10"/>
                      <a:gd name="T24" fmla="*/ 1 w 1"/>
                      <a:gd name="T25" fmla="*/ 0 h 10"/>
                      <a:gd name="T26" fmla="*/ 0 w 1"/>
                      <a:gd name="T27" fmla="*/ 0 h 10"/>
                      <a:gd name="T28" fmla="*/ 0 w 1"/>
                      <a:gd name="T29" fmla="*/ 0 h 10"/>
                      <a:gd name="T30" fmla="*/ 0 w 1"/>
                      <a:gd name="T31" fmla="*/ 0 h 10"/>
                      <a:gd name="T32" fmla="*/ 0 w 1"/>
                      <a:gd name="T33" fmla="*/ 0 h 10"/>
                      <a:gd name="T34" fmla="*/ 0 w 1"/>
                      <a:gd name="T35" fmla="*/ 0 h 10"/>
                      <a:gd name="T36" fmla="*/ 0 w 1"/>
                      <a:gd name="T37" fmla="*/ 0 h 10"/>
                      <a:gd name="T38" fmla="*/ 0 w 1"/>
                      <a:gd name="T39" fmla="*/ 0 h 10"/>
                      <a:gd name="T40" fmla="*/ 0 w 1"/>
                      <a:gd name="T41" fmla="*/ 0 h 10"/>
                      <a:gd name="T42" fmla="*/ 0 w 1"/>
                      <a:gd name="T43" fmla="*/ 0 h 10"/>
                      <a:gd name="T44" fmla="*/ 0 w 1"/>
                      <a:gd name="T45" fmla="*/ 2 h 10"/>
                      <a:gd name="T46" fmla="*/ 0 w 1"/>
                      <a:gd name="T47" fmla="*/ 5 h 10"/>
                      <a:gd name="T48" fmla="*/ 0 w 1"/>
                      <a:gd name="T49" fmla="*/ 8 h 10"/>
                      <a:gd name="T50" fmla="*/ 0 w 1"/>
                      <a:gd name="T51" fmla="*/ 10 h 10"/>
                      <a:gd name="T52" fmla="*/ 0 w 1"/>
                      <a:gd name="T53" fmla="*/ 10 h 10"/>
                      <a:gd name="T54" fmla="*/ 0 w 1"/>
                      <a:gd name="T55" fmla="*/ 10 h 10"/>
                      <a:gd name="T56" fmla="*/ 0 w 1"/>
                      <a:gd name="T57" fmla="*/ 10 h 10"/>
                      <a:gd name="T58" fmla="*/ 0 w 1"/>
                      <a:gd name="T59" fmla="*/ 10 h 10"/>
                      <a:gd name="T60" fmla="*/ 0 w 1"/>
                      <a:gd name="T61" fmla="*/ 10 h 10"/>
                      <a:gd name="T62" fmla="*/ 0 w 1"/>
                      <a:gd name="T63" fmla="*/ 10 h 10"/>
                      <a:gd name="T64" fmla="*/ 0 w 1"/>
                      <a:gd name="T65" fmla="*/ 10 h 10"/>
                      <a:gd name="T66" fmla="*/ 0 w 1"/>
                      <a:gd name="T67" fmla="*/ 10 h 10"/>
                      <a:gd name="T68" fmla="*/ 0 w 1"/>
                      <a:gd name="T69" fmla="*/ 10 h 10"/>
                      <a:gd name="T70" fmla="*/ 0 w 1"/>
                      <a:gd name="T71" fmla="*/ 10 h 10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w 1"/>
                      <a:gd name="T109" fmla="*/ 0 h 10"/>
                      <a:gd name="T110" fmla="*/ 1 w 1"/>
                      <a:gd name="T111" fmla="*/ 10 h 10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T108" t="T109" r="T110" b="T111"/>
                    <a:pathLst>
                      <a:path w="1" h="10">
                        <a:moveTo>
                          <a:pt x="0" y="10"/>
                        </a:moveTo>
                        <a:lnTo>
                          <a:pt x="0" y="10"/>
                        </a:lnTo>
                        <a:lnTo>
                          <a:pt x="0" y="9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0" y="8"/>
                        </a:lnTo>
                        <a:lnTo>
                          <a:pt x="0" y="1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59" name="Freeform 563">
                    <a:extLst>
                      <a:ext uri="{FF2B5EF4-FFF2-40B4-BE49-F238E27FC236}">
                        <a16:creationId xmlns:a16="http://schemas.microsoft.com/office/drawing/2014/main" id="{3FA517E9-F43F-4767-9107-F41EBDCDE8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3" y="61"/>
                    <a:ext cx="1" cy="10"/>
                  </a:xfrm>
                  <a:custGeom>
                    <a:avLst/>
                    <a:gdLst>
                      <a:gd name="T0" fmla="*/ 0 w 1"/>
                      <a:gd name="T1" fmla="*/ 10 h 10"/>
                      <a:gd name="T2" fmla="*/ 0 w 1"/>
                      <a:gd name="T3" fmla="*/ 10 h 10"/>
                      <a:gd name="T4" fmla="*/ 0 w 1"/>
                      <a:gd name="T5" fmla="*/ 10 h 10"/>
                      <a:gd name="T6" fmla="*/ 0 w 1"/>
                      <a:gd name="T7" fmla="*/ 10 h 10"/>
                      <a:gd name="T8" fmla="*/ 0 w 1"/>
                      <a:gd name="T9" fmla="*/ 10 h 10"/>
                      <a:gd name="T10" fmla="*/ 0 w 1"/>
                      <a:gd name="T11" fmla="*/ 10 h 10"/>
                      <a:gd name="T12" fmla="*/ 0 w 1"/>
                      <a:gd name="T13" fmla="*/ 10 h 10"/>
                      <a:gd name="T14" fmla="*/ 0 w 1"/>
                      <a:gd name="T15" fmla="*/ 10 h 10"/>
                      <a:gd name="T16" fmla="*/ 0 w 1"/>
                      <a:gd name="T17" fmla="*/ 10 h 10"/>
                      <a:gd name="T18" fmla="*/ 0 w 1"/>
                      <a:gd name="T19" fmla="*/ 10 h 10"/>
                      <a:gd name="T20" fmla="*/ 0 w 1"/>
                      <a:gd name="T21" fmla="*/ 10 h 10"/>
                      <a:gd name="T22" fmla="*/ 0 w 1"/>
                      <a:gd name="T23" fmla="*/ 10 h 10"/>
                      <a:gd name="T24" fmla="*/ 0 w 1"/>
                      <a:gd name="T25" fmla="*/ 10 h 10"/>
                      <a:gd name="T26" fmla="*/ 1 w 1"/>
                      <a:gd name="T27" fmla="*/ 10 h 10"/>
                      <a:gd name="T28" fmla="*/ 1 w 1"/>
                      <a:gd name="T29" fmla="*/ 10 h 10"/>
                      <a:gd name="T30" fmla="*/ 1 w 1"/>
                      <a:gd name="T31" fmla="*/ 10 h 10"/>
                      <a:gd name="T32" fmla="*/ 1 w 1"/>
                      <a:gd name="T33" fmla="*/ 9 h 10"/>
                      <a:gd name="T34" fmla="*/ 1 w 1"/>
                      <a:gd name="T35" fmla="*/ 8 h 10"/>
                      <a:gd name="T36" fmla="*/ 1 w 1"/>
                      <a:gd name="T37" fmla="*/ 5 h 10"/>
                      <a:gd name="T38" fmla="*/ 1 w 1"/>
                      <a:gd name="T39" fmla="*/ 2 h 10"/>
                      <a:gd name="T40" fmla="*/ 1 w 1"/>
                      <a:gd name="T41" fmla="*/ 0 h 10"/>
                      <a:gd name="T42" fmla="*/ 1 w 1"/>
                      <a:gd name="T43" fmla="*/ 0 h 10"/>
                      <a:gd name="T44" fmla="*/ 1 w 1"/>
                      <a:gd name="T45" fmla="*/ 0 h 10"/>
                      <a:gd name="T46" fmla="*/ 1 w 1"/>
                      <a:gd name="T47" fmla="*/ 0 h 10"/>
                      <a:gd name="T48" fmla="*/ 1 w 1"/>
                      <a:gd name="T49" fmla="*/ 0 h 10"/>
                      <a:gd name="T50" fmla="*/ 1 w 1"/>
                      <a:gd name="T51" fmla="*/ 2 h 10"/>
                      <a:gd name="T52" fmla="*/ 1 w 1"/>
                      <a:gd name="T53" fmla="*/ 5 h 10"/>
                      <a:gd name="T54" fmla="*/ 0 w 1"/>
                      <a:gd name="T55" fmla="*/ 8 h 10"/>
                      <a:gd name="T56" fmla="*/ 0 w 1"/>
                      <a:gd name="T57" fmla="*/ 9 h 10"/>
                      <a:gd name="T58" fmla="*/ 0 w 1"/>
                      <a:gd name="T59" fmla="*/ 9 h 10"/>
                      <a:gd name="T60" fmla="*/ 0 w 1"/>
                      <a:gd name="T61" fmla="*/ 10 h 10"/>
                      <a:gd name="T62" fmla="*/ 0 w 1"/>
                      <a:gd name="T63" fmla="*/ 10 h 10"/>
                      <a:gd name="T64" fmla="*/ 0 w 1"/>
                      <a:gd name="T65" fmla="*/ 10 h 10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"/>
                      <a:gd name="T100" fmla="*/ 0 h 10"/>
                      <a:gd name="T101" fmla="*/ 1 w 1"/>
                      <a:gd name="T102" fmla="*/ 10 h 10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" h="10">
                        <a:moveTo>
                          <a:pt x="0" y="10"/>
                        </a:moveTo>
                        <a:lnTo>
                          <a:pt x="0" y="10"/>
                        </a:lnTo>
                        <a:lnTo>
                          <a:pt x="1" y="10"/>
                        </a:lnTo>
                        <a:lnTo>
                          <a:pt x="1" y="9"/>
                        </a:lnTo>
                        <a:lnTo>
                          <a:pt x="1" y="8"/>
                        </a:lnTo>
                        <a:lnTo>
                          <a:pt x="1" y="5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1" y="2"/>
                        </a:lnTo>
                        <a:lnTo>
                          <a:pt x="1" y="5"/>
                        </a:lnTo>
                        <a:lnTo>
                          <a:pt x="0" y="8"/>
                        </a:lnTo>
                        <a:lnTo>
                          <a:pt x="0" y="9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60" name="Freeform 564">
                    <a:extLst>
                      <a:ext uri="{FF2B5EF4-FFF2-40B4-BE49-F238E27FC236}">
                        <a16:creationId xmlns:a16="http://schemas.microsoft.com/office/drawing/2014/main" id="{5FC7F403-2F25-46B5-B295-23ECEC313A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0" y="54"/>
                    <a:ext cx="15" cy="35"/>
                  </a:xfrm>
                  <a:custGeom>
                    <a:avLst/>
                    <a:gdLst>
                      <a:gd name="T0" fmla="*/ 3 w 15"/>
                      <a:gd name="T1" fmla="*/ 0 h 35"/>
                      <a:gd name="T2" fmla="*/ 2 w 15"/>
                      <a:gd name="T3" fmla="*/ 0 h 35"/>
                      <a:gd name="T4" fmla="*/ 1 w 15"/>
                      <a:gd name="T5" fmla="*/ 1 h 35"/>
                      <a:gd name="T6" fmla="*/ 1 w 15"/>
                      <a:gd name="T7" fmla="*/ 1 h 35"/>
                      <a:gd name="T8" fmla="*/ 0 w 15"/>
                      <a:gd name="T9" fmla="*/ 2 h 35"/>
                      <a:gd name="T10" fmla="*/ 0 w 15"/>
                      <a:gd name="T11" fmla="*/ 8 h 35"/>
                      <a:gd name="T12" fmla="*/ 0 w 15"/>
                      <a:gd name="T13" fmla="*/ 19 h 35"/>
                      <a:gd name="T14" fmla="*/ 0 w 15"/>
                      <a:gd name="T15" fmla="*/ 29 h 35"/>
                      <a:gd name="T16" fmla="*/ 0 w 15"/>
                      <a:gd name="T17" fmla="*/ 35 h 35"/>
                      <a:gd name="T18" fmla="*/ 0 w 15"/>
                      <a:gd name="T19" fmla="*/ 35 h 35"/>
                      <a:gd name="T20" fmla="*/ 0 w 15"/>
                      <a:gd name="T21" fmla="*/ 35 h 35"/>
                      <a:gd name="T22" fmla="*/ 1 w 15"/>
                      <a:gd name="T23" fmla="*/ 35 h 35"/>
                      <a:gd name="T24" fmla="*/ 2 w 15"/>
                      <a:gd name="T25" fmla="*/ 35 h 35"/>
                      <a:gd name="T26" fmla="*/ 2 w 15"/>
                      <a:gd name="T27" fmla="*/ 35 h 35"/>
                      <a:gd name="T28" fmla="*/ 4 w 15"/>
                      <a:gd name="T29" fmla="*/ 35 h 35"/>
                      <a:gd name="T30" fmla="*/ 6 w 15"/>
                      <a:gd name="T31" fmla="*/ 34 h 35"/>
                      <a:gd name="T32" fmla="*/ 8 w 15"/>
                      <a:gd name="T33" fmla="*/ 34 h 35"/>
                      <a:gd name="T34" fmla="*/ 10 w 15"/>
                      <a:gd name="T35" fmla="*/ 33 h 35"/>
                      <a:gd name="T36" fmla="*/ 11 w 15"/>
                      <a:gd name="T37" fmla="*/ 33 h 35"/>
                      <a:gd name="T38" fmla="*/ 13 w 15"/>
                      <a:gd name="T39" fmla="*/ 32 h 35"/>
                      <a:gd name="T40" fmla="*/ 13 w 15"/>
                      <a:gd name="T41" fmla="*/ 32 h 35"/>
                      <a:gd name="T42" fmla="*/ 14 w 15"/>
                      <a:gd name="T43" fmla="*/ 32 h 35"/>
                      <a:gd name="T44" fmla="*/ 14 w 15"/>
                      <a:gd name="T45" fmla="*/ 32 h 35"/>
                      <a:gd name="T46" fmla="*/ 15 w 15"/>
                      <a:gd name="T47" fmla="*/ 31 h 35"/>
                      <a:gd name="T48" fmla="*/ 15 w 15"/>
                      <a:gd name="T49" fmla="*/ 30 h 35"/>
                      <a:gd name="T50" fmla="*/ 15 w 15"/>
                      <a:gd name="T51" fmla="*/ 24 h 35"/>
                      <a:gd name="T52" fmla="*/ 15 w 15"/>
                      <a:gd name="T53" fmla="*/ 16 h 35"/>
                      <a:gd name="T54" fmla="*/ 15 w 15"/>
                      <a:gd name="T55" fmla="*/ 7 h 35"/>
                      <a:gd name="T56" fmla="*/ 15 w 15"/>
                      <a:gd name="T57" fmla="*/ 3 h 35"/>
                      <a:gd name="T58" fmla="*/ 15 w 15"/>
                      <a:gd name="T59" fmla="*/ 2 h 35"/>
                      <a:gd name="T60" fmla="*/ 15 w 15"/>
                      <a:gd name="T61" fmla="*/ 2 h 35"/>
                      <a:gd name="T62" fmla="*/ 14 w 15"/>
                      <a:gd name="T63" fmla="*/ 1 h 35"/>
                      <a:gd name="T64" fmla="*/ 13 w 15"/>
                      <a:gd name="T65" fmla="*/ 1 h 35"/>
                      <a:gd name="T66" fmla="*/ 12 w 15"/>
                      <a:gd name="T67" fmla="*/ 1 h 35"/>
                      <a:gd name="T68" fmla="*/ 11 w 15"/>
                      <a:gd name="T69" fmla="*/ 1 h 35"/>
                      <a:gd name="T70" fmla="*/ 9 w 15"/>
                      <a:gd name="T71" fmla="*/ 1 h 35"/>
                      <a:gd name="T72" fmla="*/ 7 w 15"/>
                      <a:gd name="T73" fmla="*/ 1 h 35"/>
                      <a:gd name="T74" fmla="*/ 6 w 15"/>
                      <a:gd name="T75" fmla="*/ 1 h 35"/>
                      <a:gd name="T76" fmla="*/ 4 w 15"/>
                      <a:gd name="T77" fmla="*/ 1 h 35"/>
                      <a:gd name="T78" fmla="*/ 3 w 15"/>
                      <a:gd name="T79" fmla="*/ 0 h 35"/>
                      <a:gd name="T80" fmla="*/ 3 w 15"/>
                      <a:gd name="T81" fmla="*/ 0 h 35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w 15"/>
                      <a:gd name="T124" fmla="*/ 0 h 35"/>
                      <a:gd name="T125" fmla="*/ 15 w 15"/>
                      <a:gd name="T126" fmla="*/ 35 h 35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T123" t="T124" r="T125" b="T126"/>
                    <a:pathLst>
                      <a:path w="15" h="35">
                        <a:moveTo>
                          <a:pt x="3" y="0"/>
                        </a:moveTo>
                        <a:lnTo>
                          <a:pt x="2" y="0"/>
                        </a:lnTo>
                        <a:lnTo>
                          <a:pt x="1" y="1"/>
                        </a:lnTo>
                        <a:lnTo>
                          <a:pt x="0" y="2"/>
                        </a:lnTo>
                        <a:lnTo>
                          <a:pt x="0" y="8"/>
                        </a:lnTo>
                        <a:lnTo>
                          <a:pt x="0" y="19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1" y="35"/>
                        </a:lnTo>
                        <a:lnTo>
                          <a:pt x="2" y="35"/>
                        </a:lnTo>
                        <a:lnTo>
                          <a:pt x="4" y="35"/>
                        </a:lnTo>
                        <a:lnTo>
                          <a:pt x="6" y="34"/>
                        </a:lnTo>
                        <a:lnTo>
                          <a:pt x="8" y="34"/>
                        </a:lnTo>
                        <a:lnTo>
                          <a:pt x="10" y="33"/>
                        </a:lnTo>
                        <a:lnTo>
                          <a:pt x="11" y="33"/>
                        </a:lnTo>
                        <a:lnTo>
                          <a:pt x="13" y="32"/>
                        </a:lnTo>
                        <a:lnTo>
                          <a:pt x="14" y="32"/>
                        </a:lnTo>
                        <a:lnTo>
                          <a:pt x="15" y="31"/>
                        </a:lnTo>
                        <a:lnTo>
                          <a:pt x="15" y="30"/>
                        </a:lnTo>
                        <a:lnTo>
                          <a:pt x="15" y="24"/>
                        </a:lnTo>
                        <a:lnTo>
                          <a:pt x="15" y="16"/>
                        </a:lnTo>
                        <a:lnTo>
                          <a:pt x="15" y="7"/>
                        </a:lnTo>
                        <a:lnTo>
                          <a:pt x="15" y="3"/>
                        </a:lnTo>
                        <a:lnTo>
                          <a:pt x="15" y="2"/>
                        </a:lnTo>
                        <a:lnTo>
                          <a:pt x="14" y="1"/>
                        </a:lnTo>
                        <a:lnTo>
                          <a:pt x="13" y="1"/>
                        </a:lnTo>
                        <a:lnTo>
                          <a:pt x="12" y="1"/>
                        </a:lnTo>
                        <a:lnTo>
                          <a:pt x="11" y="1"/>
                        </a:lnTo>
                        <a:lnTo>
                          <a:pt x="9" y="1"/>
                        </a:lnTo>
                        <a:lnTo>
                          <a:pt x="7" y="1"/>
                        </a:lnTo>
                        <a:lnTo>
                          <a:pt x="6" y="1"/>
                        </a:lnTo>
                        <a:lnTo>
                          <a:pt x="4" y="1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61" name="Freeform 565">
                    <a:extLst>
                      <a:ext uri="{FF2B5EF4-FFF2-40B4-BE49-F238E27FC236}">
                        <a16:creationId xmlns:a16="http://schemas.microsoft.com/office/drawing/2014/main" id="{E7A847EE-4F55-46EF-B490-A83E2411E1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0" y="54"/>
                    <a:ext cx="15" cy="35"/>
                  </a:xfrm>
                  <a:custGeom>
                    <a:avLst/>
                    <a:gdLst>
                      <a:gd name="T0" fmla="*/ 3 w 15"/>
                      <a:gd name="T1" fmla="*/ 0 h 35"/>
                      <a:gd name="T2" fmla="*/ 3 w 15"/>
                      <a:gd name="T3" fmla="*/ 0 h 35"/>
                      <a:gd name="T4" fmla="*/ 2 w 15"/>
                      <a:gd name="T5" fmla="*/ 0 h 35"/>
                      <a:gd name="T6" fmla="*/ 1 w 15"/>
                      <a:gd name="T7" fmla="*/ 1 h 35"/>
                      <a:gd name="T8" fmla="*/ 1 w 15"/>
                      <a:gd name="T9" fmla="*/ 1 h 35"/>
                      <a:gd name="T10" fmla="*/ 0 w 15"/>
                      <a:gd name="T11" fmla="*/ 2 h 35"/>
                      <a:gd name="T12" fmla="*/ 0 w 15"/>
                      <a:gd name="T13" fmla="*/ 2 h 35"/>
                      <a:gd name="T14" fmla="*/ 0 w 15"/>
                      <a:gd name="T15" fmla="*/ 8 h 35"/>
                      <a:gd name="T16" fmla="*/ 0 w 15"/>
                      <a:gd name="T17" fmla="*/ 19 h 35"/>
                      <a:gd name="T18" fmla="*/ 0 w 15"/>
                      <a:gd name="T19" fmla="*/ 29 h 35"/>
                      <a:gd name="T20" fmla="*/ 0 w 15"/>
                      <a:gd name="T21" fmla="*/ 35 h 35"/>
                      <a:gd name="T22" fmla="*/ 0 w 15"/>
                      <a:gd name="T23" fmla="*/ 35 h 35"/>
                      <a:gd name="T24" fmla="*/ 0 w 15"/>
                      <a:gd name="T25" fmla="*/ 35 h 35"/>
                      <a:gd name="T26" fmla="*/ 0 w 15"/>
                      <a:gd name="T27" fmla="*/ 35 h 35"/>
                      <a:gd name="T28" fmla="*/ 1 w 15"/>
                      <a:gd name="T29" fmla="*/ 35 h 35"/>
                      <a:gd name="T30" fmla="*/ 2 w 15"/>
                      <a:gd name="T31" fmla="*/ 35 h 35"/>
                      <a:gd name="T32" fmla="*/ 2 w 15"/>
                      <a:gd name="T33" fmla="*/ 35 h 35"/>
                      <a:gd name="T34" fmla="*/ 2 w 15"/>
                      <a:gd name="T35" fmla="*/ 35 h 35"/>
                      <a:gd name="T36" fmla="*/ 4 w 15"/>
                      <a:gd name="T37" fmla="*/ 35 h 35"/>
                      <a:gd name="T38" fmla="*/ 6 w 15"/>
                      <a:gd name="T39" fmla="*/ 34 h 35"/>
                      <a:gd name="T40" fmla="*/ 8 w 15"/>
                      <a:gd name="T41" fmla="*/ 34 h 35"/>
                      <a:gd name="T42" fmla="*/ 10 w 15"/>
                      <a:gd name="T43" fmla="*/ 33 h 35"/>
                      <a:gd name="T44" fmla="*/ 11 w 15"/>
                      <a:gd name="T45" fmla="*/ 33 h 35"/>
                      <a:gd name="T46" fmla="*/ 13 w 15"/>
                      <a:gd name="T47" fmla="*/ 32 h 35"/>
                      <a:gd name="T48" fmla="*/ 13 w 15"/>
                      <a:gd name="T49" fmla="*/ 32 h 35"/>
                      <a:gd name="T50" fmla="*/ 13 w 15"/>
                      <a:gd name="T51" fmla="*/ 32 h 35"/>
                      <a:gd name="T52" fmla="*/ 14 w 15"/>
                      <a:gd name="T53" fmla="*/ 32 h 35"/>
                      <a:gd name="T54" fmla="*/ 14 w 15"/>
                      <a:gd name="T55" fmla="*/ 32 h 35"/>
                      <a:gd name="T56" fmla="*/ 15 w 15"/>
                      <a:gd name="T57" fmla="*/ 31 h 35"/>
                      <a:gd name="T58" fmla="*/ 15 w 15"/>
                      <a:gd name="T59" fmla="*/ 30 h 35"/>
                      <a:gd name="T60" fmla="*/ 15 w 15"/>
                      <a:gd name="T61" fmla="*/ 30 h 35"/>
                      <a:gd name="T62" fmla="*/ 15 w 15"/>
                      <a:gd name="T63" fmla="*/ 24 h 35"/>
                      <a:gd name="T64" fmla="*/ 15 w 15"/>
                      <a:gd name="T65" fmla="*/ 16 h 35"/>
                      <a:gd name="T66" fmla="*/ 15 w 15"/>
                      <a:gd name="T67" fmla="*/ 7 h 35"/>
                      <a:gd name="T68" fmla="*/ 15 w 15"/>
                      <a:gd name="T69" fmla="*/ 3 h 35"/>
                      <a:gd name="T70" fmla="*/ 15 w 15"/>
                      <a:gd name="T71" fmla="*/ 3 h 35"/>
                      <a:gd name="T72" fmla="*/ 15 w 15"/>
                      <a:gd name="T73" fmla="*/ 2 h 35"/>
                      <a:gd name="T74" fmla="*/ 15 w 15"/>
                      <a:gd name="T75" fmla="*/ 2 h 35"/>
                      <a:gd name="T76" fmla="*/ 14 w 15"/>
                      <a:gd name="T77" fmla="*/ 1 h 35"/>
                      <a:gd name="T78" fmla="*/ 13 w 15"/>
                      <a:gd name="T79" fmla="*/ 1 h 35"/>
                      <a:gd name="T80" fmla="*/ 13 w 15"/>
                      <a:gd name="T81" fmla="*/ 1 h 35"/>
                      <a:gd name="T82" fmla="*/ 12 w 15"/>
                      <a:gd name="T83" fmla="*/ 1 h 35"/>
                      <a:gd name="T84" fmla="*/ 11 w 15"/>
                      <a:gd name="T85" fmla="*/ 1 h 35"/>
                      <a:gd name="T86" fmla="*/ 9 w 15"/>
                      <a:gd name="T87" fmla="*/ 1 h 35"/>
                      <a:gd name="T88" fmla="*/ 7 w 15"/>
                      <a:gd name="T89" fmla="*/ 1 h 35"/>
                      <a:gd name="T90" fmla="*/ 6 w 15"/>
                      <a:gd name="T91" fmla="*/ 1 h 35"/>
                      <a:gd name="T92" fmla="*/ 4 w 15"/>
                      <a:gd name="T93" fmla="*/ 1 h 35"/>
                      <a:gd name="T94" fmla="*/ 3 w 15"/>
                      <a:gd name="T95" fmla="*/ 0 h 35"/>
                      <a:gd name="T96" fmla="*/ 3 w 15"/>
                      <a:gd name="T97" fmla="*/ 0 h 35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5"/>
                      <a:gd name="T148" fmla="*/ 0 h 35"/>
                      <a:gd name="T149" fmla="*/ 15 w 15"/>
                      <a:gd name="T150" fmla="*/ 35 h 35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5" h="35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1"/>
                        </a:lnTo>
                        <a:lnTo>
                          <a:pt x="0" y="2"/>
                        </a:lnTo>
                        <a:lnTo>
                          <a:pt x="0" y="8"/>
                        </a:lnTo>
                        <a:lnTo>
                          <a:pt x="0" y="19"/>
                        </a:lnTo>
                        <a:lnTo>
                          <a:pt x="0" y="29"/>
                        </a:lnTo>
                        <a:lnTo>
                          <a:pt x="0" y="35"/>
                        </a:lnTo>
                        <a:lnTo>
                          <a:pt x="1" y="35"/>
                        </a:lnTo>
                        <a:lnTo>
                          <a:pt x="2" y="35"/>
                        </a:lnTo>
                        <a:lnTo>
                          <a:pt x="4" y="35"/>
                        </a:lnTo>
                        <a:lnTo>
                          <a:pt x="6" y="34"/>
                        </a:lnTo>
                        <a:lnTo>
                          <a:pt x="8" y="34"/>
                        </a:lnTo>
                        <a:lnTo>
                          <a:pt x="10" y="33"/>
                        </a:lnTo>
                        <a:lnTo>
                          <a:pt x="11" y="33"/>
                        </a:lnTo>
                        <a:lnTo>
                          <a:pt x="13" y="32"/>
                        </a:lnTo>
                        <a:lnTo>
                          <a:pt x="14" y="32"/>
                        </a:lnTo>
                        <a:lnTo>
                          <a:pt x="15" y="31"/>
                        </a:lnTo>
                        <a:lnTo>
                          <a:pt x="15" y="30"/>
                        </a:lnTo>
                        <a:lnTo>
                          <a:pt x="15" y="24"/>
                        </a:lnTo>
                        <a:lnTo>
                          <a:pt x="15" y="16"/>
                        </a:lnTo>
                        <a:lnTo>
                          <a:pt x="15" y="7"/>
                        </a:lnTo>
                        <a:lnTo>
                          <a:pt x="15" y="3"/>
                        </a:lnTo>
                        <a:lnTo>
                          <a:pt x="15" y="2"/>
                        </a:lnTo>
                        <a:lnTo>
                          <a:pt x="14" y="1"/>
                        </a:lnTo>
                        <a:lnTo>
                          <a:pt x="13" y="1"/>
                        </a:lnTo>
                        <a:lnTo>
                          <a:pt x="12" y="1"/>
                        </a:lnTo>
                        <a:lnTo>
                          <a:pt x="11" y="1"/>
                        </a:lnTo>
                        <a:lnTo>
                          <a:pt x="9" y="1"/>
                        </a:lnTo>
                        <a:lnTo>
                          <a:pt x="7" y="1"/>
                        </a:lnTo>
                        <a:lnTo>
                          <a:pt x="6" y="1"/>
                        </a:lnTo>
                        <a:lnTo>
                          <a:pt x="4" y="1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62" name="Freeform 566">
                    <a:extLst>
                      <a:ext uri="{FF2B5EF4-FFF2-40B4-BE49-F238E27FC236}">
                        <a16:creationId xmlns:a16="http://schemas.microsoft.com/office/drawing/2014/main" id="{05EBBE70-957B-4ED1-98C7-1955C4F8A8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0" y="56"/>
                    <a:ext cx="14" cy="32"/>
                  </a:xfrm>
                  <a:custGeom>
                    <a:avLst/>
                    <a:gdLst>
                      <a:gd name="T0" fmla="*/ 14 w 14"/>
                      <a:gd name="T1" fmla="*/ 2 h 32"/>
                      <a:gd name="T2" fmla="*/ 14 w 14"/>
                      <a:gd name="T3" fmla="*/ 1 h 32"/>
                      <a:gd name="T4" fmla="*/ 14 w 14"/>
                      <a:gd name="T5" fmla="*/ 1 h 32"/>
                      <a:gd name="T6" fmla="*/ 14 w 14"/>
                      <a:gd name="T7" fmla="*/ 0 h 32"/>
                      <a:gd name="T8" fmla="*/ 13 w 14"/>
                      <a:gd name="T9" fmla="*/ 0 h 32"/>
                      <a:gd name="T10" fmla="*/ 13 w 14"/>
                      <a:gd name="T11" fmla="*/ 5 h 32"/>
                      <a:gd name="T12" fmla="*/ 13 w 14"/>
                      <a:gd name="T13" fmla="*/ 13 h 32"/>
                      <a:gd name="T14" fmla="*/ 13 w 14"/>
                      <a:gd name="T15" fmla="*/ 21 h 32"/>
                      <a:gd name="T16" fmla="*/ 13 w 14"/>
                      <a:gd name="T17" fmla="*/ 26 h 32"/>
                      <a:gd name="T18" fmla="*/ 13 w 14"/>
                      <a:gd name="T19" fmla="*/ 27 h 32"/>
                      <a:gd name="T20" fmla="*/ 13 w 14"/>
                      <a:gd name="T21" fmla="*/ 28 h 32"/>
                      <a:gd name="T22" fmla="*/ 12 w 14"/>
                      <a:gd name="T23" fmla="*/ 28 h 32"/>
                      <a:gd name="T24" fmla="*/ 12 w 14"/>
                      <a:gd name="T25" fmla="*/ 28 h 32"/>
                      <a:gd name="T26" fmla="*/ 11 w 14"/>
                      <a:gd name="T27" fmla="*/ 29 h 32"/>
                      <a:gd name="T28" fmla="*/ 10 w 14"/>
                      <a:gd name="T29" fmla="*/ 29 h 32"/>
                      <a:gd name="T30" fmla="*/ 8 w 14"/>
                      <a:gd name="T31" fmla="*/ 29 h 32"/>
                      <a:gd name="T32" fmla="*/ 7 w 14"/>
                      <a:gd name="T33" fmla="*/ 30 h 32"/>
                      <a:gd name="T34" fmla="*/ 5 w 14"/>
                      <a:gd name="T35" fmla="*/ 30 h 32"/>
                      <a:gd name="T36" fmla="*/ 3 w 14"/>
                      <a:gd name="T37" fmla="*/ 30 h 32"/>
                      <a:gd name="T38" fmla="*/ 2 w 14"/>
                      <a:gd name="T39" fmla="*/ 31 h 32"/>
                      <a:gd name="T40" fmla="*/ 0 w 14"/>
                      <a:gd name="T41" fmla="*/ 31 h 32"/>
                      <a:gd name="T42" fmla="*/ 0 w 14"/>
                      <a:gd name="T43" fmla="*/ 31 h 32"/>
                      <a:gd name="T44" fmla="*/ 0 w 14"/>
                      <a:gd name="T45" fmla="*/ 31 h 32"/>
                      <a:gd name="T46" fmla="*/ 0 w 14"/>
                      <a:gd name="T47" fmla="*/ 31 h 32"/>
                      <a:gd name="T48" fmla="*/ 0 w 14"/>
                      <a:gd name="T49" fmla="*/ 31 h 32"/>
                      <a:gd name="T50" fmla="*/ 1 w 14"/>
                      <a:gd name="T51" fmla="*/ 32 h 32"/>
                      <a:gd name="T52" fmla="*/ 1 w 14"/>
                      <a:gd name="T53" fmla="*/ 32 h 32"/>
                      <a:gd name="T54" fmla="*/ 2 w 14"/>
                      <a:gd name="T55" fmla="*/ 32 h 32"/>
                      <a:gd name="T56" fmla="*/ 2 w 14"/>
                      <a:gd name="T57" fmla="*/ 32 h 32"/>
                      <a:gd name="T58" fmla="*/ 3 w 14"/>
                      <a:gd name="T59" fmla="*/ 31 h 32"/>
                      <a:gd name="T60" fmla="*/ 4 w 14"/>
                      <a:gd name="T61" fmla="*/ 31 h 32"/>
                      <a:gd name="T62" fmla="*/ 6 w 14"/>
                      <a:gd name="T63" fmla="*/ 31 h 32"/>
                      <a:gd name="T64" fmla="*/ 7 w 14"/>
                      <a:gd name="T65" fmla="*/ 30 h 32"/>
                      <a:gd name="T66" fmla="*/ 9 w 14"/>
                      <a:gd name="T67" fmla="*/ 30 h 32"/>
                      <a:gd name="T68" fmla="*/ 11 w 14"/>
                      <a:gd name="T69" fmla="*/ 30 h 32"/>
                      <a:gd name="T70" fmla="*/ 12 w 14"/>
                      <a:gd name="T71" fmla="*/ 29 h 32"/>
                      <a:gd name="T72" fmla="*/ 13 w 14"/>
                      <a:gd name="T73" fmla="*/ 29 h 32"/>
                      <a:gd name="T74" fmla="*/ 13 w 14"/>
                      <a:gd name="T75" fmla="*/ 29 h 32"/>
                      <a:gd name="T76" fmla="*/ 14 w 14"/>
                      <a:gd name="T77" fmla="*/ 29 h 32"/>
                      <a:gd name="T78" fmla="*/ 14 w 14"/>
                      <a:gd name="T79" fmla="*/ 28 h 32"/>
                      <a:gd name="T80" fmla="*/ 14 w 14"/>
                      <a:gd name="T81" fmla="*/ 27 h 32"/>
                      <a:gd name="T82" fmla="*/ 14 w 14"/>
                      <a:gd name="T83" fmla="*/ 22 h 32"/>
                      <a:gd name="T84" fmla="*/ 14 w 14"/>
                      <a:gd name="T85" fmla="*/ 14 h 32"/>
                      <a:gd name="T86" fmla="*/ 14 w 14"/>
                      <a:gd name="T87" fmla="*/ 6 h 32"/>
                      <a:gd name="T88" fmla="*/ 14 w 14"/>
                      <a:gd name="T89" fmla="*/ 2 h 32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4"/>
                      <a:gd name="T136" fmla="*/ 0 h 32"/>
                      <a:gd name="T137" fmla="*/ 14 w 14"/>
                      <a:gd name="T138" fmla="*/ 32 h 32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4" h="32">
                        <a:moveTo>
                          <a:pt x="14" y="2"/>
                        </a:moveTo>
                        <a:lnTo>
                          <a:pt x="14" y="1"/>
                        </a:lnTo>
                        <a:lnTo>
                          <a:pt x="14" y="0"/>
                        </a:lnTo>
                        <a:lnTo>
                          <a:pt x="13" y="0"/>
                        </a:lnTo>
                        <a:lnTo>
                          <a:pt x="13" y="5"/>
                        </a:lnTo>
                        <a:lnTo>
                          <a:pt x="13" y="13"/>
                        </a:lnTo>
                        <a:lnTo>
                          <a:pt x="13" y="21"/>
                        </a:lnTo>
                        <a:lnTo>
                          <a:pt x="13" y="26"/>
                        </a:lnTo>
                        <a:lnTo>
                          <a:pt x="13" y="27"/>
                        </a:lnTo>
                        <a:lnTo>
                          <a:pt x="13" y="28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10" y="29"/>
                        </a:lnTo>
                        <a:lnTo>
                          <a:pt x="8" y="29"/>
                        </a:lnTo>
                        <a:lnTo>
                          <a:pt x="7" y="30"/>
                        </a:lnTo>
                        <a:lnTo>
                          <a:pt x="5" y="30"/>
                        </a:lnTo>
                        <a:lnTo>
                          <a:pt x="3" y="30"/>
                        </a:lnTo>
                        <a:lnTo>
                          <a:pt x="2" y="31"/>
                        </a:lnTo>
                        <a:lnTo>
                          <a:pt x="0" y="31"/>
                        </a:lnTo>
                        <a:lnTo>
                          <a:pt x="1" y="32"/>
                        </a:lnTo>
                        <a:lnTo>
                          <a:pt x="2" y="32"/>
                        </a:lnTo>
                        <a:lnTo>
                          <a:pt x="3" y="31"/>
                        </a:lnTo>
                        <a:lnTo>
                          <a:pt x="4" y="31"/>
                        </a:lnTo>
                        <a:lnTo>
                          <a:pt x="6" y="31"/>
                        </a:lnTo>
                        <a:lnTo>
                          <a:pt x="7" y="30"/>
                        </a:lnTo>
                        <a:lnTo>
                          <a:pt x="9" y="30"/>
                        </a:lnTo>
                        <a:lnTo>
                          <a:pt x="11" y="30"/>
                        </a:lnTo>
                        <a:lnTo>
                          <a:pt x="12" y="29"/>
                        </a:lnTo>
                        <a:lnTo>
                          <a:pt x="13" y="29"/>
                        </a:lnTo>
                        <a:lnTo>
                          <a:pt x="14" y="29"/>
                        </a:lnTo>
                        <a:lnTo>
                          <a:pt x="14" y="28"/>
                        </a:lnTo>
                        <a:lnTo>
                          <a:pt x="14" y="27"/>
                        </a:lnTo>
                        <a:lnTo>
                          <a:pt x="14" y="22"/>
                        </a:lnTo>
                        <a:lnTo>
                          <a:pt x="14" y="14"/>
                        </a:lnTo>
                        <a:lnTo>
                          <a:pt x="14" y="6"/>
                        </a:lnTo>
                        <a:lnTo>
                          <a:pt x="14" y="2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63" name="Freeform 567">
                    <a:extLst>
                      <a:ext uri="{FF2B5EF4-FFF2-40B4-BE49-F238E27FC236}">
                        <a16:creationId xmlns:a16="http://schemas.microsoft.com/office/drawing/2014/main" id="{79AB5DBB-A44E-43B4-B710-41440121E1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0" y="56"/>
                    <a:ext cx="14" cy="32"/>
                  </a:xfrm>
                  <a:custGeom>
                    <a:avLst/>
                    <a:gdLst>
                      <a:gd name="T0" fmla="*/ 14 w 14"/>
                      <a:gd name="T1" fmla="*/ 2 h 32"/>
                      <a:gd name="T2" fmla="*/ 14 w 14"/>
                      <a:gd name="T3" fmla="*/ 2 h 32"/>
                      <a:gd name="T4" fmla="*/ 14 w 14"/>
                      <a:gd name="T5" fmla="*/ 1 h 32"/>
                      <a:gd name="T6" fmla="*/ 14 w 14"/>
                      <a:gd name="T7" fmla="*/ 1 h 32"/>
                      <a:gd name="T8" fmla="*/ 14 w 14"/>
                      <a:gd name="T9" fmla="*/ 0 h 32"/>
                      <a:gd name="T10" fmla="*/ 13 w 14"/>
                      <a:gd name="T11" fmla="*/ 0 h 32"/>
                      <a:gd name="T12" fmla="*/ 13 w 14"/>
                      <a:gd name="T13" fmla="*/ 0 h 32"/>
                      <a:gd name="T14" fmla="*/ 13 w 14"/>
                      <a:gd name="T15" fmla="*/ 5 h 32"/>
                      <a:gd name="T16" fmla="*/ 13 w 14"/>
                      <a:gd name="T17" fmla="*/ 13 h 32"/>
                      <a:gd name="T18" fmla="*/ 13 w 14"/>
                      <a:gd name="T19" fmla="*/ 21 h 32"/>
                      <a:gd name="T20" fmla="*/ 13 w 14"/>
                      <a:gd name="T21" fmla="*/ 26 h 32"/>
                      <a:gd name="T22" fmla="*/ 13 w 14"/>
                      <a:gd name="T23" fmla="*/ 26 h 32"/>
                      <a:gd name="T24" fmla="*/ 13 w 14"/>
                      <a:gd name="T25" fmla="*/ 27 h 32"/>
                      <a:gd name="T26" fmla="*/ 13 w 14"/>
                      <a:gd name="T27" fmla="*/ 28 h 32"/>
                      <a:gd name="T28" fmla="*/ 12 w 14"/>
                      <a:gd name="T29" fmla="*/ 28 h 32"/>
                      <a:gd name="T30" fmla="*/ 12 w 14"/>
                      <a:gd name="T31" fmla="*/ 28 h 32"/>
                      <a:gd name="T32" fmla="*/ 12 w 14"/>
                      <a:gd name="T33" fmla="*/ 28 h 32"/>
                      <a:gd name="T34" fmla="*/ 11 w 14"/>
                      <a:gd name="T35" fmla="*/ 29 h 32"/>
                      <a:gd name="T36" fmla="*/ 10 w 14"/>
                      <a:gd name="T37" fmla="*/ 29 h 32"/>
                      <a:gd name="T38" fmla="*/ 8 w 14"/>
                      <a:gd name="T39" fmla="*/ 29 h 32"/>
                      <a:gd name="T40" fmla="*/ 7 w 14"/>
                      <a:gd name="T41" fmla="*/ 30 h 32"/>
                      <a:gd name="T42" fmla="*/ 5 w 14"/>
                      <a:gd name="T43" fmla="*/ 30 h 32"/>
                      <a:gd name="T44" fmla="*/ 3 w 14"/>
                      <a:gd name="T45" fmla="*/ 30 h 32"/>
                      <a:gd name="T46" fmla="*/ 2 w 14"/>
                      <a:gd name="T47" fmla="*/ 31 h 32"/>
                      <a:gd name="T48" fmla="*/ 0 w 14"/>
                      <a:gd name="T49" fmla="*/ 31 h 32"/>
                      <a:gd name="T50" fmla="*/ 0 w 14"/>
                      <a:gd name="T51" fmla="*/ 31 h 32"/>
                      <a:gd name="T52" fmla="*/ 0 w 14"/>
                      <a:gd name="T53" fmla="*/ 31 h 32"/>
                      <a:gd name="T54" fmla="*/ 0 w 14"/>
                      <a:gd name="T55" fmla="*/ 31 h 32"/>
                      <a:gd name="T56" fmla="*/ 0 w 14"/>
                      <a:gd name="T57" fmla="*/ 31 h 32"/>
                      <a:gd name="T58" fmla="*/ 0 w 14"/>
                      <a:gd name="T59" fmla="*/ 31 h 32"/>
                      <a:gd name="T60" fmla="*/ 0 w 14"/>
                      <a:gd name="T61" fmla="*/ 31 h 32"/>
                      <a:gd name="T62" fmla="*/ 1 w 14"/>
                      <a:gd name="T63" fmla="*/ 32 h 32"/>
                      <a:gd name="T64" fmla="*/ 1 w 14"/>
                      <a:gd name="T65" fmla="*/ 32 h 32"/>
                      <a:gd name="T66" fmla="*/ 2 w 14"/>
                      <a:gd name="T67" fmla="*/ 32 h 32"/>
                      <a:gd name="T68" fmla="*/ 2 w 14"/>
                      <a:gd name="T69" fmla="*/ 32 h 32"/>
                      <a:gd name="T70" fmla="*/ 2 w 14"/>
                      <a:gd name="T71" fmla="*/ 32 h 32"/>
                      <a:gd name="T72" fmla="*/ 3 w 14"/>
                      <a:gd name="T73" fmla="*/ 31 h 32"/>
                      <a:gd name="T74" fmla="*/ 4 w 14"/>
                      <a:gd name="T75" fmla="*/ 31 h 32"/>
                      <a:gd name="T76" fmla="*/ 6 w 14"/>
                      <a:gd name="T77" fmla="*/ 31 h 32"/>
                      <a:gd name="T78" fmla="*/ 7 w 14"/>
                      <a:gd name="T79" fmla="*/ 30 h 32"/>
                      <a:gd name="T80" fmla="*/ 9 w 14"/>
                      <a:gd name="T81" fmla="*/ 30 h 32"/>
                      <a:gd name="T82" fmla="*/ 11 w 14"/>
                      <a:gd name="T83" fmla="*/ 30 h 32"/>
                      <a:gd name="T84" fmla="*/ 12 w 14"/>
                      <a:gd name="T85" fmla="*/ 29 h 32"/>
                      <a:gd name="T86" fmla="*/ 13 w 14"/>
                      <a:gd name="T87" fmla="*/ 29 h 32"/>
                      <a:gd name="T88" fmla="*/ 13 w 14"/>
                      <a:gd name="T89" fmla="*/ 29 h 32"/>
                      <a:gd name="T90" fmla="*/ 13 w 14"/>
                      <a:gd name="T91" fmla="*/ 29 h 32"/>
                      <a:gd name="T92" fmla="*/ 14 w 14"/>
                      <a:gd name="T93" fmla="*/ 29 h 32"/>
                      <a:gd name="T94" fmla="*/ 14 w 14"/>
                      <a:gd name="T95" fmla="*/ 28 h 32"/>
                      <a:gd name="T96" fmla="*/ 14 w 14"/>
                      <a:gd name="T97" fmla="*/ 27 h 32"/>
                      <a:gd name="T98" fmla="*/ 14 w 14"/>
                      <a:gd name="T99" fmla="*/ 27 h 32"/>
                      <a:gd name="T100" fmla="*/ 14 w 14"/>
                      <a:gd name="T101" fmla="*/ 22 h 32"/>
                      <a:gd name="T102" fmla="*/ 14 w 14"/>
                      <a:gd name="T103" fmla="*/ 14 h 32"/>
                      <a:gd name="T104" fmla="*/ 14 w 14"/>
                      <a:gd name="T105" fmla="*/ 6 h 32"/>
                      <a:gd name="T106" fmla="*/ 14 w 14"/>
                      <a:gd name="T107" fmla="*/ 2 h 32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14"/>
                      <a:gd name="T163" fmla="*/ 0 h 32"/>
                      <a:gd name="T164" fmla="*/ 14 w 14"/>
                      <a:gd name="T165" fmla="*/ 32 h 32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14" h="32">
                        <a:moveTo>
                          <a:pt x="14" y="2"/>
                        </a:moveTo>
                        <a:lnTo>
                          <a:pt x="14" y="2"/>
                        </a:lnTo>
                        <a:lnTo>
                          <a:pt x="14" y="1"/>
                        </a:lnTo>
                        <a:lnTo>
                          <a:pt x="14" y="0"/>
                        </a:lnTo>
                        <a:lnTo>
                          <a:pt x="13" y="0"/>
                        </a:lnTo>
                        <a:lnTo>
                          <a:pt x="13" y="5"/>
                        </a:lnTo>
                        <a:lnTo>
                          <a:pt x="13" y="13"/>
                        </a:lnTo>
                        <a:lnTo>
                          <a:pt x="13" y="21"/>
                        </a:lnTo>
                        <a:lnTo>
                          <a:pt x="13" y="26"/>
                        </a:lnTo>
                        <a:lnTo>
                          <a:pt x="13" y="27"/>
                        </a:lnTo>
                        <a:lnTo>
                          <a:pt x="13" y="28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10" y="29"/>
                        </a:lnTo>
                        <a:lnTo>
                          <a:pt x="8" y="29"/>
                        </a:lnTo>
                        <a:lnTo>
                          <a:pt x="7" y="30"/>
                        </a:lnTo>
                        <a:lnTo>
                          <a:pt x="5" y="30"/>
                        </a:lnTo>
                        <a:lnTo>
                          <a:pt x="3" y="30"/>
                        </a:lnTo>
                        <a:lnTo>
                          <a:pt x="2" y="31"/>
                        </a:lnTo>
                        <a:lnTo>
                          <a:pt x="0" y="31"/>
                        </a:lnTo>
                        <a:lnTo>
                          <a:pt x="1" y="32"/>
                        </a:lnTo>
                        <a:lnTo>
                          <a:pt x="2" y="32"/>
                        </a:lnTo>
                        <a:lnTo>
                          <a:pt x="3" y="31"/>
                        </a:lnTo>
                        <a:lnTo>
                          <a:pt x="4" y="31"/>
                        </a:lnTo>
                        <a:lnTo>
                          <a:pt x="6" y="31"/>
                        </a:lnTo>
                        <a:lnTo>
                          <a:pt x="7" y="30"/>
                        </a:lnTo>
                        <a:lnTo>
                          <a:pt x="9" y="30"/>
                        </a:lnTo>
                        <a:lnTo>
                          <a:pt x="11" y="30"/>
                        </a:lnTo>
                        <a:lnTo>
                          <a:pt x="12" y="29"/>
                        </a:lnTo>
                        <a:lnTo>
                          <a:pt x="13" y="29"/>
                        </a:lnTo>
                        <a:lnTo>
                          <a:pt x="14" y="29"/>
                        </a:lnTo>
                        <a:lnTo>
                          <a:pt x="14" y="28"/>
                        </a:lnTo>
                        <a:lnTo>
                          <a:pt x="14" y="27"/>
                        </a:lnTo>
                        <a:lnTo>
                          <a:pt x="14" y="22"/>
                        </a:lnTo>
                        <a:lnTo>
                          <a:pt x="14" y="14"/>
                        </a:lnTo>
                        <a:lnTo>
                          <a:pt x="14" y="6"/>
                        </a:lnTo>
                        <a:lnTo>
                          <a:pt x="14" y="2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64" name="Freeform 568">
                    <a:extLst>
                      <a:ext uri="{FF2B5EF4-FFF2-40B4-BE49-F238E27FC236}">
                        <a16:creationId xmlns:a16="http://schemas.microsoft.com/office/drawing/2014/main" id="{C2116204-EAAE-462F-B1E2-9B7E77CBB7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0" y="55"/>
                    <a:ext cx="5" cy="32"/>
                  </a:xfrm>
                  <a:custGeom>
                    <a:avLst/>
                    <a:gdLst>
                      <a:gd name="T0" fmla="*/ 3 w 5"/>
                      <a:gd name="T1" fmla="*/ 0 h 32"/>
                      <a:gd name="T2" fmla="*/ 2 w 5"/>
                      <a:gd name="T3" fmla="*/ 0 h 32"/>
                      <a:gd name="T4" fmla="*/ 1 w 5"/>
                      <a:gd name="T5" fmla="*/ 1 h 32"/>
                      <a:gd name="T6" fmla="*/ 1 w 5"/>
                      <a:gd name="T7" fmla="*/ 1 h 32"/>
                      <a:gd name="T8" fmla="*/ 1 w 5"/>
                      <a:gd name="T9" fmla="*/ 2 h 32"/>
                      <a:gd name="T10" fmla="*/ 1 w 5"/>
                      <a:gd name="T11" fmla="*/ 7 h 32"/>
                      <a:gd name="T12" fmla="*/ 1 w 5"/>
                      <a:gd name="T13" fmla="*/ 17 h 32"/>
                      <a:gd name="T14" fmla="*/ 1 w 5"/>
                      <a:gd name="T15" fmla="*/ 27 h 32"/>
                      <a:gd name="T16" fmla="*/ 0 w 5"/>
                      <a:gd name="T17" fmla="*/ 32 h 32"/>
                      <a:gd name="T18" fmla="*/ 1 w 5"/>
                      <a:gd name="T19" fmla="*/ 32 h 32"/>
                      <a:gd name="T20" fmla="*/ 1 w 5"/>
                      <a:gd name="T21" fmla="*/ 32 h 32"/>
                      <a:gd name="T22" fmla="*/ 2 w 5"/>
                      <a:gd name="T23" fmla="*/ 32 h 32"/>
                      <a:gd name="T24" fmla="*/ 2 w 5"/>
                      <a:gd name="T25" fmla="*/ 32 h 32"/>
                      <a:gd name="T26" fmla="*/ 3 w 5"/>
                      <a:gd name="T27" fmla="*/ 31 h 32"/>
                      <a:gd name="T28" fmla="*/ 3 w 5"/>
                      <a:gd name="T29" fmla="*/ 31 h 32"/>
                      <a:gd name="T30" fmla="*/ 4 w 5"/>
                      <a:gd name="T31" fmla="*/ 31 h 32"/>
                      <a:gd name="T32" fmla="*/ 5 w 5"/>
                      <a:gd name="T33" fmla="*/ 31 h 32"/>
                      <a:gd name="T34" fmla="*/ 5 w 5"/>
                      <a:gd name="T35" fmla="*/ 1 h 32"/>
                      <a:gd name="T36" fmla="*/ 5 w 5"/>
                      <a:gd name="T37" fmla="*/ 0 h 32"/>
                      <a:gd name="T38" fmla="*/ 4 w 5"/>
                      <a:gd name="T39" fmla="*/ 0 h 32"/>
                      <a:gd name="T40" fmla="*/ 4 w 5"/>
                      <a:gd name="T41" fmla="*/ 0 h 32"/>
                      <a:gd name="T42" fmla="*/ 3 w 5"/>
                      <a:gd name="T43" fmla="*/ 0 h 32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5"/>
                      <a:gd name="T67" fmla="*/ 0 h 32"/>
                      <a:gd name="T68" fmla="*/ 5 w 5"/>
                      <a:gd name="T69" fmla="*/ 32 h 32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5" h="32">
                        <a:moveTo>
                          <a:pt x="3" y="0"/>
                        </a:moveTo>
                        <a:lnTo>
                          <a:pt x="2" y="0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1" y="7"/>
                        </a:lnTo>
                        <a:lnTo>
                          <a:pt x="1" y="17"/>
                        </a:lnTo>
                        <a:lnTo>
                          <a:pt x="1" y="27"/>
                        </a:lnTo>
                        <a:lnTo>
                          <a:pt x="0" y="32"/>
                        </a:lnTo>
                        <a:lnTo>
                          <a:pt x="1" y="32"/>
                        </a:lnTo>
                        <a:lnTo>
                          <a:pt x="2" y="32"/>
                        </a:lnTo>
                        <a:lnTo>
                          <a:pt x="3" y="31"/>
                        </a:lnTo>
                        <a:lnTo>
                          <a:pt x="4" y="31"/>
                        </a:lnTo>
                        <a:lnTo>
                          <a:pt x="5" y="31"/>
                        </a:lnTo>
                        <a:lnTo>
                          <a:pt x="5" y="1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B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65" name="Freeform 569">
                    <a:extLst>
                      <a:ext uri="{FF2B5EF4-FFF2-40B4-BE49-F238E27FC236}">
                        <a16:creationId xmlns:a16="http://schemas.microsoft.com/office/drawing/2014/main" id="{BCA16095-D7D1-4FA8-AECD-04EA013804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0" y="55"/>
                    <a:ext cx="5" cy="32"/>
                  </a:xfrm>
                  <a:custGeom>
                    <a:avLst/>
                    <a:gdLst>
                      <a:gd name="T0" fmla="*/ 3 w 5"/>
                      <a:gd name="T1" fmla="*/ 0 h 32"/>
                      <a:gd name="T2" fmla="*/ 3 w 5"/>
                      <a:gd name="T3" fmla="*/ 0 h 32"/>
                      <a:gd name="T4" fmla="*/ 2 w 5"/>
                      <a:gd name="T5" fmla="*/ 0 h 32"/>
                      <a:gd name="T6" fmla="*/ 1 w 5"/>
                      <a:gd name="T7" fmla="*/ 1 h 32"/>
                      <a:gd name="T8" fmla="*/ 1 w 5"/>
                      <a:gd name="T9" fmla="*/ 1 h 32"/>
                      <a:gd name="T10" fmla="*/ 1 w 5"/>
                      <a:gd name="T11" fmla="*/ 2 h 32"/>
                      <a:gd name="T12" fmla="*/ 1 w 5"/>
                      <a:gd name="T13" fmla="*/ 2 h 32"/>
                      <a:gd name="T14" fmla="*/ 1 w 5"/>
                      <a:gd name="T15" fmla="*/ 7 h 32"/>
                      <a:gd name="T16" fmla="*/ 1 w 5"/>
                      <a:gd name="T17" fmla="*/ 17 h 32"/>
                      <a:gd name="T18" fmla="*/ 1 w 5"/>
                      <a:gd name="T19" fmla="*/ 27 h 32"/>
                      <a:gd name="T20" fmla="*/ 0 w 5"/>
                      <a:gd name="T21" fmla="*/ 32 h 32"/>
                      <a:gd name="T22" fmla="*/ 0 w 5"/>
                      <a:gd name="T23" fmla="*/ 32 h 32"/>
                      <a:gd name="T24" fmla="*/ 1 w 5"/>
                      <a:gd name="T25" fmla="*/ 32 h 32"/>
                      <a:gd name="T26" fmla="*/ 1 w 5"/>
                      <a:gd name="T27" fmla="*/ 32 h 32"/>
                      <a:gd name="T28" fmla="*/ 2 w 5"/>
                      <a:gd name="T29" fmla="*/ 32 h 32"/>
                      <a:gd name="T30" fmla="*/ 2 w 5"/>
                      <a:gd name="T31" fmla="*/ 32 h 32"/>
                      <a:gd name="T32" fmla="*/ 3 w 5"/>
                      <a:gd name="T33" fmla="*/ 31 h 32"/>
                      <a:gd name="T34" fmla="*/ 3 w 5"/>
                      <a:gd name="T35" fmla="*/ 31 h 32"/>
                      <a:gd name="T36" fmla="*/ 4 w 5"/>
                      <a:gd name="T37" fmla="*/ 31 h 32"/>
                      <a:gd name="T38" fmla="*/ 5 w 5"/>
                      <a:gd name="T39" fmla="*/ 31 h 32"/>
                      <a:gd name="T40" fmla="*/ 5 w 5"/>
                      <a:gd name="T41" fmla="*/ 1 h 32"/>
                      <a:gd name="T42" fmla="*/ 5 w 5"/>
                      <a:gd name="T43" fmla="*/ 1 h 32"/>
                      <a:gd name="T44" fmla="*/ 5 w 5"/>
                      <a:gd name="T45" fmla="*/ 0 h 32"/>
                      <a:gd name="T46" fmla="*/ 4 w 5"/>
                      <a:gd name="T47" fmla="*/ 0 h 32"/>
                      <a:gd name="T48" fmla="*/ 4 w 5"/>
                      <a:gd name="T49" fmla="*/ 0 h 32"/>
                      <a:gd name="T50" fmla="*/ 3 w 5"/>
                      <a:gd name="T51" fmla="*/ 0 h 32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w 5"/>
                      <a:gd name="T79" fmla="*/ 0 h 32"/>
                      <a:gd name="T80" fmla="*/ 5 w 5"/>
                      <a:gd name="T81" fmla="*/ 32 h 32"/>
                    </a:gdLst>
                    <a:ahLst/>
                    <a:cxnLst>
                      <a:cxn ang="T52">
                        <a:pos x="T0" y="T1"/>
                      </a:cxn>
                      <a:cxn ang="T53">
                        <a:pos x="T2" y="T3"/>
                      </a:cxn>
                      <a:cxn ang="T54">
                        <a:pos x="T4" y="T5"/>
                      </a:cxn>
                      <a:cxn ang="T55">
                        <a:pos x="T6" y="T7"/>
                      </a:cxn>
                      <a:cxn ang="T56">
                        <a:pos x="T8" y="T9"/>
                      </a:cxn>
                      <a:cxn ang="T57">
                        <a:pos x="T10" y="T11"/>
                      </a:cxn>
                      <a:cxn ang="T58">
                        <a:pos x="T12" y="T13"/>
                      </a:cxn>
                      <a:cxn ang="T59">
                        <a:pos x="T14" y="T15"/>
                      </a:cxn>
                      <a:cxn ang="T60">
                        <a:pos x="T16" y="T17"/>
                      </a:cxn>
                      <a:cxn ang="T61">
                        <a:pos x="T18" y="T19"/>
                      </a:cxn>
                      <a:cxn ang="T62">
                        <a:pos x="T20" y="T21"/>
                      </a:cxn>
                      <a:cxn ang="T63">
                        <a:pos x="T22" y="T23"/>
                      </a:cxn>
                      <a:cxn ang="T64">
                        <a:pos x="T24" y="T25"/>
                      </a:cxn>
                      <a:cxn ang="T65">
                        <a:pos x="T26" y="T27"/>
                      </a:cxn>
                      <a:cxn ang="T66">
                        <a:pos x="T28" y="T29"/>
                      </a:cxn>
                      <a:cxn ang="T67">
                        <a:pos x="T30" y="T31"/>
                      </a:cxn>
                      <a:cxn ang="T68">
                        <a:pos x="T32" y="T33"/>
                      </a:cxn>
                      <a:cxn ang="T69">
                        <a:pos x="T34" y="T35"/>
                      </a:cxn>
                      <a:cxn ang="T70">
                        <a:pos x="T36" y="T37"/>
                      </a:cxn>
                      <a:cxn ang="T71">
                        <a:pos x="T38" y="T39"/>
                      </a:cxn>
                      <a:cxn ang="T72">
                        <a:pos x="T40" y="T41"/>
                      </a:cxn>
                      <a:cxn ang="T73">
                        <a:pos x="T42" y="T43"/>
                      </a:cxn>
                      <a:cxn ang="T74">
                        <a:pos x="T44" y="T45"/>
                      </a:cxn>
                      <a:cxn ang="T75">
                        <a:pos x="T46" y="T47"/>
                      </a:cxn>
                      <a:cxn ang="T76">
                        <a:pos x="T48" y="T49"/>
                      </a:cxn>
                      <a:cxn ang="T77">
                        <a:pos x="T50" y="T51"/>
                      </a:cxn>
                    </a:cxnLst>
                    <a:rect l="T78" t="T79" r="T80" b="T81"/>
                    <a:pathLst>
                      <a:path w="5" h="32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1" y="7"/>
                        </a:lnTo>
                        <a:lnTo>
                          <a:pt x="1" y="17"/>
                        </a:lnTo>
                        <a:lnTo>
                          <a:pt x="1" y="27"/>
                        </a:lnTo>
                        <a:lnTo>
                          <a:pt x="0" y="32"/>
                        </a:lnTo>
                        <a:lnTo>
                          <a:pt x="1" y="32"/>
                        </a:lnTo>
                        <a:lnTo>
                          <a:pt x="2" y="32"/>
                        </a:lnTo>
                        <a:lnTo>
                          <a:pt x="3" y="31"/>
                        </a:lnTo>
                        <a:lnTo>
                          <a:pt x="4" y="31"/>
                        </a:lnTo>
                        <a:lnTo>
                          <a:pt x="5" y="31"/>
                        </a:lnTo>
                        <a:lnTo>
                          <a:pt x="5" y="1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66" name="Freeform 570">
                    <a:extLst>
                      <a:ext uri="{FF2B5EF4-FFF2-40B4-BE49-F238E27FC236}">
                        <a16:creationId xmlns:a16="http://schemas.microsoft.com/office/drawing/2014/main" id="{C107587B-2CF7-404C-ACC4-FC073365E5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6" y="56"/>
                    <a:ext cx="7" cy="30"/>
                  </a:xfrm>
                  <a:custGeom>
                    <a:avLst/>
                    <a:gdLst>
                      <a:gd name="T0" fmla="*/ 7 w 7"/>
                      <a:gd name="T1" fmla="*/ 0 h 30"/>
                      <a:gd name="T2" fmla="*/ 7 w 7"/>
                      <a:gd name="T3" fmla="*/ 0 h 30"/>
                      <a:gd name="T4" fmla="*/ 7 w 7"/>
                      <a:gd name="T5" fmla="*/ 0 h 30"/>
                      <a:gd name="T6" fmla="*/ 7 w 7"/>
                      <a:gd name="T7" fmla="*/ 0 h 30"/>
                      <a:gd name="T8" fmla="*/ 6 w 7"/>
                      <a:gd name="T9" fmla="*/ 0 h 30"/>
                      <a:gd name="T10" fmla="*/ 6 w 7"/>
                      <a:gd name="T11" fmla="*/ 0 h 30"/>
                      <a:gd name="T12" fmla="*/ 5 w 7"/>
                      <a:gd name="T13" fmla="*/ 0 h 30"/>
                      <a:gd name="T14" fmla="*/ 4 w 7"/>
                      <a:gd name="T15" fmla="*/ 0 h 30"/>
                      <a:gd name="T16" fmla="*/ 4 w 7"/>
                      <a:gd name="T17" fmla="*/ 0 h 30"/>
                      <a:gd name="T18" fmla="*/ 3 w 7"/>
                      <a:gd name="T19" fmla="*/ 0 h 30"/>
                      <a:gd name="T20" fmla="*/ 2 w 7"/>
                      <a:gd name="T21" fmla="*/ 0 h 30"/>
                      <a:gd name="T22" fmla="*/ 1 w 7"/>
                      <a:gd name="T23" fmla="*/ 0 h 30"/>
                      <a:gd name="T24" fmla="*/ 1 w 7"/>
                      <a:gd name="T25" fmla="*/ 0 h 30"/>
                      <a:gd name="T26" fmla="*/ 0 w 7"/>
                      <a:gd name="T27" fmla="*/ 30 h 30"/>
                      <a:gd name="T28" fmla="*/ 1 w 7"/>
                      <a:gd name="T29" fmla="*/ 29 h 30"/>
                      <a:gd name="T30" fmla="*/ 2 w 7"/>
                      <a:gd name="T31" fmla="*/ 29 h 30"/>
                      <a:gd name="T32" fmla="*/ 3 w 7"/>
                      <a:gd name="T33" fmla="*/ 29 h 30"/>
                      <a:gd name="T34" fmla="*/ 4 w 7"/>
                      <a:gd name="T35" fmla="*/ 29 h 30"/>
                      <a:gd name="T36" fmla="*/ 4 w 7"/>
                      <a:gd name="T37" fmla="*/ 29 h 30"/>
                      <a:gd name="T38" fmla="*/ 5 w 7"/>
                      <a:gd name="T39" fmla="*/ 29 h 30"/>
                      <a:gd name="T40" fmla="*/ 5 w 7"/>
                      <a:gd name="T41" fmla="*/ 29 h 30"/>
                      <a:gd name="T42" fmla="*/ 6 w 7"/>
                      <a:gd name="T43" fmla="*/ 28 h 30"/>
                      <a:gd name="T44" fmla="*/ 6 w 7"/>
                      <a:gd name="T45" fmla="*/ 28 h 30"/>
                      <a:gd name="T46" fmla="*/ 7 w 7"/>
                      <a:gd name="T47" fmla="*/ 28 h 30"/>
                      <a:gd name="T48" fmla="*/ 7 w 7"/>
                      <a:gd name="T49" fmla="*/ 27 h 30"/>
                      <a:gd name="T50" fmla="*/ 7 w 7"/>
                      <a:gd name="T51" fmla="*/ 26 h 30"/>
                      <a:gd name="T52" fmla="*/ 7 w 7"/>
                      <a:gd name="T53" fmla="*/ 21 h 30"/>
                      <a:gd name="T54" fmla="*/ 7 w 7"/>
                      <a:gd name="T55" fmla="*/ 13 h 30"/>
                      <a:gd name="T56" fmla="*/ 7 w 7"/>
                      <a:gd name="T57" fmla="*/ 5 h 30"/>
                      <a:gd name="T58" fmla="*/ 7 w 7"/>
                      <a:gd name="T59" fmla="*/ 0 h 30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7"/>
                      <a:gd name="T91" fmla="*/ 0 h 30"/>
                      <a:gd name="T92" fmla="*/ 7 w 7"/>
                      <a:gd name="T93" fmla="*/ 30 h 30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7" h="30">
                        <a:moveTo>
                          <a:pt x="7" y="0"/>
                        </a:move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30"/>
                        </a:lnTo>
                        <a:lnTo>
                          <a:pt x="1" y="29"/>
                        </a:lnTo>
                        <a:lnTo>
                          <a:pt x="2" y="29"/>
                        </a:lnTo>
                        <a:lnTo>
                          <a:pt x="3" y="29"/>
                        </a:lnTo>
                        <a:lnTo>
                          <a:pt x="4" y="29"/>
                        </a:lnTo>
                        <a:lnTo>
                          <a:pt x="5" y="29"/>
                        </a:lnTo>
                        <a:lnTo>
                          <a:pt x="6" y="28"/>
                        </a:lnTo>
                        <a:lnTo>
                          <a:pt x="7" y="28"/>
                        </a:lnTo>
                        <a:lnTo>
                          <a:pt x="7" y="27"/>
                        </a:lnTo>
                        <a:lnTo>
                          <a:pt x="7" y="26"/>
                        </a:lnTo>
                        <a:lnTo>
                          <a:pt x="7" y="21"/>
                        </a:lnTo>
                        <a:lnTo>
                          <a:pt x="7" y="13"/>
                        </a:lnTo>
                        <a:lnTo>
                          <a:pt x="7" y="5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B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67" name="Freeform 571">
                    <a:extLst>
                      <a:ext uri="{FF2B5EF4-FFF2-40B4-BE49-F238E27FC236}">
                        <a16:creationId xmlns:a16="http://schemas.microsoft.com/office/drawing/2014/main" id="{900136F9-B677-4E88-B155-61D71000C7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6" y="56"/>
                    <a:ext cx="7" cy="30"/>
                  </a:xfrm>
                  <a:custGeom>
                    <a:avLst/>
                    <a:gdLst>
                      <a:gd name="T0" fmla="*/ 7 w 7"/>
                      <a:gd name="T1" fmla="*/ 0 h 30"/>
                      <a:gd name="T2" fmla="*/ 7 w 7"/>
                      <a:gd name="T3" fmla="*/ 0 h 30"/>
                      <a:gd name="T4" fmla="*/ 7 w 7"/>
                      <a:gd name="T5" fmla="*/ 0 h 30"/>
                      <a:gd name="T6" fmla="*/ 7 w 7"/>
                      <a:gd name="T7" fmla="*/ 0 h 30"/>
                      <a:gd name="T8" fmla="*/ 7 w 7"/>
                      <a:gd name="T9" fmla="*/ 0 h 30"/>
                      <a:gd name="T10" fmla="*/ 6 w 7"/>
                      <a:gd name="T11" fmla="*/ 0 h 30"/>
                      <a:gd name="T12" fmla="*/ 6 w 7"/>
                      <a:gd name="T13" fmla="*/ 0 h 30"/>
                      <a:gd name="T14" fmla="*/ 6 w 7"/>
                      <a:gd name="T15" fmla="*/ 0 h 30"/>
                      <a:gd name="T16" fmla="*/ 5 w 7"/>
                      <a:gd name="T17" fmla="*/ 0 h 30"/>
                      <a:gd name="T18" fmla="*/ 4 w 7"/>
                      <a:gd name="T19" fmla="*/ 0 h 30"/>
                      <a:gd name="T20" fmla="*/ 4 w 7"/>
                      <a:gd name="T21" fmla="*/ 0 h 30"/>
                      <a:gd name="T22" fmla="*/ 3 w 7"/>
                      <a:gd name="T23" fmla="*/ 0 h 30"/>
                      <a:gd name="T24" fmla="*/ 2 w 7"/>
                      <a:gd name="T25" fmla="*/ 0 h 30"/>
                      <a:gd name="T26" fmla="*/ 1 w 7"/>
                      <a:gd name="T27" fmla="*/ 0 h 30"/>
                      <a:gd name="T28" fmla="*/ 1 w 7"/>
                      <a:gd name="T29" fmla="*/ 0 h 30"/>
                      <a:gd name="T30" fmla="*/ 0 w 7"/>
                      <a:gd name="T31" fmla="*/ 30 h 30"/>
                      <a:gd name="T32" fmla="*/ 0 w 7"/>
                      <a:gd name="T33" fmla="*/ 30 h 30"/>
                      <a:gd name="T34" fmla="*/ 1 w 7"/>
                      <a:gd name="T35" fmla="*/ 29 h 30"/>
                      <a:gd name="T36" fmla="*/ 2 w 7"/>
                      <a:gd name="T37" fmla="*/ 29 h 30"/>
                      <a:gd name="T38" fmla="*/ 3 w 7"/>
                      <a:gd name="T39" fmla="*/ 29 h 30"/>
                      <a:gd name="T40" fmla="*/ 4 w 7"/>
                      <a:gd name="T41" fmla="*/ 29 h 30"/>
                      <a:gd name="T42" fmla="*/ 4 w 7"/>
                      <a:gd name="T43" fmla="*/ 29 h 30"/>
                      <a:gd name="T44" fmla="*/ 5 w 7"/>
                      <a:gd name="T45" fmla="*/ 29 h 30"/>
                      <a:gd name="T46" fmla="*/ 5 w 7"/>
                      <a:gd name="T47" fmla="*/ 29 h 30"/>
                      <a:gd name="T48" fmla="*/ 6 w 7"/>
                      <a:gd name="T49" fmla="*/ 28 h 30"/>
                      <a:gd name="T50" fmla="*/ 6 w 7"/>
                      <a:gd name="T51" fmla="*/ 28 h 30"/>
                      <a:gd name="T52" fmla="*/ 6 w 7"/>
                      <a:gd name="T53" fmla="*/ 28 h 30"/>
                      <a:gd name="T54" fmla="*/ 7 w 7"/>
                      <a:gd name="T55" fmla="*/ 28 h 30"/>
                      <a:gd name="T56" fmla="*/ 7 w 7"/>
                      <a:gd name="T57" fmla="*/ 27 h 30"/>
                      <a:gd name="T58" fmla="*/ 7 w 7"/>
                      <a:gd name="T59" fmla="*/ 26 h 30"/>
                      <a:gd name="T60" fmla="*/ 7 w 7"/>
                      <a:gd name="T61" fmla="*/ 26 h 30"/>
                      <a:gd name="T62" fmla="*/ 7 w 7"/>
                      <a:gd name="T63" fmla="*/ 21 h 30"/>
                      <a:gd name="T64" fmla="*/ 7 w 7"/>
                      <a:gd name="T65" fmla="*/ 13 h 30"/>
                      <a:gd name="T66" fmla="*/ 7 w 7"/>
                      <a:gd name="T67" fmla="*/ 5 h 30"/>
                      <a:gd name="T68" fmla="*/ 7 w 7"/>
                      <a:gd name="T69" fmla="*/ 0 h 30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7"/>
                      <a:gd name="T106" fmla="*/ 0 h 30"/>
                      <a:gd name="T107" fmla="*/ 7 w 7"/>
                      <a:gd name="T108" fmla="*/ 30 h 30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7" h="30">
                        <a:moveTo>
                          <a:pt x="7" y="0"/>
                        </a:move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30"/>
                        </a:lnTo>
                        <a:lnTo>
                          <a:pt x="1" y="29"/>
                        </a:lnTo>
                        <a:lnTo>
                          <a:pt x="2" y="29"/>
                        </a:lnTo>
                        <a:lnTo>
                          <a:pt x="3" y="29"/>
                        </a:lnTo>
                        <a:lnTo>
                          <a:pt x="4" y="29"/>
                        </a:lnTo>
                        <a:lnTo>
                          <a:pt x="5" y="29"/>
                        </a:lnTo>
                        <a:lnTo>
                          <a:pt x="6" y="28"/>
                        </a:lnTo>
                        <a:lnTo>
                          <a:pt x="7" y="28"/>
                        </a:lnTo>
                        <a:lnTo>
                          <a:pt x="7" y="27"/>
                        </a:lnTo>
                        <a:lnTo>
                          <a:pt x="7" y="26"/>
                        </a:lnTo>
                        <a:lnTo>
                          <a:pt x="7" y="21"/>
                        </a:lnTo>
                        <a:lnTo>
                          <a:pt x="7" y="13"/>
                        </a:lnTo>
                        <a:lnTo>
                          <a:pt x="7" y="5"/>
                        </a:lnTo>
                        <a:lnTo>
                          <a:pt x="7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68" name="Freeform 572">
                    <a:extLst>
                      <a:ext uri="{FF2B5EF4-FFF2-40B4-BE49-F238E27FC236}">
                        <a16:creationId xmlns:a16="http://schemas.microsoft.com/office/drawing/2014/main" id="{E6999F9D-EB43-4514-AD95-91F9A2A9FD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5" y="56"/>
                    <a:ext cx="2" cy="30"/>
                  </a:xfrm>
                  <a:custGeom>
                    <a:avLst/>
                    <a:gdLst>
                      <a:gd name="T0" fmla="*/ 1 w 2"/>
                      <a:gd name="T1" fmla="*/ 0 h 30"/>
                      <a:gd name="T2" fmla="*/ 0 w 2"/>
                      <a:gd name="T3" fmla="*/ 30 h 30"/>
                      <a:gd name="T4" fmla="*/ 0 w 2"/>
                      <a:gd name="T5" fmla="*/ 30 h 30"/>
                      <a:gd name="T6" fmla="*/ 1 w 2"/>
                      <a:gd name="T7" fmla="*/ 30 h 30"/>
                      <a:gd name="T8" fmla="*/ 1 w 2"/>
                      <a:gd name="T9" fmla="*/ 30 h 30"/>
                      <a:gd name="T10" fmla="*/ 2 w 2"/>
                      <a:gd name="T11" fmla="*/ 0 h 30"/>
                      <a:gd name="T12" fmla="*/ 1 w 2"/>
                      <a:gd name="T13" fmla="*/ 0 h 30"/>
                      <a:gd name="T14" fmla="*/ 1 w 2"/>
                      <a:gd name="T15" fmla="*/ 0 h 30"/>
                      <a:gd name="T16" fmla="*/ 1 w 2"/>
                      <a:gd name="T17" fmla="*/ 0 h 30"/>
                      <a:gd name="T18" fmla="*/ 1 w 2"/>
                      <a:gd name="T19" fmla="*/ 0 h 3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"/>
                      <a:gd name="T31" fmla="*/ 0 h 30"/>
                      <a:gd name="T32" fmla="*/ 2 w 2"/>
                      <a:gd name="T33" fmla="*/ 30 h 30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" h="30">
                        <a:moveTo>
                          <a:pt x="1" y="0"/>
                        </a:moveTo>
                        <a:lnTo>
                          <a:pt x="0" y="30"/>
                        </a:lnTo>
                        <a:lnTo>
                          <a:pt x="1" y="3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69" name="Freeform 573">
                    <a:extLst>
                      <a:ext uri="{FF2B5EF4-FFF2-40B4-BE49-F238E27FC236}">
                        <a16:creationId xmlns:a16="http://schemas.microsoft.com/office/drawing/2014/main" id="{ED98AADA-6458-4232-B60A-5A6523EBC4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5" y="56"/>
                    <a:ext cx="2" cy="30"/>
                  </a:xfrm>
                  <a:custGeom>
                    <a:avLst/>
                    <a:gdLst>
                      <a:gd name="T0" fmla="*/ 1 w 2"/>
                      <a:gd name="T1" fmla="*/ 0 h 30"/>
                      <a:gd name="T2" fmla="*/ 0 w 2"/>
                      <a:gd name="T3" fmla="*/ 30 h 30"/>
                      <a:gd name="T4" fmla="*/ 0 w 2"/>
                      <a:gd name="T5" fmla="*/ 30 h 30"/>
                      <a:gd name="T6" fmla="*/ 1 w 2"/>
                      <a:gd name="T7" fmla="*/ 30 h 30"/>
                      <a:gd name="T8" fmla="*/ 1 w 2"/>
                      <a:gd name="T9" fmla="*/ 30 h 30"/>
                      <a:gd name="T10" fmla="*/ 2 w 2"/>
                      <a:gd name="T11" fmla="*/ 0 h 30"/>
                      <a:gd name="T12" fmla="*/ 2 w 2"/>
                      <a:gd name="T13" fmla="*/ 0 h 30"/>
                      <a:gd name="T14" fmla="*/ 1 w 2"/>
                      <a:gd name="T15" fmla="*/ 0 h 30"/>
                      <a:gd name="T16" fmla="*/ 1 w 2"/>
                      <a:gd name="T17" fmla="*/ 0 h 30"/>
                      <a:gd name="T18" fmla="*/ 1 w 2"/>
                      <a:gd name="T19" fmla="*/ 0 h 30"/>
                      <a:gd name="T20" fmla="*/ 1 w 2"/>
                      <a:gd name="T21" fmla="*/ 0 h 30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"/>
                      <a:gd name="T34" fmla="*/ 0 h 30"/>
                      <a:gd name="T35" fmla="*/ 2 w 2"/>
                      <a:gd name="T36" fmla="*/ 30 h 30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" h="30">
                        <a:moveTo>
                          <a:pt x="1" y="0"/>
                        </a:moveTo>
                        <a:lnTo>
                          <a:pt x="0" y="30"/>
                        </a:lnTo>
                        <a:lnTo>
                          <a:pt x="1" y="3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70" name="Freeform 574">
                    <a:extLst>
                      <a:ext uri="{FF2B5EF4-FFF2-40B4-BE49-F238E27FC236}">
                        <a16:creationId xmlns:a16="http://schemas.microsoft.com/office/drawing/2014/main" id="{B015188B-1376-47F4-9E09-CC6B5E8626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5" y="56"/>
                    <a:ext cx="1" cy="30"/>
                  </a:xfrm>
                  <a:custGeom>
                    <a:avLst/>
                    <a:gdLst>
                      <a:gd name="T0" fmla="*/ 0 w 1"/>
                      <a:gd name="T1" fmla="*/ 0 h 30"/>
                      <a:gd name="T2" fmla="*/ 0 w 1"/>
                      <a:gd name="T3" fmla="*/ 30 h 30"/>
                      <a:gd name="T4" fmla="*/ 0 w 1"/>
                      <a:gd name="T5" fmla="*/ 30 h 30"/>
                      <a:gd name="T6" fmla="*/ 0 w 1"/>
                      <a:gd name="T7" fmla="*/ 30 h 30"/>
                      <a:gd name="T8" fmla="*/ 0 w 1"/>
                      <a:gd name="T9" fmla="*/ 30 h 30"/>
                      <a:gd name="T10" fmla="*/ 1 w 1"/>
                      <a:gd name="T11" fmla="*/ 0 h 30"/>
                      <a:gd name="T12" fmla="*/ 1 w 1"/>
                      <a:gd name="T13" fmla="*/ 0 h 30"/>
                      <a:gd name="T14" fmla="*/ 1 w 1"/>
                      <a:gd name="T15" fmla="*/ 0 h 30"/>
                      <a:gd name="T16" fmla="*/ 1 w 1"/>
                      <a:gd name="T17" fmla="*/ 0 h 30"/>
                      <a:gd name="T18" fmla="*/ 0 w 1"/>
                      <a:gd name="T19" fmla="*/ 0 h 3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"/>
                      <a:gd name="T31" fmla="*/ 0 h 30"/>
                      <a:gd name="T32" fmla="*/ 1 w 1"/>
                      <a:gd name="T33" fmla="*/ 30 h 30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" h="30">
                        <a:moveTo>
                          <a:pt x="0" y="0"/>
                        </a:moveTo>
                        <a:lnTo>
                          <a:pt x="0" y="3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71" name="Freeform 575">
                    <a:extLst>
                      <a:ext uri="{FF2B5EF4-FFF2-40B4-BE49-F238E27FC236}">
                        <a16:creationId xmlns:a16="http://schemas.microsoft.com/office/drawing/2014/main" id="{F7657592-70E7-4C18-91FE-600397CDD2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95" y="56"/>
                    <a:ext cx="1" cy="30"/>
                  </a:xfrm>
                  <a:custGeom>
                    <a:avLst/>
                    <a:gdLst>
                      <a:gd name="T0" fmla="*/ 0 w 1"/>
                      <a:gd name="T1" fmla="*/ 0 h 30"/>
                      <a:gd name="T2" fmla="*/ 0 w 1"/>
                      <a:gd name="T3" fmla="*/ 30 h 30"/>
                      <a:gd name="T4" fmla="*/ 0 w 1"/>
                      <a:gd name="T5" fmla="*/ 30 h 30"/>
                      <a:gd name="T6" fmla="*/ 0 w 1"/>
                      <a:gd name="T7" fmla="*/ 30 h 30"/>
                      <a:gd name="T8" fmla="*/ 0 w 1"/>
                      <a:gd name="T9" fmla="*/ 30 h 30"/>
                      <a:gd name="T10" fmla="*/ 1 w 1"/>
                      <a:gd name="T11" fmla="*/ 0 h 30"/>
                      <a:gd name="T12" fmla="*/ 1 w 1"/>
                      <a:gd name="T13" fmla="*/ 0 h 30"/>
                      <a:gd name="T14" fmla="*/ 1 w 1"/>
                      <a:gd name="T15" fmla="*/ 0 h 30"/>
                      <a:gd name="T16" fmla="*/ 1 w 1"/>
                      <a:gd name="T17" fmla="*/ 0 h 30"/>
                      <a:gd name="T18" fmla="*/ 1 w 1"/>
                      <a:gd name="T19" fmla="*/ 0 h 30"/>
                      <a:gd name="T20" fmla="*/ 0 w 1"/>
                      <a:gd name="T21" fmla="*/ 0 h 30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"/>
                      <a:gd name="T34" fmla="*/ 0 h 30"/>
                      <a:gd name="T35" fmla="*/ 1 w 1"/>
                      <a:gd name="T36" fmla="*/ 30 h 30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" h="30">
                        <a:moveTo>
                          <a:pt x="0" y="0"/>
                        </a:moveTo>
                        <a:lnTo>
                          <a:pt x="0" y="3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72" name="Freeform 576">
                    <a:extLst>
                      <a:ext uri="{FF2B5EF4-FFF2-40B4-BE49-F238E27FC236}">
                        <a16:creationId xmlns:a16="http://schemas.microsoft.com/office/drawing/2014/main" id="{92642FEF-2B31-47A9-B2BF-3A1AEE0794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" y="57"/>
                    <a:ext cx="9" cy="24"/>
                  </a:xfrm>
                  <a:custGeom>
                    <a:avLst/>
                    <a:gdLst>
                      <a:gd name="T0" fmla="*/ 2 w 9"/>
                      <a:gd name="T1" fmla="*/ 0 h 24"/>
                      <a:gd name="T2" fmla="*/ 1 w 9"/>
                      <a:gd name="T3" fmla="*/ 0 h 24"/>
                      <a:gd name="T4" fmla="*/ 1 w 9"/>
                      <a:gd name="T5" fmla="*/ 0 h 24"/>
                      <a:gd name="T6" fmla="*/ 0 w 9"/>
                      <a:gd name="T7" fmla="*/ 0 h 24"/>
                      <a:gd name="T8" fmla="*/ 0 w 9"/>
                      <a:gd name="T9" fmla="*/ 1 h 24"/>
                      <a:gd name="T10" fmla="*/ 0 w 9"/>
                      <a:gd name="T11" fmla="*/ 5 h 24"/>
                      <a:gd name="T12" fmla="*/ 0 w 9"/>
                      <a:gd name="T13" fmla="*/ 13 h 24"/>
                      <a:gd name="T14" fmla="*/ 0 w 9"/>
                      <a:gd name="T15" fmla="*/ 20 h 24"/>
                      <a:gd name="T16" fmla="*/ 0 w 9"/>
                      <a:gd name="T17" fmla="*/ 24 h 24"/>
                      <a:gd name="T18" fmla="*/ 0 w 9"/>
                      <a:gd name="T19" fmla="*/ 24 h 24"/>
                      <a:gd name="T20" fmla="*/ 0 w 9"/>
                      <a:gd name="T21" fmla="*/ 24 h 24"/>
                      <a:gd name="T22" fmla="*/ 1 w 9"/>
                      <a:gd name="T23" fmla="*/ 24 h 24"/>
                      <a:gd name="T24" fmla="*/ 1 w 9"/>
                      <a:gd name="T25" fmla="*/ 24 h 24"/>
                      <a:gd name="T26" fmla="*/ 1 w 9"/>
                      <a:gd name="T27" fmla="*/ 24 h 24"/>
                      <a:gd name="T28" fmla="*/ 2 w 9"/>
                      <a:gd name="T29" fmla="*/ 24 h 24"/>
                      <a:gd name="T30" fmla="*/ 3 w 9"/>
                      <a:gd name="T31" fmla="*/ 23 h 24"/>
                      <a:gd name="T32" fmla="*/ 4 w 9"/>
                      <a:gd name="T33" fmla="*/ 23 h 24"/>
                      <a:gd name="T34" fmla="*/ 5 w 9"/>
                      <a:gd name="T35" fmla="*/ 23 h 24"/>
                      <a:gd name="T36" fmla="*/ 6 w 9"/>
                      <a:gd name="T37" fmla="*/ 22 h 24"/>
                      <a:gd name="T38" fmla="*/ 7 w 9"/>
                      <a:gd name="T39" fmla="*/ 22 h 24"/>
                      <a:gd name="T40" fmla="*/ 7 w 9"/>
                      <a:gd name="T41" fmla="*/ 22 h 24"/>
                      <a:gd name="T42" fmla="*/ 8 w 9"/>
                      <a:gd name="T43" fmla="*/ 22 h 24"/>
                      <a:gd name="T44" fmla="*/ 8 w 9"/>
                      <a:gd name="T45" fmla="*/ 22 h 24"/>
                      <a:gd name="T46" fmla="*/ 8 w 9"/>
                      <a:gd name="T47" fmla="*/ 21 h 24"/>
                      <a:gd name="T48" fmla="*/ 8 w 9"/>
                      <a:gd name="T49" fmla="*/ 20 h 24"/>
                      <a:gd name="T50" fmla="*/ 8 w 9"/>
                      <a:gd name="T51" fmla="*/ 17 h 24"/>
                      <a:gd name="T52" fmla="*/ 8 w 9"/>
                      <a:gd name="T53" fmla="*/ 11 h 24"/>
                      <a:gd name="T54" fmla="*/ 9 w 9"/>
                      <a:gd name="T55" fmla="*/ 5 h 24"/>
                      <a:gd name="T56" fmla="*/ 9 w 9"/>
                      <a:gd name="T57" fmla="*/ 2 h 24"/>
                      <a:gd name="T58" fmla="*/ 9 w 9"/>
                      <a:gd name="T59" fmla="*/ 1 h 24"/>
                      <a:gd name="T60" fmla="*/ 8 w 9"/>
                      <a:gd name="T61" fmla="*/ 1 h 24"/>
                      <a:gd name="T62" fmla="*/ 8 w 9"/>
                      <a:gd name="T63" fmla="*/ 1 h 24"/>
                      <a:gd name="T64" fmla="*/ 7 w 9"/>
                      <a:gd name="T65" fmla="*/ 1 h 24"/>
                      <a:gd name="T66" fmla="*/ 7 w 9"/>
                      <a:gd name="T67" fmla="*/ 1 h 24"/>
                      <a:gd name="T68" fmla="*/ 6 w 9"/>
                      <a:gd name="T69" fmla="*/ 0 h 24"/>
                      <a:gd name="T70" fmla="*/ 5 w 9"/>
                      <a:gd name="T71" fmla="*/ 0 h 24"/>
                      <a:gd name="T72" fmla="*/ 4 w 9"/>
                      <a:gd name="T73" fmla="*/ 0 h 24"/>
                      <a:gd name="T74" fmla="*/ 3 w 9"/>
                      <a:gd name="T75" fmla="*/ 0 h 24"/>
                      <a:gd name="T76" fmla="*/ 2 w 9"/>
                      <a:gd name="T77" fmla="*/ 0 h 24"/>
                      <a:gd name="T78" fmla="*/ 2 w 9"/>
                      <a:gd name="T79" fmla="*/ 0 h 24"/>
                      <a:gd name="T80" fmla="*/ 2 w 9"/>
                      <a:gd name="T81" fmla="*/ 0 h 2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w 9"/>
                      <a:gd name="T124" fmla="*/ 0 h 24"/>
                      <a:gd name="T125" fmla="*/ 9 w 9"/>
                      <a:gd name="T126" fmla="*/ 24 h 24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T123" t="T124" r="T125" b="T126"/>
                    <a:pathLst>
                      <a:path w="9" h="24">
                        <a:moveTo>
                          <a:pt x="2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5"/>
                        </a:lnTo>
                        <a:lnTo>
                          <a:pt x="0" y="13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1" y="24"/>
                        </a:lnTo>
                        <a:lnTo>
                          <a:pt x="2" y="24"/>
                        </a:lnTo>
                        <a:lnTo>
                          <a:pt x="3" y="23"/>
                        </a:lnTo>
                        <a:lnTo>
                          <a:pt x="4" y="23"/>
                        </a:lnTo>
                        <a:lnTo>
                          <a:pt x="5" y="23"/>
                        </a:lnTo>
                        <a:lnTo>
                          <a:pt x="6" y="22"/>
                        </a:lnTo>
                        <a:lnTo>
                          <a:pt x="7" y="22"/>
                        </a:lnTo>
                        <a:lnTo>
                          <a:pt x="8" y="22"/>
                        </a:lnTo>
                        <a:lnTo>
                          <a:pt x="8" y="21"/>
                        </a:lnTo>
                        <a:lnTo>
                          <a:pt x="8" y="20"/>
                        </a:lnTo>
                        <a:lnTo>
                          <a:pt x="8" y="17"/>
                        </a:lnTo>
                        <a:lnTo>
                          <a:pt x="8" y="11"/>
                        </a:lnTo>
                        <a:lnTo>
                          <a:pt x="9" y="5"/>
                        </a:lnTo>
                        <a:lnTo>
                          <a:pt x="9" y="2"/>
                        </a:lnTo>
                        <a:lnTo>
                          <a:pt x="9" y="1"/>
                        </a:lnTo>
                        <a:lnTo>
                          <a:pt x="8" y="1"/>
                        </a:lnTo>
                        <a:lnTo>
                          <a:pt x="7" y="1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73" name="Freeform 577">
                    <a:extLst>
                      <a:ext uri="{FF2B5EF4-FFF2-40B4-BE49-F238E27FC236}">
                        <a16:creationId xmlns:a16="http://schemas.microsoft.com/office/drawing/2014/main" id="{4A376A29-4088-4BA4-BC2D-B24BA4A3DE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" y="57"/>
                    <a:ext cx="9" cy="24"/>
                  </a:xfrm>
                  <a:custGeom>
                    <a:avLst/>
                    <a:gdLst>
                      <a:gd name="T0" fmla="*/ 2 w 9"/>
                      <a:gd name="T1" fmla="*/ 0 h 24"/>
                      <a:gd name="T2" fmla="*/ 2 w 9"/>
                      <a:gd name="T3" fmla="*/ 0 h 24"/>
                      <a:gd name="T4" fmla="*/ 1 w 9"/>
                      <a:gd name="T5" fmla="*/ 0 h 24"/>
                      <a:gd name="T6" fmla="*/ 1 w 9"/>
                      <a:gd name="T7" fmla="*/ 0 h 24"/>
                      <a:gd name="T8" fmla="*/ 0 w 9"/>
                      <a:gd name="T9" fmla="*/ 0 h 24"/>
                      <a:gd name="T10" fmla="*/ 0 w 9"/>
                      <a:gd name="T11" fmla="*/ 1 h 24"/>
                      <a:gd name="T12" fmla="*/ 0 w 9"/>
                      <a:gd name="T13" fmla="*/ 1 h 24"/>
                      <a:gd name="T14" fmla="*/ 0 w 9"/>
                      <a:gd name="T15" fmla="*/ 5 h 24"/>
                      <a:gd name="T16" fmla="*/ 0 w 9"/>
                      <a:gd name="T17" fmla="*/ 13 h 24"/>
                      <a:gd name="T18" fmla="*/ 0 w 9"/>
                      <a:gd name="T19" fmla="*/ 20 h 24"/>
                      <a:gd name="T20" fmla="*/ 0 w 9"/>
                      <a:gd name="T21" fmla="*/ 24 h 24"/>
                      <a:gd name="T22" fmla="*/ 0 w 9"/>
                      <a:gd name="T23" fmla="*/ 24 h 24"/>
                      <a:gd name="T24" fmla="*/ 0 w 9"/>
                      <a:gd name="T25" fmla="*/ 24 h 24"/>
                      <a:gd name="T26" fmla="*/ 0 w 9"/>
                      <a:gd name="T27" fmla="*/ 24 h 24"/>
                      <a:gd name="T28" fmla="*/ 1 w 9"/>
                      <a:gd name="T29" fmla="*/ 24 h 24"/>
                      <a:gd name="T30" fmla="*/ 1 w 9"/>
                      <a:gd name="T31" fmla="*/ 24 h 24"/>
                      <a:gd name="T32" fmla="*/ 1 w 9"/>
                      <a:gd name="T33" fmla="*/ 24 h 24"/>
                      <a:gd name="T34" fmla="*/ 1 w 9"/>
                      <a:gd name="T35" fmla="*/ 24 h 24"/>
                      <a:gd name="T36" fmla="*/ 2 w 9"/>
                      <a:gd name="T37" fmla="*/ 24 h 24"/>
                      <a:gd name="T38" fmla="*/ 3 w 9"/>
                      <a:gd name="T39" fmla="*/ 23 h 24"/>
                      <a:gd name="T40" fmla="*/ 4 w 9"/>
                      <a:gd name="T41" fmla="*/ 23 h 24"/>
                      <a:gd name="T42" fmla="*/ 5 w 9"/>
                      <a:gd name="T43" fmla="*/ 23 h 24"/>
                      <a:gd name="T44" fmla="*/ 6 w 9"/>
                      <a:gd name="T45" fmla="*/ 22 h 24"/>
                      <a:gd name="T46" fmla="*/ 7 w 9"/>
                      <a:gd name="T47" fmla="*/ 22 h 24"/>
                      <a:gd name="T48" fmla="*/ 7 w 9"/>
                      <a:gd name="T49" fmla="*/ 22 h 24"/>
                      <a:gd name="T50" fmla="*/ 7 w 9"/>
                      <a:gd name="T51" fmla="*/ 22 h 24"/>
                      <a:gd name="T52" fmla="*/ 8 w 9"/>
                      <a:gd name="T53" fmla="*/ 22 h 24"/>
                      <a:gd name="T54" fmla="*/ 8 w 9"/>
                      <a:gd name="T55" fmla="*/ 22 h 24"/>
                      <a:gd name="T56" fmla="*/ 8 w 9"/>
                      <a:gd name="T57" fmla="*/ 21 h 24"/>
                      <a:gd name="T58" fmla="*/ 8 w 9"/>
                      <a:gd name="T59" fmla="*/ 20 h 24"/>
                      <a:gd name="T60" fmla="*/ 8 w 9"/>
                      <a:gd name="T61" fmla="*/ 20 h 24"/>
                      <a:gd name="T62" fmla="*/ 8 w 9"/>
                      <a:gd name="T63" fmla="*/ 17 h 24"/>
                      <a:gd name="T64" fmla="*/ 8 w 9"/>
                      <a:gd name="T65" fmla="*/ 11 h 24"/>
                      <a:gd name="T66" fmla="*/ 9 w 9"/>
                      <a:gd name="T67" fmla="*/ 5 h 24"/>
                      <a:gd name="T68" fmla="*/ 9 w 9"/>
                      <a:gd name="T69" fmla="*/ 2 h 24"/>
                      <a:gd name="T70" fmla="*/ 9 w 9"/>
                      <a:gd name="T71" fmla="*/ 2 h 24"/>
                      <a:gd name="T72" fmla="*/ 9 w 9"/>
                      <a:gd name="T73" fmla="*/ 1 h 24"/>
                      <a:gd name="T74" fmla="*/ 8 w 9"/>
                      <a:gd name="T75" fmla="*/ 1 h 24"/>
                      <a:gd name="T76" fmla="*/ 8 w 9"/>
                      <a:gd name="T77" fmla="*/ 1 h 24"/>
                      <a:gd name="T78" fmla="*/ 7 w 9"/>
                      <a:gd name="T79" fmla="*/ 1 h 24"/>
                      <a:gd name="T80" fmla="*/ 7 w 9"/>
                      <a:gd name="T81" fmla="*/ 1 h 24"/>
                      <a:gd name="T82" fmla="*/ 7 w 9"/>
                      <a:gd name="T83" fmla="*/ 1 h 24"/>
                      <a:gd name="T84" fmla="*/ 6 w 9"/>
                      <a:gd name="T85" fmla="*/ 0 h 24"/>
                      <a:gd name="T86" fmla="*/ 5 w 9"/>
                      <a:gd name="T87" fmla="*/ 0 h 24"/>
                      <a:gd name="T88" fmla="*/ 4 w 9"/>
                      <a:gd name="T89" fmla="*/ 0 h 24"/>
                      <a:gd name="T90" fmla="*/ 3 w 9"/>
                      <a:gd name="T91" fmla="*/ 0 h 24"/>
                      <a:gd name="T92" fmla="*/ 2 w 9"/>
                      <a:gd name="T93" fmla="*/ 0 h 24"/>
                      <a:gd name="T94" fmla="*/ 2 w 9"/>
                      <a:gd name="T95" fmla="*/ 0 h 24"/>
                      <a:gd name="T96" fmla="*/ 2 w 9"/>
                      <a:gd name="T97" fmla="*/ 0 h 24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9"/>
                      <a:gd name="T148" fmla="*/ 0 h 24"/>
                      <a:gd name="T149" fmla="*/ 9 w 9"/>
                      <a:gd name="T150" fmla="*/ 24 h 24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9" h="24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5"/>
                        </a:lnTo>
                        <a:lnTo>
                          <a:pt x="0" y="13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1" y="24"/>
                        </a:lnTo>
                        <a:lnTo>
                          <a:pt x="2" y="24"/>
                        </a:lnTo>
                        <a:lnTo>
                          <a:pt x="3" y="23"/>
                        </a:lnTo>
                        <a:lnTo>
                          <a:pt x="4" y="23"/>
                        </a:lnTo>
                        <a:lnTo>
                          <a:pt x="5" y="23"/>
                        </a:lnTo>
                        <a:lnTo>
                          <a:pt x="6" y="22"/>
                        </a:lnTo>
                        <a:lnTo>
                          <a:pt x="7" y="22"/>
                        </a:lnTo>
                        <a:lnTo>
                          <a:pt x="8" y="22"/>
                        </a:lnTo>
                        <a:lnTo>
                          <a:pt x="8" y="21"/>
                        </a:lnTo>
                        <a:lnTo>
                          <a:pt x="8" y="20"/>
                        </a:lnTo>
                        <a:lnTo>
                          <a:pt x="8" y="17"/>
                        </a:lnTo>
                        <a:lnTo>
                          <a:pt x="8" y="11"/>
                        </a:lnTo>
                        <a:lnTo>
                          <a:pt x="9" y="5"/>
                        </a:lnTo>
                        <a:lnTo>
                          <a:pt x="9" y="2"/>
                        </a:lnTo>
                        <a:lnTo>
                          <a:pt x="9" y="1"/>
                        </a:lnTo>
                        <a:lnTo>
                          <a:pt x="8" y="1"/>
                        </a:lnTo>
                        <a:lnTo>
                          <a:pt x="7" y="1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74" name="Freeform 578">
                    <a:extLst>
                      <a:ext uri="{FF2B5EF4-FFF2-40B4-BE49-F238E27FC236}">
                        <a16:creationId xmlns:a16="http://schemas.microsoft.com/office/drawing/2014/main" id="{219985AA-6938-4C7E-86CF-912D96E4BC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" y="58"/>
                    <a:ext cx="8" cy="22"/>
                  </a:xfrm>
                  <a:custGeom>
                    <a:avLst/>
                    <a:gdLst>
                      <a:gd name="T0" fmla="*/ 8 w 8"/>
                      <a:gd name="T1" fmla="*/ 1 h 22"/>
                      <a:gd name="T2" fmla="*/ 8 w 8"/>
                      <a:gd name="T3" fmla="*/ 1 h 22"/>
                      <a:gd name="T4" fmla="*/ 8 w 8"/>
                      <a:gd name="T5" fmla="*/ 1 h 22"/>
                      <a:gd name="T6" fmla="*/ 8 w 8"/>
                      <a:gd name="T7" fmla="*/ 0 h 22"/>
                      <a:gd name="T8" fmla="*/ 7 w 8"/>
                      <a:gd name="T9" fmla="*/ 0 h 22"/>
                      <a:gd name="T10" fmla="*/ 7 w 8"/>
                      <a:gd name="T11" fmla="*/ 4 h 22"/>
                      <a:gd name="T12" fmla="*/ 7 w 8"/>
                      <a:gd name="T13" fmla="*/ 9 h 22"/>
                      <a:gd name="T14" fmla="*/ 7 w 8"/>
                      <a:gd name="T15" fmla="*/ 15 h 22"/>
                      <a:gd name="T16" fmla="*/ 7 w 8"/>
                      <a:gd name="T17" fmla="*/ 18 h 22"/>
                      <a:gd name="T18" fmla="*/ 7 w 8"/>
                      <a:gd name="T19" fmla="*/ 19 h 22"/>
                      <a:gd name="T20" fmla="*/ 7 w 8"/>
                      <a:gd name="T21" fmla="*/ 20 h 22"/>
                      <a:gd name="T22" fmla="*/ 7 w 8"/>
                      <a:gd name="T23" fmla="*/ 20 h 22"/>
                      <a:gd name="T24" fmla="*/ 6 w 8"/>
                      <a:gd name="T25" fmla="*/ 20 h 22"/>
                      <a:gd name="T26" fmla="*/ 6 w 8"/>
                      <a:gd name="T27" fmla="*/ 20 h 22"/>
                      <a:gd name="T28" fmla="*/ 6 w 8"/>
                      <a:gd name="T29" fmla="*/ 20 h 22"/>
                      <a:gd name="T30" fmla="*/ 5 w 8"/>
                      <a:gd name="T31" fmla="*/ 20 h 22"/>
                      <a:gd name="T32" fmla="*/ 4 w 8"/>
                      <a:gd name="T33" fmla="*/ 21 h 22"/>
                      <a:gd name="T34" fmla="*/ 3 w 8"/>
                      <a:gd name="T35" fmla="*/ 21 h 22"/>
                      <a:gd name="T36" fmla="*/ 2 w 8"/>
                      <a:gd name="T37" fmla="*/ 21 h 22"/>
                      <a:gd name="T38" fmla="*/ 1 w 8"/>
                      <a:gd name="T39" fmla="*/ 21 h 22"/>
                      <a:gd name="T40" fmla="*/ 0 w 8"/>
                      <a:gd name="T41" fmla="*/ 21 h 22"/>
                      <a:gd name="T42" fmla="*/ 0 w 8"/>
                      <a:gd name="T43" fmla="*/ 21 h 22"/>
                      <a:gd name="T44" fmla="*/ 0 w 8"/>
                      <a:gd name="T45" fmla="*/ 21 h 22"/>
                      <a:gd name="T46" fmla="*/ 0 w 8"/>
                      <a:gd name="T47" fmla="*/ 22 h 22"/>
                      <a:gd name="T48" fmla="*/ 0 w 8"/>
                      <a:gd name="T49" fmla="*/ 22 h 22"/>
                      <a:gd name="T50" fmla="*/ 0 w 8"/>
                      <a:gd name="T51" fmla="*/ 22 h 22"/>
                      <a:gd name="T52" fmla="*/ 1 w 8"/>
                      <a:gd name="T53" fmla="*/ 22 h 22"/>
                      <a:gd name="T54" fmla="*/ 1 w 8"/>
                      <a:gd name="T55" fmla="*/ 22 h 22"/>
                      <a:gd name="T56" fmla="*/ 1 w 8"/>
                      <a:gd name="T57" fmla="*/ 22 h 22"/>
                      <a:gd name="T58" fmla="*/ 2 w 8"/>
                      <a:gd name="T59" fmla="*/ 22 h 22"/>
                      <a:gd name="T60" fmla="*/ 2 w 8"/>
                      <a:gd name="T61" fmla="*/ 22 h 22"/>
                      <a:gd name="T62" fmla="*/ 3 w 8"/>
                      <a:gd name="T63" fmla="*/ 21 h 22"/>
                      <a:gd name="T64" fmla="*/ 4 w 8"/>
                      <a:gd name="T65" fmla="*/ 21 h 22"/>
                      <a:gd name="T66" fmla="*/ 5 w 8"/>
                      <a:gd name="T67" fmla="*/ 21 h 22"/>
                      <a:gd name="T68" fmla="*/ 6 w 8"/>
                      <a:gd name="T69" fmla="*/ 21 h 22"/>
                      <a:gd name="T70" fmla="*/ 7 w 8"/>
                      <a:gd name="T71" fmla="*/ 20 h 22"/>
                      <a:gd name="T72" fmla="*/ 7 w 8"/>
                      <a:gd name="T73" fmla="*/ 20 h 22"/>
                      <a:gd name="T74" fmla="*/ 7 w 8"/>
                      <a:gd name="T75" fmla="*/ 20 h 22"/>
                      <a:gd name="T76" fmla="*/ 8 w 8"/>
                      <a:gd name="T77" fmla="*/ 20 h 22"/>
                      <a:gd name="T78" fmla="*/ 8 w 8"/>
                      <a:gd name="T79" fmla="*/ 20 h 22"/>
                      <a:gd name="T80" fmla="*/ 8 w 8"/>
                      <a:gd name="T81" fmla="*/ 19 h 22"/>
                      <a:gd name="T82" fmla="*/ 8 w 8"/>
                      <a:gd name="T83" fmla="*/ 15 h 22"/>
                      <a:gd name="T84" fmla="*/ 8 w 8"/>
                      <a:gd name="T85" fmla="*/ 10 h 22"/>
                      <a:gd name="T86" fmla="*/ 8 w 8"/>
                      <a:gd name="T87" fmla="*/ 4 h 22"/>
                      <a:gd name="T88" fmla="*/ 8 w 8"/>
                      <a:gd name="T89" fmla="*/ 1 h 22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8"/>
                      <a:gd name="T136" fmla="*/ 0 h 22"/>
                      <a:gd name="T137" fmla="*/ 8 w 8"/>
                      <a:gd name="T138" fmla="*/ 22 h 22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8" h="22">
                        <a:moveTo>
                          <a:pt x="8" y="1"/>
                        </a:moveTo>
                        <a:lnTo>
                          <a:pt x="8" y="1"/>
                        </a:lnTo>
                        <a:lnTo>
                          <a:pt x="8" y="0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7" y="9"/>
                        </a:lnTo>
                        <a:lnTo>
                          <a:pt x="7" y="15"/>
                        </a:lnTo>
                        <a:lnTo>
                          <a:pt x="7" y="18"/>
                        </a:lnTo>
                        <a:lnTo>
                          <a:pt x="7" y="19"/>
                        </a:lnTo>
                        <a:lnTo>
                          <a:pt x="7" y="20"/>
                        </a:lnTo>
                        <a:lnTo>
                          <a:pt x="6" y="20"/>
                        </a:lnTo>
                        <a:lnTo>
                          <a:pt x="5" y="20"/>
                        </a:lnTo>
                        <a:lnTo>
                          <a:pt x="4" y="21"/>
                        </a:lnTo>
                        <a:lnTo>
                          <a:pt x="3" y="21"/>
                        </a:lnTo>
                        <a:lnTo>
                          <a:pt x="2" y="21"/>
                        </a:lnTo>
                        <a:lnTo>
                          <a:pt x="1" y="21"/>
                        </a:lnTo>
                        <a:lnTo>
                          <a:pt x="0" y="21"/>
                        </a:lnTo>
                        <a:lnTo>
                          <a:pt x="0" y="22"/>
                        </a:lnTo>
                        <a:lnTo>
                          <a:pt x="1" y="22"/>
                        </a:lnTo>
                        <a:lnTo>
                          <a:pt x="2" y="22"/>
                        </a:lnTo>
                        <a:lnTo>
                          <a:pt x="3" y="21"/>
                        </a:lnTo>
                        <a:lnTo>
                          <a:pt x="4" y="21"/>
                        </a:lnTo>
                        <a:lnTo>
                          <a:pt x="5" y="21"/>
                        </a:lnTo>
                        <a:lnTo>
                          <a:pt x="6" y="21"/>
                        </a:lnTo>
                        <a:lnTo>
                          <a:pt x="7" y="20"/>
                        </a:lnTo>
                        <a:lnTo>
                          <a:pt x="8" y="20"/>
                        </a:lnTo>
                        <a:lnTo>
                          <a:pt x="8" y="19"/>
                        </a:lnTo>
                        <a:lnTo>
                          <a:pt x="8" y="15"/>
                        </a:lnTo>
                        <a:lnTo>
                          <a:pt x="8" y="10"/>
                        </a:lnTo>
                        <a:lnTo>
                          <a:pt x="8" y="4"/>
                        </a:lnTo>
                        <a:lnTo>
                          <a:pt x="8" y="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75" name="Freeform 579">
                    <a:extLst>
                      <a:ext uri="{FF2B5EF4-FFF2-40B4-BE49-F238E27FC236}">
                        <a16:creationId xmlns:a16="http://schemas.microsoft.com/office/drawing/2014/main" id="{F73528ED-C3B2-451E-8EA9-9B9F2F137E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" y="58"/>
                    <a:ext cx="8" cy="22"/>
                  </a:xfrm>
                  <a:custGeom>
                    <a:avLst/>
                    <a:gdLst>
                      <a:gd name="T0" fmla="*/ 8 w 8"/>
                      <a:gd name="T1" fmla="*/ 1 h 22"/>
                      <a:gd name="T2" fmla="*/ 8 w 8"/>
                      <a:gd name="T3" fmla="*/ 1 h 22"/>
                      <a:gd name="T4" fmla="*/ 8 w 8"/>
                      <a:gd name="T5" fmla="*/ 1 h 22"/>
                      <a:gd name="T6" fmla="*/ 8 w 8"/>
                      <a:gd name="T7" fmla="*/ 1 h 22"/>
                      <a:gd name="T8" fmla="*/ 8 w 8"/>
                      <a:gd name="T9" fmla="*/ 0 h 22"/>
                      <a:gd name="T10" fmla="*/ 7 w 8"/>
                      <a:gd name="T11" fmla="*/ 0 h 22"/>
                      <a:gd name="T12" fmla="*/ 7 w 8"/>
                      <a:gd name="T13" fmla="*/ 0 h 22"/>
                      <a:gd name="T14" fmla="*/ 7 w 8"/>
                      <a:gd name="T15" fmla="*/ 4 h 22"/>
                      <a:gd name="T16" fmla="*/ 7 w 8"/>
                      <a:gd name="T17" fmla="*/ 9 h 22"/>
                      <a:gd name="T18" fmla="*/ 7 w 8"/>
                      <a:gd name="T19" fmla="*/ 15 h 22"/>
                      <a:gd name="T20" fmla="*/ 7 w 8"/>
                      <a:gd name="T21" fmla="*/ 18 h 22"/>
                      <a:gd name="T22" fmla="*/ 7 w 8"/>
                      <a:gd name="T23" fmla="*/ 18 h 22"/>
                      <a:gd name="T24" fmla="*/ 7 w 8"/>
                      <a:gd name="T25" fmla="*/ 19 h 22"/>
                      <a:gd name="T26" fmla="*/ 7 w 8"/>
                      <a:gd name="T27" fmla="*/ 20 h 22"/>
                      <a:gd name="T28" fmla="*/ 7 w 8"/>
                      <a:gd name="T29" fmla="*/ 20 h 22"/>
                      <a:gd name="T30" fmla="*/ 6 w 8"/>
                      <a:gd name="T31" fmla="*/ 20 h 22"/>
                      <a:gd name="T32" fmla="*/ 6 w 8"/>
                      <a:gd name="T33" fmla="*/ 20 h 22"/>
                      <a:gd name="T34" fmla="*/ 6 w 8"/>
                      <a:gd name="T35" fmla="*/ 20 h 22"/>
                      <a:gd name="T36" fmla="*/ 6 w 8"/>
                      <a:gd name="T37" fmla="*/ 20 h 22"/>
                      <a:gd name="T38" fmla="*/ 5 w 8"/>
                      <a:gd name="T39" fmla="*/ 20 h 22"/>
                      <a:gd name="T40" fmla="*/ 4 w 8"/>
                      <a:gd name="T41" fmla="*/ 21 h 22"/>
                      <a:gd name="T42" fmla="*/ 3 w 8"/>
                      <a:gd name="T43" fmla="*/ 21 h 22"/>
                      <a:gd name="T44" fmla="*/ 2 w 8"/>
                      <a:gd name="T45" fmla="*/ 21 h 22"/>
                      <a:gd name="T46" fmla="*/ 1 w 8"/>
                      <a:gd name="T47" fmla="*/ 21 h 22"/>
                      <a:gd name="T48" fmla="*/ 0 w 8"/>
                      <a:gd name="T49" fmla="*/ 21 h 22"/>
                      <a:gd name="T50" fmla="*/ 0 w 8"/>
                      <a:gd name="T51" fmla="*/ 21 h 22"/>
                      <a:gd name="T52" fmla="*/ 0 w 8"/>
                      <a:gd name="T53" fmla="*/ 21 h 22"/>
                      <a:gd name="T54" fmla="*/ 0 w 8"/>
                      <a:gd name="T55" fmla="*/ 21 h 22"/>
                      <a:gd name="T56" fmla="*/ 0 w 8"/>
                      <a:gd name="T57" fmla="*/ 22 h 22"/>
                      <a:gd name="T58" fmla="*/ 0 w 8"/>
                      <a:gd name="T59" fmla="*/ 22 h 22"/>
                      <a:gd name="T60" fmla="*/ 0 w 8"/>
                      <a:gd name="T61" fmla="*/ 22 h 22"/>
                      <a:gd name="T62" fmla="*/ 0 w 8"/>
                      <a:gd name="T63" fmla="*/ 22 h 22"/>
                      <a:gd name="T64" fmla="*/ 1 w 8"/>
                      <a:gd name="T65" fmla="*/ 22 h 22"/>
                      <a:gd name="T66" fmla="*/ 1 w 8"/>
                      <a:gd name="T67" fmla="*/ 22 h 22"/>
                      <a:gd name="T68" fmla="*/ 1 w 8"/>
                      <a:gd name="T69" fmla="*/ 22 h 22"/>
                      <a:gd name="T70" fmla="*/ 1 w 8"/>
                      <a:gd name="T71" fmla="*/ 22 h 22"/>
                      <a:gd name="T72" fmla="*/ 2 w 8"/>
                      <a:gd name="T73" fmla="*/ 22 h 22"/>
                      <a:gd name="T74" fmla="*/ 2 w 8"/>
                      <a:gd name="T75" fmla="*/ 22 h 22"/>
                      <a:gd name="T76" fmla="*/ 3 w 8"/>
                      <a:gd name="T77" fmla="*/ 21 h 22"/>
                      <a:gd name="T78" fmla="*/ 4 w 8"/>
                      <a:gd name="T79" fmla="*/ 21 h 22"/>
                      <a:gd name="T80" fmla="*/ 5 w 8"/>
                      <a:gd name="T81" fmla="*/ 21 h 22"/>
                      <a:gd name="T82" fmla="*/ 6 w 8"/>
                      <a:gd name="T83" fmla="*/ 21 h 22"/>
                      <a:gd name="T84" fmla="*/ 7 w 8"/>
                      <a:gd name="T85" fmla="*/ 20 h 22"/>
                      <a:gd name="T86" fmla="*/ 7 w 8"/>
                      <a:gd name="T87" fmla="*/ 20 h 22"/>
                      <a:gd name="T88" fmla="*/ 7 w 8"/>
                      <a:gd name="T89" fmla="*/ 20 h 22"/>
                      <a:gd name="T90" fmla="*/ 7 w 8"/>
                      <a:gd name="T91" fmla="*/ 20 h 22"/>
                      <a:gd name="T92" fmla="*/ 8 w 8"/>
                      <a:gd name="T93" fmla="*/ 20 h 22"/>
                      <a:gd name="T94" fmla="*/ 8 w 8"/>
                      <a:gd name="T95" fmla="*/ 20 h 22"/>
                      <a:gd name="T96" fmla="*/ 8 w 8"/>
                      <a:gd name="T97" fmla="*/ 19 h 22"/>
                      <a:gd name="T98" fmla="*/ 8 w 8"/>
                      <a:gd name="T99" fmla="*/ 19 h 22"/>
                      <a:gd name="T100" fmla="*/ 8 w 8"/>
                      <a:gd name="T101" fmla="*/ 15 h 22"/>
                      <a:gd name="T102" fmla="*/ 8 w 8"/>
                      <a:gd name="T103" fmla="*/ 10 h 22"/>
                      <a:gd name="T104" fmla="*/ 8 w 8"/>
                      <a:gd name="T105" fmla="*/ 4 h 22"/>
                      <a:gd name="T106" fmla="*/ 8 w 8"/>
                      <a:gd name="T107" fmla="*/ 1 h 22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8"/>
                      <a:gd name="T163" fmla="*/ 0 h 22"/>
                      <a:gd name="T164" fmla="*/ 8 w 8"/>
                      <a:gd name="T165" fmla="*/ 22 h 22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8" h="22">
                        <a:moveTo>
                          <a:pt x="8" y="1"/>
                        </a:moveTo>
                        <a:lnTo>
                          <a:pt x="8" y="1"/>
                        </a:lnTo>
                        <a:lnTo>
                          <a:pt x="8" y="0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7" y="9"/>
                        </a:lnTo>
                        <a:lnTo>
                          <a:pt x="7" y="15"/>
                        </a:lnTo>
                        <a:lnTo>
                          <a:pt x="7" y="18"/>
                        </a:lnTo>
                        <a:lnTo>
                          <a:pt x="7" y="19"/>
                        </a:lnTo>
                        <a:lnTo>
                          <a:pt x="7" y="20"/>
                        </a:lnTo>
                        <a:lnTo>
                          <a:pt x="6" y="20"/>
                        </a:lnTo>
                        <a:lnTo>
                          <a:pt x="5" y="20"/>
                        </a:lnTo>
                        <a:lnTo>
                          <a:pt x="4" y="21"/>
                        </a:lnTo>
                        <a:lnTo>
                          <a:pt x="3" y="21"/>
                        </a:lnTo>
                        <a:lnTo>
                          <a:pt x="2" y="21"/>
                        </a:lnTo>
                        <a:lnTo>
                          <a:pt x="1" y="21"/>
                        </a:lnTo>
                        <a:lnTo>
                          <a:pt x="0" y="21"/>
                        </a:lnTo>
                        <a:lnTo>
                          <a:pt x="0" y="22"/>
                        </a:lnTo>
                        <a:lnTo>
                          <a:pt x="1" y="22"/>
                        </a:lnTo>
                        <a:lnTo>
                          <a:pt x="2" y="22"/>
                        </a:lnTo>
                        <a:lnTo>
                          <a:pt x="3" y="21"/>
                        </a:lnTo>
                        <a:lnTo>
                          <a:pt x="4" y="21"/>
                        </a:lnTo>
                        <a:lnTo>
                          <a:pt x="5" y="21"/>
                        </a:lnTo>
                        <a:lnTo>
                          <a:pt x="6" y="21"/>
                        </a:lnTo>
                        <a:lnTo>
                          <a:pt x="7" y="20"/>
                        </a:lnTo>
                        <a:lnTo>
                          <a:pt x="8" y="20"/>
                        </a:lnTo>
                        <a:lnTo>
                          <a:pt x="8" y="19"/>
                        </a:lnTo>
                        <a:lnTo>
                          <a:pt x="8" y="15"/>
                        </a:lnTo>
                        <a:lnTo>
                          <a:pt x="8" y="10"/>
                        </a:lnTo>
                        <a:lnTo>
                          <a:pt x="8" y="4"/>
                        </a:lnTo>
                        <a:lnTo>
                          <a:pt x="8" y="1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76" name="Freeform 580">
                    <a:extLst>
                      <a:ext uri="{FF2B5EF4-FFF2-40B4-BE49-F238E27FC236}">
                        <a16:creationId xmlns:a16="http://schemas.microsoft.com/office/drawing/2014/main" id="{A4BC0996-C830-4304-852B-F06128A258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19" y="58"/>
                    <a:ext cx="3" cy="21"/>
                  </a:xfrm>
                  <a:custGeom>
                    <a:avLst/>
                    <a:gdLst>
                      <a:gd name="T0" fmla="*/ 2 w 3"/>
                      <a:gd name="T1" fmla="*/ 0 h 21"/>
                      <a:gd name="T2" fmla="*/ 1 w 3"/>
                      <a:gd name="T3" fmla="*/ 0 h 21"/>
                      <a:gd name="T4" fmla="*/ 1 w 3"/>
                      <a:gd name="T5" fmla="*/ 0 h 21"/>
                      <a:gd name="T6" fmla="*/ 1 w 3"/>
                      <a:gd name="T7" fmla="*/ 0 h 21"/>
                      <a:gd name="T8" fmla="*/ 1 w 3"/>
                      <a:gd name="T9" fmla="*/ 1 h 21"/>
                      <a:gd name="T10" fmla="*/ 1 w 3"/>
                      <a:gd name="T11" fmla="*/ 4 h 21"/>
                      <a:gd name="T12" fmla="*/ 0 w 3"/>
                      <a:gd name="T13" fmla="*/ 11 h 21"/>
                      <a:gd name="T14" fmla="*/ 0 w 3"/>
                      <a:gd name="T15" fmla="*/ 18 h 21"/>
                      <a:gd name="T16" fmla="*/ 0 w 3"/>
                      <a:gd name="T17" fmla="*/ 21 h 21"/>
                      <a:gd name="T18" fmla="*/ 1 w 3"/>
                      <a:gd name="T19" fmla="*/ 21 h 21"/>
                      <a:gd name="T20" fmla="*/ 1 w 3"/>
                      <a:gd name="T21" fmla="*/ 21 h 21"/>
                      <a:gd name="T22" fmla="*/ 2 w 3"/>
                      <a:gd name="T23" fmla="*/ 21 h 21"/>
                      <a:gd name="T24" fmla="*/ 3 w 3"/>
                      <a:gd name="T25" fmla="*/ 21 h 21"/>
                      <a:gd name="T26" fmla="*/ 3 w 3"/>
                      <a:gd name="T27" fmla="*/ 0 h 21"/>
                      <a:gd name="T28" fmla="*/ 3 w 3"/>
                      <a:gd name="T29" fmla="*/ 0 h 21"/>
                      <a:gd name="T30" fmla="*/ 2 w 3"/>
                      <a:gd name="T31" fmla="*/ 0 h 21"/>
                      <a:gd name="T32" fmla="*/ 2 w 3"/>
                      <a:gd name="T33" fmla="*/ 0 h 21"/>
                      <a:gd name="T34" fmla="*/ 2 w 3"/>
                      <a:gd name="T35" fmla="*/ 0 h 21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w 3"/>
                      <a:gd name="T55" fmla="*/ 0 h 21"/>
                      <a:gd name="T56" fmla="*/ 3 w 3"/>
                      <a:gd name="T57" fmla="*/ 21 h 21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T54" t="T55" r="T56" b="T57"/>
                    <a:pathLst>
                      <a:path w="3" h="21">
                        <a:moveTo>
                          <a:pt x="2" y="0"/>
                        </a:move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1" y="4"/>
                        </a:lnTo>
                        <a:lnTo>
                          <a:pt x="0" y="11"/>
                        </a:lnTo>
                        <a:lnTo>
                          <a:pt x="0" y="18"/>
                        </a:lnTo>
                        <a:lnTo>
                          <a:pt x="0" y="21"/>
                        </a:lnTo>
                        <a:lnTo>
                          <a:pt x="1" y="21"/>
                        </a:lnTo>
                        <a:lnTo>
                          <a:pt x="2" y="21"/>
                        </a:lnTo>
                        <a:lnTo>
                          <a:pt x="3" y="21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77" name="Freeform 581">
                    <a:extLst>
                      <a:ext uri="{FF2B5EF4-FFF2-40B4-BE49-F238E27FC236}">
                        <a16:creationId xmlns:a16="http://schemas.microsoft.com/office/drawing/2014/main" id="{220CC6EF-0E3A-4334-BC25-6C4F6FE008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9" y="58"/>
                    <a:ext cx="3" cy="21"/>
                  </a:xfrm>
                  <a:custGeom>
                    <a:avLst/>
                    <a:gdLst>
                      <a:gd name="T0" fmla="*/ 2 w 3"/>
                      <a:gd name="T1" fmla="*/ 0 h 21"/>
                      <a:gd name="T2" fmla="*/ 2 w 3"/>
                      <a:gd name="T3" fmla="*/ 0 h 21"/>
                      <a:gd name="T4" fmla="*/ 1 w 3"/>
                      <a:gd name="T5" fmla="*/ 0 h 21"/>
                      <a:gd name="T6" fmla="*/ 1 w 3"/>
                      <a:gd name="T7" fmla="*/ 0 h 21"/>
                      <a:gd name="T8" fmla="*/ 1 w 3"/>
                      <a:gd name="T9" fmla="*/ 0 h 21"/>
                      <a:gd name="T10" fmla="*/ 1 w 3"/>
                      <a:gd name="T11" fmla="*/ 1 h 21"/>
                      <a:gd name="T12" fmla="*/ 1 w 3"/>
                      <a:gd name="T13" fmla="*/ 1 h 21"/>
                      <a:gd name="T14" fmla="*/ 1 w 3"/>
                      <a:gd name="T15" fmla="*/ 4 h 21"/>
                      <a:gd name="T16" fmla="*/ 0 w 3"/>
                      <a:gd name="T17" fmla="*/ 11 h 21"/>
                      <a:gd name="T18" fmla="*/ 0 w 3"/>
                      <a:gd name="T19" fmla="*/ 18 h 21"/>
                      <a:gd name="T20" fmla="*/ 0 w 3"/>
                      <a:gd name="T21" fmla="*/ 21 h 21"/>
                      <a:gd name="T22" fmla="*/ 0 w 3"/>
                      <a:gd name="T23" fmla="*/ 21 h 21"/>
                      <a:gd name="T24" fmla="*/ 1 w 3"/>
                      <a:gd name="T25" fmla="*/ 21 h 21"/>
                      <a:gd name="T26" fmla="*/ 1 w 3"/>
                      <a:gd name="T27" fmla="*/ 21 h 21"/>
                      <a:gd name="T28" fmla="*/ 2 w 3"/>
                      <a:gd name="T29" fmla="*/ 21 h 21"/>
                      <a:gd name="T30" fmla="*/ 3 w 3"/>
                      <a:gd name="T31" fmla="*/ 21 h 21"/>
                      <a:gd name="T32" fmla="*/ 3 w 3"/>
                      <a:gd name="T33" fmla="*/ 0 h 21"/>
                      <a:gd name="T34" fmla="*/ 3 w 3"/>
                      <a:gd name="T35" fmla="*/ 0 h 21"/>
                      <a:gd name="T36" fmla="*/ 3 w 3"/>
                      <a:gd name="T37" fmla="*/ 0 h 21"/>
                      <a:gd name="T38" fmla="*/ 2 w 3"/>
                      <a:gd name="T39" fmla="*/ 0 h 21"/>
                      <a:gd name="T40" fmla="*/ 2 w 3"/>
                      <a:gd name="T41" fmla="*/ 0 h 21"/>
                      <a:gd name="T42" fmla="*/ 2 w 3"/>
                      <a:gd name="T43" fmla="*/ 0 h 21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3"/>
                      <a:gd name="T67" fmla="*/ 0 h 21"/>
                      <a:gd name="T68" fmla="*/ 3 w 3"/>
                      <a:gd name="T69" fmla="*/ 21 h 21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3" h="21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1" y="4"/>
                        </a:lnTo>
                        <a:lnTo>
                          <a:pt x="0" y="11"/>
                        </a:lnTo>
                        <a:lnTo>
                          <a:pt x="0" y="18"/>
                        </a:lnTo>
                        <a:lnTo>
                          <a:pt x="0" y="21"/>
                        </a:lnTo>
                        <a:lnTo>
                          <a:pt x="1" y="21"/>
                        </a:lnTo>
                        <a:lnTo>
                          <a:pt x="2" y="21"/>
                        </a:lnTo>
                        <a:lnTo>
                          <a:pt x="3" y="21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78" name="Freeform 582">
                    <a:extLst>
                      <a:ext uri="{FF2B5EF4-FFF2-40B4-BE49-F238E27FC236}">
                        <a16:creationId xmlns:a16="http://schemas.microsoft.com/office/drawing/2014/main" id="{525E1E9B-F363-4624-9459-8CFC576F65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2" y="58"/>
                    <a:ext cx="4" cy="21"/>
                  </a:xfrm>
                  <a:custGeom>
                    <a:avLst/>
                    <a:gdLst>
                      <a:gd name="T0" fmla="*/ 4 w 4"/>
                      <a:gd name="T1" fmla="*/ 0 h 21"/>
                      <a:gd name="T2" fmla="*/ 4 w 4"/>
                      <a:gd name="T3" fmla="*/ 0 h 21"/>
                      <a:gd name="T4" fmla="*/ 4 w 4"/>
                      <a:gd name="T5" fmla="*/ 0 h 21"/>
                      <a:gd name="T6" fmla="*/ 4 w 4"/>
                      <a:gd name="T7" fmla="*/ 0 h 21"/>
                      <a:gd name="T8" fmla="*/ 4 w 4"/>
                      <a:gd name="T9" fmla="*/ 0 h 21"/>
                      <a:gd name="T10" fmla="*/ 3 w 4"/>
                      <a:gd name="T11" fmla="*/ 0 h 21"/>
                      <a:gd name="T12" fmla="*/ 3 w 4"/>
                      <a:gd name="T13" fmla="*/ 0 h 21"/>
                      <a:gd name="T14" fmla="*/ 2 w 4"/>
                      <a:gd name="T15" fmla="*/ 0 h 21"/>
                      <a:gd name="T16" fmla="*/ 1 w 4"/>
                      <a:gd name="T17" fmla="*/ 0 h 21"/>
                      <a:gd name="T18" fmla="*/ 0 w 4"/>
                      <a:gd name="T19" fmla="*/ 21 h 21"/>
                      <a:gd name="T20" fmla="*/ 1 w 4"/>
                      <a:gd name="T21" fmla="*/ 20 h 21"/>
                      <a:gd name="T22" fmla="*/ 2 w 4"/>
                      <a:gd name="T23" fmla="*/ 20 h 21"/>
                      <a:gd name="T24" fmla="*/ 3 w 4"/>
                      <a:gd name="T25" fmla="*/ 20 h 21"/>
                      <a:gd name="T26" fmla="*/ 3 w 4"/>
                      <a:gd name="T27" fmla="*/ 20 h 21"/>
                      <a:gd name="T28" fmla="*/ 4 w 4"/>
                      <a:gd name="T29" fmla="*/ 20 h 21"/>
                      <a:gd name="T30" fmla="*/ 4 w 4"/>
                      <a:gd name="T31" fmla="*/ 20 h 21"/>
                      <a:gd name="T32" fmla="*/ 4 w 4"/>
                      <a:gd name="T33" fmla="*/ 19 h 21"/>
                      <a:gd name="T34" fmla="*/ 4 w 4"/>
                      <a:gd name="T35" fmla="*/ 18 h 21"/>
                      <a:gd name="T36" fmla="*/ 4 w 4"/>
                      <a:gd name="T37" fmla="*/ 15 h 21"/>
                      <a:gd name="T38" fmla="*/ 4 w 4"/>
                      <a:gd name="T39" fmla="*/ 9 h 21"/>
                      <a:gd name="T40" fmla="*/ 4 w 4"/>
                      <a:gd name="T41" fmla="*/ 4 h 21"/>
                      <a:gd name="T42" fmla="*/ 4 w 4"/>
                      <a:gd name="T43" fmla="*/ 0 h 21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4"/>
                      <a:gd name="T67" fmla="*/ 0 h 21"/>
                      <a:gd name="T68" fmla="*/ 4 w 4"/>
                      <a:gd name="T69" fmla="*/ 21 h 21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4" h="21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21"/>
                        </a:lnTo>
                        <a:lnTo>
                          <a:pt x="1" y="20"/>
                        </a:lnTo>
                        <a:lnTo>
                          <a:pt x="2" y="20"/>
                        </a:lnTo>
                        <a:lnTo>
                          <a:pt x="3" y="20"/>
                        </a:lnTo>
                        <a:lnTo>
                          <a:pt x="4" y="20"/>
                        </a:lnTo>
                        <a:lnTo>
                          <a:pt x="4" y="19"/>
                        </a:lnTo>
                        <a:lnTo>
                          <a:pt x="4" y="18"/>
                        </a:lnTo>
                        <a:lnTo>
                          <a:pt x="4" y="15"/>
                        </a:lnTo>
                        <a:lnTo>
                          <a:pt x="4" y="9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B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79" name="Freeform 583">
                    <a:extLst>
                      <a:ext uri="{FF2B5EF4-FFF2-40B4-BE49-F238E27FC236}">
                        <a16:creationId xmlns:a16="http://schemas.microsoft.com/office/drawing/2014/main" id="{CDCD664D-0CB3-4017-98F7-5EF95BED25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2" y="58"/>
                    <a:ext cx="4" cy="21"/>
                  </a:xfrm>
                  <a:custGeom>
                    <a:avLst/>
                    <a:gdLst>
                      <a:gd name="T0" fmla="*/ 4 w 4"/>
                      <a:gd name="T1" fmla="*/ 0 h 21"/>
                      <a:gd name="T2" fmla="*/ 4 w 4"/>
                      <a:gd name="T3" fmla="*/ 0 h 21"/>
                      <a:gd name="T4" fmla="*/ 4 w 4"/>
                      <a:gd name="T5" fmla="*/ 0 h 21"/>
                      <a:gd name="T6" fmla="*/ 4 w 4"/>
                      <a:gd name="T7" fmla="*/ 0 h 21"/>
                      <a:gd name="T8" fmla="*/ 4 w 4"/>
                      <a:gd name="T9" fmla="*/ 0 h 21"/>
                      <a:gd name="T10" fmla="*/ 4 w 4"/>
                      <a:gd name="T11" fmla="*/ 0 h 21"/>
                      <a:gd name="T12" fmla="*/ 4 w 4"/>
                      <a:gd name="T13" fmla="*/ 0 h 21"/>
                      <a:gd name="T14" fmla="*/ 3 w 4"/>
                      <a:gd name="T15" fmla="*/ 0 h 21"/>
                      <a:gd name="T16" fmla="*/ 3 w 4"/>
                      <a:gd name="T17" fmla="*/ 0 h 21"/>
                      <a:gd name="T18" fmla="*/ 2 w 4"/>
                      <a:gd name="T19" fmla="*/ 0 h 21"/>
                      <a:gd name="T20" fmla="*/ 1 w 4"/>
                      <a:gd name="T21" fmla="*/ 0 h 21"/>
                      <a:gd name="T22" fmla="*/ 0 w 4"/>
                      <a:gd name="T23" fmla="*/ 21 h 21"/>
                      <a:gd name="T24" fmla="*/ 0 w 4"/>
                      <a:gd name="T25" fmla="*/ 21 h 21"/>
                      <a:gd name="T26" fmla="*/ 1 w 4"/>
                      <a:gd name="T27" fmla="*/ 20 h 21"/>
                      <a:gd name="T28" fmla="*/ 2 w 4"/>
                      <a:gd name="T29" fmla="*/ 20 h 21"/>
                      <a:gd name="T30" fmla="*/ 3 w 4"/>
                      <a:gd name="T31" fmla="*/ 20 h 21"/>
                      <a:gd name="T32" fmla="*/ 3 w 4"/>
                      <a:gd name="T33" fmla="*/ 20 h 21"/>
                      <a:gd name="T34" fmla="*/ 3 w 4"/>
                      <a:gd name="T35" fmla="*/ 20 h 21"/>
                      <a:gd name="T36" fmla="*/ 4 w 4"/>
                      <a:gd name="T37" fmla="*/ 20 h 21"/>
                      <a:gd name="T38" fmla="*/ 4 w 4"/>
                      <a:gd name="T39" fmla="*/ 20 h 21"/>
                      <a:gd name="T40" fmla="*/ 4 w 4"/>
                      <a:gd name="T41" fmla="*/ 19 h 21"/>
                      <a:gd name="T42" fmla="*/ 4 w 4"/>
                      <a:gd name="T43" fmla="*/ 18 h 21"/>
                      <a:gd name="T44" fmla="*/ 4 w 4"/>
                      <a:gd name="T45" fmla="*/ 18 h 21"/>
                      <a:gd name="T46" fmla="*/ 4 w 4"/>
                      <a:gd name="T47" fmla="*/ 15 h 21"/>
                      <a:gd name="T48" fmla="*/ 4 w 4"/>
                      <a:gd name="T49" fmla="*/ 9 h 21"/>
                      <a:gd name="T50" fmla="*/ 4 w 4"/>
                      <a:gd name="T51" fmla="*/ 4 h 21"/>
                      <a:gd name="T52" fmla="*/ 4 w 4"/>
                      <a:gd name="T53" fmla="*/ 0 h 21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4"/>
                      <a:gd name="T82" fmla="*/ 0 h 21"/>
                      <a:gd name="T83" fmla="*/ 4 w 4"/>
                      <a:gd name="T84" fmla="*/ 21 h 21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4" h="21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21"/>
                        </a:lnTo>
                        <a:lnTo>
                          <a:pt x="1" y="20"/>
                        </a:lnTo>
                        <a:lnTo>
                          <a:pt x="2" y="20"/>
                        </a:lnTo>
                        <a:lnTo>
                          <a:pt x="3" y="20"/>
                        </a:lnTo>
                        <a:lnTo>
                          <a:pt x="4" y="20"/>
                        </a:lnTo>
                        <a:lnTo>
                          <a:pt x="4" y="19"/>
                        </a:lnTo>
                        <a:lnTo>
                          <a:pt x="4" y="18"/>
                        </a:lnTo>
                        <a:lnTo>
                          <a:pt x="4" y="15"/>
                        </a:lnTo>
                        <a:lnTo>
                          <a:pt x="4" y="9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80" name="Freeform 584">
                    <a:extLst>
                      <a:ext uri="{FF2B5EF4-FFF2-40B4-BE49-F238E27FC236}">
                        <a16:creationId xmlns:a16="http://schemas.microsoft.com/office/drawing/2014/main" id="{3599A69E-9F9E-4F1E-A64D-8F6E64B541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2" y="58"/>
                    <a:ext cx="1" cy="21"/>
                  </a:xfrm>
                  <a:custGeom>
                    <a:avLst/>
                    <a:gdLst>
                      <a:gd name="T0" fmla="*/ 0 w 1"/>
                      <a:gd name="T1" fmla="*/ 0 h 21"/>
                      <a:gd name="T2" fmla="*/ 0 w 1"/>
                      <a:gd name="T3" fmla="*/ 21 h 21"/>
                      <a:gd name="T4" fmla="*/ 0 w 1"/>
                      <a:gd name="T5" fmla="*/ 21 h 21"/>
                      <a:gd name="T6" fmla="*/ 0 w 1"/>
                      <a:gd name="T7" fmla="*/ 21 h 21"/>
                      <a:gd name="T8" fmla="*/ 0 w 1"/>
                      <a:gd name="T9" fmla="*/ 21 h 21"/>
                      <a:gd name="T10" fmla="*/ 1 w 1"/>
                      <a:gd name="T11" fmla="*/ 0 h 21"/>
                      <a:gd name="T12" fmla="*/ 1 w 1"/>
                      <a:gd name="T13" fmla="*/ 0 h 21"/>
                      <a:gd name="T14" fmla="*/ 1 w 1"/>
                      <a:gd name="T15" fmla="*/ 0 h 21"/>
                      <a:gd name="T16" fmla="*/ 0 w 1"/>
                      <a:gd name="T17" fmla="*/ 0 h 21"/>
                      <a:gd name="T18" fmla="*/ 0 w 1"/>
                      <a:gd name="T19" fmla="*/ 0 h 2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"/>
                      <a:gd name="T31" fmla="*/ 0 h 21"/>
                      <a:gd name="T32" fmla="*/ 1 w 1"/>
                      <a:gd name="T33" fmla="*/ 21 h 2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" h="21">
                        <a:moveTo>
                          <a:pt x="0" y="0"/>
                        </a:moveTo>
                        <a:lnTo>
                          <a:pt x="0" y="2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81" name="Freeform 585">
                    <a:extLst>
                      <a:ext uri="{FF2B5EF4-FFF2-40B4-BE49-F238E27FC236}">
                        <a16:creationId xmlns:a16="http://schemas.microsoft.com/office/drawing/2014/main" id="{FA874DC6-8D59-4AB8-AF2E-0F4D44F2F2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2" y="58"/>
                    <a:ext cx="1" cy="21"/>
                  </a:xfrm>
                  <a:custGeom>
                    <a:avLst/>
                    <a:gdLst>
                      <a:gd name="T0" fmla="*/ 0 w 1"/>
                      <a:gd name="T1" fmla="*/ 0 h 21"/>
                      <a:gd name="T2" fmla="*/ 0 w 1"/>
                      <a:gd name="T3" fmla="*/ 21 h 21"/>
                      <a:gd name="T4" fmla="*/ 0 w 1"/>
                      <a:gd name="T5" fmla="*/ 21 h 21"/>
                      <a:gd name="T6" fmla="*/ 0 w 1"/>
                      <a:gd name="T7" fmla="*/ 21 h 21"/>
                      <a:gd name="T8" fmla="*/ 0 w 1"/>
                      <a:gd name="T9" fmla="*/ 21 h 21"/>
                      <a:gd name="T10" fmla="*/ 1 w 1"/>
                      <a:gd name="T11" fmla="*/ 0 h 21"/>
                      <a:gd name="T12" fmla="*/ 1 w 1"/>
                      <a:gd name="T13" fmla="*/ 0 h 21"/>
                      <a:gd name="T14" fmla="*/ 1 w 1"/>
                      <a:gd name="T15" fmla="*/ 0 h 21"/>
                      <a:gd name="T16" fmla="*/ 1 w 1"/>
                      <a:gd name="T17" fmla="*/ 0 h 21"/>
                      <a:gd name="T18" fmla="*/ 0 w 1"/>
                      <a:gd name="T19" fmla="*/ 0 h 21"/>
                      <a:gd name="T20" fmla="*/ 0 w 1"/>
                      <a:gd name="T21" fmla="*/ 0 h 21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"/>
                      <a:gd name="T34" fmla="*/ 0 h 21"/>
                      <a:gd name="T35" fmla="*/ 1 w 1"/>
                      <a:gd name="T36" fmla="*/ 21 h 21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" h="21">
                        <a:moveTo>
                          <a:pt x="0" y="0"/>
                        </a:moveTo>
                        <a:lnTo>
                          <a:pt x="0" y="2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82" name="Freeform 586">
                    <a:extLst>
                      <a:ext uri="{FF2B5EF4-FFF2-40B4-BE49-F238E27FC236}">
                        <a16:creationId xmlns:a16="http://schemas.microsoft.com/office/drawing/2014/main" id="{0A257A37-4A0D-4669-A550-D9E74CB36C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2" y="58"/>
                    <a:ext cx="1" cy="21"/>
                  </a:xfrm>
                  <a:custGeom>
                    <a:avLst/>
                    <a:gdLst>
                      <a:gd name="T0" fmla="*/ 0 w 1"/>
                      <a:gd name="T1" fmla="*/ 0 h 21"/>
                      <a:gd name="T2" fmla="*/ 0 w 1"/>
                      <a:gd name="T3" fmla="*/ 21 h 21"/>
                      <a:gd name="T4" fmla="*/ 0 w 1"/>
                      <a:gd name="T5" fmla="*/ 21 h 21"/>
                      <a:gd name="T6" fmla="*/ 0 w 1"/>
                      <a:gd name="T7" fmla="*/ 21 h 21"/>
                      <a:gd name="T8" fmla="*/ 0 w 1"/>
                      <a:gd name="T9" fmla="*/ 21 h 21"/>
                      <a:gd name="T10" fmla="*/ 0 w 1"/>
                      <a:gd name="T11" fmla="*/ 0 h 21"/>
                      <a:gd name="T12" fmla="*/ 0 w 1"/>
                      <a:gd name="T13" fmla="*/ 0 h 21"/>
                      <a:gd name="T14" fmla="*/ 0 w 1"/>
                      <a:gd name="T15" fmla="*/ 0 h 21"/>
                      <a:gd name="T16" fmla="*/ 0 w 1"/>
                      <a:gd name="T17" fmla="*/ 0 h 21"/>
                      <a:gd name="T18" fmla="*/ 0 w 1"/>
                      <a:gd name="T19" fmla="*/ 0 h 2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"/>
                      <a:gd name="T31" fmla="*/ 0 h 21"/>
                      <a:gd name="T32" fmla="*/ 1 w 1"/>
                      <a:gd name="T33" fmla="*/ 21 h 2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" h="21">
                        <a:moveTo>
                          <a:pt x="0" y="0"/>
                        </a:moveTo>
                        <a:lnTo>
                          <a:pt x="0" y="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83" name="Freeform 587">
                    <a:extLst>
                      <a:ext uri="{FF2B5EF4-FFF2-40B4-BE49-F238E27FC236}">
                        <a16:creationId xmlns:a16="http://schemas.microsoft.com/office/drawing/2014/main" id="{B143C9DF-9FE2-4042-9AA3-7E0647F504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2" y="58"/>
                    <a:ext cx="1" cy="21"/>
                  </a:xfrm>
                  <a:custGeom>
                    <a:avLst/>
                    <a:gdLst>
                      <a:gd name="T0" fmla="*/ 0 w 1"/>
                      <a:gd name="T1" fmla="*/ 0 h 21"/>
                      <a:gd name="T2" fmla="*/ 0 w 1"/>
                      <a:gd name="T3" fmla="*/ 21 h 21"/>
                      <a:gd name="T4" fmla="*/ 0 w 1"/>
                      <a:gd name="T5" fmla="*/ 21 h 21"/>
                      <a:gd name="T6" fmla="*/ 0 w 1"/>
                      <a:gd name="T7" fmla="*/ 21 h 21"/>
                      <a:gd name="T8" fmla="*/ 0 w 1"/>
                      <a:gd name="T9" fmla="*/ 21 h 21"/>
                      <a:gd name="T10" fmla="*/ 0 w 1"/>
                      <a:gd name="T11" fmla="*/ 0 h 21"/>
                      <a:gd name="T12" fmla="*/ 0 w 1"/>
                      <a:gd name="T13" fmla="*/ 0 h 21"/>
                      <a:gd name="T14" fmla="*/ 0 w 1"/>
                      <a:gd name="T15" fmla="*/ 0 h 21"/>
                      <a:gd name="T16" fmla="*/ 0 w 1"/>
                      <a:gd name="T17" fmla="*/ 0 h 21"/>
                      <a:gd name="T18" fmla="*/ 0 w 1"/>
                      <a:gd name="T19" fmla="*/ 0 h 21"/>
                      <a:gd name="T20" fmla="*/ 0 w 1"/>
                      <a:gd name="T21" fmla="*/ 0 h 21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"/>
                      <a:gd name="T34" fmla="*/ 0 h 21"/>
                      <a:gd name="T35" fmla="*/ 1 w 1"/>
                      <a:gd name="T36" fmla="*/ 21 h 21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" h="21">
                        <a:moveTo>
                          <a:pt x="0" y="0"/>
                        </a:moveTo>
                        <a:lnTo>
                          <a:pt x="0" y="2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84" name="Freeform 588">
                    <a:extLst>
                      <a:ext uri="{FF2B5EF4-FFF2-40B4-BE49-F238E27FC236}">
                        <a16:creationId xmlns:a16="http://schemas.microsoft.com/office/drawing/2014/main" id="{91C99DC8-A56E-4604-B2E5-EF2F5DBBB7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5" y="58"/>
                    <a:ext cx="5" cy="19"/>
                  </a:xfrm>
                  <a:custGeom>
                    <a:avLst/>
                    <a:gdLst>
                      <a:gd name="T0" fmla="*/ 1 w 5"/>
                      <a:gd name="T1" fmla="*/ 0 h 19"/>
                      <a:gd name="T2" fmla="*/ 1 w 5"/>
                      <a:gd name="T3" fmla="*/ 0 h 19"/>
                      <a:gd name="T4" fmla="*/ 1 w 5"/>
                      <a:gd name="T5" fmla="*/ 0 h 19"/>
                      <a:gd name="T6" fmla="*/ 1 w 5"/>
                      <a:gd name="T7" fmla="*/ 1 h 19"/>
                      <a:gd name="T8" fmla="*/ 1 w 5"/>
                      <a:gd name="T9" fmla="*/ 1 h 19"/>
                      <a:gd name="T10" fmla="*/ 1 w 5"/>
                      <a:gd name="T11" fmla="*/ 4 h 19"/>
                      <a:gd name="T12" fmla="*/ 1 w 5"/>
                      <a:gd name="T13" fmla="*/ 10 h 19"/>
                      <a:gd name="T14" fmla="*/ 0 w 5"/>
                      <a:gd name="T15" fmla="*/ 15 h 19"/>
                      <a:gd name="T16" fmla="*/ 0 w 5"/>
                      <a:gd name="T17" fmla="*/ 18 h 19"/>
                      <a:gd name="T18" fmla="*/ 0 w 5"/>
                      <a:gd name="T19" fmla="*/ 18 h 19"/>
                      <a:gd name="T20" fmla="*/ 1 w 5"/>
                      <a:gd name="T21" fmla="*/ 19 h 19"/>
                      <a:gd name="T22" fmla="*/ 1 w 5"/>
                      <a:gd name="T23" fmla="*/ 19 h 19"/>
                      <a:gd name="T24" fmla="*/ 1 w 5"/>
                      <a:gd name="T25" fmla="*/ 19 h 19"/>
                      <a:gd name="T26" fmla="*/ 2 w 5"/>
                      <a:gd name="T27" fmla="*/ 18 h 19"/>
                      <a:gd name="T28" fmla="*/ 3 w 5"/>
                      <a:gd name="T29" fmla="*/ 18 h 19"/>
                      <a:gd name="T30" fmla="*/ 4 w 5"/>
                      <a:gd name="T31" fmla="*/ 17 h 19"/>
                      <a:gd name="T32" fmla="*/ 5 w 5"/>
                      <a:gd name="T33" fmla="*/ 17 h 19"/>
                      <a:gd name="T34" fmla="*/ 5 w 5"/>
                      <a:gd name="T35" fmla="*/ 17 h 19"/>
                      <a:gd name="T36" fmla="*/ 5 w 5"/>
                      <a:gd name="T37" fmla="*/ 17 h 19"/>
                      <a:gd name="T38" fmla="*/ 5 w 5"/>
                      <a:gd name="T39" fmla="*/ 16 h 19"/>
                      <a:gd name="T40" fmla="*/ 5 w 5"/>
                      <a:gd name="T41" fmla="*/ 16 h 19"/>
                      <a:gd name="T42" fmla="*/ 5 w 5"/>
                      <a:gd name="T43" fmla="*/ 13 h 19"/>
                      <a:gd name="T44" fmla="*/ 5 w 5"/>
                      <a:gd name="T45" fmla="*/ 9 h 19"/>
                      <a:gd name="T46" fmla="*/ 5 w 5"/>
                      <a:gd name="T47" fmla="*/ 4 h 19"/>
                      <a:gd name="T48" fmla="*/ 5 w 5"/>
                      <a:gd name="T49" fmla="*/ 2 h 19"/>
                      <a:gd name="T50" fmla="*/ 5 w 5"/>
                      <a:gd name="T51" fmla="*/ 1 h 19"/>
                      <a:gd name="T52" fmla="*/ 5 w 5"/>
                      <a:gd name="T53" fmla="*/ 1 h 19"/>
                      <a:gd name="T54" fmla="*/ 5 w 5"/>
                      <a:gd name="T55" fmla="*/ 1 h 19"/>
                      <a:gd name="T56" fmla="*/ 5 w 5"/>
                      <a:gd name="T57" fmla="*/ 1 h 19"/>
                      <a:gd name="T58" fmla="*/ 4 w 5"/>
                      <a:gd name="T59" fmla="*/ 1 h 19"/>
                      <a:gd name="T60" fmla="*/ 3 w 5"/>
                      <a:gd name="T61" fmla="*/ 1 h 19"/>
                      <a:gd name="T62" fmla="*/ 2 w 5"/>
                      <a:gd name="T63" fmla="*/ 0 h 19"/>
                      <a:gd name="T64" fmla="*/ 1 w 5"/>
                      <a:gd name="T65" fmla="*/ 0 h 1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5"/>
                      <a:gd name="T100" fmla="*/ 0 h 19"/>
                      <a:gd name="T101" fmla="*/ 5 w 5"/>
                      <a:gd name="T102" fmla="*/ 19 h 1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5" h="19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1" y="4"/>
                        </a:lnTo>
                        <a:lnTo>
                          <a:pt x="1" y="10"/>
                        </a:lnTo>
                        <a:lnTo>
                          <a:pt x="0" y="15"/>
                        </a:lnTo>
                        <a:lnTo>
                          <a:pt x="0" y="18"/>
                        </a:lnTo>
                        <a:lnTo>
                          <a:pt x="1" y="19"/>
                        </a:lnTo>
                        <a:lnTo>
                          <a:pt x="2" y="18"/>
                        </a:lnTo>
                        <a:lnTo>
                          <a:pt x="3" y="18"/>
                        </a:lnTo>
                        <a:lnTo>
                          <a:pt x="4" y="17"/>
                        </a:lnTo>
                        <a:lnTo>
                          <a:pt x="5" y="17"/>
                        </a:lnTo>
                        <a:lnTo>
                          <a:pt x="5" y="16"/>
                        </a:lnTo>
                        <a:lnTo>
                          <a:pt x="5" y="13"/>
                        </a:lnTo>
                        <a:lnTo>
                          <a:pt x="5" y="9"/>
                        </a:lnTo>
                        <a:lnTo>
                          <a:pt x="5" y="4"/>
                        </a:lnTo>
                        <a:lnTo>
                          <a:pt x="5" y="2"/>
                        </a:lnTo>
                        <a:lnTo>
                          <a:pt x="5" y="1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85" name="Freeform 589">
                    <a:extLst>
                      <a:ext uri="{FF2B5EF4-FFF2-40B4-BE49-F238E27FC236}">
                        <a16:creationId xmlns:a16="http://schemas.microsoft.com/office/drawing/2014/main" id="{5D2D5F55-C3DE-4ADC-B053-0790F58139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5" y="58"/>
                    <a:ext cx="5" cy="19"/>
                  </a:xfrm>
                  <a:custGeom>
                    <a:avLst/>
                    <a:gdLst>
                      <a:gd name="T0" fmla="*/ 1 w 5"/>
                      <a:gd name="T1" fmla="*/ 0 h 19"/>
                      <a:gd name="T2" fmla="*/ 1 w 5"/>
                      <a:gd name="T3" fmla="*/ 0 h 19"/>
                      <a:gd name="T4" fmla="*/ 1 w 5"/>
                      <a:gd name="T5" fmla="*/ 0 h 19"/>
                      <a:gd name="T6" fmla="*/ 1 w 5"/>
                      <a:gd name="T7" fmla="*/ 0 h 19"/>
                      <a:gd name="T8" fmla="*/ 1 w 5"/>
                      <a:gd name="T9" fmla="*/ 1 h 19"/>
                      <a:gd name="T10" fmla="*/ 1 w 5"/>
                      <a:gd name="T11" fmla="*/ 1 h 19"/>
                      <a:gd name="T12" fmla="*/ 1 w 5"/>
                      <a:gd name="T13" fmla="*/ 1 h 19"/>
                      <a:gd name="T14" fmla="*/ 1 w 5"/>
                      <a:gd name="T15" fmla="*/ 4 h 19"/>
                      <a:gd name="T16" fmla="*/ 1 w 5"/>
                      <a:gd name="T17" fmla="*/ 10 h 19"/>
                      <a:gd name="T18" fmla="*/ 0 w 5"/>
                      <a:gd name="T19" fmla="*/ 15 h 19"/>
                      <a:gd name="T20" fmla="*/ 0 w 5"/>
                      <a:gd name="T21" fmla="*/ 18 h 19"/>
                      <a:gd name="T22" fmla="*/ 0 w 5"/>
                      <a:gd name="T23" fmla="*/ 18 h 19"/>
                      <a:gd name="T24" fmla="*/ 0 w 5"/>
                      <a:gd name="T25" fmla="*/ 18 h 19"/>
                      <a:gd name="T26" fmla="*/ 1 w 5"/>
                      <a:gd name="T27" fmla="*/ 19 h 19"/>
                      <a:gd name="T28" fmla="*/ 1 w 5"/>
                      <a:gd name="T29" fmla="*/ 19 h 19"/>
                      <a:gd name="T30" fmla="*/ 1 w 5"/>
                      <a:gd name="T31" fmla="*/ 19 h 19"/>
                      <a:gd name="T32" fmla="*/ 1 w 5"/>
                      <a:gd name="T33" fmla="*/ 19 h 19"/>
                      <a:gd name="T34" fmla="*/ 2 w 5"/>
                      <a:gd name="T35" fmla="*/ 18 h 19"/>
                      <a:gd name="T36" fmla="*/ 3 w 5"/>
                      <a:gd name="T37" fmla="*/ 18 h 19"/>
                      <a:gd name="T38" fmla="*/ 4 w 5"/>
                      <a:gd name="T39" fmla="*/ 17 h 19"/>
                      <a:gd name="T40" fmla="*/ 5 w 5"/>
                      <a:gd name="T41" fmla="*/ 17 h 19"/>
                      <a:gd name="T42" fmla="*/ 5 w 5"/>
                      <a:gd name="T43" fmla="*/ 17 h 19"/>
                      <a:gd name="T44" fmla="*/ 5 w 5"/>
                      <a:gd name="T45" fmla="*/ 17 h 19"/>
                      <a:gd name="T46" fmla="*/ 5 w 5"/>
                      <a:gd name="T47" fmla="*/ 17 h 19"/>
                      <a:gd name="T48" fmla="*/ 5 w 5"/>
                      <a:gd name="T49" fmla="*/ 16 h 19"/>
                      <a:gd name="T50" fmla="*/ 5 w 5"/>
                      <a:gd name="T51" fmla="*/ 16 h 19"/>
                      <a:gd name="T52" fmla="*/ 5 w 5"/>
                      <a:gd name="T53" fmla="*/ 16 h 19"/>
                      <a:gd name="T54" fmla="*/ 5 w 5"/>
                      <a:gd name="T55" fmla="*/ 13 h 19"/>
                      <a:gd name="T56" fmla="*/ 5 w 5"/>
                      <a:gd name="T57" fmla="*/ 9 h 19"/>
                      <a:gd name="T58" fmla="*/ 5 w 5"/>
                      <a:gd name="T59" fmla="*/ 4 h 19"/>
                      <a:gd name="T60" fmla="*/ 5 w 5"/>
                      <a:gd name="T61" fmla="*/ 2 h 19"/>
                      <a:gd name="T62" fmla="*/ 5 w 5"/>
                      <a:gd name="T63" fmla="*/ 2 h 19"/>
                      <a:gd name="T64" fmla="*/ 5 w 5"/>
                      <a:gd name="T65" fmla="*/ 1 h 19"/>
                      <a:gd name="T66" fmla="*/ 5 w 5"/>
                      <a:gd name="T67" fmla="*/ 1 h 19"/>
                      <a:gd name="T68" fmla="*/ 5 w 5"/>
                      <a:gd name="T69" fmla="*/ 1 h 19"/>
                      <a:gd name="T70" fmla="*/ 5 w 5"/>
                      <a:gd name="T71" fmla="*/ 1 h 19"/>
                      <a:gd name="T72" fmla="*/ 5 w 5"/>
                      <a:gd name="T73" fmla="*/ 1 h 19"/>
                      <a:gd name="T74" fmla="*/ 4 w 5"/>
                      <a:gd name="T75" fmla="*/ 1 h 19"/>
                      <a:gd name="T76" fmla="*/ 3 w 5"/>
                      <a:gd name="T77" fmla="*/ 1 h 19"/>
                      <a:gd name="T78" fmla="*/ 2 w 5"/>
                      <a:gd name="T79" fmla="*/ 0 h 19"/>
                      <a:gd name="T80" fmla="*/ 1 w 5"/>
                      <a:gd name="T81" fmla="*/ 0 h 19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w 5"/>
                      <a:gd name="T124" fmla="*/ 0 h 19"/>
                      <a:gd name="T125" fmla="*/ 5 w 5"/>
                      <a:gd name="T126" fmla="*/ 19 h 19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T123" t="T124" r="T125" b="T126"/>
                    <a:pathLst>
                      <a:path w="5" h="19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1" y="4"/>
                        </a:lnTo>
                        <a:lnTo>
                          <a:pt x="1" y="10"/>
                        </a:lnTo>
                        <a:lnTo>
                          <a:pt x="0" y="15"/>
                        </a:lnTo>
                        <a:lnTo>
                          <a:pt x="0" y="18"/>
                        </a:lnTo>
                        <a:lnTo>
                          <a:pt x="1" y="19"/>
                        </a:lnTo>
                        <a:lnTo>
                          <a:pt x="2" y="18"/>
                        </a:lnTo>
                        <a:lnTo>
                          <a:pt x="3" y="18"/>
                        </a:lnTo>
                        <a:lnTo>
                          <a:pt x="4" y="17"/>
                        </a:lnTo>
                        <a:lnTo>
                          <a:pt x="5" y="17"/>
                        </a:lnTo>
                        <a:lnTo>
                          <a:pt x="5" y="16"/>
                        </a:lnTo>
                        <a:lnTo>
                          <a:pt x="5" y="13"/>
                        </a:lnTo>
                        <a:lnTo>
                          <a:pt x="5" y="9"/>
                        </a:lnTo>
                        <a:lnTo>
                          <a:pt x="5" y="4"/>
                        </a:lnTo>
                        <a:lnTo>
                          <a:pt x="5" y="2"/>
                        </a:lnTo>
                        <a:lnTo>
                          <a:pt x="5" y="1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86" name="Freeform 590">
                    <a:extLst>
                      <a:ext uri="{FF2B5EF4-FFF2-40B4-BE49-F238E27FC236}">
                        <a16:creationId xmlns:a16="http://schemas.microsoft.com/office/drawing/2014/main" id="{A82B772B-F1A1-4836-A676-0E576189AD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6" y="59"/>
                    <a:ext cx="4" cy="17"/>
                  </a:xfrm>
                  <a:custGeom>
                    <a:avLst/>
                    <a:gdLst>
                      <a:gd name="T0" fmla="*/ 4 w 4"/>
                      <a:gd name="T1" fmla="*/ 1 h 17"/>
                      <a:gd name="T2" fmla="*/ 4 w 4"/>
                      <a:gd name="T3" fmla="*/ 1 h 17"/>
                      <a:gd name="T4" fmla="*/ 4 w 4"/>
                      <a:gd name="T5" fmla="*/ 1 h 17"/>
                      <a:gd name="T6" fmla="*/ 4 w 4"/>
                      <a:gd name="T7" fmla="*/ 0 h 17"/>
                      <a:gd name="T8" fmla="*/ 4 w 4"/>
                      <a:gd name="T9" fmla="*/ 0 h 17"/>
                      <a:gd name="T10" fmla="*/ 4 w 4"/>
                      <a:gd name="T11" fmla="*/ 3 h 17"/>
                      <a:gd name="T12" fmla="*/ 4 w 4"/>
                      <a:gd name="T13" fmla="*/ 7 h 17"/>
                      <a:gd name="T14" fmla="*/ 4 w 4"/>
                      <a:gd name="T15" fmla="*/ 11 h 17"/>
                      <a:gd name="T16" fmla="*/ 4 w 4"/>
                      <a:gd name="T17" fmla="*/ 14 h 17"/>
                      <a:gd name="T18" fmla="*/ 4 w 4"/>
                      <a:gd name="T19" fmla="*/ 15 h 17"/>
                      <a:gd name="T20" fmla="*/ 4 w 4"/>
                      <a:gd name="T21" fmla="*/ 15 h 17"/>
                      <a:gd name="T22" fmla="*/ 3 w 4"/>
                      <a:gd name="T23" fmla="*/ 15 h 17"/>
                      <a:gd name="T24" fmla="*/ 3 w 4"/>
                      <a:gd name="T25" fmla="*/ 15 h 17"/>
                      <a:gd name="T26" fmla="*/ 3 w 4"/>
                      <a:gd name="T27" fmla="*/ 15 h 17"/>
                      <a:gd name="T28" fmla="*/ 2 w 4"/>
                      <a:gd name="T29" fmla="*/ 16 h 17"/>
                      <a:gd name="T30" fmla="*/ 1 w 4"/>
                      <a:gd name="T31" fmla="*/ 16 h 17"/>
                      <a:gd name="T32" fmla="*/ 0 w 4"/>
                      <a:gd name="T33" fmla="*/ 16 h 17"/>
                      <a:gd name="T34" fmla="*/ 0 w 4"/>
                      <a:gd name="T35" fmla="*/ 16 h 17"/>
                      <a:gd name="T36" fmla="*/ 0 w 4"/>
                      <a:gd name="T37" fmla="*/ 16 h 17"/>
                      <a:gd name="T38" fmla="*/ 0 w 4"/>
                      <a:gd name="T39" fmla="*/ 16 h 17"/>
                      <a:gd name="T40" fmla="*/ 0 w 4"/>
                      <a:gd name="T41" fmla="*/ 16 h 17"/>
                      <a:gd name="T42" fmla="*/ 0 w 4"/>
                      <a:gd name="T43" fmla="*/ 17 h 17"/>
                      <a:gd name="T44" fmla="*/ 0 w 4"/>
                      <a:gd name="T45" fmla="*/ 17 h 17"/>
                      <a:gd name="T46" fmla="*/ 0 w 4"/>
                      <a:gd name="T47" fmla="*/ 17 h 17"/>
                      <a:gd name="T48" fmla="*/ 0 w 4"/>
                      <a:gd name="T49" fmla="*/ 17 h 17"/>
                      <a:gd name="T50" fmla="*/ 1 w 4"/>
                      <a:gd name="T51" fmla="*/ 16 h 17"/>
                      <a:gd name="T52" fmla="*/ 2 w 4"/>
                      <a:gd name="T53" fmla="*/ 16 h 17"/>
                      <a:gd name="T54" fmla="*/ 3 w 4"/>
                      <a:gd name="T55" fmla="*/ 16 h 17"/>
                      <a:gd name="T56" fmla="*/ 4 w 4"/>
                      <a:gd name="T57" fmla="*/ 15 h 17"/>
                      <a:gd name="T58" fmla="*/ 4 w 4"/>
                      <a:gd name="T59" fmla="*/ 15 h 17"/>
                      <a:gd name="T60" fmla="*/ 4 w 4"/>
                      <a:gd name="T61" fmla="*/ 15 h 17"/>
                      <a:gd name="T62" fmla="*/ 4 w 4"/>
                      <a:gd name="T63" fmla="*/ 15 h 17"/>
                      <a:gd name="T64" fmla="*/ 4 w 4"/>
                      <a:gd name="T65" fmla="*/ 14 h 17"/>
                      <a:gd name="T66" fmla="*/ 4 w 4"/>
                      <a:gd name="T67" fmla="*/ 12 h 17"/>
                      <a:gd name="T68" fmla="*/ 4 w 4"/>
                      <a:gd name="T69" fmla="*/ 7 h 17"/>
                      <a:gd name="T70" fmla="*/ 4 w 4"/>
                      <a:gd name="T71" fmla="*/ 3 h 17"/>
                      <a:gd name="T72" fmla="*/ 4 w 4"/>
                      <a:gd name="T73" fmla="*/ 1 h 17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4"/>
                      <a:gd name="T112" fmla="*/ 0 h 17"/>
                      <a:gd name="T113" fmla="*/ 4 w 4"/>
                      <a:gd name="T114" fmla="*/ 17 h 17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4" h="17">
                        <a:moveTo>
                          <a:pt x="4" y="1"/>
                        </a:moveTo>
                        <a:lnTo>
                          <a:pt x="4" y="1"/>
                        </a:lnTo>
                        <a:lnTo>
                          <a:pt x="4" y="0"/>
                        </a:lnTo>
                        <a:lnTo>
                          <a:pt x="4" y="3"/>
                        </a:lnTo>
                        <a:lnTo>
                          <a:pt x="4" y="7"/>
                        </a:lnTo>
                        <a:lnTo>
                          <a:pt x="4" y="11"/>
                        </a:lnTo>
                        <a:lnTo>
                          <a:pt x="4" y="14"/>
                        </a:lnTo>
                        <a:lnTo>
                          <a:pt x="4" y="15"/>
                        </a:lnTo>
                        <a:lnTo>
                          <a:pt x="3" y="15"/>
                        </a:lnTo>
                        <a:lnTo>
                          <a:pt x="2" y="16"/>
                        </a:lnTo>
                        <a:lnTo>
                          <a:pt x="1" y="16"/>
                        </a:lnTo>
                        <a:lnTo>
                          <a:pt x="0" y="16"/>
                        </a:lnTo>
                        <a:lnTo>
                          <a:pt x="0" y="17"/>
                        </a:lnTo>
                        <a:lnTo>
                          <a:pt x="1" y="16"/>
                        </a:lnTo>
                        <a:lnTo>
                          <a:pt x="2" y="16"/>
                        </a:lnTo>
                        <a:lnTo>
                          <a:pt x="3" y="16"/>
                        </a:lnTo>
                        <a:lnTo>
                          <a:pt x="4" y="15"/>
                        </a:lnTo>
                        <a:lnTo>
                          <a:pt x="4" y="14"/>
                        </a:lnTo>
                        <a:lnTo>
                          <a:pt x="4" y="12"/>
                        </a:lnTo>
                        <a:lnTo>
                          <a:pt x="4" y="7"/>
                        </a:lnTo>
                        <a:lnTo>
                          <a:pt x="4" y="3"/>
                        </a:lnTo>
                        <a:lnTo>
                          <a:pt x="4" y="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87" name="Freeform 591">
                    <a:extLst>
                      <a:ext uri="{FF2B5EF4-FFF2-40B4-BE49-F238E27FC236}">
                        <a16:creationId xmlns:a16="http://schemas.microsoft.com/office/drawing/2014/main" id="{6C37BFD5-420C-4A40-9428-6EE41FCD34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6" y="59"/>
                    <a:ext cx="4" cy="17"/>
                  </a:xfrm>
                  <a:custGeom>
                    <a:avLst/>
                    <a:gdLst>
                      <a:gd name="T0" fmla="*/ 4 w 4"/>
                      <a:gd name="T1" fmla="*/ 1 h 17"/>
                      <a:gd name="T2" fmla="*/ 4 w 4"/>
                      <a:gd name="T3" fmla="*/ 1 h 17"/>
                      <a:gd name="T4" fmla="*/ 4 w 4"/>
                      <a:gd name="T5" fmla="*/ 1 h 17"/>
                      <a:gd name="T6" fmla="*/ 4 w 4"/>
                      <a:gd name="T7" fmla="*/ 1 h 17"/>
                      <a:gd name="T8" fmla="*/ 4 w 4"/>
                      <a:gd name="T9" fmla="*/ 0 h 17"/>
                      <a:gd name="T10" fmla="*/ 4 w 4"/>
                      <a:gd name="T11" fmla="*/ 0 h 17"/>
                      <a:gd name="T12" fmla="*/ 4 w 4"/>
                      <a:gd name="T13" fmla="*/ 0 h 17"/>
                      <a:gd name="T14" fmla="*/ 4 w 4"/>
                      <a:gd name="T15" fmla="*/ 3 h 17"/>
                      <a:gd name="T16" fmla="*/ 4 w 4"/>
                      <a:gd name="T17" fmla="*/ 7 h 17"/>
                      <a:gd name="T18" fmla="*/ 4 w 4"/>
                      <a:gd name="T19" fmla="*/ 11 h 17"/>
                      <a:gd name="T20" fmla="*/ 4 w 4"/>
                      <a:gd name="T21" fmla="*/ 14 h 17"/>
                      <a:gd name="T22" fmla="*/ 4 w 4"/>
                      <a:gd name="T23" fmla="*/ 14 h 17"/>
                      <a:gd name="T24" fmla="*/ 4 w 4"/>
                      <a:gd name="T25" fmla="*/ 15 h 17"/>
                      <a:gd name="T26" fmla="*/ 4 w 4"/>
                      <a:gd name="T27" fmla="*/ 15 h 17"/>
                      <a:gd name="T28" fmla="*/ 3 w 4"/>
                      <a:gd name="T29" fmla="*/ 15 h 17"/>
                      <a:gd name="T30" fmla="*/ 3 w 4"/>
                      <a:gd name="T31" fmla="*/ 15 h 17"/>
                      <a:gd name="T32" fmla="*/ 3 w 4"/>
                      <a:gd name="T33" fmla="*/ 15 h 17"/>
                      <a:gd name="T34" fmla="*/ 3 w 4"/>
                      <a:gd name="T35" fmla="*/ 15 h 17"/>
                      <a:gd name="T36" fmla="*/ 2 w 4"/>
                      <a:gd name="T37" fmla="*/ 16 h 17"/>
                      <a:gd name="T38" fmla="*/ 1 w 4"/>
                      <a:gd name="T39" fmla="*/ 16 h 17"/>
                      <a:gd name="T40" fmla="*/ 0 w 4"/>
                      <a:gd name="T41" fmla="*/ 16 h 17"/>
                      <a:gd name="T42" fmla="*/ 0 w 4"/>
                      <a:gd name="T43" fmla="*/ 16 h 17"/>
                      <a:gd name="T44" fmla="*/ 0 w 4"/>
                      <a:gd name="T45" fmla="*/ 16 h 17"/>
                      <a:gd name="T46" fmla="*/ 0 w 4"/>
                      <a:gd name="T47" fmla="*/ 16 h 17"/>
                      <a:gd name="T48" fmla="*/ 0 w 4"/>
                      <a:gd name="T49" fmla="*/ 16 h 17"/>
                      <a:gd name="T50" fmla="*/ 0 w 4"/>
                      <a:gd name="T51" fmla="*/ 16 h 17"/>
                      <a:gd name="T52" fmla="*/ 0 w 4"/>
                      <a:gd name="T53" fmla="*/ 16 h 17"/>
                      <a:gd name="T54" fmla="*/ 0 w 4"/>
                      <a:gd name="T55" fmla="*/ 17 h 17"/>
                      <a:gd name="T56" fmla="*/ 0 w 4"/>
                      <a:gd name="T57" fmla="*/ 17 h 17"/>
                      <a:gd name="T58" fmla="*/ 0 w 4"/>
                      <a:gd name="T59" fmla="*/ 17 h 17"/>
                      <a:gd name="T60" fmla="*/ 0 w 4"/>
                      <a:gd name="T61" fmla="*/ 17 h 17"/>
                      <a:gd name="T62" fmla="*/ 0 w 4"/>
                      <a:gd name="T63" fmla="*/ 17 h 17"/>
                      <a:gd name="T64" fmla="*/ 1 w 4"/>
                      <a:gd name="T65" fmla="*/ 16 h 17"/>
                      <a:gd name="T66" fmla="*/ 2 w 4"/>
                      <a:gd name="T67" fmla="*/ 16 h 17"/>
                      <a:gd name="T68" fmla="*/ 3 w 4"/>
                      <a:gd name="T69" fmla="*/ 16 h 17"/>
                      <a:gd name="T70" fmla="*/ 4 w 4"/>
                      <a:gd name="T71" fmla="*/ 15 h 17"/>
                      <a:gd name="T72" fmla="*/ 4 w 4"/>
                      <a:gd name="T73" fmla="*/ 15 h 17"/>
                      <a:gd name="T74" fmla="*/ 4 w 4"/>
                      <a:gd name="T75" fmla="*/ 15 h 17"/>
                      <a:gd name="T76" fmla="*/ 4 w 4"/>
                      <a:gd name="T77" fmla="*/ 15 h 17"/>
                      <a:gd name="T78" fmla="*/ 4 w 4"/>
                      <a:gd name="T79" fmla="*/ 15 h 17"/>
                      <a:gd name="T80" fmla="*/ 4 w 4"/>
                      <a:gd name="T81" fmla="*/ 14 h 17"/>
                      <a:gd name="T82" fmla="*/ 4 w 4"/>
                      <a:gd name="T83" fmla="*/ 14 h 17"/>
                      <a:gd name="T84" fmla="*/ 4 w 4"/>
                      <a:gd name="T85" fmla="*/ 12 h 17"/>
                      <a:gd name="T86" fmla="*/ 4 w 4"/>
                      <a:gd name="T87" fmla="*/ 7 h 17"/>
                      <a:gd name="T88" fmla="*/ 4 w 4"/>
                      <a:gd name="T89" fmla="*/ 3 h 17"/>
                      <a:gd name="T90" fmla="*/ 4 w 4"/>
                      <a:gd name="T91" fmla="*/ 1 h 17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4"/>
                      <a:gd name="T139" fmla="*/ 0 h 17"/>
                      <a:gd name="T140" fmla="*/ 4 w 4"/>
                      <a:gd name="T141" fmla="*/ 17 h 17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4" h="17">
                        <a:moveTo>
                          <a:pt x="4" y="1"/>
                        </a:moveTo>
                        <a:lnTo>
                          <a:pt x="4" y="1"/>
                        </a:lnTo>
                        <a:lnTo>
                          <a:pt x="4" y="0"/>
                        </a:lnTo>
                        <a:lnTo>
                          <a:pt x="4" y="3"/>
                        </a:lnTo>
                        <a:lnTo>
                          <a:pt x="4" y="7"/>
                        </a:lnTo>
                        <a:lnTo>
                          <a:pt x="4" y="11"/>
                        </a:lnTo>
                        <a:lnTo>
                          <a:pt x="4" y="14"/>
                        </a:lnTo>
                        <a:lnTo>
                          <a:pt x="4" y="15"/>
                        </a:lnTo>
                        <a:lnTo>
                          <a:pt x="3" y="15"/>
                        </a:lnTo>
                        <a:lnTo>
                          <a:pt x="2" y="16"/>
                        </a:lnTo>
                        <a:lnTo>
                          <a:pt x="1" y="16"/>
                        </a:lnTo>
                        <a:lnTo>
                          <a:pt x="0" y="16"/>
                        </a:lnTo>
                        <a:lnTo>
                          <a:pt x="0" y="17"/>
                        </a:lnTo>
                        <a:lnTo>
                          <a:pt x="1" y="16"/>
                        </a:lnTo>
                        <a:lnTo>
                          <a:pt x="2" y="16"/>
                        </a:lnTo>
                        <a:lnTo>
                          <a:pt x="3" y="16"/>
                        </a:lnTo>
                        <a:lnTo>
                          <a:pt x="4" y="15"/>
                        </a:lnTo>
                        <a:lnTo>
                          <a:pt x="4" y="14"/>
                        </a:lnTo>
                        <a:lnTo>
                          <a:pt x="4" y="12"/>
                        </a:lnTo>
                        <a:lnTo>
                          <a:pt x="4" y="7"/>
                        </a:lnTo>
                        <a:lnTo>
                          <a:pt x="4" y="3"/>
                        </a:lnTo>
                        <a:lnTo>
                          <a:pt x="4" y="1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88" name="Freeform 592">
                    <a:extLst>
                      <a:ext uri="{FF2B5EF4-FFF2-40B4-BE49-F238E27FC236}">
                        <a16:creationId xmlns:a16="http://schemas.microsoft.com/office/drawing/2014/main" id="{8A110C59-266F-4E1E-B4D8-6B35827460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6" y="59"/>
                    <a:ext cx="1" cy="16"/>
                  </a:xfrm>
                  <a:custGeom>
                    <a:avLst/>
                    <a:gdLst>
                      <a:gd name="T0" fmla="*/ 1 w 1"/>
                      <a:gd name="T1" fmla="*/ 0 h 16"/>
                      <a:gd name="T2" fmla="*/ 0 w 1"/>
                      <a:gd name="T3" fmla="*/ 0 h 16"/>
                      <a:gd name="T4" fmla="*/ 0 w 1"/>
                      <a:gd name="T5" fmla="*/ 0 h 16"/>
                      <a:gd name="T6" fmla="*/ 0 w 1"/>
                      <a:gd name="T7" fmla="*/ 0 h 16"/>
                      <a:gd name="T8" fmla="*/ 0 w 1"/>
                      <a:gd name="T9" fmla="*/ 1 h 16"/>
                      <a:gd name="T10" fmla="*/ 0 w 1"/>
                      <a:gd name="T11" fmla="*/ 3 h 16"/>
                      <a:gd name="T12" fmla="*/ 0 w 1"/>
                      <a:gd name="T13" fmla="*/ 9 h 16"/>
                      <a:gd name="T14" fmla="*/ 0 w 1"/>
                      <a:gd name="T15" fmla="*/ 14 h 16"/>
                      <a:gd name="T16" fmla="*/ 0 w 1"/>
                      <a:gd name="T17" fmla="*/ 16 h 16"/>
                      <a:gd name="T18" fmla="*/ 0 w 1"/>
                      <a:gd name="T19" fmla="*/ 16 h 16"/>
                      <a:gd name="T20" fmla="*/ 0 w 1"/>
                      <a:gd name="T21" fmla="*/ 16 h 16"/>
                      <a:gd name="T22" fmla="*/ 1 w 1"/>
                      <a:gd name="T23" fmla="*/ 16 h 16"/>
                      <a:gd name="T24" fmla="*/ 1 w 1"/>
                      <a:gd name="T25" fmla="*/ 16 h 16"/>
                      <a:gd name="T26" fmla="*/ 1 w 1"/>
                      <a:gd name="T27" fmla="*/ 0 h 16"/>
                      <a:gd name="T28" fmla="*/ 1 w 1"/>
                      <a:gd name="T29" fmla="*/ 0 h 16"/>
                      <a:gd name="T30" fmla="*/ 1 w 1"/>
                      <a:gd name="T31" fmla="*/ 0 h 16"/>
                      <a:gd name="T32" fmla="*/ 1 w 1"/>
                      <a:gd name="T33" fmla="*/ 0 h 16"/>
                      <a:gd name="T34" fmla="*/ 1 w 1"/>
                      <a:gd name="T35" fmla="*/ 0 h 1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w 1"/>
                      <a:gd name="T55" fmla="*/ 0 h 16"/>
                      <a:gd name="T56" fmla="*/ 1 w 1"/>
                      <a:gd name="T57" fmla="*/ 16 h 16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T54" t="T55" r="T56" b="T57"/>
                    <a:pathLst>
                      <a:path w="1" h="16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3"/>
                        </a:lnTo>
                        <a:lnTo>
                          <a:pt x="0" y="9"/>
                        </a:lnTo>
                        <a:lnTo>
                          <a:pt x="0" y="14"/>
                        </a:lnTo>
                        <a:lnTo>
                          <a:pt x="0" y="16"/>
                        </a:lnTo>
                        <a:lnTo>
                          <a:pt x="1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89" name="Freeform 593">
                    <a:extLst>
                      <a:ext uri="{FF2B5EF4-FFF2-40B4-BE49-F238E27FC236}">
                        <a16:creationId xmlns:a16="http://schemas.microsoft.com/office/drawing/2014/main" id="{9F2967B4-2BC8-4D22-88C1-7580C3D0F2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6" y="59"/>
                    <a:ext cx="1" cy="16"/>
                  </a:xfrm>
                  <a:custGeom>
                    <a:avLst/>
                    <a:gdLst>
                      <a:gd name="T0" fmla="*/ 1 w 1"/>
                      <a:gd name="T1" fmla="*/ 0 h 16"/>
                      <a:gd name="T2" fmla="*/ 1 w 1"/>
                      <a:gd name="T3" fmla="*/ 0 h 16"/>
                      <a:gd name="T4" fmla="*/ 0 w 1"/>
                      <a:gd name="T5" fmla="*/ 0 h 16"/>
                      <a:gd name="T6" fmla="*/ 0 w 1"/>
                      <a:gd name="T7" fmla="*/ 0 h 16"/>
                      <a:gd name="T8" fmla="*/ 0 w 1"/>
                      <a:gd name="T9" fmla="*/ 0 h 16"/>
                      <a:gd name="T10" fmla="*/ 0 w 1"/>
                      <a:gd name="T11" fmla="*/ 1 h 16"/>
                      <a:gd name="T12" fmla="*/ 0 w 1"/>
                      <a:gd name="T13" fmla="*/ 1 h 16"/>
                      <a:gd name="T14" fmla="*/ 0 w 1"/>
                      <a:gd name="T15" fmla="*/ 3 h 16"/>
                      <a:gd name="T16" fmla="*/ 0 w 1"/>
                      <a:gd name="T17" fmla="*/ 9 h 16"/>
                      <a:gd name="T18" fmla="*/ 0 w 1"/>
                      <a:gd name="T19" fmla="*/ 14 h 16"/>
                      <a:gd name="T20" fmla="*/ 0 w 1"/>
                      <a:gd name="T21" fmla="*/ 16 h 16"/>
                      <a:gd name="T22" fmla="*/ 0 w 1"/>
                      <a:gd name="T23" fmla="*/ 16 h 16"/>
                      <a:gd name="T24" fmla="*/ 0 w 1"/>
                      <a:gd name="T25" fmla="*/ 16 h 16"/>
                      <a:gd name="T26" fmla="*/ 0 w 1"/>
                      <a:gd name="T27" fmla="*/ 16 h 16"/>
                      <a:gd name="T28" fmla="*/ 1 w 1"/>
                      <a:gd name="T29" fmla="*/ 16 h 16"/>
                      <a:gd name="T30" fmla="*/ 1 w 1"/>
                      <a:gd name="T31" fmla="*/ 16 h 16"/>
                      <a:gd name="T32" fmla="*/ 1 w 1"/>
                      <a:gd name="T33" fmla="*/ 0 h 16"/>
                      <a:gd name="T34" fmla="*/ 1 w 1"/>
                      <a:gd name="T35" fmla="*/ 0 h 16"/>
                      <a:gd name="T36" fmla="*/ 1 w 1"/>
                      <a:gd name="T37" fmla="*/ 0 h 16"/>
                      <a:gd name="T38" fmla="*/ 1 w 1"/>
                      <a:gd name="T39" fmla="*/ 0 h 16"/>
                      <a:gd name="T40" fmla="*/ 1 w 1"/>
                      <a:gd name="T41" fmla="*/ 0 h 16"/>
                      <a:gd name="T42" fmla="*/ 1 w 1"/>
                      <a:gd name="T43" fmla="*/ 0 h 1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"/>
                      <a:gd name="T67" fmla="*/ 0 h 16"/>
                      <a:gd name="T68" fmla="*/ 1 w 1"/>
                      <a:gd name="T69" fmla="*/ 16 h 16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" h="16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3"/>
                        </a:lnTo>
                        <a:lnTo>
                          <a:pt x="0" y="9"/>
                        </a:lnTo>
                        <a:lnTo>
                          <a:pt x="0" y="14"/>
                        </a:lnTo>
                        <a:lnTo>
                          <a:pt x="0" y="16"/>
                        </a:lnTo>
                        <a:lnTo>
                          <a:pt x="1" y="16"/>
                        </a:lnTo>
                        <a:lnTo>
                          <a:pt x="1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90" name="Freeform 594">
                    <a:extLst>
                      <a:ext uri="{FF2B5EF4-FFF2-40B4-BE49-F238E27FC236}">
                        <a16:creationId xmlns:a16="http://schemas.microsoft.com/office/drawing/2014/main" id="{66EB36F0-DCB9-4727-8822-28A717BE2B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7" y="59"/>
                    <a:ext cx="3" cy="16"/>
                  </a:xfrm>
                  <a:custGeom>
                    <a:avLst/>
                    <a:gdLst>
                      <a:gd name="T0" fmla="*/ 3 w 3"/>
                      <a:gd name="T1" fmla="*/ 0 h 16"/>
                      <a:gd name="T2" fmla="*/ 3 w 3"/>
                      <a:gd name="T3" fmla="*/ 0 h 16"/>
                      <a:gd name="T4" fmla="*/ 3 w 3"/>
                      <a:gd name="T5" fmla="*/ 0 h 16"/>
                      <a:gd name="T6" fmla="*/ 3 w 3"/>
                      <a:gd name="T7" fmla="*/ 0 h 16"/>
                      <a:gd name="T8" fmla="*/ 2 w 3"/>
                      <a:gd name="T9" fmla="*/ 0 h 16"/>
                      <a:gd name="T10" fmla="*/ 2 w 3"/>
                      <a:gd name="T11" fmla="*/ 0 h 16"/>
                      <a:gd name="T12" fmla="*/ 2 w 3"/>
                      <a:gd name="T13" fmla="*/ 0 h 16"/>
                      <a:gd name="T14" fmla="*/ 1 w 3"/>
                      <a:gd name="T15" fmla="*/ 0 h 16"/>
                      <a:gd name="T16" fmla="*/ 1 w 3"/>
                      <a:gd name="T17" fmla="*/ 0 h 16"/>
                      <a:gd name="T18" fmla="*/ 0 w 3"/>
                      <a:gd name="T19" fmla="*/ 16 h 16"/>
                      <a:gd name="T20" fmla="*/ 1 w 3"/>
                      <a:gd name="T21" fmla="*/ 16 h 16"/>
                      <a:gd name="T22" fmla="*/ 1 w 3"/>
                      <a:gd name="T23" fmla="*/ 15 h 16"/>
                      <a:gd name="T24" fmla="*/ 2 w 3"/>
                      <a:gd name="T25" fmla="*/ 15 h 16"/>
                      <a:gd name="T26" fmla="*/ 2 w 3"/>
                      <a:gd name="T27" fmla="*/ 15 h 16"/>
                      <a:gd name="T28" fmla="*/ 2 w 3"/>
                      <a:gd name="T29" fmla="*/ 15 h 16"/>
                      <a:gd name="T30" fmla="*/ 3 w 3"/>
                      <a:gd name="T31" fmla="*/ 15 h 16"/>
                      <a:gd name="T32" fmla="*/ 3 w 3"/>
                      <a:gd name="T33" fmla="*/ 15 h 16"/>
                      <a:gd name="T34" fmla="*/ 3 w 3"/>
                      <a:gd name="T35" fmla="*/ 14 h 16"/>
                      <a:gd name="T36" fmla="*/ 3 w 3"/>
                      <a:gd name="T37" fmla="*/ 11 h 16"/>
                      <a:gd name="T38" fmla="*/ 3 w 3"/>
                      <a:gd name="T39" fmla="*/ 7 h 16"/>
                      <a:gd name="T40" fmla="*/ 3 w 3"/>
                      <a:gd name="T41" fmla="*/ 3 h 16"/>
                      <a:gd name="T42" fmla="*/ 3 w 3"/>
                      <a:gd name="T43" fmla="*/ 0 h 1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3"/>
                      <a:gd name="T67" fmla="*/ 0 h 16"/>
                      <a:gd name="T68" fmla="*/ 3 w 3"/>
                      <a:gd name="T69" fmla="*/ 16 h 16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3" h="16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16"/>
                        </a:lnTo>
                        <a:lnTo>
                          <a:pt x="1" y="16"/>
                        </a:lnTo>
                        <a:lnTo>
                          <a:pt x="1" y="15"/>
                        </a:lnTo>
                        <a:lnTo>
                          <a:pt x="2" y="15"/>
                        </a:lnTo>
                        <a:lnTo>
                          <a:pt x="3" y="15"/>
                        </a:lnTo>
                        <a:lnTo>
                          <a:pt x="3" y="14"/>
                        </a:lnTo>
                        <a:lnTo>
                          <a:pt x="3" y="11"/>
                        </a:lnTo>
                        <a:lnTo>
                          <a:pt x="3" y="7"/>
                        </a:lnTo>
                        <a:lnTo>
                          <a:pt x="3" y="3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B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91" name="Freeform 595">
                    <a:extLst>
                      <a:ext uri="{FF2B5EF4-FFF2-40B4-BE49-F238E27FC236}">
                        <a16:creationId xmlns:a16="http://schemas.microsoft.com/office/drawing/2014/main" id="{460D3C52-5F45-49A3-90CC-8AD724C61B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7" y="59"/>
                    <a:ext cx="3" cy="16"/>
                  </a:xfrm>
                  <a:custGeom>
                    <a:avLst/>
                    <a:gdLst>
                      <a:gd name="T0" fmla="*/ 3 w 3"/>
                      <a:gd name="T1" fmla="*/ 0 h 16"/>
                      <a:gd name="T2" fmla="*/ 3 w 3"/>
                      <a:gd name="T3" fmla="*/ 0 h 16"/>
                      <a:gd name="T4" fmla="*/ 3 w 3"/>
                      <a:gd name="T5" fmla="*/ 0 h 16"/>
                      <a:gd name="T6" fmla="*/ 3 w 3"/>
                      <a:gd name="T7" fmla="*/ 0 h 16"/>
                      <a:gd name="T8" fmla="*/ 3 w 3"/>
                      <a:gd name="T9" fmla="*/ 0 h 16"/>
                      <a:gd name="T10" fmla="*/ 2 w 3"/>
                      <a:gd name="T11" fmla="*/ 0 h 16"/>
                      <a:gd name="T12" fmla="*/ 2 w 3"/>
                      <a:gd name="T13" fmla="*/ 0 h 16"/>
                      <a:gd name="T14" fmla="*/ 2 w 3"/>
                      <a:gd name="T15" fmla="*/ 0 h 16"/>
                      <a:gd name="T16" fmla="*/ 2 w 3"/>
                      <a:gd name="T17" fmla="*/ 0 h 16"/>
                      <a:gd name="T18" fmla="*/ 1 w 3"/>
                      <a:gd name="T19" fmla="*/ 0 h 16"/>
                      <a:gd name="T20" fmla="*/ 1 w 3"/>
                      <a:gd name="T21" fmla="*/ 0 h 16"/>
                      <a:gd name="T22" fmla="*/ 0 w 3"/>
                      <a:gd name="T23" fmla="*/ 16 h 16"/>
                      <a:gd name="T24" fmla="*/ 0 w 3"/>
                      <a:gd name="T25" fmla="*/ 16 h 16"/>
                      <a:gd name="T26" fmla="*/ 1 w 3"/>
                      <a:gd name="T27" fmla="*/ 16 h 16"/>
                      <a:gd name="T28" fmla="*/ 1 w 3"/>
                      <a:gd name="T29" fmla="*/ 15 h 16"/>
                      <a:gd name="T30" fmla="*/ 2 w 3"/>
                      <a:gd name="T31" fmla="*/ 15 h 16"/>
                      <a:gd name="T32" fmla="*/ 2 w 3"/>
                      <a:gd name="T33" fmla="*/ 15 h 16"/>
                      <a:gd name="T34" fmla="*/ 2 w 3"/>
                      <a:gd name="T35" fmla="*/ 15 h 16"/>
                      <a:gd name="T36" fmla="*/ 2 w 3"/>
                      <a:gd name="T37" fmla="*/ 15 h 16"/>
                      <a:gd name="T38" fmla="*/ 3 w 3"/>
                      <a:gd name="T39" fmla="*/ 15 h 16"/>
                      <a:gd name="T40" fmla="*/ 3 w 3"/>
                      <a:gd name="T41" fmla="*/ 15 h 16"/>
                      <a:gd name="T42" fmla="*/ 3 w 3"/>
                      <a:gd name="T43" fmla="*/ 14 h 16"/>
                      <a:gd name="T44" fmla="*/ 3 w 3"/>
                      <a:gd name="T45" fmla="*/ 14 h 16"/>
                      <a:gd name="T46" fmla="*/ 3 w 3"/>
                      <a:gd name="T47" fmla="*/ 11 h 16"/>
                      <a:gd name="T48" fmla="*/ 3 w 3"/>
                      <a:gd name="T49" fmla="*/ 7 h 16"/>
                      <a:gd name="T50" fmla="*/ 3 w 3"/>
                      <a:gd name="T51" fmla="*/ 3 h 16"/>
                      <a:gd name="T52" fmla="*/ 3 w 3"/>
                      <a:gd name="T53" fmla="*/ 0 h 1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"/>
                      <a:gd name="T82" fmla="*/ 0 h 16"/>
                      <a:gd name="T83" fmla="*/ 3 w 3"/>
                      <a:gd name="T84" fmla="*/ 16 h 16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" h="16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16"/>
                        </a:lnTo>
                        <a:lnTo>
                          <a:pt x="1" y="16"/>
                        </a:lnTo>
                        <a:lnTo>
                          <a:pt x="1" y="15"/>
                        </a:lnTo>
                        <a:lnTo>
                          <a:pt x="2" y="15"/>
                        </a:lnTo>
                        <a:lnTo>
                          <a:pt x="3" y="15"/>
                        </a:lnTo>
                        <a:lnTo>
                          <a:pt x="3" y="14"/>
                        </a:lnTo>
                        <a:lnTo>
                          <a:pt x="3" y="11"/>
                        </a:lnTo>
                        <a:lnTo>
                          <a:pt x="3" y="7"/>
                        </a:lnTo>
                        <a:lnTo>
                          <a:pt x="3" y="3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92" name="Freeform 596">
                    <a:extLst>
                      <a:ext uri="{FF2B5EF4-FFF2-40B4-BE49-F238E27FC236}">
                        <a16:creationId xmlns:a16="http://schemas.microsoft.com/office/drawing/2014/main" id="{A44820EF-ACE7-4086-8AC7-2F9F25C02B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7" y="59"/>
                    <a:ext cx="1" cy="16"/>
                  </a:xfrm>
                  <a:custGeom>
                    <a:avLst/>
                    <a:gdLst>
                      <a:gd name="T0" fmla="*/ 0 w 1"/>
                      <a:gd name="T1" fmla="*/ 0 h 16"/>
                      <a:gd name="T2" fmla="*/ 0 w 1"/>
                      <a:gd name="T3" fmla="*/ 16 h 16"/>
                      <a:gd name="T4" fmla="*/ 0 w 1"/>
                      <a:gd name="T5" fmla="*/ 16 h 16"/>
                      <a:gd name="T6" fmla="*/ 0 w 1"/>
                      <a:gd name="T7" fmla="*/ 16 h 16"/>
                      <a:gd name="T8" fmla="*/ 0 w 1"/>
                      <a:gd name="T9" fmla="*/ 16 h 16"/>
                      <a:gd name="T10" fmla="*/ 1 w 1"/>
                      <a:gd name="T11" fmla="*/ 0 h 16"/>
                      <a:gd name="T12" fmla="*/ 1 w 1"/>
                      <a:gd name="T13" fmla="*/ 0 h 16"/>
                      <a:gd name="T14" fmla="*/ 1 w 1"/>
                      <a:gd name="T15" fmla="*/ 0 h 16"/>
                      <a:gd name="T16" fmla="*/ 0 w 1"/>
                      <a:gd name="T17" fmla="*/ 0 h 16"/>
                      <a:gd name="T18" fmla="*/ 0 w 1"/>
                      <a:gd name="T19" fmla="*/ 0 h 1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"/>
                      <a:gd name="T31" fmla="*/ 0 h 16"/>
                      <a:gd name="T32" fmla="*/ 1 w 1"/>
                      <a:gd name="T33" fmla="*/ 16 h 1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" h="16">
                        <a:moveTo>
                          <a:pt x="0" y="0"/>
                        </a:moveTo>
                        <a:lnTo>
                          <a:pt x="0" y="16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93" name="Freeform 597">
                    <a:extLst>
                      <a:ext uri="{FF2B5EF4-FFF2-40B4-BE49-F238E27FC236}">
                        <a16:creationId xmlns:a16="http://schemas.microsoft.com/office/drawing/2014/main" id="{401A8835-3858-426C-AC45-9C8F9C49CC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37" y="59"/>
                    <a:ext cx="1" cy="16"/>
                  </a:xfrm>
                  <a:custGeom>
                    <a:avLst/>
                    <a:gdLst>
                      <a:gd name="T0" fmla="*/ 0 w 1"/>
                      <a:gd name="T1" fmla="*/ 0 h 16"/>
                      <a:gd name="T2" fmla="*/ 0 w 1"/>
                      <a:gd name="T3" fmla="*/ 16 h 16"/>
                      <a:gd name="T4" fmla="*/ 0 w 1"/>
                      <a:gd name="T5" fmla="*/ 16 h 16"/>
                      <a:gd name="T6" fmla="*/ 0 w 1"/>
                      <a:gd name="T7" fmla="*/ 16 h 16"/>
                      <a:gd name="T8" fmla="*/ 0 w 1"/>
                      <a:gd name="T9" fmla="*/ 16 h 16"/>
                      <a:gd name="T10" fmla="*/ 0 w 1"/>
                      <a:gd name="T11" fmla="*/ 0 h 16"/>
                      <a:gd name="T12" fmla="*/ 0 w 1"/>
                      <a:gd name="T13" fmla="*/ 0 h 16"/>
                      <a:gd name="T14" fmla="*/ 0 w 1"/>
                      <a:gd name="T15" fmla="*/ 0 h 16"/>
                      <a:gd name="T16" fmla="*/ 0 w 1"/>
                      <a:gd name="T17" fmla="*/ 0 h 16"/>
                      <a:gd name="T18" fmla="*/ 0 w 1"/>
                      <a:gd name="T19" fmla="*/ 0 h 1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"/>
                      <a:gd name="T31" fmla="*/ 0 h 16"/>
                      <a:gd name="T32" fmla="*/ 1 w 1"/>
                      <a:gd name="T33" fmla="*/ 16 h 1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" h="16">
                        <a:moveTo>
                          <a:pt x="0" y="0"/>
                        </a:moveTo>
                        <a:lnTo>
                          <a:pt x="0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94" name="Freeform 598">
                    <a:extLst>
                      <a:ext uri="{FF2B5EF4-FFF2-40B4-BE49-F238E27FC236}">
                        <a16:creationId xmlns:a16="http://schemas.microsoft.com/office/drawing/2014/main" id="{21F35DFC-8EA4-478D-A262-172BF15FAC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5" y="59"/>
                    <a:ext cx="2" cy="14"/>
                  </a:xfrm>
                  <a:custGeom>
                    <a:avLst/>
                    <a:gdLst>
                      <a:gd name="T0" fmla="*/ 1 w 2"/>
                      <a:gd name="T1" fmla="*/ 0 h 14"/>
                      <a:gd name="T2" fmla="*/ 1 w 2"/>
                      <a:gd name="T3" fmla="*/ 0 h 14"/>
                      <a:gd name="T4" fmla="*/ 1 w 2"/>
                      <a:gd name="T5" fmla="*/ 0 h 14"/>
                      <a:gd name="T6" fmla="*/ 1 w 2"/>
                      <a:gd name="T7" fmla="*/ 1 h 14"/>
                      <a:gd name="T8" fmla="*/ 1 w 2"/>
                      <a:gd name="T9" fmla="*/ 1 h 14"/>
                      <a:gd name="T10" fmla="*/ 1 w 2"/>
                      <a:gd name="T11" fmla="*/ 3 h 14"/>
                      <a:gd name="T12" fmla="*/ 1 w 2"/>
                      <a:gd name="T13" fmla="*/ 8 h 14"/>
                      <a:gd name="T14" fmla="*/ 0 w 2"/>
                      <a:gd name="T15" fmla="*/ 12 h 14"/>
                      <a:gd name="T16" fmla="*/ 0 w 2"/>
                      <a:gd name="T17" fmla="*/ 14 h 14"/>
                      <a:gd name="T18" fmla="*/ 0 w 2"/>
                      <a:gd name="T19" fmla="*/ 14 h 14"/>
                      <a:gd name="T20" fmla="*/ 1 w 2"/>
                      <a:gd name="T21" fmla="*/ 14 h 14"/>
                      <a:gd name="T22" fmla="*/ 1 w 2"/>
                      <a:gd name="T23" fmla="*/ 14 h 14"/>
                      <a:gd name="T24" fmla="*/ 1 w 2"/>
                      <a:gd name="T25" fmla="*/ 14 h 14"/>
                      <a:gd name="T26" fmla="*/ 1 w 2"/>
                      <a:gd name="T27" fmla="*/ 14 h 14"/>
                      <a:gd name="T28" fmla="*/ 1 w 2"/>
                      <a:gd name="T29" fmla="*/ 14 h 14"/>
                      <a:gd name="T30" fmla="*/ 2 w 2"/>
                      <a:gd name="T31" fmla="*/ 13 h 14"/>
                      <a:gd name="T32" fmla="*/ 2 w 2"/>
                      <a:gd name="T33" fmla="*/ 13 h 14"/>
                      <a:gd name="T34" fmla="*/ 2 w 2"/>
                      <a:gd name="T35" fmla="*/ 13 h 14"/>
                      <a:gd name="T36" fmla="*/ 2 w 2"/>
                      <a:gd name="T37" fmla="*/ 13 h 14"/>
                      <a:gd name="T38" fmla="*/ 2 w 2"/>
                      <a:gd name="T39" fmla="*/ 13 h 14"/>
                      <a:gd name="T40" fmla="*/ 2 w 2"/>
                      <a:gd name="T41" fmla="*/ 12 h 14"/>
                      <a:gd name="T42" fmla="*/ 2 w 2"/>
                      <a:gd name="T43" fmla="*/ 10 h 14"/>
                      <a:gd name="T44" fmla="*/ 2 w 2"/>
                      <a:gd name="T45" fmla="*/ 7 h 14"/>
                      <a:gd name="T46" fmla="*/ 2 w 2"/>
                      <a:gd name="T47" fmla="*/ 3 h 14"/>
                      <a:gd name="T48" fmla="*/ 2 w 2"/>
                      <a:gd name="T49" fmla="*/ 1 h 14"/>
                      <a:gd name="T50" fmla="*/ 2 w 2"/>
                      <a:gd name="T51" fmla="*/ 1 h 14"/>
                      <a:gd name="T52" fmla="*/ 2 w 2"/>
                      <a:gd name="T53" fmla="*/ 1 h 14"/>
                      <a:gd name="T54" fmla="*/ 2 w 2"/>
                      <a:gd name="T55" fmla="*/ 1 h 14"/>
                      <a:gd name="T56" fmla="*/ 2 w 2"/>
                      <a:gd name="T57" fmla="*/ 1 h 14"/>
                      <a:gd name="T58" fmla="*/ 2 w 2"/>
                      <a:gd name="T59" fmla="*/ 0 h 14"/>
                      <a:gd name="T60" fmla="*/ 1 w 2"/>
                      <a:gd name="T61" fmla="*/ 0 h 14"/>
                      <a:gd name="T62" fmla="*/ 1 w 2"/>
                      <a:gd name="T63" fmla="*/ 0 h 14"/>
                      <a:gd name="T64" fmla="*/ 1 w 2"/>
                      <a:gd name="T65" fmla="*/ 0 h 14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2"/>
                      <a:gd name="T100" fmla="*/ 0 h 14"/>
                      <a:gd name="T101" fmla="*/ 2 w 2"/>
                      <a:gd name="T102" fmla="*/ 14 h 14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2" h="14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1" y="3"/>
                        </a:lnTo>
                        <a:lnTo>
                          <a:pt x="1" y="8"/>
                        </a:lnTo>
                        <a:lnTo>
                          <a:pt x="0" y="12"/>
                        </a:lnTo>
                        <a:lnTo>
                          <a:pt x="0" y="14"/>
                        </a:lnTo>
                        <a:lnTo>
                          <a:pt x="1" y="14"/>
                        </a:lnTo>
                        <a:lnTo>
                          <a:pt x="2" y="13"/>
                        </a:lnTo>
                        <a:lnTo>
                          <a:pt x="2" y="12"/>
                        </a:lnTo>
                        <a:lnTo>
                          <a:pt x="2" y="10"/>
                        </a:lnTo>
                        <a:lnTo>
                          <a:pt x="2" y="7"/>
                        </a:lnTo>
                        <a:lnTo>
                          <a:pt x="2" y="3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95" name="Freeform 599">
                    <a:extLst>
                      <a:ext uri="{FF2B5EF4-FFF2-40B4-BE49-F238E27FC236}">
                        <a16:creationId xmlns:a16="http://schemas.microsoft.com/office/drawing/2014/main" id="{984F6E18-93AA-4FD1-9F22-E0052FC92F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5" y="59"/>
                    <a:ext cx="2" cy="14"/>
                  </a:xfrm>
                  <a:custGeom>
                    <a:avLst/>
                    <a:gdLst>
                      <a:gd name="T0" fmla="*/ 1 w 2"/>
                      <a:gd name="T1" fmla="*/ 0 h 14"/>
                      <a:gd name="T2" fmla="*/ 1 w 2"/>
                      <a:gd name="T3" fmla="*/ 0 h 14"/>
                      <a:gd name="T4" fmla="*/ 1 w 2"/>
                      <a:gd name="T5" fmla="*/ 0 h 14"/>
                      <a:gd name="T6" fmla="*/ 1 w 2"/>
                      <a:gd name="T7" fmla="*/ 0 h 14"/>
                      <a:gd name="T8" fmla="*/ 1 w 2"/>
                      <a:gd name="T9" fmla="*/ 1 h 14"/>
                      <a:gd name="T10" fmla="*/ 1 w 2"/>
                      <a:gd name="T11" fmla="*/ 1 h 14"/>
                      <a:gd name="T12" fmla="*/ 1 w 2"/>
                      <a:gd name="T13" fmla="*/ 1 h 14"/>
                      <a:gd name="T14" fmla="*/ 1 w 2"/>
                      <a:gd name="T15" fmla="*/ 3 h 14"/>
                      <a:gd name="T16" fmla="*/ 1 w 2"/>
                      <a:gd name="T17" fmla="*/ 8 h 14"/>
                      <a:gd name="T18" fmla="*/ 0 w 2"/>
                      <a:gd name="T19" fmla="*/ 12 h 14"/>
                      <a:gd name="T20" fmla="*/ 0 w 2"/>
                      <a:gd name="T21" fmla="*/ 14 h 14"/>
                      <a:gd name="T22" fmla="*/ 0 w 2"/>
                      <a:gd name="T23" fmla="*/ 14 h 14"/>
                      <a:gd name="T24" fmla="*/ 0 w 2"/>
                      <a:gd name="T25" fmla="*/ 14 h 14"/>
                      <a:gd name="T26" fmla="*/ 1 w 2"/>
                      <a:gd name="T27" fmla="*/ 14 h 14"/>
                      <a:gd name="T28" fmla="*/ 1 w 2"/>
                      <a:gd name="T29" fmla="*/ 14 h 14"/>
                      <a:gd name="T30" fmla="*/ 1 w 2"/>
                      <a:gd name="T31" fmla="*/ 14 h 14"/>
                      <a:gd name="T32" fmla="*/ 1 w 2"/>
                      <a:gd name="T33" fmla="*/ 14 h 14"/>
                      <a:gd name="T34" fmla="*/ 1 w 2"/>
                      <a:gd name="T35" fmla="*/ 14 h 14"/>
                      <a:gd name="T36" fmla="*/ 1 w 2"/>
                      <a:gd name="T37" fmla="*/ 14 h 14"/>
                      <a:gd name="T38" fmla="*/ 2 w 2"/>
                      <a:gd name="T39" fmla="*/ 13 h 14"/>
                      <a:gd name="T40" fmla="*/ 2 w 2"/>
                      <a:gd name="T41" fmla="*/ 13 h 14"/>
                      <a:gd name="T42" fmla="*/ 2 w 2"/>
                      <a:gd name="T43" fmla="*/ 13 h 14"/>
                      <a:gd name="T44" fmla="*/ 2 w 2"/>
                      <a:gd name="T45" fmla="*/ 13 h 14"/>
                      <a:gd name="T46" fmla="*/ 2 w 2"/>
                      <a:gd name="T47" fmla="*/ 13 h 14"/>
                      <a:gd name="T48" fmla="*/ 2 w 2"/>
                      <a:gd name="T49" fmla="*/ 13 h 14"/>
                      <a:gd name="T50" fmla="*/ 2 w 2"/>
                      <a:gd name="T51" fmla="*/ 12 h 14"/>
                      <a:gd name="T52" fmla="*/ 2 w 2"/>
                      <a:gd name="T53" fmla="*/ 12 h 14"/>
                      <a:gd name="T54" fmla="*/ 2 w 2"/>
                      <a:gd name="T55" fmla="*/ 10 h 14"/>
                      <a:gd name="T56" fmla="*/ 2 w 2"/>
                      <a:gd name="T57" fmla="*/ 7 h 14"/>
                      <a:gd name="T58" fmla="*/ 2 w 2"/>
                      <a:gd name="T59" fmla="*/ 3 h 14"/>
                      <a:gd name="T60" fmla="*/ 2 w 2"/>
                      <a:gd name="T61" fmla="*/ 1 h 14"/>
                      <a:gd name="T62" fmla="*/ 2 w 2"/>
                      <a:gd name="T63" fmla="*/ 1 h 14"/>
                      <a:gd name="T64" fmla="*/ 2 w 2"/>
                      <a:gd name="T65" fmla="*/ 1 h 14"/>
                      <a:gd name="T66" fmla="*/ 2 w 2"/>
                      <a:gd name="T67" fmla="*/ 1 h 14"/>
                      <a:gd name="T68" fmla="*/ 2 w 2"/>
                      <a:gd name="T69" fmla="*/ 1 h 14"/>
                      <a:gd name="T70" fmla="*/ 2 w 2"/>
                      <a:gd name="T71" fmla="*/ 1 h 14"/>
                      <a:gd name="T72" fmla="*/ 2 w 2"/>
                      <a:gd name="T73" fmla="*/ 1 h 14"/>
                      <a:gd name="T74" fmla="*/ 2 w 2"/>
                      <a:gd name="T75" fmla="*/ 0 h 14"/>
                      <a:gd name="T76" fmla="*/ 1 w 2"/>
                      <a:gd name="T77" fmla="*/ 0 h 14"/>
                      <a:gd name="T78" fmla="*/ 1 w 2"/>
                      <a:gd name="T79" fmla="*/ 0 h 14"/>
                      <a:gd name="T80" fmla="*/ 1 w 2"/>
                      <a:gd name="T81" fmla="*/ 0 h 14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w 2"/>
                      <a:gd name="T124" fmla="*/ 0 h 14"/>
                      <a:gd name="T125" fmla="*/ 2 w 2"/>
                      <a:gd name="T126" fmla="*/ 14 h 14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T123" t="T124" r="T125" b="T126"/>
                    <a:pathLst>
                      <a:path w="2" h="14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1" y="3"/>
                        </a:lnTo>
                        <a:lnTo>
                          <a:pt x="1" y="8"/>
                        </a:lnTo>
                        <a:lnTo>
                          <a:pt x="0" y="12"/>
                        </a:lnTo>
                        <a:lnTo>
                          <a:pt x="0" y="14"/>
                        </a:lnTo>
                        <a:lnTo>
                          <a:pt x="1" y="14"/>
                        </a:lnTo>
                        <a:lnTo>
                          <a:pt x="2" y="13"/>
                        </a:lnTo>
                        <a:lnTo>
                          <a:pt x="2" y="12"/>
                        </a:lnTo>
                        <a:lnTo>
                          <a:pt x="2" y="10"/>
                        </a:lnTo>
                        <a:lnTo>
                          <a:pt x="2" y="7"/>
                        </a:lnTo>
                        <a:lnTo>
                          <a:pt x="2" y="3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96" name="Freeform 600">
                    <a:extLst>
                      <a:ext uri="{FF2B5EF4-FFF2-40B4-BE49-F238E27FC236}">
                        <a16:creationId xmlns:a16="http://schemas.microsoft.com/office/drawing/2014/main" id="{68BEE253-500B-4183-88A0-3A9129284C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6" y="60"/>
                    <a:ext cx="1" cy="12"/>
                  </a:xfrm>
                  <a:custGeom>
                    <a:avLst/>
                    <a:gdLst>
                      <a:gd name="T0" fmla="*/ 1 w 1"/>
                      <a:gd name="T1" fmla="*/ 1 h 12"/>
                      <a:gd name="T2" fmla="*/ 1 w 1"/>
                      <a:gd name="T3" fmla="*/ 0 h 12"/>
                      <a:gd name="T4" fmla="*/ 1 w 1"/>
                      <a:gd name="T5" fmla="*/ 0 h 12"/>
                      <a:gd name="T6" fmla="*/ 1 w 1"/>
                      <a:gd name="T7" fmla="*/ 0 h 12"/>
                      <a:gd name="T8" fmla="*/ 1 w 1"/>
                      <a:gd name="T9" fmla="*/ 0 h 12"/>
                      <a:gd name="T10" fmla="*/ 1 w 1"/>
                      <a:gd name="T11" fmla="*/ 2 h 12"/>
                      <a:gd name="T12" fmla="*/ 1 w 1"/>
                      <a:gd name="T13" fmla="*/ 6 h 12"/>
                      <a:gd name="T14" fmla="*/ 1 w 1"/>
                      <a:gd name="T15" fmla="*/ 9 h 12"/>
                      <a:gd name="T16" fmla="*/ 1 w 1"/>
                      <a:gd name="T17" fmla="*/ 11 h 12"/>
                      <a:gd name="T18" fmla="*/ 1 w 1"/>
                      <a:gd name="T19" fmla="*/ 11 h 12"/>
                      <a:gd name="T20" fmla="*/ 1 w 1"/>
                      <a:gd name="T21" fmla="*/ 11 h 12"/>
                      <a:gd name="T22" fmla="*/ 1 w 1"/>
                      <a:gd name="T23" fmla="*/ 12 h 12"/>
                      <a:gd name="T24" fmla="*/ 1 w 1"/>
                      <a:gd name="T25" fmla="*/ 12 h 12"/>
                      <a:gd name="T26" fmla="*/ 1 w 1"/>
                      <a:gd name="T27" fmla="*/ 12 h 12"/>
                      <a:gd name="T28" fmla="*/ 0 w 1"/>
                      <a:gd name="T29" fmla="*/ 12 h 12"/>
                      <a:gd name="T30" fmla="*/ 0 w 1"/>
                      <a:gd name="T31" fmla="*/ 12 h 12"/>
                      <a:gd name="T32" fmla="*/ 0 w 1"/>
                      <a:gd name="T33" fmla="*/ 12 h 12"/>
                      <a:gd name="T34" fmla="*/ 0 w 1"/>
                      <a:gd name="T35" fmla="*/ 12 h 12"/>
                      <a:gd name="T36" fmla="*/ 0 w 1"/>
                      <a:gd name="T37" fmla="*/ 12 h 12"/>
                      <a:gd name="T38" fmla="*/ 0 w 1"/>
                      <a:gd name="T39" fmla="*/ 12 h 12"/>
                      <a:gd name="T40" fmla="*/ 0 w 1"/>
                      <a:gd name="T41" fmla="*/ 12 h 12"/>
                      <a:gd name="T42" fmla="*/ 0 w 1"/>
                      <a:gd name="T43" fmla="*/ 12 h 12"/>
                      <a:gd name="T44" fmla="*/ 0 w 1"/>
                      <a:gd name="T45" fmla="*/ 12 h 12"/>
                      <a:gd name="T46" fmla="*/ 0 w 1"/>
                      <a:gd name="T47" fmla="*/ 12 h 12"/>
                      <a:gd name="T48" fmla="*/ 0 w 1"/>
                      <a:gd name="T49" fmla="*/ 12 h 12"/>
                      <a:gd name="T50" fmla="*/ 0 w 1"/>
                      <a:gd name="T51" fmla="*/ 12 h 12"/>
                      <a:gd name="T52" fmla="*/ 0 w 1"/>
                      <a:gd name="T53" fmla="*/ 12 h 12"/>
                      <a:gd name="T54" fmla="*/ 1 w 1"/>
                      <a:gd name="T55" fmla="*/ 12 h 12"/>
                      <a:gd name="T56" fmla="*/ 1 w 1"/>
                      <a:gd name="T57" fmla="*/ 12 h 12"/>
                      <a:gd name="T58" fmla="*/ 1 w 1"/>
                      <a:gd name="T59" fmla="*/ 12 h 12"/>
                      <a:gd name="T60" fmla="*/ 1 w 1"/>
                      <a:gd name="T61" fmla="*/ 12 h 12"/>
                      <a:gd name="T62" fmla="*/ 1 w 1"/>
                      <a:gd name="T63" fmla="*/ 12 h 12"/>
                      <a:gd name="T64" fmla="*/ 1 w 1"/>
                      <a:gd name="T65" fmla="*/ 11 h 12"/>
                      <a:gd name="T66" fmla="*/ 1 w 1"/>
                      <a:gd name="T67" fmla="*/ 9 h 12"/>
                      <a:gd name="T68" fmla="*/ 1 w 1"/>
                      <a:gd name="T69" fmla="*/ 6 h 12"/>
                      <a:gd name="T70" fmla="*/ 1 w 1"/>
                      <a:gd name="T71" fmla="*/ 2 h 12"/>
                      <a:gd name="T72" fmla="*/ 1 w 1"/>
                      <a:gd name="T73" fmla="*/ 1 h 12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1"/>
                      <a:gd name="T112" fmla="*/ 0 h 12"/>
                      <a:gd name="T113" fmla="*/ 1 w 1"/>
                      <a:gd name="T114" fmla="*/ 12 h 12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1" h="12">
                        <a:moveTo>
                          <a:pt x="1" y="1"/>
                        </a:moveTo>
                        <a:lnTo>
                          <a:pt x="1" y="0"/>
                        </a:lnTo>
                        <a:lnTo>
                          <a:pt x="1" y="2"/>
                        </a:lnTo>
                        <a:lnTo>
                          <a:pt x="1" y="6"/>
                        </a:lnTo>
                        <a:lnTo>
                          <a:pt x="1" y="9"/>
                        </a:lnTo>
                        <a:lnTo>
                          <a:pt x="1" y="11"/>
                        </a:lnTo>
                        <a:lnTo>
                          <a:pt x="1" y="12"/>
                        </a:lnTo>
                        <a:lnTo>
                          <a:pt x="0" y="12"/>
                        </a:lnTo>
                        <a:lnTo>
                          <a:pt x="1" y="12"/>
                        </a:lnTo>
                        <a:lnTo>
                          <a:pt x="1" y="11"/>
                        </a:lnTo>
                        <a:lnTo>
                          <a:pt x="1" y="9"/>
                        </a:lnTo>
                        <a:lnTo>
                          <a:pt x="1" y="6"/>
                        </a:lnTo>
                        <a:lnTo>
                          <a:pt x="1" y="2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97" name="Freeform 601">
                    <a:extLst>
                      <a:ext uri="{FF2B5EF4-FFF2-40B4-BE49-F238E27FC236}">
                        <a16:creationId xmlns:a16="http://schemas.microsoft.com/office/drawing/2014/main" id="{431E80C3-B19A-44AA-8C3B-B00F638C85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" y="60"/>
                    <a:ext cx="1" cy="12"/>
                  </a:xfrm>
                  <a:custGeom>
                    <a:avLst/>
                    <a:gdLst>
                      <a:gd name="T0" fmla="*/ 1 w 1"/>
                      <a:gd name="T1" fmla="*/ 1 h 12"/>
                      <a:gd name="T2" fmla="*/ 1 w 1"/>
                      <a:gd name="T3" fmla="*/ 1 h 12"/>
                      <a:gd name="T4" fmla="*/ 1 w 1"/>
                      <a:gd name="T5" fmla="*/ 0 h 12"/>
                      <a:gd name="T6" fmla="*/ 1 w 1"/>
                      <a:gd name="T7" fmla="*/ 0 h 12"/>
                      <a:gd name="T8" fmla="*/ 1 w 1"/>
                      <a:gd name="T9" fmla="*/ 0 h 12"/>
                      <a:gd name="T10" fmla="*/ 1 w 1"/>
                      <a:gd name="T11" fmla="*/ 0 h 12"/>
                      <a:gd name="T12" fmla="*/ 1 w 1"/>
                      <a:gd name="T13" fmla="*/ 0 h 12"/>
                      <a:gd name="T14" fmla="*/ 1 w 1"/>
                      <a:gd name="T15" fmla="*/ 2 h 12"/>
                      <a:gd name="T16" fmla="*/ 1 w 1"/>
                      <a:gd name="T17" fmla="*/ 6 h 12"/>
                      <a:gd name="T18" fmla="*/ 1 w 1"/>
                      <a:gd name="T19" fmla="*/ 9 h 12"/>
                      <a:gd name="T20" fmla="*/ 1 w 1"/>
                      <a:gd name="T21" fmla="*/ 11 h 12"/>
                      <a:gd name="T22" fmla="*/ 1 w 1"/>
                      <a:gd name="T23" fmla="*/ 11 h 12"/>
                      <a:gd name="T24" fmla="*/ 1 w 1"/>
                      <a:gd name="T25" fmla="*/ 11 h 12"/>
                      <a:gd name="T26" fmla="*/ 1 w 1"/>
                      <a:gd name="T27" fmla="*/ 11 h 12"/>
                      <a:gd name="T28" fmla="*/ 1 w 1"/>
                      <a:gd name="T29" fmla="*/ 12 h 12"/>
                      <a:gd name="T30" fmla="*/ 1 w 1"/>
                      <a:gd name="T31" fmla="*/ 12 h 12"/>
                      <a:gd name="T32" fmla="*/ 1 w 1"/>
                      <a:gd name="T33" fmla="*/ 12 h 12"/>
                      <a:gd name="T34" fmla="*/ 1 w 1"/>
                      <a:gd name="T35" fmla="*/ 12 h 12"/>
                      <a:gd name="T36" fmla="*/ 0 w 1"/>
                      <a:gd name="T37" fmla="*/ 12 h 12"/>
                      <a:gd name="T38" fmla="*/ 0 w 1"/>
                      <a:gd name="T39" fmla="*/ 12 h 12"/>
                      <a:gd name="T40" fmla="*/ 0 w 1"/>
                      <a:gd name="T41" fmla="*/ 12 h 12"/>
                      <a:gd name="T42" fmla="*/ 0 w 1"/>
                      <a:gd name="T43" fmla="*/ 12 h 12"/>
                      <a:gd name="T44" fmla="*/ 0 w 1"/>
                      <a:gd name="T45" fmla="*/ 12 h 12"/>
                      <a:gd name="T46" fmla="*/ 0 w 1"/>
                      <a:gd name="T47" fmla="*/ 12 h 12"/>
                      <a:gd name="T48" fmla="*/ 0 w 1"/>
                      <a:gd name="T49" fmla="*/ 12 h 12"/>
                      <a:gd name="T50" fmla="*/ 0 w 1"/>
                      <a:gd name="T51" fmla="*/ 12 h 12"/>
                      <a:gd name="T52" fmla="*/ 0 w 1"/>
                      <a:gd name="T53" fmla="*/ 12 h 12"/>
                      <a:gd name="T54" fmla="*/ 0 w 1"/>
                      <a:gd name="T55" fmla="*/ 12 h 12"/>
                      <a:gd name="T56" fmla="*/ 0 w 1"/>
                      <a:gd name="T57" fmla="*/ 12 h 12"/>
                      <a:gd name="T58" fmla="*/ 0 w 1"/>
                      <a:gd name="T59" fmla="*/ 12 h 12"/>
                      <a:gd name="T60" fmla="*/ 0 w 1"/>
                      <a:gd name="T61" fmla="*/ 12 h 12"/>
                      <a:gd name="T62" fmla="*/ 0 w 1"/>
                      <a:gd name="T63" fmla="*/ 12 h 12"/>
                      <a:gd name="T64" fmla="*/ 0 w 1"/>
                      <a:gd name="T65" fmla="*/ 12 h 12"/>
                      <a:gd name="T66" fmla="*/ 0 w 1"/>
                      <a:gd name="T67" fmla="*/ 12 h 12"/>
                      <a:gd name="T68" fmla="*/ 1 w 1"/>
                      <a:gd name="T69" fmla="*/ 12 h 12"/>
                      <a:gd name="T70" fmla="*/ 1 w 1"/>
                      <a:gd name="T71" fmla="*/ 12 h 12"/>
                      <a:gd name="T72" fmla="*/ 1 w 1"/>
                      <a:gd name="T73" fmla="*/ 12 h 12"/>
                      <a:gd name="T74" fmla="*/ 1 w 1"/>
                      <a:gd name="T75" fmla="*/ 12 h 12"/>
                      <a:gd name="T76" fmla="*/ 1 w 1"/>
                      <a:gd name="T77" fmla="*/ 12 h 12"/>
                      <a:gd name="T78" fmla="*/ 1 w 1"/>
                      <a:gd name="T79" fmla="*/ 12 h 12"/>
                      <a:gd name="T80" fmla="*/ 1 w 1"/>
                      <a:gd name="T81" fmla="*/ 11 h 12"/>
                      <a:gd name="T82" fmla="*/ 1 w 1"/>
                      <a:gd name="T83" fmla="*/ 11 h 12"/>
                      <a:gd name="T84" fmla="*/ 1 w 1"/>
                      <a:gd name="T85" fmla="*/ 9 h 12"/>
                      <a:gd name="T86" fmla="*/ 1 w 1"/>
                      <a:gd name="T87" fmla="*/ 6 h 12"/>
                      <a:gd name="T88" fmla="*/ 1 w 1"/>
                      <a:gd name="T89" fmla="*/ 2 h 12"/>
                      <a:gd name="T90" fmla="*/ 1 w 1"/>
                      <a:gd name="T91" fmla="*/ 1 h 12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1"/>
                      <a:gd name="T139" fmla="*/ 0 h 12"/>
                      <a:gd name="T140" fmla="*/ 1 w 1"/>
                      <a:gd name="T141" fmla="*/ 12 h 12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1" h="12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1" y="2"/>
                        </a:lnTo>
                        <a:lnTo>
                          <a:pt x="1" y="6"/>
                        </a:lnTo>
                        <a:lnTo>
                          <a:pt x="1" y="9"/>
                        </a:lnTo>
                        <a:lnTo>
                          <a:pt x="1" y="11"/>
                        </a:lnTo>
                        <a:lnTo>
                          <a:pt x="1" y="12"/>
                        </a:lnTo>
                        <a:lnTo>
                          <a:pt x="0" y="12"/>
                        </a:lnTo>
                        <a:lnTo>
                          <a:pt x="1" y="12"/>
                        </a:lnTo>
                        <a:lnTo>
                          <a:pt x="1" y="11"/>
                        </a:lnTo>
                        <a:lnTo>
                          <a:pt x="1" y="9"/>
                        </a:lnTo>
                        <a:lnTo>
                          <a:pt x="1" y="6"/>
                        </a:lnTo>
                        <a:lnTo>
                          <a:pt x="1" y="2"/>
                        </a:lnTo>
                        <a:lnTo>
                          <a:pt x="1" y="1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98" name="Freeform 602">
                    <a:extLst>
                      <a:ext uri="{FF2B5EF4-FFF2-40B4-BE49-F238E27FC236}">
                        <a16:creationId xmlns:a16="http://schemas.microsoft.com/office/drawing/2014/main" id="{FEB28CCD-95B6-4420-835A-F5D590CBA9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6" y="60"/>
                    <a:ext cx="1" cy="12"/>
                  </a:xfrm>
                  <a:custGeom>
                    <a:avLst/>
                    <a:gdLst>
                      <a:gd name="T0" fmla="*/ 0 w 1"/>
                      <a:gd name="T1" fmla="*/ 0 h 12"/>
                      <a:gd name="T2" fmla="*/ 0 w 1"/>
                      <a:gd name="T3" fmla="*/ 0 h 12"/>
                      <a:gd name="T4" fmla="*/ 0 w 1"/>
                      <a:gd name="T5" fmla="*/ 0 h 12"/>
                      <a:gd name="T6" fmla="*/ 0 w 1"/>
                      <a:gd name="T7" fmla="*/ 0 h 12"/>
                      <a:gd name="T8" fmla="*/ 0 w 1"/>
                      <a:gd name="T9" fmla="*/ 0 h 12"/>
                      <a:gd name="T10" fmla="*/ 0 w 1"/>
                      <a:gd name="T11" fmla="*/ 2 h 12"/>
                      <a:gd name="T12" fmla="*/ 0 w 1"/>
                      <a:gd name="T13" fmla="*/ 6 h 12"/>
                      <a:gd name="T14" fmla="*/ 0 w 1"/>
                      <a:gd name="T15" fmla="*/ 10 h 12"/>
                      <a:gd name="T16" fmla="*/ 0 w 1"/>
                      <a:gd name="T17" fmla="*/ 12 h 12"/>
                      <a:gd name="T18" fmla="*/ 0 w 1"/>
                      <a:gd name="T19" fmla="*/ 12 h 12"/>
                      <a:gd name="T20" fmla="*/ 0 w 1"/>
                      <a:gd name="T21" fmla="*/ 12 h 12"/>
                      <a:gd name="T22" fmla="*/ 0 w 1"/>
                      <a:gd name="T23" fmla="*/ 12 h 12"/>
                      <a:gd name="T24" fmla="*/ 0 w 1"/>
                      <a:gd name="T25" fmla="*/ 12 h 12"/>
                      <a:gd name="T26" fmla="*/ 0 w 1"/>
                      <a:gd name="T27" fmla="*/ 0 h 12"/>
                      <a:gd name="T28" fmla="*/ 0 w 1"/>
                      <a:gd name="T29" fmla="*/ 0 h 12"/>
                      <a:gd name="T30" fmla="*/ 0 w 1"/>
                      <a:gd name="T31" fmla="*/ 0 h 12"/>
                      <a:gd name="T32" fmla="*/ 0 w 1"/>
                      <a:gd name="T33" fmla="*/ 0 h 12"/>
                      <a:gd name="T34" fmla="*/ 0 w 1"/>
                      <a:gd name="T35" fmla="*/ 0 h 12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w 1"/>
                      <a:gd name="T55" fmla="*/ 0 h 12"/>
                      <a:gd name="T56" fmla="*/ 1 w 1"/>
                      <a:gd name="T57" fmla="*/ 12 h 12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T54" t="T55" r="T56" b="T57"/>
                    <a:pathLst>
                      <a:path w="1" h="1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6"/>
                        </a:lnTo>
                        <a:lnTo>
                          <a:pt x="0" y="10"/>
                        </a:lnTo>
                        <a:lnTo>
                          <a:pt x="0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799" name="Freeform 603">
                    <a:extLst>
                      <a:ext uri="{FF2B5EF4-FFF2-40B4-BE49-F238E27FC236}">
                        <a16:creationId xmlns:a16="http://schemas.microsoft.com/office/drawing/2014/main" id="{0BB582BF-E6F2-4B65-ABDB-B379ACBF14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" y="60"/>
                    <a:ext cx="1" cy="12"/>
                  </a:xfrm>
                  <a:custGeom>
                    <a:avLst/>
                    <a:gdLst>
                      <a:gd name="T0" fmla="*/ 0 w 1"/>
                      <a:gd name="T1" fmla="*/ 0 h 12"/>
                      <a:gd name="T2" fmla="*/ 0 w 1"/>
                      <a:gd name="T3" fmla="*/ 0 h 12"/>
                      <a:gd name="T4" fmla="*/ 0 w 1"/>
                      <a:gd name="T5" fmla="*/ 0 h 12"/>
                      <a:gd name="T6" fmla="*/ 0 w 1"/>
                      <a:gd name="T7" fmla="*/ 0 h 12"/>
                      <a:gd name="T8" fmla="*/ 0 w 1"/>
                      <a:gd name="T9" fmla="*/ 0 h 12"/>
                      <a:gd name="T10" fmla="*/ 0 w 1"/>
                      <a:gd name="T11" fmla="*/ 0 h 12"/>
                      <a:gd name="T12" fmla="*/ 0 w 1"/>
                      <a:gd name="T13" fmla="*/ 0 h 12"/>
                      <a:gd name="T14" fmla="*/ 0 w 1"/>
                      <a:gd name="T15" fmla="*/ 2 h 12"/>
                      <a:gd name="T16" fmla="*/ 0 w 1"/>
                      <a:gd name="T17" fmla="*/ 6 h 12"/>
                      <a:gd name="T18" fmla="*/ 0 w 1"/>
                      <a:gd name="T19" fmla="*/ 10 h 12"/>
                      <a:gd name="T20" fmla="*/ 0 w 1"/>
                      <a:gd name="T21" fmla="*/ 12 h 12"/>
                      <a:gd name="T22" fmla="*/ 0 w 1"/>
                      <a:gd name="T23" fmla="*/ 12 h 12"/>
                      <a:gd name="T24" fmla="*/ 0 w 1"/>
                      <a:gd name="T25" fmla="*/ 12 h 12"/>
                      <a:gd name="T26" fmla="*/ 0 w 1"/>
                      <a:gd name="T27" fmla="*/ 12 h 12"/>
                      <a:gd name="T28" fmla="*/ 0 w 1"/>
                      <a:gd name="T29" fmla="*/ 12 h 12"/>
                      <a:gd name="T30" fmla="*/ 0 w 1"/>
                      <a:gd name="T31" fmla="*/ 12 h 12"/>
                      <a:gd name="T32" fmla="*/ 0 w 1"/>
                      <a:gd name="T33" fmla="*/ 0 h 12"/>
                      <a:gd name="T34" fmla="*/ 0 w 1"/>
                      <a:gd name="T35" fmla="*/ 0 h 12"/>
                      <a:gd name="T36" fmla="*/ 0 w 1"/>
                      <a:gd name="T37" fmla="*/ 0 h 12"/>
                      <a:gd name="T38" fmla="*/ 0 w 1"/>
                      <a:gd name="T39" fmla="*/ 0 h 12"/>
                      <a:gd name="T40" fmla="*/ 0 w 1"/>
                      <a:gd name="T41" fmla="*/ 0 h 12"/>
                      <a:gd name="T42" fmla="*/ 0 w 1"/>
                      <a:gd name="T43" fmla="*/ 0 h 12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"/>
                      <a:gd name="T67" fmla="*/ 0 h 12"/>
                      <a:gd name="T68" fmla="*/ 1 w 1"/>
                      <a:gd name="T69" fmla="*/ 12 h 12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" h="1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6"/>
                        </a:lnTo>
                        <a:lnTo>
                          <a:pt x="0" y="10"/>
                        </a:lnTo>
                        <a:lnTo>
                          <a:pt x="0" y="1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00" name="Freeform 604">
                    <a:extLst>
                      <a:ext uri="{FF2B5EF4-FFF2-40B4-BE49-F238E27FC236}">
                        <a16:creationId xmlns:a16="http://schemas.microsoft.com/office/drawing/2014/main" id="{796973E2-5557-45B2-9A71-F524A3D541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6" y="60"/>
                    <a:ext cx="1" cy="12"/>
                  </a:xfrm>
                  <a:custGeom>
                    <a:avLst/>
                    <a:gdLst>
                      <a:gd name="T0" fmla="*/ 1 w 1"/>
                      <a:gd name="T1" fmla="*/ 0 h 12"/>
                      <a:gd name="T2" fmla="*/ 1 w 1"/>
                      <a:gd name="T3" fmla="*/ 0 h 12"/>
                      <a:gd name="T4" fmla="*/ 1 w 1"/>
                      <a:gd name="T5" fmla="*/ 0 h 12"/>
                      <a:gd name="T6" fmla="*/ 1 w 1"/>
                      <a:gd name="T7" fmla="*/ 0 h 12"/>
                      <a:gd name="T8" fmla="*/ 1 w 1"/>
                      <a:gd name="T9" fmla="*/ 0 h 12"/>
                      <a:gd name="T10" fmla="*/ 1 w 1"/>
                      <a:gd name="T11" fmla="*/ 0 h 12"/>
                      <a:gd name="T12" fmla="*/ 1 w 1"/>
                      <a:gd name="T13" fmla="*/ 0 h 12"/>
                      <a:gd name="T14" fmla="*/ 0 w 1"/>
                      <a:gd name="T15" fmla="*/ 0 h 12"/>
                      <a:gd name="T16" fmla="*/ 0 w 1"/>
                      <a:gd name="T17" fmla="*/ 0 h 12"/>
                      <a:gd name="T18" fmla="*/ 0 w 1"/>
                      <a:gd name="T19" fmla="*/ 12 h 12"/>
                      <a:gd name="T20" fmla="*/ 0 w 1"/>
                      <a:gd name="T21" fmla="*/ 12 h 12"/>
                      <a:gd name="T22" fmla="*/ 1 w 1"/>
                      <a:gd name="T23" fmla="*/ 12 h 12"/>
                      <a:gd name="T24" fmla="*/ 1 w 1"/>
                      <a:gd name="T25" fmla="*/ 12 h 12"/>
                      <a:gd name="T26" fmla="*/ 1 w 1"/>
                      <a:gd name="T27" fmla="*/ 12 h 12"/>
                      <a:gd name="T28" fmla="*/ 1 w 1"/>
                      <a:gd name="T29" fmla="*/ 12 h 12"/>
                      <a:gd name="T30" fmla="*/ 1 w 1"/>
                      <a:gd name="T31" fmla="*/ 11 h 12"/>
                      <a:gd name="T32" fmla="*/ 1 w 1"/>
                      <a:gd name="T33" fmla="*/ 11 h 12"/>
                      <a:gd name="T34" fmla="*/ 1 w 1"/>
                      <a:gd name="T35" fmla="*/ 11 h 12"/>
                      <a:gd name="T36" fmla="*/ 1 w 1"/>
                      <a:gd name="T37" fmla="*/ 9 h 12"/>
                      <a:gd name="T38" fmla="*/ 1 w 1"/>
                      <a:gd name="T39" fmla="*/ 6 h 12"/>
                      <a:gd name="T40" fmla="*/ 1 w 1"/>
                      <a:gd name="T41" fmla="*/ 2 h 12"/>
                      <a:gd name="T42" fmla="*/ 1 w 1"/>
                      <a:gd name="T43" fmla="*/ 0 h 12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1"/>
                      <a:gd name="T67" fmla="*/ 0 h 12"/>
                      <a:gd name="T68" fmla="*/ 1 w 1"/>
                      <a:gd name="T69" fmla="*/ 12 h 12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1" h="12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lnTo>
                          <a:pt x="1" y="12"/>
                        </a:lnTo>
                        <a:lnTo>
                          <a:pt x="1" y="11"/>
                        </a:lnTo>
                        <a:lnTo>
                          <a:pt x="1" y="9"/>
                        </a:lnTo>
                        <a:lnTo>
                          <a:pt x="1" y="6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01" name="Freeform 605">
                    <a:extLst>
                      <a:ext uri="{FF2B5EF4-FFF2-40B4-BE49-F238E27FC236}">
                        <a16:creationId xmlns:a16="http://schemas.microsoft.com/office/drawing/2014/main" id="{4AE88EA6-E819-47A3-96EA-BD3ACD0519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" y="60"/>
                    <a:ext cx="1" cy="12"/>
                  </a:xfrm>
                  <a:custGeom>
                    <a:avLst/>
                    <a:gdLst>
                      <a:gd name="T0" fmla="*/ 1 w 1"/>
                      <a:gd name="T1" fmla="*/ 0 h 12"/>
                      <a:gd name="T2" fmla="*/ 1 w 1"/>
                      <a:gd name="T3" fmla="*/ 0 h 12"/>
                      <a:gd name="T4" fmla="*/ 1 w 1"/>
                      <a:gd name="T5" fmla="*/ 0 h 12"/>
                      <a:gd name="T6" fmla="*/ 1 w 1"/>
                      <a:gd name="T7" fmla="*/ 0 h 12"/>
                      <a:gd name="T8" fmla="*/ 1 w 1"/>
                      <a:gd name="T9" fmla="*/ 0 h 12"/>
                      <a:gd name="T10" fmla="*/ 1 w 1"/>
                      <a:gd name="T11" fmla="*/ 0 h 12"/>
                      <a:gd name="T12" fmla="*/ 1 w 1"/>
                      <a:gd name="T13" fmla="*/ 0 h 12"/>
                      <a:gd name="T14" fmla="*/ 1 w 1"/>
                      <a:gd name="T15" fmla="*/ 0 h 12"/>
                      <a:gd name="T16" fmla="*/ 1 w 1"/>
                      <a:gd name="T17" fmla="*/ 0 h 12"/>
                      <a:gd name="T18" fmla="*/ 0 w 1"/>
                      <a:gd name="T19" fmla="*/ 0 h 12"/>
                      <a:gd name="T20" fmla="*/ 0 w 1"/>
                      <a:gd name="T21" fmla="*/ 0 h 12"/>
                      <a:gd name="T22" fmla="*/ 0 w 1"/>
                      <a:gd name="T23" fmla="*/ 12 h 12"/>
                      <a:gd name="T24" fmla="*/ 0 w 1"/>
                      <a:gd name="T25" fmla="*/ 12 h 12"/>
                      <a:gd name="T26" fmla="*/ 0 w 1"/>
                      <a:gd name="T27" fmla="*/ 12 h 12"/>
                      <a:gd name="T28" fmla="*/ 1 w 1"/>
                      <a:gd name="T29" fmla="*/ 12 h 12"/>
                      <a:gd name="T30" fmla="*/ 1 w 1"/>
                      <a:gd name="T31" fmla="*/ 12 h 12"/>
                      <a:gd name="T32" fmla="*/ 1 w 1"/>
                      <a:gd name="T33" fmla="*/ 12 h 12"/>
                      <a:gd name="T34" fmla="*/ 1 w 1"/>
                      <a:gd name="T35" fmla="*/ 12 h 12"/>
                      <a:gd name="T36" fmla="*/ 1 w 1"/>
                      <a:gd name="T37" fmla="*/ 12 h 12"/>
                      <a:gd name="T38" fmla="*/ 1 w 1"/>
                      <a:gd name="T39" fmla="*/ 11 h 12"/>
                      <a:gd name="T40" fmla="*/ 1 w 1"/>
                      <a:gd name="T41" fmla="*/ 11 h 12"/>
                      <a:gd name="T42" fmla="*/ 1 w 1"/>
                      <a:gd name="T43" fmla="*/ 11 h 12"/>
                      <a:gd name="T44" fmla="*/ 1 w 1"/>
                      <a:gd name="T45" fmla="*/ 11 h 12"/>
                      <a:gd name="T46" fmla="*/ 1 w 1"/>
                      <a:gd name="T47" fmla="*/ 9 h 12"/>
                      <a:gd name="T48" fmla="*/ 1 w 1"/>
                      <a:gd name="T49" fmla="*/ 6 h 12"/>
                      <a:gd name="T50" fmla="*/ 1 w 1"/>
                      <a:gd name="T51" fmla="*/ 2 h 12"/>
                      <a:gd name="T52" fmla="*/ 1 w 1"/>
                      <a:gd name="T53" fmla="*/ 0 h 12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1"/>
                      <a:gd name="T82" fmla="*/ 0 h 12"/>
                      <a:gd name="T83" fmla="*/ 1 w 1"/>
                      <a:gd name="T84" fmla="*/ 12 h 12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1" h="12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2"/>
                        </a:lnTo>
                        <a:lnTo>
                          <a:pt x="1" y="12"/>
                        </a:lnTo>
                        <a:lnTo>
                          <a:pt x="1" y="11"/>
                        </a:lnTo>
                        <a:lnTo>
                          <a:pt x="1" y="9"/>
                        </a:lnTo>
                        <a:lnTo>
                          <a:pt x="1" y="6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02" name="Freeform 606">
                    <a:extLst>
                      <a:ext uri="{FF2B5EF4-FFF2-40B4-BE49-F238E27FC236}">
                        <a16:creationId xmlns:a16="http://schemas.microsoft.com/office/drawing/2014/main" id="{4D94EE30-F01F-4751-B213-67C352667F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6" y="60"/>
                    <a:ext cx="1" cy="12"/>
                  </a:xfrm>
                  <a:custGeom>
                    <a:avLst/>
                    <a:gdLst>
                      <a:gd name="T0" fmla="*/ 0 w 1"/>
                      <a:gd name="T1" fmla="*/ 0 h 12"/>
                      <a:gd name="T2" fmla="*/ 0 w 1"/>
                      <a:gd name="T3" fmla="*/ 12 h 12"/>
                      <a:gd name="T4" fmla="*/ 0 w 1"/>
                      <a:gd name="T5" fmla="*/ 12 h 12"/>
                      <a:gd name="T6" fmla="*/ 0 w 1"/>
                      <a:gd name="T7" fmla="*/ 12 h 12"/>
                      <a:gd name="T8" fmla="*/ 0 w 1"/>
                      <a:gd name="T9" fmla="*/ 12 h 12"/>
                      <a:gd name="T10" fmla="*/ 0 w 1"/>
                      <a:gd name="T11" fmla="*/ 0 h 12"/>
                      <a:gd name="T12" fmla="*/ 0 w 1"/>
                      <a:gd name="T13" fmla="*/ 0 h 12"/>
                      <a:gd name="T14" fmla="*/ 0 w 1"/>
                      <a:gd name="T15" fmla="*/ 0 h 12"/>
                      <a:gd name="T16" fmla="*/ 0 w 1"/>
                      <a:gd name="T17" fmla="*/ 0 h 12"/>
                      <a:gd name="T18" fmla="*/ 0 w 1"/>
                      <a:gd name="T19" fmla="*/ 0 h 1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"/>
                      <a:gd name="T31" fmla="*/ 0 h 12"/>
                      <a:gd name="T32" fmla="*/ 1 w 1"/>
                      <a:gd name="T33" fmla="*/ 12 h 1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" h="12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03" name="Freeform 607">
                    <a:extLst>
                      <a:ext uri="{FF2B5EF4-FFF2-40B4-BE49-F238E27FC236}">
                        <a16:creationId xmlns:a16="http://schemas.microsoft.com/office/drawing/2014/main" id="{ECDF0918-6424-43F6-8108-FB6C456146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46" y="60"/>
                    <a:ext cx="1" cy="12"/>
                  </a:xfrm>
                  <a:custGeom>
                    <a:avLst/>
                    <a:gdLst>
                      <a:gd name="T0" fmla="*/ 0 w 1"/>
                      <a:gd name="T1" fmla="*/ 0 h 12"/>
                      <a:gd name="T2" fmla="*/ 0 w 1"/>
                      <a:gd name="T3" fmla="*/ 12 h 12"/>
                      <a:gd name="T4" fmla="*/ 0 w 1"/>
                      <a:gd name="T5" fmla="*/ 12 h 12"/>
                      <a:gd name="T6" fmla="*/ 0 w 1"/>
                      <a:gd name="T7" fmla="*/ 12 h 12"/>
                      <a:gd name="T8" fmla="*/ 0 w 1"/>
                      <a:gd name="T9" fmla="*/ 12 h 12"/>
                      <a:gd name="T10" fmla="*/ 0 w 1"/>
                      <a:gd name="T11" fmla="*/ 0 h 12"/>
                      <a:gd name="T12" fmla="*/ 0 w 1"/>
                      <a:gd name="T13" fmla="*/ 0 h 12"/>
                      <a:gd name="T14" fmla="*/ 0 w 1"/>
                      <a:gd name="T15" fmla="*/ 0 h 12"/>
                      <a:gd name="T16" fmla="*/ 0 w 1"/>
                      <a:gd name="T17" fmla="*/ 0 h 12"/>
                      <a:gd name="T18" fmla="*/ 0 w 1"/>
                      <a:gd name="T19" fmla="*/ 0 h 1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1"/>
                      <a:gd name="T31" fmla="*/ 0 h 12"/>
                      <a:gd name="T32" fmla="*/ 1 w 1"/>
                      <a:gd name="T33" fmla="*/ 12 h 1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1" h="12">
                        <a:moveTo>
                          <a:pt x="0" y="0"/>
                        </a:moveTo>
                        <a:lnTo>
                          <a:pt x="0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04" name="Freeform 608">
                    <a:extLst>
                      <a:ext uri="{FF2B5EF4-FFF2-40B4-BE49-F238E27FC236}">
                        <a16:creationId xmlns:a16="http://schemas.microsoft.com/office/drawing/2014/main" id="{A4AC9695-6CF7-415F-A4BE-8F238CD38B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84" y="67"/>
                    <a:ext cx="5" cy="12"/>
                  </a:xfrm>
                  <a:custGeom>
                    <a:avLst/>
                    <a:gdLst>
                      <a:gd name="T0" fmla="*/ 2 w 5"/>
                      <a:gd name="T1" fmla="*/ 0 h 12"/>
                      <a:gd name="T2" fmla="*/ 2 w 5"/>
                      <a:gd name="T3" fmla="*/ 1 h 12"/>
                      <a:gd name="T4" fmla="*/ 2 w 5"/>
                      <a:gd name="T5" fmla="*/ 4 h 12"/>
                      <a:gd name="T6" fmla="*/ 2 w 5"/>
                      <a:gd name="T7" fmla="*/ 7 h 12"/>
                      <a:gd name="T8" fmla="*/ 2 w 5"/>
                      <a:gd name="T9" fmla="*/ 9 h 12"/>
                      <a:gd name="T10" fmla="*/ 2 w 5"/>
                      <a:gd name="T11" fmla="*/ 9 h 12"/>
                      <a:gd name="T12" fmla="*/ 2 w 5"/>
                      <a:gd name="T13" fmla="*/ 9 h 12"/>
                      <a:gd name="T14" fmla="*/ 1 w 5"/>
                      <a:gd name="T15" fmla="*/ 9 h 12"/>
                      <a:gd name="T16" fmla="*/ 1 w 5"/>
                      <a:gd name="T17" fmla="*/ 9 h 12"/>
                      <a:gd name="T18" fmla="*/ 1 w 5"/>
                      <a:gd name="T19" fmla="*/ 9 h 12"/>
                      <a:gd name="T20" fmla="*/ 1 w 5"/>
                      <a:gd name="T21" fmla="*/ 9 h 12"/>
                      <a:gd name="T22" fmla="*/ 0 w 5"/>
                      <a:gd name="T23" fmla="*/ 9 h 12"/>
                      <a:gd name="T24" fmla="*/ 0 w 5"/>
                      <a:gd name="T25" fmla="*/ 9 h 12"/>
                      <a:gd name="T26" fmla="*/ 0 w 5"/>
                      <a:gd name="T27" fmla="*/ 8 h 12"/>
                      <a:gd name="T28" fmla="*/ 0 w 5"/>
                      <a:gd name="T29" fmla="*/ 7 h 12"/>
                      <a:gd name="T30" fmla="*/ 0 w 5"/>
                      <a:gd name="T31" fmla="*/ 6 h 12"/>
                      <a:gd name="T32" fmla="*/ 0 w 5"/>
                      <a:gd name="T33" fmla="*/ 5 h 12"/>
                      <a:gd name="T34" fmla="*/ 0 w 5"/>
                      <a:gd name="T35" fmla="*/ 5 h 12"/>
                      <a:gd name="T36" fmla="*/ 0 w 5"/>
                      <a:gd name="T37" fmla="*/ 6 h 12"/>
                      <a:gd name="T38" fmla="*/ 0 w 5"/>
                      <a:gd name="T39" fmla="*/ 7 h 12"/>
                      <a:gd name="T40" fmla="*/ 0 w 5"/>
                      <a:gd name="T41" fmla="*/ 9 h 12"/>
                      <a:gd name="T42" fmla="*/ 0 w 5"/>
                      <a:gd name="T43" fmla="*/ 10 h 12"/>
                      <a:gd name="T44" fmla="*/ 0 w 5"/>
                      <a:gd name="T45" fmla="*/ 10 h 12"/>
                      <a:gd name="T46" fmla="*/ 0 w 5"/>
                      <a:gd name="T47" fmla="*/ 11 h 12"/>
                      <a:gd name="T48" fmla="*/ 1 w 5"/>
                      <a:gd name="T49" fmla="*/ 12 h 12"/>
                      <a:gd name="T50" fmla="*/ 1 w 5"/>
                      <a:gd name="T51" fmla="*/ 12 h 12"/>
                      <a:gd name="T52" fmla="*/ 2 w 5"/>
                      <a:gd name="T53" fmla="*/ 12 h 12"/>
                      <a:gd name="T54" fmla="*/ 2 w 5"/>
                      <a:gd name="T55" fmla="*/ 11 h 12"/>
                      <a:gd name="T56" fmla="*/ 2 w 5"/>
                      <a:gd name="T57" fmla="*/ 11 h 12"/>
                      <a:gd name="T58" fmla="*/ 3 w 5"/>
                      <a:gd name="T59" fmla="*/ 10 h 12"/>
                      <a:gd name="T60" fmla="*/ 3 w 5"/>
                      <a:gd name="T61" fmla="*/ 8 h 12"/>
                      <a:gd name="T62" fmla="*/ 3 w 5"/>
                      <a:gd name="T63" fmla="*/ 5 h 12"/>
                      <a:gd name="T64" fmla="*/ 3 w 5"/>
                      <a:gd name="T65" fmla="*/ 3 h 12"/>
                      <a:gd name="T66" fmla="*/ 3 w 5"/>
                      <a:gd name="T67" fmla="*/ 2 h 12"/>
                      <a:gd name="T68" fmla="*/ 3 w 5"/>
                      <a:gd name="T69" fmla="*/ 2 h 12"/>
                      <a:gd name="T70" fmla="*/ 3 w 5"/>
                      <a:gd name="T71" fmla="*/ 2 h 12"/>
                      <a:gd name="T72" fmla="*/ 4 w 5"/>
                      <a:gd name="T73" fmla="*/ 2 h 12"/>
                      <a:gd name="T74" fmla="*/ 4 w 5"/>
                      <a:gd name="T75" fmla="*/ 2 h 12"/>
                      <a:gd name="T76" fmla="*/ 4 w 5"/>
                      <a:gd name="T77" fmla="*/ 2 h 12"/>
                      <a:gd name="T78" fmla="*/ 5 w 5"/>
                      <a:gd name="T79" fmla="*/ 3 h 12"/>
                      <a:gd name="T80" fmla="*/ 5 w 5"/>
                      <a:gd name="T81" fmla="*/ 3 h 12"/>
                      <a:gd name="T82" fmla="*/ 5 w 5"/>
                      <a:gd name="T83" fmla="*/ 3 h 12"/>
                      <a:gd name="T84" fmla="*/ 5 w 5"/>
                      <a:gd name="T85" fmla="*/ 4 h 12"/>
                      <a:gd name="T86" fmla="*/ 5 w 5"/>
                      <a:gd name="T87" fmla="*/ 4 h 12"/>
                      <a:gd name="T88" fmla="*/ 4 w 5"/>
                      <a:gd name="T89" fmla="*/ 5 h 12"/>
                      <a:gd name="T90" fmla="*/ 4 w 5"/>
                      <a:gd name="T91" fmla="*/ 5 h 12"/>
                      <a:gd name="T92" fmla="*/ 4 w 5"/>
                      <a:gd name="T93" fmla="*/ 5 h 12"/>
                      <a:gd name="T94" fmla="*/ 4 w 5"/>
                      <a:gd name="T95" fmla="*/ 5 h 12"/>
                      <a:gd name="T96" fmla="*/ 3 w 5"/>
                      <a:gd name="T97" fmla="*/ 5 h 12"/>
                      <a:gd name="T98" fmla="*/ 3 w 5"/>
                      <a:gd name="T99" fmla="*/ 5 h 12"/>
                      <a:gd name="T100" fmla="*/ 4 w 5"/>
                      <a:gd name="T101" fmla="*/ 11 h 12"/>
                      <a:gd name="T102" fmla="*/ 5 w 5"/>
                      <a:gd name="T103" fmla="*/ 11 h 12"/>
                      <a:gd name="T104" fmla="*/ 4 w 5"/>
                      <a:gd name="T105" fmla="*/ 7 h 12"/>
                      <a:gd name="T106" fmla="*/ 4 w 5"/>
                      <a:gd name="T107" fmla="*/ 7 h 12"/>
                      <a:gd name="T108" fmla="*/ 5 w 5"/>
                      <a:gd name="T109" fmla="*/ 6 h 12"/>
                      <a:gd name="T110" fmla="*/ 5 w 5"/>
                      <a:gd name="T111" fmla="*/ 5 h 12"/>
                      <a:gd name="T112" fmla="*/ 5 w 5"/>
                      <a:gd name="T113" fmla="*/ 3 h 12"/>
                      <a:gd name="T114" fmla="*/ 5 w 5"/>
                      <a:gd name="T115" fmla="*/ 1 h 12"/>
                      <a:gd name="T116" fmla="*/ 5 w 5"/>
                      <a:gd name="T117" fmla="*/ 0 h 12"/>
                      <a:gd name="T118" fmla="*/ 4 w 5"/>
                      <a:gd name="T119" fmla="*/ 0 h 12"/>
                      <a:gd name="T120" fmla="*/ 4 w 5"/>
                      <a:gd name="T121" fmla="*/ 0 h 12"/>
                      <a:gd name="T122" fmla="*/ 2 w 5"/>
                      <a:gd name="T123" fmla="*/ 0 h 12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w 5"/>
                      <a:gd name="T187" fmla="*/ 0 h 12"/>
                      <a:gd name="T188" fmla="*/ 5 w 5"/>
                      <a:gd name="T189" fmla="*/ 12 h 12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T186" t="T187" r="T188" b="T189"/>
                    <a:pathLst>
                      <a:path w="5" h="12">
                        <a:moveTo>
                          <a:pt x="2" y="0"/>
                        </a:moveTo>
                        <a:lnTo>
                          <a:pt x="2" y="1"/>
                        </a:lnTo>
                        <a:lnTo>
                          <a:pt x="2" y="4"/>
                        </a:lnTo>
                        <a:lnTo>
                          <a:pt x="2" y="7"/>
                        </a:lnTo>
                        <a:lnTo>
                          <a:pt x="2" y="9"/>
                        </a:lnTo>
                        <a:lnTo>
                          <a:pt x="1" y="9"/>
                        </a:lnTo>
                        <a:lnTo>
                          <a:pt x="0" y="9"/>
                        </a:lnTo>
                        <a:lnTo>
                          <a:pt x="0" y="8"/>
                        </a:lnTo>
                        <a:lnTo>
                          <a:pt x="0" y="7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6"/>
                        </a:lnTo>
                        <a:lnTo>
                          <a:pt x="0" y="7"/>
                        </a:lnTo>
                        <a:lnTo>
                          <a:pt x="0" y="9"/>
                        </a:lnTo>
                        <a:lnTo>
                          <a:pt x="0" y="10"/>
                        </a:lnTo>
                        <a:lnTo>
                          <a:pt x="0" y="11"/>
                        </a:lnTo>
                        <a:lnTo>
                          <a:pt x="1" y="12"/>
                        </a:lnTo>
                        <a:lnTo>
                          <a:pt x="2" y="12"/>
                        </a:lnTo>
                        <a:lnTo>
                          <a:pt x="2" y="11"/>
                        </a:lnTo>
                        <a:lnTo>
                          <a:pt x="3" y="10"/>
                        </a:lnTo>
                        <a:lnTo>
                          <a:pt x="3" y="8"/>
                        </a:lnTo>
                        <a:lnTo>
                          <a:pt x="3" y="5"/>
                        </a:lnTo>
                        <a:lnTo>
                          <a:pt x="3" y="3"/>
                        </a:lnTo>
                        <a:lnTo>
                          <a:pt x="3" y="2"/>
                        </a:lnTo>
                        <a:lnTo>
                          <a:pt x="4" y="2"/>
                        </a:lnTo>
                        <a:lnTo>
                          <a:pt x="5" y="3"/>
                        </a:lnTo>
                        <a:lnTo>
                          <a:pt x="5" y="4"/>
                        </a:lnTo>
                        <a:lnTo>
                          <a:pt x="4" y="5"/>
                        </a:lnTo>
                        <a:lnTo>
                          <a:pt x="3" y="5"/>
                        </a:lnTo>
                        <a:lnTo>
                          <a:pt x="4" y="11"/>
                        </a:lnTo>
                        <a:lnTo>
                          <a:pt x="5" y="11"/>
                        </a:lnTo>
                        <a:lnTo>
                          <a:pt x="4" y="7"/>
                        </a:lnTo>
                        <a:lnTo>
                          <a:pt x="5" y="6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1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05" name="Freeform 609">
                    <a:extLst>
                      <a:ext uri="{FF2B5EF4-FFF2-40B4-BE49-F238E27FC236}">
                        <a16:creationId xmlns:a16="http://schemas.microsoft.com/office/drawing/2014/main" id="{4351A7B8-F355-4D93-8451-E19E36F5CE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5" y="151"/>
                    <a:ext cx="23" cy="20"/>
                  </a:xfrm>
                  <a:custGeom>
                    <a:avLst/>
                    <a:gdLst>
                      <a:gd name="T0" fmla="*/ 7 w 23"/>
                      <a:gd name="T1" fmla="*/ 0 h 20"/>
                      <a:gd name="T2" fmla="*/ 6 w 23"/>
                      <a:gd name="T3" fmla="*/ 1 h 20"/>
                      <a:gd name="T4" fmla="*/ 0 w 23"/>
                      <a:gd name="T5" fmla="*/ 1 h 20"/>
                      <a:gd name="T6" fmla="*/ 1 w 23"/>
                      <a:gd name="T7" fmla="*/ 14 h 20"/>
                      <a:gd name="T8" fmla="*/ 23 w 23"/>
                      <a:gd name="T9" fmla="*/ 20 h 20"/>
                      <a:gd name="T10" fmla="*/ 22 w 23"/>
                      <a:gd name="T11" fmla="*/ 4 h 20"/>
                      <a:gd name="T12" fmla="*/ 17 w 23"/>
                      <a:gd name="T13" fmla="*/ 3 h 20"/>
                      <a:gd name="T14" fmla="*/ 15 w 23"/>
                      <a:gd name="T15" fmla="*/ 1 h 20"/>
                      <a:gd name="T16" fmla="*/ 7 w 23"/>
                      <a:gd name="T17" fmla="*/ 0 h 2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3"/>
                      <a:gd name="T28" fmla="*/ 0 h 20"/>
                      <a:gd name="T29" fmla="*/ 23 w 23"/>
                      <a:gd name="T30" fmla="*/ 20 h 2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3" h="20">
                        <a:moveTo>
                          <a:pt x="7" y="0"/>
                        </a:moveTo>
                        <a:lnTo>
                          <a:pt x="6" y="1"/>
                        </a:lnTo>
                        <a:lnTo>
                          <a:pt x="0" y="1"/>
                        </a:lnTo>
                        <a:lnTo>
                          <a:pt x="1" y="14"/>
                        </a:lnTo>
                        <a:lnTo>
                          <a:pt x="23" y="20"/>
                        </a:lnTo>
                        <a:lnTo>
                          <a:pt x="22" y="4"/>
                        </a:lnTo>
                        <a:lnTo>
                          <a:pt x="17" y="3"/>
                        </a:lnTo>
                        <a:lnTo>
                          <a:pt x="15" y="1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06" name="Freeform 610">
                    <a:extLst>
                      <a:ext uri="{FF2B5EF4-FFF2-40B4-BE49-F238E27FC236}">
                        <a16:creationId xmlns:a16="http://schemas.microsoft.com/office/drawing/2014/main" id="{46BB7F93-231E-4AB7-8E17-4535A60562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" y="153"/>
                    <a:ext cx="20" cy="16"/>
                  </a:xfrm>
                  <a:custGeom>
                    <a:avLst/>
                    <a:gdLst>
                      <a:gd name="T0" fmla="*/ 15 w 20"/>
                      <a:gd name="T1" fmla="*/ 4 h 16"/>
                      <a:gd name="T2" fmla="*/ 4 w 20"/>
                      <a:gd name="T3" fmla="*/ 2 h 16"/>
                      <a:gd name="T4" fmla="*/ 2 w 20"/>
                      <a:gd name="T5" fmla="*/ 0 h 16"/>
                      <a:gd name="T6" fmla="*/ 0 w 20"/>
                      <a:gd name="T7" fmla="*/ 0 h 16"/>
                      <a:gd name="T8" fmla="*/ 1 w 20"/>
                      <a:gd name="T9" fmla="*/ 12 h 16"/>
                      <a:gd name="T10" fmla="*/ 20 w 20"/>
                      <a:gd name="T11" fmla="*/ 16 h 16"/>
                      <a:gd name="T12" fmla="*/ 19 w 20"/>
                      <a:gd name="T13" fmla="*/ 3 h 16"/>
                      <a:gd name="T14" fmla="*/ 17 w 20"/>
                      <a:gd name="T15" fmla="*/ 2 h 16"/>
                      <a:gd name="T16" fmla="*/ 15 w 20"/>
                      <a:gd name="T17" fmla="*/ 4 h 1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16"/>
                      <a:gd name="T29" fmla="*/ 20 w 20"/>
                      <a:gd name="T30" fmla="*/ 16 h 1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16">
                        <a:moveTo>
                          <a:pt x="15" y="4"/>
                        </a:moveTo>
                        <a:lnTo>
                          <a:pt x="4" y="2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1" y="12"/>
                        </a:lnTo>
                        <a:lnTo>
                          <a:pt x="20" y="16"/>
                        </a:lnTo>
                        <a:lnTo>
                          <a:pt x="19" y="3"/>
                        </a:lnTo>
                        <a:lnTo>
                          <a:pt x="17" y="2"/>
                        </a:lnTo>
                        <a:lnTo>
                          <a:pt x="15" y="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07" name="Freeform 611">
                    <a:extLst>
                      <a:ext uri="{FF2B5EF4-FFF2-40B4-BE49-F238E27FC236}">
                        <a16:creationId xmlns:a16="http://schemas.microsoft.com/office/drawing/2014/main" id="{D597B9F0-ECD0-40BF-A0D4-71731085A9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" y="157"/>
                    <a:ext cx="10" cy="8"/>
                  </a:xfrm>
                  <a:custGeom>
                    <a:avLst/>
                    <a:gdLst>
                      <a:gd name="T0" fmla="*/ 9 w 10"/>
                      <a:gd name="T1" fmla="*/ 1 h 8"/>
                      <a:gd name="T2" fmla="*/ 9 w 10"/>
                      <a:gd name="T3" fmla="*/ 0 h 8"/>
                      <a:gd name="T4" fmla="*/ 8 w 10"/>
                      <a:gd name="T5" fmla="*/ 0 h 8"/>
                      <a:gd name="T6" fmla="*/ 7 w 10"/>
                      <a:gd name="T7" fmla="*/ 0 h 8"/>
                      <a:gd name="T8" fmla="*/ 7 w 10"/>
                      <a:gd name="T9" fmla="*/ 0 h 8"/>
                      <a:gd name="T10" fmla="*/ 6 w 10"/>
                      <a:gd name="T11" fmla="*/ 0 h 8"/>
                      <a:gd name="T12" fmla="*/ 6 w 10"/>
                      <a:gd name="T13" fmla="*/ 0 h 8"/>
                      <a:gd name="T14" fmla="*/ 5 w 10"/>
                      <a:gd name="T15" fmla="*/ 0 h 8"/>
                      <a:gd name="T16" fmla="*/ 5 w 10"/>
                      <a:gd name="T17" fmla="*/ 0 h 8"/>
                      <a:gd name="T18" fmla="*/ 2 w 10"/>
                      <a:gd name="T19" fmla="*/ 1 h 8"/>
                      <a:gd name="T20" fmla="*/ 2 w 10"/>
                      <a:gd name="T21" fmla="*/ 1 h 8"/>
                      <a:gd name="T22" fmla="*/ 2 w 10"/>
                      <a:gd name="T23" fmla="*/ 1 h 8"/>
                      <a:gd name="T24" fmla="*/ 2 w 10"/>
                      <a:gd name="T25" fmla="*/ 1 h 8"/>
                      <a:gd name="T26" fmla="*/ 2 w 10"/>
                      <a:gd name="T27" fmla="*/ 1 h 8"/>
                      <a:gd name="T28" fmla="*/ 1 w 10"/>
                      <a:gd name="T29" fmla="*/ 2 h 8"/>
                      <a:gd name="T30" fmla="*/ 0 w 10"/>
                      <a:gd name="T31" fmla="*/ 2 h 8"/>
                      <a:gd name="T32" fmla="*/ 0 w 10"/>
                      <a:gd name="T33" fmla="*/ 3 h 8"/>
                      <a:gd name="T34" fmla="*/ 0 w 10"/>
                      <a:gd name="T35" fmla="*/ 4 h 8"/>
                      <a:gd name="T36" fmla="*/ 0 w 10"/>
                      <a:gd name="T37" fmla="*/ 5 h 8"/>
                      <a:gd name="T38" fmla="*/ 0 w 10"/>
                      <a:gd name="T39" fmla="*/ 6 h 8"/>
                      <a:gd name="T40" fmla="*/ 0 w 10"/>
                      <a:gd name="T41" fmla="*/ 6 h 8"/>
                      <a:gd name="T42" fmla="*/ 1 w 10"/>
                      <a:gd name="T43" fmla="*/ 7 h 8"/>
                      <a:gd name="T44" fmla="*/ 1 w 10"/>
                      <a:gd name="T45" fmla="*/ 7 h 8"/>
                      <a:gd name="T46" fmla="*/ 2 w 10"/>
                      <a:gd name="T47" fmla="*/ 8 h 8"/>
                      <a:gd name="T48" fmla="*/ 2 w 10"/>
                      <a:gd name="T49" fmla="*/ 8 h 8"/>
                      <a:gd name="T50" fmla="*/ 3 w 10"/>
                      <a:gd name="T51" fmla="*/ 8 h 8"/>
                      <a:gd name="T52" fmla="*/ 4 w 10"/>
                      <a:gd name="T53" fmla="*/ 8 h 8"/>
                      <a:gd name="T54" fmla="*/ 4 w 10"/>
                      <a:gd name="T55" fmla="*/ 8 h 8"/>
                      <a:gd name="T56" fmla="*/ 5 w 10"/>
                      <a:gd name="T57" fmla="*/ 8 h 8"/>
                      <a:gd name="T58" fmla="*/ 5 w 10"/>
                      <a:gd name="T59" fmla="*/ 7 h 8"/>
                      <a:gd name="T60" fmla="*/ 7 w 10"/>
                      <a:gd name="T61" fmla="*/ 7 h 8"/>
                      <a:gd name="T62" fmla="*/ 8 w 10"/>
                      <a:gd name="T63" fmla="*/ 6 h 8"/>
                      <a:gd name="T64" fmla="*/ 8 w 10"/>
                      <a:gd name="T65" fmla="*/ 6 h 8"/>
                      <a:gd name="T66" fmla="*/ 9 w 10"/>
                      <a:gd name="T67" fmla="*/ 6 h 8"/>
                      <a:gd name="T68" fmla="*/ 9 w 10"/>
                      <a:gd name="T69" fmla="*/ 6 h 8"/>
                      <a:gd name="T70" fmla="*/ 10 w 10"/>
                      <a:gd name="T71" fmla="*/ 5 h 8"/>
                      <a:gd name="T72" fmla="*/ 10 w 10"/>
                      <a:gd name="T73" fmla="*/ 4 h 8"/>
                      <a:gd name="T74" fmla="*/ 10 w 10"/>
                      <a:gd name="T75" fmla="*/ 4 h 8"/>
                      <a:gd name="T76" fmla="*/ 10 w 10"/>
                      <a:gd name="T77" fmla="*/ 3 h 8"/>
                      <a:gd name="T78" fmla="*/ 10 w 10"/>
                      <a:gd name="T79" fmla="*/ 2 h 8"/>
                      <a:gd name="T80" fmla="*/ 10 w 10"/>
                      <a:gd name="T81" fmla="*/ 2 h 8"/>
                      <a:gd name="T82" fmla="*/ 10 w 10"/>
                      <a:gd name="T83" fmla="*/ 1 h 8"/>
                      <a:gd name="T84" fmla="*/ 9 w 10"/>
                      <a:gd name="T85" fmla="*/ 1 h 8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w 10"/>
                      <a:gd name="T130" fmla="*/ 0 h 8"/>
                      <a:gd name="T131" fmla="*/ 10 w 10"/>
                      <a:gd name="T132" fmla="*/ 8 h 8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T129" t="T130" r="T131" b="T132"/>
                    <a:pathLst>
                      <a:path w="10" h="8">
                        <a:moveTo>
                          <a:pt x="9" y="1"/>
                        </a:moveTo>
                        <a:lnTo>
                          <a:pt x="9" y="0"/>
                        </a:lnTo>
                        <a:lnTo>
                          <a:pt x="8" y="0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0"/>
                        </a:lnTo>
                        <a:lnTo>
                          <a:pt x="2" y="1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0" y="4"/>
                        </a:lnTo>
                        <a:lnTo>
                          <a:pt x="0" y="5"/>
                        </a:lnTo>
                        <a:lnTo>
                          <a:pt x="0" y="6"/>
                        </a:lnTo>
                        <a:lnTo>
                          <a:pt x="1" y="7"/>
                        </a:lnTo>
                        <a:lnTo>
                          <a:pt x="2" y="8"/>
                        </a:lnTo>
                        <a:lnTo>
                          <a:pt x="3" y="8"/>
                        </a:lnTo>
                        <a:lnTo>
                          <a:pt x="4" y="8"/>
                        </a:lnTo>
                        <a:lnTo>
                          <a:pt x="5" y="8"/>
                        </a:lnTo>
                        <a:lnTo>
                          <a:pt x="5" y="7"/>
                        </a:lnTo>
                        <a:lnTo>
                          <a:pt x="7" y="7"/>
                        </a:lnTo>
                        <a:lnTo>
                          <a:pt x="8" y="6"/>
                        </a:lnTo>
                        <a:lnTo>
                          <a:pt x="9" y="6"/>
                        </a:lnTo>
                        <a:lnTo>
                          <a:pt x="10" y="5"/>
                        </a:lnTo>
                        <a:lnTo>
                          <a:pt x="10" y="4"/>
                        </a:lnTo>
                        <a:lnTo>
                          <a:pt x="10" y="3"/>
                        </a:lnTo>
                        <a:lnTo>
                          <a:pt x="10" y="2"/>
                        </a:lnTo>
                        <a:lnTo>
                          <a:pt x="10" y="1"/>
                        </a:lnTo>
                        <a:lnTo>
                          <a:pt x="9" y="1"/>
                        </a:lnTo>
                        <a:close/>
                      </a:path>
                    </a:pathLst>
                  </a:cu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08" name="Freeform 612">
                    <a:extLst>
                      <a:ext uri="{FF2B5EF4-FFF2-40B4-BE49-F238E27FC236}">
                        <a16:creationId xmlns:a16="http://schemas.microsoft.com/office/drawing/2014/main" id="{231F4EE0-A452-415D-BDC7-5D671AB0CF77}"/>
                      </a:ext>
                    </a:extLst>
                  </p:cNvPr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47" y="158"/>
                    <a:ext cx="7" cy="7"/>
                  </a:xfrm>
                  <a:custGeom>
                    <a:avLst/>
                    <a:gdLst>
                      <a:gd name="T0" fmla="*/ 3 w 7"/>
                      <a:gd name="T1" fmla="*/ 7 h 7"/>
                      <a:gd name="T2" fmla="*/ 4 w 7"/>
                      <a:gd name="T3" fmla="*/ 7 h 7"/>
                      <a:gd name="T4" fmla="*/ 5 w 7"/>
                      <a:gd name="T5" fmla="*/ 7 h 7"/>
                      <a:gd name="T6" fmla="*/ 5 w 7"/>
                      <a:gd name="T7" fmla="*/ 6 h 7"/>
                      <a:gd name="T8" fmla="*/ 6 w 7"/>
                      <a:gd name="T9" fmla="*/ 6 h 7"/>
                      <a:gd name="T10" fmla="*/ 6 w 7"/>
                      <a:gd name="T11" fmla="*/ 5 h 7"/>
                      <a:gd name="T12" fmla="*/ 7 w 7"/>
                      <a:gd name="T13" fmla="*/ 5 h 7"/>
                      <a:gd name="T14" fmla="*/ 7 w 7"/>
                      <a:gd name="T15" fmla="*/ 4 h 7"/>
                      <a:gd name="T16" fmla="*/ 7 w 7"/>
                      <a:gd name="T17" fmla="*/ 3 h 7"/>
                      <a:gd name="T18" fmla="*/ 7 w 7"/>
                      <a:gd name="T19" fmla="*/ 3 h 7"/>
                      <a:gd name="T20" fmla="*/ 7 w 7"/>
                      <a:gd name="T21" fmla="*/ 2 h 7"/>
                      <a:gd name="T22" fmla="*/ 6 w 7"/>
                      <a:gd name="T23" fmla="*/ 1 h 7"/>
                      <a:gd name="T24" fmla="*/ 6 w 7"/>
                      <a:gd name="T25" fmla="*/ 1 h 7"/>
                      <a:gd name="T26" fmla="*/ 5 w 7"/>
                      <a:gd name="T27" fmla="*/ 0 h 7"/>
                      <a:gd name="T28" fmla="*/ 5 w 7"/>
                      <a:gd name="T29" fmla="*/ 0 h 7"/>
                      <a:gd name="T30" fmla="*/ 4 w 7"/>
                      <a:gd name="T31" fmla="*/ 0 h 7"/>
                      <a:gd name="T32" fmla="*/ 3 w 7"/>
                      <a:gd name="T33" fmla="*/ 0 h 7"/>
                      <a:gd name="T34" fmla="*/ 2 w 7"/>
                      <a:gd name="T35" fmla="*/ 0 h 7"/>
                      <a:gd name="T36" fmla="*/ 1 w 7"/>
                      <a:gd name="T37" fmla="*/ 1 h 7"/>
                      <a:gd name="T38" fmla="*/ 0 w 7"/>
                      <a:gd name="T39" fmla="*/ 2 h 7"/>
                      <a:gd name="T40" fmla="*/ 0 w 7"/>
                      <a:gd name="T41" fmla="*/ 3 h 7"/>
                      <a:gd name="T42" fmla="*/ 0 w 7"/>
                      <a:gd name="T43" fmla="*/ 4 h 7"/>
                      <a:gd name="T44" fmla="*/ 0 w 7"/>
                      <a:gd name="T45" fmla="*/ 5 h 7"/>
                      <a:gd name="T46" fmla="*/ 0 w 7"/>
                      <a:gd name="T47" fmla="*/ 5 h 7"/>
                      <a:gd name="T48" fmla="*/ 1 w 7"/>
                      <a:gd name="T49" fmla="*/ 6 h 7"/>
                      <a:gd name="T50" fmla="*/ 1 w 7"/>
                      <a:gd name="T51" fmla="*/ 6 h 7"/>
                      <a:gd name="T52" fmla="*/ 2 w 7"/>
                      <a:gd name="T53" fmla="*/ 7 h 7"/>
                      <a:gd name="T54" fmla="*/ 2 w 7"/>
                      <a:gd name="T55" fmla="*/ 7 h 7"/>
                      <a:gd name="T56" fmla="*/ 3 w 7"/>
                      <a:gd name="T57" fmla="*/ 7 h 7"/>
                      <a:gd name="T58" fmla="*/ 0 w 7"/>
                      <a:gd name="T59" fmla="*/ 3 h 7"/>
                      <a:gd name="T60" fmla="*/ 0 w 7"/>
                      <a:gd name="T61" fmla="*/ 3 h 7"/>
                      <a:gd name="T62" fmla="*/ 1 w 7"/>
                      <a:gd name="T63" fmla="*/ 2 h 7"/>
                      <a:gd name="T64" fmla="*/ 1 w 7"/>
                      <a:gd name="T65" fmla="*/ 2 h 7"/>
                      <a:gd name="T66" fmla="*/ 1 w 7"/>
                      <a:gd name="T67" fmla="*/ 1 h 7"/>
                      <a:gd name="T68" fmla="*/ 2 w 7"/>
                      <a:gd name="T69" fmla="*/ 1 h 7"/>
                      <a:gd name="T70" fmla="*/ 2 w 7"/>
                      <a:gd name="T71" fmla="*/ 1 h 7"/>
                      <a:gd name="T72" fmla="*/ 3 w 7"/>
                      <a:gd name="T73" fmla="*/ 1 h 7"/>
                      <a:gd name="T74" fmla="*/ 3 w 7"/>
                      <a:gd name="T75" fmla="*/ 1 h 7"/>
                      <a:gd name="T76" fmla="*/ 4 w 7"/>
                      <a:gd name="T77" fmla="*/ 1 h 7"/>
                      <a:gd name="T78" fmla="*/ 4 w 7"/>
                      <a:gd name="T79" fmla="*/ 1 h 7"/>
                      <a:gd name="T80" fmla="*/ 5 w 7"/>
                      <a:gd name="T81" fmla="*/ 1 h 7"/>
                      <a:gd name="T82" fmla="*/ 5 w 7"/>
                      <a:gd name="T83" fmla="*/ 1 h 7"/>
                      <a:gd name="T84" fmla="*/ 5 w 7"/>
                      <a:gd name="T85" fmla="*/ 2 h 7"/>
                      <a:gd name="T86" fmla="*/ 6 w 7"/>
                      <a:gd name="T87" fmla="*/ 2 h 7"/>
                      <a:gd name="T88" fmla="*/ 6 w 7"/>
                      <a:gd name="T89" fmla="*/ 3 h 7"/>
                      <a:gd name="T90" fmla="*/ 6 w 7"/>
                      <a:gd name="T91" fmla="*/ 3 h 7"/>
                      <a:gd name="T92" fmla="*/ 6 w 7"/>
                      <a:gd name="T93" fmla="*/ 4 h 7"/>
                      <a:gd name="T94" fmla="*/ 5 w 7"/>
                      <a:gd name="T95" fmla="*/ 5 h 7"/>
                      <a:gd name="T96" fmla="*/ 4 w 7"/>
                      <a:gd name="T97" fmla="*/ 6 h 7"/>
                      <a:gd name="T98" fmla="*/ 3 w 7"/>
                      <a:gd name="T99" fmla="*/ 6 h 7"/>
                      <a:gd name="T100" fmla="*/ 3 w 7"/>
                      <a:gd name="T101" fmla="*/ 6 h 7"/>
                      <a:gd name="T102" fmla="*/ 2 w 7"/>
                      <a:gd name="T103" fmla="*/ 6 h 7"/>
                      <a:gd name="T104" fmla="*/ 2 w 7"/>
                      <a:gd name="T105" fmla="*/ 6 h 7"/>
                      <a:gd name="T106" fmla="*/ 1 w 7"/>
                      <a:gd name="T107" fmla="*/ 5 h 7"/>
                      <a:gd name="T108" fmla="*/ 1 w 7"/>
                      <a:gd name="T109" fmla="*/ 5 h 7"/>
                      <a:gd name="T110" fmla="*/ 1 w 7"/>
                      <a:gd name="T111" fmla="*/ 4 h 7"/>
                      <a:gd name="T112" fmla="*/ 0 w 7"/>
                      <a:gd name="T113" fmla="*/ 4 h 7"/>
                      <a:gd name="T114" fmla="*/ 0 w 7"/>
                      <a:gd name="T115" fmla="*/ 3 h 7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7"/>
                      <a:gd name="T175" fmla="*/ 0 h 7"/>
                      <a:gd name="T176" fmla="*/ 7 w 7"/>
                      <a:gd name="T177" fmla="*/ 7 h 7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7" h="7">
                        <a:moveTo>
                          <a:pt x="3" y="7"/>
                        </a:moveTo>
                        <a:lnTo>
                          <a:pt x="4" y="7"/>
                        </a:lnTo>
                        <a:lnTo>
                          <a:pt x="5" y="7"/>
                        </a:lnTo>
                        <a:lnTo>
                          <a:pt x="5" y="6"/>
                        </a:lnTo>
                        <a:lnTo>
                          <a:pt x="6" y="6"/>
                        </a:lnTo>
                        <a:lnTo>
                          <a:pt x="6" y="5"/>
                        </a:lnTo>
                        <a:lnTo>
                          <a:pt x="7" y="5"/>
                        </a:lnTo>
                        <a:lnTo>
                          <a:pt x="7" y="4"/>
                        </a:lnTo>
                        <a:lnTo>
                          <a:pt x="7" y="3"/>
                        </a:lnTo>
                        <a:lnTo>
                          <a:pt x="7" y="2"/>
                        </a:lnTo>
                        <a:lnTo>
                          <a:pt x="6" y="1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1" y="1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0" y="4"/>
                        </a:lnTo>
                        <a:lnTo>
                          <a:pt x="0" y="5"/>
                        </a:lnTo>
                        <a:lnTo>
                          <a:pt x="1" y="6"/>
                        </a:lnTo>
                        <a:lnTo>
                          <a:pt x="2" y="7"/>
                        </a:lnTo>
                        <a:lnTo>
                          <a:pt x="3" y="7"/>
                        </a:lnTo>
                        <a:close/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1" y="2"/>
                        </a:lnTo>
                        <a:lnTo>
                          <a:pt x="1" y="1"/>
                        </a:lnTo>
                        <a:lnTo>
                          <a:pt x="2" y="1"/>
                        </a:ln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5" y="1"/>
                        </a:lnTo>
                        <a:lnTo>
                          <a:pt x="5" y="2"/>
                        </a:lnTo>
                        <a:lnTo>
                          <a:pt x="6" y="2"/>
                        </a:lnTo>
                        <a:lnTo>
                          <a:pt x="6" y="3"/>
                        </a:lnTo>
                        <a:lnTo>
                          <a:pt x="6" y="4"/>
                        </a:lnTo>
                        <a:lnTo>
                          <a:pt x="5" y="5"/>
                        </a:lnTo>
                        <a:lnTo>
                          <a:pt x="4" y="6"/>
                        </a:lnTo>
                        <a:lnTo>
                          <a:pt x="3" y="6"/>
                        </a:lnTo>
                        <a:lnTo>
                          <a:pt x="2" y="6"/>
                        </a:lnTo>
                        <a:lnTo>
                          <a:pt x="1" y="5"/>
                        </a:lnTo>
                        <a:lnTo>
                          <a:pt x="1" y="4"/>
                        </a:lnTo>
                        <a:lnTo>
                          <a:pt x="0" y="4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09" name="Freeform 613">
                    <a:extLst>
                      <a:ext uri="{FF2B5EF4-FFF2-40B4-BE49-F238E27FC236}">
                        <a16:creationId xmlns:a16="http://schemas.microsoft.com/office/drawing/2014/main" id="{01673A3C-7307-4C66-8739-B96AF9AD91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" y="159"/>
                    <a:ext cx="6" cy="5"/>
                  </a:xfrm>
                  <a:custGeom>
                    <a:avLst/>
                    <a:gdLst>
                      <a:gd name="T0" fmla="*/ 6 w 6"/>
                      <a:gd name="T1" fmla="*/ 1 h 5"/>
                      <a:gd name="T2" fmla="*/ 5 w 6"/>
                      <a:gd name="T3" fmla="*/ 0 h 5"/>
                      <a:gd name="T4" fmla="*/ 0 w 6"/>
                      <a:gd name="T5" fmla="*/ 4 h 5"/>
                      <a:gd name="T6" fmla="*/ 1 w 6"/>
                      <a:gd name="T7" fmla="*/ 5 h 5"/>
                      <a:gd name="T8" fmla="*/ 6 w 6"/>
                      <a:gd name="T9" fmla="*/ 1 h 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"/>
                      <a:gd name="T16" fmla="*/ 0 h 5"/>
                      <a:gd name="T17" fmla="*/ 6 w 6"/>
                      <a:gd name="T18" fmla="*/ 5 h 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" h="5">
                        <a:moveTo>
                          <a:pt x="6" y="1"/>
                        </a:moveTo>
                        <a:lnTo>
                          <a:pt x="5" y="0"/>
                        </a:lnTo>
                        <a:lnTo>
                          <a:pt x="0" y="4"/>
                        </a:lnTo>
                        <a:lnTo>
                          <a:pt x="1" y="5"/>
                        </a:lnTo>
                        <a:lnTo>
                          <a:pt x="6" y="1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10" name="Freeform 614">
                    <a:extLst>
                      <a:ext uri="{FF2B5EF4-FFF2-40B4-BE49-F238E27FC236}">
                        <a16:creationId xmlns:a16="http://schemas.microsoft.com/office/drawing/2014/main" id="{FB2D4832-0FBD-4F4E-A9AA-EA3074FF3B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4" y="153"/>
                    <a:ext cx="2" cy="2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2 h 2"/>
                      <a:gd name="T4" fmla="*/ 2 w 2"/>
                      <a:gd name="T5" fmla="*/ 1 h 2"/>
                      <a:gd name="T6" fmla="*/ 2 w 2"/>
                      <a:gd name="T7" fmla="*/ 1 h 2"/>
                      <a:gd name="T8" fmla="*/ 2 w 2"/>
                      <a:gd name="T9" fmla="*/ 1 h 2"/>
                      <a:gd name="T10" fmla="*/ 2 w 2"/>
                      <a:gd name="T11" fmla="*/ 0 h 2"/>
                      <a:gd name="T12" fmla="*/ 2 w 2"/>
                      <a:gd name="T13" fmla="*/ 0 h 2"/>
                      <a:gd name="T14" fmla="*/ 2 w 2"/>
                      <a:gd name="T15" fmla="*/ 0 h 2"/>
                      <a:gd name="T16" fmla="*/ 1 w 2"/>
                      <a:gd name="T17" fmla="*/ 0 h 2"/>
                      <a:gd name="T18" fmla="*/ 1 w 2"/>
                      <a:gd name="T19" fmla="*/ 0 h 2"/>
                      <a:gd name="T20" fmla="*/ 0 w 2"/>
                      <a:gd name="T21" fmla="*/ 0 h 2"/>
                      <a:gd name="T22" fmla="*/ 0 w 2"/>
                      <a:gd name="T23" fmla="*/ 0 h 2"/>
                      <a:gd name="T24" fmla="*/ 0 w 2"/>
                      <a:gd name="T25" fmla="*/ 1 h 2"/>
                      <a:gd name="T26" fmla="*/ 0 w 2"/>
                      <a:gd name="T27" fmla="*/ 1 h 2"/>
                      <a:gd name="T28" fmla="*/ 0 w 2"/>
                      <a:gd name="T29" fmla="*/ 1 h 2"/>
                      <a:gd name="T30" fmla="*/ 1 w 2"/>
                      <a:gd name="T31" fmla="*/ 2 h 2"/>
                      <a:gd name="T32" fmla="*/ 1 w 2"/>
                      <a:gd name="T33" fmla="*/ 2 h 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"/>
                      <a:gd name="T52" fmla="*/ 0 h 2"/>
                      <a:gd name="T53" fmla="*/ 2 w 2"/>
                      <a:gd name="T54" fmla="*/ 2 h 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" h="2">
                        <a:moveTo>
                          <a:pt x="1" y="2"/>
                        </a:move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11" name="Freeform 615">
                    <a:extLst>
                      <a:ext uri="{FF2B5EF4-FFF2-40B4-BE49-F238E27FC236}">
                        <a16:creationId xmlns:a16="http://schemas.microsoft.com/office/drawing/2014/main" id="{5F301DB3-1268-4AFE-8DA8-03CDEC863C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" y="153"/>
                    <a:ext cx="2" cy="2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1 w 2"/>
                      <a:gd name="T3" fmla="*/ 2 h 2"/>
                      <a:gd name="T4" fmla="*/ 1 w 2"/>
                      <a:gd name="T5" fmla="*/ 2 h 2"/>
                      <a:gd name="T6" fmla="*/ 2 w 2"/>
                      <a:gd name="T7" fmla="*/ 1 h 2"/>
                      <a:gd name="T8" fmla="*/ 2 w 2"/>
                      <a:gd name="T9" fmla="*/ 1 h 2"/>
                      <a:gd name="T10" fmla="*/ 2 w 2"/>
                      <a:gd name="T11" fmla="*/ 1 h 2"/>
                      <a:gd name="T12" fmla="*/ 1 w 2"/>
                      <a:gd name="T13" fmla="*/ 1 h 2"/>
                      <a:gd name="T14" fmla="*/ 1 w 2"/>
                      <a:gd name="T15" fmla="*/ 1 h 2"/>
                      <a:gd name="T16" fmla="*/ 1 w 2"/>
                      <a:gd name="T17" fmla="*/ 0 h 2"/>
                      <a:gd name="T18" fmla="*/ 1 w 2"/>
                      <a:gd name="T19" fmla="*/ 1 h 2"/>
                      <a:gd name="T20" fmla="*/ 0 w 2"/>
                      <a:gd name="T21" fmla="*/ 1 h 2"/>
                      <a:gd name="T22" fmla="*/ 0 w 2"/>
                      <a:gd name="T23" fmla="*/ 1 h 2"/>
                      <a:gd name="T24" fmla="*/ 0 w 2"/>
                      <a:gd name="T25" fmla="*/ 1 h 2"/>
                      <a:gd name="T26" fmla="*/ 0 w 2"/>
                      <a:gd name="T27" fmla="*/ 1 h 2"/>
                      <a:gd name="T28" fmla="*/ 0 w 2"/>
                      <a:gd name="T29" fmla="*/ 2 h 2"/>
                      <a:gd name="T30" fmla="*/ 1 w 2"/>
                      <a:gd name="T31" fmla="*/ 2 h 2"/>
                      <a:gd name="T32" fmla="*/ 1 w 2"/>
                      <a:gd name="T33" fmla="*/ 2 h 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"/>
                      <a:gd name="T52" fmla="*/ 0 h 2"/>
                      <a:gd name="T53" fmla="*/ 2 w 2"/>
                      <a:gd name="T54" fmla="*/ 2 h 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" h="2">
                        <a:moveTo>
                          <a:pt x="1" y="2"/>
                        </a:moveTo>
                        <a:lnTo>
                          <a:pt x="1" y="2"/>
                        </a:lnTo>
                        <a:lnTo>
                          <a:pt x="2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12" name="Freeform 616">
                    <a:extLst>
                      <a:ext uri="{FF2B5EF4-FFF2-40B4-BE49-F238E27FC236}">
                        <a16:creationId xmlns:a16="http://schemas.microsoft.com/office/drawing/2014/main" id="{A8944A60-AE40-45C0-9C10-889D630C17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" y="153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1 w 1"/>
                      <a:gd name="T7" fmla="*/ 1 h 1"/>
                      <a:gd name="T8" fmla="*/ 1 w 1"/>
                      <a:gd name="T9" fmla="*/ 0 h 1"/>
                      <a:gd name="T10" fmla="*/ 1 w 1"/>
                      <a:gd name="T11" fmla="*/ 0 h 1"/>
                      <a:gd name="T12" fmla="*/ 1 w 1"/>
                      <a:gd name="T13" fmla="*/ 0 h 1"/>
                      <a:gd name="T14" fmla="*/ 1 w 1"/>
                      <a:gd name="T15" fmla="*/ 0 h 1"/>
                      <a:gd name="T16" fmla="*/ 0 w 1"/>
                      <a:gd name="T17" fmla="*/ 0 h 1"/>
                      <a:gd name="T18" fmla="*/ 0 w 1"/>
                      <a:gd name="T19" fmla="*/ 0 h 1"/>
                      <a:gd name="T20" fmla="*/ 0 w 1"/>
                      <a:gd name="T21" fmla="*/ 0 h 1"/>
                      <a:gd name="T22" fmla="*/ 0 w 1"/>
                      <a:gd name="T23" fmla="*/ 0 h 1"/>
                      <a:gd name="T24" fmla="*/ 0 w 1"/>
                      <a:gd name="T25" fmla="*/ 0 h 1"/>
                      <a:gd name="T26" fmla="*/ 0 w 1"/>
                      <a:gd name="T27" fmla="*/ 1 h 1"/>
                      <a:gd name="T28" fmla="*/ 0 w 1"/>
                      <a:gd name="T29" fmla="*/ 1 h 1"/>
                      <a:gd name="T30" fmla="*/ 0 w 1"/>
                      <a:gd name="T31" fmla="*/ 1 h 1"/>
                      <a:gd name="T32" fmla="*/ 0 w 1"/>
                      <a:gd name="T33" fmla="*/ 1 h 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1"/>
                      <a:gd name="T52" fmla="*/ 0 h 1"/>
                      <a:gd name="T53" fmla="*/ 1 w 1"/>
                      <a:gd name="T54" fmla="*/ 1 h 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1" h="1">
                        <a:moveTo>
                          <a:pt x="0" y="1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13" name="Freeform 617">
                    <a:extLst>
                      <a:ext uri="{FF2B5EF4-FFF2-40B4-BE49-F238E27FC236}">
                        <a16:creationId xmlns:a16="http://schemas.microsoft.com/office/drawing/2014/main" id="{641AFF7D-60A7-4679-9628-5D9F553963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1" y="110"/>
                    <a:ext cx="8" cy="9"/>
                  </a:xfrm>
                  <a:custGeom>
                    <a:avLst/>
                    <a:gdLst>
                      <a:gd name="T0" fmla="*/ 5 w 8"/>
                      <a:gd name="T1" fmla="*/ 9 h 9"/>
                      <a:gd name="T2" fmla="*/ 6 w 8"/>
                      <a:gd name="T3" fmla="*/ 9 h 9"/>
                      <a:gd name="T4" fmla="*/ 7 w 8"/>
                      <a:gd name="T5" fmla="*/ 8 h 9"/>
                      <a:gd name="T6" fmla="*/ 8 w 8"/>
                      <a:gd name="T7" fmla="*/ 6 h 9"/>
                      <a:gd name="T8" fmla="*/ 8 w 8"/>
                      <a:gd name="T9" fmla="*/ 5 h 9"/>
                      <a:gd name="T10" fmla="*/ 8 w 8"/>
                      <a:gd name="T11" fmla="*/ 4 h 9"/>
                      <a:gd name="T12" fmla="*/ 8 w 8"/>
                      <a:gd name="T13" fmla="*/ 3 h 9"/>
                      <a:gd name="T14" fmla="*/ 7 w 8"/>
                      <a:gd name="T15" fmla="*/ 2 h 9"/>
                      <a:gd name="T16" fmla="*/ 7 w 8"/>
                      <a:gd name="T17" fmla="*/ 1 h 9"/>
                      <a:gd name="T18" fmla="*/ 6 w 8"/>
                      <a:gd name="T19" fmla="*/ 1 h 9"/>
                      <a:gd name="T20" fmla="*/ 5 w 8"/>
                      <a:gd name="T21" fmla="*/ 0 h 9"/>
                      <a:gd name="T22" fmla="*/ 5 w 8"/>
                      <a:gd name="T23" fmla="*/ 0 h 9"/>
                      <a:gd name="T24" fmla="*/ 4 w 8"/>
                      <a:gd name="T25" fmla="*/ 0 h 9"/>
                      <a:gd name="T26" fmla="*/ 3 w 8"/>
                      <a:gd name="T27" fmla="*/ 1 h 9"/>
                      <a:gd name="T28" fmla="*/ 1 w 8"/>
                      <a:gd name="T29" fmla="*/ 2 h 9"/>
                      <a:gd name="T30" fmla="*/ 1 w 8"/>
                      <a:gd name="T31" fmla="*/ 3 h 9"/>
                      <a:gd name="T32" fmla="*/ 0 w 8"/>
                      <a:gd name="T33" fmla="*/ 5 h 9"/>
                      <a:gd name="T34" fmla="*/ 1 w 8"/>
                      <a:gd name="T35" fmla="*/ 6 h 9"/>
                      <a:gd name="T36" fmla="*/ 1 w 8"/>
                      <a:gd name="T37" fmla="*/ 7 h 9"/>
                      <a:gd name="T38" fmla="*/ 1 w 8"/>
                      <a:gd name="T39" fmla="*/ 8 h 9"/>
                      <a:gd name="T40" fmla="*/ 2 w 8"/>
                      <a:gd name="T41" fmla="*/ 8 h 9"/>
                      <a:gd name="T42" fmla="*/ 2 w 8"/>
                      <a:gd name="T43" fmla="*/ 9 h 9"/>
                      <a:gd name="T44" fmla="*/ 3 w 8"/>
                      <a:gd name="T45" fmla="*/ 9 h 9"/>
                      <a:gd name="T46" fmla="*/ 4 w 8"/>
                      <a:gd name="T47" fmla="*/ 9 h 9"/>
                      <a:gd name="T48" fmla="*/ 5 w 8"/>
                      <a:gd name="T49" fmla="*/ 9 h 9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8"/>
                      <a:gd name="T76" fmla="*/ 0 h 9"/>
                      <a:gd name="T77" fmla="*/ 8 w 8"/>
                      <a:gd name="T78" fmla="*/ 9 h 9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8" h="9">
                        <a:moveTo>
                          <a:pt x="5" y="9"/>
                        </a:moveTo>
                        <a:lnTo>
                          <a:pt x="6" y="9"/>
                        </a:lnTo>
                        <a:lnTo>
                          <a:pt x="7" y="8"/>
                        </a:lnTo>
                        <a:lnTo>
                          <a:pt x="8" y="6"/>
                        </a:lnTo>
                        <a:lnTo>
                          <a:pt x="8" y="5"/>
                        </a:lnTo>
                        <a:lnTo>
                          <a:pt x="8" y="4"/>
                        </a:lnTo>
                        <a:lnTo>
                          <a:pt x="8" y="3"/>
                        </a:lnTo>
                        <a:lnTo>
                          <a:pt x="7" y="2"/>
                        </a:lnTo>
                        <a:lnTo>
                          <a:pt x="7" y="1"/>
                        </a:lnTo>
                        <a:lnTo>
                          <a:pt x="6" y="1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lnTo>
                          <a:pt x="3" y="1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lnTo>
                          <a:pt x="0" y="5"/>
                        </a:lnTo>
                        <a:lnTo>
                          <a:pt x="1" y="6"/>
                        </a:lnTo>
                        <a:lnTo>
                          <a:pt x="1" y="7"/>
                        </a:lnTo>
                        <a:lnTo>
                          <a:pt x="1" y="8"/>
                        </a:lnTo>
                        <a:lnTo>
                          <a:pt x="2" y="8"/>
                        </a:lnTo>
                        <a:lnTo>
                          <a:pt x="2" y="9"/>
                        </a:lnTo>
                        <a:lnTo>
                          <a:pt x="3" y="9"/>
                        </a:lnTo>
                        <a:lnTo>
                          <a:pt x="4" y="9"/>
                        </a:lnTo>
                        <a:lnTo>
                          <a:pt x="5" y="9"/>
                        </a:lnTo>
                        <a:close/>
                      </a:path>
                    </a:pathLst>
                  </a:custGeom>
                  <a:solidFill>
                    <a:srgbClr val="FFF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14" name="Freeform 618">
                    <a:extLst>
                      <a:ext uri="{FF2B5EF4-FFF2-40B4-BE49-F238E27FC236}">
                        <a16:creationId xmlns:a16="http://schemas.microsoft.com/office/drawing/2014/main" id="{62E9E161-BE5C-4D96-A155-2F56214736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" y="128"/>
                    <a:ext cx="4" cy="6"/>
                  </a:xfrm>
                  <a:custGeom>
                    <a:avLst/>
                    <a:gdLst>
                      <a:gd name="T0" fmla="*/ 2 w 4"/>
                      <a:gd name="T1" fmla="*/ 0 h 6"/>
                      <a:gd name="T2" fmla="*/ 0 w 4"/>
                      <a:gd name="T3" fmla="*/ 1 h 6"/>
                      <a:gd name="T4" fmla="*/ 0 w 4"/>
                      <a:gd name="T5" fmla="*/ 3 h 6"/>
                      <a:gd name="T6" fmla="*/ 0 w 4"/>
                      <a:gd name="T7" fmla="*/ 5 h 6"/>
                      <a:gd name="T8" fmla="*/ 2 w 4"/>
                      <a:gd name="T9" fmla="*/ 6 h 6"/>
                      <a:gd name="T10" fmla="*/ 4 w 4"/>
                      <a:gd name="T11" fmla="*/ 5 h 6"/>
                      <a:gd name="T12" fmla="*/ 4 w 4"/>
                      <a:gd name="T13" fmla="*/ 3 h 6"/>
                      <a:gd name="T14" fmla="*/ 4 w 4"/>
                      <a:gd name="T15" fmla="*/ 1 h 6"/>
                      <a:gd name="T16" fmla="*/ 2 w 4"/>
                      <a:gd name="T17" fmla="*/ 0 h 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6"/>
                      <a:gd name="T29" fmla="*/ 4 w 4"/>
                      <a:gd name="T30" fmla="*/ 6 h 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6">
                        <a:moveTo>
                          <a:pt x="2" y="0"/>
                        </a:moveTo>
                        <a:lnTo>
                          <a:pt x="0" y="1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6"/>
                        </a:lnTo>
                        <a:lnTo>
                          <a:pt x="4" y="5"/>
                        </a:lnTo>
                        <a:lnTo>
                          <a:pt x="4" y="3"/>
                        </a:lnTo>
                        <a:lnTo>
                          <a:pt x="4" y="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15" name="Freeform 619">
                    <a:extLst>
                      <a:ext uri="{FF2B5EF4-FFF2-40B4-BE49-F238E27FC236}">
                        <a16:creationId xmlns:a16="http://schemas.microsoft.com/office/drawing/2014/main" id="{45D909F8-FD17-4260-A6E7-70DFD47B2F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9" y="136"/>
                    <a:ext cx="7" cy="7"/>
                  </a:xfrm>
                  <a:custGeom>
                    <a:avLst/>
                    <a:gdLst>
                      <a:gd name="T0" fmla="*/ 4 w 7"/>
                      <a:gd name="T1" fmla="*/ 0 h 7"/>
                      <a:gd name="T2" fmla="*/ 2 w 7"/>
                      <a:gd name="T3" fmla="*/ 1 h 7"/>
                      <a:gd name="T4" fmla="*/ 1 w 7"/>
                      <a:gd name="T5" fmla="*/ 2 h 7"/>
                      <a:gd name="T6" fmla="*/ 0 w 7"/>
                      <a:gd name="T7" fmla="*/ 3 h 7"/>
                      <a:gd name="T8" fmla="*/ 0 w 7"/>
                      <a:gd name="T9" fmla="*/ 4 h 7"/>
                      <a:gd name="T10" fmla="*/ 0 w 7"/>
                      <a:gd name="T11" fmla="*/ 5 h 7"/>
                      <a:gd name="T12" fmla="*/ 1 w 7"/>
                      <a:gd name="T13" fmla="*/ 6 h 7"/>
                      <a:gd name="T14" fmla="*/ 2 w 7"/>
                      <a:gd name="T15" fmla="*/ 7 h 7"/>
                      <a:gd name="T16" fmla="*/ 3 w 7"/>
                      <a:gd name="T17" fmla="*/ 7 h 7"/>
                      <a:gd name="T18" fmla="*/ 5 w 7"/>
                      <a:gd name="T19" fmla="*/ 7 h 7"/>
                      <a:gd name="T20" fmla="*/ 6 w 7"/>
                      <a:gd name="T21" fmla="*/ 6 h 7"/>
                      <a:gd name="T22" fmla="*/ 7 w 7"/>
                      <a:gd name="T23" fmla="*/ 5 h 7"/>
                      <a:gd name="T24" fmla="*/ 7 w 7"/>
                      <a:gd name="T25" fmla="*/ 4 h 7"/>
                      <a:gd name="T26" fmla="*/ 7 w 7"/>
                      <a:gd name="T27" fmla="*/ 2 h 7"/>
                      <a:gd name="T28" fmla="*/ 6 w 7"/>
                      <a:gd name="T29" fmla="*/ 1 h 7"/>
                      <a:gd name="T30" fmla="*/ 5 w 7"/>
                      <a:gd name="T31" fmla="*/ 0 h 7"/>
                      <a:gd name="T32" fmla="*/ 4 w 7"/>
                      <a:gd name="T33" fmla="*/ 0 h 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"/>
                      <a:gd name="T52" fmla="*/ 0 h 7"/>
                      <a:gd name="T53" fmla="*/ 7 w 7"/>
                      <a:gd name="T54" fmla="*/ 7 h 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" h="7">
                        <a:moveTo>
                          <a:pt x="4" y="0"/>
                        </a:moveTo>
                        <a:lnTo>
                          <a:pt x="2" y="1"/>
                        </a:lnTo>
                        <a:lnTo>
                          <a:pt x="1" y="2"/>
                        </a:lnTo>
                        <a:lnTo>
                          <a:pt x="0" y="3"/>
                        </a:lnTo>
                        <a:lnTo>
                          <a:pt x="0" y="4"/>
                        </a:lnTo>
                        <a:lnTo>
                          <a:pt x="0" y="5"/>
                        </a:lnTo>
                        <a:lnTo>
                          <a:pt x="1" y="6"/>
                        </a:lnTo>
                        <a:lnTo>
                          <a:pt x="2" y="7"/>
                        </a:lnTo>
                        <a:lnTo>
                          <a:pt x="3" y="7"/>
                        </a:lnTo>
                        <a:lnTo>
                          <a:pt x="5" y="7"/>
                        </a:lnTo>
                        <a:lnTo>
                          <a:pt x="6" y="6"/>
                        </a:lnTo>
                        <a:lnTo>
                          <a:pt x="7" y="5"/>
                        </a:lnTo>
                        <a:lnTo>
                          <a:pt x="7" y="4"/>
                        </a:lnTo>
                        <a:lnTo>
                          <a:pt x="7" y="2"/>
                        </a:lnTo>
                        <a:lnTo>
                          <a:pt x="6" y="1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7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16" name="Freeform 620">
                    <a:extLst>
                      <a:ext uri="{FF2B5EF4-FFF2-40B4-BE49-F238E27FC236}">
                        <a16:creationId xmlns:a16="http://schemas.microsoft.com/office/drawing/2014/main" id="{66531BDF-E1FA-4923-9612-CE3EA128F6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6" y="116"/>
                    <a:ext cx="11" cy="11"/>
                  </a:xfrm>
                  <a:custGeom>
                    <a:avLst/>
                    <a:gdLst>
                      <a:gd name="T0" fmla="*/ 5 w 11"/>
                      <a:gd name="T1" fmla="*/ 0 h 11"/>
                      <a:gd name="T2" fmla="*/ 3 w 11"/>
                      <a:gd name="T3" fmla="*/ 1 h 11"/>
                      <a:gd name="T4" fmla="*/ 2 w 11"/>
                      <a:gd name="T5" fmla="*/ 2 h 11"/>
                      <a:gd name="T6" fmla="*/ 1 w 11"/>
                      <a:gd name="T7" fmla="*/ 4 h 11"/>
                      <a:gd name="T8" fmla="*/ 0 w 11"/>
                      <a:gd name="T9" fmla="*/ 5 h 11"/>
                      <a:gd name="T10" fmla="*/ 1 w 11"/>
                      <a:gd name="T11" fmla="*/ 7 h 11"/>
                      <a:gd name="T12" fmla="*/ 2 w 11"/>
                      <a:gd name="T13" fmla="*/ 9 h 11"/>
                      <a:gd name="T14" fmla="*/ 3 w 11"/>
                      <a:gd name="T15" fmla="*/ 10 h 11"/>
                      <a:gd name="T16" fmla="*/ 6 w 11"/>
                      <a:gd name="T17" fmla="*/ 11 h 11"/>
                      <a:gd name="T18" fmla="*/ 8 w 11"/>
                      <a:gd name="T19" fmla="*/ 10 h 11"/>
                      <a:gd name="T20" fmla="*/ 9 w 11"/>
                      <a:gd name="T21" fmla="*/ 9 h 11"/>
                      <a:gd name="T22" fmla="*/ 10 w 11"/>
                      <a:gd name="T23" fmla="*/ 7 h 11"/>
                      <a:gd name="T24" fmla="*/ 11 w 11"/>
                      <a:gd name="T25" fmla="*/ 5 h 11"/>
                      <a:gd name="T26" fmla="*/ 10 w 11"/>
                      <a:gd name="T27" fmla="*/ 4 h 11"/>
                      <a:gd name="T28" fmla="*/ 9 w 11"/>
                      <a:gd name="T29" fmla="*/ 2 h 11"/>
                      <a:gd name="T30" fmla="*/ 8 w 11"/>
                      <a:gd name="T31" fmla="*/ 1 h 11"/>
                      <a:gd name="T32" fmla="*/ 5 w 11"/>
                      <a:gd name="T33" fmla="*/ 0 h 11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11"/>
                      <a:gd name="T52" fmla="*/ 0 h 11"/>
                      <a:gd name="T53" fmla="*/ 11 w 11"/>
                      <a:gd name="T54" fmla="*/ 11 h 11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11" h="11">
                        <a:moveTo>
                          <a:pt x="5" y="0"/>
                        </a:moveTo>
                        <a:lnTo>
                          <a:pt x="3" y="1"/>
                        </a:lnTo>
                        <a:lnTo>
                          <a:pt x="2" y="2"/>
                        </a:lnTo>
                        <a:lnTo>
                          <a:pt x="1" y="4"/>
                        </a:lnTo>
                        <a:lnTo>
                          <a:pt x="0" y="5"/>
                        </a:lnTo>
                        <a:lnTo>
                          <a:pt x="1" y="7"/>
                        </a:lnTo>
                        <a:lnTo>
                          <a:pt x="2" y="9"/>
                        </a:lnTo>
                        <a:lnTo>
                          <a:pt x="3" y="10"/>
                        </a:lnTo>
                        <a:lnTo>
                          <a:pt x="6" y="11"/>
                        </a:lnTo>
                        <a:lnTo>
                          <a:pt x="8" y="10"/>
                        </a:lnTo>
                        <a:lnTo>
                          <a:pt x="9" y="9"/>
                        </a:lnTo>
                        <a:lnTo>
                          <a:pt x="10" y="7"/>
                        </a:lnTo>
                        <a:lnTo>
                          <a:pt x="11" y="5"/>
                        </a:lnTo>
                        <a:lnTo>
                          <a:pt x="10" y="4"/>
                        </a:lnTo>
                        <a:lnTo>
                          <a:pt x="9" y="2"/>
                        </a:lnTo>
                        <a:lnTo>
                          <a:pt x="8" y="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F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17" name="Freeform 621">
                    <a:extLst>
                      <a:ext uri="{FF2B5EF4-FFF2-40B4-BE49-F238E27FC236}">
                        <a16:creationId xmlns:a16="http://schemas.microsoft.com/office/drawing/2014/main" id="{A158C077-D46A-45E8-8A4C-754A77ADF2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0" y="34"/>
                    <a:ext cx="108" cy="22"/>
                  </a:xfrm>
                  <a:custGeom>
                    <a:avLst/>
                    <a:gdLst>
                      <a:gd name="T0" fmla="*/ 107 w 108"/>
                      <a:gd name="T1" fmla="*/ 22 h 22"/>
                      <a:gd name="T2" fmla="*/ 108 w 108"/>
                      <a:gd name="T3" fmla="*/ 20 h 22"/>
                      <a:gd name="T4" fmla="*/ 0 w 108"/>
                      <a:gd name="T5" fmla="*/ 0 h 22"/>
                      <a:gd name="T6" fmla="*/ 0 w 108"/>
                      <a:gd name="T7" fmla="*/ 7 h 22"/>
                      <a:gd name="T8" fmla="*/ 107 w 108"/>
                      <a:gd name="T9" fmla="*/ 22 h 2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08"/>
                      <a:gd name="T16" fmla="*/ 0 h 22"/>
                      <a:gd name="T17" fmla="*/ 108 w 108"/>
                      <a:gd name="T18" fmla="*/ 22 h 2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08" h="22">
                        <a:moveTo>
                          <a:pt x="107" y="22"/>
                        </a:moveTo>
                        <a:lnTo>
                          <a:pt x="108" y="20"/>
                        </a:lnTo>
                        <a:lnTo>
                          <a:pt x="0" y="0"/>
                        </a:lnTo>
                        <a:lnTo>
                          <a:pt x="0" y="7"/>
                        </a:lnTo>
                        <a:lnTo>
                          <a:pt x="107" y="22"/>
                        </a:lnTo>
                        <a:close/>
                      </a:path>
                    </a:pathLst>
                  </a:custGeom>
                  <a:solidFill>
                    <a:srgbClr val="7FF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18" name="Freeform 622">
                    <a:extLst>
                      <a:ext uri="{FF2B5EF4-FFF2-40B4-BE49-F238E27FC236}">
                        <a16:creationId xmlns:a16="http://schemas.microsoft.com/office/drawing/2014/main" id="{71B0A77E-016E-4D3A-A0A8-D9EF80BE6A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0" y="33"/>
                    <a:ext cx="108" cy="21"/>
                  </a:xfrm>
                  <a:custGeom>
                    <a:avLst/>
                    <a:gdLst>
                      <a:gd name="T0" fmla="*/ 0 w 108"/>
                      <a:gd name="T1" fmla="*/ 1 h 21"/>
                      <a:gd name="T2" fmla="*/ 108 w 108"/>
                      <a:gd name="T3" fmla="*/ 21 h 21"/>
                      <a:gd name="T4" fmla="*/ 108 w 108"/>
                      <a:gd name="T5" fmla="*/ 20 h 21"/>
                      <a:gd name="T6" fmla="*/ 0 w 108"/>
                      <a:gd name="T7" fmla="*/ 0 h 21"/>
                      <a:gd name="T8" fmla="*/ 0 w 108"/>
                      <a:gd name="T9" fmla="*/ 1 h 2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08"/>
                      <a:gd name="T16" fmla="*/ 0 h 21"/>
                      <a:gd name="T17" fmla="*/ 108 w 108"/>
                      <a:gd name="T18" fmla="*/ 21 h 2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08" h="21">
                        <a:moveTo>
                          <a:pt x="0" y="1"/>
                        </a:moveTo>
                        <a:lnTo>
                          <a:pt x="108" y="21"/>
                        </a:lnTo>
                        <a:lnTo>
                          <a:pt x="108" y="2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19" name="Freeform 623">
                    <a:extLst>
                      <a:ext uri="{FF2B5EF4-FFF2-40B4-BE49-F238E27FC236}">
                        <a16:creationId xmlns:a16="http://schemas.microsoft.com/office/drawing/2014/main" id="{080C5D35-7B14-4C54-99D1-7A506CDF04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0" y="40"/>
                    <a:ext cx="107" cy="16"/>
                  </a:xfrm>
                  <a:custGeom>
                    <a:avLst/>
                    <a:gdLst>
                      <a:gd name="T0" fmla="*/ 107 w 107"/>
                      <a:gd name="T1" fmla="*/ 16 h 16"/>
                      <a:gd name="T2" fmla="*/ 0 w 107"/>
                      <a:gd name="T3" fmla="*/ 0 h 16"/>
                      <a:gd name="T4" fmla="*/ 0 w 107"/>
                      <a:gd name="T5" fmla="*/ 1 h 16"/>
                      <a:gd name="T6" fmla="*/ 107 w 107"/>
                      <a:gd name="T7" fmla="*/ 16 h 16"/>
                      <a:gd name="T8" fmla="*/ 107 w 107"/>
                      <a:gd name="T9" fmla="*/ 16 h 1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07"/>
                      <a:gd name="T16" fmla="*/ 0 h 16"/>
                      <a:gd name="T17" fmla="*/ 107 w 107"/>
                      <a:gd name="T18" fmla="*/ 16 h 1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07" h="16">
                        <a:moveTo>
                          <a:pt x="107" y="16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07" y="1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20" name="Freeform 624">
                    <a:extLst>
                      <a:ext uri="{FF2B5EF4-FFF2-40B4-BE49-F238E27FC236}">
                        <a16:creationId xmlns:a16="http://schemas.microsoft.com/office/drawing/2014/main" id="{D445DBA1-6125-4B54-92A1-A91D338D65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38" y="29"/>
                    <a:ext cx="2" cy="15"/>
                  </a:xfrm>
                  <a:custGeom>
                    <a:avLst/>
                    <a:gdLst>
                      <a:gd name="T0" fmla="*/ 0 w 2"/>
                      <a:gd name="T1" fmla="*/ 0 h 15"/>
                      <a:gd name="T2" fmla="*/ 0 w 2"/>
                      <a:gd name="T3" fmla="*/ 3 h 15"/>
                      <a:gd name="T4" fmla="*/ 2 w 2"/>
                      <a:gd name="T5" fmla="*/ 4 h 15"/>
                      <a:gd name="T6" fmla="*/ 2 w 2"/>
                      <a:gd name="T7" fmla="*/ 12 h 15"/>
                      <a:gd name="T8" fmla="*/ 1 w 2"/>
                      <a:gd name="T9" fmla="*/ 13 h 15"/>
                      <a:gd name="T10" fmla="*/ 0 w 2"/>
                      <a:gd name="T11" fmla="*/ 15 h 15"/>
                      <a:gd name="T12" fmla="*/ 0 w 2"/>
                      <a:gd name="T13" fmla="*/ 0 h 1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"/>
                      <a:gd name="T22" fmla="*/ 0 h 15"/>
                      <a:gd name="T23" fmla="*/ 2 w 2"/>
                      <a:gd name="T24" fmla="*/ 15 h 1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" h="15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2" y="4"/>
                        </a:lnTo>
                        <a:lnTo>
                          <a:pt x="2" y="12"/>
                        </a:lnTo>
                        <a:lnTo>
                          <a:pt x="1" y="13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21" name="Freeform 625">
                    <a:extLst>
                      <a:ext uri="{FF2B5EF4-FFF2-40B4-BE49-F238E27FC236}">
                        <a16:creationId xmlns:a16="http://schemas.microsoft.com/office/drawing/2014/main" id="{C9D03248-BF71-4B9A-BBD7-088BB88918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8" y="29"/>
                    <a:ext cx="2" cy="15"/>
                  </a:xfrm>
                  <a:custGeom>
                    <a:avLst/>
                    <a:gdLst>
                      <a:gd name="T0" fmla="*/ 0 w 2"/>
                      <a:gd name="T1" fmla="*/ 0 h 15"/>
                      <a:gd name="T2" fmla="*/ 0 w 2"/>
                      <a:gd name="T3" fmla="*/ 3 h 15"/>
                      <a:gd name="T4" fmla="*/ 2 w 2"/>
                      <a:gd name="T5" fmla="*/ 4 h 15"/>
                      <a:gd name="T6" fmla="*/ 2 w 2"/>
                      <a:gd name="T7" fmla="*/ 12 h 15"/>
                      <a:gd name="T8" fmla="*/ 1 w 2"/>
                      <a:gd name="T9" fmla="*/ 13 h 15"/>
                      <a:gd name="T10" fmla="*/ 0 w 2"/>
                      <a:gd name="T11" fmla="*/ 15 h 15"/>
                      <a:gd name="T12" fmla="*/ 0 w 2"/>
                      <a:gd name="T13" fmla="*/ 0 h 1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"/>
                      <a:gd name="T22" fmla="*/ 0 h 15"/>
                      <a:gd name="T23" fmla="*/ 2 w 2"/>
                      <a:gd name="T24" fmla="*/ 15 h 1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" h="15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2" y="4"/>
                        </a:lnTo>
                        <a:lnTo>
                          <a:pt x="2" y="12"/>
                        </a:lnTo>
                        <a:lnTo>
                          <a:pt x="1" y="13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22" name="Freeform 626">
                    <a:extLst>
                      <a:ext uri="{FF2B5EF4-FFF2-40B4-BE49-F238E27FC236}">
                        <a16:creationId xmlns:a16="http://schemas.microsoft.com/office/drawing/2014/main" id="{4278CBDA-7033-4DAD-A0FF-A34D26D066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6" y="47"/>
                    <a:ext cx="10" cy="97"/>
                  </a:xfrm>
                  <a:custGeom>
                    <a:avLst/>
                    <a:gdLst>
                      <a:gd name="T0" fmla="*/ 9 w 10"/>
                      <a:gd name="T1" fmla="*/ 92 h 97"/>
                      <a:gd name="T2" fmla="*/ 10 w 10"/>
                      <a:gd name="T3" fmla="*/ 91 h 97"/>
                      <a:gd name="T4" fmla="*/ 10 w 10"/>
                      <a:gd name="T5" fmla="*/ 90 h 97"/>
                      <a:gd name="T6" fmla="*/ 10 w 10"/>
                      <a:gd name="T7" fmla="*/ 89 h 97"/>
                      <a:gd name="T8" fmla="*/ 10 w 10"/>
                      <a:gd name="T9" fmla="*/ 89 h 97"/>
                      <a:gd name="T10" fmla="*/ 10 w 10"/>
                      <a:gd name="T11" fmla="*/ 2 h 97"/>
                      <a:gd name="T12" fmla="*/ 10 w 10"/>
                      <a:gd name="T13" fmla="*/ 1 h 97"/>
                      <a:gd name="T14" fmla="*/ 10 w 10"/>
                      <a:gd name="T15" fmla="*/ 1 h 97"/>
                      <a:gd name="T16" fmla="*/ 9 w 10"/>
                      <a:gd name="T17" fmla="*/ 1 h 97"/>
                      <a:gd name="T18" fmla="*/ 9 w 10"/>
                      <a:gd name="T19" fmla="*/ 1 h 97"/>
                      <a:gd name="T20" fmla="*/ 1 w 10"/>
                      <a:gd name="T21" fmla="*/ 0 h 97"/>
                      <a:gd name="T22" fmla="*/ 0 w 10"/>
                      <a:gd name="T23" fmla="*/ 0 h 97"/>
                      <a:gd name="T24" fmla="*/ 0 w 10"/>
                      <a:gd name="T25" fmla="*/ 0 h 97"/>
                      <a:gd name="T26" fmla="*/ 0 w 10"/>
                      <a:gd name="T27" fmla="*/ 1 h 97"/>
                      <a:gd name="T28" fmla="*/ 0 w 10"/>
                      <a:gd name="T29" fmla="*/ 1 h 97"/>
                      <a:gd name="T30" fmla="*/ 0 w 10"/>
                      <a:gd name="T31" fmla="*/ 95 h 97"/>
                      <a:gd name="T32" fmla="*/ 0 w 10"/>
                      <a:gd name="T33" fmla="*/ 96 h 97"/>
                      <a:gd name="T34" fmla="*/ 0 w 10"/>
                      <a:gd name="T35" fmla="*/ 96 h 97"/>
                      <a:gd name="T36" fmla="*/ 0 w 10"/>
                      <a:gd name="T37" fmla="*/ 97 h 97"/>
                      <a:gd name="T38" fmla="*/ 1 w 10"/>
                      <a:gd name="T39" fmla="*/ 97 h 97"/>
                      <a:gd name="T40" fmla="*/ 9 w 10"/>
                      <a:gd name="T41" fmla="*/ 92 h 97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0"/>
                      <a:gd name="T64" fmla="*/ 0 h 97"/>
                      <a:gd name="T65" fmla="*/ 10 w 10"/>
                      <a:gd name="T66" fmla="*/ 97 h 97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0" h="97">
                        <a:moveTo>
                          <a:pt x="9" y="92"/>
                        </a:moveTo>
                        <a:lnTo>
                          <a:pt x="10" y="91"/>
                        </a:lnTo>
                        <a:lnTo>
                          <a:pt x="10" y="90"/>
                        </a:lnTo>
                        <a:lnTo>
                          <a:pt x="10" y="89"/>
                        </a:lnTo>
                        <a:lnTo>
                          <a:pt x="10" y="2"/>
                        </a:lnTo>
                        <a:lnTo>
                          <a:pt x="10" y="1"/>
                        </a:lnTo>
                        <a:lnTo>
                          <a:pt x="9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95"/>
                        </a:lnTo>
                        <a:lnTo>
                          <a:pt x="0" y="96"/>
                        </a:lnTo>
                        <a:lnTo>
                          <a:pt x="0" y="97"/>
                        </a:lnTo>
                        <a:lnTo>
                          <a:pt x="1" y="97"/>
                        </a:lnTo>
                        <a:lnTo>
                          <a:pt x="9" y="92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23" name="Freeform 627">
                    <a:extLst>
                      <a:ext uri="{FF2B5EF4-FFF2-40B4-BE49-F238E27FC236}">
                        <a16:creationId xmlns:a16="http://schemas.microsoft.com/office/drawing/2014/main" id="{3D6168A4-20CB-4AAE-9ED0-DC5F6CA6C2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" y="47"/>
                    <a:ext cx="10" cy="97"/>
                  </a:xfrm>
                  <a:custGeom>
                    <a:avLst/>
                    <a:gdLst>
                      <a:gd name="T0" fmla="*/ 9 w 10"/>
                      <a:gd name="T1" fmla="*/ 92 h 97"/>
                      <a:gd name="T2" fmla="*/ 9 w 10"/>
                      <a:gd name="T3" fmla="*/ 92 h 97"/>
                      <a:gd name="T4" fmla="*/ 10 w 10"/>
                      <a:gd name="T5" fmla="*/ 91 h 97"/>
                      <a:gd name="T6" fmla="*/ 10 w 10"/>
                      <a:gd name="T7" fmla="*/ 90 h 97"/>
                      <a:gd name="T8" fmla="*/ 10 w 10"/>
                      <a:gd name="T9" fmla="*/ 89 h 97"/>
                      <a:gd name="T10" fmla="*/ 10 w 10"/>
                      <a:gd name="T11" fmla="*/ 89 h 97"/>
                      <a:gd name="T12" fmla="*/ 10 w 10"/>
                      <a:gd name="T13" fmla="*/ 2 h 97"/>
                      <a:gd name="T14" fmla="*/ 10 w 10"/>
                      <a:gd name="T15" fmla="*/ 2 h 97"/>
                      <a:gd name="T16" fmla="*/ 10 w 10"/>
                      <a:gd name="T17" fmla="*/ 1 h 97"/>
                      <a:gd name="T18" fmla="*/ 10 w 10"/>
                      <a:gd name="T19" fmla="*/ 1 h 97"/>
                      <a:gd name="T20" fmla="*/ 9 w 10"/>
                      <a:gd name="T21" fmla="*/ 1 h 97"/>
                      <a:gd name="T22" fmla="*/ 9 w 10"/>
                      <a:gd name="T23" fmla="*/ 1 h 97"/>
                      <a:gd name="T24" fmla="*/ 1 w 10"/>
                      <a:gd name="T25" fmla="*/ 0 h 97"/>
                      <a:gd name="T26" fmla="*/ 1 w 10"/>
                      <a:gd name="T27" fmla="*/ 0 h 97"/>
                      <a:gd name="T28" fmla="*/ 0 w 10"/>
                      <a:gd name="T29" fmla="*/ 0 h 97"/>
                      <a:gd name="T30" fmla="*/ 0 w 10"/>
                      <a:gd name="T31" fmla="*/ 0 h 97"/>
                      <a:gd name="T32" fmla="*/ 0 w 10"/>
                      <a:gd name="T33" fmla="*/ 1 h 97"/>
                      <a:gd name="T34" fmla="*/ 0 w 10"/>
                      <a:gd name="T35" fmla="*/ 1 h 97"/>
                      <a:gd name="T36" fmla="*/ 0 w 10"/>
                      <a:gd name="T37" fmla="*/ 95 h 97"/>
                      <a:gd name="T38" fmla="*/ 0 w 10"/>
                      <a:gd name="T39" fmla="*/ 95 h 97"/>
                      <a:gd name="T40" fmla="*/ 0 w 10"/>
                      <a:gd name="T41" fmla="*/ 96 h 97"/>
                      <a:gd name="T42" fmla="*/ 0 w 10"/>
                      <a:gd name="T43" fmla="*/ 96 h 97"/>
                      <a:gd name="T44" fmla="*/ 0 w 10"/>
                      <a:gd name="T45" fmla="*/ 97 h 97"/>
                      <a:gd name="T46" fmla="*/ 1 w 10"/>
                      <a:gd name="T47" fmla="*/ 97 h 97"/>
                      <a:gd name="T48" fmla="*/ 9 w 10"/>
                      <a:gd name="T49" fmla="*/ 92 h 97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10"/>
                      <a:gd name="T76" fmla="*/ 0 h 97"/>
                      <a:gd name="T77" fmla="*/ 10 w 10"/>
                      <a:gd name="T78" fmla="*/ 97 h 97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10" h="97">
                        <a:moveTo>
                          <a:pt x="9" y="92"/>
                        </a:moveTo>
                        <a:lnTo>
                          <a:pt x="9" y="92"/>
                        </a:lnTo>
                        <a:lnTo>
                          <a:pt x="10" y="91"/>
                        </a:lnTo>
                        <a:lnTo>
                          <a:pt x="10" y="90"/>
                        </a:lnTo>
                        <a:lnTo>
                          <a:pt x="10" y="89"/>
                        </a:lnTo>
                        <a:lnTo>
                          <a:pt x="10" y="2"/>
                        </a:lnTo>
                        <a:lnTo>
                          <a:pt x="10" y="1"/>
                        </a:lnTo>
                        <a:lnTo>
                          <a:pt x="9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95"/>
                        </a:lnTo>
                        <a:lnTo>
                          <a:pt x="0" y="96"/>
                        </a:lnTo>
                        <a:lnTo>
                          <a:pt x="0" y="97"/>
                        </a:lnTo>
                        <a:lnTo>
                          <a:pt x="1" y="97"/>
                        </a:lnTo>
                        <a:lnTo>
                          <a:pt x="9" y="92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24" name="Freeform 628">
                    <a:extLst>
                      <a:ext uri="{FF2B5EF4-FFF2-40B4-BE49-F238E27FC236}">
                        <a16:creationId xmlns:a16="http://schemas.microsoft.com/office/drawing/2014/main" id="{81B087F5-81DC-473D-A7E6-CF4A2FD69A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9" y="52"/>
                    <a:ext cx="2" cy="7"/>
                  </a:xfrm>
                  <a:custGeom>
                    <a:avLst/>
                    <a:gdLst>
                      <a:gd name="T0" fmla="*/ 1 w 2"/>
                      <a:gd name="T1" fmla="*/ 0 h 7"/>
                      <a:gd name="T2" fmla="*/ 1 w 2"/>
                      <a:gd name="T3" fmla="*/ 0 h 7"/>
                      <a:gd name="T4" fmla="*/ 0 w 2"/>
                      <a:gd name="T5" fmla="*/ 0 h 7"/>
                      <a:gd name="T6" fmla="*/ 0 w 2"/>
                      <a:gd name="T7" fmla="*/ 1 h 7"/>
                      <a:gd name="T8" fmla="*/ 0 w 2"/>
                      <a:gd name="T9" fmla="*/ 1 h 7"/>
                      <a:gd name="T10" fmla="*/ 0 w 2"/>
                      <a:gd name="T11" fmla="*/ 2 h 7"/>
                      <a:gd name="T12" fmla="*/ 0 w 2"/>
                      <a:gd name="T13" fmla="*/ 3 h 7"/>
                      <a:gd name="T14" fmla="*/ 0 w 2"/>
                      <a:gd name="T15" fmla="*/ 5 h 7"/>
                      <a:gd name="T16" fmla="*/ 0 w 2"/>
                      <a:gd name="T17" fmla="*/ 7 h 7"/>
                      <a:gd name="T18" fmla="*/ 0 w 2"/>
                      <a:gd name="T19" fmla="*/ 6 h 7"/>
                      <a:gd name="T20" fmla="*/ 2 w 2"/>
                      <a:gd name="T21" fmla="*/ 6 h 7"/>
                      <a:gd name="T22" fmla="*/ 2 w 2"/>
                      <a:gd name="T23" fmla="*/ 0 h 7"/>
                      <a:gd name="T24" fmla="*/ 2 w 2"/>
                      <a:gd name="T25" fmla="*/ 0 h 7"/>
                      <a:gd name="T26" fmla="*/ 1 w 2"/>
                      <a:gd name="T27" fmla="*/ 0 h 7"/>
                      <a:gd name="T28" fmla="*/ 1 w 2"/>
                      <a:gd name="T29" fmla="*/ 0 h 7"/>
                      <a:gd name="T30" fmla="*/ 1 w 2"/>
                      <a:gd name="T31" fmla="*/ 0 h 7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2"/>
                      <a:gd name="T49" fmla="*/ 0 h 7"/>
                      <a:gd name="T50" fmla="*/ 2 w 2"/>
                      <a:gd name="T51" fmla="*/ 7 h 7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2" h="7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0" y="7"/>
                        </a:lnTo>
                        <a:lnTo>
                          <a:pt x="0" y="6"/>
                        </a:lnTo>
                        <a:lnTo>
                          <a:pt x="2" y="6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25" name="Freeform 629">
                    <a:extLst>
                      <a:ext uri="{FF2B5EF4-FFF2-40B4-BE49-F238E27FC236}">
                        <a16:creationId xmlns:a16="http://schemas.microsoft.com/office/drawing/2014/main" id="{41BC2FEF-E999-4656-8DCF-561B9ED876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" y="52"/>
                    <a:ext cx="2" cy="7"/>
                  </a:xfrm>
                  <a:custGeom>
                    <a:avLst/>
                    <a:gdLst>
                      <a:gd name="T0" fmla="*/ 1 w 2"/>
                      <a:gd name="T1" fmla="*/ 0 h 7"/>
                      <a:gd name="T2" fmla="*/ 1 w 2"/>
                      <a:gd name="T3" fmla="*/ 0 h 7"/>
                      <a:gd name="T4" fmla="*/ 1 w 2"/>
                      <a:gd name="T5" fmla="*/ 0 h 7"/>
                      <a:gd name="T6" fmla="*/ 0 w 2"/>
                      <a:gd name="T7" fmla="*/ 0 h 7"/>
                      <a:gd name="T8" fmla="*/ 0 w 2"/>
                      <a:gd name="T9" fmla="*/ 1 h 7"/>
                      <a:gd name="T10" fmla="*/ 0 w 2"/>
                      <a:gd name="T11" fmla="*/ 1 h 7"/>
                      <a:gd name="T12" fmla="*/ 0 w 2"/>
                      <a:gd name="T13" fmla="*/ 1 h 7"/>
                      <a:gd name="T14" fmla="*/ 0 w 2"/>
                      <a:gd name="T15" fmla="*/ 2 h 7"/>
                      <a:gd name="T16" fmla="*/ 0 w 2"/>
                      <a:gd name="T17" fmla="*/ 3 h 7"/>
                      <a:gd name="T18" fmla="*/ 0 w 2"/>
                      <a:gd name="T19" fmla="*/ 5 h 7"/>
                      <a:gd name="T20" fmla="*/ 0 w 2"/>
                      <a:gd name="T21" fmla="*/ 7 h 7"/>
                      <a:gd name="T22" fmla="*/ 0 w 2"/>
                      <a:gd name="T23" fmla="*/ 6 h 7"/>
                      <a:gd name="T24" fmla="*/ 2 w 2"/>
                      <a:gd name="T25" fmla="*/ 6 h 7"/>
                      <a:gd name="T26" fmla="*/ 2 w 2"/>
                      <a:gd name="T27" fmla="*/ 0 h 7"/>
                      <a:gd name="T28" fmla="*/ 2 w 2"/>
                      <a:gd name="T29" fmla="*/ 0 h 7"/>
                      <a:gd name="T30" fmla="*/ 2 w 2"/>
                      <a:gd name="T31" fmla="*/ 0 h 7"/>
                      <a:gd name="T32" fmla="*/ 1 w 2"/>
                      <a:gd name="T33" fmla="*/ 0 h 7"/>
                      <a:gd name="T34" fmla="*/ 1 w 2"/>
                      <a:gd name="T35" fmla="*/ 0 h 7"/>
                      <a:gd name="T36" fmla="*/ 1 w 2"/>
                      <a:gd name="T37" fmla="*/ 0 h 7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2"/>
                      <a:gd name="T58" fmla="*/ 0 h 7"/>
                      <a:gd name="T59" fmla="*/ 2 w 2"/>
                      <a:gd name="T60" fmla="*/ 7 h 7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2" h="7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0" y="7"/>
                        </a:lnTo>
                        <a:lnTo>
                          <a:pt x="0" y="6"/>
                        </a:lnTo>
                        <a:lnTo>
                          <a:pt x="2" y="6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26" name="Freeform 630">
                    <a:extLst>
                      <a:ext uri="{FF2B5EF4-FFF2-40B4-BE49-F238E27FC236}">
                        <a16:creationId xmlns:a16="http://schemas.microsoft.com/office/drawing/2014/main" id="{48EF2C63-B72D-4551-9E10-EA5B2D2599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9" y="52"/>
                    <a:ext cx="5" cy="42"/>
                  </a:xfrm>
                  <a:custGeom>
                    <a:avLst/>
                    <a:gdLst>
                      <a:gd name="T0" fmla="*/ 4 w 5"/>
                      <a:gd name="T1" fmla="*/ 0 h 42"/>
                      <a:gd name="T2" fmla="*/ 4 w 5"/>
                      <a:gd name="T3" fmla="*/ 0 h 42"/>
                      <a:gd name="T4" fmla="*/ 3 w 5"/>
                      <a:gd name="T5" fmla="*/ 0 h 42"/>
                      <a:gd name="T6" fmla="*/ 3 w 5"/>
                      <a:gd name="T7" fmla="*/ 0 h 42"/>
                      <a:gd name="T8" fmla="*/ 2 w 5"/>
                      <a:gd name="T9" fmla="*/ 0 h 42"/>
                      <a:gd name="T10" fmla="*/ 2 w 5"/>
                      <a:gd name="T11" fmla="*/ 6 h 42"/>
                      <a:gd name="T12" fmla="*/ 5 w 5"/>
                      <a:gd name="T13" fmla="*/ 6 h 42"/>
                      <a:gd name="T14" fmla="*/ 5 w 5"/>
                      <a:gd name="T15" fmla="*/ 9 h 42"/>
                      <a:gd name="T16" fmla="*/ 4 w 5"/>
                      <a:gd name="T17" fmla="*/ 10 h 42"/>
                      <a:gd name="T18" fmla="*/ 4 w 5"/>
                      <a:gd name="T19" fmla="*/ 14 h 42"/>
                      <a:gd name="T20" fmla="*/ 4 w 5"/>
                      <a:gd name="T21" fmla="*/ 23 h 42"/>
                      <a:gd name="T22" fmla="*/ 4 w 5"/>
                      <a:gd name="T23" fmla="*/ 32 h 42"/>
                      <a:gd name="T24" fmla="*/ 4 w 5"/>
                      <a:gd name="T25" fmla="*/ 37 h 42"/>
                      <a:gd name="T26" fmla="*/ 4 w 5"/>
                      <a:gd name="T27" fmla="*/ 39 h 42"/>
                      <a:gd name="T28" fmla="*/ 4 w 5"/>
                      <a:gd name="T29" fmla="*/ 39 h 42"/>
                      <a:gd name="T30" fmla="*/ 4 w 5"/>
                      <a:gd name="T31" fmla="*/ 40 h 42"/>
                      <a:gd name="T32" fmla="*/ 3 w 5"/>
                      <a:gd name="T33" fmla="*/ 40 h 42"/>
                      <a:gd name="T34" fmla="*/ 2 w 5"/>
                      <a:gd name="T35" fmla="*/ 40 h 42"/>
                      <a:gd name="T36" fmla="*/ 1 w 5"/>
                      <a:gd name="T37" fmla="*/ 40 h 42"/>
                      <a:gd name="T38" fmla="*/ 0 w 5"/>
                      <a:gd name="T39" fmla="*/ 40 h 42"/>
                      <a:gd name="T40" fmla="*/ 0 w 5"/>
                      <a:gd name="T41" fmla="*/ 41 h 42"/>
                      <a:gd name="T42" fmla="*/ 0 w 5"/>
                      <a:gd name="T43" fmla="*/ 41 h 42"/>
                      <a:gd name="T44" fmla="*/ 0 w 5"/>
                      <a:gd name="T45" fmla="*/ 41 h 42"/>
                      <a:gd name="T46" fmla="*/ 0 w 5"/>
                      <a:gd name="T47" fmla="*/ 42 h 42"/>
                      <a:gd name="T48" fmla="*/ 0 w 5"/>
                      <a:gd name="T49" fmla="*/ 42 h 42"/>
                      <a:gd name="T50" fmla="*/ 0 w 5"/>
                      <a:gd name="T51" fmla="*/ 42 h 42"/>
                      <a:gd name="T52" fmla="*/ 0 w 5"/>
                      <a:gd name="T53" fmla="*/ 42 h 42"/>
                      <a:gd name="T54" fmla="*/ 1 w 5"/>
                      <a:gd name="T55" fmla="*/ 41 h 42"/>
                      <a:gd name="T56" fmla="*/ 2 w 5"/>
                      <a:gd name="T57" fmla="*/ 41 h 42"/>
                      <a:gd name="T58" fmla="*/ 3 w 5"/>
                      <a:gd name="T59" fmla="*/ 41 h 42"/>
                      <a:gd name="T60" fmla="*/ 3 w 5"/>
                      <a:gd name="T61" fmla="*/ 41 h 42"/>
                      <a:gd name="T62" fmla="*/ 4 w 5"/>
                      <a:gd name="T63" fmla="*/ 41 h 42"/>
                      <a:gd name="T64" fmla="*/ 4 w 5"/>
                      <a:gd name="T65" fmla="*/ 41 h 42"/>
                      <a:gd name="T66" fmla="*/ 5 w 5"/>
                      <a:gd name="T67" fmla="*/ 40 h 42"/>
                      <a:gd name="T68" fmla="*/ 5 w 5"/>
                      <a:gd name="T69" fmla="*/ 40 h 42"/>
                      <a:gd name="T70" fmla="*/ 5 w 5"/>
                      <a:gd name="T71" fmla="*/ 40 h 42"/>
                      <a:gd name="T72" fmla="*/ 5 w 5"/>
                      <a:gd name="T73" fmla="*/ 39 h 42"/>
                      <a:gd name="T74" fmla="*/ 5 w 5"/>
                      <a:gd name="T75" fmla="*/ 33 h 42"/>
                      <a:gd name="T76" fmla="*/ 5 w 5"/>
                      <a:gd name="T77" fmla="*/ 21 h 42"/>
                      <a:gd name="T78" fmla="*/ 5 w 5"/>
                      <a:gd name="T79" fmla="*/ 8 h 42"/>
                      <a:gd name="T80" fmla="*/ 5 w 5"/>
                      <a:gd name="T81" fmla="*/ 2 h 42"/>
                      <a:gd name="T82" fmla="*/ 5 w 5"/>
                      <a:gd name="T83" fmla="*/ 1 h 42"/>
                      <a:gd name="T84" fmla="*/ 5 w 5"/>
                      <a:gd name="T85" fmla="*/ 0 h 42"/>
                      <a:gd name="T86" fmla="*/ 5 w 5"/>
                      <a:gd name="T87" fmla="*/ 0 h 42"/>
                      <a:gd name="T88" fmla="*/ 4 w 5"/>
                      <a:gd name="T89" fmla="*/ 0 h 42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5"/>
                      <a:gd name="T136" fmla="*/ 0 h 42"/>
                      <a:gd name="T137" fmla="*/ 5 w 5"/>
                      <a:gd name="T138" fmla="*/ 42 h 42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5" h="42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2" y="6"/>
                        </a:lnTo>
                        <a:lnTo>
                          <a:pt x="5" y="6"/>
                        </a:lnTo>
                        <a:lnTo>
                          <a:pt x="5" y="9"/>
                        </a:lnTo>
                        <a:lnTo>
                          <a:pt x="4" y="10"/>
                        </a:lnTo>
                        <a:lnTo>
                          <a:pt x="4" y="14"/>
                        </a:lnTo>
                        <a:lnTo>
                          <a:pt x="4" y="23"/>
                        </a:lnTo>
                        <a:lnTo>
                          <a:pt x="4" y="32"/>
                        </a:lnTo>
                        <a:lnTo>
                          <a:pt x="4" y="37"/>
                        </a:lnTo>
                        <a:lnTo>
                          <a:pt x="4" y="39"/>
                        </a:lnTo>
                        <a:lnTo>
                          <a:pt x="4" y="40"/>
                        </a:lnTo>
                        <a:lnTo>
                          <a:pt x="3" y="40"/>
                        </a:lnTo>
                        <a:lnTo>
                          <a:pt x="2" y="40"/>
                        </a:lnTo>
                        <a:lnTo>
                          <a:pt x="1" y="40"/>
                        </a:lnTo>
                        <a:lnTo>
                          <a:pt x="0" y="40"/>
                        </a:lnTo>
                        <a:lnTo>
                          <a:pt x="0" y="41"/>
                        </a:lnTo>
                        <a:lnTo>
                          <a:pt x="0" y="42"/>
                        </a:lnTo>
                        <a:lnTo>
                          <a:pt x="1" y="41"/>
                        </a:lnTo>
                        <a:lnTo>
                          <a:pt x="2" y="41"/>
                        </a:lnTo>
                        <a:lnTo>
                          <a:pt x="3" y="41"/>
                        </a:lnTo>
                        <a:lnTo>
                          <a:pt x="4" y="41"/>
                        </a:lnTo>
                        <a:lnTo>
                          <a:pt x="5" y="40"/>
                        </a:lnTo>
                        <a:lnTo>
                          <a:pt x="5" y="39"/>
                        </a:lnTo>
                        <a:lnTo>
                          <a:pt x="5" y="33"/>
                        </a:lnTo>
                        <a:lnTo>
                          <a:pt x="5" y="21"/>
                        </a:lnTo>
                        <a:lnTo>
                          <a:pt x="5" y="8"/>
                        </a:lnTo>
                        <a:lnTo>
                          <a:pt x="5" y="2"/>
                        </a:lnTo>
                        <a:lnTo>
                          <a:pt x="5" y="1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27" name="Freeform 631">
                    <a:extLst>
                      <a:ext uri="{FF2B5EF4-FFF2-40B4-BE49-F238E27FC236}">
                        <a16:creationId xmlns:a16="http://schemas.microsoft.com/office/drawing/2014/main" id="{2134BA58-1E46-4E8B-800F-3FF4E43CC9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" y="52"/>
                    <a:ext cx="5" cy="42"/>
                  </a:xfrm>
                  <a:custGeom>
                    <a:avLst/>
                    <a:gdLst>
                      <a:gd name="T0" fmla="*/ 4 w 5"/>
                      <a:gd name="T1" fmla="*/ 0 h 42"/>
                      <a:gd name="T2" fmla="*/ 4 w 5"/>
                      <a:gd name="T3" fmla="*/ 0 h 42"/>
                      <a:gd name="T4" fmla="*/ 4 w 5"/>
                      <a:gd name="T5" fmla="*/ 0 h 42"/>
                      <a:gd name="T6" fmla="*/ 3 w 5"/>
                      <a:gd name="T7" fmla="*/ 0 h 42"/>
                      <a:gd name="T8" fmla="*/ 3 w 5"/>
                      <a:gd name="T9" fmla="*/ 0 h 42"/>
                      <a:gd name="T10" fmla="*/ 2 w 5"/>
                      <a:gd name="T11" fmla="*/ 0 h 42"/>
                      <a:gd name="T12" fmla="*/ 2 w 5"/>
                      <a:gd name="T13" fmla="*/ 6 h 42"/>
                      <a:gd name="T14" fmla="*/ 5 w 5"/>
                      <a:gd name="T15" fmla="*/ 6 h 42"/>
                      <a:gd name="T16" fmla="*/ 5 w 5"/>
                      <a:gd name="T17" fmla="*/ 9 h 42"/>
                      <a:gd name="T18" fmla="*/ 4 w 5"/>
                      <a:gd name="T19" fmla="*/ 10 h 42"/>
                      <a:gd name="T20" fmla="*/ 4 w 5"/>
                      <a:gd name="T21" fmla="*/ 10 h 42"/>
                      <a:gd name="T22" fmla="*/ 4 w 5"/>
                      <a:gd name="T23" fmla="*/ 14 h 42"/>
                      <a:gd name="T24" fmla="*/ 4 w 5"/>
                      <a:gd name="T25" fmla="*/ 23 h 42"/>
                      <a:gd name="T26" fmla="*/ 4 w 5"/>
                      <a:gd name="T27" fmla="*/ 32 h 42"/>
                      <a:gd name="T28" fmla="*/ 4 w 5"/>
                      <a:gd name="T29" fmla="*/ 37 h 42"/>
                      <a:gd name="T30" fmla="*/ 4 w 5"/>
                      <a:gd name="T31" fmla="*/ 37 h 42"/>
                      <a:gd name="T32" fmla="*/ 4 w 5"/>
                      <a:gd name="T33" fmla="*/ 39 h 42"/>
                      <a:gd name="T34" fmla="*/ 4 w 5"/>
                      <a:gd name="T35" fmla="*/ 39 h 42"/>
                      <a:gd name="T36" fmla="*/ 4 w 5"/>
                      <a:gd name="T37" fmla="*/ 40 h 42"/>
                      <a:gd name="T38" fmla="*/ 3 w 5"/>
                      <a:gd name="T39" fmla="*/ 40 h 42"/>
                      <a:gd name="T40" fmla="*/ 3 w 5"/>
                      <a:gd name="T41" fmla="*/ 40 h 42"/>
                      <a:gd name="T42" fmla="*/ 2 w 5"/>
                      <a:gd name="T43" fmla="*/ 40 h 42"/>
                      <a:gd name="T44" fmla="*/ 1 w 5"/>
                      <a:gd name="T45" fmla="*/ 40 h 42"/>
                      <a:gd name="T46" fmla="*/ 0 w 5"/>
                      <a:gd name="T47" fmla="*/ 40 h 42"/>
                      <a:gd name="T48" fmla="*/ 0 w 5"/>
                      <a:gd name="T49" fmla="*/ 41 h 42"/>
                      <a:gd name="T50" fmla="*/ 0 w 5"/>
                      <a:gd name="T51" fmla="*/ 41 h 42"/>
                      <a:gd name="T52" fmla="*/ 0 w 5"/>
                      <a:gd name="T53" fmla="*/ 41 h 42"/>
                      <a:gd name="T54" fmla="*/ 0 w 5"/>
                      <a:gd name="T55" fmla="*/ 41 h 42"/>
                      <a:gd name="T56" fmla="*/ 0 w 5"/>
                      <a:gd name="T57" fmla="*/ 42 h 42"/>
                      <a:gd name="T58" fmla="*/ 0 w 5"/>
                      <a:gd name="T59" fmla="*/ 42 h 42"/>
                      <a:gd name="T60" fmla="*/ 0 w 5"/>
                      <a:gd name="T61" fmla="*/ 42 h 42"/>
                      <a:gd name="T62" fmla="*/ 0 w 5"/>
                      <a:gd name="T63" fmla="*/ 42 h 42"/>
                      <a:gd name="T64" fmla="*/ 0 w 5"/>
                      <a:gd name="T65" fmla="*/ 42 h 42"/>
                      <a:gd name="T66" fmla="*/ 1 w 5"/>
                      <a:gd name="T67" fmla="*/ 41 h 42"/>
                      <a:gd name="T68" fmla="*/ 2 w 5"/>
                      <a:gd name="T69" fmla="*/ 41 h 42"/>
                      <a:gd name="T70" fmla="*/ 3 w 5"/>
                      <a:gd name="T71" fmla="*/ 41 h 42"/>
                      <a:gd name="T72" fmla="*/ 3 w 5"/>
                      <a:gd name="T73" fmla="*/ 41 h 42"/>
                      <a:gd name="T74" fmla="*/ 4 w 5"/>
                      <a:gd name="T75" fmla="*/ 41 h 42"/>
                      <a:gd name="T76" fmla="*/ 4 w 5"/>
                      <a:gd name="T77" fmla="*/ 41 h 42"/>
                      <a:gd name="T78" fmla="*/ 4 w 5"/>
                      <a:gd name="T79" fmla="*/ 41 h 42"/>
                      <a:gd name="T80" fmla="*/ 5 w 5"/>
                      <a:gd name="T81" fmla="*/ 40 h 42"/>
                      <a:gd name="T82" fmla="*/ 5 w 5"/>
                      <a:gd name="T83" fmla="*/ 40 h 42"/>
                      <a:gd name="T84" fmla="*/ 5 w 5"/>
                      <a:gd name="T85" fmla="*/ 40 h 42"/>
                      <a:gd name="T86" fmla="*/ 5 w 5"/>
                      <a:gd name="T87" fmla="*/ 39 h 42"/>
                      <a:gd name="T88" fmla="*/ 5 w 5"/>
                      <a:gd name="T89" fmla="*/ 39 h 42"/>
                      <a:gd name="T90" fmla="*/ 5 w 5"/>
                      <a:gd name="T91" fmla="*/ 33 h 42"/>
                      <a:gd name="T92" fmla="*/ 5 w 5"/>
                      <a:gd name="T93" fmla="*/ 21 h 42"/>
                      <a:gd name="T94" fmla="*/ 5 w 5"/>
                      <a:gd name="T95" fmla="*/ 8 h 42"/>
                      <a:gd name="T96" fmla="*/ 5 w 5"/>
                      <a:gd name="T97" fmla="*/ 2 h 42"/>
                      <a:gd name="T98" fmla="*/ 5 w 5"/>
                      <a:gd name="T99" fmla="*/ 2 h 42"/>
                      <a:gd name="T100" fmla="*/ 5 w 5"/>
                      <a:gd name="T101" fmla="*/ 1 h 42"/>
                      <a:gd name="T102" fmla="*/ 5 w 5"/>
                      <a:gd name="T103" fmla="*/ 0 h 42"/>
                      <a:gd name="T104" fmla="*/ 5 w 5"/>
                      <a:gd name="T105" fmla="*/ 0 h 42"/>
                      <a:gd name="T106" fmla="*/ 4 w 5"/>
                      <a:gd name="T107" fmla="*/ 0 h 42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5"/>
                      <a:gd name="T163" fmla="*/ 0 h 42"/>
                      <a:gd name="T164" fmla="*/ 5 w 5"/>
                      <a:gd name="T165" fmla="*/ 42 h 42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5" h="42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2" y="6"/>
                        </a:lnTo>
                        <a:lnTo>
                          <a:pt x="5" y="6"/>
                        </a:lnTo>
                        <a:lnTo>
                          <a:pt x="5" y="9"/>
                        </a:lnTo>
                        <a:lnTo>
                          <a:pt x="4" y="10"/>
                        </a:lnTo>
                        <a:lnTo>
                          <a:pt x="4" y="14"/>
                        </a:lnTo>
                        <a:lnTo>
                          <a:pt x="4" y="23"/>
                        </a:lnTo>
                        <a:lnTo>
                          <a:pt x="4" y="32"/>
                        </a:lnTo>
                        <a:lnTo>
                          <a:pt x="4" y="37"/>
                        </a:lnTo>
                        <a:lnTo>
                          <a:pt x="4" y="39"/>
                        </a:lnTo>
                        <a:lnTo>
                          <a:pt x="4" y="40"/>
                        </a:lnTo>
                        <a:lnTo>
                          <a:pt x="3" y="40"/>
                        </a:lnTo>
                        <a:lnTo>
                          <a:pt x="2" y="40"/>
                        </a:lnTo>
                        <a:lnTo>
                          <a:pt x="1" y="40"/>
                        </a:lnTo>
                        <a:lnTo>
                          <a:pt x="0" y="40"/>
                        </a:lnTo>
                        <a:lnTo>
                          <a:pt x="0" y="41"/>
                        </a:lnTo>
                        <a:lnTo>
                          <a:pt x="0" y="42"/>
                        </a:lnTo>
                        <a:lnTo>
                          <a:pt x="1" y="41"/>
                        </a:lnTo>
                        <a:lnTo>
                          <a:pt x="2" y="41"/>
                        </a:lnTo>
                        <a:lnTo>
                          <a:pt x="3" y="41"/>
                        </a:lnTo>
                        <a:lnTo>
                          <a:pt x="4" y="41"/>
                        </a:lnTo>
                        <a:lnTo>
                          <a:pt x="5" y="40"/>
                        </a:lnTo>
                        <a:lnTo>
                          <a:pt x="5" y="39"/>
                        </a:lnTo>
                        <a:lnTo>
                          <a:pt x="5" y="33"/>
                        </a:lnTo>
                        <a:lnTo>
                          <a:pt x="5" y="21"/>
                        </a:lnTo>
                        <a:lnTo>
                          <a:pt x="5" y="8"/>
                        </a:lnTo>
                        <a:lnTo>
                          <a:pt x="5" y="2"/>
                        </a:lnTo>
                        <a:lnTo>
                          <a:pt x="5" y="1"/>
                        </a:lnTo>
                        <a:lnTo>
                          <a:pt x="5" y="0"/>
                        </a:lnTo>
                        <a:lnTo>
                          <a:pt x="4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28" name="Freeform 632">
                    <a:extLst>
                      <a:ext uri="{FF2B5EF4-FFF2-40B4-BE49-F238E27FC236}">
                        <a16:creationId xmlns:a16="http://schemas.microsoft.com/office/drawing/2014/main" id="{85A7FD49-AF56-4433-9172-786B7AF70A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" y="62"/>
                    <a:ext cx="1" cy="31"/>
                  </a:xfrm>
                  <a:custGeom>
                    <a:avLst/>
                    <a:gdLst>
                      <a:gd name="T0" fmla="*/ 0 w 1"/>
                      <a:gd name="T1" fmla="*/ 0 h 31"/>
                      <a:gd name="T2" fmla="*/ 0 w 1"/>
                      <a:gd name="T3" fmla="*/ 31 h 31"/>
                      <a:gd name="T4" fmla="*/ 0 w 1"/>
                      <a:gd name="T5" fmla="*/ 31 h 31"/>
                      <a:gd name="T6" fmla="*/ 0 w 1"/>
                      <a:gd name="T7" fmla="*/ 31 h 31"/>
                      <a:gd name="T8" fmla="*/ 0 w 1"/>
                      <a:gd name="T9" fmla="*/ 31 h 31"/>
                      <a:gd name="T10" fmla="*/ 0 w 1"/>
                      <a:gd name="T11" fmla="*/ 31 h 31"/>
                      <a:gd name="T12" fmla="*/ 0 w 1"/>
                      <a:gd name="T13" fmla="*/ 31 h 31"/>
                      <a:gd name="T14" fmla="*/ 0 w 1"/>
                      <a:gd name="T15" fmla="*/ 31 h 31"/>
                      <a:gd name="T16" fmla="*/ 0 w 1"/>
                      <a:gd name="T17" fmla="*/ 25 h 31"/>
                      <a:gd name="T18" fmla="*/ 0 w 1"/>
                      <a:gd name="T19" fmla="*/ 17 h 31"/>
                      <a:gd name="T20" fmla="*/ 0 w 1"/>
                      <a:gd name="T21" fmla="*/ 8 h 31"/>
                      <a:gd name="T22" fmla="*/ 0 w 1"/>
                      <a:gd name="T23" fmla="*/ 0 h 31"/>
                      <a:gd name="T24" fmla="*/ 0 w 1"/>
                      <a:gd name="T25" fmla="*/ 0 h 31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"/>
                      <a:gd name="T40" fmla="*/ 0 h 31"/>
                      <a:gd name="T41" fmla="*/ 1 w 1"/>
                      <a:gd name="T42" fmla="*/ 31 h 31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" h="31">
                        <a:moveTo>
                          <a:pt x="0" y="0"/>
                        </a:moveTo>
                        <a:lnTo>
                          <a:pt x="0" y="31"/>
                        </a:lnTo>
                        <a:lnTo>
                          <a:pt x="0" y="25"/>
                        </a:lnTo>
                        <a:lnTo>
                          <a:pt x="0" y="17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FFFF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29" name="Freeform 633">
                    <a:extLst>
                      <a:ext uri="{FF2B5EF4-FFF2-40B4-BE49-F238E27FC236}">
                        <a16:creationId xmlns:a16="http://schemas.microsoft.com/office/drawing/2014/main" id="{F07EB0E4-527B-4406-8E47-82D49D85B4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9" y="62"/>
                    <a:ext cx="4" cy="31"/>
                  </a:xfrm>
                  <a:custGeom>
                    <a:avLst/>
                    <a:gdLst>
                      <a:gd name="T0" fmla="*/ 4 w 4"/>
                      <a:gd name="T1" fmla="*/ 27 h 31"/>
                      <a:gd name="T2" fmla="*/ 4 w 4"/>
                      <a:gd name="T3" fmla="*/ 22 h 31"/>
                      <a:gd name="T4" fmla="*/ 4 w 4"/>
                      <a:gd name="T5" fmla="*/ 13 h 31"/>
                      <a:gd name="T6" fmla="*/ 4 w 4"/>
                      <a:gd name="T7" fmla="*/ 4 h 31"/>
                      <a:gd name="T8" fmla="*/ 4 w 4"/>
                      <a:gd name="T9" fmla="*/ 0 h 31"/>
                      <a:gd name="T10" fmla="*/ 0 w 4"/>
                      <a:gd name="T11" fmla="*/ 0 h 31"/>
                      <a:gd name="T12" fmla="*/ 0 w 4"/>
                      <a:gd name="T13" fmla="*/ 8 h 31"/>
                      <a:gd name="T14" fmla="*/ 0 w 4"/>
                      <a:gd name="T15" fmla="*/ 17 h 31"/>
                      <a:gd name="T16" fmla="*/ 0 w 4"/>
                      <a:gd name="T17" fmla="*/ 25 h 31"/>
                      <a:gd name="T18" fmla="*/ 0 w 4"/>
                      <a:gd name="T19" fmla="*/ 31 h 31"/>
                      <a:gd name="T20" fmla="*/ 0 w 4"/>
                      <a:gd name="T21" fmla="*/ 30 h 31"/>
                      <a:gd name="T22" fmla="*/ 1 w 4"/>
                      <a:gd name="T23" fmla="*/ 30 h 31"/>
                      <a:gd name="T24" fmla="*/ 2 w 4"/>
                      <a:gd name="T25" fmla="*/ 30 h 31"/>
                      <a:gd name="T26" fmla="*/ 3 w 4"/>
                      <a:gd name="T27" fmla="*/ 30 h 31"/>
                      <a:gd name="T28" fmla="*/ 4 w 4"/>
                      <a:gd name="T29" fmla="*/ 30 h 31"/>
                      <a:gd name="T30" fmla="*/ 4 w 4"/>
                      <a:gd name="T31" fmla="*/ 29 h 31"/>
                      <a:gd name="T32" fmla="*/ 4 w 4"/>
                      <a:gd name="T33" fmla="*/ 29 h 31"/>
                      <a:gd name="T34" fmla="*/ 4 w 4"/>
                      <a:gd name="T35" fmla="*/ 27 h 31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w 4"/>
                      <a:gd name="T55" fmla="*/ 0 h 31"/>
                      <a:gd name="T56" fmla="*/ 4 w 4"/>
                      <a:gd name="T57" fmla="*/ 31 h 31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T54" t="T55" r="T56" b="T57"/>
                    <a:pathLst>
                      <a:path w="4" h="31">
                        <a:moveTo>
                          <a:pt x="4" y="27"/>
                        </a:moveTo>
                        <a:lnTo>
                          <a:pt x="4" y="22"/>
                        </a:lnTo>
                        <a:lnTo>
                          <a:pt x="4" y="13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8"/>
                        </a:lnTo>
                        <a:lnTo>
                          <a:pt x="0" y="17"/>
                        </a:lnTo>
                        <a:lnTo>
                          <a:pt x="0" y="25"/>
                        </a:lnTo>
                        <a:lnTo>
                          <a:pt x="0" y="31"/>
                        </a:lnTo>
                        <a:lnTo>
                          <a:pt x="0" y="30"/>
                        </a:lnTo>
                        <a:lnTo>
                          <a:pt x="1" y="30"/>
                        </a:lnTo>
                        <a:lnTo>
                          <a:pt x="2" y="30"/>
                        </a:lnTo>
                        <a:lnTo>
                          <a:pt x="3" y="30"/>
                        </a:lnTo>
                        <a:lnTo>
                          <a:pt x="4" y="30"/>
                        </a:lnTo>
                        <a:lnTo>
                          <a:pt x="4" y="29"/>
                        </a:lnTo>
                        <a:lnTo>
                          <a:pt x="4" y="27"/>
                        </a:lnTo>
                        <a:close/>
                      </a:path>
                    </a:pathLst>
                  </a:custGeom>
                  <a:solidFill>
                    <a:srgbClr val="B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30" name="Freeform 634">
                    <a:extLst>
                      <a:ext uri="{FF2B5EF4-FFF2-40B4-BE49-F238E27FC236}">
                        <a16:creationId xmlns:a16="http://schemas.microsoft.com/office/drawing/2014/main" id="{C1829DB8-4EA0-4CA7-9CC2-FF174C49FA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" y="62"/>
                    <a:ext cx="4" cy="31"/>
                  </a:xfrm>
                  <a:custGeom>
                    <a:avLst/>
                    <a:gdLst>
                      <a:gd name="T0" fmla="*/ 4 w 4"/>
                      <a:gd name="T1" fmla="*/ 27 h 31"/>
                      <a:gd name="T2" fmla="*/ 4 w 4"/>
                      <a:gd name="T3" fmla="*/ 27 h 31"/>
                      <a:gd name="T4" fmla="*/ 4 w 4"/>
                      <a:gd name="T5" fmla="*/ 22 h 31"/>
                      <a:gd name="T6" fmla="*/ 4 w 4"/>
                      <a:gd name="T7" fmla="*/ 13 h 31"/>
                      <a:gd name="T8" fmla="*/ 4 w 4"/>
                      <a:gd name="T9" fmla="*/ 4 h 31"/>
                      <a:gd name="T10" fmla="*/ 4 w 4"/>
                      <a:gd name="T11" fmla="*/ 0 h 31"/>
                      <a:gd name="T12" fmla="*/ 0 w 4"/>
                      <a:gd name="T13" fmla="*/ 0 h 31"/>
                      <a:gd name="T14" fmla="*/ 0 w 4"/>
                      <a:gd name="T15" fmla="*/ 0 h 31"/>
                      <a:gd name="T16" fmla="*/ 0 w 4"/>
                      <a:gd name="T17" fmla="*/ 8 h 31"/>
                      <a:gd name="T18" fmla="*/ 0 w 4"/>
                      <a:gd name="T19" fmla="*/ 17 h 31"/>
                      <a:gd name="T20" fmla="*/ 0 w 4"/>
                      <a:gd name="T21" fmla="*/ 25 h 31"/>
                      <a:gd name="T22" fmla="*/ 0 w 4"/>
                      <a:gd name="T23" fmla="*/ 31 h 31"/>
                      <a:gd name="T24" fmla="*/ 0 w 4"/>
                      <a:gd name="T25" fmla="*/ 31 h 31"/>
                      <a:gd name="T26" fmla="*/ 0 w 4"/>
                      <a:gd name="T27" fmla="*/ 30 h 31"/>
                      <a:gd name="T28" fmla="*/ 1 w 4"/>
                      <a:gd name="T29" fmla="*/ 30 h 31"/>
                      <a:gd name="T30" fmla="*/ 2 w 4"/>
                      <a:gd name="T31" fmla="*/ 30 h 31"/>
                      <a:gd name="T32" fmla="*/ 3 w 4"/>
                      <a:gd name="T33" fmla="*/ 30 h 31"/>
                      <a:gd name="T34" fmla="*/ 3 w 4"/>
                      <a:gd name="T35" fmla="*/ 30 h 31"/>
                      <a:gd name="T36" fmla="*/ 4 w 4"/>
                      <a:gd name="T37" fmla="*/ 30 h 31"/>
                      <a:gd name="T38" fmla="*/ 4 w 4"/>
                      <a:gd name="T39" fmla="*/ 29 h 31"/>
                      <a:gd name="T40" fmla="*/ 4 w 4"/>
                      <a:gd name="T41" fmla="*/ 29 h 31"/>
                      <a:gd name="T42" fmla="*/ 4 w 4"/>
                      <a:gd name="T43" fmla="*/ 27 h 31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4"/>
                      <a:gd name="T67" fmla="*/ 0 h 31"/>
                      <a:gd name="T68" fmla="*/ 4 w 4"/>
                      <a:gd name="T69" fmla="*/ 31 h 31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4" h="31">
                        <a:moveTo>
                          <a:pt x="4" y="27"/>
                        </a:moveTo>
                        <a:lnTo>
                          <a:pt x="4" y="27"/>
                        </a:lnTo>
                        <a:lnTo>
                          <a:pt x="4" y="22"/>
                        </a:lnTo>
                        <a:lnTo>
                          <a:pt x="4" y="13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8"/>
                        </a:lnTo>
                        <a:lnTo>
                          <a:pt x="0" y="17"/>
                        </a:lnTo>
                        <a:lnTo>
                          <a:pt x="0" y="25"/>
                        </a:lnTo>
                        <a:lnTo>
                          <a:pt x="0" y="31"/>
                        </a:lnTo>
                        <a:lnTo>
                          <a:pt x="0" y="30"/>
                        </a:lnTo>
                        <a:lnTo>
                          <a:pt x="1" y="30"/>
                        </a:lnTo>
                        <a:lnTo>
                          <a:pt x="2" y="30"/>
                        </a:lnTo>
                        <a:lnTo>
                          <a:pt x="3" y="30"/>
                        </a:lnTo>
                        <a:lnTo>
                          <a:pt x="4" y="30"/>
                        </a:lnTo>
                        <a:lnTo>
                          <a:pt x="4" y="29"/>
                        </a:lnTo>
                        <a:lnTo>
                          <a:pt x="4" y="27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31" name="Freeform 635">
                    <a:extLst>
                      <a:ext uri="{FF2B5EF4-FFF2-40B4-BE49-F238E27FC236}">
                        <a16:creationId xmlns:a16="http://schemas.microsoft.com/office/drawing/2014/main" id="{8068E0CE-A1E2-4BCF-A9EF-B92875EE95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" y="59"/>
                    <a:ext cx="1" cy="3"/>
                  </a:xfrm>
                  <a:custGeom>
                    <a:avLst/>
                    <a:gdLst>
                      <a:gd name="T0" fmla="*/ 0 w 1"/>
                      <a:gd name="T1" fmla="*/ 0 h 3"/>
                      <a:gd name="T2" fmla="*/ 0 w 1"/>
                      <a:gd name="T3" fmla="*/ 3 h 3"/>
                      <a:gd name="T4" fmla="*/ 0 w 1"/>
                      <a:gd name="T5" fmla="*/ 3 h 3"/>
                      <a:gd name="T6" fmla="*/ 0 w 1"/>
                      <a:gd name="T7" fmla="*/ 3 h 3"/>
                      <a:gd name="T8" fmla="*/ 0 w 1"/>
                      <a:gd name="T9" fmla="*/ 2 h 3"/>
                      <a:gd name="T10" fmla="*/ 0 w 1"/>
                      <a:gd name="T11" fmla="*/ 1 h 3"/>
                      <a:gd name="T12" fmla="*/ 0 w 1"/>
                      <a:gd name="T13" fmla="*/ 1 h 3"/>
                      <a:gd name="T14" fmla="*/ 0 w 1"/>
                      <a:gd name="T15" fmla="*/ 0 h 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1"/>
                      <a:gd name="T25" fmla="*/ 0 h 3"/>
                      <a:gd name="T26" fmla="*/ 1 w 1"/>
                      <a:gd name="T27" fmla="*/ 3 h 3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1"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FFFF0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32" name="Freeform 636">
                    <a:extLst>
                      <a:ext uri="{FF2B5EF4-FFF2-40B4-BE49-F238E27FC236}">
                        <a16:creationId xmlns:a16="http://schemas.microsoft.com/office/drawing/2014/main" id="{5864E043-5680-48E0-9AE8-7FBBA59E1B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9" y="58"/>
                    <a:ext cx="5" cy="4"/>
                  </a:xfrm>
                  <a:custGeom>
                    <a:avLst/>
                    <a:gdLst>
                      <a:gd name="T0" fmla="*/ 4 w 5"/>
                      <a:gd name="T1" fmla="*/ 3 h 4"/>
                      <a:gd name="T2" fmla="*/ 4 w 5"/>
                      <a:gd name="T3" fmla="*/ 3 h 4"/>
                      <a:gd name="T4" fmla="*/ 4 w 5"/>
                      <a:gd name="T5" fmla="*/ 3 h 4"/>
                      <a:gd name="T6" fmla="*/ 4 w 5"/>
                      <a:gd name="T7" fmla="*/ 4 h 4"/>
                      <a:gd name="T8" fmla="*/ 4 w 5"/>
                      <a:gd name="T9" fmla="*/ 4 h 4"/>
                      <a:gd name="T10" fmla="*/ 5 w 5"/>
                      <a:gd name="T11" fmla="*/ 3 h 4"/>
                      <a:gd name="T12" fmla="*/ 5 w 5"/>
                      <a:gd name="T13" fmla="*/ 0 h 4"/>
                      <a:gd name="T14" fmla="*/ 0 w 5"/>
                      <a:gd name="T15" fmla="*/ 0 h 4"/>
                      <a:gd name="T16" fmla="*/ 0 w 5"/>
                      <a:gd name="T17" fmla="*/ 1 h 4"/>
                      <a:gd name="T18" fmla="*/ 0 w 5"/>
                      <a:gd name="T19" fmla="*/ 2 h 4"/>
                      <a:gd name="T20" fmla="*/ 0 w 5"/>
                      <a:gd name="T21" fmla="*/ 2 h 4"/>
                      <a:gd name="T22" fmla="*/ 0 w 5"/>
                      <a:gd name="T23" fmla="*/ 3 h 4"/>
                      <a:gd name="T24" fmla="*/ 0 w 5"/>
                      <a:gd name="T25" fmla="*/ 4 h 4"/>
                      <a:gd name="T26" fmla="*/ 4 w 5"/>
                      <a:gd name="T27" fmla="*/ 3 h 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5"/>
                      <a:gd name="T43" fmla="*/ 0 h 4"/>
                      <a:gd name="T44" fmla="*/ 5 w 5"/>
                      <a:gd name="T45" fmla="*/ 4 h 4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5" h="4">
                        <a:moveTo>
                          <a:pt x="4" y="3"/>
                        </a:moveTo>
                        <a:lnTo>
                          <a:pt x="4" y="3"/>
                        </a:lnTo>
                        <a:lnTo>
                          <a:pt x="4" y="4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0" y="4"/>
                        </a:lnTo>
                        <a:lnTo>
                          <a:pt x="4" y="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33" name="Freeform 637">
                    <a:extLst>
                      <a:ext uri="{FF2B5EF4-FFF2-40B4-BE49-F238E27FC236}">
                        <a16:creationId xmlns:a16="http://schemas.microsoft.com/office/drawing/2014/main" id="{2CA91DB8-D05C-44F8-B281-7707D9B27F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" y="58"/>
                    <a:ext cx="5" cy="4"/>
                  </a:xfrm>
                  <a:custGeom>
                    <a:avLst/>
                    <a:gdLst>
                      <a:gd name="T0" fmla="*/ 4 w 5"/>
                      <a:gd name="T1" fmla="*/ 3 h 4"/>
                      <a:gd name="T2" fmla="*/ 4 w 5"/>
                      <a:gd name="T3" fmla="*/ 3 h 4"/>
                      <a:gd name="T4" fmla="*/ 4 w 5"/>
                      <a:gd name="T5" fmla="*/ 3 h 4"/>
                      <a:gd name="T6" fmla="*/ 4 w 5"/>
                      <a:gd name="T7" fmla="*/ 3 h 4"/>
                      <a:gd name="T8" fmla="*/ 4 w 5"/>
                      <a:gd name="T9" fmla="*/ 4 h 4"/>
                      <a:gd name="T10" fmla="*/ 4 w 5"/>
                      <a:gd name="T11" fmla="*/ 4 h 4"/>
                      <a:gd name="T12" fmla="*/ 5 w 5"/>
                      <a:gd name="T13" fmla="*/ 3 h 4"/>
                      <a:gd name="T14" fmla="*/ 5 w 5"/>
                      <a:gd name="T15" fmla="*/ 0 h 4"/>
                      <a:gd name="T16" fmla="*/ 0 w 5"/>
                      <a:gd name="T17" fmla="*/ 0 h 4"/>
                      <a:gd name="T18" fmla="*/ 0 w 5"/>
                      <a:gd name="T19" fmla="*/ 1 h 4"/>
                      <a:gd name="T20" fmla="*/ 0 w 5"/>
                      <a:gd name="T21" fmla="*/ 1 h 4"/>
                      <a:gd name="T22" fmla="*/ 0 w 5"/>
                      <a:gd name="T23" fmla="*/ 2 h 4"/>
                      <a:gd name="T24" fmla="*/ 0 w 5"/>
                      <a:gd name="T25" fmla="*/ 2 h 4"/>
                      <a:gd name="T26" fmla="*/ 0 w 5"/>
                      <a:gd name="T27" fmla="*/ 3 h 4"/>
                      <a:gd name="T28" fmla="*/ 0 w 5"/>
                      <a:gd name="T29" fmla="*/ 4 h 4"/>
                      <a:gd name="T30" fmla="*/ 4 w 5"/>
                      <a:gd name="T31" fmla="*/ 3 h 4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5"/>
                      <a:gd name="T49" fmla="*/ 0 h 4"/>
                      <a:gd name="T50" fmla="*/ 5 w 5"/>
                      <a:gd name="T51" fmla="*/ 4 h 4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5" h="4">
                        <a:moveTo>
                          <a:pt x="4" y="3"/>
                        </a:moveTo>
                        <a:lnTo>
                          <a:pt x="4" y="3"/>
                        </a:lnTo>
                        <a:lnTo>
                          <a:pt x="4" y="4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0" y="4"/>
                        </a:lnTo>
                        <a:lnTo>
                          <a:pt x="4" y="3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34" name="Freeform 638">
                    <a:extLst>
                      <a:ext uri="{FF2B5EF4-FFF2-40B4-BE49-F238E27FC236}">
                        <a16:creationId xmlns:a16="http://schemas.microsoft.com/office/drawing/2014/main" id="{AA38A3AB-64A3-4023-AB83-E173B9D1E9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" y="132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0 w 2"/>
                      <a:gd name="T5" fmla="*/ 0 h 1"/>
                      <a:gd name="T6" fmla="*/ 2 w 2"/>
                      <a:gd name="T7" fmla="*/ 0 h 1"/>
                      <a:gd name="T8" fmla="*/ 2 w 2"/>
                      <a:gd name="T9" fmla="*/ 1 h 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"/>
                      <a:gd name="T16" fmla="*/ 0 h 1"/>
                      <a:gd name="T17" fmla="*/ 2 w 2"/>
                      <a:gd name="T18" fmla="*/ 1 h 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" h="1">
                        <a:moveTo>
                          <a:pt x="2" y="1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35" name="Freeform 639">
                    <a:extLst>
                      <a:ext uri="{FF2B5EF4-FFF2-40B4-BE49-F238E27FC236}">
                        <a16:creationId xmlns:a16="http://schemas.microsoft.com/office/drawing/2014/main" id="{92B20F84-AF3F-4D02-B2BA-BD607C3997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" y="132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0 w 2"/>
                      <a:gd name="T5" fmla="*/ 0 h 1"/>
                      <a:gd name="T6" fmla="*/ 2 w 2"/>
                      <a:gd name="T7" fmla="*/ 0 h 1"/>
                      <a:gd name="T8" fmla="*/ 2 w 2"/>
                      <a:gd name="T9" fmla="*/ 1 h 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"/>
                      <a:gd name="T16" fmla="*/ 0 h 1"/>
                      <a:gd name="T17" fmla="*/ 2 w 2"/>
                      <a:gd name="T18" fmla="*/ 1 h 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" h="1">
                        <a:moveTo>
                          <a:pt x="2" y="1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36" name="Rectangle 640">
                    <a:extLst>
                      <a:ext uri="{FF2B5EF4-FFF2-40B4-BE49-F238E27FC236}">
                        <a16:creationId xmlns:a16="http://schemas.microsoft.com/office/drawing/2014/main" id="{6DF6C262-3639-4DAB-91AD-B45FCAAF4B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" y="131"/>
                    <a:ext cx="2" cy="1"/>
                  </a:xfrm>
                  <a:prstGeom prst="rect">
                    <a:avLst/>
                  </a:pr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>
                      <a:lnSpc>
                        <a:spcPct val="91649"/>
                      </a:lnSpc>
                    </a:pPr>
                    <a:endParaRPr lang="zh-CN" altLang="en-US" sz="2800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37" name="Rectangle 641">
                    <a:extLst>
                      <a:ext uri="{FF2B5EF4-FFF2-40B4-BE49-F238E27FC236}">
                        <a16:creationId xmlns:a16="http://schemas.microsoft.com/office/drawing/2014/main" id="{7ED05446-6853-48E4-B81C-7517ED0124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6" y="131"/>
                    <a:ext cx="2" cy="1"/>
                  </a:xfrm>
                  <a:prstGeom prst="rect">
                    <a:avLst/>
                  </a:pr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>
                      <a:lnSpc>
                        <a:spcPct val="91649"/>
                      </a:lnSpc>
                    </a:pPr>
                    <a:endParaRPr lang="zh-CN" altLang="en-US" sz="2800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38" name="Rectangle 642">
                    <a:extLst>
                      <a:ext uri="{FF2B5EF4-FFF2-40B4-BE49-F238E27FC236}">
                        <a16:creationId xmlns:a16="http://schemas.microsoft.com/office/drawing/2014/main" id="{3BCCC1F1-C2B4-4205-B46A-48464ED428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" y="72"/>
                    <a:ext cx="3" cy="1"/>
                  </a:xfrm>
                  <a:prstGeom prst="rect">
                    <a:avLst/>
                  </a:pr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>
                      <a:lnSpc>
                        <a:spcPct val="91649"/>
                      </a:lnSpc>
                    </a:pPr>
                    <a:endParaRPr lang="zh-CN" altLang="en-US" sz="2800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39" name="Rectangle 643">
                    <a:extLst>
                      <a:ext uri="{FF2B5EF4-FFF2-40B4-BE49-F238E27FC236}">
                        <a16:creationId xmlns:a16="http://schemas.microsoft.com/office/drawing/2014/main" id="{DFFACC5C-C770-43C2-9529-254EA23C12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5" y="72"/>
                    <a:ext cx="3" cy="1"/>
                  </a:xfrm>
                  <a:prstGeom prst="rect">
                    <a:avLst/>
                  </a:pr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>
                      <a:lnSpc>
                        <a:spcPct val="91649"/>
                      </a:lnSpc>
                    </a:pPr>
                    <a:endParaRPr lang="zh-CN" altLang="en-US" sz="2800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40" name="Rectangle 644">
                    <a:extLst>
                      <a:ext uri="{FF2B5EF4-FFF2-40B4-BE49-F238E27FC236}">
                        <a16:creationId xmlns:a16="http://schemas.microsoft.com/office/drawing/2014/main" id="{EC9AF1D8-8C65-4B3D-835C-4011A5DE2D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6" y="137"/>
                    <a:ext cx="2" cy="1"/>
                  </a:xfrm>
                  <a:prstGeom prst="rect">
                    <a:avLst/>
                  </a:pr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>
                      <a:lnSpc>
                        <a:spcPct val="91649"/>
                      </a:lnSpc>
                    </a:pPr>
                    <a:endParaRPr lang="zh-CN" altLang="en-US" sz="2800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41" name="Rectangle 645">
                    <a:extLst>
                      <a:ext uri="{FF2B5EF4-FFF2-40B4-BE49-F238E27FC236}">
                        <a16:creationId xmlns:a16="http://schemas.microsoft.com/office/drawing/2014/main" id="{A2DA797B-13B5-41AF-AD05-8DE028B8B1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6" y="137"/>
                    <a:ext cx="2" cy="1"/>
                  </a:xfrm>
                  <a:prstGeom prst="rect">
                    <a:avLst/>
                  </a:pr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>
                      <a:lnSpc>
                        <a:spcPct val="91649"/>
                      </a:lnSpc>
                    </a:pPr>
                    <a:endParaRPr lang="zh-CN" altLang="en-US" sz="2800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42" name="Freeform 646">
                    <a:extLst>
                      <a:ext uri="{FF2B5EF4-FFF2-40B4-BE49-F238E27FC236}">
                        <a16:creationId xmlns:a16="http://schemas.microsoft.com/office/drawing/2014/main" id="{50D7430C-96F1-4217-ABB4-29CB3D4F6D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6" y="137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1 w 2"/>
                      <a:gd name="T3" fmla="*/ 0 h 1"/>
                      <a:gd name="T4" fmla="*/ 2 w 2"/>
                      <a:gd name="T5" fmla="*/ 0 h 1"/>
                      <a:gd name="T6" fmla="*/ 2 w 2"/>
                      <a:gd name="T7" fmla="*/ 0 h 1"/>
                      <a:gd name="T8" fmla="*/ 0 w 2"/>
                      <a:gd name="T9" fmla="*/ 0 h 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"/>
                      <a:gd name="T16" fmla="*/ 0 h 1"/>
                      <a:gd name="T17" fmla="*/ 2 w 2"/>
                      <a:gd name="T18" fmla="*/ 1 h 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" h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43" name="Freeform 647">
                    <a:extLst>
                      <a:ext uri="{FF2B5EF4-FFF2-40B4-BE49-F238E27FC236}">
                        <a16:creationId xmlns:a16="http://schemas.microsoft.com/office/drawing/2014/main" id="{044C207A-6B07-4152-96BC-9D6213C1ED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" y="137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1 w 2"/>
                      <a:gd name="T3" fmla="*/ 0 h 1"/>
                      <a:gd name="T4" fmla="*/ 2 w 2"/>
                      <a:gd name="T5" fmla="*/ 0 h 1"/>
                      <a:gd name="T6" fmla="*/ 2 w 2"/>
                      <a:gd name="T7" fmla="*/ 0 h 1"/>
                      <a:gd name="T8" fmla="*/ 0 w 2"/>
                      <a:gd name="T9" fmla="*/ 0 h 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"/>
                      <a:gd name="T16" fmla="*/ 0 h 1"/>
                      <a:gd name="T17" fmla="*/ 2 w 2"/>
                      <a:gd name="T18" fmla="*/ 1 h 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" h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44" name="Rectangle 648">
                    <a:extLst>
                      <a:ext uri="{FF2B5EF4-FFF2-40B4-BE49-F238E27FC236}">
                        <a16:creationId xmlns:a16="http://schemas.microsoft.com/office/drawing/2014/main" id="{62AB6290-0DAF-44D5-A7EB-9AA9797092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6" y="73"/>
                    <a:ext cx="2" cy="1"/>
                  </a:xfrm>
                  <a:prstGeom prst="rect">
                    <a:avLst/>
                  </a:prstGeom>
                  <a:solidFill>
                    <a:srgbClr val="7F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>
                      <a:lnSpc>
                        <a:spcPct val="91649"/>
                      </a:lnSpc>
                    </a:pPr>
                    <a:endParaRPr lang="zh-CN" altLang="en-US" sz="2800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45" name="Rectangle 649">
                    <a:extLst>
                      <a:ext uri="{FF2B5EF4-FFF2-40B4-BE49-F238E27FC236}">
                        <a16:creationId xmlns:a16="http://schemas.microsoft.com/office/drawing/2014/main" id="{0C18B3F1-0C46-4645-BCAC-FB2D6ABD3D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46" y="73"/>
                    <a:ext cx="2" cy="1"/>
                  </a:xfrm>
                  <a:prstGeom prst="rect">
                    <a:avLst/>
                  </a:prstGeom>
                  <a:noFill/>
                  <a:ln w="0">
                    <a:solidFill>
                      <a:srgbClr val="3F3F3F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>
                    <a:lvl1pPr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>
                      <a:lnSpc>
                        <a:spcPct val="91649"/>
                      </a:lnSpc>
                    </a:pPr>
                    <a:endParaRPr lang="zh-CN" altLang="en-US" sz="2800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51846" name="Freeform 650">
                    <a:extLst>
                      <a:ext uri="{FF2B5EF4-FFF2-40B4-BE49-F238E27FC236}">
                        <a16:creationId xmlns:a16="http://schemas.microsoft.com/office/drawing/2014/main" id="{321CB80C-58E8-4ADF-889B-062CB50F03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4" y="105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0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"/>
                      <a:gd name="T19" fmla="*/ 0 h 1"/>
                      <a:gd name="T20" fmla="*/ 1 w 1"/>
                      <a:gd name="T21" fmla="*/ 1 h 1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" h="1">
                        <a:moveTo>
                          <a:pt x="0" y="0"/>
                        </a:move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5E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</p:grpSp>
            <p:sp>
              <p:nvSpPr>
                <p:cNvPr id="51625" name="Freeform 652">
                  <a:extLst>
                    <a:ext uri="{FF2B5EF4-FFF2-40B4-BE49-F238E27FC236}">
                      <a16:creationId xmlns:a16="http://schemas.microsoft.com/office/drawing/2014/main" id="{D46CED39-4036-46F8-B872-0E757428A5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" y="10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"/>
                    <a:gd name="T22" fmla="*/ 0 h 1"/>
                    <a:gd name="T23" fmla="*/ 1 w 1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626" name="Freeform 653">
                  <a:extLst>
                    <a:ext uri="{FF2B5EF4-FFF2-40B4-BE49-F238E27FC236}">
                      <a16:creationId xmlns:a16="http://schemas.microsoft.com/office/drawing/2014/main" id="{9E266F30-018F-4997-9095-B3ABA7EC71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" y="10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"/>
                    <a:gd name="T19" fmla="*/ 0 h 1"/>
                    <a:gd name="T20" fmla="*/ 1 w 1"/>
                    <a:gd name="T21" fmla="*/ 1 h 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627" name="Freeform 654">
                  <a:extLst>
                    <a:ext uri="{FF2B5EF4-FFF2-40B4-BE49-F238E27FC236}">
                      <a16:creationId xmlns:a16="http://schemas.microsoft.com/office/drawing/2014/main" id="{CBAAB2D3-6CFD-4AA8-B19B-25BCC3DEFE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8" y="10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"/>
                    <a:gd name="T22" fmla="*/ 0 h 1"/>
                    <a:gd name="T23" fmla="*/ 1 w 1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628" name="Freeform 655">
                  <a:extLst>
                    <a:ext uri="{FF2B5EF4-FFF2-40B4-BE49-F238E27FC236}">
                      <a16:creationId xmlns:a16="http://schemas.microsoft.com/office/drawing/2014/main" id="{BB621D52-8A8E-407F-9B23-53FDD2E0E7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" y="10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"/>
                    <a:gd name="T19" fmla="*/ 0 h 1"/>
                    <a:gd name="T20" fmla="*/ 1 w 1"/>
                    <a:gd name="T21" fmla="*/ 1 h 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629" name="Freeform 656">
                  <a:extLst>
                    <a:ext uri="{FF2B5EF4-FFF2-40B4-BE49-F238E27FC236}">
                      <a16:creationId xmlns:a16="http://schemas.microsoft.com/office/drawing/2014/main" id="{BCBD2FAF-D528-44CC-A02F-E4D87F0EF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" y="10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"/>
                    <a:gd name="T22" fmla="*/ 0 h 1"/>
                    <a:gd name="T23" fmla="*/ 1 w 1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630" name="Freeform 657">
                  <a:extLst>
                    <a:ext uri="{FF2B5EF4-FFF2-40B4-BE49-F238E27FC236}">
                      <a16:creationId xmlns:a16="http://schemas.microsoft.com/office/drawing/2014/main" id="{70CD88CC-5888-4B12-B916-2CB7B4B652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4" y="105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1 w 2"/>
                    <a:gd name="T7" fmla="*/ 1 h 1"/>
                    <a:gd name="T8" fmla="*/ 1 w 2"/>
                    <a:gd name="T9" fmla="*/ 1 h 1"/>
                    <a:gd name="T10" fmla="*/ 1 w 2"/>
                    <a:gd name="T11" fmla="*/ 1 h 1"/>
                    <a:gd name="T12" fmla="*/ 1 w 2"/>
                    <a:gd name="T13" fmla="*/ 1 h 1"/>
                    <a:gd name="T14" fmla="*/ 1 w 2"/>
                    <a:gd name="T15" fmla="*/ 1 h 1"/>
                    <a:gd name="T16" fmla="*/ 1 w 2"/>
                    <a:gd name="T17" fmla="*/ 1 h 1"/>
                    <a:gd name="T18" fmla="*/ 2 w 2"/>
                    <a:gd name="T19" fmla="*/ 1 h 1"/>
                    <a:gd name="T20" fmla="*/ 2 w 2"/>
                    <a:gd name="T21" fmla="*/ 1 h 1"/>
                    <a:gd name="T22" fmla="*/ 2 w 2"/>
                    <a:gd name="T23" fmla="*/ 1 h 1"/>
                    <a:gd name="T24" fmla="*/ 2 w 2"/>
                    <a:gd name="T25" fmla="*/ 1 h 1"/>
                    <a:gd name="T26" fmla="*/ 2 w 2"/>
                    <a:gd name="T27" fmla="*/ 1 h 1"/>
                    <a:gd name="T28" fmla="*/ 2 w 2"/>
                    <a:gd name="T29" fmla="*/ 1 h 1"/>
                    <a:gd name="T30" fmla="*/ 0 w 2"/>
                    <a:gd name="T31" fmla="*/ 0 h 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"/>
                    <a:gd name="T49" fmla="*/ 0 h 1"/>
                    <a:gd name="T50" fmla="*/ 2 w 2"/>
                    <a:gd name="T51" fmla="*/ 1 h 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631" name="Freeform 658">
                  <a:extLst>
                    <a:ext uri="{FF2B5EF4-FFF2-40B4-BE49-F238E27FC236}">
                      <a16:creationId xmlns:a16="http://schemas.microsoft.com/office/drawing/2014/main" id="{3796F22C-8BD6-4AE3-8DB4-9C9F3F516A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" y="105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1 w 2"/>
                    <a:gd name="T7" fmla="*/ 1 h 1"/>
                    <a:gd name="T8" fmla="*/ 1 w 2"/>
                    <a:gd name="T9" fmla="*/ 1 h 1"/>
                    <a:gd name="T10" fmla="*/ 1 w 2"/>
                    <a:gd name="T11" fmla="*/ 1 h 1"/>
                    <a:gd name="T12" fmla="*/ 1 w 2"/>
                    <a:gd name="T13" fmla="*/ 1 h 1"/>
                    <a:gd name="T14" fmla="*/ 1 w 2"/>
                    <a:gd name="T15" fmla="*/ 1 h 1"/>
                    <a:gd name="T16" fmla="*/ 1 w 2"/>
                    <a:gd name="T17" fmla="*/ 1 h 1"/>
                    <a:gd name="T18" fmla="*/ 1 w 2"/>
                    <a:gd name="T19" fmla="*/ 1 h 1"/>
                    <a:gd name="T20" fmla="*/ 1 w 2"/>
                    <a:gd name="T21" fmla="*/ 1 h 1"/>
                    <a:gd name="T22" fmla="*/ 2 w 2"/>
                    <a:gd name="T23" fmla="*/ 1 h 1"/>
                    <a:gd name="T24" fmla="*/ 2 w 2"/>
                    <a:gd name="T25" fmla="*/ 1 h 1"/>
                    <a:gd name="T26" fmla="*/ 2 w 2"/>
                    <a:gd name="T27" fmla="*/ 1 h 1"/>
                    <a:gd name="T28" fmla="*/ 2 w 2"/>
                    <a:gd name="T29" fmla="*/ 1 h 1"/>
                    <a:gd name="T30" fmla="*/ 2 w 2"/>
                    <a:gd name="T31" fmla="*/ 1 h 1"/>
                    <a:gd name="T32" fmla="*/ 2 w 2"/>
                    <a:gd name="T33" fmla="*/ 1 h 1"/>
                    <a:gd name="T34" fmla="*/ 2 w 2"/>
                    <a:gd name="T35" fmla="*/ 1 h 1"/>
                    <a:gd name="T36" fmla="*/ 0 w 2"/>
                    <a:gd name="T37" fmla="*/ 0 h 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"/>
                    <a:gd name="T58" fmla="*/ 0 h 1"/>
                    <a:gd name="T59" fmla="*/ 2 w 2"/>
                    <a:gd name="T60" fmla="*/ 1 h 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632" name="Freeform 659">
                  <a:extLst>
                    <a:ext uri="{FF2B5EF4-FFF2-40B4-BE49-F238E27FC236}">
                      <a16:creationId xmlns:a16="http://schemas.microsoft.com/office/drawing/2014/main" id="{73D547EC-0A0D-4CA4-9B8D-44AC302990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" y="105"/>
                  <a:ext cx="3" cy="3"/>
                </a:xfrm>
                <a:custGeom>
                  <a:avLst/>
                  <a:gdLst>
                    <a:gd name="T0" fmla="*/ 2 w 3"/>
                    <a:gd name="T1" fmla="*/ 1 h 3"/>
                    <a:gd name="T2" fmla="*/ 2 w 3"/>
                    <a:gd name="T3" fmla="*/ 1 h 3"/>
                    <a:gd name="T4" fmla="*/ 2 w 3"/>
                    <a:gd name="T5" fmla="*/ 1 h 3"/>
                    <a:gd name="T6" fmla="*/ 2 w 3"/>
                    <a:gd name="T7" fmla="*/ 1 h 3"/>
                    <a:gd name="T8" fmla="*/ 2 w 3"/>
                    <a:gd name="T9" fmla="*/ 1 h 3"/>
                    <a:gd name="T10" fmla="*/ 2 w 3"/>
                    <a:gd name="T11" fmla="*/ 1 h 3"/>
                    <a:gd name="T12" fmla="*/ 1 w 3"/>
                    <a:gd name="T13" fmla="*/ 1 h 3"/>
                    <a:gd name="T14" fmla="*/ 1 w 3"/>
                    <a:gd name="T15" fmla="*/ 2 h 3"/>
                    <a:gd name="T16" fmla="*/ 1 w 3"/>
                    <a:gd name="T17" fmla="*/ 2 h 3"/>
                    <a:gd name="T18" fmla="*/ 0 w 3"/>
                    <a:gd name="T19" fmla="*/ 2 h 3"/>
                    <a:gd name="T20" fmla="*/ 0 w 3"/>
                    <a:gd name="T21" fmla="*/ 2 h 3"/>
                    <a:gd name="T22" fmla="*/ 0 w 3"/>
                    <a:gd name="T23" fmla="*/ 2 h 3"/>
                    <a:gd name="T24" fmla="*/ 0 w 3"/>
                    <a:gd name="T25" fmla="*/ 2 h 3"/>
                    <a:gd name="T26" fmla="*/ 0 w 3"/>
                    <a:gd name="T27" fmla="*/ 2 h 3"/>
                    <a:gd name="T28" fmla="*/ 0 w 3"/>
                    <a:gd name="T29" fmla="*/ 2 h 3"/>
                    <a:gd name="T30" fmla="*/ 0 w 3"/>
                    <a:gd name="T31" fmla="*/ 2 h 3"/>
                    <a:gd name="T32" fmla="*/ 0 w 3"/>
                    <a:gd name="T33" fmla="*/ 2 h 3"/>
                    <a:gd name="T34" fmla="*/ 0 w 3"/>
                    <a:gd name="T35" fmla="*/ 2 h 3"/>
                    <a:gd name="T36" fmla="*/ 0 w 3"/>
                    <a:gd name="T37" fmla="*/ 2 h 3"/>
                    <a:gd name="T38" fmla="*/ 0 w 3"/>
                    <a:gd name="T39" fmla="*/ 3 h 3"/>
                    <a:gd name="T40" fmla="*/ 0 w 3"/>
                    <a:gd name="T41" fmla="*/ 3 h 3"/>
                    <a:gd name="T42" fmla="*/ 0 w 3"/>
                    <a:gd name="T43" fmla="*/ 3 h 3"/>
                    <a:gd name="T44" fmla="*/ 1 w 3"/>
                    <a:gd name="T45" fmla="*/ 3 h 3"/>
                    <a:gd name="T46" fmla="*/ 1 w 3"/>
                    <a:gd name="T47" fmla="*/ 2 h 3"/>
                    <a:gd name="T48" fmla="*/ 2 w 3"/>
                    <a:gd name="T49" fmla="*/ 2 h 3"/>
                    <a:gd name="T50" fmla="*/ 2 w 3"/>
                    <a:gd name="T51" fmla="*/ 2 h 3"/>
                    <a:gd name="T52" fmla="*/ 2 w 3"/>
                    <a:gd name="T53" fmla="*/ 2 h 3"/>
                    <a:gd name="T54" fmla="*/ 3 w 3"/>
                    <a:gd name="T55" fmla="*/ 2 h 3"/>
                    <a:gd name="T56" fmla="*/ 3 w 3"/>
                    <a:gd name="T57" fmla="*/ 1 h 3"/>
                    <a:gd name="T58" fmla="*/ 3 w 3"/>
                    <a:gd name="T59" fmla="*/ 1 h 3"/>
                    <a:gd name="T60" fmla="*/ 3 w 3"/>
                    <a:gd name="T61" fmla="*/ 1 h 3"/>
                    <a:gd name="T62" fmla="*/ 3 w 3"/>
                    <a:gd name="T63" fmla="*/ 1 h 3"/>
                    <a:gd name="T64" fmla="*/ 3 w 3"/>
                    <a:gd name="T65" fmla="*/ 0 h 3"/>
                    <a:gd name="T66" fmla="*/ 3 w 3"/>
                    <a:gd name="T67" fmla="*/ 1 h 3"/>
                    <a:gd name="T68" fmla="*/ 3 w 3"/>
                    <a:gd name="T69" fmla="*/ 1 h 3"/>
                    <a:gd name="T70" fmla="*/ 3 w 3"/>
                    <a:gd name="T71" fmla="*/ 1 h 3"/>
                    <a:gd name="T72" fmla="*/ 2 w 3"/>
                    <a:gd name="T73" fmla="*/ 1 h 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"/>
                    <a:gd name="T112" fmla="*/ 0 h 3"/>
                    <a:gd name="T113" fmla="*/ 3 w 3"/>
                    <a:gd name="T114" fmla="*/ 3 h 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" h="3"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633" name="Freeform 660">
                  <a:extLst>
                    <a:ext uri="{FF2B5EF4-FFF2-40B4-BE49-F238E27FC236}">
                      <a16:creationId xmlns:a16="http://schemas.microsoft.com/office/drawing/2014/main" id="{98C727A3-8B34-405F-B9D8-8D1B8823C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" y="105"/>
                  <a:ext cx="3" cy="3"/>
                </a:xfrm>
                <a:custGeom>
                  <a:avLst/>
                  <a:gdLst>
                    <a:gd name="T0" fmla="*/ 2 w 3"/>
                    <a:gd name="T1" fmla="*/ 1 h 3"/>
                    <a:gd name="T2" fmla="*/ 2 w 3"/>
                    <a:gd name="T3" fmla="*/ 1 h 3"/>
                    <a:gd name="T4" fmla="*/ 2 w 3"/>
                    <a:gd name="T5" fmla="*/ 1 h 3"/>
                    <a:gd name="T6" fmla="*/ 2 w 3"/>
                    <a:gd name="T7" fmla="*/ 1 h 3"/>
                    <a:gd name="T8" fmla="*/ 2 w 3"/>
                    <a:gd name="T9" fmla="*/ 1 h 3"/>
                    <a:gd name="T10" fmla="*/ 2 w 3"/>
                    <a:gd name="T11" fmla="*/ 1 h 3"/>
                    <a:gd name="T12" fmla="*/ 2 w 3"/>
                    <a:gd name="T13" fmla="*/ 1 h 3"/>
                    <a:gd name="T14" fmla="*/ 2 w 3"/>
                    <a:gd name="T15" fmla="*/ 1 h 3"/>
                    <a:gd name="T16" fmla="*/ 1 w 3"/>
                    <a:gd name="T17" fmla="*/ 1 h 3"/>
                    <a:gd name="T18" fmla="*/ 1 w 3"/>
                    <a:gd name="T19" fmla="*/ 2 h 3"/>
                    <a:gd name="T20" fmla="*/ 1 w 3"/>
                    <a:gd name="T21" fmla="*/ 2 h 3"/>
                    <a:gd name="T22" fmla="*/ 1 w 3"/>
                    <a:gd name="T23" fmla="*/ 2 h 3"/>
                    <a:gd name="T24" fmla="*/ 0 w 3"/>
                    <a:gd name="T25" fmla="*/ 2 h 3"/>
                    <a:gd name="T26" fmla="*/ 0 w 3"/>
                    <a:gd name="T27" fmla="*/ 2 h 3"/>
                    <a:gd name="T28" fmla="*/ 0 w 3"/>
                    <a:gd name="T29" fmla="*/ 2 h 3"/>
                    <a:gd name="T30" fmla="*/ 0 w 3"/>
                    <a:gd name="T31" fmla="*/ 2 h 3"/>
                    <a:gd name="T32" fmla="*/ 0 w 3"/>
                    <a:gd name="T33" fmla="*/ 2 h 3"/>
                    <a:gd name="T34" fmla="*/ 0 w 3"/>
                    <a:gd name="T35" fmla="*/ 2 h 3"/>
                    <a:gd name="T36" fmla="*/ 0 w 3"/>
                    <a:gd name="T37" fmla="*/ 2 h 3"/>
                    <a:gd name="T38" fmla="*/ 0 w 3"/>
                    <a:gd name="T39" fmla="*/ 2 h 3"/>
                    <a:gd name="T40" fmla="*/ 0 w 3"/>
                    <a:gd name="T41" fmla="*/ 2 h 3"/>
                    <a:gd name="T42" fmla="*/ 0 w 3"/>
                    <a:gd name="T43" fmla="*/ 2 h 3"/>
                    <a:gd name="T44" fmla="*/ 0 w 3"/>
                    <a:gd name="T45" fmla="*/ 2 h 3"/>
                    <a:gd name="T46" fmla="*/ 0 w 3"/>
                    <a:gd name="T47" fmla="*/ 2 h 3"/>
                    <a:gd name="T48" fmla="*/ 0 w 3"/>
                    <a:gd name="T49" fmla="*/ 3 h 3"/>
                    <a:gd name="T50" fmla="*/ 0 w 3"/>
                    <a:gd name="T51" fmla="*/ 3 h 3"/>
                    <a:gd name="T52" fmla="*/ 0 w 3"/>
                    <a:gd name="T53" fmla="*/ 3 h 3"/>
                    <a:gd name="T54" fmla="*/ 1 w 3"/>
                    <a:gd name="T55" fmla="*/ 3 h 3"/>
                    <a:gd name="T56" fmla="*/ 1 w 3"/>
                    <a:gd name="T57" fmla="*/ 3 h 3"/>
                    <a:gd name="T58" fmla="*/ 1 w 3"/>
                    <a:gd name="T59" fmla="*/ 2 h 3"/>
                    <a:gd name="T60" fmla="*/ 2 w 3"/>
                    <a:gd name="T61" fmla="*/ 2 h 3"/>
                    <a:gd name="T62" fmla="*/ 2 w 3"/>
                    <a:gd name="T63" fmla="*/ 2 h 3"/>
                    <a:gd name="T64" fmla="*/ 2 w 3"/>
                    <a:gd name="T65" fmla="*/ 2 h 3"/>
                    <a:gd name="T66" fmla="*/ 2 w 3"/>
                    <a:gd name="T67" fmla="*/ 2 h 3"/>
                    <a:gd name="T68" fmla="*/ 3 w 3"/>
                    <a:gd name="T69" fmla="*/ 2 h 3"/>
                    <a:gd name="T70" fmla="*/ 3 w 3"/>
                    <a:gd name="T71" fmla="*/ 1 h 3"/>
                    <a:gd name="T72" fmla="*/ 3 w 3"/>
                    <a:gd name="T73" fmla="*/ 1 h 3"/>
                    <a:gd name="T74" fmla="*/ 3 w 3"/>
                    <a:gd name="T75" fmla="*/ 1 h 3"/>
                    <a:gd name="T76" fmla="*/ 3 w 3"/>
                    <a:gd name="T77" fmla="*/ 1 h 3"/>
                    <a:gd name="T78" fmla="*/ 3 w 3"/>
                    <a:gd name="T79" fmla="*/ 0 h 3"/>
                    <a:gd name="T80" fmla="*/ 3 w 3"/>
                    <a:gd name="T81" fmla="*/ 0 h 3"/>
                    <a:gd name="T82" fmla="*/ 3 w 3"/>
                    <a:gd name="T83" fmla="*/ 1 h 3"/>
                    <a:gd name="T84" fmla="*/ 3 w 3"/>
                    <a:gd name="T85" fmla="*/ 1 h 3"/>
                    <a:gd name="T86" fmla="*/ 3 w 3"/>
                    <a:gd name="T87" fmla="*/ 1 h 3"/>
                    <a:gd name="T88" fmla="*/ 2 w 3"/>
                    <a:gd name="T89" fmla="*/ 1 h 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3"/>
                    <a:gd name="T136" fmla="*/ 0 h 3"/>
                    <a:gd name="T137" fmla="*/ 3 w 3"/>
                    <a:gd name="T138" fmla="*/ 3 h 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3" h="3"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634" name="Freeform 661">
                  <a:extLst>
                    <a:ext uri="{FF2B5EF4-FFF2-40B4-BE49-F238E27FC236}">
                      <a16:creationId xmlns:a16="http://schemas.microsoft.com/office/drawing/2014/main" id="{0EEBF52A-9589-4D48-97DF-457814196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" y="10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"/>
                    <a:gd name="T19" fmla="*/ 0 h 1"/>
                    <a:gd name="T20" fmla="*/ 1 w 1"/>
                    <a:gd name="T21" fmla="*/ 1 h 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635" name="Freeform 662">
                  <a:extLst>
                    <a:ext uri="{FF2B5EF4-FFF2-40B4-BE49-F238E27FC236}">
                      <a16:creationId xmlns:a16="http://schemas.microsoft.com/office/drawing/2014/main" id="{7FE31A28-7BC9-4E32-ACCF-95FC12AF88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8" y="10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"/>
                    <a:gd name="T22" fmla="*/ 0 h 1"/>
                    <a:gd name="T23" fmla="*/ 1 w 1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636" name="Freeform 663">
                  <a:extLst>
                    <a:ext uri="{FF2B5EF4-FFF2-40B4-BE49-F238E27FC236}">
                      <a16:creationId xmlns:a16="http://schemas.microsoft.com/office/drawing/2014/main" id="{5FCED7BC-085C-494C-BBF4-C3EE741C32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4" y="105"/>
                  <a:ext cx="4" cy="2"/>
                </a:xfrm>
                <a:custGeom>
                  <a:avLst/>
                  <a:gdLst>
                    <a:gd name="T0" fmla="*/ 3 w 4"/>
                    <a:gd name="T1" fmla="*/ 0 h 2"/>
                    <a:gd name="T2" fmla="*/ 3 w 4"/>
                    <a:gd name="T3" fmla="*/ 0 h 2"/>
                    <a:gd name="T4" fmla="*/ 2 w 4"/>
                    <a:gd name="T5" fmla="*/ 0 h 2"/>
                    <a:gd name="T6" fmla="*/ 1 w 4"/>
                    <a:gd name="T7" fmla="*/ 0 h 2"/>
                    <a:gd name="T8" fmla="*/ 1 w 4"/>
                    <a:gd name="T9" fmla="*/ 0 h 2"/>
                    <a:gd name="T10" fmla="*/ 0 w 4"/>
                    <a:gd name="T11" fmla="*/ 0 h 2"/>
                    <a:gd name="T12" fmla="*/ 2 w 4"/>
                    <a:gd name="T13" fmla="*/ 1 h 2"/>
                    <a:gd name="T14" fmla="*/ 2 w 4"/>
                    <a:gd name="T15" fmla="*/ 1 h 2"/>
                    <a:gd name="T16" fmla="*/ 2 w 4"/>
                    <a:gd name="T17" fmla="*/ 1 h 2"/>
                    <a:gd name="T18" fmla="*/ 2 w 4"/>
                    <a:gd name="T19" fmla="*/ 1 h 2"/>
                    <a:gd name="T20" fmla="*/ 2 w 4"/>
                    <a:gd name="T21" fmla="*/ 1 h 2"/>
                    <a:gd name="T22" fmla="*/ 2 w 4"/>
                    <a:gd name="T23" fmla="*/ 1 h 2"/>
                    <a:gd name="T24" fmla="*/ 1 w 4"/>
                    <a:gd name="T25" fmla="*/ 1 h 2"/>
                    <a:gd name="T26" fmla="*/ 1 w 4"/>
                    <a:gd name="T27" fmla="*/ 1 h 2"/>
                    <a:gd name="T28" fmla="*/ 1 w 4"/>
                    <a:gd name="T29" fmla="*/ 1 h 2"/>
                    <a:gd name="T30" fmla="*/ 1 w 4"/>
                    <a:gd name="T31" fmla="*/ 1 h 2"/>
                    <a:gd name="T32" fmla="*/ 1 w 4"/>
                    <a:gd name="T33" fmla="*/ 1 h 2"/>
                    <a:gd name="T34" fmla="*/ 1 w 4"/>
                    <a:gd name="T35" fmla="*/ 1 h 2"/>
                    <a:gd name="T36" fmla="*/ 1 w 4"/>
                    <a:gd name="T37" fmla="*/ 1 h 2"/>
                    <a:gd name="T38" fmla="*/ 1 w 4"/>
                    <a:gd name="T39" fmla="*/ 1 h 2"/>
                    <a:gd name="T40" fmla="*/ 1 w 4"/>
                    <a:gd name="T41" fmla="*/ 1 h 2"/>
                    <a:gd name="T42" fmla="*/ 1 w 4"/>
                    <a:gd name="T43" fmla="*/ 1 h 2"/>
                    <a:gd name="T44" fmla="*/ 1 w 4"/>
                    <a:gd name="T45" fmla="*/ 2 h 2"/>
                    <a:gd name="T46" fmla="*/ 1 w 4"/>
                    <a:gd name="T47" fmla="*/ 2 h 2"/>
                    <a:gd name="T48" fmla="*/ 1 w 4"/>
                    <a:gd name="T49" fmla="*/ 2 h 2"/>
                    <a:gd name="T50" fmla="*/ 1 w 4"/>
                    <a:gd name="T51" fmla="*/ 2 h 2"/>
                    <a:gd name="T52" fmla="*/ 1 w 4"/>
                    <a:gd name="T53" fmla="*/ 2 h 2"/>
                    <a:gd name="T54" fmla="*/ 1 w 4"/>
                    <a:gd name="T55" fmla="*/ 2 h 2"/>
                    <a:gd name="T56" fmla="*/ 1 w 4"/>
                    <a:gd name="T57" fmla="*/ 2 h 2"/>
                    <a:gd name="T58" fmla="*/ 1 w 4"/>
                    <a:gd name="T59" fmla="*/ 2 h 2"/>
                    <a:gd name="T60" fmla="*/ 1 w 4"/>
                    <a:gd name="T61" fmla="*/ 2 h 2"/>
                    <a:gd name="T62" fmla="*/ 2 w 4"/>
                    <a:gd name="T63" fmla="*/ 2 h 2"/>
                    <a:gd name="T64" fmla="*/ 2 w 4"/>
                    <a:gd name="T65" fmla="*/ 2 h 2"/>
                    <a:gd name="T66" fmla="*/ 2 w 4"/>
                    <a:gd name="T67" fmla="*/ 1 h 2"/>
                    <a:gd name="T68" fmla="*/ 3 w 4"/>
                    <a:gd name="T69" fmla="*/ 1 h 2"/>
                    <a:gd name="T70" fmla="*/ 3 w 4"/>
                    <a:gd name="T71" fmla="*/ 1 h 2"/>
                    <a:gd name="T72" fmla="*/ 3 w 4"/>
                    <a:gd name="T73" fmla="*/ 1 h 2"/>
                    <a:gd name="T74" fmla="*/ 3 w 4"/>
                    <a:gd name="T75" fmla="*/ 1 h 2"/>
                    <a:gd name="T76" fmla="*/ 3 w 4"/>
                    <a:gd name="T77" fmla="*/ 1 h 2"/>
                    <a:gd name="T78" fmla="*/ 3 w 4"/>
                    <a:gd name="T79" fmla="*/ 1 h 2"/>
                    <a:gd name="T80" fmla="*/ 4 w 4"/>
                    <a:gd name="T81" fmla="*/ 1 h 2"/>
                    <a:gd name="T82" fmla="*/ 4 w 4"/>
                    <a:gd name="T83" fmla="*/ 1 h 2"/>
                    <a:gd name="T84" fmla="*/ 4 w 4"/>
                    <a:gd name="T85" fmla="*/ 1 h 2"/>
                    <a:gd name="T86" fmla="*/ 4 w 4"/>
                    <a:gd name="T87" fmla="*/ 0 h 2"/>
                    <a:gd name="T88" fmla="*/ 4 w 4"/>
                    <a:gd name="T89" fmla="*/ 0 h 2"/>
                    <a:gd name="T90" fmla="*/ 4 w 4"/>
                    <a:gd name="T91" fmla="*/ 0 h 2"/>
                    <a:gd name="T92" fmla="*/ 4 w 4"/>
                    <a:gd name="T93" fmla="*/ 0 h 2"/>
                    <a:gd name="T94" fmla="*/ 3 w 4"/>
                    <a:gd name="T95" fmla="*/ 0 h 2"/>
                    <a:gd name="T96" fmla="*/ 3 w 4"/>
                    <a:gd name="T97" fmla="*/ 0 h 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"/>
                    <a:gd name="T148" fmla="*/ 0 h 2"/>
                    <a:gd name="T149" fmla="*/ 4 w 4"/>
                    <a:gd name="T150" fmla="*/ 2 h 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" h="2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637" name="Freeform 664">
                  <a:extLst>
                    <a:ext uri="{FF2B5EF4-FFF2-40B4-BE49-F238E27FC236}">
                      <a16:creationId xmlns:a16="http://schemas.microsoft.com/office/drawing/2014/main" id="{55A8688C-9A04-4B7A-A431-95560D0669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" y="105"/>
                  <a:ext cx="4" cy="2"/>
                </a:xfrm>
                <a:custGeom>
                  <a:avLst/>
                  <a:gdLst>
                    <a:gd name="T0" fmla="*/ 3 w 4"/>
                    <a:gd name="T1" fmla="*/ 0 h 2"/>
                    <a:gd name="T2" fmla="*/ 3 w 4"/>
                    <a:gd name="T3" fmla="*/ 0 h 2"/>
                    <a:gd name="T4" fmla="*/ 3 w 4"/>
                    <a:gd name="T5" fmla="*/ 0 h 2"/>
                    <a:gd name="T6" fmla="*/ 2 w 4"/>
                    <a:gd name="T7" fmla="*/ 0 h 2"/>
                    <a:gd name="T8" fmla="*/ 1 w 4"/>
                    <a:gd name="T9" fmla="*/ 0 h 2"/>
                    <a:gd name="T10" fmla="*/ 1 w 4"/>
                    <a:gd name="T11" fmla="*/ 0 h 2"/>
                    <a:gd name="T12" fmla="*/ 0 w 4"/>
                    <a:gd name="T13" fmla="*/ 0 h 2"/>
                    <a:gd name="T14" fmla="*/ 2 w 4"/>
                    <a:gd name="T15" fmla="*/ 1 h 2"/>
                    <a:gd name="T16" fmla="*/ 2 w 4"/>
                    <a:gd name="T17" fmla="*/ 1 h 2"/>
                    <a:gd name="T18" fmla="*/ 2 w 4"/>
                    <a:gd name="T19" fmla="*/ 1 h 2"/>
                    <a:gd name="T20" fmla="*/ 2 w 4"/>
                    <a:gd name="T21" fmla="*/ 1 h 2"/>
                    <a:gd name="T22" fmla="*/ 2 w 4"/>
                    <a:gd name="T23" fmla="*/ 1 h 2"/>
                    <a:gd name="T24" fmla="*/ 2 w 4"/>
                    <a:gd name="T25" fmla="*/ 1 h 2"/>
                    <a:gd name="T26" fmla="*/ 2 w 4"/>
                    <a:gd name="T27" fmla="*/ 1 h 2"/>
                    <a:gd name="T28" fmla="*/ 2 w 4"/>
                    <a:gd name="T29" fmla="*/ 1 h 2"/>
                    <a:gd name="T30" fmla="*/ 1 w 4"/>
                    <a:gd name="T31" fmla="*/ 1 h 2"/>
                    <a:gd name="T32" fmla="*/ 1 w 4"/>
                    <a:gd name="T33" fmla="*/ 1 h 2"/>
                    <a:gd name="T34" fmla="*/ 1 w 4"/>
                    <a:gd name="T35" fmla="*/ 1 h 2"/>
                    <a:gd name="T36" fmla="*/ 1 w 4"/>
                    <a:gd name="T37" fmla="*/ 1 h 2"/>
                    <a:gd name="T38" fmla="*/ 1 w 4"/>
                    <a:gd name="T39" fmla="*/ 1 h 2"/>
                    <a:gd name="T40" fmla="*/ 1 w 4"/>
                    <a:gd name="T41" fmla="*/ 1 h 2"/>
                    <a:gd name="T42" fmla="*/ 1 w 4"/>
                    <a:gd name="T43" fmla="*/ 1 h 2"/>
                    <a:gd name="T44" fmla="*/ 1 w 4"/>
                    <a:gd name="T45" fmla="*/ 1 h 2"/>
                    <a:gd name="T46" fmla="*/ 1 w 4"/>
                    <a:gd name="T47" fmla="*/ 1 h 2"/>
                    <a:gd name="T48" fmla="*/ 1 w 4"/>
                    <a:gd name="T49" fmla="*/ 1 h 2"/>
                    <a:gd name="T50" fmla="*/ 1 w 4"/>
                    <a:gd name="T51" fmla="*/ 1 h 2"/>
                    <a:gd name="T52" fmla="*/ 1 w 4"/>
                    <a:gd name="T53" fmla="*/ 1 h 2"/>
                    <a:gd name="T54" fmla="*/ 1 w 4"/>
                    <a:gd name="T55" fmla="*/ 2 h 2"/>
                    <a:gd name="T56" fmla="*/ 1 w 4"/>
                    <a:gd name="T57" fmla="*/ 2 h 2"/>
                    <a:gd name="T58" fmla="*/ 1 w 4"/>
                    <a:gd name="T59" fmla="*/ 2 h 2"/>
                    <a:gd name="T60" fmla="*/ 1 w 4"/>
                    <a:gd name="T61" fmla="*/ 2 h 2"/>
                    <a:gd name="T62" fmla="*/ 1 w 4"/>
                    <a:gd name="T63" fmla="*/ 2 h 2"/>
                    <a:gd name="T64" fmla="*/ 1 w 4"/>
                    <a:gd name="T65" fmla="*/ 2 h 2"/>
                    <a:gd name="T66" fmla="*/ 1 w 4"/>
                    <a:gd name="T67" fmla="*/ 2 h 2"/>
                    <a:gd name="T68" fmla="*/ 1 w 4"/>
                    <a:gd name="T69" fmla="*/ 2 h 2"/>
                    <a:gd name="T70" fmla="*/ 1 w 4"/>
                    <a:gd name="T71" fmla="*/ 2 h 2"/>
                    <a:gd name="T72" fmla="*/ 1 w 4"/>
                    <a:gd name="T73" fmla="*/ 2 h 2"/>
                    <a:gd name="T74" fmla="*/ 1 w 4"/>
                    <a:gd name="T75" fmla="*/ 2 h 2"/>
                    <a:gd name="T76" fmla="*/ 2 w 4"/>
                    <a:gd name="T77" fmla="*/ 2 h 2"/>
                    <a:gd name="T78" fmla="*/ 2 w 4"/>
                    <a:gd name="T79" fmla="*/ 2 h 2"/>
                    <a:gd name="T80" fmla="*/ 2 w 4"/>
                    <a:gd name="T81" fmla="*/ 2 h 2"/>
                    <a:gd name="T82" fmla="*/ 2 w 4"/>
                    <a:gd name="T83" fmla="*/ 1 h 2"/>
                    <a:gd name="T84" fmla="*/ 3 w 4"/>
                    <a:gd name="T85" fmla="*/ 1 h 2"/>
                    <a:gd name="T86" fmla="*/ 3 w 4"/>
                    <a:gd name="T87" fmla="*/ 1 h 2"/>
                    <a:gd name="T88" fmla="*/ 3 w 4"/>
                    <a:gd name="T89" fmla="*/ 1 h 2"/>
                    <a:gd name="T90" fmla="*/ 3 w 4"/>
                    <a:gd name="T91" fmla="*/ 1 h 2"/>
                    <a:gd name="T92" fmla="*/ 3 w 4"/>
                    <a:gd name="T93" fmla="*/ 1 h 2"/>
                    <a:gd name="T94" fmla="*/ 3 w 4"/>
                    <a:gd name="T95" fmla="*/ 1 h 2"/>
                    <a:gd name="T96" fmla="*/ 3 w 4"/>
                    <a:gd name="T97" fmla="*/ 1 h 2"/>
                    <a:gd name="T98" fmla="*/ 3 w 4"/>
                    <a:gd name="T99" fmla="*/ 1 h 2"/>
                    <a:gd name="T100" fmla="*/ 4 w 4"/>
                    <a:gd name="T101" fmla="*/ 1 h 2"/>
                    <a:gd name="T102" fmla="*/ 4 w 4"/>
                    <a:gd name="T103" fmla="*/ 1 h 2"/>
                    <a:gd name="T104" fmla="*/ 4 w 4"/>
                    <a:gd name="T105" fmla="*/ 1 h 2"/>
                    <a:gd name="T106" fmla="*/ 4 w 4"/>
                    <a:gd name="T107" fmla="*/ 0 h 2"/>
                    <a:gd name="T108" fmla="*/ 4 w 4"/>
                    <a:gd name="T109" fmla="*/ 0 h 2"/>
                    <a:gd name="T110" fmla="*/ 4 w 4"/>
                    <a:gd name="T111" fmla="*/ 0 h 2"/>
                    <a:gd name="T112" fmla="*/ 4 w 4"/>
                    <a:gd name="T113" fmla="*/ 0 h 2"/>
                    <a:gd name="T114" fmla="*/ 4 w 4"/>
                    <a:gd name="T115" fmla="*/ 0 h 2"/>
                    <a:gd name="T116" fmla="*/ 3 w 4"/>
                    <a:gd name="T117" fmla="*/ 0 h 2"/>
                    <a:gd name="T118" fmla="*/ 3 w 4"/>
                    <a:gd name="T119" fmla="*/ 0 h 2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4"/>
                    <a:gd name="T181" fmla="*/ 0 h 2"/>
                    <a:gd name="T182" fmla="*/ 4 w 4"/>
                    <a:gd name="T183" fmla="*/ 2 h 2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4" h="2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638" name="Rectangle 665">
                  <a:extLst>
                    <a:ext uri="{FF2B5EF4-FFF2-40B4-BE49-F238E27FC236}">
                      <a16:creationId xmlns:a16="http://schemas.microsoft.com/office/drawing/2014/main" id="{D7A59399-3D4C-48EC-8468-03E022F1DA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" y="74"/>
                  <a:ext cx="1" cy="61"/>
                </a:xfrm>
                <a:prstGeom prst="rect">
                  <a:avLst/>
                </a:pr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639" name="Rectangle 666">
                  <a:extLst>
                    <a:ext uri="{FF2B5EF4-FFF2-40B4-BE49-F238E27FC236}">
                      <a16:creationId xmlns:a16="http://schemas.microsoft.com/office/drawing/2014/main" id="{71E4C597-EF48-4294-89A2-1D508AE3FA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" y="74"/>
                  <a:ext cx="1" cy="61"/>
                </a:xfrm>
                <a:prstGeom prst="rect">
                  <a:avLst/>
                </a:pr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640" name="Rectangle 667">
                  <a:extLst>
                    <a:ext uri="{FF2B5EF4-FFF2-40B4-BE49-F238E27FC236}">
                      <a16:creationId xmlns:a16="http://schemas.microsoft.com/office/drawing/2014/main" id="{0303F5E3-3A70-4D8A-B784-402B9563F3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" y="75"/>
                  <a:ext cx="1" cy="65"/>
                </a:xfrm>
                <a:prstGeom prst="rect">
                  <a:avLst/>
                </a:pr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641" name="Rectangle 668">
                  <a:extLst>
                    <a:ext uri="{FF2B5EF4-FFF2-40B4-BE49-F238E27FC236}">
                      <a16:creationId xmlns:a16="http://schemas.microsoft.com/office/drawing/2014/main" id="{3231890A-1FD8-4C6F-BA4C-94A21A18A0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" y="75"/>
                  <a:ext cx="1" cy="65"/>
                </a:xfrm>
                <a:prstGeom prst="rect">
                  <a:avLst/>
                </a:pr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642" name="Line 669">
                  <a:extLst>
                    <a:ext uri="{FF2B5EF4-FFF2-40B4-BE49-F238E27FC236}">
                      <a16:creationId xmlns:a16="http://schemas.microsoft.com/office/drawing/2014/main" id="{0D29E83B-3760-4BB0-A9AD-2B7715C739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9" y="66"/>
                  <a:ext cx="16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643" name="Line 670">
                  <a:extLst>
                    <a:ext uri="{FF2B5EF4-FFF2-40B4-BE49-F238E27FC236}">
                      <a16:creationId xmlns:a16="http://schemas.microsoft.com/office/drawing/2014/main" id="{63AA8A0D-761B-40A6-AA63-5099C14F33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60" y="67"/>
                  <a:ext cx="17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644" name="Line 671">
                  <a:extLst>
                    <a:ext uri="{FF2B5EF4-FFF2-40B4-BE49-F238E27FC236}">
                      <a16:creationId xmlns:a16="http://schemas.microsoft.com/office/drawing/2014/main" id="{AF6C9C40-426D-446F-9F90-442F533B28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8" y="66"/>
                  <a:ext cx="16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645" name="Line 672">
                  <a:extLst>
                    <a:ext uri="{FF2B5EF4-FFF2-40B4-BE49-F238E27FC236}">
                      <a16:creationId xmlns:a16="http://schemas.microsoft.com/office/drawing/2014/main" id="{BC482B90-B53F-41BC-B545-C1B67A25BAF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7" y="67"/>
                  <a:ext cx="16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646" name="Rectangle 673">
                  <a:extLst>
                    <a:ext uri="{FF2B5EF4-FFF2-40B4-BE49-F238E27FC236}">
                      <a16:creationId xmlns:a16="http://schemas.microsoft.com/office/drawing/2014/main" id="{D1AA712F-30A3-40D2-B46C-716DB30AFC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" y="27"/>
                  <a:ext cx="35" cy="16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48710" name="Group 676">
              <a:extLst>
                <a:ext uri="{FF2B5EF4-FFF2-40B4-BE49-F238E27FC236}">
                  <a16:creationId xmlns:a16="http://schemas.microsoft.com/office/drawing/2014/main" id="{84134743-BDBD-40A9-BE6B-33830DD207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28967" y="312729"/>
              <a:ext cx="60325" cy="136525"/>
              <a:chOff x="0" y="0"/>
              <a:chExt cx="38" cy="86"/>
            </a:xfrm>
          </p:grpSpPr>
          <p:sp>
            <p:nvSpPr>
              <p:cNvPr id="51619" name="Freeform 676">
                <a:extLst>
                  <a:ext uri="{FF2B5EF4-FFF2-40B4-BE49-F238E27FC236}">
                    <a16:creationId xmlns:a16="http://schemas.microsoft.com/office/drawing/2014/main" id="{74FF1B01-5423-4EAB-B4F8-3E9071DC9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7"/>
                <a:ext cx="38" cy="79"/>
              </a:xfrm>
              <a:custGeom>
                <a:avLst/>
                <a:gdLst>
                  <a:gd name="T0" fmla="*/ 0 w 38"/>
                  <a:gd name="T1" fmla="*/ 0 h 79"/>
                  <a:gd name="T2" fmla="*/ 18 w 38"/>
                  <a:gd name="T3" fmla="*/ 55 h 79"/>
                  <a:gd name="T4" fmla="*/ 21 w 38"/>
                  <a:gd name="T5" fmla="*/ 27 h 79"/>
                  <a:gd name="T6" fmla="*/ 38 w 38"/>
                  <a:gd name="T7" fmla="*/ 79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8"/>
                  <a:gd name="T13" fmla="*/ 0 h 79"/>
                  <a:gd name="T14" fmla="*/ 38 w 38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8" h="79">
                    <a:moveTo>
                      <a:pt x="0" y="0"/>
                    </a:moveTo>
                    <a:lnTo>
                      <a:pt x="18" y="55"/>
                    </a:lnTo>
                    <a:lnTo>
                      <a:pt x="21" y="27"/>
                    </a:lnTo>
                    <a:lnTo>
                      <a:pt x="38" y="79"/>
                    </a:lnTo>
                  </a:path>
                </a:pathLst>
              </a:custGeom>
              <a:noFill/>
              <a:ln w="3" cap="rnd">
                <a:solidFill>
                  <a:srgbClr val="6666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620" name="Freeform 677">
                <a:extLst>
                  <a:ext uri="{FF2B5EF4-FFF2-40B4-BE49-F238E27FC236}">
                    <a16:creationId xmlns:a16="http://schemas.microsoft.com/office/drawing/2014/main" id="{31463913-C5F4-4FFC-BF0D-EB7CF386A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0"/>
                <a:ext cx="38" cy="79"/>
              </a:xfrm>
              <a:custGeom>
                <a:avLst/>
                <a:gdLst>
                  <a:gd name="T0" fmla="*/ 0 w 38"/>
                  <a:gd name="T1" fmla="*/ 0 h 79"/>
                  <a:gd name="T2" fmla="*/ 18 w 38"/>
                  <a:gd name="T3" fmla="*/ 55 h 79"/>
                  <a:gd name="T4" fmla="*/ 21 w 38"/>
                  <a:gd name="T5" fmla="*/ 24 h 79"/>
                  <a:gd name="T6" fmla="*/ 38 w 38"/>
                  <a:gd name="T7" fmla="*/ 79 h 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8"/>
                  <a:gd name="T13" fmla="*/ 0 h 79"/>
                  <a:gd name="T14" fmla="*/ 38 w 38"/>
                  <a:gd name="T15" fmla="*/ 79 h 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8" h="79">
                    <a:moveTo>
                      <a:pt x="0" y="0"/>
                    </a:moveTo>
                    <a:lnTo>
                      <a:pt x="18" y="55"/>
                    </a:lnTo>
                    <a:lnTo>
                      <a:pt x="21" y="24"/>
                    </a:lnTo>
                    <a:lnTo>
                      <a:pt x="38" y="79"/>
                    </a:lnTo>
                  </a:path>
                </a:pathLst>
              </a:custGeom>
              <a:noFill/>
              <a:ln w="3" cap="rnd">
                <a:solidFill>
                  <a:srgbClr val="6666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711" name="Group 679">
              <a:extLst>
                <a:ext uri="{FF2B5EF4-FFF2-40B4-BE49-F238E27FC236}">
                  <a16:creationId xmlns:a16="http://schemas.microsoft.com/office/drawing/2014/main" id="{B8D6497F-7D5D-4950-95DE-1C0642B33E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5129" y="317491"/>
              <a:ext cx="109537" cy="120650"/>
              <a:chOff x="0" y="0"/>
              <a:chExt cx="69" cy="76"/>
            </a:xfrm>
          </p:grpSpPr>
          <p:sp>
            <p:nvSpPr>
              <p:cNvPr id="51617" name="Freeform 679">
                <a:extLst>
                  <a:ext uri="{FF2B5EF4-FFF2-40B4-BE49-F238E27FC236}">
                    <a16:creationId xmlns:a16="http://schemas.microsoft.com/office/drawing/2014/main" id="{AF0CC0E1-4EC2-4D9D-A92D-846FEBF26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11"/>
                <a:ext cx="69" cy="65"/>
              </a:xfrm>
              <a:custGeom>
                <a:avLst/>
                <a:gdLst>
                  <a:gd name="T0" fmla="*/ 69 w 69"/>
                  <a:gd name="T1" fmla="*/ 0 h 65"/>
                  <a:gd name="T2" fmla="*/ 34 w 69"/>
                  <a:gd name="T3" fmla="*/ 45 h 65"/>
                  <a:gd name="T4" fmla="*/ 34 w 69"/>
                  <a:gd name="T5" fmla="*/ 20 h 65"/>
                  <a:gd name="T6" fmla="*/ 0 w 69"/>
                  <a:gd name="T7" fmla="*/ 65 h 6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9"/>
                  <a:gd name="T13" fmla="*/ 0 h 65"/>
                  <a:gd name="T14" fmla="*/ 69 w 69"/>
                  <a:gd name="T15" fmla="*/ 65 h 6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9" h="65">
                    <a:moveTo>
                      <a:pt x="69" y="0"/>
                    </a:moveTo>
                    <a:lnTo>
                      <a:pt x="34" y="45"/>
                    </a:lnTo>
                    <a:lnTo>
                      <a:pt x="34" y="20"/>
                    </a:lnTo>
                    <a:lnTo>
                      <a:pt x="0" y="65"/>
                    </a:lnTo>
                  </a:path>
                </a:pathLst>
              </a:custGeom>
              <a:noFill/>
              <a:ln w="3" cap="rnd">
                <a:solidFill>
                  <a:srgbClr val="6666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618" name="Freeform 680">
                <a:extLst>
                  <a:ext uri="{FF2B5EF4-FFF2-40B4-BE49-F238E27FC236}">
                    <a16:creationId xmlns:a16="http://schemas.microsoft.com/office/drawing/2014/main" id="{C37C6B4A-5CDB-42B2-92B1-1E9EF523D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0"/>
                <a:ext cx="69" cy="69"/>
              </a:xfrm>
              <a:custGeom>
                <a:avLst/>
                <a:gdLst>
                  <a:gd name="T0" fmla="*/ 69 w 69"/>
                  <a:gd name="T1" fmla="*/ 0 h 69"/>
                  <a:gd name="T2" fmla="*/ 38 w 69"/>
                  <a:gd name="T3" fmla="*/ 49 h 69"/>
                  <a:gd name="T4" fmla="*/ 34 w 69"/>
                  <a:gd name="T5" fmla="*/ 25 h 69"/>
                  <a:gd name="T6" fmla="*/ 0 w 69"/>
                  <a:gd name="T7" fmla="*/ 69 h 6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9"/>
                  <a:gd name="T13" fmla="*/ 0 h 69"/>
                  <a:gd name="T14" fmla="*/ 69 w 69"/>
                  <a:gd name="T15" fmla="*/ 69 h 6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9" h="69">
                    <a:moveTo>
                      <a:pt x="69" y="0"/>
                    </a:moveTo>
                    <a:lnTo>
                      <a:pt x="38" y="49"/>
                    </a:lnTo>
                    <a:lnTo>
                      <a:pt x="34" y="25"/>
                    </a:lnTo>
                    <a:lnTo>
                      <a:pt x="0" y="69"/>
                    </a:lnTo>
                  </a:path>
                </a:pathLst>
              </a:custGeom>
              <a:noFill/>
              <a:ln w="3" cap="rnd">
                <a:solidFill>
                  <a:srgbClr val="6666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8712" name="Freeform 682">
              <a:extLst>
                <a:ext uri="{FF2B5EF4-FFF2-40B4-BE49-F238E27FC236}">
                  <a16:creationId xmlns:a16="http://schemas.microsoft.com/office/drawing/2014/main" id="{00CB950F-FA7A-46CA-930C-D524ECBA4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492" y="460366"/>
              <a:ext cx="679450" cy="427038"/>
            </a:xfrm>
            <a:custGeom>
              <a:avLst/>
              <a:gdLst>
                <a:gd name="T0" fmla="*/ 2147483647 w 428"/>
                <a:gd name="T1" fmla="*/ 2147483647 h 269"/>
                <a:gd name="T2" fmla="*/ 2147483647 w 428"/>
                <a:gd name="T3" fmla="*/ 2147483647 h 269"/>
                <a:gd name="T4" fmla="*/ 2147483647 w 428"/>
                <a:gd name="T5" fmla="*/ 2147483647 h 269"/>
                <a:gd name="T6" fmla="*/ 2147483647 w 428"/>
                <a:gd name="T7" fmla="*/ 2147483647 h 269"/>
                <a:gd name="T8" fmla="*/ 2147483647 w 428"/>
                <a:gd name="T9" fmla="*/ 2147483647 h 269"/>
                <a:gd name="T10" fmla="*/ 2147483647 w 428"/>
                <a:gd name="T11" fmla="*/ 0 h 269"/>
                <a:gd name="T12" fmla="*/ 2147483647 w 428"/>
                <a:gd name="T13" fmla="*/ 2147483647 h 269"/>
                <a:gd name="T14" fmla="*/ 2147483647 w 428"/>
                <a:gd name="T15" fmla="*/ 2147483647 h 269"/>
                <a:gd name="T16" fmla="*/ 2147483647 w 428"/>
                <a:gd name="T17" fmla="*/ 2147483647 h 269"/>
                <a:gd name="T18" fmla="*/ 2147483647 w 428"/>
                <a:gd name="T19" fmla="*/ 2147483647 h 269"/>
                <a:gd name="T20" fmla="*/ 2147483647 w 428"/>
                <a:gd name="T21" fmla="*/ 2147483647 h 269"/>
                <a:gd name="T22" fmla="*/ 2147483647 w 428"/>
                <a:gd name="T23" fmla="*/ 2147483647 h 269"/>
                <a:gd name="T24" fmla="*/ 2147483647 w 428"/>
                <a:gd name="T25" fmla="*/ 2147483647 h 269"/>
                <a:gd name="T26" fmla="*/ 2147483647 w 428"/>
                <a:gd name="T27" fmla="*/ 2147483647 h 269"/>
                <a:gd name="T28" fmla="*/ 2147483647 w 428"/>
                <a:gd name="T29" fmla="*/ 2147483647 h 269"/>
                <a:gd name="T30" fmla="*/ 2147483647 w 428"/>
                <a:gd name="T31" fmla="*/ 2147483647 h 269"/>
                <a:gd name="T32" fmla="*/ 2147483647 w 428"/>
                <a:gd name="T33" fmla="*/ 2147483647 h 269"/>
                <a:gd name="T34" fmla="*/ 2147483647 w 428"/>
                <a:gd name="T35" fmla="*/ 2147483647 h 269"/>
                <a:gd name="T36" fmla="*/ 2147483647 w 428"/>
                <a:gd name="T37" fmla="*/ 2147483647 h 269"/>
                <a:gd name="T38" fmla="*/ 2147483647 w 428"/>
                <a:gd name="T39" fmla="*/ 2147483647 h 269"/>
                <a:gd name="T40" fmla="*/ 2147483647 w 428"/>
                <a:gd name="T41" fmla="*/ 2147483647 h 269"/>
                <a:gd name="T42" fmla="*/ 2147483647 w 428"/>
                <a:gd name="T43" fmla="*/ 2147483647 h 269"/>
                <a:gd name="T44" fmla="*/ 2147483647 w 428"/>
                <a:gd name="T45" fmla="*/ 2147483647 h 269"/>
                <a:gd name="T46" fmla="*/ 2147483647 w 428"/>
                <a:gd name="T47" fmla="*/ 2147483647 h 269"/>
                <a:gd name="T48" fmla="*/ 2147483647 w 428"/>
                <a:gd name="T49" fmla="*/ 2147483647 h 269"/>
                <a:gd name="T50" fmla="*/ 2147483647 w 428"/>
                <a:gd name="T51" fmla="*/ 2147483647 h 269"/>
                <a:gd name="T52" fmla="*/ 2147483647 w 428"/>
                <a:gd name="T53" fmla="*/ 2147483647 h 269"/>
                <a:gd name="T54" fmla="*/ 2147483647 w 428"/>
                <a:gd name="T55" fmla="*/ 2147483647 h 269"/>
                <a:gd name="T56" fmla="*/ 2147483647 w 428"/>
                <a:gd name="T57" fmla="*/ 2147483647 h 269"/>
                <a:gd name="T58" fmla="*/ 2147483647 w 428"/>
                <a:gd name="T59" fmla="*/ 2147483647 h 269"/>
                <a:gd name="T60" fmla="*/ 2147483647 w 428"/>
                <a:gd name="T61" fmla="*/ 2147483647 h 269"/>
                <a:gd name="T62" fmla="*/ 2147483647 w 428"/>
                <a:gd name="T63" fmla="*/ 2147483647 h 269"/>
                <a:gd name="T64" fmla="*/ 2147483647 w 428"/>
                <a:gd name="T65" fmla="*/ 2147483647 h 269"/>
                <a:gd name="T66" fmla="*/ 2147483647 w 428"/>
                <a:gd name="T67" fmla="*/ 2147483647 h 269"/>
                <a:gd name="T68" fmla="*/ 2147483647 w 428"/>
                <a:gd name="T69" fmla="*/ 2147483647 h 269"/>
                <a:gd name="T70" fmla="*/ 2147483647 w 428"/>
                <a:gd name="T71" fmla="*/ 2147483647 h 269"/>
                <a:gd name="T72" fmla="*/ 2147483647 w 428"/>
                <a:gd name="T73" fmla="*/ 2147483647 h 269"/>
                <a:gd name="T74" fmla="*/ 2147483647 w 428"/>
                <a:gd name="T75" fmla="*/ 2147483647 h 269"/>
                <a:gd name="T76" fmla="*/ 2147483647 w 428"/>
                <a:gd name="T77" fmla="*/ 2147483647 h 269"/>
                <a:gd name="T78" fmla="*/ 2147483647 w 428"/>
                <a:gd name="T79" fmla="*/ 2147483647 h 269"/>
                <a:gd name="T80" fmla="*/ 2147483647 w 428"/>
                <a:gd name="T81" fmla="*/ 2147483647 h 269"/>
                <a:gd name="T82" fmla="*/ 0 w 428"/>
                <a:gd name="T83" fmla="*/ 2147483647 h 269"/>
                <a:gd name="T84" fmla="*/ 2147483647 w 428"/>
                <a:gd name="T85" fmla="*/ 2147483647 h 269"/>
                <a:gd name="T86" fmla="*/ 2147483647 w 428"/>
                <a:gd name="T87" fmla="*/ 2147483647 h 269"/>
                <a:gd name="T88" fmla="*/ 2147483647 w 428"/>
                <a:gd name="T89" fmla="*/ 2147483647 h 269"/>
                <a:gd name="T90" fmla="*/ 2147483647 w 428"/>
                <a:gd name="T91" fmla="*/ 2147483647 h 269"/>
                <a:gd name="T92" fmla="*/ 2147483647 w 428"/>
                <a:gd name="T93" fmla="*/ 2147483647 h 269"/>
                <a:gd name="T94" fmla="*/ 2147483647 w 428"/>
                <a:gd name="T95" fmla="*/ 2147483647 h 269"/>
                <a:gd name="T96" fmla="*/ 2147483647 w 428"/>
                <a:gd name="T97" fmla="*/ 2147483647 h 269"/>
                <a:gd name="T98" fmla="*/ 2147483647 w 428"/>
                <a:gd name="T99" fmla="*/ 2147483647 h 26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28"/>
                <a:gd name="T151" fmla="*/ 0 h 269"/>
                <a:gd name="T152" fmla="*/ 428 w 428"/>
                <a:gd name="T153" fmla="*/ 269 h 26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28" h="269">
                  <a:moveTo>
                    <a:pt x="110" y="28"/>
                  </a:moveTo>
                  <a:lnTo>
                    <a:pt x="117" y="17"/>
                  </a:lnTo>
                  <a:lnTo>
                    <a:pt x="124" y="14"/>
                  </a:lnTo>
                  <a:lnTo>
                    <a:pt x="138" y="10"/>
                  </a:lnTo>
                  <a:lnTo>
                    <a:pt x="152" y="14"/>
                  </a:lnTo>
                  <a:lnTo>
                    <a:pt x="155" y="17"/>
                  </a:lnTo>
                  <a:lnTo>
                    <a:pt x="172" y="3"/>
                  </a:lnTo>
                  <a:lnTo>
                    <a:pt x="186" y="3"/>
                  </a:lnTo>
                  <a:lnTo>
                    <a:pt x="200" y="7"/>
                  </a:lnTo>
                  <a:lnTo>
                    <a:pt x="207" y="1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59" y="10"/>
                  </a:lnTo>
                  <a:lnTo>
                    <a:pt x="269" y="3"/>
                  </a:lnTo>
                  <a:lnTo>
                    <a:pt x="279" y="3"/>
                  </a:lnTo>
                  <a:lnTo>
                    <a:pt x="297" y="10"/>
                  </a:lnTo>
                  <a:lnTo>
                    <a:pt x="307" y="17"/>
                  </a:lnTo>
                  <a:lnTo>
                    <a:pt x="310" y="21"/>
                  </a:lnTo>
                  <a:lnTo>
                    <a:pt x="324" y="21"/>
                  </a:lnTo>
                  <a:lnTo>
                    <a:pt x="331" y="21"/>
                  </a:lnTo>
                  <a:lnTo>
                    <a:pt x="341" y="28"/>
                  </a:lnTo>
                  <a:lnTo>
                    <a:pt x="345" y="35"/>
                  </a:lnTo>
                  <a:lnTo>
                    <a:pt x="345" y="38"/>
                  </a:lnTo>
                  <a:lnTo>
                    <a:pt x="369" y="41"/>
                  </a:lnTo>
                  <a:lnTo>
                    <a:pt x="386" y="52"/>
                  </a:lnTo>
                  <a:lnTo>
                    <a:pt x="390" y="62"/>
                  </a:lnTo>
                  <a:lnTo>
                    <a:pt x="390" y="69"/>
                  </a:lnTo>
                  <a:lnTo>
                    <a:pt x="403" y="72"/>
                  </a:lnTo>
                  <a:lnTo>
                    <a:pt x="414" y="79"/>
                  </a:lnTo>
                  <a:lnTo>
                    <a:pt x="417" y="90"/>
                  </a:lnTo>
                  <a:lnTo>
                    <a:pt x="414" y="100"/>
                  </a:lnTo>
                  <a:lnTo>
                    <a:pt x="414" y="107"/>
                  </a:lnTo>
                  <a:lnTo>
                    <a:pt x="428" y="124"/>
                  </a:lnTo>
                  <a:lnTo>
                    <a:pt x="428" y="138"/>
                  </a:lnTo>
                  <a:lnTo>
                    <a:pt x="421" y="148"/>
                  </a:lnTo>
                  <a:lnTo>
                    <a:pt x="417" y="152"/>
                  </a:lnTo>
                  <a:lnTo>
                    <a:pt x="421" y="162"/>
                  </a:lnTo>
                  <a:lnTo>
                    <a:pt x="421" y="169"/>
                  </a:lnTo>
                  <a:lnTo>
                    <a:pt x="414" y="179"/>
                  </a:lnTo>
                  <a:lnTo>
                    <a:pt x="400" y="186"/>
                  </a:lnTo>
                  <a:lnTo>
                    <a:pt x="397" y="190"/>
                  </a:lnTo>
                  <a:lnTo>
                    <a:pt x="393" y="200"/>
                  </a:lnTo>
                  <a:lnTo>
                    <a:pt x="390" y="210"/>
                  </a:lnTo>
                  <a:lnTo>
                    <a:pt x="379" y="214"/>
                  </a:lnTo>
                  <a:lnTo>
                    <a:pt x="376" y="214"/>
                  </a:lnTo>
                  <a:lnTo>
                    <a:pt x="369" y="221"/>
                  </a:lnTo>
                  <a:lnTo>
                    <a:pt x="366" y="228"/>
                  </a:lnTo>
                  <a:lnTo>
                    <a:pt x="355" y="238"/>
                  </a:lnTo>
                  <a:lnTo>
                    <a:pt x="345" y="238"/>
                  </a:lnTo>
                  <a:lnTo>
                    <a:pt x="338" y="238"/>
                  </a:lnTo>
                  <a:lnTo>
                    <a:pt x="328" y="248"/>
                  </a:lnTo>
                  <a:lnTo>
                    <a:pt x="317" y="252"/>
                  </a:lnTo>
                  <a:lnTo>
                    <a:pt x="307" y="252"/>
                  </a:lnTo>
                  <a:lnTo>
                    <a:pt x="300" y="248"/>
                  </a:lnTo>
                  <a:lnTo>
                    <a:pt x="290" y="259"/>
                  </a:lnTo>
                  <a:lnTo>
                    <a:pt x="279" y="266"/>
                  </a:lnTo>
                  <a:lnTo>
                    <a:pt x="262" y="266"/>
                  </a:lnTo>
                  <a:lnTo>
                    <a:pt x="248" y="266"/>
                  </a:lnTo>
                  <a:lnTo>
                    <a:pt x="245" y="262"/>
                  </a:lnTo>
                  <a:lnTo>
                    <a:pt x="217" y="269"/>
                  </a:lnTo>
                  <a:lnTo>
                    <a:pt x="207" y="269"/>
                  </a:lnTo>
                  <a:lnTo>
                    <a:pt x="196" y="269"/>
                  </a:lnTo>
                  <a:lnTo>
                    <a:pt x="186" y="262"/>
                  </a:lnTo>
                  <a:lnTo>
                    <a:pt x="179" y="262"/>
                  </a:lnTo>
                  <a:lnTo>
                    <a:pt x="169" y="266"/>
                  </a:lnTo>
                  <a:lnTo>
                    <a:pt x="159" y="266"/>
                  </a:lnTo>
                  <a:lnTo>
                    <a:pt x="145" y="259"/>
                  </a:lnTo>
                  <a:lnTo>
                    <a:pt x="134" y="252"/>
                  </a:lnTo>
                  <a:lnTo>
                    <a:pt x="134" y="248"/>
                  </a:lnTo>
                  <a:lnTo>
                    <a:pt x="121" y="252"/>
                  </a:lnTo>
                  <a:lnTo>
                    <a:pt x="107" y="252"/>
                  </a:lnTo>
                  <a:lnTo>
                    <a:pt x="96" y="245"/>
                  </a:lnTo>
                  <a:lnTo>
                    <a:pt x="83" y="238"/>
                  </a:lnTo>
                  <a:lnTo>
                    <a:pt x="83" y="231"/>
                  </a:lnTo>
                  <a:lnTo>
                    <a:pt x="58" y="228"/>
                  </a:lnTo>
                  <a:lnTo>
                    <a:pt x="45" y="217"/>
                  </a:lnTo>
                  <a:lnTo>
                    <a:pt x="38" y="207"/>
                  </a:lnTo>
                  <a:lnTo>
                    <a:pt x="38" y="200"/>
                  </a:lnTo>
                  <a:lnTo>
                    <a:pt x="21" y="193"/>
                  </a:lnTo>
                  <a:lnTo>
                    <a:pt x="17" y="186"/>
                  </a:lnTo>
                  <a:lnTo>
                    <a:pt x="17" y="176"/>
                  </a:lnTo>
                  <a:lnTo>
                    <a:pt x="17" y="172"/>
                  </a:lnTo>
                  <a:lnTo>
                    <a:pt x="7" y="162"/>
                  </a:lnTo>
                  <a:lnTo>
                    <a:pt x="0" y="152"/>
                  </a:lnTo>
                  <a:lnTo>
                    <a:pt x="0" y="138"/>
                  </a:lnTo>
                  <a:lnTo>
                    <a:pt x="7" y="121"/>
                  </a:lnTo>
                  <a:lnTo>
                    <a:pt x="10" y="117"/>
                  </a:lnTo>
                  <a:lnTo>
                    <a:pt x="7" y="107"/>
                  </a:lnTo>
                  <a:lnTo>
                    <a:pt x="7" y="100"/>
                  </a:lnTo>
                  <a:lnTo>
                    <a:pt x="17" y="86"/>
                  </a:lnTo>
                  <a:lnTo>
                    <a:pt x="27" y="79"/>
                  </a:lnTo>
                  <a:lnTo>
                    <a:pt x="31" y="76"/>
                  </a:lnTo>
                  <a:lnTo>
                    <a:pt x="38" y="55"/>
                  </a:lnTo>
                  <a:lnTo>
                    <a:pt x="48" y="45"/>
                  </a:lnTo>
                  <a:lnTo>
                    <a:pt x="62" y="41"/>
                  </a:lnTo>
                  <a:lnTo>
                    <a:pt x="69" y="45"/>
                  </a:lnTo>
                  <a:lnTo>
                    <a:pt x="72" y="35"/>
                  </a:lnTo>
                  <a:lnTo>
                    <a:pt x="79" y="28"/>
                  </a:lnTo>
                  <a:lnTo>
                    <a:pt x="93" y="24"/>
                  </a:lnTo>
                  <a:lnTo>
                    <a:pt x="107" y="28"/>
                  </a:lnTo>
                  <a:lnTo>
                    <a:pt x="110" y="28"/>
                  </a:lnTo>
                </a:path>
              </a:pathLst>
            </a:custGeom>
            <a:noFill/>
            <a:ln w="3" cap="rnd">
              <a:solidFill>
                <a:srgbClr val="33339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8713" name="Group 683">
              <a:extLst>
                <a:ext uri="{FF2B5EF4-FFF2-40B4-BE49-F238E27FC236}">
                  <a16:creationId xmlns:a16="http://schemas.microsoft.com/office/drawing/2014/main" id="{6F2A8499-6414-4B07-80C8-F980EC5929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25779" y="619116"/>
              <a:ext cx="142875" cy="87313"/>
              <a:chOff x="0" y="0"/>
              <a:chExt cx="90" cy="55"/>
            </a:xfrm>
          </p:grpSpPr>
          <p:grpSp>
            <p:nvGrpSpPr>
              <p:cNvPr id="51610" name="Group 684">
                <a:extLst>
                  <a:ext uri="{FF2B5EF4-FFF2-40B4-BE49-F238E27FC236}">
                    <a16:creationId xmlns:a16="http://schemas.microsoft.com/office/drawing/2014/main" id="{44905F8F-B0AD-4ED5-9677-3406B41B99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" y="0"/>
                <a:ext cx="49" cy="38"/>
                <a:chOff x="0" y="0"/>
                <a:chExt cx="49" cy="38"/>
              </a:xfrm>
            </p:grpSpPr>
            <p:sp>
              <p:nvSpPr>
                <p:cNvPr id="51615" name="Line 683">
                  <a:extLst>
                    <a:ext uri="{FF2B5EF4-FFF2-40B4-BE49-F238E27FC236}">
                      <a16:creationId xmlns:a16="http://schemas.microsoft.com/office/drawing/2014/main" id="{844069C9-A73F-439C-B197-C1BC68F9F1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0" y="14"/>
                  <a:ext cx="24" cy="21"/>
                </a:xfrm>
                <a:prstGeom prst="line">
                  <a:avLst/>
                </a:prstGeom>
                <a:noFill/>
                <a:ln w="3">
                  <a:solidFill>
                    <a:srgbClr val="333399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616" name="Freeform 684">
                  <a:extLst>
                    <a:ext uri="{FF2B5EF4-FFF2-40B4-BE49-F238E27FC236}">
                      <a16:creationId xmlns:a16="http://schemas.microsoft.com/office/drawing/2014/main" id="{9DAB2A0E-2E51-4EE0-A4B7-A59C8D264F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" y="0"/>
                  <a:ext cx="45" cy="38"/>
                </a:xfrm>
                <a:custGeom>
                  <a:avLst/>
                  <a:gdLst>
                    <a:gd name="T0" fmla="*/ 27 w 45"/>
                    <a:gd name="T1" fmla="*/ 38 h 38"/>
                    <a:gd name="T2" fmla="*/ 45 w 45"/>
                    <a:gd name="T3" fmla="*/ 0 h 38"/>
                    <a:gd name="T4" fmla="*/ 0 w 45"/>
                    <a:gd name="T5" fmla="*/ 10 h 38"/>
                    <a:gd name="T6" fmla="*/ 27 w 45"/>
                    <a:gd name="T7" fmla="*/ 38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"/>
                    <a:gd name="T13" fmla="*/ 0 h 38"/>
                    <a:gd name="T14" fmla="*/ 45 w 45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" h="38">
                      <a:moveTo>
                        <a:pt x="27" y="38"/>
                      </a:moveTo>
                      <a:lnTo>
                        <a:pt x="45" y="0"/>
                      </a:lnTo>
                      <a:lnTo>
                        <a:pt x="0" y="10"/>
                      </a:lnTo>
                      <a:lnTo>
                        <a:pt x="27" y="38"/>
                      </a:lnTo>
                      <a:close/>
                    </a:path>
                  </a:pathLst>
                </a:custGeom>
                <a:solidFill>
                  <a:srgbClr val="333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51611" name="Line 686">
                <a:extLst>
                  <a:ext uri="{FF2B5EF4-FFF2-40B4-BE49-F238E27FC236}">
                    <a16:creationId xmlns:a16="http://schemas.microsoft.com/office/drawing/2014/main" id="{CB00607F-FCB2-41D3-BF85-9C6BB3FBE0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1" y="14"/>
                <a:ext cx="4" cy="21"/>
              </a:xfrm>
              <a:prstGeom prst="line">
                <a:avLst/>
              </a:prstGeom>
              <a:noFill/>
              <a:ln w="3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grpSp>
            <p:nvGrpSpPr>
              <p:cNvPr id="51612" name="Group 688">
                <a:extLst>
                  <a:ext uri="{FF2B5EF4-FFF2-40B4-BE49-F238E27FC236}">
                    <a16:creationId xmlns:a16="http://schemas.microsoft.com/office/drawing/2014/main" id="{229449A0-DE87-4A55-A6CD-32671444B0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0" y="14"/>
                <a:ext cx="45" cy="41"/>
                <a:chOff x="0" y="0"/>
                <a:chExt cx="45" cy="41"/>
              </a:xfrm>
            </p:grpSpPr>
            <p:sp>
              <p:nvSpPr>
                <p:cNvPr id="51613" name="Line 687">
                  <a:extLst>
                    <a:ext uri="{FF2B5EF4-FFF2-40B4-BE49-F238E27FC236}">
                      <a16:creationId xmlns:a16="http://schemas.microsoft.com/office/drawing/2014/main" id="{9C045A12-6F4B-4435-A73D-9522F96E93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1" y="0"/>
                  <a:ext cx="24" cy="21"/>
                </a:xfrm>
                <a:prstGeom prst="line">
                  <a:avLst/>
                </a:prstGeom>
                <a:noFill/>
                <a:ln w="3">
                  <a:solidFill>
                    <a:srgbClr val="333399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614" name="Freeform 688">
                  <a:extLst>
                    <a:ext uri="{FF2B5EF4-FFF2-40B4-BE49-F238E27FC236}">
                      <a16:creationId xmlns:a16="http://schemas.microsoft.com/office/drawing/2014/main" id="{7DC5CEDB-4698-4D00-869D-06729E73F1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45" cy="41"/>
                </a:xfrm>
                <a:custGeom>
                  <a:avLst/>
                  <a:gdLst>
                    <a:gd name="T0" fmla="*/ 17 w 45"/>
                    <a:gd name="T1" fmla="*/ 0 h 41"/>
                    <a:gd name="T2" fmla="*/ 0 w 45"/>
                    <a:gd name="T3" fmla="*/ 41 h 41"/>
                    <a:gd name="T4" fmla="*/ 45 w 45"/>
                    <a:gd name="T5" fmla="*/ 27 h 41"/>
                    <a:gd name="T6" fmla="*/ 17 w 45"/>
                    <a:gd name="T7" fmla="*/ 0 h 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"/>
                    <a:gd name="T13" fmla="*/ 0 h 41"/>
                    <a:gd name="T14" fmla="*/ 45 w 45"/>
                    <a:gd name="T15" fmla="*/ 41 h 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" h="41">
                      <a:moveTo>
                        <a:pt x="17" y="0"/>
                      </a:moveTo>
                      <a:lnTo>
                        <a:pt x="0" y="41"/>
                      </a:lnTo>
                      <a:lnTo>
                        <a:pt x="45" y="27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333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48714" name="Group 691">
              <a:extLst>
                <a:ext uri="{FF2B5EF4-FFF2-40B4-BE49-F238E27FC236}">
                  <a16:creationId xmlns:a16="http://schemas.microsoft.com/office/drawing/2014/main" id="{8D11726F-4423-4B3B-A388-C22CFCFF2E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55917" y="542916"/>
              <a:ext cx="87312" cy="174625"/>
              <a:chOff x="0" y="0"/>
              <a:chExt cx="55" cy="110"/>
            </a:xfrm>
          </p:grpSpPr>
          <p:grpSp>
            <p:nvGrpSpPr>
              <p:cNvPr id="51603" name="Group 692">
                <a:extLst>
                  <a:ext uri="{FF2B5EF4-FFF2-40B4-BE49-F238E27FC236}">
                    <a16:creationId xmlns:a16="http://schemas.microsoft.com/office/drawing/2014/main" id="{C99A9D71-51BA-4CC8-88A7-53D50DD3CD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0" y="0"/>
                <a:ext cx="38" cy="58"/>
                <a:chOff x="0" y="0"/>
                <a:chExt cx="38" cy="58"/>
              </a:xfrm>
            </p:grpSpPr>
            <p:sp>
              <p:nvSpPr>
                <p:cNvPr id="51608" name="Line 691">
                  <a:extLst>
                    <a:ext uri="{FF2B5EF4-FFF2-40B4-BE49-F238E27FC236}">
                      <a16:creationId xmlns:a16="http://schemas.microsoft.com/office/drawing/2014/main" id="{8DE557DC-99C3-4060-8913-C902F5908E1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17" y="27"/>
                  <a:ext cx="4" cy="31"/>
                </a:xfrm>
                <a:prstGeom prst="line">
                  <a:avLst/>
                </a:prstGeom>
                <a:noFill/>
                <a:ln w="3">
                  <a:solidFill>
                    <a:srgbClr val="333399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609" name="Freeform 692">
                  <a:extLst>
                    <a:ext uri="{FF2B5EF4-FFF2-40B4-BE49-F238E27FC236}">
                      <a16:creationId xmlns:a16="http://schemas.microsoft.com/office/drawing/2014/main" id="{6609E2BA-5112-41E4-9CA7-9CDB5E12B1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38" cy="41"/>
                </a:xfrm>
                <a:custGeom>
                  <a:avLst/>
                  <a:gdLst>
                    <a:gd name="T0" fmla="*/ 38 w 38"/>
                    <a:gd name="T1" fmla="*/ 34 h 41"/>
                    <a:gd name="T2" fmla="*/ 10 w 38"/>
                    <a:gd name="T3" fmla="*/ 0 h 41"/>
                    <a:gd name="T4" fmla="*/ 0 w 38"/>
                    <a:gd name="T5" fmla="*/ 41 h 41"/>
                    <a:gd name="T6" fmla="*/ 38 w 38"/>
                    <a:gd name="T7" fmla="*/ 34 h 4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41"/>
                    <a:gd name="T14" fmla="*/ 38 w 38"/>
                    <a:gd name="T15" fmla="*/ 41 h 4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41">
                      <a:moveTo>
                        <a:pt x="38" y="34"/>
                      </a:moveTo>
                      <a:lnTo>
                        <a:pt x="10" y="0"/>
                      </a:lnTo>
                      <a:lnTo>
                        <a:pt x="0" y="41"/>
                      </a:lnTo>
                      <a:lnTo>
                        <a:pt x="38" y="34"/>
                      </a:lnTo>
                      <a:close/>
                    </a:path>
                  </a:pathLst>
                </a:custGeom>
                <a:solidFill>
                  <a:srgbClr val="333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51604" name="Line 694">
                <a:extLst>
                  <a:ext uri="{FF2B5EF4-FFF2-40B4-BE49-F238E27FC236}">
                    <a16:creationId xmlns:a16="http://schemas.microsoft.com/office/drawing/2014/main" id="{F969F1A8-6C21-4977-90B5-9BE3739EDC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" y="41"/>
                <a:ext cx="10" cy="21"/>
              </a:xfrm>
              <a:prstGeom prst="line">
                <a:avLst/>
              </a:prstGeom>
              <a:noFill/>
              <a:ln w="3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grpSp>
            <p:nvGrpSpPr>
              <p:cNvPr id="51605" name="Group 696">
                <a:extLst>
                  <a:ext uri="{FF2B5EF4-FFF2-40B4-BE49-F238E27FC236}">
                    <a16:creationId xmlns:a16="http://schemas.microsoft.com/office/drawing/2014/main" id="{2201F1EF-97C8-413B-B835-9F5C75D1F0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" y="45"/>
                <a:ext cx="38" cy="65"/>
                <a:chOff x="0" y="0"/>
                <a:chExt cx="38" cy="65"/>
              </a:xfrm>
            </p:grpSpPr>
            <p:sp>
              <p:nvSpPr>
                <p:cNvPr id="51606" name="Line 695">
                  <a:extLst>
                    <a:ext uri="{FF2B5EF4-FFF2-40B4-BE49-F238E27FC236}">
                      <a16:creationId xmlns:a16="http://schemas.microsoft.com/office/drawing/2014/main" id="{33182C9C-F339-473F-95FB-72B380FEFB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14" y="0"/>
                  <a:ext cx="3" cy="31"/>
                </a:xfrm>
                <a:prstGeom prst="line">
                  <a:avLst/>
                </a:prstGeom>
                <a:noFill/>
                <a:ln w="3">
                  <a:solidFill>
                    <a:srgbClr val="333399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607" name="Freeform 696">
                  <a:extLst>
                    <a:ext uri="{FF2B5EF4-FFF2-40B4-BE49-F238E27FC236}">
                      <a16:creationId xmlns:a16="http://schemas.microsoft.com/office/drawing/2014/main" id="{F7926CCA-02A4-44EC-8C79-9A71B3FB1B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20"/>
                  <a:ext cx="38" cy="45"/>
                </a:xfrm>
                <a:custGeom>
                  <a:avLst/>
                  <a:gdLst>
                    <a:gd name="T0" fmla="*/ 0 w 38"/>
                    <a:gd name="T1" fmla="*/ 7 h 45"/>
                    <a:gd name="T2" fmla="*/ 28 w 38"/>
                    <a:gd name="T3" fmla="*/ 45 h 45"/>
                    <a:gd name="T4" fmla="*/ 38 w 38"/>
                    <a:gd name="T5" fmla="*/ 0 h 45"/>
                    <a:gd name="T6" fmla="*/ 0 w 38"/>
                    <a:gd name="T7" fmla="*/ 7 h 4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8"/>
                    <a:gd name="T13" fmla="*/ 0 h 45"/>
                    <a:gd name="T14" fmla="*/ 38 w 38"/>
                    <a:gd name="T15" fmla="*/ 45 h 4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8" h="45">
                      <a:moveTo>
                        <a:pt x="0" y="7"/>
                      </a:moveTo>
                      <a:lnTo>
                        <a:pt x="28" y="45"/>
                      </a:lnTo>
                      <a:lnTo>
                        <a:pt x="38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333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48715" name="Group 699">
              <a:extLst>
                <a:ext uri="{FF2B5EF4-FFF2-40B4-BE49-F238E27FC236}">
                  <a16:creationId xmlns:a16="http://schemas.microsoft.com/office/drawing/2014/main" id="{C45AA973-CF1C-489F-8FBE-81768F89E6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00354" y="433379"/>
              <a:ext cx="165100" cy="103188"/>
              <a:chOff x="0" y="0"/>
              <a:chExt cx="104" cy="65"/>
            </a:xfrm>
          </p:grpSpPr>
          <p:pic>
            <p:nvPicPr>
              <p:cNvPr id="51601" name="Picture 699">
                <a:extLst>
                  <a:ext uri="{FF2B5EF4-FFF2-40B4-BE49-F238E27FC236}">
                    <a16:creationId xmlns:a16="http://schemas.microsoft.com/office/drawing/2014/main" id="{2BF08DE8-0695-44E0-918C-2E2FBA157E0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34"/>
                <a:ext cx="104" cy="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1602" name="Line 700">
                <a:extLst>
                  <a:ext uri="{FF2B5EF4-FFF2-40B4-BE49-F238E27FC236}">
                    <a16:creationId xmlns:a16="http://schemas.microsoft.com/office/drawing/2014/main" id="{EA617FDE-26C1-4481-A5AC-97C607DA85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" y="0"/>
                <a:ext cx="1" cy="41"/>
              </a:xfrm>
              <a:prstGeom prst="line">
                <a:avLst/>
              </a:prstGeom>
              <a:noFill/>
              <a:ln w="7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716" name="Group 702">
              <a:extLst>
                <a:ext uri="{FF2B5EF4-FFF2-40B4-BE49-F238E27FC236}">
                  <a16:creationId xmlns:a16="http://schemas.microsoft.com/office/drawing/2014/main" id="{1FBFD525-5251-4994-996C-A520A54FA9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92442" y="515929"/>
              <a:ext cx="176212" cy="69850"/>
              <a:chOff x="0" y="0"/>
              <a:chExt cx="111" cy="44"/>
            </a:xfrm>
          </p:grpSpPr>
          <p:grpSp>
            <p:nvGrpSpPr>
              <p:cNvPr id="51594" name="Group 703">
                <a:extLst>
                  <a:ext uri="{FF2B5EF4-FFF2-40B4-BE49-F238E27FC236}">
                    <a16:creationId xmlns:a16="http://schemas.microsoft.com/office/drawing/2014/main" id="{CAA90B41-721B-4092-AF95-55D1542D13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0" y="0"/>
                <a:ext cx="59" cy="37"/>
                <a:chOff x="0" y="0"/>
                <a:chExt cx="59" cy="37"/>
              </a:xfrm>
            </p:grpSpPr>
            <p:sp>
              <p:nvSpPr>
                <p:cNvPr id="51599" name="Line 702">
                  <a:extLst>
                    <a:ext uri="{FF2B5EF4-FFF2-40B4-BE49-F238E27FC236}">
                      <a16:creationId xmlns:a16="http://schemas.microsoft.com/office/drawing/2014/main" id="{22B52218-474F-4776-863D-86DFD0FAF1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24" y="17"/>
                  <a:ext cx="35" cy="14"/>
                </a:xfrm>
                <a:prstGeom prst="line">
                  <a:avLst/>
                </a:prstGeom>
                <a:noFill/>
                <a:ln w="3">
                  <a:solidFill>
                    <a:srgbClr val="333399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600" name="Freeform 703">
                  <a:extLst>
                    <a:ext uri="{FF2B5EF4-FFF2-40B4-BE49-F238E27FC236}">
                      <a16:creationId xmlns:a16="http://schemas.microsoft.com/office/drawing/2014/main" id="{4D0CC24D-3863-41AC-87D6-743D588DBD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42" cy="37"/>
                </a:xfrm>
                <a:custGeom>
                  <a:avLst/>
                  <a:gdLst>
                    <a:gd name="T0" fmla="*/ 42 w 42"/>
                    <a:gd name="T1" fmla="*/ 0 h 37"/>
                    <a:gd name="T2" fmla="*/ 0 w 42"/>
                    <a:gd name="T3" fmla="*/ 3 h 37"/>
                    <a:gd name="T4" fmla="*/ 28 w 42"/>
                    <a:gd name="T5" fmla="*/ 37 h 37"/>
                    <a:gd name="T6" fmla="*/ 42 w 42"/>
                    <a:gd name="T7" fmla="*/ 0 h 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37"/>
                    <a:gd name="T14" fmla="*/ 42 w 42"/>
                    <a:gd name="T15" fmla="*/ 37 h 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37">
                      <a:moveTo>
                        <a:pt x="42" y="0"/>
                      </a:moveTo>
                      <a:lnTo>
                        <a:pt x="0" y="3"/>
                      </a:lnTo>
                      <a:lnTo>
                        <a:pt x="28" y="37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333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51595" name="Line 705">
                <a:extLst>
                  <a:ext uri="{FF2B5EF4-FFF2-40B4-BE49-F238E27FC236}">
                    <a16:creationId xmlns:a16="http://schemas.microsoft.com/office/drawing/2014/main" id="{EDD9399B-1921-4C15-8E0B-8519738F1B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" y="13"/>
                <a:ext cx="11" cy="21"/>
              </a:xfrm>
              <a:prstGeom prst="line">
                <a:avLst/>
              </a:prstGeom>
              <a:noFill/>
              <a:ln w="3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grpSp>
            <p:nvGrpSpPr>
              <p:cNvPr id="51596" name="Group 707">
                <a:extLst>
                  <a:ext uri="{FF2B5EF4-FFF2-40B4-BE49-F238E27FC236}">
                    <a16:creationId xmlns:a16="http://schemas.microsoft.com/office/drawing/2014/main" id="{F4D22608-9C36-4DD3-8EAB-22A5002157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" y="6"/>
                <a:ext cx="63" cy="38"/>
                <a:chOff x="0" y="0"/>
                <a:chExt cx="63" cy="38"/>
              </a:xfrm>
            </p:grpSpPr>
            <p:sp>
              <p:nvSpPr>
                <p:cNvPr id="51597" name="Line 706">
                  <a:extLst>
                    <a:ext uri="{FF2B5EF4-FFF2-40B4-BE49-F238E27FC236}">
                      <a16:creationId xmlns:a16="http://schemas.microsoft.com/office/drawing/2014/main" id="{35C36FDD-8028-4DA5-B153-78FE115957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0" y="7"/>
                  <a:ext cx="32" cy="11"/>
                </a:xfrm>
                <a:prstGeom prst="line">
                  <a:avLst/>
                </a:prstGeom>
                <a:noFill/>
                <a:ln w="3">
                  <a:solidFill>
                    <a:srgbClr val="333399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598" name="Freeform 707">
                  <a:extLst>
                    <a:ext uri="{FF2B5EF4-FFF2-40B4-BE49-F238E27FC236}">
                      <a16:creationId xmlns:a16="http://schemas.microsoft.com/office/drawing/2014/main" id="{2D5520DB-86A7-4D24-A8D5-531B9742F5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" y="0"/>
                  <a:ext cx="45" cy="38"/>
                </a:xfrm>
                <a:custGeom>
                  <a:avLst/>
                  <a:gdLst>
                    <a:gd name="T0" fmla="*/ 0 w 45"/>
                    <a:gd name="T1" fmla="*/ 38 h 38"/>
                    <a:gd name="T2" fmla="*/ 45 w 45"/>
                    <a:gd name="T3" fmla="*/ 38 h 38"/>
                    <a:gd name="T4" fmla="*/ 17 w 45"/>
                    <a:gd name="T5" fmla="*/ 0 h 38"/>
                    <a:gd name="T6" fmla="*/ 0 w 45"/>
                    <a:gd name="T7" fmla="*/ 38 h 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"/>
                    <a:gd name="T13" fmla="*/ 0 h 38"/>
                    <a:gd name="T14" fmla="*/ 45 w 45"/>
                    <a:gd name="T15" fmla="*/ 38 h 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" h="38">
                      <a:moveTo>
                        <a:pt x="0" y="38"/>
                      </a:moveTo>
                      <a:lnTo>
                        <a:pt x="45" y="38"/>
                      </a:lnTo>
                      <a:lnTo>
                        <a:pt x="17" y="0"/>
                      </a:lnTo>
                      <a:lnTo>
                        <a:pt x="0" y="38"/>
                      </a:lnTo>
                      <a:close/>
                    </a:path>
                  </a:pathLst>
                </a:custGeom>
                <a:solidFill>
                  <a:srgbClr val="333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48717" name="Group 710">
              <a:extLst>
                <a:ext uri="{FF2B5EF4-FFF2-40B4-BE49-F238E27FC236}">
                  <a16:creationId xmlns:a16="http://schemas.microsoft.com/office/drawing/2014/main" id="{04230310-3F28-49B2-9182-973019A6AD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38267" y="312729"/>
              <a:ext cx="411162" cy="438150"/>
              <a:chOff x="0" y="0"/>
              <a:chExt cx="259" cy="276"/>
            </a:xfrm>
          </p:grpSpPr>
          <p:sp>
            <p:nvSpPr>
              <p:cNvPr id="51592" name="Freeform 711">
                <a:extLst>
                  <a:ext uri="{FF2B5EF4-FFF2-40B4-BE49-F238E27FC236}">
                    <a16:creationId xmlns:a16="http://schemas.microsoft.com/office/drawing/2014/main" id="{1126CD3F-79C7-47C3-A3AE-FC39927DD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" y="0"/>
                <a:ext cx="224" cy="252"/>
              </a:xfrm>
              <a:custGeom>
                <a:avLst/>
                <a:gdLst>
                  <a:gd name="T0" fmla="*/ 0 w 224"/>
                  <a:gd name="T1" fmla="*/ 252 h 252"/>
                  <a:gd name="T2" fmla="*/ 165 w 224"/>
                  <a:gd name="T3" fmla="*/ 93 h 252"/>
                  <a:gd name="T4" fmla="*/ 62 w 224"/>
                  <a:gd name="T5" fmla="*/ 159 h 252"/>
                  <a:gd name="T6" fmla="*/ 224 w 224"/>
                  <a:gd name="T7" fmla="*/ 0 h 25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4"/>
                  <a:gd name="T13" fmla="*/ 0 h 252"/>
                  <a:gd name="T14" fmla="*/ 224 w 224"/>
                  <a:gd name="T15" fmla="*/ 252 h 25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4" h="252">
                    <a:moveTo>
                      <a:pt x="0" y="252"/>
                    </a:moveTo>
                    <a:lnTo>
                      <a:pt x="165" y="93"/>
                    </a:lnTo>
                    <a:lnTo>
                      <a:pt x="62" y="159"/>
                    </a:lnTo>
                    <a:lnTo>
                      <a:pt x="224" y="0"/>
                    </a:lnTo>
                  </a:path>
                </a:pathLst>
              </a:custGeom>
              <a:noFill/>
              <a:ln w="3" cap="rnd">
                <a:solidFill>
                  <a:srgbClr val="6666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93" name="Freeform 712">
                <a:extLst>
                  <a:ext uri="{FF2B5EF4-FFF2-40B4-BE49-F238E27FC236}">
                    <a16:creationId xmlns:a16="http://schemas.microsoft.com/office/drawing/2014/main" id="{566EB3FF-4FAE-46E4-9018-0B313FFF0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4"/>
                <a:ext cx="228" cy="252"/>
              </a:xfrm>
              <a:custGeom>
                <a:avLst/>
                <a:gdLst>
                  <a:gd name="T0" fmla="*/ 0 w 228"/>
                  <a:gd name="T1" fmla="*/ 252 h 252"/>
                  <a:gd name="T2" fmla="*/ 169 w 228"/>
                  <a:gd name="T3" fmla="*/ 93 h 252"/>
                  <a:gd name="T4" fmla="*/ 66 w 228"/>
                  <a:gd name="T5" fmla="*/ 159 h 252"/>
                  <a:gd name="T6" fmla="*/ 228 w 228"/>
                  <a:gd name="T7" fmla="*/ 0 h 25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8"/>
                  <a:gd name="T13" fmla="*/ 0 h 252"/>
                  <a:gd name="T14" fmla="*/ 228 w 228"/>
                  <a:gd name="T15" fmla="*/ 252 h 25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8" h="252">
                    <a:moveTo>
                      <a:pt x="0" y="252"/>
                    </a:moveTo>
                    <a:lnTo>
                      <a:pt x="169" y="93"/>
                    </a:lnTo>
                    <a:lnTo>
                      <a:pt x="66" y="159"/>
                    </a:lnTo>
                    <a:lnTo>
                      <a:pt x="228" y="0"/>
                    </a:lnTo>
                  </a:path>
                </a:pathLst>
              </a:custGeom>
              <a:noFill/>
              <a:ln w="3" cap="rnd">
                <a:solidFill>
                  <a:srgbClr val="6666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718" name="Group 713">
              <a:extLst>
                <a:ext uri="{FF2B5EF4-FFF2-40B4-BE49-F238E27FC236}">
                  <a16:creationId xmlns:a16="http://schemas.microsoft.com/office/drawing/2014/main" id="{9C54FF41-A042-4324-9C08-3E560C06ED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6329" y="219066"/>
              <a:ext cx="668337" cy="388938"/>
              <a:chOff x="0" y="0"/>
              <a:chExt cx="421" cy="245"/>
            </a:xfrm>
          </p:grpSpPr>
          <p:sp>
            <p:nvSpPr>
              <p:cNvPr id="51590" name="Freeform 714">
                <a:extLst>
                  <a:ext uri="{FF2B5EF4-FFF2-40B4-BE49-F238E27FC236}">
                    <a16:creationId xmlns:a16="http://schemas.microsoft.com/office/drawing/2014/main" id="{3B2EAD9A-B990-4A4E-BD10-0FF48E7EB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" y="0"/>
                <a:ext cx="373" cy="231"/>
              </a:xfrm>
              <a:custGeom>
                <a:avLst/>
                <a:gdLst>
                  <a:gd name="T0" fmla="*/ 0 w 373"/>
                  <a:gd name="T1" fmla="*/ 231 h 231"/>
                  <a:gd name="T2" fmla="*/ 266 w 373"/>
                  <a:gd name="T3" fmla="*/ 97 h 231"/>
                  <a:gd name="T4" fmla="*/ 114 w 373"/>
                  <a:gd name="T5" fmla="*/ 138 h 231"/>
                  <a:gd name="T6" fmla="*/ 373 w 373"/>
                  <a:gd name="T7" fmla="*/ 0 h 2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3"/>
                  <a:gd name="T13" fmla="*/ 0 h 231"/>
                  <a:gd name="T14" fmla="*/ 373 w 373"/>
                  <a:gd name="T15" fmla="*/ 231 h 2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3" h="231">
                    <a:moveTo>
                      <a:pt x="0" y="231"/>
                    </a:moveTo>
                    <a:lnTo>
                      <a:pt x="266" y="97"/>
                    </a:lnTo>
                    <a:lnTo>
                      <a:pt x="114" y="138"/>
                    </a:lnTo>
                    <a:lnTo>
                      <a:pt x="373" y="0"/>
                    </a:lnTo>
                  </a:path>
                </a:pathLst>
              </a:custGeom>
              <a:noFill/>
              <a:ln w="3" cap="rnd">
                <a:solidFill>
                  <a:srgbClr val="6666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91" name="Freeform 715">
                <a:extLst>
                  <a:ext uri="{FF2B5EF4-FFF2-40B4-BE49-F238E27FC236}">
                    <a16:creationId xmlns:a16="http://schemas.microsoft.com/office/drawing/2014/main" id="{836CCEFD-DF1C-4B1C-ADAA-8B63AD98E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18"/>
                <a:ext cx="372" cy="227"/>
              </a:xfrm>
              <a:custGeom>
                <a:avLst/>
                <a:gdLst>
                  <a:gd name="T0" fmla="*/ 0 w 372"/>
                  <a:gd name="T1" fmla="*/ 227 h 227"/>
                  <a:gd name="T2" fmla="*/ 265 w 372"/>
                  <a:gd name="T3" fmla="*/ 96 h 227"/>
                  <a:gd name="T4" fmla="*/ 114 w 372"/>
                  <a:gd name="T5" fmla="*/ 134 h 227"/>
                  <a:gd name="T6" fmla="*/ 372 w 372"/>
                  <a:gd name="T7" fmla="*/ 0 h 2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2"/>
                  <a:gd name="T13" fmla="*/ 0 h 227"/>
                  <a:gd name="T14" fmla="*/ 372 w 372"/>
                  <a:gd name="T15" fmla="*/ 227 h 2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2" h="227">
                    <a:moveTo>
                      <a:pt x="0" y="227"/>
                    </a:moveTo>
                    <a:lnTo>
                      <a:pt x="265" y="96"/>
                    </a:lnTo>
                    <a:lnTo>
                      <a:pt x="114" y="134"/>
                    </a:lnTo>
                    <a:lnTo>
                      <a:pt x="372" y="0"/>
                    </a:lnTo>
                  </a:path>
                </a:pathLst>
              </a:custGeom>
              <a:noFill/>
              <a:ln w="3" cap="rnd">
                <a:solidFill>
                  <a:srgbClr val="6666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719" name="Group 716">
              <a:extLst>
                <a:ext uri="{FF2B5EF4-FFF2-40B4-BE49-F238E27FC236}">
                  <a16:creationId xmlns:a16="http://schemas.microsoft.com/office/drawing/2014/main" id="{5CF01958-3EBB-4F55-A683-102C573D7D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71636" y="357190"/>
              <a:ext cx="179387" cy="330200"/>
              <a:chOff x="0" y="0"/>
              <a:chExt cx="113" cy="208"/>
            </a:xfrm>
          </p:grpSpPr>
          <p:sp>
            <p:nvSpPr>
              <p:cNvPr id="51561" name="Freeform 807">
                <a:extLst>
                  <a:ext uri="{FF2B5EF4-FFF2-40B4-BE49-F238E27FC236}">
                    <a16:creationId xmlns:a16="http://schemas.microsoft.com/office/drawing/2014/main" id="{B9B5CFB1-F91B-4789-944D-07E268BC4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113" cy="208"/>
              </a:xfrm>
              <a:custGeom>
                <a:avLst/>
                <a:gdLst>
                  <a:gd name="T0" fmla="*/ 41 w 113"/>
                  <a:gd name="T1" fmla="*/ 206 h 208"/>
                  <a:gd name="T2" fmla="*/ 41 w 113"/>
                  <a:gd name="T3" fmla="*/ 199 h 208"/>
                  <a:gd name="T4" fmla="*/ 39 w 113"/>
                  <a:gd name="T5" fmla="*/ 196 h 208"/>
                  <a:gd name="T6" fmla="*/ 31 w 113"/>
                  <a:gd name="T7" fmla="*/ 192 h 208"/>
                  <a:gd name="T8" fmla="*/ 44 w 113"/>
                  <a:gd name="T9" fmla="*/ 185 h 208"/>
                  <a:gd name="T10" fmla="*/ 47 w 113"/>
                  <a:gd name="T11" fmla="*/ 178 h 208"/>
                  <a:gd name="T12" fmla="*/ 51 w 113"/>
                  <a:gd name="T13" fmla="*/ 155 h 208"/>
                  <a:gd name="T14" fmla="*/ 51 w 113"/>
                  <a:gd name="T15" fmla="*/ 123 h 208"/>
                  <a:gd name="T16" fmla="*/ 49 w 113"/>
                  <a:gd name="T17" fmla="*/ 102 h 208"/>
                  <a:gd name="T18" fmla="*/ 46 w 113"/>
                  <a:gd name="T19" fmla="*/ 87 h 208"/>
                  <a:gd name="T20" fmla="*/ 35 w 113"/>
                  <a:gd name="T21" fmla="*/ 85 h 208"/>
                  <a:gd name="T22" fmla="*/ 25 w 113"/>
                  <a:gd name="T23" fmla="*/ 80 h 208"/>
                  <a:gd name="T24" fmla="*/ 20 w 113"/>
                  <a:gd name="T25" fmla="*/ 73 h 208"/>
                  <a:gd name="T26" fmla="*/ 17 w 113"/>
                  <a:gd name="T27" fmla="*/ 67 h 208"/>
                  <a:gd name="T28" fmla="*/ 10 w 113"/>
                  <a:gd name="T29" fmla="*/ 67 h 208"/>
                  <a:gd name="T30" fmla="*/ 10 w 113"/>
                  <a:gd name="T31" fmla="*/ 71 h 208"/>
                  <a:gd name="T32" fmla="*/ 12 w 113"/>
                  <a:gd name="T33" fmla="*/ 75 h 208"/>
                  <a:gd name="T34" fmla="*/ 4 w 113"/>
                  <a:gd name="T35" fmla="*/ 81 h 208"/>
                  <a:gd name="T36" fmla="*/ 1 w 113"/>
                  <a:gd name="T37" fmla="*/ 71 h 208"/>
                  <a:gd name="T38" fmla="*/ 5 w 113"/>
                  <a:gd name="T39" fmla="*/ 71 h 208"/>
                  <a:gd name="T40" fmla="*/ 9 w 113"/>
                  <a:gd name="T41" fmla="*/ 67 h 208"/>
                  <a:gd name="T42" fmla="*/ 13 w 113"/>
                  <a:gd name="T43" fmla="*/ 65 h 208"/>
                  <a:gd name="T44" fmla="*/ 14 w 113"/>
                  <a:gd name="T45" fmla="*/ 58 h 208"/>
                  <a:gd name="T46" fmla="*/ 6 w 113"/>
                  <a:gd name="T47" fmla="*/ 53 h 208"/>
                  <a:gd name="T48" fmla="*/ 1 w 113"/>
                  <a:gd name="T49" fmla="*/ 51 h 208"/>
                  <a:gd name="T50" fmla="*/ 4 w 113"/>
                  <a:gd name="T51" fmla="*/ 50 h 208"/>
                  <a:gd name="T52" fmla="*/ 10 w 113"/>
                  <a:gd name="T53" fmla="*/ 54 h 208"/>
                  <a:gd name="T54" fmla="*/ 16 w 113"/>
                  <a:gd name="T55" fmla="*/ 57 h 208"/>
                  <a:gd name="T56" fmla="*/ 28 w 113"/>
                  <a:gd name="T57" fmla="*/ 57 h 208"/>
                  <a:gd name="T58" fmla="*/ 39 w 113"/>
                  <a:gd name="T59" fmla="*/ 65 h 208"/>
                  <a:gd name="T60" fmla="*/ 44 w 113"/>
                  <a:gd name="T61" fmla="*/ 56 h 208"/>
                  <a:gd name="T62" fmla="*/ 51 w 113"/>
                  <a:gd name="T63" fmla="*/ 46 h 208"/>
                  <a:gd name="T64" fmla="*/ 56 w 113"/>
                  <a:gd name="T65" fmla="*/ 41 h 208"/>
                  <a:gd name="T66" fmla="*/ 64 w 113"/>
                  <a:gd name="T67" fmla="*/ 30 h 208"/>
                  <a:gd name="T68" fmla="*/ 62 w 113"/>
                  <a:gd name="T69" fmla="*/ 28 h 208"/>
                  <a:gd name="T70" fmla="*/ 62 w 113"/>
                  <a:gd name="T71" fmla="*/ 17 h 208"/>
                  <a:gd name="T72" fmla="*/ 58 w 113"/>
                  <a:gd name="T73" fmla="*/ 12 h 208"/>
                  <a:gd name="T74" fmla="*/ 64 w 113"/>
                  <a:gd name="T75" fmla="*/ 5 h 208"/>
                  <a:gd name="T76" fmla="*/ 76 w 113"/>
                  <a:gd name="T77" fmla="*/ 1 h 208"/>
                  <a:gd name="T78" fmla="*/ 87 w 113"/>
                  <a:gd name="T79" fmla="*/ 6 h 208"/>
                  <a:gd name="T80" fmla="*/ 91 w 113"/>
                  <a:gd name="T81" fmla="*/ 16 h 208"/>
                  <a:gd name="T82" fmla="*/ 95 w 113"/>
                  <a:gd name="T83" fmla="*/ 21 h 208"/>
                  <a:gd name="T84" fmla="*/ 88 w 113"/>
                  <a:gd name="T85" fmla="*/ 30 h 208"/>
                  <a:gd name="T86" fmla="*/ 90 w 113"/>
                  <a:gd name="T87" fmla="*/ 30 h 208"/>
                  <a:gd name="T88" fmla="*/ 96 w 113"/>
                  <a:gd name="T89" fmla="*/ 35 h 208"/>
                  <a:gd name="T90" fmla="*/ 109 w 113"/>
                  <a:gd name="T91" fmla="*/ 45 h 208"/>
                  <a:gd name="T92" fmla="*/ 113 w 113"/>
                  <a:gd name="T93" fmla="*/ 55 h 208"/>
                  <a:gd name="T94" fmla="*/ 105 w 113"/>
                  <a:gd name="T95" fmla="*/ 82 h 208"/>
                  <a:gd name="T96" fmla="*/ 106 w 113"/>
                  <a:gd name="T97" fmla="*/ 88 h 208"/>
                  <a:gd name="T98" fmla="*/ 108 w 113"/>
                  <a:gd name="T99" fmla="*/ 95 h 208"/>
                  <a:gd name="T100" fmla="*/ 105 w 113"/>
                  <a:gd name="T101" fmla="*/ 118 h 208"/>
                  <a:gd name="T102" fmla="*/ 100 w 113"/>
                  <a:gd name="T103" fmla="*/ 126 h 208"/>
                  <a:gd name="T104" fmla="*/ 99 w 113"/>
                  <a:gd name="T105" fmla="*/ 142 h 208"/>
                  <a:gd name="T106" fmla="*/ 99 w 113"/>
                  <a:gd name="T107" fmla="*/ 155 h 208"/>
                  <a:gd name="T108" fmla="*/ 95 w 113"/>
                  <a:gd name="T109" fmla="*/ 181 h 208"/>
                  <a:gd name="T110" fmla="*/ 94 w 113"/>
                  <a:gd name="T111" fmla="*/ 203 h 208"/>
                  <a:gd name="T112" fmla="*/ 79 w 113"/>
                  <a:gd name="T113" fmla="*/ 207 h 208"/>
                  <a:gd name="T114" fmla="*/ 74 w 113"/>
                  <a:gd name="T115" fmla="*/ 205 h 208"/>
                  <a:gd name="T116" fmla="*/ 66 w 113"/>
                  <a:gd name="T117" fmla="*/ 207 h 208"/>
                  <a:gd name="T118" fmla="*/ 58 w 113"/>
                  <a:gd name="T119" fmla="*/ 208 h 20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13"/>
                  <a:gd name="T181" fmla="*/ 0 h 208"/>
                  <a:gd name="T182" fmla="*/ 113 w 113"/>
                  <a:gd name="T183" fmla="*/ 208 h 20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13" h="208">
                    <a:moveTo>
                      <a:pt x="55" y="208"/>
                    </a:moveTo>
                    <a:lnTo>
                      <a:pt x="53" y="208"/>
                    </a:lnTo>
                    <a:lnTo>
                      <a:pt x="51" y="207"/>
                    </a:lnTo>
                    <a:lnTo>
                      <a:pt x="48" y="207"/>
                    </a:lnTo>
                    <a:lnTo>
                      <a:pt x="46" y="207"/>
                    </a:lnTo>
                    <a:lnTo>
                      <a:pt x="44" y="207"/>
                    </a:lnTo>
                    <a:lnTo>
                      <a:pt x="41" y="206"/>
                    </a:lnTo>
                    <a:lnTo>
                      <a:pt x="40" y="205"/>
                    </a:lnTo>
                    <a:lnTo>
                      <a:pt x="38" y="204"/>
                    </a:lnTo>
                    <a:lnTo>
                      <a:pt x="38" y="202"/>
                    </a:lnTo>
                    <a:lnTo>
                      <a:pt x="38" y="201"/>
                    </a:lnTo>
                    <a:lnTo>
                      <a:pt x="38" y="200"/>
                    </a:lnTo>
                    <a:lnTo>
                      <a:pt x="39" y="199"/>
                    </a:lnTo>
                    <a:lnTo>
                      <a:pt x="41" y="199"/>
                    </a:lnTo>
                    <a:lnTo>
                      <a:pt x="42" y="198"/>
                    </a:lnTo>
                    <a:lnTo>
                      <a:pt x="44" y="198"/>
                    </a:lnTo>
                    <a:lnTo>
                      <a:pt x="45" y="197"/>
                    </a:lnTo>
                    <a:lnTo>
                      <a:pt x="44" y="197"/>
                    </a:lnTo>
                    <a:lnTo>
                      <a:pt x="43" y="196"/>
                    </a:lnTo>
                    <a:lnTo>
                      <a:pt x="41" y="196"/>
                    </a:lnTo>
                    <a:lnTo>
                      <a:pt x="39" y="196"/>
                    </a:lnTo>
                    <a:lnTo>
                      <a:pt x="37" y="195"/>
                    </a:lnTo>
                    <a:lnTo>
                      <a:pt x="35" y="195"/>
                    </a:lnTo>
                    <a:lnTo>
                      <a:pt x="34" y="195"/>
                    </a:lnTo>
                    <a:lnTo>
                      <a:pt x="33" y="195"/>
                    </a:lnTo>
                    <a:lnTo>
                      <a:pt x="32" y="194"/>
                    </a:lnTo>
                    <a:lnTo>
                      <a:pt x="31" y="193"/>
                    </a:lnTo>
                    <a:lnTo>
                      <a:pt x="31" y="192"/>
                    </a:lnTo>
                    <a:lnTo>
                      <a:pt x="31" y="190"/>
                    </a:lnTo>
                    <a:lnTo>
                      <a:pt x="32" y="189"/>
                    </a:lnTo>
                    <a:lnTo>
                      <a:pt x="34" y="188"/>
                    </a:lnTo>
                    <a:lnTo>
                      <a:pt x="36" y="187"/>
                    </a:lnTo>
                    <a:lnTo>
                      <a:pt x="39" y="186"/>
                    </a:lnTo>
                    <a:lnTo>
                      <a:pt x="41" y="186"/>
                    </a:lnTo>
                    <a:lnTo>
                      <a:pt x="44" y="185"/>
                    </a:lnTo>
                    <a:lnTo>
                      <a:pt x="46" y="184"/>
                    </a:lnTo>
                    <a:lnTo>
                      <a:pt x="48" y="183"/>
                    </a:lnTo>
                    <a:lnTo>
                      <a:pt x="47" y="182"/>
                    </a:lnTo>
                    <a:lnTo>
                      <a:pt x="47" y="178"/>
                    </a:lnTo>
                    <a:lnTo>
                      <a:pt x="47" y="175"/>
                    </a:lnTo>
                    <a:lnTo>
                      <a:pt x="48" y="172"/>
                    </a:lnTo>
                    <a:lnTo>
                      <a:pt x="48" y="168"/>
                    </a:lnTo>
                    <a:lnTo>
                      <a:pt x="49" y="165"/>
                    </a:lnTo>
                    <a:lnTo>
                      <a:pt x="50" y="162"/>
                    </a:lnTo>
                    <a:lnTo>
                      <a:pt x="51" y="159"/>
                    </a:lnTo>
                    <a:lnTo>
                      <a:pt x="51" y="155"/>
                    </a:lnTo>
                    <a:lnTo>
                      <a:pt x="52" y="152"/>
                    </a:lnTo>
                    <a:lnTo>
                      <a:pt x="52" y="148"/>
                    </a:lnTo>
                    <a:lnTo>
                      <a:pt x="52" y="144"/>
                    </a:lnTo>
                    <a:lnTo>
                      <a:pt x="51" y="141"/>
                    </a:lnTo>
                    <a:lnTo>
                      <a:pt x="51" y="135"/>
                    </a:lnTo>
                    <a:lnTo>
                      <a:pt x="51" y="129"/>
                    </a:lnTo>
                    <a:lnTo>
                      <a:pt x="51" y="123"/>
                    </a:lnTo>
                    <a:lnTo>
                      <a:pt x="51" y="117"/>
                    </a:lnTo>
                    <a:lnTo>
                      <a:pt x="50" y="116"/>
                    </a:lnTo>
                    <a:lnTo>
                      <a:pt x="49" y="116"/>
                    </a:lnTo>
                    <a:lnTo>
                      <a:pt x="49" y="115"/>
                    </a:lnTo>
                    <a:lnTo>
                      <a:pt x="49" y="108"/>
                    </a:lnTo>
                    <a:lnTo>
                      <a:pt x="49" y="102"/>
                    </a:lnTo>
                    <a:lnTo>
                      <a:pt x="50" y="95"/>
                    </a:lnTo>
                    <a:lnTo>
                      <a:pt x="51" y="89"/>
                    </a:lnTo>
                    <a:lnTo>
                      <a:pt x="49" y="88"/>
                    </a:lnTo>
                    <a:lnTo>
                      <a:pt x="48" y="88"/>
                    </a:lnTo>
                    <a:lnTo>
                      <a:pt x="47" y="88"/>
                    </a:lnTo>
                    <a:lnTo>
                      <a:pt x="46" y="87"/>
                    </a:lnTo>
                    <a:lnTo>
                      <a:pt x="46" y="86"/>
                    </a:lnTo>
                    <a:lnTo>
                      <a:pt x="45" y="85"/>
                    </a:lnTo>
                    <a:lnTo>
                      <a:pt x="45" y="84"/>
                    </a:lnTo>
                    <a:lnTo>
                      <a:pt x="43" y="84"/>
                    </a:lnTo>
                    <a:lnTo>
                      <a:pt x="40" y="85"/>
                    </a:lnTo>
                    <a:lnTo>
                      <a:pt x="38" y="85"/>
                    </a:lnTo>
                    <a:lnTo>
                      <a:pt x="35" y="85"/>
                    </a:lnTo>
                    <a:lnTo>
                      <a:pt x="33" y="85"/>
                    </a:lnTo>
                    <a:lnTo>
                      <a:pt x="31" y="85"/>
                    </a:lnTo>
                    <a:lnTo>
                      <a:pt x="29" y="84"/>
                    </a:lnTo>
                    <a:lnTo>
                      <a:pt x="27" y="83"/>
                    </a:lnTo>
                    <a:lnTo>
                      <a:pt x="26" y="82"/>
                    </a:lnTo>
                    <a:lnTo>
                      <a:pt x="26" y="81"/>
                    </a:lnTo>
                    <a:lnTo>
                      <a:pt x="25" y="80"/>
                    </a:lnTo>
                    <a:lnTo>
                      <a:pt x="24" y="79"/>
                    </a:lnTo>
                    <a:lnTo>
                      <a:pt x="24" y="78"/>
                    </a:lnTo>
                    <a:lnTo>
                      <a:pt x="23" y="77"/>
                    </a:lnTo>
                    <a:lnTo>
                      <a:pt x="23" y="76"/>
                    </a:lnTo>
                    <a:lnTo>
                      <a:pt x="22" y="75"/>
                    </a:lnTo>
                    <a:lnTo>
                      <a:pt x="20" y="74"/>
                    </a:lnTo>
                    <a:lnTo>
                      <a:pt x="20" y="73"/>
                    </a:lnTo>
                    <a:lnTo>
                      <a:pt x="20" y="71"/>
                    </a:lnTo>
                    <a:lnTo>
                      <a:pt x="20" y="70"/>
                    </a:lnTo>
                    <a:lnTo>
                      <a:pt x="20" y="69"/>
                    </a:lnTo>
                    <a:lnTo>
                      <a:pt x="19" y="69"/>
                    </a:lnTo>
                    <a:lnTo>
                      <a:pt x="18" y="68"/>
                    </a:lnTo>
                    <a:lnTo>
                      <a:pt x="17" y="67"/>
                    </a:lnTo>
                    <a:lnTo>
                      <a:pt x="16" y="67"/>
                    </a:lnTo>
                    <a:lnTo>
                      <a:pt x="15" y="66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1" y="66"/>
                    </a:lnTo>
                    <a:lnTo>
                      <a:pt x="10" y="67"/>
                    </a:lnTo>
                    <a:lnTo>
                      <a:pt x="10" y="68"/>
                    </a:lnTo>
                    <a:lnTo>
                      <a:pt x="9" y="68"/>
                    </a:lnTo>
                    <a:lnTo>
                      <a:pt x="8" y="69"/>
                    </a:lnTo>
                    <a:lnTo>
                      <a:pt x="8" y="71"/>
                    </a:lnTo>
                    <a:lnTo>
                      <a:pt x="9" y="71"/>
                    </a:lnTo>
                    <a:lnTo>
                      <a:pt x="10" y="71"/>
                    </a:lnTo>
                    <a:lnTo>
                      <a:pt x="11" y="71"/>
                    </a:lnTo>
                    <a:lnTo>
                      <a:pt x="12" y="71"/>
                    </a:lnTo>
                    <a:lnTo>
                      <a:pt x="13" y="71"/>
                    </a:lnTo>
                    <a:lnTo>
                      <a:pt x="13" y="73"/>
                    </a:lnTo>
                    <a:lnTo>
                      <a:pt x="12" y="75"/>
                    </a:lnTo>
                    <a:lnTo>
                      <a:pt x="11" y="78"/>
                    </a:lnTo>
                    <a:lnTo>
                      <a:pt x="11" y="80"/>
                    </a:lnTo>
                    <a:lnTo>
                      <a:pt x="10" y="81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6" y="81"/>
                    </a:lnTo>
                    <a:lnTo>
                      <a:pt x="4" y="81"/>
                    </a:lnTo>
                    <a:lnTo>
                      <a:pt x="2" y="81"/>
                    </a:lnTo>
                    <a:lnTo>
                      <a:pt x="1" y="81"/>
                    </a:lnTo>
                    <a:lnTo>
                      <a:pt x="0" y="81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1" y="73"/>
                    </a:lnTo>
                    <a:lnTo>
                      <a:pt x="1" y="71"/>
                    </a:lnTo>
                    <a:lnTo>
                      <a:pt x="2" y="71"/>
                    </a:lnTo>
                    <a:lnTo>
                      <a:pt x="3" y="71"/>
                    </a:lnTo>
                    <a:lnTo>
                      <a:pt x="4" y="71"/>
                    </a:lnTo>
                    <a:lnTo>
                      <a:pt x="5" y="71"/>
                    </a:lnTo>
                    <a:lnTo>
                      <a:pt x="6" y="71"/>
                    </a:lnTo>
                    <a:lnTo>
                      <a:pt x="6" y="70"/>
                    </a:lnTo>
                    <a:lnTo>
                      <a:pt x="7" y="69"/>
                    </a:lnTo>
                    <a:lnTo>
                      <a:pt x="7" y="68"/>
                    </a:lnTo>
                    <a:lnTo>
                      <a:pt x="8" y="68"/>
                    </a:lnTo>
                    <a:lnTo>
                      <a:pt x="8" y="67"/>
                    </a:lnTo>
                    <a:lnTo>
                      <a:pt x="9" y="67"/>
                    </a:lnTo>
                    <a:lnTo>
                      <a:pt x="9" y="66"/>
                    </a:lnTo>
                    <a:lnTo>
                      <a:pt x="10" y="66"/>
                    </a:lnTo>
                    <a:lnTo>
                      <a:pt x="11" y="65"/>
                    </a:lnTo>
                    <a:lnTo>
                      <a:pt x="12" y="65"/>
                    </a:lnTo>
                    <a:lnTo>
                      <a:pt x="13" y="65"/>
                    </a:lnTo>
                    <a:lnTo>
                      <a:pt x="12" y="64"/>
                    </a:lnTo>
                    <a:lnTo>
                      <a:pt x="11" y="63"/>
                    </a:lnTo>
                    <a:lnTo>
                      <a:pt x="11" y="61"/>
                    </a:lnTo>
                    <a:lnTo>
                      <a:pt x="12" y="60"/>
                    </a:lnTo>
                    <a:lnTo>
                      <a:pt x="13" y="59"/>
                    </a:lnTo>
                    <a:lnTo>
                      <a:pt x="14" y="58"/>
                    </a:lnTo>
                    <a:lnTo>
                      <a:pt x="13" y="57"/>
                    </a:lnTo>
                    <a:lnTo>
                      <a:pt x="12" y="57"/>
                    </a:lnTo>
                    <a:lnTo>
                      <a:pt x="10" y="56"/>
                    </a:lnTo>
                    <a:lnTo>
                      <a:pt x="9" y="55"/>
                    </a:lnTo>
                    <a:lnTo>
                      <a:pt x="8" y="55"/>
                    </a:lnTo>
                    <a:lnTo>
                      <a:pt x="7" y="54"/>
                    </a:lnTo>
                    <a:lnTo>
                      <a:pt x="6" y="53"/>
                    </a:lnTo>
                    <a:lnTo>
                      <a:pt x="5" y="52"/>
                    </a:lnTo>
                    <a:lnTo>
                      <a:pt x="4" y="52"/>
                    </a:lnTo>
                    <a:lnTo>
                      <a:pt x="3" y="52"/>
                    </a:lnTo>
                    <a:lnTo>
                      <a:pt x="2" y="52"/>
                    </a:lnTo>
                    <a:lnTo>
                      <a:pt x="1" y="51"/>
                    </a:lnTo>
                    <a:lnTo>
                      <a:pt x="1" y="50"/>
                    </a:lnTo>
                    <a:lnTo>
                      <a:pt x="2" y="49"/>
                    </a:lnTo>
                    <a:lnTo>
                      <a:pt x="3" y="49"/>
                    </a:lnTo>
                    <a:lnTo>
                      <a:pt x="4" y="49"/>
                    </a:lnTo>
                    <a:lnTo>
                      <a:pt x="4" y="50"/>
                    </a:lnTo>
                    <a:lnTo>
                      <a:pt x="5" y="50"/>
                    </a:lnTo>
                    <a:lnTo>
                      <a:pt x="5" y="51"/>
                    </a:lnTo>
                    <a:lnTo>
                      <a:pt x="6" y="52"/>
                    </a:lnTo>
                    <a:lnTo>
                      <a:pt x="8" y="53"/>
                    </a:lnTo>
                    <a:lnTo>
                      <a:pt x="9" y="54"/>
                    </a:lnTo>
                    <a:lnTo>
                      <a:pt x="10" y="54"/>
                    </a:lnTo>
                    <a:lnTo>
                      <a:pt x="11" y="55"/>
                    </a:lnTo>
                    <a:lnTo>
                      <a:pt x="12" y="56"/>
                    </a:lnTo>
                    <a:lnTo>
                      <a:pt x="13" y="57"/>
                    </a:lnTo>
                    <a:lnTo>
                      <a:pt x="14" y="57"/>
                    </a:lnTo>
                    <a:lnTo>
                      <a:pt x="15" y="57"/>
                    </a:lnTo>
                    <a:lnTo>
                      <a:pt x="16" y="57"/>
                    </a:lnTo>
                    <a:lnTo>
                      <a:pt x="18" y="57"/>
                    </a:lnTo>
                    <a:lnTo>
                      <a:pt x="19" y="56"/>
                    </a:lnTo>
                    <a:lnTo>
                      <a:pt x="21" y="56"/>
                    </a:lnTo>
                    <a:lnTo>
                      <a:pt x="24" y="56"/>
                    </a:lnTo>
                    <a:lnTo>
                      <a:pt x="26" y="56"/>
                    </a:lnTo>
                    <a:lnTo>
                      <a:pt x="28" y="57"/>
                    </a:lnTo>
                    <a:lnTo>
                      <a:pt x="30" y="59"/>
                    </a:lnTo>
                    <a:lnTo>
                      <a:pt x="31" y="60"/>
                    </a:lnTo>
                    <a:lnTo>
                      <a:pt x="33" y="62"/>
                    </a:lnTo>
                    <a:lnTo>
                      <a:pt x="35" y="63"/>
                    </a:lnTo>
                    <a:lnTo>
                      <a:pt x="37" y="64"/>
                    </a:lnTo>
                    <a:lnTo>
                      <a:pt x="39" y="65"/>
                    </a:lnTo>
                    <a:lnTo>
                      <a:pt x="40" y="65"/>
                    </a:lnTo>
                    <a:lnTo>
                      <a:pt x="41" y="63"/>
                    </a:lnTo>
                    <a:lnTo>
                      <a:pt x="42" y="60"/>
                    </a:lnTo>
                    <a:lnTo>
                      <a:pt x="43" y="58"/>
                    </a:lnTo>
                    <a:lnTo>
                      <a:pt x="44" y="56"/>
                    </a:lnTo>
                    <a:lnTo>
                      <a:pt x="45" y="53"/>
                    </a:lnTo>
                    <a:lnTo>
                      <a:pt x="46" y="51"/>
                    </a:lnTo>
                    <a:lnTo>
                      <a:pt x="48" y="49"/>
                    </a:lnTo>
                    <a:lnTo>
                      <a:pt x="49" y="46"/>
                    </a:lnTo>
                    <a:lnTo>
                      <a:pt x="50" y="46"/>
                    </a:lnTo>
                    <a:lnTo>
                      <a:pt x="51" y="46"/>
                    </a:lnTo>
                    <a:lnTo>
                      <a:pt x="52" y="46"/>
                    </a:lnTo>
                    <a:lnTo>
                      <a:pt x="53" y="46"/>
                    </a:lnTo>
                    <a:lnTo>
                      <a:pt x="54" y="45"/>
                    </a:lnTo>
                    <a:lnTo>
                      <a:pt x="55" y="43"/>
                    </a:lnTo>
                    <a:lnTo>
                      <a:pt x="56" y="41"/>
                    </a:lnTo>
                    <a:lnTo>
                      <a:pt x="57" y="39"/>
                    </a:lnTo>
                    <a:lnTo>
                      <a:pt x="57" y="37"/>
                    </a:lnTo>
                    <a:lnTo>
                      <a:pt x="59" y="35"/>
                    </a:lnTo>
                    <a:lnTo>
                      <a:pt x="60" y="33"/>
                    </a:lnTo>
                    <a:lnTo>
                      <a:pt x="61" y="31"/>
                    </a:lnTo>
                    <a:lnTo>
                      <a:pt x="63" y="30"/>
                    </a:lnTo>
                    <a:lnTo>
                      <a:pt x="64" y="30"/>
                    </a:lnTo>
                    <a:lnTo>
                      <a:pt x="65" y="30"/>
                    </a:lnTo>
                    <a:lnTo>
                      <a:pt x="65" y="29"/>
                    </a:lnTo>
                    <a:lnTo>
                      <a:pt x="64" y="29"/>
                    </a:lnTo>
                    <a:lnTo>
                      <a:pt x="63" y="28"/>
                    </a:lnTo>
                    <a:lnTo>
                      <a:pt x="62" y="28"/>
                    </a:lnTo>
                    <a:lnTo>
                      <a:pt x="61" y="27"/>
                    </a:lnTo>
                    <a:lnTo>
                      <a:pt x="61" y="26"/>
                    </a:lnTo>
                    <a:lnTo>
                      <a:pt x="61" y="25"/>
                    </a:lnTo>
                    <a:lnTo>
                      <a:pt x="61" y="23"/>
                    </a:lnTo>
                    <a:lnTo>
                      <a:pt x="62" y="20"/>
                    </a:lnTo>
                    <a:lnTo>
                      <a:pt x="62" y="17"/>
                    </a:lnTo>
                    <a:lnTo>
                      <a:pt x="62" y="16"/>
                    </a:lnTo>
                    <a:lnTo>
                      <a:pt x="61" y="15"/>
                    </a:lnTo>
                    <a:lnTo>
                      <a:pt x="60" y="15"/>
                    </a:lnTo>
                    <a:lnTo>
                      <a:pt x="59" y="14"/>
                    </a:lnTo>
                    <a:lnTo>
                      <a:pt x="58" y="13"/>
                    </a:lnTo>
                    <a:lnTo>
                      <a:pt x="58" y="12"/>
                    </a:lnTo>
                    <a:lnTo>
                      <a:pt x="57" y="11"/>
                    </a:lnTo>
                    <a:lnTo>
                      <a:pt x="58" y="9"/>
                    </a:lnTo>
                    <a:lnTo>
                      <a:pt x="59" y="7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4" y="5"/>
                    </a:lnTo>
                    <a:lnTo>
                      <a:pt x="66" y="5"/>
                    </a:lnTo>
                    <a:lnTo>
                      <a:pt x="68" y="5"/>
                    </a:lnTo>
                    <a:lnTo>
                      <a:pt x="70" y="5"/>
                    </a:lnTo>
                    <a:lnTo>
                      <a:pt x="72" y="4"/>
                    </a:lnTo>
                    <a:lnTo>
                      <a:pt x="73" y="2"/>
                    </a:lnTo>
                    <a:lnTo>
                      <a:pt x="74" y="1"/>
                    </a:lnTo>
                    <a:lnTo>
                      <a:pt x="76" y="1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1"/>
                    </a:lnTo>
                    <a:lnTo>
                      <a:pt x="85" y="3"/>
                    </a:lnTo>
                    <a:lnTo>
                      <a:pt x="86" y="4"/>
                    </a:lnTo>
                    <a:lnTo>
                      <a:pt x="87" y="6"/>
                    </a:lnTo>
                    <a:lnTo>
                      <a:pt x="87" y="8"/>
                    </a:lnTo>
                    <a:lnTo>
                      <a:pt x="88" y="10"/>
                    </a:lnTo>
                    <a:lnTo>
                      <a:pt x="88" y="12"/>
                    </a:lnTo>
                    <a:lnTo>
                      <a:pt x="88" y="14"/>
                    </a:lnTo>
                    <a:lnTo>
                      <a:pt x="88" y="16"/>
                    </a:lnTo>
                    <a:lnTo>
                      <a:pt x="90" y="16"/>
                    </a:lnTo>
                    <a:lnTo>
                      <a:pt x="91" y="16"/>
                    </a:lnTo>
                    <a:lnTo>
                      <a:pt x="92" y="17"/>
                    </a:lnTo>
                    <a:lnTo>
                      <a:pt x="92" y="18"/>
                    </a:lnTo>
                    <a:lnTo>
                      <a:pt x="92" y="19"/>
                    </a:lnTo>
                    <a:lnTo>
                      <a:pt x="93" y="20"/>
                    </a:lnTo>
                    <a:lnTo>
                      <a:pt x="95" y="21"/>
                    </a:lnTo>
                    <a:lnTo>
                      <a:pt x="96" y="22"/>
                    </a:lnTo>
                    <a:lnTo>
                      <a:pt x="96" y="23"/>
                    </a:lnTo>
                    <a:lnTo>
                      <a:pt x="95" y="25"/>
                    </a:lnTo>
                    <a:lnTo>
                      <a:pt x="94" y="26"/>
                    </a:lnTo>
                    <a:lnTo>
                      <a:pt x="92" y="28"/>
                    </a:lnTo>
                    <a:lnTo>
                      <a:pt x="90" y="29"/>
                    </a:lnTo>
                    <a:lnTo>
                      <a:pt x="88" y="30"/>
                    </a:lnTo>
                    <a:lnTo>
                      <a:pt x="89" y="30"/>
                    </a:lnTo>
                    <a:lnTo>
                      <a:pt x="90" y="30"/>
                    </a:lnTo>
                    <a:lnTo>
                      <a:pt x="91" y="30"/>
                    </a:lnTo>
                    <a:lnTo>
                      <a:pt x="92" y="31"/>
                    </a:lnTo>
                    <a:lnTo>
                      <a:pt x="93" y="31"/>
                    </a:lnTo>
                    <a:lnTo>
                      <a:pt x="94" y="32"/>
                    </a:lnTo>
                    <a:lnTo>
                      <a:pt x="95" y="33"/>
                    </a:lnTo>
                    <a:lnTo>
                      <a:pt x="95" y="34"/>
                    </a:lnTo>
                    <a:lnTo>
                      <a:pt x="96" y="35"/>
                    </a:lnTo>
                    <a:lnTo>
                      <a:pt x="96" y="36"/>
                    </a:lnTo>
                    <a:lnTo>
                      <a:pt x="96" y="37"/>
                    </a:lnTo>
                    <a:lnTo>
                      <a:pt x="99" y="38"/>
                    </a:lnTo>
                    <a:lnTo>
                      <a:pt x="102" y="40"/>
                    </a:lnTo>
                    <a:lnTo>
                      <a:pt x="104" y="41"/>
                    </a:lnTo>
                    <a:lnTo>
                      <a:pt x="106" y="43"/>
                    </a:lnTo>
                    <a:lnTo>
                      <a:pt x="109" y="45"/>
                    </a:lnTo>
                    <a:lnTo>
                      <a:pt x="111" y="47"/>
                    </a:lnTo>
                    <a:lnTo>
                      <a:pt x="112" y="49"/>
                    </a:lnTo>
                    <a:lnTo>
                      <a:pt x="113" y="52"/>
                    </a:lnTo>
                    <a:lnTo>
                      <a:pt x="113" y="53"/>
                    </a:lnTo>
                    <a:lnTo>
                      <a:pt x="113" y="54"/>
                    </a:lnTo>
                    <a:lnTo>
                      <a:pt x="113" y="55"/>
                    </a:lnTo>
                    <a:lnTo>
                      <a:pt x="113" y="59"/>
                    </a:lnTo>
                    <a:lnTo>
                      <a:pt x="112" y="63"/>
                    </a:lnTo>
                    <a:lnTo>
                      <a:pt x="111" y="67"/>
                    </a:lnTo>
                    <a:lnTo>
                      <a:pt x="110" y="71"/>
                    </a:lnTo>
                    <a:lnTo>
                      <a:pt x="108" y="75"/>
                    </a:lnTo>
                    <a:lnTo>
                      <a:pt x="107" y="78"/>
                    </a:lnTo>
                    <a:lnTo>
                      <a:pt x="105" y="82"/>
                    </a:lnTo>
                    <a:lnTo>
                      <a:pt x="104" y="86"/>
                    </a:lnTo>
                    <a:lnTo>
                      <a:pt x="104" y="87"/>
                    </a:lnTo>
                    <a:lnTo>
                      <a:pt x="105" y="87"/>
                    </a:lnTo>
                    <a:lnTo>
                      <a:pt x="106" y="88"/>
                    </a:lnTo>
                    <a:lnTo>
                      <a:pt x="107" y="88"/>
                    </a:lnTo>
                    <a:lnTo>
                      <a:pt x="107" y="89"/>
                    </a:lnTo>
                    <a:lnTo>
                      <a:pt x="107" y="90"/>
                    </a:lnTo>
                    <a:lnTo>
                      <a:pt x="108" y="90"/>
                    </a:lnTo>
                    <a:lnTo>
                      <a:pt x="108" y="91"/>
                    </a:lnTo>
                    <a:lnTo>
                      <a:pt x="108" y="95"/>
                    </a:lnTo>
                    <a:lnTo>
                      <a:pt x="108" y="98"/>
                    </a:lnTo>
                    <a:lnTo>
                      <a:pt x="108" y="101"/>
                    </a:lnTo>
                    <a:lnTo>
                      <a:pt x="107" y="105"/>
                    </a:lnTo>
                    <a:lnTo>
                      <a:pt x="107" y="108"/>
                    </a:lnTo>
                    <a:lnTo>
                      <a:pt x="106" y="111"/>
                    </a:lnTo>
                    <a:lnTo>
                      <a:pt x="106" y="114"/>
                    </a:lnTo>
                    <a:lnTo>
                      <a:pt x="105" y="118"/>
                    </a:lnTo>
                    <a:lnTo>
                      <a:pt x="104" y="118"/>
                    </a:lnTo>
                    <a:lnTo>
                      <a:pt x="103" y="118"/>
                    </a:lnTo>
                    <a:lnTo>
                      <a:pt x="102" y="119"/>
                    </a:lnTo>
                    <a:lnTo>
                      <a:pt x="101" y="122"/>
                    </a:lnTo>
                    <a:lnTo>
                      <a:pt x="101" y="124"/>
                    </a:lnTo>
                    <a:lnTo>
                      <a:pt x="100" y="126"/>
                    </a:lnTo>
                    <a:lnTo>
                      <a:pt x="99" y="129"/>
                    </a:lnTo>
                    <a:lnTo>
                      <a:pt x="99" y="131"/>
                    </a:lnTo>
                    <a:lnTo>
                      <a:pt x="98" y="134"/>
                    </a:lnTo>
                    <a:lnTo>
                      <a:pt x="98" y="136"/>
                    </a:lnTo>
                    <a:lnTo>
                      <a:pt x="97" y="139"/>
                    </a:lnTo>
                    <a:lnTo>
                      <a:pt x="99" y="141"/>
                    </a:lnTo>
                    <a:lnTo>
                      <a:pt x="99" y="142"/>
                    </a:lnTo>
                    <a:lnTo>
                      <a:pt x="99" y="144"/>
                    </a:lnTo>
                    <a:lnTo>
                      <a:pt x="98" y="146"/>
                    </a:lnTo>
                    <a:lnTo>
                      <a:pt x="98" y="147"/>
                    </a:lnTo>
                    <a:lnTo>
                      <a:pt x="99" y="148"/>
                    </a:lnTo>
                    <a:lnTo>
                      <a:pt x="99" y="150"/>
                    </a:lnTo>
                    <a:lnTo>
                      <a:pt x="99" y="152"/>
                    </a:lnTo>
                    <a:lnTo>
                      <a:pt x="99" y="155"/>
                    </a:lnTo>
                    <a:lnTo>
                      <a:pt x="99" y="159"/>
                    </a:lnTo>
                    <a:lnTo>
                      <a:pt x="98" y="163"/>
                    </a:lnTo>
                    <a:lnTo>
                      <a:pt x="97" y="166"/>
                    </a:lnTo>
                    <a:lnTo>
                      <a:pt x="96" y="170"/>
                    </a:lnTo>
                    <a:lnTo>
                      <a:pt x="96" y="173"/>
                    </a:lnTo>
                    <a:lnTo>
                      <a:pt x="95" y="177"/>
                    </a:lnTo>
                    <a:lnTo>
                      <a:pt x="95" y="181"/>
                    </a:lnTo>
                    <a:lnTo>
                      <a:pt x="95" y="183"/>
                    </a:lnTo>
                    <a:lnTo>
                      <a:pt x="96" y="187"/>
                    </a:lnTo>
                    <a:lnTo>
                      <a:pt x="96" y="191"/>
                    </a:lnTo>
                    <a:lnTo>
                      <a:pt x="95" y="194"/>
                    </a:lnTo>
                    <a:lnTo>
                      <a:pt x="95" y="197"/>
                    </a:lnTo>
                    <a:lnTo>
                      <a:pt x="95" y="200"/>
                    </a:lnTo>
                    <a:lnTo>
                      <a:pt x="94" y="203"/>
                    </a:lnTo>
                    <a:lnTo>
                      <a:pt x="93" y="205"/>
                    </a:lnTo>
                    <a:lnTo>
                      <a:pt x="91" y="206"/>
                    </a:lnTo>
                    <a:lnTo>
                      <a:pt x="89" y="206"/>
                    </a:lnTo>
                    <a:lnTo>
                      <a:pt x="86" y="207"/>
                    </a:lnTo>
                    <a:lnTo>
                      <a:pt x="84" y="207"/>
                    </a:lnTo>
                    <a:lnTo>
                      <a:pt x="81" y="207"/>
                    </a:lnTo>
                    <a:lnTo>
                      <a:pt x="79" y="207"/>
                    </a:lnTo>
                    <a:lnTo>
                      <a:pt x="77" y="207"/>
                    </a:lnTo>
                    <a:lnTo>
                      <a:pt x="75" y="206"/>
                    </a:lnTo>
                    <a:lnTo>
                      <a:pt x="75" y="205"/>
                    </a:lnTo>
                    <a:lnTo>
                      <a:pt x="74" y="205"/>
                    </a:lnTo>
                    <a:lnTo>
                      <a:pt x="73" y="205"/>
                    </a:lnTo>
                    <a:lnTo>
                      <a:pt x="71" y="206"/>
                    </a:lnTo>
                    <a:lnTo>
                      <a:pt x="70" y="206"/>
                    </a:lnTo>
                    <a:lnTo>
                      <a:pt x="69" y="206"/>
                    </a:lnTo>
                    <a:lnTo>
                      <a:pt x="68" y="207"/>
                    </a:lnTo>
                    <a:lnTo>
                      <a:pt x="67" y="207"/>
                    </a:lnTo>
                    <a:lnTo>
                      <a:pt x="66" y="207"/>
                    </a:lnTo>
                    <a:lnTo>
                      <a:pt x="65" y="207"/>
                    </a:lnTo>
                    <a:lnTo>
                      <a:pt x="64" y="207"/>
                    </a:lnTo>
                    <a:lnTo>
                      <a:pt x="63" y="207"/>
                    </a:lnTo>
                    <a:lnTo>
                      <a:pt x="62" y="207"/>
                    </a:lnTo>
                    <a:lnTo>
                      <a:pt x="61" y="207"/>
                    </a:lnTo>
                    <a:lnTo>
                      <a:pt x="60" y="208"/>
                    </a:lnTo>
                    <a:lnTo>
                      <a:pt x="58" y="208"/>
                    </a:lnTo>
                    <a:lnTo>
                      <a:pt x="55" y="2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62" name="Freeform 808">
                <a:extLst>
                  <a:ext uri="{FF2B5EF4-FFF2-40B4-BE49-F238E27FC236}">
                    <a16:creationId xmlns:a16="http://schemas.microsoft.com/office/drawing/2014/main" id="{3E858118-3BF0-4061-BBA0-A44A1916C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" y="193"/>
                <a:ext cx="53" cy="13"/>
              </a:xfrm>
              <a:custGeom>
                <a:avLst/>
                <a:gdLst>
                  <a:gd name="T0" fmla="*/ 9 w 53"/>
                  <a:gd name="T1" fmla="*/ 12 h 13"/>
                  <a:gd name="T2" fmla="*/ 1 w 53"/>
                  <a:gd name="T3" fmla="*/ 11 h 13"/>
                  <a:gd name="T4" fmla="*/ 1 w 53"/>
                  <a:gd name="T5" fmla="*/ 8 h 13"/>
                  <a:gd name="T6" fmla="*/ 8 w 53"/>
                  <a:gd name="T7" fmla="*/ 5 h 13"/>
                  <a:gd name="T8" fmla="*/ 15 w 53"/>
                  <a:gd name="T9" fmla="*/ 2 h 13"/>
                  <a:gd name="T10" fmla="*/ 19 w 53"/>
                  <a:gd name="T11" fmla="*/ 0 h 13"/>
                  <a:gd name="T12" fmla="*/ 20 w 53"/>
                  <a:gd name="T13" fmla="*/ 0 h 13"/>
                  <a:gd name="T14" fmla="*/ 26 w 53"/>
                  <a:gd name="T15" fmla="*/ 2 h 13"/>
                  <a:gd name="T16" fmla="*/ 32 w 53"/>
                  <a:gd name="T17" fmla="*/ 2 h 13"/>
                  <a:gd name="T18" fmla="*/ 38 w 53"/>
                  <a:gd name="T19" fmla="*/ 3 h 13"/>
                  <a:gd name="T20" fmla="*/ 44 w 53"/>
                  <a:gd name="T21" fmla="*/ 2 h 13"/>
                  <a:gd name="T22" fmla="*/ 51 w 53"/>
                  <a:gd name="T23" fmla="*/ 2 h 13"/>
                  <a:gd name="T24" fmla="*/ 53 w 53"/>
                  <a:gd name="T25" fmla="*/ 2 h 13"/>
                  <a:gd name="T26" fmla="*/ 51 w 53"/>
                  <a:gd name="T27" fmla="*/ 3 h 13"/>
                  <a:gd name="T28" fmla="*/ 49 w 53"/>
                  <a:gd name="T29" fmla="*/ 3 h 13"/>
                  <a:gd name="T30" fmla="*/ 49 w 53"/>
                  <a:gd name="T31" fmla="*/ 3 h 13"/>
                  <a:gd name="T32" fmla="*/ 50 w 53"/>
                  <a:gd name="T33" fmla="*/ 3 h 13"/>
                  <a:gd name="T34" fmla="*/ 52 w 53"/>
                  <a:gd name="T35" fmla="*/ 3 h 13"/>
                  <a:gd name="T36" fmla="*/ 53 w 53"/>
                  <a:gd name="T37" fmla="*/ 3 h 13"/>
                  <a:gd name="T38" fmla="*/ 53 w 53"/>
                  <a:gd name="T39" fmla="*/ 4 h 13"/>
                  <a:gd name="T40" fmla="*/ 52 w 53"/>
                  <a:gd name="T41" fmla="*/ 4 h 13"/>
                  <a:gd name="T42" fmla="*/ 50 w 53"/>
                  <a:gd name="T43" fmla="*/ 5 h 13"/>
                  <a:gd name="T44" fmla="*/ 48 w 53"/>
                  <a:gd name="T45" fmla="*/ 5 h 13"/>
                  <a:gd name="T46" fmla="*/ 48 w 53"/>
                  <a:gd name="T47" fmla="*/ 5 h 13"/>
                  <a:gd name="T48" fmla="*/ 49 w 53"/>
                  <a:gd name="T49" fmla="*/ 5 h 13"/>
                  <a:gd name="T50" fmla="*/ 51 w 53"/>
                  <a:gd name="T51" fmla="*/ 5 h 13"/>
                  <a:gd name="T52" fmla="*/ 53 w 53"/>
                  <a:gd name="T53" fmla="*/ 5 h 13"/>
                  <a:gd name="T54" fmla="*/ 51 w 53"/>
                  <a:gd name="T55" fmla="*/ 7 h 13"/>
                  <a:gd name="T56" fmla="*/ 49 w 53"/>
                  <a:gd name="T57" fmla="*/ 7 h 13"/>
                  <a:gd name="T58" fmla="*/ 47 w 53"/>
                  <a:gd name="T59" fmla="*/ 8 h 13"/>
                  <a:gd name="T60" fmla="*/ 47 w 53"/>
                  <a:gd name="T61" fmla="*/ 8 h 13"/>
                  <a:gd name="T62" fmla="*/ 49 w 53"/>
                  <a:gd name="T63" fmla="*/ 8 h 13"/>
                  <a:gd name="T64" fmla="*/ 51 w 53"/>
                  <a:gd name="T65" fmla="*/ 8 h 13"/>
                  <a:gd name="T66" fmla="*/ 52 w 53"/>
                  <a:gd name="T67" fmla="*/ 8 h 13"/>
                  <a:gd name="T68" fmla="*/ 50 w 53"/>
                  <a:gd name="T69" fmla="*/ 9 h 13"/>
                  <a:gd name="T70" fmla="*/ 48 w 53"/>
                  <a:gd name="T71" fmla="*/ 10 h 13"/>
                  <a:gd name="T72" fmla="*/ 48 w 53"/>
                  <a:gd name="T73" fmla="*/ 10 h 13"/>
                  <a:gd name="T74" fmla="*/ 50 w 53"/>
                  <a:gd name="T75" fmla="*/ 10 h 13"/>
                  <a:gd name="T76" fmla="*/ 52 w 53"/>
                  <a:gd name="T77" fmla="*/ 10 h 13"/>
                  <a:gd name="T78" fmla="*/ 48 w 53"/>
                  <a:gd name="T79" fmla="*/ 12 h 13"/>
                  <a:gd name="T80" fmla="*/ 40 w 53"/>
                  <a:gd name="T81" fmla="*/ 12 h 13"/>
                  <a:gd name="T82" fmla="*/ 37 w 53"/>
                  <a:gd name="T83" fmla="*/ 11 h 13"/>
                  <a:gd name="T84" fmla="*/ 35 w 53"/>
                  <a:gd name="T85" fmla="*/ 10 h 13"/>
                  <a:gd name="T86" fmla="*/ 28 w 53"/>
                  <a:gd name="T87" fmla="*/ 12 h 13"/>
                  <a:gd name="T88" fmla="*/ 26 w 53"/>
                  <a:gd name="T89" fmla="*/ 12 h 13"/>
                  <a:gd name="T90" fmla="*/ 23 w 53"/>
                  <a:gd name="T91" fmla="*/ 13 h 13"/>
                  <a:gd name="T92" fmla="*/ 19 w 53"/>
                  <a:gd name="T93" fmla="*/ 13 h 13"/>
                  <a:gd name="T94" fmla="*/ 14 w 53"/>
                  <a:gd name="T95" fmla="*/ 13 h 1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3"/>
                  <a:gd name="T145" fmla="*/ 0 h 13"/>
                  <a:gd name="T146" fmla="*/ 53 w 53"/>
                  <a:gd name="T147" fmla="*/ 13 h 1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3" h="13">
                    <a:moveTo>
                      <a:pt x="12" y="13"/>
                    </a:moveTo>
                    <a:lnTo>
                      <a:pt x="11" y="13"/>
                    </a:lnTo>
                    <a:lnTo>
                      <a:pt x="9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2" y="3"/>
                    </a:lnTo>
                    <a:lnTo>
                      <a:pt x="15" y="2"/>
                    </a:lnTo>
                    <a:lnTo>
                      <a:pt x="17" y="1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2" y="2"/>
                    </a:lnTo>
                    <a:lnTo>
                      <a:pt x="51" y="3"/>
                    </a:lnTo>
                    <a:lnTo>
                      <a:pt x="50" y="3"/>
                    </a:lnTo>
                    <a:lnTo>
                      <a:pt x="49" y="3"/>
                    </a:lnTo>
                    <a:lnTo>
                      <a:pt x="49" y="4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3" y="4"/>
                    </a:lnTo>
                    <a:lnTo>
                      <a:pt x="52" y="4"/>
                    </a:lnTo>
                    <a:lnTo>
                      <a:pt x="51" y="5"/>
                    </a:lnTo>
                    <a:lnTo>
                      <a:pt x="50" y="5"/>
                    </a:lnTo>
                    <a:lnTo>
                      <a:pt x="49" y="5"/>
                    </a:lnTo>
                    <a:lnTo>
                      <a:pt x="48" y="5"/>
                    </a:lnTo>
                    <a:lnTo>
                      <a:pt x="48" y="6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1" y="5"/>
                    </a:lnTo>
                    <a:lnTo>
                      <a:pt x="52" y="5"/>
                    </a:lnTo>
                    <a:lnTo>
                      <a:pt x="53" y="5"/>
                    </a:lnTo>
                    <a:lnTo>
                      <a:pt x="53" y="6"/>
                    </a:lnTo>
                    <a:lnTo>
                      <a:pt x="52" y="6"/>
                    </a:lnTo>
                    <a:lnTo>
                      <a:pt x="51" y="7"/>
                    </a:lnTo>
                    <a:lnTo>
                      <a:pt x="50" y="7"/>
                    </a:lnTo>
                    <a:lnTo>
                      <a:pt x="49" y="7"/>
                    </a:lnTo>
                    <a:lnTo>
                      <a:pt x="48" y="8"/>
                    </a:lnTo>
                    <a:lnTo>
                      <a:pt x="47" y="8"/>
                    </a:lnTo>
                    <a:lnTo>
                      <a:pt x="48" y="8"/>
                    </a:lnTo>
                    <a:lnTo>
                      <a:pt x="49" y="8"/>
                    </a:lnTo>
                    <a:lnTo>
                      <a:pt x="50" y="8"/>
                    </a:lnTo>
                    <a:lnTo>
                      <a:pt x="51" y="8"/>
                    </a:lnTo>
                    <a:lnTo>
                      <a:pt x="52" y="8"/>
                    </a:lnTo>
                    <a:lnTo>
                      <a:pt x="53" y="8"/>
                    </a:lnTo>
                    <a:lnTo>
                      <a:pt x="52" y="8"/>
                    </a:lnTo>
                    <a:lnTo>
                      <a:pt x="51" y="9"/>
                    </a:lnTo>
                    <a:lnTo>
                      <a:pt x="50" y="9"/>
                    </a:lnTo>
                    <a:lnTo>
                      <a:pt x="49" y="9"/>
                    </a:lnTo>
                    <a:lnTo>
                      <a:pt x="48" y="9"/>
                    </a:lnTo>
                    <a:lnTo>
                      <a:pt x="48" y="10"/>
                    </a:lnTo>
                    <a:lnTo>
                      <a:pt x="49" y="10"/>
                    </a:lnTo>
                    <a:lnTo>
                      <a:pt x="50" y="10"/>
                    </a:lnTo>
                    <a:lnTo>
                      <a:pt x="51" y="10"/>
                    </a:lnTo>
                    <a:lnTo>
                      <a:pt x="52" y="10"/>
                    </a:lnTo>
                    <a:lnTo>
                      <a:pt x="51" y="11"/>
                    </a:lnTo>
                    <a:lnTo>
                      <a:pt x="50" y="11"/>
                    </a:lnTo>
                    <a:lnTo>
                      <a:pt x="48" y="12"/>
                    </a:lnTo>
                    <a:lnTo>
                      <a:pt x="45" y="12"/>
                    </a:lnTo>
                    <a:lnTo>
                      <a:pt x="43" y="12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7" y="11"/>
                    </a:lnTo>
                    <a:lnTo>
                      <a:pt x="36" y="10"/>
                    </a:lnTo>
                    <a:lnTo>
                      <a:pt x="35" y="10"/>
                    </a:lnTo>
                    <a:lnTo>
                      <a:pt x="32" y="11"/>
                    </a:lnTo>
                    <a:lnTo>
                      <a:pt x="30" y="11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20" y="13"/>
                    </a:lnTo>
                    <a:lnTo>
                      <a:pt x="19" y="13"/>
                    </a:lnTo>
                    <a:lnTo>
                      <a:pt x="17" y="13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63" name="Freeform 809">
                <a:extLst>
                  <a:ext uri="{FF2B5EF4-FFF2-40B4-BE49-F238E27FC236}">
                    <a16:creationId xmlns:a16="http://schemas.microsoft.com/office/drawing/2014/main" id="{EB3F7EC0-3916-4615-B69F-50965336E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" y="183"/>
                <a:ext cx="25" cy="12"/>
              </a:xfrm>
              <a:custGeom>
                <a:avLst/>
                <a:gdLst>
                  <a:gd name="T0" fmla="*/ 12 w 25"/>
                  <a:gd name="T1" fmla="*/ 12 h 12"/>
                  <a:gd name="T2" fmla="*/ 10 w 25"/>
                  <a:gd name="T3" fmla="*/ 12 h 12"/>
                  <a:gd name="T4" fmla="*/ 9 w 25"/>
                  <a:gd name="T5" fmla="*/ 11 h 12"/>
                  <a:gd name="T6" fmla="*/ 7 w 25"/>
                  <a:gd name="T7" fmla="*/ 11 h 12"/>
                  <a:gd name="T8" fmla="*/ 6 w 25"/>
                  <a:gd name="T9" fmla="*/ 11 h 12"/>
                  <a:gd name="T10" fmla="*/ 4 w 25"/>
                  <a:gd name="T11" fmla="*/ 11 h 12"/>
                  <a:gd name="T12" fmla="*/ 3 w 25"/>
                  <a:gd name="T13" fmla="*/ 10 h 12"/>
                  <a:gd name="T14" fmla="*/ 2 w 25"/>
                  <a:gd name="T15" fmla="*/ 10 h 12"/>
                  <a:gd name="T16" fmla="*/ 0 w 25"/>
                  <a:gd name="T17" fmla="*/ 10 h 12"/>
                  <a:gd name="T18" fmla="*/ 0 w 25"/>
                  <a:gd name="T19" fmla="*/ 9 h 12"/>
                  <a:gd name="T20" fmla="*/ 0 w 25"/>
                  <a:gd name="T21" fmla="*/ 9 h 12"/>
                  <a:gd name="T22" fmla="*/ 0 w 25"/>
                  <a:gd name="T23" fmla="*/ 8 h 12"/>
                  <a:gd name="T24" fmla="*/ 0 w 25"/>
                  <a:gd name="T25" fmla="*/ 8 h 12"/>
                  <a:gd name="T26" fmla="*/ 1 w 25"/>
                  <a:gd name="T27" fmla="*/ 7 h 12"/>
                  <a:gd name="T28" fmla="*/ 4 w 25"/>
                  <a:gd name="T29" fmla="*/ 6 h 12"/>
                  <a:gd name="T30" fmla="*/ 6 w 25"/>
                  <a:gd name="T31" fmla="*/ 5 h 12"/>
                  <a:gd name="T32" fmla="*/ 8 w 25"/>
                  <a:gd name="T33" fmla="*/ 4 h 12"/>
                  <a:gd name="T34" fmla="*/ 11 w 25"/>
                  <a:gd name="T35" fmla="*/ 4 h 12"/>
                  <a:gd name="T36" fmla="*/ 13 w 25"/>
                  <a:gd name="T37" fmla="*/ 3 h 12"/>
                  <a:gd name="T38" fmla="*/ 16 w 25"/>
                  <a:gd name="T39" fmla="*/ 2 h 12"/>
                  <a:gd name="T40" fmla="*/ 18 w 25"/>
                  <a:gd name="T41" fmla="*/ 1 h 12"/>
                  <a:gd name="T42" fmla="*/ 18 w 25"/>
                  <a:gd name="T43" fmla="*/ 1 h 12"/>
                  <a:gd name="T44" fmla="*/ 18 w 25"/>
                  <a:gd name="T45" fmla="*/ 1 h 12"/>
                  <a:gd name="T46" fmla="*/ 19 w 25"/>
                  <a:gd name="T47" fmla="*/ 1 h 12"/>
                  <a:gd name="T48" fmla="*/ 19 w 25"/>
                  <a:gd name="T49" fmla="*/ 0 h 12"/>
                  <a:gd name="T50" fmla="*/ 19 w 25"/>
                  <a:gd name="T51" fmla="*/ 0 h 12"/>
                  <a:gd name="T52" fmla="*/ 20 w 25"/>
                  <a:gd name="T53" fmla="*/ 1 h 12"/>
                  <a:gd name="T54" fmla="*/ 21 w 25"/>
                  <a:gd name="T55" fmla="*/ 1 h 12"/>
                  <a:gd name="T56" fmla="*/ 22 w 25"/>
                  <a:gd name="T57" fmla="*/ 2 h 12"/>
                  <a:gd name="T58" fmla="*/ 23 w 25"/>
                  <a:gd name="T59" fmla="*/ 2 h 12"/>
                  <a:gd name="T60" fmla="*/ 24 w 25"/>
                  <a:gd name="T61" fmla="*/ 3 h 12"/>
                  <a:gd name="T62" fmla="*/ 24 w 25"/>
                  <a:gd name="T63" fmla="*/ 3 h 12"/>
                  <a:gd name="T64" fmla="*/ 25 w 25"/>
                  <a:gd name="T65" fmla="*/ 4 h 12"/>
                  <a:gd name="T66" fmla="*/ 25 w 25"/>
                  <a:gd name="T67" fmla="*/ 5 h 12"/>
                  <a:gd name="T68" fmla="*/ 25 w 25"/>
                  <a:gd name="T69" fmla="*/ 7 h 12"/>
                  <a:gd name="T70" fmla="*/ 25 w 25"/>
                  <a:gd name="T71" fmla="*/ 8 h 12"/>
                  <a:gd name="T72" fmla="*/ 25 w 25"/>
                  <a:gd name="T73" fmla="*/ 9 h 12"/>
                  <a:gd name="T74" fmla="*/ 24 w 25"/>
                  <a:gd name="T75" fmla="*/ 10 h 12"/>
                  <a:gd name="T76" fmla="*/ 23 w 25"/>
                  <a:gd name="T77" fmla="*/ 10 h 12"/>
                  <a:gd name="T78" fmla="*/ 23 w 25"/>
                  <a:gd name="T79" fmla="*/ 10 h 12"/>
                  <a:gd name="T80" fmla="*/ 22 w 25"/>
                  <a:gd name="T81" fmla="*/ 10 h 12"/>
                  <a:gd name="T82" fmla="*/ 21 w 25"/>
                  <a:gd name="T83" fmla="*/ 11 h 12"/>
                  <a:gd name="T84" fmla="*/ 21 w 25"/>
                  <a:gd name="T85" fmla="*/ 11 h 12"/>
                  <a:gd name="T86" fmla="*/ 20 w 25"/>
                  <a:gd name="T87" fmla="*/ 11 h 12"/>
                  <a:gd name="T88" fmla="*/ 19 w 25"/>
                  <a:gd name="T89" fmla="*/ 12 h 12"/>
                  <a:gd name="T90" fmla="*/ 19 w 25"/>
                  <a:gd name="T91" fmla="*/ 12 h 12"/>
                  <a:gd name="T92" fmla="*/ 18 w 25"/>
                  <a:gd name="T93" fmla="*/ 12 h 12"/>
                  <a:gd name="T94" fmla="*/ 17 w 25"/>
                  <a:gd name="T95" fmla="*/ 12 h 12"/>
                  <a:gd name="T96" fmla="*/ 17 w 25"/>
                  <a:gd name="T97" fmla="*/ 12 h 12"/>
                  <a:gd name="T98" fmla="*/ 16 w 25"/>
                  <a:gd name="T99" fmla="*/ 12 h 12"/>
                  <a:gd name="T100" fmla="*/ 15 w 25"/>
                  <a:gd name="T101" fmla="*/ 12 h 12"/>
                  <a:gd name="T102" fmla="*/ 14 w 25"/>
                  <a:gd name="T103" fmla="*/ 12 h 12"/>
                  <a:gd name="T104" fmla="*/ 12 w 25"/>
                  <a:gd name="T105" fmla="*/ 12 h 1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5"/>
                  <a:gd name="T160" fmla="*/ 0 h 12"/>
                  <a:gd name="T161" fmla="*/ 25 w 25"/>
                  <a:gd name="T162" fmla="*/ 12 h 1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5" h="12">
                    <a:moveTo>
                      <a:pt x="12" y="12"/>
                    </a:moveTo>
                    <a:lnTo>
                      <a:pt x="10" y="12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8" y="4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4" y="3"/>
                    </a:lnTo>
                    <a:lnTo>
                      <a:pt x="25" y="4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4" y="10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64" name="Freeform 810">
                <a:extLst>
                  <a:ext uri="{FF2B5EF4-FFF2-40B4-BE49-F238E27FC236}">
                    <a16:creationId xmlns:a16="http://schemas.microsoft.com/office/drawing/2014/main" id="{1DDC819A-407A-40D0-B2C6-C5397920F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" y="119"/>
                <a:ext cx="39" cy="76"/>
              </a:xfrm>
              <a:custGeom>
                <a:avLst/>
                <a:gdLst>
                  <a:gd name="T0" fmla="*/ 0 w 39"/>
                  <a:gd name="T1" fmla="*/ 66 h 76"/>
                  <a:gd name="T2" fmla="*/ 4 w 39"/>
                  <a:gd name="T3" fmla="*/ 20 h 76"/>
                  <a:gd name="T4" fmla="*/ 11 w 39"/>
                  <a:gd name="T5" fmla="*/ 1 h 76"/>
                  <a:gd name="T6" fmla="*/ 30 w 39"/>
                  <a:gd name="T7" fmla="*/ 1 h 76"/>
                  <a:gd name="T8" fmla="*/ 38 w 39"/>
                  <a:gd name="T9" fmla="*/ 1 h 76"/>
                  <a:gd name="T10" fmla="*/ 35 w 39"/>
                  <a:gd name="T11" fmla="*/ 3 h 76"/>
                  <a:gd name="T12" fmla="*/ 36 w 39"/>
                  <a:gd name="T13" fmla="*/ 4 h 76"/>
                  <a:gd name="T14" fmla="*/ 35 w 39"/>
                  <a:gd name="T15" fmla="*/ 5 h 76"/>
                  <a:gd name="T16" fmla="*/ 34 w 39"/>
                  <a:gd name="T17" fmla="*/ 7 h 76"/>
                  <a:gd name="T18" fmla="*/ 36 w 39"/>
                  <a:gd name="T19" fmla="*/ 7 h 76"/>
                  <a:gd name="T20" fmla="*/ 34 w 39"/>
                  <a:gd name="T21" fmla="*/ 10 h 76"/>
                  <a:gd name="T22" fmla="*/ 33 w 39"/>
                  <a:gd name="T23" fmla="*/ 11 h 76"/>
                  <a:gd name="T24" fmla="*/ 34 w 39"/>
                  <a:gd name="T25" fmla="*/ 12 h 76"/>
                  <a:gd name="T26" fmla="*/ 31 w 39"/>
                  <a:gd name="T27" fmla="*/ 14 h 76"/>
                  <a:gd name="T28" fmla="*/ 36 w 39"/>
                  <a:gd name="T29" fmla="*/ 15 h 76"/>
                  <a:gd name="T30" fmla="*/ 30 w 39"/>
                  <a:gd name="T31" fmla="*/ 16 h 76"/>
                  <a:gd name="T32" fmla="*/ 35 w 39"/>
                  <a:gd name="T33" fmla="*/ 17 h 76"/>
                  <a:gd name="T34" fmla="*/ 30 w 39"/>
                  <a:gd name="T35" fmla="*/ 19 h 76"/>
                  <a:gd name="T36" fmla="*/ 35 w 39"/>
                  <a:gd name="T37" fmla="*/ 21 h 76"/>
                  <a:gd name="T38" fmla="*/ 30 w 39"/>
                  <a:gd name="T39" fmla="*/ 22 h 76"/>
                  <a:gd name="T40" fmla="*/ 37 w 39"/>
                  <a:gd name="T41" fmla="*/ 22 h 76"/>
                  <a:gd name="T42" fmla="*/ 31 w 39"/>
                  <a:gd name="T43" fmla="*/ 25 h 76"/>
                  <a:gd name="T44" fmla="*/ 34 w 39"/>
                  <a:gd name="T45" fmla="*/ 25 h 76"/>
                  <a:gd name="T46" fmla="*/ 35 w 39"/>
                  <a:gd name="T47" fmla="*/ 27 h 76"/>
                  <a:gd name="T48" fmla="*/ 33 w 39"/>
                  <a:gd name="T49" fmla="*/ 28 h 76"/>
                  <a:gd name="T50" fmla="*/ 36 w 39"/>
                  <a:gd name="T51" fmla="*/ 30 h 76"/>
                  <a:gd name="T52" fmla="*/ 32 w 39"/>
                  <a:gd name="T53" fmla="*/ 32 h 76"/>
                  <a:gd name="T54" fmla="*/ 37 w 39"/>
                  <a:gd name="T55" fmla="*/ 32 h 76"/>
                  <a:gd name="T56" fmla="*/ 32 w 39"/>
                  <a:gd name="T57" fmla="*/ 34 h 76"/>
                  <a:gd name="T58" fmla="*/ 37 w 39"/>
                  <a:gd name="T59" fmla="*/ 34 h 76"/>
                  <a:gd name="T60" fmla="*/ 31 w 39"/>
                  <a:gd name="T61" fmla="*/ 37 h 76"/>
                  <a:gd name="T62" fmla="*/ 36 w 39"/>
                  <a:gd name="T63" fmla="*/ 36 h 76"/>
                  <a:gd name="T64" fmla="*/ 33 w 39"/>
                  <a:gd name="T65" fmla="*/ 39 h 76"/>
                  <a:gd name="T66" fmla="*/ 35 w 39"/>
                  <a:gd name="T67" fmla="*/ 39 h 76"/>
                  <a:gd name="T68" fmla="*/ 33 w 39"/>
                  <a:gd name="T69" fmla="*/ 42 h 76"/>
                  <a:gd name="T70" fmla="*/ 35 w 39"/>
                  <a:gd name="T71" fmla="*/ 42 h 76"/>
                  <a:gd name="T72" fmla="*/ 31 w 39"/>
                  <a:gd name="T73" fmla="*/ 45 h 76"/>
                  <a:gd name="T74" fmla="*/ 34 w 39"/>
                  <a:gd name="T75" fmla="*/ 44 h 76"/>
                  <a:gd name="T76" fmla="*/ 32 w 39"/>
                  <a:gd name="T77" fmla="*/ 47 h 76"/>
                  <a:gd name="T78" fmla="*/ 33 w 39"/>
                  <a:gd name="T79" fmla="*/ 48 h 76"/>
                  <a:gd name="T80" fmla="*/ 30 w 39"/>
                  <a:gd name="T81" fmla="*/ 50 h 76"/>
                  <a:gd name="T82" fmla="*/ 32 w 39"/>
                  <a:gd name="T83" fmla="*/ 51 h 76"/>
                  <a:gd name="T84" fmla="*/ 27 w 39"/>
                  <a:gd name="T85" fmla="*/ 53 h 76"/>
                  <a:gd name="T86" fmla="*/ 33 w 39"/>
                  <a:gd name="T87" fmla="*/ 52 h 76"/>
                  <a:gd name="T88" fmla="*/ 26 w 39"/>
                  <a:gd name="T89" fmla="*/ 56 h 76"/>
                  <a:gd name="T90" fmla="*/ 33 w 39"/>
                  <a:gd name="T91" fmla="*/ 55 h 76"/>
                  <a:gd name="T92" fmla="*/ 27 w 39"/>
                  <a:gd name="T93" fmla="*/ 58 h 76"/>
                  <a:gd name="T94" fmla="*/ 33 w 39"/>
                  <a:gd name="T95" fmla="*/ 58 h 76"/>
                  <a:gd name="T96" fmla="*/ 28 w 39"/>
                  <a:gd name="T97" fmla="*/ 60 h 76"/>
                  <a:gd name="T98" fmla="*/ 32 w 39"/>
                  <a:gd name="T99" fmla="*/ 61 h 76"/>
                  <a:gd name="T100" fmla="*/ 29 w 39"/>
                  <a:gd name="T101" fmla="*/ 63 h 76"/>
                  <a:gd name="T102" fmla="*/ 30 w 39"/>
                  <a:gd name="T103" fmla="*/ 64 h 76"/>
                  <a:gd name="T104" fmla="*/ 28 w 39"/>
                  <a:gd name="T105" fmla="*/ 65 h 76"/>
                  <a:gd name="T106" fmla="*/ 32 w 39"/>
                  <a:gd name="T107" fmla="*/ 65 h 76"/>
                  <a:gd name="T108" fmla="*/ 29 w 39"/>
                  <a:gd name="T109" fmla="*/ 67 h 76"/>
                  <a:gd name="T110" fmla="*/ 31 w 39"/>
                  <a:gd name="T111" fmla="*/ 68 h 76"/>
                  <a:gd name="T112" fmla="*/ 28 w 39"/>
                  <a:gd name="T113" fmla="*/ 69 h 76"/>
                  <a:gd name="T114" fmla="*/ 33 w 39"/>
                  <a:gd name="T115" fmla="*/ 70 h 76"/>
                  <a:gd name="T116" fmla="*/ 30 w 39"/>
                  <a:gd name="T117" fmla="*/ 72 h 76"/>
                  <a:gd name="T118" fmla="*/ 27 w 39"/>
                  <a:gd name="T119" fmla="*/ 75 h 7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9"/>
                  <a:gd name="T181" fmla="*/ 0 h 76"/>
                  <a:gd name="T182" fmla="*/ 39 w 39"/>
                  <a:gd name="T183" fmla="*/ 76 h 7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9" h="76">
                    <a:moveTo>
                      <a:pt x="16" y="76"/>
                    </a:moveTo>
                    <a:lnTo>
                      <a:pt x="14" y="75"/>
                    </a:lnTo>
                    <a:lnTo>
                      <a:pt x="12" y="75"/>
                    </a:lnTo>
                    <a:lnTo>
                      <a:pt x="9" y="75"/>
                    </a:lnTo>
                    <a:lnTo>
                      <a:pt x="8" y="75"/>
                    </a:lnTo>
                    <a:lnTo>
                      <a:pt x="5" y="74"/>
                    </a:lnTo>
                    <a:lnTo>
                      <a:pt x="4" y="74"/>
                    </a:lnTo>
                    <a:lnTo>
                      <a:pt x="2" y="73"/>
                    </a:lnTo>
                    <a:lnTo>
                      <a:pt x="0" y="73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1" y="63"/>
                    </a:lnTo>
                    <a:lnTo>
                      <a:pt x="2" y="60"/>
                    </a:lnTo>
                    <a:lnTo>
                      <a:pt x="2" y="55"/>
                    </a:lnTo>
                    <a:lnTo>
                      <a:pt x="3" y="50"/>
                    </a:lnTo>
                    <a:lnTo>
                      <a:pt x="4" y="46"/>
                    </a:lnTo>
                    <a:lnTo>
                      <a:pt x="5" y="41"/>
                    </a:lnTo>
                    <a:lnTo>
                      <a:pt x="5" y="36"/>
                    </a:lnTo>
                    <a:lnTo>
                      <a:pt x="6" y="32"/>
                    </a:lnTo>
                    <a:lnTo>
                      <a:pt x="5" y="27"/>
                    </a:lnTo>
                    <a:lnTo>
                      <a:pt x="5" y="23"/>
                    </a:lnTo>
                    <a:lnTo>
                      <a:pt x="4" y="20"/>
                    </a:lnTo>
                    <a:lnTo>
                      <a:pt x="4" y="17"/>
                    </a:lnTo>
                    <a:lnTo>
                      <a:pt x="5" y="1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30" y="1"/>
                    </a:lnTo>
                    <a:lnTo>
                      <a:pt x="32" y="1"/>
                    </a:lnTo>
                    <a:lnTo>
                      <a:pt x="34" y="1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2"/>
                    </a:lnTo>
                    <a:lnTo>
                      <a:pt x="34" y="2"/>
                    </a:lnTo>
                    <a:lnTo>
                      <a:pt x="33" y="3"/>
                    </a:lnTo>
                    <a:lnTo>
                      <a:pt x="34" y="3"/>
                    </a:lnTo>
                    <a:lnTo>
                      <a:pt x="35" y="3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4"/>
                    </a:lnTo>
                    <a:lnTo>
                      <a:pt x="36" y="4"/>
                    </a:lnTo>
                    <a:lnTo>
                      <a:pt x="35" y="4"/>
                    </a:lnTo>
                    <a:lnTo>
                      <a:pt x="34" y="5"/>
                    </a:lnTo>
                    <a:lnTo>
                      <a:pt x="33" y="5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39" y="5"/>
                    </a:lnTo>
                    <a:lnTo>
                      <a:pt x="38" y="6"/>
                    </a:lnTo>
                    <a:lnTo>
                      <a:pt x="37" y="7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4" y="7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3" y="8"/>
                    </a:lnTo>
                    <a:lnTo>
                      <a:pt x="34" y="8"/>
                    </a:lnTo>
                    <a:lnTo>
                      <a:pt x="35" y="8"/>
                    </a:lnTo>
                    <a:lnTo>
                      <a:pt x="36" y="7"/>
                    </a:lnTo>
                    <a:lnTo>
                      <a:pt x="37" y="7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38" y="9"/>
                    </a:lnTo>
                    <a:lnTo>
                      <a:pt x="37" y="9"/>
                    </a:lnTo>
                    <a:lnTo>
                      <a:pt x="36" y="9"/>
                    </a:lnTo>
                    <a:lnTo>
                      <a:pt x="35" y="10"/>
                    </a:lnTo>
                    <a:lnTo>
                      <a:pt x="34" y="10"/>
                    </a:lnTo>
                    <a:lnTo>
                      <a:pt x="33" y="10"/>
                    </a:lnTo>
                    <a:lnTo>
                      <a:pt x="32" y="10"/>
                    </a:lnTo>
                    <a:lnTo>
                      <a:pt x="31" y="10"/>
                    </a:lnTo>
                    <a:lnTo>
                      <a:pt x="31" y="11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4" y="10"/>
                    </a:lnTo>
                    <a:lnTo>
                      <a:pt x="35" y="10"/>
                    </a:lnTo>
                    <a:lnTo>
                      <a:pt x="36" y="10"/>
                    </a:lnTo>
                    <a:lnTo>
                      <a:pt x="37" y="10"/>
                    </a:lnTo>
                    <a:lnTo>
                      <a:pt x="37" y="11"/>
                    </a:lnTo>
                    <a:lnTo>
                      <a:pt x="37" y="12"/>
                    </a:lnTo>
                    <a:lnTo>
                      <a:pt x="35" y="12"/>
                    </a:lnTo>
                    <a:lnTo>
                      <a:pt x="34" y="12"/>
                    </a:lnTo>
                    <a:lnTo>
                      <a:pt x="33" y="13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30" y="14"/>
                    </a:lnTo>
                    <a:lnTo>
                      <a:pt x="31" y="14"/>
                    </a:lnTo>
                    <a:lnTo>
                      <a:pt x="32" y="14"/>
                    </a:lnTo>
                    <a:lnTo>
                      <a:pt x="33" y="13"/>
                    </a:lnTo>
                    <a:lnTo>
                      <a:pt x="34" y="13"/>
                    </a:lnTo>
                    <a:lnTo>
                      <a:pt x="35" y="13"/>
                    </a:lnTo>
                    <a:lnTo>
                      <a:pt x="36" y="13"/>
                    </a:lnTo>
                    <a:lnTo>
                      <a:pt x="36" y="14"/>
                    </a:lnTo>
                    <a:lnTo>
                      <a:pt x="36" y="15"/>
                    </a:lnTo>
                    <a:lnTo>
                      <a:pt x="35" y="15"/>
                    </a:lnTo>
                    <a:lnTo>
                      <a:pt x="34" y="15"/>
                    </a:lnTo>
                    <a:lnTo>
                      <a:pt x="33" y="15"/>
                    </a:lnTo>
                    <a:lnTo>
                      <a:pt x="32" y="16"/>
                    </a:lnTo>
                    <a:lnTo>
                      <a:pt x="31" y="16"/>
                    </a:lnTo>
                    <a:lnTo>
                      <a:pt x="30" y="16"/>
                    </a:lnTo>
                    <a:lnTo>
                      <a:pt x="30" y="17"/>
                    </a:lnTo>
                    <a:lnTo>
                      <a:pt x="30" y="16"/>
                    </a:lnTo>
                    <a:lnTo>
                      <a:pt x="31" y="16"/>
                    </a:lnTo>
                    <a:lnTo>
                      <a:pt x="32" y="16"/>
                    </a:lnTo>
                    <a:lnTo>
                      <a:pt x="33" y="16"/>
                    </a:lnTo>
                    <a:lnTo>
                      <a:pt x="34" y="16"/>
                    </a:lnTo>
                    <a:lnTo>
                      <a:pt x="35" y="16"/>
                    </a:lnTo>
                    <a:lnTo>
                      <a:pt x="36" y="16"/>
                    </a:lnTo>
                    <a:lnTo>
                      <a:pt x="35" y="16"/>
                    </a:lnTo>
                    <a:lnTo>
                      <a:pt x="35" y="17"/>
                    </a:lnTo>
                    <a:lnTo>
                      <a:pt x="35" y="18"/>
                    </a:lnTo>
                    <a:lnTo>
                      <a:pt x="33" y="18"/>
                    </a:lnTo>
                    <a:lnTo>
                      <a:pt x="32" y="18"/>
                    </a:lnTo>
                    <a:lnTo>
                      <a:pt x="31" y="19"/>
                    </a:lnTo>
                    <a:lnTo>
                      <a:pt x="30" y="19"/>
                    </a:lnTo>
                    <a:lnTo>
                      <a:pt x="29" y="19"/>
                    </a:lnTo>
                    <a:lnTo>
                      <a:pt x="30" y="19"/>
                    </a:lnTo>
                    <a:lnTo>
                      <a:pt x="31" y="19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5" y="19"/>
                    </a:lnTo>
                    <a:lnTo>
                      <a:pt x="35" y="20"/>
                    </a:lnTo>
                    <a:lnTo>
                      <a:pt x="35" y="21"/>
                    </a:lnTo>
                    <a:lnTo>
                      <a:pt x="34" y="21"/>
                    </a:lnTo>
                    <a:lnTo>
                      <a:pt x="33" y="21"/>
                    </a:lnTo>
                    <a:lnTo>
                      <a:pt x="33" y="22"/>
                    </a:lnTo>
                    <a:lnTo>
                      <a:pt x="32" y="22"/>
                    </a:lnTo>
                    <a:lnTo>
                      <a:pt x="31" y="22"/>
                    </a:lnTo>
                    <a:lnTo>
                      <a:pt x="30" y="22"/>
                    </a:lnTo>
                    <a:lnTo>
                      <a:pt x="30" y="23"/>
                    </a:lnTo>
                    <a:lnTo>
                      <a:pt x="31" y="22"/>
                    </a:lnTo>
                    <a:lnTo>
                      <a:pt x="32" y="22"/>
                    </a:lnTo>
                    <a:lnTo>
                      <a:pt x="33" y="22"/>
                    </a:lnTo>
                    <a:lnTo>
                      <a:pt x="34" y="22"/>
                    </a:lnTo>
                    <a:lnTo>
                      <a:pt x="35" y="22"/>
                    </a:lnTo>
                    <a:lnTo>
                      <a:pt x="36" y="22"/>
                    </a:lnTo>
                    <a:lnTo>
                      <a:pt x="37" y="22"/>
                    </a:lnTo>
                    <a:lnTo>
                      <a:pt x="37" y="23"/>
                    </a:lnTo>
                    <a:lnTo>
                      <a:pt x="37" y="24"/>
                    </a:lnTo>
                    <a:lnTo>
                      <a:pt x="35" y="24"/>
                    </a:lnTo>
                    <a:lnTo>
                      <a:pt x="33" y="24"/>
                    </a:lnTo>
                    <a:lnTo>
                      <a:pt x="32" y="25"/>
                    </a:lnTo>
                    <a:lnTo>
                      <a:pt x="31" y="25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4" y="25"/>
                    </a:lnTo>
                    <a:lnTo>
                      <a:pt x="35" y="25"/>
                    </a:lnTo>
                    <a:lnTo>
                      <a:pt x="36" y="25"/>
                    </a:lnTo>
                    <a:lnTo>
                      <a:pt x="36" y="26"/>
                    </a:lnTo>
                    <a:lnTo>
                      <a:pt x="36" y="27"/>
                    </a:lnTo>
                    <a:lnTo>
                      <a:pt x="35" y="27"/>
                    </a:lnTo>
                    <a:lnTo>
                      <a:pt x="34" y="28"/>
                    </a:lnTo>
                    <a:lnTo>
                      <a:pt x="32" y="28"/>
                    </a:lnTo>
                    <a:lnTo>
                      <a:pt x="31" y="28"/>
                    </a:lnTo>
                    <a:lnTo>
                      <a:pt x="31" y="29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4" y="28"/>
                    </a:lnTo>
                    <a:lnTo>
                      <a:pt x="35" y="28"/>
                    </a:lnTo>
                    <a:lnTo>
                      <a:pt x="36" y="28"/>
                    </a:lnTo>
                    <a:lnTo>
                      <a:pt x="36" y="29"/>
                    </a:lnTo>
                    <a:lnTo>
                      <a:pt x="36" y="30"/>
                    </a:lnTo>
                    <a:lnTo>
                      <a:pt x="35" y="30"/>
                    </a:lnTo>
                    <a:lnTo>
                      <a:pt x="34" y="30"/>
                    </a:lnTo>
                    <a:lnTo>
                      <a:pt x="33" y="31"/>
                    </a:lnTo>
                    <a:lnTo>
                      <a:pt x="32" y="31"/>
                    </a:lnTo>
                    <a:lnTo>
                      <a:pt x="32" y="32"/>
                    </a:lnTo>
                    <a:lnTo>
                      <a:pt x="33" y="31"/>
                    </a:lnTo>
                    <a:lnTo>
                      <a:pt x="34" y="31"/>
                    </a:lnTo>
                    <a:lnTo>
                      <a:pt x="35" y="31"/>
                    </a:lnTo>
                    <a:lnTo>
                      <a:pt x="36" y="31"/>
                    </a:lnTo>
                    <a:lnTo>
                      <a:pt x="37" y="31"/>
                    </a:lnTo>
                    <a:lnTo>
                      <a:pt x="37" y="32"/>
                    </a:lnTo>
                    <a:lnTo>
                      <a:pt x="36" y="32"/>
                    </a:lnTo>
                    <a:lnTo>
                      <a:pt x="35" y="33"/>
                    </a:lnTo>
                    <a:lnTo>
                      <a:pt x="34" y="33"/>
                    </a:lnTo>
                    <a:lnTo>
                      <a:pt x="33" y="33"/>
                    </a:lnTo>
                    <a:lnTo>
                      <a:pt x="32" y="34"/>
                    </a:lnTo>
                    <a:lnTo>
                      <a:pt x="33" y="34"/>
                    </a:lnTo>
                    <a:lnTo>
                      <a:pt x="34" y="34"/>
                    </a:lnTo>
                    <a:lnTo>
                      <a:pt x="35" y="34"/>
                    </a:lnTo>
                    <a:lnTo>
                      <a:pt x="35" y="33"/>
                    </a:lnTo>
                    <a:lnTo>
                      <a:pt x="36" y="33"/>
                    </a:lnTo>
                    <a:lnTo>
                      <a:pt x="37" y="33"/>
                    </a:lnTo>
                    <a:lnTo>
                      <a:pt x="37" y="34"/>
                    </a:lnTo>
                    <a:lnTo>
                      <a:pt x="37" y="35"/>
                    </a:lnTo>
                    <a:lnTo>
                      <a:pt x="36" y="35"/>
                    </a:lnTo>
                    <a:lnTo>
                      <a:pt x="35" y="35"/>
                    </a:lnTo>
                    <a:lnTo>
                      <a:pt x="34" y="36"/>
                    </a:lnTo>
                    <a:lnTo>
                      <a:pt x="33" y="36"/>
                    </a:lnTo>
                    <a:lnTo>
                      <a:pt x="32" y="36"/>
                    </a:lnTo>
                    <a:lnTo>
                      <a:pt x="31" y="37"/>
                    </a:lnTo>
                    <a:lnTo>
                      <a:pt x="32" y="37"/>
                    </a:lnTo>
                    <a:lnTo>
                      <a:pt x="33" y="37"/>
                    </a:lnTo>
                    <a:lnTo>
                      <a:pt x="34" y="36"/>
                    </a:lnTo>
                    <a:lnTo>
                      <a:pt x="35" y="36"/>
                    </a:lnTo>
                    <a:lnTo>
                      <a:pt x="36" y="36"/>
                    </a:lnTo>
                    <a:lnTo>
                      <a:pt x="37" y="36"/>
                    </a:lnTo>
                    <a:lnTo>
                      <a:pt x="37" y="37"/>
                    </a:lnTo>
                    <a:lnTo>
                      <a:pt x="37" y="38"/>
                    </a:lnTo>
                    <a:lnTo>
                      <a:pt x="36" y="38"/>
                    </a:lnTo>
                    <a:lnTo>
                      <a:pt x="35" y="38"/>
                    </a:lnTo>
                    <a:lnTo>
                      <a:pt x="34" y="38"/>
                    </a:lnTo>
                    <a:lnTo>
                      <a:pt x="34" y="39"/>
                    </a:lnTo>
                    <a:lnTo>
                      <a:pt x="33" y="39"/>
                    </a:lnTo>
                    <a:lnTo>
                      <a:pt x="32" y="39"/>
                    </a:lnTo>
                    <a:lnTo>
                      <a:pt x="32" y="40"/>
                    </a:lnTo>
                    <a:lnTo>
                      <a:pt x="33" y="40"/>
                    </a:lnTo>
                    <a:lnTo>
                      <a:pt x="33" y="39"/>
                    </a:lnTo>
                    <a:lnTo>
                      <a:pt x="34" y="39"/>
                    </a:lnTo>
                    <a:lnTo>
                      <a:pt x="35" y="39"/>
                    </a:lnTo>
                    <a:lnTo>
                      <a:pt x="36" y="39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5" y="41"/>
                    </a:lnTo>
                    <a:lnTo>
                      <a:pt x="34" y="41"/>
                    </a:lnTo>
                    <a:lnTo>
                      <a:pt x="33" y="42"/>
                    </a:lnTo>
                    <a:lnTo>
                      <a:pt x="32" y="42"/>
                    </a:lnTo>
                    <a:lnTo>
                      <a:pt x="31" y="42"/>
                    </a:lnTo>
                    <a:lnTo>
                      <a:pt x="30" y="43"/>
                    </a:lnTo>
                    <a:lnTo>
                      <a:pt x="29" y="43"/>
                    </a:lnTo>
                    <a:lnTo>
                      <a:pt x="30" y="43"/>
                    </a:lnTo>
                    <a:lnTo>
                      <a:pt x="31" y="43"/>
                    </a:lnTo>
                    <a:lnTo>
                      <a:pt x="32" y="43"/>
                    </a:lnTo>
                    <a:lnTo>
                      <a:pt x="33" y="42"/>
                    </a:lnTo>
                    <a:lnTo>
                      <a:pt x="34" y="42"/>
                    </a:lnTo>
                    <a:lnTo>
                      <a:pt x="35" y="42"/>
                    </a:lnTo>
                    <a:lnTo>
                      <a:pt x="36" y="42"/>
                    </a:lnTo>
                    <a:lnTo>
                      <a:pt x="36" y="43"/>
                    </a:lnTo>
                    <a:lnTo>
                      <a:pt x="35" y="43"/>
                    </a:lnTo>
                    <a:lnTo>
                      <a:pt x="34" y="43"/>
                    </a:lnTo>
                    <a:lnTo>
                      <a:pt x="34" y="44"/>
                    </a:lnTo>
                    <a:lnTo>
                      <a:pt x="33" y="44"/>
                    </a:lnTo>
                    <a:lnTo>
                      <a:pt x="32" y="44"/>
                    </a:lnTo>
                    <a:lnTo>
                      <a:pt x="31" y="45"/>
                    </a:lnTo>
                    <a:lnTo>
                      <a:pt x="30" y="45"/>
                    </a:lnTo>
                    <a:lnTo>
                      <a:pt x="31" y="45"/>
                    </a:lnTo>
                    <a:lnTo>
                      <a:pt x="32" y="45"/>
                    </a:lnTo>
                    <a:lnTo>
                      <a:pt x="33" y="45"/>
                    </a:lnTo>
                    <a:lnTo>
                      <a:pt x="33" y="44"/>
                    </a:lnTo>
                    <a:lnTo>
                      <a:pt x="34" y="44"/>
                    </a:lnTo>
                    <a:lnTo>
                      <a:pt x="35" y="44"/>
                    </a:lnTo>
                    <a:lnTo>
                      <a:pt x="36" y="44"/>
                    </a:lnTo>
                    <a:lnTo>
                      <a:pt x="36" y="45"/>
                    </a:lnTo>
                    <a:lnTo>
                      <a:pt x="36" y="46"/>
                    </a:lnTo>
                    <a:lnTo>
                      <a:pt x="35" y="46"/>
                    </a:lnTo>
                    <a:lnTo>
                      <a:pt x="34" y="47"/>
                    </a:lnTo>
                    <a:lnTo>
                      <a:pt x="33" y="47"/>
                    </a:lnTo>
                    <a:lnTo>
                      <a:pt x="32" y="47"/>
                    </a:lnTo>
                    <a:lnTo>
                      <a:pt x="31" y="47"/>
                    </a:lnTo>
                    <a:lnTo>
                      <a:pt x="30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1" y="48"/>
                    </a:lnTo>
                    <a:lnTo>
                      <a:pt x="33" y="48"/>
                    </a:lnTo>
                    <a:lnTo>
                      <a:pt x="34" y="47"/>
                    </a:lnTo>
                    <a:lnTo>
                      <a:pt x="35" y="47"/>
                    </a:lnTo>
                    <a:lnTo>
                      <a:pt x="35" y="48"/>
                    </a:lnTo>
                    <a:lnTo>
                      <a:pt x="34" y="49"/>
                    </a:lnTo>
                    <a:lnTo>
                      <a:pt x="33" y="49"/>
                    </a:lnTo>
                    <a:lnTo>
                      <a:pt x="32" y="50"/>
                    </a:lnTo>
                    <a:lnTo>
                      <a:pt x="31" y="50"/>
                    </a:lnTo>
                    <a:lnTo>
                      <a:pt x="30" y="50"/>
                    </a:lnTo>
                    <a:lnTo>
                      <a:pt x="29" y="50"/>
                    </a:lnTo>
                    <a:lnTo>
                      <a:pt x="28" y="50"/>
                    </a:lnTo>
                    <a:lnTo>
                      <a:pt x="28" y="51"/>
                    </a:lnTo>
                    <a:lnTo>
                      <a:pt x="29" y="51"/>
                    </a:lnTo>
                    <a:lnTo>
                      <a:pt x="30" y="51"/>
                    </a:lnTo>
                    <a:lnTo>
                      <a:pt x="31" y="51"/>
                    </a:lnTo>
                    <a:lnTo>
                      <a:pt x="32" y="51"/>
                    </a:lnTo>
                    <a:lnTo>
                      <a:pt x="32" y="50"/>
                    </a:lnTo>
                    <a:lnTo>
                      <a:pt x="33" y="50"/>
                    </a:lnTo>
                    <a:lnTo>
                      <a:pt x="34" y="50"/>
                    </a:lnTo>
                    <a:lnTo>
                      <a:pt x="34" y="51"/>
                    </a:lnTo>
                    <a:lnTo>
                      <a:pt x="33" y="52"/>
                    </a:lnTo>
                    <a:lnTo>
                      <a:pt x="32" y="52"/>
                    </a:lnTo>
                    <a:lnTo>
                      <a:pt x="31" y="52"/>
                    </a:lnTo>
                    <a:lnTo>
                      <a:pt x="30" y="52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7" y="53"/>
                    </a:lnTo>
                    <a:lnTo>
                      <a:pt x="28" y="53"/>
                    </a:lnTo>
                    <a:lnTo>
                      <a:pt x="29" y="53"/>
                    </a:lnTo>
                    <a:lnTo>
                      <a:pt x="30" y="53"/>
                    </a:lnTo>
                    <a:lnTo>
                      <a:pt x="31" y="53"/>
                    </a:lnTo>
                    <a:lnTo>
                      <a:pt x="32" y="52"/>
                    </a:lnTo>
                    <a:lnTo>
                      <a:pt x="33" y="52"/>
                    </a:lnTo>
                    <a:lnTo>
                      <a:pt x="34" y="52"/>
                    </a:lnTo>
                    <a:lnTo>
                      <a:pt x="34" y="53"/>
                    </a:lnTo>
                    <a:lnTo>
                      <a:pt x="33" y="54"/>
                    </a:lnTo>
                    <a:lnTo>
                      <a:pt x="32" y="55"/>
                    </a:lnTo>
                    <a:lnTo>
                      <a:pt x="31" y="55"/>
                    </a:lnTo>
                    <a:lnTo>
                      <a:pt x="29" y="55"/>
                    </a:lnTo>
                    <a:lnTo>
                      <a:pt x="28" y="55"/>
                    </a:lnTo>
                    <a:lnTo>
                      <a:pt x="27" y="55"/>
                    </a:lnTo>
                    <a:lnTo>
                      <a:pt x="26" y="56"/>
                    </a:lnTo>
                    <a:lnTo>
                      <a:pt x="27" y="56"/>
                    </a:lnTo>
                    <a:lnTo>
                      <a:pt x="29" y="56"/>
                    </a:lnTo>
                    <a:lnTo>
                      <a:pt x="30" y="56"/>
                    </a:lnTo>
                    <a:lnTo>
                      <a:pt x="31" y="55"/>
                    </a:lnTo>
                    <a:lnTo>
                      <a:pt x="32" y="55"/>
                    </a:lnTo>
                    <a:lnTo>
                      <a:pt x="33" y="55"/>
                    </a:lnTo>
                    <a:lnTo>
                      <a:pt x="33" y="56"/>
                    </a:lnTo>
                    <a:lnTo>
                      <a:pt x="32" y="56"/>
                    </a:lnTo>
                    <a:lnTo>
                      <a:pt x="31" y="57"/>
                    </a:lnTo>
                    <a:lnTo>
                      <a:pt x="30" y="57"/>
                    </a:lnTo>
                    <a:lnTo>
                      <a:pt x="29" y="57"/>
                    </a:lnTo>
                    <a:lnTo>
                      <a:pt x="28" y="58"/>
                    </a:lnTo>
                    <a:lnTo>
                      <a:pt x="27" y="58"/>
                    </a:lnTo>
                    <a:lnTo>
                      <a:pt x="28" y="58"/>
                    </a:lnTo>
                    <a:lnTo>
                      <a:pt x="29" y="58"/>
                    </a:lnTo>
                    <a:lnTo>
                      <a:pt x="30" y="58"/>
                    </a:lnTo>
                    <a:lnTo>
                      <a:pt x="31" y="58"/>
                    </a:lnTo>
                    <a:lnTo>
                      <a:pt x="32" y="57"/>
                    </a:lnTo>
                    <a:lnTo>
                      <a:pt x="33" y="57"/>
                    </a:lnTo>
                    <a:lnTo>
                      <a:pt x="33" y="58"/>
                    </a:lnTo>
                    <a:lnTo>
                      <a:pt x="33" y="59"/>
                    </a:lnTo>
                    <a:lnTo>
                      <a:pt x="32" y="59"/>
                    </a:lnTo>
                    <a:lnTo>
                      <a:pt x="31" y="59"/>
                    </a:lnTo>
                    <a:lnTo>
                      <a:pt x="30" y="59"/>
                    </a:lnTo>
                    <a:lnTo>
                      <a:pt x="29" y="59"/>
                    </a:lnTo>
                    <a:lnTo>
                      <a:pt x="28" y="60"/>
                    </a:lnTo>
                    <a:lnTo>
                      <a:pt x="27" y="60"/>
                    </a:lnTo>
                    <a:lnTo>
                      <a:pt x="26" y="60"/>
                    </a:lnTo>
                    <a:lnTo>
                      <a:pt x="27" y="60"/>
                    </a:lnTo>
                    <a:lnTo>
                      <a:pt x="28" y="60"/>
                    </a:lnTo>
                    <a:lnTo>
                      <a:pt x="29" y="60"/>
                    </a:lnTo>
                    <a:lnTo>
                      <a:pt x="30" y="60"/>
                    </a:lnTo>
                    <a:lnTo>
                      <a:pt x="31" y="60"/>
                    </a:lnTo>
                    <a:lnTo>
                      <a:pt x="32" y="60"/>
                    </a:lnTo>
                    <a:lnTo>
                      <a:pt x="32" y="61"/>
                    </a:lnTo>
                    <a:lnTo>
                      <a:pt x="31" y="62"/>
                    </a:lnTo>
                    <a:lnTo>
                      <a:pt x="30" y="62"/>
                    </a:lnTo>
                    <a:lnTo>
                      <a:pt x="29" y="62"/>
                    </a:lnTo>
                    <a:lnTo>
                      <a:pt x="28" y="62"/>
                    </a:lnTo>
                    <a:lnTo>
                      <a:pt x="27" y="62"/>
                    </a:lnTo>
                    <a:lnTo>
                      <a:pt x="26" y="62"/>
                    </a:lnTo>
                    <a:lnTo>
                      <a:pt x="27" y="63"/>
                    </a:lnTo>
                    <a:lnTo>
                      <a:pt x="28" y="63"/>
                    </a:lnTo>
                    <a:lnTo>
                      <a:pt x="29" y="63"/>
                    </a:lnTo>
                    <a:lnTo>
                      <a:pt x="30" y="62"/>
                    </a:lnTo>
                    <a:lnTo>
                      <a:pt x="31" y="62"/>
                    </a:lnTo>
                    <a:lnTo>
                      <a:pt x="32" y="62"/>
                    </a:lnTo>
                    <a:lnTo>
                      <a:pt x="33" y="62"/>
                    </a:lnTo>
                    <a:lnTo>
                      <a:pt x="33" y="63"/>
                    </a:lnTo>
                    <a:lnTo>
                      <a:pt x="32" y="63"/>
                    </a:lnTo>
                    <a:lnTo>
                      <a:pt x="31" y="64"/>
                    </a:lnTo>
                    <a:lnTo>
                      <a:pt x="30" y="64"/>
                    </a:lnTo>
                    <a:lnTo>
                      <a:pt x="29" y="64"/>
                    </a:lnTo>
                    <a:lnTo>
                      <a:pt x="28" y="64"/>
                    </a:lnTo>
                    <a:lnTo>
                      <a:pt x="27" y="64"/>
                    </a:lnTo>
                    <a:lnTo>
                      <a:pt x="26" y="64"/>
                    </a:lnTo>
                    <a:lnTo>
                      <a:pt x="26" y="65"/>
                    </a:lnTo>
                    <a:lnTo>
                      <a:pt x="27" y="65"/>
                    </a:lnTo>
                    <a:lnTo>
                      <a:pt x="28" y="65"/>
                    </a:lnTo>
                    <a:lnTo>
                      <a:pt x="29" y="65"/>
                    </a:lnTo>
                    <a:lnTo>
                      <a:pt x="30" y="65"/>
                    </a:lnTo>
                    <a:lnTo>
                      <a:pt x="31" y="64"/>
                    </a:lnTo>
                    <a:lnTo>
                      <a:pt x="32" y="64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2" y="65"/>
                    </a:lnTo>
                    <a:lnTo>
                      <a:pt x="31" y="66"/>
                    </a:lnTo>
                    <a:lnTo>
                      <a:pt x="30" y="66"/>
                    </a:lnTo>
                    <a:lnTo>
                      <a:pt x="29" y="66"/>
                    </a:lnTo>
                    <a:lnTo>
                      <a:pt x="28" y="66"/>
                    </a:lnTo>
                    <a:lnTo>
                      <a:pt x="27" y="66"/>
                    </a:lnTo>
                    <a:lnTo>
                      <a:pt x="26" y="67"/>
                    </a:lnTo>
                    <a:lnTo>
                      <a:pt x="27" y="67"/>
                    </a:lnTo>
                    <a:lnTo>
                      <a:pt x="28" y="67"/>
                    </a:lnTo>
                    <a:lnTo>
                      <a:pt x="29" y="67"/>
                    </a:lnTo>
                    <a:lnTo>
                      <a:pt x="31" y="67"/>
                    </a:lnTo>
                    <a:lnTo>
                      <a:pt x="32" y="66"/>
                    </a:lnTo>
                    <a:lnTo>
                      <a:pt x="33" y="66"/>
                    </a:lnTo>
                    <a:lnTo>
                      <a:pt x="34" y="67"/>
                    </a:lnTo>
                    <a:lnTo>
                      <a:pt x="34" y="68"/>
                    </a:lnTo>
                    <a:lnTo>
                      <a:pt x="33" y="68"/>
                    </a:lnTo>
                    <a:lnTo>
                      <a:pt x="32" y="68"/>
                    </a:lnTo>
                    <a:lnTo>
                      <a:pt x="31" y="68"/>
                    </a:lnTo>
                    <a:lnTo>
                      <a:pt x="30" y="69"/>
                    </a:lnTo>
                    <a:lnTo>
                      <a:pt x="29" y="69"/>
                    </a:lnTo>
                    <a:lnTo>
                      <a:pt x="28" y="69"/>
                    </a:lnTo>
                    <a:lnTo>
                      <a:pt x="27" y="69"/>
                    </a:lnTo>
                    <a:lnTo>
                      <a:pt x="28" y="69"/>
                    </a:lnTo>
                    <a:lnTo>
                      <a:pt x="29" y="69"/>
                    </a:lnTo>
                    <a:lnTo>
                      <a:pt x="30" y="69"/>
                    </a:lnTo>
                    <a:lnTo>
                      <a:pt x="31" y="69"/>
                    </a:lnTo>
                    <a:lnTo>
                      <a:pt x="32" y="69"/>
                    </a:lnTo>
                    <a:lnTo>
                      <a:pt x="33" y="69"/>
                    </a:lnTo>
                    <a:lnTo>
                      <a:pt x="34" y="69"/>
                    </a:lnTo>
                    <a:lnTo>
                      <a:pt x="34" y="70"/>
                    </a:lnTo>
                    <a:lnTo>
                      <a:pt x="33" y="70"/>
                    </a:lnTo>
                    <a:lnTo>
                      <a:pt x="32" y="71"/>
                    </a:lnTo>
                    <a:lnTo>
                      <a:pt x="31" y="71"/>
                    </a:lnTo>
                    <a:lnTo>
                      <a:pt x="30" y="71"/>
                    </a:lnTo>
                    <a:lnTo>
                      <a:pt x="29" y="71"/>
                    </a:lnTo>
                    <a:lnTo>
                      <a:pt x="28" y="71"/>
                    </a:lnTo>
                    <a:lnTo>
                      <a:pt x="27" y="71"/>
                    </a:lnTo>
                    <a:lnTo>
                      <a:pt x="26" y="71"/>
                    </a:lnTo>
                    <a:lnTo>
                      <a:pt x="26" y="72"/>
                    </a:lnTo>
                    <a:lnTo>
                      <a:pt x="27" y="72"/>
                    </a:lnTo>
                    <a:lnTo>
                      <a:pt x="28" y="72"/>
                    </a:lnTo>
                    <a:lnTo>
                      <a:pt x="30" y="72"/>
                    </a:lnTo>
                    <a:lnTo>
                      <a:pt x="31" y="72"/>
                    </a:lnTo>
                    <a:lnTo>
                      <a:pt x="32" y="71"/>
                    </a:lnTo>
                    <a:lnTo>
                      <a:pt x="33" y="71"/>
                    </a:lnTo>
                    <a:lnTo>
                      <a:pt x="34" y="71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2" y="74"/>
                    </a:lnTo>
                    <a:lnTo>
                      <a:pt x="30" y="75"/>
                    </a:lnTo>
                    <a:lnTo>
                      <a:pt x="27" y="75"/>
                    </a:lnTo>
                    <a:lnTo>
                      <a:pt x="25" y="75"/>
                    </a:lnTo>
                    <a:lnTo>
                      <a:pt x="23" y="75"/>
                    </a:lnTo>
                    <a:lnTo>
                      <a:pt x="20" y="75"/>
                    </a:lnTo>
                    <a:lnTo>
                      <a:pt x="18" y="75"/>
                    </a:lnTo>
                    <a:lnTo>
                      <a:pt x="16" y="76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65" name="Freeform 811">
                <a:extLst>
                  <a:ext uri="{FF2B5EF4-FFF2-40B4-BE49-F238E27FC236}">
                    <a16:creationId xmlns:a16="http://schemas.microsoft.com/office/drawing/2014/main" id="{B9A39053-DCC6-426D-8B92-AAC0C40AFB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" y="116"/>
                <a:ext cx="16" cy="69"/>
              </a:xfrm>
              <a:custGeom>
                <a:avLst/>
                <a:gdLst>
                  <a:gd name="T0" fmla="*/ 1 w 16"/>
                  <a:gd name="T1" fmla="*/ 65 h 69"/>
                  <a:gd name="T2" fmla="*/ 5 w 16"/>
                  <a:gd name="T3" fmla="*/ 36 h 69"/>
                  <a:gd name="T4" fmla="*/ 5 w 16"/>
                  <a:gd name="T5" fmla="*/ 14 h 69"/>
                  <a:gd name="T6" fmla="*/ 7 w 16"/>
                  <a:gd name="T7" fmla="*/ 1 h 69"/>
                  <a:gd name="T8" fmla="*/ 14 w 16"/>
                  <a:gd name="T9" fmla="*/ 3 h 69"/>
                  <a:gd name="T10" fmla="*/ 12 w 16"/>
                  <a:gd name="T11" fmla="*/ 4 h 69"/>
                  <a:gd name="T12" fmla="*/ 14 w 16"/>
                  <a:gd name="T13" fmla="*/ 6 h 69"/>
                  <a:gd name="T14" fmla="*/ 12 w 16"/>
                  <a:gd name="T15" fmla="*/ 7 h 69"/>
                  <a:gd name="T16" fmla="*/ 13 w 16"/>
                  <a:gd name="T17" fmla="*/ 8 h 69"/>
                  <a:gd name="T18" fmla="*/ 10 w 16"/>
                  <a:gd name="T19" fmla="*/ 9 h 69"/>
                  <a:gd name="T20" fmla="*/ 14 w 16"/>
                  <a:gd name="T21" fmla="*/ 9 h 69"/>
                  <a:gd name="T22" fmla="*/ 12 w 16"/>
                  <a:gd name="T23" fmla="*/ 10 h 69"/>
                  <a:gd name="T24" fmla="*/ 13 w 16"/>
                  <a:gd name="T25" fmla="*/ 11 h 69"/>
                  <a:gd name="T26" fmla="*/ 12 w 16"/>
                  <a:gd name="T27" fmla="*/ 13 h 69"/>
                  <a:gd name="T28" fmla="*/ 13 w 16"/>
                  <a:gd name="T29" fmla="*/ 13 h 69"/>
                  <a:gd name="T30" fmla="*/ 12 w 16"/>
                  <a:gd name="T31" fmla="*/ 15 h 69"/>
                  <a:gd name="T32" fmla="*/ 13 w 16"/>
                  <a:gd name="T33" fmla="*/ 16 h 69"/>
                  <a:gd name="T34" fmla="*/ 11 w 16"/>
                  <a:gd name="T35" fmla="*/ 18 h 69"/>
                  <a:gd name="T36" fmla="*/ 14 w 16"/>
                  <a:gd name="T37" fmla="*/ 19 h 69"/>
                  <a:gd name="T38" fmla="*/ 11 w 16"/>
                  <a:gd name="T39" fmla="*/ 21 h 69"/>
                  <a:gd name="T40" fmla="*/ 14 w 16"/>
                  <a:gd name="T41" fmla="*/ 23 h 69"/>
                  <a:gd name="T42" fmla="*/ 11 w 16"/>
                  <a:gd name="T43" fmla="*/ 24 h 69"/>
                  <a:gd name="T44" fmla="*/ 14 w 16"/>
                  <a:gd name="T45" fmla="*/ 26 h 69"/>
                  <a:gd name="T46" fmla="*/ 11 w 16"/>
                  <a:gd name="T47" fmla="*/ 27 h 69"/>
                  <a:gd name="T48" fmla="*/ 15 w 16"/>
                  <a:gd name="T49" fmla="*/ 29 h 69"/>
                  <a:gd name="T50" fmla="*/ 12 w 16"/>
                  <a:gd name="T51" fmla="*/ 30 h 69"/>
                  <a:gd name="T52" fmla="*/ 15 w 16"/>
                  <a:gd name="T53" fmla="*/ 31 h 69"/>
                  <a:gd name="T54" fmla="*/ 13 w 16"/>
                  <a:gd name="T55" fmla="*/ 33 h 69"/>
                  <a:gd name="T56" fmla="*/ 15 w 16"/>
                  <a:gd name="T57" fmla="*/ 34 h 69"/>
                  <a:gd name="T58" fmla="*/ 15 w 16"/>
                  <a:gd name="T59" fmla="*/ 36 h 69"/>
                  <a:gd name="T60" fmla="*/ 13 w 16"/>
                  <a:gd name="T61" fmla="*/ 37 h 69"/>
                  <a:gd name="T62" fmla="*/ 12 w 16"/>
                  <a:gd name="T63" fmla="*/ 38 h 69"/>
                  <a:gd name="T64" fmla="*/ 15 w 16"/>
                  <a:gd name="T65" fmla="*/ 39 h 69"/>
                  <a:gd name="T66" fmla="*/ 12 w 16"/>
                  <a:gd name="T67" fmla="*/ 41 h 69"/>
                  <a:gd name="T68" fmla="*/ 15 w 16"/>
                  <a:gd name="T69" fmla="*/ 42 h 69"/>
                  <a:gd name="T70" fmla="*/ 12 w 16"/>
                  <a:gd name="T71" fmla="*/ 43 h 69"/>
                  <a:gd name="T72" fmla="*/ 12 w 16"/>
                  <a:gd name="T73" fmla="*/ 45 h 69"/>
                  <a:gd name="T74" fmla="*/ 13 w 16"/>
                  <a:gd name="T75" fmla="*/ 45 h 69"/>
                  <a:gd name="T76" fmla="*/ 11 w 16"/>
                  <a:gd name="T77" fmla="*/ 46 h 69"/>
                  <a:gd name="T78" fmla="*/ 13 w 16"/>
                  <a:gd name="T79" fmla="*/ 47 h 69"/>
                  <a:gd name="T80" fmla="*/ 11 w 16"/>
                  <a:gd name="T81" fmla="*/ 49 h 69"/>
                  <a:gd name="T82" fmla="*/ 12 w 16"/>
                  <a:gd name="T83" fmla="*/ 50 h 69"/>
                  <a:gd name="T84" fmla="*/ 11 w 16"/>
                  <a:gd name="T85" fmla="*/ 52 h 69"/>
                  <a:gd name="T86" fmla="*/ 12 w 16"/>
                  <a:gd name="T87" fmla="*/ 52 h 69"/>
                  <a:gd name="T88" fmla="*/ 10 w 16"/>
                  <a:gd name="T89" fmla="*/ 54 h 69"/>
                  <a:gd name="T90" fmla="*/ 12 w 16"/>
                  <a:gd name="T91" fmla="*/ 55 h 69"/>
                  <a:gd name="T92" fmla="*/ 9 w 16"/>
                  <a:gd name="T93" fmla="*/ 57 h 69"/>
                  <a:gd name="T94" fmla="*/ 12 w 16"/>
                  <a:gd name="T95" fmla="*/ 58 h 69"/>
                  <a:gd name="T96" fmla="*/ 9 w 16"/>
                  <a:gd name="T97" fmla="*/ 58 h 69"/>
                  <a:gd name="T98" fmla="*/ 9 w 16"/>
                  <a:gd name="T99" fmla="*/ 59 h 69"/>
                  <a:gd name="T100" fmla="*/ 12 w 16"/>
                  <a:gd name="T101" fmla="*/ 60 h 69"/>
                  <a:gd name="T102" fmla="*/ 8 w 16"/>
                  <a:gd name="T103" fmla="*/ 61 h 69"/>
                  <a:gd name="T104" fmla="*/ 9 w 16"/>
                  <a:gd name="T105" fmla="*/ 61 h 69"/>
                  <a:gd name="T106" fmla="*/ 11 w 16"/>
                  <a:gd name="T107" fmla="*/ 63 h 69"/>
                  <a:gd name="T108" fmla="*/ 7 w 16"/>
                  <a:gd name="T109" fmla="*/ 63 h 69"/>
                  <a:gd name="T110" fmla="*/ 8 w 16"/>
                  <a:gd name="T111" fmla="*/ 64 h 69"/>
                  <a:gd name="T112" fmla="*/ 9 w 16"/>
                  <a:gd name="T113" fmla="*/ 65 h 69"/>
                  <a:gd name="T114" fmla="*/ 9 w 16"/>
                  <a:gd name="T115" fmla="*/ 66 h 69"/>
                  <a:gd name="T116" fmla="*/ 9 w 16"/>
                  <a:gd name="T117" fmla="*/ 67 h 69"/>
                  <a:gd name="T118" fmla="*/ 9 w 16"/>
                  <a:gd name="T119" fmla="*/ 68 h 69"/>
                  <a:gd name="T120" fmla="*/ 8 w 16"/>
                  <a:gd name="T121" fmla="*/ 69 h 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"/>
                  <a:gd name="T184" fmla="*/ 0 h 69"/>
                  <a:gd name="T185" fmla="*/ 16 w 16"/>
                  <a:gd name="T186" fmla="*/ 69 h 6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" h="69">
                    <a:moveTo>
                      <a:pt x="8" y="69"/>
                    </a:moveTo>
                    <a:lnTo>
                      <a:pt x="7" y="68"/>
                    </a:lnTo>
                    <a:lnTo>
                      <a:pt x="6" y="68"/>
                    </a:lnTo>
                    <a:lnTo>
                      <a:pt x="5" y="67"/>
                    </a:lnTo>
                    <a:lnTo>
                      <a:pt x="4" y="67"/>
                    </a:lnTo>
                    <a:lnTo>
                      <a:pt x="3" y="66"/>
                    </a:lnTo>
                    <a:lnTo>
                      <a:pt x="2" y="65"/>
                    </a:lnTo>
                    <a:lnTo>
                      <a:pt x="1" y="65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1" y="57"/>
                    </a:lnTo>
                    <a:lnTo>
                      <a:pt x="2" y="53"/>
                    </a:lnTo>
                    <a:lnTo>
                      <a:pt x="3" y="49"/>
                    </a:lnTo>
                    <a:lnTo>
                      <a:pt x="3" y="45"/>
                    </a:lnTo>
                    <a:lnTo>
                      <a:pt x="4" y="41"/>
                    </a:lnTo>
                    <a:lnTo>
                      <a:pt x="5" y="36"/>
                    </a:lnTo>
                    <a:lnTo>
                      <a:pt x="5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5" y="19"/>
                    </a:lnTo>
                    <a:lnTo>
                      <a:pt x="5" y="14"/>
                    </a:lnTo>
                    <a:lnTo>
                      <a:pt x="5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4" y="6"/>
                    </a:lnTo>
                    <a:lnTo>
                      <a:pt x="13" y="6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2"/>
                    </a:lnTo>
                    <a:lnTo>
                      <a:pt x="13" y="13"/>
                    </a:lnTo>
                    <a:lnTo>
                      <a:pt x="12" y="13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12" y="14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4" y="14"/>
                    </a:lnTo>
                    <a:lnTo>
                      <a:pt x="13" y="15"/>
                    </a:lnTo>
                    <a:lnTo>
                      <a:pt x="12" y="15"/>
                    </a:lnTo>
                    <a:lnTo>
                      <a:pt x="11" y="15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4" y="17"/>
                    </a:lnTo>
                    <a:lnTo>
                      <a:pt x="13" y="17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10" y="19"/>
                    </a:lnTo>
                    <a:lnTo>
                      <a:pt x="11" y="19"/>
                    </a:lnTo>
                    <a:lnTo>
                      <a:pt x="12" y="19"/>
                    </a:lnTo>
                    <a:lnTo>
                      <a:pt x="13" y="18"/>
                    </a:lnTo>
                    <a:lnTo>
                      <a:pt x="14" y="18"/>
                    </a:lnTo>
                    <a:lnTo>
                      <a:pt x="14" y="19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2" y="21"/>
                    </a:lnTo>
                    <a:lnTo>
                      <a:pt x="13" y="21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4" y="23"/>
                    </a:lnTo>
                    <a:lnTo>
                      <a:pt x="14" y="24"/>
                    </a:lnTo>
                    <a:lnTo>
                      <a:pt x="13" y="24"/>
                    </a:lnTo>
                    <a:lnTo>
                      <a:pt x="12" y="24"/>
                    </a:lnTo>
                    <a:lnTo>
                      <a:pt x="11" y="24"/>
                    </a:lnTo>
                    <a:lnTo>
                      <a:pt x="10" y="24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6"/>
                    </a:lnTo>
                    <a:lnTo>
                      <a:pt x="13" y="27"/>
                    </a:lnTo>
                    <a:lnTo>
                      <a:pt x="12" y="27"/>
                    </a:lnTo>
                    <a:lnTo>
                      <a:pt x="11" y="27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4" y="27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29"/>
                    </a:lnTo>
                    <a:lnTo>
                      <a:pt x="14" y="30"/>
                    </a:lnTo>
                    <a:lnTo>
                      <a:pt x="12" y="30"/>
                    </a:lnTo>
                    <a:lnTo>
                      <a:pt x="14" y="30"/>
                    </a:lnTo>
                    <a:lnTo>
                      <a:pt x="15" y="30"/>
                    </a:lnTo>
                    <a:lnTo>
                      <a:pt x="15" y="31"/>
                    </a:lnTo>
                    <a:lnTo>
                      <a:pt x="15" y="32"/>
                    </a:lnTo>
                    <a:lnTo>
                      <a:pt x="14" y="32"/>
                    </a:lnTo>
                    <a:lnTo>
                      <a:pt x="13" y="32"/>
                    </a:lnTo>
                    <a:lnTo>
                      <a:pt x="12" y="32"/>
                    </a:lnTo>
                    <a:lnTo>
                      <a:pt x="13" y="32"/>
                    </a:lnTo>
                    <a:lnTo>
                      <a:pt x="13" y="33"/>
                    </a:lnTo>
                    <a:lnTo>
                      <a:pt x="14" y="33"/>
                    </a:lnTo>
                    <a:lnTo>
                      <a:pt x="15" y="33"/>
                    </a:lnTo>
                    <a:lnTo>
                      <a:pt x="16" y="33"/>
                    </a:lnTo>
                    <a:lnTo>
                      <a:pt x="15" y="33"/>
                    </a:lnTo>
                    <a:lnTo>
                      <a:pt x="15" y="34"/>
                    </a:lnTo>
                    <a:lnTo>
                      <a:pt x="15" y="35"/>
                    </a:lnTo>
                    <a:lnTo>
                      <a:pt x="14" y="35"/>
                    </a:lnTo>
                    <a:lnTo>
                      <a:pt x="13" y="35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5" y="37"/>
                    </a:lnTo>
                    <a:lnTo>
                      <a:pt x="14" y="37"/>
                    </a:lnTo>
                    <a:lnTo>
                      <a:pt x="13" y="37"/>
                    </a:lnTo>
                    <a:lnTo>
                      <a:pt x="12" y="37"/>
                    </a:lnTo>
                    <a:lnTo>
                      <a:pt x="12" y="38"/>
                    </a:lnTo>
                    <a:lnTo>
                      <a:pt x="11" y="38"/>
                    </a:lnTo>
                    <a:lnTo>
                      <a:pt x="12" y="38"/>
                    </a:lnTo>
                    <a:lnTo>
                      <a:pt x="13" y="38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5" y="39"/>
                    </a:lnTo>
                    <a:lnTo>
                      <a:pt x="15" y="40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2" y="41"/>
                    </a:lnTo>
                    <a:lnTo>
                      <a:pt x="13" y="41"/>
                    </a:lnTo>
                    <a:lnTo>
                      <a:pt x="14" y="41"/>
                    </a:lnTo>
                    <a:lnTo>
                      <a:pt x="15" y="41"/>
                    </a:lnTo>
                    <a:lnTo>
                      <a:pt x="15" y="42"/>
                    </a:lnTo>
                    <a:lnTo>
                      <a:pt x="14" y="42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2" y="44"/>
                    </a:lnTo>
                    <a:lnTo>
                      <a:pt x="13" y="43"/>
                    </a:lnTo>
                    <a:lnTo>
                      <a:pt x="14" y="43"/>
                    </a:lnTo>
                    <a:lnTo>
                      <a:pt x="14" y="44"/>
                    </a:lnTo>
                    <a:lnTo>
                      <a:pt x="13" y="45"/>
                    </a:lnTo>
                    <a:lnTo>
                      <a:pt x="12" y="45"/>
                    </a:lnTo>
                    <a:lnTo>
                      <a:pt x="11" y="45"/>
                    </a:lnTo>
                    <a:lnTo>
                      <a:pt x="12" y="45"/>
                    </a:lnTo>
                    <a:lnTo>
                      <a:pt x="13" y="45"/>
                    </a:lnTo>
                    <a:lnTo>
                      <a:pt x="14" y="45"/>
                    </a:lnTo>
                    <a:lnTo>
                      <a:pt x="14" y="46"/>
                    </a:lnTo>
                    <a:lnTo>
                      <a:pt x="13" y="46"/>
                    </a:lnTo>
                    <a:lnTo>
                      <a:pt x="12" y="46"/>
                    </a:lnTo>
                    <a:lnTo>
                      <a:pt x="11" y="46"/>
                    </a:lnTo>
                    <a:lnTo>
                      <a:pt x="10" y="47"/>
                    </a:lnTo>
                    <a:lnTo>
                      <a:pt x="11" y="47"/>
                    </a:lnTo>
                    <a:lnTo>
                      <a:pt x="12" y="47"/>
                    </a:lnTo>
                    <a:lnTo>
                      <a:pt x="13" y="47"/>
                    </a:lnTo>
                    <a:lnTo>
                      <a:pt x="14" y="47"/>
                    </a:lnTo>
                    <a:lnTo>
                      <a:pt x="13" y="48"/>
                    </a:lnTo>
                    <a:lnTo>
                      <a:pt x="13" y="49"/>
                    </a:lnTo>
                    <a:lnTo>
                      <a:pt x="12" y="49"/>
                    </a:lnTo>
                    <a:lnTo>
                      <a:pt x="11" y="49"/>
                    </a:lnTo>
                    <a:lnTo>
                      <a:pt x="10" y="49"/>
                    </a:lnTo>
                    <a:lnTo>
                      <a:pt x="10" y="50"/>
                    </a:lnTo>
                    <a:lnTo>
                      <a:pt x="11" y="50"/>
                    </a:lnTo>
                    <a:lnTo>
                      <a:pt x="12" y="50"/>
                    </a:lnTo>
                    <a:lnTo>
                      <a:pt x="13" y="50"/>
                    </a:lnTo>
                    <a:lnTo>
                      <a:pt x="13" y="51"/>
                    </a:lnTo>
                    <a:lnTo>
                      <a:pt x="12" y="51"/>
                    </a:lnTo>
                    <a:lnTo>
                      <a:pt x="11" y="51"/>
                    </a:lnTo>
                    <a:lnTo>
                      <a:pt x="11" y="52"/>
                    </a:lnTo>
                    <a:lnTo>
                      <a:pt x="10" y="52"/>
                    </a:lnTo>
                    <a:lnTo>
                      <a:pt x="11" y="52"/>
                    </a:lnTo>
                    <a:lnTo>
                      <a:pt x="12" y="52"/>
                    </a:lnTo>
                    <a:lnTo>
                      <a:pt x="13" y="52"/>
                    </a:lnTo>
                    <a:lnTo>
                      <a:pt x="13" y="53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1" y="54"/>
                    </a:lnTo>
                    <a:lnTo>
                      <a:pt x="10" y="54"/>
                    </a:lnTo>
                    <a:lnTo>
                      <a:pt x="9" y="54"/>
                    </a:lnTo>
                    <a:lnTo>
                      <a:pt x="9" y="55"/>
                    </a:lnTo>
                    <a:lnTo>
                      <a:pt x="10" y="55"/>
                    </a:lnTo>
                    <a:lnTo>
                      <a:pt x="11" y="55"/>
                    </a:lnTo>
                    <a:lnTo>
                      <a:pt x="12" y="55"/>
                    </a:lnTo>
                    <a:lnTo>
                      <a:pt x="12" y="56"/>
                    </a:lnTo>
                    <a:lnTo>
                      <a:pt x="11" y="56"/>
                    </a:lnTo>
                    <a:lnTo>
                      <a:pt x="10" y="56"/>
                    </a:lnTo>
                    <a:lnTo>
                      <a:pt x="9" y="56"/>
                    </a:lnTo>
                    <a:lnTo>
                      <a:pt x="9" y="57"/>
                    </a:lnTo>
                    <a:lnTo>
                      <a:pt x="10" y="57"/>
                    </a:lnTo>
                    <a:lnTo>
                      <a:pt x="11" y="57"/>
                    </a:lnTo>
                    <a:lnTo>
                      <a:pt x="12" y="57"/>
                    </a:lnTo>
                    <a:lnTo>
                      <a:pt x="12" y="58"/>
                    </a:lnTo>
                    <a:lnTo>
                      <a:pt x="11" y="58"/>
                    </a:lnTo>
                    <a:lnTo>
                      <a:pt x="10" y="58"/>
                    </a:lnTo>
                    <a:lnTo>
                      <a:pt x="9" y="58"/>
                    </a:lnTo>
                    <a:lnTo>
                      <a:pt x="8" y="59"/>
                    </a:lnTo>
                    <a:lnTo>
                      <a:pt x="9" y="59"/>
                    </a:lnTo>
                    <a:lnTo>
                      <a:pt x="10" y="59"/>
                    </a:lnTo>
                    <a:lnTo>
                      <a:pt x="11" y="59"/>
                    </a:lnTo>
                    <a:lnTo>
                      <a:pt x="12" y="59"/>
                    </a:lnTo>
                    <a:lnTo>
                      <a:pt x="12" y="60"/>
                    </a:lnTo>
                    <a:lnTo>
                      <a:pt x="12" y="61"/>
                    </a:lnTo>
                    <a:lnTo>
                      <a:pt x="11" y="61"/>
                    </a:lnTo>
                    <a:lnTo>
                      <a:pt x="10" y="61"/>
                    </a:lnTo>
                    <a:lnTo>
                      <a:pt x="9" y="61"/>
                    </a:lnTo>
                    <a:lnTo>
                      <a:pt x="8" y="61"/>
                    </a:lnTo>
                    <a:lnTo>
                      <a:pt x="7" y="61"/>
                    </a:lnTo>
                    <a:lnTo>
                      <a:pt x="8" y="61"/>
                    </a:lnTo>
                    <a:lnTo>
                      <a:pt x="9" y="61"/>
                    </a:lnTo>
                    <a:lnTo>
                      <a:pt x="10" y="61"/>
                    </a:lnTo>
                    <a:lnTo>
                      <a:pt x="11" y="61"/>
                    </a:lnTo>
                    <a:lnTo>
                      <a:pt x="11" y="62"/>
                    </a:lnTo>
                    <a:lnTo>
                      <a:pt x="11" y="63"/>
                    </a:lnTo>
                    <a:lnTo>
                      <a:pt x="10" y="63"/>
                    </a:lnTo>
                    <a:lnTo>
                      <a:pt x="9" y="63"/>
                    </a:lnTo>
                    <a:lnTo>
                      <a:pt x="8" y="63"/>
                    </a:lnTo>
                    <a:lnTo>
                      <a:pt x="7" y="63"/>
                    </a:lnTo>
                    <a:lnTo>
                      <a:pt x="7" y="64"/>
                    </a:lnTo>
                    <a:lnTo>
                      <a:pt x="8" y="64"/>
                    </a:lnTo>
                    <a:lnTo>
                      <a:pt x="9" y="64"/>
                    </a:lnTo>
                    <a:lnTo>
                      <a:pt x="10" y="64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5"/>
                    </a:lnTo>
                    <a:lnTo>
                      <a:pt x="8" y="66"/>
                    </a:lnTo>
                    <a:lnTo>
                      <a:pt x="9" y="66"/>
                    </a:lnTo>
                    <a:lnTo>
                      <a:pt x="10" y="66"/>
                    </a:lnTo>
                    <a:lnTo>
                      <a:pt x="10" y="67"/>
                    </a:lnTo>
                    <a:lnTo>
                      <a:pt x="9" y="67"/>
                    </a:lnTo>
                    <a:lnTo>
                      <a:pt x="9" y="68"/>
                    </a:lnTo>
                    <a:lnTo>
                      <a:pt x="9" y="69"/>
                    </a:lnTo>
                    <a:lnTo>
                      <a:pt x="8" y="69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66" name="Freeform 812">
                <a:extLst>
                  <a:ext uri="{FF2B5EF4-FFF2-40B4-BE49-F238E27FC236}">
                    <a16:creationId xmlns:a16="http://schemas.microsoft.com/office/drawing/2014/main" id="{404030B9-9E10-46DF-AF20-3A416BF89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" y="39"/>
                <a:ext cx="58" cy="81"/>
              </a:xfrm>
              <a:custGeom>
                <a:avLst/>
                <a:gdLst>
                  <a:gd name="T0" fmla="*/ 4 w 58"/>
                  <a:gd name="T1" fmla="*/ 74 h 81"/>
                  <a:gd name="T2" fmla="*/ 29 w 58"/>
                  <a:gd name="T3" fmla="*/ 54 h 81"/>
                  <a:gd name="T4" fmla="*/ 51 w 58"/>
                  <a:gd name="T5" fmla="*/ 31 h 81"/>
                  <a:gd name="T6" fmla="*/ 49 w 58"/>
                  <a:gd name="T7" fmla="*/ 27 h 81"/>
                  <a:gd name="T8" fmla="*/ 48 w 58"/>
                  <a:gd name="T9" fmla="*/ 30 h 81"/>
                  <a:gd name="T10" fmla="*/ 46 w 58"/>
                  <a:gd name="T11" fmla="*/ 35 h 81"/>
                  <a:gd name="T12" fmla="*/ 46 w 58"/>
                  <a:gd name="T13" fmla="*/ 38 h 81"/>
                  <a:gd name="T14" fmla="*/ 43 w 58"/>
                  <a:gd name="T15" fmla="*/ 41 h 81"/>
                  <a:gd name="T16" fmla="*/ 43 w 58"/>
                  <a:gd name="T17" fmla="*/ 45 h 81"/>
                  <a:gd name="T18" fmla="*/ 40 w 58"/>
                  <a:gd name="T19" fmla="*/ 48 h 81"/>
                  <a:gd name="T20" fmla="*/ 37 w 58"/>
                  <a:gd name="T21" fmla="*/ 51 h 81"/>
                  <a:gd name="T22" fmla="*/ 35 w 58"/>
                  <a:gd name="T23" fmla="*/ 51 h 81"/>
                  <a:gd name="T24" fmla="*/ 31 w 58"/>
                  <a:gd name="T25" fmla="*/ 52 h 81"/>
                  <a:gd name="T26" fmla="*/ 27 w 58"/>
                  <a:gd name="T27" fmla="*/ 52 h 81"/>
                  <a:gd name="T28" fmla="*/ 24 w 58"/>
                  <a:gd name="T29" fmla="*/ 51 h 81"/>
                  <a:gd name="T30" fmla="*/ 20 w 58"/>
                  <a:gd name="T31" fmla="*/ 51 h 81"/>
                  <a:gd name="T32" fmla="*/ 18 w 58"/>
                  <a:gd name="T33" fmla="*/ 52 h 81"/>
                  <a:gd name="T34" fmla="*/ 15 w 58"/>
                  <a:gd name="T35" fmla="*/ 53 h 81"/>
                  <a:gd name="T36" fmla="*/ 10 w 58"/>
                  <a:gd name="T37" fmla="*/ 51 h 81"/>
                  <a:gd name="T38" fmla="*/ 7 w 58"/>
                  <a:gd name="T39" fmla="*/ 51 h 81"/>
                  <a:gd name="T40" fmla="*/ 2 w 58"/>
                  <a:gd name="T41" fmla="*/ 49 h 81"/>
                  <a:gd name="T42" fmla="*/ 5 w 58"/>
                  <a:gd name="T43" fmla="*/ 36 h 81"/>
                  <a:gd name="T44" fmla="*/ 25 w 58"/>
                  <a:gd name="T45" fmla="*/ 33 h 81"/>
                  <a:gd name="T46" fmla="*/ 29 w 58"/>
                  <a:gd name="T47" fmla="*/ 36 h 81"/>
                  <a:gd name="T48" fmla="*/ 29 w 58"/>
                  <a:gd name="T49" fmla="*/ 32 h 81"/>
                  <a:gd name="T50" fmla="*/ 33 w 58"/>
                  <a:gd name="T51" fmla="*/ 16 h 81"/>
                  <a:gd name="T52" fmla="*/ 33 w 58"/>
                  <a:gd name="T53" fmla="*/ 19 h 81"/>
                  <a:gd name="T54" fmla="*/ 32 w 58"/>
                  <a:gd name="T55" fmla="*/ 21 h 81"/>
                  <a:gd name="T56" fmla="*/ 30 w 58"/>
                  <a:gd name="T57" fmla="*/ 24 h 81"/>
                  <a:gd name="T58" fmla="*/ 27 w 58"/>
                  <a:gd name="T59" fmla="*/ 27 h 81"/>
                  <a:gd name="T60" fmla="*/ 26 w 58"/>
                  <a:gd name="T61" fmla="*/ 29 h 81"/>
                  <a:gd name="T62" fmla="*/ 24 w 58"/>
                  <a:gd name="T63" fmla="*/ 30 h 81"/>
                  <a:gd name="T64" fmla="*/ 23 w 58"/>
                  <a:gd name="T65" fmla="*/ 32 h 81"/>
                  <a:gd name="T66" fmla="*/ 23 w 58"/>
                  <a:gd name="T67" fmla="*/ 24 h 81"/>
                  <a:gd name="T68" fmla="*/ 41 w 58"/>
                  <a:gd name="T69" fmla="*/ 0 h 81"/>
                  <a:gd name="T70" fmla="*/ 54 w 58"/>
                  <a:gd name="T71" fmla="*/ 7 h 81"/>
                  <a:gd name="T72" fmla="*/ 58 w 58"/>
                  <a:gd name="T73" fmla="*/ 13 h 81"/>
                  <a:gd name="T74" fmla="*/ 58 w 58"/>
                  <a:gd name="T75" fmla="*/ 17 h 81"/>
                  <a:gd name="T76" fmla="*/ 57 w 58"/>
                  <a:gd name="T77" fmla="*/ 20 h 81"/>
                  <a:gd name="T78" fmla="*/ 56 w 58"/>
                  <a:gd name="T79" fmla="*/ 22 h 81"/>
                  <a:gd name="T80" fmla="*/ 55 w 58"/>
                  <a:gd name="T81" fmla="*/ 25 h 81"/>
                  <a:gd name="T82" fmla="*/ 54 w 58"/>
                  <a:gd name="T83" fmla="*/ 29 h 81"/>
                  <a:gd name="T84" fmla="*/ 54 w 58"/>
                  <a:gd name="T85" fmla="*/ 32 h 81"/>
                  <a:gd name="T86" fmla="*/ 52 w 58"/>
                  <a:gd name="T87" fmla="*/ 36 h 81"/>
                  <a:gd name="T88" fmla="*/ 49 w 58"/>
                  <a:gd name="T89" fmla="*/ 40 h 81"/>
                  <a:gd name="T90" fmla="*/ 48 w 58"/>
                  <a:gd name="T91" fmla="*/ 44 h 81"/>
                  <a:gd name="T92" fmla="*/ 47 w 58"/>
                  <a:gd name="T93" fmla="*/ 46 h 81"/>
                  <a:gd name="T94" fmla="*/ 50 w 58"/>
                  <a:gd name="T95" fmla="*/ 50 h 81"/>
                  <a:gd name="T96" fmla="*/ 51 w 58"/>
                  <a:gd name="T97" fmla="*/ 52 h 81"/>
                  <a:gd name="T98" fmla="*/ 50 w 58"/>
                  <a:gd name="T99" fmla="*/ 54 h 81"/>
                  <a:gd name="T100" fmla="*/ 52 w 58"/>
                  <a:gd name="T101" fmla="*/ 56 h 81"/>
                  <a:gd name="T102" fmla="*/ 52 w 58"/>
                  <a:gd name="T103" fmla="*/ 56 h 81"/>
                  <a:gd name="T104" fmla="*/ 51 w 58"/>
                  <a:gd name="T105" fmla="*/ 59 h 81"/>
                  <a:gd name="T106" fmla="*/ 52 w 58"/>
                  <a:gd name="T107" fmla="*/ 62 h 81"/>
                  <a:gd name="T108" fmla="*/ 48 w 58"/>
                  <a:gd name="T109" fmla="*/ 65 h 81"/>
                  <a:gd name="T110" fmla="*/ 47 w 58"/>
                  <a:gd name="T111" fmla="*/ 67 h 81"/>
                  <a:gd name="T112" fmla="*/ 51 w 58"/>
                  <a:gd name="T113" fmla="*/ 68 h 81"/>
                  <a:gd name="T114" fmla="*/ 51 w 58"/>
                  <a:gd name="T115" fmla="*/ 69 h 81"/>
                  <a:gd name="T116" fmla="*/ 47 w 58"/>
                  <a:gd name="T117" fmla="*/ 72 h 81"/>
                  <a:gd name="T118" fmla="*/ 46 w 58"/>
                  <a:gd name="T119" fmla="*/ 75 h 81"/>
                  <a:gd name="T120" fmla="*/ 48 w 58"/>
                  <a:gd name="T121" fmla="*/ 76 h 81"/>
                  <a:gd name="T122" fmla="*/ 45 w 58"/>
                  <a:gd name="T123" fmla="*/ 79 h 8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8"/>
                  <a:gd name="T187" fmla="*/ 0 h 81"/>
                  <a:gd name="T188" fmla="*/ 58 w 58"/>
                  <a:gd name="T189" fmla="*/ 81 h 8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8" h="81">
                    <a:moveTo>
                      <a:pt x="23" y="81"/>
                    </a:moveTo>
                    <a:lnTo>
                      <a:pt x="22" y="81"/>
                    </a:lnTo>
                    <a:lnTo>
                      <a:pt x="21" y="81"/>
                    </a:lnTo>
                    <a:lnTo>
                      <a:pt x="19" y="80"/>
                    </a:lnTo>
                    <a:lnTo>
                      <a:pt x="18" y="80"/>
                    </a:lnTo>
                    <a:lnTo>
                      <a:pt x="17" y="80"/>
                    </a:lnTo>
                    <a:lnTo>
                      <a:pt x="16" y="80"/>
                    </a:lnTo>
                    <a:lnTo>
                      <a:pt x="14" y="80"/>
                    </a:lnTo>
                    <a:lnTo>
                      <a:pt x="13" y="80"/>
                    </a:lnTo>
                    <a:lnTo>
                      <a:pt x="12" y="79"/>
                    </a:lnTo>
                    <a:lnTo>
                      <a:pt x="10" y="79"/>
                    </a:lnTo>
                    <a:lnTo>
                      <a:pt x="9" y="79"/>
                    </a:lnTo>
                    <a:lnTo>
                      <a:pt x="8" y="79"/>
                    </a:lnTo>
                    <a:lnTo>
                      <a:pt x="7" y="78"/>
                    </a:lnTo>
                    <a:lnTo>
                      <a:pt x="6" y="78"/>
                    </a:lnTo>
                    <a:lnTo>
                      <a:pt x="5" y="77"/>
                    </a:lnTo>
                    <a:lnTo>
                      <a:pt x="3" y="77"/>
                    </a:lnTo>
                    <a:lnTo>
                      <a:pt x="4" y="74"/>
                    </a:lnTo>
                    <a:lnTo>
                      <a:pt x="4" y="71"/>
                    </a:lnTo>
                    <a:lnTo>
                      <a:pt x="5" y="68"/>
                    </a:lnTo>
                    <a:lnTo>
                      <a:pt x="6" y="65"/>
                    </a:lnTo>
                    <a:lnTo>
                      <a:pt x="7" y="62"/>
                    </a:lnTo>
                    <a:lnTo>
                      <a:pt x="8" y="59"/>
                    </a:lnTo>
                    <a:lnTo>
                      <a:pt x="9" y="57"/>
                    </a:lnTo>
                    <a:lnTo>
                      <a:pt x="11" y="54"/>
                    </a:lnTo>
                    <a:lnTo>
                      <a:pt x="12" y="54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7" y="54"/>
                    </a:lnTo>
                    <a:lnTo>
                      <a:pt x="19" y="54"/>
                    </a:lnTo>
                    <a:lnTo>
                      <a:pt x="21" y="54"/>
                    </a:lnTo>
                    <a:lnTo>
                      <a:pt x="22" y="54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29" y="54"/>
                    </a:lnTo>
                    <a:lnTo>
                      <a:pt x="31" y="53"/>
                    </a:lnTo>
                    <a:lnTo>
                      <a:pt x="32" y="53"/>
                    </a:lnTo>
                    <a:lnTo>
                      <a:pt x="33" y="53"/>
                    </a:lnTo>
                    <a:lnTo>
                      <a:pt x="35" y="53"/>
                    </a:lnTo>
                    <a:lnTo>
                      <a:pt x="36" y="53"/>
                    </a:lnTo>
                    <a:lnTo>
                      <a:pt x="37" y="52"/>
                    </a:lnTo>
                    <a:lnTo>
                      <a:pt x="38" y="52"/>
                    </a:lnTo>
                    <a:lnTo>
                      <a:pt x="39" y="51"/>
                    </a:lnTo>
                    <a:lnTo>
                      <a:pt x="40" y="51"/>
                    </a:lnTo>
                    <a:lnTo>
                      <a:pt x="41" y="50"/>
                    </a:lnTo>
                    <a:lnTo>
                      <a:pt x="42" y="49"/>
                    </a:lnTo>
                    <a:lnTo>
                      <a:pt x="43" y="48"/>
                    </a:lnTo>
                    <a:lnTo>
                      <a:pt x="44" y="46"/>
                    </a:lnTo>
                    <a:lnTo>
                      <a:pt x="45" y="45"/>
                    </a:lnTo>
                    <a:lnTo>
                      <a:pt x="46" y="42"/>
                    </a:lnTo>
                    <a:lnTo>
                      <a:pt x="48" y="38"/>
                    </a:lnTo>
                    <a:lnTo>
                      <a:pt x="50" y="35"/>
                    </a:lnTo>
                    <a:lnTo>
                      <a:pt x="51" y="31"/>
                    </a:lnTo>
                    <a:lnTo>
                      <a:pt x="52" y="28"/>
                    </a:lnTo>
                    <a:lnTo>
                      <a:pt x="53" y="25"/>
                    </a:lnTo>
                    <a:lnTo>
                      <a:pt x="52" y="24"/>
                    </a:lnTo>
                    <a:lnTo>
                      <a:pt x="51" y="24"/>
                    </a:lnTo>
                    <a:lnTo>
                      <a:pt x="50" y="25"/>
                    </a:lnTo>
                    <a:lnTo>
                      <a:pt x="49" y="25"/>
                    </a:lnTo>
                    <a:lnTo>
                      <a:pt x="50" y="25"/>
                    </a:lnTo>
                    <a:lnTo>
                      <a:pt x="51" y="25"/>
                    </a:lnTo>
                    <a:lnTo>
                      <a:pt x="51" y="26"/>
                    </a:lnTo>
                    <a:lnTo>
                      <a:pt x="51" y="27"/>
                    </a:lnTo>
                    <a:lnTo>
                      <a:pt x="50" y="27"/>
                    </a:lnTo>
                    <a:lnTo>
                      <a:pt x="49" y="27"/>
                    </a:lnTo>
                    <a:lnTo>
                      <a:pt x="49" y="28"/>
                    </a:lnTo>
                    <a:lnTo>
                      <a:pt x="50" y="28"/>
                    </a:lnTo>
                    <a:lnTo>
                      <a:pt x="51" y="28"/>
                    </a:lnTo>
                    <a:lnTo>
                      <a:pt x="50" y="29"/>
                    </a:lnTo>
                    <a:lnTo>
                      <a:pt x="49" y="29"/>
                    </a:lnTo>
                    <a:lnTo>
                      <a:pt x="49" y="30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8" y="30"/>
                    </a:lnTo>
                    <a:lnTo>
                      <a:pt x="49" y="30"/>
                    </a:lnTo>
                    <a:lnTo>
                      <a:pt x="50" y="30"/>
                    </a:lnTo>
                    <a:lnTo>
                      <a:pt x="49" y="31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7" y="33"/>
                    </a:lnTo>
                    <a:lnTo>
                      <a:pt x="48" y="33"/>
                    </a:lnTo>
                    <a:lnTo>
                      <a:pt x="49" y="33"/>
                    </a:lnTo>
                    <a:lnTo>
                      <a:pt x="48" y="34"/>
                    </a:lnTo>
                    <a:lnTo>
                      <a:pt x="47" y="34"/>
                    </a:lnTo>
                    <a:lnTo>
                      <a:pt x="47" y="35"/>
                    </a:lnTo>
                    <a:lnTo>
                      <a:pt x="46" y="35"/>
                    </a:lnTo>
                    <a:lnTo>
                      <a:pt x="47" y="35"/>
                    </a:lnTo>
                    <a:lnTo>
                      <a:pt x="48" y="35"/>
                    </a:lnTo>
                    <a:lnTo>
                      <a:pt x="47" y="36"/>
                    </a:lnTo>
                    <a:lnTo>
                      <a:pt x="46" y="37"/>
                    </a:lnTo>
                    <a:lnTo>
                      <a:pt x="45" y="37"/>
                    </a:lnTo>
                    <a:lnTo>
                      <a:pt x="46" y="37"/>
                    </a:lnTo>
                    <a:lnTo>
                      <a:pt x="47" y="37"/>
                    </a:lnTo>
                    <a:lnTo>
                      <a:pt x="47" y="38"/>
                    </a:lnTo>
                    <a:lnTo>
                      <a:pt x="46" y="38"/>
                    </a:lnTo>
                    <a:lnTo>
                      <a:pt x="45" y="38"/>
                    </a:lnTo>
                    <a:lnTo>
                      <a:pt x="44" y="39"/>
                    </a:lnTo>
                    <a:lnTo>
                      <a:pt x="45" y="39"/>
                    </a:lnTo>
                    <a:lnTo>
                      <a:pt x="46" y="39"/>
                    </a:lnTo>
                    <a:lnTo>
                      <a:pt x="46" y="40"/>
                    </a:lnTo>
                    <a:lnTo>
                      <a:pt x="45" y="40"/>
                    </a:lnTo>
                    <a:lnTo>
                      <a:pt x="44" y="41"/>
                    </a:lnTo>
                    <a:lnTo>
                      <a:pt x="43" y="41"/>
                    </a:lnTo>
                    <a:lnTo>
                      <a:pt x="44" y="41"/>
                    </a:lnTo>
                    <a:lnTo>
                      <a:pt x="45" y="41"/>
                    </a:lnTo>
                    <a:lnTo>
                      <a:pt x="44" y="42"/>
                    </a:lnTo>
                    <a:lnTo>
                      <a:pt x="44" y="43"/>
                    </a:lnTo>
                    <a:lnTo>
                      <a:pt x="43" y="43"/>
                    </a:lnTo>
                    <a:lnTo>
                      <a:pt x="41" y="43"/>
                    </a:lnTo>
                    <a:lnTo>
                      <a:pt x="41" y="44"/>
                    </a:lnTo>
                    <a:lnTo>
                      <a:pt x="42" y="44"/>
                    </a:lnTo>
                    <a:lnTo>
                      <a:pt x="43" y="44"/>
                    </a:lnTo>
                    <a:lnTo>
                      <a:pt x="44" y="44"/>
                    </a:lnTo>
                    <a:lnTo>
                      <a:pt x="43" y="45"/>
                    </a:lnTo>
                    <a:lnTo>
                      <a:pt x="42" y="45"/>
                    </a:lnTo>
                    <a:lnTo>
                      <a:pt x="41" y="45"/>
                    </a:lnTo>
                    <a:lnTo>
                      <a:pt x="40" y="46"/>
                    </a:lnTo>
                    <a:lnTo>
                      <a:pt x="41" y="46"/>
                    </a:lnTo>
                    <a:lnTo>
                      <a:pt x="42" y="46"/>
                    </a:lnTo>
                    <a:lnTo>
                      <a:pt x="41" y="47"/>
                    </a:lnTo>
                    <a:lnTo>
                      <a:pt x="40" y="47"/>
                    </a:lnTo>
                    <a:lnTo>
                      <a:pt x="40" y="48"/>
                    </a:lnTo>
                    <a:lnTo>
                      <a:pt x="39" y="48"/>
                    </a:lnTo>
                    <a:lnTo>
                      <a:pt x="40" y="48"/>
                    </a:lnTo>
                    <a:lnTo>
                      <a:pt x="40" y="49"/>
                    </a:lnTo>
                    <a:lnTo>
                      <a:pt x="39" y="49"/>
                    </a:lnTo>
                    <a:lnTo>
                      <a:pt x="38" y="49"/>
                    </a:lnTo>
                    <a:lnTo>
                      <a:pt x="37" y="49"/>
                    </a:lnTo>
                    <a:lnTo>
                      <a:pt x="36" y="49"/>
                    </a:lnTo>
                    <a:lnTo>
                      <a:pt x="35" y="49"/>
                    </a:lnTo>
                    <a:lnTo>
                      <a:pt x="36" y="49"/>
                    </a:lnTo>
                    <a:lnTo>
                      <a:pt x="37" y="50"/>
                    </a:lnTo>
                    <a:lnTo>
                      <a:pt x="38" y="50"/>
                    </a:lnTo>
                    <a:lnTo>
                      <a:pt x="38" y="51"/>
                    </a:lnTo>
                    <a:lnTo>
                      <a:pt x="37" y="51"/>
                    </a:lnTo>
                    <a:lnTo>
                      <a:pt x="36" y="51"/>
                    </a:lnTo>
                    <a:lnTo>
                      <a:pt x="36" y="50"/>
                    </a:lnTo>
                    <a:lnTo>
                      <a:pt x="35" y="50"/>
                    </a:lnTo>
                    <a:lnTo>
                      <a:pt x="34" y="49"/>
                    </a:lnTo>
                    <a:lnTo>
                      <a:pt x="34" y="50"/>
                    </a:lnTo>
                    <a:lnTo>
                      <a:pt x="35" y="50"/>
                    </a:lnTo>
                    <a:lnTo>
                      <a:pt x="35" y="51"/>
                    </a:lnTo>
                    <a:lnTo>
                      <a:pt x="36" y="51"/>
                    </a:lnTo>
                    <a:lnTo>
                      <a:pt x="35" y="51"/>
                    </a:lnTo>
                    <a:lnTo>
                      <a:pt x="34" y="51"/>
                    </a:lnTo>
                    <a:lnTo>
                      <a:pt x="33" y="51"/>
                    </a:lnTo>
                    <a:lnTo>
                      <a:pt x="32" y="51"/>
                    </a:lnTo>
                    <a:lnTo>
                      <a:pt x="32" y="50"/>
                    </a:lnTo>
                    <a:lnTo>
                      <a:pt x="31" y="50"/>
                    </a:lnTo>
                    <a:lnTo>
                      <a:pt x="31" y="51"/>
                    </a:lnTo>
                    <a:lnTo>
                      <a:pt x="32" y="51"/>
                    </a:lnTo>
                    <a:lnTo>
                      <a:pt x="32" y="52"/>
                    </a:lnTo>
                    <a:lnTo>
                      <a:pt x="31" y="52"/>
                    </a:lnTo>
                    <a:lnTo>
                      <a:pt x="31" y="51"/>
                    </a:lnTo>
                    <a:lnTo>
                      <a:pt x="30" y="51"/>
                    </a:lnTo>
                    <a:lnTo>
                      <a:pt x="29" y="51"/>
                    </a:lnTo>
                    <a:lnTo>
                      <a:pt x="28" y="50"/>
                    </a:lnTo>
                    <a:lnTo>
                      <a:pt x="28" y="51"/>
                    </a:lnTo>
                    <a:lnTo>
                      <a:pt x="29" y="51"/>
                    </a:lnTo>
                    <a:lnTo>
                      <a:pt x="29" y="52"/>
                    </a:lnTo>
                    <a:lnTo>
                      <a:pt x="28" y="52"/>
                    </a:lnTo>
                    <a:lnTo>
                      <a:pt x="27" y="52"/>
                    </a:lnTo>
                    <a:lnTo>
                      <a:pt x="27" y="51"/>
                    </a:lnTo>
                    <a:lnTo>
                      <a:pt x="26" y="51"/>
                    </a:lnTo>
                    <a:lnTo>
                      <a:pt x="25" y="51"/>
                    </a:lnTo>
                    <a:lnTo>
                      <a:pt x="26" y="51"/>
                    </a:lnTo>
                    <a:lnTo>
                      <a:pt x="26" y="52"/>
                    </a:lnTo>
                    <a:lnTo>
                      <a:pt x="27" y="52"/>
                    </a:lnTo>
                    <a:lnTo>
                      <a:pt x="26" y="52"/>
                    </a:lnTo>
                    <a:lnTo>
                      <a:pt x="26" y="53"/>
                    </a:lnTo>
                    <a:lnTo>
                      <a:pt x="26" y="52"/>
                    </a:lnTo>
                    <a:lnTo>
                      <a:pt x="25" y="52"/>
                    </a:lnTo>
                    <a:lnTo>
                      <a:pt x="24" y="51"/>
                    </a:lnTo>
                    <a:lnTo>
                      <a:pt x="23" y="51"/>
                    </a:lnTo>
                    <a:lnTo>
                      <a:pt x="23" y="50"/>
                    </a:lnTo>
                    <a:lnTo>
                      <a:pt x="22" y="50"/>
                    </a:lnTo>
                    <a:lnTo>
                      <a:pt x="22" y="51"/>
                    </a:lnTo>
                    <a:lnTo>
                      <a:pt x="23" y="51"/>
                    </a:lnTo>
                    <a:lnTo>
                      <a:pt x="24" y="52"/>
                    </a:lnTo>
                    <a:lnTo>
                      <a:pt x="24" y="53"/>
                    </a:lnTo>
                    <a:lnTo>
                      <a:pt x="23" y="53"/>
                    </a:lnTo>
                    <a:lnTo>
                      <a:pt x="23" y="52"/>
                    </a:lnTo>
                    <a:lnTo>
                      <a:pt x="22" y="52"/>
                    </a:lnTo>
                    <a:lnTo>
                      <a:pt x="21" y="51"/>
                    </a:lnTo>
                    <a:lnTo>
                      <a:pt x="20" y="51"/>
                    </a:lnTo>
                    <a:lnTo>
                      <a:pt x="20" y="50"/>
                    </a:lnTo>
                    <a:lnTo>
                      <a:pt x="20" y="51"/>
                    </a:lnTo>
                    <a:lnTo>
                      <a:pt x="21" y="51"/>
                    </a:lnTo>
                    <a:lnTo>
                      <a:pt x="21" y="52"/>
                    </a:lnTo>
                    <a:lnTo>
                      <a:pt x="21" y="53"/>
                    </a:lnTo>
                    <a:lnTo>
                      <a:pt x="20" y="52"/>
                    </a:lnTo>
                    <a:lnTo>
                      <a:pt x="19" y="52"/>
                    </a:lnTo>
                    <a:lnTo>
                      <a:pt x="18" y="51"/>
                    </a:lnTo>
                    <a:lnTo>
                      <a:pt x="18" y="52"/>
                    </a:lnTo>
                    <a:lnTo>
                      <a:pt x="18" y="53"/>
                    </a:lnTo>
                    <a:lnTo>
                      <a:pt x="17" y="52"/>
                    </a:lnTo>
                    <a:lnTo>
                      <a:pt x="16" y="51"/>
                    </a:lnTo>
                    <a:lnTo>
                      <a:pt x="15" y="51"/>
                    </a:lnTo>
                    <a:lnTo>
                      <a:pt x="16" y="51"/>
                    </a:lnTo>
                    <a:lnTo>
                      <a:pt x="16" y="52"/>
                    </a:lnTo>
                    <a:lnTo>
                      <a:pt x="16" y="53"/>
                    </a:lnTo>
                    <a:lnTo>
                      <a:pt x="15" y="53"/>
                    </a:lnTo>
                    <a:lnTo>
                      <a:pt x="14" y="52"/>
                    </a:lnTo>
                    <a:lnTo>
                      <a:pt x="14" y="51"/>
                    </a:lnTo>
                    <a:lnTo>
                      <a:pt x="13" y="51"/>
                    </a:lnTo>
                    <a:lnTo>
                      <a:pt x="13" y="52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2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10" y="52"/>
                    </a:lnTo>
                    <a:lnTo>
                      <a:pt x="9" y="51"/>
                    </a:lnTo>
                    <a:lnTo>
                      <a:pt x="8" y="51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6" y="50"/>
                    </a:lnTo>
                    <a:lnTo>
                      <a:pt x="7" y="50"/>
                    </a:lnTo>
                    <a:lnTo>
                      <a:pt x="7" y="51"/>
                    </a:lnTo>
                    <a:lnTo>
                      <a:pt x="8" y="52"/>
                    </a:lnTo>
                    <a:lnTo>
                      <a:pt x="7" y="52"/>
                    </a:lnTo>
                    <a:lnTo>
                      <a:pt x="6" y="51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4" y="49"/>
                    </a:lnTo>
                    <a:lnTo>
                      <a:pt x="4" y="50"/>
                    </a:lnTo>
                    <a:lnTo>
                      <a:pt x="4" y="51"/>
                    </a:lnTo>
                    <a:lnTo>
                      <a:pt x="5" y="51"/>
                    </a:lnTo>
                    <a:lnTo>
                      <a:pt x="4" y="51"/>
                    </a:lnTo>
                    <a:lnTo>
                      <a:pt x="3" y="51"/>
                    </a:lnTo>
                    <a:lnTo>
                      <a:pt x="2" y="50"/>
                    </a:lnTo>
                    <a:lnTo>
                      <a:pt x="2" y="49"/>
                    </a:lnTo>
                    <a:lnTo>
                      <a:pt x="2" y="50"/>
                    </a:lnTo>
                    <a:lnTo>
                      <a:pt x="1" y="50"/>
                    </a:lnTo>
                    <a:lnTo>
                      <a:pt x="2" y="50"/>
                    </a:lnTo>
                    <a:lnTo>
                      <a:pt x="2" y="51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0" y="39"/>
                    </a:lnTo>
                    <a:lnTo>
                      <a:pt x="1" y="36"/>
                    </a:lnTo>
                    <a:lnTo>
                      <a:pt x="2" y="35"/>
                    </a:lnTo>
                    <a:lnTo>
                      <a:pt x="3" y="35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9" y="36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5" y="36"/>
                    </a:lnTo>
                    <a:lnTo>
                      <a:pt x="16" y="36"/>
                    </a:lnTo>
                    <a:lnTo>
                      <a:pt x="17" y="36"/>
                    </a:lnTo>
                    <a:lnTo>
                      <a:pt x="19" y="36"/>
                    </a:lnTo>
                    <a:lnTo>
                      <a:pt x="20" y="36"/>
                    </a:lnTo>
                    <a:lnTo>
                      <a:pt x="21" y="36"/>
                    </a:lnTo>
                    <a:lnTo>
                      <a:pt x="22" y="36"/>
                    </a:lnTo>
                    <a:lnTo>
                      <a:pt x="23" y="35"/>
                    </a:lnTo>
                    <a:lnTo>
                      <a:pt x="23" y="34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26" y="34"/>
                    </a:lnTo>
                    <a:lnTo>
                      <a:pt x="27" y="34"/>
                    </a:lnTo>
                    <a:lnTo>
                      <a:pt x="27" y="35"/>
                    </a:lnTo>
                    <a:lnTo>
                      <a:pt x="28" y="35"/>
                    </a:lnTo>
                    <a:lnTo>
                      <a:pt x="28" y="36"/>
                    </a:lnTo>
                    <a:lnTo>
                      <a:pt x="29" y="37"/>
                    </a:lnTo>
                    <a:lnTo>
                      <a:pt x="29" y="39"/>
                    </a:lnTo>
                    <a:lnTo>
                      <a:pt x="30" y="41"/>
                    </a:lnTo>
                    <a:lnTo>
                      <a:pt x="31" y="42"/>
                    </a:lnTo>
                    <a:lnTo>
                      <a:pt x="32" y="41"/>
                    </a:lnTo>
                    <a:lnTo>
                      <a:pt x="31" y="41"/>
                    </a:lnTo>
                    <a:lnTo>
                      <a:pt x="30" y="39"/>
                    </a:lnTo>
                    <a:lnTo>
                      <a:pt x="30" y="37"/>
                    </a:lnTo>
                    <a:lnTo>
                      <a:pt x="29" y="36"/>
                    </a:lnTo>
                    <a:lnTo>
                      <a:pt x="29" y="35"/>
                    </a:lnTo>
                    <a:lnTo>
                      <a:pt x="30" y="35"/>
                    </a:lnTo>
                    <a:lnTo>
                      <a:pt x="31" y="36"/>
                    </a:lnTo>
                    <a:lnTo>
                      <a:pt x="32" y="37"/>
                    </a:lnTo>
                    <a:lnTo>
                      <a:pt x="32" y="38"/>
                    </a:lnTo>
                    <a:lnTo>
                      <a:pt x="33" y="39"/>
                    </a:lnTo>
                    <a:lnTo>
                      <a:pt x="33" y="40"/>
                    </a:lnTo>
                    <a:lnTo>
                      <a:pt x="33" y="41"/>
                    </a:lnTo>
                    <a:lnTo>
                      <a:pt x="34" y="40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3" y="37"/>
                    </a:lnTo>
                    <a:lnTo>
                      <a:pt x="32" y="36"/>
                    </a:lnTo>
                    <a:lnTo>
                      <a:pt x="30" y="34"/>
                    </a:lnTo>
                    <a:lnTo>
                      <a:pt x="29" y="33"/>
                    </a:lnTo>
                    <a:lnTo>
                      <a:pt x="29" y="32"/>
                    </a:lnTo>
                    <a:lnTo>
                      <a:pt x="29" y="30"/>
                    </a:lnTo>
                    <a:lnTo>
                      <a:pt x="30" y="29"/>
                    </a:lnTo>
                    <a:lnTo>
                      <a:pt x="30" y="28"/>
                    </a:lnTo>
                    <a:lnTo>
                      <a:pt x="31" y="26"/>
                    </a:lnTo>
                    <a:lnTo>
                      <a:pt x="32" y="25"/>
                    </a:lnTo>
                    <a:lnTo>
                      <a:pt x="32" y="24"/>
                    </a:lnTo>
                    <a:lnTo>
                      <a:pt x="33" y="22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4" y="16"/>
                    </a:lnTo>
                    <a:lnTo>
                      <a:pt x="33" y="16"/>
                    </a:lnTo>
                    <a:lnTo>
                      <a:pt x="33" y="17"/>
                    </a:lnTo>
                    <a:lnTo>
                      <a:pt x="33" y="18"/>
                    </a:lnTo>
                    <a:lnTo>
                      <a:pt x="32" y="18"/>
                    </a:lnTo>
                    <a:lnTo>
                      <a:pt x="31" y="18"/>
                    </a:lnTo>
                    <a:lnTo>
                      <a:pt x="31" y="19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3" y="20"/>
                    </a:lnTo>
                    <a:lnTo>
                      <a:pt x="32" y="20"/>
                    </a:lnTo>
                    <a:lnTo>
                      <a:pt x="31" y="20"/>
                    </a:lnTo>
                    <a:lnTo>
                      <a:pt x="31" y="21"/>
                    </a:lnTo>
                    <a:lnTo>
                      <a:pt x="30" y="21"/>
                    </a:lnTo>
                    <a:lnTo>
                      <a:pt x="31" y="21"/>
                    </a:lnTo>
                    <a:lnTo>
                      <a:pt x="32" y="21"/>
                    </a:lnTo>
                    <a:lnTo>
                      <a:pt x="31" y="22"/>
                    </a:lnTo>
                    <a:lnTo>
                      <a:pt x="30" y="23"/>
                    </a:lnTo>
                    <a:lnTo>
                      <a:pt x="29" y="23"/>
                    </a:lnTo>
                    <a:lnTo>
                      <a:pt x="30" y="23"/>
                    </a:lnTo>
                    <a:lnTo>
                      <a:pt x="31" y="23"/>
                    </a:lnTo>
                    <a:lnTo>
                      <a:pt x="31" y="24"/>
                    </a:lnTo>
                    <a:lnTo>
                      <a:pt x="30" y="24"/>
                    </a:lnTo>
                    <a:lnTo>
                      <a:pt x="29" y="24"/>
                    </a:lnTo>
                    <a:lnTo>
                      <a:pt x="29" y="25"/>
                    </a:lnTo>
                    <a:lnTo>
                      <a:pt x="28" y="25"/>
                    </a:lnTo>
                    <a:lnTo>
                      <a:pt x="29" y="25"/>
                    </a:lnTo>
                    <a:lnTo>
                      <a:pt x="30" y="25"/>
                    </a:lnTo>
                    <a:lnTo>
                      <a:pt x="30" y="26"/>
                    </a:lnTo>
                    <a:lnTo>
                      <a:pt x="29" y="26"/>
                    </a:lnTo>
                    <a:lnTo>
                      <a:pt x="28" y="26"/>
                    </a:lnTo>
                    <a:lnTo>
                      <a:pt x="27" y="27"/>
                    </a:lnTo>
                    <a:lnTo>
                      <a:pt x="26" y="27"/>
                    </a:lnTo>
                    <a:lnTo>
                      <a:pt x="27" y="27"/>
                    </a:lnTo>
                    <a:lnTo>
                      <a:pt x="28" y="27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8" y="28"/>
                    </a:lnTo>
                    <a:lnTo>
                      <a:pt x="27" y="28"/>
                    </a:lnTo>
                    <a:lnTo>
                      <a:pt x="26" y="28"/>
                    </a:lnTo>
                    <a:lnTo>
                      <a:pt x="26" y="29"/>
                    </a:lnTo>
                    <a:lnTo>
                      <a:pt x="27" y="29"/>
                    </a:lnTo>
                    <a:lnTo>
                      <a:pt x="28" y="29"/>
                    </a:lnTo>
                    <a:lnTo>
                      <a:pt x="29" y="29"/>
                    </a:lnTo>
                    <a:lnTo>
                      <a:pt x="28" y="30"/>
                    </a:lnTo>
                    <a:lnTo>
                      <a:pt x="27" y="30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4" y="30"/>
                    </a:lnTo>
                    <a:lnTo>
                      <a:pt x="24" y="31"/>
                    </a:lnTo>
                    <a:lnTo>
                      <a:pt x="25" y="31"/>
                    </a:lnTo>
                    <a:lnTo>
                      <a:pt x="25" y="30"/>
                    </a:lnTo>
                    <a:lnTo>
                      <a:pt x="26" y="30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7" y="31"/>
                    </a:lnTo>
                    <a:lnTo>
                      <a:pt x="26" y="31"/>
                    </a:lnTo>
                    <a:lnTo>
                      <a:pt x="26" y="32"/>
                    </a:lnTo>
                    <a:lnTo>
                      <a:pt x="25" y="32"/>
                    </a:lnTo>
                    <a:lnTo>
                      <a:pt x="24" y="32"/>
                    </a:lnTo>
                    <a:lnTo>
                      <a:pt x="23" y="32"/>
                    </a:lnTo>
                    <a:lnTo>
                      <a:pt x="22" y="33"/>
                    </a:lnTo>
                    <a:lnTo>
                      <a:pt x="21" y="34"/>
                    </a:lnTo>
                    <a:lnTo>
                      <a:pt x="20" y="34"/>
                    </a:lnTo>
                    <a:lnTo>
                      <a:pt x="19" y="34"/>
                    </a:lnTo>
                    <a:lnTo>
                      <a:pt x="20" y="33"/>
                    </a:lnTo>
                    <a:lnTo>
                      <a:pt x="20" y="32"/>
                    </a:lnTo>
                    <a:lnTo>
                      <a:pt x="21" y="31"/>
                    </a:lnTo>
                    <a:lnTo>
                      <a:pt x="21" y="30"/>
                    </a:lnTo>
                    <a:lnTo>
                      <a:pt x="22" y="29"/>
                    </a:lnTo>
                    <a:lnTo>
                      <a:pt x="22" y="28"/>
                    </a:lnTo>
                    <a:lnTo>
                      <a:pt x="23" y="27"/>
                    </a:lnTo>
                    <a:lnTo>
                      <a:pt x="23" y="26"/>
                    </a:lnTo>
                    <a:lnTo>
                      <a:pt x="23" y="25"/>
                    </a:lnTo>
                    <a:lnTo>
                      <a:pt x="23" y="24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5" y="22"/>
                    </a:lnTo>
                    <a:lnTo>
                      <a:pt x="26" y="22"/>
                    </a:lnTo>
                    <a:lnTo>
                      <a:pt x="27" y="22"/>
                    </a:lnTo>
                    <a:lnTo>
                      <a:pt x="28" y="21"/>
                    </a:lnTo>
                    <a:lnTo>
                      <a:pt x="29" y="18"/>
                    </a:lnTo>
                    <a:lnTo>
                      <a:pt x="31" y="16"/>
                    </a:lnTo>
                    <a:lnTo>
                      <a:pt x="33" y="13"/>
                    </a:lnTo>
                    <a:lnTo>
                      <a:pt x="34" y="11"/>
                    </a:lnTo>
                    <a:lnTo>
                      <a:pt x="36" y="8"/>
                    </a:lnTo>
                    <a:lnTo>
                      <a:pt x="38" y="5"/>
                    </a:lnTo>
                    <a:lnTo>
                      <a:pt x="39" y="3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6" y="1"/>
                    </a:lnTo>
                    <a:lnTo>
                      <a:pt x="47" y="2"/>
                    </a:lnTo>
                    <a:lnTo>
                      <a:pt x="49" y="3"/>
                    </a:lnTo>
                    <a:lnTo>
                      <a:pt x="50" y="4"/>
                    </a:lnTo>
                    <a:lnTo>
                      <a:pt x="51" y="5"/>
                    </a:lnTo>
                    <a:lnTo>
                      <a:pt x="52" y="6"/>
                    </a:lnTo>
                    <a:lnTo>
                      <a:pt x="53" y="6"/>
                    </a:lnTo>
                    <a:lnTo>
                      <a:pt x="54" y="7"/>
                    </a:lnTo>
                    <a:lnTo>
                      <a:pt x="55" y="8"/>
                    </a:lnTo>
                    <a:lnTo>
                      <a:pt x="56" y="9"/>
                    </a:lnTo>
                    <a:lnTo>
                      <a:pt x="57" y="10"/>
                    </a:lnTo>
                    <a:lnTo>
                      <a:pt x="57" y="11"/>
                    </a:lnTo>
                    <a:lnTo>
                      <a:pt x="58" y="12"/>
                    </a:lnTo>
                    <a:lnTo>
                      <a:pt x="57" y="12"/>
                    </a:lnTo>
                    <a:lnTo>
                      <a:pt x="57" y="13"/>
                    </a:lnTo>
                    <a:lnTo>
                      <a:pt x="56" y="13"/>
                    </a:lnTo>
                    <a:lnTo>
                      <a:pt x="57" y="13"/>
                    </a:lnTo>
                    <a:lnTo>
                      <a:pt x="58" y="13"/>
                    </a:lnTo>
                    <a:lnTo>
                      <a:pt x="58" y="14"/>
                    </a:lnTo>
                    <a:lnTo>
                      <a:pt x="58" y="15"/>
                    </a:lnTo>
                    <a:lnTo>
                      <a:pt x="57" y="15"/>
                    </a:lnTo>
                    <a:lnTo>
                      <a:pt x="56" y="15"/>
                    </a:lnTo>
                    <a:lnTo>
                      <a:pt x="56" y="16"/>
                    </a:lnTo>
                    <a:lnTo>
                      <a:pt x="57" y="16"/>
                    </a:lnTo>
                    <a:lnTo>
                      <a:pt x="58" y="16"/>
                    </a:lnTo>
                    <a:lnTo>
                      <a:pt x="58" y="17"/>
                    </a:lnTo>
                    <a:lnTo>
                      <a:pt x="57" y="18"/>
                    </a:lnTo>
                    <a:lnTo>
                      <a:pt x="56" y="18"/>
                    </a:lnTo>
                    <a:lnTo>
                      <a:pt x="57" y="18"/>
                    </a:lnTo>
                    <a:lnTo>
                      <a:pt x="58" y="18"/>
                    </a:lnTo>
                    <a:lnTo>
                      <a:pt x="58" y="19"/>
                    </a:lnTo>
                    <a:lnTo>
                      <a:pt x="57" y="20"/>
                    </a:lnTo>
                    <a:lnTo>
                      <a:pt x="56" y="20"/>
                    </a:lnTo>
                    <a:lnTo>
                      <a:pt x="55" y="20"/>
                    </a:lnTo>
                    <a:lnTo>
                      <a:pt x="55" y="21"/>
                    </a:lnTo>
                    <a:lnTo>
                      <a:pt x="56" y="21"/>
                    </a:lnTo>
                    <a:lnTo>
                      <a:pt x="57" y="21"/>
                    </a:lnTo>
                    <a:lnTo>
                      <a:pt x="58" y="20"/>
                    </a:lnTo>
                    <a:lnTo>
                      <a:pt x="58" y="21"/>
                    </a:lnTo>
                    <a:lnTo>
                      <a:pt x="57" y="21"/>
                    </a:lnTo>
                    <a:lnTo>
                      <a:pt x="57" y="22"/>
                    </a:lnTo>
                    <a:lnTo>
                      <a:pt x="56" y="22"/>
                    </a:lnTo>
                    <a:lnTo>
                      <a:pt x="55" y="23"/>
                    </a:lnTo>
                    <a:lnTo>
                      <a:pt x="56" y="23"/>
                    </a:lnTo>
                    <a:lnTo>
                      <a:pt x="57" y="23"/>
                    </a:lnTo>
                    <a:lnTo>
                      <a:pt x="57" y="24"/>
                    </a:lnTo>
                    <a:lnTo>
                      <a:pt x="56" y="24"/>
                    </a:lnTo>
                    <a:lnTo>
                      <a:pt x="55" y="24"/>
                    </a:lnTo>
                    <a:lnTo>
                      <a:pt x="54" y="25"/>
                    </a:lnTo>
                    <a:lnTo>
                      <a:pt x="55" y="25"/>
                    </a:lnTo>
                    <a:lnTo>
                      <a:pt x="56" y="25"/>
                    </a:lnTo>
                    <a:lnTo>
                      <a:pt x="56" y="26"/>
                    </a:lnTo>
                    <a:lnTo>
                      <a:pt x="55" y="26"/>
                    </a:lnTo>
                    <a:lnTo>
                      <a:pt x="54" y="27"/>
                    </a:lnTo>
                    <a:lnTo>
                      <a:pt x="55" y="27"/>
                    </a:lnTo>
                    <a:lnTo>
                      <a:pt x="56" y="27"/>
                    </a:lnTo>
                    <a:lnTo>
                      <a:pt x="55" y="28"/>
                    </a:lnTo>
                    <a:lnTo>
                      <a:pt x="54" y="28"/>
                    </a:lnTo>
                    <a:lnTo>
                      <a:pt x="54" y="29"/>
                    </a:lnTo>
                    <a:lnTo>
                      <a:pt x="55" y="29"/>
                    </a:lnTo>
                    <a:lnTo>
                      <a:pt x="55" y="30"/>
                    </a:lnTo>
                    <a:lnTo>
                      <a:pt x="54" y="30"/>
                    </a:lnTo>
                    <a:lnTo>
                      <a:pt x="54" y="31"/>
                    </a:lnTo>
                    <a:lnTo>
                      <a:pt x="53" y="31"/>
                    </a:lnTo>
                    <a:lnTo>
                      <a:pt x="53" y="32"/>
                    </a:lnTo>
                    <a:lnTo>
                      <a:pt x="54" y="31"/>
                    </a:lnTo>
                    <a:lnTo>
                      <a:pt x="54" y="32"/>
                    </a:lnTo>
                    <a:lnTo>
                      <a:pt x="53" y="33"/>
                    </a:lnTo>
                    <a:lnTo>
                      <a:pt x="52" y="33"/>
                    </a:lnTo>
                    <a:lnTo>
                      <a:pt x="51" y="34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4" y="34"/>
                    </a:lnTo>
                    <a:lnTo>
                      <a:pt x="53" y="34"/>
                    </a:lnTo>
                    <a:lnTo>
                      <a:pt x="52" y="35"/>
                    </a:lnTo>
                    <a:lnTo>
                      <a:pt x="51" y="36"/>
                    </a:lnTo>
                    <a:lnTo>
                      <a:pt x="52" y="36"/>
                    </a:lnTo>
                    <a:lnTo>
                      <a:pt x="52" y="37"/>
                    </a:lnTo>
                    <a:lnTo>
                      <a:pt x="51" y="37"/>
                    </a:lnTo>
                    <a:lnTo>
                      <a:pt x="50" y="37"/>
                    </a:lnTo>
                    <a:lnTo>
                      <a:pt x="49" y="38"/>
                    </a:lnTo>
                    <a:lnTo>
                      <a:pt x="50" y="38"/>
                    </a:lnTo>
                    <a:lnTo>
                      <a:pt x="51" y="38"/>
                    </a:lnTo>
                    <a:lnTo>
                      <a:pt x="52" y="38"/>
                    </a:lnTo>
                    <a:lnTo>
                      <a:pt x="50" y="39"/>
                    </a:lnTo>
                    <a:lnTo>
                      <a:pt x="49" y="39"/>
                    </a:lnTo>
                    <a:lnTo>
                      <a:pt x="49" y="40"/>
                    </a:lnTo>
                    <a:lnTo>
                      <a:pt x="50" y="40"/>
                    </a:lnTo>
                    <a:lnTo>
                      <a:pt x="51" y="39"/>
                    </a:lnTo>
                    <a:lnTo>
                      <a:pt x="51" y="40"/>
                    </a:lnTo>
                    <a:lnTo>
                      <a:pt x="50" y="41"/>
                    </a:lnTo>
                    <a:lnTo>
                      <a:pt x="49" y="41"/>
                    </a:lnTo>
                    <a:lnTo>
                      <a:pt x="49" y="42"/>
                    </a:lnTo>
                    <a:lnTo>
                      <a:pt x="50" y="42"/>
                    </a:lnTo>
                    <a:lnTo>
                      <a:pt x="50" y="43"/>
                    </a:lnTo>
                    <a:lnTo>
                      <a:pt x="49" y="43"/>
                    </a:lnTo>
                    <a:lnTo>
                      <a:pt x="48" y="44"/>
                    </a:lnTo>
                    <a:lnTo>
                      <a:pt x="47" y="44"/>
                    </a:lnTo>
                    <a:lnTo>
                      <a:pt x="48" y="44"/>
                    </a:lnTo>
                    <a:lnTo>
                      <a:pt x="49" y="44"/>
                    </a:lnTo>
                    <a:lnTo>
                      <a:pt x="49" y="45"/>
                    </a:lnTo>
                    <a:lnTo>
                      <a:pt x="48" y="45"/>
                    </a:lnTo>
                    <a:lnTo>
                      <a:pt x="47" y="46"/>
                    </a:lnTo>
                    <a:lnTo>
                      <a:pt x="48" y="46"/>
                    </a:lnTo>
                    <a:lnTo>
                      <a:pt x="49" y="46"/>
                    </a:lnTo>
                    <a:lnTo>
                      <a:pt x="49" y="47"/>
                    </a:lnTo>
                    <a:lnTo>
                      <a:pt x="49" y="48"/>
                    </a:lnTo>
                    <a:lnTo>
                      <a:pt x="49" y="49"/>
                    </a:lnTo>
                    <a:lnTo>
                      <a:pt x="47" y="49"/>
                    </a:lnTo>
                    <a:lnTo>
                      <a:pt x="46" y="49"/>
                    </a:lnTo>
                    <a:lnTo>
                      <a:pt x="47" y="49"/>
                    </a:lnTo>
                    <a:lnTo>
                      <a:pt x="48" y="49"/>
                    </a:lnTo>
                    <a:lnTo>
                      <a:pt x="49" y="49"/>
                    </a:lnTo>
                    <a:lnTo>
                      <a:pt x="50" y="50"/>
                    </a:lnTo>
                    <a:lnTo>
                      <a:pt x="49" y="50"/>
                    </a:lnTo>
                    <a:lnTo>
                      <a:pt x="48" y="51"/>
                    </a:lnTo>
                    <a:lnTo>
                      <a:pt x="49" y="51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1"/>
                    </a:lnTo>
                    <a:lnTo>
                      <a:pt x="51" y="52"/>
                    </a:lnTo>
                    <a:lnTo>
                      <a:pt x="50" y="52"/>
                    </a:lnTo>
                    <a:lnTo>
                      <a:pt x="49" y="52"/>
                    </a:lnTo>
                    <a:lnTo>
                      <a:pt x="49" y="53"/>
                    </a:lnTo>
                    <a:lnTo>
                      <a:pt x="50" y="52"/>
                    </a:lnTo>
                    <a:lnTo>
                      <a:pt x="51" y="52"/>
                    </a:lnTo>
                    <a:lnTo>
                      <a:pt x="52" y="52"/>
                    </a:lnTo>
                    <a:lnTo>
                      <a:pt x="53" y="52"/>
                    </a:lnTo>
                    <a:lnTo>
                      <a:pt x="53" y="53"/>
                    </a:lnTo>
                    <a:lnTo>
                      <a:pt x="52" y="54"/>
                    </a:lnTo>
                    <a:lnTo>
                      <a:pt x="51" y="54"/>
                    </a:lnTo>
                    <a:lnTo>
                      <a:pt x="50" y="54"/>
                    </a:lnTo>
                    <a:lnTo>
                      <a:pt x="49" y="54"/>
                    </a:lnTo>
                    <a:lnTo>
                      <a:pt x="49" y="55"/>
                    </a:lnTo>
                    <a:lnTo>
                      <a:pt x="50" y="55"/>
                    </a:lnTo>
                    <a:lnTo>
                      <a:pt x="51" y="54"/>
                    </a:lnTo>
                    <a:lnTo>
                      <a:pt x="52" y="54"/>
                    </a:lnTo>
                    <a:lnTo>
                      <a:pt x="53" y="54"/>
                    </a:lnTo>
                    <a:lnTo>
                      <a:pt x="53" y="55"/>
                    </a:lnTo>
                    <a:lnTo>
                      <a:pt x="52" y="56"/>
                    </a:lnTo>
                    <a:lnTo>
                      <a:pt x="51" y="56"/>
                    </a:lnTo>
                    <a:lnTo>
                      <a:pt x="50" y="56"/>
                    </a:lnTo>
                    <a:lnTo>
                      <a:pt x="49" y="57"/>
                    </a:lnTo>
                    <a:lnTo>
                      <a:pt x="48" y="57"/>
                    </a:lnTo>
                    <a:lnTo>
                      <a:pt x="49" y="57"/>
                    </a:lnTo>
                    <a:lnTo>
                      <a:pt x="50" y="57"/>
                    </a:lnTo>
                    <a:lnTo>
                      <a:pt x="51" y="57"/>
                    </a:lnTo>
                    <a:lnTo>
                      <a:pt x="52" y="57"/>
                    </a:lnTo>
                    <a:lnTo>
                      <a:pt x="52" y="56"/>
                    </a:lnTo>
                    <a:lnTo>
                      <a:pt x="53" y="56"/>
                    </a:lnTo>
                    <a:lnTo>
                      <a:pt x="53" y="57"/>
                    </a:lnTo>
                    <a:lnTo>
                      <a:pt x="53" y="58"/>
                    </a:lnTo>
                    <a:lnTo>
                      <a:pt x="51" y="58"/>
                    </a:lnTo>
                    <a:lnTo>
                      <a:pt x="50" y="59"/>
                    </a:lnTo>
                    <a:lnTo>
                      <a:pt x="49" y="59"/>
                    </a:lnTo>
                    <a:lnTo>
                      <a:pt x="48" y="59"/>
                    </a:lnTo>
                    <a:lnTo>
                      <a:pt x="49" y="59"/>
                    </a:lnTo>
                    <a:lnTo>
                      <a:pt x="50" y="59"/>
                    </a:lnTo>
                    <a:lnTo>
                      <a:pt x="51" y="59"/>
                    </a:lnTo>
                    <a:lnTo>
                      <a:pt x="52" y="59"/>
                    </a:lnTo>
                    <a:lnTo>
                      <a:pt x="53" y="59"/>
                    </a:lnTo>
                    <a:lnTo>
                      <a:pt x="53" y="60"/>
                    </a:lnTo>
                    <a:lnTo>
                      <a:pt x="52" y="61"/>
                    </a:lnTo>
                    <a:lnTo>
                      <a:pt x="51" y="61"/>
                    </a:lnTo>
                    <a:lnTo>
                      <a:pt x="50" y="62"/>
                    </a:lnTo>
                    <a:lnTo>
                      <a:pt x="49" y="62"/>
                    </a:lnTo>
                    <a:lnTo>
                      <a:pt x="48" y="62"/>
                    </a:lnTo>
                    <a:lnTo>
                      <a:pt x="47" y="63"/>
                    </a:lnTo>
                    <a:lnTo>
                      <a:pt x="48" y="63"/>
                    </a:lnTo>
                    <a:lnTo>
                      <a:pt x="48" y="62"/>
                    </a:lnTo>
                    <a:lnTo>
                      <a:pt x="49" y="62"/>
                    </a:lnTo>
                    <a:lnTo>
                      <a:pt x="50" y="62"/>
                    </a:lnTo>
                    <a:lnTo>
                      <a:pt x="51" y="62"/>
                    </a:lnTo>
                    <a:lnTo>
                      <a:pt x="52" y="62"/>
                    </a:lnTo>
                    <a:lnTo>
                      <a:pt x="53" y="62"/>
                    </a:lnTo>
                    <a:lnTo>
                      <a:pt x="53" y="63"/>
                    </a:lnTo>
                    <a:lnTo>
                      <a:pt x="52" y="63"/>
                    </a:lnTo>
                    <a:lnTo>
                      <a:pt x="51" y="64"/>
                    </a:lnTo>
                    <a:lnTo>
                      <a:pt x="50" y="64"/>
                    </a:lnTo>
                    <a:lnTo>
                      <a:pt x="49" y="64"/>
                    </a:lnTo>
                    <a:lnTo>
                      <a:pt x="48" y="65"/>
                    </a:lnTo>
                    <a:lnTo>
                      <a:pt x="47" y="65"/>
                    </a:lnTo>
                    <a:lnTo>
                      <a:pt x="48" y="65"/>
                    </a:lnTo>
                    <a:lnTo>
                      <a:pt x="49" y="65"/>
                    </a:lnTo>
                    <a:lnTo>
                      <a:pt x="50" y="65"/>
                    </a:lnTo>
                    <a:lnTo>
                      <a:pt x="51" y="65"/>
                    </a:lnTo>
                    <a:lnTo>
                      <a:pt x="52" y="64"/>
                    </a:lnTo>
                    <a:lnTo>
                      <a:pt x="52" y="65"/>
                    </a:lnTo>
                    <a:lnTo>
                      <a:pt x="52" y="66"/>
                    </a:lnTo>
                    <a:lnTo>
                      <a:pt x="51" y="66"/>
                    </a:lnTo>
                    <a:lnTo>
                      <a:pt x="50" y="66"/>
                    </a:lnTo>
                    <a:lnTo>
                      <a:pt x="49" y="67"/>
                    </a:lnTo>
                    <a:lnTo>
                      <a:pt x="47" y="67"/>
                    </a:lnTo>
                    <a:lnTo>
                      <a:pt x="46" y="68"/>
                    </a:lnTo>
                    <a:lnTo>
                      <a:pt x="47" y="68"/>
                    </a:lnTo>
                    <a:lnTo>
                      <a:pt x="48" y="67"/>
                    </a:lnTo>
                    <a:lnTo>
                      <a:pt x="49" y="67"/>
                    </a:lnTo>
                    <a:lnTo>
                      <a:pt x="50" y="67"/>
                    </a:lnTo>
                    <a:lnTo>
                      <a:pt x="51" y="67"/>
                    </a:lnTo>
                    <a:lnTo>
                      <a:pt x="52" y="66"/>
                    </a:lnTo>
                    <a:lnTo>
                      <a:pt x="52" y="67"/>
                    </a:lnTo>
                    <a:lnTo>
                      <a:pt x="52" y="68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49" y="69"/>
                    </a:lnTo>
                    <a:lnTo>
                      <a:pt x="47" y="69"/>
                    </a:lnTo>
                    <a:lnTo>
                      <a:pt x="46" y="70"/>
                    </a:lnTo>
                    <a:lnTo>
                      <a:pt x="47" y="70"/>
                    </a:lnTo>
                    <a:lnTo>
                      <a:pt x="49" y="69"/>
                    </a:lnTo>
                    <a:lnTo>
                      <a:pt x="50" y="69"/>
                    </a:lnTo>
                    <a:lnTo>
                      <a:pt x="51" y="69"/>
                    </a:lnTo>
                    <a:lnTo>
                      <a:pt x="52" y="69"/>
                    </a:lnTo>
                    <a:lnTo>
                      <a:pt x="52" y="70"/>
                    </a:lnTo>
                    <a:lnTo>
                      <a:pt x="51" y="70"/>
                    </a:lnTo>
                    <a:lnTo>
                      <a:pt x="50" y="70"/>
                    </a:lnTo>
                    <a:lnTo>
                      <a:pt x="49" y="71"/>
                    </a:lnTo>
                    <a:lnTo>
                      <a:pt x="48" y="71"/>
                    </a:lnTo>
                    <a:lnTo>
                      <a:pt x="47" y="72"/>
                    </a:lnTo>
                    <a:lnTo>
                      <a:pt x="46" y="72"/>
                    </a:lnTo>
                    <a:lnTo>
                      <a:pt x="47" y="72"/>
                    </a:lnTo>
                    <a:lnTo>
                      <a:pt x="48" y="72"/>
                    </a:lnTo>
                    <a:lnTo>
                      <a:pt x="49" y="72"/>
                    </a:lnTo>
                    <a:lnTo>
                      <a:pt x="49" y="71"/>
                    </a:lnTo>
                    <a:lnTo>
                      <a:pt x="50" y="71"/>
                    </a:lnTo>
                    <a:lnTo>
                      <a:pt x="51" y="71"/>
                    </a:lnTo>
                    <a:lnTo>
                      <a:pt x="51" y="72"/>
                    </a:lnTo>
                    <a:lnTo>
                      <a:pt x="50" y="73"/>
                    </a:lnTo>
                    <a:lnTo>
                      <a:pt x="49" y="73"/>
                    </a:lnTo>
                    <a:lnTo>
                      <a:pt x="48" y="74"/>
                    </a:lnTo>
                    <a:lnTo>
                      <a:pt x="47" y="74"/>
                    </a:lnTo>
                    <a:lnTo>
                      <a:pt x="46" y="74"/>
                    </a:lnTo>
                    <a:lnTo>
                      <a:pt x="46" y="75"/>
                    </a:lnTo>
                    <a:lnTo>
                      <a:pt x="47" y="75"/>
                    </a:lnTo>
                    <a:lnTo>
                      <a:pt x="48" y="74"/>
                    </a:lnTo>
                    <a:lnTo>
                      <a:pt x="49" y="74"/>
                    </a:lnTo>
                    <a:lnTo>
                      <a:pt x="51" y="74"/>
                    </a:lnTo>
                    <a:lnTo>
                      <a:pt x="51" y="75"/>
                    </a:lnTo>
                    <a:lnTo>
                      <a:pt x="50" y="75"/>
                    </a:lnTo>
                    <a:lnTo>
                      <a:pt x="49" y="75"/>
                    </a:lnTo>
                    <a:lnTo>
                      <a:pt x="48" y="75"/>
                    </a:lnTo>
                    <a:lnTo>
                      <a:pt x="48" y="76"/>
                    </a:lnTo>
                    <a:lnTo>
                      <a:pt x="47" y="76"/>
                    </a:lnTo>
                    <a:lnTo>
                      <a:pt x="46" y="76"/>
                    </a:lnTo>
                    <a:lnTo>
                      <a:pt x="46" y="77"/>
                    </a:lnTo>
                    <a:lnTo>
                      <a:pt x="45" y="77"/>
                    </a:lnTo>
                    <a:lnTo>
                      <a:pt x="46" y="77"/>
                    </a:lnTo>
                    <a:lnTo>
                      <a:pt x="47" y="77"/>
                    </a:lnTo>
                    <a:lnTo>
                      <a:pt x="48" y="77"/>
                    </a:lnTo>
                    <a:lnTo>
                      <a:pt x="47" y="78"/>
                    </a:lnTo>
                    <a:lnTo>
                      <a:pt x="46" y="78"/>
                    </a:lnTo>
                    <a:lnTo>
                      <a:pt x="45" y="79"/>
                    </a:lnTo>
                    <a:lnTo>
                      <a:pt x="44" y="79"/>
                    </a:lnTo>
                    <a:lnTo>
                      <a:pt x="42" y="79"/>
                    </a:lnTo>
                    <a:lnTo>
                      <a:pt x="40" y="80"/>
                    </a:lnTo>
                    <a:lnTo>
                      <a:pt x="38" y="80"/>
                    </a:lnTo>
                    <a:lnTo>
                      <a:pt x="36" y="80"/>
                    </a:lnTo>
                    <a:lnTo>
                      <a:pt x="34" y="80"/>
                    </a:lnTo>
                    <a:lnTo>
                      <a:pt x="32" y="80"/>
                    </a:lnTo>
                    <a:lnTo>
                      <a:pt x="30" y="81"/>
                    </a:lnTo>
                    <a:lnTo>
                      <a:pt x="28" y="81"/>
                    </a:lnTo>
                    <a:lnTo>
                      <a:pt x="27" y="81"/>
                    </a:lnTo>
                    <a:lnTo>
                      <a:pt x="25" y="81"/>
                    </a:lnTo>
                    <a:lnTo>
                      <a:pt x="24" y="81"/>
                    </a:lnTo>
                    <a:lnTo>
                      <a:pt x="23" y="81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67" name="Freeform 813">
                <a:extLst>
                  <a:ext uri="{FF2B5EF4-FFF2-40B4-BE49-F238E27FC236}">
                    <a16:creationId xmlns:a16="http://schemas.microsoft.com/office/drawing/2014/main" id="{0D3C99F1-E5DA-468E-BC05-42788A01E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" y="11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1 w 2"/>
                  <a:gd name="T11" fmla="*/ 0 h 1"/>
                  <a:gd name="T12" fmla="*/ 1 w 2"/>
                  <a:gd name="T13" fmla="*/ 0 h 1"/>
                  <a:gd name="T14" fmla="*/ 2 w 2"/>
                  <a:gd name="T15" fmla="*/ 0 h 1"/>
                  <a:gd name="T16" fmla="*/ 2 w 2"/>
                  <a:gd name="T17" fmla="*/ 0 h 1"/>
                  <a:gd name="T18" fmla="*/ 2 w 2"/>
                  <a:gd name="T19" fmla="*/ 0 h 1"/>
                  <a:gd name="T20" fmla="*/ 1 w 2"/>
                  <a:gd name="T21" fmla="*/ 1 h 1"/>
                  <a:gd name="T22" fmla="*/ 1 w 2"/>
                  <a:gd name="T23" fmla="*/ 1 h 1"/>
                  <a:gd name="T24" fmla="*/ 1 w 2"/>
                  <a:gd name="T25" fmla="*/ 1 h 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"/>
                  <a:gd name="T40" fmla="*/ 0 h 1"/>
                  <a:gd name="T41" fmla="*/ 2 w 2"/>
                  <a:gd name="T42" fmla="*/ 1 h 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" h="1">
                    <a:moveTo>
                      <a:pt x="1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68" name="Freeform 814">
                <a:extLst>
                  <a:ext uri="{FF2B5EF4-FFF2-40B4-BE49-F238E27FC236}">
                    <a16:creationId xmlns:a16="http://schemas.microsoft.com/office/drawing/2014/main" id="{D5528548-3E8A-4414-9889-0E5B00754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" y="92"/>
                <a:ext cx="9" cy="23"/>
              </a:xfrm>
              <a:custGeom>
                <a:avLst/>
                <a:gdLst>
                  <a:gd name="T0" fmla="*/ 1 w 9"/>
                  <a:gd name="T1" fmla="*/ 23 h 23"/>
                  <a:gd name="T2" fmla="*/ 0 w 9"/>
                  <a:gd name="T3" fmla="*/ 22 h 23"/>
                  <a:gd name="T4" fmla="*/ 1 w 9"/>
                  <a:gd name="T5" fmla="*/ 19 h 23"/>
                  <a:gd name="T6" fmla="*/ 1 w 9"/>
                  <a:gd name="T7" fmla="*/ 16 h 23"/>
                  <a:gd name="T8" fmla="*/ 2 w 9"/>
                  <a:gd name="T9" fmla="*/ 12 h 23"/>
                  <a:gd name="T10" fmla="*/ 2 w 9"/>
                  <a:gd name="T11" fmla="*/ 8 h 23"/>
                  <a:gd name="T12" fmla="*/ 3 w 9"/>
                  <a:gd name="T13" fmla="*/ 4 h 23"/>
                  <a:gd name="T14" fmla="*/ 4 w 9"/>
                  <a:gd name="T15" fmla="*/ 1 h 23"/>
                  <a:gd name="T16" fmla="*/ 4 w 9"/>
                  <a:gd name="T17" fmla="*/ 0 h 23"/>
                  <a:gd name="T18" fmla="*/ 5 w 9"/>
                  <a:gd name="T19" fmla="*/ 0 h 23"/>
                  <a:gd name="T20" fmla="*/ 6 w 9"/>
                  <a:gd name="T21" fmla="*/ 0 h 23"/>
                  <a:gd name="T22" fmla="*/ 6 w 9"/>
                  <a:gd name="T23" fmla="*/ 0 h 23"/>
                  <a:gd name="T24" fmla="*/ 7 w 9"/>
                  <a:gd name="T25" fmla="*/ 0 h 23"/>
                  <a:gd name="T26" fmla="*/ 7 w 9"/>
                  <a:gd name="T27" fmla="*/ 0 h 23"/>
                  <a:gd name="T28" fmla="*/ 8 w 9"/>
                  <a:gd name="T29" fmla="*/ 0 h 23"/>
                  <a:gd name="T30" fmla="*/ 9 w 9"/>
                  <a:gd name="T31" fmla="*/ 0 h 23"/>
                  <a:gd name="T32" fmla="*/ 9 w 9"/>
                  <a:gd name="T33" fmla="*/ 0 h 23"/>
                  <a:gd name="T34" fmla="*/ 8 w 9"/>
                  <a:gd name="T35" fmla="*/ 3 h 23"/>
                  <a:gd name="T36" fmla="*/ 7 w 9"/>
                  <a:gd name="T37" fmla="*/ 6 h 23"/>
                  <a:gd name="T38" fmla="*/ 6 w 9"/>
                  <a:gd name="T39" fmla="*/ 9 h 23"/>
                  <a:gd name="T40" fmla="*/ 5 w 9"/>
                  <a:gd name="T41" fmla="*/ 12 h 23"/>
                  <a:gd name="T42" fmla="*/ 4 w 9"/>
                  <a:gd name="T43" fmla="*/ 14 h 23"/>
                  <a:gd name="T44" fmla="*/ 3 w 9"/>
                  <a:gd name="T45" fmla="*/ 17 h 23"/>
                  <a:gd name="T46" fmla="*/ 3 w 9"/>
                  <a:gd name="T47" fmla="*/ 20 h 23"/>
                  <a:gd name="T48" fmla="*/ 2 w 9"/>
                  <a:gd name="T49" fmla="*/ 23 h 23"/>
                  <a:gd name="T50" fmla="*/ 2 w 9"/>
                  <a:gd name="T51" fmla="*/ 23 h 23"/>
                  <a:gd name="T52" fmla="*/ 1 w 9"/>
                  <a:gd name="T53" fmla="*/ 23 h 23"/>
                  <a:gd name="T54" fmla="*/ 1 w 9"/>
                  <a:gd name="T55" fmla="*/ 23 h 23"/>
                  <a:gd name="T56" fmla="*/ 1 w 9"/>
                  <a:gd name="T57" fmla="*/ 23 h 2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"/>
                  <a:gd name="T88" fmla="*/ 0 h 23"/>
                  <a:gd name="T89" fmla="*/ 9 w 9"/>
                  <a:gd name="T90" fmla="*/ 23 h 2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" h="23">
                    <a:moveTo>
                      <a:pt x="1" y="23"/>
                    </a:moveTo>
                    <a:lnTo>
                      <a:pt x="0" y="22"/>
                    </a:lnTo>
                    <a:lnTo>
                      <a:pt x="1" y="19"/>
                    </a:lnTo>
                    <a:lnTo>
                      <a:pt x="1" y="16"/>
                    </a:lnTo>
                    <a:lnTo>
                      <a:pt x="2" y="12"/>
                    </a:lnTo>
                    <a:lnTo>
                      <a:pt x="2" y="8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6" y="9"/>
                    </a:lnTo>
                    <a:lnTo>
                      <a:pt x="5" y="12"/>
                    </a:lnTo>
                    <a:lnTo>
                      <a:pt x="4" y="14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2" y="23"/>
                    </a:lnTo>
                    <a:lnTo>
                      <a:pt x="1" y="23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69" name="Freeform 815">
                <a:extLst>
                  <a:ext uri="{FF2B5EF4-FFF2-40B4-BE49-F238E27FC236}">
                    <a16:creationId xmlns:a16="http://schemas.microsoft.com/office/drawing/2014/main" id="{846C0BC2-630D-430D-A5EC-39B8511D9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" y="90"/>
                <a:ext cx="3" cy="23"/>
              </a:xfrm>
              <a:custGeom>
                <a:avLst/>
                <a:gdLst>
                  <a:gd name="T0" fmla="*/ 0 w 3"/>
                  <a:gd name="T1" fmla="*/ 23 h 23"/>
                  <a:gd name="T2" fmla="*/ 0 w 3"/>
                  <a:gd name="T3" fmla="*/ 18 h 23"/>
                  <a:gd name="T4" fmla="*/ 0 w 3"/>
                  <a:gd name="T5" fmla="*/ 12 h 23"/>
                  <a:gd name="T6" fmla="*/ 1 w 3"/>
                  <a:gd name="T7" fmla="*/ 6 h 23"/>
                  <a:gd name="T8" fmla="*/ 2 w 3"/>
                  <a:gd name="T9" fmla="*/ 0 h 23"/>
                  <a:gd name="T10" fmla="*/ 2 w 3"/>
                  <a:gd name="T11" fmla="*/ 1 h 23"/>
                  <a:gd name="T12" fmla="*/ 2 w 3"/>
                  <a:gd name="T13" fmla="*/ 1 h 23"/>
                  <a:gd name="T14" fmla="*/ 2 w 3"/>
                  <a:gd name="T15" fmla="*/ 1 h 23"/>
                  <a:gd name="T16" fmla="*/ 3 w 3"/>
                  <a:gd name="T17" fmla="*/ 1 h 23"/>
                  <a:gd name="T18" fmla="*/ 3 w 3"/>
                  <a:gd name="T19" fmla="*/ 2 h 23"/>
                  <a:gd name="T20" fmla="*/ 2 w 3"/>
                  <a:gd name="T21" fmla="*/ 4 h 23"/>
                  <a:gd name="T22" fmla="*/ 2 w 3"/>
                  <a:gd name="T23" fmla="*/ 5 h 23"/>
                  <a:gd name="T24" fmla="*/ 2 w 3"/>
                  <a:gd name="T25" fmla="*/ 7 h 23"/>
                  <a:gd name="T26" fmla="*/ 2 w 3"/>
                  <a:gd name="T27" fmla="*/ 7 h 23"/>
                  <a:gd name="T28" fmla="*/ 2 w 3"/>
                  <a:gd name="T29" fmla="*/ 6 h 23"/>
                  <a:gd name="T30" fmla="*/ 2 w 3"/>
                  <a:gd name="T31" fmla="*/ 6 h 23"/>
                  <a:gd name="T32" fmla="*/ 2 w 3"/>
                  <a:gd name="T33" fmla="*/ 6 h 23"/>
                  <a:gd name="T34" fmla="*/ 1 w 3"/>
                  <a:gd name="T35" fmla="*/ 16 h 23"/>
                  <a:gd name="T36" fmla="*/ 1 w 3"/>
                  <a:gd name="T37" fmla="*/ 21 h 23"/>
                  <a:gd name="T38" fmla="*/ 1 w 3"/>
                  <a:gd name="T39" fmla="*/ 23 h 23"/>
                  <a:gd name="T40" fmla="*/ 0 w 3"/>
                  <a:gd name="T41" fmla="*/ 23 h 23"/>
                  <a:gd name="T42" fmla="*/ 0 w 3"/>
                  <a:gd name="T43" fmla="*/ 23 h 23"/>
                  <a:gd name="T44" fmla="*/ 0 w 3"/>
                  <a:gd name="T45" fmla="*/ 23 h 23"/>
                  <a:gd name="T46" fmla="*/ 0 w 3"/>
                  <a:gd name="T47" fmla="*/ 23 h 23"/>
                  <a:gd name="T48" fmla="*/ 0 w 3"/>
                  <a:gd name="T49" fmla="*/ 23 h 2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"/>
                  <a:gd name="T76" fmla="*/ 0 h 23"/>
                  <a:gd name="T77" fmla="*/ 3 w 3"/>
                  <a:gd name="T78" fmla="*/ 23 h 2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" h="23">
                    <a:moveTo>
                      <a:pt x="0" y="23"/>
                    </a:moveTo>
                    <a:lnTo>
                      <a:pt x="0" y="18"/>
                    </a:lnTo>
                    <a:lnTo>
                      <a:pt x="0" y="12"/>
                    </a:lnTo>
                    <a:lnTo>
                      <a:pt x="1" y="6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1" y="16"/>
                    </a:lnTo>
                    <a:lnTo>
                      <a:pt x="1" y="21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70" name="Freeform 816">
                <a:extLst>
                  <a:ext uri="{FF2B5EF4-FFF2-40B4-BE49-F238E27FC236}">
                    <a16:creationId xmlns:a16="http://schemas.microsoft.com/office/drawing/2014/main" id="{124A4A1B-06D0-4639-A784-833838129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" y="75"/>
                <a:ext cx="5" cy="12"/>
              </a:xfrm>
              <a:custGeom>
                <a:avLst/>
                <a:gdLst>
                  <a:gd name="T0" fmla="*/ 3 w 5"/>
                  <a:gd name="T1" fmla="*/ 12 h 12"/>
                  <a:gd name="T2" fmla="*/ 3 w 5"/>
                  <a:gd name="T3" fmla="*/ 12 h 12"/>
                  <a:gd name="T4" fmla="*/ 2 w 5"/>
                  <a:gd name="T5" fmla="*/ 11 h 12"/>
                  <a:gd name="T6" fmla="*/ 2 w 5"/>
                  <a:gd name="T7" fmla="*/ 11 h 12"/>
                  <a:gd name="T8" fmla="*/ 1 w 5"/>
                  <a:gd name="T9" fmla="*/ 11 h 12"/>
                  <a:gd name="T10" fmla="*/ 0 w 5"/>
                  <a:gd name="T11" fmla="*/ 9 h 12"/>
                  <a:gd name="T12" fmla="*/ 0 w 5"/>
                  <a:gd name="T13" fmla="*/ 6 h 12"/>
                  <a:gd name="T14" fmla="*/ 0 w 5"/>
                  <a:gd name="T15" fmla="*/ 3 h 12"/>
                  <a:gd name="T16" fmla="*/ 1 w 5"/>
                  <a:gd name="T17" fmla="*/ 0 h 12"/>
                  <a:gd name="T18" fmla="*/ 2 w 5"/>
                  <a:gd name="T19" fmla="*/ 0 h 12"/>
                  <a:gd name="T20" fmla="*/ 2 w 5"/>
                  <a:gd name="T21" fmla="*/ 0 h 12"/>
                  <a:gd name="T22" fmla="*/ 3 w 5"/>
                  <a:gd name="T23" fmla="*/ 0 h 12"/>
                  <a:gd name="T24" fmla="*/ 3 w 5"/>
                  <a:gd name="T25" fmla="*/ 0 h 12"/>
                  <a:gd name="T26" fmla="*/ 4 w 5"/>
                  <a:gd name="T27" fmla="*/ 0 h 12"/>
                  <a:gd name="T28" fmla="*/ 4 w 5"/>
                  <a:gd name="T29" fmla="*/ 0 h 12"/>
                  <a:gd name="T30" fmla="*/ 5 w 5"/>
                  <a:gd name="T31" fmla="*/ 0 h 12"/>
                  <a:gd name="T32" fmla="*/ 5 w 5"/>
                  <a:gd name="T33" fmla="*/ 0 h 12"/>
                  <a:gd name="T34" fmla="*/ 5 w 5"/>
                  <a:gd name="T35" fmla="*/ 3 h 12"/>
                  <a:gd name="T36" fmla="*/ 5 w 5"/>
                  <a:gd name="T37" fmla="*/ 6 h 12"/>
                  <a:gd name="T38" fmla="*/ 5 w 5"/>
                  <a:gd name="T39" fmla="*/ 9 h 12"/>
                  <a:gd name="T40" fmla="*/ 5 w 5"/>
                  <a:gd name="T41" fmla="*/ 12 h 12"/>
                  <a:gd name="T42" fmla="*/ 4 w 5"/>
                  <a:gd name="T43" fmla="*/ 12 h 12"/>
                  <a:gd name="T44" fmla="*/ 4 w 5"/>
                  <a:gd name="T45" fmla="*/ 12 h 12"/>
                  <a:gd name="T46" fmla="*/ 4 w 5"/>
                  <a:gd name="T47" fmla="*/ 12 h 12"/>
                  <a:gd name="T48" fmla="*/ 3 w 5"/>
                  <a:gd name="T49" fmla="*/ 12 h 1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"/>
                  <a:gd name="T76" fmla="*/ 0 h 12"/>
                  <a:gd name="T77" fmla="*/ 5 w 5"/>
                  <a:gd name="T78" fmla="*/ 12 h 1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" h="12">
                    <a:moveTo>
                      <a:pt x="3" y="12"/>
                    </a:moveTo>
                    <a:lnTo>
                      <a:pt x="3" y="12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6"/>
                    </a:lnTo>
                    <a:lnTo>
                      <a:pt x="5" y="9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71" name="Freeform 817">
                <a:extLst>
                  <a:ext uri="{FF2B5EF4-FFF2-40B4-BE49-F238E27FC236}">
                    <a16:creationId xmlns:a16="http://schemas.microsoft.com/office/drawing/2014/main" id="{90E72D61-6E2C-4428-A608-E6CAC9817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" y="65"/>
                <a:ext cx="25" cy="18"/>
              </a:xfrm>
              <a:custGeom>
                <a:avLst/>
                <a:gdLst>
                  <a:gd name="T0" fmla="*/ 8 w 25"/>
                  <a:gd name="T1" fmla="*/ 18 h 18"/>
                  <a:gd name="T2" fmla="*/ 6 w 25"/>
                  <a:gd name="T3" fmla="*/ 16 h 18"/>
                  <a:gd name="T4" fmla="*/ 4 w 25"/>
                  <a:gd name="T5" fmla="*/ 14 h 18"/>
                  <a:gd name="T6" fmla="*/ 3 w 25"/>
                  <a:gd name="T7" fmla="*/ 11 h 18"/>
                  <a:gd name="T8" fmla="*/ 1 w 25"/>
                  <a:gd name="T9" fmla="*/ 8 h 18"/>
                  <a:gd name="T10" fmla="*/ 1 w 25"/>
                  <a:gd name="T11" fmla="*/ 6 h 18"/>
                  <a:gd name="T12" fmla="*/ 4 w 25"/>
                  <a:gd name="T13" fmla="*/ 5 h 18"/>
                  <a:gd name="T14" fmla="*/ 8 w 25"/>
                  <a:gd name="T15" fmla="*/ 5 h 18"/>
                  <a:gd name="T16" fmla="*/ 11 w 25"/>
                  <a:gd name="T17" fmla="*/ 5 h 18"/>
                  <a:gd name="T18" fmla="*/ 12 w 25"/>
                  <a:gd name="T19" fmla="*/ 5 h 18"/>
                  <a:gd name="T20" fmla="*/ 14 w 25"/>
                  <a:gd name="T21" fmla="*/ 5 h 18"/>
                  <a:gd name="T22" fmla="*/ 15 w 25"/>
                  <a:gd name="T23" fmla="*/ 4 h 18"/>
                  <a:gd name="T24" fmla="*/ 14 w 25"/>
                  <a:gd name="T25" fmla="*/ 3 h 18"/>
                  <a:gd name="T26" fmla="*/ 12 w 25"/>
                  <a:gd name="T27" fmla="*/ 3 h 18"/>
                  <a:gd name="T28" fmla="*/ 10 w 25"/>
                  <a:gd name="T29" fmla="*/ 2 h 18"/>
                  <a:gd name="T30" fmla="*/ 9 w 25"/>
                  <a:gd name="T31" fmla="*/ 1 h 18"/>
                  <a:gd name="T32" fmla="*/ 9 w 25"/>
                  <a:gd name="T33" fmla="*/ 0 h 18"/>
                  <a:gd name="T34" fmla="*/ 9 w 25"/>
                  <a:gd name="T35" fmla="*/ 0 h 18"/>
                  <a:gd name="T36" fmla="*/ 10 w 25"/>
                  <a:gd name="T37" fmla="*/ 0 h 18"/>
                  <a:gd name="T38" fmla="*/ 13 w 25"/>
                  <a:gd name="T39" fmla="*/ 1 h 18"/>
                  <a:gd name="T40" fmla="*/ 15 w 25"/>
                  <a:gd name="T41" fmla="*/ 2 h 18"/>
                  <a:gd name="T42" fmla="*/ 18 w 25"/>
                  <a:gd name="T43" fmla="*/ 4 h 18"/>
                  <a:gd name="T44" fmla="*/ 21 w 25"/>
                  <a:gd name="T45" fmla="*/ 6 h 18"/>
                  <a:gd name="T46" fmla="*/ 22 w 25"/>
                  <a:gd name="T47" fmla="*/ 7 h 18"/>
                  <a:gd name="T48" fmla="*/ 24 w 25"/>
                  <a:gd name="T49" fmla="*/ 8 h 18"/>
                  <a:gd name="T50" fmla="*/ 24 w 25"/>
                  <a:gd name="T51" fmla="*/ 9 h 18"/>
                  <a:gd name="T52" fmla="*/ 25 w 25"/>
                  <a:gd name="T53" fmla="*/ 10 h 18"/>
                  <a:gd name="T54" fmla="*/ 24 w 25"/>
                  <a:gd name="T55" fmla="*/ 13 h 18"/>
                  <a:gd name="T56" fmla="*/ 22 w 25"/>
                  <a:gd name="T57" fmla="*/ 17 h 18"/>
                  <a:gd name="T58" fmla="*/ 18 w 25"/>
                  <a:gd name="T59" fmla="*/ 18 h 18"/>
                  <a:gd name="T60" fmla="*/ 15 w 25"/>
                  <a:gd name="T61" fmla="*/ 18 h 18"/>
                  <a:gd name="T62" fmla="*/ 11 w 25"/>
                  <a:gd name="T63" fmla="*/ 18 h 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5"/>
                  <a:gd name="T97" fmla="*/ 0 h 18"/>
                  <a:gd name="T98" fmla="*/ 25 w 25"/>
                  <a:gd name="T99" fmla="*/ 18 h 1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5" h="18">
                    <a:moveTo>
                      <a:pt x="10" y="18"/>
                    </a:moveTo>
                    <a:lnTo>
                      <a:pt x="8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3" y="1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7" y="3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1" y="6"/>
                    </a:lnTo>
                    <a:lnTo>
                      <a:pt x="22" y="7"/>
                    </a:lnTo>
                    <a:lnTo>
                      <a:pt x="23" y="8"/>
                    </a:lnTo>
                    <a:lnTo>
                      <a:pt x="24" y="8"/>
                    </a:lnTo>
                    <a:lnTo>
                      <a:pt x="24" y="9"/>
                    </a:lnTo>
                    <a:lnTo>
                      <a:pt x="25" y="9"/>
                    </a:lnTo>
                    <a:lnTo>
                      <a:pt x="25" y="10"/>
                    </a:lnTo>
                    <a:lnTo>
                      <a:pt x="24" y="11"/>
                    </a:lnTo>
                    <a:lnTo>
                      <a:pt x="24" y="13"/>
                    </a:lnTo>
                    <a:lnTo>
                      <a:pt x="24" y="17"/>
                    </a:lnTo>
                    <a:lnTo>
                      <a:pt x="22" y="17"/>
                    </a:lnTo>
                    <a:lnTo>
                      <a:pt x="20" y="17"/>
                    </a:lnTo>
                    <a:lnTo>
                      <a:pt x="18" y="18"/>
                    </a:lnTo>
                    <a:lnTo>
                      <a:pt x="17" y="18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10" y="18"/>
                    </a:lnTo>
                    <a:close/>
                  </a:path>
                </a:pathLst>
              </a:custGeom>
              <a:solidFill>
                <a:srgbClr val="F2D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72" name="Freeform 818">
                <a:extLst>
                  <a:ext uri="{FF2B5EF4-FFF2-40B4-BE49-F238E27FC236}">
                    <a16:creationId xmlns:a16="http://schemas.microsoft.com/office/drawing/2014/main" id="{69B86C8A-893E-4F22-A6B9-70A6A90F9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" y="79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  <a:gd name="T10" fmla="*/ 1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2 w 2"/>
                  <a:gd name="T19" fmla="*/ 1 h 1"/>
                  <a:gd name="T20" fmla="*/ 1 w 2"/>
                  <a:gd name="T21" fmla="*/ 1 h 1"/>
                  <a:gd name="T22" fmla="*/ 1 w 2"/>
                  <a:gd name="T23" fmla="*/ 1 h 1"/>
                  <a:gd name="T24" fmla="*/ 1 w 2"/>
                  <a:gd name="T25" fmla="*/ 1 h 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"/>
                  <a:gd name="T40" fmla="*/ 0 h 1"/>
                  <a:gd name="T41" fmla="*/ 2 w 2"/>
                  <a:gd name="T42" fmla="*/ 1 h 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" h="1">
                    <a:moveTo>
                      <a:pt x="1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73" name="Freeform 819">
                <a:extLst>
                  <a:ext uri="{FF2B5EF4-FFF2-40B4-BE49-F238E27FC236}">
                    <a16:creationId xmlns:a16="http://schemas.microsoft.com/office/drawing/2014/main" id="{F5DCF0D9-69BA-47BC-B820-D9F68889C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" y="72"/>
                <a:ext cx="10" cy="8"/>
              </a:xfrm>
              <a:custGeom>
                <a:avLst/>
                <a:gdLst>
                  <a:gd name="T0" fmla="*/ 3 w 10"/>
                  <a:gd name="T1" fmla="*/ 8 h 8"/>
                  <a:gd name="T2" fmla="*/ 3 w 10"/>
                  <a:gd name="T3" fmla="*/ 8 h 8"/>
                  <a:gd name="T4" fmla="*/ 2 w 10"/>
                  <a:gd name="T5" fmla="*/ 7 h 8"/>
                  <a:gd name="T6" fmla="*/ 1 w 10"/>
                  <a:gd name="T7" fmla="*/ 7 h 8"/>
                  <a:gd name="T8" fmla="*/ 0 w 10"/>
                  <a:gd name="T9" fmla="*/ 7 h 8"/>
                  <a:gd name="T10" fmla="*/ 0 w 10"/>
                  <a:gd name="T11" fmla="*/ 5 h 8"/>
                  <a:gd name="T12" fmla="*/ 1 w 10"/>
                  <a:gd name="T13" fmla="*/ 3 h 8"/>
                  <a:gd name="T14" fmla="*/ 1 w 10"/>
                  <a:gd name="T15" fmla="*/ 2 h 8"/>
                  <a:gd name="T16" fmla="*/ 2 w 10"/>
                  <a:gd name="T17" fmla="*/ 0 h 8"/>
                  <a:gd name="T18" fmla="*/ 3 w 10"/>
                  <a:gd name="T19" fmla="*/ 0 h 8"/>
                  <a:gd name="T20" fmla="*/ 4 w 10"/>
                  <a:gd name="T21" fmla="*/ 0 h 8"/>
                  <a:gd name="T22" fmla="*/ 5 w 10"/>
                  <a:gd name="T23" fmla="*/ 0 h 8"/>
                  <a:gd name="T24" fmla="*/ 6 w 10"/>
                  <a:gd name="T25" fmla="*/ 0 h 8"/>
                  <a:gd name="T26" fmla="*/ 7 w 10"/>
                  <a:gd name="T27" fmla="*/ 0 h 8"/>
                  <a:gd name="T28" fmla="*/ 8 w 10"/>
                  <a:gd name="T29" fmla="*/ 0 h 8"/>
                  <a:gd name="T30" fmla="*/ 9 w 10"/>
                  <a:gd name="T31" fmla="*/ 0 h 8"/>
                  <a:gd name="T32" fmla="*/ 10 w 10"/>
                  <a:gd name="T33" fmla="*/ 0 h 8"/>
                  <a:gd name="T34" fmla="*/ 10 w 10"/>
                  <a:gd name="T35" fmla="*/ 1 h 8"/>
                  <a:gd name="T36" fmla="*/ 10 w 10"/>
                  <a:gd name="T37" fmla="*/ 3 h 8"/>
                  <a:gd name="T38" fmla="*/ 9 w 10"/>
                  <a:gd name="T39" fmla="*/ 6 h 8"/>
                  <a:gd name="T40" fmla="*/ 9 w 10"/>
                  <a:gd name="T41" fmla="*/ 8 h 8"/>
                  <a:gd name="T42" fmla="*/ 8 w 10"/>
                  <a:gd name="T43" fmla="*/ 8 h 8"/>
                  <a:gd name="T44" fmla="*/ 7 w 10"/>
                  <a:gd name="T45" fmla="*/ 8 h 8"/>
                  <a:gd name="T46" fmla="*/ 7 w 10"/>
                  <a:gd name="T47" fmla="*/ 8 h 8"/>
                  <a:gd name="T48" fmla="*/ 6 w 10"/>
                  <a:gd name="T49" fmla="*/ 8 h 8"/>
                  <a:gd name="T50" fmla="*/ 5 w 10"/>
                  <a:gd name="T51" fmla="*/ 8 h 8"/>
                  <a:gd name="T52" fmla="*/ 5 w 10"/>
                  <a:gd name="T53" fmla="*/ 8 h 8"/>
                  <a:gd name="T54" fmla="*/ 4 w 10"/>
                  <a:gd name="T55" fmla="*/ 8 h 8"/>
                  <a:gd name="T56" fmla="*/ 3 w 10"/>
                  <a:gd name="T57" fmla="*/ 8 h 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0"/>
                  <a:gd name="T88" fmla="*/ 0 h 8"/>
                  <a:gd name="T89" fmla="*/ 10 w 10"/>
                  <a:gd name="T90" fmla="*/ 8 h 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0" h="8">
                    <a:moveTo>
                      <a:pt x="3" y="8"/>
                    </a:moveTo>
                    <a:lnTo>
                      <a:pt x="3" y="8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74" name="Freeform 820">
                <a:extLst>
                  <a:ext uri="{FF2B5EF4-FFF2-40B4-BE49-F238E27FC236}">
                    <a16:creationId xmlns:a16="http://schemas.microsoft.com/office/drawing/2014/main" id="{504E66F3-B511-4FCB-AF48-D46C95182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" y="51"/>
                <a:ext cx="19" cy="23"/>
              </a:xfrm>
              <a:custGeom>
                <a:avLst/>
                <a:gdLst>
                  <a:gd name="T0" fmla="*/ 4 w 19"/>
                  <a:gd name="T1" fmla="*/ 21 h 23"/>
                  <a:gd name="T2" fmla="*/ 0 w 19"/>
                  <a:gd name="T3" fmla="*/ 17 h 23"/>
                  <a:gd name="T4" fmla="*/ 2 w 19"/>
                  <a:gd name="T5" fmla="*/ 10 h 23"/>
                  <a:gd name="T6" fmla="*/ 6 w 19"/>
                  <a:gd name="T7" fmla="*/ 2 h 23"/>
                  <a:gd name="T8" fmla="*/ 7 w 19"/>
                  <a:gd name="T9" fmla="*/ 0 h 23"/>
                  <a:gd name="T10" fmla="*/ 9 w 19"/>
                  <a:gd name="T11" fmla="*/ 2 h 23"/>
                  <a:gd name="T12" fmla="*/ 11 w 19"/>
                  <a:gd name="T13" fmla="*/ 5 h 23"/>
                  <a:gd name="T14" fmla="*/ 13 w 19"/>
                  <a:gd name="T15" fmla="*/ 6 h 23"/>
                  <a:gd name="T16" fmla="*/ 15 w 19"/>
                  <a:gd name="T17" fmla="*/ 7 h 23"/>
                  <a:gd name="T18" fmla="*/ 18 w 19"/>
                  <a:gd name="T19" fmla="*/ 9 h 23"/>
                  <a:gd name="T20" fmla="*/ 19 w 19"/>
                  <a:gd name="T21" fmla="*/ 9 h 23"/>
                  <a:gd name="T22" fmla="*/ 16 w 19"/>
                  <a:gd name="T23" fmla="*/ 9 h 23"/>
                  <a:gd name="T24" fmla="*/ 16 w 19"/>
                  <a:gd name="T25" fmla="*/ 10 h 23"/>
                  <a:gd name="T26" fmla="*/ 18 w 19"/>
                  <a:gd name="T27" fmla="*/ 10 h 23"/>
                  <a:gd name="T28" fmla="*/ 18 w 19"/>
                  <a:gd name="T29" fmla="*/ 11 h 23"/>
                  <a:gd name="T30" fmla="*/ 16 w 19"/>
                  <a:gd name="T31" fmla="*/ 11 h 23"/>
                  <a:gd name="T32" fmla="*/ 14 w 19"/>
                  <a:gd name="T33" fmla="*/ 11 h 23"/>
                  <a:gd name="T34" fmla="*/ 16 w 19"/>
                  <a:gd name="T35" fmla="*/ 11 h 23"/>
                  <a:gd name="T36" fmla="*/ 17 w 19"/>
                  <a:gd name="T37" fmla="*/ 12 h 23"/>
                  <a:gd name="T38" fmla="*/ 17 w 19"/>
                  <a:gd name="T39" fmla="*/ 12 h 23"/>
                  <a:gd name="T40" fmla="*/ 15 w 19"/>
                  <a:gd name="T41" fmla="*/ 13 h 23"/>
                  <a:gd name="T42" fmla="*/ 13 w 19"/>
                  <a:gd name="T43" fmla="*/ 13 h 23"/>
                  <a:gd name="T44" fmla="*/ 12 w 19"/>
                  <a:gd name="T45" fmla="*/ 13 h 23"/>
                  <a:gd name="T46" fmla="*/ 14 w 19"/>
                  <a:gd name="T47" fmla="*/ 13 h 23"/>
                  <a:gd name="T48" fmla="*/ 16 w 19"/>
                  <a:gd name="T49" fmla="*/ 14 h 23"/>
                  <a:gd name="T50" fmla="*/ 17 w 19"/>
                  <a:gd name="T51" fmla="*/ 15 h 23"/>
                  <a:gd name="T52" fmla="*/ 15 w 19"/>
                  <a:gd name="T53" fmla="*/ 15 h 23"/>
                  <a:gd name="T54" fmla="*/ 13 w 19"/>
                  <a:gd name="T55" fmla="*/ 15 h 23"/>
                  <a:gd name="T56" fmla="*/ 12 w 19"/>
                  <a:gd name="T57" fmla="*/ 15 h 23"/>
                  <a:gd name="T58" fmla="*/ 13 w 19"/>
                  <a:gd name="T59" fmla="*/ 15 h 23"/>
                  <a:gd name="T60" fmla="*/ 15 w 19"/>
                  <a:gd name="T61" fmla="*/ 16 h 23"/>
                  <a:gd name="T62" fmla="*/ 16 w 19"/>
                  <a:gd name="T63" fmla="*/ 16 h 23"/>
                  <a:gd name="T64" fmla="*/ 13 w 19"/>
                  <a:gd name="T65" fmla="*/ 17 h 23"/>
                  <a:gd name="T66" fmla="*/ 10 w 19"/>
                  <a:gd name="T67" fmla="*/ 16 h 23"/>
                  <a:gd name="T68" fmla="*/ 10 w 19"/>
                  <a:gd name="T69" fmla="*/ 17 h 23"/>
                  <a:gd name="T70" fmla="*/ 12 w 19"/>
                  <a:gd name="T71" fmla="*/ 17 h 23"/>
                  <a:gd name="T72" fmla="*/ 14 w 19"/>
                  <a:gd name="T73" fmla="*/ 18 h 23"/>
                  <a:gd name="T74" fmla="*/ 14 w 19"/>
                  <a:gd name="T75" fmla="*/ 19 h 23"/>
                  <a:gd name="T76" fmla="*/ 10 w 19"/>
                  <a:gd name="T77" fmla="*/ 19 h 23"/>
                  <a:gd name="T78" fmla="*/ 11 w 19"/>
                  <a:gd name="T79" fmla="*/ 19 h 23"/>
                  <a:gd name="T80" fmla="*/ 13 w 19"/>
                  <a:gd name="T81" fmla="*/ 20 h 23"/>
                  <a:gd name="T82" fmla="*/ 12 w 19"/>
                  <a:gd name="T83" fmla="*/ 21 h 23"/>
                  <a:gd name="T84" fmla="*/ 8 w 19"/>
                  <a:gd name="T85" fmla="*/ 21 h 23"/>
                  <a:gd name="T86" fmla="*/ 8 w 19"/>
                  <a:gd name="T87" fmla="*/ 21 h 23"/>
                  <a:gd name="T88" fmla="*/ 11 w 19"/>
                  <a:gd name="T89" fmla="*/ 21 h 23"/>
                  <a:gd name="T90" fmla="*/ 11 w 19"/>
                  <a:gd name="T91" fmla="*/ 22 h 23"/>
                  <a:gd name="T92" fmla="*/ 9 w 19"/>
                  <a:gd name="T93" fmla="*/ 22 h 23"/>
                  <a:gd name="T94" fmla="*/ 9 w 19"/>
                  <a:gd name="T95" fmla="*/ 23 h 23"/>
                  <a:gd name="T96" fmla="*/ 8 w 19"/>
                  <a:gd name="T97" fmla="*/ 23 h 2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"/>
                  <a:gd name="T148" fmla="*/ 0 h 23"/>
                  <a:gd name="T149" fmla="*/ 19 w 19"/>
                  <a:gd name="T150" fmla="*/ 23 h 2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" h="23">
                    <a:moveTo>
                      <a:pt x="7" y="23"/>
                    </a:moveTo>
                    <a:lnTo>
                      <a:pt x="6" y="23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3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10" y="4"/>
                    </a:lnTo>
                    <a:lnTo>
                      <a:pt x="11" y="5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7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7" y="8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5" y="11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7" y="12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7" y="13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4" y="13"/>
                    </a:lnTo>
                    <a:lnTo>
                      <a:pt x="13" y="13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6" y="14"/>
                    </a:lnTo>
                    <a:lnTo>
                      <a:pt x="17" y="14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3" y="15"/>
                    </a:lnTo>
                    <a:lnTo>
                      <a:pt x="12" y="15"/>
                    </a:lnTo>
                    <a:lnTo>
                      <a:pt x="13" y="15"/>
                    </a:lnTo>
                    <a:lnTo>
                      <a:pt x="14" y="15"/>
                    </a:lnTo>
                    <a:lnTo>
                      <a:pt x="15" y="16"/>
                    </a:lnTo>
                    <a:lnTo>
                      <a:pt x="16" y="16"/>
                    </a:lnTo>
                    <a:lnTo>
                      <a:pt x="15" y="17"/>
                    </a:lnTo>
                    <a:lnTo>
                      <a:pt x="14" y="17"/>
                    </a:lnTo>
                    <a:lnTo>
                      <a:pt x="13" y="17"/>
                    </a:lnTo>
                    <a:lnTo>
                      <a:pt x="12" y="17"/>
                    </a:lnTo>
                    <a:lnTo>
                      <a:pt x="11" y="16"/>
                    </a:lnTo>
                    <a:lnTo>
                      <a:pt x="10" y="16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4" y="18"/>
                    </a:lnTo>
                    <a:lnTo>
                      <a:pt x="15" y="18"/>
                    </a:lnTo>
                    <a:lnTo>
                      <a:pt x="14" y="19"/>
                    </a:lnTo>
                    <a:lnTo>
                      <a:pt x="13" y="19"/>
                    </a:lnTo>
                    <a:lnTo>
                      <a:pt x="12" y="19"/>
                    </a:lnTo>
                    <a:lnTo>
                      <a:pt x="11" y="19"/>
                    </a:lnTo>
                    <a:lnTo>
                      <a:pt x="10" y="19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0"/>
                    </a:lnTo>
                    <a:lnTo>
                      <a:pt x="14" y="20"/>
                    </a:lnTo>
                    <a:lnTo>
                      <a:pt x="14" y="21"/>
                    </a:lnTo>
                    <a:lnTo>
                      <a:pt x="13" y="21"/>
                    </a:lnTo>
                    <a:lnTo>
                      <a:pt x="12" y="21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9" y="21"/>
                    </a:lnTo>
                    <a:lnTo>
                      <a:pt x="10" y="21"/>
                    </a:lnTo>
                    <a:lnTo>
                      <a:pt x="11" y="21"/>
                    </a:lnTo>
                    <a:lnTo>
                      <a:pt x="12" y="22"/>
                    </a:lnTo>
                    <a:lnTo>
                      <a:pt x="11" y="22"/>
                    </a:lnTo>
                    <a:lnTo>
                      <a:pt x="10" y="22"/>
                    </a:lnTo>
                    <a:lnTo>
                      <a:pt x="9" y="22"/>
                    </a:lnTo>
                    <a:lnTo>
                      <a:pt x="9" y="23"/>
                    </a:lnTo>
                    <a:lnTo>
                      <a:pt x="8" y="23"/>
                    </a:lnTo>
                    <a:lnTo>
                      <a:pt x="7" y="23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75" name="Freeform 821">
                <a:extLst>
                  <a:ext uri="{FF2B5EF4-FFF2-40B4-BE49-F238E27FC236}">
                    <a16:creationId xmlns:a16="http://schemas.microsoft.com/office/drawing/2014/main" id="{7FFB96F2-8A99-477B-9B95-4F30CE061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" y="32"/>
                <a:ext cx="31" cy="41"/>
              </a:xfrm>
              <a:custGeom>
                <a:avLst/>
                <a:gdLst>
                  <a:gd name="T0" fmla="*/ 0 w 31"/>
                  <a:gd name="T1" fmla="*/ 41 h 41"/>
                  <a:gd name="T2" fmla="*/ 0 w 31"/>
                  <a:gd name="T3" fmla="*/ 40 h 41"/>
                  <a:gd name="T4" fmla="*/ 2 w 31"/>
                  <a:gd name="T5" fmla="*/ 37 h 41"/>
                  <a:gd name="T6" fmla="*/ 4 w 31"/>
                  <a:gd name="T7" fmla="*/ 33 h 41"/>
                  <a:gd name="T8" fmla="*/ 6 w 31"/>
                  <a:gd name="T9" fmla="*/ 29 h 41"/>
                  <a:gd name="T10" fmla="*/ 9 w 31"/>
                  <a:gd name="T11" fmla="*/ 24 h 41"/>
                  <a:gd name="T12" fmla="*/ 12 w 31"/>
                  <a:gd name="T13" fmla="*/ 20 h 41"/>
                  <a:gd name="T14" fmla="*/ 16 w 31"/>
                  <a:gd name="T15" fmla="*/ 15 h 41"/>
                  <a:gd name="T16" fmla="*/ 20 w 31"/>
                  <a:gd name="T17" fmla="*/ 10 h 41"/>
                  <a:gd name="T18" fmla="*/ 24 w 31"/>
                  <a:gd name="T19" fmla="*/ 5 h 41"/>
                  <a:gd name="T20" fmla="*/ 27 w 31"/>
                  <a:gd name="T21" fmla="*/ 2 h 41"/>
                  <a:gd name="T22" fmla="*/ 27 w 31"/>
                  <a:gd name="T23" fmla="*/ 1 h 41"/>
                  <a:gd name="T24" fmla="*/ 28 w 31"/>
                  <a:gd name="T25" fmla="*/ 0 h 41"/>
                  <a:gd name="T26" fmla="*/ 29 w 31"/>
                  <a:gd name="T27" fmla="*/ 2 h 41"/>
                  <a:gd name="T28" fmla="*/ 30 w 31"/>
                  <a:gd name="T29" fmla="*/ 3 h 41"/>
                  <a:gd name="T30" fmla="*/ 31 w 31"/>
                  <a:gd name="T31" fmla="*/ 5 h 41"/>
                  <a:gd name="T32" fmla="*/ 30 w 31"/>
                  <a:gd name="T33" fmla="*/ 7 h 41"/>
                  <a:gd name="T34" fmla="*/ 28 w 31"/>
                  <a:gd name="T35" fmla="*/ 10 h 41"/>
                  <a:gd name="T36" fmla="*/ 26 w 31"/>
                  <a:gd name="T37" fmla="*/ 13 h 41"/>
                  <a:gd name="T38" fmla="*/ 24 w 31"/>
                  <a:gd name="T39" fmla="*/ 16 h 41"/>
                  <a:gd name="T40" fmla="*/ 22 w 31"/>
                  <a:gd name="T41" fmla="*/ 18 h 41"/>
                  <a:gd name="T42" fmla="*/ 21 w 31"/>
                  <a:gd name="T43" fmla="*/ 21 h 41"/>
                  <a:gd name="T44" fmla="*/ 19 w 31"/>
                  <a:gd name="T45" fmla="*/ 24 h 41"/>
                  <a:gd name="T46" fmla="*/ 17 w 31"/>
                  <a:gd name="T47" fmla="*/ 27 h 41"/>
                  <a:gd name="T48" fmla="*/ 15 w 31"/>
                  <a:gd name="T49" fmla="*/ 29 h 41"/>
                  <a:gd name="T50" fmla="*/ 13 w 31"/>
                  <a:gd name="T51" fmla="*/ 29 h 41"/>
                  <a:gd name="T52" fmla="*/ 11 w 31"/>
                  <a:gd name="T53" fmla="*/ 30 h 41"/>
                  <a:gd name="T54" fmla="*/ 11 w 31"/>
                  <a:gd name="T55" fmla="*/ 31 h 41"/>
                  <a:gd name="T56" fmla="*/ 12 w 31"/>
                  <a:gd name="T57" fmla="*/ 33 h 41"/>
                  <a:gd name="T58" fmla="*/ 11 w 31"/>
                  <a:gd name="T59" fmla="*/ 36 h 41"/>
                  <a:gd name="T60" fmla="*/ 9 w 31"/>
                  <a:gd name="T61" fmla="*/ 39 h 41"/>
                  <a:gd name="T62" fmla="*/ 8 w 31"/>
                  <a:gd name="T63" fmla="*/ 41 h 41"/>
                  <a:gd name="T64" fmla="*/ 6 w 31"/>
                  <a:gd name="T65" fmla="*/ 41 h 41"/>
                  <a:gd name="T66" fmla="*/ 5 w 31"/>
                  <a:gd name="T67" fmla="*/ 41 h 41"/>
                  <a:gd name="T68" fmla="*/ 3 w 31"/>
                  <a:gd name="T69" fmla="*/ 41 h 41"/>
                  <a:gd name="T70" fmla="*/ 1 w 31"/>
                  <a:gd name="T71" fmla="*/ 41 h 4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1"/>
                  <a:gd name="T109" fmla="*/ 0 h 41"/>
                  <a:gd name="T110" fmla="*/ 31 w 31"/>
                  <a:gd name="T111" fmla="*/ 41 h 4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1" h="41">
                    <a:moveTo>
                      <a:pt x="0" y="41"/>
                    </a:moveTo>
                    <a:lnTo>
                      <a:pt x="0" y="41"/>
                    </a:lnTo>
                    <a:lnTo>
                      <a:pt x="0" y="40"/>
                    </a:lnTo>
                    <a:lnTo>
                      <a:pt x="1" y="40"/>
                    </a:lnTo>
                    <a:lnTo>
                      <a:pt x="2" y="37"/>
                    </a:lnTo>
                    <a:lnTo>
                      <a:pt x="3" y="35"/>
                    </a:lnTo>
                    <a:lnTo>
                      <a:pt x="4" y="33"/>
                    </a:lnTo>
                    <a:lnTo>
                      <a:pt x="5" y="31"/>
                    </a:lnTo>
                    <a:lnTo>
                      <a:pt x="6" y="29"/>
                    </a:lnTo>
                    <a:lnTo>
                      <a:pt x="7" y="26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0"/>
                    </a:lnTo>
                    <a:lnTo>
                      <a:pt x="14" y="17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20" y="10"/>
                    </a:lnTo>
                    <a:lnTo>
                      <a:pt x="22" y="7"/>
                    </a:lnTo>
                    <a:lnTo>
                      <a:pt x="24" y="5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1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31" y="4"/>
                    </a:lnTo>
                    <a:lnTo>
                      <a:pt x="31" y="5"/>
                    </a:lnTo>
                    <a:lnTo>
                      <a:pt x="30" y="5"/>
                    </a:lnTo>
                    <a:lnTo>
                      <a:pt x="30" y="7"/>
                    </a:lnTo>
                    <a:lnTo>
                      <a:pt x="29" y="8"/>
                    </a:lnTo>
                    <a:lnTo>
                      <a:pt x="28" y="10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4"/>
                    </a:lnTo>
                    <a:lnTo>
                      <a:pt x="24" y="16"/>
                    </a:lnTo>
                    <a:lnTo>
                      <a:pt x="23" y="17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1" y="21"/>
                    </a:lnTo>
                    <a:lnTo>
                      <a:pt x="20" y="23"/>
                    </a:lnTo>
                    <a:lnTo>
                      <a:pt x="19" y="24"/>
                    </a:lnTo>
                    <a:lnTo>
                      <a:pt x="18" y="26"/>
                    </a:lnTo>
                    <a:lnTo>
                      <a:pt x="17" y="27"/>
                    </a:lnTo>
                    <a:lnTo>
                      <a:pt x="16" y="28"/>
                    </a:lnTo>
                    <a:lnTo>
                      <a:pt x="15" y="29"/>
                    </a:lnTo>
                    <a:lnTo>
                      <a:pt x="14" y="29"/>
                    </a:lnTo>
                    <a:lnTo>
                      <a:pt x="13" y="29"/>
                    </a:lnTo>
                    <a:lnTo>
                      <a:pt x="12" y="29"/>
                    </a:lnTo>
                    <a:lnTo>
                      <a:pt x="11" y="30"/>
                    </a:lnTo>
                    <a:lnTo>
                      <a:pt x="11" y="31"/>
                    </a:lnTo>
                    <a:lnTo>
                      <a:pt x="12" y="32"/>
                    </a:lnTo>
                    <a:lnTo>
                      <a:pt x="12" y="33"/>
                    </a:lnTo>
                    <a:lnTo>
                      <a:pt x="11" y="34"/>
                    </a:lnTo>
                    <a:lnTo>
                      <a:pt x="11" y="36"/>
                    </a:lnTo>
                    <a:lnTo>
                      <a:pt x="10" y="37"/>
                    </a:lnTo>
                    <a:lnTo>
                      <a:pt x="9" y="39"/>
                    </a:lnTo>
                    <a:lnTo>
                      <a:pt x="8" y="40"/>
                    </a:lnTo>
                    <a:lnTo>
                      <a:pt x="8" y="41"/>
                    </a:lnTo>
                    <a:lnTo>
                      <a:pt x="7" y="41"/>
                    </a:lnTo>
                    <a:lnTo>
                      <a:pt x="6" y="41"/>
                    </a:lnTo>
                    <a:lnTo>
                      <a:pt x="5" y="41"/>
                    </a:lnTo>
                    <a:lnTo>
                      <a:pt x="4" y="41"/>
                    </a:lnTo>
                    <a:lnTo>
                      <a:pt x="3" y="41"/>
                    </a:lnTo>
                    <a:lnTo>
                      <a:pt x="2" y="41"/>
                    </a:lnTo>
                    <a:lnTo>
                      <a:pt x="1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76" name="Freeform 822">
                <a:extLst>
                  <a:ext uri="{FF2B5EF4-FFF2-40B4-BE49-F238E27FC236}">
                    <a16:creationId xmlns:a16="http://schemas.microsoft.com/office/drawing/2014/main" id="{89772D33-45D4-42E9-AA21-CB824DF7EB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" y="47"/>
                <a:ext cx="16" cy="26"/>
              </a:xfrm>
              <a:custGeom>
                <a:avLst/>
                <a:gdLst>
                  <a:gd name="T0" fmla="*/ 0 w 16"/>
                  <a:gd name="T1" fmla="*/ 26 h 26"/>
                  <a:gd name="T2" fmla="*/ 1 w 16"/>
                  <a:gd name="T3" fmla="*/ 23 h 26"/>
                  <a:gd name="T4" fmla="*/ 2 w 16"/>
                  <a:gd name="T5" fmla="*/ 19 h 26"/>
                  <a:gd name="T6" fmla="*/ 4 w 16"/>
                  <a:gd name="T7" fmla="*/ 16 h 26"/>
                  <a:gd name="T8" fmla="*/ 5 w 16"/>
                  <a:gd name="T9" fmla="*/ 13 h 26"/>
                  <a:gd name="T10" fmla="*/ 7 w 16"/>
                  <a:gd name="T11" fmla="*/ 10 h 26"/>
                  <a:gd name="T12" fmla="*/ 9 w 16"/>
                  <a:gd name="T13" fmla="*/ 7 h 26"/>
                  <a:gd name="T14" fmla="*/ 10 w 16"/>
                  <a:gd name="T15" fmla="*/ 4 h 26"/>
                  <a:gd name="T16" fmla="*/ 12 w 16"/>
                  <a:gd name="T17" fmla="*/ 1 h 26"/>
                  <a:gd name="T18" fmla="*/ 13 w 16"/>
                  <a:gd name="T19" fmla="*/ 0 h 26"/>
                  <a:gd name="T20" fmla="*/ 13 w 16"/>
                  <a:gd name="T21" fmla="*/ 0 h 26"/>
                  <a:gd name="T22" fmla="*/ 13 w 16"/>
                  <a:gd name="T23" fmla="*/ 0 h 26"/>
                  <a:gd name="T24" fmla="*/ 14 w 16"/>
                  <a:gd name="T25" fmla="*/ 0 h 26"/>
                  <a:gd name="T26" fmla="*/ 15 w 16"/>
                  <a:gd name="T27" fmla="*/ 0 h 26"/>
                  <a:gd name="T28" fmla="*/ 16 w 16"/>
                  <a:gd name="T29" fmla="*/ 0 h 26"/>
                  <a:gd name="T30" fmla="*/ 16 w 16"/>
                  <a:gd name="T31" fmla="*/ 0 h 26"/>
                  <a:gd name="T32" fmla="*/ 16 w 16"/>
                  <a:gd name="T33" fmla="*/ 0 h 26"/>
                  <a:gd name="T34" fmla="*/ 16 w 16"/>
                  <a:gd name="T35" fmla="*/ 1 h 26"/>
                  <a:gd name="T36" fmla="*/ 15 w 16"/>
                  <a:gd name="T37" fmla="*/ 3 h 26"/>
                  <a:gd name="T38" fmla="*/ 14 w 16"/>
                  <a:gd name="T39" fmla="*/ 5 h 26"/>
                  <a:gd name="T40" fmla="*/ 13 w 16"/>
                  <a:gd name="T41" fmla="*/ 6 h 26"/>
                  <a:gd name="T42" fmla="*/ 11 w 16"/>
                  <a:gd name="T43" fmla="*/ 8 h 26"/>
                  <a:gd name="T44" fmla="*/ 10 w 16"/>
                  <a:gd name="T45" fmla="*/ 10 h 26"/>
                  <a:gd name="T46" fmla="*/ 9 w 16"/>
                  <a:gd name="T47" fmla="*/ 12 h 26"/>
                  <a:gd name="T48" fmla="*/ 8 w 16"/>
                  <a:gd name="T49" fmla="*/ 13 h 26"/>
                  <a:gd name="T50" fmla="*/ 7 w 16"/>
                  <a:gd name="T51" fmla="*/ 15 h 26"/>
                  <a:gd name="T52" fmla="*/ 6 w 16"/>
                  <a:gd name="T53" fmla="*/ 17 h 26"/>
                  <a:gd name="T54" fmla="*/ 5 w 16"/>
                  <a:gd name="T55" fmla="*/ 18 h 26"/>
                  <a:gd name="T56" fmla="*/ 5 w 16"/>
                  <a:gd name="T57" fmla="*/ 20 h 26"/>
                  <a:gd name="T58" fmla="*/ 4 w 16"/>
                  <a:gd name="T59" fmla="*/ 21 h 26"/>
                  <a:gd name="T60" fmla="*/ 3 w 16"/>
                  <a:gd name="T61" fmla="*/ 23 h 26"/>
                  <a:gd name="T62" fmla="*/ 2 w 16"/>
                  <a:gd name="T63" fmla="*/ 25 h 26"/>
                  <a:gd name="T64" fmla="*/ 1 w 16"/>
                  <a:gd name="T65" fmla="*/ 26 h 26"/>
                  <a:gd name="T66" fmla="*/ 1 w 16"/>
                  <a:gd name="T67" fmla="*/ 26 h 26"/>
                  <a:gd name="T68" fmla="*/ 1 w 16"/>
                  <a:gd name="T69" fmla="*/ 26 h 26"/>
                  <a:gd name="T70" fmla="*/ 0 w 16"/>
                  <a:gd name="T71" fmla="*/ 26 h 26"/>
                  <a:gd name="T72" fmla="*/ 0 w 16"/>
                  <a:gd name="T73" fmla="*/ 26 h 2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"/>
                  <a:gd name="T112" fmla="*/ 0 h 26"/>
                  <a:gd name="T113" fmla="*/ 16 w 16"/>
                  <a:gd name="T114" fmla="*/ 26 h 2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" h="26">
                    <a:moveTo>
                      <a:pt x="0" y="26"/>
                    </a:moveTo>
                    <a:lnTo>
                      <a:pt x="1" y="23"/>
                    </a:lnTo>
                    <a:lnTo>
                      <a:pt x="2" y="19"/>
                    </a:lnTo>
                    <a:lnTo>
                      <a:pt x="4" y="16"/>
                    </a:lnTo>
                    <a:lnTo>
                      <a:pt x="5" y="13"/>
                    </a:lnTo>
                    <a:lnTo>
                      <a:pt x="7" y="10"/>
                    </a:lnTo>
                    <a:lnTo>
                      <a:pt x="9" y="7"/>
                    </a:lnTo>
                    <a:lnTo>
                      <a:pt x="10" y="4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5" y="3"/>
                    </a:lnTo>
                    <a:lnTo>
                      <a:pt x="14" y="5"/>
                    </a:lnTo>
                    <a:lnTo>
                      <a:pt x="13" y="6"/>
                    </a:lnTo>
                    <a:lnTo>
                      <a:pt x="11" y="8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7" y="15"/>
                    </a:lnTo>
                    <a:lnTo>
                      <a:pt x="6" y="17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4" y="21"/>
                    </a:lnTo>
                    <a:lnTo>
                      <a:pt x="3" y="23"/>
                    </a:lnTo>
                    <a:lnTo>
                      <a:pt x="2" y="25"/>
                    </a:lnTo>
                    <a:lnTo>
                      <a:pt x="1" y="26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77" name="Freeform 823">
                <a:extLst>
                  <a:ext uri="{FF2B5EF4-FFF2-40B4-BE49-F238E27FC236}">
                    <a16:creationId xmlns:a16="http://schemas.microsoft.com/office/drawing/2014/main" id="{A20571BF-6E09-4901-BB4B-050EE4E567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" y="45"/>
                <a:ext cx="15" cy="28"/>
              </a:xfrm>
              <a:custGeom>
                <a:avLst/>
                <a:gdLst>
                  <a:gd name="T0" fmla="*/ 0 w 15"/>
                  <a:gd name="T1" fmla="*/ 28 h 28"/>
                  <a:gd name="T2" fmla="*/ 0 w 15"/>
                  <a:gd name="T3" fmla="*/ 28 h 28"/>
                  <a:gd name="T4" fmla="*/ 0 w 15"/>
                  <a:gd name="T5" fmla="*/ 27 h 28"/>
                  <a:gd name="T6" fmla="*/ 0 w 15"/>
                  <a:gd name="T7" fmla="*/ 27 h 28"/>
                  <a:gd name="T8" fmla="*/ 0 w 15"/>
                  <a:gd name="T9" fmla="*/ 27 h 28"/>
                  <a:gd name="T10" fmla="*/ 0 w 15"/>
                  <a:gd name="T11" fmla="*/ 26 h 28"/>
                  <a:gd name="T12" fmla="*/ 1 w 15"/>
                  <a:gd name="T13" fmla="*/ 26 h 28"/>
                  <a:gd name="T14" fmla="*/ 1 w 15"/>
                  <a:gd name="T15" fmla="*/ 24 h 28"/>
                  <a:gd name="T16" fmla="*/ 2 w 15"/>
                  <a:gd name="T17" fmla="*/ 23 h 28"/>
                  <a:gd name="T18" fmla="*/ 3 w 15"/>
                  <a:gd name="T19" fmla="*/ 20 h 28"/>
                  <a:gd name="T20" fmla="*/ 5 w 15"/>
                  <a:gd name="T21" fmla="*/ 17 h 28"/>
                  <a:gd name="T22" fmla="*/ 7 w 15"/>
                  <a:gd name="T23" fmla="*/ 13 h 28"/>
                  <a:gd name="T24" fmla="*/ 9 w 15"/>
                  <a:gd name="T25" fmla="*/ 8 h 28"/>
                  <a:gd name="T26" fmla="*/ 9 w 15"/>
                  <a:gd name="T27" fmla="*/ 7 h 28"/>
                  <a:gd name="T28" fmla="*/ 9 w 15"/>
                  <a:gd name="T29" fmla="*/ 7 h 28"/>
                  <a:gd name="T30" fmla="*/ 10 w 15"/>
                  <a:gd name="T31" fmla="*/ 7 h 28"/>
                  <a:gd name="T32" fmla="*/ 10 w 15"/>
                  <a:gd name="T33" fmla="*/ 6 h 28"/>
                  <a:gd name="T34" fmla="*/ 10 w 15"/>
                  <a:gd name="T35" fmla="*/ 5 h 28"/>
                  <a:gd name="T36" fmla="*/ 11 w 15"/>
                  <a:gd name="T37" fmla="*/ 5 h 28"/>
                  <a:gd name="T38" fmla="*/ 12 w 15"/>
                  <a:gd name="T39" fmla="*/ 4 h 28"/>
                  <a:gd name="T40" fmla="*/ 12 w 15"/>
                  <a:gd name="T41" fmla="*/ 3 h 28"/>
                  <a:gd name="T42" fmla="*/ 13 w 15"/>
                  <a:gd name="T43" fmla="*/ 2 h 28"/>
                  <a:gd name="T44" fmla="*/ 13 w 15"/>
                  <a:gd name="T45" fmla="*/ 2 h 28"/>
                  <a:gd name="T46" fmla="*/ 13 w 15"/>
                  <a:gd name="T47" fmla="*/ 1 h 28"/>
                  <a:gd name="T48" fmla="*/ 14 w 15"/>
                  <a:gd name="T49" fmla="*/ 0 h 28"/>
                  <a:gd name="T50" fmla="*/ 14 w 15"/>
                  <a:gd name="T51" fmla="*/ 0 h 28"/>
                  <a:gd name="T52" fmla="*/ 14 w 15"/>
                  <a:gd name="T53" fmla="*/ 0 h 28"/>
                  <a:gd name="T54" fmla="*/ 14 w 15"/>
                  <a:gd name="T55" fmla="*/ 0 h 28"/>
                  <a:gd name="T56" fmla="*/ 14 w 15"/>
                  <a:gd name="T57" fmla="*/ 0 h 28"/>
                  <a:gd name="T58" fmla="*/ 15 w 15"/>
                  <a:gd name="T59" fmla="*/ 0 h 28"/>
                  <a:gd name="T60" fmla="*/ 15 w 15"/>
                  <a:gd name="T61" fmla="*/ 0 h 28"/>
                  <a:gd name="T62" fmla="*/ 15 w 15"/>
                  <a:gd name="T63" fmla="*/ 1 h 28"/>
                  <a:gd name="T64" fmla="*/ 15 w 15"/>
                  <a:gd name="T65" fmla="*/ 1 h 28"/>
                  <a:gd name="T66" fmla="*/ 15 w 15"/>
                  <a:gd name="T67" fmla="*/ 1 h 28"/>
                  <a:gd name="T68" fmla="*/ 15 w 15"/>
                  <a:gd name="T69" fmla="*/ 1 h 28"/>
                  <a:gd name="T70" fmla="*/ 15 w 15"/>
                  <a:gd name="T71" fmla="*/ 2 h 28"/>
                  <a:gd name="T72" fmla="*/ 15 w 15"/>
                  <a:gd name="T73" fmla="*/ 2 h 28"/>
                  <a:gd name="T74" fmla="*/ 13 w 15"/>
                  <a:gd name="T75" fmla="*/ 5 h 28"/>
                  <a:gd name="T76" fmla="*/ 11 w 15"/>
                  <a:gd name="T77" fmla="*/ 8 h 28"/>
                  <a:gd name="T78" fmla="*/ 9 w 15"/>
                  <a:gd name="T79" fmla="*/ 11 h 28"/>
                  <a:gd name="T80" fmla="*/ 7 w 15"/>
                  <a:gd name="T81" fmla="*/ 15 h 28"/>
                  <a:gd name="T82" fmla="*/ 6 w 15"/>
                  <a:gd name="T83" fmla="*/ 18 h 28"/>
                  <a:gd name="T84" fmla="*/ 4 w 15"/>
                  <a:gd name="T85" fmla="*/ 21 h 28"/>
                  <a:gd name="T86" fmla="*/ 3 w 15"/>
                  <a:gd name="T87" fmla="*/ 24 h 28"/>
                  <a:gd name="T88" fmla="*/ 2 w 15"/>
                  <a:gd name="T89" fmla="*/ 28 h 28"/>
                  <a:gd name="T90" fmla="*/ 1 w 15"/>
                  <a:gd name="T91" fmla="*/ 28 h 28"/>
                  <a:gd name="T92" fmla="*/ 1 w 15"/>
                  <a:gd name="T93" fmla="*/ 28 h 28"/>
                  <a:gd name="T94" fmla="*/ 0 w 15"/>
                  <a:gd name="T95" fmla="*/ 28 h 28"/>
                  <a:gd name="T96" fmla="*/ 0 w 15"/>
                  <a:gd name="T97" fmla="*/ 28 h 2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5"/>
                  <a:gd name="T148" fmla="*/ 0 h 28"/>
                  <a:gd name="T149" fmla="*/ 15 w 15"/>
                  <a:gd name="T150" fmla="*/ 28 h 2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5" h="28">
                    <a:moveTo>
                      <a:pt x="0" y="28"/>
                    </a:moveTo>
                    <a:lnTo>
                      <a:pt x="0" y="28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1" y="26"/>
                    </a:lnTo>
                    <a:lnTo>
                      <a:pt x="1" y="24"/>
                    </a:lnTo>
                    <a:lnTo>
                      <a:pt x="2" y="23"/>
                    </a:lnTo>
                    <a:lnTo>
                      <a:pt x="3" y="20"/>
                    </a:lnTo>
                    <a:lnTo>
                      <a:pt x="5" y="17"/>
                    </a:lnTo>
                    <a:lnTo>
                      <a:pt x="7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3" y="5"/>
                    </a:lnTo>
                    <a:lnTo>
                      <a:pt x="11" y="8"/>
                    </a:lnTo>
                    <a:lnTo>
                      <a:pt x="9" y="11"/>
                    </a:lnTo>
                    <a:lnTo>
                      <a:pt x="7" y="15"/>
                    </a:lnTo>
                    <a:lnTo>
                      <a:pt x="6" y="18"/>
                    </a:lnTo>
                    <a:lnTo>
                      <a:pt x="4" y="21"/>
                    </a:lnTo>
                    <a:lnTo>
                      <a:pt x="3" y="24"/>
                    </a:lnTo>
                    <a:lnTo>
                      <a:pt x="2" y="28"/>
                    </a:lnTo>
                    <a:lnTo>
                      <a:pt x="1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78" name="Freeform 824">
                <a:extLst>
                  <a:ext uri="{FF2B5EF4-FFF2-40B4-BE49-F238E27FC236}">
                    <a16:creationId xmlns:a16="http://schemas.microsoft.com/office/drawing/2014/main" id="{C4EBEB23-3694-4703-8B55-95DD3B4D8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" y="59"/>
                <a:ext cx="18" cy="11"/>
              </a:xfrm>
              <a:custGeom>
                <a:avLst/>
                <a:gdLst>
                  <a:gd name="T0" fmla="*/ 10 w 18"/>
                  <a:gd name="T1" fmla="*/ 11 h 11"/>
                  <a:gd name="T2" fmla="*/ 10 w 18"/>
                  <a:gd name="T3" fmla="*/ 10 h 11"/>
                  <a:gd name="T4" fmla="*/ 9 w 18"/>
                  <a:gd name="T5" fmla="*/ 9 h 11"/>
                  <a:gd name="T6" fmla="*/ 8 w 18"/>
                  <a:gd name="T7" fmla="*/ 8 h 11"/>
                  <a:gd name="T8" fmla="*/ 6 w 18"/>
                  <a:gd name="T9" fmla="*/ 7 h 11"/>
                  <a:gd name="T10" fmla="*/ 5 w 18"/>
                  <a:gd name="T11" fmla="*/ 6 h 11"/>
                  <a:gd name="T12" fmla="*/ 3 w 18"/>
                  <a:gd name="T13" fmla="*/ 5 h 11"/>
                  <a:gd name="T14" fmla="*/ 2 w 18"/>
                  <a:gd name="T15" fmla="*/ 4 h 11"/>
                  <a:gd name="T16" fmla="*/ 0 w 18"/>
                  <a:gd name="T17" fmla="*/ 4 h 11"/>
                  <a:gd name="T18" fmla="*/ 1 w 18"/>
                  <a:gd name="T19" fmla="*/ 2 h 11"/>
                  <a:gd name="T20" fmla="*/ 1 w 18"/>
                  <a:gd name="T21" fmla="*/ 1 h 11"/>
                  <a:gd name="T22" fmla="*/ 2 w 18"/>
                  <a:gd name="T23" fmla="*/ 1 h 11"/>
                  <a:gd name="T24" fmla="*/ 4 w 18"/>
                  <a:gd name="T25" fmla="*/ 0 h 11"/>
                  <a:gd name="T26" fmla="*/ 5 w 18"/>
                  <a:gd name="T27" fmla="*/ 1 h 11"/>
                  <a:gd name="T28" fmla="*/ 7 w 18"/>
                  <a:gd name="T29" fmla="*/ 2 h 11"/>
                  <a:gd name="T30" fmla="*/ 9 w 18"/>
                  <a:gd name="T31" fmla="*/ 3 h 11"/>
                  <a:gd name="T32" fmla="*/ 11 w 18"/>
                  <a:gd name="T33" fmla="*/ 5 h 11"/>
                  <a:gd name="T34" fmla="*/ 12 w 18"/>
                  <a:gd name="T35" fmla="*/ 6 h 11"/>
                  <a:gd name="T36" fmla="*/ 14 w 18"/>
                  <a:gd name="T37" fmla="*/ 7 h 11"/>
                  <a:gd name="T38" fmla="*/ 16 w 18"/>
                  <a:gd name="T39" fmla="*/ 8 h 11"/>
                  <a:gd name="T40" fmla="*/ 18 w 18"/>
                  <a:gd name="T41" fmla="*/ 10 h 11"/>
                  <a:gd name="T42" fmla="*/ 18 w 18"/>
                  <a:gd name="T43" fmla="*/ 10 h 11"/>
                  <a:gd name="T44" fmla="*/ 18 w 18"/>
                  <a:gd name="T45" fmla="*/ 10 h 11"/>
                  <a:gd name="T46" fmla="*/ 18 w 18"/>
                  <a:gd name="T47" fmla="*/ 10 h 11"/>
                  <a:gd name="T48" fmla="*/ 18 w 18"/>
                  <a:gd name="T49" fmla="*/ 10 h 11"/>
                  <a:gd name="T50" fmla="*/ 17 w 18"/>
                  <a:gd name="T51" fmla="*/ 10 h 11"/>
                  <a:gd name="T52" fmla="*/ 16 w 18"/>
                  <a:gd name="T53" fmla="*/ 10 h 11"/>
                  <a:gd name="T54" fmla="*/ 15 w 18"/>
                  <a:gd name="T55" fmla="*/ 10 h 11"/>
                  <a:gd name="T56" fmla="*/ 14 w 18"/>
                  <a:gd name="T57" fmla="*/ 10 h 11"/>
                  <a:gd name="T58" fmla="*/ 13 w 18"/>
                  <a:gd name="T59" fmla="*/ 10 h 11"/>
                  <a:gd name="T60" fmla="*/ 12 w 18"/>
                  <a:gd name="T61" fmla="*/ 11 h 11"/>
                  <a:gd name="T62" fmla="*/ 11 w 18"/>
                  <a:gd name="T63" fmla="*/ 11 h 11"/>
                  <a:gd name="T64" fmla="*/ 10 w 18"/>
                  <a:gd name="T65" fmla="*/ 11 h 1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"/>
                  <a:gd name="T100" fmla="*/ 0 h 11"/>
                  <a:gd name="T101" fmla="*/ 18 w 18"/>
                  <a:gd name="T102" fmla="*/ 11 h 1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" h="11">
                    <a:moveTo>
                      <a:pt x="10" y="11"/>
                    </a:moveTo>
                    <a:lnTo>
                      <a:pt x="10" y="10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6" y="7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6"/>
                    </a:lnTo>
                    <a:lnTo>
                      <a:pt x="14" y="7"/>
                    </a:lnTo>
                    <a:lnTo>
                      <a:pt x="16" y="8"/>
                    </a:lnTo>
                    <a:lnTo>
                      <a:pt x="18" y="10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66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79" name="Freeform 825">
                <a:extLst>
                  <a:ext uri="{FF2B5EF4-FFF2-40B4-BE49-F238E27FC236}">
                    <a16:creationId xmlns:a16="http://schemas.microsoft.com/office/drawing/2014/main" id="{CDFD516B-E199-48CF-A329-EED4E0A913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" y="58"/>
                <a:ext cx="14" cy="8"/>
              </a:xfrm>
              <a:custGeom>
                <a:avLst/>
                <a:gdLst>
                  <a:gd name="T0" fmla="*/ 11 w 14"/>
                  <a:gd name="T1" fmla="*/ 8 h 8"/>
                  <a:gd name="T2" fmla="*/ 10 w 14"/>
                  <a:gd name="T3" fmla="*/ 7 h 8"/>
                  <a:gd name="T4" fmla="*/ 9 w 14"/>
                  <a:gd name="T5" fmla="*/ 6 h 8"/>
                  <a:gd name="T6" fmla="*/ 7 w 14"/>
                  <a:gd name="T7" fmla="*/ 5 h 8"/>
                  <a:gd name="T8" fmla="*/ 5 w 14"/>
                  <a:gd name="T9" fmla="*/ 4 h 8"/>
                  <a:gd name="T10" fmla="*/ 3 w 14"/>
                  <a:gd name="T11" fmla="*/ 3 h 8"/>
                  <a:gd name="T12" fmla="*/ 2 w 14"/>
                  <a:gd name="T13" fmla="*/ 2 h 8"/>
                  <a:gd name="T14" fmla="*/ 1 w 14"/>
                  <a:gd name="T15" fmla="*/ 1 h 8"/>
                  <a:gd name="T16" fmla="*/ 0 w 14"/>
                  <a:gd name="T17" fmla="*/ 0 h 8"/>
                  <a:gd name="T18" fmla="*/ 3 w 14"/>
                  <a:gd name="T19" fmla="*/ 0 h 8"/>
                  <a:gd name="T20" fmla="*/ 5 w 14"/>
                  <a:gd name="T21" fmla="*/ 0 h 8"/>
                  <a:gd name="T22" fmla="*/ 6 w 14"/>
                  <a:gd name="T23" fmla="*/ 0 h 8"/>
                  <a:gd name="T24" fmla="*/ 8 w 14"/>
                  <a:gd name="T25" fmla="*/ 0 h 8"/>
                  <a:gd name="T26" fmla="*/ 9 w 14"/>
                  <a:gd name="T27" fmla="*/ 1 h 8"/>
                  <a:gd name="T28" fmla="*/ 10 w 14"/>
                  <a:gd name="T29" fmla="*/ 2 h 8"/>
                  <a:gd name="T30" fmla="*/ 12 w 14"/>
                  <a:gd name="T31" fmla="*/ 3 h 8"/>
                  <a:gd name="T32" fmla="*/ 14 w 14"/>
                  <a:gd name="T33" fmla="*/ 5 h 8"/>
                  <a:gd name="T34" fmla="*/ 14 w 14"/>
                  <a:gd name="T35" fmla="*/ 5 h 8"/>
                  <a:gd name="T36" fmla="*/ 13 w 14"/>
                  <a:gd name="T37" fmla="*/ 6 h 8"/>
                  <a:gd name="T38" fmla="*/ 12 w 14"/>
                  <a:gd name="T39" fmla="*/ 6 h 8"/>
                  <a:gd name="T40" fmla="*/ 12 w 14"/>
                  <a:gd name="T41" fmla="*/ 6 h 8"/>
                  <a:gd name="T42" fmla="*/ 11 w 14"/>
                  <a:gd name="T43" fmla="*/ 7 h 8"/>
                  <a:gd name="T44" fmla="*/ 11 w 14"/>
                  <a:gd name="T45" fmla="*/ 8 h 8"/>
                  <a:gd name="T46" fmla="*/ 11 w 14"/>
                  <a:gd name="T47" fmla="*/ 8 h 8"/>
                  <a:gd name="T48" fmla="*/ 11 w 14"/>
                  <a:gd name="T49" fmla="*/ 8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"/>
                  <a:gd name="T76" fmla="*/ 0 h 8"/>
                  <a:gd name="T77" fmla="*/ 14 w 14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" h="8">
                    <a:moveTo>
                      <a:pt x="11" y="8"/>
                    </a:moveTo>
                    <a:lnTo>
                      <a:pt x="10" y="7"/>
                    </a:lnTo>
                    <a:lnTo>
                      <a:pt x="9" y="6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1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4" y="5"/>
                    </a:lnTo>
                    <a:lnTo>
                      <a:pt x="13" y="6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66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80" name="Freeform 826">
                <a:extLst>
                  <a:ext uri="{FF2B5EF4-FFF2-40B4-BE49-F238E27FC236}">
                    <a16:creationId xmlns:a16="http://schemas.microsoft.com/office/drawing/2014/main" id="{E0BCD51D-5E30-4550-81D6-5E17C4F2D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60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0 w 3"/>
                  <a:gd name="T5" fmla="*/ 2 h 2"/>
                  <a:gd name="T6" fmla="*/ 0 w 3"/>
                  <a:gd name="T7" fmla="*/ 1 h 2"/>
                  <a:gd name="T8" fmla="*/ 0 w 3"/>
                  <a:gd name="T9" fmla="*/ 1 h 2"/>
                  <a:gd name="T10" fmla="*/ 1 w 3"/>
                  <a:gd name="T11" fmla="*/ 1 h 2"/>
                  <a:gd name="T12" fmla="*/ 2 w 3"/>
                  <a:gd name="T13" fmla="*/ 1 h 2"/>
                  <a:gd name="T14" fmla="*/ 2 w 3"/>
                  <a:gd name="T15" fmla="*/ 0 h 2"/>
                  <a:gd name="T16" fmla="*/ 3 w 3"/>
                  <a:gd name="T17" fmla="*/ 1 h 2"/>
                  <a:gd name="T18" fmla="*/ 3 w 3"/>
                  <a:gd name="T19" fmla="*/ 1 h 2"/>
                  <a:gd name="T20" fmla="*/ 3 w 3"/>
                  <a:gd name="T21" fmla="*/ 1 h 2"/>
                  <a:gd name="T22" fmla="*/ 2 w 3"/>
                  <a:gd name="T23" fmla="*/ 1 h 2"/>
                  <a:gd name="T24" fmla="*/ 0 w 3"/>
                  <a:gd name="T25" fmla="*/ 2 h 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2"/>
                  <a:gd name="T41" fmla="*/ 3 w 3"/>
                  <a:gd name="T42" fmla="*/ 2 h 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81" name="Freeform 827">
                <a:extLst>
                  <a:ext uri="{FF2B5EF4-FFF2-40B4-BE49-F238E27FC236}">
                    <a16:creationId xmlns:a16="http://schemas.microsoft.com/office/drawing/2014/main" id="{4B95355D-0B72-4C74-A5B7-9CD974F31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" y="58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1 w 3"/>
                  <a:gd name="T5" fmla="*/ 1 h 1"/>
                  <a:gd name="T6" fmla="*/ 0 w 3"/>
                  <a:gd name="T7" fmla="*/ 1 h 1"/>
                  <a:gd name="T8" fmla="*/ 0 w 3"/>
                  <a:gd name="T9" fmla="*/ 1 h 1"/>
                  <a:gd name="T10" fmla="*/ 1 w 3"/>
                  <a:gd name="T11" fmla="*/ 1 h 1"/>
                  <a:gd name="T12" fmla="*/ 1 w 3"/>
                  <a:gd name="T13" fmla="*/ 1 h 1"/>
                  <a:gd name="T14" fmla="*/ 2 w 3"/>
                  <a:gd name="T15" fmla="*/ 0 h 1"/>
                  <a:gd name="T16" fmla="*/ 2 w 3"/>
                  <a:gd name="T17" fmla="*/ 0 h 1"/>
                  <a:gd name="T18" fmla="*/ 2 w 3"/>
                  <a:gd name="T19" fmla="*/ 0 h 1"/>
                  <a:gd name="T20" fmla="*/ 2 w 3"/>
                  <a:gd name="T21" fmla="*/ 0 h 1"/>
                  <a:gd name="T22" fmla="*/ 2 w 3"/>
                  <a:gd name="T23" fmla="*/ 1 h 1"/>
                  <a:gd name="T24" fmla="*/ 3 w 3"/>
                  <a:gd name="T25" fmla="*/ 1 h 1"/>
                  <a:gd name="T26" fmla="*/ 2 w 3"/>
                  <a:gd name="T27" fmla="*/ 1 h 1"/>
                  <a:gd name="T28" fmla="*/ 2 w 3"/>
                  <a:gd name="T29" fmla="*/ 1 h 1"/>
                  <a:gd name="T30" fmla="*/ 1 w 3"/>
                  <a:gd name="T31" fmla="*/ 1 h 1"/>
                  <a:gd name="T32" fmla="*/ 1 w 3"/>
                  <a:gd name="T33" fmla="*/ 1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1"/>
                  <a:gd name="T53" fmla="*/ 3 w 3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82" name="Freeform 828">
                <a:extLst>
                  <a:ext uri="{FF2B5EF4-FFF2-40B4-BE49-F238E27FC236}">
                    <a16:creationId xmlns:a16="http://schemas.microsoft.com/office/drawing/2014/main" id="{65067729-BC7E-4AE1-971F-4B55FBE631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" y="48"/>
                <a:ext cx="12" cy="10"/>
              </a:xfrm>
              <a:custGeom>
                <a:avLst/>
                <a:gdLst>
                  <a:gd name="T0" fmla="*/ 7 w 12"/>
                  <a:gd name="T1" fmla="*/ 10 h 10"/>
                  <a:gd name="T2" fmla="*/ 7 w 12"/>
                  <a:gd name="T3" fmla="*/ 10 h 10"/>
                  <a:gd name="T4" fmla="*/ 7 w 12"/>
                  <a:gd name="T5" fmla="*/ 10 h 10"/>
                  <a:gd name="T6" fmla="*/ 7 w 12"/>
                  <a:gd name="T7" fmla="*/ 10 h 10"/>
                  <a:gd name="T8" fmla="*/ 6 w 12"/>
                  <a:gd name="T9" fmla="*/ 10 h 10"/>
                  <a:gd name="T10" fmla="*/ 6 w 12"/>
                  <a:gd name="T11" fmla="*/ 10 h 10"/>
                  <a:gd name="T12" fmla="*/ 5 w 12"/>
                  <a:gd name="T13" fmla="*/ 9 h 10"/>
                  <a:gd name="T14" fmla="*/ 5 w 12"/>
                  <a:gd name="T15" fmla="*/ 9 h 10"/>
                  <a:gd name="T16" fmla="*/ 5 w 12"/>
                  <a:gd name="T17" fmla="*/ 9 h 10"/>
                  <a:gd name="T18" fmla="*/ 3 w 12"/>
                  <a:gd name="T19" fmla="*/ 8 h 10"/>
                  <a:gd name="T20" fmla="*/ 2 w 12"/>
                  <a:gd name="T21" fmla="*/ 7 h 10"/>
                  <a:gd name="T22" fmla="*/ 1 w 12"/>
                  <a:gd name="T23" fmla="*/ 7 h 10"/>
                  <a:gd name="T24" fmla="*/ 0 w 12"/>
                  <a:gd name="T25" fmla="*/ 6 h 10"/>
                  <a:gd name="T26" fmla="*/ 0 w 12"/>
                  <a:gd name="T27" fmla="*/ 6 h 10"/>
                  <a:gd name="T28" fmla="*/ 0 w 12"/>
                  <a:gd name="T29" fmla="*/ 6 h 10"/>
                  <a:gd name="T30" fmla="*/ 0 w 12"/>
                  <a:gd name="T31" fmla="*/ 6 h 10"/>
                  <a:gd name="T32" fmla="*/ 0 w 12"/>
                  <a:gd name="T33" fmla="*/ 4 h 10"/>
                  <a:gd name="T34" fmla="*/ 1 w 12"/>
                  <a:gd name="T35" fmla="*/ 2 h 10"/>
                  <a:gd name="T36" fmla="*/ 2 w 12"/>
                  <a:gd name="T37" fmla="*/ 0 h 10"/>
                  <a:gd name="T38" fmla="*/ 2 w 12"/>
                  <a:gd name="T39" fmla="*/ 0 h 10"/>
                  <a:gd name="T40" fmla="*/ 3 w 12"/>
                  <a:gd name="T41" fmla="*/ 2 h 10"/>
                  <a:gd name="T42" fmla="*/ 5 w 12"/>
                  <a:gd name="T43" fmla="*/ 3 h 10"/>
                  <a:gd name="T44" fmla="*/ 7 w 12"/>
                  <a:gd name="T45" fmla="*/ 4 h 10"/>
                  <a:gd name="T46" fmla="*/ 10 w 12"/>
                  <a:gd name="T47" fmla="*/ 4 h 10"/>
                  <a:gd name="T48" fmla="*/ 12 w 12"/>
                  <a:gd name="T49" fmla="*/ 4 h 10"/>
                  <a:gd name="T50" fmla="*/ 12 w 12"/>
                  <a:gd name="T51" fmla="*/ 5 h 10"/>
                  <a:gd name="T52" fmla="*/ 11 w 12"/>
                  <a:gd name="T53" fmla="*/ 5 h 10"/>
                  <a:gd name="T54" fmla="*/ 11 w 12"/>
                  <a:gd name="T55" fmla="*/ 5 h 10"/>
                  <a:gd name="T56" fmla="*/ 10 w 12"/>
                  <a:gd name="T57" fmla="*/ 5 h 10"/>
                  <a:gd name="T58" fmla="*/ 8 w 12"/>
                  <a:gd name="T59" fmla="*/ 5 h 10"/>
                  <a:gd name="T60" fmla="*/ 7 w 12"/>
                  <a:gd name="T61" fmla="*/ 5 h 10"/>
                  <a:gd name="T62" fmla="*/ 8 w 12"/>
                  <a:gd name="T63" fmla="*/ 6 h 10"/>
                  <a:gd name="T64" fmla="*/ 9 w 12"/>
                  <a:gd name="T65" fmla="*/ 6 h 10"/>
                  <a:gd name="T66" fmla="*/ 10 w 12"/>
                  <a:gd name="T67" fmla="*/ 6 h 10"/>
                  <a:gd name="T68" fmla="*/ 11 w 12"/>
                  <a:gd name="T69" fmla="*/ 6 h 10"/>
                  <a:gd name="T70" fmla="*/ 11 w 12"/>
                  <a:gd name="T71" fmla="*/ 6 h 10"/>
                  <a:gd name="T72" fmla="*/ 10 w 12"/>
                  <a:gd name="T73" fmla="*/ 6 h 10"/>
                  <a:gd name="T74" fmla="*/ 9 w 12"/>
                  <a:gd name="T75" fmla="*/ 6 h 10"/>
                  <a:gd name="T76" fmla="*/ 7 w 12"/>
                  <a:gd name="T77" fmla="*/ 6 h 10"/>
                  <a:gd name="T78" fmla="*/ 6 w 12"/>
                  <a:gd name="T79" fmla="*/ 6 h 10"/>
                  <a:gd name="T80" fmla="*/ 6 w 12"/>
                  <a:gd name="T81" fmla="*/ 7 h 10"/>
                  <a:gd name="T82" fmla="*/ 7 w 12"/>
                  <a:gd name="T83" fmla="*/ 7 h 10"/>
                  <a:gd name="T84" fmla="*/ 8 w 12"/>
                  <a:gd name="T85" fmla="*/ 7 h 10"/>
                  <a:gd name="T86" fmla="*/ 10 w 12"/>
                  <a:gd name="T87" fmla="*/ 7 h 10"/>
                  <a:gd name="T88" fmla="*/ 10 w 12"/>
                  <a:gd name="T89" fmla="*/ 8 h 10"/>
                  <a:gd name="T90" fmla="*/ 10 w 12"/>
                  <a:gd name="T91" fmla="*/ 8 h 10"/>
                  <a:gd name="T92" fmla="*/ 9 w 12"/>
                  <a:gd name="T93" fmla="*/ 8 h 10"/>
                  <a:gd name="T94" fmla="*/ 7 w 12"/>
                  <a:gd name="T95" fmla="*/ 8 h 10"/>
                  <a:gd name="T96" fmla="*/ 7 w 12"/>
                  <a:gd name="T97" fmla="*/ 9 h 10"/>
                  <a:gd name="T98" fmla="*/ 8 w 12"/>
                  <a:gd name="T99" fmla="*/ 9 h 10"/>
                  <a:gd name="T100" fmla="*/ 9 w 12"/>
                  <a:gd name="T101" fmla="*/ 10 h 10"/>
                  <a:gd name="T102" fmla="*/ 9 w 12"/>
                  <a:gd name="T103" fmla="*/ 10 h 10"/>
                  <a:gd name="T104" fmla="*/ 8 w 12"/>
                  <a:gd name="T105" fmla="*/ 10 h 10"/>
                  <a:gd name="T106" fmla="*/ 9 w 12"/>
                  <a:gd name="T107" fmla="*/ 10 h 10"/>
                  <a:gd name="T108" fmla="*/ 9 w 12"/>
                  <a:gd name="T109" fmla="*/ 10 h 10"/>
                  <a:gd name="T110" fmla="*/ 9 w 12"/>
                  <a:gd name="T111" fmla="*/ 10 h 10"/>
                  <a:gd name="T112" fmla="*/ 8 w 12"/>
                  <a:gd name="T113" fmla="*/ 10 h 10"/>
                  <a:gd name="T114" fmla="*/ 8 w 12"/>
                  <a:gd name="T115" fmla="*/ 10 h 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2"/>
                  <a:gd name="T175" fmla="*/ 0 h 10"/>
                  <a:gd name="T176" fmla="*/ 12 w 12"/>
                  <a:gd name="T177" fmla="*/ 10 h 1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2" h="10">
                    <a:moveTo>
                      <a:pt x="7" y="10"/>
                    </a:moveTo>
                    <a:lnTo>
                      <a:pt x="7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83" name="Freeform 829">
                <a:extLst>
                  <a:ext uri="{FF2B5EF4-FFF2-40B4-BE49-F238E27FC236}">
                    <a16:creationId xmlns:a16="http://schemas.microsoft.com/office/drawing/2014/main" id="{7A1DDE1B-AC25-4257-B0DC-C97BB3F6C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" y="48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1 w 3"/>
                  <a:gd name="T3" fmla="*/ 3 h 4"/>
                  <a:gd name="T4" fmla="*/ 0 w 3"/>
                  <a:gd name="T5" fmla="*/ 2 h 4"/>
                  <a:gd name="T6" fmla="*/ 0 w 3"/>
                  <a:gd name="T7" fmla="*/ 1 h 4"/>
                  <a:gd name="T8" fmla="*/ 1 w 3"/>
                  <a:gd name="T9" fmla="*/ 0 h 4"/>
                  <a:gd name="T10" fmla="*/ 1 w 3"/>
                  <a:gd name="T11" fmla="*/ 0 h 4"/>
                  <a:gd name="T12" fmla="*/ 2 w 3"/>
                  <a:gd name="T13" fmla="*/ 0 h 4"/>
                  <a:gd name="T14" fmla="*/ 2 w 3"/>
                  <a:gd name="T15" fmla="*/ 0 h 4"/>
                  <a:gd name="T16" fmla="*/ 3 w 3"/>
                  <a:gd name="T17" fmla="*/ 0 h 4"/>
                  <a:gd name="T18" fmla="*/ 3 w 3"/>
                  <a:gd name="T19" fmla="*/ 1 h 4"/>
                  <a:gd name="T20" fmla="*/ 2 w 3"/>
                  <a:gd name="T21" fmla="*/ 2 h 4"/>
                  <a:gd name="T22" fmla="*/ 2 w 3"/>
                  <a:gd name="T23" fmla="*/ 3 h 4"/>
                  <a:gd name="T24" fmla="*/ 1 w 3"/>
                  <a:gd name="T25" fmla="*/ 4 h 4"/>
                  <a:gd name="T26" fmla="*/ 1 w 3"/>
                  <a:gd name="T27" fmla="*/ 4 h 4"/>
                  <a:gd name="T28" fmla="*/ 1 w 3"/>
                  <a:gd name="T29" fmla="*/ 4 h 4"/>
                  <a:gd name="T30" fmla="*/ 1 w 3"/>
                  <a:gd name="T31" fmla="*/ 4 h 4"/>
                  <a:gd name="T32" fmla="*/ 1 w 3"/>
                  <a:gd name="T33" fmla="*/ 4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1" y="4"/>
                    </a:moveTo>
                    <a:lnTo>
                      <a:pt x="1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84" name="Freeform 830">
                <a:extLst>
                  <a:ext uri="{FF2B5EF4-FFF2-40B4-BE49-F238E27FC236}">
                    <a16:creationId xmlns:a16="http://schemas.microsoft.com/office/drawing/2014/main" id="{4EF4E64B-394A-4EB9-813D-2C080AF27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" y="5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  <a:gd name="T14" fmla="*/ 0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1 h 1"/>
                  <a:gd name="T22" fmla="*/ 1 w 1"/>
                  <a:gd name="T23" fmla="*/ 1 h 1"/>
                  <a:gd name="T24" fmla="*/ 1 w 1"/>
                  <a:gd name="T25" fmla="*/ 1 h 1"/>
                  <a:gd name="T26" fmla="*/ 1 w 1"/>
                  <a:gd name="T27" fmla="*/ 1 h 1"/>
                  <a:gd name="T28" fmla="*/ 1 w 1"/>
                  <a:gd name="T29" fmla="*/ 1 h 1"/>
                  <a:gd name="T30" fmla="*/ 1 w 1"/>
                  <a:gd name="T31" fmla="*/ 1 h 1"/>
                  <a:gd name="T32" fmla="*/ 1 w 1"/>
                  <a:gd name="T33" fmla="*/ 1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"/>
                  <a:gd name="T52" fmla="*/ 0 h 1"/>
                  <a:gd name="T53" fmla="*/ 1 w 1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" h="1">
                    <a:moveTo>
                      <a:pt x="1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6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85" name="Freeform 831">
                <a:extLst>
                  <a:ext uri="{FF2B5EF4-FFF2-40B4-BE49-F238E27FC236}">
                    <a16:creationId xmlns:a16="http://schemas.microsoft.com/office/drawing/2014/main" id="{53919336-4705-4530-8FC1-1FF766A91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" y="31"/>
                <a:ext cx="20" cy="20"/>
              </a:xfrm>
              <a:custGeom>
                <a:avLst/>
                <a:gdLst>
                  <a:gd name="T0" fmla="*/ 5 w 20"/>
                  <a:gd name="T1" fmla="*/ 20 h 20"/>
                  <a:gd name="T2" fmla="*/ 4 w 20"/>
                  <a:gd name="T3" fmla="*/ 20 h 20"/>
                  <a:gd name="T4" fmla="*/ 3 w 20"/>
                  <a:gd name="T5" fmla="*/ 20 h 20"/>
                  <a:gd name="T6" fmla="*/ 2 w 20"/>
                  <a:gd name="T7" fmla="*/ 19 h 20"/>
                  <a:gd name="T8" fmla="*/ 2 w 20"/>
                  <a:gd name="T9" fmla="*/ 18 h 20"/>
                  <a:gd name="T10" fmla="*/ 1 w 20"/>
                  <a:gd name="T11" fmla="*/ 18 h 20"/>
                  <a:gd name="T12" fmla="*/ 1 w 20"/>
                  <a:gd name="T13" fmla="*/ 17 h 20"/>
                  <a:gd name="T14" fmla="*/ 0 w 20"/>
                  <a:gd name="T15" fmla="*/ 16 h 20"/>
                  <a:gd name="T16" fmla="*/ 0 w 20"/>
                  <a:gd name="T17" fmla="*/ 16 h 20"/>
                  <a:gd name="T18" fmla="*/ 0 w 20"/>
                  <a:gd name="T19" fmla="*/ 16 h 20"/>
                  <a:gd name="T20" fmla="*/ 0 w 20"/>
                  <a:gd name="T21" fmla="*/ 16 h 20"/>
                  <a:gd name="T22" fmla="*/ 0 w 20"/>
                  <a:gd name="T23" fmla="*/ 16 h 20"/>
                  <a:gd name="T24" fmla="*/ 0 w 20"/>
                  <a:gd name="T25" fmla="*/ 16 h 20"/>
                  <a:gd name="T26" fmla="*/ 1 w 20"/>
                  <a:gd name="T27" fmla="*/ 14 h 20"/>
                  <a:gd name="T28" fmla="*/ 1 w 20"/>
                  <a:gd name="T29" fmla="*/ 12 h 20"/>
                  <a:gd name="T30" fmla="*/ 2 w 20"/>
                  <a:gd name="T31" fmla="*/ 10 h 20"/>
                  <a:gd name="T32" fmla="*/ 3 w 20"/>
                  <a:gd name="T33" fmla="*/ 7 h 20"/>
                  <a:gd name="T34" fmla="*/ 4 w 20"/>
                  <a:gd name="T35" fmla="*/ 5 h 20"/>
                  <a:gd name="T36" fmla="*/ 5 w 20"/>
                  <a:gd name="T37" fmla="*/ 4 h 20"/>
                  <a:gd name="T38" fmla="*/ 7 w 20"/>
                  <a:gd name="T39" fmla="*/ 2 h 20"/>
                  <a:gd name="T40" fmla="*/ 8 w 20"/>
                  <a:gd name="T41" fmla="*/ 1 h 20"/>
                  <a:gd name="T42" fmla="*/ 10 w 20"/>
                  <a:gd name="T43" fmla="*/ 1 h 20"/>
                  <a:gd name="T44" fmla="*/ 12 w 20"/>
                  <a:gd name="T45" fmla="*/ 0 h 20"/>
                  <a:gd name="T46" fmla="*/ 13 w 20"/>
                  <a:gd name="T47" fmla="*/ 1 h 20"/>
                  <a:gd name="T48" fmla="*/ 14 w 20"/>
                  <a:gd name="T49" fmla="*/ 1 h 20"/>
                  <a:gd name="T50" fmla="*/ 16 w 20"/>
                  <a:gd name="T51" fmla="*/ 1 h 20"/>
                  <a:gd name="T52" fmla="*/ 17 w 20"/>
                  <a:gd name="T53" fmla="*/ 2 h 20"/>
                  <a:gd name="T54" fmla="*/ 18 w 20"/>
                  <a:gd name="T55" fmla="*/ 4 h 20"/>
                  <a:gd name="T56" fmla="*/ 20 w 20"/>
                  <a:gd name="T57" fmla="*/ 5 h 20"/>
                  <a:gd name="T58" fmla="*/ 20 w 20"/>
                  <a:gd name="T59" fmla="*/ 5 h 20"/>
                  <a:gd name="T60" fmla="*/ 20 w 20"/>
                  <a:gd name="T61" fmla="*/ 5 h 20"/>
                  <a:gd name="T62" fmla="*/ 20 w 20"/>
                  <a:gd name="T63" fmla="*/ 6 h 20"/>
                  <a:gd name="T64" fmla="*/ 20 w 20"/>
                  <a:gd name="T65" fmla="*/ 6 h 20"/>
                  <a:gd name="T66" fmla="*/ 19 w 20"/>
                  <a:gd name="T67" fmla="*/ 6 h 20"/>
                  <a:gd name="T68" fmla="*/ 18 w 20"/>
                  <a:gd name="T69" fmla="*/ 6 h 20"/>
                  <a:gd name="T70" fmla="*/ 17 w 20"/>
                  <a:gd name="T71" fmla="*/ 6 h 20"/>
                  <a:gd name="T72" fmla="*/ 17 w 20"/>
                  <a:gd name="T73" fmla="*/ 6 h 20"/>
                  <a:gd name="T74" fmla="*/ 17 w 20"/>
                  <a:gd name="T75" fmla="*/ 7 h 20"/>
                  <a:gd name="T76" fmla="*/ 16 w 20"/>
                  <a:gd name="T77" fmla="*/ 8 h 20"/>
                  <a:gd name="T78" fmla="*/ 16 w 20"/>
                  <a:gd name="T79" fmla="*/ 9 h 20"/>
                  <a:gd name="T80" fmla="*/ 16 w 20"/>
                  <a:gd name="T81" fmla="*/ 10 h 20"/>
                  <a:gd name="T82" fmla="*/ 15 w 20"/>
                  <a:gd name="T83" fmla="*/ 10 h 20"/>
                  <a:gd name="T84" fmla="*/ 15 w 20"/>
                  <a:gd name="T85" fmla="*/ 10 h 20"/>
                  <a:gd name="T86" fmla="*/ 15 w 20"/>
                  <a:gd name="T87" fmla="*/ 11 h 20"/>
                  <a:gd name="T88" fmla="*/ 14 w 20"/>
                  <a:gd name="T89" fmla="*/ 11 h 20"/>
                  <a:gd name="T90" fmla="*/ 14 w 20"/>
                  <a:gd name="T91" fmla="*/ 12 h 20"/>
                  <a:gd name="T92" fmla="*/ 13 w 20"/>
                  <a:gd name="T93" fmla="*/ 14 h 20"/>
                  <a:gd name="T94" fmla="*/ 13 w 20"/>
                  <a:gd name="T95" fmla="*/ 15 h 20"/>
                  <a:gd name="T96" fmla="*/ 12 w 20"/>
                  <a:gd name="T97" fmla="*/ 16 h 20"/>
                  <a:gd name="T98" fmla="*/ 11 w 20"/>
                  <a:gd name="T99" fmla="*/ 17 h 20"/>
                  <a:gd name="T100" fmla="*/ 10 w 20"/>
                  <a:gd name="T101" fmla="*/ 19 h 20"/>
                  <a:gd name="T102" fmla="*/ 9 w 20"/>
                  <a:gd name="T103" fmla="*/ 20 h 20"/>
                  <a:gd name="T104" fmla="*/ 7 w 20"/>
                  <a:gd name="T105" fmla="*/ 20 h 20"/>
                  <a:gd name="T106" fmla="*/ 7 w 20"/>
                  <a:gd name="T107" fmla="*/ 20 h 20"/>
                  <a:gd name="T108" fmla="*/ 6 w 20"/>
                  <a:gd name="T109" fmla="*/ 20 h 20"/>
                  <a:gd name="T110" fmla="*/ 5 w 20"/>
                  <a:gd name="T111" fmla="*/ 20 h 20"/>
                  <a:gd name="T112" fmla="*/ 5 w 20"/>
                  <a:gd name="T113" fmla="*/ 20 h 2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"/>
                  <a:gd name="T172" fmla="*/ 0 h 20"/>
                  <a:gd name="T173" fmla="*/ 20 w 20"/>
                  <a:gd name="T174" fmla="*/ 20 h 2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" h="20">
                    <a:moveTo>
                      <a:pt x="5" y="20"/>
                    </a:moveTo>
                    <a:lnTo>
                      <a:pt x="4" y="20"/>
                    </a:lnTo>
                    <a:lnTo>
                      <a:pt x="3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2" y="0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7" y="2"/>
                    </a:lnTo>
                    <a:lnTo>
                      <a:pt x="18" y="4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8" y="6"/>
                    </a:lnTo>
                    <a:lnTo>
                      <a:pt x="17" y="6"/>
                    </a:lnTo>
                    <a:lnTo>
                      <a:pt x="17" y="7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11"/>
                    </a:lnTo>
                    <a:lnTo>
                      <a:pt x="14" y="11"/>
                    </a:lnTo>
                    <a:lnTo>
                      <a:pt x="14" y="12"/>
                    </a:lnTo>
                    <a:lnTo>
                      <a:pt x="13" y="14"/>
                    </a:lnTo>
                    <a:lnTo>
                      <a:pt x="13" y="15"/>
                    </a:lnTo>
                    <a:lnTo>
                      <a:pt x="12" y="16"/>
                    </a:lnTo>
                    <a:lnTo>
                      <a:pt x="11" y="17"/>
                    </a:lnTo>
                    <a:lnTo>
                      <a:pt x="10" y="19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F2D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86" name="Freeform 832">
                <a:extLst>
                  <a:ext uri="{FF2B5EF4-FFF2-40B4-BE49-F238E27FC236}">
                    <a16:creationId xmlns:a16="http://schemas.microsoft.com/office/drawing/2014/main" id="{8557C516-8092-4FDA-B9DB-BCA47369C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" y="40"/>
                <a:ext cx="4" cy="6"/>
              </a:xfrm>
              <a:custGeom>
                <a:avLst/>
                <a:gdLst>
                  <a:gd name="T0" fmla="*/ 3 w 4"/>
                  <a:gd name="T1" fmla="*/ 6 h 6"/>
                  <a:gd name="T2" fmla="*/ 2 w 4"/>
                  <a:gd name="T3" fmla="*/ 5 h 6"/>
                  <a:gd name="T4" fmla="*/ 1 w 4"/>
                  <a:gd name="T5" fmla="*/ 5 h 6"/>
                  <a:gd name="T6" fmla="*/ 0 w 4"/>
                  <a:gd name="T7" fmla="*/ 5 h 6"/>
                  <a:gd name="T8" fmla="*/ 0 w 4"/>
                  <a:gd name="T9" fmla="*/ 5 h 6"/>
                  <a:gd name="T10" fmla="*/ 0 w 4"/>
                  <a:gd name="T11" fmla="*/ 4 h 6"/>
                  <a:gd name="T12" fmla="*/ 0 w 4"/>
                  <a:gd name="T13" fmla="*/ 4 h 6"/>
                  <a:gd name="T14" fmla="*/ 0 w 4"/>
                  <a:gd name="T15" fmla="*/ 3 h 6"/>
                  <a:gd name="T16" fmla="*/ 0 w 4"/>
                  <a:gd name="T17" fmla="*/ 3 h 6"/>
                  <a:gd name="T18" fmla="*/ 0 w 4"/>
                  <a:gd name="T19" fmla="*/ 2 h 6"/>
                  <a:gd name="T20" fmla="*/ 0 w 4"/>
                  <a:gd name="T21" fmla="*/ 2 h 6"/>
                  <a:gd name="T22" fmla="*/ 1 w 4"/>
                  <a:gd name="T23" fmla="*/ 1 h 6"/>
                  <a:gd name="T24" fmla="*/ 1 w 4"/>
                  <a:gd name="T25" fmla="*/ 0 h 6"/>
                  <a:gd name="T26" fmla="*/ 1 w 4"/>
                  <a:gd name="T27" fmla="*/ 0 h 6"/>
                  <a:gd name="T28" fmla="*/ 2 w 4"/>
                  <a:gd name="T29" fmla="*/ 0 h 6"/>
                  <a:gd name="T30" fmla="*/ 3 w 4"/>
                  <a:gd name="T31" fmla="*/ 0 h 6"/>
                  <a:gd name="T32" fmla="*/ 4 w 4"/>
                  <a:gd name="T33" fmla="*/ 0 h 6"/>
                  <a:gd name="T34" fmla="*/ 4 w 4"/>
                  <a:gd name="T35" fmla="*/ 1 h 6"/>
                  <a:gd name="T36" fmla="*/ 4 w 4"/>
                  <a:gd name="T37" fmla="*/ 3 h 6"/>
                  <a:gd name="T38" fmla="*/ 4 w 4"/>
                  <a:gd name="T39" fmla="*/ 4 h 6"/>
                  <a:gd name="T40" fmla="*/ 4 w 4"/>
                  <a:gd name="T41" fmla="*/ 6 h 6"/>
                  <a:gd name="T42" fmla="*/ 3 w 4"/>
                  <a:gd name="T43" fmla="*/ 6 h 6"/>
                  <a:gd name="T44" fmla="*/ 3 w 4"/>
                  <a:gd name="T45" fmla="*/ 6 h 6"/>
                  <a:gd name="T46" fmla="*/ 3 w 4"/>
                  <a:gd name="T47" fmla="*/ 6 h 6"/>
                  <a:gd name="T48" fmla="*/ 3 w 4"/>
                  <a:gd name="T49" fmla="*/ 6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"/>
                  <a:gd name="T76" fmla="*/ 0 h 6"/>
                  <a:gd name="T77" fmla="*/ 4 w 4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" h="6">
                    <a:moveTo>
                      <a:pt x="3" y="6"/>
                    </a:move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87" name="Freeform 833">
                <a:extLst>
                  <a:ext uri="{FF2B5EF4-FFF2-40B4-BE49-F238E27FC236}">
                    <a16:creationId xmlns:a16="http://schemas.microsoft.com/office/drawing/2014/main" id="{9029ABA6-BB4F-4F60-9269-BE9DAFCBB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" y="33"/>
                <a:ext cx="10" cy="11"/>
              </a:xfrm>
              <a:custGeom>
                <a:avLst/>
                <a:gdLst>
                  <a:gd name="T0" fmla="*/ 1 w 10"/>
                  <a:gd name="T1" fmla="*/ 11 h 11"/>
                  <a:gd name="T2" fmla="*/ 0 w 10"/>
                  <a:gd name="T3" fmla="*/ 10 h 11"/>
                  <a:gd name="T4" fmla="*/ 0 w 10"/>
                  <a:gd name="T5" fmla="*/ 9 h 11"/>
                  <a:gd name="T6" fmla="*/ 0 w 10"/>
                  <a:gd name="T7" fmla="*/ 7 h 11"/>
                  <a:gd name="T8" fmla="*/ 0 w 10"/>
                  <a:gd name="T9" fmla="*/ 6 h 11"/>
                  <a:gd name="T10" fmla="*/ 1 w 10"/>
                  <a:gd name="T11" fmla="*/ 6 h 11"/>
                  <a:gd name="T12" fmla="*/ 3 w 10"/>
                  <a:gd name="T13" fmla="*/ 5 h 11"/>
                  <a:gd name="T14" fmla="*/ 4 w 10"/>
                  <a:gd name="T15" fmla="*/ 4 h 11"/>
                  <a:gd name="T16" fmla="*/ 5 w 10"/>
                  <a:gd name="T17" fmla="*/ 4 h 11"/>
                  <a:gd name="T18" fmla="*/ 6 w 10"/>
                  <a:gd name="T19" fmla="*/ 3 h 11"/>
                  <a:gd name="T20" fmla="*/ 8 w 10"/>
                  <a:gd name="T21" fmla="*/ 2 h 11"/>
                  <a:gd name="T22" fmla="*/ 9 w 10"/>
                  <a:gd name="T23" fmla="*/ 1 h 11"/>
                  <a:gd name="T24" fmla="*/ 10 w 10"/>
                  <a:gd name="T25" fmla="*/ 0 h 11"/>
                  <a:gd name="T26" fmla="*/ 10 w 10"/>
                  <a:gd name="T27" fmla="*/ 0 h 11"/>
                  <a:gd name="T28" fmla="*/ 10 w 10"/>
                  <a:gd name="T29" fmla="*/ 0 h 11"/>
                  <a:gd name="T30" fmla="*/ 10 w 10"/>
                  <a:gd name="T31" fmla="*/ 0 h 11"/>
                  <a:gd name="T32" fmla="*/ 10 w 10"/>
                  <a:gd name="T33" fmla="*/ 0 h 11"/>
                  <a:gd name="T34" fmla="*/ 10 w 10"/>
                  <a:gd name="T35" fmla="*/ 1 h 11"/>
                  <a:gd name="T36" fmla="*/ 9 w 10"/>
                  <a:gd name="T37" fmla="*/ 3 h 11"/>
                  <a:gd name="T38" fmla="*/ 7 w 10"/>
                  <a:gd name="T39" fmla="*/ 5 h 11"/>
                  <a:gd name="T40" fmla="*/ 6 w 10"/>
                  <a:gd name="T41" fmla="*/ 6 h 11"/>
                  <a:gd name="T42" fmla="*/ 4 w 10"/>
                  <a:gd name="T43" fmla="*/ 8 h 11"/>
                  <a:gd name="T44" fmla="*/ 2 w 10"/>
                  <a:gd name="T45" fmla="*/ 10 h 11"/>
                  <a:gd name="T46" fmla="*/ 1 w 10"/>
                  <a:gd name="T47" fmla="*/ 11 h 11"/>
                  <a:gd name="T48" fmla="*/ 1 w 10"/>
                  <a:gd name="T49" fmla="*/ 11 h 1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0"/>
                  <a:gd name="T76" fmla="*/ 0 h 11"/>
                  <a:gd name="T77" fmla="*/ 10 w 10"/>
                  <a:gd name="T78" fmla="*/ 11 h 1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0" h="11">
                    <a:moveTo>
                      <a:pt x="1" y="11"/>
                    </a:moveTo>
                    <a:lnTo>
                      <a:pt x="0" y="10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88" name="Freeform 834">
                <a:extLst>
                  <a:ext uri="{FF2B5EF4-FFF2-40B4-BE49-F238E27FC236}">
                    <a16:creationId xmlns:a16="http://schemas.microsoft.com/office/drawing/2014/main" id="{B0D03343-7177-4244-8B2F-55D993C8B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" y="15"/>
                <a:ext cx="23" cy="24"/>
              </a:xfrm>
              <a:custGeom>
                <a:avLst/>
                <a:gdLst>
                  <a:gd name="T0" fmla="*/ 11 w 23"/>
                  <a:gd name="T1" fmla="*/ 24 h 24"/>
                  <a:gd name="T2" fmla="*/ 11 w 23"/>
                  <a:gd name="T3" fmla="*/ 24 h 24"/>
                  <a:gd name="T4" fmla="*/ 11 w 23"/>
                  <a:gd name="T5" fmla="*/ 24 h 24"/>
                  <a:gd name="T6" fmla="*/ 11 w 23"/>
                  <a:gd name="T7" fmla="*/ 23 h 24"/>
                  <a:gd name="T8" fmla="*/ 11 w 23"/>
                  <a:gd name="T9" fmla="*/ 23 h 24"/>
                  <a:gd name="T10" fmla="*/ 13 w 23"/>
                  <a:gd name="T11" fmla="*/ 23 h 24"/>
                  <a:gd name="T12" fmla="*/ 14 w 23"/>
                  <a:gd name="T13" fmla="*/ 22 h 24"/>
                  <a:gd name="T14" fmla="*/ 15 w 23"/>
                  <a:gd name="T15" fmla="*/ 21 h 24"/>
                  <a:gd name="T16" fmla="*/ 13 w 23"/>
                  <a:gd name="T17" fmla="*/ 20 h 24"/>
                  <a:gd name="T18" fmla="*/ 11 w 23"/>
                  <a:gd name="T19" fmla="*/ 18 h 24"/>
                  <a:gd name="T20" fmla="*/ 9 w 23"/>
                  <a:gd name="T21" fmla="*/ 17 h 24"/>
                  <a:gd name="T22" fmla="*/ 7 w 23"/>
                  <a:gd name="T23" fmla="*/ 16 h 24"/>
                  <a:gd name="T24" fmla="*/ 5 w 23"/>
                  <a:gd name="T25" fmla="*/ 14 h 24"/>
                  <a:gd name="T26" fmla="*/ 4 w 23"/>
                  <a:gd name="T27" fmla="*/ 13 h 24"/>
                  <a:gd name="T28" fmla="*/ 2 w 23"/>
                  <a:gd name="T29" fmla="*/ 13 h 24"/>
                  <a:gd name="T30" fmla="*/ 1 w 23"/>
                  <a:gd name="T31" fmla="*/ 12 h 24"/>
                  <a:gd name="T32" fmla="*/ 0 w 23"/>
                  <a:gd name="T33" fmla="*/ 9 h 24"/>
                  <a:gd name="T34" fmla="*/ 1 w 23"/>
                  <a:gd name="T35" fmla="*/ 3 h 24"/>
                  <a:gd name="T36" fmla="*/ 4 w 23"/>
                  <a:gd name="T37" fmla="*/ 1 h 24"/>
                  <a:gd name="T38" fmla="*/ 7 w 23"/>
                  <a:gd name="T39" fmla="*/ 1 h 24"/>
                  <a:gd name="T40" fmla="*/ 8 w 23"/>
                  <a:gd name="T41" fmla="*/ 1 h 24"/>
                  <a:gd name="T42" fmla="*/ 10 w 23"/>
                  <a:gd name="T43" fmla="*/ 1 h 24"/>
                  <a:gd name="T44" fmla="*/ 11 w 23"/>
                  <a:gd name="T45" fmla="*/ 3 h 24"/>
                  <a:gd name="T46" fmla="*/ 11 w 23"/>
                  <a:gd name="T47" fmla="*/ 6 h 24"/>
                  <a:gd name="T48" fmla="*/ 11 w 23"/>
                  <a:gd name="T49" fmla="*/ 8 h 24"/>
                  <a:gd name="T50" fmla="*/ 12 w 23"/>
                  <a:gd name="T51" fmla="*/ 8 h 24"/>
                  <a:gd name="T52" fmla="*/ 13 w 23"/>
                  <a:gd name="T53" fmla="*/ 9 h 24"/>
                  <a:gd name="T54" fmla="*/ 14 w 23"/>
                  <a:gd name="T55" fmla="*/ 9 h 24"/>
                  <a:gd name="T56" fmla="*/ 15 w 23"/>
                  <a:gd name="T57" fmla="*/ 8 h 24"/>
                  <a:gd name="T58" fmla="*/ 16 w 23"/>
                  <a:gd name="T59" fmla="*/ 6 h 24"/>
                  <a:gd name="T60" fmla="*/ 17 w 23"/>
                  <a:gd name="T61" fmla="*/ 4 h 24"/>
                  <a:gd name="T62" fmla="*/ 18 w 23"/>
                  <a:gd name="T63" fmla="*/ 4 h 24"/>
                  <a:gd name="T64" fmla="*/ 19 w 23"/>
                  <a:gd name="T65" fmla="*/ 6 h 24"/>
                  <a:gd name="T66" fmla="*/ 19 w 23"/>
                  <a:gd name="T67" fmla="*/ 8 h 24"/>
                  <a:gd name="T68" fmla="*/ 18 w 23"/>
                  <a:gd name="T69" fmla="*/ 11 h 24"/>
                  <a:gd name="T70" fmla="*/ 19 w 23"/>
                  <a:gd name="T71" fmla="*/ 13 h 24"/>
                  <a:gd name="T72" fmla="*/ 21 w 23"/>
                  <a:gd name="T73" fmla="*/ 15 h 24"/>
                  <a:gd name="T74" fmla="*/ 23 w 23"/>
                  <a:gd name="T75" fmla="*/ 17 h 24"/>
                  <a:gd name="T76" fmla="*/ 22 w 23"/>
                  <a:gd name="T77" fmla="*/ 19 h 24"/>
                  <a:gd name="T78" fmla="*/ 19 w 23"/>
                  <a:gd name="T79" fmla="*/ 21 h 24"/>
                  <a:gd name="T80" fmla="*/ 16 w 23"/>
                  <a:gd name="T81" fmla="*/ 23 h 24"/>
                  <a:gd name="T82" fmla="*/ 13 w 23"/>
                  <a:gd name="T83" fmla="*/ 24 h 2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3"/>
                  <a:gd name="T127" fmla="*/ 0 h 24"/>
                  <a:gd name="T128" fmla="*/ 23 w 23"/>
                  <a:gd name="T129" fmla="*/ 24 h 2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3" h="24">
                    <a:moveTo>
                      <a:pt x="11" y="24"/>
                    </a:moveTo>
                    <a:lnTo>
                      <a:pt x="11" y="24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2"/>
                    </a:lnTo>
                    <a:lnTo>
                      <a:pt x="15" y="21"/>
                    </a:lnTo>
                    <a:lnTo>
                      <a:pt x="13" y="20"/>
                    </a:lnTo>
                    <a:lnTo>
                      <a:pt x="12" y="19"/>
                    </a:lnTo>
                    <a:lnTo>
                      <a:pt x="11" y="18"/>
                    </a:lnTo>
                    <a:lnTo>
                      <a:pt x="10" y="17"/>
                    </a:lnTo>
                    <a:lnTo>
                      <a:pt x="9" y="17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20" y="5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19" y="8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21" y="14"/>
                    </a:lnTo>
                    <a:lnTo>
                      <a:pt x="21" y="15"/>
                    </a:lnTo>
                    <a:lnTo>
                      <a:pt x="22" y="16"/>
                    </a:lnTo>
                    <a:lnTo>
                      <a:pt x="23" y="17"/>
                    </a:lnTo>
                    <a:lnTo>
                      <a:pt x="23" y="18"/>
                    </a:lnTo>
                    <a:lnTo>
                      <a:pt x="22" y="19"/>
                    </a:lnTo>
                    <a:lnTo>
                      <a:pt x="21" y="20"/>
                    </a:lnTo>
                    <a:lnTo>
                      <a:pt x="19" y="21"/>
                    </a:lnTo>
                    <a:lnTo>
                      <a:pt x="18" y="22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13" y="24"/>
                    </a:lnTo>
                    <a:lnTo>
                      <a:pt x="11" y="24"/>
                    </a:lnTo>
                    <a:close/>
                  </a:path>
                </a:pathLst>
              </a:custGeom>
              <a:solidFill>
                <a:srgbClr val="F2D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89" name="Freeform 835">
                <a:extLst>
                  <a:ext uri="{FF2B5EF4-FFF2-40B4-BE49-F238E27FC236}">
                    <a16:creationId xmlns:a16="http://schemas.microsoft.com/office/drawing/2014/main" id="{B5F28CB2-43FA-4E22-AE4C-095157699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" y="2"/>
                <a:ext cx="34" cy="26"/>
              </a:xfrm>
              <a:custGeom>
                <a:avLst/>
                <a:gdLst>
                  <a:gd name="T0" fmla="*/ 24 w 34"/>
                  <a:gd name="T1" fmla="*/ 25 h 26"/>
                  <a:gd name="T2" fmla="*/ 23 w 34"/>
                  <a:gd name="T3" fmla="*/ 23 h 26"/>
                  <a:gd name="T4" fmla="*/ 23 w 34"/>
                  <a:gd name="T5" fmla="*/ 21 h 26"/>
                  <a:gd name="T6" fmla="*/ 24 w 34"/>
                  <a:gd name="T7" fmla="*/ 19 h 26"/>
                  <a:gd name="T8" fmla="*/ 22 w 34"/>
                  <a:gd name="T9" fmla="*/ 16 h 26"/>
                  <a:gd name="T10" fmla="*/ 20 w 34"/>
                  <a:gd name="T11" fmla="*/ 15 h 26"/>
                  <a:gd name="T12" fmla="*/ 19 w 34"/>
                  <a:gd name="T13" fmla="*/ 17 h 26"/>
                  <a:gd name="T14" fmla="*/ 18 w 34"/>
                  <a:gd name="T15" fmla="*/ 20 h 26"/>
                  <a:gd name="T16" fmla="*/ 16 w 34"/>
                  <a:gd name="T17" fmla="*/ 21 h 26"/>
                  <a:gd name="T18" fmla="*/ 15 w 34"/>
                  <a:gd name="T19" fmla="*/ 21 h 26"/>
                  <a:gd name="T20" fmla="*/ 15 w 34"/>
                  <a:gd name="T21" fmla="*/ 18 h 26"/>
                  <a:gd name="T22" fmla="*/ 15 w 34"/>
                  <a:gd name="T23" fmla="*/ 15 h 26"/>
                  <a:gd name="T24" fmla="*/ 13 w 34"/>
                  <a:gd name="T25" fmla="*/ 13 h 26"/>
                  <a:gd name="T26" fmla="*/ 10 w 34"/>
                  <a:gd name="T27" fmla="*/ 13 h 26"/>
                  <a:gd name="T28" fmla="*/ 6 w 34"/>
                  <a:gd name="T29" fmla="*/ 13 h 26"/>
                  <a:gd name="T30" fmla="*/ 3 w 34"/>
                  <a:gd name="T31" fmla="*/ 12 h 26"/>
                  <a:gd name="T32" fmla="*/ 0 w 34"/>
                  <a:gd name="T33" fmla="*/ 9 h 26"/>
                  <a:gd name="T34" fmla="*/ 0 w 34"/>
                  <a:gd name="T35" fmla="*/ 7 h 26"/>
                  <a:gd name="T36" fmla="*/ 3 w 34"/>
                  <a:gd name="T37" fmla="*/ 5 h 26"/>
                  <a:gd name="T38" fmla="*/ 7 w 34"/>
                  <a:gd name="T39" fmla="*/ 5 h 26"/>
                  <a:gd name="T40" fmla="*/ 10 w 34"/>
                  <a:gd name="T41" fmla="*/ 4 h 26"/>
                  <a:gd name="T42" fmla="*/ 11 w 34"/>
                  <a:gd name="T43" fmla="*/ 4 h 26"/>
                  <a:gd name="T44" fmla="*/ 13 w 34"/>
                  <a:gd name="T45" fmla="*/ 3 h 26"/>
                  <a:gd name="T46" fmla="*/ 14 w 34"/>
                  <a:gd name="T47" fmla="*/ 2 h 26"/>
                  <a:gd name="T48" fmla="*/ 16 w 34"/>
                  <a:gd name="T49" fmla="*/ 0 h 26"/>
                  <a:gd name="T50" fmla="*/ 19 w 34"/>
                  <a:gd name="T51" fmla="*/ 0 h 26"/>
                  <a:gd name="T52" fmla="*/ 22 w 34"/>
                  <a:gd name="T53" fmla="*/ 1 h 26"/>
                  <a:gd name="T54" fmla="*/ 25 w 34"/>
                  <a:gd name="T55" fmla="*/ 4 h 26"/>
                  <a:gd name="T56" fmla="*/ 26 w 34"/>
                  <a:gd name="T57" fmla="*/ 9 h 26"/>
                  <a:gd name="T58" fmla="*/ 26 w 34"/>
                  <a:gd name="T59" fmla="*/ 13 h 26"/>
                  <a:gd name="T60" fmla="*/ 27 w 34"/>
                  <a:gd name="T61" fmla="*/ 16 h 26"/>
                  <a:gd name="T62" fmla="*/ 28 w 34"/>
                  <a:gd name="T63" fmla="*/ 16 h 26"/>
                  <a:gd name="T64" fmla="*/ 29 w 34"/>
                  <a:gd name="T65" fmla="*/ 16 h 26"/>
                  <a:gd name="T66" fmla="*/ 30 w 34"/>
                  <a:gd name="T67" fmla="*/ 16 h 26"/>
                  <a:gd name="T68" fmla="*/ 30 w 34"/>
                  <a:gd name="T69" fmla="*/ 16 h 26"/>
                  <a:gd name="T70" fmla="*/ 30 w 34"/>
                  <a:gd name="T71" fmla="*/ 16 h 26"/>
                  <a:gd name="T72" fmla="*/ 30 w 34"/>
                  <a:gd name="T73" fmla="*/ 17 h 26"/>
                  <a:gd name="T74" fmla="*/ 30 w 34"/>
                  <a:gd name="T75" fmla="*/ 17 h 26"/>
                  <a:gd name="T76" fmla="*/ 30 w 34"/>
                  <a:gd name="T77" fmla="*/ 17 h 26"/>
                  <a:gd name="T78" fmla="*/ 30 w 34"/>
                  <a:gd name="T79" fmla="*/ 19 h 26"/>
                  <a:gd name="T80" fmla="*/ 30 w 34"/>
                  <a:gd name="T81" fmla="*/ 20 h 26"/>
                  <a:gd name="T82" fmla="*/ 31 w 34"/>
                  <a:gd name="T83" fmla="*/ 20 h 26"/>
                  <a:gd name="T84" fmla="*/ 32 w 34"/>
                  <a:gd name="T85" fmla="*/ 20 h 26"/>
                  <a:gd name="T86" fmla="*/ 33 w 34"/>
                  <a:gd name="T87" fmla="*/ 20 h 26"/>
                  <a:gd name="T88" fmla="*/ 34 w 34"/>
                  <a:gd name="T89" fmla="*/ 21 h 26"/>
                  <a:gd name="T90" fmla="*/ 33 w 34"/>
                  <a:gd name="T91" fmla="*/ 23 h 26"/>
                  <a:gd name="T92" fmla="*/ 30 w 34"/>
                  <a:gd name="T93" fmla="*/ 25 h 26"/>
                  <a:gd name="T94" fmla="*/ 28 w 34"/>
                  <a:gd name="T95" fmla="*/ 26 h 26"/>
                  <a:gd name="T96" fmla="*/ 26 w 34"/>
                  <a:gd name="T97" fmla="*/ 26 h 26"/>
                  <a:gd name="T98" fmla="*/ 25 w 34"/>
                  <a:gd name="T99" fmla="*/ 26 h 2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4"/>
                  <a:gd name="T151" fmla="*/ 0 h 26"/>
                  <a:gd name="T152" fmla="*/ 34 w 34"/>
                  <a:gd name="T153" fmla="*/ 26 h 2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4" h="26">
                    <a:moveTo>
                      <a:pt x="25" y="26"/>
                    </a:moveTo>
                    <a:lnTo>
                      <a:pt x="24" y="25"/>
                    </a:lnTo>
                    <a:lnTo>
                      <a:pt x="23" y="24"/>
                    </a:lnTo>
                    <a:lnTo>
                      <a:pt x="23" y="23"/>
                    </a:lnTo>
                    <a:lnTo>
                      <a:pt x="23" y="22"/>
                    </a:lnTo>
                    <a:lnTo>
                      <a:pt x="23" y="21"/>
                    </a:lnTo>
                    <a:lnTo>
                      <a:pt x="24" y="20"/>
                    </a:lnTo>
                    <a:lnTo>
                      <a:pt x="24" y="19"/>
                    </a:lnTo>
                    <a:lnTo>
                      <a:pt x="24" y="18"/>
                    </a:lnTo>
                    <a:lnTo>
                      <a:pt x="22" y="16"/>
                    </a:lnTo>
                    <a:lnTo>
                      <a:pt x="21" y="15"/>
                    </a:lnTo>
                    <a:lnTo>
                      <a:pt x="20" y="15"/>
                    </a:lnTo>
                    <a:lnTo>
                      <a:pt x="19" y="16"/>
                    </a:lnTo>
                    <a:lnTo>
                      <a:pt x="19" y="17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7" y="21"/>
                    </a:lnTo>
                    <a:lnTo>
                      <a:pt x="16" y="21"/>
                    </a:lnTo>
                    <a:lnTo>
                      <a:pt x="15" y="21"/>
                    </a:lnTo>
                    <a:lnTo>
                      <a:pt x="15" y="20"/>
                    </a:lnTo>
                    <a:lnTo>
                      <a:pt x="15" y="18"/>
                    </a:lnTo>
                    <a:lnTo>
                      <a:pt x="15" y="17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5" y="1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2" y="1"/>
                    </a:lnTo>
                    <a:lnTo>
                      <a:pt x="24" y="3"/>
                    </a:lnTo>
                    <a:lnTo>
                      <a:pt x="25" y="4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6" y="11"/>
                    </a:lnTo>
                    <a:lnTo>
                      <a:pt x="26" y="13"/>
                    </a:lnTo>
                    <a:lnTo>
                      <a:pt x="26" y="15"/>
                    </a:lnTo>
                    <a:lnTo>
                      <a:pt x="27" y="16"/>
                    </a:lnTo>
                    <a:lnTo>
                      <a:pt x="28" y="16"/>
                    </a:lnTo>
                    <a:lnTo>
                      <a:pt x="29" y="16"/>
                    </a:lnTo>
                    <a:lnTo>
                      <a:pt x="30" y="16"/>
                    </a:lnTo>
                    <a:lnTo>
                      <a:pt x="30" y="17"/>
                    </a:lnTo>
                    <a:lnTo>
                      <a:pt x="31" y="17"/>
                    </a:lnTo>
                    <a:lnTo>
                      <a:pt x="30" y="17"/>
                    </a:lnTo>
                    <a:lnTo>
                      <a:pt x="30" y="18"/>
                    </a:lnTo>
                    <a:lnTo>
                      <a:pt x="30" y="19"/>
                    </a:lnTo>
                    <a:lnTo>
                      <a:pt x="30" y="20"/>
                    </a:lnTo>
                    <a:lnTo>
                      <a:pt x="31" y="20"/>
                    </a:lnTo>
                    <a:lnTo>
                      <a:pt x="32" y="20"/>
                    </a:lnTo>
                    <a:lnTo>
                      <a:pt x="33" y="20"/>
                    </a:lnTo>
                    <a:lnTo>
                      <a:pt x="34" y="20"/>
                    </a:lnTo>
                    <a:lnTo>
                      <a:pt x="34" y="21"/>
                    </a:lnTo>
                    <a:lnTo>
                      <a:pt x="33" y="22"/>
                    </a:lnTo>
                    <a:lnTo>
                      <a:pt x="33" y="23"/>
                    </a:lnTo>
                    <a:lnTo>
                      <a:pt x="31" y="24"/>
                    </a:lnTo>
                    <a:lnTo>
                      <a:pt x="30" y="25"/>
                    </a:lnTo>
                    <a:lnTo>
                      <a:pt x="29" y="25"/>
                    </a:lnTo>
                    <a:lnTo>
                      <a:pt x="28" y="26"/>
                    </a:lnTo>
                    <a:lnTo>
                      <a:pt x="27" y="26"/>
                    </a:lnTo>
                    <a:lnTo>
                      <a:pt x="26" y="26"/>
                    </a:lnTo>
                    <a:lnTo>
                      <a:pt x="25" y="26"/>
                    </a:lnTo>
                    <a:close/>
                  </a:path>
                </a:pathLst>
              </a:custGeom>
              <a:solidFill>
                <a:srgbClr val="AF6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8720" name="Rectangle 837">
              <a:extLst>
                <a:ext uri="{FF2B5EF4-FFF2-40B4-BE49-F238E27FC236}">
                  <a16:creationId xmlns:a16="http://schemas.microsoft.com/office/drawing/2014/main" id="{754233E9-4FDF-4DEB-BE1F-B096108BA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5954" y="317500"/>
              <a:ext cx="641350" cy="411163"/>
            </a:xfrm>
            <a:prstGeom prst="rect">
              <a:avLst/>
            </a:prstGeom>
            <a:solidFill>
              <a:srgbClr val="99FFCC"/>
            </a:solidFill>
            <a:ln w="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 sz="2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21" name="Freeform 838">
              <a:extLst>
                <a:ext uri="{FF2B5EF4-FFF2-40B4-BE49-F238E27FC236}">
                  <a16:creationId xmlns:a16="http://schemas.microsoft.com/office/drawing/2014/main" id="{116786DD-D8CF-47B7-A9EF-44AE82A62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054" y="322263"/>
              <a:ext cx="576262" cy="357188"/>
            </a:xfrm>
            <a:custGeom>
              <a:avLst/>
              <a:gdLst>
                <a:gd name="T0" fmla="*/ 2147483647 w 105"/>
                <a:gd name="T1" fmla="*/ 0 h 65"/>
                <a:gd name="T2" fmla="*/ 0 w 105"/>
                <a:gd name="T3" fmla="*/ 2147483647 h 65"/>
                <a:gd name="T4" fmla="*/ 0 w 105"/>
                <a:gd name="T5" fmla="*/ 2147483647 h 65"/>
                <a:gd name="T6" fmla="*/ 2147483647 w 105"/>
                <a:gd name="T7" fmla="*/ 2147483647 h 65"/>
                <a:gd name="T8" fmla="*/ 2147483647 w 105"/>
                <a:gd name="T9" fmla="*/ 2147483647 h 65"/>
                <a:gd name="T10" fmla="*/ 2147483647 w 105"/>
                <a:gd name="T11" fmla="*/ 2147483647 h 65"/>
                <a:gd name="T12" fmla="*/ 2147483647 w 105"/>
                <a:gd name="T13" fmla="*/ 2147483647 h 65"/>
                <a:gd name="T14" fmla="*/ 2147483647 w 105"/>
                <a:gd name="T15" fmla="*/ 0 h 65"/>
                <a:gd name="T16" fmla="*/ 2147483647 w 105"/>
                <a:gd name="T17" fmla="*/ 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5"/>
                <a:gd name="T28" fmla="*/ 0 h 65"/>
                <a:gd name="T29" fmla="*/ 105 w 105"/>
                <a:gd name="T30" fmla="*/ 65 h 6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5" h="65">
                  <a:moveTo>
                    <a:pt x="11" y="0"/>
                  </a:moveTo>
                  <a:cubicBezTo>
                    <a:pt x="5" y="0"/>
                    <a:pt x="0" y="5"/>
                    <a:pt x="0" y="11"/>
                  </a:cubicBezTo>
                  <a:lnTo>
                    <a:pt x="0" y="54"/>
                  </a:lnTo>
                  <a:cubicBezTo>
                    <a:pt x="0" y="60"/>
                    <a:pt x="5" y="65"/>
                    <a:pt x="11" y="65"/>
                  </a:cubicBezTo>
                  <a:lnTo>
                    <a:pt x="95" y="65"/>
                  </a:lnTo>
                  <a:cubicBezTo>
                    <a:pt x="101" y="65"/>
                    <a:pt x="105" y="60"/>
                    <a:pt x="105" y="54"/>
                  </a:cubicBezTo>
                  <a:lnTo>
                    <a:pt x="105" y="11"/>
                  </a:lnTo>
                  <a:cubicBezTo>
                    <a:pt x="105" y="5"/>
                    <a:pt x="101" y="0"/>
                    <a:pt x="95" y="0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10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22" name="Freeform 839">
              <a:extLst>
                <a:ext uri="{FF2B5EF4-FFF2-40B4-BE49-F238E27FC236}">
                  <a16:creationId xmlns:a16="http://schemas.microsoft.com/office/drawing/2014/main" id="{6F9520BF-94A3-4706-9E45-76AA13C1C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979" y="203200"/>
              <a:ext cx="744537" cy="119063"/>
            </a:xfrm>
            <a:custGeom>
              <a:avLst/>
              <a:gdLst>
                <a:gd name="T0" fmla="*/ 0 w 469"/>
                <a:gd name="T1" fmla="*/ 2147483647 h 75"/>
                <a:gd name="T2" fmla="*/ 2147483647 w 469"/>
                <a:gd name="T3" fmla="*/ 0 h 75"/>
                <a:gd name="T4" fmla="*/ 2147483647 w 469"/>
                <a:gd name="T5" fmla="*/ 0 h 75"/>
                <a:gd name="T6" fmla="*/ 2147483647 w 469"/>
                <a:gd name="T7" fmla="*/ 2147483647 h 75"/>
                <a:gd name="T8" fmla="*/ 0 w 469"/>
                <a:gd name="T9" fmla="*/ 214748364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9"/>
                <a:gd name="T16" fmla="*/ 0 h 75"/>
                <a:gd name="T17" fmla="*/ 469 w 469"/>
                <a:gd name="T18" fmla="*/ 75 h 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9" h="75">
                  <a:moveTo>
                    <a:pt x="0" y="75"/>
                  </a:moveTo>
                  <a:lnTo>
                    <a:pt x="117" y="0"/>
                  </a:lnTo>
                  <a:lnTo>
                    <a:pt x="352" y="0"/>
                  </a:lnTo>
                  <a:lnTo>
                    <a:pt x="469" y="75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333399"/>
            </a:solidFill>
            <a:ln w="3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8723" name="Group 749">
              <a:extLst>
                <a:ext uri="{FF2B5EF4-FFF2-40B4-BE49-F238E27FC236}">
                  <a16:creationId xmlns:a16="http://schemas.microsoft.com/office/drawing/2014/main" id="{780F344B-1EE8-45C2-8846-FC87107E21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25679" y="71438"/>
              <a:ext cx="230187" cy="131763"/>
              <a:chOff x="0" y="0"/>
              <a:chExt cx="145" cy="83"/>
            </a:xfrm>
          </p:grpSpPr>
          <p:sp>
            <p:nvSpPr>
              <p:cNvPr id="51559" name="Freeform 840">
                <a:extLst>
                  <a:ext uri="{FF2B5EF4-FFF2-40B4-BE49-F238E27FC236}">
                    <a16:creationId xmlns:a16="http://schemas.microsoft.com/office/drawing/2014/main" id="{682D9671-F276-4538-A09C-8A363CF0D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10"/>
                <a:ext cx="142" cy="73"/>
              </a:xfrm>
              <a:custGeom>
                <a:avLst/>
                <a:gdLst>
                  <a:gd name="T0" fmla="*/ 142 w 142"/>
                  <a:gd name="T1" fmla="*/ 0 h 73"/>
                  <a:gd name="T2" fmla="*/ 76 w 142"/>
                  <a:gd name="T3" fmla="*/ 52 h 73"/>
                  <a:gd name="T4" fmla="*/ 73 w 142"/>
                  <a:gd name="T5" fmla="*/ 24 h 73"/>
                  <a:gd name="T6" fmla="*/ 0 w 142"/>
                  <a:gd name="T7" fmla="*/ 73 h 7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2"/>
                  <a:gd name="T13" fmla="*/ 0 h 73"/>
                  <a:gd name="T14" fmla="*/ 142 w 142"/>
                  <a:gd name="T15" fmla="*/ 73 h 7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2" h="73">
                    <a:moveTo>
                      <a:pt x="142" y="0"/>
                    </a:moveTo>
                    <a:lnTo>
                      <a:pt x="76" y="52"/>
                    </a:lnTo>
                    <a:lnTo>
                      <a:pt x="73" y="24"/>
                    </a:lnTo>
                    <a:lnTo>
                      <a:pt x="0" y="73"/>
                    </a:lnTo>
                  </a:path>
                </a:pathLst>
              </a:custGeom>
              <a:noFill/>
              <a:ln w="3" cap="rnd">
                <a:solidFill>
                  <a:srgbClr val="6666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60" name="Freeform 841">
                <a:extLst>
                  <a:ext uri="{FF2B5EF4-FFF2-40B4-BE49-F238E27FC236}">
                    <a16:creationId xmlns:a16="http://schemas.microsoft.com/office/drawing/2014/main" id="{8626569C-AEBE-473D-B096-88E02AC6C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" y="0"/>
                <a:ext cx="141" cy="76"/>
              </a:xfrm>
              <a:custGeom>
                <a:avLst/>
                <a:gdLst>
                  <a:gd name="T0" fmla="*/ 141 w 141"/>
                  <a:gd name="T1" fmla="*/ 0 h 76"/>
                  <a:gd name="T2" fmla="*/ 76 w 141"/>
                  <a:gd name="T3" fmla="*/ 52 h 76"/>
                  <a:gd name="T4" fmla="*/ 69 w 141"/>
                  <a:gd name="T5" fmla="*/ 24 h 76"/>
                  <a:gd name="T6" fmla="*/ 0 w 141"/>
                  <a:gd name="T7" fmla="*/ 76 h 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1"/>
                  <a:gd name="T13" fmla="*/ 0 h 76"/>
                  <a:gd name="T14" fmla="*/ 141 w 141"/>
                  <a:gd name="T15" fmla="*/ 76 h 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1" h="76">
                    <a:moveTo>
                      <a:pt x="141" y="0"/>
                    </a:moveTo>
                    <a:lnTo>
                      <a:pt x="76" y="52"/>
                    </a:lnTo>
                    <a:lnTo>
                      <a:pt x="69" y="24"/>
                    </a:lnTo>
                    <a:lnTo>
                      <a:pt x="0" y="76"/>
                    </a:lnTo>
                  </a:path>
                </a:pathLst>
              </a:custGeom>
              <a:noFill/>
              <a:ln w="3" cap="rnd">
                <a:solidFill>
                  <a:srgbClr val="6666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724" name="Group 752">
              <a:extLst>
                <a:ext uri="{FF2B5EF4-FFF2-40B4-BE49-F238E27FC236}">
                  <a16:creationId xmlns:a16="http://schemas.microsoft.com/office/drawing/2014/main" id="{ED6B8D72-142B-4F2F-945E-B1C1967596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30304" y="714366"/>
              <a:ext cx="109537" cy="215900"/>
              <a:chOff x="0" y="0"/>
              <a:chExt cx="69" cy="136"/>
            </a:xfrm>
          </p:grpSpPr>
          <p:sp>
            <p:nvSpPr>
              <p:cNvPr id="51530" name="Freeform 843">
                <a:extLst>
                  <a:ext uri="{FF2B5EF4-FFF2-40B4-BE49-F238E27FC236}">
                    <a16:creationId xmlns:a16="http://schemas.microsoft.com/office/drawing/2014/main" id="{E94FF4BD-DA21-4B7A-86C8-D928E6AEB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69" cy="136"/>
              </a:xfrm>
              <a:custGeom>
                <a:avLst/>
                <a:gdLst>
                  <a:gd name="T0" fmla="*/ 26 w 69"/>
                  <a:gd name="T1" fmla="*/ 135 h 136"/>
                  <a:gd name="T2" fmla="*/ 25 w 69"/>
                  <a:gd name="T3" fmla="*/ 130 h 136"/>
                  <a:gd name="T4" fmla="*/ 24 w 69"/>
                  <a:gd name="T5" fmla="*/ 128 h 136"/>
                  <a:gd name="T6" fmla="*/ 19 w 69"/>
                  <a:gd name="T7" fmla="*/ 126 h 136"/>
                  <a:gd name="T8" fmla="*/ 27 w 69"/>
                  <a:gd name="T9" fmla="*/ 121 h 136"/>
                  <a:gd name="T10" fmla="*/ 29 w 69"/>
                  <a:gd name="T11" fmla="*/ 117 h 136"/>
                  <a:gd name="T12" fmla="*/ 32 w 69"/>
                  <a:gd name="T13" fmla="*/ 102 h 136"/>
                  <a:gd name="T14" fmla="*/ 32 w 69"/>
                  <a:gd name="T15" fmla="*/ 80 h 136"/>
                  <a:gd name="T16" fmla="*/ 30 w 69"/>
                  <a:gd name="T17" fmla="*/ 66 h 136"/>
                  <a:gd name="T18" fmla="*/ 28 w 69"/>
                  <a:gd name="T19" fmla="*/ 57 h 136"/>
                  <a:gd name="T20" fmla="*/ 22 w 69"/>
                  <a:gd name="T21" fmla="*/ 56 h 136"/>
                  <a:gd name="T22" fmla="*/ 16 w 69"/>
                  <a:gd name="T23" fmla="*/ 52 h 136"/>
                  <a:gd name="T24" fmla="*/ 12 w 69"/>
                  <a:gd name="T25" fmla="*/ 48 h 136"/>
                  <a:gd name="T26" fmla="*/ 11 w 69"/>
                  <a:gd name="T27" fmla="*/ 44 h 136"/>
                  <a:gd name="T28" fmla="*/ 7 w 69"/>
                  <a:gd name="T29" fmla="*/ 44 h 136"/>
                  <a:gd name="T30" fmla="*/ 6 w 69"/>
                  <a:gd name="T31" fmla="*/ 46 h 136"/>
                  <a:gd name="T32" fmla="*/ 8 w 69"/>
                  <a:gd name="T33" fmla="*/ 49 h 136"/>
                  <a:gd name="T34" fmla="*/ 3 w 69"/>
                  <a:gd name="T35" fmla="*/ 53 h 136"/>
                  <a:gd name="T36" fmla="*/ 1 w 69"/>
                  <a:gd name="T37" fmla="*/ 46 h 136"/>
                  <a:gd name="T38" fmla="*/ 4 w 69"/>
                  <a:gd name="T39" fmla="*/ 46 h 136"/>
                  <a:gd name="T40" fmla="*/ 6 w 69"/>
                  <a:gd name="T41" fmla="*/ 43 h 136"/>
                  <a:gd name="T42" fmla="*/ 8 w 69"/>
                  <a:gd name="T43" fmla="*/ 42 h 136"/>
                  <a:gd name="T44" fmla="*/ 9 w 69"/>
                  <a:gd name="T45" fmla="*/ 38 h 136"/>
                  <a:gd name="T46" fmla="*/ 4 w 69"/>
                  <a:gd name="T47" fmla="*/ 35 h 136"/>
                  <a:gd name="T48" fmla="*/ 1 w 69"/>
                  <a:gd name="T49" fmla="*/ 33 h 136"/>
                  <a:gd name="T50" fmla="*/ 3 w 69"/>
                  <a:gd name="T51" fmla="*/ 32 h 136"/>
                  <a:gd name="T52" fmla="*/ 6 w 69"/>
                  <a:gd name="T53" fmla="*/ 35 h 136"/>
                  <a:gd name="T54" fmla="*/ 10 w 69"/>
                  <a:gd name="T55" fmla="*/ 37 h 136"/>
                  <a:gd name="T56" fmla="*/ 17 w 69"/>
                  <a:gd name="T57" fmla="*/ 37 h 136"/>
                  <a:gd name="T58" fmla="*/ 24 w 69"/>
                  <a:gd name="T59" fmla="*/ 43 h 136"/>
                  <a:gd name="T60" fmla="*/ 27 w 69"/>
                  <a:gd name="T61" fmla="*/ 36 h 136"/>
                  <a:gd name="T62" fmla="*/ 31 w 69"/>
                  <a:gd name="T63" fmla="*/ 30 h 136"/>
                  <a:gd name="T64" fmla="*/ 34 w 69"/>
                  <a:gd name="T65" fmla="*/ 27 h 136"/>
                  <a:gd name="T66" fmla="*/ 39 w 69"/>
                  <a:gd name="T67" fmla="*/ 19 h 136"/>
                  <a:gd name="T68" fmla="*/ 38 w 69"/>
                  <a:gd name="T69" fmla="*/ 18 h 136"/>
                  <a:gd name="T70" fmla="*/ 38 w 69"/>
                  <a:gd name="T71" fmla="*/ 11 h 136"/>
                  <a:gd name="T72" fmla="*/ 35 w 69"/>
                  <a:gd name="T73" fmla="*/ 8 h 136"/>
                  <a:gd name="T74" fmla="*/ 39 w 69"/>
                  <a:gd name="T75" fmla="*/ 3 h 136"/>
                  <a:gd name="T76" fmla="*/ 46 w 69"/>
                  <a:gd name="T77" fmla="*/ 0 h 136"/>
                  <a:gd name="T78" fmla="*/ 53 w 69"/>
                  <a:gd name="T79" fmla="*/ 4 h 136"/>
                  <a:gd name="T80" fmla="*/ 55 w 69"/>
                  <a:gd name="T81" fmla="*/ 10 h 136"/>
                  <a:gd name="T82" fmla="*/ 58 w 69"/>
                  <a:gd name="T83" fmla="*/ 14 h 136"/>
                  <a:gd name="T84" fmla="*/ 54 w 69"/>
                  <a:gd name="T85" fmla="*/ 19 h 136"/>
                  <a:gd name="T86" fmla="*/ 55 w 69"/>
                  <a:gd name="T87" fmla="*/ 19 h 136"/>
                  <a:gd name="T88" fmla="*/ 59 w 69"/>
                  <a:gd name="T89" fmla="*/ 23 h 136"/>
                  <a:gd name="T90" fmla="*/ 66 w 69"/>
                  <a:gd name="T91" fmla="*/ 29 h 136"/>
                  <a:gd name="T92" fmla="*/ 69 w 69"/>
                  <a:gd name="T93" fmla="*/ 36 h 136"/>
                  <a:gd name="T94" fmla="*/ 64 w 69"/>
                  <a:gd name="T95" fmla="*/ 54 h 136"/>
                  <a:gd name="T96" fmla="*/ 64 w 69"/>
                  <a:gd name="T97" fmla="*/ 57 h 136"/>
                  <a:gd name="T98" fmla="*/ 66 w 69"/>
                  <a:gd name="T99" fmla="*/ 62 h 136"/>
                  <a:gd name="T100" fmla="*/ 64 w 69"/>
                  <a:gd name="T101" fmla="*/ 77 h 136"/>
                  <a:gd name="T102" fmla="*/ 61 w 69"/>
                  <a:gd name="T103" fmla="*/ 83 h 136"/>
                  <a:gd name="T104" fmla="*/ 61 w 69"/>
                  <a:gd name="T105" fmla="*/ 93 h 136"/>
                  <a:gd name="T106" fmla="*/ 61 w 69"/>
                  <a:gd name="T107" fmla="*/ 102 h 136"/>
                  <a:gd name="T108" fmla="*/ 58 w 69"/>
                  <a:gd name="T109" fmla="*/ 118 h 136"/>
                  <a:gd name="T110" fmla="*/ 58 w 69"/>
                  <a:gd name="T111" fmla="*/ 133 h 136"/>
                  <a:gd name="T112" fmla="*/ 48 w 69"/>
                  <a:gd name="T113" fmla="*/ 136 h 136"/>
                  <a:gd name="T114" fmla="*/ 45 w 69"/>
                  <a:gd name="T115" fmla="*/ 134 h 136"/>
                  <a:gd name="T116" fmla="*/ 40 w 69"/>
                  <a:gd name="T117" fmla="*/ 136 h 136"/>
                  <a:gd name="T118" fmla="*/ 35 w 69"/>
                  <a:gd name="T119" fmla="*/ 136 h 1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69"/>
                  <a:gd name="T181" fmla="*/ 0 h 136"/>
                  <a:gd name="T182" fmla="*/ 69 w 69"/>
                  <a:gd name="T183" fmla="*/ 136 h 1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69" h="136">
                    <a:moveTo>
                      <a:pt x="34" y="136"/>
                    </a:moveTo>
                    <a:lnTo>
                      <a:pt x="33" y="136"/>
                    </a:lnTo>
                    <a:lnTo>
                      <a:pt x="31" y="136"/>
                    </a:lnTo>
                    <a:lnTo>
                      <a:pt x="30" y="136"/>
                    </a:lnTo>
                    <a:lnTo>
                      <a:pt x="28" y="136"/>
                    </a:lnTo>
                    <a:lnTo>
                      <a:pt x="27" y="135"/>
                    </a:lnTo>
                    <a:lnTo>
                      <a:pt x="26" y="135"/>
                    </a:lnTo>
                    <a:lnTo>
                      <a:pt x="24" y="134"/>
                    </a:lnTo>
                    <a:lnTo>
                      <a:pt x="23" y="132"/>
                    </a:lnTo>
                    <a:lnTo>
                      <a:pt x="24" y="131"/>
                    </a:lnTo>
                    <a:lnTo>
                      <a:pt x="25" y="130"/>
                    </a:lnTo>
                    <a:lnTo>
                      <a:pt x="26" y="130"/>
                    </a:lnTo>
                    <a:lnTo>
                      <a:pt x="27" y="129"/>
                    </a:lnTo>
                    <a:lnTo>
                      <a:pt x="28" y="129"/>
                    </a:lnTo>
                    <a:lnTo>
                      <a:pt x="27" y="129"/>
                    </a:lnTo>
                    <a:lnTo>
                      <a:pt x="27" y="128"/>
                    </a:lnTo>
                    <a:lnTo>
                      <a:pt x="25" y="128"/>
                    </a:lnTo>
                    <a:lnTo>
                      <a:pt x="24" y="128"/>
                    </a:lnTo>
                    <a:lnTo>
                      <a:pt x="23" y="128"/>
                    </a:lnTo>
                    <a:lnTo>
                      <a:pt x="22" y="128"/>
                    </a:lnTo>
                    <a:lnTo>
                      <a:pt x="21" y="128"/>
                    </a:lnTo>
                    <a:lnTo>
                      <a:pt x="20" y="128"/>
                    </a:lnTo>
                    <a:lnTo>
                      <a:pt x="20" y="127"/>
                    </a:lnTo>
                    <a:lnTo>
                      <a:pt x="19" y="126"/>
                    </a:lnTo>
                    <a:lnTo>
                      <a:pt x="19" y="125"/>
                    </a:lnTo>
                    <a:lnTo>
                      <a:pt x="20" y="124"/>
                    </a:lnTo>
                    <a:lnTo>
                      <a:pt x="21" y="123"/>
                    </a:lnTo>
                    <a:lnTo>
                      <a:pt x="22" y="122"/>
                    </a:lnTo>
                    <a:lnTo>
                      <a:pt x="24" y="122"/>
                    </a:lnTo>
                    <a:lnTo>
                      <a:pt x="25" y="122"/>
                    </a:lnTo>
                    <a:lnTo>
                      <a:pt x="27" y="121"/>
                    </a:lnTo>
                    <a:lnTo>
                      <a:pt x="28" y="121"/>
                    </a:lnTo>
                    <a:lnTo>
                      <a:pt x="30" y="120"/>
                    </a:lnTo>
                    <a:lnTo>
                      <a:pt x="29" y="120"/>
                    </a:lnTo>
                    <a:lnTo>
                      <a:pt x="29" y="119"/>
                    </a:lnTo>
                    <a:lnTo>
                      <a:pt x="29" y="117"/>
                    </a:lnTo>
                    <a:lnTo>
                      <a:pt x="29" y="115"/>
                    </a:lnTo>
                    <a:lnTo>
                      <a:pt x="29" y="112"/>
                    </a:lnTo>
                    <a:lnTo>
                      <a:pt x="30" y="110"/>
                    </a:lnTo>
                    <a:lnTo>
                      <a:pt x="30" y="108"/>
                    </a:lnTo>
                    <a:lnTo>
                      <a:pt x="31" y="106"/>
                    </a:lnTo>
                    <a:lnTo>
                      <a:pt x="31" y="104"/>
                    </a:lnTo>
                    <a:lnTo>
                      <a:pt x="32" y="102"/>
                    </a:lnTo>
                    <a:lnTo>
                      <a:pt x="32" y="99"/>
                    </a:lnTo>
                    <a:lnTo>
                      <a:pt x="32" y="97"/>
                    </a:lnTo>
                    <a:lnTo>
                      <a:pt x="32" y="94"/>
                    </a:lnTo>
                    <a:lnTo>
                      <a:pt x="32" y="92"/>
                    </a:lnTo>
                    <a:lnTo>
                      <a:pt x="32" y="88"/>
                    </a:lnTo>
                    <a:lnTo>
                      <a:pt x="32" y="84"/>
                    </a:lnTo>
                    <a:lnTo>
                      <a:pt x="32" y="80"/>
                    </a:lnTo>
                    <a:lnTo>
                      <a:pt x="31" y="77"/>
                    </a:lnTo>
                    <a:lnTo>
                      <a:pt x="31" y="76"/>
                    </a:lnTo>
                    <a:lnTo>
                      <a:pt x="30" y="76"/>
                    </a:lnTo>
                    <a:lnTo>
                      <a:pt x="30" y="75"/>
                    </a:lnTo>
                    <a:lnTo>
                      <a:pt x="30" y="71"/>
                    </a:lnTo>
                    <a:lnTo>
                      <a:pt x="30" y="66"/>
                    </a:lnTo>
                    <a:lnTo>
                      <a:pt x="31" y="62"/>
                    </a:lnTo>
                    <a:lnTo>
                      <a:pt x="31" y="58"/>
                    </a:lnTo>
                    <a:lnTo>
                      <a:pt x="30" y="58"/>
                    </a:lnTo>
                    <a:lnTo>
                      <a:pt x="29" y="58"/>
                    </a:lnTo>
                    <a:lnTo>
                      <a:pt x="29" y="57"/>
                    </a:lnTo>
                    <a:lnTo>
                      <a:pt x="28" y="57"/>
                    </a:lnTo>
                    <a:lnTo>
                      <a:pt x="28" y="56"/>
                    </a:lnTo>
                    <a:lnTo>
                      <a:pt x="28" y="55"/>
                    </a:lnTo>
                    <a:lnTo>
                      <a:pt x="26" y="55"/>
                    </a:lnTo>
                    <a:lnTo>
                      <a:pt x="25" y="55"/>
                    </a:lnTo>
                    <a:lnTo>
                      <a:pt x="23" y="56"/>
                    </a:lnTo>
                    <a:lnTo>
                      <a:pt x="22" y="56"/>
                    </a:lnTo>
                    <a:lnTo>
                      <a:pt x="20" y="56"/>
                    </a:lnTo>
                    <a:lnTo>
                      <a:pt x="19" y="55"/>
                    </a:lnTo>
                    <a:lnTo>
                      <a:pt x="18" y="55"/>
                    </a:lnTo>
                    <a:lnTo>
                      <a:pt x="17" y="54"/>
                    </a:lnTo>
                    <a:lnTo>
                      <a:pt x="16" y="53"/>
                    </a:lnTo>
                    <a:lnTo>
                      <a:pt x="16" y="52"/>
                    </a:lnTo>
                    <a:lnTo>
                      <a:pt x="15" y="52"/>
                    </a:lnTo>
                    <a:lnTo>
                      <a:pt x="15" y="51"/>
                    </a:lnTo>
                    <a:lnTo>
                      <a:pt x="15" y="50"/>
                    </a:lnTo>
                    <a:lnTo>
                      <a:pt x="14" y="50"/>
                    </a:lnTo>
                    <a:lnTo>
                      <a:pt x="14" y="49"/>
                    </a:lnTo>
                    <a:lnTo>
                      <a:pt x="13" y="48"/>
                    </a:lnTo>
                    <a:lnTo>
                      <a:pt x="12" y="48"/>
                    </a:lnTo>
                    <a:lnTo>
                      <a:pt x="13" y="47"/>
                    </a:lnTo>
                    <a:lnTo>
                      <a:pt x="13" y="45"/>
                    </a:lnTo>
                    <a:lnTo>
                      <a:pt x="12" y="45"/>
                    </a:lnTo>
                    <a:lnTo>
                      <a:pt x="11" y="44"/>
                    </a:lnTo>
                    <a:lnTo>
                      <a:pt x="10" y="44"/>
                    </a:lnTo>
                    <a:lnTo>
                      <a:pt x="10" y="43"/>
                    </a:lnTo>
                    <a:lnTo>
                      <a:pt x="9" y="43"/>
                    </a:lnTo>
                    <a:lnTo>
                      <a:pt x="8" y="43"/>
                    </a:lnTo>
                    <a:lnTo>
                      <a:pt x="7" y="43"/>
                    </a:lnTo>
                    <a:lnTo>
                      <a:pt x="7" y="44"/>
                    </a:lnTo>
                    <a:lnTo>
                      <a:pt x="6" y="44"/>
                    </a:lnTo>
                    <a:lnTo>
                      <a:pt x="6" y="45"/>
                    </a:lnTo>
                    <a:lnTo>
                      <a:pt x="5" y="46"/>
                    </a:lnTo>
                    <a:lnTo>
                      <a:pt x="6" y="46"/>
                    </a:lnTo>
                    <a:lnTo>
                      <a:pt x="7" y="46"/>
                    </a:lnTo>
                    <a:lnTo>
                      <a:pt x="8" y="46"/>
                    </a:lnTo>
                    <a:lnTo>
                      <a:pt x="8" y="47"/>
                    </a:lnTo>
                    <a:lnTo>
                      <a:pt x="8" y="48"/>
                    </a:lnTo>
                    <a:lnTo>
                      <a:pt x="8" y="49"/>
                    </a:lnTo>
                    <a:lnTo>
                      <a:pt x="7" y="51"/>
                    </a:lnTo>
                    <a:lnTo>
                      <a:pt x="7" y="52"/>
                    </a:lnTo>
                    <a:lnTo>
                      <a:pt x="7" y="53"/>
                    </a:lnTo>
                    <a:lnTo>
                      <a:pt x="6" y="53"/>
                    </a:lnTo>
                    <a:lnTo>
                      <a:pt x="5" y="53"/>
                    </a:lnTo>
                    <a:lnTo>
                      <a:pt x="4" y="53"/>
                    </a:lnTo>
                    <a:lnTo>
                      <a:pt x="3" y="53"/>
                    </a:lnTo>
                    <a:lnTo>
                      <a:pt x="2" y="53"/>
                    </a:lnTo>
                    <a:lnTo>
                      <a:pt x="1" y="53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1" y="49"/>
                    </a:lnTo>
                    <a:lnTo>
                      <a:pt x="1" y="48"/>
                    </a:lnTo>
                    <a:lnTo>
                      <a:pt x="1" y="46"/>
                    </a:lnTo>
                    <a:lnTo>
                      <a:pt x="2" y="46"/>
                    </a:lnTo>
                    <a:lnTo>
                      <a:pt x="3" y="46"/>
                    </a:lnTo>
                    <a:lnTo>
                      <a:pt x="4" y="46"/>
                    </a:lnTo>
                    <a:lnTo>
                      <a:pt x="4" y="45"/>
                    </a:lnTo>
                    <a:lnTo>
                      <a:pt x="5" y="45"/>
                    </a:lnTo>
                    <a:lnTo>
                      <a:pt x="5" y="44"/>
                    </a:lnTo>
                    <a:lnTo>
                      <a:pt x="6" y="43"/>
                    </a:lnTo>
                    <a:lnTo>
                      <a:pt x="7" y="43"/>
                    </a:lnTo>
                    <a:lnTo>
                      <a:pt x="8" y="42"/>
                    </a:lnTo>
                    <a:lnTo>
                      <a:pt x="7" y="41"/>
                    </a:lnTo>
                    <a:lnTo>
                      <a:pt x="7" y="40"/>
                    </a:lnTo>
                    <a:lnTo>
                      <a:pt x="8" y="39"/>
                    </a:lnTo>
                    <a:lnTo>
                      <a:pt x="9" y="38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6" y="36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2" y="32"/>
                    </a:lnTo>
                    <a:lnTo>
                      <a:pt x="3" y="32"/>
                    </a:lnTo>
                    <a:lnTo>
                      <a:pt x="3" y="33"/>
                    </a:lnTo>
                    <a:lnTo>
                      <a:pt x="4" y="33"/>
                    </a:lnTo>
                    <a:lnTo>
                      <a:pt x="4" y="34"/>
                    </a:lnTo>
                    <a:lnTo>
                      <a:pt x="5" y="35"/>
                    </a:lnTo>
                    <a:lnTo>
                      <a:pt x="6" y="35"/>
                    </a:lnTo>
                    <a:lnTo>
                      <a:pt x="7" y="36"/>
                    </a:lnTo>
                    <a:lnTo>
                      <a:pt x="8" y="36"/>
                    </a:lnTo>
                    <a:lnTo>
                      <a:pt x="8" y="37"/>
                    </a:lnTo>
                    <a:lnTo>
                      <a:pt x="9" y="37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2" y="37"/>
                    </a:lnTo>
                    <a:lnTo>
                      <a:pt x="13" y="37"/>
                    </a:lnTo>
                    <a:lnTo>
                      <a:pt x="15" y="36"/>
                    </a:lnTo>
                    <a:lnTo>
                      <a:pt x="16" y="37"/>
                    </a:lnTo>
                    <a:lnTo>
                      <a:pt x="17" y="37"/>
                    </a:lnTo>
                    <a:lnTo>
                      <a:pt x="18" y="38"/>
                    </a:lnTo>
                    <a:lnTo>
                      <a:pt x="19" y="39"/>
                    </a:lnTo>
                    <a:lnTo>
                      <a:pt x="21" y="40"/>
                    </a:lnTo>
                    <a:lnTo>
                      <a:pt x="22" y="41"/>
                    </a:lnTo>
                    <a:lnTo>
                      <a:pt x="23" y="42"/>
                    </a:lnTo>
                    <a:lnTo>
                      <a:pt x="24" y="43"/>
                    </a:lnTo>
                    <a:lnTo>
                      <a:pt x="25" y="41"/>
                    </a:lnTo>
                    <a:lnTo>
                      <a:pt x="26" y="39"/>
                    </a:lnTo>
                    <a:lnTo>
                      <a:pt x="26" y="38"/>
                    </a:lnTo>
                    <a:lnTo>
                      <a:pt x="27" y="36"/>
                    </a:lnTo>
                    <a:lnTo>
                      <a:pt x="28" y="35"/>
                    </a:lnTo>
                    <a:lnTo>
                      <a:pt x="28" y="33"/>
                    </a:lnTo>
                    <a:lnTo>
                      <a:pt x="29" y="32"/>
                    </a:lnTo>
                    <a:lnTo>
                      <a:pt x="30" y="30"/>
                    </a:lnTo>
                    <a:lnTo>
                      <a:pt x="31" y="30"/>
                    </a:lnTo>
                    <a:lnTo>
                      <a:pt x="32" y="30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4" y="28"/>
                    </a:lnTo>
                    <a:lnTo>
                      <a:pt x="34" y="27"/>
                    </a:lnTo>
                    <a:lnTo>
                      <a:pt x="35" y="25"/>
                    </a:lnTo>
                    <a:lnTo>
                      <a:pt x="35" y="24"/>
                    </a:lnTo>
                    <a:lnTo>
                      <a:pt x="36" y="23"/>
                    </a:lnTo>
                    <a:lnTo>
                      <a:pt x="37" y="21"/>
                    </a:lnTo>
                    <a:lnTo>
                      <a:pt x="38" y="20"/>
                    </a:lnTo>
                    <a:lnTo>
                      <a:pt x="39" y="19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9" y="18"/>
                    </a:lnTo>
                    <a:lnTo>
                      <a:pt x="38" y="18"/>
                    </a:lnTo>
                    <a:lnTo>
                      <a:pt x="37" y="17"/>
                    </a:lnTo>
                    <a:lnTo>
                      <a:pt x="37" y="16"/>
                    </a:lnTo>
                    <a:lnTo>
                      <a:pt x="38" y="15"/>
                    </a:lnTo>
                    <a:lnTo>
                      <a:pt x="38" y="13"/>
                    </a:lnTo>
                    <a:lnTo>
                      <a:pt x="38" y="11"/>
                    </a:lnTo>
                    <a:lnTo>
                      <a:pt x="38" y="10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6" y="8"/>
                    </a:lnTo>
                    <a:lnTo>
                      <a:pt x="35" y="8"/>
                    </a:lnTo>
                    <a:lnTo>
                      <a:pt x="35" y="7"/>
                    </a:lnTo>
                    <a:lnTo>
                      <a:pt x="35" y="6"/>
                    </a:lnTo>
                    <a:lnTo>
                      <a:pt x="36" y="5"/>
                    </a:lnTo>
                    <a:lnTo>
                      <a:pt x="37" y="4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1" y="1"/>
                    </a:lnTo>
                    <a:lnTo>
                      <a:pt x="52" y="2"/>
                    </a:lnTo>
                    <a:lnTo>
                      <a:pt x="52" y="3"/>
                    </a:lnTo>
                    <a:lnTo>
                      <a:pt x="53" y="4"/>
                    </a:lnTo>
                    <a:lnTo>
                      <a:pt x="53" y="5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4" y="9"/>
                    </a:lnTo>
                    <a:lnTo>
                      <a:pt x="54" y="10"/>
                    </a:lnTo>
                    <a:lnTo>
                      <a:pt x="55" y="10"/>
                    </a:lnTo>
                    <a:lnTo>
                      <a:pt x="56" y="11"/>
                    </a:lnTo>
                    <a:lnTo>
                      <a:pt x="56" y="12"/>
                    </a:lnTo>
                    <a:lnTo>
                      <a:pt x="57" y="13"/>
                    </a:lnTo>
                    <a:lnTo>
                      <a:pt x="58" y="14"/>
                    </a:lnTo>
                    <a:lnTo>
                      <a:pt x="59" y="14"/>
                    </a:lnTo>
                    <a:lnTo>
                      <a:pt x="59" y="15"/>
                    </a:lnTo>
                    <a:lnTo>
                      <a:pt x="58" y="16"/>
                    </a:lnTo>
                    <a:lnTo>
                      <a:pt x="57" y="17"/>
                    </a:lnTo>
                    <a:lnTo>
                      <a:pt x="56" y="18"/>
                    </a:lnTo>
                    <a:lnTo>
                      <a:pt x="55" y="19"/>
                    </a:lnTo>
                    <a:lnTo>
                      <a:pt x="54" y="19"/>
                    </a:lnTo>
                    <a:lnTo>
                      <a:pt x="54" y="20"/>
                    </a:lnTo>
                    <a:lnTo>
                      <a:pt x="55" y="20"/>
                    </a:lnTo>
                    <a:lnTo>
                      <a:pt x="55" y="19"/>
                    </a:lnTo>
                    <a:lnTo>
                      <a:pt x="56" y="19"/>
                    </a:lnTo>
                    <a:lnTo>
                      <a:pt x="56" y="20"/>
                    </a:lnTo>
                    <a:lnTo>
                      <a:pt x="57" y="20"/>
                    </a:lnTo>
                    <a:lnTo>
                      <a:pt x="57" y="21"/>
                    </a:lnTo>
                    <a:lnTo>
                      <a:pt x="58" y="21"/>
                    </a:lnTo>
                    <a:lnTo>
                      <a:pt x="58" y="22"/>
                    </a:lnTo>
                    <a:lnTo>
                      <a:pt x="59" y="23"/>
                    </a:lnTo>
                    <a:lnTo>
                      <a:pt x="59" y="24"/>
                    </a:lnTo>
                    <a:lnTo>
                      <a:pt x="60" y="25"/>
                    </a:lnTo>
                    <a:lnTo>
                      <a:pt x="62" y="26"/>
                    </a:lnTo>
                    <a:lnTo>
                      <a:pt x="63" y="27"/>
                    </a:lnTo>
                    <a:lnTo>
                      <a:pt x="65" y="28"/>
                    </a:lnTo>
                    <a:lnTo>
                      <a:pt x="66" y="29"/>
                    </a:lnTo>
                    <a:lnTo>
                      <a:pt x="67" y="31"/>
                    </a:lnTo>
                    <a:lnTo>
                      <a:pt x="68" y="32"/>
                    </a:lnTo>
                    <a:lnTo>
                      <a:pt x="69" y="34"/>
                    </a:lnTo>
                    <a:lnTo>
                      <a:pt x="69" y="35"/>
                    </a:lnTo>
                    <a:lnTo>
                      <a:pt x="69" y="36"/>
                    </a:lnTo>
                    <a:lnTo>
                      <a:pt x="69" y="39"/>
                    </a:lnTo>
                    <a:lnTo>
                      <a:pt x="68" y="41"/>
                    </a:lnTo>
                    <a:lnTo>
                      <a:pt x="68" y="44"/>
                    </a:lnTo>
                    <a:lnTo>
                      <a:pt x="67" y="46"/>
                    </a:lnTo>
                    <a:lnTo>
                      <a:pt x="66" y="49"/>
                    </a:lnTo>
                    <a:lnTo>
                      <a:pt x="65" y="51"/>
                    </a:lnTo>
                    <a:lnTo>
                      <a:pt x="64" y="54"/>
                    </a:lnTo>
                    <a:lnTo>
                      <a:pt x="63" y="56"/>
                    </a:lnTo>
                    <a:lnTo>
                      <a:pt x="63" y="57"/>
                    </a:lnTo>
                    <a:lnTo>
                      <a:pt x="64" y="57"/>
                    </a:lnTo>
                    <a:lnTo>
                      <a:pt x="65" y="58"/>
                    </a:lnTo>
                    <a:lnTo>
                      <a:pt x="66" y="59"/>
                    </a:lnTo>
                    <a:lnTo>
                      <a:pt x="66" y="60"/>
                    </a:lnTo>
                    <a:lnTo>
                      <a:pt x="66" y="62"/>
                    </a:lnTo>
                    <a:lnTo>
                      <a:pt x="66" y="64"/>
                    </a:lnTo>
                    <a:lnTo>
                      <a:pt x="66" y="66"/>
                    </a:lnTo>
                    <a:lnTo>
                      <a:pt x="66" y="68"/>
                    </a:lnTo>
                    <a:lnTo>
                      <a:pt x="65" y="71"/>
                    </a:lnTo>
                    <a:lnTo>
                      <a:pt x="65" y="73"/>
                    </a:lnTo>
                    <a:lnTo>
                      <a:pt x="64" y="75"/>
                    </a:lnTo>
                    <a:lnTo>
                      <a:pt x="64" y="77"/>
                    </a:lnTo>
                    <a:lnTo>
                      <a:pt x="63" y="77"/>
                    </a:lnTo>
                    <a:lnTo>
                      <a:pt x="62" y="78"/>
                    </a:lnTo>
                    <a:lnTo>
                      <a:pt x="62" y="79"/>
                    </a:lnTo>
                    <a:lnTo>
                      <a:pt x="61" y="81"/>
                    </a:lnTo>
                    <a:lnTo>
                      <a:pt x="61" y="83"/>
                    </a:lnTo>
                    <a:lnTo>
                      <a:pt x="61" y="84"/>
                    </a:lnTo>
                    <a:lnTo>
                      <a:pt x="60" y="86"/>
                    </a:lnTo>
                    <a:lnTo>
                      <a:pt x="60" y="88"/>
                    </a:lnTo>
                    <a:lnTo>
                      <a:pt x="60" y="89"/>
                    </a:lnTo>
                    <a:lnTo>
                      <a:pt x="59" y="91"/>
                    </a:lnTo>
                    <a:lnTo>
                      <a:pt x="60" y="92"/>
                    </a:lnTo>
                    <a:lnTo>
                      <a:pt x="61" y="93"/>
                    </a:lnTo>
                    <a:lnTo>
                      <a:pt x="60" y="94"/>
                    </a:lnTo>
                    <a:lnTo>
                      <a:pt x="60" y="96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1" y="99"/>
                    </a:lnTo>
                    <a:lnTo>
                      <a:pt x="61" y="102"/>
                    </a:lnTo>
                    <a:lnTo>
                      <a:pt x="60" y="104"/>
                    </a:lnTo>
                    <a:lnTo>
                      <a:pt x="60" y="106"/>
                    </a:lnTo>
                    <a:lnTo>
                      <a:pt x="59" y="109"/>
                    </a:lnTo>
                    <a:lnTo>
                      <a:pt x="59" y="111"/>
                    </a:lnTo>
                    <a:lnTo>
                      <a:pt x="58" y="114"/>
                    </a:lnTo>
                    <a:lnTo>
                      <a:pt x="58" y="116"/>
                    </a:lnTo>
                    <a:lnTo>
                      <a:pt x="58" y="118"/>
                    </a:lnTo>
                    <a:lnTo>
                      <a:pt x="58" y="120"/>
                    </a:lnTo>
                    <a:lnTo>
                      <a:pt x="59" y="123"/>
                    </a:lnTo>
                    <a:lnTo>
                      <a:pt x="59" y="125"/>
                    </a:lnTo>
                    <a:lnTo>
                      <a:pt x="58" y="127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57" y="135"/>
                    </a:lnTo>
                    <a:lnTo>
                      <a:pt x="55" y="135"/>
                    </a:lnTo>
                    <a:lnTo>
                      <a:pt x="54" y="135"/>
                    </a:lnTo>
                    <a:lnTo>
                      <a:pt x="53" y="135"/>
                    </a:lnTo>
                    <a:lnTo>
                      <a:pt x="51" y="136"/>
                    </a:lnTo>
                    <a:lnTo>
                      <a:pt x="50" y="136"/>
                    </a:lnTo>
                    <a:lnTo>
                      <a:pt x="48" y="136"/>
                    </a:lnTo>
                    <a:lnTo>
                      <a:pt x="47" y="135"/>
                    </a:lnTo>
                    <a:lnTo>
                      <a:pt x="46" y="135"/>
                    </a:lnTo>
                    <a:lnTo>
                      <a:pt x="46" y="134"/>
                    </a:lnTo>
                    <a:lnTo>
                      <a:pt x="45" y="134"/>
                    </a:lnTo>
                    <a:lnTo>
                      <a:pt x="44" y="134"/>
                    </a:lnTo>
                    <a:lnTo>
                      <a:pt x="44" y="135"/>
                    </a:lnTo>
                    <a:lnTo>
                      <a:pt x="43" y="135"/>
                    </a:lnTo>
                    <a:lnTo>
                      <a:pt x="42" y="135"/>
                    </a:lnTo>
                    <a:lnTo>
                      <a:pt x="41" y="135"/>
                    </a:lnTo>
                    <a:lnTo>
                      <a:pt x="40" y="136"/>
                    </a:lnTo>
                    <a:lnTo>
                      <a:pt x="39" y="136"/>
                    </a:lnTo>
                    <a:lnTo>
                      <a:pt x="38" y="136"/>
                    </a:lnTo>
                    <a:lnTo>
                      <a:pt x="37" y="136"/>
                    </a:lnTo>
                    <a:lnTo>
                      <a:pt x="35" y="136"/>
                    </a:lnTo>
                    <a:lnTo>
                      <a:pt x="34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31" name="Freeform 844">
                <a:extLst>
                  <a:ext uri="{FF2B5EF4-FFF2-40B4-BE49-F238E27FC236}">
                    <a16:creationId xmlns:a16="http://schemas.microsoft.com/office/drawing/2014/main" id="{C76CDFD9-0F75-4086-A1FE-1BCFDF8578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" y="126"/>
                <a:ext cx="33" cy="9"/>
              </a:xfrm>
              <a:custGeom>
                <a:avLst/>
                <a:gdLst>
                  <a:gd name="T0" fmla="*/ 6 w 33"/>
                  <a:gd name="T1" fmla="*/ 9 h 9"/>
                  <a:gd name="T2" fmla="*/ 2 w 33"/>
                  <a:gd name="T3" fmla="*/ 8 h 9"/>
                  <a:gd name="T4" fmla="*/ 1 w 33"/>
                  <a:gd name="T5" fmla="*/ 5 h 9"/>
                  <a:gd name="T6" fmla="*/ 5 w 33"/>
                  <a:gd name="T7" fmla="*/ 4 h 9"/>
                  <a:gd name="T8" fmla="*/ 9 w 33"/>
                  <a:gd name="T9" fmla="*/ 2 h 9"/>
                  <a:gd name="T10" fmla="*/ 12 w 33"/>
                  <a:gd name="T11" fmla="*/ 0 h 9"/>
                  <a:gd name="T12" fmla="*/ 13 w 33"/>
                  <a:gd name="T13" fmla="*/ 0 h 9"/>
                  <a:gd name="T14" fmla="*/ 16 w 33"/>
                  <a:gd name="T15" fmla="*/ 1 h 9"/>
                  <a:gd name="T16" fmla="*/ 20 w 33"/>
                  <a:gd name="T17" fmla="*/ 2 h 9"/>
                  <a:gd name="T18" fmla="*/ 24 w 33"/>
                  <a:gd name="T19" fmla="*/ 2 h 9"/>
                  <a:gd name="T20" fmla="*/ 28 w 33"/>
                  <a:gd name="T21" fmla="*/ 2 h 9"/>
                  <a:gd name="T22" fmla="*/ 31 w 33"/>
                  <a:gd name="T23" fmla="*/ 1 h 9"/>
                  <a:gd name="T24" fmla="*/ 33 w 33"/>
                  <a:gd name="T25" fmla="*/ 2 h 9"/>
                  <a:gd name="T26" fmla="*/ 31 w 33"/>
                  <a:gd name="T27" fmla="*/ 2 h 9"/>
                  <a:gd name="T28" fmla="*/ 31 w 33"/>
                  <a:gd name="T29" fmla="*/ 2 h 9"/>
                  <a:gd name="T30" fmla="*/ 30 w 33"/>
                  <a:gd name="T31" fmla="*/ 3 h 9"/>
                  <a:gd name="T32" fmla="*/ 31 w 33"/>
                  <a:gd name="T33" fmla="*/ 3 h 9"/>
                  <a:gd name="T34" fmla="*/ 32 w 33"/>
                  <a:gd name="T35" fmla="*/ 2 h 9"/>
                  <a:gd name="T36" fmla="*/ 33 w 33"/>
                  <a:gd name="T37" fmla="*/ 2 h 9"/>
                  <a:gd name="T38" fmla="*/ 33 w 33"/>
                  <a:gd name="T39" fmla="*/ 3 h 9"/>
                  <a:gd name="T40" fmla="*/ 32 w 33"/>
                  <a:gd name="T41" fmla="*/ 3 h 9"/>
                  <a:gd name="T42" fmla="*/ 31 w 33"/>
                  <a:gd name="T43" fmla="*/ 3 h 9"/>
                  <a:gd name="T44" fmla="*/ 30 w 33"/>
                  <a:gd name="T45" fmla="*/ 4 h 9"/>
                  <a:gd name="T46" fmla="*/ 30 w 33"/>
                  <a:gd name="T47" fmla="*/ 4 h 9"/>
                  <a:gd name="T48" fmla="*/ 31 w 33"/>
                  <a:gd name="T49" fmla="*/ 4 h 9"/>
                  <a:gd name="T50" fmla="*/ 32 w 33"/>
                  <a:gd name="T51" fmla="*/ 4 h 9"/>
                  <a:gd name="T52" fmla="*/ 33 w 33"/>
                  <a:gd name="T53" fmla="*/ 4 h 9"/>
                  <a:gd name="T54" fmla="*/ 32 w 33"/>
                  <a:gd name="T55" fmla="*/ 5 h 9"/>
                  <a:gd name="T56" fmla="*/ 30 w 33"/>
                  <a:gd name="T57" fmla="*/ 5 h 9"/>
                  <a:gd name="T58" fmla="*/ 29 w 33"/>
                  <a:gd name="T59" fmla="*/ 5 h 9"/>
                  <a:gd name="T60" fmla="*/ 29 w 33"/>
                  <a:gd name="T61" fmla="*/ 5 h 9"/>
                  <a:gd name="T62" fmla="*/ 31 w 33"/>
                  <a:gd name="T63" fmla="*/ 5 h 9"/>
                  <a:gd name="T64" fmla="*/ 32 w 33"/>
                  <a:gd name="T65" fmla="*/ 5 h 9"/>
                  <a:gd name="T66" fmla="*/ 32 w 33"/>
                  <a:gd name="T67" fmla="*/ 6 h 9"/>
                  <a:gd name="T68" fmla="*/ 31 w 33"/>
                  <a:gd name="T69" fmla="*/ 6 h 9"/>
                  <a:gd name="T70" fmla="*/ 30 w 33"/>
                  <a:gd name="T71" fmla="*/ 7 h 9"/>
                  <a:gd name="T72" fmla="*/ 30 w 33"/>
                  <a:gd name="T73" fmla="*/ 7 h 9"/>
                  <a:gd name="T74" fmla="*/ 31 w 33"/>
                  <a:gd name="T75" fmla="*/ 7 h 9"/>
                  <a:gd name="T76" fmla="*/ 32 w 33"/>
                  <a:gd name="T77" fmla="*/ 7 h 9"/>
                  <a:gd name="T78" fmla="*/ 30 w 33"/>
                  <a:gd name="T79" fmla="*/ 8 h 9"/>
                  <a:gd name="T80" fmla="*/ 25 w 33"/>
                  <a:gd name="T81" fmla="*/ 8 h 9"/>
                  <a:gd name="T82" fmla="*/ 23 w 33"/>
                  <a:gd name="T83" fmla="*/ 8 h 9"/>
                  <a:gd name="T84" fmla="*/ 22 w 33"/>
                  <a:gd name="T85" fmla="*/ 7 h 9"/>
                  <a:gd name="T86" fmla="*/ 18 w 33"/>
                  <a:gd name="T87" fmla="*/ 8 h 9"/>
                  <a:gd name="T88" fmla="*/ 16 w 33"/>
                  <a:gd name="T89" fmla="*/ 8 h 9"/>
                  <a:gd name="T90" fmla="*/ 14 w 33"/>
                  <a:gd name="T91" fmla="*/ 9 h 9"/>
                  <a:gd name="T92" fmla="*/ 12 w 33"/>
                  <a:gd name="T93" fmla="*/ 9 h 9"/>
                  <a:gd name="T94" fmla="*/ 9 w 33"/>
                  <a:gd name="T95" fmla="*/ 9 h 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3"/>
                  <a:gd name="T145" fmla="*/ 0 h 9"/>
                  <a:gd name="T146" fmla="*/ 33 w 33"/>
                  <a:gd name="T147" fmla="*/ 9 h 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3" h="9">
                    <a:moveTo>
                      <a:pt x="8" y="9"/>
                    </a:moveTo>
                    <a:lnTo>
                      <a:pt x="7" y="9"/>
                    </a:lnTo>
                    <a:lnTo>
                      <a:pt x="6" y="9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1" y="1"/>
                    </a:lnTo>
                    <a:lnTo>
                      <a:pt x="33" y="1"/>
                    </a:lnTo>
                    <a:lnTo>
                      <a:pt x="33" y="2"/>
                    </a:lnTo>
                    <a:lnTo>
                      <a:pt x="32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3" y="3"/>
                    </a:lnTo>
                    <a:lnTo>
                      <a:pt x="32" y="3"/>
                    </a:lnTo>
                    <a:lnTo>
                      <a:pt x="31" y="3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3" y="4"/>
                    </a:lnTo>
                    <a:lnTo>
                      <a:pt x="32" y="5"/>
                    </a:lnTo>
                    <a:lnTo>
                      <a:pt x="31" y="5"/>
                    </a:lnTo>
                    <a:lnTo>
                      <a:pt x="30" y="5"/>
                    </a:lnTo>
                    <a:lnTo>
                      <a:pt x="29" y="5"/>
                    </a:lnTo>
                    <a:lnTo>
                      <a:pt x="30" y="5"/>
                    </a:lnTo>
                    <a:lnTo>
                      <a:pt x="31" y="5"/>
                    </a:lnTo>
                    <a:lnTo>
                      <a:pt x="32" y="5"/>
                    </a:lnTo>
                    <a:lnTo>
                      <a:pt x="33" y="5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30" y="7"/>
                    </a:lnTo>
                    <a:lnTo>
                      <a:pt x="31" y="7"/>
                    </a:lnTo>
                    <a:lnTo>
                      <a:pt x="32" y="7"/>
                    </a:lnTo>
                    <a:lnTo>
                      <a:pt x="31" y="8"/>
                    </a:lnTo>
                    <a:lnTo>
                      <a:pt x="30" y="8"/>
                    </a:lnTo>
                    <a:lnTo>
                      <a:pt x="28" y="8"/>
                    </a:lnTo>
                    <a:lnTo>
                      <a:pt x="27" y="8"/>
                    </a:lnTo>
                    <a:lnTo>
                      <a:pt x="25" y="8"/>
                    </a:lnTo>
                    <a:lnTo>
                      <a:pt x="24" y="8"/>
                    </a:lnTo>
                    <a:lnTo>
                      <a:pt x="23" y="8"/>
                    </a:lnTo>
                    <a:lnTo>
                      <a:pt x="23" y="7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9" y="8"/>
                    </a:lnTo>
                    <a:lnTo>
                      <a:pt x="18" y="8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9" y="9"/>
                    </a:lnTo>
                    <a:lnTo>
                      <a:pt x="8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32" name="Freeform 845">
                <a:extLst>
                  <a:ext uri="{FF2B5EF4-FFF2-40B4-BE49-F238E27FC236}">
                    <a16:creationId xmlns:a16="http://schemas.microsoft.com/office/drawing/2014/main" id="{A6F1BAC8-0425-48D6-BA37-098D3322CC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" y="120"/>
                <a:ext cx="16" cy="7"/>
              </a:xfrm>
              <a:custGeom>
                <a:avLst/>
                <a:gdLst>
                  <a:gd name="T0" fmla="*/ 8 w 16"/>
                  <a:gd name="T1" fmla="*/ 7 h 7"/>
                  <a:gd name="T2" fmla="*/ 7 w 16"/>
                  <a:gd name="T3" fmla="*/ 7 h 7"/>
                  <a:gd name="T4" fmla="*/ 6 w 16"/>
                  <a:gd name="T5" fmla="*/ 7 h 7"/>
                  <a:gd name="T6" fmla="*/ 5 w 16"/>
                  <a:gd name="T7" fmla="*/ 7 h 7"/>
                  <a:gd name="T8" fmla="*/ 4 w 16"/>
                  <a:gd name="T9" fmla="*/ 7 h 7"/>
                  <a:gd name="T10" fmla="*/ 3 w 16"/>
                  <a:gd name="T11" fmla="*/ 7 h 7"/>
                  <a:gd name="T12" fmla="*/ 2 w 16"/>
                  <a:gd name="T13" fmla="*/ 7 h 7"/>
                  <a:gd name="T14" fmla="*/ 1 w 16"/>
                  <a:gd name="T15" fmla="*/ 6 h 7"/>
                  <a:gd name="T16" fmla="*/ 1 w 16"/>
                  <a:gd name="T17" fmla="*/ 6 h 7"/>
                  <a:gd name="T18" fmla="*/ 0 w 16"/>
                  <a:gd name="T19" fmla="*/ 6 h 7"/>
                  <a:gd name="T20" fmla="*/ 0 w 16"/>
                  <a:gd name="T21" fmla="*/ 6 h 7"/>
                  <a:gd name="T22" fmla="*/ 0 w 16"/>
                  <a:gd name="T23" fmla="*/ 5 h 7"/>
                  <a:gd name="T24" fmla="*/ 0 w 16"/>
                  <a:gd name="T25" fmla="*/ 5 h 7"/>
                  <a:gd name="T26" fmla="*/ 1 w 16"/>
                  <a:gd name="T27" fmla="*/ 4 h 7"/>
                  <a:gd name="T28" fmla="*/ 3 w 16"/>
                  <a:gd name="T29" fmla="*/ 4 h 7"/>
                  <a:gd name="T30" fmla="*/ 4 w 16"/>
                  <a:gd name="T31" fmla="*/ 3 h 7"/>
                  <a:gd name="T32" fmla="*/ 6 w 16"/>
                  <a:gd name="T33" fmla="*/ 3 h 7"/>
                  <a:gd name="T34" fmla="*/ 7 w 16"/>
                  <a:gd name="T35" fmla="*/ 2 h 7"/>
                  <a:gd name="T36" fmla="*/ 9 w 16"/>
                  <a:gd name="T37" fmla="*/ 2 h 7"/>
                  <a:gd name="T38" fmla="*/ 10 w 16"/>
                  <a:gd name="T39" fmla="*/ 1 h 7"/>
                  <a:gd name="T40" fmla="*/ 11 w 16"/>
                  <a:gd name="T41" fmla="*/ 1 h 7"/>
                  <a:gd name="T42" fmla="*/ 11 w 16"/>
                  <a:gd name="T43" fmla="*/ 1 h 7"/>
                  <a:gd name="T44" fmla="*/ 12 w 16"/>
                  <a:gd name="T45" fmla="*/ 0 h 7"/>
                  <a:gd name="T46" fmla="*/ 12 w 16"/>
                  <a:gd name="T47" fmla="*/ 0 h 7"/>
                  <a:gd name="T48" fmla="*/ 12 w 16"/>
                  <a:gd name="T49" fmla="*/ 0 h 7"/>
                  <a:gd name="T50" fmla="*/ 12 w 16"/>
                  <a:gd name="T51" fmla="*/ 0 h 7"/>
                  <a:gd name="T52" fmla="*/ 13 w 16"/>
                  <a:gd name="T53" fmla="*/ 0 h 7"/>
                  <a:gd name="T54" fmla="*/ 13 w 16"/>
                  <a:gd name="T55" fmla="*/ 1 h 7"/>
                  <a:gd name="T56" fmla="*/ 14 w 16"/>
                  <a:gd name="T57" fmla="*/ 1 h 7"/>
                  <a:gd name="T58" fmla="*/ 14 w 16"/>
                  <a:gd name="T59" fmla="*/ 1 h 7"/>
                  <a:gd name="T60" fmla="*/ 15 w 16"/>
                  <a:gd name="T61" fmla="*/ 2 h 7"/>
                  <a:gd name="T62" fmla="*/ 15 w 16"/>
                  <a:gd name="T63" fmla="*/ 2 h 7"/>
                  <a:gd name="T64" fmla="*/ 16 w 16"/>
                  <a:gd name="T65" fmla="*/ 2 h 7"/>
                  <a:gd name="T66" fmla="*/ 16 w 16"/>
                  <a:gd name="T67" fmla="*/ 3 h 7"/>
                  <a:gd name="T68" fmla="*/ 16 w 16"/>
                  <a:gd name="T69" fmla="*/ 4 h 7"/>
                  <a:gd name="T70" fmla="*/ 15 w 16"/>
                  <a:gd name="T71" fmla="*/ 5 h 7"/>
                  <a:gd name="T72" fmla="*/ 15 w 16"/>
                  <a:gd name="T73" fmla="*/ 6 h 7"/>
                  <a:gd name="T74" fmla="*/ 15 w 16"/>
                  <a:gd name="T75" fmla="*/ 6 h 7"/>
                  <a:gd name="T76" fmla="*/ 15 w 16"/>
                  <a:gd name="T77" fmla="*/ 6 h 7"/>
                  <a:gd name="T78" fmla="*/ 14 w 16"/>
                  <a:gd name="T79" fmla="*/ 6 h 7"/>
                  <a:gd name="T80" fmla="*/ 14 w 16"/>
                  <a:gd name="T81" fmla="*/ 7 h 7"/>
                  <a:gd name="T82" fmla="*/ 13 w 16"/>
                  <a:gd name="T83" fmla="*/ 7 h 7"/>
                  <a:gd name="T84" fmla="*/ 13 w 16"/>
                  <a:gd name="T85" fmla="*/ 7 h 7"/>
                  <a:gd name="T86" fmla="*/ 13 w 16"/>
                  <a:gd name="T87" fmla="*/ 7 h 7"/>
                  <a:gd name="T88" fmla="*/ 12 w 16"/>
                  <a:gd name="T89" fmla="*/ 7 h 7"/>
                  <a:gd name="T90" fmla="*/ 12 w 16"/>
                  <a:gd name="T91" fmla="*/ 7 h 7"/>
                  <a:gd name="T92" fmla="*/ 11 w 16"/>
                  <a:gd name="T93" fmla="*/ 7 h 7"/>
                  <a:gd name="T94" fmla="*/ 11 w 16"/>
                  <a:gd name="T95" fmla="*/ 7 h 7"/>
                  <a:gd name="T96" fmla="*/ 11 w 16"/>
                  <a:gd name="T97" fmla="*/ 7 h 7"/>
                  <a:gd name="T98" fmla="*/ 10 w 16"/>
                  <a:gd name="T99" fmla="*/ 7 h 7"/>
                  <a:gd name="T100" fmla="*/ 10 w 16"/>
                  <a:gd name="T101" fmla="*/ 7 h 7"/>
                  <a:gd name="T102" fmla="*/ 9 w 16"/>
                  <a:gd name="T103" fmla="*/ 7 h 7"/>
                  <a:gd name="T104" fmla="*/ 8 w 16"/>
                  <a:gd name="T105" fmla="*/ 7 h 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6"/>
                  <a:gd name="T160" fmla="*/ 0 h 7"/>
                  <a:gd name="T161" fmla="*/ 16 w 16"/>
                  <a:gd name="T162" fmla="*/ 7 h 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6" h="7">
                    <a:moveTo>
                      <a:pt x="8" y="7"/>
                    </a:moveTo>
                    <a:lnTo>
                      <a:pt x="7" y="7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33" name="Freeform 846">
                <a:extLst>
                  <a:ext uri="{FF2B5EF4-FFF2-40B4-BE49-F238E27FC236}">
                    <a16:creationId xmlns:a16="http://schemas.microsoft.com/office/drawing/2014/main" id="{436E1CE0-C00D-4878-AE18-1FE465AB9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" y="78"/>
                <a:ext cx="24" cy="49"/>
              </a:xfrm>
              <a:custGeom>
                <a:avLst/>
                <a:gdLst>
                  <a:gd name="T0" fmla="*/ 0 w 24"/>
                  <a:gd name="T1" fmla="*/ 43 h 49"/>
                  <a:gd name="T2" fmla="*/ 2 w 24"/>
                  <a:gd name="T3" fmla="*/ 13 h 49"/>
                  <a:gd name="T4" fmla="*/ 7 w 24"/>
                  <a:gd name="T5" fmla="*/ 1 h 49"/>
                  <a:gd name="T6" fmla="*/ 18 w 24"/>
                  <a:gd name="T7" fmla="*/ 0 h 49"/>
                  <a:gd name="T8" fmla="*/ 23 w 24"/>
                  <a:gd name="T9" fmla="*/ 1 h 49"/>
                  <a:gd name="T10" fmla="*/ 21 w 24"/>
                  <a:gd name="T11" fmla="*/ 1 h 49"/>
                  <a:gd name="T12" fmla="*/ 21 w 24"/>
                  <a:gd name="T13" fmla="*/ 3 h 49"/>
                  <a:gd name="T14" fmla="*/ 21 w 24"/>
                  <a:gd name="T15" fmla="*/ 3 h 49"/>
                  <a:gd name="T16" fmla="*/ 21 w 24"/>
                  <a:gd name="T17" fmla="*/ 5 h 49"/>
                  <a:gd name="T18" fmla="*/ 22 w 24"/>
                  <a:gd name="T19" fmla="*/ 5 h 49"/>
                  <a:gd name="T20" fmla="*/ 21 w 24"/>
                  <a:gd name="T21" fmla="*/ 6 h 49"/>
                  <a:gd name="T22" fmla="*/ 20 w 24"/>
                  <a:gd name="T23" fmla="*/ 7 h 49"/>
                  <a:gd name="T24" fmla="*/ 21 w 24"/>
                  <a:gd name="T25" fmla="*/ 8 h 49"/>
                  <a:gd name="T26" fmla="*/ 19 w 24"/>
                  <a:gd name="T27" fmla="*/ 9 h 49"/>
                  <a:gd name="T28" fmla="*/ 22 w 24"/>
                  <a:gd name="T29" fmla="*/ 9 h 49"/>
                  <a:gd name="T30" fmla="*/ 18 w 24"/>
                  <a:gd name="T31" fmla="*/ 11 h 49"/>
                  <a:gd name="T32" fmla="*/ 21 w 24"/>
                  <a:gd name="T33" fmla="*/ 11 h 49"/>
                  <a:gd name="T34" fmla="*/ 18 w 24"/>
                  <a:gd name="T35" fmla="*/ 12 h 49"/>
                  <a:gd name="T36" fmla="*/ 21 w 24"/>
                  <a:gd name="T37" fmla="*/ 14 h 49"/>
                  <a:gd name="T38" fmla="*/ 18 w 24"/>
                  <a:gd name="T39" fmla="*/ 15 h 49"/>
                  <a:gd name="T40" fmla="*/ 22 w 24"/>
                  <a:gd name="T41" fmla="*/ 14 h 49"/>
                  <a:gd name="T42" fmla="*/ 19 w 24"/>
                  <a:gd name="T43" fmla="*/ 16 h 49"/>
                  <a:gd name="T44" fmla="*/ 20 w 24"/>
                  <a:gd name="T45" fmla="*/ 16 h 49"/>
                  <a:gd name="T46" fmla="*/ 21 w 24"/>
                  <a:gd name="T47" fmla="*/ 18 h 49"/>
                  <a:gd name="T48" fmla="*/ 20 w 24"/>
                  <a:gd name="T49" fmla="*/ 18 h 49"/>
                  <a:gd name="T50" fmla="*/ 22 w 24"/>
                  <a:gd name="T51" fmla="*/ 19 h 49"/>
                  <a:gd name="T52" fmla="*/ 19 w 24"/>
                  <a:gd name="T53" fmla="*/ 21 h 49"/>
                  <a:gd name="T54" fmla="*/ 22 w 24"/>
                  <a:gd name="T55" fmla="*/ 21 h 49"/>
                  <a:gd name="T56" fmla="*/ 19 w 24"/>
                  <a:gd name="T57" fmla="*/ 22 h 49"/>
                  <a:gd name="T58" fmla="*/ 22 w 24"/>
                  <a:gd name="T59" fmla="*/ 22 h 49"/>
                  <a:gd name="T60" fmla="*/ 19 w 24"/>
                  <a:gd name="T61" fmla="*/ 24 h 49"/>
                  <a:gd name="T62" fmla="*/ 22 w 24"/>
                  <a:gd name="T63" fmla="*/ 23 h 49"/>
                  <a:gd name="T64" fmla="*/ 20 w 24"/>
                  <a:gd name="T65" fmla="*/ 25 h 49"/>
                  <a:gd name="T66" fmla="*/ 21 w 24"/>
                  <a:gd name="T67" fmla="*/ 25 h 49"/>
                  <a:gd name="T68" fmla="*/ 20 w 24"/>
                  <a:gd name="T69" fmla="*/ 27 h 49"/>
                  <a:gd name="T70" fmla="*/ 21 w 24"/>
                  <a:gd name="T71" fmla="*/ 27 h 49"/>
                  <a:gd name="T72" fmla="*/ 19 w 24"/>
                  <a:gd name="T73" fmla="*/ 29 h 49"/>
                  <a:gd name="T74" fmla="*/ 21 w 24"/>
                  <a:gd name="T75" fmla="*/ 29 h 49"/>
                  <a:gd name="T76" fmla="*/ 19 w 24"/>
                  <a:gd name="T77" fmla="*/ 31 h 49"/>
                  <a:gd name="T78" fmla="*/ 20 w 24"/>
                  <a:gd name="T79" fmla="*/ 31 h 49"/>
                  <a:gd name="T80" fmla="*/ 18 w 24"/>
                  <a:gd name="T81" fmla="*/ 33 h 49"/>
                  <a:gd name="T82" fmla="*/ 19 w 24"/>
                  <a:gd name="T83" fmla="*/ 33 h 49"/>
                  <a:gd name="T84" fmla="*/ 16 w 24"/>
                  <a:gd name="T85" fmla="*/ 35 h 49"/>
                  <a:gd name="T86" fmla="*/ 20 w 24"/>
                  <a:gd name="T87" fmla="*/ 34 h 49"/>
                  <a:gd name="T88" fmla="*/ 15 w 24"/>
                  <a:gd name="T89" fmla="*/ 36 h 49"/>
                  <a:gd name="T90" fmla="*/ 20 w 24"/>
                  <a:gd name="T91" fmla="*/ 36 h 49"/>
                  <a:gd name="T92" fmla="*/ 16 w 24"/>
                  <a:gd name="T93" fmla="*/ 38 h 49"/>
                  <a:gd name="T94" fmla="*/ 20 w 24"/>
                  <a:gd name="T95" fmla="*/ 38 h 49"/>
                  <a:gd name="T96" fmla="*/ 16 w 24"/>
                  <a:gd name="T97" fmla="*/ 39 h 49"/>
                  <a:gd name="T98" fmla="*/ 19 w 24"/>
                  <a:gd name="T99" fmla="*/ 40 h 49"/>
                  <a:gd name="T100" fmla="*/ 17 w 24"/>
                  <a:gd name="T101" fmla="*/ 41 h 49"/>
                  <a:gd name="T102" fmla="*/ 18 w 24"/>
                  <a:gd name="T103" fmla="*/ 42 h 49"/>
                  <a:gd name="T104" fmla="*/ 17 w 24"/>
                  <a:gd name="T105" fmla="*/ 42 h 49"/>
                  <a:gd name="T106" fmla="*/ 19 w 24"/>
                  <a:gd name="T107" fmla="*/ 43 h 49"/>
                  <a:gd name="T108" fmla="*/ 18 w 24"/>
                  <a:gd name="T109" fmla="*/ 44 h 49"/>
                  <a:gd name="T110" fmla="*/ 19 w 24"/>
                  <a:gd name="T111" fmla="*/ 45 h 49"/>
                  <a:gd name="T112" fmla="*/ 17 w 24"/>
                  <a:gd name="T113" fmla="*/ 45 h 49"/>
                  <a:gd name="T114" fmla="*/ 20 w 24"/>
                  <a:gd name="T115" fmla="*/ 46 h 49"/>
                  <a:gd name="T116" fmla="*/ 18 w 24"/>
                  <a:gd name="T117" fmla="*/ 47 h 49"/>
                  <a:gd name="T118" fmla="*/ 16 w 24"/>
                  <a:gd name="T119" fmla="*/ 49 h 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4"/>
                  <a:gd name="T181" fmla="*/ 0 h 49"/>
                  <a:gd name="T182" fmla="*/ 24 w 24"/>
                  <a:gd name="T183" fmla="*/ 49 h 4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4" h="49">
                    <a:moveTo>
                      <a:pt x="10" y="49"/>
                    </a:moveTo>
                    <a:lnTo>
                      <a:pt x="8" y="49"/>
                    </a:lnTo>
                    <a:lnTo>
                      <a:pt x="7" y="49"/>
                    </a:lnTo>
                    <a:lnTo>
                      <a:pt x="6" y="49"/>
                    </a:lnTo>
                    <a:lnTo>
                      <a:pt x="4" y="49"/>
                    </a:lnTo>
                    <a:lnTo>
                      <a:pt x="3" y="49"/>
                    </a:lnTo>
                    <a:lnTo>
                      <a:pt x="2" y="48"/>
                    </a:lnTo>
                    <a:lnTo>
                      <a:pt x="1" y="48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1" y="39"/>
                    </a:lnTo>
                    <a:lnTo>
                      <a:pt x="1" y="36"/>
                    </a:lnTo>
                    <a:lnTo>
                      <a:pt x="2" y="33"/>
                    </a:lnTo>
                    <a:lnTo>
                      <a:pt x="2" y="30"/>
                    </a:lnTo>
                    <a:lnTo>
                      <a:pt x="3" y="27"/>
                    </a:lnTo>
                    <a:lnTo>
                      <a:pt x="3" y="24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3" y="3"/>
                    </a:lnTo>
                    <a:lnTo>
                      <a:pt x="23" y="4"/>
                    </a:lnTo>
                    <a:lnTo>
                      <a:pt x="22" y="4"/>
                    </a:lnTo>
                    <a:lnTo>
                      <a:pt x="21" y="5"/>
                    </a:lnTo>
                    <a:lnTo>
                      <a:pt x="20" y="5"/>
                    </a:lnTo>
                    <a:lnTo>
                      <a:pt x="19" y="5"/>
                    </a:lnTo>
                    <a:lnTo>
                      <a:pt x="20" y="5"/>
                    </a:lnTo>
                    <a:lnTo>
                      <a:pt x="21" y="5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7"/>
                    </a:lnTo>
                    <a:lnTo>
                      <a:pt x="22" y="8"/>
                    </a:lnTo>
                    <a:lnTo>
                      <a:pt x="21" y="8"/>
                    </a:lnTo>
                    <a:lnTo>
                      <a:pt x="20" y="8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20" y="9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2" y="9"/>
                    </a:lnTo>
                    <a:lnTo>
                      <a:pt x="21" y="10"/>
                    </a:lnTo>
                    <a:lnTo>
                      <a:pt x="20" y="10"/>
                    </a:lnTo>
                    <a:lnTo>
                      <a:pt x="19" y="10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9" y="11"/>
                    </a:lnTo>
                    <a:lnTo>
                      <a:pt x="19" y="10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21" y="11"/>
                    </a:lnTo>
                    <a:lnTo>
                      <a:pt x="20" y="12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9" y="12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3"/>
                    </a:lnTo>
                    <a:lnTo>
                      <a:pt x="21" y="14"/>
                    </a:lnTo>
                    <a:lnTo>
                      <a:pt x="20" y="14"/>
                    </a:lnTo>
                    <a:lnTo>
                      <a:pt x="19" y="14"/>
                    </a:lnTo>
                    <a:lnTo>
                      <a:pt x="18" y="14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2" y="14"/>
                    </a:lnTo>
                    <a:lnTo>
                      <a:pt x="22" y="15"/>
                    </a:lnTo>
                    <a:lnTo>
                      <a:pt x="21" y="16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8" y="17"/>
                    </a:lnTo>
                    <a:lnTo>
                      <a:pt x="19" y="16"/>
                    </a:lnTo>
                    <a:lnTo>
                      <a:pt x="20" y="16"/>
                    </a:lnTo>
                    <a:lnTo>
                      <a:pt x="21" y="16"/>
                    </a:lnTo>
                    <a:lnTo>
                      <a:pt x="22" y="16"/>
                    </a:lnTo>
                    <a:lnTo>
                      <a:pt x="22" y="17"/>
                    </a:lnTo>
                    <a:lnTo>
                      <a:pt x="22" y="18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19" y="18"/>
                    </a:lnTo>
                    <a:lnTo>
                      <a:pt x="18" y="18"/>
                    </a:lnTo>
                    <a:lnTo>
                      <a:pt x="18" y="19"/>
                    </a:lnTo>
                    <a:lnTo>
                      <a:pt x="19" y="19"/>
                    </a:lnTo>
                    <a:lnTo>
                      <a:pt x="20" y="18"/>
                    </a:lnTo>
                    <a:lnTo>
                      <a:pt x="21" y="18"/>
                    </a:lnTo>
                    <a:lnTo>
                      <a:pt x="22" y="18"/>
                    </a:lnTo>
                    <a:lnTo>
                      <a:pt x="22" y="19"/>
                    </a:lnTo>
                    <a:lnTo>
                      <a:pt x="21" y="20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9" y="21"/>
                    </a:lnTo>
                    <a:lnTo>
                      <a:pt x="20" y="20"/>
                    </a:lnTo>
                    <a:lnTo>
                      <a:pt x="21" y="20"/>
                    </a:lnTo>
                    <a:lnTo>
                      <a:pt x="22" y="20"/>
                    </a:lnTo>
                    <a:lnTo>
                      <a:pt x="22" y="21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20" y="22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2"/>
                    </a:lnTo>
                    <a:lnTo>
                      <a:pt x="22" y="22"/>
                    </a:lnTo>
                    <a:lnTo>
                      <a:pt x="22" y="23"/>
                    </a:lnTo>
                    <a:lnTo>
                      <a:pt x="21" y="23"/>
                    </a:lnTo>
                    <a:lnTo>
                      <a:pt x="20" y="23"/>
                    </a:lnTo>
                    <a:lnTo>
                      <a:pt x="19" y="24"/>
                    </a:lnTo>
                    <a:lnTo>
                      <a:pt x="20" y="24"/>
                    </a:lnTo>
                    <a:lnTo>
                      <a:pt x="21" y="24"/>
                    </a:lnTo>
                    <a:lnTo>
                      <a:pt x="21" y="23"/>
                    </a:lnTo>
                    <a:lnTo>
                      <a:pt x="22" y="23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19" y="25"/>
                    </a:lnTo>
                    <a:lnTo>
                      <a:pt x="19" y="26"/>
                    </a:lnTo>
                    <a:lnTo>
                      <a:pt x="20" y="26"/>
                    </a:lnTo>
                    <a:lnTo>
                      <a:pt x="21" y="25"/>
                    </a:lnTo>
                    <a:lnTo>
                      <a:pt x="22" y="25"/>
                    </a:lnTo>
                    <a:lnTo>
                      <a:pt x="22" y="26"/>
                    </a:lnTo>
                    <a:lnTo>
                      <a:pt x="21" y="27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19" y="28"/>
                    </a:lnTo>
                    <a:lnTo>
                      <a:pt x="18" y="28"/>
                    </a:lnTo>
                    <a:lnTo>
                      <a:pt x="19" y="28"/>
                    </a:lnTo>
                    <a:lnTo>
                      <a:pt x="20" y="28"/>
                    </a:lnTo>
                    <a:lnTo>
                      <a:pt x="20" y="27"/>
                    </a:lnTo>
                    <a:lnTo>
                      <a:pt x="21" y="27"/>
                    </a:lnTo>
                    <a:lnTo>
                      <a:pt x="22" y="27"/>
                    </a:lnTo>
                    <a:lnTo>
                      <a:pt x="22" y="28"/>
                    </a:lnTo>
                    <a:lnTo>
                      <a:pt x="21" y="28"/>
                    </a:lnTo>
                    <a:lnTo>
                      <a:pt x="20" y="28"/>
                    </a:lnTo>
                    <a:lnTo>
                      <a:pt x="20" y="29"/>
                    </a:lnTo>
                    <a:lnTo>
                      <a:pt x="19" y="29"/>
                    </a:lnTo>
                    <a:lnTo>
                      <a:pt x="18" y="29"/>
                    </a:lnTo>
                    <a:lnTo>
                      <a:pt x="18" y="30"/>
                    </a:lnTo>
                    <a:lnTo>
                      <a:pt x="18" y="29"/>
                    </a:lnTo>
                    <a:lnTo>
                      <a:pt x="19" y="29"/>
                    </a:lnTo>
                    <a:lnTo>
                      <a:pt x="20" y="29"/>
                    </a:lnTo>
                    <a:lnTo>
                      <a:pt x="21" y="29"/>
                    </a:lnTo>
                    <a:lnTo>
                      <a:pt x="22" y="29"/>
                    </a:lnTo>
                    <a:lnTo>
                      <a:pt x="21" y="29"/>
                    </a:lnTo>
                    <a:lnTo>
                      <a:pt x="21" y="30"/>
                    </a:lnTo>
                    <a:lnTo>
                      <a:pt x="20" y="30"/>
                    </a:lnTo>
                    <a:lnTo>
                      <a:pt x="20" y="31"/>
                    </a:lnTo>
                    <a:lnTo>
                      <a:pt x="19" y="31"/>
                    </a:lnTo>
                    <a:lnTo>
                      <a:pt x="18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1"/>
                    </a:lnTo>
                    <a:lnTo>
                      <a:pt x="20" y="31"/>
                    </a:lnTo>
                    <a:lnTo>
                      <a:pt x="21" y="31"/>
                    </a:lnTo>
                    <a:lnTo>
                      <a:pt x="21" y="32"/>
                    </a:lnTo>
                    <a:lnTo>
                      <a:pt x="20" y="32"/>
                    </a:lnTo>
                    <a:lnTo>
                      <a:pt x="19" y="33"/>
                    </a:lnTo>
                    <a:lnTo>
                      <a:pt x="18" y="33"/>
                    </a:lnTo>
                    <a:lnTo>
                      <a:pt x="17" y="33"/>
                    </a:lnTo>
                    <a:lnTo>
                      <a:pt x="18" y="33"/>
                    </a:lnTo>
                    <a:lnTo>
                      <a:pt x="19" y="33"/>
                    </a:lnTo>
                    <a:lnTo>
                      <a:pt x="20" y="33"/>
                    </a:lnTo>
                    <a:lnTo>
                      <a:pt x="21" y="33"/>
                    </a:lnTo>
                    <a:lnTo>
                      <a:pt x="20" y="33"/>
                    </a:lnTo>
                    <a:lnTo>
                      <a:pt x="20" y="34"/>
                    </a:lnTo>
                    <a:lnTo>
                      <a:pt x="19" y="34"/>
                    </a:lnTo>
                    <a:lnTo>
                      <a:pt x="18" y="34"/>
                    </a:lnTo>
                    <a:lnTo>
                      <a:pt x="17" y="34"/>
                    </a:lnTo>
                    <a:lnTo>
                      <a:pt x="16" y="34"/>
                    </a:lnTo>
                    <a:lnTo>
                      <a:pt x="16" y="35"/>
                    </a:lnTo>
                    <a:lnTo>
                      <a:pt x="17" y="35"/>
                    </a:lnTo>
                    <a:lnTo>
                      <a:pt x="18" y="35"/>
                    </a:lnTo>
                    <a:lnTo>
                      <a:pt x="18" y="34"/>
                    </a:lnTo>
                    <a:lnTo>
                      <a:pt x="19" y="34"/>
                    </a:lnTo>
                    <a:lnTo>
                      <a:pt x="20" y="34"/>
                    </a:lnTo>
                    <a:lnTo>
                      <a:pt x="20" y="35"/>
                    </a:lnTo>
                    <a:lnTo>
                      <a:pt x="19" y="36"/>
                    </a:lnTo>
                    <a:lnTo>
                      <a:pt x="18" y="36"/>
                    </a:lnTo>
                    <a:lnTo>
                      <a:pt x="17" y="36"/>
                    </a:lnTo>
                    <a:lnTo>
                      <a:pt x="16" y="36"/>
                    </a:lnTo>
                    <a:lnTo>
                      <a:pt x="15" y="36"/>
                    </a:lnTo>
                    <a:lnTo>
                      <a:pt x="15" y="37"/>
                    </a:lnTo>
                    <a:lnTo>
                      <a:pt x="16" y="36"/>
                    </a:lnTo>
                    <a:lnTo>
                      <a:pt x="17" y="36"/>
                    </a:lnTo>
                    <a:lnTo>
                      <a:pt x="18" y="36"/>
                    </a:lnTo>
                    <a:lnTo>
                      <a:pt x="19" y="36"/>
                    </a:lnTo>
                    <a:lnTo>
                      <a:pt x="20" y="36"/>
                    </a:lnTo>
                    <a:lnTo>
                      <a:pt x="20" y="37"/>
                    </a:lnTo>
                    <a:lnTo>
                      <a:pt x="19" y="37"/>
                    </a:lnTo>
                    <a:lnTo>
                      <a:pt x="18" y="37"/>
                    </a:lnTo>
                    <a:lnTo>
                      <a:pt x="17" y="37"/>
                    </a:lnTo>
                    <a:lnTo>
                      <a:pt x="17" y="38"/>
                    </a:lnTo>
                    <a:lnTo>
                      <a:pt x="16" y="38"/>
                    </a:lnTo>
                    <a:lnTo>
                      <a:pt x="17" y="38"/>
                    </a:lnTo>
                    <a:lnTo>
                      <a:pt x="18" y="38"/>
                    </a:lnTo>
                    <a:lnTo>
                      <a:pt x="19" y="38"/>
                    </a:lnTo>
                    <a:lnTo>
                      <a:pt x="19" y="37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19" y="38"/>
                    </a:lnTo>
                    <a:lnTo>
                      <a:pt x="19" y="39"/>
                    </a:lnTo>
                    <a:lnTo>
                      <a:pt x="18" y="39"/>
                    </a:lnTo>
                    <a:lnTo>
                      <a:pt x="17" y="39"/>
                    </a:lnTo>
                    <a:lnTo>
                      <a:pt x="16" y="39"/>
                    </a:lnTo>
                    <a:lnTo>
                      <a:pt x="17" y="39"/>
                    </a:lnTo>
                    <a:lnTo>
                      <a:pt x="18" y="39"/>
                    </a:lnTo>
                    <a:lnTo>
                      <a:pt x="19" y="39"/>
                    </a:lnTo>
                    <a:lnTo>
                      <a:pt x="19" y="40"/>
                    </a:lnTo>
                    <a:lnTo>
                      <a:pt x="18" y="40"/>
                    </a:lnTo>
                    <a:lnTo>
                      <a:pt x="17" y="40"/>
                    </a:lnTo>
                    <a:lnTo>
                      <a:pt x="17" y="41"/>
                    </a:lnTo>
                    <a:lnTo>
                      <a:pt x="16" y="41"/>
                    </a:lnTo>
                    <a:lnTo>
                      <a:pt x="17" y="41"/>
                    </a:lnTo>
                    <a:lnTo>
                      <a:pt x="18" y="41"/>
                    </a:lnTo>
                    <a:lnTo>
                      <a:pt x="19" y="41"/>
                    </a:lnTo>
                    <a:lnTo>
                      <a:pt x="20" y="41"/>
                    </a:lnTo>
                    <a:lnTo>
                      <a:pt x="19" y="41"/>
                    </a:lnTo>
                    <a:lnTo>
                      <a:pt x="19" y="42"/>
                    </a:lnTo>
                    <a:lnTo>
                      <a:pt x="18" y="42"/>
                    </a:lnTo>
                    <a:lnTo>
                      <a:pt x="17" y="42"/>
                    </a:lnTo>
                    <a:lnTo>
                      <a:pt x="16" y="42"/>
                    </a:lnTo>
                    <a:lnTo>
                      <a:pt x="15" y="42"/>
                    </a:lnTo>
                    <a:lnTo>
                      <a:pt x="16" y="42"/>
                    </a:lnTo>
                    <a:lnTo>
                      <a:pt x="17" y="42"/>
                    </a:lnTo>
                    <a:lnTo>
                      <a:pt x="18" y="42"/>
                    </a:lnTo>
                    <a:lnTo>
                      <a:pt x="19" y="42"/>
                    </a:lnTo>
                    <a:lnTo>
                      <a:pt x="20" y="42"/>
                    </a:lnTo>
                    <a:lnTo>
                      <a:pt x="20" y="43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3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7" y="44"/>
                    </a:lnTo>
                    <a:lnTo>
                      <a:pt x="18" y="44"/>
                    </a:lnTo>
                    <a:lnTo>
                      <a:pt x="18" y="43"/>
                    </a:lnTo>
                    <a:lnTo>
                      <a:pt x="19" y="43"/>
                    </a:lnTo>
                    <a:lnTo>
                      <a:pt x="20" y="43"/>
                    </a:lnTo>
                    <a:lnTo>
                      <a:pt x="20" y="44"/>
                    </a:lnTo>
                    <a:lnTo>
                      <a:pt x="19" y="45"/>
                    </a:lnTo>
                    <a:lnTo>
                      <a:pt x="18" y="45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7" y="45"/>
                    </a:lnTo>
                    <a:lnTo>
                      <a:pt x="18" y="45"/>
                    </a:lnTo>
                    <a:lnTo>
                      <a:pt x="19" y="45"/>
                    </a:lnTo>
                    <a:lnTo>
                      <a:pt x="20" y="45"/>
                    </a:lnTo>
                    <a:lnTo>
                      <a:pt x="20" y="46"/>
                    </a:lnTo>
                    <a:lnTo>
                      <a:pt x="19" y="46"/>
                    </a:lnTo>
                    <a:lnTo>
                      <a:pt x="18" y="46"/>
                    </a:lnTo>
                    <a:lnTo>
                      <a:pt x="17" y="46"/>
                    </a:lnTo>
                    <a:lnTo>
                      <a:pt x="17" y="47"/>
                    </a:lnTo>
                    <a:lnTo>
                      <a:pt x="16" y="47"/>
                    </a:lnTo>
                    <a:lnTo>
                      <a:pt x="15" y="47"/>
                    </a:lnTo>
                    <a:lnTo>
                      <a:pt x="16" y="47"/>
                    </a:lnTo>
                    <a:lnTo>
                      <a:pt x="17" y="47"/>
                    </a:lnTo>
                    <a:lnTo>
                      <a:pt x="18" y="47"/>
                    </a:lnTo>
                    <a:lnTo>
                      <a:pt x="19" y="47"/>
                    </a:lnTo>
                    <a:lnTo>
                      <a:pt x="20" y="46"/>
                    </a:lnTo>
                    <a:lnTo>
                      <a:pt x="21" y="46"/>
                    </a:lnTo>
                    <a:lnTo>
                      <a:pt x="20" y="47"/>
                    </a:lnTo>
                    <a:lnTo>
                      <a:pt x="20" y="48"/>
                    </a:lnTo>
                    <a:lnTo>
                      <a:pt x="19" y="48"/>
                    </a:lnTo>
                    <a:lnTo>
                      <a:pt x="18" y="49"/>
                    </a:lnTo>
                    <a:lnTo>
                      <a:pt x="16" y="49"/>
                    </a:lnTo>
                    <a:lnTo>
                      <a:pt x="15" y="49"/>
                    </a:lnTo>
                    <a:lnTo>
                      <a:pt x="14" y="49"/>
                    </a:lnTo>
                    <a:lnTo>
                      <a:pt x="12" y="49"/>
                    </a:lnTo>
                    <a:lnTo>
                      <a:pt x="11" y="49"/>
                    </a:lnTo>
                    <a:lnTo>
                      <a:pt x="10" y="49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34" name="Freeform 847">
                <a:extLst>
                  <a:ext uri="{FF2B5EF4-FFF2-40B4-BE49-F238E27FC236}">
                    <a16:creationId xmlns:a16="http://schemas.microsoft.com/office/drawing/2014/main" id="{5214A0E9-5A7C-431F-9062-0A1083A8B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" y="76"/>
                <a:ext cx="10" cy="45"/>
              </a:xfrm>
              <a:custGeom>
                <a:avLst/>
                <a:gdLst>
                  <a:gd name="T0" fmla="*/ 1 w 10"/>
                  <a:gd name="T1" fmla="*/ 42 h 45"/>
                  <a:gd name="T2" fmla="*/ 3 w 10"/>
                  <a:gd name="T3" fmla="*/ 24 h 45"/>
                  <a:gd name="T4" fmla="*/ 3 w 10"/>
                  <a:gd name="T5" fmla="*/ 9 h 45"/>
                  <a:gd name="T6" fmla="*/ 4 w 10"/>
                  <a:gd name="T7" fmla="*/ 0 h 45"/>
                  <a:gd name="T8" fmla="*/ 8 w 10"/>
                  <a:gd name="T9" fmla="*/ 2 h 45"/>
                  <a:gd name="T10" fmla="*/ 7 w 10"/>
                  <a:gd name="T11" fmla="*/ 3 h 45"/>
                  <a:gd name="T12" fmla="*/ 9 w 10"/>
                  <a:gd name="T13" fmla="*/ 4 h 45"/>
                  <a:gd name="T14" fmla="*/ 7 w 10"/>
                  <a:gd name="T15" fmla="*/ 4 h 45"/>
                  <a:gd name="T16" fmla="*/ 8 w 10"/>
                  <a:gd name="T17" fmla="*/ 5 h 45"/>
                  <a:gd name="T18" fmla="*/ 6 w 10"/>
                  <a:gd name="T19" fmla="*/ 6 h 45"/>
                  <a:gd name="T20" fmla="*/ 8 w 10"/>
                  <a:gd name="T21" fmla="*/ 6 h 45"/>
                  <a:gd name="T22" fmla="*/ 8 w 10"/>
                  <a:gd name="T23" fmla="*/ 7 h 45"/>
                  <a:gd name="T24" fmla="*/ 8 w 10"/>
                  <a:gd name="T25" fmla="*/ 7 h 45"/>
                  <a:gd name="T26" fmla="*/ 7 w 10"/>
                  <a:gd name="T27" fmla="*/ 8 h 45"/>
                  <a:gd name="T28" fmla="*/ 8 w 10"/>
                  <a:gd name="T29" fmla="*/ 9 h 45"/>
                  <a:gd name="T30" fmla="*/ 7 w 10"/>
                  <a:gd name="T31" fmla="*/ 10 h 45"/>
                  <a:gd name="T32" fmla="*/ 8 w 10"/>
                  <a:gd name="T33" fmla="*/ 10 h 45"/>
                  <a:gd name="T34" fmla="*/ 7 w 10"/>
                  <a:gd name="T35" fmla="*/ 12 h 45"/>
                  <a:gd name="T36" fmla="*/ 9 w 10"/>
                  <a:gd name="T37" fmla="*/ 13 h 45"/>
                  <a:gd name="T38" fmla="*/ 7 w 10"/>
                  <a:gd name="T39" fmla="*/ 13 h 45"/>
                  <a:gd name="T40" fmla="*/ 9 w 10"/>
                  <a:gd name="T41" fmla="*/ 15 h 45"/>
                  <a:gd name="T42" fmla="*/ 7 w 10"/>
                  <a:gd name="T43" fmla="*/ 16 h 45"/>
                  <a:gd name="T44" fmla="*/ 9 w 10"/>
                  <a:gd name="T45" fmla="*/ 17 h 45"/>
                  <a:gd name="T46" fmla="*/ 7 w 10"/>
                  <a:gd name="T47" fmla="*/ 18 h 45"/>
                  <a:gd name="T48" fmla="*/ 9 w 10"/>
                  <a:gd name="T49" fmla="*/ 19 h 45"/>
                  <a:gd name="T50" fmla="*/ 8 w 10"/>
                  <a:gd name="T51" fmla="*/ 20 h 45"/>
                  <a:gd name="T52" fmla="*/ 9 w 10"/>
                  <a:gd name="T53" fmla="*/ 20 h 45"/>
                  <a:gd name="T54" fmla="*/ 8 w 10"/>
                  <a:gd name="T55" fmla="*/ 21 h 45"/>
                  <a:gd name="T56" fmla="*/ 9 w 10"/>
                  <a:gd name="T57" fmla="*/ 22 h 45"/>
                  <a:gd name="T58" fmla="*/ 9 w 10"/>
                  <a:gd name="T59" fmla="*/ 23 h 45"/>
                  <a:gd name="T60" fmla="*/ 8 w 10"/>
                  <a:gd name="T61" fmla="*/ 24 h 45"/>
                  <a:gd name="T62" fmla="*/ 7 w 10"/>
                  <a:gd name="T63" fmla="*/ 25 h 45"/>
                  <a:gd name="T64" fmla="*/ 9 w 10"/>
                  <a:gd name="T65" fmla="*/ 26 h 45"/>
                  <a:gd name="T66" fmla="*/ 7 w 10"/>
                  <a:gd name="T67" fmla="*/ 27 h 45"/>
                  <a:gd name="T68" fmla="*/ 9 w 10"/>
                  <a:gd name="T69" fmla="*/ 27 h 45"/>
                  <a:gd name="T70" fmla="*/ 7 w 10"/>
                  <a:gd name="T71" fmla="*/ 28 h 45"/>
                  <a:gd name="T72" fmla="*/ 7 w 10"/>
                  <a:gd name="T73" fmla="*/ 29 h 45"/>
                  <a:gd name="T74" fmla="*/ 8 w 10"/>
                  <a:gd name="T75" fmla="*/ 30 h 45"/>
                  <a:gd name="T76" fmla="*/ 7 w 10"/>
                  <a:gd name="T77" fmla="*/ 30 h 45"/>
                  <a:gd name="T78" fmla="*/ 8 w 10"/>
                  <a:gd name="T79" fmla="*/ 31 h 45"/>
                  <a:gd name="T80" fmla="*/ 7 w 10"/>
                  <a:gd name="T81" fmla="*/ 32 h 45"/>
                  <a:gd name="T82" fmla="*/ 8 w 10"/>
                  <a:gd name="T83" fmla="*/ 33 h 45"/>
                  <a:gd name="T84" fmla="*/ 7 w 10"/>
                  <a:gd name="T85" fmla="*/ 34 h 45"/>
                  <a:gd name="T86" fmla="*/ 7 w 10"/>
                  <a:gd name="T87" fmla="*/ 34 h 45"/>
                  <a:gd name="T88" fmla="*/ 6 w 10"/>
                  <a:gd name="T89" fmla="*/ 35 h 45"/>
                  <a:gd name="T90" fmla="*/ 8 w 10"/>
                  <a:gd name="T91" fmla="*/ 36 h 45"/>
                  <a:gd name="T92" fmla="*/ 6 w 10"/>
                  <a:gd name="T93" fmla="*/ 37 h 45"/>
                  <a:gd name="T94" fmla="*/ 7 w 10"/>
                  <a:gd name="T95" fmla="*/ 38 h 45"/>
                  <a:gd name="T96" fmla="*/ 6 w 10"/>
                  <a:gd name="T97" fmla="*/ 38 h 45"/>
                  <a:gd name="T98" fmla="*/ 6 w 10"/>
                  <a:gd name="T99" fmla="*/ 39 h 45"/>
                  <a:gd name="T100" fmla="*/ 7 w 10"/>
                  <a:gd name="T101" fmla="*/ 39 h 45"/>
                  <a:gd name="T102" fmla="*/ 5 w 10"/>
                  <a:gd name="T103" fmla="*/ 40 h 45"/>
                  <a:gd name="T104" fmla="*/ 5 w 10"/>
                  <a:gd name="T105" fmla="*/ 40 h 45"/>
                  <a:gd name="T106" fmla="*/ 7 w 10"/>
                  <a:gd name="T107" fmla="*/ 41 h 45"/>
                  <a:gd name="T108" fmla="*/ 5 w 10"/>
                  <a:gd name="T109" fmla="*/ 41 h 45"/>
                  <a:gd name="T110" fmla="*/ 5 w 10"/>
                  <a:gd name="T111" fmla="*/ 42 h 45"/>
                  <a:gd name="T112" fmla="*/ 5 w 10"/>
                  <a:gd name="T113" fmla="*/ 43 h 45"/>
                  <a:gd name="T114" fmla="*/ 6 w 10"/>
                  <a:gd name="T115" fmla="*/ 43 h 45"/>
                  <a:gd name="T116" fmla="*/ 6 w 10"/>
                  <a:gd name="T117" fmla="*/ 44 h 45"/>
                  <a:gd name="T118" fmla="*/ 6 w 10"/>
                  <a:gd name="T119" fmla="*/ 44 h 45"/>
                  <a:gd name="T120" fmla="*/ 5 w 10"/>
                  <a:gd name="T121" fmla="*/ 45 h 4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"/>
                  <a:gd name="T184" fmla="*/ 0 h 45"/>
                  <a:gd name="T185" fmla="*/ 10 w 10"/>
                  <a:gd name="T186" fmla="*/ 45 h 4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" h="45">
                    <a:moveTo>
                      <a:pt x="5" y="45"/>
                    </a:moveTo>
                    <a:lnTo>
                      <a:pt x="5" y="45"/>
                    </a:lnTo>
                    <a:lnTo>
                      <a:pt x="4" y="44"/>
                    </a:lnTo>
                    <a:lnTo>
                      <a:pt x="3" y="44"/>
                    </a:lnTo>
                    <a:lnTo>
                      <a:pt x="3" y="43"/>
                    </a:lnTo>
                    <a:lnTo>
                      <a:pt x="2" y="43"/>
                    </a:lnTo>
                    <a:lnTo>
                      <a:pt x="1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2" y="32"/>
                    </a:lnTo>
                    <a:lnTo>
                      <a:pt x="2" y="29"/>
                    </a:lnTo>
                    <a:lnTo>
                      <a:pt x="3" y="27"/>
                    </a:lnTo>
                    <a:lnTo>
                      <a:pt x="3" y="24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5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8" y="16"/>
                    </a:lnTo>
                    <a:lnTo>
                      <a:pt x="9" y="16"/>
                    </a:lnTo>
                    <a:lnTo>
                      <a:pt x="9" y="17"/>
                    </a:lnTo>
                    <a:lnTo>
                      <a:pt x="8" y="17"/>
                    </a:lnTo>
                    <a:lnTo>
                      <a:pt x="7" y="17"/>
                    </a:lnTo>
                    <a:lnTo>
                      <a:pt x="7" y="18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8" y="19"/>
                    </a:lnTo>
                    <a:lnTo>
                      <a:pt x="8" y="20"/>
                    </a:lnTo>
                    <a:lnTo>
                      <a:pt x="9" y="20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9" y="21"/>
                    </a:lnTo>
                    <a:lnTo>
                      <a:pt x="10" y="21"/>
                    </a:lnTo>
                    <a:lnTo>
                      <a:pt x="9" y="22"/>
                    </a:lnTo>
                    <a:lnTo>
                      <a:pt x="9" y="23"/>
                    </a:lnTo>
                    <a:lnTo>
                      <a:pt x="8" y="23"/>
                    </a:lnTo>
                    <a:lnTo>
                      <a:pt x="9" y="23"/>
                    </a:lnTo>
                    <a:lnTo>
                      <a:pt x="9" y="24"/>
                    </a:lnTo>
                    <a:lnTo>
                      <a:pt x="8" y="24"/>
                    </a:lnTo>
                    <a:lnTo>
                      <a:pt x="7" y="25"/>
                    </a:lnTo>
                    <a:lnTo>
                      <a:pt x="8" y="25"/>
                    </a:lnTo>
                    <a:lnTo>
                      <a:pt x="9" y="25"/>
                    </a:lnTo>
                    <a:lnTo>
                      <a:pt x="9" y="26"/>
                    </a:lnTo>
                    <a:lnTo>
                      <a:pt x="8" y="26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9" y="28"/>
                    </a:lnTo>
                    <a:lnTo>
                      <a:pt x="8" y="28"/>
                    </a:lnTo>
                    <a:lnTo>
                      <a:pt x="7" y="28"/>
                    </a:lnTo>
                    <a:lnTo>
                      <a:pt x="7" y="29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9" y="29"/>
                    </a:lnTo>
                    <a:lnTo>
                      <a:pt x="8" y="29"/>
                    </a:lnTo>
                    <a:lnTo>
                      <a:pt x="7" y="29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9" y="30"/>
                    </a:lnTo>
                    <a:lnTo>
                      <a:pt x="8" y="30"/>
                    </a:lnTo>
                    <a:lnTo>
                      <a:pt x="7" y="30"/>
                    </a:lnTo>
                    <a:lnTo>
                      <a:pt x="6" y="30"/>
                    </a:lnTo>
                    <a:lnTo>
                      <a:pt x="6" y="31"/>
                    </a:lnTo>
                    <a:lnTo>
                      <a:pt x="7" y="31"/>
                    </a:lnTo>
                    <a:lnTo>
                      <a:pt x="8" y="31"/>
                    </a:lnTo>
                    <a:lnTo>
                      <a:pt x="8" y="32"/>
                    </a:lnTo>
                    <a:lnTo>
                      <a:pt x="7" y="32"/>
                    </a:lnTo>
                    <a:lnTo>
                      <a:pt x="6" y="32"/>
                    </a:lnTo>
                    <a:lnTo>
                      <a:pt x="6" y="33"/>
                    </a:lnTo>
                    <a:lnTo>
                      <a:pt x="7" y="33"/>
                    </a:lnTo>
                    <a:lnTo>
                      <a:pt x="8" y="33"/>
                    </a:lnTo>
                    <a:lnTo>
                      <a:pt x="7" y="33"/>
                    </a:lnTo>
                    <a:lnTo>
                      <a:pt x="7" y="34"/>
                    </a:lnTo>
                    <a:lnTo>
                      <a:pt x="6" y="34"/>
                    </a:lnTo>
                    <a:lnTo>
                      <a:pt x="7" y="34"/>
                    </a:lnTo>
                    <a:lnTo>
                      <a:pt x="8" y="34"/>
                    </a:lnTo>
                    <a:lnTo>
                      <a:pt x="8" y="35"/>
                    </a:lnTo>
                    <a:lnTo>
                      <a:pt x="7" y="35"/>
                    </a:lnTo>
                    <a:lnTo>
                      <a:pt x="6" y="35"/>
                    </a:lnTo>
                    <a:lnTo>
                      <a:pt x="6" y="36"/>
                    </a:lnTo>
                    <a:lnTo>
                      <a:pt x="7" y="36"/>
                    </a:lnTo>
                    <a:lnTo>
                      <a:pt x="8" y="36"/>
                    </a:lnTo>
                    <a:lnTo>
                      <a:pt x="7" y="36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7" y="37"/>
                    </a:lnTo>
                    <a:lnTo>
                      <a:pt x="7" y="38"/>
                    </a:lnTo>
                    <a:lnTo>
                      <a:pt x="6" y="38"/>
                    </a:lnTo>
                    <a:lnTo>
                      <a:pt x="5" y="38"/>
                    </a:lnTo>
                    <a:lnTo>
                      <a:pt x="5" y="39"/>
                    </a:lnTo>
                    <a:lnTo>
                      <a:pt x="6" y="39"/>
                    </a:lnTo>
                    <a:lnTo>
                      <a:pt x="7" y="39"/>
                    </a:lnTo>
                    <a:lnTo>
                      <a:pt x="7" y="40"/>
                    </a:lnTo>
                    <a:lnTo>
                      <a:pt x="6" y="40"/>
                    </a:lnTo>
                    <a:lnTo>
                      <a:pt x="5" y="40"/>
                    </a:lnTo>
                    <a:lnTo>
                      <a:pt x="4" y="40"/>
                    </a:lnTo>
                    <a:lnTo>
                      <a:pt x="5" y="40"/>
                    </a:lnTo>
                    <a:lnTo>
                      <a:pt x="6" y="40"/>
                    </a:lnTo>
                    <a:lnTo>
                      <a:pt x="7" y="40"/>
                    </a:lnTo>
                    <a:lnTo>
                      <a:pt x="7" y="41"/>
                    </a:lnTo>
                    <a:lnTo>
                      <a:pt x="6" y="41"/>
                    </a:lnTo>
                    <a:lnTo>
                      <a:pt x="5" y="41"/>
                    </a:lnTo>
                    <a:lnTo>
                      <a:pt x="4" y="41"/>
                    </a:lnTo>
                    <a:lnTo>
                      <a:pt x="4" y="42"/>
                    </a:lnTo>
                    <a:lnTo>
                      <a:pt x="5" y="42"/>
                    </a:lnTo>
                    <a:lnTo>
                      <a:pt x="6" y="42"/>
                    </a:lnTo>
                    <a:lnTo>
                      <a:pt x="6" y="43"/>
                    </a:lnTo>
                    <a:lnTo>
                      <a:pt x="5" y="43"/>
                    </a:lnTo>
                    <a:lnTo>
                      <a:pt x="6" y="43"/>
                    </a:lnTo>
                    <a:lnTo>
                      <a:pt x="6" y="44"/>
                    </a:lnTo>
                    <a:lnTo>
                      <a:pt x="5" y="44"/>
                    </a:lnTo>
                    <a:lnTo>
                      <a:pt x="6" y="44"/>
                    </a:lnTo>
                    <a:lnTo>
                      <a:pt x="6" y="45"/>
                    </a:lnTo>
                    <a:lnTo>
                      <a:pt x="5" y="45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35" name="Freeform 848">
                <a:extLst>
                  <a:ext uri="{FF2B5EF4-FFF2-40B4-BE49-F238E27FC236}">
                    <a16:creationId xmlns:a16="http://schemas.microsoft.com/office/drawing/2014/main" id="{4D4167FF-CCC4-4017-A714-467663BB87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" y="25"/>
                <a:ext cx="35" cy="53"/>
              </a:xfrm>
              <a:custGeom>
                <a:avLst/>
                <a:gdLst>
                  <a:gd name="T0" fmla="*/ 2 w 35"/>
                  <a:gd name="T1" fmla="*/ 49 h 53"/>
                  <a:gd name="T2" fmla="*/ 17 w 35"/>
                  <a:gd name="T3" fmla="*/ 35 h 53"/>
                  <a:gd name="T4" fmla="*/ 31 w 35"/>
                  <a:gd name="T5" fmla="*/ 21 h 53"/>
                  <a:gd name="T6" fmla="*/ 29 w 35"/>
                  <a:gd name="T7" fmla="*/ 18 h 53"/>
                  <a:gd name="T8" fmla="*/ 29 w 35"/>
                  <a:gd name="T9" fmla="*/ 20 h 53"/>
                  <a:gd name="T10" fmla="*/ 28 w 35"/>
                  <a:gd name="T11" fmla="*/ 23 h 53"/>
                  <a:gd name="T12" fmla="*/ 28 w 35"/>
                  <a:gd name="T13" fmla="*/ 25 h 53"/>
                  <a:gd name="T14" fmla="*/ 26 w 35"/>
                  <a:gd name="T15" fmla="*/ 27 h 53"/>
                  <a:gd name="T16" fmla="*/ 26 w 35"/>
                  <a:gd name="T17" fmla="*/ 30 h 53"/>
                  <a:gd name="T18" fmla="*/ 24 w 35"/>
                  <a:gd name="T19" fmla="*/ 32 h 53"/>
                  <a:gd name="T20" fmla="*/ 22 w 35"/>
                  <a:gd name="T21" fmla="*/ 34 h 53"/>
                  <a:gd name="T22" fmla="*/ 21 w 35"/>
                  <a:gd name="T23" fmla="*/ 34 h 53"/>
                  <a:gd name="T24" fmla="*/ 19 w 35"/>
                  <a:gd name="T25" fmla="*/ 34 h 53"/>
                  <a:gd name="T26" fmla="*/ 16 w 35"/>
                  <a:gd name="T27" fmla="*/ 34 h 53"/>
                  <a:gd name="T28" fmla="*/ 14 w 35"/>
                  <a:gd name="T29" fmla="*/ 34 h 53"/>
                  <a:gd name="T30" fmla="*/ 12 w 35"/>
                  <a:gd name="T31" fmla="*/ 33 h 53"/>
                  <a:gd name="T32" fmla="*/ 11 w 35"/>
                  <a:gd name="T33" fmla="*/ 35 h 53"/>
                  <a:gd name="T34" fmla="*/ 9 w 35"/>
                  <a:gd name="T35" fmla="*/ 35 h 53"/>
                  <a:gd name="T36" fmla="*/ 6 w 35"/>
                  <a:gd name="T37" fmla="*/ 34 h 53"/>
                  <a:gd name="T38" fmla="*/ 4 w 35"/>
                  <a:gd name="T39" fmla="*/ 34 h 53"/>
                  <a:gd name="T40" fmla="*/ 1 w 35"/>
                  <a:gd name="T41" fmla="*/ 33 h 53"/>
                  <a:gd name="T42" fmla="*/ 3 w 35"/>
                  <a:gd name="T43" fmla="*/ 24 h 53"/>
                  <a:gd name="T44" fmla="*/ 15 w 35"/>
                  <a:gd name="T45" fmla="*/ 22 h 53"/>
                  <a:gd name="T46" fmla="*/ 17 w 35"/>
                  <a:gd name="T47" fmla="*/ 24 h 53"/>
                  <a:gd name="T48" fmla="*/ 17 w 35"/>
                  <a:gd name="T49" fmla="*/ 21 h 53"/>
                  <a:gd name="T50" fmla="*/ 20 w 35"/>
                  <a:gd name="T51" fmla="*/ 11 h 53"/>
                  <a:gd name="T52" fmla="*/ 19 w 35"/>
                  <a:gd name="T53" fmla="*/ 13 h 53"/>
                  <a:gd name="T54" fmla="*/ 19 w 35"/>
                  <a:gd name="T55" fmla="*/ 14 h 53"/>
                  <a:gd name="T56" fmla="*/ 18 w 35"/>
                  <a:gd name="T57" fmla="*/ 16 h 53"/>
                  <a:gd name="T58" fmla="*/ 16 w 35"/>
                  <a:gd name="T59" fmla="*/ 18 h 53"/>
                  <a:gd name="T60" fmla="*/ 15 w 35"/>
                  <a:gd name="T61" fmla="*/ 19 h 53"/>
                  <a:gd name="T62" fmla="*/ 14 w 35"/>
                  <a:gd name="T63" fmla="*/ 20 h 53"/>
                  <a:gd name="T64" fmla="*/ 13 w 35"/>
                  <a:gd name="T65" fmla="*/ 22 h 53"/>
                  <a:gd name="T66" fmla="*/ 14 w 35"/>
                  <a:gd name="T67" fmla="*/ 16 h 53"/>
                  <a:gd name="T68" fmla="*/ 24 w 35"/>
                  <a:gd name="T69" fmla="*/ 1 h 53"/>
                  <a:gd name="T70" fmla="*/ 33 w 35"/>
                  <a:gd name="T71" fmla="*/ 5 h 53"/>
                  <a:gd name="T72" fmla="*/ 35 w 35"/>
                  <a:gd name="T73" fmla="*/ 9 h 53"/>
                  <a:gd name="T74" fmla="*/ 35 w 35"/>
                  <a:gd name="T75" fmla="*/ 11 h 53"/>
                  <a:gd name="T76" fmla="*/ 34 w 35"/>
                  <a:gd name="T77" fmla="*/ 13 h 53"/>
                  <a:gd name="T78" fmla="*/ 33 w 35"/>
                  <a:gd name="T79" fmla="*/ 15 h 53"/>
                  <a:gd name="T80" fmla="*/ 33 w 35"/>
                  <a:gd name="T81" fmla="*/ 17 h 53"/>
                  <a:gd name="T82" fmla="*/ 32 w 35"/>
                  <a:gd name="T83" fmla="*/ 20 h 53"/>
                  <a:gd name="T84" fmla="*/ 32 w 35"/>
                  <a:gd name="T85" fmla="*/ 22 h 53"/>
                  <a:gd name="T86" fmla="*/ 31 w 35"/>
                  <a:gd name="T87" fmla="*/ 24 h 53"/>
                  <a:gd name="T88" fmla="*/ 29 w 35"/>
                  <a:gd name="T89" fmla="*/ 27 h 53"/>
                  <a:gd name="T90" fmla="*/ 28 w 35"/>
                  <a:gd name="T91" fmla="*/ 29 h 53"/>
                  <a:gd name="T92" fmla="*/ 28 w 35"/>
                  <a:gd name="T93" fmla="*/ 31 h 53"/>
                  <a:gd name="T94" fmla="*/ 30 w 35"/>
                  <a:gd name="T95" fmla="*/ 33 h 53"/>
                  <a:gd name="T96" fmla="*/ 31 w 35"/>
                  <a:gd name="T97" fmla="*/ 34 h 53"/>
                  <a:gd name="T98" fmla="*/ 30 w 35"/>
                  <a:gd name="T99" fmla="*/ 36 h 53"/>
                  <a:gd name="T100" fmla="*/ 31 w 35"/>
                  <a:gd name="T101" fmla="*/ 37 h 53"/>
                  <a:gd name="T102" fmla="*/ 31 w 35"/>
                  <a:gd name="T103" fmla="*/ 37 h 53"/>
                  <a:gd name="T104" fmla="*/ 31 w 35"/>
                  <a:gd name="T105" fmla="*/ 39 h 53"/>
                  <a:gd name="T106" fmla="*/ 31 w 35"/>
                  <a:gd name="T107" fmla="*/ 41 h 53"/>
                  <a:gd name="T108" fmla="*/ 28 w 35"/>
                  <a:gd name="T109" fmla="*/ 43 h 53"/>
                  <a:gd name="T110" fmla="*/ 28 w 35"/>
                  <a:gd name="T111" fmla="*/ 44 h 53"/>
                  <a:gd name="T112" fmla="*/ 31 w 35"/>
                  <a:gd name="T113" fmla="*/ 45 h 53"/>
                  <a:gd name="T114" fmla="*/ 31 w 35"/>
                  <a:gd name="T115" fmla="*/ 45 h 53"/>
                  <a:gd name="T116" fmla="*/ 28 w 35"/>
                  <a:gd name="T117" fmla="*/ 48 h 53"/>
                  <a:gd name="T118" fmla="*/ 27 w 35"/>
                  <a:gd name="T119" fmla="*/ 49 h 53"/>
                  <a:gd name="T120" fmla="*/ 28 w 35"/>
                  <a:gd name="T121" fmla="*/ 50 h 53"/>
                  <a:gd name="T122" fmla="*/ 27 w 35"/>
                  <a:gd name="T123" fmla="*/ 52 h 5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5"/>
                  <a:gd name="T187" fmla="*/ 0 h 53"/>
                  <a:gd name="T188" fmla="*/ 35 w 35"/>
                  <a:gd name="T189" fmla="*/ 53 h 5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5" h="53">
                    <a:moveTo>
                      <a:pt x="14" y="53"/>
                    </a:moveTo>
                    <a:lnTo>
                      <a:pt x="13" y="53"/>
                    </a:lnTo>
                    <a:lnTo>
                      <a:pt x="12" y="53"/>
                    </a:lnTo>
                    <a:lnTo>
                      <a:pt x="11" y="53"/>
                    </a:lnTo>
                    <a:lnTo>
                      <a:pt x="10" y="53"/>
                    </a:lnTo>
                    <a:lnTo>
                      <a:pt x="9" y="53"/>
                    </a:lnTo>
                    <a:lnTo>
                      <a:pt x="8" y="53"/>
                    </a:lnTo>
                    <a:lnTo>
                      <a:pt x="7" y="53"/>
                    </a:lnTo>
                    <a:lnTo>
                      <a:pt x="7" y="52"/>
                    </a:lnTo>
                    <a:lnTo>
                      <a:pt x="6" y="52"/>
                    </a:lnTo>
                    <a:lnTo>
                      <a:pt x="5" y="52"/>
                    </a:lnTo>
                    <a:lnTo>
                      <a:pt x="4" y="52"/>
                    </a:lnTo>
                    <a:lnTo>
                      <a:pt x="3" y="51"/>
                    </a:lnTo>
                    <a:lnTo>
                      <a:pt x="2" y="51"/>
                    </a:lnTo>
                    <a:lnTo>
                      <a:pt x="2" y="49"/>
                    </a:lnTo>
                    <a:lnTo>
                      <a:pt x="2" y="47"/>
                    </a:lnTo>
                    <a:lnTo>
                      <a:pt x="3" y="45"/>
                    </a:lnTo>
                    <a:lnTo>
                      <a:pt x="3" y="43"/>
                    </a:lnTo>
                    <a:lnTo>
                      <a:pt x="4" y="41"/>
                    </a:lnTo>
                    <a:lnTo>
                      <a:pt x="5" y="39"/>
                    </a:lnTo>
                    <a:lnTo>
                      <a:pt x="5" y="37"/>
                    </a:lnTo>
                    <a:lnTo>
                      <a:pt x="6" y="36"/>
                    </a:lnTo>
                    <a:lnTo>
                      <a:pt x="7" y="36"/>
                    </a:lnTo>
                    <a:lnTo>
                      <a:pt x="8" y="36"/>
                    </a:lnTo>
                    <a:lnTo>
                      <a:pt x="9" y="36"/>
                    </a:lnTo>
                    <a:lnTo>
                      <a:pt x="10" y="36"/>
                    </a:lnTo>
                    <a:lnTo>
                      <a:pt x="11" y="36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6" y="36"/>
                    </a:lnTo>
                    <a:lnTo>
                      <a:pt x="17" y="35"/>
                    </a:lnTo>
                    <a:lnTo>
                      <a:pt x="18" y="35"/>
                    </a:lnTo>
                    <a:lnTo>
                      <a:pt x="19" y="35"/>
                    </a:lnTo>
                    <a:lnTo>
                      <a:pt x="20" y="35"/>
                    </a:lnTo>
                    <a:lnTo>
                      <a:pt x="21" y="35"/>
                    </a:lnTo>
                    <a:lnTo>
                      <a:pt x="22" y="35"/>
                    </a:lnTo>
                    <a:lnTo>
                      <a:pt x="23" y="34"/>
                    </a:lnTo>
                    <a:lnTo>
                      <a:pt x="24" y="33"/>
                    </a:lnTo>
                    <a:lnTo>
                      <a:pt x="25" y="32"/>
                    </a:lnTo>
                    <a:lnTo>
                      <a:pt x="26" y="32"/>
                    </a:lnTo>
                    <a:lnTo>
                      <a:pt x="26" y="31"/>
                    </a:lnTo>
                    <a:lnTo>
                      <a:pt x="27" y="30"/>
                    </a:lnTo>
                    <a:lnTo>
                      <a:pt x="28" y="28"/>
                    </a:lnTo>
                    <a:lnTo>
                      <a:pt x="29" y="25"/>
                    </a:lnTo>
                    <a:lnTo>
                      <a:pt x="30" y="23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1" y="16"/>
                    </a:lnTo>
                    <a:lnTo>
                      <a:pt x="30" y="16"/>
                    </a:lnTo>
                    <a:lnTo>
                      <a:pt x="30" y="17"/>
                    </a:lnTo>
                    <a:lnTo>
                      <a:pt x="29" y="17"/>
                    </a:lnTo>
                    <a:lnTo>
                      <a:pt x="30" y="17"/>
                    </a:lnTo>
                    <a:lnTo>
                      <a:pt x="31" y="17"/>
                    </a:lnTo>
                    <a:lnTo>
                      <a:pt x="31" y="18"/>
                    </a:lnTo>
                    <a:lnTo>
                      <a:pt x="30" y="18"/>
                    </a:lnTo>
                    <a:lnTo>
                      <a:pt x="29" y="18"/>
                    </a:lnTo>
                    <a:lnTo>
                      <a:pt x="29" y="19"/>
                    </a:lnTo>
                    <a:lnTo>
                      <a:pt x="30" y="19"/>
                    </a:lnTo>
                    <a:lnTo>
                      <a:pt x="30" y="18"/>
                    </a:lnTo>
                    <a:lnTo>
                      <a:pt x="30" y="19"/>
                    </a:lnTo>
                    <a:lnTo>
                      <a:pt x="29" y="20"/>
                    </a:lnTo>
                    <a:lnTo>
                      <a:pt x="28" y="20"/>
                    </a:lnTo>
                    <a:lnTo>
                      <a:pt x="29" y="20"/>
                    </a:lnTo>
                    <a:lnTo>
                      <a:pt x="30" y="20"/>
                    </a:lnTo>
                    <a:lnTo>
                      <a:pt x="29" y="21"/>
                    </a:lnTo>
                    <a:lnTo>
                      <a:pt x="28" y="21"/>
                    </a:lnTo>
                    <a:lnTo>
                      <a:pt x="28" y="22"/>
                    </a:lnTo>
                    <a:lnTo>
                      <a:pt x="29" y="22"/>
                    </a:lnTo>
                    <a:lnTo>
                      <a:pt x="29" y="23"/>
                    </a:lnTo>
                    <a:lnTo>
                      <a:pt x="28" y="23"/>
                    </a:lnTo>
                    <a:lnTo>
                      <a:pt x="29" y="23"/>
                    </a:lnTo>
                    <a:lnTo>
                      <a:pt x="28" y="24"/>
                    </a:lnTo>
                    <a:lnTo>
                      <a:pt x="27" y="24"/>
                    </a:lnTo>
                    <a:lnTo>
                      <a:pt x="27" y="25"/>
                    </a:lnTo>
                    <a:lnTo>
                      <a:pt x="28" y="25"/>
                    </a:lnTo>
                    <a:lnTo>
                      <a:pt x="27" y="25"/>
                    </a:lnTo>
                    <a:lnTo>
                      <a:pt x="26" y="26"/>
                    </a:lnTo>
                    <a:lnTo>
                      <a:pt x="27" y="26"/>
                    </a:lnTo>
                    <a:lnTo>
                      <a:pt x="28" y="26"/>
                    </a:lnTo>
                    <a:lnTo>
                      <a:pt x="27" y="27"/>
                    </a:lnTo>
                    <a:lnTo>
                      <a:pt x="26" y="27"/>
                    </a:lnTo>
                    <a:lnTo>
                      <a:pt x="26" y="28"/>
                    </a:lnTo>
                    <a:lnTo>
                      <a:pt x="26" y="27"/>
                    </a:lnTo>
                    <a:lnTo>
                      <a:pt x="27" y="27"/>
                    </a:lnTo>
                    <a:lnTo>
                      <a:pt x="26" y="28"/>
                    </a:lnTo>
                    <a:lnTo>
                      <a:pt x="25" y="29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4" y="30"/>
                    </a:lnTo>
                    <a:lnTo>
                      <a:pt x="24" y="31"/>
                    </a:lnTo>
                    <a:lnTo>
                      <a:pt x="25" y="31"/>
                    </a:lnTo>
                    <a:lnTo>
                      <a:pt x="24" y="31"/>
                    </a:lnTo>
                    <a:lnTo>
                      <a:pt x="24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3" y="33"/>
                    </a:lnTo>
                    <a:lnTo>
                      <a:pt x="22" y="33"/>
                    </a:lnTo>
                    <a:lnTo>
                      <a:pt x="21" y="32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2" y="33"/>
                    </a:lnTo>
                    <a:lnTo>
                      <a:pt x="22" y="34"/>
                    </a:lnTo>
                    <a:lnTo>
                      <a:pt x="22" y="33"/>
                    </a:lnTo>
                    <a:lnTo>
                      <a:pt x="21" y="33"/>
                    </a:lnTo>
                    <a:lnTo>
                      <a:pt x="20" y="33"/>
                    </a:lnTo>
                    <a:lnTo>
                      <a:pt x="21" y="33"/>
                    </a:lnTo>
                    <a:lnTo>
                      <a:pt x="21" y="34"/>
                    </a:lnTo>
                    <a:lnTo>
                      <a:pt x="20" y="34"/>
                    </a:lnTo>
                    <a:lnTo>
                      <a:pt x="19" y="34"/>
                    </a:lnTo>
                    <a:lnTo>
                      <a:pt x="19" y="33"/>
                    </a:lnTo>
                    <a:lnTo>
                      <a:pt x="18" y="33"/>
                    </a:lnTo>
                    <a:lnTo>
                      <a:pt x="19" y="34"/>
                    </a:lnTo>
                    <a:lnTo>
                      <a:pt x="18" y="34"/>
                    </a:lnTo>
                    <a:lnTo>
                      <a:pt x="17" y="34"/>
                    </a:lnTo>
                    <a:lnTo>
                      <a:pt x="17" y="33"/>
                    </a:lnTo>
                    <a:lnTo>
                      <a:pt x="16" y="33"/>
                    </a:lnTo>
                    <a:lnTo>
                      <a:pt x="16" y="34"/>
                    </a:lnTo>
                    <a:lnTo>
                      <a:pt x="17" y="34"/>
                    </a:lnTo>
                    <a:lnTo>
                      <a:pt x="17" y="35"/>
                    </a:lnTo>
                    <a:lnTo>
                      <a:pt x="17" y="34"/>
                    </a:lnTo>
                    <a:lnTo>
                      <a:pt x="16" y="34"/>
                    </a:lnTo>
                    <a:lnTo>
                      <a:pt x="15" y="34"/>
                    </a:lnTo>
                    <a:lnTo>
                      <a:pt x="16" y="35"/>
                    </a:lnTo>
                    <a:lnTo>
                      <a:pt x="15" y="35"/>
                    </a:lnTo>
                    <a:lnTo>
                      <a:pt x="15" y="34"/>
                    </a:lnTo>
                    <a:lnTo>
                      <a:pt x="14" y="34"/>
                    </a:lnTo>
                    <a:lnTo>
                      <a:pt x="14" y="33"/>
                    </a:lnTo>
                    <a:lnTo>
                      <a:pt x="13" y="33"/>
                    </a:lnTo>
                    <a:lnTo>
                      <a:pt x="13" y="34"/>
                    </a:lnTo>
                    <a:lnTo>
                      <a:pt x="14" y="34"/>
                    </a:lnTo>
                    <a:lnTo>
                      <a:pt x="14" y="35"/>
                    </a:lnTo>
                    <a:lnTo>
                      <a:pt x="13" y="35"/>
                    </a:lnTo>
                    <a:lnTo>
                      <a:pt x="13" y="34"/>
                    </a:lnTo>
                    <a:lnTo>
                      <a:pt x="12" y="34"/>
                    </a:lnTo>
                    <a:lnTo>
                      <a:pt x="12" y="33"/>
                    </a:lnTo>
                    <a:lnTo>
                      <a:pt x="12" y="34"/>
                    </a:lnTo>
                    <a:lnTo>
                      <a:pt x="12" y="35"/>
                    </a:lnTo>
                    <a:lnTo>
                      <a:pt x="11" y="34"/>
                    </a:lnTo>
                    <a:lnTo>
                      <a:pt x="10" y="34"/>
                    </a:lnTo>
                    <a:lnTo>
                      <a:pt x="11" y="34"/>
                    </a:lnTo>
                    <a:lnTo>
                      <a:pt x="11" y="35"/>
                    </a:lnTo>
                    <a:lnTo>
                      <a:pt x="10" y="35"/>
                    </a:lnTo>
                    <a:lnTo>
                      <a:pt x="10" y="34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8" y="34"/>
                    </a:lnTo>
                    <a:lnTo>
                      <a:pt x="7" y="34"/>
                    </a:lnTo>
                    <a:lnTo>
                      <a:pt x="7" y="35"/>
                    </a:lnTo>
                    <a:lnTo>
                      <a:pt x="7" y="34"/>
                    </a:lnTo>
                    <a:lnTo>
                      <a:pt x="6" y="34"/>
                    </a:lnTo>
                    <a:lnTo>
                      <a:pt x="5" y="33"/>
                    </a:lnTo>
                    <a:lnTo>
                      <a:pt x="6" y="34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5" y="34"/>
                    </a:lnTo>
                    <a:lnTo>
                      <a:pt x="4" y="34"/>
                    </a:lnTo>
                    <a:lnTo>
                      <a:pt x="4" y="33"/>
                    </a:lnTo>
                    <a:lnTo>
                      <a:pt x="3" y="33"/>
                    </a:lnTo>
                    <a:lnTo>
                      <a:pt x="4" y="33"/>
                    </a:lnTo>
                    <a:lnTo>
                      <a:pt x="4" y="34"/>
                    </a:lnTo>
                    <a:lnTo>
                      <a:pt x="3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1" y="34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4" y="24"/>
                    </a:lnTo>
                    <a:lnTo>
                      <a:pt x="5" y="24"/>
                    </a:lnTo>
                    <a:lnTo>
                      <a:pt x="6" y="24"/>
                    </a:lnTo>
                    <a:lnTo>
                      <a:pt x="7" y="24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4" y="22"/>
                    </a:lnTo>
                    <a:lnTo>
                      <a:pt x="15" y="22"/>
                    </a:lnTo>
                    <a:lnTo>
                      <a:pt x="16" y="22"/>
                    </a:lnTo>
                    <a:lnTo>
                      <a:pt x="16" y="23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7" y="25"/>
                    </a:lnTo>
                    <a:lnTo>
                      <a:pt x="17" y="26"/>
                    </a:lnTo>
                    <a:lnTo>
                      <a:pt x="18" y="27"/>
                    </a:lnTo>
                    <a:lnTo>
                      <a:pt x="19" y="28"/>
                    </a:lnTo>
                    <a:lnTo>
                      <a:pt x="19" y="27"/>
                    </a:lnTo>
                    <a:lnTo>
                      <a:pt x="18" y="27"/>
                    </a:lnTo>
                    <a:lnTo>
                      <a:pt x="18" y="26"/>
                    </a:lnTo>
                    <a:lnTo>
                      <a:pt x="18" y="24"/>
                    </a:lnTo>
                    <a:lnTo>
                      <a:pt x="17" y="24"/>
                    </a:lnTo>
                    <a:lnTo>
                      <a:pt x="17" y="23"/>
                    </a:lnTo>
                    <a:lnTo>
                      <a:pt x="18" y="24"/>
                    </a:lnTo>
                    <a:lnTo>
                      <a:pt x="19" y="25"/>
                    </a:lnTo>
                    <a:lnTo>
                      <a:pt x="19" y="26"/>
                    </a:lnTo>
                    <a:lnTo>
                      <a:pt x="20" y="27"/>
                    </a:lnTo>
                    <a:lnTo>
                      <a:pt x="20" y="26"/>
                    </a:lnTo>
                    <a:lnTo>
                      <a:pt x="20" y="25"/>
                    </a:lnTo>
                    <a:lnTo>
                      <a:pt x="19" y="24"/>
                    </a:lnTo>
                    <a:lnTo>
                      <a:pt x="18" y="23"/>
                    </a:lnTo>
                    <a:lnTo>
                      <a:pt x="17" y="22"/>
                    </a:lnTo>
                    <a:lnTo>
                      <a:pt x="17" y="21"/>
                    </a:lnTo>
                    <a:lnTo>
                      <a:pt x="17" y="20"/>
                    </a:lnTo>
                    <a:lnTo>
                      <a:pt x="18" y="19"/>
                    </a:lnTo>
                    <a:lnTo>
                      <a:pt x="18" y="18"/>
                    </a:lnTo>
                    <a:lnTo>
                      <a:pt x="19" y="17"/>
                    </a:lnTo>
                    <a:lnTo>
                      <a:pt x="19" y="16"/>
                    </a:lnTo>
                    <a:lnTo>
                      <a:pt x="20" y="15"/>
                    </a:lnTo>
                    <a:lnTo>
                      <a:pt x="20" y="14"/>
                    </a:lnTo>
                    <a:lnTo>
                      <a:pt x="20" y="13"/>
                    </a:lnTo>
                    <a:lnTo>
                      <a:pt x="21" y="11"/>
                    </a:lnTo>
                    <a:lnTo>
                      <a:pt x="21" y="10"/>
                    </a:lnTo>
                    <a:lnTo>
                      <a:pt x="20" y="10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20" y="11"/>
                    </a:lnTo>
                    <a:lnTo>
                      <a:pt x="20" y="12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4"/>
                    </a:lnTo>
                    <a:lnTo>
                      <a:pt x="18" y="14"/>
                    </a:lnTo>
                    <a:lnTo>
                      <a:pt x="19" y="14"/>
                    </a:lnTo>
                    <a:lnTo>
                      <a:pt x="19" y="15"/>
                    </a:lnTo>
                    <a:lnTo>
                      <a:pt x="18" y="15"/>
                    </a:lnTo>
                    <a:lnTo>
                      <a:pt x="17" y="15"/>
                    </a:lnTo>
                    <a:lnTo>
                      <a:pt x="17" y="16"/>
                    </a:lnTo>
                    <a:lnTo>
                      <a:pt x="18" y="16"/>
                    </a:lnTo>
                    <a:lnTo>
                      <a:pt x="17" y="16"/>
                    </a:lnTo>
                    <a:lnTo>
                      <a:pt x="16" y="17"/>
                    </a:lnTo>
                    <a:lnTo>
                      <a:pt x="17" y="17"/>
                    </a:lnTo>
                    <a:lnTo>
                      <a:pt x="18" y="17"/>
                    </a:lnTo>
                    <a:lnTo>
                      <a:pt x="17" y="17"/>
                    </a:lnTo>
                    <a:lnTo>
                      <a:pt x="17" y="18"/>
                    </a:lnTo>
                    <a:lnTo>
                      <a:pt x="16" y="18"/>
                    </a:lnTo>
                    <a:lnTo>
                      <a:pt x="17" y="18"/>
                    </a:lnTo>
                    <a:lnTo>
                      <a:pt x="17" y="19"/>
                    </a:lnTo>
                    <a:lnTo>
                      <a:pt x="16" y="19"/>
                    </a:lnTo>
                    <a:lnTo>
                      <a:pt x="15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16" y="20"/>
                    </a:lnTo>
                    <a:lnTo>
                      <a:pt x="16" y="21"/>
                    </a:lnTo>
                    <a:lnTo>
                      <a:pt x="15" y="21"/>
                    </a:lnTo>
                    <a:lnTo>
                      <a:pt x="14" y="21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2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20"/>
                    </a:lnTo>
                    <a:lnTo>
                      <a:pt x="13" y="19"/>
                    </a:lnTo>
                    <a:lnTo>
                      <a:pt x="13" y="18"/>
                    </a:lnTo>
                    <a:lnTo>
                      <a:pt x="14" y="18"/>
                    </a:lnTo>
                    <a:lnTo>
                      <a:pt x="14" y="17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5" y="15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7" y="12"/>
                    </a:lnTo>
                    <a:lnTo>
                      <a:pt x="18" y="11"/>
                    </a:lnTo>
                    <a:lnTo>
                      <a:pt x="19" y="9"/>
                    </a:lnTo>
                    <a:lnTo>
                      <a:pt x="20" y="7"/>
                    </a:lnTo>
                    <a:lnTo>
                      <a:pt x="21" y="6"/>
                    </a:lnTo>
                    <a:lnTo>
                      <a:pt x="22" y="4"/>
                    </a:lnTo>
                    <a:lnTo>
                      <a:pt x="23" y="2"/>
                    </a:lnTo>
                    <a:lnTo>
                      <a:pt x="24" y="1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3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2" y="5"/>
                    </a:lnTo>
                    <a:lnTo>
                      <a:pt x="33" y="5"/>
                    </a:lnTo>
                    <a:lnTo>
                      <a:pt x="33" y="6"/>
                    </a:lnTo>
                    <a:lnTo>
                      <a:pt x="34" y="7"/>
                    </a:lnTo>
                    <a:lnTo>
                      <a:pt x="34" y="8"/>
                    </a:lnTo>
                    <a:lnTo>
                      <a:pt x="34" y="9"/>
                    </a:lnTo>
                    <a:lnTo>
                      <a:pt x="35" y="9"/>
                    </a:lnTo>
                    <a:lnTo>
                      <a:pt x="35" y="10"/>
                    </a:lnTo>
                    <a:lnTo>
                      <a:pt x="34" y="10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4" y="11"/>
                    </a:lnTo>
                    <a:lnTo>
                      <a:pt x="35" y="11"/>
                    </a:lnTo>
                    <a:lnTo>
                      <a:pt x="35" y="12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5" y="13"/>
                    </a:lnTo>
                    <a:lnTo>
                      <a:pt x="34" y="13"/>
                    </a:lnTo>
                    <a:lnTo>
                      <a:pt x="33" y="14"/>
                    </a:lnTo>
                    <a:lnTo>
                      <a:pt x="34" y="14"/>
                    </a:lnTo>
                    <a:lnTo>
                      <a:pt x="35" y="14"/>
                    </a:lnTo>
                    <a:lnTo>
                      <a:pt x="34" y="14"/>
                    </a:lnTo>
                    <a:lnTo>
                      <a:pt x="34" y="15"/>
                    </a:lnTo>
                    <a:lnTo>
                      <a:pt x="33" y="15"/>
                    </a:lnTo>
                    <a:lnTo>
                      <a:pt x="34" y="15"/>
                    </a:lnTo>
                    <a:lnTo>
                      <a:pt x="34" y="16"/>
                    </a:lnTo>
                    <a:lnTo>
                      <a:pt x="33" y="16"/>
                    </a:lnTo>
                    <a:lnTo>
                      <a:pt x="33" y="17"/>
                    </a:lnTo>
                    <a:lnTo>
                      <a:pt x="34" y="17"/>
                    </a:lnTo>
                    <a:lnTo>
                      <a:pt x="33" y="17"/>
                    </a:lnTo>
                    <a:lnTo>
                      <a:pt x="33" y="18"/>
                    </a:lnTo>
                    <a:lnTo>
                      <a:pt x="32" y="18"/>
                    </a:lnTo>
                    <a:lnTo>
                      <a:pt x="33" y="18"/>
                    </a:lnTo>
                    <a:lnTo>
                      <a:pt x="33" y="19"/>
                    </a:lnTo>
                    <a:lnTo>
                      <a:pt x="32" y="19"/>
                    </a:lnTo>
                    <a:lnTo>
                      <a:pt x="32" y="20"/>
                    </a:lnTo>
                    <a:lnTo>
                      <a:pt x="33" y="20"/>
                    </a:lnTo>
                    <a:lnTo>
                      <a:pt x="33" y="19"/>
                    </a:lnTo>
                    <a:lnTo>
                      <a:pt x="33" y="20"/>
                    </a:lnTo>
                    <a:lnTo>
                      <a:pt x="32" y="20"/>
                    </a:lnTo>
                    <a:lnTo>
                      <a:pt x="32" y="21"/>
                    </a:lnTo>
                    <a:lnTo>
                      <a:pt x="31" y="21"/>
                    </a:lnTo>
                    <a:lnTo>
                      <a:pt x="32" y="21"/>
                    </a:lnTo>
                    <a:lnTo>
                      <a:pt x="33" y="21"/>
                    </a:lnTo>
                    <a:lnTo>
                      <a:pt x="32" y="22"/>
                    </a:lnTo>
                    <a:lnTo>
                      <a:pt x="31" y="22"/>
                    </a:lnTo>
                    <a:lnTo>
                      <a:pt x="32" y="22"/>
                    </a:lnTo>
                    <a:lnTo>
                      <a:pt x="32" y="23"/>
                    </a:lnTo>
                    <a:lnTo>
                      <a:pt x="31" y="23"/>
                    </a:lnTo>
                    <a:lnTo>
                      <a:pt x="31" y="24"/>
                    </a:lnTo>
                    <a:lnTo>
                      <a:pt x="30" y="24"/>
                    </a:lnTo>
                    <a:lnTo>
                      <a:pt x="31" y="24"/>
                    </a:lnTo>
                    <a:lnTo>
                      <a:pt x="30" y="25"/>
                    </a:lnTo>
                    <a:lnTo>
                      <a:pt x="31" y="25"/>
                    </a:lnTo>
                    <a:lnTo>
                      <a:pt x="31" y="26"/>
                    </a:lnTo>
                    <a:lnTo>
                      <a:pt x="30" y="26"/>
                    </a:lnTo>
                    <a:lnTo>
                      <a:pt x="29" y="26"/>
                    </a:lnTo>
                    <a:lnTo>
                      <a:pt x="29" y="27"/>
                    </a:lnTo>
                    <a:lnTo>
                      <a:pt x="30" y="26"/>
                    </a:lnTo>
                    <a:lnTo>
                      <a:pt x="31" y="26"/>
                    </a:lnTo>
                    <a:lnTo>
                      <a:pt x="30" y="27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30" y="28"/>
                    </a:lnTo>
                    <a:lnTo>
                      <a:pt x="29" y="29"/>
                    </a:lnTo>
                    <a:lnTo>
                      <a:pt x="28" y="29"/>
                    </a:lnTo>
                    <a:lnTo>
                      <a:pt x="29" y="29"/>
                    </a:lnTo>
                    <a:lnTo>
                      <a:pt x="30" y="29"/>
                    </a:lnTo>
                    <a:lnTo>
                      <a:pt x="29" y="30"/>
                    </a:lnTo>
                    <a:lnTo>
                      <a:pt x="28" y="30"/>
                    </a:lnTo>
                    <a:lnTo>
                      <a:pt x="28" y="31"/>
                    </a:lnTo>
                    <a:lnTo>
                      <a:pt x="29" y="31"/>
                    </a:lnTo>
                    <a:lnTo>
                      <a:pt x="29" y="32"/>
                    </a:lnTo>
                    <a:lnTo>
                      <a:pt x="28" y="32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3"/>
                    </a:lnTo>
                    <a:lnTo>
                      <a:pt x="29" y="33"/>
                    </a:lnTo>
                    <a:lnTo>
                      <a:pt x="29" y="34"/>
                    </a:lnTo>
                    <a:lnTo>
                      <a:pt x="30" y="34"/>
                    </a:lnTo>
                    <a:lnTo>
                      <a:pt x="31" y="33"/>
                    </a:lnTo>
                    <a:lnTo>
                      <a:pt x="31" y="34"/>
                    </a:lnTo>
                    <a:lnTo>
                      <a:pt x="30" y="34"/>
                    </a:lnTo>
                    <a:lnTo>
                      <a:pt x="30" y="35"/>
                    </a:lnTo>
                    <a:lnTo>
                      <a:pt x="29" y="35"/>
                    </a:lnTo>
                    <a:lnTo>
                      <a:pt x="30" y="35"/>
                    </a:lnTo>
                    <a:lnTo>
                      <a:pt x="31" y="35"/>
                    </a:lnTo>
                    <a:lnTo>
                      <a:pt x="32" y="35"/>
                    </a:lnTo>
                    <a:lnTo>
                      <a:pt x="31" y="36"/>
                    </a:lnTo>
                    <a:lnTo>
                      <a:pt x="30" y="36"/>
                    </a:lnTo>
                    <a:lnTo>
                      <a:pt x="29" y="36"/>
                    </a:lnTo>
                    <a:lnTo>
                      <a:pt x="30" y="36"/>
                    </a:lnTo>
                    <a:lnTo>
                      <a:pt x="31" y="36"/>
                    </a:lnTo>
                    <a:lnTo>
                      <a:pt x="32" y="36"/>
                    </a:lnTo>
                    <a:lnTo>
                      <a:pt x="32" y="37"/>
                    </a:lnTo>
                    <a:lnTo>
                      <a:pt x="31" y="37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9" y="38"/>
                    </a:lnTo>
                    <a:lnTo>
                      <a:pt x="30" y="38"/>
                    </a:lnTo>
                    <a:lnTo>
                      <a:pt x="31" y="37"/>
                    </a:lnTo>
                    <a:lnTo>
                      <a:pt x="32" y="37"/>
                    </a:lnTo>
                    <a:lnTo>
                      <a:pt x="32" y="38"/>
                    </a:lnTo>
                    <a:lnTo>
                      <a:pt x="31" y="39"/>
                    </a:lnTo>
                    <a:lnTo>
                      <a:pt x="30" y="39"/>
                    </a:lnTo>
                    <a:lnTo>
                      <a:pt x="29" y="39"/>
                    </a:lnTo>
                    <a:lnTo>
                      <a:pt x="30" y="39"/>
                    </a:lnTo>
                    <a:lnTo>
                      <a:pt x="31" y="39"/>
                    </a:lnTo>
                    <a:lnTo>
                      <a:pt x="32" y="39"/>
                    </a:lnTo>
                    <a:lnTo>
                      <a:pt x="32" y="40"/>
                    </a:lnTo>
                    <a:lnTo>
                      <a:pt x="31" y="40"/>
                    </a:lnTo>
                    <a:lnTo>
                      <a:pt x="30" y="41"/>
                    </a:lnTo>
                    <a:lnTo>
                      <a:pt x="29" y="41"/>
                    </a:lnTo>
                    <a:lnTo>
                      <a:pt x="28" y="41"/>
                    </a:lnTo>
                    <a:lnTo>
                      <a:pt x="29" y="41"/>
                    </a:lnTo>
                    <a:lnTo>
                      <a:pt x="30" y="41"/>
                    </a:lnTo>
                    <a:lnTo>
                      <a:pt x="31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9" y="43"/>
                    </a:lnTo>
                    <a:lnTo>
                      <a:pt x="28" y="43"/>
                    </a:lnTo>
                    <a:lnTo>
                      <a:pt x="29" y="43"/>
                    </a:lnTo>
                    <a:lnTo>
                      <a:pt x="30" y="43"/>
                    </a:lnTo>
                    <a:lnTo>
                      <a:pt x="31" y="43"/>
                    </a:lnTo>
                    <a:lnTo>
                      <a:pt x="31" y="44"/>
                    </a:lnTo>
                    <a:lnTo>
                      <a:pt x="30" y="44"/>
                    </a:lnTo>
                    <a:lnTo>
                      <a:pt x="29" y="44"/>
                    </a:lnTo>
                    <a:lnTo>
                      <a:pt x="28" y="44"/>
                    </a:lnTo>
                    <a:lnTo>
                      <a:pt x="27" y="45"/>
                    </a:lnTo>
                    <a:lnTo>
                      <a:pt x="28" y="45"/>
                    </a:lnTo>
                    <a:lnTo>
                      <a:pt x="29" y="44"/>
                    </a:lnTo>
                    <a:lnTo>
                      <a:pt x="30" y="44"/>
                    </a:lnTo>
                    <a:lnTo>
                      <a:pt x="31" y="44"/>
                    </a:lnTo>
                    <a:lnTo>
                      <a:pt x="31" y="45"/>
                    </a:lnTo>
                    <a:lnTo>
                      <a:pt x="30" y="45"/>
                    </a:lnTo>
                    <a:lnTo>
                      <a:pt x="29" y="45"/>
                    </a:lnTo>
                    <a:lnTo>
                      <a:pt x="28" y="46"/>
                    </a:lnTo>
                    <a:lnTo>
                      <a:pt x="27" y="46"/>
                    </a:lnTo>
                    <a:lnTo>
                      <a:pt x="28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1" y="46"/>
                    </a:lnTo>
                    <a:lnTo>
                      <a:pt x="31" y="45"/>
                    </a:lnTo>
                    <a:lnTo>
                      <a:pt x="31" y="46"/>
                    </a:lnTo>
                    <a:lnTo>
                      <a:pt x="30" y="46"/>
                    </a:lnTo>
                    <a:lnTo>
                      <a:pt x="30" y="47"/>
                    </a:lnTo>
                    <a:lnTo>
                      <a:pt x="29" y="47"/>
                    </a:lnTo>
                    <a:lnTo>
                      <a:pt x="28" y="47"/>
                    </a:lnTo>
                    <a:lnTo>
                      <a:pt x="28" y="48"/>
                    </a:lnTo>
                    <a:lnTo>
                      <a:pt x="28" y="47"/>
                    </a:lnTo>
                    <a:lnTo>
                      <a:pt x="29" y="47"/>
                    </a:lnTo>
                    <a:lnTo>
                      <a:pt x="30" y="47"/>
                    </a:lnTo>
                    <a:lnTo>
                      <a:pt x="31" y="47"/>
                    </a:lnTo>
                    <a:lnTo>
                      <a:pt x="30" y="47"/>
                    </a:lnTo>
                    <a:lnTo>
                      <a:pt x="30" y="48"/>
                    </a:lnTo>
                    <a:lnTo>
                      <a:pt x="29" y="49"/>
                    </a:lnTo>
                    <a:lnTo>
                      <a:pt x="28" y="49"/>
                    </a:lnTo>
                    <a:lnTo>
                      <a:pt x="27" y="49"/>
                    </a:lnTo>
                    <a:lnTo>
                      <a:pt x="28" y="49"/>
                    </a:lnTo>
                    <a:lnTo>
                      <a:pt x="29" y="49"/>
                    </a:lnTo>
                    <a:lnTo>
                      <a:pt x="30" y="49"/>
                    </a:lnTo>
                    <a:lnTo>
                      <a:pt x="29" y="50"/>
                    </a:lnTo>
                    <a:lnTo>
                      <a:pt x="28" y="50"/>
                    </a:lnTo>
                    <a:lnTo>
                      <a:pt x="27" y="50"/>
                    </a:lnTo>
                    <a:lnTo>
                      <a:pt x="27" y="51"/>
                    </a:lnTo>
                    <a:lnTo>
                      <a:pt x="28" y="51"/>
                    </a:lnTo>
                    <a:lnTo>
                      <a:pt x="29" y="51"/>
                    </a:lnTo>
                    <a:lnTo>
                      <a:pt x="28" y="51"/>
                    </a:lnTo>
                    <a:lnTo>
                      <a:pt x="28" y="52"/>
                    </a:lnTo>
                    <a:lnTo>
                      <a:pt x="27" y="52"/>
                    </a:lnTo>
                    <a:lnTo>
                      <a:pt x="26" y="52"/>
                    </a:lnTo>
                    <a:lnTo>
                      <a:pt x="25" y="52"/>
                    </a:lnTo>
                    <a:lnTo>
                      <a:pt x="24" y="53"/>
                    </a:lnTo>
                    <a:lnTo>
                      <a:pt x="23" y="53"/>
                    </a:lnTo>
                    <a:lnTo>
                      <a:pt x="21" y="53"/>
                    </a:lnTo>
                    <a:lnTo>
                      <a:pt x="20" y="53"/>
                    </a:lnTo>
                    <a:lnTo>
                      <a:pt x="19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3"/>
                    </a:lnTo>
                    <a:lnTo>
                      <a:pt x="15" y="53"/>
                    </a:lnTo>
                    <a:lnTo>
                      <a:pt x="14" y="53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36" name="Freeform 849">
                <a:extLst>
                  <a:ext uri="{FF2B5EF4-FFF2-40B4-BE49-F238E27FC236}">
                    <a16:creationId xmlns:a16="http://schemas.microsoft.com/office/drawing/2014/main" id="{F68F687A-1858-40EE-AD86-EAC67402E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" y="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1 h 1"/>
                  <a:gd name="T22" fmla="*/ 0 w 1"/>
                  <a:gd name="T23" fmla="*/ 1 h 1"/>
                  <a:gd name="T24" fmla="*/ 0 w 1"/>
                  <a:gd name="T25" fmla="*/ 1 h 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"/>
                  <a:gd name="T40" fmla="*/ 0 h 1"/>
                  <a:gd name="T41" fmla="*/ 1 w 1"/>
                  <a:gd name="T42" fmla="*/ 1 h 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37" name="Freeform 850">
                <a:extLst>
                  <a:ext uri="{FF2B5EF4-FFF2-40B4-BE49-F238E27FC236}">
                    <a16:creationId xmlns:a16="http://schemas.microsoft.com/office/drawing/2014/main" id="{07744FC1-5D44-4C28-896A-FAC58E0371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" y="60"/>
                <a:ext cx="5" cy="15"/>
              </a:xfrm>
              <a:custGeom>
                <a:avLst/>
                <a:gdLst>
                  <a:gd name="T0" fmla="*/ 0 w 5"/>
                  <a:gd name="T1" fmla="*/ 15 h 15"/>
                  <a:gd name="T2" fmla="*/ 0 w 5"/>
                  <a:gd name="T3" fmla="*/ 14 h 15"/>
                  <a:gd name="T4" fmla="*/ 0 w 5"/>
                  <a:gd name="T5" fmla="*/ 13 h 15"/>
                  <a:gd name="T6" fmla="*/ 0 w 5"/>
                  <a:gd name="T7" fmla="*/ 10 h 15"/>
                  <a:gd name="T8" fmla="*/ 0 w 5"/>
                  <a:gd name="T9" fmla="*/ 8 h 15"/>
                  <a:gd name="T10" fmla="*/ 1 w 5"/>
                  <a:gd name="T11" fmla="*/ 5 h 15"/>
                  <a:gd name="T12" fmla="*/ 1 w 5"/>
                  <a:gd name="T13" fmla="*/ 3 h 15"/>
                  <a:gd name="T14" fmla="*/ 2 w 5"/>
                  <a:gd name="T15" fmla="*/ 1 h 15"/>
                  <a:gd name="T16" fmla="*/ 2 w 5"/>
                  <a:gd name="T17" fmla="*/ 0 h 15"/>
                  <a:gd name="T18" fmla="*/ 3 w 5"/>
                  <a:gd name="T19" fmla="*/ 0 h 15"/>
                  <a:gd name="T20" fmla="*/ 3 w 5"/>
                  <a:gd name="T21" fmla="*/ 0 h 15"/>
                  <a:gd name="T22" fmla="*/ 3 w 5"/>
                  <a:gd name="T23" fmla="*/ 0 h 15"/>
                  <a:gd name="T24" fmla="*/ 4 w 5"/>
                  <a:gd name="T25" fmla="*/ 0 h 15"/>
                  <a:gd name="T26" fmla="*/ 4 w 5"/>
                  <a:gd name="T27" fmla="*/ 0 h 15"/>
                  <a:gd name="T28" fmla="*/ 4 w 5"/>
                  <a:gd name="T29" fmla="*/ 0 h 15"/>
                  <a:gd name="T30" fmla="*/ 5 w 5"/>
                  <a:gd name="T31" fmla="*/ 0 h 15"/>
                  <a:gd name="T32" fmla="*/ 5 w 5"/>
                  <a:gd name="T33" fmla="*/ 0 h 15"/>
                  <a:gd name="T34" fmla="*/ 5 w 5"/>
                  <a:gd name="T35" fmla="*/ 2 h 15"/>
                  <a:gd name="T36" fmla="*/ 4 w 5"/>
                  <a:gd name="T37" fmla="*/ 4 h 15"/>
                  <a:gd name="T38" fmla="*/ 3 w 5"/>
                  <a:gd name="T39" fmla="*/ 6 h 15"/>
                  <a:gd name="T40" fmla="*/ 3 w 5"/>
                  <a:gd name="T41" fmla="*/ 8 h 15"/>
                  <a:gd name="T42" fmla="*/ 2 w 5"/>
                  <a:gd name="T43" fmla="*/ 10 h 15"/>
                  <a:gd name="T44" fmla="*/ 2 w 5"/>
                  <a:gd name="T45" fmla="*/ 11 h 15"/>
                  <a:gd name="T46" fmla="*/ 1 w 5"/>
                  <a:gd name="T47" fmla="*/ 13 h 15"/>
                  <a:gd name="T48" fmla="*/ 1 w 5"/>
                  <a:gd name="T49" fmla="*/ 15 h 15"/>
                  <a:gd name="T50" fmla="*/ 1 w 5"/>
                  <a:gd name="T51" fmla="*/ 15 h 15"/>
                  <a:gd name="T52" fmla="*/ 0 w 5"/>
                  <a:gd name="T53" fmla="*/ 15 h 15"/>
                  <a:gd name="T54" fmla="*/ 0 w 5"/>
                  <a:gd name="T55" fmla="*/ 15 h 15"/>
                  <a:gd name="T56" fmla="*/ 0 w 5"/>
                  <a:gd name="T57" fmla="*/ 15 h 1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"/>
                  <a:gd name="T88" fmla="*/ 0 h 15"/>
                  <a:gd name="T89" fmla="*/ 5 w 5"/>
                  <a:gd name="T90" fmla="*/ 15 h 1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" h="15">
                    <a:moveTo>
                      <a:pt x="0" y="15"/>
                    </a:moveTo>
                    <a:lnTo>
                      <a:pt x="0" y="14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38" name="Freeform 851">
                <a:extLst>
                  <a:ext uri="{FF2B5EF4-FFF2-40B4-BE49-F238E27FC236}">
                    <a16:creationId xmlns:a16="http://schemas.microsoft.com/office/drawing/2014/main" id="{FCE8ED96-99D9-4019-8137-D701DC7B5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" y="59"/>
                <a:ext cx="1" cy="15"/>
              </a:xfrm>
              <a:custGeom>
                <a:avLst/>
                <a:gdLst>
                  <a:gd name="T0" fmla="*/ 0 w 1"/>
                  <a:gd name="T1" fmla="*/ 15 h 15"/>
                  <a:gd name="T2" fmla="*/ 0 w 1"/>
                  <a:gd name="T3" fmla="*/ 11 h 15"/>
                  <a:gd name="T4" fmla="*/ 0 w 1"/>
                  <a:gd name="T5" fmla="*/ 8 h 15"/>
                  <a:gd name="T6" fmla="*/ 0 w 1"/>
                  <a:gd name="T7" fmla="*/ 4 h 15"/>
                  <a:gd name="T8" fmla="*/ 0 w 1"/>
                  <a:gd name="T9" fmla="*/ 0 h 15"/>
                  <a:gd name="T10" fmla="*/ 0 w 1"/>
                  <a:gd name="T11" fmla="*/ 0 h 15"/>
                  <a:gd name="T12" fmla="*/ 1 w 1"/>
                  <a:gd name="T13" fmla="*/ 0 h 15"/>
                  <a:gd name="T14" fmla="*/ 1 w 1"/>
                  <a:gd name="T15" fmla="*/ 0 h 15"/>
                  <a:gd name="T16" fmla="*/ 1 w 1"/>
                  <a:gd name="T17" fmla="*/ 0 h 15"/>
                  <a:gd name="T18" fmla="*/ 1 w 1"/>
                  <a:gd name="T19" fmla="*/ 1 h 15"/>
                  <a:gd name="T20" fmla="*/ 1 w 1"/>
                  <a:gd name="T21" fmla="*/ 2 h 15"/>
                  <a:gd name="T22" fmla="*/ 1 w 1"/>
                  <a:gd name="T23" fmla="*/ 3 h 15"/>
                  <a:gd name="T24" fmla="*/ 0 w 1"/>
                  <a:gd name="T25" fmla="*/ 4 h 15"/>
                  <a:gd name="T26" fmla="*/ 1 w 1"/>
                  <a:gd name="T27" fmla="*/ 4 h 15"/>
                  <a:gd name="T28" fmla="*/ 1 w 1"/>
                  <a:gd name="T29" fmla="*/ 4 h 15"/>
                  <a:gd name="T30" fmla="*/ 1 w 1"/>
                  <a:gd name="T31" fmla="*/ 4 h 15"/>
                  <a:gd name="T32" fmla="*/ 1 w 1"/>
                  <a:gd name="T33" fmla="*/ 4 h 15"/>
                  <a:gd name="T34" fmla="*/ 0 w 1"/>
                  <a:gd name="T35" fmla="*/ 10 h 15"/>
                  <a:gd name="T36" fmla="*/ 0 w 1"/>
                  <a:gd name="T37" fmla="*/ 13 h 15"/>
                  <a:gd name="T38" fmla="*/ 0 w 1"/>
                  <a:gd name="T39" fmla="*/ 15 h 15"/>
                  <a:gd name="T40" fmla="*/ 0 w 1"/>
                  <a:gd name="T41" fmla="*/ 15 h 15"/>
                  <a:gd name="T42" fmla="*/ 0 w 1"/>
                  <a:gd name="T43" fmla="*/ 15 h 15"/>
                  <a:gd name="T44" fmla="*/ 0 w 1"/>
                  <a:gd name="T45" fmla="*/ 15 h 15"/>
                  <a:gd name="T46" fmla="*/ 0 w 1"/>
                  <a:gd name="T47" fmla="*/ 15 h 15"/>
                  <a:gd name="T48" fmla="*/ 0 w 1"/>
                  <a:gd name="T49" fmla="*/ 15 h 1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"/>
                  <a:gd name="T76" fmla="*/ 0 h 15"/>
                  <a:gd name="T77" fmla="*/ 1 w 1"/>
                  <a:gd name="T78" fmla="*/ 15 h 1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" h="15">
                    <a:moveTo>
                      <a:pt x="0" y="15"/>
                    </a:moveTo>
                    <a:lnTo>
                      <a:pt x="0" y="11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39" name="Freeform 852">
                <a:extLst>
                  <a:ext uri="{FF2B5EF4-FFF2-40B4-BE49-F238E27FC236}">
                    <a16:creationId xmlns:a16="http://schemas.microsoft.com/office/drawing/2014/main" id="{226DD16A-3BEA-4C4B-8A2A-1ADA5958D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" y="49"/>
                <a:ext cx="3" cy="8"/>
              </a:xfrm>
              <a:custGeom>
                <a:avLst/>
                <a:gdLst>
                  <a:gd name="T0" fmla="*/ 2 w 3"/>
                  <a:gd name="T1" fmla="*/ 8 h 8"/>
                  <a:gd name="T2" fmla="*/ 2 w 3"/>
                  <a:gd name="T3" fmla="*/ 8 h 8"/>
                  <a:gd name="T4" fmla="*/ 1 w 3"/>
                  <a:gd name="T5" fmla="*/ 7 h 8"/>
                  <a:gd name="T6" fmla="*/ 1 w 3"/>
                  <a:gd name="T7" fmla="*/ 7 h 8"/>
                  <a:gd name="T8" fmla="*/ 1 w 3"/>
                  <a:gd name="T9" fmla="*/ 7 h 8"/>
                  <a:gd name="T10" fmla="*/ 0 w 3"/>
                  <a:gd name="T11" fmla="*/ 6 h 8"/>
                  <a:gd name="T12" fmla="*/ 0 w 3"/>
                  <a:gd name="T13" fmla="*/ 4 h 8"/>
                  <a:gd name="T14" fmla="*/ 0 w 3"/>
                  <a:gd name="T15" fmla="*/ 2 h 8"/>
                  <a:gd name="T16" fmla="*/ 1 w 3"/>
                  <a:gd name="T17" fmla="*/ 0 h 8"/>
                  <a:gd name="T18" fmla="*/ 1 w 3"/>
                  <a:gd name="T19" fmla="*/ 0 h 8"/>
                  <a:gd name="T20" fmla="*/ 1 w 3"/>
                  <a:gd name="T21" fmla="*/ 0 h 8"/>
                  <a:gd name="T22" fmla="*/ 2 w 3"/>
                  <a:gd name="T23" fmla="*/ 0 h 8"/>
                  <a:gd name="T24" fmla="*/ 2 w 3"/>
                  <a:gd name="T25" fmla="*/ 0 h 8"/>
                  <a:gd name="T26" fmla="*/ 2 w 3"/>
                  <a:gd name="T27" fmla="*/ 0 h 8"/>
                  <a:gd name="T28" fmla="*/ 3 w 3"/>
                  <a:gd name="T29" fmla="*/ 0 h 8"/>
                  <a:gd name="T30" fmla="*/ 3 w 3"/>
                  <a:gd name="T31" fmla="*/ 0 h 8"/>
                  <a:gd name="T32" fmla="*/ 3 w 3"/>
                  <a:gd name="T33" fmla="*/ 0 h 8"/>
                  <a:gd name="T34" fmla="*/ 3 w 3"/>
                  <a:gd name="T35" fmla="*/ 2 h 8"/>
                  <a:gd name="T36" fmla="*/ 3 w 3"/>
                  <a:gd name="T37" fmla="*/ 4 h 8"/>
                  <a:gd name="T38" fmla="*/ 3 w 3"/>
                  <a:gd name="T39" fmla="*/ 6 h 8"/>
                  <a:gd name="T40" fmla="*/ 3 w 3"/>
                  <a:gd name="T41" fmla="*/ 8 h 8"/>
                  <a:gd name="T42" fmla="*/ 3 w 3"/>
                  <a:gd name="T43" fmla="*/ 8 h 8"/>
                  <a:gd name="T44" fmla="*/ 2 w 3"/>
                  <a:gd name="T45" fmla="*/ 8 h 8"/>
                  <a:gd name="T46" fmla="*/ 2 w 3"/>
                  <a:gd name="T47" fmla="*/ 8 h 8"/>
                  <a:gd name="T48" fmla="*/ 2 w 3"/>
                  <a:gd name="T49" fmla="*/ 8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"/>
                  <a:gd name="T76" fmla="*/ 0 h 8"/>
                  <a:gd name="T77" fmla="*/ 3 w 3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" h="8">
                    <a:moveTo>
                      <a:pt x="2" y="8"/>
                    </a:moveTo>
                    <a:lnTo>
                      <a:pt x="2" y="8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40" name="Freeform 853">
                <a:extLst>
                  <a:ext uri="{FF2B5EF4-FFF2-40B4-BE49-F238E27FC236}">
                    <a16:creationId xmlns:a16="http://schemas.microsoft.com/office/drawing/2014/main" id="{337E96D6-5E6D-4A58-AD2F-A5D8233D6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" y="42"/>
                <a:ext cx="15" cy="12"/>
              </a:xfrm>
              <a:custGeom>
                <a:avLst/>
                <a:gdLst>
                  <a:gd name="T0" fmla="*/ 5 w 15"/>
                  <a:gd name="T1" fmla="*/ 12 h 12"/>
                  <a:gd name="T2" fmla="*/ 3 w 15"/>
                  <a:gd name="T3" fmla="*/ 11 h 12"/>
                  <a:gd name="T4" fmla="*/ 2 w 15"/>
                  <a:gd name="T5" fmla="*/ 9 h 12"/>
                  <a:gd name="T6" fmla="*/ 2 w 15"/>
                  <a:gd name="T7" fmla="*/ 8 h 12"/>
                  <a:gd name="T8" fmla="*/ 0 w 15"/>
                  <a:gd name="T9" fmla="*/ 6 h 12"/>
                  <a:gd name="T10" fmla="*/ 0 w 15"/>
                  <a:gd name="T11" fmla="*/ 4 h 12"/>
                  <a:gd name="T12" fmla="*/ 2 w 15"/>
                  <a:gd name="T13" fmla="*/ 4 h 12"/>
                  <a:gd name="T14" fmla="*/ 5 w 15"/>
                  <a:gd name="T15" fmla="*/ 4 h 12"/>
                  <a:gd name="T16" fmla="*/ 6 w 15"/>
                  <a:gd name="T17" fmla="*/ 4 h 12"/>
                  <a:gd name="T18" fmla="*/ 7 w 15"/>
                  <a:gd name="T19" fmla="*/ 4 h 12"/>
                  <a:gd name="T20" fmla="*/ 8 w 15"/>
                  <a:gd name="T21" fmla="*/ 4 h 12"/>
                  <a:gd name="T22" fmla="*/ 9 w 15"/>
                  <a:gd name="T23" fmla="*/ 3 h 12"/>
                  <a:gd name="T24" fmla="*/ 8 w 15"/>
                  <a:gd name="T25" fmla="*/ 3 h 12"/>
                  <a:gd name="T26" fmla="*/ 7 w 15"/>
                  <a:gd name="T27" fmla="*/ 2 h 12"/>
                  <a:gd name="T28" fmla="*/ 6 w 15"/>
                  <a:gd name="T29" fmla="*/ 2 h 12"/>
                  <a:gd name="T30" fmla="*/ 5 w 15"/>
                  <a:gd name="T31" fmla="*/ 1 h 12"/>
                  <a:gd name="T32" fmla="*/ 5 w 15"/>
                  <a:gd name="T33" fmla="*/ 0 h 12"/>
                  <a:gd name="T34" fmla="*/ 5 w 15"/>
                  <a:gd name="T35" fmla="*/ 0 h 12"/>
                  <a:gd name="T36" fmla="*/ 6 w 15"/>
                  <a:gd name="T37" fmla="*/ 0 h 12"/>
                  <a:gd name="T38" fmla="*/ 7 w 15"/>
                  <a:gd name="T39" fmla="*/ 1 h 12"/>
                  <a:gd name="T40" fmla="*/ 9 w 15"/>
                  <a:gd name="T41" fmla="*/ 2 h 12"/>
                  <a:gd name="T42" fmla="*/ 11 w 15"/>
                  <a:gd name="T43" fmla="*/ 3 h 12"/>
                  <a:gd name="T44" fmla="*/ 12 w 15"/>
                  <a:gd name="T45" fmla="*/ 4 h 12"/>
                  <a:gd name="T46" fmla="*/ 13 w 15"/>
                  <a:gd name="T47" fmla="*/ 5 h 12"/>
                  <a:gd name="T48" fmla="*/ 14 w 15"/>
                  <a:gd name="T49" fmla="*/ 6 h 12"/>
                  <a:gd name="T50" fmla="*/ 15 w 15"/>
                  <a:gd name="T51" fmla="*/ 6 h 12"/>
                  <a:gd name="T52" fmla="*/ 15 w 15"/>
                  <a:gd name="T53" fmla="*/ 7 h 12"/>
                  <a:gd name="T54" fmla="*/ 14 w 15"/>
                  <a:gd name="T55" fmla="*/ 9 h 12"/>
                  <a:gd name="T56" fmla="*/ 13 w 15"/>
                  <a:gd name="T57" fmla="*/ 12 h 12"/>
                  <a:gd name="T58" fmla="*/ 11 w 15"/>
                  <a:gd name="T59" fmla="*/ 12 h 12"/>
                  <a:gd name="T60" fmla="*/ 9 w 15"/>
                  <a:gd name="T61" fmla="*/ 12 h 12"/>
                  <a:gd name="T62" fmla="*/ 7 w 15"/>
                  <a:gd name="T63" fmla="*/ 12 h 1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5"/>
                  <a:gd name="T97" fmla="*/ 0 h 12"/>
                  <a:gd name="T98" fmla="*/ 15 w 15"/>
                  <a:gd name="T99" fmla="*/ 12 h 1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5" h="12">
                    <a:moveTo>
                      <a:pt x="6" y="12"/>
                    </a:moveTo>
                    <a:lnTo>
                      <a:pt x="5" y="12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3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close/>
                  </a:path>
                </a:pathLst>
              </a:custGeom>
              <a:solidFill>
                <a:srgbClr val="F2D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41" name="Freeform 854">
                <a:extLst>
                  <a:ext uri="{FF2B5EF4-FFF2-40B4-BE49-F238E27FC236}">
                    <a16:creationId xmlns:a16="http://schemas.microsoft.com/office/drawing/2014/main" id="{C2261E82-D93C-4402-924D-A8E78F271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" y="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1 w 1"/>
                  <a:gd name="T23" fmla="*/ 0 h 1"/>
                  <a:gd name="T24" fmla="*/ 0 w 1"/>
                  <a:gd name="T25" fmla="*/ 0 h 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"/>
                  <a:gd name="T40" fmla="*/ 0 h 1"/>
                  <a:gd name="T41" fmla="*/ 1 w 1"/>
                  <a:gd name="T42" fmla="*/ 1 h 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42" name="Freeform 855">
                <a:extLst>
                  <a:ext uri="{FF2B5EF4-FFF2-40B4-BE49-F238E27FC236}">
                    <a16:creationId xmlns:a16="http://schemas.microsoft.com/office/drawing/2014/main" id="{42D13355-2845-478C-BDBA-5BA391331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" y="47"/>
                <a:ext cx="6" cy="5"/>
              </a:xfrm>
              <a:custGeom>
                <a:avLst/>
                <a:gdLst>
                  <a:gd name="T0" fmla="*/ 2 w 6"/>
                  <a:gd name="T1" fmla="*/ 5 h 5"/>
                  <a:gd name="T2" fmla="*/ 2 w 6"/>
                  <a:gd name="T3" fmla="*/ 5 h 5"/>
                  <a:gd name="T4" fmla="*/ 1 w 6"/>
                  <a:gd name="T5" fmla="*/ 5 h 5"/>
                  <a:gd name="T6" fmla="*/ 1 w 6"/>
                  <a:gd name="T7" fmla="*/ 5 h 5"/>
                  <a:gd name="T8" fmla="*/ 0 w 6"/>
                  <a:gd name="T9" fmla="*/ 5 h 5"/>
                  <a:gd name="T10" fmla="*/ 0 w 6"/>
                  <a:gd name="T11" fmla="*/ 3 h 5"/>
                  <a:gd name="T12" fmla="*/ 0 w 6"/>
                  <a:gd name="T13" fmla="*/ 2 h 5"/>
                  <a:gd name="T14" fmla="*/ 1 w 6"/>
                  <a:gd name="T15" fmla="*/ 1 h 5"/>
                  <a:gd name="T16" fmla="*/ 1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3 w 6"/>
                  <a:gd name="T23" fmla="*/ 0 h 5"/>
                  <a:gd name="T24" fmla="*/ 3 w 6"/>
                  <a:gd name="T25" fmla="*/ 0 h 5"/>
                  <a:gd name="T26" fmla="*/ 4 w 6"/>
                  <a:gd name="T27" fmla="*/ 0 h 5"/>
                  <a:gd name="T28" fmla="*/ 5 w 6"/>
                  <a:gd name="T29" fmla="*/ 0 h 5"/>
                  <a:gd name="T30" fmla="*/ 5 w 6"/>
                  <a:gd name="T31" fmla="*/ 0 h 5"/>
                  <a:gd name="T32" fmla="*/ 6 w 6"/>
                  <a:gd name="T33" fmla="*/ 0 h 5"/>
                  <a:gd name="T34" fmla="*/ 6 w 6"/>
                  <a:gd name="T35" fmla="*/ 1 h 5"/>
                  <a:gd name="T36" fmla="*/ 6 w 6"/>
                  <a:gd name="T37" fmla="*/ 2 h 5"/>
                  <a:gd name="T38" fmla="*/ 6 w 6"/>
                  <a:gd name="T39" fmla="*/ 4 h 5"/>
                  <a:gd name="T40" fmla="*/ 5 w 6"/>
                  <a:gd name="T41" fmla="*/ 5 h 5"/>
                  <a:gd name="T42" fmla="*/ 5 w 6"/>
                  <a:gd name="T43" fmla="*/ 5 h 5"/>
                  <a:gd name="T44" fmla="*/ 4 w 6"/>
                  <a:gd name="T45" fmla="*/ 5 h 5"/>
                  <a:gd name="T46" fmla="*/ 4 w 6"/>
                  <a:gd name="T47" fmla="*/ 5 h 5"/>
                  <a:gd name="T48" fmla="*/ 4 w 6"/>
                  <a:gd name="T49" fmla="*/ 5 h 5"/>
                  <a:gd name="T50" fmla="*/ 3 w 6"/>
                  <a:gd name="T51" fmla="*/ 5 h 5"/>
                  <a:gd name="T52" fmla="*/ 3 w 6"/>
                  <a:gd name="T53" fmla="*/ 5 h 5"/>
                  <a:gd name="T54" fmla="*/ 2 w 6"/>
                  <a:gd name="T55" fmla="*/ 5 h 5"/>
                  <a:gd name="T56" fmla="*/ 2 w 6"/>
                  <a:gd name="T57" fmla="*/ 5 h 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6"/>
                  <a:gd name="T88" fmla="*/ 0 h 5"/>
                  <a:gd name="T89" fmla="*/ 6 w 6"/>
                  <a:gd name="T90" fmla="*/ 5 h 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6" h="5">
                    <a:moveTo>
                      <a:pt x="2" y="5"/>
                    </a:move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43" name="Freeform 856">
                <a:extLst>
                  <a:ext uri="{FF2B5EF4-FFF2-40B4-BE49-F238E27FC236}">
                    <a16:creationId xmlns:a16="http://schemas.microsoft.com/office/drawing/2014/main" id="{1E5CE5DE-E5EA-48EB-BE0C-DCC653F18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" y="33"/>
                <a:ext cx="11" cy="15"/>
              </a:xfrm>
              <a:custGeom>
                <a:avLst/>
                <a:gdLst>
                  <a:gd name="T0" fmla="*/ 2 w 11"/>
                  <a:gd name="T1" fmla="*/ 14 h 15"/>
                  <a:gd name="T2" fmla="*/ 0 w 11"/>
                  <a:gd name="T3" fmla="*/ 11 h 15"/>
                  <a:gd name="T4" fmla="*/ 1 w 11"/>
                  <a:gd name="T5" fmla="*/ 7 h 15"/>
                  <a:gd name="T6" fmla="*/ 3 w 11"/>
                  <a:gd name="T7" fmla="*/ 1 h 15"/>
                  <a:gd name="T8" fmla="*/ 4 w 11"/>
                  <a:gd name="T9" fmla="*/ 0 h 15"/>
                  <a:gd name="T10" fmla="*/ 5 w 11"/>
                  <a:gd name="T11" fmla="*/ 2 h 15"/>
                  <a:gd name="T12" fmla="*/ 7 w 11"/>
                  <a:gd name="T13" fmla="*/ 4 h 15"/>
                  <a:gd name="T14" fmla="*/ 8 w 11"/>
                  <a:gd name="T15" fmla="*/ 4 h 15"/>
                  <a:gd name="T16" fmla="*/ 9 w 11"/>
                  <a:gd name="T17" fmla="*/ 5 h 15"/>
                  <a:gd name="T18" fmla="*/ 11 w 11"/>
                  <a:gd name="T19" fmla="*/ 6 h 15"/>
                  <a:gd name="T20" fmla="*/ 11 w 11"/>
                  <a:gd name="T21" fmla="*/ 6 h 15"/>
                  <a:gd name="T22" fmla="*/ 10 w 11"/>
                  <a:gd name="T23" fmla="*/ 6 h 15"/>
                  <a:gd name="T24" fmla="*/ 10 w 11"/>
                  <a:gd name="T25" fmla="*/ 7 h 15"/>
                  <a:gd name="T26" fmla="*/ 11 w 11"/>
                  <a:gd name="T27" fmla="*/ 7 h 15"/>
                  <a:gd name="T28" fmla="*/ 11 w 11"/>
                  <a:gd name="T29" fmla="*/ 7 h 15"/>
                  <a:gd name="T30" fmla="*/ 9 w 11"/>
                  <a:gd name="T31" fmla="*/ 7 h 15"/>
                  <a:gd name="T32" fmla="*/ 8 w 11"/>
                  <a:gd name="T33" fmla="*/ 7 h 15"/>
                  <a:gd name="T34" fmla="*/ 9 w 11"/>
                  <a:gd name="T35" fmla="*/ 8 h 15"/>
                  <a:gd name="T36" fmla="*/ 10 w 11"/>
                  <a:gd name="T37" fmla="*/ 8 h 15"/>
                  <a:gd name="T38" fmla="*/ 10 w 11"/>
                  <a:gd name="T39" fmla="*/ 8 h 15"/>
                  <a:gd name="T40" fmla="*/ 9 w 11"/>
                  <a:gd name="T41" fmla="*/ 9 h 15"/>
                  <a:gd name="T42" fmla="*/ 8 w 11"/>
                  <a:gd name="T43" fmla="*/ 9 h 15"/>
                  <a:gd name="T44" fmla="*/ 7 w 11"/>
                  <a:gd name="T45" fmla="*/ 9 h 15"/>
                  <a:gd name="T46" fmla="*/ 8 w 11"/>
                  <a:gd name="T47" fmla="*/ 9 h 15"/>
                  <a:gd name="T48" fmla="*/ 10 w 11"/>
                  <a:gd name="T49" fmla="*/ 9 h 15"/>
                  <a:gd name="T50" fmla="*/ 10 w 11"/>
                  <a:gd name="T51" fmla="*/ 10 h 15"/>
                  <a:gd name="T52" fmla="*/ 9 w 11"/>
                  <a:gd name="T53" fmla="*/ 10 h 15"/>
                  <a:gd name="T54" fmla="*/ 7 w 11"/>
                  <a:gd name="T55" fmla="*/ 10 h 15"/>
                  <a:gd name="T56" fmla="*/ 7 w 11"/>
                  <a:gd name="T57" fmla="*/ 10 h 15"/>
                  <a:gd name="T58" fmla="*/ 8 w 11"/>
                  <a:gd name="T59" fmla="*/ 10 h 15"/>
                  <a:gd name="T60" fmla="*/ 9 w 11"/>
                  <a:gd name="T61" fmla="*/ 10 h 15"/>
                  <a:gd name="T62" fmla="*/ 9 w 11"/>
                  <a:gd name="T63" fmla="*/ 11 h 15"/>
                  <a:gd name="T64" fmla="*/ 8 w 11"/>
                  <a:gd name="T65" fmla="*/ 11 h 15"/>
                  <a:gd name="T66" fmla="*/ 6 w 11"/>
                  <a:gd name="T67" fmla="*/ 11 h 15"/>
                  <a:gd name="T68" fmla="*/ 6 w 11"/>
                  <a:gd name="T69" fmla="*/ 11 h 15"/>
                  <a:gd name="T70" fmla="*/ 7 w 11"/>
                  <a:gd name="T71" fmla="*/ 11 h 15"/>
                  <a:gd name="T72" fmla="*/ 9 w 11"/>
                  <a:gd name="T73" fmla="*/ 12 h 15"/>
                  <a:gd name="T74" fmla="*/ 8 w 11"/>
                  <a:gd name="T75" fmla="*/ 13 h 15"/>
                  <a:gd name="T76" fmla="*/ 6 w 11"/>
                  <a:gd name="T77" fmla="*/ 13 h 15"/>
                  <a:gd name="T78" fmla="*/ 6 w 11"/>
                  <a:gd name="T79" fmla="*/ 13 h 15"/>
                  <a:gd name="T80" fmla="*/ 8 w 11"/>
                  <a:gd name="T81" fmla="*/ 13 h 15"/>
                  <a:gd name="T82" fmla="*/ 7 w 11"/>
                  <a:gd name="T83" fmla="*/ 14 h 15"/>
                  <a:gd name="T84" fmla="*/ 5 w 11"/>
                  <a:gd name="T85" fmla="*/ 14 h 15"/>
                  <a:gd name="T86" fmla="*/ 5 w 11"/>
                  <a:gd name="T87" fmla="*/ 14 h 15"/>
                  <a:gd name="T88" fmla="*/ 6 w 11"/>
                  <a:gd name="T89" fmla="*/ 14 h 15"/>
                  <a:gd name="T90" fmla="*/ 7 w 11"/>
                  <a:gd name="T91" fmla="*/ 15 h 15"/>
                  <a:gd name="T92" fmla="*/ 6 w 11"/>
                  <a:gd name="T93" fmla="*/ 15 h 15"/>
                  <a:gd name="T94" fmla="*/ 5 w 11"/>
                  <a:gd name="T95" fmla="*/ 15 h 15"/>
                  <a:gd name="T96" fmla="*/ 5 w 11"/>
                  <a:gd name="T97" fmla="*/ 15 h 1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1"/>
                  <a:gd name="T148" fmla="*/ 0 h 15"/>
                  <a:gd name="T149" fmla="*/ 11 w 11"/>
                  <a:gd name="T150" fmla="*/ 15 h 1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1" h="15">
                    <a:moveTo>
                      <a:pt x="4" y="15"/>
                    </a:moveTo>
                    <a:lnTo>
                      <a:pt x="4" y="15"/>
                    </a:lnTo>
                    <a:lnTo>
                      <a:pt x="3" y="15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0" y="8"/>
                    </a:lnTo>
                    <a:lnTo>
                      <a:pt x="10" y="9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8" y="14"/>
                    </a:lnTo>
                    <a:lnTo>
                      <a:pt x="7" y="14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44" name="Freeform 857">
                <a:extLst>
                  <a:ext uri="{FF2B5EF4-FFF2-40B4-BE49-F238E27FC236}">
                    <a16:creationId xmlns:a16="http://schemas.microsoft.com/office/drawing/2014/main" id="{4DB6EB8A-24D6-4537-A9BF-FF9A0AB95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" y="21"/>
                <a:ext cx="18" cy="27"/>
              </a:xfrm>
              <a:custGeom>
                <a:avLst/>
                <a:gdLst>
                  <a:gd name="T0" fmla="*/ 0 w 18"/>
                  <a:gd name="T1" fmla="*/ 27 h 27"/>
                  <a:gd name="T2" fmla="*/ 0 w 18"/>
                  <a:gd name="T3" fmla="*/ 26 h 27"/>
                  <a:gd name="T4" fmla="*/ 1 w 18"/>
                  <a:gd name="T5" fmla="*/ 24 h 27"/>
                  <a:gd name="T6" fmla="*/ 2 w 18"/>
                  <a:gd name="T7" fmla="*/ 21 h 27"/>
                  <a:gd name="T8" fmla="*/ 3 w 18"/>
                  <a:gd name="T9" fmla="*/ 19 h 27"/>
                  <a:gd name="T10" fmla="*/ 5 w 18"/>
                  <a:gd name="T11" fmla="*/ 16 h 27"/>
                  <a:gd name="T12" fmla="*/ 7 w 18"/>
                  <a:gd name="T13" fmla="*/ 13 h 27"/>
                  <a:gd name="T14" fmla="*/ 9 w 18"/>
                  <a:gd name="T15" fmla="*/ 9 h 27"/>
                  <a:gd name="T16" fmla="*/ 12 w 18"/>
                  <a:gd name="T17" fmla="*/ 6 h 27"/>
                  <a:gd name="T18" fmla="*/ 14 w 18"/>
                  <a:gd name="T19" fmla="*/ 3 h 27"/>
                  <a:gd name="T20" fmla="*/ 16 w 18"/>
                  <a:gd name="T21" fmla="*/ 1 h 27"/>
                  <a:gd name="T22" fmla="*/ 16 w 18"/>
                  <a:gd name="T23" fmla="*/ 0 h 27"/>
                  <a:gd name="T24" fmla="*/ 16 w 18"/>
                  <a:gd name="T25" fmla="*/ 0 h 27"/>
                  <a:gd name="T26" fmla="*/ 17 w 18"/>
                  <a:gd name="T27" fmla="*/ 1 h 27"/>
                  <a:gd name="T28" fmla="*/ 18 w 18"/>
                  <a:gd name="T29" fmla="*/ 2 h 27"/>
                  <a:gd name="T30" fmla="*/ 18 w 18"/>
                  <a:gd name="T31" fmla="*/ 3 h 27"/>
                  <a:gd name="T32" fmla="*/ 18 w 18"/>
                  <a:gd name="T33" fmla="*/ 4 h 27"/>
                  <a:gd name="T34" fmla="*/ 17 w 18"/>
                  <a:gd name="T35" fmla="*/ 6 h 27"/>
                  <a:gd name="T36" fmla="*/ 15 w 18"/>
                  <a:gd name="T37" fmla="*/ 8 h 27"/>
                  <a:gd name="T38" fmla="*/ 14 w 18"/>
                  <a:gd name="T39" fmla="*/ 10 h 27"/>
                  <a:gd name="T40" fmla="*/ 13 w 18"/>
                  <a:gd name="T41" fmla="*/ 12 h 27"/>
                  <a:gd name="T42" fmla="*/ 12 w 18"/>
                  <a:gd name="T43" fmla="*/ 14 h 27"/>
                  <a:gd name="T44" fmla="*/ 11 w 18"/>
                  <a:gd name="T45" fmla="*/ 16 h 27"/>
                  <a:gd name="T46" fmla="*/ 10 w 18"/>
                  <a:gd name="T47" fmla="*/ 17 h 27"/>
                  <a:gd name="T48" fmla="*/ 9 w 18"/>
                  <a:gd name="T49" fmla="*/ 19 h 27"/>
                  <a:gd name="T50" fmla="*/ 7 w 18"/>
                  <a:gd name="T51" fmla="*/ 19 h 27"/>
                  <a:gd name="T52" fmla="*/ 7 w 18"/>
                  <a:gd name="T53" fmla="*/ 19 h 27"/>
                  <a:gd name="T54" fmla="*/ 7 w 18"/>
                  <a:gd name="T55" fmla="*/ 20 h 27"/>
                  <a:gd name="T56" fmla="*/ 7 w 18"/>
                  <a:gd name="T57" fmla="*/ 22 h 27"/>
                  <a:gd name="T58" fmla="*/ 6 w 18"/>
                  <a:gd name="T59" fmla="*/ 23 h 27"/>
                  <a:gd name="T60" fmla="*/ 5 w 18"/>
                  <a:gd name="T61" fmla="*/ 25 h 27"/>
                  <a:gd name="T62" fmla="*/ 4 w 18"/>
                  <a:gd name="T63" fmla="*/ 27 h 27"/>
                  <a:gd name="T64" fmla="*/ 3 w 18"/>
                  <a:gd name="T65" fmla="*/ 27 h 27"/>
                  <a:gd name="T66" fmla="*/ 2 w 18"/>
                  <a:gd name="T67" fmla="*/ 27 h 27"/>
                  <a:gd name="T68" fmla="*/ 1 w 18"/>
                  <a:gd name="T69" fmla="*/ 27 h 27"/>
                  <a:gd name="T70" fmla="*/ 0 w 18"/>
                  <a:gd name="T71" fmla="*/ 27 h 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8"/>
                  <a:gd name="T109" fmla="*/ 0 h 27"/>
                  <a:gd name="T110" fmla="*/ 18 w 18"/>
                  <a:gd name="T111" fmla="*/ 27 h 2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8" h="27">
                    <a:moveTo>
                      <a:pt x="0" y="27"/>
                    </a:moveTo>
                    <a:lnTo>
                      <a:pt x="0" y="27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2" y="21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4" y="17"/>
                    </a:lnTo>
                    <a:lnTo>
                      <a:pt x="5" y="16"/>
                    </a:lnTo>
                    <a:lnTo>
                      <a:pt x="6" y="15"/>
                    </a:lnTo>
                    <a:lnTo>
                      <a:pt x="7" y="13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3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17" y="5"/>
                    </a:lnTo>
                    <a:lnTo>
                      <a:pt x="17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4" y="11"/>
                    </a:lnTo>
                    <a:lnTo>
                      <a:pt x="13" y="12"/>
                    </a:lnTo>
                    <a:lnTo>
                      <a:pt x="13" y="13"/>
                    </a:lnTo>
                    <a:lnTo>
                      <a:pt x="12" y="14"/>
                    </a:lnTo>
                    <a:lnTo>
                      <a:pt x="12" y="15"/>
                    </a:lnTo>
                    <a:lnTo>
                      <a:pt x="11" y="16"/>
                    </a:lnTo>
                    <a:lnTo>
                      <a:pt x="11" y="17"/>
                    </a:lnTo>
                    <a:lnTo>
                      <a:pt x="10" y="17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6" y="24"/>
                    </a:lnTo>
                    <a:lnTo>
                      <a:pt x="5" y="25"/>
                    </a:lnTo>
                    <a:lnTo>
                      <a:pt x="5" y="26"/>
                    </a:lnTo>
                    <a:lnTo>
                      <a:pt x="4" y="27"/>
                    </a:lnTo>
                    <a:lnTo>
                      <a:pt x="3" y="27"/>
                    </a:lnTo>
                    <a:lnTo>
                      <a:pt x="2" y="27"/>
                    </a:lnTo>
                    <a:lnTo>
                      <a:pt x="1" y="27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45" name="Freeform 858">
                <a:extLst>
                  <a:ext uri="{FF2B5EF4-FFF2-40B4-BE49-F238E27FC236}">
                    <a16:creationId xmlns:a16="http://schemas.microsoft.com/office/drawing/2014/main" id="{FFDD36C6-B1AF-46C4-A441-EED42C3D9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" y="30"/>
                <a:ext cx="10" cy="18"/>
              </a:xfrm>
              <a:custGeom>
                <a:avLst/>
                <a:gdLst>
                  <a:gd name="T0" fmla="*/ 0 w 10"/>
                  <a:gd name="T1" fmla="*/ 18 h 18"/>
                  <a:gd name="T2" fmla="*/ 1 w 10"/>
                  <a:gd name="T3" fmla="*/ 16 h 18"/>
                  <a:gd name="T4" fmla="*/ 1 w 10"/>
                  <a:gd name="T5" fmla="*/ 13 h 18"/>
                  <a:gd name="T6" fmla="*/ 2 w 10"/>
                  <a:gd name="T7" fmla="*/ 11 h 18"/>
                  <a:gd name="T8" fmla="*/ 3 w 10"/>
                  <a:gd name="T9" fmla="*/ 9 h 18"/>
                  <a:gd name="T10" fmla="*/ 4 w 10"/>
                  <a:gd name="T11" fmla="*/ 7 h 18"/>
                  <a:gd name="T12" fmla="*/ 5 w 10"/>
                  <a:gd name="T13" fmla="*/ 5 h 18"/>
                  <a:gd name="T14" fmla="*/ 6 w 10"/>
                  <a:gd name="T15" fmla="*/ 3 h 18"/>
                  <a:gd name="T16" fmla="*/ 7 w 10"/>
                  <a:gd name="T17" fmla="*/ 1 h 18"/>
                  <a:gd name="T18" fmla="*/ 7 w 10"/>
                  <a:gd name="T19" fmla="*/ 1 h 18"/>
                  <a:gd name="T20" fmla="*/ 8 w 10"/>
                  <a:gd name="T21" fmla="*/ 1 h 18"/>
                  <a:gd name="T22" fmla="*/ 8 w 10"/>
                  <a:gd name="T23" fmla="*/ 0 h 18"/>
                  <a:gd name="T24" fmla="*/ 8 w 10"/>
                  <a:gd name="T25" fmla="*/ 0 h 18"/>
                  <a:gd name="T26" fmla="*/ 9 w 10"/>
                  <a:gd name="T27" fmla="*/ 0 h 18"/>
                  <a:gd name="T28" fmla="*/ 9 w 10"/>
                  <a:gd name="T29" fmla="*/ 0 h 18"/>
                  <a:gd name="T30" fmla="*/ 9 w 10"/>
                  <a:gd name="T31" fmla="*/ 1 h 18"/>
                  <a:gd name="T32" fmla="*/ 10 w 10"/>
                  <a:gd name="T33" fmla="*/ 1 h 18"/>
                  <a:gd name="T34" fmla="*/ 9 w 10"/>
                  <a:gd name="T35" fmla="*/ 1 h 18"/>
                  <a:gd name="T36" fmla="*/ 9 w 10"/>
                  <a:gd name="T37" fmla="*/ 2 h 18"/>
                  <a:gd name="T38" fmla="*/ 8 w 10"/>
                  <a:gd name="T39" fmla="*/ 4 h 18"/>
                  <a:gd name="T40" fmla="*/ 7 w 10"/>
                  <a:gd name="T41" fmla="*/ 5 h 18"/>
                  <a:gd name="T42" fmla="*/ 7 w 10"/>
                  <a:gd name="T43" fmla="*/ 6 h 18"/>
                  <a:gd name="T44" fmla="*/ 6 w 10"/>
                  <a:gd name="T45" fmla="*/ 7 h 18"/>
                  <a:gd name="T46" fmla="*/ 5 w 10"/>
                  <a:gd name="T47" fmla="*/ 8 h 18"/>
                  <a:gd name="T48" fmla="*/ 5 w 10"/>
                  <a:gd name="T49" fmla="*/ 9 h 18"/>
                  <a:gd name="T50" fmla="*/ 4 w 10"/>
                  <a:gd name="T51" fmla="*/ 10 h 18"/>
                  <a:gd name="T52" fmla="*/ 4 w 10"/>
                  <a:gd name="T53" fmla="*/ 11 h 18"/>
                  <a:gd name="T54" fmla="*/ 3 w 10"/>
                  <a:gd name="T55" fmla="*/ 13 h 18"/>
                  <a:gd name="T56" fmla="*/ 3 w 10"/>
                  <a:gd name="T57" fmla="*/ 14 h 18"/>
                  <a:gd name="T58" fmla="*/ 2 w 10"/>
                  <a:gd name="T59" fmla="*/ 15 h 18"/>
                  <a:gd name="T60" fmla="*/ 2 w 10"/>
                  <a:gd name="T61" fmla="*/ 16 h 18"/>
                  <a:gd name="T62" fmla="*/ 1 w 10"/>
                  <a:gd name="T63" fmla="*/ 17 h 18"/>
                  <a:gd name="T64" fmla="*/ 1 w 10"/>
                  <a:gd name="T65" fmla="*/ 18 h 18"/>
                  <a:gd name="T66" fmla="*/ 0 w 10"/>
                  <a:gd name="T67" fmla="*/ 18 h 18"/>
                  <a:gd name="T68" fmla="*/ 0 w 10"/>
                  <a:gd name="T69" fmla="*/ 18 h 18"/>
                  <a:gd name="T70" fmla="*/ 0 w 10"/>
                  <a:gd name="T71" fmla="*/ 18 h 18"/>
                  <a:gd name="T72" fmla="*/ 0 w 10"/>
                  <a:gd name="T73" fmla="*/ 18 h 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"/>
                  <a:gd name="T112" fmla="*/ 0 h 18"/>
                  <a:gd name="T113" fmla="*/ 10 w 10"/>
                  <a:gd name="T114" fmla="*/ 18 h 1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" h="18">
                    <a:moveTo>
                      <a:pt x="0" y="18"/>
                    </a:moveTo>
                    <a:lnTo>
                      <a:pt x="1" y="16"/>
                    </a:lnTo>
                    <a:lnTo>
                      <a:pt x="1" y="13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46" name="Freeform 859">
                <a:extLst>
                  <a:ext uri="{FF2B5EF4-FFF2-40B4-BE49-F238E27FC236}">
                    <a16:creationId xmlns:a16="http://schemas.microsoft.com/office/drawing/2014/main" id="{552FF89A-AEAF-4885-8F13-5775DAA4B9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" y="29"/>
                <a:ext cx="9" cy="19"/>
              </a:xfrm>
              <a:custGeom>
                <a:avLst/>
                <a:gdLst>
                  <a:gd name="T0" fmla="*/ 0 w 9"/>
                  <a:gd name="T1" fmla="*/ 19 h 19"/>
                  <a:gd name="T2" fmla="*/ 0 w 9"/>
                  <a:gd name="T3" fmla="*/ 19 h 19"/>
                  <a:gd name="T4" fmla="*/ 0 w 9"/>
                  <a:gd name="T5" fmla="*/ 18 h 19"/>
                  <a:gd name="T6" fmla="*/ 0 w 9"/>
                  <a:gd name="T7" fmla="*/ 18 h 19"/>
                  <a:gd name="T8" fmla="*/ 0 w 9"/>
                  <a:gd name="T9" fmla="*/ 18 h 19"/>
                  <a:gd name="T10" fmla="*/ 0 w 9"/>
                  <a:gd name="T11" fmla="*/ 18 h 19"/>
                  <a:gd name="T12" fmla="*/ 0 w 9"/>
                  <a:gd name="T13" fmla="*/ 17 h 19"/>
                  <a:gd name="T14" fmla="*/ 1 w 9"/>
                  <a:gd name="T15" fmla="*/ 16 h 19"/>
                  <a:gd name="T16" fmla="*/ 1 w 9"/>
                  <a:gd name="T17" fmla="*/ 15 h 19"/>
                  <a:gd name="T18" fmla="*/ 2 w 9"/>
                  <a:gd name="T19" fmla="*/ 14 h 19"/>
                  <a:gd name="T20" fmla="*/ 3 w 9"/>
                  <a:gd name="T21" fmla="*/ 11 h 19"/>
                  <a:gd name="T22" fmla="*/ 4 w 9"/>
                  <a:gd name="T23" fmla="*/ 9 h 19"/>
                  <a:gd name="T24" fmla="*/ 5 w 9"/>
                  <a:gd name="T25" fmla="*/ 6 h 19"/>
                  <a:gd name="T26" fmla="*/ 6 w 9"/>
                  <a:gd name="T27" fmla="*/ 5 h 19"/>
                  <a:gd name="T28" fmla="*/ 6 w 9"/>
                  <a:gd name="T29" fmla="*/ 5 h 19"/>
                  <a:gd name="T30" fmla="*/ 6 w 9"/>
                  <a:gd name="T31" fmla="*/ 5 h 19"/>
                  <a:gd name="T32" fmla="*/ 6 w 9"/>
                  <a:gd name="T33" fmla="*/ 4 h 19"/>
                  <a:gd name="T34" fmla="*/ 6 w 9"/>
                  <a:gd name="T35" fmla="*/ 4 h 19"/>
                  <a:gd name="T36" fmla="*/ 7 w 9"/>
                  <a:gd name="T37" fmla="*/ 3 h 19"/>
                  <a:gd name="T38" fmla="*/ 7 w 9"/>
                  <a:gd name="T39" fmla="*/ 3 h 19"/>
                  <a:gd name="T40" fmla="*/ 7 w 9"/>
                  <a:gd name="T41" fmla="*/ 2 h 19"/>
                  <a:gd name="T42" fmla="*/ 8 w 9"/>
                  <a:gd name="T43" fmla="*/ 2 h 19"/>
                  <a:gd name="T44" fmla="*/ 8 w 9"/>
                  <a:gd name="T45" fmla="*/ 1 h 19"/>
                  <a:gd name="T46" fmla="*/ 8 w 9"/>
                  <a:gd name="T47" fmla="*/ 1 h 19"/>
                  <a:gd name="T48" fmla="*/ 8 w 9"/>
                  <a:gd name="T49" fmla="*/ 0 h 19"/>
                  <a:gd name="T50" fmla="*/ 8 w 9"/>
                  <a:gd name="T51" fmla="*/ 0 h 19"/>
                  <a:gd name="T52" fmla="*/ 8 w 9"/>
                  <a:gd name="T53" fmla="*/ 0 h 19"/>
                  <a:gd name="T54" fmla="*/ 9 w 9"/>
                  <a:gd name="T55" fmla="*/ 0 h 19"/>
                  <a:gd name="T56" fmla="*/ 9 w 9"/>
                  <a:gd name="T57" fmla="*/ 0 h 19"/>
                  <a:gd name="T58" fmla="*/ 9 w 9"/>
                  <a:gd name="T59" fmla="*/ 0 h 19"/>
                  <a:gd name="T60" fmla="*/ 9 w 9"/>
                  <a:gd name="T61" fmla="*/ 1 h 19"/>
                  <a:gd name="T62" fmla="*/ 9 w 9"/>
                  <a:gd name="T63" fmla="*/ 1 h 19"/>
                  <a:gd name="T64" fmla="*/ 9 w 9"/>
                  <a:gd name="T65" fmla="*/ 1 h 19"/>
                  <a:gd name="T66" fmla="*/ 9 w 9"/>
                  <a:gd name="T67" fmla="*/ 1 h 19"/>
                  <a:gd name="T68" fmla="*/ 9 w 9"/>
                  <a:gd name="T69" fmla="*/ 1 h 19"/>
                  <a:gd name="T70" fmla="*/ 9 w 9"/>
                  <a:gd name="T71" fmla="*/ 1 h 19"/>
                  <a:gd name="T72" fmla="*/ 9 w 9"/>
                  <a:gd name="T73" fmla="*/ 1 h 19"/>
                  <a:gd name="T74" fmla="*/ 8 w 9"/>
                  <a:gd name="T75" fmla="*/ 3 h 19"/>
                  <a:gd name="T76" fmla="*/ 7 w 9"/>
                  <a:gd name="T77" fmla="*/ 6 h 19"/>
                  <a:gd name="T78" fmla="*/ 5 w 9"/>
                  <a:gd name="T79" fmla="*/ 8 h 19"/>
                  <a:gd name="T80" fmla="*/ 4 w 9"/>
                  <a:gd name="T81" fmla="*/ 10 h 19"/>
                  <a:gd name="T82" fmla="*/ 4 w 9"/>
                  <a:gd name="T83" fmla="*/ 12 h 19"/>
                  <a:gd name="T84" fmla="*/ 3 w 9"/>
                  <a:gd name="T85" fmla="*/ 14 h 19"/>
                  <a:gd name="T86" fmla="*/ 2 w 9"/>
                  <a:gd name="T87" fmla="*/ 16 h 19"/>
                  <a:gd name="T88" fmla="*/ 1 w 9"/>
                  <a:gd name="T89" fmla="*/ 19 h 19"/>
                  <a:gd name="T90" fmla="*/ 1 w 9"/>
                  <a:gd name="T91" fmla="*/ 19 h 19"/>
                  <a:gd name="T92" fmla="*/ 0 w 9"/>
                  <a:gd name="T93" fmla="*/ 19 h 19"/>
                  <a:gd name="T94" fmla="*/ 0 w 9"/>
                  <a:gd name="T95" fmla="*/ 19 h 19"/>
                  <a:gd name="T96" fmla="*/ 0 w 9"/>
                  <a:gd name="T97" fmla="*/ 19 h 1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"/>
                  <a:gd name="T148" fmla="*/ 0 h 19"/>
                  <a:gd name="T149" fmla="*/ 9 w 9"/>
                  <a:gd name="T150" fmla="*/ 19 h 1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" h="19">
                    <a:moveTo>
                      <a:pt x="0" y="19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3" y="14"/>
                    </a:lnTo>
                    <a:lnTo>
                      <a:pt x="2" y="16"/>
                    </a:lnTo>
                    <a:lnTo>
                      <a:pt x="1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47" name="Freeform 860">
                <a:extLst>
                  <a:ext uri="{FF2B5EF4-FFF2-40B4-BE49-F238E27FC236}">
                    <a16:creationId xmlns:a16="http://schemas.microsoft.com/office/drawing/2014/main" id="{BC605910-B2DD-4428-A741-47622442E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" y="39"/>
                <a:ext cx="10" cy="7"/>
              </a:xfrm>
              <a:custGeom>
                <a:avLst/>
                <a:gdLst>
                  <a:gd name="T0" fmla="*/ 6 w 10"/>
                  <a:gd name="T1" fmla="*/ 7 h 7"/>
                  <a:gd name="T2" fmla="*/ 5 w 10"/>
                  <a:gd name="T3" fmla="*/ 6 h 7"/>
                  <a:gd name="T4" fmla="*/ 5 w 10"/>
                  <a:gd name="T5" fmla="*/ 5 h 7"/>
                  <a:gd name="T6" fmla="*/ 4 w 10"/>
                  <a:gd name="T7" fmla="*/ 5 h 7"/>
                  <a:gd name="T8" fmla="*/ 3 w 10"/>
                  <a:gd name="T9" fmla="*/ 4 h 7"/>
                  <a:gd name="T10" fmla="*/ 2 w 10"/>
                  <a:gd name="T11" fmla="*/ 3 h 7"/>
                  <a:gd name="T12" fmla="*/ 1 w 10"/>
                  <a:gd name="T13" fmla="*/ 3 h 7"/>
                  <a:gd name="T14" fmla="*/ 0 w 10"/>
                  <a:gd name="T15" fmla="*/ 2 h 7"/>
                  <a:gd name="T16" fmla="*/ 0 w 10"/>
                  <a:gd name="T17" fmla="*/ 2 h 7"/>
                  <a:gd name="T18" fmla="*/ 0 w 10"/>
                  <a:gd name="T19" fmla="*/ 1 h 7"/>
                  <a:gd name="T20" fmla="*/ 0 w 10"/>
                  <a:gd name="T21" fmla="*/ 0 h 7"/>
                  <a:gd name="T22" fmla="*/ 1 w 10"/>
                  <a:gd name="T23" fmla="*/ 0 h 7"/>
                  <a:gd name="T24" fmla="*/ 1 w 10"/>
                  <a:gd name="T25" fmla="*/ 0 h 7"/>
                  <a:gd name="T26" fmla="*/ 3 w 10"/>
                  <a:gd name="T27" fmla="*/ 0 h 7"/>
                  <a:gd name="T28" fmla="*/ 4 w 10"/>
                  <a:gd name="T29" fmla="*/ 1 h 7"/>
                  <a:gd name="T30" fmla="*/ 5 w 10"/>
                  <a:gd name="T31" fmla="*/ 2 h 7"/>
                  <a:gd name="T32" fmla="*/ 6 w 10"/>
                  <a:gd name="T33" fmla="*/ 2 h 7"/>
                  <a:gd name="T34" fmla="*/ 7 w 10"/>
                  <a:gd name="T35" fmla="*/ 3 h 7"/>
                  <a:gd name="T36" fmla="*/ 8 w 10"/>
                  <a:gd name="T37" fmla="*/ 4 h 7"/>
                  <a:gd name="T38" fmla="*/ 9 w 10"/>
                  <a:gd name="T39" fmla="*/ 5 h 7"/>
                  <a:gd name="T40" fmla="*/ 10 w 10"/>
                  <a:gd name="T41" fmla="*/ 6 h 7"/>
                  <a:gd name="T42" fmla="*/ 10 w 10"/>
                  <a:gd name="T43" fmla="*/ 6 h 7"/>
                  <a:gd name="T44" fmla="*/ 10 w 10"/>
                  <a:gd name="T45" fmla="*/ 6 h 7"/>
                  <a:gd name="T46" fmla="*/ 10 w 10"/>
                  <a:gd name="T47" fmla="*/ 6 h 7"/>
                  <a:gd name="T48" fmla="*/ 10 w 10"/>
                  <a:gd name="T49" fmla="*/ 6 h 7"/>
                  <a:gd name="T50" fmla="*/ 9 w 10"/>
                  <a:gd name="T51" fmla="*/ 6 h 7"/>
                  <a:gd name="T52" fmla="*/ 9 w 10"/>
                  <a:gd name="T53" fmla="*/ 6 h 7"/>
                  <a:gd name="T54" fmla="*/ 8 w 10"/>
                  <a:gd name="T55" fmla="*/ 6 h 7"/>
                  <a:gd name="T56" fmla="*/ 8 w 10"/>
                  <a:gd name="T57" fmla="*/ 6 h 7"/>
                  <a:gd name="T58" fmla="*/ 7 w 10"/>
                  <a:gd name="T59" fmla="*/ 6 h 7"/>
                  <a:gd name="T60" fmla="*/ 7 w 10"/>
                  <a:gd name="T61" fmla="*/ 6 h 7"/>
                  <a:gd name="T62" fmla="*/ 6 w 10"/>
                  <a:gd name="T63" fmla="*/ 6 h 7"/>
                  <a:gd name="T64" fmla="*/ 6 w 10"/>
                  <a:gd name="T65" fmla="*/ 7 h 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"/>
                  <a:gd name="T100" fmla="*/ 0 h 7"/>
                  <a:gd name="T101" fmla="*/ 10 w 10"/>
                  <a:gd name="T102" fmla="*/ 7 h 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" h="7">
                    <a:moveTo>
                      <a:pt x="6" y="7"/>
                    </a:moveTo>
                    <a:lnTo>
                      <a:pt x="5" y="6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9" y="5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7"/>
                    </a:lnTo>
                    <a:close/>
                  </a:path>
                </a:pathLst>
              </a:custGeom>
              <a:solidFill>
                <a:srgbClr val="66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48" name="Freeform 861">
                <a:extLst>
                  <a:ext uri="{FF2B5EF4-FFF2-40B4-BE49-F238E27FC236}">
                    <a16:creationId xmlns:a16="http://schemas.microsoft.com/office/drawing/2014/main" id="{E4659F4F-78A6-4218-AD38-79C3FC4EE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" y="38"/>
                <a:ext cx="8" cy="5"/>
              </a:xfrm>
              <a:custGeom>
                <a:avLst/>
                <a:gdLst>
                  <a:gd name="T0" fmla="*/ 6 w 8"/>
                  <a:gd name="T1" fmla="*/ 5 h 5"/>
                  <a:gd name="T2" fmla="*/ 5 w 8"/>
                  <a:gd name="T3" fmla="*/ 5 h 5"/>
                  <a:gd name="T4" fmla="*/ 5 w 8"/>
                  <a:gd name="T5" fmla="*/ 4 h 5"/>
                  <a:gd name="T6" fmla="*/ 4 w 8"/>
                  <a:gd name="T7" fmla="*/ 3 h 5"/>
                  <a:gd name="T8" fmla="*/ 2 w 8"/>
                  <a:gd name="T9" fmla="*/ 3 h 5"/>
                  <a:gd name="T10" fmla="*/ 1 w 8"/>
                  <a:gd name="T11" fmla="*/ 2 h 5"/>
                  <a:gd name="T12" fmla="*/ 0 w 8"/>
                  <a:gd name="T13" fmla="*/ 1 h 5"/>
                  <a:gd name="T14" fmla="*/ 0 w 8"/>
                  <a:gd name="T15" fmla="*/ 0 h 5"/>
                  <a:gd name="T16" fmla="*/ 0 w 8"/>
                  <a:gd name="T17" fmla="*/ 0 h 5"/>
                  <a:gd name="T18" fmla="*/ 1 w 8"/>
                  <a:gd name="T19" fmla="*/ 0 h 5"/>
                  <a:gd name="T20" fmla="*/ 2 w 8"/>
                  <a:gd name="T21" fmla="*/ 0 h 5"/>
                  <a:gd name="T22" fmla="*/ 3 w 8"/>
                  <a:gd name="T23" fmla="*/ 0 h 5"/>
                  <a:gd name="T24" fmla="*/ 4 w 8"/>
                  <a:gd name="T25" fmla="*/ 0 h 5"/>
                  <a:gd name="T26" fmla="*/ 5 w 8"/>
                  <a:gd name="T27" fmla="*/ 0 h 5"/>
                  <a:gd name="T28" fmla="*/ 6 w 8"/>
                  <a:gd name="T29" fmla="*/ 1 h 5"/>
                  <a:gd name="T30" fmla="*/ 7 w 8"/>
                  <a:gd name="T31" fmla="*/ 2 h 5"/>
                  <a:gd name="T32" fmla="*/ 8 w 8"/>
                  <a:gd name="T33" fmla="*/ 3 h 5"/>
                  <a:gd name="T34" fmla="*/ 8 w 8"/>
                  <a:gd name="T35" fmla="*/ 3 h 5"/>
                  <a:gd name="T36" fmla="*/ 7 w 8"/>
                  <a:gd name="T37" fmla="*/ 3 h 5"/>
                  <a:gd name="T38" fmla="*/ 7 w 8"/>
                  <a:gd name="T39" fmla="*/ 4 h 5"/>
                  <a:gd name="T40" fmla="*/ 6 w 8"/>
                  <a:gd name="T41" fmla="*/ 4 h 5"/>
                  <a:gd name="T42" fmla="*/ 6 w 8"/>
                  <a:gd name="T43" fmla="*/ 4 h 5"/>
                  <a:gd name="T44" fmla="*/ 6 w 8"/>
                  <a:gd name="T45" fmla="*/ 5 h 5"/>
                  <a:gd name="T46" fmla="*/ 6 w 8"/>
                  <a:gd name="T47" fmla="*/ 5 h 5"/>
                  <a:gd name="T48" fmla="*/ 6 w 8"/>
                  <a:gd name="T49" fmla="*/ 5 h 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"/>
                  <a:gd name="T76" fmla="*/ 0 h 5"/>
                  <a:gd name="T77" fmla="*/ 8 w 8"/>
                  <a:gd name="T78" fmla="*/ 5 h 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" h="5">
                    <a:moveTo>
                      <a:pt x="6" y="5"/>
                    </a:moveTo>
                    <a:lnTo>
                      <a:pt x="5" y="5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66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49" name="Freeform 862">
                <a:extLst>
                  <a:ext uri="{FF2B5EF4-FFF2-40B4-BE49-F238E27FC236}">
                    <a16:creationId xmlns:a16="http://schemas.microsoft.com/office/drawing/2014/main" id="{6B33F0E2-D7D9-44B8-B12B-2B13B3AC5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" y="3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1 w 2"/>
                  <a:gd name="T13" fmla="*/ 1 h 1"/>
                  <a:gd name="T14" fmla="*/ 1 w 2"/>
                  <a:gd name="T15" fmla="*/ 0 h 1"/>
                  <a:gd name="T16" fmla="*/ 2 w 2"/>
                  <a:gd name="T17" fmla="*/ 1 h 1"/>
                  <a:gd name="T18" fmla="*/ 2 w 2"/>
                  <a:gd name="T19" fmla="*/ 1 h 1"/>
                  <a:gd name="T20" fmla="*/ 1 w 2"/>
                  <a:gd name="T21" fmla="*/ 1 h 1"/>
                  <a:gd name="T22" fmla="*/ 1 w 2"/>
                  <a:gd name="T23" fmla="*/ 1 h 1"/>
                  <a:gd name="T24" fmla="*/ 0 w 2"/>
                  <a:gd name="T25" fmla="*/ 1 h 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"/>
                  <a:gd name="T40" fmla="*/ 0 h 1"/>
                  <a:gd name="T41" fmla="*/ 2 w 2"/>
                  <a:gd name="T42" fmla="*/ 1 h 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50" name="Freeform 863">
                <a:extLst>
                  <a:ext uri="{FF2B5EF4-FFF2-40B4-BE49-F238E27FC236}">
                    <a16:creationId xmlns:a16="http://schemas.microsoft.com/office/drawing/2014/main" id="{476A41FA-72E3-4E06-8E1A-9D00D4F06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" y="3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1 w 1"/>
                  <a:gd name="T23" fmla="*/ 0 h 1"/>
                  <a:gd name="T24" fmla="*/ 1 w 1"/>
                  <a:gd name="T25" fmla="*/ 0 h 1"/>
                  <a:gd name="T26" fmla="*/ 1 w 1"/>
                  <a:gd name="T27" fmla="*/ 0 h 1"/>
                  <a:gd name="T28" fmla="*/ 0 w 1"/>
                  <a:gd name="T29" fmla="*/ 1 h 1"/>
                  <a:gd name="T30" fmla="*/ 0 w 1"/>
                  <a:gd name="T31" fmla="*/ 1 h 1"/>
                  <a:gd name="T32" fmla="*/ 0 w 1"/>
                  <a:gd name="T33" fmla="*/ 1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"/>
                  <a:gd name="T52" fmla="*/ 0 h 1"/>
                  <a:gd name="T53" fmla="*/ 1 w 1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51" name="Freeform 864">
                <a:extLst>
                  <a:ext uri="{FF2B5EF4-FFF2-40B4-BE49-F238E27FC236}">
                    <a16:creationId xmlns:a16="http://schemas.microsoft.com/office/drawing/2014/main" id="{33AA62C0-30C8-4FAF-9CF5-1CD459373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" y="32"/>
                <a:ext cx="8" cy="6"/>
              </a:xfrm>
              <a:custGeom>
                <a:avLst/>
                <a:gdLst>
                  <a:gd name="T0" fmla="*/ 5 w 8"/>
                  <a:gd name="T1" fmla="*/ 6 h 6"/>
                  <a:gd name="T2" fmla="*/ 5 w 8"/>
                  <a:gd name="T3" fmla="*/ 6 h 6"/>
                  <a:gd name="T4" fmla="*/ 5 w 8"/>
                  <a:gd name="T5" fmla="*/ 6 h 6"/>
                  <a:gd name="T6" fmla="*/ 5 w 8"/>
                  <a:gd name="T7" fmla="*/ 6 h 6"/>
                  <a:gd name="T8" fmla="*/ 4 w 8"/>
                  <a:gd name="T9" fmla="*/ 6 h 6"/>
                  <a:gd name="T10" fmla="*/ 4 w 8"/>
                  <a:gd name="T11" fmla="*/ 6 h 6"/>
                  <a:gd name="T12" fmla="*/ 4 w 8"/>
                  <a:gd name="T13" fmla="*/ 5 h 6"/>
                  <a:gd name="T14" fmla="*/ 4 w 8"/>
                  <a:gd name="T15" fmla="*/ 5 h 6"/>
                  <a:gd name="T16" fmla="*/ 3 w 8"/>
                  <a:gd name="T17" fmla="*/ 5 h 6"/>
                  <a:gd name="T18" fmla="*/ 2 w 8"/>
                  <a:gd name="T19" fmla="*/ 5 h 6"/>
                  <a:gd name="T20" fmla="*/ 2 w 8"/>
                  <a:gd name="T21" fmla="*/ 4 h 6"/>
                  <a:gd name="T22" fmla="*/ 1 w 8"/>
                  <a:gd name="T23" fmla="*/ 4 h 6"/>
                  <a:gd name="T24" fmla="*/ 1 w 8"/>
                  <a:gd name="T25" fmla="*/ 3 h 6"/>
                  <a:gd name="T26" fmla="*/ 1 w 8"/>
                  <a:gd name="T27" fmla="*/ 4 h 6"/>
                  <a:gd name="T28" fmla="*/ 1 w 8"/>
                  <a:gd name="T29" fmla="*/ 3 h 6"/>
                  <a:gd name="T30" fmla="*/ 0 w 8"/>
                  <a:gd name="T31" fmla="*/ 3 h 6"/>
                  <a:gd name="T32" fmla="*/ 1 w 8"/>
                  <a:gd name="T33" fmla="*/ 2 h 6"/>
                  <a:gd name="T34" fmla="*/ 1 w 8"/>
                  <a:gd name="T35" fmla="*/ 0 h 6"/>
                  <a:gd name="T36" fmla="*/ 2 w 8"/>
                  <a:gd name="T37" fmla="*/ 0 h 6"/>
                  <a:gd name="T38" fmla="*/ 2 w 8"/>
                  <a:gd name="T39" fmla="*/ 0 h 6"/>
                  <a:gd name="T40" fmla="*/ 2 w 8"/>
                  <a:gd name="T41" fmla="*/ 0 h 6"/>
                  <a:gd name="T42" fmla="*/ 4 w 8"/>
                  <a:gd name="T43" fmla="*/ 1 h 6"/>
                  <a:gd name="T44" fmla="*/ 5 w 8"/>
                  <a:gd name="T45" fmla="*/ 2 h 6"/>
                  <a:gd name="T46" fmla="*/ 7 w 8"/>
                  <a:gd name="T47" fmla="*/ 2 h 6"/>
                  <a:gd name="T48" fmla="*/ 8 w 8"/>
                  <a:gd name="T49" fmla="*/ 2 h 6"/>
                  <a:gd name="T50" fmla="*/ 8 w 8"/>
                  <a:gd name="T51" fmla="*/ 2 h 6"/>
                  <a:gd name="T52" fmla="*/ 7 w 8"/>
                  <a:gd name="T53" fmla="*/ 2 h 6"/>
                  <a:gd name="T54" fmla="*/ 7 w 8"/>
                  <a:gd name="T55" fmla="*/ 2 h 6"/>
                  <a:gd name="T56" fmla="*/ 6 w 8"/>
                  <a:gd name="T57" fmla="*/ 3 h 6"/>
                  <a:gd name="T58" fmla="*/ 6 w 8"/>
                  <a:gd name="T59" fmla="*/ 3 h 6"/>
                  <a:gd name="T60" fmla="*/ 5 w 8"/>
                  <a:gd name="T61" fmla="*/ 3 h 6"/>
                  <a:gd name="T62" fmla="*/ 6 w 8"/>
                  <a:gd name="T63" fmla="*/ 3 h 6"/>
                  <a:gd name="T64" fmla="*/ 6 w 8"/>
                  <a:gd name="T65" fmla="*/ 3 h 6"/>
                  <a:gd name="T66" fmla="*/ 7 w 8"/>
                  <a:gd name="T67" fmla="*/ 3 h 6"/>
                  <a:gd name="T68" fmla="*/ 7 w 8"/>
                  <a:gd name="T69" fmla="*/ 3 h 6"/>
                  <a:gd name="T70" fmla="*/ 7 w 8"/>
                  <a:gd name="T71" fmla="*/ 3 h 6"/>
                  <a:gd name="T72" fmla="*/ 7 w 8"/>
                  <a:gd name="T73" fmla="*/ 3 h 6"/>
                  <a:gd name="T74" fmla="*/ 6 w 8"/>
                  <a:gd name="T75" fmla="*/ 4 h 6"/>
                  <a:gd name="T76" fmla="*/ 5 w 8"/>
                  <a:gd name="T77" fmla="*/ 4 h 6"/>
                  <a:gd name="T78" fmla="*/ 4 w 8"/>
                  <a:gd name="T79" fmla="*/ 3 h 6"/>
                  <a:gd name="T80" fmla="*/ 4 w 8"/>
                  <a:gd name="T81" fmla="*/ 4 h 6"/>
                  <a:gd name="T82" fmla="*/ 5 w 8"/>
                  <a:gd name="T83" fmla="*/ 4 h 6"/>
                  <a:gd name="T84" fmla="*/ 6 w 8"/>
                  <a:gd name="T85" fmla="*/ 4 h 6"/>
                  <a:gd name="T86" fmla="*/ 7 w 8"/>
                  <a:gd name="T87" fmla="*/ 4 h 6"/>
                  <a:gd name="T88" fmla="*/ 7 w 8"/>
                  <a:gd name="T89" fmla="*/ 4 h 6"/>
                  <a:gd name="T90" fmla="*/ 7 w 8"/>
                  <a:gd name="T91" fmla="*/ 5 h 6"/>
                  <a:gd name="T92" fmla="*/ 6 w 8"/>
                  <a:gd name="T93" fmla="*/ 5 h 6"/>
                  <a:gd name="T94" fmla="*/ 5 w 8"/>
                  <a:gd name="T95" fmla="*/ 5 h 6"/>
                  <a:gd name="T96" fmla="*/ 5 w 8"/>
                  <a:gd name="T97" fmla="*/ 5 h 6"/>
                  <a:gd name="T98" fmla="*/ 6 w 8"/>
                  <a:gd name="T99" fmla="*/ 5 h 6"/>
                  <a:gd name="T100" fmla="*/ 6 w 8"/>
                  <a:gd name="T101" fmla="*/ 6 h 6"/>
                  <a:gd name="T102" fmla="*/ 6 w 8"/>
                  <a:gd name="T103" fmla="*/ 6 h 6"/>
                  <a:gd name="T104" fmla="*/ 6 w 8"/>
                  <a:gd name="T105" fmla="*/ 6 h 6"/>
                  <a:gd name="T106" fmla="*/ 6 w 8"/>
                  <a:gd name="T107" fmla="*/ 6 h 6"/>
                  <a:gd name="T108" fmla="*/ 6 w 8"/>
                  <a:gd name="T109" fmla="*/ 6 h 6"/>
                  <a:gd name="T110" fmla="*/ 6 w 8"/>
                  <a:gd name="T111" fmla="*/ 6 h 6"/>
                  <a:gd name="T112" fmla="*/ 6 w 8"/>
                  <a:gd name="T113" fmla="*/ 6 h 6"/>
                  <a:gd name="T114" fmla="*/ 5 w 8"/>
                  <a:gd name="T115" fmla="*/ 6 h 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8"/>
                  <a:gd name="T175" fmla="*/ 0 h 6"/>
                  <a:gd name="T176" fmla="*/ 8 w 8"/>
                  <a:gd name="T177" fmla="*/ 6 h 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8" h="6">
                    <a:moveTo>
                      <a:pt x="5" y="6"/>
                    </a:moveTo>
                    <a:lnTo>
                      <a:pt x="5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52" name="Freeform 865">
                <a:extLst>
                  <a:ext uri="{FF2B5EF4-FFF2-40B4-BE49-F238E27FC236}">
                    <a16:creationId xmlns:a16="http://schemas.microsoft.com/office/drawing/2014/main" id="{E055426E-2C46-4209-B917-551824B89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" y="3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2 h 3"/>
                  <a:gd name="T4" fmla="*/ 0 w 2"/>
                  <a:gd name="T5" fmla="*/ 1 h 3"/>
                  <a:gd name="T6" fmla="*/ 0 w 2"/>
                  <a:gd name="T7" fmla="*/ 1 h 3"/>
                  <a:gd name="T8" fmla="*/ 0 w 2"/>
                  <a:gd name="T9" fmla="*/ 0 h 3"/>
                  <a:gd name="T10" fmla="*/ 0 w 2"/>
                  <a:gd name="T11" fmla="*/ 0 h 3"/>
                  <a:gd name="T12" fmla="*/ 1 w 2"/>
                  <a:gd name="T13" fmla="*/ 0 h 3"/>
                  <a:gd name="T14" fmla="*/ 1 w 2"/>
                  <a:gd name="T15" fmla="*/ 0 h 3"/>
                  <a:gd name="T16" fmla="*/ 2 w 2"/>
                  <a:gd name="T17" fmla="*/ 0 h 3"/>
                  <a:gd name="T18" fmla="*/ 1 w 2"/>
                  <a:gd name="T19" fmla="*/ 1 h 3"/>
                  <a:gd name="T20" fmla="*/ 1 w 2"/>
                  <a:gd name="T21" fmla="*/ 2 h 3"/>
                  <a:gd name="T22" fmla="*/ 1 w 2"/>
                  <a:gd name="T23" fmla="*/ 2 h 3"/>
                  <a:gd name="T24" fmla="*/ 1 w 2"/>
                  <a:gd name="T25" fmla="*/ 3 h 3"/>
                  <a:gd name="T26" fmla="*/ 1 w 2"/>
                  <a:gd name="T27" fmla="*/ 3 h 3"/>
                  <a:gd name="T28" fmla="*/ 1 w 2"/>
                  <a:gd name="T29" fmla="*/ 3 h 3"/>
                  <a:gd name="T30" fmla="*/ 0 w 2"/>
                  <a:gd name="T31" fmla="*/ 3 h 3"/>
                  <a:gd name="T32" fmla="*/ 0 w 2"/>
                  <a:gd name="T33" fmla="*/ 3 h 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"/>
                  <a:gd name="T52" fmla="*/ 0 h 3"/>
                  <a:gd name="T53" fmla="*/ 2 w 2"/>
                  <a:gd name="T54" fmla="*/ 3 h 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" h="3">
                    <a:moveTo>
                      <a:pt x="0" y="3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53" name="Freeform 866">
                <a:extLst>
                  <a:ext uri="{FF2B5EF4-FFF2-40B4-BE49-F238E27FC236}">
                    <a16:creationId xmlns:a16="http://schemas.microsoft.com/office/drawing/2014/main" id="{E07CA152-AD82-4003-A944-0087A0376F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" y="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1 w 1"/>
                  <a:gd name="T23" fmla="*/ 0 h 1"/>
                  <a:gd name="T24" fmla="*/ 1 w 1"/>
                  <a:gd name="T25" fmla="*/ 0 h 1"/>
                  <a:gd name="T26" fmla="*/ 1 w 1"/>
                  <a:gd name="T27" fmla="*/ 1 h 1"/>
                  <a:gd name="T28" fmla="*/ 1 w 1"/>
                  <a:gd name="T29" fmla="*/ 1 h 1"/>
                  <a:gd name="T30" fmla="*/ 1 w 1"/>
                  <a:gd name="T31" fmla="*/ 1 h 1"/>
                  <a:gd name="T32" fmla="*/ 1 w 1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"/>
                  <a:gd name="T52" fmla="*/ 0 h 1"/>
                  <a:gd name="T53" fmla="*/ 1 w 1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6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54" name="Freeform 867">
                <a:extLst>
                  <a:ext uri="{FF2B5EF4-FFF2-40B4-BE49-F238E27FC236}">
                    <a16:creationId xmlns:a16="http://schemas.microsoft.com/office/drawing/2014/main" id="{192DD13F-345F-411B-8164-3F3C6A41D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" y="20"/>
                <a:ext cx="12" cy="13"/>
              </a:xfrm>
              <a:custGeom>
                <a:avLst/>
                <a:gdLst>
                  <a:gd name="T0" fmla="*/ 3 w 12"/>
                  <a:gd name="T1" fmla="*/ 13 h 13"/>
                  <a:gd name="T2" fmla="*/ 3 w 12"/>
                  <a:gd name="T3" fmla="*/ 13 h 13"/>
                  <a:gd name="T4" fmla="*/ 2 w 12"/>
                  <a:gd name="T5" fmla="*/ 13 h 13"/>
                  <a:gd name="T6" fmla="*/ 2 w 12"/>
                  <a:gd name="T7" fmla="*/ 13 h 13"/>
                  <a:gd name="T8" fmla="*/ 1 w 12"/>
                  <a:gd name="T9" fmla="*/ 12 h 13"/>
                  <a:gd name="T10" fmla="*/ 1 w 12"/>
                  <a:gd name="T11" fmla="*/ 12 h 13"/>
                  <a:gd name="T12" fmla="*/ 1 w 12"/>
                  <a:gd name="T13" fmla="*/ 11 h 13"/>
                  <a:gd name="T14" fmla="*/ 1 w 12"/>
                  <a:gd name="T15" fmla="*/ 11 h 13"/>
                  <a:gd name="T16" fmla="*/ 0 w 12"/>
                  <a:gd name="T17" fmla="*/ 11 h 13"/>
                  <a:gd name="T18" fmla="*/ 0 w 12"/>
                  <a:gd name="T19" fmla="*/ 11 h 13"/>
                  <a:gd name="T20" fmla="*/ 1 w 12"/>
                  <a:gd name="T21" fmla="*/ 10 h 13"/>
                  <a:gd name="T22" fmla="*/ 1 w 12"/>
                  <a:gd name="T23" fmla="*/ 10 h 13"/>
                  <a:gd name="T24" fmla="*/ 1 w 12"/>
                  <a:gd name="T25" fmla="*/ 10 h 13"/>
                  <a:gd name="T26" fmla="*/ 1 w 12"/>
                  <a:gd name="T27" fmla="*/ 9 h 13"/>
                  <a:gd name="T28" fmla="*/ 1 w 12"/>
                  <a:gd name="T29" fmla="*/ 8 h 13"/>
                  <a:gd name="T30" fmla="*/ 2 w 12"/>
                  <a:gd name="T31" fmla="*/ 6 h 13"/>
                  <a:gd name="T32" fmla="*/ 2 w 12"/>
                  <a:gd name="T33" fmla="*/ 5 h 13"/>
                  <a:gd name="T34" fmla="*/ 3 w 12"/>
                  <a:gd name="T35" fmla="*/ 4 h 13"/>
                  <a:gd name="T36" fmla="*/ 4 w 12"/>
                  <a:gd name="T37" fmla="*/ 2 h 13"/>
                  <a:gd name="T38" fmla="*/ 4 w 12"/>
                  <a:gd name="T39" fmla="*/ 1 h 13"/>
                  <a:gd name="T40" fmla="*/ 5 w 12"/>
                  <a:gd name="T41" fmla="*/ 1 h 13"/>
                  <a:gd name="T42" fmla="*/ 7 w 12"/>
                  <a:gd name="T43" fmla="*/ 0 h 13"/>
                  <a:gd name="T44" fmla="*/ 8 w 12"/>
                  <a:gd name="T45" fmla="*/ 0 h 13"/>
                  <a:gd name="T46" fmla="*/ 8 w 12"/>
                  <a:gd name="T47" fmla="*/ 0 h 13"/>
                  <a:gd name="T48" fmla="*/ 9 w 12"/>
                  <a:gd name="T49" fmla="*/ 1 h 13"/>
                  <a:gd name="T50" fmla="*/ 10 w 12"/>
                  <a:gd name="T51" fmla="*/ 1 h 13"/>
                  <a:gd name="T52" fmla="*/ 10 w 12"/>
                  <a:gd name="T53" fmla="*/ 2 h 13"/>
                  <a:gd name="T54" fmla="*/ 11 w 12"/>
                  <a:gd name="T55" fmla="*/ 2 h 13"/>
                  <a:gd name="T56" fmla="*/ 12 w 12"/>
                  <a:gd name="T57" fmla="*/ 3 h 13"/>
                  <a:gd name="T58" fmla="*/ 12 w 12"/>
                  <a:gd name="T59" fmla="*/ 4 h 13"/>
                  <a:gd name="T60" fmla="*/ 12 w 12"/>
                  <a:gd name="T61" fmla="*/ 4 h 13"/>
                  <a:gd name="T62" fmla="*/ 12 w 12"/>
                  <a:gd name="T63" fmla="*/ 4 h 13"/>
                  <a:gd name="T64" fmla="*/ 12 w 12"/>
                  <a:gd name="T65" fmla="*/ 4 h 13"/>
                  <a:gd name="T66" fmla="*/ 12 w 12"/>
                  <a:gd name="T67" fmla="*/ 4 h 13"/>
                  <a:gd name="T68" fmla="*/ 11 w 12"/>
                  <a:gd name="T69" fmla="*/ 4 h 13"/>
                  <a:gd name="T70" fmla="*/ 11 w 12"/>
                  <a:gd name="T71" fmla="*/ 4 h 13"/>
                  <a:gd name="T72" fmla="*/ 10 w 12"/>
                  <a:gd name="T73" fmla="*/ 4 h 13"/>
                  <a:gd name="T74" fmla="*/ 10 w 12"/>
                  <a:gd name="T75" fmla="*/ 5 h 13"/>
                  <a:gd name="T76" fmla="*/ 10 w 12"/>
                  <a:gd name="T77" fmla="*/ 5 h 13"/>
                  <a:gd name="T78" fmla="*/ 10 w 12"/>
                  <a:gd name="T79" fmla="*/ 6 h 13"/>
                  <a:gd name="T80" fmla="*/ 10 w 12"/>
                  <a:gd name="T81" fmla="*/ 7 h 13"/>
                  <a:gd name="T82" fmla="*/ 10 w 12"/>
                  <a:gd name="T83" fmla="*/ 7 h 13"/>
                  <a:gd name="T84" fmla="*/ 10 w 12"/>
                  <a:gd name="T85" fmla="*/ 7 h 13"/>
                  <a:gd name="T86" fmla="*/ 9 w 12"/>
                  <a:gd name="T87" fmla="*/ 7 h 13"/>
                  <a:gd name="T88" fmla="*/ 9 w 12"/>
                  <a:gd name="T89" fmla="*/ 7 h 13"/>
                  <a:gd name="T90" fmla="*/ 9 w 12"/>
                  <a:gd name="T91" fmla="*/ 8 h 13"/>
                  <a:gd name="T92" fmla="*/ 8 w 12"/>
                  <a:gd name="T93" fmla="*/ 9 h 13"/>
                  <a:gd name="T94" fmla="*/ 8 w 12"/>
                  <a:gd name="T95" fmla="*/ 10 h 13"/>
                  <a:gd name="T96" fmla="*/ 8 w 12"/>
                  <a:gd name="T97" fmla="*/ 11 h 13"/>
                  <a:gd name="T98" fmla="*/ 7 w 12"/>
                  <a:gd name="T99" fmla="*/ 12 h 13"/>
                  <a:gd name="T100" fmla="*/ 7 w 12"/>
                  <a:gd name="T101" fmla="*/ 12 h 13"/>
                  <a:gd name="T102" fmla="*/ 6 w 12"/>
                  <a:gd name="T103" fmla="*/ 13 h 13"/>
                  <a:gd name="T104" fmla="*/ 5 w 12"/>
                  <a:gd name="T105" fmla="*/ 13 h 13"/>
                  <a:gd name="T106" fmla="*/ 5 w 12"/>
                  <a:gd name="T107" fmla="*/ 13 h 13"/>
                  <a:gd name="T108" fmla="*/ 4 w 12"/>
                  <a:gd name="T109" fmla="*/ 13 h 13"/>
                  <a:gd name="T110" fmla="*/ 4 w 12"/>
                  <a:gd name="T111" fmla="*/ 13 h 13"/>
                  <a:gd name="T112" fmla="*/ 3 w 12"/>
                  <a:gd name="T113" fmla="*/ 13 h 1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2"/>
                  <a:gd name="T172" fmla="*/ 0 h 13"/>
                  <a:gd name="T173" fmla="*/ 12 w 12"/>
                  <a:gd name="T174" fmla="*/ 13 h 1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2" h="13">
                    <a:moveTo>
                      <a:pt x="3" y="13"/>
                    </a:moveTo>
                    <a:lnTo>
                      <a:pt x="3" y="13"/>
                    </a:lnTo>
                    <a:lnTo>
                      <a:pt x="2" y="13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7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F2D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55" name="Freeform 868">
                <a:extLst>
                  <a:ext uri="{FF2B5EF4-FFF2-40B4-BE49-F238E27FC236}">
                    <a16:creationId xmlns:a16="http://schemas.microsoft.com/office/drawing/2014/main" id="{0E3DF734-8E97-4A19-866F-470BE4F5A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" y="26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1 w 3"/>
                  <a:gd name="T5" fmla="*/ 4 h 4"/>
                  <a:gd name="T6" fmla="*/ 1 w 3"/>
                  <a:gd name="T7" fmla="*/ 3 h 4"/>
                  <a:gd name="T8" fmla="*/ 0 w 3"/>
                  <a:gd name="T9" fmla="*/ 3 h 4"/>
                  <a:gd name="T10" fmla="*/ 0 w 3"/>
                  <a:gd name="T11" fmla="*/ 3 h 4"/>
                  <a:gd name="T12" fmla="*/ 0 w 3"/>
                  <a:gd name="T13" fmla="*/ 3 h 4"/>
                  <a:gd name="T14" fmla="*/ 0 w 3"/>
                  <a:gd name="T15" fmla="*/ 2 h 4"/>
                  <a:gd name="T16" fmla="*/ 0 w 3"/>
                  <a:gd name="T17" fmla="*/ 2 h 4"/>
                  <a:gd name="T18" fmla="*/ 1 w 3"/>
                  <a:gd name="T19" fmla="*/ 1 h 4"/>
                  <a:gd name="T20" fmla="*/ 1 w 3"/>
                  <a:gd name="T21" fmla="*/ 1 h 4"/>
                  <a:gd name="T22" fmla="*/ 1 w 3"/>
                  <a:gd name="T23" fmla="*/ 1 h 4"/>
                  <a:gd name="T24" fmla="*/ 1 w 3"/>
                  <a:gd name="T25" fmla="*/ 0 h 4"/>
                  <a:gd name="T26" fmla="*/ 2 w 3"/>
                  <a:gd name="T27" fmla="*/ 0 h 4"/>
                  <a:gd name="T28" fmla="*/ 2 w 3"/>
                  <a:gd name="T29" fmla="*/ 0 h 4"/>
                  <a:gd name="T30" fmla="*/ 2 w 3"/>
                  <a:gd name="T31" fmla="*/ 0 h 4"/>
                  <a:gd name="T32" fmla="*/ 3 w 3"/>
                  <a:gd name="T33" fmla="*/ 0 h 4"/>
                  <a:gd name="T34" fmla="*/ 3 w 3"/>
                  <a:gd name="T35" fmla="*/ 1 h 4"/>
                  <a:gd name="T36" fmla="*/ 3 w 3"/>
                  <a:gd name="T37" fmla="*/ 2 h 4"/>
                  <a:gd name="T38" fmla="*/ 3 w 3"/>
                  <a:gd name="T39" fmla="*/ 3 h 4"/>
                  <a:gd name="T40" fmla="*/ 3 w 3"/>
                  <a:gd name="T41" fmla="*/ 4 h 4"/>
                  <a:gd name="T42" fmla="*/ 3 w 3"/>
                  <a:gd name="T43" fmla="*/ 4 h 4"/>
                  <a:gd name="T44" fmla="*/ 3 w 3"/>
                  <a:gd name="T45" fmla="*/ 4 h 4"/>
                  <a:gd name="T46" fmla="*/ 3 w 3"/>
                  <a:gd name="T47" fmla="*/ 4 h 4"/>
                  <a:gd name="T48" fmla="*/ 2 w 3"/>
                  <a:gd name="T49" fmla="*/ 4 h 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"/>
                  <a:gd name="T76" fmla="*/ 0 h 4"/>
                  <a:gd name="T77" fmla="*/ 3 w 3"/>
                  <a:gd name="T78" fmla="*/ 4 h 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56" name="Freeform 869">
                <a:extLst>
                  <a:ext uri="{FF2B5EF4-FFF2-40B4-BE49-F238E27FC236}">
                    <a16:creationId xmlns:a16="http://schemas.microsoft.com/office/drawing/2014/main" id="{D8E660A3-474F-4E89-9B53-9FD2C9523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" y="22"/>
                <a:ext cx="6" cy="7"/>
              </a:xfrm>
              <a:custGeom>
                <a:avLst/>
                <a:gdLst>
                  <a:gd name="T0" fmla="*/ 0 w 6"/>
                  <a:gd name="T1" fmla="*/ 7 h 7"/>
                  <a:gd name="T2" fmla="*/ 0 w 6"/>
                  <a:gd name="T3" fmla="*/ 6 h 7"/>
                  <a:gd name="T4" fmla="*/ 0 w 6"/>
                  <a:gd name="T5" fmla="*/ 5 h 7"/>
                  <a:gd name="T6" fmla="*/ 0 w 6"/>
                  <a:gd name="T7" fmla="*/ 4 h 7"/>
                  <a:gd name="T8" fmla="*/ 0 w 6"/>
                  <a:gd name="T9" fmla="*/ 3 h 7"/>
                  <a:gd name="T10" fmla="*/ 0 w 6"/>
                  <a:gd name="T11" fmla="*/ 3 h 7"/>
                  <a:gd name="T12" fmla="*/ 1 w 6"/>
                  <a:gd name="T13" fmla="*/ 3 h 7"/>
                  <a:gd name="T14" fmla="*/ 2 w 6"/>
                  <a:gd name="T15" fmla="*/ 2 h 7"/>
                  <a:gd name="T16" fmla="*/ 3 w 6"/>
                  <a:gd name="T17" fmla="*/ 2 h 7"/>
                  <a:gd name="T18" fmla="*/ 4 w 6"/>
                  <a:gd name="T19" fmla="*/ 1 h 7"/>
                  <a:gd name="T20" fmla="*/ 4 w 6"/>
                  <a:gd name="T21" fmla="*/ 1 h 7"/>
                  <a:gd name="T22" fmla="*/ 5 w 6"/>
                  <a:gd name="T23" fmla="*/ 0 h 7"/>
                  <a:gd name="T24" fmla="*/ 6 w 6"/>
                  <a:gd name="T25" fmla="*/ 0 h 7"/>
                  <a:gd name="T26" fmla="*/ 6 w 6"/>
                  <a:gd name="T27" fmla="*/ 0 h 7"/>
                  <a:gd name="T28" fmla="*/ 6 w 6"/>
                  <a:gd name="T29" fmla="*/ 0 h 7"/>
                  <a:gd name="T30" fmla="*/ 6 w 6"/>
                  <a:gd name="T31" fmla="*/ 0 h 7"/>
                  <a:gd name="T32" fmla="*/ 6 w 6"/>
                  <a:gd name="T33" fmla="*/ 0 h 7"/>
                  <a:gd name="T34" fmla="*/ 6 w 6"/>
                  <a:gd name="T35" fmla="*/ 0 h 7"/>
                  <a:gd name="T36" fmla="*/ 5 w 6"/>
                  <a:gd name="T37" fmla="*/ 1 h 7"/>
                  <a:gd name="T38" fmla="*/ 4 w 6"/>
                  <a:gd name="T39" fmla="*/ 2 h 7"/>
                  <a:gd name="T40" fmla="*/ 3 w 6"/>
                  <a:gd name="T41" fmla="*/ 4 h 7"/>
                  <a:gd name="T42" fmla="*/ 2 w 6"/>
                  <a:gd name="T43" fmla="*/ 5 h 7"/>
                  <a:gd name="T44" fmla="*/ 1 w 6"/>
                  <a:gd name="T45" fmla="*/ 6 h 7"/>
                  <a:gd name="T46" fmla="*/ 0 w 6"/>
                  <a:gd name="T47" fmla="*/ 7 h 7"/>
                  <a:gd name="T48" fmla="*/ 0 w 6"/>
                  <a:gd name="T49" fmla="*/ 7 h 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"/>
                  <a:gd name="T76" fmla="*/ 0 h 7"/>
                  <a:gd name="T77" fmla="*/ 6 w 6"/>
                  <a:gd name="T78" fmla="*/ 7 h 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" h="7">
                    <a:moveTo>
                      <a:pt x="0" y="7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57" name="Freeform 870">
                <a:extLst>
                  <a:ext uri="{FF2B5EF4-FFF2-40B4-BE49-F238E27FC236}">
                    <a16:creationId xmlns:a16="http://schemas.microsoft.com/office/drawing/2014/main" id="{3DCFC8C3-75B7-4842-A9AC-5CFA5CB32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" y="10"/>
                <a:ext cx="14" cy="16"/>
              </a:xfrm>
              <a:custGeom>
                <a:avLst/>
                <a:gdLst>
                  <a:gd name="T0" fmla="*/ 6 w 14"/>
                  <a:gd name="T1" fmla="*/ 16 h 16"/>
                  <a:gd name="T2" fmla="*/ 6 w 14"/>
                  <a:gd name="T3" fmla="*/ 16 h 16"/>
                  <a:gd name="T4" fmla="*/ 6 w 14"/>
                  <a:gd name="T5" fmla="*/ 15 h 16"/>
                  <a:gd name="T6" fmla="*/ 6 w 14"/>
                  <a:gd name="T7" fmla="*/ 15 h 16"/>
                  <a:gd name="T8" fmla="*/ 7 w 14"/>
                  <a:gd name="T9" fmla="*/ 15 h 16"/>
                  <a:gd name="T10" fmla="*/ 7 w 14"/>
                  <a:gd name="T11" fmla="*/ 15 h 16"/>
                  <a:gd name="T12" fmla="*/ 8 w 14"/>
                  <a:gd name="T13" fmla="*/ 14 h 16"/>
                  <a:gd name="T14" fmla="*/ 8 w 14"/>
                  <a:gd name="T15" fmla="*/ 14 h 16"/>
                  <a:gd name="T16" fmla="*/ 8 w 14"/>
                  <a:gd name="T17" fmla="*/ 13 h 16"/>
                  <a:gd name="T18" fmla="*/ 6 w 14"/>
                  <a:gd name="T19" fmla="*/ 12 h 16"/>
                  <a:gd name="T20" fmla="*/ 5 w 14"/>
                  <a:gd name="T21" fmla="*/ 11 h 16"/>
                  <a:gd name="T22" fmla="*/ 4 w 14"/>
                  <a:gd name="T23" fmla="*/ 10 h 16"/>
                  <a:gd name="T24" fmla="*/ 3 w 14"/>
                  <a:gd name="T25" fmla="*/ 9 h 16"/>
                  <a:gd name="T26" fmla="*/ 2 w 14"/>
                  <a:gd name="T27" fmla="*/ 8 h 16"/>
                  <a:gd name="T28" fmla="*/ 1 w 14"/>
                  <a:gd name="T29" fmla="*/ 8 h 16"/>
                  <a:gd name="T30" fmla="*/ 0 w 14"/>
                  <a:gd name="T31" fmla="*/ 8 h 16"/>
                  <a:gd name="T32" fmla="*/ 0 w 14"/>
                  <a:gd name="T33" fmla="*/ 5 h 16"/>
                  <a:gd name="T34" fmla="*/ 0 w 14"/>
                  <a:gd name="T35" fmla="*/ 2 h 16"/>
                  <a:gd name="T36" fmla="*/ 2 w 14"/>
                  <a:gd name="T37" fmla="*/ 0 h 16"/>
                  <a:gd name="T38" fmla="*/ 4 w 14"/>
                  <a:gd name="T39" fmla="*/ 0 h 16"/>
                  <a:gd name="T40" fmla="*/ 5 w 14"/>
                  <a:gd name="T41" fmla="*/ 0 h 16"/>
                  <a:gd name="T42" fmla="*/ 6 w 14"/>
                  <a:gd name="T43" fmla="*/ 0 h 16"/>
                  <a:gd name="T44" fmla="*/ 6 w 14"/>
                  <a:gd name="T45" fmla="*/ 1 h 16"/>
                  <a:gd name="T46" fmla="*/ 6 w 14"/>
                  <a:gd name="T47" fmla="*/ 4 h 16"/>
                  <a:gd name="T48" fmla="*/ 6 w 14"/>
                  <a:gd name="T49" fmla="*/ 5 h 16"/>
                  <a:gd name="T50" fmla="*/ 7 w 14"/>
                  <a:gd name="T51" fmla="*/ 5 h 16"/>
                  <a:gd name="T52" fmla="*/ 7 w 14"/>
                  <a:gd name="T53" fmla="*/ 5 h 16"/>
                  <a:gd name="T54" fmla="*/ 8 w 14"/>
                  <a:gd name="T55" fmla="*/ 6 h 16"/>
                  <a:gd name="T56" fmla="*/ 9 w 14"/>
                  <a:gd name="T57" fmla="*/ 5 h 16"/>
                  <a:gd name="T58" fmla="*/ 9 w 14"/>
                  <a:gd name="T59" fmla="*/ 3 h 16"/>
                  <a:gd name="T60" fmla="*/ 10 w 14"/>
                  <a:gd name="T61" fmla="*/ 2 h 16"/>
                  <a:gd name="T62" fmla="*/ 11 w 14"/>
                  <a:gd name="T63" fmla="*/ 2 h 16"/>
                  <a:gd name="T64" fmla="*/ 11 w 14"/>
                  <a:gd name="T65" fmla="*/ 4 h 16"/>
                  <a:gd name="T66" fmla="*/ 11 w 14"/>
                  <a:gd name="T67" fmla="*/ 5 h 16"/>
                  <a:gd name="T68" fmla="*/ 11 w 14"/>
                  <a:gd name="T69" fmla="*/ 7 h 16"/>
                  <a:gd name="T70" fmla="*/ 11 w 14"/>
                  <a:gd name="T71" fmla="*/ 8 h 16"/>
                  <a:gd name="T72" fmla="*/ 13 w 14"/>
                  <a:gd name="T73" fmla="*/ 9 h 16"/>
                  <a:gd name="T74" fmla="*/ 13 w 14"/>
                  <a:gd name="T75" fmla="*/ 11 h 16"/>
                  <a:gd name="T76" fmla="*/ 13 w 14"/>
                  <a:gd name="T77" fmla="*/ 12 h 16"/>
                  <a:gd name="T78" fmla="*/ 11 w 14"/>
                  <a:gd name="T79" fmla="*/ 13 h 16"/>
                  <a:gd name="T80" fmla="*/ 9 w 14"/>
                  <a:gd name="T81" fmla="*/ 14 h 16"/>
                  <a:gd name="T82" fmla="*/ 7 w 14"/>
                  <a:gd name="T83" fmla="*/ 15 h 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"/>
                  <a:gd name="T127" fmla="*/ 0 h 16"/>
                  <a:gd name="T128" fmla="*/ 14 w 14"/>
                  <a:gd name="T129" fmla="*/ 16 h 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" h="16">
                    <a:moveTo>
                      <a:pt x="6" y="16"/>
                    </a:moveTo>
                    <a:lnTo>
                      <a:pt x="6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3" y="12"/>
                    </a:lnTo>
                    <a:lnTo>
                      <a:pt x="12" y="13"/>
                    </a:lnTo>
                    <a:lnTo>
                      <a:pt x="11" y="13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8" y="15"/>
                    </a:lnTo>
                    <a:lnTo>
                      <a:pt x="7" y="15"/>
                    </a:ln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F2D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58" name="Freeform 871">
                <a:extLst>
                  <a:ext uri="{FF2B5EF4-FFF2-40B4-BE49-F238E27FC236}">
                    <a16:creationId xmlns:a16="http://schemas.microsoft.com/office/drawing/2014/main" id="{8EDA8D00-039A-45B3-A48C-80B7CF9FD0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" y="1"/>
                <a:ext cx="20" cy="17"/>
              </a:xfrm>
              <a:custGeom>
                <a:avLst/>
                <a:gdLst>
                  <a:gd name="T0" fmla="*/ 14 w 20"/>
                  <a:gd name="T1" fmla="*/ 16 h 17"/>
                  <a:gd name="T2" fmla="*/ 14 w 20"/>
                  <a:gd name="T3" fmla="*/ 15 h 17"/>
                  <a:gd name="T4" fmla="*/ 14 w 20"/>
                  <a:gd name="T5" fmla="*/ 14 h 17"/>
                  <a:gd name="T6" fmla="*/ 14 w 20"/>
                  <a:gd name="T7" fmla="*/ 13 h 17"/>
                  <a:gd name="T8" fmla="*/ 13 w 20"/>
                  <a:gd name="T9" fmla="*/ 11 h 17"/>
                  <a:gd name="T10" fmla="*/ 12 w 20"/>
                  <a:gd name="T11" fmla="*/ 10 h 17"/>
                  <a:gd name="T12" fmla="*/ 11 w 20"/>
                  <a:gd name="T13" fmla="*/ 11 h 17"/>
                  <a:gd name="T14" fmla="*/ 11 w 20"/>
                  <a:gd name="T15" fmla="*/ 13 h 17"/>
                  <a:gd name="T16" fmla="*/ 10 w 20"/>
                  <a:gd name="T17" fmla="*/ 14 h 17"/>
                  <a:gd name="T18" fmla="*/ 9 w 20"/>
                  <a:gd name="T19" fmla="*/ 14 h 17"/>
                  <a:gd name="T20" fmla="*/ 9 w 20"/>
                  <a:gd name="T21" fmla="*/ 12 h 17"/>
                  <a:gd name="T22" fmla="*/ 9 w 20"/>
                  <a:gd name="T23" fmla="*/ 10 h 17"/>
                  <a:gd name="T24" fmla="*/ 8 w 20"/>
                  <a:gd name="T25" fmla="*/ 9 h 17"/>
                  <a:gd name="T26" fmla="*/ 6 w 20"/>
                  <a:gd name="T27" fmla="*/ 9 h 17"/>
                  <a:gd name="T28" fmla="*/ 4 w 20"/>
                  <a:gd name="T29" fmla="*/ 8 h 17"/>
                  <a:gd name="T30" fmla="*/ 2 w 20"/>
                  <a:gd name="T31" fmla="*/ 8 h 17"/>
                  <a:gd name="T32" fmla="*/ 0 w 20"/>
                  <a:gd name="T33" fmla="*/ 6 h 17"/>
                  <a:gd name="T34" fmla="*/ 0 w 20"/>
                  <a:gd name="T35" fmla="*/ 5 h 17"/>
                  <a:gd name="T36" fmla="*/ 1 w 20"/>
                  <a:gd name="T37" fmla="*/ 4 h 17"/>
                  <a:gd name="T38" fmla="*/ 4 w 20"/>
                  <a:gd name="T39" fmla="*/ 3 h 17"/>
                  <a:gd name="T40" fmla="*/ 6 w 20"/>
                  <a:gd name="T41" fmla="*/ 3 h 17"/>
                  <a:gd name="T42" fmla="*/ 7 w 20"/>
                  <a:gd name="T43" fmla="*/ 3 h 17"/>
                  <a:gd name="T44" fmla="*/ 7 w 20"/>
                  <a:gd name="T45" fmla="*/ 2 h 17"/>
                  <a:gd name="T46" fmla="*/ 9 w 20"/>
                  <a:gd name="T47" fmla="*/ 1 h 17"/>
                  <a:gd name="T48" fmla="*/ 10 w 20"/>
                  <a:gd name="T49" fmla="*/ 0 h 17"/>
                  <a:gd name="T50" fmla="*/ 11 w 20"/>
                  <a:gd name="T51" fmla="*/ 0 h 17"/>
                  <a:gd name="T52" fmla="*/ 13 w 20"/>
                  <a:gd name="T53" fmla="*/ 1 h 17"/>
                  <a:gd name="T54" fmla="*/ 15 w 20"/>
                  <a:gd name="T55" fmla="*/ 3 h 17"/>
                  <a:gd name="T56" fmla="*/ 15 w 20"/>
                  <a:gd name="T57" fmla="*/ 6 h 17"/>
                  <a:gd name="T58" fmla="*/ 16 w 20"/>
                  <a:gd name="T59" fmla="*/ 9 h 17"/>
                  <a:gd name="T60" fmla="*/ 16 w 20"/>
                  <a:gd name="T61" fmla="*/ 10 h 17"/>
                  <a:gd name="T62" fmla="*/ 17 w 20"/>
                  <a:gd name="T63" fmla="*/ 11 h 17"/>
                  <a:gd name="T64" fmla="*/ 17 w 20"/>
                  <a:gd name="T65" fmla="*/ 11 h 17"/>
                  <a:gd name="T66" fmla="*/ 18 w 20"/>
                  <a:gd name="T67" fmla="*/ 11 h 17"/>
                  <a:gd name="T68" fmla="*/ 18 w 20"/>
                  <a:gd name="T69" fmla="*/ 11 h 17"/>
                  <a:gd name="T70" fmla="*/ 18 w 20"/>
                  <a:gd name="T71" fmla="*/ 11 h 17"/>
                  <a:gd name="T72" fmla="*/ 18 w 20"/>
                  <a:gd name="T73" fmla="*/ 11 h 17"/>
                  <a:gd name="T74" fmla="*/ 18 w 20"/>
                  <a:gd name="T75" fmla="*/ 11 h 17"/>
                  <a:gd name="T76" fmla="*/ 18 w 20"/>
                  <a:gd name="T77" fmla="*/ 12 h 17"/>
                  <a:gd name="T78" fmla="*/ 18 w 20"/>
                  <a:gd name="T79" fmla="*/ 12 h 17"/>
                  <a:gd name="T80" fmla="*/ 18 w 20"/>
                  <a:gd name="T81" fmla="*/ 13 h 17"/>
                  <a:gd name="T82" fmla="*/ 18 w 20"/>
                  <a:gd name="T83" fmla="*/ 13 h 17"/>
                  <a:gd name="T84" fmla="*/ 19 w 20"/>
                  <a:gd name="T85" fmla="*/ 13 h 17"/>
                  <a:gd name="T86" fmla="*/ 20 w 20"/>
                  <a:gd name="T87" fmla="*/ 13 h 17"/>
                  <a:gd name="T88" fmla="*/ 20 w 20"/>
                  <a:gd name="T89" fmla="*/ 14 h 17"/>
                  <a:gd name="T90" fmla="*/ 20 w 20"/>
                  <a:gd name="T91" fmla="*/ 15 h 17"/>
                  <a:gd name="T92" fmla="*/ 18 w 20"/>
                  <a:gd name="T93" fmla="*/ 16 h 17"/>
                  <a:gd name="T94" fmla="*/ 17 w 20"/>
                  <a:gd name="T95" fmla="*/ 17 h 17"/>
                  <a:gd name="T96" fmla="*/ 16 w 20"/>
                  <a:gd name="T97" fmla="*/ 17 h 17"/>
                  <a:gd name="T98" fmla="*/ 15 w 20"/>
                  <a:gd name="T99" fmla="*/ 17 h 1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0"/>
                  <a:gd name="T151" fmla="*/ 0 h 17"/>
                  <a:gd name="T152" fmla="*/ 20 w 20"/>
                  <a:gd name="T153" fmla="*/ 17 h 1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0" h="17">
                    <a:moveTo>
                      <a:pt x="15" y="17"/>
                    </a:moveTo>
                    <a:lnTo>
                      <a:pt x="14" y="16"/>
                    </a:lnTo>
                    <a:lnTo>
                      <a:pt x="14" y="15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1" y="13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1"/>
                    </a:lnTo>
                    <a:lnTo>
                      <a:pt x="14" y="2"/>
                    </a:lnTo>
                    <a:lnTo>
                      <a:pt x="15" y="3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10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1"/>
                    </a:lnTo>
                    <a:lnTo>
                      <a:pt x="18" y="12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3"/>
                    </a:lnTo>
                    <a:lnTo>
                      <a:pt x="20" y="14"/>
                    </a:lnTo>
                    <a:lnTo>
                      <a:pt x="20" y="15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7"/>
                    </a:lnTo>
                    <a:lnTo>
                      <a:pt x="16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AF6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725" name="Group 782">
              <a:extLst>
                <a:ext uri="{FF2B5EF4-FFF2-40B4-BE49-F238E27FC236}">
                  <a16:creationId xmlns:a16="http://schemas.microsoft.com/office/drawing/2014/main" id="{45C8BB61-C29F-406C-8F83-4FE77C87E6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2329" y="803266"/>
              <a:ext cx="611187" cy="211138"/>
              <a:chOff x="0" y="0"/>
              <a:chExt cx="385" cy="133"/>
            </a:xfrm>
          </p:grpSpPr>
          <p:sp>
            <p:nvSpPr>
              <p:cNvPr id="51402" name="Freeform 873">
                <a:extLst>
                  <a:ext uri="{FF2B5EF4-FFF2-40B4-BE49-F238E27FC236}">
                    <a16:creationId xmlns:a16="http://schemas.microsoft.com/office/drawing/2014/main" id="{C1286F23-D0FE-4EC9-8FC8-82A16FFB2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" y="1"/>
                <a:ext cx="373" cy="109"/>
              </a:xfrm>
              <a:custGeom>
                <a:avLst/>
                <a:gdLst>
                  <a:gd name="T0" fmla="*/ 0 w 373"/>
                  <a:gd name="T1" fmla="*/ 79 h 109"/>
                  <a:gd name="T2" fmla="*/ 0 w 373"/>
                  <a:gd name="T3" fmla="*/ 86 h 109"/>
                  <a:gd name="T4" fmla="*/ 1 w 373"/>
                  <a:gd name="T5" fmla="*/ 92 h 109"/>
                  <a:gd name="T6" fmla="*/ 5 w 373"/>
                  <a:gd name="T7" fmla="*/ 95 h 109"/>
                  <a:gd name="T8" fmla="*/ 11 w 373"/>
                  <a:gd name="T9" fmla="*/ 100 h 109"/>
                  <a:gd name="T10" fmla="*/ 18 w 373"/>
                  <a:gd name="T11" fmla="*/ 102 h 109"/>
                  <a:gd name="T12" fmla="*/ 20 w 373"/>
                  <a:gd name="T13" fmla="*/ 107 h 109"/>
                  <a:gd name="T14" fmla="*/ 175 w 373"/>
                  <a:gd name="T15" fmla="*/ 109 h 109"/>
                  <a:gd name="T16" fmla="*/ 324 w 373"/>
                  <a:gd name="T17" fmla="*/ 105 h 109"/>
                  <a:gd name="T18" fmla="*/ 365 w 373"/>
                  <a:gd name="T19" fmla="*/ 93 h 109"/>
                  <a:gd name="T20" fmla="*/ 373 w 373"/>
                  <a:gd name="T21" fmla="*/ 74 h 109"/>
                  <a:gd name="T22" fmla="*/ 372 w 373"/>
                  <a:gd name="T23" fmla="*/ 70 h 109"/>
                  <a:gd name="T24" fmla="*/ 372 w 373"/>
                  <a:gd name="T25" fmla="*/ 63 h 109"/>
                  <a:gd name="T26" fmla="*/ 367 w 373"/>
                  <a:gd name="T27" fmla="*/ 47 h 109"/>
                  <a:gd name="T28" fmla="*/ 356 w 373"/>
                  <a:gd name="T29" fmla="*/ 44 h 109"/>
                  <a:gd name="T30" fmla="*/ 338 w 373"/>
                  <a:gd name="T31" fmla="*/ 40 h 109"/>
                  <a:gd name="T32" fmla="*/ 289 w 373"/>
                  <a:gd name="T33" fmla="*/ 4 h 109"/>
                  <a:gd name="T34" fmla="*/ 260 w 373"/>
                  <a:gd name="T35" fmla="*/ 0 h 109"/>
                  <a:gd name="T36" fmla="*/ 241 w 373"/>
                  <a:gd name="T37" fmla="*/ 0 h 109"/>
                  <a:gd name="T38" fmla="*/ 212 w 373"/>
                  <a:gd name="T39" fmla="*/ 0 h 109"/>
                  <a:gd name="T40" fmla="*/ 193 w 373"/>
                  <a:gd name="T41" fmla="*/ 1 h 109"/>
                  <a:gd name="T42" fmla="*/ 173 w 373"/>
                  <a:gd name="T43" fmla="*/ 2 h 109"/>
                  <a:gd name="T44" fmla="*/ 152 w 373"/>
                  <a:gd name="T45" fmla="*/ 5 h 109"/>
                  <a:gd name="T46" fmla="*/ 138 w 373"/>
                  <a:gd name="T47" fmla="*/ 9 h 109"/>
                  <a:gd name="T48" fmla="*/ 99 w 373"/>
                  <a:gd name="T49" fmla="*/ 37 h 109"/>
                  <a:gd name="T50" fmla="*/ 53 w 373"/>
                  <a:gd name="T51" fmla="*/ 45 h 109"/>
                  <a:gd name="T52" fmla="*/ 22 w 373"/>
                  <a:gd name="T53" fmla="*/ 53 h 109"/>
                  <a:gd name="T54" fmla="*/ 13 w 373"/>
                  <a:gd name="T55" fmla="*/ 58 h 109"/>
                  <a:gd name="T56" fmla="*/ 8 w 373"/>
                  <a:gd name="T57" fmla="*/ 62 h 109"/>
                  <a:gd name="T58" fmla="*/ 8 w 373"/>
                  <a:gd name="T59" fmla="*/ 72 h 109"/>
                  <a:gd name="T60" fmla="*/ 7 w 373"/>
                  <a:gd name="T61" fmla="*/ 76 h 109"/>
                  <a:gd name="T62" fmla="*/ 0 w 373"/>
                  <a:gd name="T63" fmla="*/ 79 h 109"/>
                  <a:gd name="T64" fmla="*/ 0 w 373"/>
                  <a:gd name="T65" fmla="*/ 79 h 109"/>
                  <a:gd name="T66" fmla="*/ 0 w 373"/>
                  <a:gd name="T67" fmla="*/ 79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3"/>
                  <a:gd name="T103" fmla="*/ 0 h 109"/>
                  <a:gd name="T104" fmla="*/ 373 w 373"/>
                  <a:gd name="T105" fmla="*/ 109 h 10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3" h="109">
                    <a:moveTo>
                      <a:pt x="0" y="79"/>
                    </a:moveTo>
                    <a:lnTo>
                      <a:pt x="0" y="86"/>
                    </a:lnTo>
                    <a:lnTo>
                      <a:pt x="1" y="92"/>
                    </a:lnTo>
                    <a:lnTo>
                      <a:pt x="5" y="95"/>
                    </a:lnTo>
                    <a:lnTo>
                      <a:pt x="11" y="100"/>
                    </a:lnTo>
                    <a:lnTo>
                      <a:pt x="18" y="102"/>
                    </a:lnTo>
                    <a:lnTo>
                      <a:pt x="20" y="107"/>
                    </a:lnTo>
                    <a:lnTo>
                      <a:pt x="175" y="109"/>
                    </a:lnTo>
                    <a:lnTo>
                      <a:pt x="324" y="105"/>
                    </a:lnTo>
                    <a:lnTo>
                      <a:pt x="365" y="93"/>
                    </a:lnTo>
                    <a:lnTo>
                      <a:pt x="373" y="74"/>
                    </a:lnTo>
                    <a:lnTo>
                      <a:pt x="372" y="70"/>
                    </a:lnTo>
                    <a:lnTo>
                      <a:pt x="372" y="63"/>
                    </a:lnTo>
                    <a:lnTo>
                      <a:pt x="367" y="47"/>
                    </a:lnTo>
                    <a:lnTo>
                      <a:pt x="356" y="44"/>
                    </a:lnTo>
                    <a:lnTo>
                      <a:pt x="338" y="40"/>
                    </a:lnTo>
                    <a:lnTo>
                      <a:pt x="289" y="4"/>
                    </a:lnTo>
                    <a:lnTo>
                      <a:pt x="260" y="0"/>
                    </a:lnTo>
                    <a:lnTo>
                      <a:pt x="241" y="0"/>
                    </a:lnTo>
                    <a:lnTo>
                      <a:pt x="212" y="0"/>
                    </a:lnTo>
                    <a:lnTo>
                      <a:pt x="193" y="1"/>
                    </a:lnTo>
                    <a:lnTo>
                      <a:pt x="173" y="2"/>
                    </a:lnTo>
                    <a:lnTo>
                      <a:pt x="152" y="5"/>
                    </a:lnTo>
                    <a:lnTo>
                      <a:pt x="138" y="9"/>
                    </a:lnTo>
                    <a:lnTo>
                      <a:pt x="99" y="37"/>
                    </a:lnTo>
                    <a:lnTo>
                      <a:pt x="53" y="45"/>
                    </a:lnTo>
                    <a:lnTo>
                      <a:pt x="22" y="53"/>
                    </a:lnTo>
                    <a:lnTo>
                      <a:pt x="13" y="58"/>
                    </a:lnTo>
                    <a:lnTo>
                      <a:pt x="8" y="62"/>
                    </a:lnTo>
                    <a:lnTo>
                      <a:pt x="8" y="72"/>
                    </a:lnTo>
                    <a:lnTo>
                      <a:pt x="7" y="76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03" name="Freeform 874">
                <a:extLst>
                  <a:ext uri="{FF2B5EF4-FFF2-40B4-BE49-F238E27FC236}">
                    <a16:creationId xmlns:a16="http://schemas.microsoft.com/office/drawing/2014/main" id="{5D04EC07-57EC-4970-89FE-7445F2A0E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" y="30"/>
                <a:ext cx="28" cy="11"/>
              </a:xfrm>
              <a:custGeom>
                <a:avLst/>
                <a:gdLst>
                  <a:gd name="T0" fmla="*/ 0 w 28"/>
                  <a:gd name="T1" fmla="*/ 3 h 11"/>
                  <a:gd name="T2" fmla="*/ 16 w 28"/>
                  <a:gd name="T3" fmla="*/ 3 h 11"/>
                  <a:gd name="T4" fmla="*/ 18 w 28"/>
                  <a:gd name="T5" fmla="*/ 4 h 11"/>
                  <a:gd name="T6" fmla="*/ 21 w 28"/>
                  <a:gd name="T7" fmla="*/ 10 h 11"/>
                  <a:gd name="T8" fmla="*/ 28 w 28"/>
                  <a:gd name="T9" fmla="*/ 11 h 11"/>
                  <a:gd name="T10" fmla="*/ 28 w 28"/>
                  <a:gd name="T11" fmla="*/ 5 h 11"/>
                  <a:gd name="T12" fmla="*/ 25 w 28"/>
                  <a:gd name="T13" fmla="*/ 1 h 11"/>
                  <a:gd name="T14" fmla="*/ 19 w 28"/>
                  <a:gd name="T15" fmla="*/ 0 h 11"/>
                  <a:gd name="T16" fmla="*/ 3 w 28"/>
                  <a:gd name="T17" fmla="*/ 0 h 11"/>
                  <a:gd name="T18" fmla="*/ 0 w 28"/>
                  <a:gd name="T19" fmla="*/ 3 h 11"/>
                  <a:gd name="T20" fmla="*/ 0 w 28"/>
                  <a:gd name="T21" fmla="*/ 3 h 11"/>
                  <a:gd name="T22" fmla="*/ 0 w 28"/>
                  <a:gd name="T23" fmla="*/ 3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"/>
                  <a:gd name="T37" fmla="*/ 0 h 11"/>
                  <a:gd name="T38" fmla="*/ 28 w 28"/>
                  <a:gd name="T39" fmla="*/ 11 h 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" h="11">
                    <a:moveTo>
                      <a:pt x="0" y="3"/>
                    </a:moveTo>
                    <a:lnTo>
                      <a:pt x="16" y="3"/>
                    </a:lnTo>
                    <a:lnTo>
                      <a:pt x="18" y="4"/>
                    </a:lnTo>
                    <a:lnTo>
                      <a:pt x="21" y="10"/>
                    </a:lnTo>
                    <a:lnTo>
                      <a:pt x="28" y="11"/>
                    </a:lnTo>
                    <a:lnTo>
                      <a:pt x="28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04" name="Freeform 875">
                <a:extLst>
                  <a:ext uri="{FF2B5EF4-FFF2-40B4-BE49-F238E27FC236}">
                    <a16:creationId xmlns:a16="http://schemas.microsoft.com/office/drawing/2014/main" id="{9738826A-9D12-4CC3-A5C5-5C2BBFAF2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" y="1"/>
                <a:ext cx="140" cy="7"/>
              </a:xfrm>
              <a:custGeom>
                <a:avLst/>
                <a:gdLst>
                  <a:gd name="T0" fmla="*/ 4 w 140"/>
                  <a:gd name="T1" fmla="*/ 5 h 7"/>
                  <a:gd name="T2" fmla="*/ 40 w 140"/>
                  <a:gd name="T3" fmla="*/ 2 h 7"/>
                  <a:gd name="T4" fmla="*/ 68 w 140"/>
                  <a:gd name="T5" fmla="*/ 2 h 7"/>
                  <a:gd name="T6" fmla="*/ 97 w 140"/>
                  <a:gd name="T7" fmla="*/ 2 h 7"/>
                  <a:gd name="T8" fmla="*/ 124 w 140"/>
                  <a:gd name="T9" fmla="*/ 2 h 7"/>
                  <a:gd name="T10" fmla="*/ 140 w 140"/>
                  <a:gd name="T11" fmla="*/ 7 h 7"/>
                  <a:gd name="T12" fmla="*/ 126 w 140"/>
                  <a:gd name="T13" fmla="*/ 1 h 7"/>
                  <a:gd name="T14" fmla="*/ 101 w 140"/>
                  <a:gd name="T15" fmla="*/ 0 h 7"/>
                  <a:gd name="T16" fmla="*/ 54 w 140"/>
                  <a:gd name="T17" fmla="*/ 0 h 7"/>
                  <a:gd name="T18" fmla="*/ 26 w 140"/>
                  <a:gd name="T19" fmla="*/ 1 h 7"/>
                  <a:gd name="T20" fmla="*/ 0 w 140"/>
                  <a:gd name="T21" fmla="*/ 5 h 7"/>
                  <a:gd name="T22" fmla="*/ 4 w 140"/>
                  <a:gd name="T23" fmla="*/ 5 h 7"/>
                  <a:gd name="T24" fmla="*/ 4 w 140"/>
                  <a:gd name="T25" fmla="*/ 5 h 7"/>
                  <a:gd name="T26" fmla="*/ 4 w 140"/>
                  <a:gd name="T27" fmla="*/ 5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0"/>
                  <a:gd name="T43" fmla="*/ 0 h 7"/>
                  <a:gd name="T44" fmla="*/ 140 w 140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0" h="7">
                    <a:moveTo>
                      <a:pt x="4" y="5"/>
                    </a:moveTo>
                    <a:lnTo>
                      <a:pt x="40" y="2"/>
                    </a:lnTo>
                    <a:lnTo>
                      <a:pt x="68" y="2"/>
                    </a:lnTo>
                    <a:lnTo>
                      <a:pt x="97" y="2"/>
                    </a:lnTo>
                    <a:lnTo>
                      <a:pt x="124" y="2"/>
                    </a:lnTo>
                    <a:lnTo>
                      <a:pt x="140" y="7"/>
                    </a:lnTo>
                    <a:lnTo>
                      <a:pt x="126" y="1"/>
                    </a:lnTo>
                    <a:lnTo>
                      <a:pt x="101" y="0"/>
                    </a:lnTo>
                    <a:lnTo>
                      <a:pt x="54" y="0"/>
                    </a:lnTo>
                    <a:lnTo>
                      <a:pt x="26" y="1"/>
                    </a:lnTo>
                    <a:lnTo>
                      <a:pt x="0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FF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05" name="Freeform 876">
                <a:extLst>
                  <a:ext uri="{FF2B5EF4-FFF2-40B4-BE49-F238E27FC236}">
                    <a16:creationId xmlns:a16="http://schemas.microsoft.com/office/drawing/2014/main" id="{536BD1E2-98E0-4EBB-90F5-3B5389B48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" y="38"/>
                <a:ext cx="180" cy="22"/>
              </a:xfrm>
              <a:custGeom>
                <a:avLst/>
                <a:gdLst>
                  <a:gd name="T0" fmla="*/ 173 w 180"/>
                  <a:gd name="T1" fmla="*/ 4 h 22"/>
                  <a:gd name="T2" fmla="*/ 131 w 180"/>
                  <a:gd name="T3" fmla="*/ 8 h 22"/>
                  <a:gd name="T4" fmla="*/ 101 w 180"/>
                  <a:gd name="T5" fmla="*/ 14 h 22"/>
                  <a:gd name="T6" fmla="*/ 82 w 180"/>
                  <a:gd name="T7" fmla="*/ 14 h 22"/>
                  <a:gd name="T8" fmla="*/ 58 w 180"/>
                  <a:gd name="T9" fmla="*/ 12 h 22"/>
                  <a:gd name="T10" fmla="*/ 41 w 180"/>
                  <a:gd name="T11" fmla="*/ 13 h 22"/>
                  <a:gd name="T12" fmla="*/ 20 w 180"/>
                  <a:gd name="T13" fmla="*/ 16 h 22"/>
                  <a:gd name="T14" fmla="*/ 9 w 180"/>
                  <a:gd name="T15" fmla="*/ 18 h 22"/>
                  <a:gd name="T16" fmla="*/ 0 w 180"/>
                  <a:gd name="T17" fmla="*/ 22 h 22"/>
                  <a:gd name="T18" fmla="*/ 3 w 180"/>
                  <a:gd name="T19" fmla="*/ 18 h 22"/>
                  <a:gd name="T20" fmla="*/ 8 w 180"/>
                  <a:gd name="T21" fmla="*/ 15 h 22"/>
                  <a:gd name="T22" fmla="*/ 17 w 180"/>
                  <a:gd name="T23" fmla="*/ 13 h 22"/>
                  <a:gd name="T24" fmla="*/ 38 w 180"/>
                  <a:gd name="T25" fmla="*/ 8 h 22"/>
                  <a:gd name="T26" fmla="*/ 66 w 180"/>
                  <a:gd name="T27" fmla="*/ 5 h 22"/>
                  <a:gd name="T28" fmla="*/ 95 w 180"/>
                  <a:gd name="T29" fmla="*/ 2 h 22"/>
                  <a:gd name="T30" fmla="*/ 128 w 180"/>
                  <a:gd name="T31" fmla="*/ 0 h 22"/>
                  <a:gd name="T32" fmla="*/ 180 w 180"/>
                  <a:gd name="T33" fmla="*/ 3 h 22"/>
                  <a:gd name="T34" fmla="*/ 173 w 180"/>
                  <a:gd name="T35" fmla="*/ 4 h 22"/>
                  <a:gd name="T36" fmla="*/ 173 w 180"/>
                  <a:gd name="T37" fmla="*/ 4 h 22"/>
                  <a:gd name="T38" fmla="*/ 173 w 180"/>
                  <a:gd name="T39" fmla="*/ 4 h 2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80"/>
                  <a:gd name="T61" fmla="*/ 0 h 22"/>
                  <a:gd name="T62" fmla="*/ 180 w 180"/>
                  <a:gd name="T63" fmla="*/ 22 h 2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80" h="22">
                    <a:moveTo>
                      <a:pt x="173" y="4"/>
                    </a:moveTo>
                    <a:lnTo>
                      <a:pt x="131" y="8"/>
                    </a:lnTo>
                    <a:lnTo>
                      <a:pt x="101" y="14"/>
                    </a:lnTo>
                    <a:lnTo>
                      <a:pt x="82" y="14"/>
                    </a:lnTo>
                    <a:lnTo>
                      <a:pt x="58" y="12"/>
                    </a:lnTo>
                    <a:lnTo>
                      <a:pt x="41" y="13"/>
                    </a:lnTo>
                    <a:lnTo>
                      <a:pt x="20" y="16"/>
                    </a:lnTo>
                    <a:lnTo>
                      <a:pt x="9" y="18"/>
                    </a:lnTo>
                    <a:lnTo>
                      <a:pt x="0" y="22"/>
                    </a:lnTo>
                    <a:lnTo>
                      <a:pt x="3" y="18"/>
                    </a:lnTo>
                    <a:lnTo>
                      <a:pt x="8" y="15"/>
                    </a:lnTo>
                    <a:lnTo>
                      <a:pt x="17" y="13"/>
                    </a:lnTo>
                    <a:lnTo>
                      <a:pt x="38" y="8"/>
                    </a:lnTo>
                    <a:lnTo>
                      <a:pt x="66" y="5"/>
                    </a:lnTo>
                    <a:lnTo>
                      <a:pt x="95" y="2"/>
                    </a:lnTo>
                    <a:lnTo>
                      <a:pt x="128" y="0"/>
                    </a:lnTo>
                    <a:lnTo>
                      <a:pt x="180" y="3"/>
                    </a:lnTo>
                    <a:lnTo>
                      <a:pt x="173" y="4"/>
                    </a:lnTo>
                    <a:close/>
                  </a:path>
                </a:pathLst>
              </a:custGeom>
              <a:solidFill>
                <a:srgbClr val="FF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06" name="Freeform 877">
                <a:extLst>
                  <a:ext uri="{FF2B5EF4-FFF2-40B4-BE49-F238E27FC236}">
                    <a16:creationId xmlns:a16="http://schemas.microsoft.com/office/drawing/2014/main" id="{CE9320D0-0F79-4631-A192-14AA1D38F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" y="47"/>
                <a:ext cx="200" cy="29"/>
              </a:xfrm>
              <a:custGeom>
                <a:avLst/>
                <a:gdLst>
                  <a:gd name="T0" fmla="*/ 0 w 200"/>
                  <a:gd name="T1" fmla="*/ 14 h 29"/>
                  <a:gd name="T2" fmla="*/ 7 w 200"/>
                  <a:gd name="T3" fmla="*/ 11 h 29"/>
                  <a:gd name="T4" fmla="*/ 21 w 200"/>
                  <a:gd name="T5" fmla="*/ 9 h 29"/>
                  <a:gd name="T6" fmla="*/ 32 w 200"/>
                  <a:gd name="T7" fmla="*/ 8 h 29"/>
                  <a:gd name="T8" fmla="*/ 38 w 200"/>
                  <a:gd name="T9" fmla="*/ 5 h 29"/>
                  <a:gd name="T10" fmla="*/ 44 w 200"/>
                  <a:gd name="T11" fmla="*/ 4 h 29"/>
                  <a:gd name="T12" fmla="*/ 51 w 200"/>
                  <a:gd name="T13" fmla="*/ 5 h 29"/>
                  <a:gd name="T14" fmla="*/ 55 w 200"/>
                  <a:gd name="T15" fmla="*/ 8 h 29"/>
                  <a:gd name="T16" fmla="*/ 88 w 200"/>
                  <a:gd name="T17" fmla="*/ 7 h 29"/>
                  <a:gd name="T18" fmla="*/ 126 w 200"/>
                  <a:gd name="T19" fmla="*/ 4 h 29"/>
                  <a:gd name="T20" fmla="*/ 127 w 200"/>
                  <a:gd name="T21" fmla="*/ 7 h 29"/>
                  <a:gd name="T22" fmla="*/ 135 w 200"/>
                  <a:gd name="T23" fmla="*/ 7 h 29"/>
                  <a:gd name="T24" fmla="*/ 135 w 200"/>
                  <a:gd name="T25" fmla="*/ 4 h 29"/>
                  <a:gd name="T26" fmla="*/ 169 w 200"/>
                  <a:gd name="T27" fmla="*/ 3 h 29"/>
                  <a:gd name="T28" fmla="*/ 189 w 200"/>
                  <a:gd name="T29" fmla="*/ 3 h 29"/>
                  <a:gd name="T30" fmla="*/ 194 w 200"/>
                  <a:gd name="T31" fmla="*/ 2 h 29"/>
                  <a:gd name="T32" fmla="*/ 198 w 200"/>
                  <a:gd name="T33" fmla="*/ 0 h 29"/>
                  <a:gd name="T34" fmla="*/ 200 w 200"/>
                  <a:gd name="T35" fmla="*/ 3 h 29"/>
                  <a:gd name="T36" fmla="*/ 200 w 200"/>
                  <a:gd name="T37" fmla="*/ 5 h 29"/>
                  <a:gd name="T38" fmla="*/ 197 w 200"/>
                  <a:gd name="T39" fmla="*/ 8 h 29"/>
                  <a:gd name="T40" fmla="*/ 190 w 200"/>
                  <a:gd name="T41" fmla="*/ 21 h 29"/>
                  <a:gd name="T42" fmla="*/ 186 w 200"/>
                  <a:gd name="T43" fmla="*/ 16 h 29"/>
                  <a:gd name="T44" fmla="*/ 180 w 200"/>
                  <a:gd name="T45" fmla="*/ 15 h 29"/>
                  <a:gd name="T46" fmla="*/ 172 w 200"/>
                  <a:gd name="T47" fmla="*/ 18 h 29"/>
                  <a:gd name="T48" fmla="*/ 168 w 200"/>
                  <a:gd name="T49" fmla="*/ 22 h 29"/>
                  <a:gd name="T50" fmla="*/ 163 w 200"/>
                  <a:gd name="T51" fmla="*/ 29 h 29"/>
                  <a:gd name="T52" fmla="*/ 165 w 200"/>
                  <a:gd name="T53" fmla="*/ 21 h 29"/>
                  <a:gd name="T54" fmla="*/ 66 w 200"/>
                  <a:gd name="T55" fmla="*/ 18 h 29"/>
                  <a:gd name="T56" fmla="*/ 64 w 200"/>
                  <a:gd name="T57" fmla="*/ 22 h 29"/>
                  <a:gd name="T58" fmla="*/ 61 w 200"/>
                  <a:gd name="T59" fmla="*/ 17 h 29"/>
                  <a:gd name="T60" fmla="*/ 57 w 200"/>
                  <a:gd name="T61" fmla="*/ 11 h 29"/>
                  <a:gd name="T62" fmla="*/ 49 w 200"/>
                  <a:gd name="T63" fmla="*/ 9 h 29"/>
                  <a:gd name="T64" fmla="*/ 42 w 200"/>
                  <a:gd name="T65" fmla="*/ 9 h 29"/>
                  <a:gd name="T66" fmla="*/ 33 w 200"/>
                  <a:gd name="T67" fmla="*/ 12 h 29"/>
                  <a:gd name="T68" fmla="*/ 28 w 200"/>
                  <a:gd name="T69" fmla="*/ 17 h 29"/>
                  <a:gd name="T70" fmla="*/ 25 w 200"/>
                  <a:gd name="T71" fmla="*/ 21 h 29"/>
                  <a:gd name="T72" fmla="*/ 2 w 200"/>
                  <a:gd name="T73" fmla="*/ 22 h 29"/>
                  <a:gd name="T74" fmla="*/ 0 w 200"/>
                  <a:gd name="T75" fmla="*/ 14 h 29"/>
                  <a:gd name="T76" fmla="*/ 0 w 200"/>
                  <a:gd name="T77" fmla="*/ 14 h 29"/>
                  <a:gd name="T78" fmla="*/ 0 w 200"/>
                  <a:gd name="T79" fmla="*/ 14 h 2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0"/>
                  <a:gd name="T121" fmla="*/ 0 h 29"/>
                  <a:gd name="T122" fmla="*/ 200 w 200"/>
                  <a:gd name="T123" fmla="*/ 29 h 2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0" h="29">
                    <a:moveTo>
                      <a:pt x="0" y="14"/>
                    </a:moveTo>
                    <a:lnTo>
                      <a:pt x="7" y="11"/>
                    </a:lnTo>
                    <a:lnTo>
                      <a:pt x="21" y="9"/>
                    </a:lnTo>
                    <a:lnTo>
                      <a:pt x="32" y="8"/>
                    </a:lnTo>
                    <a:lnTo>
                      <a:pt x="38" y="5"/>
                    </a:lnTo>
                    <a:lnTo>
                      <a:pt x="44" y="4"/>
                    </a:lnTo>
                    <a:lnTo>
                      <a:pt x="51" y="5"/>
                    </a:lnTo>
                    <a:lnTo>
                      <a:pt x="55" y="8"/>
                    </a:lnTo>
                    <a:lnTo>
                      <a:pt x="88" y="7"/>
                    </a:lnTo>
                    <a:lnTo>
                      <a:pt x="126" y="4"/>
                    </a:lnTo>
                    <a:lnTo>
                      <a:pt x="127" y="7"/>
                    </a:lnTo>
                    <a:lnTo>
                      <a:pt x="135" y="7"/>
                    </a:lnTo>
                    <a:lnTo>
                      <a:pt x="135" y="4"/>
                    </a:lnTo>
                    <a:lnTo>
                      <a:pt x="169" y="3"/>
                    </a:lnTo>
                    <a:lnTo>
                      <a:pt x="189" y="3"/>
                    </a:lnTo>
                    <a:lnTo>
                      <a:pt x="194" y="2"/>
                    </a:lnTo>
                    <a:lnTo>
                      <a:pt x="198" y="0"/>
                    </a:lnTo>
                    <a:lnTo>
                      <a:pt x="200" y="3"/>
                    </a:lnTo>
                    <a:lnTo>
                      <a:pt x="200" y="5"/>
                    </a:lnTo>
                    <a:lnTo>
                      <a:pt x="197" y="8"/>
                    </a:lnTo>
                    <a:lnTo>
                      <a:pt x="190" y="21"/>
                    </a:lnTo>
                    <a:lnTo>
                      <a:pt x="186" y="16"/>
                    </a:lnTo>
                    <a:lnTo>
                      <a:pt x="180" y="15"/>
                    </a:lnTo>
                    <a:lnTo>
                      <a:pt x="172" y="18"/>
                    </a:lnTo>
                    <a:lnTo>
                      <a:pt x="168" y="22"/>
                    </a:lnTo>
                    <a:lnTo>
                      <a:pt x="163" y="29"/>
                    </a:lnTo>
                    <a:lnTo>
                      <a:pt x="165" y="21"/>
                    </a:lnTo>
                    <a:lnTo>
                      <a:pt x="66" y="18"/>
                    </a:lnTo>
                    <a:lnTo>
                      <a:pt x="64" y="22"/>
                    </a:lnTo>
                    <a:lnTo>
                      <a:pt x="61" y="17"/>
                    </a:lnTo>
                    <a:lnTo>
                      <a:pt x="57" y="11"/>
                    </a:lnTo>
                    <a:lnTo>
                      <a:pt x="49" y="9"/>
                    </a:lnTo>
                    <a:lnTo>
                      <a:pt x="42" y="9"/>
                    </a:lnTo>
                    <a:lnTo>
                      <a:pt x="33" y="12"/>
                    </a:lnTo>
                    <a:lnTo>
                      <a:pt x="28" y="17"/>
                    </a:lnTo>
                    <a:lnTo>
                      <a:pt x="25" y="21"/>
                    </a:lnTo>
                    <a:lnTo>
                      <a:pt x="2" y="22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07" name="Freeform 878">
                <a:extLst>
                  <a:ext uri="{FF2B5EF4-FFF2-40B4-BE49-F238E27FC236}">
                    <a16:creationId xmlns:a16="http://schemas.microsoft.com/office/drawing/2014/main" id="{AF920A02-D7BF-45DE-BE97-712DC3B5D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" y="54"/>
                <a:ext cx="157" cy="7"/>
              </a:xfrm>
              <a:custGeom>
                <a:avLst/>
                <a:gdLst>
                  <a:gd name="T0" fmla="*/ 157 w 157"/>
                  <a:gd name="T1" fmla="*/ 6 h 7"/>
                  <a:gd name="T2" fmla="*/ 153 w 157"/>
                  <a:gd name="T3" fmla="*/ 2 h 7"/>
                  <a:gd name="T4" fmla="*/ 146 w 157"/>
                  <a:gd name="T5" fmla="*/ 2 h 7"/>
                  <a:gd name="T6" fmla="*/ 136 w 157"/>
                  <a:gd name="T7" fmla="*/ 0 h 7"/>
                  <a:gd name="T8" fmla="*/ 70 w 157"/>
                  <a:gd name="T9" fmla="*/ 2 h 7"/>
                  <a:gd name="T10" fmla="*/ 27 w 157"/>
                  <a:gd name="T11" fmla="*/ 4 h 7"/>
                  <a:gd name="T12" fmla="*/ 7 w 157"/>
                  <a:gd name="T13" fmla="*/ 6 h 7"/>
                  <a:gd name="T14" fmla="*/ 1 w 157"/>
                  <a:gd name="T15" fmla="*/ 6 h 7"/>
                  <a:gd name="T16" fmla="*/ 0 w 157"/>
                  <a:gd name="T17" fmla="*/ 7 h 7"/>
                  <a:gd name="T18" fmla="*/ 4 w 157"/>
                  <a:gd name="T19" fmla="*/ 7 h 7"/>
                  <a:gd name="T20" fmla="*/ 35 w 157"/>
                  <a:gd name="T21" fmla="*/ 5 h 7"/>
                  <a:gd name="T22" fmla="*/ 64 w 157"/>
                  <a:gd name="T23" fmla="*/ 4 h 7"/>
                  <a:gd name="T24" fmla="*/ 99 w 157"/>
                  <a:gd name="T25" fmla="*/ 3 h 7"/>
                  <a:gd name="T26" fmla="*/ 139 w 157"/>
                  <a:gd name="T27" fmla="*/ 2 h 7"/>
                  <a:gd name="T28" fmla="*/ 157 w 157"/>
                  <a:gd name="T29" fmla="*/ 6 h 7"/>
                  <a:gd name="T30" fmla="*/ 157 w 157"/>
                  <a:gd name="T31" fmla="*/ 6 h 7"/>
                  <a:gd name="T32" fmla="*/ 157 w 157"/>
                  <a:gd name="T33" fmla="*/ 6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7"/>
                  <a:gd name="T52" fmla="*/ 0 h 7"/>
                  <a:gd name="T53" fmla="*/ 157 w 157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7" h="7">
                    <a:moveTo>
                      <a:pt x="157" y="6"/>
                    </a:moveTo>
                    <a:lnTo>
                      <a:pt x="153" y="2"/>
                    </a:lnTo>
                    <a:lnTo>
                      <a:pt x="146" y="2"/>
                    </a:lnTo>
                    <a:lnTo>
                      <a:pt x="136" y="0"/>
                    </a:lnTo>
                    <a:lnTo>
                      <a:pt x="70" y="2"/>
                    </a:lnTo>
                    <a:lnTo>
                      <a:pt x="27" y="4"/>
                    </a:lnTo>
                    <a:lnTo>
                      <a:pt x="7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35" y="5"/>
                    </a:lnTo>
                    <a:lnTo>
                      <a:pt x="64" y="4"/>
                    </a:lnTo>
                    <a:lnTo>
                      <a:pt x="99" y="3"/>
                    </a:lnTo>
                    <a:lnTo>
                      <a:pt x="139" y="2"/>
                    </a:lnTo>
                    <a:lnTo>
                      <a:pt x="157" y="6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08" name="Freeform 879">
                <a:extLst>
                  <a:ext uri="{FF2B5EF4-FFF2-40B4-BE49-F238E27FC236}">
                    <a16:creationId xmlns:a16="http://schemas.microsoft.com/office/drawing/2014/main" id="{D7A5B025-2B71-494B-A746-D6BA17EF8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" y="37"/>
                <a:ext cx="164" cy="17"/>
              </a:xfrm>
              <a:custGeom>
                <a:avLst/>
                <a:gdLst>
                  <a:gd name="T0" fmla="*/ 149 w 164"/>
                  <a:gd name="T1" fmla="*/ 8 h 17"/>
                  <a:gd name="T2" fmla="*/ 91 w 164"/>
                  <a:gd name="T3" fmla="*/ 10 h 17"/>
                  <a:gd name="T4" fmla="*/ 80 w 164"/>
                  <a:gd name="T5" fmla="*/ 12 h 17"/>
                  <a:gd name="T6" fmla="*/ 73 w 164"/>
                  <a:gd name="T7" fmla="*/ 11 h 17"/>
                  <a:gd name="T8" fmla="*/ 54 w 164"/>
                  <a:gd name="T9" fmla="*/ 11 h 17"/>
                  <a:gd name="T10" fmla="*/ 23 w 164"/>
                  <a:gd name="T11" fmla="*/ 14 h 17"/>
                  <a:gd name="T12" fmla="*/ 0 w 164"/>
                  <a:gd name="T13" fmla="*/ 17 h 17"/>
                  <a:gd name="T14" fmla="*/ 30 w 164"/>
                  <a:gd name="T15" fmla="*/ 11 h 17"/>
                  <a:gd name="T16" fmla="*/ 66 w 164"/>
                  <a:gd name="T17" fmla="*/ 4 h 17"/>
                  <a:gd name="T18" fmla="*/ 77 w 164"/>
                  <a:gd name="T19" fmla="*/ 0 h 17"/>
                  <a:gd name="T20" fmla="*/ 83 w 164"/>
                  <a:gd name="T21" fmla="*/ 4 h 17"/>
                  <a:gd name="T22" fmla="*/ 104 w 164"/>
                  <a:gd name="T23" fmla="*/ 4 h 17"/>
                  <a:gd name="T24" fmla="*/ 164 w 164"/>
                  <a:gd name="T25" fmla="*/ 4 h 17"/>
                  <a:gd name="T26" fmla="*/ 149 w 164"/>
                  <a:gd name="T27" fmla="*/ 8 h 17"/>
                  <a:gd name="T28" fmla="*/ 149 w 164"/>
                  <a:gd name="T29" fmla="*/ 8 h 17"/>
                  <a:gd name="T30" fmla="*/ 149 w 164"/>
                  <a:gd name="T31" fmla="*/ 8 h 1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4"/>
                  <a:gd name="T49" fmla="*/ 0 h 17"/>
                  <a:gd name="T50" fmla="*/ 164 w 164"/>
                  <a:gd name="T51" fmla="*/ 17 h 1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4" h="17">
                    <a:moveTo>
                      <a:pt x="149" y="8"/>
                    </a:moveTo>
                    <a:lnTo>
                      <a:pt x="91" y="10"/>
                    </a:lnTo>
                    <a:lnTo>
                      <a:pt x="80" y="12"/>
                    </a:lnTo>
                    <a:lnTo>
                      <a:pt x="73" y="11"/>
                    </a:lnTo>
                    <a:lnTo>
                      <a:pt x="54" y="11"/>
                    </a:lnTo>
                    <a:lnTo>
                      <a:pt x="23" y="14"/>
                    </a:lnTo>
                    <a:lnTo>
                      <a:pt x="0" y="17"/>
                    </a:lnTo>
                    <a:lnTo>
                      <a:pt x="30" y="11"/>
                    </a:lnTo>
                    <a:lnTo>
                      <a:pt x="66" y="4"/>
                    </a:lnTo>
                    <a:lnTo>
                      <a:pt x="77" y="0"/>
                    </a:lnTo>
                    <a:lnTo>
                      <a:pt x="83" y="4"/>
                    </a:lnTo>
                    <a:lnTo>
                      <a:pt x="104" y="4"/>
                    </a:lnTo>
                    <a:lnTo>
                      <a:pt x="164" y="4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09" name="Freeform 880">
                <a:extLst>
                  <a:ext uri="{FF2B5EF4-FFF2-40B4-BE49-F238E27FC236}">
                    <a16:creationId xmlns:a16="http://schemas.microsoft.com/office/drawing/2014/main" id="{E6DB12D3-D759-4333-B56A-4957AD61D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" y="54"/>
                <a:ext cx="8" cy="4"/>
              </a:xfrm>
              <a:custGeom>
                <a:avLst/>
                <a:gdLst>
                  <a:gd name="T0" fmla="*/ 0 w 8"/>
                  <a:gd name="T1" fmla="*/ 0 h 4"/>
                  <a:gd name="T2" fmla="*/ 0 w 8"/>
                  <a:gd name="T3" fmla="*/ 4 h 4"/>
                  <a:gd name="T4" fmla="*/ 8 w 8"/>
                  <a:gd name="T5" fmla="*/ 3 h 4"/>
                  <a:gd name="T6" fmla="*/ 7 w 8"/>
                  <a:gd name="T7" fmla="*/ 0 h 4"/>
                  <a:gd name="T8" fmla="*/ 0 w 8"/>
                  <a:gd name="T9" fmla="*/ 0 h 4"/>
                  <a:gd name="T10" fmla="*/ 0 w 8"/>
                  <a:gd name="T11" fmla="*/ 0 h 4"/>
                  <a:gd name="T12" fmla="*/ 0 w 8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0" y="0"/>
                    </a:moveTo>
                    <a:lnTo>
                      <a:pt x="0" y="4"/>
                    </a:lnTo>
                    <a:lnTo>
                      <a:pt x="8" y="3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10" name="Freeform 881">
                <a:extLst>
                  <a:ext uri="{FF2B5EF4-FFF2-40B4-BE49-F238E27FC236}">
                    <a16:creationId xmlns:a16="http://schemas.microsoft.com/office/drawing/2014/main" id="{E32BBDB9-9D14-49FE-AFB7-BD61B4B43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" y="66"/>
                <a:ext cx="15" cy="5"/>
              </a:xfrm>
              <a:custGeom>
                <a:avLst/>
                <a:gdLst>
                  <a:gd name="T0" fmla="*/ 2 w 15"/>
                  <a:gd name="T1" fmla="*/ 5 h 5"/>
                  <a:gd name="T2" fmla="*/ 9 w 15"/>
                  <a:gd name="T3" fmla="*/ 3 h 5"/>
                  <a:gd name="T4" fmla="*/ 15 w 15"/>
                  <a:gd name="T5" fmla="*/ 3 h 5"/>
                  <a:gd name="T6" fmla="*/ 14 w 15"/>
                  <a:gd name="T7" fmla="*/ 0 h 5"/>
                  <a:gd name="T8" fmla="*/ 0 w 15"/>
                  <a:gd name="T9" fmla="*/ 0 h 5"/>
                  <a:gd name="T10" fmla="*/ 2 w 15"/>
                  <a:gd name="T11" fmla="*/ 5 h 5"/>
                  <a:gd name="T12" fmla="*/ 2 w 15"/>
                  <a:gd name="T13" fmla="*/ 5 h 5"/>
                  <a:gd name="T14" fmla="*/ 2 w 15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"/>
                  <a:gd name="T25" fmla="*/ 0 h 5"/>
                  <a:gd name="T26" fmla="*/ 15 w 15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" h="5">
                    <a:moveTo>
                      <a:pt x="2" y="5"/>
                    </a:moveTo>
                    <a:lnTo>
                      <a:pt x="9" y="3"/>
                    </a:lnTo>
                    <a:lnTo>
                      <a:pt x="15" y="3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11" name="Freeform 882">
                <a:extLst>
                  <a:ext uri="{FF2B5EF4-FFF2-40B4-BE49-F238E27FC236}">
                    <a16:creationId xmlns:a16="http://schemas.microsoft.com/office/drawing/2014/main" id="{509E5C50-CA86-40CF-AB0B-0E1663A0AE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" y="65"/>
                <a:ext cx="102" cy="8"/>
              </a:xfrm>
              <a:custGeom>
                <a:avLst/>
                <a:gdLst>
                  <a:gd name="T0" fmla="*/ 0 w 102"/>
                  <a:gd name="T1" fmla="*/ 5 h 8"/>
                  <a:gd name="T2" fmla="*/ 97 w 102"/>
                  <a:gd name="T3" fmla="*/ 5 h 8"/>
                  <a:gd name="T4" fmla="*/ 100 w 102"/>
                  <a:gd name="T5" fmla="*/ 8 h 8"/>
                  <a:gd name="T6" fmla="*/ 102 w 102"/>
                  <a:gd name="T7" fmla="*/ 3 h 8"/>
                  <a:gd name="T8" fmla="*/ 96 w 102"/>
                  <a:gd name="T9" fmla="*/ 0 h 8"/>
                  <a:gd name="T10" fmla="*/ 0 w 102"/>
                  <a:gd name="T11" fmla="*/ 2 h 8"/>
                  <a:gd name="T12" fmla="*/ 0 w 102"/>
                  <a:gd name="T13" fmla="*/ 5 h 8"/>
                  <a:gd name="T14" fmla="*/ 0 w 102"/>
                  <a:gd name="T15" fmla="*/ 5 h 8"/>
                  <a:gd name="T16" fmla="*/ 0 w 102"/>
                  <a:gd name="T17" fmla="*/ 5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8"/>
                  <a:gd name="T29" fmla="*/ 102 w 102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8">
                    <a:moveTo>
                      <a:pt x="0" y="5"/>
                    </a:moveTo>
                    <a:lnTo>
                      <a:pt x="97" y="5"/>
                    </a:lnTo>
                    <a:lnTo>
                      <a:pt x="100" y="8"/>
                    </a:lnTo>
                    <a:lnTo>
                      <a:pt x="102" y="3"/>
                    </a:lnTo>
                    <a:lnTo>
                      <a:pt x="96" y="0"/>
                    </a:lnTo>
                    <a:lnTo>
                      <a:pt x="0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12" name="Freeform 883">
                <a:extLst>
                  <a:ext uri="{FF2B5EF4-FFF2-40B4-BE49-F238E27FC236}">
                    <a16:creationId xmlns:a16="http://schemas.microsoft.com/office/drawing/2014/main" id="{E09A6E4D-24E7-4559-B262-423E974DB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" y="61"/>
                <a:ext cx="47" cy="10"/>
              </a:xfrm>
              <a:custGeom>
                <a:avLst/>
                <a:gdLst>
                  <a:gd name="T0" fmla="*/ 0 w 47"/>
                  <a:gd name="T1" fmla="*/ 0 h 10"/>
                  <a:gd name="T2" fmla="*/ 10 w 47"/>
                  <a:gd name="T3" fmla="*/ 3 h 10"/>
                  <a:gd name="T4" fmla="*/ 20 w 47"/>
                  <a:gd name="T5" fmla="*/ 4 h 10"/>
                  <a:gd name="T6" fmla="*/ 47 w 47"/>
                  <a:gd name="T7" fmla="*/ 5 h 10"/>
                  <a:gd name="T8" fmla="*/ 13 w 47"/>
                  <a:gd name="T9" fmla="*/ 7 h 10"/>
                  <a:gd name="T10" fmla="*/ 34 w 47"/>
                  <a:gd name="T11" fmla="*/ 9 h 10"/>
                  <a:gd name="T12" fmla="*/ 1 w 47"/>
                  <a:gd name="T13" fmla="*/ 10 h 10"/>
                  <a:gd name="T14" fmla="*/ 0 w 47"/>
                  <a:gd name="T15" fmla="*/ 0 h 10"/>
                  <a:gd name="T16" fmla="*/ 0 w 47"/>
                  <a:gd name="T17" fmla="*/ 0 h 10"/>
                  <a:gd name="T18" fmla="*/ 0 w 47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7"/>
                  <a:gd name="T31" fmla="*/ 0 h 10"/>
                  <a:gd name="T32" fmla="*/ 47 w 47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7" h="10">
                    <a:moveTo>
                      <a:pt x="0" y="0"/>
                    </a:moveTo>
                    <a:lnTo>
                      <a:pt x="10" y="3"/>
                    </a:lnTo>
                    <a:lnTo>
                      <a:pt x="20" y="4"/>
                    </a:lnTo>
                    <a:lnTo>
                      <a:pt x="47" y="5"/>
                    </a:lnTo>
                    <a:lnTo>
                      <a:pt x="13" y="7"/>
                    </a:lnTo>
                    <a:lnTo>
                      <a:pt x="34" y="9"/>
                    </a:lnTo>
                    <a:lnTo>
                      <a:pt x="1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13" name="Freeform 884">
                <a:extLst>
                  <a:ext uri="{FF2B5EF4-FFF2-40B4-BE49-F238E27FC236}">
                    <a16:creationId xmlns:a16="http://schemas.microsoft.com/office/drawing/2014/main" id="{64A6C07F-9F1D-4206-BBFE-FD2208B8B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" y="65"/>
                <a:ext cx="29" cy="15"/>
              </a:xfrm>
              <a:custGeom>
                <a:avLst/>
                <a:gdLst>
                  <a:gd name="T0" fmla="*/ 0 w 29"/>
                  <a:gd name="T1" fmla="*/ 13 h 15"/>
                  <a:gd name="T2" fmla="*/ 4 w 29"/>
                  <a:gd name="T3" fmla="*/ 5 h 15"/>
                  <a:gd name="T4" fmla="*/ 13 w 29"/>
                  <a:gd name="T5" fmla="*/ 0 h 15"/>
                  <a:gd name="T6" fmla="*/ 19 w 29"/>
                  <a:gd name="T7" fmla="*/ 0 h 15"/>
                  <a:gd name="T8" fmla="*/ 25 w 29"/>
                  <a:gd name="T9" fmla="*/ 3 h 15"/>
                  <a:gd name="T10" fmla="*/ 28 w 29"/>
                  <a:gd name="T11" fmla="*/ 8 h 15"/>
                  <a:gd name="T12" fmla="*/ 29 w 29"/>
                  <a:gd name="T13" fmla="*/ 12 h 15"/>
                  <a:gd name="T14" fmla="*/ 7 w 29"/>
                  <a:gd name="T15" fmla="*/ 15 h 15"/>
                  <a:gd name="T16" fmla="*/ 0 w 29"/>
                  <a:gd name="T17" fmla="*/ 13 h 15"/>
                  <a:gd name="T18" fmla="*/ 0 w 29"/>
                  <a:gd name="T19" fmla="*/ 13 h 15"/>
                  <a:gd name="T20" fmla="*/ 0 w 29"/>
                  <a:gd name="T21" fmla="*/ 13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9"/>
                  <a:gd name="T34" fmla="*/ 0 h 15"/>
                  <a:gd name="T35" fmla="*/ 29 w 29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9" h="15">
                    <a:moveTo>
                      <a:pt x="0" y="13"/>
                    </a:moveTo>
                    <a:lnTo>
                      <a:pt x="4" y="5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5" y="3"/>
                    </a:lnTo>
                    <a:lnTo>
                      <a:pt x="28" y="8"/>
                    </a:lnTo>
                    <a:lnTo>
                      <a:pt x="29" y="12"/>
                    </a:lnTo>
                    <a:lnTo>
                      <a:pt x="7" y="15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14" name="Freeform 885">
                <a:extLst>
                  <a:ext uri="{FF2B5EF4-FFF2-40B4-BE49-F238E27FC236}">
                    <a16:creationId xmlns:a16="http://schemas.microsoft.com/office/drawing/2014/main" id="{BE525934-3248-40F6-A489-EE071A9CE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" y="58"/>
                <a:ext cx="42" cy="20"/>
              </a:xfrm>
              <a:custGeom>
                <a:avLst/>
                <a:gdLst>
                  <a:gd name="T0" fmla="*/ 1 w 42"/>
                  <a:gd name="T1" fmla="*/ 15 h 20"/>
                  <a:gd name="T2" fmla="*/ 7 w 42"/>
                  <a:gd name="T3" fmla="*/ 7 h 20"/>
                  <a:gd name="T4" fmla="*/ 14 w 42"/>
                  <a:gd name="T5" fmla="*/ 1 h 20"/>
                  <a:gd name="T6" fmla="*/ 21 w 42"/>
                  <a:gd name="T7" fmla="*/ 0 h 20"/>
                  <a:gd name="T8" fmla="*/ 25 w 42"/>
                  <a:gd name="T9" fmla="*/ 0 h 20"/>
                  <a:gd name="T10" fmla="*/ 32 w 42"/>
                  <a:gd name="T11" fmla="*/ 3 h 20"/>
                  <a:gd name="T12" fmla="*/ 36 w 42"/>
                  <a:gd name="T13" fmla="*/ 6 h 20"/>
                  <a:gd name="T14" fmla="*/ 40 w 42"/>
                  <a:gd name="T15" fmla="*/ 12 h 20"/>
                  <a:gd name="T16" fmla="*/ 42 w 42"/>
                  <a:gd name="T17" fmla="*/ 18 h 20"/>
                  <a:gd name="T18" fmla="*/ 0 w 42"/>
                  <a:gd name="T19" fmla="*/ 20 h 20"/>
                  <a:gd name="T20" fmla="*/ 1 w 42"/>
                  <a:gd name="T21" fmla="*/ 15 h 20"/>
                  <a:gd name="T22" fmla="*/ 1 w 42"/>
                  <a:gd name="T23" fmla="*/ 15 h 20"/>
                  <a:gd name="T24" fmla="*/ 1 w 42"/>
                  <a:gd name="T25" fmla="*/ 15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20"/>
                  <a:gd name="T41" fmla="*/ 42 w 42"/>
                  <a:gd name="T42" fmla="*/ 20 h 2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20">
                    <a:moveTo>
                      <a:pt x="1" y="15"/>
                    </a:moveTo>
                    <a:lnTo>
                      <a:pt x="7" y="7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32" y="3"/>
                    </a:lnTo>
                    <a:lnTo>
                      <a:pt x="36" y="6"/>
                    </a:lnTo>
                    <a:lnTo>
                      <a:pt x="40" y="12"/>
                    </a:lnTo>
                    <a:lnTo>
                      <a:pt x="42" y="18"/>
                    </a:lnTo>
                    <a:lnTo>
                      <a:pt x="0" y="20"/>
                    </a:ln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15" name="Freeform 886">
                <a:extLst>
                  <a:ext uri="{FF2B5EF4-FFF2-40B4-BE49-F238E27FC236}">
                    <a16:creationId xmlns:a16="http://schemas.microsoft.com/office/drawing/2014/main" id="{0C18E2C8-DB5D-492D-9329-F6FD964B2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" y="69"/>
                <a:ext cx="52" cy="7"/>
              </a:xfrm>
              <a:custGeom>
                <a:avLst/>
                <a:gdLst>
                  <a:gd name="T0" fmla="*/ 3 w 52"/>
                  <a:gd name="T1" fmla="*/ 2 h 7"/>
                  <a:gd name="T2" fmla="*/ 12 w 52"/>
                  <a:gd name="T3" fmla="*/ 0 h 7"/>
                  <a:gd name="T4" fmla="*/ 52 w 52"/>
                  <a:gd name="T5" fmla="*/ 0 h 7"/>
                  <a:gd name="T6" fmla="*/ 48 w 52"/>
                  <a:gd name="T7" fmla="*/ 6 h 7"/>
                  <a:gd name="T8" fmla="*/ 0 w 52"/>
                  <a:gd name="T9" fmla="*/ 7 h 7"/>
                  <a:gd name="T10" fmla="*/ 3 w 52"/>
                  <a:gd name="T11" fmla="*/ 2 h 7"/>
                  <a:gd name="T12" fmla="*/ 3 w 52"/>
                  <a:gd name="T13" fmla="*/ 2 h 7"/>
                  <a:gd name="T14" fmla="*/ 3 w 52"/>
                  <a:gd name="T15" fmla="*/ 2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2"/>
                  <a:gd name="T25" fmla="*/ 0 h 7"/>
                  <a:gd name="T26" fmla="*/ 52 w 52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2" h="7">
                    <a:moveTo>
                      <a:pt x="3" y="2"/>
                    </a:moveTo>
                    <a:lnTo>
                      <a:pt x="12" y="0"/>
                    </a:lnTo>
                    <a:lnTo>
                      <a:pt x="52" y="0"/>
                    </a:lnTo>
                    <a:lnTo>
                      <a:pt x="48" y="6"/>
                    </a:lnTo>
                    <a:lnTo>
                      <a:pt x="0" y="7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16" name="Freeform 887">
                <a:extLst>
                  <a:ext uri="{FF2B5EF4-FFF2-40B4-BE49-F238E27FC236}">
                    <a16:creationId xmlns:a16="http://schemas.microsoft.com/office/drawing/2014/main" id="{D1339554-282E-4288-AF60-A5538EA8B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" y="76"/>
                <a:ext cx="21" cy="27"/>
              </a:xfrm>
              <a:custGeom>
                <a:avLst/>
                <a:gdLst>
                  <a:gd name="T0" fmla="*/ 6 w 21"/>
                  <a:gd name="T1" fmla="*/ 0 h 27"/>
                  <a:gd name="T2" fmla="*/ 21 w 21"/>
                  <a:gd name="T3" fmla="*/ 0 h 27"/>
                  <a:gd name="T4" fmla="*/ 21 w 21"/>
                  <a:gd name="T5" fmla="*/ 6 h 27"/>
                  <a:gd name="T6" fmla="*/ 19 w 21"/>
                  <a:gd name="T7" fmla="*/ 7 h 27"/>
                  <a:gd name="T8" fmla="*/ 20 w 21"/>
                  <a:gd name="T9" fmla="*/ 10 h 27"/>
                  <a:gd name="T10" fmla="*/ 21 w 21"/>
                  <a:gd name="T11" fmla="*/ 10 h 27"/>
                  <a:gd name="T12" fmla="*/ 19 w 21"/>
                  <a:gd name="T13" fmla="*/ 12 h 27"/>
                  <a:gd name="T14" fmla="*/ 19 w 21"/>
                  <a:gd name="T15" fmla="*/ 17 h 27"/>
                  <a:gd name="T16" fmla="*/ 17 w 21"/>
                  <a:gd name="T17" fmla="*/ 21 h 27"/>
                  <a:gd name="T18" fmla="*/ 3 w 21"/>
                  <a:gd name="T19" fmla="*/ 27 h 27"/>
                  <a:gd name="T20" fmla="*/ 0 w 21"/>
                  <a:gd name="T21" fmla="*/ 17 h 27"/>
                  <a:gd name="T22" fmla="*/ 3 w 21"/>
                  <a:gd name="T23" fmla="*/ 10 h 27"/>
                  <a:gd name="T24" fmla="*/ 6 w 21"/>
                  <a:gd name="T25" fmla="*/ 0 h 27"/>
                  <a:gd name="T26" fmla="*/ 6 w 21"/>
                  <a:gd name="T27" fmla="*/ 0 h 27"/>
                  <a:gd name="T28" fmla="*/ 6 w 21"/>
                  <a:gd name="T29" fmla="*/ 0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1"/>
                  <a:gd name="T46" fmla="*/ 0 h 27"/>
                  <a:gd name="T47" fmla="*/ 21 w 21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1" h="27">
                    <a:moveTo>
                      <a:pt x="6" y="0"/>
                    </a:moveTo>
                    <a:lnTo>
                      <a:pt x="21" y="0"/>
                    </a:lnTo>
                    <a:lnTo>
                      <a:pt x="21" y="6"/>
                    </a:lnTo>
                    <a:lnTo>
                      <a:pt x="19" y="7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19" y="12"/>
                    </a:lnTo>
                    <a:lnTo>
                      <a:pt x="19" y="17"/>
                    </a:lnTo>
                    <a:lnTo>
                      <a:pt x="17" y="21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1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17" name="Freeform 888">
                <a:extLst>
                  <a:ext uri="{FF2B5EF4-FFF2-40B4-BE49-F238E27FC236}">
                    <a16:creationId xmlns:a16="http://schemas.microsoft.com/office/drawing/2014/main" id="{486502EA-7F8F-42C0-978E-1C7251183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" y="76"/>
                <a:ext cx="53" cy="15"/>
              </a:xfrm>
              <a:custGeom>
                <a:avLst/>
                <a:gdLst>
                  <a:gd name="T0" fmla="*/ 53 w 53"/>
                  <a:gd name="T1" fmla="*/ 0 h 15"/>
                  <a:gd name="T2" fmla="*/ 0 w 53"/>
                  <a:gd name="T3" fmla="*/ 0 h 15"/>
                  <a:gd name="T4" fmla="*/ 15 w 53"/>
                  <a:gd name="T5" fmla="*/ 1 h 15"/>
                  <a:gd name="T6" fmla="*/ 0 w 53"/>
                  <a:gd name="T7" fmla="*/ 3 h 15"/>
                  <a:gd name="T8" fmla="*/ 15 w 53"/>
                  <a:gd name="T9" fmla="*/ 4 h 15"/>
                  <a:gd name="T10" fmla="*/ 0 w 53"/>
                  <a:gd name="T11" fmla="*/ 7 h 15"/>
                  <a:gd name="T12" fmla="*/ 17 w 53"/>
                  <a:gd name="T13" fmla="*/ 7 h 15"/>
                  <a:gd name="T14" fmla="*/ 35 w 53"/>
                  <a:gd name="T15" fmla="*/ 8 h 15"/>
                  <a:gd name="T16" fmla="*/ 35 w 53"/>
                  <a:gd name="T17" fmla="*/ 13 h 15"/>
                  <a:gd name="T18" fmla="*/ 40 w 53"/>
                  <a:gd name="T19" fmla="*/ 9 h 15"/>
                  <a:gd name="T20" fmla="*/ 42 w 53"/>
                  <a:gd name="T21" fmla="*/ 15 h 15"/>
                  <a:gd name="T22" fmla="*/ 49 w 53"/>
                  <a:gd name="T23" fmla="*/ 9 h 15"/>
                  <a:gd name="T24" fmla="*/ 53 w 53"/>
                  <a:gd name="T25" fmla="*/ 0 h 15"/>
                  <a:gd name="T26" fmla="*/ 53 w 53"/>
                  <a:gd name="T27" fmla="*/ 0 h 15"/>
                  <a:gd name="T28" fmla="*/ 53 w 53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3"/>
                  <a:gd name="T46" fmla="*/ 0 h 15"/>
                  <a:gd name="T47" fmla="*/ 53 w 53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3" h="15">
                    <a:moveTo>
                      <a:pt x="53" y="0"/>
                    </a:moveTo>
                    <a:lnTo>
                      <a:pt x="0" y="0"/>
                    </a:lnTo>
                    <a:lnTo>
                      <a:pt x="15" y="1"/>
                    </a:lnTo>
                    <a:lnTo>
                      <a:pt x="0" y="3"/>
                    </a:lnTo>
                    <a:lnTo>
                      <a:pt x="15" y="4"/>
                    </a:lnTo>
                    <a:lnTo>
                      <a:pt x="0" y="7"/>
                    </a:lnTo>
                    <a:lnTo>
                      <a:pt x="17" y="7"/>
                    </a:lnTo>
                    <a:lnTo>
                      <a:pt x="35" y="8"/>
                    </a:lnTo>
                    <a:lnTo>
                      <a:pt x="35" y="13"/>
                    </a:lnTo>
                    <a:lnTo>
                      <a:pt x="40" y="9"/>
                    </a:lnTo>
                    <a:lnTo>
                      <a:pt x="42" y="15"/>
                    </a:lnTo>
                    <a:lnTo>
                      <a:pt x="49" y="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18" name="Freeform 889">
                <a:extLst>
                  <a:ext uri="{FF2B5EF4-FFF2-40B4-BE49-F238E27FC236}">
                    <a16:creationId xmlns:a16="http://schemas.microsoft.com/office/drawing/2014/main" id="{38C9CF53-0EAF-4751-88B0-1F162E1DD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" y="75"/>
                <a:ext cx="103" cy="33"/>
              </a:xfrm>
              <a:custGeom>
                <a:avLst/>
                <a:gdLst>
                  <a:gd name="T0" fmla="*/ 0 w 103"/>
                  <a:gd name="T1" fmla="*/ 0 h 33"/>
                  <a:gd name="T2" fmla="*/ 103 w 103"/>
                  <a:gd name="T3" fmla="*/ 1 h 33"/>
                  <a:gd name="T4" fmla="*/ 93 w 103"/>
                  <a:gd name="T5" fmla="*/ 29 h 33"/>
                  <a:gd name="T6" fmla="*/ 88 w 103"/>
                  <a:gd name="T7" fmla="*/ 32 h 33"/>
                  <a:gd name="T8" fmla="*/ 3 w 103"/>
                  <a:gd name="T9" fmla="*/ 33 h 33"/>
                  <a:gd name="T10" fmla="*/ 5 w 103"/>
                  <a:gd name="T11" fmla="*/ 30 h 33"/>
                  <a:gd name="T12" fmla="*/ 83 w 103"/>
                  <a:gd name="T13" fmla="*/ 28 h 33"/>
                  <a:gd name="T14" fmla="*/ 90 w 103"/>
                  <a:gd name="T15" fmla="*/ 26 h 33"/>
                  <a:gd name="T16" fmla="*/ 5 w 103"/>
                  <a:gd name="T17" fmla="*/ 27 h 33"/>
                  <a:gd name="T18" fmla="*/ 0 w 103"/>
                  <a:gd name="T19" fmla="*/ 0 h 33"/>
                  <a:gd name="T20" fmla="*/ 0 w 103"/>
                  <a:gd name="T21" fmla="*/ 0 h 33"/>
                  <a:gd name="T22" fmla="*/ 0 w 103"/>
                  <a:gd name="T23" fmla="*/ 0 h 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3"/>
                  <a:gd name="T37" fmla="*/ 0 h 33"/>
                  <a:gd name="T38" fmla="*/ 103 w 103"/>
                  <a:gd name="T39" fmla="*/ 33 h 3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3" h="33">
                    <a:moveTo>
                      <a:pt x="0" y="0"/>
                    </a:moveTo>
                    <a:lnTo>
                      <a:pt x="103" y="1"/>
                    </a:lnTo>
                    <a:lnTo>
                      <a:pt x="93" y="29"/>
                    </a:lnTo>
                    <a:lnTo>
                      <a:pt x="88" y="32"/>
                    </a:lnTo>
                    <a:lnTo>
                      <a:pt x="3" y="33"/>
                    </a:lnTo>
                    <a:lnTo>
                      <a:pt x="5" y="30"/>
                    </a:lnTo>
                    <a:lnTo>
                      <a:pt x="83" y="28"/>
                    </a:lnTo>
                    <a:lnTo>
                      <a:pt x="90" y="26"/>
                    </a:lnTo>
                    <a:lnTo>
                      <a:pt x="5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19" name="Freeform 890">
                <a:extLst>
                  <a:ext uri="{FF2B5EF4-FFF2-40B4-BE49-F238E27FC236}">
                    <a16:creationId xmlns:a16="http://schemas.microsoft.com/office/drawing/2014/main" id="{6B7C5D9D-C1AC-4BB7-A853-F0CA36804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" y="91"/>
                <a:ext cx="184" cy="19"/>
              </a:xfrm>
              <a:custGeom>
                <a:avLst/>
                <a:gdLst>
                  <a:gd name="T0" fmla="*/ 0 w 184"/>
                  <a:gd name="T1" fmla="*/ 5 h 19"/>
                  <a:gd name="T2" fmla="*/ 142 w 184"/>
                  <a:gd name="T3" fmla="*/ 3 h 19"/>
                  <a:gd name="T4" fmla="*/ 159 w 184"/>
                  <a:gd name="T5" fmla="*/ 6 h 19"/>
                  <a:gd name="T6" fmla="*/ 165 w 184"/>
                  <a:gd name="T7" fmla="*/ 6 h 19"/>
                  <a:gd name="T8" fmla="*/ 172 w 184"/>
                  <a:gd name="T9" fmla="*/ 2 h 19"/>
                  <a:gd name="T10" fmla="*/ 172 w 184"/>
                  <a:gd name="T11" fmla="*/ 6 h 19"/>
                  <a:gd name="T12" fmla="*/ 184 w 184"/>
                  <a:gd name="T13" fmla="*/ 0 h 19"/>
                  <a:gd name="T14" fmla="*/ 181 w 184"/>
                  <a:gd name="T15" fmla="*/ 5 h 19"/>
                  <a:gd name="T16" fmla="*/ 177 w 184"/>
                  <a:gd name="T17" fmla="*/ 10 h 19"/>
                  <a:gd name="T18" fmla="*/ 172 w 184"/>
                  <a:gd name="T19" fmla="*/ 16 h 19"/>
                  <a:gd name="T20" fmla="*/ 167 w 184"/>
                  <a:gd name="T21" fmla="*/ 19 h 19"/>
                  <a:gd name="T22" fmla="*/ 162 w 184"/>
                  <a:gd name="T23" fmla="*/ 14 h 19"/>
                  <a:gd name="T24" fmla="*/ 19 w 184"/>
                  <a:gd name="T25" fmla="*/ 14 h 19"/>
                  <a:gd name="T26" fmla="*/ 16 w 184"/>
                  <a:gd name="T27" fmla="*/ 17 h 19"/>
                  <a:gd name="T28" fmla="*/ 14 w 184"/>
                  <a:gd name="T29" fmla="*/ 11 h 19"/>
                  <a:gd name="T30" fmla="*/ 3 w 184"/>
                  <a:gd name="T31" fmla="*/ 9 h 19"/>
                  <a:gd name="T32" fmla="*/ 1 w 184"/>
                  <a:gd name="T33" fmla="*/ 7 h 19"/>
                  <a:gd name="T34" fmla="*/ 0 w 184"/>
                  <a:gd name="T35" fmla="*/ 5 h 19"/>
                  <a:gd name="T36" fmla="*/ 0 w 184"/>
                  <a:gd name="T37" fmla="*/ 5 h 19"/>
                  <a:gd name="T38" fmla="*/ 0 w 184"/>
                  <a:gd name="T39" fmla="*/ 5 h 1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84"/>
                  <a:gd name="T61" fmla="*/ 0 h 19"/>
                  <a:gd name="T62" fmla="*/ 184 w 184"/>
                  <a:gd name="T63" fmla="*/ 19 h 1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84" h="19">
                    <a:moveTo>
                      <a:pt x="0" y="5"/>
                    </a:moveTo>
                    <a:lnTo>
                      <a:pt x="142" y="3"/>
                    </a:lnTo>
                    <a:lnTo>
                      <a:pt x="159" y="6"/>
                    </a:lnTo>
                    <a:lnTo>
                      <a:pt x="165" y="6"/>
                    </a:lnTo>
                    <a:lnTo>
                      <a:pt x="172" y="2"/>
                    </a:lnTo>
                    <a:lnTo>
                      <a:pt x="172" y="6"/>
                    </a:lnTo>
                    <a:lnTo>
                      <a:pt x="184" y="0"/>
                    </a:lnTo>
                    <a:lnTo>
                      <a:pt x="181" y="5"/>
                    </a:lnTo>
                    <a:lnTo>
                      <a:pt x="177" y="10"/>
                    </a:lnTo>
                    <a:lnTo>
                      <a:pt x="172" y="16"/>
                    </a:lnTo>
                    <a:lnTo>
                      <a:pt x="167" y="19"/>
                    </a:lnTo>
                    <a:lnTo>
                      <a:pt x="162" y="14"/>
                    </a:lnTo>
                    <a:lnTo>
                      <a:pt x="19" y="14"/>
                    </a:lnTo>
                    <a:lnTo>
                      <a:pt x="16" y="17"/>
                    </a:lnTo>
                    <a:lnTo>
                      <a:pt x="14" y="11"/>
                    </a:lnTo>
                    <a:lnTo>
                      <a:pt x="3" y="9"/>
                    </a:lnTo>
                    <a:lnTo>
                      <a:pt x="1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20" name="Freeform 891">
                <a:extLst>
                  <a:ext uri="{FF2B5EF4-FFF2-40B4-BE49-F238E27FC236}">
                    <a16:creationId xmlns:a16="http://schemas.microsoft.com/office/drawing/2014/main" id="{2832BCC5-A9C5-4A4A-AE23-77ABE7B52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" y="86"/>
                <a:ext cx="58" cy="8"/>
              </a:xfrm>
              <a:custGeom>
                <a:avLst/>
                <a:gdLst>
                  <a:gd name="T0" fmla="*/ 1 w 58"/>
                  <a:gd name="T1" fmla="*/ 0 h 8"/>
                  <a:gd name="T2" fmla="*/ 0 w 58"/>
                  <a:gd name="T3" fmla="*/ 3 h 8"/>
                  <a:gd name="T4" fmla="*/ 0 w 58"/>
                  <a:gd name="T5" fmla="*/ 6 h 8"/>
                  <a:gd name="T6" fmla="*/ 4 w 58"/>
                  <a:gd name="T7" fmla="*/ 8 h 8"/>
                  <a:gd name="T8" fmla="*/ 52 w 58"/>
                  <a:gd name="T9" fmla="*/ 7 h 8"/>
                  <a:gd name="T10" fmla="*/ 56 w 58"/>
                  <a:gd name="T11" fmla="*/ 7 h 8"/>
                  <a:gd name="T12" fmla="*/ 58 w 58"/>
                  <a:gd name="T13" fmla="*/ 3 h 8"/>
                  <a:gd name="T14" fmla="*/ 58 w 58"/>
                  <a:gd name="T15" fmla="*/ 0 h 8"/>
                  <a:gd name="T16" fmla="*/ 1 w 58"/>
                  <a:gd name="T17" fmla="*/ 0 h 8"/>
                  <a:gd name="T18" fmla="*/ 1 w 58"/>
                  <a:gd name="T19" fmla="*/ 0 h 8"/>
                  <a:gd name="T20" fmla="*/ 1 w 58"/>
                  <a:gd name="T21" fmla="*/ 0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8"/>
                  <a:gd name="T34" fmla="*/ 0 h 8"/>
                  <a:gd name="T35" fmla="*/ 58 w 58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8" h="8">
                    <a:moveTo>
                      <a:pt x="1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52" y="7"/>
                    </a:lnTo>
                    <a:lnTo>
                      <a:pt x="56" y="7"/>
                    </a:lnTo>
                    <a:lnTo>
                      <a:pt x="58" y="3"/>
                    </a:lnTo>
                    <a:lnTo>
                      <a:pt x="5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21" name="Freeform 892">
                <a:extLst>
                  <a:ext uri="{FF2B5EF4-FFF2-40B4-BE49-F238E27FC236}">
                    <a16:creationId xmlns:a16="http://schemas.microsoft.com/office/drawing/2014/main" id="{DB553C52-99A7-417D-8973-C22FEDA8E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" y="81"/>
                <a:ext cx="11" cy="3"/>
              </a:xfrm>
              <a:custGeom>
                <a:avLst/>
                <a:gdLst>
                  <a:gd name="T0" fmla="*/ 0 w 11"/>
                  <a:gd name="T1" fmla="*/ 0 h 3"/>
                  <a:gd name="T2" fmla="*/ 0 w 11"/>
                  <a:gd name="T3" fmla="*/ 3 h 3"/>
                  <a:gd name="T4" fmla="*/ 11 w 11"/>
                  <a:gd name="T5" fmla="*/ 2 h 3"/>
                  <a:gd name="T6" fmla="*/ 11 w 11"/>
                  <a:gd name="T7" fmla="*/ 0 h 3"/>
                  <a:gd name="T8" fmla="*/ 0 w 11"/>
                  <a:gd name="T9" fmla="*/ 0 h 3"/>
                  <a:gd name="T10" fmla="*/ 0 w 11"/>
                  <a:gd name="T11" fmla="*/ 0 h 3"/>
                  <a:gd name="T12" fmla="*/ 0 w 11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"/>
                  <a:gd name="T22" fmla="*/ 0 h 3"/>
                  <a:gd name="T23" fmla="*/ 11 w 11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" h="3">
                    <a:moveTo>
                      <a:pt x="0" y="0"/>
                    </a:moveTo>
                    <a:lnTo>
                      <a:pt x="0" y="3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22" name="Freeform 893">
                <a:extLst>
                  <a:ext uri="{FF2B5EF4-FFF2-40B4-BE49-F238E27FC236}">
                    <a16:creationId xmlns:a16="http://schemas.microsoft.com/office/drawing/2014/main" id="{D71E916F-DBCD-4265-862D-4690057DB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" y="80"/>
                <a:ext cx="19" cy="3"/>
              </a:xfrm>
              <a:custGeom>
                <a:avLst/>
                <a:gdLst>
                  <a:gd name="T0" fmla="*/ 0 w 19"/>
                  <a:gd name="T1" fmla="*/ 0 h 3"/>
                  <a:gd name="T2" fmla="*/ 1 w 19"/>
                  <a:gd name="T3" fmla="*/ 3 h 3"/>
                  <a:gd name="T4" fmla="*/ 19 w 19"/>
                  <a:gd name="T5" fmla="*/ 3 h 3"/>
                  <a:gd name="T6" fmla="*/ 19 w 19"/>
                  <a:gd name="T7" fmla="*/ 0 h 3"/>
                  <a:gd name="T8" fmla="*/ 0 w 19"/>
                  <a:gd name="T9" fmla="*/ 0 h 3"/>
                  <a:gd name="T10" fmla="*/ 0 w 19"/>
                  <a:gd name="T11" fmla="*/ 0 h 3"/>
                  <a:gd name="T12" fmla="*/ 0 w 19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"/>
                  <a:gd name="T23" fmla="*/ 19 w 19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">
                    <a:moveTo>
                      <a:pt x="0" y="0"/>
                    </a:moveTo>
                    <a:lnTo>
                      <a:pt x="1" y="3"/>
                    </a:lnTo>
                    <a:lnTo>
                      <a:pt x="19" y="3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23" name="Freeform 894">
                <a:extLst>
                  <a:ext uri="{FF2B5EF4-FFF2-40B4-BE49-F238E27FC236}">
                    <a16:creationId xmlns:a16="http://schemas.microsoft.com/office/drawing/2014/main" id="{2F2FB491-B6E2-4C74-857F-33C4A0F1C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" y="57"/>
                <a:ext cx="76" cy="13"/>
              </a:xfrm>
              <a:custGeom>
                <a:avLst/>
                <a:gdLst>
                  <a:gd name="T0" fmla="*/ 11 w 76"/>
                  <a:gd name="T1" fmla="*/ 1 h 13"/>
                  <a:gd name="T2" fmla="*/ 6 w 76"/>
                  <a:gd name="T3" fmla="*/ 2 h 13"/>
                  <a:gd name="T4" fmla="*/ 4 w 76"/>
                  <a:gd name="T5" fmla="*/ 5 h 13"/>
                  <a:gd name="T6" fmla="*/ 0 w 76"/>
                  <a:gd name="T7" fmla="*/ 13 h 13"/>
                  <a:gd name="T8" fmla="*/ 75 w 76"/>
                  <a:gd name="T9" fmla="*/ 12 h 13"/>
                  <a:gd name="T10" fmla="*/ 76 w 76"/>
                  <a:gd name="T11" fmla="*/ 10 h 13"/>
                  <a:gd name="T12" fmla="*/ 75 w 76"/>
                  <a:gd name="T13" fmla="*/ 9 h 13"/>
                  <a:gd name="T14" fmla="*/ 71 w 76"/>
                  <a:gd name="T15" fmla="*/ 2 h 13"/>
                  <a:gd name="T16" fmla="*/ 68 w 76"/>
                  <a:gd name="T17" fmla="*/ 1 h 13"/>
                  <a:gd name="T18" fmla="*/ 64 w 76"/>
                  <a:gd name="T19" fmla="*/ 0 h 13"/>
                  <a:gd name="T20" fmla="*/ 61 w 76"/>
                  <a:gd name="T21" fmla="*/ 0 h 13"/>
                  <a:gd name="T22" fmla="*/ 14 w 76"/>
                  <a:gd name="T23" fmla="*/ 1 h 13"/>
                  <a:gd name="T24" fmla="*/ 11 w 76"/>
                  <a:gd name="T25" fmla="*/ 1 h 13"/>
                  <a:gd name="T26" fmla="*/ 11 w 76"/>
                  <a:gd name="T27" fmla="*/ 1 h 13"/>
                  <a:gd name="T28" fmla="*/ 11 w 76"/>
                  <a:gd name="T29" fmla="*/ 1 h 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6"/>
                  <a:gd name="T46" fmla="*/ 0 h 13"/>
                  <a:gd name="T47" fmla="*/ 76 w 76"/>
                  <a:gd name="T48" fmla="*/ 13 h 1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6" h="13">
                    <a:moveTo>
                      <a:pt x="11" y="1"/>
                    </a:moveTo>
                    <a:lnTo>
                      <a:pt x="6" y="2"/>
                    </a:lnTo>
                    <a:lnTo>
                      <a:pt x="4" y="5"/>
                    </a:lnTo>
                    <a:lnTo>
                      <a:pt x="0" y="13"/>
                    </a:lnTo>
                    <a:lnTo>
                      <a:pt x="75" y="12"/>
                    </a:lnTo>
                    <a:lnTo>
                      <a:pt x="76" y="10"/>
                    </a:lnTo>
                    <a:lnTo>
                      <a:pt x="75" y="9"/>
                    </a:lnTo>
                    <a:lnTo>
                      <a:pt x="71" y="2"/>
                    </a:lnTo>
                    <a:lnTo>
                      <a:pt x="68" y="1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14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24" name="Freeform 895">
                <a:extLst>
                  <a:ext uri="{FF2B5EF4-FFF2-40B4-BE49-F238E27FC236}">
                    <a16:creationId xmlns:a16="http://schemas.microsoft.com/office/drawing/2014/main" id="{2698C29E-B743-4269-B90E-4C711D58E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" y="60"/>
                <a:ext cx="38" cy="12"/>
              </a:xfrm>
              <a:custGeom>
                <a:avLst/>
                <a:gdLst>
                  <a:gd name="T0" fmla="*/ 2 w 38"/>
                  <a:gd name="T1" fmla="*/ 2 h 12"/>
                  <a:gd name="T2" fmla="*/ 33 w 38"/>
                  <a:gd name="T3" fmla="*/ 0 h 12"/>
                  <a:gd name="T4" fmla="*/ 36 w 38"/>
                  <a:gd name="T5" fmla="*/ 1 h 12"/>
                  <a:gd name="T6" fmla="*/ 37 w 38"/>
                  <a:gd name="T7" fmla="*/ 4 h 12"/>
                  <a:gd name="T8" fmla="*/ 38 w 38"/>
                  <a:gd name="T9" fmla="*/ 11 h 12"/>
                  <a:gd name="T10" fmla="*/ 0 w 38"/>
                  <a:gd name="T11" fmla="*/ 12 h 12"/>
                  <a:gd name="T12" fmla="*/ 2 w 38"/>
                  <a:gd name="T13" fmla="*/ 2 h 12"/>
                  <a:gd name="T14" fmla="*/ 2 w 38"/>
                  <a:gd name="T15" fmla="*/ 2 h 12"/>
                  <a:gd name="T16" fmla="*/ 2 w 38"/>
                  <a:gd name="T17" fmla="*/ 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12"/>
                  <a:gd name="T29" fmla="*/ 38 w 38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12">
                    <a:moveTo>
                      <a:pt x="2" y="2"/>
                    </a:moveTo>
                    <a:lnTo>
                      <a:pt x="33" y="0"/>
                    </a:lnTo>
                    <a:lnTo>
                      <a:pt x="36" y="1"/>
                    </a:lnTo>
                    <a:lnTo>
                      <a:pt x="37" y="4"/>
                    </a:lnTo>
                    <a:lnTo>
                      <a:pt x="38" y="11"/>
                    </a:lnTo>
                    <a:lnTo>
                      <a:pt x="0" y="1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25" name="Freeform 896">
                <a:extLst>
                  <a:ext uri="{FF2B5EF4-FFF2-40B4-BE49-F238E27FC236}">
                    <a16:creationId xmlns:a16="http://schemas.microsoft.com/office/drawing/2014/main" id="{16B618BF-9109-419B-B66E-AD2FC0548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" y="60"/>
                <a:ext cx="38" cy="12"/>
              </a:xfrm>
              <a:custGeom>
                <a:avLst/>
                <a:gdLst>
                  <a:gd name="T0" fmla="*/ 31 w 38"/>
                  <a:gd name="T1" fmla="*/ 0 h 12"/>
                  <a:gd name="T2" fmla="*/ 34 w 38"/>
                  <a:gd name="T3" fmla="*/ 2 h 12"/>
                  <a:gd name="T4" fmla="*/ 35 w 38"/>
                  <a:gd name="T5" fmla="*/ 4 h 12"/>
                  <a:gd name="T6" fmla="*/ 35 w 38"/>
                  <a:gd name="T7" fmla="*/ 6 h 12"/>
                  <a:gd name="T8" fmla="*/ 33 w 38"/>
                  <a:gd name="T9" fmla="*/ 7 h 12"/>
                  <a:gd name="T10" fmla="*/ 12 w 38"/>
                  <a:gd name="T11" fmla="*/ 7 h 12"/>
                  <a:gd name="T12" fmla="*/ 11 w 38"/>
                  <a:gd name="T13" fmla="*/ 6 h 12"/>
                  <a:gd name="T14" fmla="*/ 9 w 38"/>
                  <a:gd name="T15" fmla="*/ 8 h 12"/>
                  <a:gd name="T16" fmla="*/ 9 w 38"/>
                  <a:gd name="T17" fmla="*/ 4 h 12"/>
                  <a:gd name="T18" fmla="*/ 6 w 38"/>
                  <a:gd name="T19" fmla="*/ 8 h 12"/>
                  <a:gd name="T20" fmla="*/ 6 w 38"/>
                  <a:gd name="T21" fmla="*/ 2 h 12"/>
                  <a:gd name="T22" fmla="*/ 3 w 38"/>
                  <a:gd name="T23" fmla="*/ 9 h 12"/>
                  <a:gd name="T24" fmla="*/ 3 w 38"/>
                  <a:gd name="T25" fmla="*/ 1 h 12"/>
                  <a:gd name="T26" fmla="*/ 0 w 38"/>
                  <a:gd name="T27" fmla="*/ 12 h 12"/>
                  <a:gd name="T28" fmla="*/ 38 w 38"/>
                  <a:gd name="T29" fmla="*/ 11 h 12"/>
                  <a:gd name="T30" fmla="*/ 37 w 38"/>
                  <a:gd name="T31" fmla="*/ 6 h 12"/>
                  <a:gd name="T32" fmla="*/ 36 w 38"/>
                  <a:gd name="T33" fmla="*/ 3 h 12"/>
                  <a:gd name="T34" fmla="*/ 35 w 38"/>
                  <a:gd name="T35" fmla="*/ 1 h 12"/>
                  <a:gd name="T36" fmla="*/ 31 w 38"/>
                  <a:gd name="T37" fmla="*/ 0 h 12"/>
                  <a:gd name="T38" fmla="*/ 31 w 38"/>
                  <a:gd name="T39" fmla="*/ 0 h 12"/>
                  <a:gd name="T40" fmla="*/ 31 w 38"/>
                  <a:gd name="T41" fmla="*/ 0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12"/>
                  <a:gd name="T65" fmla="*/ 38 w 38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12">
                    <a:moveTo>
                      <a:pt x="31" y="0"/>
                    </a:moveTo>
                    <a:lnTo>
                      <a:pt x="34" y="2"/>
                    </a:lnTo>
                    <a:lnTo>
                      <a:pt x="35" y="4"/>
                    </a:lnTo>
                    <a:lnTo>
                      <a:pt x="35" y="6"/>
                    </a:lnTo>
                    <a:lnTo>
                      <a:pt x="33" y="7"/>
                    </a:lnTo>
                    <a:lnTo>
                      <a:pt x="12" y="7"/>
                    </a:lnTo>
                    <a:lnTo>
                      <a:pt x="11" y="6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6" y="8"/>
                    </a:lnTo>
                    <a:lnTo>
                      <a:pt x="6" y="2"/>
                    </a:lnTo>
                    <a:lnTo>
                      <a:pt x="3" y="9"/>
                    </a:lnTo>
                    <a:lnTo>
                      <a:pt x="3" y="1"/>
                    </a:lnTo>
                    <a:lnTo>
                      <a:pt x="0" y="12"/>
                    </a:lnTo>
                    <a:lnTo>
                      <a:pt x="38" y="11"/>
                    </a:lnTo>
                    <a:lnTo>
                      <a:pt x="37" y="6"/>
                    </a:lnTo>
                    <a:lnTo>
                      <a:pt x="36" y="3"/>
                    </a:lnTo>
                    <a:lnTo>
                      <a:pt x="35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26" name="Freeform 897">
                <a:extLst>
                  <a:ext uri="{FF2B5EF4-FFF2-40B4-BE49-F238E27FC236}">
                    <a16:creationId xmlns:a16="http://schemas.microsoft.com/office/drawing/2014/main" id="{6FD0BF98-75A1-4EC8-9AB4-AEB852AE8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" y="58"/>
                <a:ext cx="75" cy="12"/>
              </a:xfrm>
              <a:custGeom>
                <a:avLst/>
                <a:gdLst>
                  <a:gd name="T0" fmla="*/ 13 w 75"/>
                  <a:gd name="T1" fmla="*/ 0 h 12"/>
                  <a:gd name="T2" fmla="*/ 11 w 75"/>
                  <a:gd name="T3" fmla="*/ 2 h 12"/>
                  <a:gd name="T4" fmla="*/ 10 w 75"/>
                  <a:gd name="T5" fmla="*/ 6 h 12"/>
                  <a:gd name="T6" fmla="*/ 14 w 75"/>
                  <a:gd name="T7" fmla="*/ 1 h 12"/>
                  <a:gd name="T8" fmla="*/ 14 w 75"/>
                  <a:gd name="T9" fmla="*/ 6 h 12"/>
                  <a:gd name="T10" fmla="*/ 17 w 75"/>
                  <a:gd name="T11" fmla="*/ 2 h 12"/>
                  <a:gd name="T12" fmla="*/ 17 w 75"/>
                  <a:gd name="T13" fmla="*/ 6 h 12"/>
                  <a:gd name="T14" fmla="*/ 19 w 75"/>
                  <a:gd name="T15" fmla="*/ 4 h 12"/>
                  <a:gd name="T16" fmla="*/ 20 w 75"/>
                  <a:gd name="T17" fmla="*/ 6 h 12"/>
                  <a:gd name="T18" fmla="*/ 45 w 75"/>
                  <a:gd name="T19" fmla="*/ 6 h 12"/>
                  <a:gd name="T20" fmla="*/ 48 w 75"/>
                  <a:gd name="T21" fmla="*/ 4 h 12"/>
                  <a:gd name="T22" fmla="*/ 48 w 75"/>
                  <a:gd name="T23" fmla="*/ 6 h 12"/>
                  <a:gd name="T24" fmla="*/ 50 w 75"/>
                  <a:gd name="T25" fmla="*/ 3 h 12"/>
                  <a:gd name="T26" fmla="*/ 51 w 75"/>
                  <a:gd name="T27" fmla="*/ 6 h 12"/>
                  <a:gd name="T28" fmla="*/ 53 w 75"/>
                  <a:gd name="T29" fmla="*/ 1 h 12"/>
                  <a:gd name="T30" fmla="*/ 54 w 75"/>
                  <a:gd name="T31" fmla="*/ 6 h 12"/>
                  <a:gd name="T32" fmla="*/ 56 w 75"/>
                  <a:gd name="T33" fmla="*/ 0 h 12"/>
                  <a:gd name="T34" fmla="*/ 59 w 75"/>
                  <a:gd name="T35" fmla="*/ 7 h 12"/>
                  <a:gd name="T36" fmla="*/ 60 w 75"/>
                  <a:gd name="T37" fmla="*/ 0 h 12"/>
                  <a:gd name="T38" fmla="*/ 65 w 75"/>
                  <a:gd name="T39" fmla="*/ 7 h 12"/>
                  <a:gd name="T40" fmla="*/ 66 w 75"/>
                  <a:gd name="T41" fmla="*/ 1 h 12"/>
                  <a:gd name="T42" fmla="*/ 74 w 75"/>
                  <a:gd name="T43" fmla="*/ 8 h 12"/>
                  <a:gd name="T44" fmla="*/ 75 w 75"/>
                  <a:gd name="T45" fmla="*/ 9 h 12"/>
                  <a:gd name="T46" fmla="*/ 73 w 75"/>
                  <a:gd name="T47" fmla="*/ 11 h 12"/>
                  <a:gd name="T48" fmla="*/ 0 w 75"/>
                  <a:gd name="T49" fmla="*/ 12 h 12"/>
                  <a:gd name="T50" fmla="*/ 3 w 75"/>
                  <a:gd name="T51" fmla="*/ 5 h 12"/>
                  <a:gd name="T52" fmla="*/ 6 w 75"/>
                  <a:gd name="T53" fmla="*/ 2 h 12"/>
                  <a:gd name="T54" fmla="*/ 9 w 75"/>
                  <a:gd name="T55" fmla="*/ 0 h 12"/>
                  <a:gd name="T56" fmla="*/ 13 w 75"/>
                  <a:gd name="T57" fmla="*/ 0 h 12"/>
                  <a:gd name="T58" fmla="*/ 13 w 75"/>
                  <a:gd name="T59" fmla="*/ 0 h 12"/>
                  <a:gd name="T60" fmla="*/ 13 w 75"/>
                  <a:gd name="T61" fmla="*/ 0 h 1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75"/>
                  <a:gd name="T94" fmla="*/ 0 h 12"/>
                  <a:gd name="T95" fmla="*/ 75 w 75"/>
                  <a:gd name="T96" fmla="*/ 12 h 1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75" h="12">
                    <a:moveTo>
                      <a:pt x="13" y="0"/>
                    </a:moveTo>
                    <a:lnTo>
                      <a:pt x="11" y="2"/>
                    </a:lnTo>
                    <a:lnTo>
                      <a:pt x="10" y="6"/>
                    </a:lnTo>
                    <a:lnTo>
                      <a:pt x="14" y="1"/>
                    </a:lnTo>
                    <a:lnTo>
                      <a:pt x="14" y="6"/>
                    </a:lnTo>
                    <a:lnTo>
                      <a:pt x="17" y="2"/>
                    </a:lnTo>
                    <a:lnTo>
                      <a:pt x="17" y="6"/>
                    </a:lnTo>
                    <a:lnTo>
                      <a:pt x="19" y="4"/>
                    </a:lnTo>
                    <a:lnTo>
                      <a:pt x="20" y="6"/>
                    </a:lnTo>
                    <a:lnTo>
                      <a:pt x="45" y="6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50" y="3"/>
                    </a:lnTo>
                    <a:lnTo>
                      <a:pt x="51" y="6"/>
                    </a:lnTo>
                    <a:lnTo>
                      <a:pt x="53" y="1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9" y="7"/>
                    </a:lnTo>
                    <a:lnTo>
                      <a:pt x="60" y="0"/>
                    </a:lnTo>
                    <a:lnTo>
                      <a:pt x="65" y="7"/>
                    </a:lnTo>
                    <a:lnTo>
                      <a:pt x="66" y="1"/>
                    </a:lnTo>
                    <a:lnTo>
                      <a:pt x="74" y="8"/>
                    </a:lnTo>
                    <a:lnTo>
                      <a:pt x="75" y="9"/>
                    </a:lnTo>
                    <a:lnTo>
                      <a:pt x="73" y="11"/>
                    </a:lnTo>
                    <a:lnTo>
                      <a:pt x="0" y="12"/>
                    </a:lnTo>
                    <a:lnTo>
                      <a:pt x="3" y="5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27" name="Freeform 898">
                <a:extLst>
                  <a:ext uri="{FF2B5EF4-FFF2-40B4-BE49-F238E27FC236}">
                    <a16:creationId xmlns:a16="http://schemas.microsoft.com/office/drawing/2014/main" id="{77341A7E-B09D-41D3-864F-EC86639E3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" y="69"/>
                <a:ext cx="43" cy="57"/>
              </a:xfrm>
              <a:custGeom>
                <a:avLst/>
                <a:gdLst>
                  <a:gd name="T0" fmla="*/ 0 w 43"/>
                  <a:gd name="T1" fmla="*/ 39 h 57"/>
                  <a:gd name="T2" fmla="*/ 2 w 43"/>
                  <a:gd name="T3" fmla="*/ 45 h 57"/>
                  <a:gd name="T4" fmla="*/ 3 w 43"/>
                  <a:gd name="T5" fmla="*/ 50 h 57"/>
                  <a:gd name="T6" fmla="*/ 5 w 43"/>
                  <a:gd name="T7" fmla="*/ 54 h 57"/>
                  <a:gd name="T8" fmla="*/ 9 w 43"/>
                  <a:gd name="T9" fmla="*/ 57 h 57"/>
                  <a:gd name="T10" fmla="*/ 33 w 43"/>
                  <a:gd name="T11" fmla="*/ 57 h 57"/>
                  <a:gd name="T12" fmla="*/ 37 w 43"/>
                  <a:gd name="T13" fmla="*/ 54 h 57"/>
                  <a:gd name="T14" fmla="*/ 41 w 43"/>
                  <a:gd name="T15" fmla="*/ 46 h 57"/>
                  <a:gd name="T16" fmla="*/ 42 w 43"/>
                  <a:gd name="T17" fmla="*/ 35 h 57"/>
                  <a:gd name="T18" fmla="*/ 43 w 43"/>
                  <a:gd name="T19" fmla="*/ 20 h 57"/>
                  <a:gd name="T20" fmla="*/ 43 w 43"/>
                  <a:gd name="T21" fmla="*/ 15 h 57"/>
                  <a:gd name="T22" fmla="*/ 39 w 43"/>
                  <a:gd name="T23" fmla="*/ 6 h 57"/>
                  <a:gd name="T24" fmla="*/ 32 w 43"/>
                  <a:gd name="T25" fmla="*/ 1 h 57"/>
                  <a:gd name="T26" fmla="*/ 28 w 43"/>
                  <a:gd name="T27" fmla="*/ 0 h 57"/>
                  <a:gd name="T28" fmla="*/ 23 w 43"/>
                  <a:gd name="T29" fmla="*/ 4 h 57"/>
                  <a:gd name="T30" fmla="*/ 20 w 43"/>
                  <a:gd name="T31" fmla="*/ 9 h 57"/>
                  <a:gd name="T32" fmla="*/ 19 w 43"/>
                  <a:gd name="T33" fmla="*/ 12 h 57"/>
                  <a:gd name="T34" fmla="*/ 18 w 43"/>
                  <a:gd name="T35" fmla="*/ 16 h 57"/>
                  <a:gd name="T36" fmla="*/ 17 w 43"/>
                  <a:gd name="T37" fmla="*/ 21 h 57"/>
                  <a:gd name="T38" fmla="*/ 15 w 43"/>
                  <a:gd name="T39" fmla="*/ 25 h 57"/>
                  <a:gd name="T40" fmla="*/ 12 w 43"/>
                  <a:gd name="T41" fmla="*/ 33 h 57"/>
                  <a:gd name="T42" fmla="*/ 9 w 43"/>
                  <a:gd name="T43" fmla="*/ 37 h 57"/>
                  <a:gd name="T44" fmla="*/ 0 w 43"/>
                  <a:gd name="T45" fmla="*/ 38 h 57"/>
                  <a:gd name="T46" fmla="*/ 0 w 43"/>
                  <a:gd name="T47" fmla="*/ 39 h 57"/>
                  <a:gd name="T48" fmla="*/ 0 w 43"/>
                  <a:gd name="T49" fmla="*/ 39 h 57"/>
                  <a:gd name="T50" fmla="*/ 0 w 43"/>
                  <a:gd name="T51" fmla="*/ 39 h 5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3"/>
                  <a:gd name="T79" fmla="*/ 0 h 57"/>
                  <a:gd name="T80" fmla="*/ 43 w 43"/>
                  <a:gd name="T81" fmla="*/ 57 h 5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3" h="57">
                    <a:moveTo>
                      <a:pt x="0" y="39"/>
                    </a:moveTo>
                    <a:lnTo>
                      <a:pt x="2" y="45"/>
                    </a:lnTo>
                    <a:lnTo>
                      <a:pt x="3" y="50"/>
                    </a:lnTo>
                    <a:lnTo>
                      <a:pt x="5" y="54"/>
                    </a:lnTo>
                    <a:lnTo>
                      <a:pt x="9" y="57"/>
                    </a:lnTo>
                    <a:lnTo>
                      <a:pt x="33" y="57"/>
                    </a:lnTo>
                    <a:lnTo>
                      <a:pt x="37" y="54"/>
                    </a:lnTo>
                    <a:lnTo>
                      <a:pt x="41" y="46"/>
                    </a:lnTo>
                    <a:lnTo>
                      <a:pt x="42" y="35"/>
                    </a:lnTo>
                    <a:lnTo>
                      <a:pt x="43" y="20"/>
                    </a:lnTo>
                    <a:lnTo>
                      <a:pt x="43" y="15"/>
                    </a:lnTo>
                    <a:lnTo>
                      <a:pt x="39" y="6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3" y="4"/>
                    </a:lnTo>
                    <a:lnTo>
                      <a:pt x="20" y="9"/>
                    </a:lnTo>
                    <a:lnTo>
                      <a:pt x="19" y="12"/>
                    </a:lnTo>
                    <a:lnTo>
                      <a:pt x="18" y="16"/>
                    </a:lnTo>
                    <a:lnTo>
                      <a:pt x="17" y="21"/>
                    </a:lnTo>
                    <a:lnTo>
                      <a:pt x="15" y="25"/>
                    </a:lnTo>
                    <a:lnTo>
                      <a:pt x="12" y="33"/>
                    </a:lnTo>
                    <a:lnTo>
                      <a:pt x="9" y="37"/>
                    </a:lnTo>
                    <a:lnTo>
                      <a:pt x="0" y="38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7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28" name="Freeform 899">
                <a:extLst>
                  <a:ext uri="{FF2B5EF4-FFF2-40B4-BE49-F238E27FC236}">
                    <a16:creationId xmlns:a16="http://schemas.microsoft.com/office/drawing/2014/main" id="{AC2AD868-245C-480F-8595-2BCDF77CF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" y="92"/>
                <a:ext cx="7" cy="5"/>
              </a:xfrm>
              <a:custGeom>
                <a:avLst/>
                <a:gdLst>
                  <a:gd name="T0" fmla="*/ 4 w 7"/>
                  <a:gd name="T1" fmla="*/ 0 h 5"/>
                  <a:gd name="T2" fmla="*/ 7 w 7"/>
                  <a:gd name="T3" fmla="*/ 0 h 5"/>
                  <a:gd name="T4" fmla="*/ 0 w 7"/>
                  <a:gd name="T5" fmla="*/ 5 h 5"/>
                  <a:gd name="T6" fmla="*/ 1 w 7"/>
                  <a:gd name="T7" fmla="*/ 2 h 5"/>
                  <a:gd name="T8" fmla="*/ 4 w 7"/>
                  <a:gd name="T9" fmla="*/ 0 h 5"/>
                  <a:gd name="T10" fmla="*/ 4 w 7"/>
                  <a:gd name="T11" fmla="*/ 0 h 5"/>
                  <a:gd name="T12" fmla="*/ 4 w 7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5"/>
                  <a:gd name="T23" fmla="*/ 7 w 7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5">
                    <a:moveTo>
                      <a:pt x="4" y="0"/>
                    </a:moveTo>
                    <a:lnTo>
                      <a:pt x="7" y="0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29" name="Freeform 900">
                <a:extLst>
                  <a:ext uri="{FF2B5EF4-FFF2-40B4-BE49-F238E27FC236}">
                    <a16:creationId xmlns:a16="http://schemas.microsoft.com/office/drawing/2014/main" id="{B5FAC081-A205-40FD-83EF-6A649D3CD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" y="89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1 w 2"/>
                  <a:gd name="T3" fmla="*/ 5 h 5"/>
                  <a:gd name="T4" fmla="*/ 2 w 2"/>
                  <a:gd name="T5" fmla="*/ 3 h 5"/>
                  <a:gd name="T6" fmla="*/ 2 w 2"/>
                  <a:gd name="T7" fmla="*/ 1 h 5"/>
                  <a:gd name="T8" fmla="*/ 0 w 2"/>
                  <a:gd name="T9" fmla="*/ 0 h 5"/>
                  <a:gd name="T10" fmla="*/ 0 w 2"/>
                  <a:gd name="T11" fmla="*/ 0 h 5"/>
                  <a:gd name="T12" fmla="*/ 0 w 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0" y="0"/>
                    </a:moveTo>
                    <a:lnTo>
                      <a:pt x="1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30" name="Freeform 901">
                <a:extLst>
                  <a:ext uri="{FF2B5EF4-FFF2-40B4-BE49-F238E27FC236}">
                    <a16:creationId xmlns:a16="http://schemas.microsoft.com/office/drawing/2014/main" id="{1B21C412-75D7-4B90-A72C-A30C6256E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" y="111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1 w 6"/>
                  <a:gd name="T3" fmla="*/ 2 h 6"/>
                  <a:gd name="T4" fmla="*/ 0 w 6"/>
                  <a:gd name="T5" fmla="*/ 6 h 6"/>
                  <a:gd name="T6" fmla="*/ 3 w 6"/>
                  <a:gd name="T7" fmla="*/ 5 h 6"/>
                  <a:gd name="T8" fmla="*/ 5 w 6"/>
                  <a:gd name="T9" fmla="*/ 4 h 6"/>
                  <a:gd name="T10" fmla="*/ 6 w 6"/>
                  <a:gd name="T11" fmla="*/ 0 h 6"/>
                  <a:gd name="T12" fmla="*/ 6 w 6"/>
                  <a:gd name="T13" fmla="*/ 0 h 6"/>
                  <a:gd name="T14" fmla="*/ 6 w 6"/>
                  <a:gd name="T15" fmla="*/ 0 h 6"/>
                  <a:gd name="T16" fmla="*/ 6 w 6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6"/>
                  <a:gd name="T29" fmla="*/ 6 w 6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6">
                    <a:moveTo>
                      <a:pt x="6" y="0"/>
                    </a:moveTo>
                    <a:lnTo>
                      <a:pt x="1" y="2"/>
                    </a:lnTo>
                    <a:lnTo>
                      <a:pt x="0" y="6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31" name="Freeform 902">
                <a:extLst>
                  <a:ext uri="{FF2B5EF4-FFF2-40B4-BE49-F238E27FC236}">
                    <a16:creationId xmlns:a16="http://schemas.microsoft.com/office/drawing/2014/main" id="{8EC9140D-D8F9-4BBA-9346-41DC5651D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" y="104"/>
                <a:ext cx="4" cy="10"/>
              </a:xfrm>
              <a:custGeom>
                <a:avLst/>
                <a:gdLst>
                  <a:gd name="T0" fmla="*/ 0 w 4"/>
                  <a:gd name="T1" fmla="*/ 5 h 10"/>
                  <a:gd name="T2" fmla="*/ 1 w 4"/>
                  <a:gd name="T3" fmla="*/ 1 h 10"/>
                  <a:gd name="T4" fmla="*/ 1 w 4"/>
                  <a:gd name="T5" fmla="*/ 4 h 10"/>
                  <a:gd name="T6" fmla="*/ 3 w 4"/>
                  <a:gd name="T7" fmla="*/ 0 h 10"/>
                  <a:gd name="T8" fmla="*/ 3 w 4"/>
                  <a:gd name="T9" fmla="*/ 5 h 10"/>
                  <a:gd name="T10" fmla="*/ 4 w 4"/>
                  <a:gd name="T11" fmla="*/ 0 h 10"/>
                  <a:gd name="T12" fmla="*/ 4 w 4"/>
                  <a:gd name="T13" fmla="*/ 6 h 10"/>
                  <a:gd name="T14" fmla="*/ 4 w 4"/>
                  <a:gd name="T15" fmla="*/ 10 h 10"/>
                  <a:gd name="T16" fmla="*/ 1 w 4"/>
                  <a:gd name="T17" fmla="*/ 7 h 10"/>
                  <a:gd name="T18" fmla="*/ 0 w 4"/>
                  <a:gd name="T19" fmla="*/ 5 h 10"/>
                  <a:gd name="T20" fmla="*/ 0 w 4"/>
                  <a:gd name="T21" fmla="*/ 5 h 10"/>
                  <a:gd name="T22" fmla="*/ 0 w 4"/>
                  <a:gd name="T23" fmla="*/ 5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0"/>
                  <a:gd name="T38" fmla="*/ 4 w 4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0">
                    <a:moveTo>
                      <a:pt x="0" y="5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4" y="0"/>
                    </a:lnTo>
                    <a:lnTo>
                      <a:pt x="4" y="6"/>
                    </a:lnTo>
                    <a:lnTo>
                      <a:pt x="4" y="10"/>
                    </a:lnTo>
                    <a:lnTo>
                      <a:pt x="1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32" name="Freeform 903">
                <a:extLst>
                  <a:ext uri="{FF2B5EF4-FFF2-40B4-BE49-F238E27FC236}">
                    <a16:creationId xmlns:a16="http://schemas.microsoft.com/office/drawing/2014/main" id="{BB421F6E-3AFF-4B90-9E0D-36081CAFA3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" y="71"/>
                <a:ext cx="14" cy="15"/>
              </a:xfrm>
              <a:custGeom>
                <a:avLst/>
                <a:gdLst>
                  <a:gd name="T0" fmla="*/ 0 w 14"/>
                  <a:gd name="T1" fmla="*/ 1 h 15"/>
                  <a:gd name="T2" fmla="*/ 3 w 14"/>
                  <a:gd name="T3" fmla="*/ 1 h 15"/>
                  <a:gd name="T4" fmla="*/ 1 w 14"/>
                  <a:gd name="T5" fmla="*/ 2 h 15"/>
                  <a:gd name="T6" fmla="*/ 6 w 14"/>
                  <a:gd name="T7" fmla="*/ 3 h 15"/>
                  <a:gd name="T8" fmla="*/ 2 w 14"/>
                  <a:gd name="T9" fmla="*/ 4 h 15"/>
                  <a:gd name="T10" fmla="*/ 7 w 14"/>
                  <a:gd name="T11" fmla="*/ 5 h 15"/>
                  <a:gd name="T12" fmla="*/ 4 w 14"/>
                  <a:gd name="T13" fmla="*/ 5 h 15"/>
                  <a:gd name="T14" fmla="*/ 8 w 14"/>
                  <a:gd name="T15" fmla="*/ 7 h 15"/>
                  <a:gd name="T16" fmla="*/ 12 w 14"/>
                  <a:gd name="T17" fmla="*/ 10 h 15"/>
                  <a:gd name="T18" fmla="*/ 14 w 14"/>
                  <a:gd name="T19" fmla="*/ 15 h 15"/>
                  <a:gd name="T20" fmla="*/ 12 w 14"/>
                  <a:gd name="T21" fmla="*/ 8 h 15"/>
                  <a:gd name="T22" fmla="*/ 8 w 14"/>
                  <a:gd name="T23" fmla="*/ 4 h 15"/>
                  <a:gd name="T24" fmla="*/ 4 w 14"/>
                  <a:gd name="T25" fmla="*/ 0 h 15"/>
                  <a:gd name="T26" fmla="*/ 2 w 14"/>
                  <a:gd name="T27" fmla="*/ 0 h 15"/>
                  <a:gd name="T28" fmla="*/ 0 w 14"/>
                  <a:gd name="T29" fmla="*/ 1 h 15"/>
                  <a:gd name="T30" fmla="*/ 0 w 14"/>
                  <a:gd name="T31" fmla="*/ 1 h 15"/>
                  <a:gd name="T32" fmla="*/ 0 w 14"/>
                  <a:gd name="T33" fmla="*/ 1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15"/>
                  <a:gd name="T53" fmla="*/ 14 w 1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15">
                    <a:moveTo>
                      <a:pt x="0" y="1"/>
                    </a:moveTo>
                    <a:lnTo>
                      <a:pt x="3" y="1"/>
                    </a:lnTo>
                    <a:lnTo>
                      <a:pt x="1" y="2"/>
                    </a:lnTo>
                    <a:lnTo>
                      <a:pt x="6" y="3"/>
                    </a:lnTo>
                    <a:lnTo>
                      <a:pt x="2" y="4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8" y="7"/>
                    </a:lnTo>
                    <a:lnTo>
                      <a:pt x="12" y="10"/>
                    </a:lnTo>
                    <a:lnTo>
                      <a:pt x="14" y="15"/>
                    </a:lnTo>
                    <a:lnTo>
                      <a:pt x="12" y="8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33" name="Freeform 904">
                <a:extLst>
                  <a:ext uri="{FF2B5EF4-FFF2-40B4-BE49-F238E27FC236}">
                    <a16:creationId xmlns:a16="http://schemas.microsoft.com/office/drawing/2014/main" id="{937B772E-E259-4CDD-B6CA-F515161AF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" y="113"/>
                <a:ext cx="11" cy="10"/>
              </a:xfrm>
              <a:custGeom>
                <a:avLst/>
                <a:gdLst>
                  <a:gd name="T0" fmla="*/ 0 w 11"/>
                  <a:gd name="T1" fmla="*/ 8 h 10"/>
                  <a:gd name="T2" fmla="*/ 2 w 11"/>
                  <a:gd name="T3" fmla="*/ 8 h 10"/>
                  <a:gd name="T4" fmla="*/ 0 w 11"/>
                  <a:gd name="T5" fmla="*/ 8 h 10"/>
                  <a:gd name="T6" fmla="*/ 2 w 11"/>
                  <a:gd name="T7" fmla="*/ 9 h 10"/>
                  <a:gd name="T8" fmla="*/ 1 w 11"/>
                  <a:gd name="T9" fmla="*/ 10 h 10"/>
                  <a:gd name="T10" fmla="*/ 3 w 11"/>
                  <a:gd name="T11" fmla="*/ 10 h 10"/>
                  <a:gd name="T12" fmla="*/ 6 w 11"/>
                  <a:gd name="T13" fmla="*/ 10 h 10"/>
                  <a:gd name="T14" fmla="*/ 8 w 11"/>
                  <a:gd name="T15" fmla="*/ 8 h 10"/>
                  <a:gd name="T16" fmla="*/ 10 w 11"/>
                  <a:gd name="T17" fmla="*/ 5 h 10"/>
                  <a:gd name="T18" fmla="*/ 11 w 11"/>
                  <a:gd name="T19" fmla="*/ 0 h 10"/>
                  <a:gd name="T20" fmla="*/ 9 w 11"/>
                  <a:gd name="T21" fmla="*/ 5 h 10"/>
                  <a:gd name="T22" fmla="*/ 7 w 11"/>
                  <a:gd name="T23" fmla="*/ 7 h 10"/>
                  <a:gd name="T24" fmla="*/ 4 w 11"/>
                  <a:gd name="T25" fmla="*/ 8 h 10"/>
                  <a:gd name="T26" fmla="*/ 0 w 11"/>
                  <a:gd name="T27" fmla="*/ 8 h 10"/>
                  <a:gd name="T28" fmla="*/ 0 w 11"/>
                  <a:gd name="T29" fmla="*/ 8 h 10"/>
                  <a:gd name="T30" fmla="*/ 0 w 11"/>
                  <a:gd name="T31" fmla="*/ 8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1"/>
                  <a:gd name="T49" fmla="*/ 0 h 10"/>
                  <a:gd name="T50" fmla="*/ 11 w 11"/>
                  <a:gd name="T51" fmla="*/ 10 h 1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1" h="10">
                    <a:moveTo>
                      <a:pt x="0" y="8"/>
                    </a:moveTo>
                    <a:lnTo>
                      <a:pt x="2" y="8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0" y="5"/>
                    </a:lnTo>
                    <a:lnTo>
                      <a:pt x="11" y="0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4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34" name="Freeform 905">
                <a:extLst>
                  <a:ext uri="{FF2B5EF4-FFF2-40B4-BE49-F238E27FC236}">
                    <a16:creationId xmlns:a16="http://schemas.microsoft.com/office/drawing/2014/main" id="{B174ECE8-7495-4D0A-9D5A-AD9F9111E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" y="80"/>
                <a:ext cx="19" cy="40"/>
              </a:xfrm>
              <a:custGeom>
                <a:avLst/>
                <a:gdLst>
                  <a:gd name="T0" fmla="*/ 5 w 19"/>
                  <a:gd name="T1" fmla="*/ 6 h 40"/>
                  <a:gd name="T2" fmla="*/ 6 w 19"/>
                  <a:gd name="T3" fmla="*/ 4 h 40"/>
                  <a:gd name="T4" fmla="*/ 8 w 19"/>
                  <a:gd name="T5" fmla="*/ 13 h 40"/>
                  <a:gd name="T6" fmla="*/ 0 w 19"/>
                  <a:gd name="T7" fmla="*/ 19 h 40"/>
                  <a:gd name="T8" fmla="*/ 8 w 19"/>
                  <a:gd name="T9" fmla="*/ 19 h 40"/>
                  <a:gd name="T10" fmla="*/ 11 w 19"/>
                  <a:gd name="T11" fmla="*/ 20 h 40"/>
                  <a:gd name="T12" fmla="*/ 15 w 19"/>
                  <a:gd name="T13" fmla="*/ 18 h 40"/>
                  <a:gd name="T14" fmla="*/ 14 w 19"/>
                  <a:gd name="T15" fmla="*/ 24 h 40"/>
                  <a:gd name="T16" fmla="*/ 17 w 19"/>
                  <a:gd name="T17" fmla="*/ 15 h 40"/>
                  <a:gd name="T18" fmla="*/ 17 w 19"/>
                  <a:gd name="T19" fmla="*/ 19 h 40"/>
                  <a:gd name="T20" fmla="*/ 17 w 19"/>
                  <a:gd name="T21" fmla="*/ 24 h 40"/>
                  <a:gd name="T22" fmla="*/ 16 w 19"/>
                  <a:gd name="T23" fmla="*/ 28 h 40"/>
                  <a:gd name="T24" fmla="*/ 15 w 19"/>
                  <a:gd name="T25" fmla="*/ 31 h 40"/>
                  <a:gd name="T26" fmla="*/ 13 w 19"/>
                  <a:gd name="T27" fmla="*/ 35 h 40"/>
                  <a:gd name="T28" fmla="*/ 11 w 19"/>
                  <a:gd name="T29" fmla="*/ 36 h 40"/>
                  <a:gd name="T30" fmla="*/ 10 w 19"/>
                  <a:gd name="T31" fmla="*/ 37 h 40"/>
                  <a:gd name="T32" fmla="*/ 12 w 19"/>
                  <a:gd name="T33" fmla="*/ 37 h 40"/>
                  <a:gd name="T34" fmla="*/ 10 w 19"/>
                  <a:gd name="T35" fmla="*/ 38 h 40"/>
                  <a:gd name="T36" fmla="*/ 6 w 19"/>
                  <a:gd name="T37" fmla="*/ 37 h 40"/>
                  <a:gd name="T38" fmla="*/ 9 w 19"/>
                  <a:gd name="T39" fmla="*/ 38 h 40"/>
                  <a:gd name="T40" fmla="*/ 11 w 19"/>
                  <a:gd name="T41" fmla="*/ 38 h 40"/>
                  <a:gd name="T42" fmla="*/ 9 w 19"/>
                  <a:gd name="T43" fmla="*/ 39 h 40"/>
                  <a:gd name="T44" fmla="*/ 7 w 19"/>
                  <a:gd name="T45" fmla="*/ 39 h 40"/>
                  <a:gd name="T46" fmla="*/ 5 w 19"/>
                  <a:gd name="T47" fmla="*/ 39 h 40"/>
                  <a:gd name="T48" fmla="*/ 9 w 19"/>
                  <a:gd name="T49" fmla="*/ 40 h 40"/>
                  <a:gd name="T50" fmla="*/ 12 w 19"/>
                  <a:gd name="T51" fmla="*/ 40 h 40"/>
                  <a:gd name="T52" fmla="*/ 15 w 19"/>
                  <a:gd name="T53" fmla="*/ 37 h 40"/>
                  <a:gd name="T54" fmla="*/ 17 w 19"/>
                  <a:gd name="T55" fmla="*/ 33 h 40"/>
                  <a:gd name="T56" fmla="*/ 18 w 19"/>
                  <a:gd name="T57" fmla="*/ 29 h 40"/>
                  <a:gd name="T58" fmla="*/ 19 w 19"/>
                  <a:gd name="T59" fmla="*/ 25 h 40"/>
                  <a:gd name="T60" fmla="*/ 19 w 19"/>
                  <a:gd name="T61" fmla="*/ 20 h 40"/>
                  <a:gd name="T62" fmla="*/ 19 w 19"/>
                  <a:gd name="T63" fmla="*/ 16 h 40"/>
                  <a:gd name="T64" fmla="*/ 18 w 19"/>
                  <a:gd name="T65" fmla="*/ 9 h 40"/>
                  <a:gd name="T66" fmla="*/ 17 w 19"/>
                  <a:gd name="T67" fmla="*/ 7 h 40"/>
                  <a:gd name="T68" fmla="*/ 15 w 19"/>
                  <a:gd name="T69" fmla="*/ 9 h 40"/>
                  <a:gd name="T70" fmla="*/ 14 w 19"/>
                  <a:gd name="T71" fmla="*/ 12 h 40"/>
                  <a:gd name="T72" fmla="*/ 13 w 19"/>
                  <a:gd name="T73" fmla="*/ 15 h 40"/>
                  <a:gd name="T74" fmla="*/ 8 w 19"/>
                  <a:gd name="T75" fmla="*/ 0 h 40"/>
                  <a:gd name="T76" fmla="*/ 5 w 19"/>
                  <a:gd name="T77" fmla="*/ 3 h 40"/>
                  <a:gd name="T78" fmla="*/ 5 w 19"/>
                  <a:gd name="T79" fmla="*/ 6 h 40"/>
                  <a:gd name="T80" fmla="*/ 5 w 19"/>
                  <a:gd name="T81" fmla="*/ 6 h 40"/>
                  <a:gd name="T82" fmla="*/ 5 w 19"/>
                  <a:gd name="T83" fmla="*/ 6 h 40"/>
                  <a:gd name="T84" fmla="*/ 5 w 19"/>
                  <a:gd name="T85" fmla="*/ 6 h 4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9"/>
                  <a:gd name="T130" fmla="*/ 0 h 40"/>
                  <a:gd name="T131" fmla="*/ 19 w 19"/>
                  <a:gd name="T132" fmla="*/ 40 h 4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9" h="40">
                    <a:moveTo>
                      <a:pt x="5" y="6"/>
                    </a:moveTo>
                    <a:lnTo>
                      <a:pt x="6" y="4"/>
                    </a:lnTo>
                    <a:lnTo>
                      <a:pt x="8" y="13"/>
                    </a:lnTo>
                    <a:lnTo>
                      <a:pt x="0" y="19"/>
                    </a:lnTo>
                    <a:lnTo>
                      <a:pt x="8" y="19"/>
                    </a:lnTo>
                    <a:lnTo>
                      <a:pt x="11" y="20"/>
                    </a:lnTo>
                    <a:lnTo>
                      <a:pt x="15" y="18"/>
                    </a:lnTo>
                    <a:lnTo>
                      <a:pt x="14" y="24"/>
                    </a:lnTo>
                    <a:lnTo>
                      <a:pt x="17" y="15"/>
                    </a:lnTo>
                    <a:lnTo>
                      <a:pt x="17" y="19"/>
                    </a:lnTo>
                    <a:lnTo>
                      <a:pt x="17" y="24"/>
                    </a:lnTo>
                    <a:lnTo>
                      <a:pt x="16" y="28"/>
                    </a:lnTo>
                    <a:lnTo>
                      <a:pt x="15" y="31"/>
                    </a:lnTo>
                    <a:lnTo>
                      <a:pt x="13" y="35"/>
                    </a:lnTo>
                    <a:lnTo>
                      <a:pt x="11" y="36"/>
                    </a:lnTo>
                    <a:lnTo>
                      <a:pt x="10" y="37"/>
                    </a:lnTo>
                    <a:lnTo>
                      <a:pt x="12" y="37"/>
                    </a:lnTo>
                    <a:lnTo>
                      <a:pt x="10" y="38"/>
                    </a:lnTo>
                    <a:lnTo>
                      <a:pt x="6" y="37"/>
                    </a:lnTo>
                    <a:lnTo>
                      <a:pt x="9" y="38"/>
                    </a:lnTo>
                    <a:lnTo>
                      <a:pt x="11" y="38"/>
                    </a:lnTo>
                    <a:lnTo>
                      <a:pt x="9" y="39"/>
                    </a:lnTo>
                    <a:lnTo>
                      <a:pt x="7" y="39"/>
                    </a:lnTo>
                    <a:lnTo>
                      <a:pt x="5" y="39"/>
                    </a:lnTo>
                    <a:lnTo>
                      <a:pt x="9" y="40"/>
                    </a:lnTo>
                    <a:lnTo>
                      <a:pt x="12" y="40"/>
                    </a:lnTo>
                    <a:lnTo>
                      <a:pt x="15" y="37"/>
                    </a:lnTo>
                    <a:lnTo>
                      <a:pt x="17" y="33"/>
                    </a:lnTo>
                    <a:lnTo>
                      <a:pt x="18" y="29"/>
                    </a:lnTo>
                    <a:lnTo>
                      <a:pt x="19" y="25"/>
                    </a:lnTo>
                    <a:lnTo>
                      <a:pt x="19" y="20"/>
                    </a:lnTo>
                    <a:lnTo>
                      <a:pt x="19" y="16"/>
                    </a:lnTo>
                    <a:lnTo>
                      <a:pt x="18" y="9"/>
                    </a:lnTo>
                    <a:lnTo>
                      <a:pt x="17" y="7"/>
                    </a:lnTo>
                    <a:lnTo>
                      <a:pt x="15" y="9"/>
                    </a:lnTo>
                    <a:lnTo>
                      <a:pt x="14" y="12"/>
                    </a:lnTo>
                    <a:lnTo>
                      <a:pt x="13" y="15"/>
                    </a:lnTo>
                    <a:lnTo>
                      <a:pt x="8" y="0"/>
                    </a:lnTo>
                    <a:lnTo>
                      <a:pt x="5" y="3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35" name="Freeform 906">
                <a:extLst>
                  <a:ext uri="{FF2B5EF4-FFF2-40B4-BE49-F238E27FC236}">
                    <a16:creationId xmlns:a16="http://schemas.microsoft.com/office/drawing/2014/main" id="{2DFC270A-A959-40AF-8AB1-4E2CED4CD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" y="80"/>
                <a:ext cx="9" cy="11"/>
              </a:xfrm>
              <a:custGeom>
                <a:avLst/>
                <a:gdLst>
                  <a:gd name="T0" fmla="*/ 1 w 9"/>
                  <a:gd name="T1" fmla="*/ 3 h 11"/>
                  <a:gd name="T2" fmla="*/ 2 w 9"/>
                  <a:gd name="T3" fmla="*/ 3 h 11"/>
                  <a:gd name="T4" fmla="*/ 5 w 9"/>
                  <a:gd name="T5" fmla="*/ 5 h 11"/>
                  <a:gd name="T6" fmla="*/ 6 w 9"/>
                  <a:gd name="T7" fmla="*/ 7 h 11"/>
                  <a:gd name="T8" fmla="*/ 7 w 9"/>
                  <a:gd name="T9" fmla="*/ 11 h 11"/>
                  <a:gd name="T10" fmla="*/ 9 w 9"/>
                  <a:gd name="T11" fmla="*/ 8 h 11"/>
                  <a:gd name="T12" fmla="*/ 6 w 9"/>
                  <a:gd name="T13" fmla="*/ 3 h 11"/>
                  <a:gd name="T14" fmla="*/ 4 w 9"/>
                  <a:gd name="T15" fmla="*/ 0 h 11"/>
                  <a:gd name="T16" fmla="*/ 0 w 9"/>
                  <a:gd name="T17" fmla="*/ 0 h 11"/>
                  <a:gd name="T18" fmla="*/ 1 w 9"/>
                  <a:gd name="T19" fmla="*/ 3 h 11"/>
                  <a:gd name="T20" fmla="*/ 1 w 9"/>
                  <a:gd name="T21" fmla="*/ 3 h 11"/>
                  <a:gd name="T22" fmla="*/ 1 w 9"/>
                  <a:gd name="T23" fmla="*/ 3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1"/>
                  <a:gd name="T38" fmla="*/ 9 w 9"/>
                  <a:gd name="T39" fmla="*/ 11 h 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1">
                    <a:moveTo>
                      <a:pt x="1" y="3"/>
                    </a:moveTo>
                    <a:lnTo>
                      <a:pt x="2" y="3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7" y="11"/>
                    </a:lnTo>
                    <a:lnTo>
                      <a:pt x="9" y="8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36" name="Freeform 907">
                <a:extLst>
                  <a:ext uri="{FF2B5EF4-FFF2-40B4-BE49-F238E27FC236}">
                    <a16:creationId xmlns:a16="http://schemas.microsoft.com/office/drawing/2014/main" id="{3DFD5179-1393-4200-9B43-D64192F1C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" y="113"/>
                <a:ext cx="20" cy="14"/>
              </a:xfrm>
              <a:custGeom>
                <a:avLst/>
                <a:gdLst>
                  <a:gd name="T0" fmla="*/ 0 w 20"/>
                  <a:gd name="T1" fmla="*/ 0 h 14"/>
                  <a:gd name="T2" fmla="*/ 4 w 20"/>
                  <a:gd name="T3" fmla="*/ 8 h 14"/>
                  <a:gd name="T4" fmla="*/ 10 w 20"/>
                  <a:gd name="T5" fmla="*/ 12 h 14"/>
                  <a:gd name="T6" fmla="*/ 18 w 20"/>
                  <a:gd name="T7" fmla="*/ 14 h 14"/>
                  <a:gd name="T8" fmla="*/ 20 w 20"/>
                  <a:gd name="T9" fmla="*/ 7 h 14"/>
                  <a:gd name="T10" fmla="*/ 13 w 20"/>
                  <a:gd name="T11" fmla="*/ 0 h 14"/>
                  <a:gd name="T12" fmla="*/ 0 w 20"/>
                  <a:gd name="T13" fmla="*/ 0 h 14"/>
                  <a:gd name="T14" fmla="*/ 0 w 20"/>
                  <a:gd name="T15" fmla="*/ 0 h 14"/>
                  <a:gd name="T16" fmla="*/ 0 w 20"/>
                  <a:gd name="T17" fmla="*/ 0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14"/>
                  <a:gd name="T29" fmla="*/ 20 w 20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14">
                    <a:moveTo>
                      <a:pt x="0" y="0"/>
                    </a:moveTo>
                    <a:lnTo>
                      <a:pt x="4" y="8"/>
                    </a:lnTo>
                    <a:lnTo>
                      <a:pt x="10" y="12"/>
                    </a:lnTo>
                    <a:lnTo>
                      <a:pt x="18" y="14"/>
                    </a:lnTo>
                    <a:lnTo>
                      <a:pt x="20" y="7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37" name="Freeform 908">
                <a:extLst>
                  <a:ext uri="{FF2B5EF4-FFF2-40B4-BE49-F238E27FC236}">
                    <a16:creationId xmlns:a16="http://schemas.microsoft.com/office/drawing/2014/main" id="{A3D28243-8FAB-4F47-9978-CCE94C267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63"/>
                <a:ext cx="74" cy="66"/>
              </a:xfrm>
              <a:custGeom>
                <a:avLst/>
                <a:gdLst>
                  <a:gd name="T0" fmla="*/ 0 w 74"/>
                  <a:gd name="T1" fmla="*/ 46 h 66"/>
                  <a:gd name="T2" fmla="*/ 3 w 74"/>
                  <a:gd name="T3" fmla="*/ 54 h 66"/>
                  <a:gd name="T4" fmla="*/ 6 w 74"/>
                  <a:gd name="T5" fmla="*/ 58 h 66"/>
                  <a:gd name="T6" fmla="*/ 10 w 74"/>
                  <a:gd name="T7" fmla="*/ 61 h 66"/>
                  <a:gd name="T8" fmla="*/ 15 w 74"/>
                  <a:gd name="T9" fmla="*/ 64 h 66"/>
                  <a:gd name="T10" fmla="*/ 23 w 74"/>
                  <a:gd name="T11" fmla="*/ 66 h 66"/>
                  <a:gd name="T12" fmla="*/ 37 w 74"/>
                  <a:gd name="T13" fmla="*/ 66 h 66"/>
                  <a:gd name="T14" fmla="*/ 57 w 74"/>
                  <a:gd name="T15" fmla="*/ 65 h 66"/>
                  <a:gd name="T16" fmla="*/ 64 w 74"/>
                  <a:gd name="T17" fmla="*/ 59 h 66"/>
                  <a:gd name="T18" fmla="*/ 70 w 74"/>
                  <a:gd name="T19" fmla="*/ 50 h 66"/>
                  <a:gd name="T20" fmla="*/ 74 w 74"/>
                  <a:gd name="T21" fmla="*/ 38 h 66"/>
                  <a:gd name="T22" fmla="*/ 73 w 74"/>
                  <a:gd name="T23" fmla="*/ 28 h 66"/>
                  <a:gd name="T24" fmla="*/ 70 w 74"/>
                  <a:gd name="T25" fmla="*/ 17 h 66"/>
                  <a:gd name="T26" fmla="*/ 65 w 74"/>
                  <a:gd name="T27" fmla="*/ 9 h 66"/>
                  <a:gd name="T28" fmla="*/ 55 w 74"/>
                  <a:gd name="T29" fmla="*/ 1 h 66"/>
                  <a:gd name="T30" fmla="*/ 48 w 74"/>
                  <a:gd name="T31" fmla="*/ 0 h 66"/>
                  <a:gd name="T32" fmla="*/ 39 w 74"/>
                  <a:gd name="T33" fmla="*/ 6 h 66"/>
                  <a:gd name="T34" fmla="*/ 33 w 74"/>
                  <a:gd name="T35" fmla="*/ 14 h 66"/>
                  <a:gd name="T36" fmla="*/ 29 w 74"/>
                  <a:gd name="T37" fmla="*/ 21 h 66"/>
                  <a:gd name="T38" fmla="*/ 25 w 74"/>
                  <a:gd name="T39" fmla="*/ 30 h 66"/>
                  <a:gd name="T40" fmla="*/ 20 w 74"/>
                  <a:gd name="T41" fmla="*/ 37 h 66"/>
                  <a:gd name="T42" fmla="*/ 15 w 74"/>
                  <a:gd name="T43" fmla="*/ 43 h 66"/>
                  <a:gd name="T44" fmla="*/ 10 w 74"/>
                  <a:gd name="T45" fmla="*/ 45 h 66"/>
                  <a:gd name="T46" fmla="*/ 0 w 74"/>
                  <a:gd name="T47" fmla="*/ 46 h 66"/>
                  <a:gd name="T48" fmla="*/ 0 w 74"/>
                  <a:gd name="T49" fmla="*/ 46 h 66"/>
                  <a:gd name="T50" fmla="*/ 0 w 74"/>
                  <a:gd name="T51" fmla="*/ 46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4"/>
                  <a:gd name="T79" fmla="*/ 0 h 66"/>
                  <a:gd name="T80" fmla="*/ 74 w 74"/>
                  <a:gd name="T81" fmla="*/ 66 h 6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4" h="66">
                    <a:moveTo>
                      <a:pt x="0" y="46"/>
                    </a:moveTo>
                    <a:lnTo>
                      <a:pt x="3" y="54"/>
                    </a:lnTo>
                    <a:lnTo>
                      <a:pt x="6" y="58"/>
                    </a:lnTo>
                    <a:lnTo>
                      <a:pt x="10" y="61"/>
                    </a:lnTo>
                    <a:lnTo>
                      <a:pt x="15" y="64"/>
                    </a:lnTo>
                    <a:lnTo>
                      <a:pt x="23" y="66"/>
                    </a:lnTo>
                    <a:lnTo>
                      <a:pt x="37" y="66"/>
                    </a:lnTo>
                    <a:lnTo>
                      <a:pt x="57" y="65"/>
                    </a:lnTo>
                    <a:lnTo>
                      <a:pt x="64" y="59"/>
                    </a:lnTo>
                    <a:lnTo>
                      <a:pt x="70" y="50"/>
                    </a:lnTo>
                    <a:lnTo>
                      <a:pt x="74" y="38"/>
                    </a:lnTo>
                    <a:lnTo>
                      <a:pt x="73" y="28"/>
                    </a:lnTo>
                    <a:lnTo>
                      <a:pt x="70" y="17"/>
                    </a:lnTo>
                    <a:lnTo>
                      <a:pt x="65" y="9"/>
                    </a:lnTo>
                    <a:lnTo>
                      <a:pt x="55" y="1"/>
                    </a:lnTo>
                    <a:lnTo>
                      <a:pt x="48" y="0"/>
                    </a:lnTo>
                    <a:lnTo>
                      <a:pt x="39" y="6"/>
                    </a:lnTo>
                    <a:lnTo>
                      <a:pt x="33" y="14"/>
                    </a:lnTo>
                    <a:lnTo>
                      <a:pt x="29" y="21"/>
                    </a:lnTo>
                    <a:lnTo>
                      <a:pt x="25" y="30"/>
                    </a:lnTo>
                    <a:lnTo>
                      <a:pt x="20" y="37"/>
                    </a:lnTo>
                    <a:lnTo>
                      <a:pt x="15" y="43"/>
                    </a:lnTo>
                    <a:lnTo>
                      <a:pt x="10" y="45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7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38" name="Freeform 909">
                <a:extLst>
                  <a:ext uri="{FF2B5EF4-FFF2-40B4-BE49-F238E27FC236}">
                    <a16:creationId xmlns:a16="http://schemas.microsoft.com/office/drawing/2014/main" id="{2E3E40AC-FC0F-4229-B096-42DA999A2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" y="65"/>
                <a:ext cx="16" cy="7"/>
              </a:xfrm>
              <a:custGeom>
                <a:avLst/>
                <a:gdLst>
                  <a:gd name="T0" fmla="*/ 0 w 16"/>
                  <a:gd name="T1" fmla="*/ 3 h 7"/>
                  <a:gd name="T2" fmla="*/ 4 w 16"/>
                  <a:gd name="T3" fmla="*/ 4 h 7"/>
                  <a:gd name="T4" fmla="*/ 12 w 16"/>
                  <a:gd name="T5" fmla="*/ 7 h 7"/>
                  <a:gd name="T6" fmla="*/ 9 w 16"/>
                  <a:gd name="T7" fmla="*/ 4 h 7"/>
                  <a:gd name="T8" fmla="*/ 14 w 16"/>
                  <a:gd name="T9" fmla="*/ 6 h 7"/>
                  <a:gd name="T10" fmla="*/ 10 w 16"/>
                  <a:gd name="T11" fmla="*/ 4 h 7"/>
                  <a:gd name="T12" fmla="*/ 16 w 16"/>
                  <a:gd name="T13" fmla="*/ 6 h 7"/>
                  <a:gd name="T14" fmla="*/ 11 w 16"/>
                  <a:gd name="T15" fmla="*/ 2 h 7"/>
                  <a:gd name="T16" fmla="*/ 6 w 16"/>
                  <a:gd name="T17" fmla="*/ 0 h 7"/>
                  <a:gd name="T18" fmla="*/ 3 w 16"/>
                  <a:gd name="T19" fmla="*/ 0 h 7"/>
                  <a:gd name="T20" fmla="*/ 0 w 16"/>
                  <a:gd name="T21" fmla="*/ 2 h 7"/>
                  <a:gd name="T22" fmla="*/ 0 w 16"/>
                  <a:gd name="T23" fmla="*/ 3 h 7"/>
                  <a:gd name="T24" fmla="*/ 0 w 16"/>
                  <a:gd name="T25" fmla="*/ 3 h 7"/>
                  <a:gd name="T26" fmla="*/ 0 w 16"/>
                  <a:gd name="T27" fmla="*/ 3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7"/>
                  <a:gd name="T44" fmla="*/ 16 w 1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7">
                    <a:moveTo>
                      <a:pt x="0" y="3"/>
                    </a:moveTo>
                    <a:lnTo>
                      <a:pt x="4" y="4"/>
                    </a:lnTo>
                    <a:lnTo>
                      <a:pt x="12" y="7"/>
                    </a:lnTo>
                    <a:lnTo>
                      <a:pt x="9" y="4"/>
                    </a:lnTo>
                    <a:lnTo>
                      <a:pt x="14" y="6"/>
                    </a:lnTo>
                    <a:lnTo>
                      <a:pt x="10" y="4"/>
                    </a:lnTo>
                    <a:lnTo>
                      <a:pt x="16" y="6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39" name="Freeform 910">
                <a:extLst>
                  <a:ext uri="{FF2B5EF4-FFF2-40B4-BE49-F238E27FC236}">
                    <a16:creationId xmlns:a16="http://schemas.microsoft.com/office/drawing/2014/main" id="{E3814E75-7B0A-40F4-80DE-77E663120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" y="84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1 h 4"/>
                  <a:gd name="T4" fmla="*/ 0 w 4"/>
                  <a:gd name="T5" fmla="*/ 4 h 4"/>
                  <a:gd name="T6" fmla="*/ 0 w 4"/>
                  <a:gd name="T7" fmla="*/ 2 h 4"/>
                  <a:gd name="T8" fmla="*/ 3 w 4"/>
                  <a:gd name="T9" fmla="*/ 0 h 4"/>
                  <a:gd name="T10" fmla="*/ 3 w 4"/>
                  <a:gd name="T11" fmla="*/ 0 h 4"/>
                  <a:gd name="T12" fmla="*/ 3 w 4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3" y="0"/>
                    </a:moveTo>
                    <a:lnTo>
                      <a:pt x="4" y="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40" name="Freeform 911">
                <a:extLst>
                  <a:ext uri="{FF2B5EF4-FFF2-40B4-BE49-F238E27FC236}">
                    <a16:creationId xmlns:a16="http://schemas.microsoft.com/office/drawing/2014/main" id="{53949C36-8FFB-4011-8174-4C3D8945E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" y="98"/>
                <a:ext cx="5" cy="8"/>
              </a:xfrm>
              <a:custGeom>
                <a:avLst/>
                <a:gdLst>
                  <a:gd name="T0" fmla="*/ 0 w 5"/>
                  <a:gd name="T1" fmla="*/ 4 h 8"/>
                  <a:gd name="T2" fmla="*/ 1 w 5"/>
                  <a:gd name="T3" fmla="*/ 1 h 8"/>
                  <a:gd name="T4" fmla="*/ 1 w 5"/>
                  <a:gd name="T5" fmla="*/ 4 h 8"/>
                  <a:gd name="T6" fmla="*/ 3 w 5"/>
                  <a:gd name="T7" fmla="*/ 0 h 8"/>
                  <a:gd name="T8" fmla="*/ 3 w 5"/>
                  <a:gd name="T9" fmla="*/ 5 h 8"/>
                  <a:gd name="T10" fmla="*/ 5 w 5"/>
                  <a:gd name="T11" fmla="*/ 0 h 8"/>
                  <a:gd name="T12" fmla="*/ 5 w 5"/>
                  <a:gd name="T13" fmla="*/ 5 h 8"/>
                  <a:gd name="T14" fmla="*/ 4 w 5"/>
                  <a:gd name="T15" fmla="*/ 8 h 8"/>
                  <a:gd name="T16" fmla="*/ 0 w 5"/>
                  <a:gd name="T17" fmla="*/ 4 h 8"/>
                  <a:gd name="T18" fmla="*/ 0 w 5"/>
                  <a:gd name="T19" fmla="*/ 4 h 8"/>
                  <a:gd name="T20" fmla="*/ 0 w 5"/>
                  <a:gd name="T21" fmla="*/ 4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8"/>
                  <a:gd name="T35" fmla="*/ 5 w 5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8">
                    <a:moveTo>
                      <a:pt x="0" y="4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5" y="5"/>
                    </a:lnTo>
                    <a:lnTo>
                      <a:pt x="4" y="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41" name="Freeform 912">
                <a:extLst>
                  <a:ext uri="{FF2B5EF4-FFF2-40B4-BE49-F238E27FC236}">
                    <a16:creationId xmlns:a16="http://schemas.microsoft.com/office/drawing/2014/main" id="{753AEF3B-3126-42FB-9FB4-3748F2B22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" y="112"/>
                <a:ext cx="14" cy="4"/>
              </a:xfrm>
              <a:custGeom>
                <a:avLst/>
                <a:gdLst>
                  <a:gd name="T0" fmla="*/ 1 w 14"/>
                  <a:gd name="T1" fmla="*/ 2 h 4"/>
                  <a:gd name="T2" fmla="*/ 8 w 14"/>
                  <a:gd name="T3" fmla="*/ 0 h 4"/>
                  <a:gd name="T4" fmla="*/ 14 w 14"/>
                  <a:gd name="T5" fmla="*/ 0 h 4"/>
                  <a:gd name="T6" fmla="*/ 9 w 14"/>
                  <a:gd name="T7" fmla="*/ 3 h 4"/>
                  <a:gd name="T8" fmla="*/ 3 w 14"/>
                  <a:gd name="T9" fmla="*/ 4 h 4"/>
                  <a:gd name="T10" fmla="*/ 0 w 14"/>
                  <a:gd name="T11" fmla="*/ 4 h 4"/>
                  <a:gd name="T12" fmla="*/ 1 w 14"/>
                  <a:gd name="T13" fmla="*/ 2 h 4"/>
                  <a:gd name="T14" fmla="*/ 1 w 14"/>
                  <a:gd name="T15" fmla="*/ 2 h 4"/>
                  <a:gd name="T16" fmla="*/ 1 w 1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"/>
                  <a:gd name="T29" fmla="*/ 14 w 1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">
                    <a:moveTo>
                      <a:pt x="1" y="2"/>
                    </a:moveTo>
                    <a:lnTo>
                      <a:pt x="8" y="0"/>
                    </a:lnTo>
                    <a:lnTo>
                      <a:pt x="14" y="0"/>
                    </a:lnTo>
                    <a:lnTo>
                      <a:pt x="9" y="3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42" name="Freeform 913">
                <a:extLst>
                  <a:ext uri="{FF2B5EF4-FFF2-40B4-BE49-F238E27FC236}">
                    <a16:creationId xmlns:a16="http://schemas.microsoft.com/office/drawing/2014/main" id="{E1457257-7EEE-468D-9631-3A8D4F03C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" y="106"/>
                <a:ext cx="8" cy="8"/>
              </a:xfrm>
              <a:custGeom>
                <a:avLst/>
                <a:gdLst>
                  <a:gd name="T0" fmla="*/ 1 w 8"/>
                  <a:gd name="T1" fmla="*/ 0 h 8"/>
                  <a:gd name="T2" fmla="*/ 7 w 8"/>
                  <a:gd name="T3" fmla="*/ 4 h 8"/>
                  <a:gd name="T4" fmla="*/ 8 w 8"/>
                  <a:gd name="T5" fmla="*/ 8 h 8"/>
                  <a:gd name="T6" fmla="*/ 4 w 8"/>
                  <a:gd name="T7" fmla="*/ 5 h 8"/>
                  <a:gd name="T8" fmla="*/ 0 w 8"/>
                  <a:gd name="T9" fmla="*/ 0 h 8"/>
                  <a:gd name="T10" fmla="*/ 1 w 8"/>
                  <a:gd name="T11" fmla="*/ 0 h 8"/>
                  <a:gd name="T12" fmla="*/ 1 w 8"/>
                  <a:gd name="T13" fmla="*/ 0 h 8"/>
                  <a:gd name="T14" fmla="*/ 1 w 8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8"/>
                  <a:gd name="T26" fmla="*/ 8 w 8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8">
                    <a:moveTo>
                      <a:pt x="1" y="0"/>
                    </a:moveTo>
                    <a:lnTo>
                      <a:pt x="7" y="4"/>
                    </a:lnTo>
                    <a:lnTo>
                      <a:pt x="8" y="8"/>
                    </a:lnTo>
                    <a:lnTo>
                      <a:pt x="4" y="5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43" name="Freeform 914">
                <a:extLst>
                  <a:ext uri="{FF2B5EF4-FFF2-40B4-BE49-F238E27FC236}">
                    <a16:creationId xmlns:a16="http://schemas.microsoft.com/office/drawing/2014/main" id="{A0186537-A756-400A-99CA-304578694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" y="87"/>
                <a:ext cx="14" cy="7"/>
              </a:xfrm>
              <a:custGeom>
                <a:avLst/>
                <a:gdLst>
                  <a:gd name="T0" fmla="*/ 2 w 14"/>
                  <a:gd name="T1" fmla="*/ 2 h 7"/>
                  <a:gd name="T2" fmla="*/ 0 w 14"/>
                  <a:gd name="T3" fmla="*/ 7 h 7"/>
                  <a:gd name="T4" fmla="*/ 14 w 14"/>
                  <a:gd name="T5" fmla="*/ 1 h 7"/>
                  <a:gd name="T6" fmla="*/ 11 w 14"/>
                  <a:gd name="T7" fmla="*/ 0 h 7"/>
                  <a:gd name="T8" fmla="*/ 2 w 14"/>
                  <a:gd name="T9" fmla="*/ 2 h 7"/>
                  <a:gd name="T10" fmla="*/ 2 w 14"/>
                  <a:gd name="T11" fmla="*/ 2 h 7"/>
                  <a:gd name="T12" fmla="*/ 2 w 14"/>
                  <a:gd name="T13" fmla="*/ 2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7"/>
                  <a:gd name="T23" fmla="*/ 14 w 1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7">
                    <a:moveTo>
                      <a:pt x="2" y="2"/>
                    </a:moveTo>
                    <a:lnTo>
                      <a:pt x="0" y="7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44" name="Freeform 915">
                <a:extLst>
                  <a:ext uri="{FF2B5EF4-FFF2-40B4-BE49-F238E27FC236}">
                    <a16:creationId xmlns:a16="http://schemas.microsoft.com/office/drawing/2014/main" id="{8D42260E-7601-4EB5-BBF9-B8190AFAA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" y="87"/>
                <a:ext cx="41" cy="35"/>
              </a:xfrm>
              <a:custGeom>
                <a:avLst/>
                <a:gdLst>
                  <a:gd name="T0" fmla="*/ 0 w 41"/>
                  <a:gd name="T1" fmla="*/ 10 h 35"/>
                  <a:gd name="T2" fmla="*/ 10 w 41"/>
                  <a:gd name="T3" fmla="*/ 10 h 35"/>
                  <a:gd name="T4" fmla="*/ 11 w 41"/>
                  <a:gd name="T5" fmla="*/ 28 h 35"/>
                  <a:gd name="T6" fmla="*/ 7 w 41"/>
                  <a:gd name="T7" fmla="*/ 25 h 35"/>
                  <a:gd name="T8" fmla="*/ 5 w 41"/>
                  <a:gd name="T9" fmla="*/ 22 h 35"/>
                  <a:gd name="T10" fmla="*/ 2 w 41"/>
                  <a:gd name="T11" fmla="*/ 18 h 35"/>
                  <a:gd name="T12" fmla="*/ 0 w 41"/>
                  <a:gd name="T13" fmla="*/ 20 h 35"/>
                  <a:gd name="T14" fmla="*/ 2 w 41"/>
                  <a:gd name="T15" fmla="*/ 26 h 35"/>
                  <a:gd name="T16" fmla="*/ 9 w 41"/>
                  <a:gd name="T17" fmla="*/ 31 h 35"/>
                  <a:gd name="T18" fmla="*/ 14 w 41"/>
                  <a:gd name="T19" fmla="*/ 34 h 35"/>
                  <a:gd name="T20" fmla="*/ 22 w 41"/>
                  <a:gd name="T21" fmla="*/ 34 h 35"/>
                  <a:gd name="T22" fmla="*/ 27 w 41"/>
                  <a:gd name="T23" fmla="*/ 33 h 35"/>
                  <a:gd name="T24" fmla="*/ 23 w 41"/>
                  <a:gd name="T25" fmla="*/ 35 h 35"/>
                  <a:gd name="T26" fmla="*/ 29 w 41"/>
                  <a:gd name="T27" fmla="*/ 33 h 35"/>
                  <a:gd name="T28" fmla="*/ 34 w 41"/>
                  <a:gd name="T29" fmla="*/ 30 h 35"/>
                  <a:gd name="T30" fmla="*/ 37 w 41"/>
                  <a:gd name="T31" fmla="*/ 27 h 35"/>
                  <a:gd name="T32" fmla="*/ 40 w 41"/>
                  <a:gd name="T33" fmla="*/ 23 h 35"/>
                  <a:gd name="T34" fmla="*/ 41 w 41"/>
                  <a:gd name="T35" fmla="*/ 18 h 35"/>
                  <a:gd name="T36" fmla="*/ 40 w 41"/>
                  <a:gd name="T37" fmla="*/ 19 h 35"/>
                  <a:gd name="T38" fmla="*/ 41 w 41"/>
                  <a:gd name="T39" fmla="*/ 16 h 35"/>
                  <a:gd name="T40" fmla="*/ 41 w 41"/>
                  <a:gd name="T41" fmla="*/ 10 h 35"/>
                  <a:gd name="T42" fmla="*/ 41 w 41"/>
                  <a:gd name="T43" fmla="*/ 6 h 35"/>
                  <a:gd name="T44" fmla="*/ 40 w 41"/>
                  <a:gd name="T45" fmla="*/ 3 h 35"/>
                  <a:gd name="T46" fmla="*/ 37 w 41"/>
                  <a:gd name="T47" fmla="*/ 4 h 35"/>
                  <a:gd name="T48" fmla="*/ 37 w 41"/>
                  <a:gd name="T49" fmla="*/ 9 h 35"/>
                  <a:gd name="T50" fmla="*/ 37 w 41"/>
                  <a:gd name="T51" fmla="*/ 12 h 35"/>
                  <a:gd name="T52" fmla="*/ 36 w 41"/>
                  <a:gd name="T53" fmla="*/ 17 h 35"/>
                  <a:gd name="T54" fmla="*/ 34 w 41"/>
                  <a:gd name="T55" fmla="*/ 20 h 35"/>
                  <a:gd name="T56" fmla="*/ 30 w 41"/>
                  <a:gd name="T57" fmla="*/ 25 h 35"/>
                  <a:gd name="T58" fmla="*/ 26 w 41"/>
                  <a:gd name="T59" fmla="*/ 28 h 35"/>
                  <a:gd name="T60" fmla="*/ 21 w 41"/>
                  <a:gd name="T61" fmla="*/ 30 h 35"/>
                  <a:gd name="T62" fmla="*/ 18 w 41"/>
                  <a:gd name="T63" fmla="*/ 30 h 35"/>
                  <a:gd name="T64" fmla="*/ 15 w 41"/>
                  <a:gd name="T65" fmla="*/ 29 h 35"/>
                  <a:gd name="T66" fmla="*/ 19 w 41"/>
                  <a:gd name="T67" fmla="*/ 19 h 35"/>
                  <a:gd name="T68" fmla="*/ 20 w 41"/>
                  <a:gd name="T69" fmla="*/ 0 h 35"/>
                  <a:gd name="T70" fmla="*/ 1 w 41"/>
                  <a:gd name="T71" fmla="*/ 8 h 35"/>
                  <a:gd name="T72" fmla="*/ 0 w 41"/>
                  <a:gd name="T73" fmla="*/ 10 h 35"/>
                  <a:gd name="T74" fmla="*/ 0 w 41"/>
                  <a:gd name="T75" fmla="*/ 10 h 35"/>
                  <a:gd name="T76" fmla="*/ 0 w 41"/>
                  <a:gd name="T77" fmla="*/ 10 h 3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"/>
                  <a:gd name="T118" fmla="*/ 0 h 35"/>
                  <a:gd name="T119" fmla="*/ 41 w 41"/>
                  <a:gd name="T120" fmla="*/ 35 h 3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" h="35">
                    <a:moveTo>
                      <a:pt x="0" y="10"/>
                    </a:moveTo>
                    <a:lnTo>
                      <a:pt x="10" y="10"/>
                    </a:lnTo>
                    <a:lnTo>
                      <a:pt x="11" y="28"/>
                    </a:lnTo>
                    <a:lnTo>
                      <a:pt x="7" y="25"/>
                    </a:lnTo>
                    <a:lnTo>
                      <a:pt x="5" y="2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9" y="31"/>
                    </a:lnTo>
                    <a:lnTo>
                      <a:pt x="14" y="34"/>
                    </a:lnTo>
                    <a:lnTo>
                      <a:pt x="22" y="34"/>
                    </a:lnTo>
                    <a:lnTo>
                      <a:pt x="27" y="33"/>
                    </a:lnTo>
                    <a:lnTo>
                      <a:pt x="23" y="35"/>
                    </a:lnTo>
                    <a:lnTo>
                      <a:pt x="29" y="33"/>
                    </a:lnTo>
                    <a:lnTo>
                      <a:pt x="34" y="30"/>
                    </a:lnTo>
                    <a:lnTo>
                      <a:pt x="37" y="27"/>
                    </a:lnTo>
                    <a:lnTo>
                      <a:pt x="40" y="23"/>
                    </a:lnTo>
                    <a:lnTo>
                      <a:pt x="41" y="18"/>
                    </a:lnTo>
                    <a:lnTo>
                      <a:pt x="40" y="19"/>
                    </a:lnTo>
                    <a:lnTo>
                      <a:pt x="41" y="16"/>
                    </a:lnTo>
                    <a:lnTo>
                      <a:pt x="41" y="10"/>
                    </a:lnTo>
                    <a:lnTo>
                      <a:pt x="41" y="6"/>
                    </a:lnTo>
                    <a:lnTo>
                      <a:pt x="40" y="3"/>
                    </a:lnTo>
                    <a:lnTo>
                      <a:pt x="37" y="4"/>
                    </a:lnTo>
                    <a:lnTo>
                      <a:pt x="37" y="9"/>
                    </a:lnTo>
                    <a:lnTo>
                      <a:pt x="37" y="12"/>
                    </a:lnTo>
                    <a:lnTo>
                      <a:pt x="36" y="17"/>
                    </a:lnTo>
                    <a:lnTo>
                      <a:pt x="34" y="20"/>
                    </a:lnTo>
                    <a:lnTo>
                      <a:pt x="30" y="25"/>
                    </a:lnTo>
                    <a:lnTo>
                      <a:pt x="26" y="28"/>
                    </a:lnTo>
                    <a:lnTo>
                      <a:pt x="21" y="30"/>
                    </a:lnTo>
                    <a:lnTo>
                      <a:pt x="18" y="30"/>
                    </a:lnTo>
                    <a:lnTo>
                      <a:pt x="15" y="29"/>
                    </a:lnTo>
                    <a:lnTo>
                      <a:pt x="19" y="19"/>
                    </a:lnTo>
                    <a:lnTo>
                      <a:pt x="20" y="0"/>
                    </a:lnTo>
                    <a:lnTo>
                      <a:pt x="1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45" name="Freeform 916">
                <a:extLst>
                  <a:ext uri="{FF2B5EF4-FFF2-40B4-BE49-F238E27FC236}">
                    <a16:creationId xmlns:a16="http://schemas.microsoft.com/office/drawing/2014/main" id="{F69AB6E8-C6DE-4BAE-8B9A-5ACEF9FD4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" y="85"/>
                <a:ext cx="18" cy="25"/>
              </a:xfrm>
              <a:custGeom>
                <a:avLst/>
                <a:gdLst>
                  <a:gd name="T0" fmla="*/ 17 w 18"/>
                  <a:gd name="T1" fmla="*/ 0 h 25"/>
                  <a:gd name="T2" fmla="*/ 7 w 18"/>
                  <a:gd name="T3" fmla="*/ 8 h 25"/>
                  <a:gd name="T4" fmla="*/ 0 w 18"/>
                  <a:gd name="T5" fmla="*/ 10 h 25"/>
                  <a:gd name="T6" fmla="*/ 0 w 18"/>
                  <a:gd name="T7" fmla="*/ 21 h 25"/>
                  <a:gd name="T8" fmla="*/ 16 w 18"/>
                  <a:gd name="T9" fmla="*/ 25 h 25"/>
                  <a:gd name="T10" fmla="*/ 18 w 18"/>
                  <a:gd name="T11" fmla="*/ 22 h 25"/>
                  <a:gd name="T12" fmla="*/ 12 w 18"/>
                  <a:gd name="T13" fmla="*/ 17 h 25"/>
                  <a:gd name="T14" fmla="*/ 18 w 18"/>
                  <a:gd name="T15" fmla="*/ 2 h 25"/>
                  <a:gd name="T16" fmla="*/ 17 w 18"/>
                  <a:gd name="T17" fmla="*/ 0 h 25"/>
                  <a:gd name="T18" fmla="*/ 17 w 18"/>
                  <a:gd name="T19" fmla="*/ 0 h 25"/>
                  <a:gd name="T20" fmla="*/ 17 w 18"/>
                  <a:gd name="T21" fmla="*/ 0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25"/>
                  <a:gd name="T35" fmla="*/ 18 w 18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25">
                    <a:moveTo>
                      <a:pt x="17" y="0"/>
                    </a:moveTo>
                    <a:lnTo>
                      <a:pt x="7" y="8"/>
                    </a:lnTo>
                    <a:lnTo>
                      <a:pt x="0" y="10"/>
                    </a:lnTo>
                    <a:lnTo>
                      <a:pt x="0" y="21"/>
                    </a:lnTo>
                    <a:lnTo>
                      <a:pt x="16" y="25"/>
                    </a:lnTo>
                    <a:lnTo>
                      <a:pt x="18" y="22"/>
                    </a:lnTo>
                    <a:lnTo>
                      <a:pt x="12" y="17"/>
                    </a:lnTo>
                    <a:lnTo>
                      <a:pt x="1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46" name="Freeform 917">
                <a:extLst>
                  <a:ext uri="{FF2B5EF4-FFF2-40B4-BE49-F238E27FC236}">
                    <a16:creationId xmlns:a16="http://schemas.microsoft.com/office/drawing/2014/main" id="{01A2E775-E921-406F-B0F7-E15F06FF1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" y="73"/>
                <a:ext cx="41" cy="24"/>
              </a:xfrm>
              <a:custGeom>
                <a:avLst/>
                <a:gdLst>
                  <a:gd name="T0" fmla="*/ 7 w 41"/>
                  <a:gd name="T1" fmla="*/ 7 h 24"/>
                  <a:gd name="T2" fmla="*/ 12 w 41"/>
                  <a:gd name="T3" fmla="*/ 5 h 24"/>
                  <a:gd name="T4" fmla="*/ 17 w 41"/>
                  <a:gd name="T5" fmla="*/ 16 h 24"/>
                  <a:gd name="T6" fmla="*/ 0 w 41"/>
                  <a:gd name="T7" fmla="*/ 23 h 24"/>
                  <a:gd name="T8" fmla="*/ 14 w 41"/>
                  <a:gd name="T9" fmla="*/ 22 h 24"/>
                  <a:gd name="T10" fmla="*/ 21 w 41"/>
                  <a:gd name="T11" fmla="*/ 24 h 24"/>
                  <a:gd name="T12" fmla="*/ 27 w 41"/>
                  <a:gd name="T13" fmla="*/ 23 h 24"/>
                  <a:gd name="T14" fmla="*/ 35 w 41"/>
                  <a:gd name="T15" fmla="*/ 13 h 24"/>
                  <a:gd name="T16" fmla="*/ 36 w 41"/>
                  <a:gd name="T17" fmla="*/ 16 h 24"/>
                  <a:gd name="T18" fmla="*/ 37 w 41"/>
                  <a:gd name="T19" fmla="*/ 21 h 24"/>
                  <a:gd name="T20" fmla="*/ 38 w 41"/>
                  <a:gd name="T21" fmla="*/ 18 h 24"/>
                  <a:gd name="T22" fmla="*/ 39 w 41"/>
                  <a:gd name="T23" fmla="*/ 21 h 24"/>
                  <a:gd name="T24" fmla="*/ 39 w 41"/>
                  <a:gd name="T25" fmla="*/ 18 h 24"/>
                  <a:gd name="T26" fmla="*/ 41 w 41"/>
                  <a:gd name="T27" fmla="*/ 21 h 24"/>
                  <a:gd name="T28" fmla="*/ 40 w 41"/>
                  <a:gd name="T29" fmla="*/ 15 h 24"/>
                  <a:gd name="T30" fmla="*/ 37 w 41"/>
                  <a:gd name="T31" fmla="*/ 10 h 24"/>
                  <a:gd name="T32" fmla="*/ 27 w 41"/>
                  <a:gd name="T33" fmla="*/ 17 h 24"/>
                  <a:gd name="T34" fmla="*/ 16 w 41"/>
                  <a:gd name="T35" fmla="*/ 4 h 24"/>
                  <a:gd name="T36" fmla="*/ 19 w 41"/>
                  <a:gd name="T37" fmla="*/ 4 h 24"/>
                  <a:gd name="T38" fmla="*/ 24 w 41"/>
                  <a:gd name="T39" fmla="*/ 4 h 24"/>
                  <a:gd name="T40" fmla="*/ 24 w 41"/>
                  <a:gd name="T41" fmla="*/ 1 h 24"/>
                  <a:gd name="T42" fmla="*/ 18 w 41"/>
                  <a:gd name="T43" fmla="*/ 0 h 24"/>
                  <a:gd name="T44" fmla="*/ 12 w 41"/>
                  <a:gd name="T45" fmla="*/ 1 h 24"/>
                  <a:gd name="T46" fmla="*/ 9 w 41"/>
                  <a:gd name="T47" fmla="*/ 3 h 24"/>
                  <a:gd name="T48" fmla="*/ 7 w 41"/>
                  <a:gd name="T49" fmla="*/ 7 h 24"/>
                  <a:gd name="T50" fmla="*/ 7 w 41"/>
                  <a:gd name="T51" fmla="*/ 7 h 24"/>
                  <a:gd name="T52" fmla="*/ 7 w 41"/>
                  <a:gd name="T53" fmla="*/ 7 h 2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1"/>
                  <a:gd name="T82" fmla="*/ 0 h 24"/>
                  <a:gd name="T83" fmla="*/ 41 w 41"/>
                  <a:gd name="T84" fmla="*/ 24 h 2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1" h="24">
                    <a:moveTo>
                      <a:pt x="7" y="7"/>
                    </a:moveTo>
                    <a:lnTo>
                      <a:pt x="12" y="5"/>
                    </a:lnTo>
                    <a:lnTo>
                      <a:pt x="17" y="16"/>
                    </a:lnTo>
                    <a:lnTo>
                      <a:pt x="0" y="23"/>
                    </a:lnTo>
                    <a:lnTo>
                      <a:pt x="14" y="22"/>
                    </a:lnTo>
                    <a:lnTo>
                      <a:pt x="21" y="24"/>
                    </a:lnTo>
                    <a:lnTo>
                      <a:pt x="27" y="23"/>
                    </a:lnTo>
                    <a:lnTo>
                      <a:pt x="35" y="13"/>
                    </a:lnTo>
                    <a:lnTo>
                      <a:pt x="36" y="16"/>
                    </a:lnTo>
                    <a:lnTo>
                      <a:pt x="37" y="21"/>
                    </a:lnTo>
                    <a:lnTo>
                      <a:pt x="38" y="18"/>
                    </a:lnTo>
                    <a:lnTo>
                      <a:pt x="39" y="21"/>
                    </a:lnTo>
                    <a:lnTo>
                      <a:pt x="39" y="18"/>
                    </a:lnTo>
                    <a:lnTo>
                      <a:pt x="41" y="21"/>
                    </a:lnTo>
                    <a:lnTo>
                      <a:pt x="40" y="15"/>
                    </a:lnTo>
                    <a:lnTo>
                      <a:pt x="37" y="10"/>
                    </a:lnTo>
                    <a:lnTo>
                      <a:pt x="27" y="17"/>
                    </a:lnTo>
                    <a:lnTo>
                      <a:pt x="16" y="4"/>
                    </a:lnTo>
                    <a:lnTo>
                      <a:pt x="19" y="4"/>
                    </a:lnTo>
                    <a:lnTo>
                      <a:pt x="24" y="4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9" y="3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47" name="Freeform 918">
                <a:extLst>
                  <a:ext uri="{FF2B5EF4-FFF2-40B4-BE49-F238E27FC236}">
                    <a16:creationId xmlns:a16="http://schemas.microsoft.com/office/drawing/2014/main" id="{C4C504E6-A871-4D90-B105-383AD256E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74"/>
                <a:ext cx="15" cy="12"/>
              </a:xfrm>
              <a:custGeom>
                <a:avLst/>
                <a:gdLst>
                  <a:gd name="T0" fmla="*/ 0 w 15"/>
                  <a:gd name="T1" fmla="*/ 3 h 12"/>
                  <a:gd name="T2" fmla="*/ 3 w 15"/>
                  <a:gd name="T3" fmla="*/ 5 h 12"/>
                  <a:gd name="T4" fmla="*/ 7 w 15"/>
                  <a:gd name="T5" fmla="*/ 7 h 12"/>
                  <a:gd name="T6" fmla="*/ 11 w 15"/>
                  <a:gd name="T7" fmla="*/ 12 h 12"/>
                  <a:gd name="T8" fmla="*/ 15 w 15"/>
                  <a:gd name="T9" fmla="*/ 8 h 12"/>
                  <a:gd name="T10" fmla="*/ 11 w 15"/>
                  <a:gd name="T11" fmla="*/ 5 h 12"/>
                  <a:gd name="T12" fmla="*/ 6 w 15"/>
                  <a:gd name="T13" fmla="*/ 2 h 12"/>
                  <a:gd name="T14" fmla="*/ 0 w 15"/>
                  <a:gd name="T15" fmla="*/ 0 h 12"/>
                  <a:gd name="T16" fmla="*/ 0 w 15"/>
                  <a:gd name="T17" fmla="*/ 3 h 12"/>
                  <a:gd name="T18" fmla="*/ 0 w 15"/>
                  <a:gd name="T19" fmla="*/ 3 h 12"/>
                  <a:gd name="T20" fmla="*/ 0 w 15"/>
                  <a:gd name="T21" fmla="*/ 3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12"/>
                  <a:gd name="T35" fmla="*/ 15 w 15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12">
                    <a:moveTo>
                      <a:pt x="0" y="3"/>
                    </a:moveTo>
                    <a:lnTo>
                      <a:pt x="3" y="5"/>
                    </a:lnTo>
                    <a:lnTo>
                      <a:pt x="7" y="7"/>
                    </a:lnTo>
                    <a:lnTo>
                      <a:pt x="11" y="12"/>
                    </a:lnTo>
                    <a:lnTo>
                      <a:pt x="15" y="8"/>
                    </a:lnTo>
                    <a:lnTo>
                      <a:pt x="11" y="5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48" name="Freeform 919">
                <a:extLst>
                  <a:ext uri="{FF2B5EF4-FFF2-40B4-BE49-F238E27FC236}">
                    <a16:creationId xmlns:a16="http://schemas.microsoft.com/office/drawing/2014/main" id="{8AA4AEB4-FC49-4FEE-A17E-D08BD7D33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" y="102"/>
                <a:ext cx="22" cy="19"/>
              </a:xfrm>
              <a:custGeom>
                <a:avLst/>
                <a:gdLst>
                  <a:gd name="T0" fmla="*/ 19 w 22"/>
                  <a:gd name="T1" fmla="*/ 0 h 19"/>
                  <a:gd name="T2" fmla="*/ 18 w 22"/>
                  <a:gd name="T3" fmla="*/ 5 h 19"/>
                  <a:gd name="T4" fmla="*/ 20 w 22"/>
                  <a:gd name="T5" fmla="*/ 2 h 19"/>
                  <a:gd name="T6" fmla="*/ 20 w 22"/>
                  <a:gd name="T7" fmla="*/ 6 h 19"/>
                  <a:gd name="T8" fmla="*/ 22 w 22"/>
                  <a:gd name="T9" fmla="*/ 5 h 19"/>
                  <a:gd name="T10" fmla="*/ 18 w 22"/>
                  <a:gd name="T11" fmla="*/ 10 h 19"/>
                  <a:gd name="T12" fmla="*/ 14 w 22"/>
                  <a:gd name="T13" fmla="*/ 15 h 19"/>
                  <a:gd name="T14" fmla="*/ 10 w 22"/>
                  <a:gd name="T15" fmla="*/ 18 h 19"/>
                  <a:gd name="T16" fmla="*/ 4 w 22"/>
                  <a:gd name="T17" fmla="*/ 19 h 19"/>
                  <a:gd name="T18" fmla="*/ 7 w 22"/>
                  <a:gd name="T19" fmla="*/ 17 h 19"/>
                  <a:gd name="T20" fmla="*/ 10 w 22"/>
                  <a:gd name="T21" fmla="*/ 15 h 19"/>
                  <a:gd name="T22" fmla="*/ 6 w 22"/>
                  <a:gd name="T23" fmla="*/ 16 h 19"/>
                  <a:gd name="T24" fmla="*/ 0 w 22"/>
                  <a:gd name="T25" fmla="*/ 16 h 19"/>
                  <a:gd name="T26" fmla="*/ 7 w 22"/>
                  <a:gd name="T27" fmla="*/ 15 h 19"/>
                  <a:gd name="T28" fmla="*/ 11 w 22"/>
                  <a:gd name="T29" fmla="*/ 11 h 19"/>
                  <a:gd name="T30" fmla="*/ 14 w 22"/>
                  <a:gd name="T31" fmla="*/ 8 h 19"/>
                  <a:gd name="T32" fmla="*/ 17 w 22"/>
                  <a:gd name="T33" fmla="*/ 4 h 19"/>
                  <a:gd name="T34" fmla="*/ 19 w 22"/>
                  <a:gd name="T35" fmla="*/ 0 h 19"/>
                  <a:gd name="T36" fmla="*/ 19 w 22"/>
                  <a:gd name="T37" fmla="*/ 0 h 19"/>
                  <a:gd name="T38" fmla="*/ 19 w 22"/>
                  <a:gd name="T39" fmla="*/ 0 h 1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2"/>
                  <a:gd name="T61" fmla="*/ 0 h 19"/>
                  <a:gd name="T62" fmla="*/ 22 w 22"/>
                  <a:gd name="T63" fmla="*/ 19 h 1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2" h="19">
                    <a:moveTo>
                      <a:pt x="19" y="0"/>
                    </a:moveTo>
                    <a:lnTo>
                      <a:pt x="18" y="5"/>
                    </a:lnTo>
                    <a:lnTo>
                      <a:pt x="20" y="2"/>
                    </a:lnTo>
                    <a:lnTo>
                      <a:pt x="20" y="6"/>
                    </a:lnTo>
                    <a:lnTo>
                      <a:pt x="22" y="5"/>
                    </a:lnTo>
                    <a:lnTo>
                      <a:pt x="18" y="10"/>
                    </a:lnTo>
                    <a:lnTo>
                      <a:pt x="14" y="15"/>
                    </a:lnTo>
                    <a:lnTo>
                      <a:pt x="10" y="18"/>
                    </a:lnTo>
                    <a:lnTo>
                      <a:pt x="4" y="19"/>
                    </a:lnTo>
                    <a:lnTo>
                      <a:pt x="7" y="17"/>
                    </a:lnTo>
                    <a:lnTo>
                      <a:pt x="10" y="15"/>
                    </a:lnTo>
                    <a:lnTo>
                      <a:pt x="6" y="16"/>
                    </a:lnTo>
                    <a:lnTo>
                      <a:pt x="0" y="16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4" y="8"/>
                    </a:lnTo>
                    <a:lnTo>
                      <a:pt x="17" y="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49" name="Freeform 920">
                <a:extLst>
                  <a:ext uri="{FF2B5EF4-FFF2-40B4-BE49-F238E27FC236}">
                    <a16:creationId xmlns:a16="http://schemas.microsoft.com/office/drawing/2014/main" id="{6DFC1D58-8DB4-4099-A07D-E287AE930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" y="97"/>
                <a:ext cx="8" cy="15"/>
              </a:xfrm>
              <a:custGeom>
                <a:avLst/>
                <a:gdLst>
                  <a:gd name="T0" fmla="*/ 4 w 8"/>
                  <a:gd name="T1" fmla="*/ 0 h 15"/>
                  <a:gd name="T2" fmla="*/ 4 w 8"/>
                  <a:gd name="T3" fmla="*/ 3 h 15"/>
                  <a:gd name="T4" fmla="*/ 5 w 8"/>
                  <a:gd name="T5" fmla="*/ 8 h 15"/>
                  <a:gd name="T6" fmla="*/ 8 w 8"/>
                  <a:gd name="T7" fmla="*/ 13 h 15"/>
                  <a:gd name="T8" fmla="*/ 5 w 8"/>
                  <a:gd name="T9" fmla="*/ 9 h 15"/>
                  <a:gd name="T10" fmla="*/ 7 w 8"/>
                  <a:gd name="T11" fmla="*/ 14 h 15"/>
                  <a:gd name="T12" fmla="*/ 4 w 8"/>
                  <a:gd name="T13" fmla="*/ 10 h 15"/>
                  <a:gd name="T14" fmla="*/ 6 w 8"/>
                  <a:gd name="T15" fmla="*/ 15 h 15"/>
                  <a:gd name="T16" fmla="*/ 3 w 8"/>
                  <a:gd name="T17" fmla="*/ 11 h 15"/>
                  <a:gd name="T18" fmla="*/ 2 w 8"/>
                  <a:gd name="T19" fmla="*/ 8 h 15"/>
                  <a:gd name="T20" fmla="*/ 1 w 8"/>
                  <a:gd name="T21" fmla="*/ 5 h 15"/>
                  <a:gd name="T22" fmla="*/ 0 w 8"/>
                  <a:gd name="T23" fmla="*/ 2 h 15"/>
                  <a:gd name="T24" fmla="*/ 4 w 8"/>
                  <a:gd name="T25" fmla="*/ 0 h 15"/>
                  <a:gd name="T26" fmla="*/ 4 w 8"/>
                  <a:gd name="T27" fmla="*/ 0 h 15"/>
                  <a:gd name="T28" fmla="*/ 4 w 8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"/>
                  <a:gd name="T46" fmla="*/ 0 h 15"/>
                  <a:gd name="T47" fmla="*/ 8 w 8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" h="15">
                    <a:moveTo>
                      <a:pt x="4" y="0"/>
                    </a:moveTo>
                    <a:lnTo>
                      <a:pt x="4" y="3"/>
                    </a:lnTo>
                    <a:lnTo>
                      <a:pt x="5" y="8"/>
                    </a:lnTo>
                    <a:lnTo>
                      <a:pt x="8" y="13"/>
                    </a:lnTo>
                    <a:lnTo>
                      <a:pt x="5" y="9"/>
                    </a:lnTo>
                    <a:lnTo>
                      <a:pt x="7" y="14"/>
                    </a:lnTo>
                    <a:lnTo>
                      <a:pt x="4" y="10"/>
                    </a:lnTo>
                    <a:lnTo>
                      <a:pt x="6" y="15"/>
                    </a:lnTo>
                    <a:lnTo>
                      <a:pt x="3" y="11"/>
                    </a:lnTo>
                    <a:lnTo>
                      <a:pt x="2" y="8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50" name="Freeform 921">
                <a:extLst>
                  <a:ext uri="{FF2B5EF4-FFF2-40B4-BE49-F238E27FC236}">
                    <a16:creationId xmlns:a16="http://schemas.microsoft.com/office/drawing/2014/main" id="{985A6452-213E-45F8-8637-A092B10A1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" y="8"/>
                <a:ext cx="136" cy="32"/>
              </a:xfrm>
              <a:custGeom>
                <a:avLst/>
                <a:gdLst>
                  <a:gd name="T0" fmla="*/ 0 w 136"/>
                  <a:gd name="T1" fmla="*/ 32 h 32"/>
                  <a:gd name="T2" fmla="*/ 22 w 136"/>
                  <a:gd name="T3" fmla="*/ 30 h 32"/>
                  <a:gd name="T4" fmla="*/ 56 w 136"/>
                  <a:gd name="T5" fmla="*/ 30 h 32"/>
                  <a:gd name="T6" fmla="*/ 97 w 136"/>
                  <a:gd name="T7" fmla="*/ 27 h 32"/>
                  <a:gd name="T8" fmla="*/ 125 w 136"/>
                  <a:gd name="T9" fmla="*/ 25 h 32"/>
                  <a:gd name="T10" fmla="*/ 128 w 136"/>
                  <a:gd name="T11" fmla="*/ 21 h 32"/>
                  <a:gd name="T12" fmla="*/ 136 w 136"/>
                  <a:gd name="T13" fmla="*/ 0 h 32"/>
                  <a:gd name="T14" fmla="*/ 80 w 136"/>
                  <a:gd name="T15" fmla="*/ 0 h 32"/>
                  <a:gd name="T16" fmla="*/ 36 w 136"/>
                  <a:gd name="T17" fmla="*/ 2 h 32"/>
                  <a:gd name="T18" fmla="*/ 25 w 136"/>
                  <a:gd name="T19" fmla="*/ 8 h 32"/>
                  <a:gd name="T20" fmla="*/ 11 w 136"/>
                  <a:gd name="T21" fmla="*/ 19 h 32"/>
                  <a:gd name="T22" fmla="*/ 4 w 136"/>
                  <a:gd name="T23" fmla="*/ 26 h 32"/>
                  <a:gd name="T24" fmla="*/ 0 w 136"/>
                  <a:gd name="T25" fmla="*/ 32 h 32"/>
                  <a:gd name="T26" fmla="*/ 0 w 136"/>
                  <a:gd name="T27" fmla="*/ 32 h 32"/>
                  <a:gd name="T28" fmla="*/ 0 w 136"/>
                  <a:gd name="T29" fmla="*/ 32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6"/>
                  <a:gd name="T46" fmla="*/ 0 h 32"/>
                  <a:gd name="T47" fmla="*/ 136 w 136"/>
                  <a:gd name="T48" fmla="*/ 32 h 3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6" h="32">
                    <a:moveTo>
                      <a:pt x="0" y="32"/>
                    </a:moveTo>
                    <a:lnTo>
                      <a:pt x="22" y="30"/>
                    </a:lnTo>
                    <a:lnTo>
                      <a:pt x="56" y="30"/>
                    </a:lnTo>
                    <a:lnTo>
                      <a:pt x="97" y="27"/>
                    </a:lnTo>
                    <a:lnTo>
                      <a:pt x="125" y="25"/>
                    </a:lnTo>
                    <a:lnTo>
                      <a:pt x="128" y="21"/>
                    </a:lnTo>
                    <a:lnTo>
                      <a:pt x="136" y="0"/>
                    </a:lnTo>
                    <a:lnTo>
                      <a:pt x="80" y="0"/>
                    </a:lnTo>
                    <a:lnTo>
                      <a:pt x="36" y="2"/>
                    </a:lnTo>
                    <a:lnTo>
                      <a:pt x="25" y="8"/>
                    </a:lnTo>
                    <a:lnTo>
                      <a:pt x="11" y="19"/>
                    </a:lnTo>
                    <a:lnTo>
                      <a:pt x="4" y="26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B5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51" name="Freeform 922">
                <a:extLst>
                  <a:ext uri="{FF2B5EF4-FFF2-40B4-BE49-F238E27FC236}">
                    <a16:creationId xmlns:a16="http://schemas.microsoft.com/office/drawing/2014/main" id="{CEF6F520-C6C2-42E0-A7D3-0F7F07AFD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" y="8"/>
                <a:ext cx="85" cy="30"/>
              </a:xfrm>
              <a:custGeom>
                <a:avLst/>
                <a:gdLst>
                  <a:gd name="T0" fmla="*/ 10 w 85"/>
                  <a:gd name="T1" fmla="*/ 0 h 30"/>
                  <a:gd name="T2" fmla="*/ 6 w 85"/>
                  <a:gd name="T3" fmla="*/ 7 h 30"/>
                  <a:gd name="T4" fmla="*/ 0 w 85"/>
                  <a:gd name="T5" fmla="*/ 26 h 30"/>
                  <a:gd name="T6" fmla="*/ 6 w 85"/>
                  <a:gd name="T7" fmla="*/ 22 h 30"/>
                  <a:gd name="T8" fmla="*/ 10 w 85"/>
                  <a:gd name="T9" fmla="*/ 20 h 30"/>
                  <a:gd name="T10" fmla="*/ 32 w 85"/>
                  <a:gd name="T11" fmla="*/ 22 h 30"/>
                  <a:gd name="T12" fmla="*/ 35 w 85"/>
                  <a:gd name="T13" fmla="*/ 25 h 30"/>
                  <a:gd name="T14" fmla="*/ 36 w 85"/>
                  <a:gd name="T15" fmla="*/ 30 h 30"/>
                  <a:gd name="T16" fmla="*/ 85 w 85"/>
                  <a:gd name="T17" fmla="*/ 28 h 30"/>
                  <a:gd name="T18" fmla="*/ 73 w 85"/>
                  <a:gd name="T19" fmla="*/ 17 h 30"/>
                  <a:gd name="T20" fmla="*/ 59 w 85"/>
                  <a:gd name="T21" fmla="*/ 6 h 30"/>
                  <a:gd name="T22" fmla="*/ 47 w 85"/>
                  <a:gd name="T23" fmla="*/ 1 h 30"/>
                  <a:gd name="T24" fmla="*/ 38 w 85"/>
                  <a:gd name="T25" fmla="*/ 0 h 30"/>
                  <a:gd name="T26" fmla="*/ 10 w 85"/>
                  <a:gd name="T27" fmla="*/ 0 h 30"/>
                  <a:gd name="T28" fmla="*/ 10 w 85"/>
                  <a:gd name="T29" fmla="*/ 0 h 30"/>
                  <a:gd name="T30" fmla="*/ 10 w 85"/>
                  <a:gd name="T31" fmla="*/ 0 h 3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5"/>
                  <a:gd name="T49" fmla="*/ 0 h 30"/>
                  <a:gd name="T50" fmla="*/ 85 w 85"/>
                  <a:gd name="T51" fmla="*/ 30 h 3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5" h="30">
                    <a:moveTo>
                      <a:pt x="10" y="0"/>
                    </a:moveTo>
                    <a:lnTo>
                      <a:pt x="6" y="7"/>
                    </a:lnTo>
                    <a:lnTo>
                      <a:pt x="0" y="26"/>
                    </a:lnTo>
                    <a:lnTo>
                      <a:pt x="6" y="22"/>
                    </a:lnTo>
                    <a:lnTo>
                      <a:pt x="10" y="20"/>
                    </a:lnTo>
                    <a:lnTo>
                      <a:pt x="32" y="22"/>
                    </a:lnTo>
                    <a:lnTo>
                      <a:pt x="35" y="25"/>
                    </a:lnTo>
                    <a:lnTo>
                      <a:pt x="36" y="30"/>
                    </a:lnTo>
                    <a:lnTo>
                      <a:pt x="85" y="28"/>
                    </a:lnTo>
                    <a:lnTo>
                      <a:pt x="73" y="17"/>
                    </a:lnTo>
                    <a:lnTo>
                      <a:pt x="59" y="6"/>
                    </a:lnTo>
                    <a:lnTo>
                      <a:pt x="47" y="1"/>
                    </a:lnTo>
                    <a:lnTo>
                      <a:pt x="38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B5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52" name="Freeform 923">
                <a:extLst>
                  <a:ext uri="{FF2B5EF4-FFF2-40B4-BE49-F238E27FC236}">
                    <a16:creationId xmlns:a16="http://schemas.microsoft.com/office/drawing/2014/main" id="{C1A6BE19-BE04-483D-8E22-8CF2FADE6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" y="11"/>
                <a:ext cx="37" cy="22"/>
              </a:xfrm>
              <a:custGeom>
                <a:avLst/>
                <a:gdLst>
                  <a:gd name="T0" fmla="*/ 37 w 37"/>
                  <a:gd name="T1" fmla="*/ 0 h 22"/>
                  <a:gd name="T2" fmla="*/ 19 w 37"/>
                  <a:gd name="T3" fmla="*/ 11 h 22"/>
                  <a:gd name="T4" fmla="*/ 0 w 37"/>
                  <a:gd name="T5" fmla="*/ 22 h 22"/>
                  <a:gd name="T6" fmla="*/ 14 w 37"/>
                  <a:gd name="T7" fmla="*/ 9 h 22"/>
                  <a:gd name="T8" fmla="*/ 24 w 37"/>
                  <a:gd name="T9" fmla="*/ 1 h 22"/>
                  <a:gd name="T10" fmla="*/ 37 w 37"/>
                  <a:gd name="T11" fmla="*/ 0 h 22"/>
                  <a:gd name="T12" fmla="*/ 37 w 37"/>
                  <a:gd name="T13" fmla="*/ 0 h 22"/>
                  <a:gd name="T14" fmla="*/ 37 w 37"/>
                  <a:gd name="T15" fmla="*/ 0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7"/>
                  <a:gd name="T25" fmla="*/ 0 h 22"/>
                  <a:gd name="T26" fmla="*/ 37 w 37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7" h="22">
                    <a:moveTo>
                      <a:pt x="37" y="0"/>
                    </a:moveTo>
                    <a:lnTo>
                      <a:pt x="19" y="11"/>
                    </a:lnTo>
                    <a:lnTo>
                      <a:pt x="0" y="22"/>
                    </a:lnTo>
                    <a:lnTo>
                      <a:pt x="14" y="9"/>
                    </a:lnTo>
                    <a:lnTo>
                      <a:pt x="24" y="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53" name="Freeform 924">
                <a:extLst>
                  <a:ext uri="{FF2B5EF4-FFF2-40B4-BE49-F238E27FC236}">
                    <a16:creationId xmlns:a16="http://schemas.microsoft.com/office/drawing/2014/main" id="{9B5C0B8A-2918-452C-B220-F3AA27A22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" y="38"/>
                <a:ext cx="163" cy="16"/>
              </a:xfrm>
              <a:custGeom>
                <a:avLst/>
                <a:gdLst>
                  <a:gd name="T0" fmla="*/ 0 w 163"/>
                  <a:gd name="T1" fmla="*/ 16 h 16"/>
                  <a:gd name="T2" fmla="*/ 18 w 163"/>
                  <a:gd name="T3" fmla="*/ 12 h 16"/>
                  <a:gd name="T4" fmla="*/ 32 w 163"/>
                  <a:gd name="T5" fmla="*/ 10 h 16"/>
                  <a:gd name="T6" fmla="*/ 36 w 163"/>
                  <a:gd name="T7" fmla="*/ 11 h 16"/>
                  <a:gd name="T8" fmla="*/ 46 w 163"/>
                  <a:gd name="T9" fmla="*/ 10 h 16"/>
                  <a:gd name="T10" fmla="*/ 63 w 163"/>
                  <a:gd name="T11" fmla="*/ 8 h 16"/>
                  <a:gd name="T12" fmla="*/ 77 w 163"/>
                  <a:gd name="T13" fmla="*/ 8 h 16"/>
                  <a:gd name="T14" fmla="*/ 91 w 163"/>
                  <a:gd name="T15" fmla="*/ 8 h 16"/>
                  <a:gd name="T16" fmla="*/ 95 w 163"/>
                  <a:gd name="T17" fmla="*/ 10 h 16"/>
                  <a:gd name="T18" fmla="*/ 101 w 163"/>
                  <a:gd name="T19" fmla="*/ 10 h 16"/>
                  <a:gd name="T20" fmla="*/ 113 w 163"/>
                  <a:gd name="T21" fmla="*/ 8 h 16"/>
                  <a:gd name="T22" fmla="*/ 124 w 163"/>
                  <a:gd name="T23" fmla="*/ 7 h 16"/>
                  <a:gd name="T24" fmla="*/ 141 w 163"/>
                  <a:gd name="T25" fmla="*/ 5 h 16"/>
                  <a:gd name="T26" fmla="*/ 163 w 163"/>
                  <a:gd name="T27" fmla="*/ 2 h 16"/>
                  <a:gd name="T28" fmla="*/ 119 w 163"/>
                  <a:gd name="T29" fmla="*/ 0 h 16"/>
                  <a:gd name="T30" fmla="*/ 83 w 163"/>
                  <a:gd name="T31" fmla="*/ 0 h 16"/>
                  <a:gd name="T32" fmla="*/ 42 w 163"/>
                  <a:gd name="T33" fmla="*/ 6 h 16"/>
                  <a:gd name="T34" fmla="*/ 17 w 163"/>
                  <a:gd name="T35" fmla="*/ 10 h 16"/>
                  <a:gd name="T36" fmla="*/ 0 w 163"/>
                  <a:gd name="T37" fmla="*/ 16 h 16"/>
                  <a:gd name="T38" fmla="*/ 0 w 163"/>
                  <a:gd name="T39" fmla="*/ 16 h 16"/>
                  <a:gd name="T40" fmla="*/ 0 w 163"/>
                  <a:gd name="T41" fmla="*/ 16 h 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3"/>
                  <a:gd name="T64" fmla="*/ 0 h 16"/>
                  <a:gd name="T65" fmla="*/ 163 w 163"/>
                  <a:gd name="T66" fmla="*/ 16 h 1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3" h="16">
                    <a:moveTo>
                      <a:pt x="0" y="16"/>
                    </a:moveTo>
                    <a:lnTo>
                      <a:pt x="18" y="12"/>
                    </a:lnTo>
                    <a:lnTo>
                      <a:pt x="32" y="10"/>
                    </a:lnTo>
                    <a:lnTo>
                      <a:pt x="36" y="11"/>
                    </a:lnTo>
                    <a:lnTo>
                      <a:pt x="46" y="10"/>
                    </a:lnTo>
                    <a:lnTo>
                      <a:pt x="63" y="8"/>
                    </a:lnTo>
                    <a:lnTo>
                      <a:pt x="77" y="8"/>
                    </a:lnTo>
                    <a:lnTo>
                      <a:pt x="91" y="8"/>
                    </a:lnTo>
                    <a:lnTo>
                      <a:pt x="95" y="10"/>
                    </a:lnTo>
                    <a:lnTo>
                      <a:pt x="101" y="10"/>
                    </a:lnTo>
                    <a:lnTo>
                      <a:pt x="113" y="8"/>
                    </a:lnTo>
                    <a:lnTo>
                      <a:pt x="124" y="7"/>
                    </a:lnTo>
                    <a:lnTo>
                      <a:pt x="141" y="5"/>
                    </a:lnTo>
                    <a:lnTo>
                      <a:pt x="163" y="2"/>
                    </a:lnTo>
                    <a:lnTo>
                      <a:pt x="119" y="0"/>
                    </a:lnTo>
                    <a:lnTo>
                      <a:pt x="83" y="0"/>
                    </a:lnTo>
                    <a:lnTo>
                      <a:pt x="42" y="6"/>
                    </a:lnTo>
                    <a:lnTo>
                      <a:pt x="17" y="1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54" name="Freeform 925">
                <a:extLst>
                  <a:ext uri="{FF2B5EF4-FFF2-40B4-BE49-F238E27FC236}">
                    <a16:creationId xmlns:a16="http://schemas.microsoft.com/office/drawing/2014/main" id="{39B2AA9F-34F5-4D5F-95BE-C5EEE8ABE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" y="54"/>
                <a:ext cx="37" cy="12"/>
              </a:xfrm>
              <a:custGeom>
                <a:avLst/>
                <a:gdLst>
                  <a:gd name="T0" fmla="*/ 0 w 37"/>
                  <a:gd name="T1" fmla="*/ 9 h 12"/>
                  <a:gd name="T2" fmla="*/ 8 w 37"/>
                  <a:gd name="T3" fmla="*/ 6 h 12"/>
                  <a:gd name="T4" fmla="*/ 19 w 37"/>
                  <a:gd name="T5" fmla="*/ 4 h 12"/>
                  <a:gd name="T6" fmla="*/ 28 w 37"/>
                  <a:gd name="T7" fmla="*/ 2 h 12"/>
                  <a:gd name="T8" fmla="*/ 37 w 37"/>
                  <a:gd name="T9" fmla="*/ 0 h 12"/>
                  <a:gd name="T10" fmla="*/ 29 w 37"/>
                  <a:gd name="T11" fmla="*/ 4 h 12"/>
                  <a:gd name="T12" fmla="*/ 24 w 37"/>
                  <a:gd name="T13" fmla="*/ 9 h 12"/>
                  <a:gd name="T14" fmla="*/ 0 w 37"/>
                  <a:gd name="T15" fmla="*/ 12 h 12"/>
                  <a:gd name="T16" fmla="*/ 0 w 37"/>
                  <a:gd name="T17" fmla="*/ 9 h 12"/>
                  <a:gd name="T18" fmla="*/ 0 w 37"/>
                  <a:gd name="T19" fmla="*/ 9 h 12"/>
                  <a:gd name="T20" fmla="*/ 0 w 37"/>
                  <a:gd name="T21" fmla="*/ 9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12"/>
                  <a:gd name="T35" fmla="*/ 37 w 37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12">
                    <a:moveTo>
                      <a:pt x="0" y="9"/>
                    </a:moveTo>
                    <a:lnTo>
                      <a:pt x="8" y="6"/>
                    </a:lnTo>
                    <a:lnTo>
                      <a:pt x="19" y="4"/>
                    </a:lnTo>
                    <a:lnTo>
                      <a:pt x="28" y="2"/>
                    </a:lnTo>
                    <a:lnTo>
                      <a:pt x="37" y="0"/>
                    </a:lnTo>
                    <a:lnTo>
                      <a:pt x="29" y="4"/>
                    </a:lnTo>
                    <a:lnTo>
                      <a:pt x="24" y="9"/>
                    </a:lnTo>
                    <a:lnTo>
                      <a:pt x="0" y="1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55" name="Freeform 926">
                <a:extLst>
                  <a:ext uri="{FF2B5EF4-FFF2-40B4-BE49-F238E27FC236}">
                    <a16:creationId xmlns:a16="http://schemas.microsoft.com/office/drawing/2014/main" id="{A10C3962-22BF-4DC6-B7EC-897AC8949F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" y="55"/>
                <a:ext cx="73" cy="8"/>
              </a:xfrm>
              <a:custGeom>
                <a:avLst/>
                <a:gdLst>
                  <a:gd name="T0" fmla="*/ 0 w 73"/>
                  <a:gd name="T1" fmla="*/ 1 h 8"/>
                  <a:gd name="T2" fmla="*/ 8 w 73"/>
                  <a:gd name="T3" fmla="*/ 5 h 8"/>
                  <a:gd name="T4" fmla="*/ 10 w 73"/>
                  <a:gd name="T5" fmla="*/ 8 h 8"/>
                  <a:gd name="T6" fmla="*/ 73 w 73"/>
                  <a:gd name="T7" fmla="*/ 3 h 8"/>
                  <a:gd name="T8" fmla="*/ 73 w 73"/>
                  <a:gd name="T9" fmla="*/ 0 h 8"/>
                  <a:gd name="T10" fmla="*/ 38 w 73"/>
                  <a:gd name="T11" fmla="*/ 3 h 8"/>
                  <a:gd name="T12" fmla="*/ 13 w 73"/>
                  <a:gd name="T13" fmla="*/ 3 h 8"/>
                  <a:gd name="T14" fmla="*/ 0 w 73"/>
                  <a:gd name="T15" fmla="*/ 1 h 8"/>
                  <a:gd name="T16" fmla="*/ 0 w 73"/>
                  <a:gd name="T17" fmla="*/ 1 h 8"/>
                  <a:gd name="T18" fmla="*/ 0 w 73"/>
                  <a:gd name="T19" fmla="*/ 1 h 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3"/>
                  <a:gd name="T31" fmla="*/ 0 h 8"/>
                  <a:gd name="T32" fmla="*/ 73 w 73"/>
                  <a:gd name="T33" fmla="*/ 8 h 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3" h="8">
                    <a:moveTo>
                      <a:pt x="0" y="1"/>
                    </a:moveTo>
                    <a:lnTo>
                      <a:pt x="8" y="5"/>
                    </a:lnTo>
                    <a:lnTo>
                      <a:pt x="10" y="8"/>
                    </a:lnTo>
                    <a:lnTo>
                      <a:pt x="73" y="3"/>
                    </a:lnTo>
                    <a:lnTo>
                      <a:pt x="73" y="0"/>
                    </a:lnTo>
                    <a:lnTo>
                      <a:pt x="38" y="3"/>
                    </a:lnTo>
                    <a:lnTo>
                      <a:pt x="13" y="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56" name="Freeform 927">
                <a:extLst>
                  <a:ext uri="{FF2B5EF4-FFF2-40B4-BE49-F238E27FC236}">
                    <a16:creationId xmlns:a16="http://schemas.microsoft.com/office/drawing/2014/main" id="{8FD9ADEB-9821-4923-8635-3EF5EC011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" y="48"/>
                <a:ext cx="64" cy="10"/>
              </a:xfrm>
              <a:custGeom>
                <a:avLst/>
                <a:gdLst>
                  <a:gd name="T0" fmla="*/ 0 w 64"/>
                  <a:gd name="T1" fmla="*/ 6 h 10"/>
                  <a:gd name="T2" fmla="*/ 12 w 64"/>
                  <a:gd name="T3" fmla="*/ 5 h 10"/>
                  <a:gd name="T4" fmla="*/ 35 w 64"/>
                  <a:gd name="T5" fmla="*/ 3 h 10"/>
                  <a:gd name="T6" fmla="*/ 57 w 64"/>
                  <a:gd name="T7" fmla="*/ 3 h 10"/>
                  <a:gd name="T8" fmla="*/ 61 w 64"/>
                  <a:gd name="T9" fmla="*/ 2 h 10"/>
                  <a:gd name="T10" fmla="*/ 63 w 64"/>
                  <a:gd name="T11" fmla="*/ 0 h 10"/>
                  <a:gd name="T12" fmla="*/ 64 w 64"/>
                  <a:gd name="T13" fmla="*/ 3 h 10"/>
                  <a:gd name="T14" fmla="*/ 63 w 64"/>
                  <a:gd name="T15" fmla="*/ 6 h 10"/>
                  <a:gd name="T16" fmla="*/ 55 w 64"/>
                  <a:gd name="T17" fmla="*/ 8 h 10"/>
                  <a:gd name="T18" fmla="*/ 2 w 64"/>
                  <a:gd name="T19" fmla="*/ 10 h 10"/>
                  <a:gd name="T20" fmla="*/ 0 w 64"/>
                  <a:gd name="T21" fmla="*/ 6 h 10"/>
                  <a:gd name="T22" fmla="*/ 0 w 64"/>
                  <a:gd name="T23" fmla="*/ 6 h 10"/>
                  <a:gd name="T24" fmla="*/ 0 w 64"/>
                  <a:gd name="T25" fmla="*/ 6 h 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4"/>
                  <a:gd name="T40" fmla="*/ 0 h 10"/>
                  <a:gd name="T41" fmla="*/ 64 w 64"/>
                  <a:gd name="T42" fmla="*/ 10 h 1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4" h="10">
                    <a:moveTo>
                      <a:pt x="0" y="6"/>
                    </a:moveTo>
                    <a:lnTo>
                      <a:pt x="12" y="5"/>
                    </a:lnTo>
                    <a:lnTo>
                      <a:pt x="35" y="3"/>
                    </a:lnTo>
                    <a:lnTo>
                      <a:pt x="57" y="3"/>
                    </a:lnTo>
                    <a:lnTo>
                      <a:pt x="61" y="2"/>
                    </a:lnTo>
                    <a:lnTo>
                      <a:pt x="63" y="0"/>
                    </a:lnTo>
                    <a:lnTo>
                      <a:pt x="64" y="3"/>
                    </a:lnTo>
                    <a:lnTo>
                      <a:pt x="63" y="6"/>
                    </a:lnTo>
                    <a:lnTo>
                      <a:pt x="55" y="8"/>
                    </a:lnTo>
                    <a:lnTo>
                      <a:pt x="2" y="1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57" name="Freeform 928">
                <a:extLst>
                  <a:ext uri="{FF2B5EF4-FFF2-40B4-BE49-F238E27FC236}">
                    <a16:creationId xmlns:a16="http://schemas.microsoft.com/office/drawing/2014/main" id="{DF708DEA-4685-44CF-85C2-DDAFEE991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" y="38"/>
                <a:ext cx="112" cy="36"/>
              </a:xfrm>
              <a:custGeom>
                <a:avLst/>
                <a:gdLst>
                  <a:gd name="T0" fmla="*/ 0 w 112"/>
                  <a:gd name="T1" fmla="*/ 36 h 36"/>
                  <a:gd name="T2" fmla="*/ 1 w 112"/>
                  <a:gd name="T3" fmla="*/ 28 h 36"/>
                  <a:gd name="T4" fmla="*/ 2 w 112"/>
                  <a:gd name="T5" fmla="*/ 24 h 36"/>
                  <a:gd name="T6" fmla="*/ 4 w 112"/>
                  <a:gd name="T7" fmla="*/ 21 h 36"/>
                  <a:gd name="T8" fmla="*/ 6 w 112"/>
                  <a:gd name="T9" fmla="*/ 18 h 36"/>
                  <a:gd name="T10" fmla="*/ 9 w 112"/>
                  <a:gd name="T11" fmla="*/ 16 h 36"/>
                  <a:gd name="T12" fmla="*/ 14 w 112"/>
                  <a:gd name="T13" fmla="*/ 14 h 36"/>
                  <a:gd name="T14" fmla="*/ 25 w 112"/>
                  <a:gd name="T15" fmla="*/ 11 h 36"/>
                  <a:gd name="T16" fmla="*/ 43 w 112"/>
                  <a:gd name="T17" fmla="*/ 7 h 36"/>
                  <a:gd name="T18" fmla="*/ 61 w 112"/>
                  <a:gd name="T19" fmla="*/ 4 h 36"/>
                  <a:gd name="T20" fmla="*/ 88 w 112"/>
                  <a:gd name="T21" fmla="*/ 0 h 36"/>
                  <a:gd name="T22" fmla="*/ 112 w 112"/>
                  <a:gd name="T23" fmla="*/ 2 h 36"/>
                  <a:gd name="T24" fmla="*/ 76 w 112"/>
                  <a:gd name="T25" fmla="*/ 6 h 36"/>
                  <a:gd name="T26" fmla="*/ 50 w 112"/>
                  <a:gd name="T27" fmla="*/ 10 h 36"/>
                  <a:gd name="T28" fmla="*/ 64 w 112"/>
                  <a:gd name="T29" fmla="*/ 6 h 36"/>
                  <a:gd name="T30" fmla="*/ 44 w 112"/>
                  <a:gd name="T31" fmla="*/ 9 h 36"/>
                  <a:gd name="T32" fmla="*/ 24 w 112"/>
                  <a:gd name="T33" fmla="*/ 12 h 36"/>
                  <a:gd name="T34" fmla="*/ 12 w 112"/>
                  <a:gd name="T35" fmla="*/ 16 h 36"/>
                  <a:gd name="T36" fmla="*/ 6 w 112"/>
                  <a:gd name="T37" fmla="*/ 19 h 36"/>
                  <a:gd name="T38" fmla="*/ 3 w 112"/>
                  <a:gd name="T39" fmla="*/ 24 h 36"/>
                  <a:gd name="T40" fmla="*/ 0 w 112"/>
                  <a:gd name="T41" fmla="*/ 36 h 36"/>
                  <a:gd name="T42" fmla="*/ 0 w 112"/>
                  <a:gd name="T43" fmla="*/ 36 h 36"/>
                  <a:gd name="T44" fmla="*/ 0 w 112"/>
                  <a:gd name="T45" fmla="*/ 36 h 36"/>
                  <a:gd name="T46" fmla="*/ 0 w 112"/>
                  <a:gd name="T47" fmla="*/ 36 h 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2"/>
                  <a:gd name="T73" fmla="*/ 0 h 36"/>
                  <a:gd name="T74" fmla="*/ 112 w 112"/>
                  <a:gd name="T75" fmla="*/ 36 h 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2" h="36">
                    <a:moveTo>
                      <a:pt x="0" y="36"/>
                    </a:moveTo>
                    <a:lnTo>
                      <a:pt x="1" y="28"/>
                    </a:lnTo>
                    <a:lnTo>
                      <a:pt x="2" y="24"/>
                    </a:lnTo>
                    <a:lnTo>
                      <a:pt x="4" y="21"/>
                    </a:lnTo>
                    <a:lnTo>
                      <a:pt x="6" y="18"/>
                    </a:lnTo>
                    <a:lnTo>
                      <a:pt x="9" y="16"/>
                    </a:lnTo>
                    <a:lnTo>
                      <a:pt x="14" y="14"/>
                    </a:lnTo>
                    <a:lnTo>
                      <a:pt x="25" y="11"/>
                    </a:lnTo>
                    <a:lnTo>
                      <a:pt x="43" y="7"/>
                    </a:lnTo>
                    <a:lnTo>
                      <a:pt x="61" y="4"/>
                    </a:lnTo>
                    <a:lnTo>
                      <a:pt x="88" y="0"/>
                    </a:lnTo>
                    <a:lnTo>
                      <a:pt x="112" y="2"/>
                    </a:lnTo>
                    <a:lnTo>
                      <a:pt x="76" y="6"/>
                    </a:lnTo>
                    <a:lnTo>
                      <a:pt x="50" y="10"/>
                    </a:lnTo>
                    <a:lnTo>
                      <a:pt x="64" y="6"/>
                    </a:lnTo>
                    <a:lnTo>
                      <a:pt x="44" y="9"/>
                    </a:lnTo>
                    <a:lnTo>
                      <a:pt x="24" y="12"/>
                    </a:lnTo>
                    <a:lnTo>
                      <a:pt x="12" y="16"/>
                    </a:lnTo>
                    <a:lnTo>
                      <a:pt x="6" y="19"/>
                    </a:lnTo>
                    <a:lnTo>
                      <a:pt x="3" y="24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58" name="Freeform 929">
                <a:extLst>
                  <a:ext uri="{FF2B5EF4-FFF2-40B4-BE49-F238E27FC236}">
                    <a16:creationId xmlns:a16="http://schemas.microsoft.com/office/drawing/2014/main" id="{30D44AA8-9F0A-4077-BB7D-6DD09A4E7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" y="49"/>
                <a:ext cx="28" cy="23"/>
              </a:xfrm>
              <a:custGeom>
                <a:avLst/>
                <a:gdLst>
                  <a:gd name="T0" fmla="*/ 0 w 28"/>
                  <a:gd name="T1" fmla="*/ 23 h 23"/>
                  <a:gd name="T2" fmla="*/ 2 w 28"/>
                  <a:gd name="T3" fmla="*/ 14 h 23"/>
                  <a:gd name="T4" fmla="*/ 3 w 28"/>
                  <a:gd name="T5" fmla="*/ 11 h 23"/>
                  <a:gd name="T6" fmla="*/ 5 w 28"/>
                  <a:gd name="T7" fmla="*/ 8 h 23"/>
                  <a:gd name="T8" fmla="*/ 8 w 28"/>
                  <a:gd name="T9" fmla="*/ 6 h 23"/>
                  <a:gd name="T10" fmla="*/ 12 w 28"/>
                  <a:gd name="T11" fmla="*/ 4 h 23"/>
                  <a:gd name="T12" fmla="*/ 17 w 28"/>
                  <a:gd name="T13" fmla="*/ 2 h 23"/>
                  <a:gd name="T14" fmla="*/ 28 w 28"/>
                  <a:gd name="T15" fmla="*/ 0 h 23"/>
                  <a:gd name="T16" fmla="*/ 22 w 28"/>
                  <a:gd name="T17" fmla="*/ 1 h 23"/>
                  <a:gd name="T18" fmla="*/ 17 w 28"/>
                  <a:gd name="T19" fmla="*/ 1 h 23"/>
                  <a:gd name="T20" fmla="*/ 12 w 28"/>
                  <a:gd name="T21" fmla="*/ 3 h 23"/>
                  <a:gd name="T22" fmla="*/ 5 w 28"/>
                  <a:gd name="T23" fmla="*/ 8 h 23"/>
                  <a:gd name="T24" fmla="*/ 2 w 28"/>
                  <a:gd name="T25" fmla="*/ 12 h 23"/>
                  <a:gd name="T26" fmla="*/ 1 w 28"/>
                  <a:gd name="T27" fmla="*/ 15 h 23"/>
                  <a:gd name="T28" fmla="*/ 0 w 28"/>
                  <a:gd name="T29" fmla="*/ 23 h 23"/>
                  <a:gd name="T30" fmla="*/ 0 w 28"/>
                  <a:gd name="T31" fmla="*/ 23 h 23"/>
                  <a:gd name="T32" fmla="*/ 0 w 28"/>
                  <a:gd name="T33" fmla="*/ 23 h 23"/>
                  <a:gd name="T34" fmla="*/ 0 w 28"/>
                  <a:gd name="T35" fmla="*/ 23 h 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"/>
                  <a:gd name="T55" fmla="*/ 0 h 23"/>
                  <a:gd name="T56" fmla="*/ 28 w 28"/>
                  <a:gd name="T57" fmla="*/ 23 h 2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" h="23">
                    <a:moveTo>
                      <a:pt x="0" y="23"/>
                    </a:moveTo>
                    <a:lnTo>
                      <a:pt x="2" y="14"/>
                    </a:lnTo>
                    <a:lnTo>
                      <a:pt x="3" y="11"/>
                    </a:lnTo>
                    <a:lnTo>
                      <a:pt x="5" y="8"/>
                    </a:lnTo>
                    <a:lnTo>
                      <a:pt x="8" y="6"/>
                    </a:lnTo>
                    <a:lnTo>
                      <a:pt x="12" y="4"/>
                    </a:lnTo>
                    <a:lnTo>
                      <a:pt x="17" y="2"/>
                    </a:lnTo>
                    <a:lnTo>
                      <a:pt x="28" y="0"/>
                    </a:lnTo>
                    <a:lnTo>
                      <a:pt x="22" y="1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5" y="8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59" name="Freeform 930">
                <a:extLst>
                  <a:ext uri="{FF2B5EF4-FFF2-40B4-BE49-F238E27FC236}">
                    <a16:creationId xmlns:a16="http://schemas.microsoft.com/office/drawing/2014/main" id="{DFE31D7D-62F4-45E5-B231-C6E6C8F8B2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69"/>
                <a:ext cx="197" cy="11"/>
              </a:xfrm>
              <a:custGeom>
                <a:avLst/>
                <a:gdLst>
                  <a:gd name="T0" fmla="*/ 197 w 197"/>
                  <a:gd name="T1" fmla="*/ 0 h 11"/>
                  <a:gd name="T2" fmla="*/ 196 w 197"/>
                  <a:gd name="T3" fmla="*/ 3 h 11"/>
                  <a:gd name="T4" fmla="*/ 195 w 197"/>
                  <a:gd name="T5" fmla="*/ 6 h 11"/>
                  <a:gd name="T6" fmla="*/ 193 w 197"/>
                  <a:gd name="T7" fmla="*/ 8 h 11"/>
                  <a:gd name="T8" fmla="*/ 191 w 197"/>
                  <a:gd name="T9" fmla="*/ 8 h 11"/>
                  <a:gd name="T10" fmla="*/ 146 w 197"/>
                  <a:gd name="T11" fmla="*/ 8 h 11"/>
                  <a:gd name="T12" fmla="*/ 0 w 197"/>
                  <a:gd name="T13" fmla="*/ 11 h 11"/>
                  <a:gd name="T14" fmla="*/ 2 w 197"/>
                  <a:gd name="T15" fmla="*/ 9 h 11"/>
                  <a:gd name="T16" fmla="*/ 8 w 197"/>
                  <a:gd name="T17" fmla="*/ 6 h 11"/>
                  <a:gd name="T18" fmla="*/ 147 w 197"/>
                  <a:gd name="T19" fmla="*/ 4 h 11"/>
                  <a:gd name="T20" fmla="*/ 192 w 197"/>
                  <a:gd name="T21" fmla="*/ 4 h 11"/>
                  <a:gd name="T22" fmla="*/ 195 w 197"/>
                  <a:gd name="T23" fmla="*/ 3 h 11"/>
                  <a:gd name="T24" fmla="*/ 196 w 197"/>
                  <a:gd name="T25" fmla="*/ 2 h 11"/>
                  <a:gd name="T26" fmla="*/ 197 w 197"/>
                  <a:gd name="T27" fmla="*/ 0 h 11"/>
                  <a:gd name="T28" fmla="*/ 197 w 197"/>
                  <a:gd name="T29" fmla="*/ 0 h 11"/>
                  <a:gd name="T30" fmla="*/ 197 w 197"/>
                  <a:gd name="T31" fmla="*/ 0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97"/>
                  <a:gd name="T49" fmla="*/ 0 h 11"/>
                  <a:gd name="T50" fmla="*/ 197 w 197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97" h="11">
                    <a:moveTo>
                      <a:pt x="197" y="0"/>
                    </a:moveTo>
                    <a:lnTo>
                      <a:pt x="196" y="3"/>
                    </a:lnTo>
                    <a:lnTo>
                      <a:pt x="195" y="6"/>
                    </a:lnTo>
                    <a:lnTo>
                      <a:pt x="193" y="8"/>
                    </a:lnTo>
                    <a:lnTo>
                      <a:pt x="191" y="8"/>
                    </a:lnTo>
                    <a:lnTo>
                      <a:pt x="146" y="8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8" y="6"/>
                    </a:lnTo>
                    <a:lnTo>
                      <a:pt x="147" y="4"/>
                    </a:lnTo>
                    <a:lnTo>
                      <a:pt x="192" y="4"/>
                    </a:lnTo>
                    <a:lnTo>
                      <a:pt x="195" y="3"/>
                    </a:lnTo>
                    <a:lnTo>
                      <a:pt x="196" y="2"/>
                    </a:lnTo>
                    <a:lnTo>
                      <a:pt x="19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60" name="Freeform 931">
                <a:extLst>
                  <a:ext uri="{FF2B5EF4-FFF2-40B4-BE49-F238E27FC236}">
                    <a16:creationId xmlns:a16="http://schemas.microsoft.com/office/drawing/2014/main" id="{1223E4D8-0A20-4E4A-BA69-7979CE1CBA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" y="60"/>
                <a:ext cx="189" cy="12"/>
              </a:xfrm>
              <a:custGeom>
                <a:avLst/>
                <a:gdLst>
                  <a:gd name="T0" fmla="*/ 1 w 189"/>
                  <a:gd name="T1" fmla="*/ 12 h 12"/>
                  <a:gd name="T2" fmla="*/ 161 w 189"/>
                  <a:gd name="T3" fmla="*/ 8 h 12"/>
                  <a:gd name="T4" fmla="*/ 162 w 189"/>
                  <a:gd name="T5" fmla="*/ 7 h 12"/>
                  <a:gd name="T6" fmla="*/ 164 w 189"/>
                  <a:gd name="T7" fmla="*/ 4 h 12"/>
                  <a:gd name="T8" fmla="*/ 167 w 189"/>
                  <a:gd name="T9" fmla="*/ 3 h 12"/>
                  <a:gd name="T10" fmla="*/ 175 w 189"/>
                  <a:gd name="T11" fmla="*/ 1 h 12"/>
                  <a:gd name="T12" fmla="*/ 188 w 189"/>
                  <a:gd name="T13" fmla="*/ 0 h 12"/>
                  <a:gd name="T14" fmla="*/ 185 w 189"/>
                  <a:gd name="T15" fmla="*/ 8 h 12"/>
                  <a:gd name="T16" fmla="*/ 188 w 189"/>
                  <a:gd name="T17" fmla="*/ 8 h 12"/>
                  <a:gd name="T18" fmla="*/ 189 w 189"/>
                  <a:gd name="T19" fmla="*/ 9 h 12"/>
                  <a:gd name="T20" fmla="*/ 0 w 189"/>
                  <a:gd name="T21" fmla="*/ 12 h 12"/>
                  <a:gd name="T22" fmla="*/ 1 w 189"/>
                  <a:gd name="T23" fmla="*/ 12 h 12"/>
                  <a:gd name="T24" fmla="*/ 1 w 189"/>
                  <a:gd name="T25" fmla="*/ 12 h 12"/>
                  <a:gd name="T26" fmla="*/ 1 w 189"/>
                  <a:gd name="T27" fmla="*/ 12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89"/>
                  <a:gd name="T43" fmla="*/ 0 h 12"/>
                  <a:gd name="T44" fmla="*/ 189 w 189"/>
                  <a:gd name="T45" fmla="*/ 12 h 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89" h="12">
                    <a:moveTo>
                      <a:pt x="1" y="12"/>
                    </a:moveTo>
                    <a:lnTo>
                      <a:pt x="161" y="8"/>
                    </a:lnTo>
                    <a:lnTo>
                      <a:pt x="162" y="7"/>
                    </a:lnTo>
                    <a:lnTo>
                      <a:pt x="164" y="4"/>
                    </a:lnTo>
                    <a:lnTo>
                      <a:pt x="167" y="3"/>
                    </a:lnTo>
                    <a:lnTo>
                      <a:pt x="175" y="1"/>
                    </a:lnTo>
                    <a:lnTo>
                      <a:pt x="188" y="0"/>
                    </a:lnTo>
                    <a:lnTo>
                      <a:pt x="185" y="8"/>
                    </a:lnTo>
                    <a:lnTo>
                      <a:pt x="188" y="8"/>
                    </a:lnTo>
                    <a:lnTo>
                      <a:pt x="189" y="9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61" name="Freeform 932">
                <a:extLst>
                  <a:ext uri="{FF2B5EF4-FFF2-40B4-BE49-F238E27FC236}">
                    <a16:creationId xmlns:a16="http://schemas.microsoft.com/office/drawing/2014/main" id="{9BE0B5F3-3E7D-44D7-8030-8CE269F57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" y="60"/>
                <a:ext cx="228" cy="43"/>
              </a:xfrm>
              <a:custGeom>
                <a:avLst/>
                <a:gdLst>
                  <a:gd name="T0" fmla="*/ 228 w 228"/>
                  <a:gd name="T1" fmla="*/ 20 h 43"/>
                  <a:gd name="T2" fmla="*/ 226 w 228"/>
                  <a:gd name="T3" fmla="*/ 13 h 43"/>
                  <a:gd name="T4" fmla="*/ 224 w 228"/>
                  <a:gd name="T5" fmla="*/ 8 h 43"/>
                  <a:gd name="T6" fmla="*/ 221 w 228"/>
                  <a:gd name="T7" fmla="*/ 5 h 43"/>
                  <a:gd name="T8" fmla="*/ 218 w 228"/>
                  <a:gd name="T9" fmla="*/ 2 h 43"/>
                  <a:gd name="T10" fmla="*/ 212 w 228"/>
                  <a:gd name="T11" fmla="*/ 0 h 43"/>
                  <a:gd name="T12" fmla="*/ 206 w 228"/>
                  <a:gd name="T13" fmla="*/ 0 h 43"/>
                  <a:gd name="T14" fmla="*/ 200 w 228"/>
                  <a:gd name="T15" fmla="*/ 3 h 43"/>
                  <a:gd name="T16" fmla="*/ 196 w 228"/>
                  <a:gd name="T17" fmla="*/ 6 h 43"/>
                  <a:gd name="T18" fmla="*/ 193 w 228"/>
                  <a:gd name="T19" fmla="*/ 11 h 43"/>
                  <a:gd name="T20" fmla="*/ 188 w 228"/>
                  <a:gd name="T21" fmla="*/ 18 h 43"/>
                  <a:gd name="T22" fmla="*/ 182 w 228"/>
                  <a:gd name="T23" fmla="*/ 30 h 43"/>
                  <a:gd name="T24" fmla="*/ 179 w 228"/>
                  <a:gd name="T25" fmla="*/ 37 h 43"/>
                  <a:gd name="T26" fmla="*/ 177 w 228"/>
                  <a:gd name="T27" fmla="*/ 39 h 43"/>
                  <a:gd name="T28" fmla="*/ 175 w 228"/>
                  <a:gd name="T29" fmla="*/ 40 h 43"/>
                  <a:gd name="T30" fmla="*/ 173 w 228"/>
                  <a:gd name="T31" fmla="*/ 40 h 43"/>
                  <a:gd name="T32" fmla="*/ 157 w 228"/>
                  <a:gd name="T33" fmla="*/ 39 h 43"/>
                  <a:gd name="T34" fmla="*/ 141 w 228"/>
                  <a:gd name="T35" fmla="*/ 36 h 43"/>
                  <a:gd name="T36" fmla="*/ 0 w 228"/>
                  <a:gd name="T37" fmla="*/ 38 h 43"/>
                  <a:gd name="T38" fmla="*/ 2 w 228"/>
                  <a:gd name="T39" fmla="*/ 40 h 43"/>
                  <a:gd name="T40" fmla="*/ 3 w 228"/>
                  <a:gd name="T41" fmla="*/ 41 h 43"/>
                  <a:gd name="T42" fmla="*/ 6 w 228"/>
                  <a:gd name="T43" fmla="*/ 42 h 43"/>
                  <a:gd name="T44" fmla="*/ 13 w 228"/>
                  <a:gd name="T45" fmla="*/ 43 h 43"/>
                  <a:gd name="T46" fmla="*/ 174 w 228"/>
                  <a:gd name="T47" fmla="*/ 43 h 43"/>
                  <a:gd name="T48" fmla="*/ 177 w 228"/>
                  <a:gd name="T49" fmla="*/ 41 h 43"/>
                  <a:gd name="T50" fmla="*/ 180 w 228"/>
                  <a:gd name="T51" fmla="*/ 38 h 43"/>
                  <a:gd name="T52" fmla="*/ 182 w 228"/>
                  <a:gd name="T53" fmla="*/ 36 h 43"/>
                  <a:gd name="T54" fmla="*/ 188 w 228"/>
                  <a:gd name="T55" fmla="*/ 20 h 43"/>
                  <a:gd name="T56" fmla="*/ 191 w 228"/>
                  <a:gd name="T57" fmla="*/ 15 h 43"/>
                  <a:gd name="T58" fmla="*/ 200 w 228"/>
                  <a:gd name="T59" fmla="*/ 11 h 43"/>
                  <a:gd name="T60" fmla="*/ 202 w 228"/>
                  <a:gd name="T61" fmla="*/ 7 h 43"/>
                  <a:gd name="T62" fmla="*/ 206 w 228"/>
                  <a:gd name="T63" fmla="*/ 4 h 43"/>
                  <a:gd name="T64" fmla="*/ 210 w 228"/>
                  <a:gd name="T65" fmla="*/ 6 h 43"/>
                  <a:gd name="T66" fmla="*/ 217 w 228"/>
                  <a:gd name="T67" fmla="*/ 9 h 43"/>
                  <a:gd name="T68" fmla="*/ 221 w 228"/>
                  <a:gd name="T69" fmla="*/ 12 h 43"/>
                  <a:gd name="T70" fmla="*/ 224 w 228"/>
                  <a:gd name="T71" fmla="*/ 15 h 43"/>
                  <a:gd name="T72" fmla="*/ 228 w 228"/>
                  <a:gd name="T73" fmla="*/ 20 h 43"/>
                  <a:gd name="T74" fmla="*/ 228 w 228"/>
                  <a:gd name="T75" fmla="*/ 20 h 43"/>
                  <a:gd name="T76" fmla="*/ 228 w 228"/>
                  <a:gd name="T77" fmla="*/ 20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28"/>
                  <a:gd name="T118" fmla="*/ 0 h 43"/>
                  <a:gd name="T119" fmla="*/ 228 w 228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28" h="43">
                    <a:moveTo>
                      <a:pt x="228" y="20"/>
                    </a:moveTo>
                    <a:lnTo>
                      <a:pt x="226" y="13"/>
                    </a:lnTo>
                    <a:lnTo>
                      <a:pt x="224" y="8"/>
                    </a:lnTo>
                    <a:lnTo>
                      <a:pt x="221" y="5"/>
                    </a:lnTo>
                    <a:lnTo>
                      <a:pt x="218" y="2"/>
                    </a:lnTo>
                    <a:lnTo>
                      <a:pt x="212" y="0"/>
                    </a:lnTo>
                    <a:lnTo>
                      <a:pt x="206" y="0"/>
                    </a:lnTo>
                    <a:lnTo>
                      <a:pt x="200" y="3"/>
                    </a:lnTo>
                    <a:lnTo>
                      <a:pt x="196" y="6"/>
                    </a:lnTo>
                    <a:lnTo>
                      <a:pt x="193" y="11"/>
                    </a:lnTo>
                    <a:lnTo>
                      <a:pt x="188" y="18"/>
                    </a:lnTo>
                    <a:lnTo>
                      <a:pt x="182" y="30"/>
                    </a:lnTo>
                    <a:lnTo>
                      <a:pt x="179" y="37"/>
                    </a:lnTo>
                    <a:lnTo>
                      <a:pt x="177" y="39"/>
                    </a:lnTo>
                    <a:lnTo>
                      <a:pt x="175" y="40"/>
                    </a:lnTo>
                    <a:lnTo>
                      <a:pt x="173" y="40"/>
                    </a:lnTo>
                    <a:lnTo>
                      <a:pt x="157" y="39"/>
                    </a:lnTo>
                    <a:lnTo>
                      <a:pt x="141" y="36"/>
                    </a:lnTo>
                    <a:lnTo>
                      <a:pt x="0" y="38"/>
                    </a:lnTo>
                    <a:lnTo>
                      <a:pt x="2" y="40"/>
                    </a:lnTo>
                    <a:lnTo>
                      <a:pt x="3" y="41"/>
                    </a:lnTo>
                    <a:lnTo>
                      <a:pt x="6" y="42"/>
                    </a:lnTo>
                    <a:lnTo>
                      <a:pt x="13" y="43"/>
                    </a:lnTo>
                    <a:lnTo>
                      <a:pt x="174" y="43"/>
                    </a:lnTo>
                    <a:lnTo>
                      <a:pt x="177" y="41"/>
                    </a:lnTo>
                    <a:lnTo>
                      <a:pt x="180" y="38"/>
                    </a:lnTo>
                    <a:lnTo>
                      <a:pt x="182" y="36"/>
                    </a:lnTo>
                    <a:lnTo>
                      <a:pt x="188" y="20"/>
                    </a:lnTo>
                    <a:lnTo>
                      <a:pt x="191" y="15"/>
                    </a:lnTo>
                    <a:lnTo>
                      <a:pt x="200" y="11"/>
                    </a:lnTo>
                    <a:lnTo>
                      <a:pt x="202" y="7"/>
                    </a:lnTo>
                    <a:lnTo>
                      <a:pt x="206" y="4"/>
                    </a:lnTo>
                    <a:lnTo>
                      <a:pt x="210" y="6"/>
                    </a:lnTo>
                    <a:lnTo>
                      <a:pt x="217" y="9"/>
                    </a:lnTo>
                    <a:lnTo>
                      <a:pt x="221" y="12"/>
                    </a:lnTo>
                    <a:lnTo>
                      <a:pt x="224" y="15"/>
                    </a:lnTo>
                    <a:lnTo>
                      <a:pt x="228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62" name="Freeform 933">
                <a:extLst>
                  <a:ext uri="{FF2B5EF4-FFF2-40B4-BE49-F238E27FC236}">
                    <a16:creationId xmlns:a16="http://schemas.microsoft.com/office/drawing/2014/main" id="{210ACEB7-0D9A-4217-8D06-4B7320BE4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" y="102"/>
                <a:ext cx="59" cy="4"/>
              </a:xfrm>
              <a:custGeom>
                <a:avLst/>
                <a:gdLst>
                  <a:gd name="T0" fmla="*/ 0 w 59"/>
                  <a:gd name="T1" fmla="*/ 0 h 4"/>
                  <a:gd name="T2" fmla="*/ 2 w 59"/>
                  <a:gd name="T3" fmla="*/ 4 h 4"/>
                  <a:gd name="T4" fmla="*/ 58 w 59"/>
                  <a:gd name="T5" fmla="*/ 4 h 4"/>
                  <a:gd name="T6" fmla="*/ 59 w 59"/>
                  <a:gd name="T7" fmla="*/ 0 h 4"/>
                  <a:gd name="T8" fmla="*/ 0 w 59"/>
                  <a:gd name="T9" fmla="*/ 0 h 4"/>
                  <a:gd name="T10" fmla="*/ 0 w 59"/>
                  <a:gd name="T11" fmla="*/ 0 h 4"/>
                  <a:gd name="T12" fmla="*/ 0 w 59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4"/>
                  <a:gd name="T23" fmla="*/ 59 w 5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4">
                    <a:moveTo>
                      <a:pt x="0" y="0"/>
                    </a:moveTo>
                    <a:lnTo>
                      <a:pt x="2" y="4"/>
                    </a:lnTo>
                    <a:lnTo>
                      <a:pt x="58" y="4"/>
                    </a:lnTo>
                    <a:lnTo>
                      <a:pt x="5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63" name="Freeform 934">
                <a:extLst>
                  <a:ext uri="{FF2B5EF4-FFF2-40B4-BE49-F238E27FC236}">
                    <a16:creationId xmlns:a16="http://schemas.microsoft.com/office/drawing/2014/main" id="{837D26DA-60BC-497A-AE44-7E7481786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80"/>
                <a:ext cx="36" cy="14"/>
              </a:xfrm>
              <a:custGeom>
                <a:avLst/>
                <a:gdLst>
                  <a:gd name="T0" fmla="*/ 0 w 36"/>
                  <a:gd name="T1" fmla="*/ 0 h 14"/>
                  <a:gd name="T2" fmla="*/ 1 w 36"/>
                  <a:gd name="T3" fmla="*/ 6 h 14"/>
                  <a:gd name="T4" fmla="*/ 31 w 36"/>
                  <a:gd name="T5" fmla="*/ 7 h 14"/>
                  <a:gd name="T6" fmla="*/ 31 w 36"/>
                  <a:gd name="T7" fmla="*/ 8 h 14"/>
                  <a:gd name="T8" fmla="*/ 1 w 36"/>
                  <a:gd name="T9" fmla="*/ 8 h 14"/>
                  <a:gd name="T10" fmla="*/ 32 w 36"/>
                  <a:gd name="T11" fmla="*/ 9 h 14"/>
                  <a:gd name="T12" fmla="*/ 33 w 36"/>
                  <a:gd name="T13" fmla="*/ 11 h 14"/>
                  <a:gd name="T14" fmla="*/ 2 w 36"/>
                  <a:gd name="T15" fmla="*/ 11 h 14"/>
                  <a:gd name="T16" fmla="*/ 33 w 36"/>
                  <a:gd name="T17" fmla="*/ 12 h 14"/>
                  <a:gd name="T18" fmla="*/ 33 w 36"/>
                  <a:gd name="T19" fmla="*/ 13 h 14"/>
                  <a:gd name="T20" fmla="*/ 3 w 36"/>
                  <a:gd name="T21" fmla="*/ 13 h 14"/>
                  <a:gd name="T22" fmla="*/ 36 w 36"/>
                  <a:gd name="T23" fmla="*/ 14 h 14"/>
                  <a:gd name="T24" fmla="*/ 34 w 36"/>
                  <a:gd name="T25" fmla="*/ 12 h 14"/>
                  <a:gd name="T26" fmla="*/ 34 w 36"/>
                  <a:gd name="T27" fmla="*/ 10 h 14"/>
                  <a:gd name="T28" fmla="*/ 33 w 36"/>
                  <a:gd name="T29" fmla="*/ 8 h 14"/>
                  <a:gd name="T30" fmla="*/ 36 w 36"/>
                  <a:gd name="T31" fmla="*/ 6 h 14"/>
                  <a:gd name="T32" fmla="*/ 2 w 36"/>
                  <a:gd name="T33" fmla="*/ 6 h 14"/>
                  <a:gd name="T34" fmla="*/ 1 w 36"/>
                  <a:gd name="T35" fmla="*/ 0 h 14"/>
                  <a:gd name="T36" fmla="*/ 0 w 36"/>
                  <a:gd name="T37" fmla="*/ 0 h 14"/>
                  <a:gd name="T38" fmla="*/ 0 w 36"/>
                  <a:gd name="T39" fmla="*/ 0 h 14"/>
                  <a:gd name="T40" fmla="*/ 0 w 36"/>
                  <a:gd name="T41" fmla="*/ 0 h 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"/>
                  <a:gd name="T64" fmla="*/ 0 h 14"/>
                  <a:gd name="T65" fmla="*/ 36 w 36"/>
                  <a:gd name="T66" fmla="*/ 14 h 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" h="14">
                    <a:moveTo>
                      <a:pt x="0" y="0"/>
                    </a:moveTo>
                    <a:lnTo>
                      <a:pt x="1" y="6"/>
                    </a:lnTo>
                    <a:lnTo>
                      <a:pt x="31" y="7"/>
                    </a:lnTo>
                    <a:lnTo>
                      <a:pt x="31" y="8"/>
                    </a:lnTo>
                    <a:lnTo>
                      <a:pt x="1" y="8"/>
                    </a:lnTo>
                    <a:lnTo>
                      <a:pt x="32" y="9"/>
                    </a:lnTo>
                    <a:lnTo>
                      <a:pt x="33" y="11"/>
                    </a:lnTo>
                    <a:lnTo>
                      <a:pt x="2" y="11"/>
                    </a:lnTo>
                    <a:lnTo>
                      <a:pt x="33" y="12"/>
                    </a:lnTo>
                    <a:lnTo>
                      <a:pt x="33" y="13"/>
                    </a:lnTo>
                    <a:lnTo>
                      <a:pt x="3" y="13"/>
                    </a:lnTo>
                    <a:lnTo>
                      <a:pt x="36" y="14"/>
                    </a:lnTo>
                    <a:lnTo>
                      <a:pt x="34" y="12"/>
                    </a:lnTo>
                    <a:lnTo>
                      <a:pt x="34" y="10"/>
                    </a:lnTo>
                    <a:lnTo>
                      <a:pt x="33" y="8"/>
                    </a:lnTo>
                    <a:lnTo>
                      <a:pt x="36" y="6"/>
                    </a:lnTo>
                    <a:lnTo>
                      <a:pt x="2" y="6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64" name="Freeform 935">
                <a:extLst>
                  <a:ext uri="{FF2B5EF4-FFF2-40B4-BE49-F238E27FC236}">
                    <a16:creationId xmlns:a16="http://schemas.microsoft.com/office/drawing/2014/main" id="{DC4F95C0-C167-4D8D-B9CF-6093753AF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" y="109"/>
                <a:ext cx="22" cy="17"/>
              </a:xfrm>
              <a:custGeom>
                <a:avLst/>
                <a:gdLst>
                  <a:gd name="T0" fmla="*/ 13 w 22"/>
                  <a:gd name="T1" fmla="*/ 17 h 17"/>
                  <a:gd name="T2" fmla="*/ 10 w 22"/>
                  <a:gd name="T3" fmla="*/ 14 h 17"/>
                  <a:gd name="T4" fmla="*/ 6 w 22"/>
                  <a:gd name="T5" fmla="*/ 10 h 17"/>
                  <a:gd name="T6" fmla="*/ 3 w 22"/>
                  <a:gd name="T7" fmla="*/ 4 h 17"/>
                  <a:gd name="T8" fmla="*/ 7 w 22"/>
                  <a:gd name="T9" fmla="*/ 7 h 17"/>
                  <a:gd name="T10" fmla="*/ 6 w 22"/>
                  <a:gd name="T11" fmla="*/ 4 h 17"/>
                  <a:gd name="T12" fmla="*/ 9 w 22"/>
                  <a:gd name="T13" fmla="*/ 7 h 17"/>
                  <a:gd name="T14" fmla="*/ 9 w 22"/>
                  <a:gd name="T15" fmla="*/ 4 h 17"/>
                  <a:gd name="T16" fmla="*/ 12 w 22"/>
                  <a:gd name="T17" fmla="*/ 7 h 17"/>
                  <a:gd name="T18" fmla="*/ 12 w 22"/>
                  <a:gd name="T19" fmla="*/ 4 h 17"/>
                  <a:gd name="T20" fmla="*/ 14 w 22"/>
                  <a:gd name="T21" fmla="*/ 7 h 17"/>
                  <a:gd name="T22" fmla="*/ 15 w 22"/>
                  <a:gd name="T23" fmla="*/ 4 h 17"/>
                  <a:gd name="T24" fmla="*/ 17 w 22"/>
                  <a:gd name="T25" fmla="*/ 9 h 17"/>
                  <a:gd name="T26" fmla="*/ 21 w 22"/>
                  <a:gd name="T27" fmla="*/ 13 h 17"/>
                  <a:gd name="T28" fmla="*/ 22 w 22"/>
                  <a:gd name="T29" fmla="*/ 12 h 17"/>
                  <a:gd name="T30" fmla="*/ 17 w 22"/>
                  <a:gd name="T31" fmla="*/ 0 h 17"/>
                  <a:gd name="T32" fmla="*/ 0 w 22"/>
                  <a:gd name="T33" fmla="*/ 0 h 17"/>
                  <a:gd name="T34" fmla="*/ 2 w 22"/>
                  <a:gd name="T35" fmla="*/ 4 h 17"/>
                  <a:gd name="T36" fmla="*/ 5 w 22"/>
                  <a:gd name="T37" fmla="*/ 10 h 17"/>
                  <a:gd name="T38" fmla="*/ 9 w 22"/>
                  <a:gd name="T39" fmla="*/ 14 h 17"/>
                  <a:gd name="T40" fmla="*/ 13 w 22"/>
                  <a:gd name="T41" fmla="*/ 17 h 17"/>
                  <a:gd name="T42" fmla="*/ 13 w 22"/>
                  <a:gd name="T43" fmla="*/ 17 h 17"/>
                  <a:gd name="T44" fmla="*/ 13 w 22"/>
                  <a:gd name="T45" fmla="*/ 17 h 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2"/>
                  <a:gd name="T70" fmla="*/ 0 h 17"/>
                  <a:gd name="T71" fmla="*/ 22 w 22"/>
                  <a:gd name="T72" fmla="*/ 17 h 1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2" h="17">
                    <a:moveTo>
                      <a:pt x="13" y="17"/>
                    </a:moveTo>
                    <a:lnTo>
                      <a:pt x="10" y="14"/>
                    </a:lnTo>
                    <a:lnTo>
                      <a:pt x="6" y="10"/>
                    </a:lnTo>
                    <a:lnTo>
                      <a:pt x="3" y="4"/>
                    </a:lnTo>
                    <a:lnTo>
                      <a:pt x="7" y="7"/>
                    </a:lnTo>
                    <a:lnTo>
                      <a:pt x="6" y="4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4" y="7"/>
                    </a:lnTo>
                    <a:lnTo>
                      <a:pt x="15" y="4"/>
                    </a:lnTo>
                    <a:lnTo>
                      <a:pt x="17" y="9"/>
                    </a:lnTo>
                    <a:lnTo>
                      <a:pt x="21" y="13"/>
                    </a:lnTo>
                    <a:lnTo>
                      <a:pt x="22" y="12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5" y="10"/>
                    </a:lnTo>
                    <a:lnTo>
                      <a:pt x="9" y="14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65" name="Freeform 936">
                <a:extLst>
                  <a:ext uri="{FF2B5EF4-FFF2-40B4-BE49-F238E27FC236}">
                    <a16:creationId xmlns:a16="http://schemas.microsoft.com/office/drawing/2014/main" id="{EAC9C197-F5C5-45CA-8AF6-6C2BD4C25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" y="109"/>
                <a:ext cx="62" cy="22"/>
              </a:xfrm>
              <a:custGeom>
                <a:avLst/>
                <a:gdLst>
                  <a:gd name="T0" fmla="*/ 13 w 62"/>
                  <a:gd name="T1" fmla="*/ 14 h 22"/>
                  <a:gd name="T2" fmla="*/ 9 w 62"/>
                  <a:gd name="T3" fmla="*/ 12 h 22"/>
                  <a:gd name="T4" fmla="*/ 10 w 62"/>
                  <a:gd name="T5" fmla="*/ 15 h 22"/>
                  <a:gd name="T6" fmla="*/ 7 w 62"/>
                  <a:gd name="T7" fmla="*/ 13 h 22"/>
                  <a:gd name="T8" fmla="*/ 8 w 62"/>
                  <a:gd name="T9" fmla="*/ 16 h 22"/>
                  <a:gd name="T10" fmla="*/ 3 w 62"/>
                  <a:gd name="T11" fmla="*/ 13 h 22"/>
                  <a:gd name="T12" fmla="*/ 5 w 62"/>
                  <a:gd name="T13" fmla="*/ 16 h 22"/>
                  <a:gd name="T14" fmla="*/ 0 w 62"/>
                  <a:gd name="T15" fmla="*/ 13 h 22"/>
                  <a:gd name="T16" fmla="*/ 5 w 62"/>
                  <a:gd name="T17" fmla="*/ 17 h 22"/>
                  <a:gd name="T18" fmla="*/ 10 w 62"/>
                  <a:gd name="T19" fmla="*/ 20 h 22"/>
                  <a:gd name="T20" fmla="*/ 15 w 62"/>
                  <a:gd name="T21" fmla="*/ 21 h 22"/>
                  <a:gd name="T22" fmla="*/ 21 w 62"/>
                  <a:gd name="T23" fmla="*/ 22 h 22"/>
                  <a:gd name="T24" fmla="*/ 26 w 62"/>
                  <a:gd name="T25" fmla="*/ 22 h 22"/>
                  <a:gd name="T26" fmla="*/ 31 w 62"/>
                  <a:gd name="T27" fmla="*/ 22 h 22"/>
                  <a:gd name="T28" fmla="*/ 37 w 62"/>
                  <a:gd name="T29" fmla="*/ 22 h 22"/>
                  <a:gd name="T30" fmla="*/ 42 w 62"/>
                  <a:gd name="T31" fmla="*/ 20 h 22"/>
                  <a:gd name="T32" fmla="*/ 49 w 62"/>
                  <a:gd name="T33" fmla="*/ 17 h 22"/>
                  <a:gd name="T34" fmla="*/ 53 w 62"/>
                  <a:gd name="T35" fmla="*/ 14 h 22"/>
                  <a:gd name="T36" fmla="*/ 57 w 62"/>
                  <a:gd name="T37" fmla="*/ 10 h 22"/>
                  <a:gd name="T38" fmla="*/ 60 w 62"/>
                  <a:gd name="T39" fmla="*/ 5 h 22"/>
                  <a:gd name="T40" fmla="*/ 62 w 62"/>
                  <a:gd name="T41" fmla="*/ 1 h 22"/>
                  <a:gd name="T42" fmla="*/ 62 w 62"/>
                  <a:gd name="T43" fmla="*/ 0 h 22"/>
                  <a:gd name="T44" fmla="*/ 5 w 62"/>
                  <a:gd name="T45" fmla="*/ 0 h 22"/>
                  <a:gd name="T46" fmla="*/ 7 w 62"/>
                  <a:gd name="T47" fmla="*/ 5 h 22"/>
                  <a:gd name="T48" fmla="*/ 9 w 62"/>
                  <a:gd name="T49" fmla="*/ 10 h 22"/>
                  <a:gd name="T50" fmla="*/ 13 w 62"/>
                  <a:gd name="T51" fmla="*/ 14 h 22"/>
                  <a:gd name="T52" fmla="*/ 13 w 62"/>
                  <a:gd name="T53" fmla="*/ 14 h 22"/>
                  <a:gd name="T54" fmla="*/ 13 w 62"/>
                  <a:gd name="T55" fmla="*/ 14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2"/>
                  <a:gd name="T85" fmla="*/ 0 h 22"/>
                  <a:gd name="T86" fmla="*/ 62 w 62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2" h="22">
                    <a:moveTo>
                      <a:pt x="13" y="14"/>
                    </a:moveTo>
                    <a:lnTo>
                      <a:pt x="9" y="12"/>
                    </a:lnTo>
                    <a:lnTo>
                      <a:pt x="10" y="15"/>
                    </a:lnTo>
                    <a:lnTo>
                      <a:pt x="7" y="13"/>
                    </a:lnTo>
                    <a:lnTo>
                      <a:pt x="8" y="16"/>
                    </a:lnTo>
                    <a:lnTo>
                      <a:pt x="3" y="13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5" y="17"/>
                    </a:lnTo>
                    <a:lnTo>
                      <a:pt x="10" y="20"/>
                    </a:lnTo>
                    <a:lnTo>
                      <a:pt x="15" y="21"/>
                    </a:lnTo>
                    <a:lnTo>
                      <a:pt x="21" y="22"/>
                    </a:lnTo>
                    <a:lnTo>
                      <a:pt x="26" y="22"/>
                    </a:lnTo>
                    <a:lnTo>
                      <a:pt x="31" y="22"/>
                    </a:lnTo>
                    <a:lnTo>
                      <a:pt x="37" y="22"/>
                    </a:lnTo>
                    <a:lnTo>
                      <a:pt x="42" y="20"/>
                    </a:lnTo>
                    <a:lnTo>
                      <a:pt x="49" y="17"/>
                    </a:lnTo>
                    <a:lnTo>
                      <a:pt x="53" y="14"/>
                    </a:lnTo>
                    <a:lnTo>
                      <a:pt x="57" y="10"/>
                    </a:lnTo>
                    <a:lnTo>
                      <a:pt x="60" y="5"/>
                    </a:lnTo>
                    <a:lnTo>
                      <a:pt x="62" y="1"/>
                    </a:lnTo>
                    <a:lnTo>
                      <a:pt x="62" y="0"/>
                    </a:lnTo>
                    <a:lnTo>
                      <a:pt x="5" y="0"/>
                    </a:lnTo>
                    <a:lnTo>
                      <a:pt x="7" y="5"/>
                    </a:lnTo>
                    <a:lnTo>
                      <a:pt x="9" y="10"/>
                    </a:lnTo>
                    <a:lnTo>
                      <a:pt x="1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66" name="Freeform 937">
                <a:extLst>
                  <a:ext uri="{FF2B5EF4-FFF2-40B4-BE49-F238E27FC236}">
                    <a16:creationId xmlns:a16="http://schemas.microsoft.com/office/drawing/2014/main" id="{41F2B069-E099-43DC-97FB-67428A29B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69"/>
                <a:ext cx="42" cy="63"/>
              </a:xfrm>
              <a:custGeom>
                <a:avLst/>
                <a:gdLst>
                  <a:gd name="T0" fmla="*/ 13 w 42"/>
                  <a:gd name="T1" fmla="*/ 0 h 63"/>
                  <a:gd name="T2" fmla="*/ 20 w 42"/>
                  <a:gd name="T3" fmla="*/ 2 h 63"/>
                  <a:gd name="T4" fmla="*/ 26 w 42"/>
                  <a:gd name="T5" fmla="*/ 6 h 63"/>
                  <a:gd name="T6" fmla="*/ 31 w 42"/>
                  <a:gd name="T7" fmla="*/ 10 h 63"/>
                  <a:gd name="T8" fmla="*/ 34 w 42"/>
                  <a:gd name="T9" fmla="*/ 14 h 63"/>
                  <a:gd name="T10" fmla="*/ 35 w 42"/>
                  <a:gd name="T11" fmla="*/ 14 h 63"/>
                  <a:gd name="T12" fmla="*/ 36 w 42"/>
                  <a:gd name="T13" fmla="*/ 13 h 63"/>
                  <a:gd name="T14" fmla="*/ 37 w 42"/>
                  <a:gd name="T15" fmla="*/ 11 h 63"/>
                  <a:gd name="T16" fmla="*/ 41 w 42"/>
                  <a:gd name="T17" fmla="*/ 20 h 63"/>
                  <a:gd name="T18" fmla="*/ 42 w 42"/>
                  <a:gd name="T19" fmla="*/ 27 h 63"/>
                  <a:gd name="T20" fmla="*/ 42 w 42"/>
                  <a:gd name="T21" fmla="*/ 35 h 63"/>
                  <a:gd name="T22" fmla="*/ 40 w 42"/>
                  <a:gd name="T23" fmla="*/ 42 h 63"/>
                  <a:gd name="T24" fmla="*/ 36 w 42"/>
                  <a:gd name="T25" fmla="*/ 49 h 63"/>
                  <a:gd name="T26" fmla="*/ 31 w 42"/>
                  <a:gd name="T27" fmla="*/ 54 h 63"/>
                  <a:gd name="T28" fmla="*/ 24 w 42"/>
                  <a:gd name="T29" fmla="*/ 60 h 63"/>
                  <a:gd name="T30" fmla="*/ 17 w 42"/>
                  <a:gd name="T31" fmla="*/ 62 h 63"/>
                  <a:gd name="T32" fmla="*/ 8 w 42"/>
                  <a:gd name="T33" fmla="*/ 63 h 63"/>
                  <a:gd name="T34" fmla="*/ 1 w 42"/>
                  <a:gd name="T35" fmla="*/ 50 h 63"/>
                  <a:gd name="T36" fmla="*/ 7 w 42"/>
                  <a:gd name="T37" fmla="*/ 52 h 63"/>
                  <a:gd name="T38" fmla="*/ 14 w 42"/>
                  <a:gd name="T39" fmla="*/ 52 h 63"/>
                  <a:gd name="T40" fmla="*/ 19 w 42"/>
                  <a:gd name="T41" fmla="*/ 50 h 63"/>
                  <a:gd name="T42" fmla="*/ 25 w 42"/>
                  <a:gd name="T43" fmla="*/ 46 h 63"/>
                  <a:gd name="T44" fmla="*/ 29 w 42"/>
                  <a:gd name="T45" fmla="*/ 41 h 63"/>
                  <a:gd name="T46" fmla="*/ 28 w 42"/>
                  <a:gd name="T47" fmla="*/ 42 h 63"/>
                  <a:gd name="T48" fmla="*/ 23 w 42"/>
                  <a:gd name="T49" fmla="*/ 48 h 63"/>
                  <a:gd name="T50" fmla="*/ 17 w 42"/>
                  <a:gd name="T51" fmla="*/ 52 h 63"/>
                  <a:gd name="T52" fmla="*/ 11 w 42"/>
                  <a:gd name="T53" fmla="*/ 53 h 63"/>
                  <a:gd name="T54" fmla="*/ 12 w 42"/>
                  <a:gd name="T55" fmla="*/ 55 h 63"/>
                  <a:gd name="T56" fmla="*/ 20 w 42"/>
                  <a:gd name="T57" fmla="*/ 52 h 63"/>
                  <a:gd name="T58" fmla="*/ 25 w 42"/>
                  <a:gd name="T59" fmla="*/ 49 h 63"/>
                  <a:gd name="T60" fmla="*/ 30 w 42"/>
                  <a:gd name="T61" fmla="*/ 45 h 63"/>
                  <a:gd name="T62" fmla="*/ 33 w 42"/>
                  <a:gd name="T63" fmla="*/ 40 h 63"/>
                  <a:gd name="T64" fmla="*/ 35 w 42"/>
                  <a:gd name="T65" fmla="*/ 34 h 63"/>
                  <a:gd name="T66" fmla="*/ 32 w 42"/>
                  <a:gd name="T67" fmla="*/ 33 h 63"/>
                  <a:gd name="T68" fmla="*/ 32 w 42"/>
                  <a:gd name="T69" fmla="*/ 27 h 63"/>
                  <a:gd name="T70" fmla="*/ 31 w 42"/>
                  <a:gd name="T71" fmla="*/ 21 h 63"/>
                  <a:gd name="T72" fmla="*/ 29 w 42"/>
                  <a:gd name="T73" fmla="*/ 16 h 63"/>
                  <a:gd name="T74" fmla="*/ 25 w 42"/>
                  <a:gd name="T75" fmla="*/ 11 h 63"/>
                  <a:gd name="T76" fmla="*/ 21 w 42"/>
                  <a:gd name="T77" fmla="*/ 7 h 63"/>
                  <a:gd name="T78" fmla="*/ 13 w 42"/>
                  <a:gd name="T79" fmla="*/ 5 h 63"/>
                  <a:gd name="T80" fmla="*/ 8 w 42"/>
                  <a:gd name="T81" fmla="*/ 5 h 63"/>
                  <a:gd name="T82" fmla="*/ 3 w 42"/>
                  <a:gd name="T83" fmla="*/ 6 h 63"/>
                  <a:gd name="T84" fmla="*/ 3 w 42"/>
                  <a:gd name="T85" fmla="*/ 3 h 63"/>
                  <a:gd name="T86" fmla="*/ 10 w 42"/>
                  <a:gd name="T87" fmla="*/ 0 h 6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2"/>
                  <a:gd name="T133" fmla="*/ 0 h 63"/>
                  <a:gd name="T134" fmla="*/ 42 w 42"/>
                  <a:gd name="T135" fmla="*/ 63 h 6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2" h="63">
                    <a:moveTo>
                      <a:pt x="10" y="0"/>
                    </a:moveTo>
                    <a:lnTo>
                      <a:pt x="13" y="0"/>
                    </a:lnTo>
                    <a:lnTo>
                      <a:pt x="17" y="0"/>
                    </a:lnTo>
                    <a:lnTo>
                      <a:pt x="20" y="2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9" y="8"/>
                    </a:lnTo>
                    <a:lnTo>
                      <a:pt x="31" y="10"/>
                    </a:lnTo>
                    <a:lnTo>
                      <a:pt x="33" y="12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5" y="14"/>
                    </a:lnTo>
                    <a:lnTo>
                      <a:pt x="34" y="9"/>
                    </a:lnTo>
                    <a:lnTo>
                      <a:pt x="36" y="13"/>
                    </a:lnTo>
                    <a:lnTo>
                      <a:pt x="35" y="8"/>
                    </a:lnTo>
                    <a:lnTo>
                      <a:pt x="37" y="11"/>
                    </a:lnTo>
                    <a:lnTo>
                      <a:pt x="40" y="16"/>
                    </a:lnTo>
                    <a:lnTo>
                      <a:pt x="41" y="20"/>
                    </a:lnTo>
                    <a:lnTo>
                      <a:pt x="42" y="24"/>
                    </a:lnTo>
                    <a:lnTo>
                      <a:pt x="42" y="27"/>
                    </a:lnTo>
                    <a:lnTo>
                      <a:pt x="42" y="31"/>
                    </a:lnTo>
                    <a:lnTo>
                      <a:pt x="42" y="35"/>
                    </a:lnTo>
                    <a:lnTo>
                      <a:pt x="41" y="38"/>
                    </a:lnTo>
                    <a:lnTo>
                      <a:pt x="40" y="42"/>
                    </a:lnTo>
                    <a:lnTo>
                      <a:pt x="38" y="46"/>
                    </a:lnTo>
                    <a:lnTo>
                      <a:pt x="36" y="49"/>
                    </a:lnTo>
                    <a:lnTo>
                      <a:pt x="34" y="51"/>
                    </a:lnTo>
                    <a:lnTo>
                      <a:pt x="31" y="54"/>
                    </a:lnTo>
                    <a:lnTo>
                      <a:pt x="28" y="57"/>
                    </a:lnTo>
                    <a:lnTo>
                      <a:pt x="24" y="60"/>
                    </a:lnTo>
                    <a:lnTo>
                      <a:pt x="20" y="61"/>
                    </a:lnTo>
                    <a:lnTo>
                      <a:pt x="17" y="62"/>
                    </a:lnTo>
                    <a:lnTo>
                      <a:pt x="12" y="63"/>
                    </a:lnTo>
                    <a:lnTo>
                      <a:pt x="8" y="63"/>
                    </a:lnTo>
                    <a:lnTo>
                      <a:pt x="3" y="63"/>
                    </a:lnTo>
                    <a:lnTo>
                      <a:pt x="1" y="50"/>
                    </a:lnTo>
                    <a:lnTo>
                      <a:pt x="4" y="51"/>
                    </a:lnTo>
                    <a:lnTo>
                      <a:pt x="7" y="52"/>
                    </a:lnTo>
                    <a:lnTo>
                      <a:pt x="10" y="52"/>
                    </a:lnTo>
                    <a:lnTo>
                      <a:pt x="14" y="52"/>
                    </a:lnTo>
                    <a:lnTo>
                      <a:pt x="16" y="51"/>
                    </a:lnTo>
                    <a:lnTo>
                      <a:pt x="19" y="50"/>
                    </a:lnTo>
                    <a:lnTo>
                      <a:pt x="22" y="48"/>
                    </a:lnTo>
                    <a:lnTo>
                      <a:pt x="25" y="46"/>
                    </a:lnTo>
                    <a:lnTo>
                      <a:pt x="27" y="44"/>
                    </a:lnTo>
                    <a:lnTo>
                      <a:pt x="29" y="41"/>
                    </a:lnTo>
                    <a:lnTo>
                      <a:pt x="30" y="38"/>
                    </a:lnTo>
                    <a:lnTo>
                      <a:pt x="28" y="42"/>
                    </a:lnTo>
                    <a:lnTo>
                      <a:pt x="26" y="45"/>
                    </a:lnTo>
                    <a:lnTo>
                      <a:pt x="23" y="48"/>
                    </a:lnTo>
                    <a:lnTo>
                      <a:pt x="20" y="50"/>
                    </a:lnTo>
                    <a:lnTo>
                      <a:pt x="17" y="52"/>
                    </a:lnTo>
                    <a:lnTo>
                      <a:pt x="14" y="52"/>
                    </a:lnTo>
                    <a:lnTo>
                      <a:pt x="11" y="53"/>
                    </a:lnTo>
                    <a:lnTo>
                      <a:pt x="8" y="53"/>
                    </a:lnTo>
                    <a:lnTo>
                      <a:pt x="12" y="55"/>
                    </a:lnTo>
                    <a:lnTo>
                      <a:pt x="17" y="54"/>
                    </a:lnTo>
                    <a:lnTo>
                      <a:pt x="20" y="52"/>
                    </a:lnTo>
                    <a:lnTo>
                      <a:pt x="23" y="51"/>
                    </a:lnTo>
                    <a:lnTo>
                      <a:pt x="25" y="49"/>
                    </a:lnTo>
                    <a:lnTo>
                      <a:pt x="28" y="47"/>
                    </a:lnTo>
                    <a:lnTo>
                      <a:pt x="30" y="45"/>
                    </a:lnTo>
                    <a:lnTo>
                      <a:pt x="31" y="42"/>
                    </a:lnTo>
                    <a:lnTo>
                      <a:pt x="33" y="40"/>
                    </a:lnTo>
                    <a:lnTo>
                      <a:pt x="34" y="37"/>
                    </a:lnTo>
                    <a:lnTo>
                      <a:pt x="35" y="34"/>
                    </a:lnTo>
                    <a:lnTo>
                      <a:pt x="31" y="35"/>
                    </a:lnTo>
                    <a:lnTo>
                      <a:pt x="32" y="33"/>
                    </a:lnTo>
                    <a:lnTo>
                      <a:pt x="32" y="30"/>
                    </a:lnTo>
                    <a:lnTo>
                      <a:pt x="32" y="27"/>
                    </a:lnTo>
                    <a:lnTo>
                      <a:pt x="32" y="24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29" y="16"/>
                    </a:lnTo>
                    <a:lnTo>
                      <a:pt x="28" y="13"/>
                    </a:lnTo>
                    <a:lnTo>
                      <a:pt x="25" y="11"/>
                    </a:lnTo>
                    <a:lnTo>
                      <a:pt x="23" y="9"/>
                    </a:lnTo>
                    <a:lnTo>
                      <a:pt x="21" y="7"/>
                    </a:lnTo>
                    <a:lnTo>
                      <a:pt x="17" y="6"/>
                    </a:lnTo>
                    <a:lnTo>
                      <a:pt x="13" y="5"/>
                    </a:lnTo>
                    <a:lnTo>
                      <a:pt x="10" y="4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3" y="6"/>
                    </a:lnTo>
                    <a:lnTo>
                      <a:pt x="0" y="7"/>
                    </a:lnTo>
                    <a:lnTo>
                      <a:pt x="3" y="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67" name="Freeform 938">
                <a:extLst>
                  <a:ext uri="{FF2B5EF4-FFF2-40B4-BE49-F238E27FC236}">
                    <a16:creationId xmlns:a16="http://schemas.microsoft.com/office/drawing/2014/main" id="{18AD38B5-3CE0-42B9-A43B-3121307A6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" y="99"/>
                <a:ext cx="37" cy="33"/>
              </a:xfrm>
              <a:custGeom>
                <a:avLst/>
                <a:gdLst>
                  <a:gd name="T0" fmla="*/ 13 w 37"/>
                  <a:gd name="T1" fmla="*/ 9 h 33"/>
                  <a:gd name="T2" fmla="*/ 14 w 37"/>
                  <a:gd name="T3" fmla="*/ 12 h 33"/>
                  <a:gd name="T4" fmla="*/ 15 w 37"/>
                  <a:gd name="T5" fmla="*/ 15 h 33"/>
                  <a:gd name="T6" fmla="*/ 17 w 37"/>
                  <a:gd name="T7" fmla="*/ 19 h 33"/>
                  <a:gd name="T8" fmla="*/ 19 w 37"/>
                  <a:gd name="T9" fmla="*/ 22 h 33"/>
                  <a:gd name="T10" fmla="*/ 22 w 37"/>
                  <a:gd name="T11" fmla="*/ 24 h 33"/>
                  <a:gd name="T12" fmla="*/ 18 w 37"/>
                  <a:gd name="T13" fmla="*/ 23 h 33"/>
                  <a:gd name="T14" fmla="*/ 20 w 37"/>
                  <a:gd name="T15" fmla="*/ 26 h 33"/>
                  <a:gd name="T16" fmla="*/ 16 w 37"/>
                  <a:gd name="T17" fmla="*/ 23 h 33"/>
                  <a:gd name="T18" fmla="*/ 17 w 37"/>
                  <a:gd name="T19" fmla="*/ 27 h 33"/>
                  <a:gd name="T20" fmla="*/ 13 w 37"/>
                  <a:gd name="T21" fmla="*/ 24 h 33"/>
                  <a:gd name="T22" fmla="*/ 15 w 37"/>
                  <a:gd name="T23" fmla="*/ 27 h 33"/>
                  <a:gd name="T24" fmla="*/ 11 w 37"/>
                  <a:gd name="T25" fmla="*/ 24 h 33"/>
                  <a:gd name="T26" fmla="*/ 8 w 37"/>
                  <a:gd name="T27" fmla="*/ 22 h 33"/>
                  <a:gd name="T28" fmla="*/ 6 w 37"/>
                  <a:gd name="T29" fmla="*/ 20 h 33"/>
                  <a:gd name="T30" fmla="*/ 2 w 37"/>
                  <a:gd name="T31" fmla="*/ 10 h 33"/>
                  <a:gd name="T32" fmla="*/ 0 w 37"/>
                  <a:gd name="T33" fmla="*/ 10 h 33"/>
                  <a:gd name="T34" fmla="*/ 2 w 37"/>
                  <a:gd name="T35" fmla="*/ 15 h 33"/>
                  <a:gd name="T36" fmla="*/ 5 w 37"/>
                  <a:gd name="T37" fmla="*/ 20 h 33"/>
                  <a:gd name="T38" fmla="*/ 8 w 37"/>
                  <a:gd name="T39" fmla="*/ 23 h 33"/>
                  <a:gd name="T40" fmla="*/ 11 w 37"/>
                  <a:gd name="T41" fmla="*/ 26 h 33"/>
                  <a:gd name="T42" fmla="*/ 14 w 37"/>
                  <a:gd name="T43" fmla="*/ 28 h 33"/>
                  <a:gd name="T44" fmla="*/ 19 w 37"/>
                  <a:gd name="T45" fmla="*/ 30 h 33"/>
                  <a:gd name="T46" fmla="*/ 23 w 37"/>
                  <a:gd name="T47" fmla="*/ 31 h 33"/>
                  <a:gd name="T48" fmla="*/ 27 w 37"/>
                  <a:gd name="T49" fmla="*/ 32 h 33"/>
                  <a:gd name="T50" fmla="*/ 32 w 37"/>
                  <a:gd name="T51" fmla="*/ 33 h 33"/>
                  <a:gd name="T52" fmla="*/ 37 w 37"/>
                  <a:gd name="T53" fmla="*/ 33 h 33"/>
                  <a:gd name="T54" fmla="*/ 36 w 37"/>
                  <a:gd name="T55" fmla="*/ 20 h 33"/>
                  <a:gd name="T56" fmla="*/ 34 w 37"/>
                  <a:gd name="T57" fmla="*/ 18 h 33"/>
                  <a:gd name="T58" fmla="*/ 30 w 37"/>
                  <a:gd name="T59" fmla="*/ 16 h 33"/>
                  <a:gd name="T60" fmla="*/ 28 w 37"/>
                  <a:gd name="T61" fmla="*/ 13 h 33"/>
                  <a:gd name="T62" fmla="*/ 26 w 37"/>
                  <a:gd name="T63" fmla="*/ 10 h 33"/>
                  <a:gd name="T64" fmla="*/ 25 w 37"/>
                  <a:gd name="T65" fmla="*/ 7 h 33"/>
                  <a:gd name="T66" fmla="*/ 24 w 37"/>
                  <a:gd name="T67" fmla="*/ 5 h 33"/>
                  <a:gd name="T68" fmla="*/ 23 w 37"/>
                  <a:gd name="T69" fmla="*/ 3 h 33"/>
                  <a:gd name="T70" fmla="*/ 23 w 37"/>
                  <a:gd name="T71" fmla="*/ 0 h 33"/>
                  <a:gd name="T72" fmla="*/ 18 w 37"/>
                  <a:gd name="T73" fmla="*/ 3 h 33"/>
                  <a:gd name="T74" fmla="*/ 15 w 37"/>
                  <a:gd name="T75" fmla="*/ 8 h 33"/>
                  <a:gd name="T76" fmla="*/ 13 w 37"/>
                  <a:gd name="T77" fmla="*/ 9 h 33"/>
                  <a:gd name="T78" fmla="*/ 13 w 37"/>
                  <a:gd name="T79" fmla="*/ 9 h 33"/>
                  <a:gd name="T80" fmla="*/ 13 w 37"/>
                  <a:gd name="T81" fmla="*/ 9 h 3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7"/>
                  <a:gd name="T124" fmla="*/ 0 h 33"/>
                  <a:gd name="T125" fmla="*/ 37 w 37"/>
                  <a:gd name="T126" fmla="*/ 33 h 3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7" h="33">
                    <a:moveTo>
                      <a:pt x="13" y="9"/>
                    </a:moveTo>
                    <a:lnTo>
                      <a:pt x="14" y="12"/>
                    </a:lnTo>
                    <a:lnTo>
                      <a:pt x="15" y="15"/>
                    </a:lnTo>
                    <a:lnTo>
                      <a:pt x="17" y="19"/>
                    </a:lnTo>
                    <a:lnTo>
                      <a:pt x="19" y="22"/>
                    </a:lnTo>
                    <a:lnTo>
                      <a:pt x="22" y="24"/>
                    </a:lnTo>
                    <a:lnTo>
                      <a:pt x="18" y="23"/>
                    </a:lnTo>
                    <a:lnTo>
                      <a:pt x="20" y="26"/>
                    </a:lnTo>
                    <a:lnTo>
                      <a:pt x="16" y="23"/>
                    </a:lnTo>
                    <a:lnTo>
                      <a:pt x="17" y="27"/>
                    </a:lnTo>
                    <a:lnTo>
                      <a:pt x="13" y="24"/>
                    </a:lnTo>
                    <a:lnTo>
                      <a:pt x="15" y="27"/>
                    </a:lnTo>
                    <a:lnTo>
                      <a:pt x="11" y="24"/>
                    </a:lnTo>
                    <a:lnTo>
                      <a:pt x="8" y="22"/>
                    </a:lnTo>
                    <a:lnTo>
                      <a:pt x="6" y="2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2" y="15"/>
                    </a:lnTo>
                    <a:lnTo>
                      <a:pt x="5" y="20"/>
                    </a:lnTo>
                    <a:lnTo>
                      <a:pt x="8" y="23"/>
                    </a:lnTo>
                    <a:lnTo>
                      <a:pt x="11" y="26"/>
                    </a:lnTo>
                    <a:lnTo>
                      <a:pt x="14" y="28"/>
                    </a:lnTo>
                    <a:lnTo>
                      <a:pt x="19" y="30"/>
                    </a:lnTo>
                    <a:lnTo>
                      <a:pt x="23" y="31"/>
                    </a:lnTo>
                    <a:lnTo>
                      <a:pt x="27" y="32"/>
                    </a:lnTo>
                    <a:lnTo>
                      <a:pt x="32" y="33"/>
                    </a:lnTo>
                    <a:lnTo>
                      <a:pt x="37" y="33"/>
                    </a:lnTo>
                    <a:lnTo>
                      <a:pt x="36" y="20"/>
                    </a:lnTo>
                    <a:lnTo>
                      <a:pt x="34" y="18"/>
                    </a:lnTo>
                    <a:lnTo>
                      <a:pt x="30" y="16"/>
                    </a:lnTo>
                    <a:lnTo>
                      <a:pt x="28" y="13"/>
                    </a:lnTo>
                    <a:lnTo>
                      <a:pt x="26" y="10"/>
                    </a:lnTo>
                    <a:lnTo>
                      <a:pt x="25" y="7"/>
                    </a:lnTo>
                    <a:lnTo>
                      <a:pt x="24" y="5"/>
                    </a:lnTo>
                    <a:lnTo>
                      <a:pt x="23" y="3"/>
                    </a:lnTo>
                    <a:lnTo>
                      <a:pt x="23" y="0"/>
                    </a:lnTo>
                    <a:lnTo>
                      <a:pt x="18" y="3"/>
                    </a:lnTo>
                    <a:lnTo>
                      <a:pt x="15" y="8"/>
                    </a:lnTo>
                    <a:lnTo>
                      <a:pt x="1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68" name="Freeform 939">
                <a:extLst>
                  <a:ext uri="{FF2B5EF4-FFF2-40B4-BE49-F238E27FC236}">
                    <a16:creationId xmlns:a16="http://schemas.microsoft.com/office/drawing/2014/main" id="{5F73FC07-3054-4E4A-9523-4F3E40285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109"/>
                <a:ext cx="14" cy="7"/>
              </a:xfrm>
              <a:custGeom>
                <a:avLst/>
                <a:gdLst>
                  <a:gd name="T0" fmla="*/ 0 w 14"/>
                  <a:gd name="T1" fmla="*/ 0 h 7"/>
                  <a:gd name="T2" fmla="*/ 2 w 14"/>
                  <a:gd name="T3" fmla="*/ 4 h 7"/>
                  <a:gd name="T4" fmla="*/ 5 w 14"/>
                  <a:gd name="T5" fmla="*/ 7 h 7"/>
                  <a:gd name="T6" fmla="*/ 5 w 14"/>
                  <a:gd name="T7" fmla="*/ 4 h 7"/>
                  <a:gd name="T8" fmla="*/ 8 w 14"/>
                  <a:gd name="T9" fmla="*/ 7 h 7"/>
                  <a:gd name="T10" fmla="*/ 8 w 14"/>
                  <a:gd name="T11" fmla="*/ 4 h 7"/>
                  <a:gd name="T12" fmla="*/ 11 w 14"/>
                  <a:gd name="T13" fmla="*/ 6 h 7"/>
                  <a:gd name="T14" fmla="*/ 11 w 14"/>
                  <a:gd name="T15" fmla="*/ 4 h 7"/>
                  <a:gd name="T16" fmla="*/ 13 w 14"/>
                  <a:gd name="T17" fmla="*/ 6 h 7"/>
                  <a:gd name="T18" fmla="*/ 14 w 14"/>
                  <a:gd name="T19" fmla="*/ 4 h 7"/>
                  <a:gd name="T20" fmla="*/ 12 w 14"/>
                  <a:gd name="T21" fmla="*/ 0 h 7"/>
                  <a:gd name="T22" fmla="*/ 0 w 14"/>
                  <a:gd name="T23" fmla="*/ 0 h 7"/>
                  <a:gd name="T24" fmla="*/ 0 w 14"/>
                  <a:gd name="T25" fmla="*/ 0 h 7"/>
                  <a:gd name="T26" fmla="*/ 0 w 14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7"/>
                  <a:gd name="T44" fmla="*/ 14 w 14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7">
                    <a:moveTo>
                      <a:pt x="0" y="0"/>
                    </a:moveTo>
                    <a:lnTo>
                      <a:pt x="2" y="4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3" y="6"/>
                    </a:lnTo>
                    <a:lnTo>
                      <a:pt x="14" y="4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69" name="Freeform 940">
                <a:extLst>
                  <a:ext uri="{FF2B5EF4-FFF2-40B4-BE49-F238E27FC236}">
                    <a16:creationId xmlns:a16="http://schemas.microsoft.com/office/drawing/2014/main" id="{4B13DE8A-CC36-490E-A93E-25138F109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" y="102"/>
                <a:ext cx="162" cy="7"/>
              </a:xfrm>
              <a:custGeom>
                <a:avLst/>
                <a:gdLst>
                  <a:gd name="T0" fmla="*/ 0 w 162"/>
                  <a:gd name="T1" fmla="*/ 0 h 7"/>
                  <a:gd name="T2" fmla="*/ 2 w 162"/>
                  <a:gd name="T3" fmla="*/ 7 h 7"/>
                  <a:gd name="T4" fmla="*/ 154 w 162"/>
                  <a:gd name="T5" fmla="*/ 7 h 7"/>
                  <a:gd name="T6" fmla="*/ 158 w 162"/>
                  <a:gd name="T7" fmla="*/ 5 h 7"/>
                  <a:gd name="T8" fmla="*/ 160 w 162"/>
                  <a:gd name="T9" fmla="*/ 3 h 7"/>
                  <a:gd name="T10" fmla="*/ 162 w 162"/>
                  <a:gd name="T11" fmla="*/ 0 h 7"/>
                  <a:gd name="T12" fmla="*/ 160 w 162"/>
                  <a:gd name="T13" fmla="*/ 1 h 7"/>
                  <a:gd name="T14" fmla="*/ 159 w 162"/>
                  <a:gd name="T15" fmla="*/ 2 h 7"/>
                  <a:gd name="T16" fmla="*/ 158 w 162"/>
                  <a:gd name="T17" fmla="*/ 4 h 7"/>
                  <a:gd name="T18" fmla="*/ 155 w 162"/>
                  <a:gd name="T19" fmla="*/ 6 h 7"/>
                  <a:gd name="T20" fmla="*/ 151 w 162"/>
                  <a:gd name="T21" fmla="*/ 6 h 7"/>
                  <a:gd name="T22" fmla="*/ 2 w 162"/>
                  <a:gd name="T23" fmla="*/ 6 h 7"/>
                  <a:gd name="T24" fmla="*/ 1 w 162"/>
                  <a:gd name="T25" fmla="*/ 1 h 7"/>
                  <a:gd name="T26" fmla="*/ 0 w 162"/>
                  <a:gd name="T27" fmla="*/ 0 h 7"/>
                  <a:gd name="T28" fmla="*/ 0 w 162"/>
                  <a:gd name="T29" fmla="*/ 0 h 7"/>
                  <a:gd name="T30" fmla="*/ 0 w 162"/>
                  <a:gd name="T31" fmla="*/ 0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2"/>
                  <a:gd name="T49" fmla="*/ 0 h 7"/>
                  <a:gd name="T50" fmla="*/ 162 w 162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2" h="7">
                    <a:moveTo>
                      <a:pt x="0" y="0"/>
                    </a:moveTo>
                    <a:lnTo>
                      <a:pt x="2" y="7"/>
                    </a:lnTo>
                    <a:lnTo>
                      <a:pt x="154" y="7"/>
                    </a:lnTo>
                    <a:lnTo>
                      <a:pt x="158" y="5"/>
                    </a:lnTo>
                    <a:lnTo>
                      <a:pt x="160" y="3"/>
                    </a:lnTo>
                    <a:lnTo>
                      <a:pt x="162" y="0"/>
                    </a:lnTo>
                    <a:lnTo>
                      <a:pt x="160" y="1"/>
                    </a:lnTo>
                    <a:lnTo>
                      <a:pt x="159" y="2"/>
                    </a:lnTo>
                    <a:lnTo>
                      <a:pt x="158" y="4"/>
                    </a:lnTo>
                    <a:lnTo>
                      <a:pt x="155" y="6"/>
                    </a:lnTo>
                    <a:lnTo>
                      <a:pt x="151" y="6"/>
                    </a:lnTo>
                    <a:lnTo>
                      <a:pt x="2" y="6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70" name="Freeform 941">
                <a:extLst>
                  <a:ext uri="{FF2B5EF4-FFF2-40B4-BE49-F238E27FC236}">
                    <a16:creationId xmlns:a16="http://schemas.microsoft.com/office/drawing/2014/main" id="{4799E947-35AF-4ED0-9AE7-AFCADA953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" y="108"/>
                <a:ext cx="89" cy="7"/>
              </a:xfrm>
              <a:custGeom>
                <a:avLst/>
                <a:gdLst>
                  <a:gd name="T0" fmla="*/ 13 w 89"/>
                  <a:gd name="T1" fmla="*/ 7 h 7"/>
                  <a:gd name="T2" fmla="*/ 33 w 89"/>
                  <a:gd name="T3" fmla="*/ 5 h 7"/>
                  <a:gd name="T4" fmla="*/ 89 w 89"/>
                  <a:gd name="T5" fmla="*/ 5 h 7"/>
                  <a:gd name="T6" fmla="*/ 89 w 89"/>
                  <a:gd name="T7" fmla="*/ 0 h 7"/>
                  <a:gd name="T8" fmla="*/ 0 w 89"/>
                  <a:gd name="T9" fmla="*/ 0 h 7"/>
                  <a:gd name="T10" fmla="*/ 13 w 89"/>
                  <a:gd name="T11" fmla="*/ 7 h 7"/>
                  <a:gd name="T12" fmla="*/ 13 w 89"/>
                  <a:gd name="T13" fmla="*/ 7 h 7"/>
                  <a:gd name="T14" fmla="*/ 13 w 89"/>
                  <a:gd name="T15" fmla="*/ 7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9"/>
                  <a:gd name="T25" fmla="*/ 0 h 7"/>
                  <a:gd name="T26" fmla="*/ 89 w 89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9" h="7">
                    <a:moveTo>
                      <a:pt x="13" y="7"/>
                    </a:moveTo>
                    <a:lnTo>
                      <a:pt x="33" y="5"/>
                    </a:lnTo>
                    <a:lnTo>
                      <a:pt x="89" y="5"/>
                    </a:lnTo>
                    <a:lnTo>
                      <a:pt x="89" y="0"/>
                    </a:lnTo>
                    <a:lnTo>
                      <a:pt x="0" y="0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71" name="Freeform 942">
                <a:extLst>
                  <a:ext uri="{FF2B5EF4-FFF2-40B4-BE49-F238E27FC236}">
                    <a16:creationId xmlns:a16="http://schemas.microsoft.com/office/drawing/2014/main" id="{619BEAD3-2F09-4673-A669-6E5BD6362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" y="84"/>
                <a:ext cx="90" cy="1"/>
              </a:xfrm>
              <a:custGeom>
                <a:avLst/>
                <a:gdLst>
                  <a:gd name="T0" fmla="*/ 0 w 90"/>
                  <a:gd name="T1" fmla="*/ 0 h 1"/>
                  <a:gd name="T2" fmla="*/ 4 w 90"/>
                  <a:gd name="T3" fmla="*/ 1 h 1"/>
                  <a:gd name="T4" fmla="*/ 90 w 90"/>
                  <a:gd name="T5" fmla="*/ 0 h 1"/>
                  <a:gd name="T6" fmla="*/ 0 w 90"/>
                  <a:gd name="T7" fmla="*/ 0 h 1"/>
                  <a:gd name="T8" fmla="*/ 0 w 90"/>
                  <a:gd name="T9" fmla="*/ 0 h 1"/>
                  <a:gd name="T10" fmla="*/ 0 w 9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0"/>
                  <a:gd name="T19" fmla="*/ 0 h 1"/>
                  <a:gd name="T20" fmla="*/ 90 w 90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0" h="1">
                    <a:moveTo>
                      <a:pt x="0" y="0"/>
                    </a:moveTo>
                    <a:lnTo>
                      <a:pt x="4" y="1"/>
                    </a:lnTo>
                    <a:lnTo>
                      <a:pt x="9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72" name="Freeform 943">
                <a:extLst>
                  <a:ext uri="{FF2B5EF4-FFF2-40B4-BE49-F238E27FC236}">
                    <a16:creationId xmlns:a16="http://schemas.microsoft.com/office/drawing/2014/main" id="{7076015F-9CB7-4000-A3C5-EB78412BA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" y="86"/>
                <a:ext cx="76" cy="2"/>
              </a:xfrm>
              <a:custGeom>
                <a:avLst/>
                <a:gdLst>
                  <a:gd name="T0" fmla="*/ 0 w 76"/>
                  <a:gd name="T1" fmla="*/ 1 h 2"/>
                  <a:gd name="T2" fmla="*/ 76 w 76"/>
                  <a:gd name="T3" fmla="*/ 0 h 2"/>
                  <a:gd name="T4" fmla="*/ 67 w 76"/>
                  <a:gd name="T5" fmla="*/ 1 h 2"/>
                  <a:gd name="T6" fmla="*/ 2 w 76"/>
                  <a:gd name="T7" fmla="*/ 2 h 2"/>
                  <a:gd name="T8" fmla="*/ 0 w 76"/>
                  <a:gd name="T9" fmla="*/ 1 h 2"/>
                  <a:gd name="T10" fmla="*/ 0 w 76"/>
                  <a:gd name="T11" fmla="*/ 1 h 2"/>
                  <a:gd name="T12" fmla="*/ 0 w 76"/>
                  <a:gd name="T13" fmla="*/ 1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"/>
                  <a:gd name="T23" fmla="*/ 76 w 76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">
                    <a:moveTo>
                      <a:pt x="0" y="1"/>
                    </a:moveTo>
                    <a:lnTo>
                      <a:pt x="76" y="0"/>
                    </a:lnTo>
                    <a:lnTo>
                      <a:pt x="67" y="1"/>
                    </a:lnTo>
                    <a:lnTo>
                      <a:pt x="2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73" name="Freeform 944">
                <a:extLst>
                  <a:ext uri="{FF2B5EF4-FFF2-40B4-BE49-F238E27FC236}">
                    <a16:creationId xmlns:a16="http://schemas.microsoft.com/office/drawing/2014/main" id="{A04CC2E7-53E4-46A7-A3ED-8BDC577F8F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" y="88"/>
                <a:ext cx="75" cy="2"/>
              </a:xfrm>
              <a:custGeom>
                <a:avLst/>
                <a:gdLst>
                  <a:gd name="T0" fmla="*/ 75 w 75"/>
                  <a:gd name="T1" fmla="*/ 0 h 2"/>
                  <a:gd name="T2" fmla="*/ 0 w 75"/>
                  <a:gd name="T3" fmla="*/ 2 h 2"/>
                  <a:gd name="T4" fmla="*/ 3 w 75"/>
                  <a:gd name="T5" fmla="*/ 2 h 2"/>
                  <a:gd name="T6" fmla="*/ 67 w 75"/>
                  <a:gd name="T7" fmla="*/ 1 h 2"/>
                  <a:gd name="T8" fmla="*/ 75 w 75"/>
                  <a:gd name="T9" fmla="*/ 0 h 2"/>
                  <a:gd name="T10" fmla="*/ 75 w 75"/>
                  <a:gd name="T11" fmla="*/ 0 h 2"/>
                  <a:gd name="T12" fmla="*/ 75 w 75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"/>
                  <a:gd name="T23" fmla="*/ 75 w 75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">
                    <a:moveTo>
                      <a:pt x="75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67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74" name="Freeform 945">
                <a:extLst>
                  <a:ext uri="{FF2B5EF4-FFF2-40B4-BE49-F238E27FC236}">
                    <a16:creationId xmlns:a16="http://schemas.microsoft.com/office/drawing/2014/main" id="{0C94E891-33E1-4104-A3B3-8553D77E3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" y="91"/>
                <a:ext cx="77" cy="2"/>
              </a:xfrm>
              <a:custGeom>
                <a:avLst/>
                <a:gdLst>
                  <a:gd name="T0" fmla="*/ 0 w 77"/>
                  <a:gd name="T1" fmla="*/ 1 h 2"/>
                  <a:gd name="T2" fmla="*/ 77 w 77"/>
                  <a:gd name="T3" fmla="*/ 0 h 2"/>
                  <a:gd name="T4" fmla="*/ 68 w 77"/>
                  <a:gd name="T5" fmla="*/ 1 h 2"/>
                  <a:gd name="T6" fmla="*/ 3 w 77"/>
                  <a:gd name="T7" fmla="*/ 2 h 2"/>
                  <a:gd name="T8" fmla="*/ 0 w 77"/>
                  <a:gd name="T9" fmla="*/ 1 h 2"/>
                  <a:gd name="T10" fmla="*/ 0 w 77"/>
                  <a:gd name="T11" fmla="*/ 1 h 2"/>
                  <a:gd name="T12" fmla="*/ 0 w 77"/>
                  <a:gd name="T13" fmla="*/ 1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2"/>
                  <a:gd name="T23" fmla="*/ 77 w 7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2">
                    <a:moveTo>
                      <a:pt x="0" y="1"/>
                    </a:moveTo>
                    <a:lnTo>
                      <a:pt x="77" y="0"/>
                    </a:lnTo>
                    <a:lnTo>
                      <a:pt x="68" y="1"/>
                    </a:lnTo>
                    <a:lnTo>
                      <a:pt x="3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75" name="Freeform 946">
                <a:extLst>
                  <a:ext uri="{FF2B5EF4-FFF2-40B4-BE49-F238E27FC236}">
                    <a16:creationId xmlns:a16="http://schemas.microsoft.com/office/drawing/2014/main" id="{D690F341-F8DA-4C60-8ADC-E0AE6E3B7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" y="83"/>
                <a:ext cx="190" cy="3"/>
              </a:xfrm>
              <a:custGeom>
                <a:avLst/>
                <a:gdLst>
                  <a:gd name="T0" fmla="*/ 0 w 190"/>
                  <a:gd name="T1" fmla="*/ 3 h 3"/>
                  <a:gd name="T2" fmla="*/ 190 w 190"/>
                  <a:gd name="T3" fmla="*/ 0 h 3"/>
                  <a:gd name="T4" fmla="*/ 0 w 190"/>
                  <a:gd name="T5" fmla="*/ 3 h 3"/>
                  <a:gd name="T6" fmla="*/ 0 w 190"/>
                  <a:gd name="T7" fmla="*/ 3 h 3"/>
                  <a:gd name="T8" fmla="*/ 0 w 190"/>
                  <a:gd name="T9" fmla="*/ 3 h 3"/>
                  <a:gd name="T10" fmla="*/ 0 w 190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0"/>
                  <a:gd name="T19" fmla="*/ 0 h 3"/>
                  <a:gd name="T20" fmla="*/ 190 w 190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0" h="3">
                    <a:moveTo>
                      <a:pt x="0" y="3"/>
                    </a:moveTo>
                    <a:lnTo>
                      <a:pt x="19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76" name="Freeform 947">
                <a:extLst>
                  <a:ext uri="{FF2B5EF4-FFF2-40B4-BE49-F238E27FC236}">
                    <a16:creationId xmlns:a16="http://schemas.microsoft.com/office/drawing/2014/main" id="{53B7C8E3-89CC-48CD-B9FD-148B3EAE7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" y="85"/>
                <a:ext cx="60" cy="9"/>
              </a:xfrm>
              <a:custGeom>
                <a:avLst/>
                <a:gdLst>
                  <a:gd name="T0" fmla="*/ 54 w 60"/>
                  <a:gd name="T1" fmla="*/ 8 h 9"/>
                  <a:gd name="T2" fmla="*/ 5 w 60"/>
                  <a:gd name="T3" fmla="*/ 8 h 9"/>
                  <a:gd name="T4" fmla="*/ 4 w 60"/>
                  <a:gd name="T5" fmla="*/ 8 h 9"/>
                  <a:gd name="T6" fmla="*/ 3 w 60"/>
                  <a:gd name="T7" fmla="*/ 7 h 9"/>
                  <a:gd name="T8" fmla="*/ 2 w 60"/>
                  <a:gd name="T9" fmla="*/ 6 h 9"/>
                  <a:gd name="T10" fmla="*/ 2 w 60"/>
                  <a:gd name="T11" fmla="*/ 5 h 9"/>
                  <a:gd name="T12" fmla="*/ 2 w 60"/>
                  <a:gd name="T13" fmla="*/ 4 h 9"/>
                  <a:gd name="T14" fmla="*/ 59 w 60"/>
                  <a:gd name="T15" fmla="*/ 3 h 9"/>
                  <a:gd name="T16" fmla="*/ 59 w 60"/>
                  <a:gd name="T17" fmla="*/ 5 h 9"/>
                  <a:gd name="T18" fmla="*/ 58 w 60"/>
                  <a:gd name="T19" fmla="*/ 7 h 9"/>
                  <a:gd name="T20" fmla="*/ 59 w 60"/>
                  <a:gd name="T21" fmla="*/ 6 h 9"/>
                  <a:gd name="T22" fmla="*/ 60 w 60"/>
                  <a:gd name="T23" fmla="*/ 4 h 9"/>
                  <a:gd name="T24" fmla="*/ 60 w 60"/>
                  <a:gd name="T25" fmla="*/ 2 h 9"/>
                  <a:gd name="T26" fmla="*/ 60 w 60"/>
                  <a:gd name="T27" fmla="*/ 1 h 9"/>
                  <a:gd name="T28" fmla="*/ 59 w 60"/>
                  <a:gd name="T29" fmla="*/ 0 h 9"/>
                  <a:gd name="T30" fmla="*/ 1 w 60"/>
                  <a:gd name="T31" fmla="*/ 1 h 9"/>
                  <a:gd name="T32" fmla="*/ 0 w 60"/>
                  <a:gd name="T33" fmla="*/ 2 h 9"/>
                  <a:gd name="T34" fmla="*/ 0 w 60"/>
                  <a:gd name="T35" fmla="*/ 3 h 9"/>
                  <a:gd name="T36" fmla="*/ 0 w 60"/>
                  <a:gd name="T37" fmla="*/ 5 h 9"/>
                  <a:gd name="T38" fmla="*/ 1 w 60"/>
                  <a:gd name="T39" fmla="*/ 7 h 9"/>
                  <a:gd name="T40" fmla="*/ 2 w 60"/>
                  <a:gd name="T41" fmla="*/ 8 h 9"/>
                  <a:gd name="T42" fmla="*/ 5 w 60"/>
                  <a:gd name="T43" fmla="*/ 9 h 9"/>
                  <a:gd name="T44" fmla="*/ 54 w 60"/>
                  <a:gd name="T45" fmla="*/ 8 h 9"/>
                  <a:gd name="T46" fmla="*/ 54 w 60"/>
                  <a:gd name="T47" fmla="*/ 8 h 9"/>
                  <a:gd name="T48" fmla="*/ 54 w 60"/>
                  <a:gd name="T49" fmla="*/ 8 h 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0"/>
                  <a:gd name="T76" fmla="*/ 0 h 9"/>
                  <a:gd name="T77" fmla="*/ 60 w 60"/>
                  <a:gd name="T78" fmla="*/ 9 h 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0" h="9">
                    <a:moveTo>
                      <a:pt x="54" y="8"/>
                    </a:moveTo>
                    <a:lnTo>
                      <a:pt x="5" y="8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59" y="3"/>
                    </a:lnTo>
                    <a:lnTo>
                      <a:pt x="59" y="5"/>
                    </a:lnTo>
                    <a:lnTo>
                      <a:pt x="58" y="7"/>
                    </a:lnTo>
                    <a:lnTo>
                      <a:pt x="59" y="6"/>
                    </a:lnTo>
                    <a:lnTo>
                      <a:pt x="60" y="4"/>
                    </a:lnTo>
                    <a:lnTo>
                      <a:pt x="60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5" y="9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77" name="Freeform 948">
                <a:extLst>
                  <a:ext uri="{FF2B5EF4-FFF2-40B4-BE49-F238E27FC236}">
                    <a16:creationId xmlns:a16="http://schemas.microsoft.com/office/drawing/2014/main" id="{265CC8EE-2E11-4B54-8102-B72EE7FC2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" y="88"/>
                <a:ext cx="15" cy="4"/>
              </a:xfrm>
              <a:custGeom>
                <a:avLst/>
                <a:gdLst>
                  <a:gd name="T0" fmla="*/ 15 w 15"/>
                  <a:gd name="T1" fmla="*/ 0 h 4"/>
                  <a:gd name="T2" fmla="*/ 15 w 15"/>
                  <a:gd name="T3" fmla="*/ 4 h 4"/>
                  <a:gd name="T4" fmla="*/ 1 w 15"/>
                  <a:gd name="T5" fmla="*/ 4 h 4"/>
                  <a:gd name="T6" fmla="*/ 0 w 15"/>
                  <a:gd name="T7" fmla="*/ 3 h 4"/>
                  <a:gd name="T8" fmla="*/ 0 w 15"/>
                  <a:gd name="T9" fmla="*/ 3 h 4"/>
                  <a:gd name="T10" fmla="*/ 0 w 15"/>
                  <a:gd name="T11" fmla="*/ 0 h 4"/>
                  <a:gd name="T12" fmla="*/ 15 w 15"/>
                  <a:gd name="T13" fmla="*/ 0 h 4"/>
                  <a:gd name="T14" fmla="*/ 15 w 15"/>
                  <a:gd name="T15" fmla="*/ 0 h 4"/>
                  <a:gd name="T16" fmla="*/ 15 w 15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"/>
                  <a:gd name="T29" fmla="*/ 15 w 1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">
                    <a:moveTo>
                      <a:pt x="15" y="0"/>
                    </a:moveTo>
                    <a:lnTo>
                      <a:pt x="15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78" name="Freeform 949">
                <a:extLst>
                  <a:ext uri="{FF2B5EF4-FFF2-40B4-BE49-F238E27FC236}">
                    <a16:creationId xmlns:a16="http://schemas.microsoft.com/office/drawing/2014/main" id="{53A52A8D-1A83-4C40-84B3-543DB5A04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" y="86"/>
                <a:ext cx="30" cy="6"/>
              </a:xfrm>
              <a:custGeom>
                <a:avLst/>
                <a:gdLst>
                  <a:gd name="T0" fmla="*/ 0 w 30"/>
                  <a:gd name="T1" fmla="*/ 2 h 6"/>
                  <a:gd name="T2" fmla="*/ 1 w 30"/>
                  <a:gd name="T3" fmla="*/ 4 h 6"/>
                  <a:gd name="T4" fmla="*/ 1 w 30"/>
                  <a:gd name="T5" fmla="*/ 5 h 6"/>
                  <a:gd name="T6" fmla="*/ 2 w 30"/>
                  <a:gd name="T7" fmla="*/ 6 h 6"/>
                  <a:gd name="T8" fmla="*/ 3 w 30"/>
                  <a:gd name="T9" fmla="*/ 6 h 6"/>
                  <a:gd name="T10" fmla="*/ 22 w 30"/>
                  <a:gd name="T11" fmla="*/ 5 h 6"/>
                  <a:gd name="T12" fmla="*/ 23 w 30"/>
                  <a:gd name="T13" fmla="*/ 5 h 6"/>
                  <a:gd name="T14" fmla="*/ 24 w 30"/>
                  <a:gd name="T15" fmla="*/ 3 h 6"/>
                  <a:gd name="T16" fmla="*/ 30 w 30"/>
                  <a:gd name="T17" fmla="*/ 2 h 6"/>
                  <a:gd name="T18" fmla="*/ 20 w 30"/>
                  <a:gd name="T19" fmla="*/ 0 h 6"/>
                  <a:gd name="T20" fmla="*/ 0 w 30"/>
                  <a:gd name="T21" fmla="*/ 2 h 6"/>
                  <a:gd name="T22" fmla="*/ 0 w 30"/>
                  <a:gd name="T23" fmla="*/ 2 h 6"/>
                  <a:gd name="T24" fmla="*/ 0 w 30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6"/>
                  <a:gd name="T41" fmla="*/ 30 w 30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6">
                    <a:moveTo>
                      <a:pt x="0" y="2"/>
                    </a:moveTo>
                    <a:lnTo>
                      <a:pt x="1" y="4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4" y="3"/>
                    </a:lnTo>
                    <a:lnTo>
                      <a:pt x="30" y="2"/>
                    </a:lnTo>
                    <a:lnTo>
                      <a:pt x="2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79" name="Freeform 950">
                <a:extLst>
                  <a:ext uri="{FF2B5EF4-FFF2-40B4-BE49-F238E27FC236}">
                    <a16:creationId xmlns:a16="http://schemas.microsoft.com/office/drawing/2014/main" id="{37F1FCA6-0A8F-4A7C-B930-7DE51F724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" y="81"/>
                <a:ext cx="15" cy="3"/>
              </a:xfrm>
              <a:custGeom>
                <a:avLst/>
                <a:gdLst>
                  <a:gd name="T0" fmla="*/ 7 w 15"/>
                  <a:gd name="T1" fmla="*/ 0 h 3"/>
                  <a:gd name="T2" fmla="*/ 0 w 15"/>
                  <a:gd name="T3" fmla="*/ 0 h 3"/>
                  <a:gd name="T4" fmla="*/ 0 w 15"/>
                  <a:gd name="T5" fmla="*/ 3 h 3"/>
                  <a:gd name="T6" fmla="*/ 15 w 15"/>
                  <a:gd name="T7" fmla="*/ 3 h 3"/>
                  <a:gd name="T8" fmla="*/ 15 w 15"/>
                  <a:gd name="T9" fmla="*/ 0 h 3"/>
                  <a:gd name="T10" fmla="*/ 12 w 15"/>
                  <a:gd name="T11" fmla="*/ 0 h 3"/>
                  <a:gd name="T12" fmla="*/ 14 w 15"/>
                  <a:gd name="T13" fmla="*/ 0 h 3"/>
                  <a:gd name="T14" fmla="*/ 15 w 15"/>
                  <a:gd name="T15" fmla="*/ 2 h 3"/>
                  <a:gd name="T16" fmla="*/ 5 w 15"/>
                  <a:gd name="T17" fmla="*/ 3 h 3"/>
                  <a:gd name="T18" fmla="*/ 5 w 15"/>
                  <a:gd name="T19" fmla="*/ 0 h 3"/>
                  <a:gd name="T20" fmla="*/ 7 w 15"/>
                  <a:gd name="T21" fmla="*/ 0 h 3"/>
                  <a:gd name="T22" fmla="*/ 7 w 15"/>
                  <a:gd name="T23" fmla="*/ 0 h 3"/>
                  <a:gd name="T24" fmla="*/ 7 w 15"/>
                  <a:gd name="T25" fmla="*/ 0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"/>
                  <a:gd name="T40" fmla="*/ 0 h 3"/>
                  <a:gd name="T41" fmla="*/ 15 w 15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" h="3">
                    <a:moveTo>
                      <a:pt x="7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5" y="3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5" y="2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80" name="Freeform 951">
                <a:extLst>
                  <a:ext uri="{FF2B5EF4-FFF2-40B4-BE49-F238E27FC236}">
                    <a16:creationId xmlns:a16="http://schemas.microsoft.com/office/drawing/2014/main" id="{D68B4221-1F81-457A-B987-7EE88F03C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" y="79"/>
                <a:ext cx="21" cy="4"/>
              </a:xfrm>
              <a:custGeom>
                <a:avLst/>
                <a:gdLst>
                  <a:gd name="T0" fmla="*/ 19 w 21"/>
                  <a:gd name="T1" fmla="*/ 0 h 4"/>
                  <a:gd name="T2" fmla="*/ 0 w 21"/>
                  <a:gd name="T3" fmla="*/ 0 h 4"/>
                  <a:gd name="T4" fmla="*/ 0 w 21"/>
                  <a:gd name="T5" fmla="*/ 4 h 4"/>
                  <a:gd name="T6" fmla="*/ 21 w 21"/>
                  <a:gd name="T7" fmla="*/ 4 h 4"/>
                  <a:gd name="T8" fmla="*/ 20 w 21"/>
                  <a:gd name="T9" fmla="*/ 1 h 4"/>
                  <a:gd name="T10" fmla="*/ 20 w 21"/>
                  <a:gd name="T11" fmla="*/ 3 h 4"/>
                  <a:gd name="T12" fmla="*/ 4 w 21"/>
                  <a:gd name="T13" fmla="*/ 3 h 4"/>
                  <a:gd name="T14" fmla="*/ 4 w 21"/>
                  <a:gd name="T15" fmla="*/ 1 h 4"/>
                  <a:gd name="T16" fmla="*/ 19 w 21"/>
                  <a:gd name="T17" fmla="*/ 0 h 4"/>
                  <a:gd name="T18" fmla="*/ 19 w 21"/>
                  <a:gd name="T19" fmla="*/ 0 h 4"/>
                  <a:gd name="T20" fmla="*/ 19 w 21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4"/>
                  <a:gd name="T35" fmla="*/ 21 w 21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4">
                    <a:moveTo>
                      <a:pt x="19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1" y="4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81" name="Freeform 952">
                <a:extLst>
                  <a:ext uri="{FF2B5EF4-FFF2-40B4-BE49-F238E27FC236}">
                    <a16:creationId xmlns:a16="http://schemas.microsoft.com/office/drawing/2014/main" id="{D81962CA-2EEC-4967-A852-0E65669F4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" y="30"/>
                <a:ext cx="139" cy="39"/>
              </a:xfrm>
              <a:custGeom>
                <a:avLst/>
                <a:gdLst>
                  <a:gd name="T0" fmla="*/ 17 w 139"/>
                  <a:gd name="T1" fmla="*/ 10 h 39"/>
                  <a:gd name="T2" fmla="*/ 49 w 139"/>
                  <a:gd name="T3" fmla="*/ 10 h 39"/>
                  <a:gd name="T4" fmla="*/ 35 w 139"/>
                  <a:gd name="T5" fmla="*/ 14 h 39"/>
                  <a:gd name="T6" fmla="*/ 22 w 139"/>
                  <a:gd name="T7" fmla="*/ 20 h 39"/>
                  <a:gd name="T8" fmla="*/ 34 w 139"/>
                  <a:gd name="T9" fmla="*/ 16 h 39"/>
                  <a:gd name="T10" fmla="*/ 42 w 139"/>
                  <a:gd name="T11" fmla="*/ 14 h 39"/>
                  <a:gd name="T12" fmla="*/ 53 w 139"/>
                  <a:gd name="T13" fmla="*/ 13 h 39"/>
                  <a:gd name="T14" fmla="*/ 63 w 139"/>
                  <a:gd name="T15" fmla="*/ 13 h 39"/>
                  <a:gd name="T16" fmla="*/ 77 w 139"/>
                  <a:gd name="T17" fmla="*/ 12 h 39"/>
                  <a:gd name="T18" fmla="*/ 92 w 139"/>
                  <a:gd name="T19" fmla="*/ 11 h 39"/>
                  <a:gd name="T20" fmla="*/ 61 w 139"/>
                  <a:gd name="T21" fmla="*/ 20 h 39"/>
                  <a:gd name="T22" fmla="*/ 57 w 139"/>
                  <a:gd name="T23" fmla="*/ 23 h 39"/>
                  <a:gd name="T24" fmla="*/ 54 w 139"/>
                  <a:gd name="T25" fmla="*/ 26 h 39"/>
                  <a:gd name="T26" fmla="*/ 53 w 139"/>
                  <a:gd name="T27" fmla="*/ 28 h 39"/>
                  <a:gd name="T28" fmla="*/ 52 w 139"/>
                  <a:gd name="T29" fmla="*/ 33 h 39"/>
                  <a:gd name="T30" fmla="*/ 51 w 139"/>
                  <a:gd name="T31" fmla="*/ 39 h 39"/>
                  <a:gd name="T32" fmla="*/ 51 w 139"/>
                  <a:gd name="T33" fmla="*/ 39 h 39"/>
                  <a:gd name="T34" fmla="*/ 53 w 139"/>
                  <a:gd name="T35" fmla="*/ 30 h 39"/>
                  <a:gd name="T36" fmla="*/ 55 w 139"/>
                  <a:gd name="T37" fmla="*/ 26 h 39"/>
                  <a:gd name="T38" fmla="*/ 57 w 139"/>
                  <a:gd name="T39" fmla="*/ 24 h 39"/>
                  <a:gd name="T40" fmla="*/ 60 w 139"/>
                  <a:gd name="T41" fmla="*/ 22 h 39"/>
                  <a:gd name="T42" fmla="*/ 64 w 139"/>
                  <a:gd name="T43" fmla="*/ 20 h 39"/>
                  <a:gd name="T44" fmla="*/ 86 w 139"/>
                  <a:gd name="T45" fmla="*/ 15 h 39"/>
                  <a:gd name="T46" fmla="*/ 104 w 139"/>
                  <a:gd name="T47" fmla="*/ 12 h 39"/>
                  <a:gd name="T48" fmla="*/ 122 w 139"/>
                  <a:gd name="T49" fmla="*/ 9 h 39"/>
                  <a:gd name="T50" fmla="*/ 134 w 139"/>
                  <a:gd name="T51" fmla="*/ 7 h 39"/>
                  <a:gd name="T52" fmla="*/ 136 w 139"/>
                  <a:gd name="T53" fmla="*/ 5 h 39"/>
                  <a:gd name="T54" fmla="*/ 137 w 139"/>
                  <a:gd name="T55" fmla="*/ 4 h 39"/>
                  <a:gd name="T56" fmla="*/ 139 w 139"/>
                  <a:gd name="T57" fmla="*/ 0 h 39"/>
                  <a:gd name="T58" fmla="*/ 98 w 139"/>
                  <a:gd name="T59" fmla="*/ 1 h 39"/>
                  <a:gd name="T60" fmla="*/ 65 w 139"/>
                  <a:gd name="T61" fmla="*/ 3 h 39"/>
                  <a:gd name="T62" fmla="*/ 41 w 139"/>
                  <a:gd name="T63" fmla="*/ 4 h 39"/>
                  <a:gd name="T64" fmla="*/ 17 w 139"/>
                  <a:gd name="T65" fmla="*/ 5 h 39"/>
                  <a:gd name="T66" fmla="*/ 0 w 139"/>
                  <a:gd name="T67" fmla="*/ 8 h 39"/>
                  <a:gd name="T68" fmla="*/ 17 w 139"/>
                  <a:gd name="T69" fmla="*/ 10 h 39"/>
                  <a:gd name="T70" fmla="*/ 17 w 139"/>
                  <a:gd name="T71" fmla="*/ 10 h 39"/>
                  <a:gd name="T72" fmla="*/ 17 w 139"/>
                  <a:gd name="T73" fmla="*/ 10 h 3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39"/>
                  <a:gd name="T112" fmla="*/ 0 h 39"/>
                  <a:gd name="T113" fmla="*/ 139 w 139"/>
                  <a:gd name="T114" fmla="*/ 39 h 3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39" h="39">
                    <a:moveTo>
                      <a:pt x="17" y="10"/>
                    </a:moveTo>
                    <a:lnTo>
                      <a:pt x="49" y="10"/>
                    </a:lnTo>
                    <a:lnTo>
                      <a:pt x="35" y="14"/>
                    </a:lnTo>
                    <a:lnTo>
                      <a:pt x="22" y="20"/>
                    </a:lnTo>
                    <a:lnTo>
                      <a:pt x="34" y="16"/>
                    </a:lnTo>
                    <a:lnTo>
                      <a:pt x="42" y="14"/>
                    </a:lnTo>
                    <a:lnTo>
                      <a:pt x="53" y="13"/>
                    </a:lnTo>
                    <a:lnTo>
                      <a:pt x="63" y="13"/>
                    </a:lnTo>
                    <a:lnTo>
                      <a:pt x="77" y="12"/>
                    </a:lnTo>
                    <a:lnTo>
                      <a:pt x="92" y="11"/>
                    </a:lnTo>
                    <a:lnTo>
                      <a:pt x="61" y="20"/>
                    </a:lnTo>
                    <a:lnTo>
                      <a:pt x="57" y="23"/>
                    </a:lnTo>
                    <a:lnTo>
                      <a:pt x="54" y="26"/>
                    </a:lnTo>
                    <a:lnTo>
                      <a:pt x="53" y="28"/>
                    </a:lnTo>
                    <a:lnTo>
                      <a:pt x="52" y="33"/>
                    </a:lnTo>
                    <a:lnTo>
                      <a:pt x="51" y="39"/>
                    </a:lnTo>
                    <a:lnTo>
                      <a:pt x="53" y="30"/>
                    </a:lnTo>
                    <a:lnTo>
                      <a:pt x="55" y="26"/>
                    </a:lnTo>
                    <a:lnTo>
                      <a:pt x="57" y="24"/>
                    </a:lnTo>
                    <a:lnTo>
                      <a:pt x="60" y="22"/>
                    </a:lnTo>
                    <a:lnTo>
                      <a:pt x="64" y="20"/>
                    </a:lnTo>
                    <a:lnTo>
                      <a:pt x="86" y="15"/>
                    </a:lnTo>
                    <a:lnTo>
                      <a:pt x="104" y="12"/>
                    </a:lnTo>
                    <a:lnTo>
                      <a:pt x="122" y="9"/>
                    </a:lnTo>
                    <a:lnTo>
                      <a:pt x="134" y="7"/>
                    </a:lnTo>
                    <a:lnTo>
                      <a:pt x="136" y="5"/>
                    </a:lnTo>
                    <a:lnTo>
                      <a:pt x="137" y="4"/>
                    </a:lnTo>
                    <a:lnTo>
                      <a:pt x="139" y="0"/>
                    </a:lnTo>
                    <a:lnTo>
                      <a:pt x="98" y="1"/>
                    </a:lnTo>
                    <a:lnTo>
                      <a:pt x="65" y="3"/>
                    </a:lnTo>
                    <a:lnTo>
                      <a:pt x="41" y="4"/>
                    </a:lnTo>
                    <a:lnTo>
                      <a:pt x="17" y="5"/>
                    </a:lnTo>
                    <a:lnTo>
                      <a:pt x="0" y="8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82" name="Freeform 953">
                <a:extLst>
                  <a:ext uri="{FF2B5EF4-FFF2-40B4-BE49-F238E27FC236}">
                    <a16:creationId xmlns:a16="http://schemas.microsoft.com/office/drawing/2014/main" id="{3C843250-3548-4820-A856-5388CAA0C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" y="0"/>
                <a:ext cx="245" cy="41"/>
              </a:xfrm>
              <a:custGeom>
                <a:avLst/>
                <a:gdLst>
                  <a:gd name="T0" fmla="*/ 232 w 245"/>
                  <a:gd name="T1" fmla="*/ 29 h 41"/>
                  <a:gd name="T2" fmla="*/ 207 w 245"/>
                  <a:gd name="T3" fmla="*/ 10 h 41"/>
                  <a:gd name="T4" fmla="*/ 193 w 245"/>
                  <a:gd name="T5" fmla="*/ 4 h 41"/>
                  <a:gd name="T6" fmla="*/ 155 w 245"/>
                  <a:gd name="T7" fmla="*/ 0 h 41"/>
                  <a:gd name="T8" fmla="*/ 88 w 245"/>
                  <a:gd name="T9" fmla="*/ 2 h 41"/>
                  <a:gd name="T10" fmla="*/ 46 w 245"/>
                  <a:gd name="T11" fmla="*/ 8 h 41"/>
                  <a:gd name="T12" fmla="*/ 33 w 245"/>
                  <a:gd name="T13" fmla="*/ 16 h 41"/>
                  <a:gd name="T14" fmla="*/ 8 w 245"/>
                  <a:gd name="T15" fmla="*/ 33 h 41"/>
                  <a:gd name="T16" fmla="*/ 4 w 245"/>
                  <a:gd name="T17" fmla="*/ 38 h 41"/>
                  <a:gd name="T18" fmla="*/ 19 w 245"/>
                  <a:gd name="T19" fmla="*/ 34 h 41"/>
                  <a:gd name="T20" fmla="*/ 34 w 245"/>
                  <a:gd name="T21" fmla="*/ 21 h 41"/>
                  <a:gd name="T22" fmla="*/ 46 w 245"/>
                  <a:gd name="T23" fmla="*/ 12 h 41"/>
                  <a:gd name="T24" fmla="*/ 55 w 245"/>
                  <a:gd name="T25" fmla="*/ 10 h 41"/>
                  <a:gd name="T26" fmla="*/ 137 w 245"/>
                  <a:gd name="T27" fmla="*/ 32 h 41"/>
                  <a:gd name="T28" fmla="*/ 151 w 245"/>
                  <a:gd name="T29" fmla="*/ 5 h 41"/>
                  <a:gd name="T30" fmla="*/ 57 w 245"/>
                  <a:gd name="T31" fmla="*/ 7 h 41"/>
                  <a:gd name="T32" fmla="*/ 96 w 245"/>
                  <a:gd name="T33" fmla="*/ 2 h 41"/>
                  <a:gd name="T34" fmla="*/ 154 w 245"/>
                  <a:gd name="T35" fmla="*/ 1 h 41"/>
                  <a:gd name="T36" fmla="*/ 194 w 245"/>
                  <a:gd name="T37" fmla="*/ 5 h 41"/>
                  <a:gd name="T38" fmla="*/ 206 w 245"/>
                  <a:gd name="T39" fmla="*/ 12 h 41"/>
                  <a:gd name="T40" fmla="*/ 193 w 245"/>
                  <a:gd name="T41" fmla="*/ 6 h 41"/>
                  <a:gd name="T42" fmla="*/ 158 w 245"/>
                  <a:gd name="T43" fmla="*/ 5 h 41"/>
                  <a:gd name="T44" fmla="*/ 154 w 245"/>
                  <a:gd name="T45" fmla="*/ 10 h 41"/>
                  <a:gd name="T46" fmla="*/ 146 w 245"/>
                  <a:gd name="T47" fmla="*/ 38 h 41"/>
                  <a:gd name="T48" fmla="*/ 152 w 245"/>
                  <a:gd name="T49" fmla="*/ 32 h 41"/>
                  <a:gd name="T50" fmla="*/ 156 w 245"/>
                  <a:gd name="T51" fmla="*/ 30 h 41"/>
                  <a:gd name="T52" fmla="*/ 155 w 245"/>
                  <a:gd name="T53" fmla="*/ 29 h 41"/>
                  <a:gd name="T54" fmla="*/ 156 w 245"/>
                  <a:gd name="T55" fmla="*/ 12 h 41"/>
                  <a:gd name="T56" fmla="*/ 159 w 245"/>
                  <a:gd name="T57" fmla="*/ 10 h 41"/>
                  <a:gd name="T58" fmla="*/ 192 w 245"/>
                  <a:gd name="T59" fmla="*/ 12 h 41"/>
                  <a:gd name="T60" fmla="*/ 210 w 245"/>
                  <a:gd name="T61" fmla="*/ 40 h 41"/>
                  <a:gd name="T62" fmla="*/ 210 w 245"/>
                  <a:gd name="T63" fmla="*/ 19 h 41"/>
                  <a:gd name="T64" fmla="*/ 225 w 245"/>
                  <a:gd name="T65" fmla="*/ 31 h 41"/>
                  <a:gd name="T66" fmla="*/ 245 w 245"/>
                  <a:gd name="T67" fmla="*/ 40 h 41"/>
                  <a:gd name="T68" fmla="*/ 245 w 245"/>
                  <a:gd name="T69" fmla="*/ 40 h 4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45"/>
                  <a:gd name="T106" fmla="*/ 0 h 41"/>
                  <a:gd name="T107" fmla="*/ 245 w 245"/>
                  <a:gd name="T108" fmla="*/ 41 h 4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45" h="41">
                    <a:moveTo>
                      <a:pt x="245" y="40"/>
                    </a:moveTo>
                    <a:lnTo>
                      <a:pt x="232" y="29"/>
                    </a:lnTo>
                    <a:lnTo>
                      <a:pt x="221" y="20"/>
                    </a:lnTo>
                    <a:lnTo>
                      <a:pt x="207" y="10"/>
                    </a:lnTo>
                    <a:lnTo>
                      <a:pt x="198" y="6"/>
                    </a:lnTo>
                    <a:lnTo>
                      <a:pt x="193" y="4"/>
                    </a:lnTo>
                    <a:lnTo>
                      <a:pt x="185" y="2"/>
                    </a:lnTo>
                    <a:lnTo>
                      <a:pt x="155" y="0"/>
                    </a:lnTo>
                    <a:lnTo>
                      <a:pt x="123" y="0"/>
                    </a:lnTo>
                    <a:lnTo>
                      <a:pt x="88" y="2"/>
                    </a:lnTo>
                    <a:lnTo>
                      <a:pt x="55" y="5"/>
                    </a:lnTo>
                    <a:lnTo>
                      <a:pt x="46" y="8"/>
                    </a:lnTo>
                    <a:lnTo>
                      <a:pt x="42" y="10"/>
                    </a:lnTo>
                    <a:lnTo>
                      <a:pt x="33" y="16"/>
                    </a:lnTo>
                    <a:lnTo>
                      <a:pt x="19" y="25"/>
                    </a:lnTo>
                    <a:lnTo>
                      <a:pt x="8" y="33"/>
                    </a:lnTo>
                    <a:lnTo>
                      <a:pt x="0" y="39"/>
                    </a:lnTo>
                    <a:lnTo>
                      <a:pt x="4" y="38"/>
                    </a:lnTo>
                    <a:lnTo>
                      <a:pt x="15" y="37"/>
                    </a:lnTo>
                    <a:lnTo>
                      <a:pt x="19" y="34"/>
                    </a:lnTo>
                    <a:lnTo>
                      <a:pt x="26" y="27"/>
                    </a:lnTo>
                    <a:lnTo>
                      <a:pt x="34" y="21"/>
                    </a:lnTo>
                    <a:lnTo>
                      <a:pt x="43" y="14"/>
                    </a:lnTo>
                    <a:lnTo>
                      <a:pt x="46" y="12"/>
                    </a:lnTo>
                    <a:lnTo>
                      <a:pt x="51" y="11"/>
                    </a:lnTo>
                    <a:lnTo>
                      <a:pt x="55" y="10"/>
                    </a:lnTo>
                    <a:lnTo>
                      <a:pt x="146" y="10"/>
                    </a:lnTo>
                    <a:lnTo>
                      <a:pt x="137" y="32"/>
                    </a:lnTo>
                    <a:lnTo>
                      <a:pt x="140" y="30"/>
                    </a:lnTo>
                    <a:lnTo>
                      <a:pt x="151" y="5"/>
                    </a:lnTo>
                    <a:lnTo>
                      <a:pt x="95" y="5"/>
                    </a:lnTo>
                    <a:lnTo>
                      <a:pt x="57" y="7"/>
                    </a:lnTo>
                    <a:lnTo>
                      <a:pt x="72" y="4"/>
                    </a:lnTo>
                    <a:lnTo>
                      <a:pt x="96" y="2"/>
                    </a:lnTo>
                    <a:lnTo>
                      <a:pt x="124" y="1"/>
                    </a:lnTo>
                    <a:lnTo>
                      <a:pt x="154" y="1"/>
                    </a:lnTo>
                    <a:lnTo>
                      <a:pt x="182" y="3"/>
                    </a:lnTo>
                    <a:lnTo>
                      <a:pt x="194" y="5"/>
                    </a:lnTo>
                    <a:lnTo>
                      <a:pt x="202" y="9"/>
                    </a:lnTo>
                    <a:lnTo>
                      <a:pt x="206" y="12"/>
                    </a:lnTo>
                    <a:lnTo>
                      <a:pt x="198" y="8"/>
                    </a:lnTo>
                    <a:lnTo>
                      <a:pt x="193" y="6"/>
                    </a:lnTo>
                    <a:lnTo>
                      <a:pt x="160" y="5"/>
                    </a:lnTo>
                    <a:lnTo>
                      <a:pt x="158" y="5"/>
                    </a:lnTo>
                    <a:lnTo>
                      <a:pt x="156" y="7"/>
                    </a:lnTo>
                    <a:lnTo>
                      <a:pt x="154" y="10"/>
                    </a:lnTo>
                    <a:lnTo>
                      <a:pt x="144" y="35"/>
                    </a:lnTo>
                    <a:lnTo>
                      <a:pt x="146" y="38"/>
                    </a:lnTo>
                    <a:lnTo>
                      <a:pt x="149" y="38"/>
                    </a:lnTo>
                    <a:lnTo>
                      <a:pt x="152" y="32"/>
                    </a:lnTo>
                    <a:lnTo>
                      <a:pt x="154" y="30"/>
                    </a:lnTo>
                    <a:lnTo>
                      <a:pt x="156" y="30"/>
                    </a:lnTo>
                    <a:lnTo>
                      <a:pt x="178" y="30"/>
                    </a:lnTo>
                    <a:lnTo>
                      <a:pt x="155" y="29"/>
                    </a:lnTo>
                    <a:lnTo>
                      <a:pt x="151" y="29"/>
                    </a:lnTo>
                    <a:lnTo>
                      <a:pt x="156" y="12"/>
                    </a:lnTo>
                    <a:lnTo>
                      <a:pt x="158" y="10"/>
                    </a:lnTo>
                    <a:lnTo>
                      <a:pt x="159" y="10"/>
                    </a:lnTo>
                    <a:lnTo>
                      <a:pt x="189" y="10"/>
                    </a:lnTo>
                    <a:lnTo>
                      <a:pt x="192" y="12"/>
                    </a:lnTo>
                    <a:lnTo>
                      <a:pt x="199" y="41"/>
                    </a:lnTo>
                    <a:lnTo>
                      <a:pt x="210" y="40"/>
                    </a:lnTo>
                    <a:lnTo>
                      <a:pt x="201" y="13"/>
                    </a:lnTo>
                    <a:lnTo>
                      <a:pt x="210" y="19"/>
                    </a:lnTo>
                    <a:lnTo>
                      <a:pt x="218" y="25"/>
                    </a:lnTo>
                    <a:lnTo>
                      <a:pt x="225" y="31"/>
                    </a:lnTo>
                    <a:lnTo>
                      <a:pt x="229" y="37"/>
                    </a:lnTo>
                    <a:lnTo>
                      <a:pt x="24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83" name="Freeform 954">
                <a:extLst>
                  <a:ext uri="{FF2B5EF4-FFF2-40B4-BE49-F238E27FC236}">
                    <a16:creationId xmlns:a16="http://schemas.microsoft.com/office/drawing/2014/main" id="{BF7D41ED-4A63-47AA-82AA-349AD67E3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" y="84"/>
                <a:ext cx="101" cy="27"/>
              </a:xfrm>
              <a:custGeom>
                <a:avLst/>
                <a:gdLst>
                  <a:gd name="T0" fmla="*/ 96 w 101"/>
                  <a:gd name="T1" fmla="*/ 0 h 27"/>
                  <a:gd name="T2" fmla="*/ 101 w 101"/>
                  <a:gd name="T3" fmla="*/ 4 h 27"/>
                  <a:gd name="T4" fmla="*/ 100 w 101"/>
                  <a:gd name="T5" fmla="*/ 8 h 27"/>
                  <a:gd name="T6" fmla="*/ 99 w 101"/>
                  <a:gd name="T7" fmla="*/ 13 h 27"/>
                  <a:gd name="T8" fmla="*/ 99 w 101"/>
                  <a:gd name="T9" fmla="*/ 19 h 27"/>
                  <a:gd name="T10" fmla="*/ 100 w 101"/>
                  <a:gd name="T11" fmla="*/ 24 h 27"/>
                  <a:gd name="T12" fmla="*/ 95 w 101"/>
                  <a:gd name="T13" fmla="*/ 26 h 27"/>
                  <a:gd name="T14" fmla="*/ 93 w 101"/>
                  <a:gd name="T15" fmla="*/ 24 h 27"/>
                  <a:gd name="T16" fmla="*/ 93 w 101"/>
                  <a:gd name="T17" fmla="*/ 27 h 27"/>
                  <a:gd name="T18" fmla="*/ 90 w 101"/>
                  <a:gd name="T19" fmla="*/ 25 h 27"/>
                  <a:gd name="T20" fmla="*/ 90 w 101"/>
                  <a:gd name="T21" fmla="*/ 27 h 27"/>
                  <a:gd name="T22" fmla="*/ 87 w 101"/>
                  <a:gd name="T23" fmla="*/ 25 h 27"/>
                  <a:gd name="T24" fmla="*/ 87 w 101"/>
                  <a:gd name="T25" fmla="*/ 27 h 27"/>
                  <a:gd name="T26" fmla="*/ 85 w 101"/>
                  <a:gd name="T27" fmla="*/ 25 h 27"/>
                  <a:gd name="T28" fmla="*/ 84 w 101"/>
                  <a:gd name="T29" fmla="*/ 27 h 27"/>
                  <a:gd name="T30" fmla="*/ 82 w 101"/>
                  <a:gd name="T31" fmla="*/ 25 h 27"/>
                  <a:gd name="T32" fmla="*/ 81 w 101"/>
                  <a:gd name="T33" fmla="*/ 27 h 27"/>
                  <a:gd name="T34" fmla="*/ 78 w 101"/>
                  <a:gd name="T35" fmla="*/ 25 h 27"/>
                  <a:gd name="T36" fmla="*/ 0 w 101"/>
                  <a:gd name="T37" fmla="*/ 26 h 27"/>
                  <a:gd name="T38" fmla="*/ 1 w 101"/>
                  <a:gd name="T39" fmla="*/ 22 h 27"/>
                  <a:gd name="T40" fmla="*/ 82 w 101"/>
                  <a:gd name="T41" fmla="*/ 22 h 27"/>
                  <a:gd name="T42" fmla="*/ 85 w 101"/>
                  <a:gd name="T43" fmla="*/ 22 h 27"/>
                  <a:gd name="T44" fmla="*/ 86 w 101"/>
                  <a:gd name="T45" fmla="*/ 21 h 27"/>
                  <a:gd name="T46" fmla="*/ 87 w 101"/>
                  <a:gd name="T47" fmla="*/ 20 h 27"/>
                  <a:gd name="T48" fmla="*/ 89 w 101"/>
                  <a:gd name="T49" fmla="*/ 19 h 27"/>
                  <a:gd name="T50" fmla="*/ 90 w 101"/>
                  <a:gd name="T51" fmla="*/ 15 h 27"/>
                  <a:gd name="T52" fmla="*/ 91 w 101"/>
                  <a:gd name="T53" fmla="*/ 13 h 27"/>
                  <a:gd name="T54" fmla="*/ 92 w 101"/>
                  <a:gd name="T55" fmla="*/ 10 h 27"/>
                  <a:gd name="T56" fmla="*/ 93 w 101"/>
                  <a:gd name="T57" fmla="*/ 9 h 27"/>
                  <a:gd name="T58" fmla="*/ 94 w 101"/>
                  <a:gd name="T59" fmla="*/ 7 h 27"/>
                  <a:gd name="T60" fmla="*/ 94 w 101"/>
                  <a:gd name="T61" fmla="*/ 5 h 27"/>
                  <a:gd name="T62" fmla="*/ 95 w 101"/>
                  <a:gd name="T63" fmla="*/ 2 h 27"/>
                  <a:gd name="T64" fmla="*/ 96 w 101"/>
                  <a:gd name="T65" fmla="*/ 0 h 27"/>
                  <a:gd name="T66" fmla="*/ 96 w 101"/>
                  <a:gd name="T67" fmla="*/ 0 h 27"/>
                  <a:gd name="T68" fmla="*/ 96 w 101"/>
                  <a:gd name="T69" fmla="*/ 0 h 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1"/>
                  <a:gd name="T106" fmla="*/ 0 h 27"/>
                  <a:gd name="T107" fmla="*/ 101 w 101"/>
                  <a:gd name="T108" fmla="*/ 27 h 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1" h="27">
                    <a:moveTo>
                      <a:pt x="96" y="0"/>
                    </a:moveTo>
                    <a:lnTo>
                      <a:pt x="101" y="4"/>
                    </a:lnTo>
                    <a:lnTo>
                      <a:pt x="100" y="8"/>
                    </a:lnTo>
                    <a:lnTo>
                      <a:pt x="99" y="13"/>
                    </a:lnTo>
                    <a:lnTo>
                      <a:pt x="99" y="19"/>
                    </a:lnTo>
                    <a:lnTo>
                      <a:pt x="100" y="24"/>
                    </a:lnTo>
                    <a:lnTo>
                      <a:pt x="95" y="26"/>
                    </a:lnTo>
                    <a:lnTo>
                      <a:pt x="93" y="24"/>
                    </a:lnTo>
                    <a:lnTo>
                      <a:pt x="93" y="27"/>
                    </a:lnTo>
                    <a:lnTo>
                      <a:pt x="90" y="25"/>
                    </a:lnTo>
                    <a:lnTo>
                      <a:pt x="90" y="27"/>
                    </a:lnTo>
                    <a:lnTo>
                      <a:pt x="87" y="25"/>
                    </a:lnTo>
                    <a:lnTo>
                      <a:pt x="87" y="27"/>
                    </a:lnTo>
                    <a:lnTo>
                      <a:pt x="85" y="25"/>
                    </a:lnTo>
                    <a:lnTo>
                      <a:pt x="84" y="27"/>
                    </a:lnTo>
                    <a:lnTo>
                      <a:pt x="82" y="25"/>
                    </a:lnTo>
                    <a:lnTo>
                      <a:pt x="81" y="27"/>
                    </a:lnTo>
                    <a:lnTo>
                      <a:pt x="78" y="25"/>
                    </a:lnTo>
                    <a:lnTo>
                      <a:pt x="0" y="26"/>
                    </a:lnTo>
                    <a:lnTo>
                      <a:pt x="1" y="22"/>
                    </a:lnTo>
                    <a:lnTo>
                      <a:pt x="82" y="22"/>
                    </a:lnTo>
                    <a:lnTo>
                      <a:pt x="85" y="22"/>
                    </a:lnTo>
                    <a:lnTo>
                      <a:pt x="86" y="21"/>
                    </a:lnTo>
                    <a:lnTo>
                      <a:pt x="87" y="20"/>
                    </a:lnTo>
                    <a:lnTo>
                      <a:pt x="89" y="19"/>
                    </a:lnTo>
                    <a:lnTo>
                      <a:pt x="90" y="15"/>
                    </a:lnTo>
                    <a:lnTo>
                      <a:pt x="91" y="13"/>
                    </a:lnTo>
                    <a:lnTo>
                      <a:pt x="92" y="10"/>
                    </a:lnTo>
                    <a:lnTo>
                      <a:pt x="93" y="9"/>
                    </a:lnTo>
                    <a:lnTo>
                      <a:pt x="94" y="7"/>
                    </a:lnTo>
                    <a:lnTo>
                      <a:pt x="94" y="5"/>
                    </a:lnTo>
                    <a:lnTo>
                      <a:pt x="95" y="2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84" name="Freeform 955">
                <a:extLst>
                  <a:ext uri="{FF2B5EF4-FFF2-40B4-BE49-F238E27FC236}">
                    <a16:creationId xmlns:a16="http://schemas.microsoft.com/office/drawing/2014/main" id="{73B2F430-E2F5-4E6D-A66E-B8EB562CEF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" y="77"/>
                <a:ext cx="45" cy="52"/>
              </a:xfrm>
              <a:custGeom>
                <a:avLst/>
                <a:gdLst>
                  <a:gd name="T0" fmla="*/ 16 w 45"/>
                  <a:gd name="T1" fmla="*/ 44 h 52"/>
                  <a:gd name="T2" fmla="*/ 13 w 45"/>
                  <a:gd name="T3" fmla="*/ 44 h 52"/>
                  <a:gd name="T4" fmla="*/ 9 w 45"/>
                  <a:gd name="T5" fmla="*/ 45 h 52"/>
                  <a:gd name="T6" fmla="*/ 7 w 45"/>
                  <a:gd name="T7" fmla="*/ 45 h 52"/>
                  <a:gd name="T8" fmla="*/ 4 w 45"/>
                  <a:gd name="T9" fmla="*/ 39 h 52"/>
                  <a:gd name="T10" fmla="*/ 2 w 45"/>
                  <a:gd name="T11" fmla="*/ 31 h 52"/>
                  <a:gd name="T12" fmla="*/ 2 w 45"/>
                  <a:gd name="T13" fmla="*/ 37 h 52"/>
                  <a:gd name="T14" fmla="*/ 6 w 45"/>
                  <a:gd name="T15" fmla="*/ 46 h 52"/>
                  <a:gd name="T16" fmla="*/ 10 w 45"/>
                  <a:gd name="T17" fmla="*/ 49 h 52"/>
                  <a:gd name="T18" fmla="*/ 14 w 45"/>
                  <a:gd name="T19" fmla="*/ 51 h 52"/>
                  <a:gd name="T20" fmla="*/ 31 w 45"/>
                  <a:gd name="T21" fmla="*/ 52 h 52"/>
                  <a:gd name="T22" fmla="*/ 36 w 45"/>
                  <a:gd name="T23" fmla="*/ 50 h 52"/>
                  <a:gd name="T24" fmla="*/ 41 w 45"/>
                  <a:gd name="T25" fmla="*/ 44 h 52"/>
                  <a:gd name="T26" fmla="*/ 44 w 45"/>
                  <a:gd name="T27" fmla="*/ 37 h 52"/>
                  <a:gd name="T28" fmla="*/ 45 w 45"/>
                  <a:gd name="T29" fmla="*/ 26 h 52"/>
                  <a:gd name="T30" fmla="*/ 45 w 45"/>
                  <a:gd name="T31" fmla="*/ 15 h 52"/>
                  <a:gd name="T32" fmla="*/ 44 w 45"/>
                  <a:gd name="T33" fmla="*/ 10 h 52"/>
                  <a:gd name="T34" fmla="*/ 41 w 45"/>
                  <a:gd name="T35" fmla="*/ 7 h 52"/>
                  <a:gd name="T36" fmla="*/ 37 w 45"/>
                  <a:gd name="T37" fmla="*/ 2 h 52"/>
                  <a:gd name="T38" fmla="*/ 32 w 45"/>
                  <a:gd name="T39" fmla="*/ 0 h 52"/>
                  <a:gd name="T40" fmla="*/ 28 w 45"/>
                  <a:gd name="T41" fmla="*/ 1 h 52"/>
                  <a:gd name="T42" fmla="*/ 24 w 45"/>
                  <a:gd name="T43" fmla="*/ 5 h 52"/>
                  <a:gd name="T44" fmla="*/ 22 w 45"/>
                  <a:gd name="T45" fmla="*/ 15 h 52"/>
                  <a:gd name="T46" fmla="*/ 24 w 45"/>
                  <a:gd name="T47" fmla="*/ 12 h 52"/>
                  <a:gd name="T48" fmla="*/ 27 w 45"/>
                  <a:gd name="T49" fmla="*/ 7 h 52"/>
                  <a:gd name="T50" fmla="*/ 31 w 45"/>
                  <a:gd name="T51" fmla="*/ 4 h 52"/>
                  <a:gd name="T52" fmla="*/ 35 w 45"/>
                  <a:gd name="T53" fmla="*/ 5 h 52"/>
                  <a:gd name="T54" fmla="*/ 39 w 45"/>
                  <a:gd name="T55" fmla="*/ 11 h 52"/>
                  <a:gd name="T56" fmla="*/ 41 w 45"/>
                  <a:gd name="T57" fmla="*/ 19 h 52"/>
                  <a:gd name="T58" fmla="*/ 41 w 45"/>
                  <a:gd name="T59" fmla="*/ 30 h 52"/>
                  <a:gd name="T60" fmla="*/ 41 w 45"/>
                  <a:gd name="T61" fmla="*/ 29 h 52"/>
                  <a:gd name="T62" fmla="*/ 42 w 45"/>
                  <a:gd name="T63" fmla="*/ 30 h 52"/>
                  <a:gd name="T64" fmla="*/ 40 w 45"/>
                  <a:gd name="T65" fmla="*/ 39 h 52"/>
                  <a:gd name="T66" fmla="*/ 38 w 45"/>
                  <a:gd name="T67" fmla="*/ 44 h 52"/>
                  <a:gd name="T68" fmla="*/ 34 w 45"/>
                  <a:gd name="T69" fmla="*/ 47 h 52"/>
                  <a:gd name="T70" fmla="*/ 30 w 45"/>
                  <a:gd name="T71" fmla="*/ 46 h 52"/>
                  <a:gd name="T72" fmla="*/ 26 w 45"/>
                  <a:gd name="T73" fmla="*/ 42 h 52"/>
                  <a:gd name="T74" fmla="*/ 24 w 45"/>
                  <a:gd name="T75" fmla="*/ 34 h 52"/>
                  <a:gd name="T76" fmla="*/ 16 w 45"/>
                  <a:gd name="T77" fmla="*/ 26 h 52"/>
                  <a:gd name="T78" fmla="*/ 18 w 45"/>
                  <a:gd name="T79" fmla="*/ 37 h 52"/>
                  <a:gd name="T80" fmla="*/ 22 w 45"/>
                  <a:gd name="T81" fmla="*/ 46 h 52"/>
                  <a:gd name="T82" fmla="*/ 19 w 45"/>
                  <a:gd name="T83" fmla="*/ 46 h 52"/>
                  <a:gd name="T84" fmla="*/ 19 w 45"/>
                  <a:gd name="T85" fmla="*/ 46 h 5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"/>
                  <a:gd name="T130" fmla="*/ 0 h 52"/>
                  <a:gd name="T131" fmla="*/ 45 w 45"/>
                  <a:gd name="T132" fmla="*/ 52 h 5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" h="52">
                    <a:moveTo>
                      <a:pt x="19" y="46"/>
                    </a:moveTo>
                    <a:lnTo>
                      <a:pt x="16" y="44"/>
                    </a:lnTo>
                    <a:lnTo>
                      <a:pt x="16" y="47"/>
                    </a:lnTo>
                    <a:lnTo>
                      <a:pt x="13" y="44"/>
                    </a:lnTo>
                    <a:lnTo>
                      <a:pt x="13" y="47"/>
                    </a:lnTo>
                    <a:lnTo>
                      <a:pt x="9" y="45"/>
                    </a:lnTo>
                    <a:lnTo>
                      <a:pt x="9" y="47"/>
                    </a:lnTo>
                    <a:lnTo>
                      <a:pt x="7" y="45"/>
                    </a:lnTo>
                    <a:lnTo>
                      <a:pt x="5" y="42"/>
                    </a:lnTo>
                    <a:lnTo>
                      <a:pt x="4" y="39"/>
                    </a:lnTo>
                    <a:lnTo>
                      <a:pt x="3" y="36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2" y="37"/>
                    </a:lnTo>
                    <a:lnTo>
                      <a:pt x="4" y="42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10" y="49"/>
                    </a:lnTo>
                    <a:lnTo>
                      <a:pt x="12" y="51"/>
                    </a:lnTo>
                    <a:lnTo>
                      <a:pt x="14" y="51"/>
                    </a:lnTo>
                    <a:lnTo>
                      <a:pt x="16" y="52"/>
                    </a:lnTo>
                    <a:lnTo>
                      <a:pt x="31" y="52"/>
                    </a:lnTo>
                    <a:lnTo>
                      <a:pt x="34" y="51"/>
                    </a:lnTo>
                    <a:lnTo>
                      <a:pt x="36" y="50"/>
                    </a:lnTo>
                    <a:lnTo>
                      <a:pt x="39" y="47"/>
                    </a:lnTo>
                    <a:lnTo>
                      <a:pt x="41" y="44"/>
                    </a:lnTo>
                    <a:lnTo>
                      <a:pt x="42" y="41"/>
                    </a:lnTo>
                    <a:lnTo>
                      <a:pt x="44" y="37"/>
                    </a:lnTo>
                    <a:lnTo>
                      <a:pt x="44" y="33"/>
                    </a:lnTo>
                    <a:lnTo>
                      <a:pt x="45" y="26"/>
                    </a:lnTo>
                    <a:lnTo>
                      <a:pt x="45" y="21"/>
                    </a:lnTo>
                    <a:lnTo>
                      <a:pt x="45" y="15"/>
                    </a:lnTo>
                    <a:lnTo>
                      <a:pt x="44" y="12"/>
                    </a:lnTo>
                    <a:lnTo>
                      <a:pt x="44" y="10"/>
                    </a:lnTo>
                    <a:lnTo>
                      <a:pt x="42" y="11"/>
                    </a:lnTo>
                    <a:lnTo>
                      <a:pt x="41" y="7"/>
                    </a:lnTo>
                    <a:lnTo>
                      <a:pt x="39" y="4"/>
                    </a:lnTo>
                    <a:lnTo>
                      <a:pt x="37" y="2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6" y="2"/>
                    </a:lnTo>
                    <a:lnTo>
                      <a:pt x="24" y="5"/>
                    </a:lnTo>
                    <a:lnTo>
                      <a:pt x="22" y="10"/>
                    </a:lnTo>
                    <a:lnTo>
                      <a:pt x="22" y="15"/>
                    </a:lnTo>
                    <a:lnTo>
                      <a:pt x="22" y="18"/>
                    </a:lnTo>
                    <a:lnTo>
                      <a:pt x="24" y="12"/>
                    </a:lnTo>
                    <a:lnTo>
                      <a:pt x="25" y="9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5" y="5"/>
                    </a:lnTo>
                    <a:lnTo>
                      <a:pt x="37" y="7"/>
                    </a:lnTo>
                    <a:lnTo>
                      <a:pt x="39" y="11"/>
                    </a:lnTo>
                    <a:lnTo>
                      <a:pt x="40" y="16"/>
                    </a:lnTo>
                    <a:lnTo>
                      <a:pt x="41" y="19"/>
                    </a:lnTo>
                    <a:lnTo>
                      <a:pt x="41" y="25"/>
                    </a:lnTo>
                    <a:lnTo>
                      <a:pt x="41" y="30"/>
                    </a:lnTo>
                    <a:lnTo>
                      <a:pt x="40" y="32"/>
                    </a:lnTo>
                    <a:lnTo>
                      <a:pt x="41" y="29"/>
                    </a:lnTo>
                    <a:lnTo>
                      <a:pt x="42" y="25"/>
                    </a:lnTo>
                    <a:lnTo>
                      <a:pt x="42" y="30"/>
                    </a:lnTo>
                    <a:lnTo>
                      <a:pt x="42" y="34"/>
                    </a:lnTo>
                    <a:lnTo>
                      <a:pt x="40" y="39"/>
                    </a:lnTo>
                    <a:lnTo>
                      <a:pt x="39" y="42"/>
                    </a:lnTo>
                    <a:lnTo>
                      <a:pt x="38" y="44"/>
                    </a:lnTo>
                    <a:lnTo>
                      <a:pt x="36" y="46"/>
                    </a:lnTo>
                    <a:lnTo>
                      <a:pt x="34" y="47"/>
                    </a:lnTo>
                    <a:lnTo>
                      <a:pt x="32" y="47"/>
                    </a:lnTo>
                    <a:lnTo>
                      <a:pt x="30" y="46"/>
                    </a:lnTo>
                    <a:lnTo>
                      <a:pt x="28" y="44"/>
                    </a:lnTo>
                    <a:lnTo>
                      <a:pt x="26" y="42"/>
                    </a:lnTo>
                    <a:lnTo>
                      <a:pt x="25" y="40"/>
                    </a:lnTo>
                    <a:lnTo>
                      <a:pt x="24" y="34"/>
                    </a:lnTo>
                    <a:lnTo>
                      <a:pt x="23" y="30"/>
                    </a:lnTo>
                    <a:lnTo>
                      <a:pt x="16" y="26"/>
                    </a:lnTo>
                    <a:lnTo>
                      <a:pt x="17" y="33"/>
                    </a:lnTo>
                    <a:lnTo>
                      <a:pt x="18" y="37"/>
                    </a:lnTo>
                    <a:lnTo>
                      <a:pt x="19" y="41"/>
                    </a:lnTo>
                    <a:lnTo>
                      <a:pt x="22" y="46"/>
                    </a:lnTo>
                    <a:lnTo>
                      <a:pt x="19" y="44"/>
                    </a:lnTo>
                    <a:lnTo>
                      <a:pt x="19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85" name="Freeform 956">
                <a:extLst>
                  <a:ext uri="{FF2B5EF4-FFF2-40B4-BE49-F238E27FC236}">
                    <a16:creationId xmlns:a16="http://schemas.microsoft.com/office/drawing/2014/main" id="{2579F129-69E2-4D46-A86D-2764B2383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" y="104"/>
                <a:ext cx="19" cy="17"/>
              </a:xfrm>
              <a:custGeom>
                <a:avLst/>
                <a:gdLst>
                  <a:gd name="T0" fmla="*/ 1 w 19"/>
                  <a:gd name="T1" fmla="*/ 4 h 17"/>
                  <a:gd name="T2" fmla="*/ 2 w 19"/>
                  <a:gd name="T3" fmla="*/ 9 h 17"/>
                  <a:gd name="T4" fmla="*/ 4 w 19"/>
                  <a:gd name="T5" fmla="*/ 12 h 17"/>
                  <a:gd name="T6" fmla="*/ 5 w 19"/>
                  <a:gd name="T7" fmla="*/ 14 h 17"/>
                  <a:gd name="T8" fmla="*/ 7 w 19"/>
                  <a:gd name="T9" fmla="*/ 15 h 17"/>
                  <a:gd name="T10" fmla="*/ 9 w 19"/>
                  <a:gd name="T11" fmla="*/ 16 h 17"/>
                  <a:gd name="T12" fmla="*/ 11 w 19"/>
                  <a:gd name="T13" fmla="*/ 16 h 17"/>
                  <a:gd name="T14" fmla="*/ 13 w 19"/>
                  <a:gd name="T15" fmla="*/ 14 h 17"/>
                  <a:gd name="T16" fmla="*/ 15 w 19"/>
                  <a:gd name="T17" fmla="*/ 13 h 17"/>
                  <a:gd name="T18" fmla="*/ 16 w 19"/>
                  <a:gd name="T19" fmla="*/ 10 h 17"/>
                  <a:gd name="T20" fmla="*/ 17 w 19"/>
                  <a:gd name="T21" fmla="*/ 7 h 17"/>
                  <a:gd name="T22" fmla="*/ 18 w 19"/>
                  <a:gd name="T23" fmla="*/ 3 h 17"/>
                  <a:gd name="T24" fmla="*/ 19 w 19"/>
                  <a:gd name="T25" fmla="*/ 0 h 17"/>
                  <a:gd name="T26" fmla="*/ 18 w 19"/>
                  <a:gd name="T27" fmla="*/ 6 h 17"/>
                  <a:gd name="T28" fmla="*/ 17 w 19"/>
                  <a:gd name="T29" fmla="*/ 11 h 17"/>
                  <a:gd name="T30" fmla="*/ 14 w 19"/>
                  <a:gd name="T31" fmla="*/ 15 h 17"/>
                  <a:gd name="T32" fmla="*/ 13 w 19"/>
                  <a:gd name="T33" fmla="*/ 16 h 17"/>
                  <a:gd name="T34" fmla="*/ 10 w 19"/>
                  <a:gd name="T35" fmla="*/ 17 h 17"/>
                  <a:gd name="T36" fmla="*/ 8 w 19"/>
                  <a:gd name="T37" fmla="*/ 17 h 17"/>
                  <a:gd name="T38" fmla="*/ 6 w 19"/>
                  <a:gd name="T39" fmla="*/ 16 h 17"/>
                  <a:gd name="T40" fmla="*/ 4 w 19"/>
                  <a:gd name="T41" fmla="*/ 14 h 17"/>
                  <a:gd name="T42" fmla="*/ 2 w 19"/>
                  <a:gd name="T43" fmla="*/ 12 h 17"/>
                  <a:gd name="T44" fmla="*/ 0 w 19"/>
                  <a:gd name="T45" fmla="*/ 6 h 17"/>
                  <a:gd name="T46" fmla="*/ 1 w 19"/>
                  <a:gd name="T47" fmla="*/ 4 h 17"/>
                  <a:gd name="T48" fmla="*/ 1 w 19"/>
                  <a:gd name="T49" fmla="*/ 4 h 17"/>
                  <a:gd name="T50" fmla="*/ 1 w 19"/>
                  <a:gd name="T51" fmla="*/ 4 h 1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7"/>
                  <a:gd name="T80" fmla="*/ 19 w 19"/>
                  <a:gd name="T81" fmla="*/ 17 h 1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7">
                    <a:moveTo>
                      <a:pt x="1" y="4"/>
                    </a:moveTo>
                    <a:lnTo>
                      <a:pt x="2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7" y="15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3" y="14"/>
                    </a:lnTo>
                    <a:lnTo>
                      <a:pt x="15" y="13"/>
                    </a:lnTo>
                    <a:lnTo>
                      <a:pt x="16" y="10"/>
                    </a:lnTo>
                    <a:lnTo>
                      <a:pt x="17" y="7"/>
                    </a:lnTo>
                    <a:lnTo>
                      <a:pt x="18" y="3"/>
                    </a:lnTo>
                    <a:lnTo>
                      <a:pt x="19" y="0"/>
                    </a:lnTo>
                    <a:lnTo>
                      <a:pt x="18" y="6"/>
                    </a:lnTo>
                    <a:lnTo>
                      <a:pt x="17" y="11"/>
                    </a:lnTo>
                    <a:lnTo>
                      <a:pt x="14" y="15"/>
                    </a:lnTo>
                    <a:lnTo>
                      <a:pt x="13" y="16"/>
                    </a:lnTo>
                    <a:lnTo>
                      <a:pt x="10" y="17"/>
                    </a:lnTo>
                    <a:lnTo>
                      <a:pt x="8" y="17"/>
                    </a:lnTo>
                    <a:lnTo>
                      <a:pt x="6" y="16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0" y="6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86" name="Freeform 957">
                <a:extLst>
                  <a:ext uri="{FF2B5EF4-FFF2-40B4-BE49-F238E27FC236}">
                    <a16:creationId xmlns:a16="http://schemas.microsoft.com/office/drawing/2014/main" id="{ABF14218-2665-4B59-BCF6-89694BB09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" y="67"/>
                <a:ext cx="30" cy="27"/>
              </a:xfrm>
              <a:custGeom>
                <a:avLst/>
                <a:gdLst>
                  <a:gd name="T0" fmla="*/ 0 w 30"/>
                  <a:gd name="T1" fmla="*/ 19 h 27"/>
                  <a:gd name="T2" fmla="*/ 2 w 30"/>
                  <a:gd name="T3" fmla="*/ 14 h 27"/>
                  <a:gd name="T4" fmla="*/ 4 w 30"/>
                  <a:gd name="T5" fmla="*/ 11 h 27"/>
                  <a:gd name="T6" fmla="*/ 6 w 30"/>
                  <a:gd name="T7" fmla="*/ 8 h 27"/>
                  <a:gd name="T8" fmla="*/ 8 w 30"/>
                  <a:gd name="T9" fmla="*/ 5 h 27"/>
                  <a:gd name="T10" fmla="*/ 10 w 30"/>
                  <a:gd name="T11" fmla="*/ 4 h 27"/>
                  <a:gd name="T12" fmla="*/ 13 w 30"/>
                  <a:gd name="T13" fmla="*/ 4 h 27"/>
                  <a:gd name="T14" fmla="*/ 14 w 30"/>
                  <a:gd name="T15" fmla="*/ 4 h 27"/>
                  <a:gd name="T16" fmla="*/ 17 w 30"/>
                  <a:gd name="T17" fmla="*/ 5 h 27"/>
                  <a:gd name="T18" fmla="*/ 19 w 30"/>
                  <a:gd name="T19" fmla="*/ 7 h 27"/>
                  <a:gd name="T20" fmla="*/ 21 w 30"/>
                  <a:gd name="T21" fmla="*/ 8 h 27"/>
                  <a:gd name="T22" fmla="*/ 23 w 30"/>
                  <a:gd name="T23" fmla="*/ 12 h 27"/>
                  <a:gd name="T24" fmla="*/ 24 w 30"/>
                  <a:gd name="T25" fmla="*/ 15 h 27"/>
                  <a:gd name="T26" fmla="*/ 25 w 30"/>
                  <a:gd name="T27" fmla="*/ 18 h 27"/>
                  <a:gd name="T28" fmla="*/ 26 w 30"/>
                  <a:gd name="T29" fmla="*/ 21 h 27"/>
                  <a:gd name="T30" fmla="*/ 26 w 30"/>
                  <a:gd name="T31" fmla="*/ 27 h 27"/>
                  <a:gd name="T32" fmla="*/ 27 w 30"/>
                  <a:gd name="T33" fmla="*/ 25 h 27"/>
                  <a:gd name="T34" fmla="*/ 28 w 30"/>
                  <a:gd name="T35" fmla="*/ 24 h 27"/>
                  <a:gd name="T36" fmla="*/ 29 w 30"/>
                  <a:gd name="T37" fmla="*/ 22 h 27"/>
                  <a:gd name="T38" fmla="*/ 30 w 30"/>
                  <a:gd name="T39" fmla="*/ 19 h 27"/>
                  <a:gd name="T40" fmla="*/ 30 w 30"/>
                  <a:gd name="T41" fmla="*/ 14 h 27"/>
                  <a:gd name="T42" fmla="*/ 30 w 30"/>
                  <a:gd name="T43" fmla="*/ 12 h 27"/>
                  <a:gd name="T44" fmla="*/ 29 w 30"/>
                  <a:gd name="T45" fmla="*/ 8 h 27"/>
                  <a:gd name="T46" fmla="*/ 28 w 30"/>
                  <a:gd name="T47" fmla="*/ 5 h 27"/>
                  <a:gd name="T48" fmla="*/ 26 w 30"/>
                  <a:gd name="T49" fmla="*/ 2 h 27"/>
                  <a:gd name="T50" fmla="*/ 22 w 30"/>
                  <a:gd name="T51" fmla="*/ 0 h 27"/>
                  <a:gd name="T52" fmla="*/ 19 w 30"/>
                  <a:gd name="T53" fmla="*/ 0 h 27"/>
                  <a:gd name="T54" fmla="*/ 14 w 30"/>
                  <a:gd name="T55" fmla="*/ 0 h 27"/>
                  <a:gd name="T56" fmla="*/ 9 w 30"/>
                  <a:gd name="T57" fmla="*/ 3 h 27"/>
                  <a:gd name="T58" fmla="*/ 6 w 30"/>
                  <a:gd name="T59" fmla="*/ 5 h 27"/>
                  <a:gd name="T60" fmla="*/ 4 w 30"/>
                  <a:gd name="T61" fmla="*/ 8 h 27"/>
                  <a:gd name="T62" fmla="*/ 2 w 30"/>
                  <a:gd name="T63" fmla="*/ 14 h 27"/>
                  <a:gd name="T64" fmla="*/ 0 w 30"/>
                  <a:gd name="T65" fmla="*/ 19 h 27"/>
                  <a:gd name="T66" fmla="*/ 0 w 30"/>
                  <a:gd name="T67" fmla="*/ 19 h 27"/>
                  <a:gd name="T68" fmla="*/ 0 w 30"/>
                  <a:gd name="T69" fmla="*/ 19 h 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0"/>
                  <a:gd name="T106" fmla="*/ 0 h 27"/>
                  <a:gd name="T107" fmla="*/ 30 w 30"/>
                  <a:gd name="T108" fmla="*/ 27 h 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0" h="27">
                    <a:moveTo>
                      <a:pt x="0" y="19"/>
                    </a:moveTo>
                    <a:lnTo>
                      <a:pt x="2" y="14"/>
                    </a:lnTo>
                    <a:lnTo>
                      <a:pt x="4" y="11"/>
                    </a:lnTo>
                    <a:lnTo>
                      <a:pt x="6" y="8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4" y="4"/>
                    </a:lnTo>
                    <a:lnTo>
                      <a:pt x="17" y="5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3" y="12"/>
                    </a:lnTo>
                    <a:lnTo>
                      <a:pt x="24" y="15"/>
                    </a:lnTo>
                    <a:lnTo>
                      <a:pt x="25" y="18"/>
                    </a:lnTo>
                    <a:lnTo>
                      <a:pt x="26" y="21"/>
                    </a:lnTo>
                    <a:lnTo>
                      <a:pt x="26" y="27"/>
                    </a:lnTo>
                    <a:lnTo>
                      <a:pt x="27" y="25"/>
                    </a:lnTo>
                    <a:lnTo>
                      <a:pt x="28" y="24"/>
                    </a:lnTo>
                    <a:lnTo>
                      <a:pt x="29" y="22"/>
                    </a:lnTo>
                    <a:lnTo>
                      <a:pt x="30" y="19"/>
                    </a:lnTo>
                    <a:lnTo>
                      <a:pt x="30" y="14"/>
                    </a:lnTo>
                    <a:lnTo>
                      <a:pt x="30" y="12"/>
                    </a:lnTo>
                    <a:lnTo>
                      <a:pt x="29" y="8"/>
                    </a:lnTo>
                    <a:lnTo>
                      <a:pt x="28" y="5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87" name="Freeform 958">
                <a:extLst>
                  <a:ext uri="{FF2B5EF4-FFF2-40B4-BE49-F238E27FC236}">
                    <a16:creationId xmlns:a16="http://schemas.microsoft.com/office/drawing/2014/main" id="{FBA94A76-41FA-4C86-BDF0-DBF1D190A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" y="8"/>
                <a:ext cx="60" cy="25"/>
              </a:xfrm>
              <a:custGeom>
                <a:avLst/>
                <a:gdLst>
                  <a:gd name="T0" fmla="*/ 10 w 60"/>
                  <a:gd name="T1" fmla="*/ 2 h 25"/>
                  <a:gd name="T2" fmla="*/ 9 w 60"/>
                  <a:gd name="T3" fmla="*/ 7 h 25"/>
                  <a:gd name="T4" fmla="*/ 9 w 60"/>
                  <a:gd name="T5" fmla="*/ 8 h 25"/>
                  <a:gd name="T6" fmla="*/ 10 w 60"/>
                  <a:gd name="T7" fmla="*/ 8 h 25"/>
                  <a:gd name="T8" fmla="*/ 5 w 60"/>
                  <a:gd name="T9" fmla="*/ 20 h 25"/>
                  <a:gd name="T10" fmla="*/ 3 w 60"/>
                  <a:gd name="T11" fmla="*/ 20 h 25"/>
                  <a:gd name="T12" fmla="*/ 2 w 60"/>
                  <a:gd name="T13" fmla="*/ 21 h 25"/>
                  <a:gd name="T14" fmla="*/ 1 w 60"/>
                  <a:gd name="T15" fmla="*/ 22 h 25"/>
                  <a:gd name="T16" fmla="*/ 0 w 60"/>
                  <a:gd name="T17" fmla="*/ 25 h 25"/>
                  <a:gd name="T18" fmla="*/ 36 w 60"/>
                  <a:gd name="T19" fmla="*/ 23 h 25"/>
                  <a:gd name="T20" fmla="*/ 34 w 60"/>
                  <a:gd name="T21" fmla="*/ 21 h 25"/>
                  <a:gd name="T22" fmla="*/ 32 w 60"/>
                  <a:gd name="T23" fmla="*/ 20 h 25"/>
                  <a:gd name="T24" fmla="*/ 30 w 60"/>
                  <a:gd name="T25" fmla="*/ 19 h 25"/>
                  <a:gd name="T26" fmla="*/ 27 w 60"/>
                  <a:gd name="T27" fmla="*/ 18 h 25"/>
                  <a:gd name="T28" fmla="*/ 16 w 60"/>
                  <a:gd name="T29" fmla="*/ 19 h 25"/>
                  <a:gd name="T30" fmla="*/ 20 w 60"/>
                  <a:gd name="T31" fmla="*/ 9 h 25"/>
                  <a:gd name="T32" fmla="*/ 26 w 60"/>
                  <a:gd name="T33" fmla="*/ 9 h 25"/>
                  <a:gd name="T34" fmla="*/ 30 w 60"/>
                  <a:gd name="T35" fmla="*/ 12 h 25"/>
                  <a:gd name="T36" fmla="*/ 35 w 60"/>
                  <a:gd name="T37" fmla="*/ 16 h 25"/>
                  <a:gd name="T38" fmla="*/ 37 w 60"/>
                  <a:gd name="T39" fmla="*/ 19 h 25"/>
                  <a:gd name="T40" fmla="*/ 40 w 60"/>
                  <a:gd name="T41" fmla="*/ 23 h 25"/>
                  <a:gd name="T42" fmla="*/ 52 w 60"/>
                  <a:gd name="T43" fmla="*/ 23 h 25"/>
                  <a:gd name="T44" fmla="*/ 49 w 60"/>
                  <a:gd name="T45" fmla="*/ 18 h 25"/>
                  <a:gd name="T46" fmla="*/ 45 w 60"/>
                  <a:gd name="T47" fmla="*/ 12 h 25"/>
                  <a:gd name="T48" fmla="*/ 43 w 60"/>
                  <a:gd name="T49" fmla="*/ 8 h 25"/>
                  <a:gd name="T50" fmla="*/ 42 w 60"/>
                  <a:gd name="T51" fmla="*/ 6 h 25"/>
                  <a:gd name="T52" fmla="*/ 42 w 60"/>
                  <a:gd name="T53" fmla="*/ 5 h 25"/>
                  <a:gd name="T54" fmla="*/ 43 w 60"/>
                  <a:gd name="T55" fmla="*/ 4 h 25"/>
                  <a:gd name="T56" fmla="*/ 45 w 60"/>
                  <a:gd name="T57" fmla="*/ 2 h 25"/>
                  <a:gd name="T58" fmla="*/ 49 w 60"/>
                  <a:gd name="T59" fmla="*/ 2 h 25"/>
                  <a:gd name="T60" fmla="*/ 60 w 60"/>
                  <a:gd name="T61" fmla="*/ 1 h 25"/>
                  <a:gd name="T62" fmla="*/ 22 w 60"/>
                  <a:gd name="T63" fmla="*/ 0 h 25"/>
                  <a:gd name="T64" fmla="*/ 10 w 60"/>
                  <a:gd name="T65" fmla="*/ 2 h 25"/>
                  <a:gd name="T66" fmla="*/ 10 w 60"/>
                  <a:gd name="T67" fmla="*/ 2 h 25"/>
                  <a:gd name="T68" fmla="*/ 10 w 60"/>
                  <a:gd name="T69" fmla="*/ 2 h 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0"/>
                  <a:gd name="T106" fmla="*/ 0 h 25"/>
                  <a:gd name="T107" fmla="*/ 60 w 60"/>
                  <a:gd name="T108" fmla="*/ 25 h 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0" h="25">
                    <a:moveTo>
                      <a:pt x="10" y="2"/>
                    </a:moveTo>
                    <a:lnTo>
                      <a:pt x="9" y="7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5" y="20"/>
                    </a:lnTo>
                    <a:lnTo>
                      <a:pt x="3" y="20"/>
                    </a:lnTo>
                    <a:lnTo>
                      <a:pt x="2" y="21"/>
                    </a:lnTo>
                    <a:lnTo>
                      <a:pt x="1" y="22"/>
                    </a:lnTo>
                    <a:lnTo>
                      <a:pt x="0" y="25"/>
                    </a:lnTo>
                    <a:lnTo>
                      <a:pt x="36" y="23"/>
                    </a:lnTo>
                    <a:lnTo>
                      <a:pt x="34" y="21"/>
                    </a:lnTo>
                    <a:lnTo>
                      <a:pt x="32" y="20"/>
                    </a:lnTo>
                    <a:lnTo>
                      <a:pt x="30" y="19"/>
                    </a:lnTo>
                    <a:lnTo>
                      <a:pt x="27" y="18"/>
                    </a:lnTo>
                    <a:lnTo>
                      <a:pt x="16" y="19"/>
                    </a:lnTo>
                    <a:lnTo>
                      <a:pt x="20" y="9"/>
                    </a:lnTo>
                    <a:lnTo>
                      <a:pt x="26" y="9"/>
                    </a:lnTo>
                    <a:lnTo>
                      <a:pt x="30" y="12"/>
                    </a:lnTo>
                    <a:lnTo>
                      <a:pt x="35" y="16"/>
                    </a:lnTo>
                    <a:lnTo>
                      <a:pt x="37" y="19"/>
                    </a:lnTo>
                    <a:lnTo>
                      <a:pt x="40" y="23"/>
                    </a:lnTo>
                    <a:lnTo>
                      <a:pt x="52" y="23"/>
                    </a:lnTo>
                    <a:lnTo>
                      <a:pt x="49" y="18"/>
                    </a:lnTo>
                    <a:lnTo>
                      <a:pt x="45" y="12"/>
                    </a:lnTo>
                    <a:lnTo>
                      <a:pt x="43" y="8"/>
                    </a:lnTo>
                    <a:lnTo>
                      <a:pt x="42" y="6"/>
                    </a:lnTo>
                    <a:lnTo>
                      <a:pt x="42" y="5"/>
                    </a:lnTo>
                    <a:lnTo>
                      <a:pt x="43" y="4"/>
                    </a:lnTo>
                    <a:lnTo>
                      <a:pt x="45" y="2"/>
                    </a:lnTo>
                    <a:lnTo>
                      <a:pt x="49" y="2"/>
                    </a:lnTo>
                    <a:lnTo>
                      <a:pt x="60" y="1"/>
                    </a:lnTo>
                    <a:lnTo>
                      <a:pt x="22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88" name="Freeform 959">
                <a:extLst>
                  <a:ext uri="{FF2B5EF4-FFF2-40B4-BE49-F238E27FC236}">
                    <a16:creationId xmlns:a16="http://schemas.microsoft.com/office/drawing/2014/main" id="{3F1D2D2D-7CB7-4AD7-8050-0A53222532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" y="127"/>
                <a:ext cx="374" cy="6"/>
              </a:xfrm>
              <a:custGeom>
                <a:avLst/>
                <a:gdLst>
                  <a:gd name="T0" fmla="*/ 0 w 374"/>
                  <a:gd name="T1" fmla="*/ 6 h 6"/>
                  <a:gd name="T2" fmla="*/ 43 w 374"/>
                  <a:gd name="T3" fmla="*/ 2 h 6"/>
                  <a:gd name="T4" fmla="*/ 182 w 374"/>
                  <a:gd name="T5" fmla="*/ 0 h 6"/>
                  <a:gd name="T6" fmla="*/ 374 w 374"/>
                  <a:gd name="T7" fmla="*/ 1 h 6"/>
                  <a:gd name="T8" fmla="*/ 256 w 374"/>
                  <a:gd name="T9" fmla="*/ 4 h 6"/>
                  <a:gd name="T10" fmla="*/ 120 w 374"/>
                  <a:gd name="T11" fmla="*/ 6 h 6"/>
                  <a:gd name="T12" fmla="*/ 45 w 374"/>
                  <a:gd name="T13" fmla="*/ 6 h 6"/>
                  <a:gd name="T14" fmla="*/ 0 w 374"/>
                  <a:gd name="T15" fmla="*/ 6 h 6"/>
                  <a:gd name="T16" fmla="*/ 0 w 374"/>
                  <a:gd name="T17" fmla="*/ 6 h 6"/>
                  <a:gd name="T18" fmla="*/ 0 w 374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74"/>
                  <a:gd name="T31" fmla="*/ 0 h 6"/>
                  <a:gd name="T32" fmla="*/ 374 w 374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74" h="6">
                    <a:moveTo>
                      <a:pt x="0" y="6"/>
                    </a:moveTo>
                    <a:lnTo>
                      <a:pt x="43" y="2"/>
                    </a:lnTo>
                    <a:lnTo>
                      <a:pt x="182" y="0"/>
                    </a:lnTo>
                    <a:lnTo>
                      <a:pt x="374" y="1"/>
                    </a:lnTo>
                    <a:lnTo>
                      <a:pt x="256" y="4"/>
                    </a:lnTo>
                    <a:lnTo>
                      <a:pt x="120" y="6"/>
                    </a:lnTo>
                    <a:lnTo>
                      <a:pt x="45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89" name="Freeform 960">
                <a:extLst>
                  <a:ext uri="{FF2B5EF4-FFF2-40B4-BE49-F238E27FC236}">
                    <a16:creationId xmlns:a16="http://schemas.microsoft.com/office/drawing/2014/main" id="{CC5D7AB2-C450-4D1B-B69C-EFD2411E1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" y="60"/>
                <a:ext cx="35" cy="11"/>
              </a:xfrm>
              <a:custGeom>
                <a:avLst/>
                <a:gdLst>
                  <a:gd name="T0" fmla="*/ 0 w 35"/>
                  <a:gd name="T1" fmla="*/ 1 h 11"/>
                  <a:gd name="T2" fmla="*/ 31 w 35"/>
                  <a:gd name="T3" fmla="*/ 0 h 11"/>
                  <a:gd name="T4" fmla="*/ 32 w 35"/>
                  <a:gd name="T5" fmla="*/ 0 h 11"/>
                  <a:gd name="T6" fmla="*/ 33 w 35"/>
                  <a:gd name="T7" fmla="*/ 1 h 11"/>
                  <a:gd name="T8" fmla="*/ 34 w 35"/>
                  <a:gd name="T9" fmla="*/ 4 h 11"/>
                  <a:gd name="T10" fmla="*/ 35 w 35"/>
                  <a:gd name="T11" fmla="*/ 7 h 11"/>
                  <a:gd name="T12" fmla="*/ 35 w 35"/>
                  <a:gd name="T13" fmla="*/ 11 h 11"/>
                  <a:gd name="T14" fmla="*/ 34 w 35"/>
                  <a:gd name="T15" fmla="*/ 11 h 11"/>
                  <a:gd name="T16" fmla="*/ 33 w 35"/>
                  <a:gd name="T17" fmla="*/ 7 h 11"/>
                  <a:gd name="T18" fmla="*/ 33 w 35"/>
                  <a:gd name="T19" fmla="*/ 3 h 11"/>
                  <a:gd name="T20" fmla="*/ 32 w 35"/>
                  <a:gd name="T21" fmla="*/ 1 h 11"/>
                  <a:gd name="T22" fmla="*/ 31 w 35"/>
                  <a:gd name="T23" fmla="*/ 1 h 11"/>
                  <a:gd name="T24" fmla="*/ 29 w 35"/>
                  <a:gd name="T25" fmla="*/ 1 h 11"/>
                  <a:gd name="T26" fmla="*/ 0 w 35"/>
                  <a:gd name="T27" fmla="*/ 2 h 11"/>
                  <a:gd name="T28" fmla="*/ 0 w 35"/>
                  <a:gd name="T29" fmla="*/ 1 h 11"/>
                  <a:gd name="T30" fmla="*/ 0 w 35"/>
                  <a:gd name="T31" fmla="*/ 1 h 11"/>
                  <a:gd name="T32" fmla="*/ 0 w 35"/>
                  <a:gd name="T33" fmla="*/ 1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11"/>
                  <a:gd name="T53" fmla="*/ 35 w 35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11">
                    <a:moveTo>
                      <a:pt x="0" y="1"/>
                    </a:moveTo>
                    <a:lnTo>
                      <a:pt x="31" y="0"/>
                    </a:lnTo>
                    <a:lnTo>
                      <a:pt x="32" y="0"/>
                    </a:lnTo>
                    <a:lnTo>
                      <a:pt x="33" y="1"/>
                    </a:lnTo>
                    <a:lnTo>
                      <a:pt x="34" y="4"/>
                    </a:lnTo>
                    <a:lnTo>
                      <a:pt x="35" y="7"/>
                    </a:lnTo>
                    <a:lnTo>
                      <a:pt x="35" y="11"/>
                    </a:lnTo>
                    <a:lnTo>
                      <a:pt x="34" y="11"/>
                    </a:lnTo>
                    <a:lnTo>
                      <a:pt x="33" y="7"/>
                    </a:lnTo>
                    <a:lnTo>
                      <a:pt x="33" y="3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1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90" name="Freeform 961">
                <a:extLst>
                  <a:ext uri="{FF2B5EF4-FFF2-40B4-BE49-F238E27FC236}">
                    <a16:creationId xmlns:a16="http://schemas.microsoft.com/office/drawing/2014/main" id="{AC4BBE43-ED63-44D6-9EFD-3C5496E5E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" y="56"/>
                <a:ext cx="78" cy="15"/>
              </a:xfrm>
              <a:custGeom>
                <a:avLst/>
                <a:gdLst>
                  <a:gd name="T0" fmla="*/ 0 w 78"/>
                  <a:gd name="T1" fmla="*/ 15 h 15"/>
                  <a:gd name="T2" fmla="*/ 3 w 78"/>
                  <a:gd name="T3" fmla="*/ 10 h 15"/>
                  <a:gd name="T4" fmla="*/ 5 w 78"/>
                  <a:gd name="T5" fmla="*/ 6 h 15"/>
                  <a:gd name="T6" fmla="*/ 7 w 78"/>
                  <a:gd name="T7" fmla="*/ 4 h 15"/>
                  <a:gd name="T8" fmla="*/ 8 w 78"/>
                  <a:gd name="T9" fmla="*/ 2 h 15"/>
                  <a:gd name="T10" fmla="*/ 10 w 78"/>
                  <a:gd name="T11" fmla="*/ 2 h 15"/>
                  <a:gd name="T12" fmla="*/ 12 w 78"/>
                  <a:gd name="T13" fmla="*/ 1 h 15"/>
                  <a:gd name="T14" fmla="*/ 65 w 78"/>
                  <a:gd name="T15" fmla="*/ 0 h 15"/>
                  <a:gd name="T16" fmla="*/ 70 w 78"/>
                  <a:gd name="T17" fmla="*/ 1 h 15"/>
                  <a:gd name="T18" fmla="*/ 73 w 78"/>
                  <a:gd name="T19" fmla="*/ 3 h 15"/>
                  <a:gd name="T20" fmla="*/ 75 w 78"/>
                  <a:gd name="T21" fmla="*/ 7 h 15"/>
                  <a:gd name="T22" fmla="*/ 78 w 78"/>
                  <a:gd name="T23" fmla="*/ 11 h 15"/>
                  <a:gd name="T24" fmla="*/ 77 w 78"/>
                  <a:gd name="T25" fmla="*/ 13 h 15"/>
                  <a:gd name="T26" fmla="*/ 75 w 78"/>
                  <a:gd name="T27" fmla="*/ 8 h 15"/>
                  <a:gd name="T28" fmla="*/ 72 w 78"/>
                  <a:gd name="T29" fmla="*/ 5 h 15"/>
                  <a:gd name="T30" fmla="*/ 70 w 78"/>
                  <a:gd name="T31" fmla="*/ 3 h 15"/>
                  <a:gd name="T32" fmla="*/ 68 w 78"/>
                  <a:gd name="T33" fmla="*/ 2 h 15"/>
                  <a:gd name="T34" fmla="*/ 64 w 78"/>
                  <a:gd name="T35" fmla="*/ 1 h 15"/>
                  <a:gd name="T36" fmla="*/ 12 w 78"/>
                  <a:gd name="T37" fmla="*/ 2 h 15"/>
                  <a:gd name="T38" fmla="*/ 9 w 78"/>
                  <a:gd name="T39" fmla="*/ 4 h 15"/>
                  <a:gd name="T40" fmla="*/ 7 w 78"/>
                  <a:gd name="T41" fmla="*/ 6 h 15"/>
                  <a:gd name="T42" fmla="*/ 3 w 78"/>
                  <a:gd name="T43" fmla="*/ 11 h 15"/>
                  <a:gd name="T44" fmla="*/ 2 w 78"/>
                  <a:gd name="T45" fmla="*/ 14 h 15"/>
                  <a:gd name="T46" fmla="*/ 0 w 78"/>
                  <a:gd name="T47" fmla="*/ 15 h 15"/>
                  <a:gd name="T48" fmla="*/ 0 w 78"/>
                  <a:gd name="T49" fmla="*/ 15 h 15"/>
                  <a:gd name="T50" fmla="*/ 0 w 78"/>
                  <a:gd name="T51" fmla="*/ 15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8"/>
                  <a:gd name="T79" fmla="*/ 0 h 15"/>
                  <a:gd name="T80" fmla="*/ 78 w 78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8" h="15">
                    <a:moveTo>
                      <a:pt x="0" y="15"/>
                    </a:moveTo>
                    <a:lnTo>
                      <a:pt x="3" y="10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1"/>
                    </a:lnTo>
                    <a:lnTo>
                      <a:pt x="65" y="0"/>
                    </a:lnTo>
                    <a:lnTo>
                      <a:pt x="70" y="1"/>
                    </a:lnTo>
                    <a:lnTo>
                      <a:pt x="73" y="3"/>
                    </a:lnTo>
                    <a:lnTo>
                      <a:pt x="75" y="7"/>
                    </a:lnTo>
                    <a:lnTo>
                      <a:pt x="78" y="11"/>
                    </a:lnTo>
                    <a:lnTo>
                      <a:pt x="77" y="13"/>
                    </a:lnTo>
                    <a:lnTo>
                      <a:pt x="75" y="8"/>
                    </a:lnTo>
                    <a:lnTo>
                      <a:pt x="72" y="5"/>
                    </a:lnTo>
                    <a:lnTo>
                      <a:pt x="70" y="3"/>
                    </a:lnTo>
                    <a:lnTo>
                      <a:pt x="68" y="2"/>
                    </a:lnTo>
                    <a:lnTo>
                      <a:pt x="64" y="1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2" y="14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91" name="Freeform 962">
                <a:extLst>
                  <a:ext uri="{FF2B5EF4-FFF2-40B4-BE49-F238E27FC236}">
                    <a16:creationId xmlns:a16="http://schemas.microsoft.com/office/drawing/2014/main" id="{A9741336-DF53-4C67-9CE8-35970FF6D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" y="57"/>
                <a:ext cx="73" cy="3"/>
              </a:xfrm>
              <a:custGeom>
                <a:avLst/>
                <a:gdLst>
                  <a:gd name="T0" fmla="*/ 0 w 73"/>
                  <a:gd name="T1" fmla="*/ 3 h 3"/>
                  <a:gd name="T2" fmla="*/ 29 w 73"/>
                  <a:gd name="T3" fmla="*/ 1 h 3"/>
                  <a:gd name="T4" fmla="*/ 73 w 73"/>
                  <a:gd name="T5" fmla="*/ 0 h 3"/>
                  <a:gd name="T6" fmla="*/ 65 w 73"/>
                  <a:gd name="T7" fmla="*/ 1 h 3"/>
                  <a:gd name="T8" fmla="*/ 32 w 73"/>
                  <a:gd name="T9" fmla="*/ 2 h 3"/>
                  <a:gd name="T10" fmla="*/ 1 w 73"/>
                  <a:gd name="T11" fmla="*/ 3 h 3"/>
                  <a:gd name="T12" fmla="*/ 0 w 73"/>
                  <a:gd name="T13" fmla="*/ 3 h 3"/>
                  <a:gd name="T14" fmla="*/ 0 w 73"/>
                  <a:gd name="T15" fmla="*/ 3 h 3"/>
                  <a:gd name="T16" fmla="*/ 0 w 73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3"/>
                  <a:gd name="T28" fmla="*/ 0 h 3"/>
                  <a:gd name="T29" fmla="*/ 73 w 7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3" h="3">
                    <a:moveTo>
                      <a:pt x="0" y="3"/>
                    </a:moveTo>
                    <a:lnTo>
                      <a:pt x="29" y="1"/>
                    </a:lnTo>
                    <a:lnTo>
                      <a:pt x="73" y="0"/>
                    </a:lnTo>
                    <a:lnTo>
                      <a:pt x="65" y="1"/>
                    </a:lnTo>
                    <a:lnTo>
                      <a:pt x="32" y="2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92" name="Freeform 963">
                <a:extLst>
                  <a:ext uri="{FF2B5EF4-FFF2-40B4-BE49-F238E27FC236}">
                    <a16:creationId xmlns:a16="http://schemas.microsoft.com/office/drawing/2014/main" id="{CB805A79-C61C-40A7-8D94-EBE7C348F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" y="30"/>
                <a:ext cx="33" cy="11"/>
              </a:xfrm>
              <a:custGeom>
                <a:avLst/>
                <a:gdLst>
                  <a:gd name="T0" fmla="*/ 26 w 33"/>
                  <a:gd name="T1" fmla="*/ 0 h 11"/>
                  <a:gd name="T2" fmla="*/ 27 w 33"/>
                  <a:gd name="T3" fmla="*/ 1 h 11"/>
                  <a:gd name="T4" fmla="*/ 28 w 33"/>
                  <a:gd name="T5" fmla="*/ 3 h 11"/>
                  <a:gd name="T6" fmla="*/ 29 w 33"/>
                  <a:gd name="T7" fmla="*/ 6 h 11"/>
                  <a:gd name="T8" fmla="*/ 28 w 33"/>
                  <a:gd name="T9" fmla="*/ 7 h 11"/>
                  <a:gd name="T10" fmla="*/ 27 w 33"/>
                  <a:gd name="T11" fmla="*/ 6 h 11"/>
                  <a:gd name="T12" fmla="*/ 26 w 33"/>
                  <a:gd name="T13" fmla="*/ 5 h 11"/>
                  <a:gd name="T14" fmla="*/ 26 w 33"/>
                  <a:gd name="T15" fmla="*/ 7 h 11"/>
                  <a:gd name="T16" fmla="*/ 24 w 33"/>
                  <a:gd name="T17" fmla="*/ 7 h 11"/>
                  <a:gd name="T18" fmla="*/ 7 w 33"/>
                  <a:gd name="T19" fmla="*/ 8 h 11"/>
                  <a:gd name="T20" fmla="*/ 3 w 33"/>
                  <a:gd name="T21" fmla="*/ 8 h 11"/>
                  <a:gd name="T22" fmla="*/ 1 w 33"/>
                  <a:gd name="T23" fmla="*/ 7 h 11"/>
                  <a:gd name="T24" fmla="*/ 0 w 33"/>
                  <a:gd name="T25" fmla="*/ 7 h 11"/>
                  <a:gd name="T26" fmla="*/ 0 w 33"/>
                  <a:gd name="T27" fmla="*/ 8 h 11"/>
                  <a:gd name="T28" fmla="*/ 2 w 33"/>
                  <a:gd name="T29" fmla="*/ 10 h 11"/>
                  <a:gd name="T30" fmla="*/ 5 w 33"/>
                  <a:gd name="T31" fmla="*/ 11 h 11"/>
                  <a:gd name="T32" fmla="*/ 8 w 33"/>
                  <a:gd name="T33" fmla="*/ 11 h 11"/>
                  <a:gd name="T34" fmla="*/ 12 w 33"/>
                  <a:gd name="T35" fmla="*/ 11 h 11"/>
                  <a:gd name="T36" fmla="*/ 16 w 33"/>
                  <a:gd name="T37" fmla="*/ 10 h 11"/>
                  <a:gd name="T38" fmla="*/ 30 w 33"/>
                  <a:gd name="T39" fmla="*/ 9 h 11"/>
                  <a:gd name="T40" fmla="*/ 32 w 33"/>
                  <a:gd name="T41" fmla="*/ 8 h 11"/>
                  <a:gd name="T42" fmla="*/ 32 w 33"/>
                  <a:gd name="T43" fmla="*/ 8 h 11"/>
                  <a:gd name="T44" fmla="*/ 33 w 33"/>
                  <a:gd name="T45" fmla="*/ 7 h 11"/>
                  <a:gd name="T46" fmla="*/ 33 w 33"/>
                  <a:gd name="T47" fmla="*/ 6 h 11"/>
                  <a:gd name="T48" fmla="*/ 33 w 33"/>
                  <a:gd name="T49" fmla="*/ 4 h 11"/>
                  <a:gd name="T50" fmla="*/ 31 w 33"/>
                  <a:gd name="T51" fmla="*/ 1 h 11"/>
                  <a:gd name="T52" fmla="*/ 30 w 33"/>
                  <a:gd name="T53" fmla="*/ 0 h 11"/>
                  <a:gd name="T54" fmla="*/ 26 w 33"/>
                  <a:gd name="T55" fmla="*/ 0 h 11"/>
                  <a:gd name="T56" fmla="*/ 26 w 33"/>
                  <a:gd name="T57" fmla="*/ 0 h 11"/>
                  <a:gd name="T58" fmla="*/ 26 w 33"/>
                  <a:gd name="T59" fmla="*/ 0 h 1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3"/>
                  <a:gd name="T91" fmla="*/ 0 h 11"/>
                  <a:gd name="T92" fmla="*/ 33 w 33"/>
                  <a:gd name="T93" fmla="*/ 11 h 1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3" h="11">
                    <a:moveTo>
                      <a:pt x="26" y="0"/>
                    </a:moveTo>
                    <a:lnTo>
                      <a:pt x="27" y="1"/>
                    </a:lnTo>
                    <a:lnTo>
                      <a:pt x="28" y="3"/>
                    </a:lnTo>
                    <a:lnTo>
                      <a:pt x="29" y="6"/>
                    </a:lnTo>
                    <a:lnTo>
                      <a:pt x="28" y="7"/>
                    </a:lnTo>
                    <a:lnTo>
                      <a:pt x="27" y="6"/>
                    </a:lnTo>
                    <a:lnTo>
                      <a:pt x="26" y="5"/>
                    </a:lnTo>
                    <a:lnTo>
                      <a:pt x="26" y="7"/>
                    </a:lnTo>
                    <a:lnTo>
                      <a:pt x="24" y="7"/>
                    </a:lnTo>
                    <a:lnTo>
                      <a:pt x="7" y="8"/>
                    </a:lnTo>
                    <a:lnTo>
                      <a:pt x="3" y="8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5" y="11"/>
                    </a:lnTo>
                    <a:lnTo>
                      <a:pt x="8" y="11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30" y="9"/>
                    </a:lnTo>
                    <a:lnTo>
                      <a:pt x="32" y="8"/>
                    </a:lnTo>
                    <a:lnTo>
                      <a:pt x="33" y="7"/>
                    </a:lnTo>
                    <a:lnTo>
                      <a:pt x="33" y="6"/>
                    </a:lnTo>
                    <a:lnTo>
                      <a:pt x="33" y="4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93" name="Freeform 964">
                <a:extLst>
                  <a:ext uri="{FF2B5EF4-FFF2-40B4-BE49-F238E27FC236}">
                    <a16:creationId xmlns:a16="http://schemas.microsoft.com/office/drawing/2014/main" id="{AE6D7D61-6B4F-4D22-BD4C-D425E7C46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" y="35"/>
                <a:ext cx="14" cy="13"/>
              </a:xfrm>
              <a:custGeom>
                <a:avLst/>
                <a:gdLst>
                  <a:gd name="T0" fmla="*/ 1 w 14"/>
                  <a:gd name="T1" fmla="*/ 0 h 13"/>
                  <a:gd name="T2" fmla="*/ 3 w 14"/>
                  <a:gd name="T3" fmla="*/ 3 h 13"/>
                  <a:gd name="T4" fmla="*/ 1 w 14"/>
                  <a:gd name="T5" fmla="*/ 6 h 13"/>
                  <a:gd name="T6" fmla="*/ 0 w 14"/>
                  <a:gd name="T7" fmla="*/ 8 h 13"/>
                  <a:gd name="T8" fmla="*/ 0 w 14"/>
                  <a:gd name="T9" fmla="*/ 9 h 13"/>
                  <a:gd name="T10" fmla="*/ 1 w 14"/>
                  <a:gd name="T11" fmla="*/ 11 h 13"/>
                  <a:gd name="T12" fmla="*/ 2 w 14"/>
                  <a:gd name="T13" fmla="*/ 12 h 13"/>
                  <a:gd name="T14" fmla="*/ 3 w 14"/>
                  <a:gd name="T15" fmla="*/ 13 h 13"/>
                  <a:gd name="T16" fmla="*/ 6 w 14"/>
                  <a:gd name="T17" fmla="*/ 12 h 13"/>
                  <a:gd name="T18" fmla="*/ 8 w 14"/>
                  <a:gd name="T19" fmla="*/ 11 h 13"/>
                  <a:gd name="T20" fmla="*/ 11 w 14"/>
                  <a:gd name="T21" fmla="*/ 9 h 13"/>
                  <a:gd name="T22" fmla="*/ 14 w 14"/>
                  <a:gd name="T23" fmla="*/ 6 h 13"/>
                  <a:gd name="T24" fmla="*/ 5 w 14"/>
                  <a:gd name="T25" fmla="*/ 2 h 13"/>
                  <a:gd name="T26" fmla="*/ 1 w 14"/>
                  <a:gd name="T27" fmla="*/ 0 h 13"/>
                  <a:gd name="T28" fmla="*/ 1 w 14"/>
                  <a:gd name="T29" fmla="*/ 0 h 13"/>
                  <a:gd name="T30" fmla="*/ 1 w 14"/>
                  <a:gd name="T31" fmla="*/ 0 h 1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"/>
                  <a:gd name="T49" fmla="*/ 0 h 13"/>
                  <a:gd name="T50" fmla="*/ 14 w 14"/>
                  <a:gd name="T51" fmla="*/ 13 h 1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" h="13">
                    <a:moveTo>
                      <a:pt x="1" y="0"/>
                    </a:moveTo>
                    <a:lnTo>
                      <a:pt x="3" y="3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6" y="12"/>
                    </a:lnTo>
                    <a:lnTo>
                      <a:pt x="8" y="11"/>
                    </a:lnTo>
                    <a:lnTo>
                      <a:pt x="11" y="9"/>
                    </a:lnTo>
                    <a:lnTo>
                      <a:pt x="14" y="6"/>
                    </a:lnTo>
                    <a:lnTo>
                      <a:pt x="5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94" name="Freeform 965">
                <a:extLst>
                  <a:ext uri="{FF2B5EF4-FFF2-40B4-BE49-F238E27FC236}">
                    <a16:creationId xmlns:a16="http://schemas.microsoft.com/office/drawing/2014/main" id="{5D0AD7F0-2547-4658-80E7-ECD86521F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" y="26"/>
                <a:ext cx="95" cy="19"/>
              </a:xfrm>
              <a:custGeom>
                <a:avLst/>
                <a:gdLst>
                  <a:gd name="T0" fmla="*/ 95 w 95"/>
                  <a:gd name="T1" fmla="*/ 14 h 19"/>
                  <a:gd name="T2" fmla="*/ 94 w 95"/>
                  <a:gd name="T3" fmla="*/ 15 h 19"/>
                  <a:gd name="T4" fmla="*/ 92 w 95"/>
                  <a:gd name="T5" fmla="*/ 16 h 19"/>
                  <a:gd name="T6" fmla="*/ 87 w 95"/>
                  <a:gd name="T7" fmla="*/ 18 h 19"/>
                  <a:gd name="T8" fmla="*/ 81 w 95"/>
                  <a:gd name="T9" fmla="*/ 19 h 19"/>
                  <a:gd name="T10" fmla="*/ 73 w 95"/>
                  <a:gd name="T11" fmla="*/ 19 h 19"/>
                  <a:gd name="T12" fmla="*/ 58 w 95"/>
                  <a:gd name="T13" fmla="*/ 19 h 19"/>
                  <a:gd name="T14" fmla="*/ 15 w 95"/>
                  <a:gd name="T15" fmla="*/ 18 h 19"/>
                  <a:gd name="T16" fmla="*/ 6 w 95"/>
                  <a:gd name="T17" fmla="*/ 18 h 19"/>
                  <a:gd name="T18" fmla="*/ 0 w 95"/>
                  <a:gd name="T19" fmla="*/ 16 h 19"/>
                  <a:gd name="T20" fmla="*/ 30 w 95"/>
                  <a:gd name="T21" fmla="*/ 13 h 19"/>
                  <a:gd name="T22" fmla="*/ 32 w 95"/>
                  <a:gd name="T23" fmla="*/ 13 h 19"/>
                  <a:gd name="T24" fmla="*/ 32 w 95"/>
                  <a:gd name="T25" fmla="*/ 11 h 19"/>
                  <a:gd name="T26" fmla="*/ 32 w 95"/>
                  <a:gd name="T27" fmla="*/ 9 h 19"/>
                  <a:gd name="T28" fmla="*/ 31 w 95"/>
                  <a:gd name="T29" fmla="*/ 7 h 19"/>
                  <a:gd name="T30" fmla="*/ 29 w 95"/>
                  <a:gd name="T31" fmla="*/ 5 h 19"/>
                  <a:gd name="T32" fmla="*/ 28 w 95"/>
                  <a:gd name="T33" fmla="*/ 4 h 19"/>
                  <a:gd name="T34" fmla="*/ 6 w 95"/>
                  <a:gd name="T35" fmla="*/ 3 h 19"/>
                  <a:gd name="T36" fmla="*/ 6 w 95"/>
                  <a:gd name="T37" fmla="*/ 1 h 19"/>
                  <a:gd name="T38" fmla="*/ 8 w 95"/>
                  <a:gd name="T39" fmla="*/ 0 h 19"/>
                  <a:gd name="T40" fmla="*/ 10 w 95"/>
                  <a:gd name="T41" fmla="*/ 0 h 19"/>
                  <a:gd name="T42" fmla="*/ 29 w 95"/>
                  <a:gd name="T43" fmla="*/ 0 h 19"/>
                  <a:gd name="T44" fmla="*/ 31 w 95"/>
                  <a:gd name="T45" fmla="*/ 1 h 19"/>
                  <a:gd name="T46" fmla="*/ 32 w 95"/>
                  <a:gd name="T47" fmla="*/ 2 h 19"/>
                  <a:gd name="T48" fmla="*/ 33 w 95"/>
                  <a:gd name="T49" fmla="*/ 4 h 19"/>
                  <a:gd name="T50" fmla="*/ 35 w 95"/>
                  <a:gd name="T51" fmla="*/ 11 h 19"/>
                  <a:gd name="T52" fmla="*/ 50 w 95"/>
                  <a:gd name="T53" fmla="*/ 11 h 19"/>
                  <a:gd name="T54" fmla="*/ 56 w 95"/>
                  <a:gd name="T55" fmla="*/ 8 h 19"/>
                  <a:gd name="T56" fmla="*/ 78 w 95"/>
                  <a:gd name="T57" fmla="*/ 8 h 19"/>
                  <a:gd name="T58" fmla="*/ 95 w 95"/>
                  <a:gd name="T59" fmla="*/ 14 h 19"/>
                  <a:gd name="T60" fmla="*/ 95 w 95"/>
                  <a:gd name="T61" fmla="*/ 14 h 19"/>
                  <a:gd name="T62" fmla="*/ 95 w 95"/>
                  <a:gd name="T63" fmla="*/ 14 h 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5"/>
                  <a:gd name="T97" fmla="*/ 0 h 19"/>
                  <a:gd name="T98" fmla="*/ 95 w 95"/>
                  <a:gd name="T99" fmla="*/ 19 h 1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5" h="19">
                    <a:moveTo>
                      <a:pt x="95" y="14"/>
                    </a:moveTo>
                    <a:lnTo>
                      <a:pt x="94" y="15"/>
                    </a:lnTo>
                    <a:lnTo>
                      <a:pt x="92" y="16"/>
                    </a:lnTo>
                    <a:lnTo>
                      <a:pt x="87" y="18"/>
                    </a:lnTo>
                    <a:lnTo>
                      <a:pt x="81" y="19"/>
                    </a:lnTo>
                    <a:lnTo>
                      <a:pt x="73" y="19"/>
                    </a:lnTo>
                    <a:lnTo>
                      <a:pt x="58" y="19"/>
                    </a:lnTo>
                    <a:lnTo>
                      <a:pt x="15" y="18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2" y="11"/>
                    </a:lnTo>
                    <a:lnTo>
                      <a:pt x="32" y="9"/>
                    </a:lnTo>
                    <a:lnTo>
                      <a:pt x="31" y="7"/>
                    </a:lnTo>
                    <a:lnTo>
                      <a:pt x="29" y="5"/>
                    </a:lnTo>
                    <a:lnTo>
                      <a:pt x="28" y="4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2" y="2"/>
                    </a:lnTo>
                    <a:lnTo>
                      <a:pt x="33" y="4"/>
                    </a:lnTo>
                    <a:lnTo>
                      <a:pt x="35" y="11"/>
                    </a:lnTo>
                    <a:lnTo>
                      <a:pt x="50" y="11"/>
                    </a:lnTo>
                    <a:lnTo>
                      <a:pt x="56" y="8"/>
                    </a:lnTo>
                    <a:lnTo>
                      <a:pt x="78" y="8"/>
                    </a:lnTo>
                    <a:lnTo>
                      <a:pt x="95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95" name="Freeform 966">
                <a:extLst>
                  <a:ext uri="{FF2B5EF4-FFF2-40B4-BE49-F238E27FC236}">
                    <a16:creationId xmlns:a16="http://schemas.microsoft.com/office/drawing/2014/main" id="{B41E2A46-A5B5-4980-B08A-B7315BA27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40"/>
                <a:ext cx="38" cy="47"/>
              </a:xfrm>
              <a:custGeom>
                <a:avLst/>
                <a:gdLst>
                  <a:gd name="T0" fmla="*/ 1 w 38"/>
                  <a:gd name="T1" fmla="*/ 0 h 47"/>
                  <a:gd name="T2" fmla="*/ 12 w 38"/>
                  <a:gd name="T3" fmla="*/ 2 h 47"/>
                  <a:gd name="T4" fmla="*/ 23 w 38"/>
                  <a:gd name="T5" fmla="*/ 5 h 47"/>
                  <a:gd name="T6" fmla="*/ 28 w 38"/>
                  <a:gd name="T7" fmla="*/ 6 h 47"/>
                  <a:gd name="T8" fmla="*/ 29 w 38"/>
                  <a:gd name="T9" fmla="*/ 8 h 47"/>
                  <a:gd name="T10" fmla="*/ 31 w 38"/>
                  <a:gd name="T11" fmla="*/ 10 h 47"/>
                  <a:gd name="T12" fmla="*/ 32 w 38"/>
                  <a:gd name="T13" fmla="*/ 12 h 47"/>
                  <a:gd name="T14" fmla="*/ 33 w 38"/>
                  <a:gd name="T15" fmla="*/ 17 h 47"/>
                  <a:gd name="T16" fmla="*/ 35 w 38"/>
                  <a:gd name="T17" fmla="*/ 22 h 47"/>
                  <a:gd name="T18" fmla="*/ 35 w 38"/>
                  <a:gd name="T19" fmla="*/ 28 h 47"/>
                  <a:gd name="T20" fmla="*/ 36 w 38"/>
                  <a:gd name="T21" fmla="*/ 34 h 47"/>
                  <a:gd name="T22" fmla="*/ 38 w 38"/>
                  <a:gd name="T23" fmla="*/ 35 h 47"/>
                  <a:gd name="T24" fmla="*/ 38 w 38"/>
                  <a:gd name="T25" fmla="*/ 42 h 47"/>
                  <a:gd name="T26" fmla="*/ 35 w 38"/>
                  <a:gd name="T27" fmla="*/ 44 h 47"/>
                  <a:gd name="T28" fmla="*/ 35 w 38"/>
                  <a:gd name="T29" fmla="*/ 45 h 47"/>
                  <a:gd name="T30" fmla="*/ 37 w 38"/>
                  <a:gd name="T31" fmla="*/ 46 h 47"/>
                  <a:gd name="T32" fmla="*/ 31 w 38"/>
                  <a:gd name="T33" fmla="*/ 47 h 47"/>
                  <a:gd name="T34" fmla="*/ 35 w 38"/>
                  <a:gd name="T35" fmla="*/ 45 h 47"/>
                  <a:gd name="T36" fmla="*/ 35 w 38"/>
                  <a:gd name="T37" fmla="*/ 44 h 47"/>
                  <a:gd name="T38" fmla="*/ 21 w 38"/>
                  <a:gd name="T39" fmla="*/ 44 h 47"/>
                  <a:gd name="T40" fmla="*/ 21 w 38"/>
                  <a:gd name="T41" fmla="*/ 41 h 47"/>
                  <a:gd name="T42" fmla="*/ 37 w 38"/>
                  <a:gd name="T43" fmla="*/ 41 h 47"/>
                  <a:gd name="T44" fmla="*/ 37 w 38"/>
                  <a:gd name="T45" fmla="*/ 36 h 47"/>
                  <a:gd name="T46" fmla="*/ 26 w 38"/>
                  <a:gd name="T47" fmla="*/ 36 h 47"/>
                  <a:gd name="T48" fmla="*/ 36 w 38"/>
                  <a:gd name="T49" fmla="*/ 35 h 47"/>
                  <a:gd name="T50" fmla="*/ 34 w 38"/>
                  <a:gd name="T51" fmla="*/ 34 h 47"/>
                  <a:gd name="T52" fmla="*/ 23 w 38"/>
                  <a:gd name="T53" fmla="*/ 34 h 47"/>
                  <a:gd name="T54" fmla="*/ 22 w 38"/>
                  <a:gd name="T55" fmla="*/ 34 h 47"/>
                  <a:gd name="T56" fmla="*/ 34 w 38"/>
                  <a:gd name="T57" fmla="*/ 34 h 47"/>
                  <a:gd name="T58" fmla="*/ 34 w 38"/>
                  <a:gd name="T59" fmla="*/ 23 h 47"/>
                  <a:gd name="T60" fmla="*/ 33 w 38"/>
                  <a:gd name="T61" fmla="*/ 18 h 47"/>
                  <a:gd name="T62" fmla="*/ 32 w 38"/>
                  <a:gd name="T63" fmla="*/ 14 h 47"/>
                  <a:gd name="T64" fmla="*/ 30 w 38"/>
                  <a:gd name="T65" fmla="*/ 10 h 47"/>
                  <a:gd name="T66" fmla="*/ 29 w 38"/>
                  <a:gd name="T67" fmla="*/ 8 h 47"/>
                  <a:gd name="T68" fmla="*/ 27 w 38"/>
                  <a:gd name="T69" fmla="*/ 7 h 47"/>
                  <a:gd name="T70" fmla="*/ 20 w 38"/>
                  <a:gd name="T71" fmla="*/ 5 h 47"/>
                  <a:gd name="T72" fmla="*/ 13 w 38"/>
                  <a:gd name="T73" fmla="*/ 3 h 47"/>
                  <a:gd name="T74" fmla="*/ 7 w 38"/>
                  <a:gd name="T75" fmla="*/ 2 h 47"/>
                  <a:gd name="T76" fmla="*/ 0 w 38"/>
                  <a:gd name="T77" fmla="*/ 1 h 47"/>
                  <a:gd name="T78" fmla="*/ 1 w 38"/>
                  <a:gd name="T79" fmla="*/ 0 h 47"/>
                  <a:gd name="T80" fmla="*/ 1 w 38"/>
                  <a:gd name="T81" fmla="*/ 0 h 47"/>
                  <a:gd name="T82" fmla="*/ 1 w 38"/>
                  <a:gd name="T83" fmla="*/ 0 h 4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8"/>
                  <a:gd name="T127" fmla="*/ 0 h 47"/>
                  <a:gd name="T128" fmla="*/ 38 w 38"/>
                  <a:gd name="T129" fmla="*/ 47 h 4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8" h="47">
                    <a:moveTo>
                      <a:pt x="1" y="0"/>
                    </a:moveTo>
                    <a:lnTo>
                      <a:pt x="12" y="2"/>
                    </a:lnTo>
                    <a:lnTo>
                      <a:pt x="23" y="5"/>
                    </a:lnTo>
                    <a:lnTo>
                      <a:pt x="28" y="6"/>
                    </a:lnTo>
                    <a:lnTo>
                      <a:pt x="29" y="8"/>
                    </a:lnTo>
                    <a:lnTo>
                      <a:pt x="31" y="10"/>
                    </a:lnTo>
                    <a:lnTo>
                      <a:pt x="32" y="12"/>
                    </a:lnTo>
                    <a:lnTo>
                      <a:pt x="33" y="17"/>
                    </a:lnTo>
                    <a:lnTo>
                      <a:pt x="35" y="22"/>
                    </a:lnTo>
                    <a:lnTo>
                      <a:pt x="35" y="28"/>
                    </a:lnTo>
                    <a:lnTo>
                      <a:pt x="36" y="34"/>
                    </a:lnTo>
                    <a:lnTo>
                      <a:pt x="38" y="35"/>
                    </a:lnTo>
                    <a:lnTo>
                      <a:pt x="38" y="42"/>
                    </a:lnTo>
                    <a:lnTo>
                      <a:pt x="35" y="44"/>
                    </a:lnTo>
                    <a:lnTo>
                      <a:pt x="35" y="45"/>
                    </a:lnTo>
                    <a:lnTo>
                      <a:pt x="37" y="46"/>
                    </a:lnTo>
                    <a:lnTo>
                      <a:pt x="31" y="47"/>
                    </a:lnTo>
                    <a:lnTo>
                      <a:pt x="35" y="45"/>
                    </a:lnTo>
                    <a:lnTo>
                      <a:pt x="35" y="44"/>
                    </a:lnTo>
                    <a:lnTo>
                      <a:pt x="21" y="44"/>
                    </a:lnTo>
                    <a:lnTo>
                      <a:pt x="21" y="41"/>
                    </a:lnTo>
                    <a:lnTo>
                      <a:pt x="37" y="41"/>
                    </a:lnTo>
                    <a:lnTo>
                      <a:pt x="37" y="36"/>
                    </a:lnTo>
                    <a:lnTo>
                      <a:pt x="26" y="36"/>
                    </a:lnTo>
                    <a:lnTo>
                      <a:pt x="36" y="35"/>
                    </a:lnTo>
                    <a:lnTo>
                      <a:pt x="34" y="34"/>
                    </a:lnTo>
                    <a:lnTo>
                      <a:pt x="23" y="34"/>
                    </a:lnTo>
                    <a:lnTo>
                      <a:pt x="22" y="34"/>
                    </a:lnTo>
                    <a:lnTo>
                      <a:pt x="34" y="34"/>
                    </a:lnTo>
                    <a:lnTo>
                      <a:pt x="34" y="23"/>
                    </a:lnTo>
                    <a:lnTo>
                      <a:pt x="33" y="18"/>
                    </a:lnTo>
                    <a:lnTo>
                      <a:pt x="32" y="14"/>
                    </a:lnTo>
                    <a:lnTo>
                      <a:pt x="30" y="10"/>
                    </a:lnTo>
                    <a:lnTo>
                      <a:pt x="29" y="8"/>
                    </a:lnTo>
                    <a:lnTo>
                      <a:pt x="27" y="7"/>
                    </a:lnTo>
                    <a:lnTo>
                      <a:pt x="20" y="5"/>
                    </a:lnTo>
                    <a:lnTo>
                      <a:pt x="13" y="3"/>
                    </a:lnTo>
                    <a:lnTo>
                      <a:pt x="7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96" name="Freeform 967">
                <a:extLst>
                  <a:ext uri="{FF2B5EF4-FFF2-40B4-BE49-F238E27FC236}">
                    <a16:creationId xmlns:a16="http://schemas.microsoft.com/office/drawing/2014/main" id="{302AF882-0569-4A85-A85F-84D62EEBA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" y="87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6 w 6"/>
                  <a:gd name="T3" fmla="*/ 1 h 2"/>
                  <a:gd name="T4" fmla="*/ 0 w 6"/>
                  <a:gd name="T5" fmla="*/ 2 h 2"/>
                  <a:gd name="T6" fmla="*/ 4 w 6"/>
                  <a:gd name="T7" fmla="*/ 1 h 2"/>
                  <a:gd name="T8" fmla="*/ 6 w 6"/>
                  <a:gd name="T9" fmla="*/ 0 h 2"/>
                  <a:gd name="T10" fmla="*/ 6 w 6"/>
                  <a:gd name="T11" fmla="*/ 0 h 2"/>
                  <a:gd name="T12" fmla="*/ 6 w 6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2"/>
                  <a:gd name="T23" fmla="*/ 6 w 6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2">
                    <a:moveTo>
                      <a:pt x="6" y="0"/>
                    </a:moveTo>
                    <a:lnTo>
                      <a:pt x="6" y="1"/>
                    </a:lnTo>
                    <a:lnTo>
                      <a:pt x="0" y="2"/>
                    </a:lnTo>
                    <a:lnTo>
                      <a:pt x="4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97" name="Freeform 968">
                <a:extLst>
                  <a:ext uri="{FF2B5EF4-FFF2-40B4-BE49-F238E27FC236}">
                    <a16:creationId xmlns:a16="http://schemas.microsoft.com/office/drawing/2014/main" id="{8A71B29C-0899-4155-B341-A24F263C0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" y="8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2 w 2"/>
                  <a:gd name="T9" fmla="*/ 0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98" name="Freeform 969">
                <a:extLst>
                  <a:ext uri="{FF2B5EF4-FFF2-40B4-BE49-F238E27FC236}">
                    <a16:creationId xmlns:a16="http://schemas.microsoft.com/office/drawing/2014/main" id="{E8BB78E7-06D5-49A3-9940-7318ADD2D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" y="90"/>
                <a:ext cx="18" cy="14"/>
              </a:xfrm>
              <a:custGeom>
                <a:avLst/>
                <a:gdLst>
                  <a:gd name="T0" fmla="*/ 16 w 18"/>
                  <a:gd name="T1" fmla="*/ 0 h 14"/>
                  <a:gd name="T2" fmla="*/ 18 w 18"/>
                  <a:gd name="T3" fmla="*/ 2 h 14"/>
                  <a:gd name="T4" fmla="*/ 16 w 18"/>
                  <a:gd name="T5" fmla="*/ 5 h 14"/>
                  <a:gd name="T6" fmla="*/ 14 w 18"/>
                  <a:gd name="T7" fmla="*/ 7 h 14"/>
                  <a:gd name="T8" fmla="*/ 12 w 18"/>
                  <a:gd name="T9" fmla="*/ 8 h 14"/>
                  <a:gd name="T10" fmla="*/ 7 w 18"/>
                  <a:gd name="T11" fmla="*/ 11 h 14"/>
                  <a:gd name="T12" fmla="*/ 4 w 18"/>
                  <a:gd name="T13" fmla="*/ 12 h 14"/>
                  <a:gd name="T14" fmla="*/ 1 w 18"/>
                  <a:gd name="T15" fmla="*/ 14 h 14"/>
                  <a:gd name="T16" fmla="*/ 1 w 18"/>
                  <a:gd name="T17" fmla="*/ 12 h 14"/>
                  <a:gd name="T18" fmla="*/ 7 w 18"/>
                  <a:gd name="T19" fmla="*/ 10 h 14"/>
                  <a:gd name="T20" fmla="*/ 4 w 18"/>
                  <a:gd name="T21" fmla="*/ 9 h 14"/>
                  <a:gd name="T22" fmla="*/ 1 w 18"/>
                  <a:gd name="T23" fmla="*/ 9 h 14"/>
                  <a:gd name="T24" fmla="*/ 0 w 18"/>
                  <a:gd name="T25" fmla="*/ 7 h 14"/>
                  <a:gd name="T26" fmla="*/ 7 w 18"/>
                  <a:gd name="T27" fmla="*/ 5 h 14"/>
                  <a:gd name="T28" fmla="*/ 11 w 18"/>
                  <a:gd name="T29" fmla="*/ 5 h 14"/>
                  <a:gd name="T30" fmla="*/ 15 w 18"/>
                  <a:gd name="T31" fmla="*/ 5 h 14"/>
                  <a:gd name="T32" fmla="*/ 17 w 18"/>
                  <a:gd name="T33" fmla="*/ 2 h 14"/>
                  <a:gd name="T34" fmla="*/ 15 w 18"/>
                  <a:gd name="T35" fmla="*/ 1 h 14"/>
                  <a:gd name="T36" fmla="*/ 16 w 18"/>
                  <a:gd name="T37" fmla="*/ 0 h 14"/>
                  <a:gd name="T38" fmla="*/ 16 w 18"/>
                  <a:gd name="T39" fmla="*/ 0 h 14"/>
                  <a:gd name="T40" fmla="*/ 16 w 18"/>
                  <a:gd name="T41" fmla="*/ 0 h 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8"/>
                  <a:gd name="T64" fmla="*/ 0 h 14"/>
                  <a:gd name="T65" fmla="*/ 18 w 18"/>
                  <a:gd name="T66" fmla="*/ 14 h 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8" h="14">
                    <a:moveTo>
                      <a:pt x="16" y="0"/>
                    </a:moveTo>
                    <a:lnTo>
                      <a:pt x="18" y="2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2" y="8"/>
                    </a:lnTo>
                    <a:lnTo>
                      <a:pt x="7" y="11"/>
                    </a:lnTo>
                    <a:lnTo>
                      <a:pt x="4" y="12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5" y="5"/>
                    </a:lnTo>
                    <a:lnTo>
                      <a:pt x="17" y="2"/>
                    </a:lnTo>
                    <a:lnTo>
                      <a:pt x="15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499" name="Freeform 970">
                <a:extLst>
                  <a:ext uri="{FF2B5EF4-FFF2-40B4-BE49-F238E27FC236}">
                    <a16:creationId xmlns:a16="http://schemas.microsoft.com/office/drawing/2014/main" id="{48598A53-FF67-46E4-81D1-A0CF22FED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" y="95"/>
                <a:ext cx="90" cy="7"/>
              </a:xfrm>
              <a:custGeom>
                <a:avLst/>
                <a:gdLst>
                  <a:gd name="T0" fmla="*/ 1 w 90"/>
                  <a:gd name="T1" fmla="*/ 7 h 7"/>
                  <a:gd name="T2" fmla="*/ 82 w 90"/>
                  <a:gd name="T3" fmla="*/ 6 h 7"/>
                  <a:gd name="T4" fmla="*/ 89 w 90"/>
                  <a:gd name="T5" fmla="*/ 6 h 7"/>
                  <a:gd name="T6" fmla="*/ 90 w 90"/>
                  <a:gd name="T7" fmla="*/ 2 h 7"/>
                  <a:gd name="T8" fmla="*/ 78 w 90"/>
                  <a:gd name="T9" fmla="*/ 1 h 7"/>
                  <a:gd name="T10" fmla="*/ 58 w 90"/>
                  <a:gd name="T11" fmla="*/ 0 h 7"/>
                  <a:gd name="T12" fmla="*/ 8 w 90"/>
                  <a:gd name="T13" fmla="*/ 0 h 7"/>
                  <a:gd name="T14" fmla="*/ 0 w 90"/>
                  <a:gd name="T15" fmla="*/ 0 h 7"/>
                  <a:gd name="T16" fmla="*/ 1 w 90"/>
                  <a:gd name="T17" fmla="*/ 1 h 7"/>
                  <a:gd name="T18" fmla="*/ 13 w 90"/>
                  <a:gd name="T19" fmla="*/ 1 h 7"/>
                  <a:gd name="T20" fmla="*/ 22 w 90"/>
                  <a:gd name="T21" fmla="*/ 3 h 7"/>
                  <a:gd name="T22" fmla="*/ 30 w 90"/>
                  <a:gd name="T23" fmla="*/ 4 h 7"/>
                  <a:gd name="T24" fmla="*/ 37 w 90"/>
                  <a:gd name="T25" fmla="*/ 6 h 7"/>
                  <a:gd name="T26" fmla="*/ 0 w 90"/>
                  <a:gd name="T27" fmla="*/ 6 h 7"/>
                  <a:gd name="T28" fmla="*/ 1 w 90"/>
                  <a:gd name="T29" fmla="*/ 7 h 7"/>
                  <a:gd name="T30" fmla="*/ 1 w 90"/>
                  <a:gd name="T31" fmla="*/ 7 h 7"/>
                  <a:gd name="T32" fmla="*/ 1 w 90"/>
                  <a:gd name="T33" fmla="*/ 7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7"/>
                  <a:gd name="T53" fmla="*/ 90 w 90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7">
                    <a:moveTo>
                      <a:pt x="1" y="7"/>
                    </a:moveTo>
                    <a:lnTo>
                      <a:pt x="82" y="6"/>
                    </a:lnTo>
                    <a:lnTo>
                      <a:pt x="89" y="6"/>
                    </a:lnTo>
                    <a:lnTo>
                      <a:pt x="90" y="2"/>
                    </a:lnTo>
                    <a:lnTo>
                      <a:pt x="78" y="1"/>
                    </a:lnTo>
                    <a:lnTo>
                      <a:pt x="58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3" y="1"/>
                    </a:lnTo>
                    <a:lnTo>
                      <a:pt x="22" y="3"/>
                    </a:lnTo>
                    <a:lnTo>
                      <a:pt x="30" y="4"/>
                    </a:lnTo>
                    <a:lnTo>
                      <a:pt x="37" y="6"/>
                    </a:lnTo>
                    <a:lnTo>
                      <a:pt x="0" y="6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00" name="Freeform 971">
                <a:extLst>
                  <a:ext uri="{FF2B5EF4-FFF2-40B4-BE49-F238E27FC236}">
                    <a16:creationId xmlns:a16="http://schemas.microsoft.com/office/drawing/2014/main" id="{B3611450-6C90-4323-8B98-E98BE8AB8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" y="79"/>
                <a:ext cx="99" cy="4"/>
              </a:xfrm>
              <a:custGeom>
                <a:avLst/>
                <a:gdLst>
                  <a:gd name="T0" fmla="*/ 98 w 99"/>
                  <a:gd name="T1" fmla="*/ 4 h 4"/>
                  <a:gd name="T2" fmla="*/ 1 w 99"/>
                  <a:gd name="T3" fmla="*/ 2 h 4"/>
                  <a:gd name="T4" fmla="*/ 0 w 99"/>
                  <a:gd name="T5" fmla="*/ 0 h 4"/>
                  <a:gd name="T6" fmla="*/ 99 w 99"/>
                  <a:gd name="T7" fmla="*/ 2 h 4"/>
                  <a:gd name="T8" fmla="*/ 98 w 99"/>
                  <a:gd name="T9" fmla="*/ 4 h 4"/>
                  <a:gd name="T10" fmla="*/ 98 w 99"/>
                  <a:gd name="T11" fmla="*/ 4 h 4"/>
                  <a:gd name="T12" fmla="*/ 98 w 9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9"/>
                  <a:gd name="T22" fmla="*/ 0 h 4"/>
                  <a:gd name="T23" fmla="*/ 99 w 9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9" h="4">
                    <a:moveTo>
                      <a:pt x="98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99" y="2"/>
                    </a:lnTo>
                    <a:lnTo>
                      <a:pt x="9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01" name="Freeform 972">
                <a:extLst>
                  <a:ext uri="{FF2B5EF4-FFF2-40B4-BE49-F238E27FC236}">
                    <a16:creationId xmlns:a16="http://schemas.microsoft.com/office/drawing/2014/main" id="{FA6B390B-C17B-45F8-B4FE-693FFED67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" y="49"/>
                <a:ext cx="147" cy="23"/>
              </a:xfrm>
              <a:custGeom>
                <a:avLst/>
                <a:gdLst>
                  <a:gd name="T0" fmla="*/ 0 w 147"/>
                  <a:gd name="T1" fmla="*/ 9 h 23"/>
                  <a:gd name="T2" fmla="*/ 2 w 147"/>
                  <a:gd name="T3" fmla="*/ 11 h 23"/>
                  <a:gd name="T4" fmla="*/ 5 w 147"/>
                  <a:gd name="T5" fmla="*/ 14 h 23"/>
                  <a:gd name="T6" fmla="*/ 6 w 147"/>
                  <a:gd name="T7" fmla="*/ 17 h 23"/>
                  <a:gd name="T8" fmla="*/ 7 w 147"/>
                  <a:gd name="T9" fmla="*/ 19 h 23"/>
                  <a:gd name="T10" fmla="*/ 7 w 147"/>
                  <a:gd name="T11" fmla="*/ 21 h 23"/>
                  <a:gd name="T12" fmla="*/ 8 w 147"/>
                  <a:gd name="T13" fmla="*/ 18 h 23"/>
                  <a:gd name="T14" fmla="*/ 103 w 147"/>
                  <a:gd name="T15" fmla="*/ 18 h 23"/>
                  <a:gd name="T16" fmla="*/ 105 w 147"/>
                  <a:gd name="T17" fmla="*/ 18 h 23"/>
                  <a:gd name="T18" fmla="*/ 106 w 147"/>
                  <a:gd name="T19" fmla="*/ 19 h 23"/>
                  <a:gd name="T20" fmla="*/ 107 w 147"/>
                  <a:gd name="T21" fmla="*/ 20 h 23"/>
                  <a:gd name="T22" fmla="*/ 107 w 147"/>
                  <a:gd name="T23" fmla="*/ 23 h 23"/>
                  <a:gd name="T24" fmla="*/ 109 w 147"/>
                  <a:gd name="T25" fmla="*/ 19 h 23"/>
                  <a:gd name="T26" fmla="*/ 111 w 147"/>
                  <a:gd name="T27" fmla="*/ 16 h 23"/>
                  <a:gd name="T28" fmla="*/ 114 w 147"/>
                  <a:gd name="T29" fmla="*/ 13 h 23"/>
                  <a:gd name="T30" fmla="*/ 117 w 147"/>
                  <a:gd name="T31" fmla="*/ 11 h 23"/>
                  <a:gd name="T32" fmla="*/ 120 w 147"/>
                  <a:gd name="T33" fmla="*/ 11 h 23"/>
                  <a:gd name="T34" fmla="*/ 123 w 147"/>
                  <a:gd name="T35" fmla="*/ 11 h 23"/>
                  <a:gd name="T36" fmla="*/ 126 w 147"/>
                  <a:gd name="T37" fmla="*/ 11 h 23"/>
                  <a:gd name="T38" fmla="*/ 128 w 147"/>
                  <a:gd name="T39" fmla="*/ 13 h 23"/>
                  <a:gd name="T40" fmla="*/ 130 w 147"/>
                  <a:gd name="T41" fmla="*/ 15 h 23"/>
                  <a:gd name="T42" fmla="*/ 132 w 147"/>
                  <a:gd name="T43" fmla="*/ 18 h 23"/>
                  <a:gd name="T44" fmla="*/ 132 w 147"/>
                  <a:gd name="T45" fmla="*/ 20 h 23"/>
                  <a:gd name="T46" fmla="*/ 132 w 147"/>
                  <a:gd name="T47" fmla="*/ 19 h 23"/>
                  <a:gd name="T48" fmla="*/ 138 w 147"/>
                  <a:gd name="T49" fmla="*/ 17 h 23"/>
                  <a:gd name="T50" fmla="*/ 141 w 147"/>
                  <a:gd name="T51" fmla="*/ 17 h 23"/>
                  <a:gd name="T52" fmla="*/ 146 w 147"/>
                  <a:gd name="T53" fmla="*/ 17 h 23"/>
                  <a:gd name="T54" fmla="*/ 147 w 147"/>
                  <a:gd name="T55" fmla="*/ 16 h 23"/>
                  <a:gd name="T56" fmla="*/ 145 w 147"/>
                  <a:gd name="T57" fmla="*/ 6 h 23"/>
                  <a:gd name="T58" fmla="*/ 141 w 147"/>
                  <a:gd name="T59" fmla="*/ 0 h 23"/>
                  <a:gd name="T60" fmla="*/ 141 w 147"/>
                  <a:gd name="T61" fmla="*/ 1 h 23"/>
                  <a:gd name="T62" fmla="*/ 141 w 147"/>
                  <a:gd name="T63" fmla="*/ 3 h 23"/>
                  <a:gd name="T64" fmla="*/ 139 w 147"/>
                  <a:gd name="T65" fmla="*/ 3 h 23"/>
                  <a:gd name="T66" fmla="*/ 136 w 147"/>
                  <a:gd name="T67" fmla="*/ 4 h 23"/>
                  <a:gd name="T68" fmla="*/ 117 w 147"/>
                  <a:gd name="T69" fmla="*/ 4 h 23"/>
                  <a:gd name="T70" fmla="*/ 104 w 147"/>
                  <a:gd name="T71" fmla="*/ 5 h 23"/>
                  <a:gd name="T72" fmla="*/ 90 w 147"/>
                  <a:gd name="T73" fmla="*/ 6 h 23"/>
                  <a:gd name="T74" fmla="*/ 71 w 147"/>
                  <a:gd name="T75" fmla="*/ 8 h 23"/>
                  <a:gd name="T76" fmla="*/ 56 w 147"/>
                  <a:gd name="T77" fmla="*/ 9 h 23"/>
                  <a:gd name="T78" fmla="*/ 41 w 147"/>
                  <a:gd name="T79" fmla="*/ 10 h 23"/>
                  <a:gd name="T80" fmla="*/ 29 w 147"/>
                  <a:gd name="T81" fmla="*/ 11 h 23"/>
                  <a:gd name="T82" fmla="*/ 17 w 147"/>
                  <a:gd name="T83" fmla="*/ 11 h 23"/>
                  <a:gd name="T84" fmla="*/ 7 w 147"/>
                  <a:gd name="T85" fmla="*/ 11 h 23"/>
                  <a:gd name="T86" fmla="*/ 3 w 147"/>
                  <a:gd name="T87" fmla="*/ 10 h 23"/>
                  <a:gd name="T88" fmla="*/ 0 w 147"/>
                  <a:gd name="T89" fmla="*/ 9 h 23"/>
                  <a:gd name="T90" fmla="*/ 0 w 147"/>
                  <a:gd name="T91" fmla="*/ 9 h 23"/>
                  <a:gd name="T92" fmla="*/ 0 w 147"/>
                  <a:gd name="T93" fmla="*/ 9 h 2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47"/>
                  <a:gd name="T142" fmla="*/ 0 h 23"/>
                  <a:gd name="T143" fmla="*/ 147 w 147"/>
                  <a:gd name="T144" fmla="*/ 23 h 2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47" h="23">
                    <a:moveTo>
                      <a:pt x="0" y="9"/>
                    </a:moveTo>
                    <a:lnTo>
                      <a:pt x="2" y="11"/>
                    </a:lnTo>
                    <a:lnTo>
                      <a:pt x="5" y="14"/>
                    </a:lnTo>
                    <a:lnTo>
                      <a:pt x="6" y="17"/>
                    </a:lnTo>
                    <a:lnTo>
                      <a:pt x="7" y="19"/>
                    </a:lnTo>
                    <a:lnTo>
                      <a:pt x="7" y="21"/>
                    </a:lnTo>
                    <a:lnTo>
                      <a:pt x="8" y="18"/>
                    </a:lnTo>
                    <a:lnTo>
                      <a:pt x="103" y="18"/>
                    </a:lnTo>
                    <a:lnTo>
                      <a:pt x="105" y="18"/>
                    </a:lnTo>
                    <a:lnTo>
                      <a:pt x="106" y="19"/>
                    </a:lnTo>
                    <a:lnTo>
                      <a:pt x="107" y="20"/>
                    </a:lnTo>
                    <a:lnTo>
                      <a:pt x="107" y="23"/>
                    </a:lnTo>
                    <a:lnTo>
                      <a:pt x="109" y="19"/>
                    </a:lnTo>
                    <a:lnTo>
                      <a:pt x="111" y="16"/>
                    </a:lnTo>
                    <a:lnTo>
                      <a:pt x="114" y="13"/>
                    </a:lnTo>
                    <a:lnTo>
                      <a:pt x="117" y="11"/>
                    </a:lnTo>
                    <a:lnTo>
                      <a:pt x="120" y="11"/>
                    </a:lnTo>
                    <a:lnTo>
                      <a:pt x="123" y="11"/>
                    </a:lnTo>
                    <a:lnTo>
                      <a:pt x="126" y="11"/>
                    </a:lnTo>
                    <a:lnTo>
                      <a:pt x="128" y="13"/>
                    </a:lnTo>
                    <a:lnTo>
                      <a:pt x="130" y="15"/>
                    </a:lnTo>
                    <a:lnTo>
                      <a:pt x="132" y="18"/>
                    </a:lnTo>
                    <a:lnTo>
                      <a:pt x="132" y="20"/>
                    </a:lnTo>
                    <a:lnTo>
                      <a:pt x="132" y="19"/>
                    </a:lnTo>
                    <a:lnTo>
                      <a:pt x="138" y="17"/>
                    </a:lnTo>
                    <a:lnTo>
                      <a:pt x="141" y="17"/>
                    </a:lnTo>
                    <a:lnTo>
                      <a:pt x="146" y="17"/>
                    </a:lnTo>
                    <a:lnTo>
                      <a:pt x="147" y="16"/>
                    </a:lnTo>
                    <a:lnTo>
                      <a:pt x="145" y="6"/>
                    </a:lnTo>
                    <a:lnTo>
                      <a:pt x="141" y="0"/>
                    </a:lnTo>
                    <a:lnTo>
                      <a:pt x="141" y="1"/>
                    </a:lnTo>
                    <a:lnTo>
                      <a:pt x="141" y="3"/>
                    </a:lnTo>
                    <a:lnTo>
                      <a:pt x="139" y="3"/>
                    </a:lnTo>
                    <a:lnTo>
                      <a:pt x="136" y="4"/>
                    </a:lnTo>
                    <a:lnTo>
                      <a:pt x="117" y="4"/>
                    </a:lnTo>
                    <a:lnTo>
                      <a:pt x="104" y="5"/>
                    </a:lnTo>
                    <a:lnTo>
                      <a:pt x="90" y="6"/>
                    </a:lnTo>
                    <a:lnTo>
                      <a:pt x="71" y="8"/>
                    </a:lnTo>
                    <a:lnTo>
                      <a:pt x="56" y="9"/>
                    </a:lnTo>
                    <a:lnTo>
                      <a:pt x="41" y="10"/>
                    </a:lnTo>
                    <a:lnTo>
                      <a:pt x="29" y="11"/>
                    </a:lnTo>
                    <a:lnTo>
                      <a:pt x="17" y="11"/>
                    </a:lnTo>
                    <a:lnTo>
                      <a:pt x="7" y="11"/>
                    </a:lnTo>
                    <a:lnTo>
                      <a:pt x="3" y="1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02" name="Freeform 973">
                <a:extLst>
                  <a:ext uri="{FF2B5EF4-FFF2-40B4-BE49-F238E27FC236}">
                    <a16:creationId xmlns:a16="http://schemas.microsoft.com/office/drawing/2014/main" id="{608BDE28-A1C8-4D3C-8418-D9B570F87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72"/>
                <a:ext cx="98" cy="2"/>
              </a:xfrm>
              <a:custGeom>
                <a:avLst/>
                <a:gdLst>
                  <a:gd name="T0" fmla="*/ 98 w 98"/>
                  <a:gd name="T1" fmla="*/ 2 h 2"/>
                  <a:gd name="T2" fmla="*/ 0 w 98"/>
                  <a:gd name="T3" fmla="*/ 0 h 2"/>
                  <a:gd name="T4" fmla="*/ 0 w 98"/>
                  <a:gd name="T5" fmla="*/ 1 h 2"/>
                  <a:gd name="T6" fmla="*/ 97 w 98"/>
                  <a:gd name="T7" fmla="*/ 2 h 2"/>
                  <a:gd name="T8" fmla="*/ 98 w 98"/>
                  <a:gd name="T9" fmla="*/ 2 h 2"/>
                  <a:gd name="T10" fmla="*/ 98 w 98"/>
                  <a:gd name="T11" fmla="*/ 2 h 2"/>
                  <a:gd name="T12" fmla="*/ 98 w 98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2"/>
                  <a:gd name="T23" fmla="*/ 98 w 98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2">
                    <a:moveTo>
                      <a:pt x="98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97" y="2"/>
                    </a:lnTo>
                    <a:lnTo>
                      <a:pt x="9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03" name="Freeform 974">
                <a:extLst>
                  <a:ext uri="{FF2B5EF4-FFF2-40B4-BE49-F238E27FC236}">
                    <a16:creationId xmlns:a16="http://schemas.microsoft.com/office/drawing/2014/main" id="{EC90DFD8-7C84-4277-9497-3C98F0ADE3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" y="75"/>
                <a:ext cx="82" cy="1"/>
              </a:xfrm>
              <a:custGeom>
                <a:avLst/>
                <a:gdLst>
                  <a:gd name="T0" fmla="*/ 81 w 82"/>
                  <a:gd name="T1" fmla="*/ 1 h 1"/>
                  <a:gd name="T2" fmla="*/ 0 w 82"/>
                  <a:gd name="T3" fmla="*/ 0 h 1"/>
                  <a:gd name="T4" fmla="*/ 82 w 82"/>
                  <a:gd name="T5" fmla="*/ 1 h 1"/>
                  <a:gd name="T6" fmla="*/ 81 w 82"/>
                  <a:gd name="T7" fmla="*/ 1 h 1"/>
                  <a:gd name="T8" fmla="*/ 81 w 82"/>
                  <a:gd name="T9" fmla="*/ 1 h 1"/>
                  <a:gd name="T10" fmla="*/ 81 w 82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2"/>
                  <a:gd name="T19" fmla="*/ 0 h 1"/>
                  <a:gd name="T20" fmla="*/ 82 w 8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2" h="1">
                    <a:moveTo>
                      <a:pt x="81" y="1"/>
                    </a:moveTo>
                    <a:lnTo>
                      <a:pt x="0" y="0"/>
                    </a:lnTo>
                    <a:lnTo>
                      <a:pt x="82" y="1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04" name="Freeform 975">
                <a:extLst>
                  <a:ext uri="{FF2B5EF4-FFF2-40B4-BE49-F238E27FC236}">
                    <a16:creationId xmlns:a16="http://schemas.microsoft.com/office/drawing/2014/main" id="{CA13B259-E113-45B1-9FDC-684B2E39B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" y="50"/>
                <a:ext cx="11" cy="7"/>
              </a:xfrm>
              <a:custGeom>
                <a:avLst/>
                <a:gdLst>
                  <a:gd name="T0" fmla="*/ 11 w 11"/>
                  <a:gd name="T1" fmla="*/ 6 h 7"/>
                  <a:gd name="T2" fmla="*/ 9 w 11"/>
                  <a:gd name="T3" fmla="*/ 1 h 7"/>
                  <a:gd name="T4" fmla="*/ 9 w 11"/>
                  <a:gd name="T5" fmla="*/ 1 h 7"/>
                  <a:gd name="T6" fmla="*/ 8 w 11"/>
                  <a:gd name="T7" fmla="*/ 0 h 7"/>
                  <a:gd name="T8" fmla="*/ 1 w 11"/>
                  <a:gd name="T9" fmla="*/ 0 h 7"/>
                  <a:gd name="T10" fmla="*/ 0 w 11"/>
                  <a:gd name="T11" fmla="*/ 1 h 7"/>
                  <a:gd name="T12" fmla="*/ 0 w 11"/>
                  <a:gd name="T13" fmla="*/ 1 h 7"/>
                  <a:gd name="T14" fmla="*/ 0 w 11"/>
                  <a:gd name="T15" fmla="*/ 1 h 7"/>
                  <a:gd name="T16" fmla="*/ 1 w 11"/>
                  <a:gd name="T17" fmla="*/ 7 h 7"/>
                  <a:gd name="T18" fmla="*/ 2 w 11"/>
                  <a:gd name="T19" fmla="*/ 7 h 7"/>
                  <a:gd name="T20" fmla="*/ 0 w 11"/>
                  <a:gd name="T21" fmla="*/ 2 h 7"/>
                  <a:gd name="T22" fmla="*/ 0 w 11"/>
                  <a:gd name="T23" fmla="*/ 1 h 7"/>
                  <a:gd name="T24" fmla="*/ 1 w 11"/>
                  <a:gd name="T25" fmla="*/ 1 h 7"/>
                  <a:gd name="T26" fmla="*/ 1 w 11"/>
                  <a:gd name="T27" fmla="*/ 1 h 7"/>
                  <a:gd name="T28" fmla="*/ 8 w 11"/>
                  <a:gd name="T29" fmla="*/ 1 h 7"/>
                  <a:gd name="T30" fmla="*/ 8 w 11"/>
                  <a:gd name="T31" fmla="*/ 1 h 7"/>
                  <a:gd name="T32" fmla="*/ 9 w 11"/>
                  <a:gd name="T33" fmla="*/ 1 h 7"/>
                  <a:gd name="T34" fmla="*/ 9 w 11"/>
                  <a:gd name="T35" fmla="*/ 2 h 7"/>
                  <a:gd name="T36" fmla="*/ 8 w 11"/>
                  <a:gd name="T37" fmla="*/ 4 h 7"/>
                  <a:gd name="T38" fmla="*/ 9 w 11"/>
                  <a:gd name="T39" fmla="*/ 7 h 7"/>
                  <a:gd name="T40" fmla="*/ 11 w 11"/>
                  <a:gd name="T41" fmla="*/ 6 h 7"/>
                  <a:gd name="T42" fmla="*/ 11 w 11"/>
                  <a:gd name="T43" fmla="*/ 6 h 7"/>
                  <a:gd name="T44" fmla="*/ 11 w 11"/>
                  <a:gd name="T45" fmla="*/ 6 h 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1"/>
                  <a:gd name="T70" fmla="*/ 0 h 7"/>
                  <a:gd name="T71" fmla="*/ 11 w 11"/>
                  <a:gd name="T72" fmla="*/ 7 h 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1" h="7">
                    <a:moveTo>
                      <a:pt x="11" y="6"/>
                    </a:moveTo>
                    <a:lnTo>
                      <a:pt x="9" y="1"/>
                    </a:lnTo>
                    <a:lnTo>
                      <a:pt x="8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9" y="7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05" name="Freeform 976">
                <a:extLst>
                  <a:ext uri="{FF2B5EF4-FFF2-40B4-BE49-F238E27FC236}">
                    <a16:creationId xmlns:a16="http://schemas.microsoft.com/office/drawing/2014/main" id="{5BE672BD-A32A-4803-AB10-ABAB215E8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" y="52"/>
                <a:ext cx="9" cy="3"/>
              </a:xfrm>
              <a:custGeom>
                <a:avLst/>
                <a:gdLst>
                  <a:gd name="T0" fmla="*/ 9 w 9"/>
                  <a:gd name="T1" fmla="*/ 0 h 3"/>
                  <a:gd name="T2" fmla="*/ 0 w 9"/>
                  <a:gd name="T3" fmla="*/ 1 h 3"/>
                  <a:gd name="T4" fmla="*/ 1 w 9"/>
                  <a:gd name="T5" fmla="*/ 3 h 3"/>
                  <a:gd name="T6" fmla="*/ 9 w 9"/>
                  <a:gd name="T7" fmla="*/ 2 h 3"/>
                  <a:gd name="T8" fmla="*/ 9 w 9"/>
                  <a:gd name="T9" fmla="*/ 0 h 3"/>
                  <a:gd name="T10" fmla="*/ 9 w 9"/>
                  <a:gd name="T11" fmla="*/ 0 h 3"/>
                  <a:gd name="T12" fmla="*/ 9 w 9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3"/>
                  <a:gd name="T23" fmla="*/ 9 w 9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3">
                    <a:moveTo>
                      <a:pt x="9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9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06" name="Freeform 977">
                <a:extLst>
                  <a:ext uri="{FF2B5EF4-FFF2-40B4-BE49-F238E27FC236}">
                    <a16:creationId xmlns:a16="http://schemas.microsoft.com/office/drawing/2014/main" id="{B61AC300-0969-43F7-9530-D23F9FF0D0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" y="42"/>
                <a:ext cx="80" cy="12"/>
              </a:xfrm>
              <a:custGeom>
                <a:avLst/>
                <a:gdLst>
                  <a:gd name="T0" fmla="*/ 0 w 80"/>
                  <a:gd name="T1" fmla="*/ 12 h 12"/>
                  <a:gd name="T2" fmla="*/ 9 w 80"/>
                  <a:gd name="T3" fmla="*/ 9 h 12"/>
                  <a:gd name="T4" fmla="*/ 23 w 80"/>
                  <a:gd name="T5" fmla="*/ 6 h 12"/>
                  <a:gd name="T6" fmla="*/ 40 w 80"/>
                  <a:gd name="T7" fmla="*/ 4 h 12"/>
                  <a:gd name="T8" fmla="*/ 63 w 80"/>
                  <a:gd name="T9" fmla="*/ 2 h 12"/>
                  <a:gd name="T10" fmla="*/ 74 w 80"/>
                  <a:gd name="T11" fmla="*/ 1 h 12"/>
                  <a:gd name="T12" fmla="*/ 80 w 80"/>
                  <a:gd name="T13" fmla="*/ 0 h 12"/>
                  <a:gd name="T14" fmla="*/ 78 w 80"/>
                  <a:gd name="T15" fmla="*/ 2 h 12"/>
                  <a:gd name="T16" fmla="*/ 44 w 80"/>
                  <a:gd name="T17" fmla="*/ 5 h 12"/>
                  <a:gd name="T18" fmla="*/ 28 w 80"/>
                  <a:gd name="T19" fmla="*/ 6 h 12"/>
                  <a:gd name="T20" fmla="*/ 15 w 80"/>
                  <a:gd name="T21" fmla="*/ 8 h 12"/>
                  <a:gd name="T22" fmla="*/ 7 w 80"/>
                  <a:gd name="T23" fmla="*/ 10 h 12"/>
                  <a:gd name="T24" fmla="*/ 0 w 80"/>
                  <a:gd name="T25" fmla="*/ 12 h 12"/>
                  <a:gd name="T26" fmla="*/ 0 w 80"/>
                  <a:gd name="T27" fmla="*/ 12 h 12"/>
                  <a:gd name="T28" fmla="*/ 0 w 80"/>
                  <a:gd name="T29" fmla="*/ 12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0"/>
                  <a:gd name="T46" fmla="*/ 0 h 12"/>
                  <a:gd name="T47" fmla="*/ 80 w 80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0" h="12">
                    <a:moveTo>
                      <a:pt x="0" y="12"/>
                    </a:moveTo>
                    <a:lnTo>
                      <a:pt x="9" y="9"/>
                    </a:lnTo>
                    <a:lnTo>
                      <a:pt x="23" y="6"/>
                    </a:lnTo>
                    <a:lnTo>
                      <a:pt x="40" y="4"/>
                    </a:lnTo>
                    <a:lnTo>
                      <a:pt x="63" y="2"/>
                    </a:lnTo>
                    <a:lnTo>
                      <a:pt x="74" y="1"/>
                    </a:lnTo>
                    <a:lnTo>
                      <a:pt x="80" y="0"/>
                    </a:lnTo>
                    <a:lnTo>
                      <a:pt x="78" y="2"/>
                    </a:lnTo>
                    <a:lnTo>
                      <a:pt x="44" y="5"/>
                    </a:lnTo>
                    <a:lnTo>
                      <a:pt x="28" y="6"/>
                    </a:lnTo>
                    <a:lnTo>
                      <a:pt x="15" y="8"/>
                    </a:lnTo>
                    <a:lnTo>
                      <a:pt x="7" y="1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07" name="Freeform 978">
                <a:extLst>
                  <a:ext uri="{FF2B5EF4-FFF2-40B4-BE49-F238E27FC236}">
                    <a16:creationId xmlns:a16="http://schemas.microsoft.com/office/drawing/2014/main" id="{3A5094BE-794C-4E91-B541-D1E13D2DC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" y="26"/>
                <a:ext cx="19" cy="5"/>
              </a:xfrm>
              <a:custGeom>
                <a:avLst/>
                <a:gdLst>
                  <a:gd name="T0" fmla="*/ 0 w 19"/>
                  <a:gd name="T1" fmla="*/ 5 h 5"/>
                  <a:gd name="T2" fmla="*/ 2 w 19"/>
                  <a:gd name="T3" fmla="*/ 3 h 5"/>
                  <a:gd name="T4" fmla="*/ 5 w 19"/>
                  <a:gd name="T5" fmla="*/ 1 h 5"/>
                  <a:gd name="T6" fmla="*/ 8 w 19"/>
                  <a:gd name="T7" fmla="*/ 0 h 5"/>
                  <a:gd name="T8" fmla="*/ 12 w 19"/>
                  <a:gd name="T9" fmla="*/ 0 h 5"/>
                  <a:gd name="T10" fmla="*/ 16 w 19"/>
                  <a:gd name="T11" fmla="*/ 0 h 5"/>
                  <a:gd name="T12" fmla="*/ 19 w 19"/>
                  <a:gd name="T13" fmla="*/ 1 h 5"/>
                  <a:gd name="T14" fmla="*/ 18 w 19"/>
                  <a:gd name="T15" fmla="*/ 3 h 5"/>
                  <a:gd name="T16" fmla="*/ 16 w 19"/>
                  <a:gd name="T17" fmla="*/ 2 h 5"/>
                  <a:gd name="T18" fmla="*/ 12 w 19"/>
                  <a:gd name="T19" fmla="*/ 2 h 5"/>
                  <a:gd name="T20" fmla="*/ 10 w 19"/>
                  <a:gd name="T21" fmla="*/ 2 h 5"/>
                  <a:gd name="T22" fmla="*/ 6 w 19"/>
                  <a:gd name="T23" fmla="*/ 3 h 5"/>
                  <a:gd name="T24" fmla="*/ 3 w 19"/>
                  <a:gd name="T25" fmla="*/ 5 h 5"/>
                  <a:gd name="T26" fmla="*/ 0 w 19"/>
                  <a:gd name="T27" fmla="*/ 5 h 5"/>
                  <a:gd name="T28" fmla="*/ 0 w 19"/>
                  <a:gd name="T29" fmla="*/ 5 h 5"/>
                  <a:gd name="T30" fmla="*/ 0 w 19"/>
                  <a:gd name="T31" fmla="*/ 5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9"/>
                  <a:gd name="T49" fmla="*/ 0 h 5"/>
                  <a:gd name="T50" fmla="*/ 19 w 19"/>
                  <a:gd name="T51" fmla="*/ 5 h 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9" h="5">
                    <a:moveTo>
                      <a:pt x="0" y="5"/>
                    </a:moveTo>
                    <a:lnTo>
                      <a:pt x="2" y="3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9" y="1"/>
                    </a:lnTo>
                    <a:lnTo>
                      <a:pt x="18" y="3"/>
                    </a:lnTo>
                    <a:lnTo>
                      <a:pt x="16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3"/>
                    </a:lnTo>
                    <a:lnTo>
                      <a:pt x="3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08" name="Freeform 979">
                <a:extLst>
                  <a:ext uri="{FF2B5EF4-FFF2-40B4-BE49-F238E27FC236}">
                    <a16:creationId xmlns:a16="http://schemas.microsoft.com/office/drawing/2014/main" id="{DF67F31D-66B2-4744-AC06-E89E79ADE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" y="77"/>
                <a:ext cx="17" cy="13"/>
              </a:xfrm>
              <a:custGeom>
                <a:avLst/>
                <a:gdLst>
                  <a:gd name="T0" fmla="*/ 4 w 17"/>
                  <a:gd name="T1" fmla="*/ 0 h 13"/>
                  <a:gd name="T2" fmla="*/ 7 w 17"/>
                  <a:gd name="T3" fmla="*/ 0 h 13"/>
                  <a:gd name="T4" fmla="*/ 10 w 17"/>
                  <a:gd name="T5" fmla="*/ 1 h 13"/>
                  <a:gd name="T6" fmla="*/ 13 w 17"/>
                  <a:gd name="T7" fmla="*/ 3 h 13"/>
                  <a:gd name="T8" fmla="*/ 15 w 17"/>
                  <a:gd name="T9" fmla="*/ 6 h 13"/>
                  <a:gd name="T10" fmla="*/ 17 w 17"/>
                  <a:gd name="T11" fmla="*/ 8 h 13"/>
                  <a:gd name="T12" fmla="*/ 10 w 17"/>
                  <a:gd name="T13" fmla="*/ 13 h 13"/>
                  <a:gd name="T14" fmla="*/ 0 w 17"/>
                  <a:gd name="T15" fmla="*/ 1 h 13"/>
                  <a:gd name="T16" fmla="*/ 4 w 17"/>
                  <a:gd name="T17" fmla="*/ 6 h 13"/>
                  <a:gd name="T18" fmla="*/ 6 w 17"/>
                  <a:gd name="T19" fmla="*/ 6 h 13"/>
                  <a:gd name="T20" fmla="*/ 10 w 17"/>
                  <a:gd name="T21" fmla="*/ 9 h 13"/>
                  <a:gd name="T22" fmla="*/ 10 w 17"/>
                  <a:gd name="T23" fmla="*/ 12 h 13"/>
                  <a:gd name="T24" fmla="*/ 16 w 17"/>
                  <a:gd name="T25" fmla="*/ 8 h 13"/>
                  <a:gd name="T26" fmla="*/ 14 w 17"/>
                  <a:gd name="T27" fmla="*/ 5 h 13"/>
                  <a:gd name="T28" fmla="*/ 11 w 17"/>
                  <a:gd name="T29" fmla="*/ 3 h 13"/>
                  <a:gd name="T30" fmla="*/ 8 w 17"/>
                  <a:gd name="T31" fmla="*/ 1 h 13"/>
                  <a:gd name="T32" fmla="*/ 6 w 17"/>
                  <a:gd name="T33" fmla="*/ 0 h 13"/>
                  <a:gd name="T34" fmla="*/ 4 w 17"/>
                  <a:gd name="T35" fmla="*/ 0 h 13"/>
                  <a:gd name="T36" fmla="*/ 4 w 17"/>
                  <a:gd name="T37" fmla="*/ 0 h 13"/>
                  <a:gd name="T38" fmla="*/ 4 w 17"/>
                  <a:gd name="T39" fmla="*/ 0 h 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"/>
                  <a:gd name="T61" fmla="*/ 0 h 13"/>
                  <a:gd name="T62" fmla="*/ 17 w 17"/>
                  <a:gd name="T63" fmla="*/ 13 h 1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" h="13">
                    <a:moveTo>
                      <a:pt x="4" y="0"/>
                    </a:moveTo>
                    <a:lnTo>
                      <a:pt x="7" y="0"/>
                    </a:lnTo>
                    <a:lnTo>
                      <a:pt x="10" y="1"/>
                    </a:lnTo>
                    <a:lnTo>
                      <a:pt x="13" y="3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0" y="13"/>
                    </a:lnTo>
                    <a:lnTo>
                      <a:pt x="0" y="1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10" y="9"/>
                    </a:lnTo>
                    <a:lnTo>
                      <a:pt x="10" y="12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09" name="Freeform 980">
                <a:extLst>
                  <a:ext uri="{FF2B5EF4-FFF2-40B4-BE49-F238E27FC236}">
                    <a16:creationId xmlns:a16="http://schemas.microsoft.com/office/drawing/2014/main" id="{ADF10EFA-CEB6-4A60-81CF-10DF7DF7B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" y="87"/>
                <a:ext cx="9" cy="20"/>
              </a:xfrm>
              <a:custGeom>
                <a:avLst/>
                <a:gdLst>
                  <a:gd name="T0" fmla="*/ 7 w 9"/>
                  <a:gd name="T1" fmla="*/ 0 h 20"/>
                  <a:gd name="T2" fmla="*/ 0 w 9"/>
                  <a:gd name="T3" fmla="*/ 15 h 20"/>
                  <a:gd name="T4" fmla="*/ 6 w 9"/>
                  <a:gd name="T5" fmla="*/ 20 h 20"/>
                  <a:gd name="T6" fmla="*/ 8 w 9"/>
                  <a:gd name="T7" fmla="*/ 17 h 20"/>
                  <a:gd name="T8" fmla="*/ 9 w 9"/>
                  <a:gd name="T9" fmla="*/ 15 h 20"/>
                  <a:gd name="T10" fmla="*/ 9 w 9"/>
                  <a:gd name="T11" fmla="*/ 12 h 20"/>
                  <a:gd name="T12" fmla="*/ 9 w 9"/>
                  <a:gd name="T13" fmla="*/ 10 h 20"/>
                  <a:gd name="T14" fmla="*/ 9 w 9"/>
                  <a:gd name="T15" fmla="*/ 8 h 20"/>
                  <a:gd name="T16" fmla="*/ 9 w 9"/>
                  <a:gd name="T17" fmla="*/ 12 h 20"/>
                  <a:gd name="T18" fmla="*/ 8 w 9"/>
                  <a:gd name="T19" fmla="*/ 14 h 20"/>
                  <a:gd name="T20" fmla="*/ 7 w 9"/>
                  <a:gd name="T21" fmla="*/ 16 h 20"/>
                  <a:gd name="T22" fmla="*/ 6 w 9"/>
                  <a:gd name="T23" fmla="*/ 19 h 20"/>
                  <a:gd name="T24" fmla="*/ 1 w 9"/>
                  <a:gd name="T25" fmla="*/ 15 h 20"/>
                  <a:gd name="T26" fmla="*/ 7 w 9"/>
                  <a:gd name="T27" fmla="*/ 0 h 20"/>
                  <a:gd name="T28" fmla="*/ 7 w 9"/>
                  <a:gd name="T29" fmla="*/ 0 h 20"/>
                  <a:gd name="T30" fmla="*/ 7 w 9"/>
                  <a:gd name="T31" fmla="*/ 0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20"/>
                  <a:gd name="T50" fmla="*/ 9 w 9"/>
                  <a:gd name="T51" fmla="*/ 20 h 2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20">
                    <a:moveTo>
                      <a:pt x="7" y="0"/>
                    </a:moveTo>
                    <a:lnTo>
                      <a:pt x="0" y="15"/>
                    </a:lnTo>
                    <a:lnTo>
                      <a:pt x="6" y="20"/>
                    </a:lnTo>
                    <a:lnTo>
                      <a:pt x="8" y="17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9" y="12"/>
                    </a:lnTo>
                    <a:lnTo>
                      <a:pt x="8" y="14"/>
                    </a:lnTo>
                    <a:lnTo>
                      <a:pt x="7" y="16"/>
                    </a:lnTo>
                    <a:lnTo>
                      <a:pt x="6" y="19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10" name="Freeform 981">
                <a:extLst>
                  <a:ext uri="{FF2B5EF4-FFF2-40B4-BE49-F238E27FC236}">
                    <a16:creationId xmlns:a16="http://schemas.microsoft.com/office/drawing/2014/main" id="{FF980BC2-260F-4337-8E2C-E7E04D272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" y="106"/>
                <a:ext cx="16" cy="11"/>
              </a:xfrm>
              <a:custGeom>
                <a:avLst/>
                <a:gdLst>
                  <a:gd name="T0" fmla="*/ 16 w 16"/>
                  <a:gd name="T1" fmla="*/ 4 h 11"/>
                  <a:gd name="T2" fmla="*/ 4 w 16"/>
                  <a:gd name="T3" fmla="*/ 0 h 11"/>
                  <a:gd name="T4" fmla="*/ 0 w 16"/>
                  <a:gd name="T5" fmla="*/ 10 h 11"/>
                  <a:gd name="T6" fmla="*/ 2 w 16"/>
                  <a:gd name="T7" fmla="*/ 11 h 11"/>
                  <a:gd name="T8" fmla="*/ 3 w 16"/>
                  <a:gd name="T9" fmla="*/ 11 h 11"/>
                  <a:gd name="T10" fmla="*/ 6 w 16"/>
                  <a:gd name="T11" fmla="*/ 11 h 11"/>
                  <a:gd name="T12" fmla="*/ 8 w 16"/>
                  <a:gd name="T13" fmla="*/ 11 h 11"/>
                  <a:gd name="T14" fmla="*/ 10 w 16"/>
                  <a:gd name="T15" fmla="*/ 10 h 11"/>
                  <a:gd name="T16" fmla="*/ 12 w 16"/>
                  <a:gd name="T17" fmla="*/ 9 h 11"/>
                  <a:gd name="T18" fmla="*/ 14 w 16"/>
                  <a:gd name="T19" fmla="*/ 7 h 11"/>
                  <a:gd name="T20" fmla="*/ 11 w 16"/>
                  <a:gd name="T21" fmla="*/ 9 h 11"/>
                  <a:gd name="T22" fmla="*/ 8 w 16"/>
                  <a:gd name="T23" fmla="*/ 10 h 11"/>
                  <a:gd name="T24" fmla="*/ 6 w 16"/>
                  <a:gd name="T25" fmla="*/ 10 h 11"/>
                  <a:gd name="T26" fmla="*/ 4 w 16"/>
                  <a:gd name="T27" fmla="*/ 10 h 11"/>
                  <a:gd name="T28" fmla="*/ 1 w 16"/>
                  <a:gd name="T29" fmla="*/ 10 h 11"/>
                  <a:gd name="T30" fmla="*/ 2 w 16"/>
                  <a:gd name="T31" fmla="*/ 7 h 11"/>
                  <a:gd name="T32" fmla="*/ 7 w 16"/>
                  <a:gd name="T33" fmla="*/ 6 h 11"/>
                  <a:gd name="T34" fmla="*/ 7 w 16"/>
                  <a:gd name="T35" fmla="*/ 5 h 11"/>
                  <a:gd name="T36" fmla="*/ 3 w 16"/>
                  <a:gd name="T37" fmla="*/ 3 h 11"/>
                  <a:gd name="T38" fmla="*/ 4 w 16"/>
                  <a:gd name="T39" fmla="*/ 0 h 11"/>
                  <a:gd name="T40" fmla="*/ 16 w 16"/>
                  <a:gd name="T41" fmla="*/ 4 h 11"/>
                  <a:gd name="T42" fmla="*/ 16 w 16"/>
                  <a:gd name="T43" fmla="*/ 4 h 11"/>
                  <a:gd name="T44" fmla="*/ 16 w 16"/>
                  <a:gd name="T45" fmla="*/ 4 h 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6"/>
                  <a:gd name="T70" fmla="*/ 0 h 11"/>
                  <a:gd name="T71" fmla="*/ 16 w 16"/>
                  <a:gd name="T72" fmla="*/ 11 h 1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6" h="11">
                    <a:moveTo>
                      <a:pt x="16" y="4"/>
                    </a:moveTo>
                    <a:lnTo>
                      <a:pt x="4" y="0"/>
                    </a:lnTo>
                    <a:lnTo>
                      <a:pt x="0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10" y="10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16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11" name="Freeform 982">
                <a:extLst>
                  <a:ext uri="{FF2B5EF4-FFF2-40B4-BE49-F238E27FC236}">
                    <a16:creationId xmlns:a16="http://schemas.microsoft.com/office/drawing/2014/main" id="{C4B82A98-72A4-46C4-B6E6-A1DDCD46F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" y="96"/>
                <a:ext cx="10" cy="19"/>
              </a:xfrm>
              <a:custGeom>
                <a:avLst/>
                <a:gdLst>
                  <a:gd name="T0" fmla="*/ 0 w 10"/>
                  <a:gd name="T1" fmla="*/ 1 h 19"/>
                  <a:gd name="T2" fmla="*/ 9 w 10"/>
                  <a:gd name="T3" fmla="*/ 0 h 19"/>
                  <a:gd name="T4" fmla="*/ 10 w 10"/>
                  <a:gd name="T5" fmla="*/ 19 h 19"/>
                  <a:gd name="T6" fmla="*/ 7 w 10"/>
                  <a:gd name="T7" fmla="*/ 17 h 19"/>
                  <a:gd name="T8" fmla="*/ 5 w 10"/>
                  <a:gd name="T9" fmla="*/ 14 h 19"/>
                  <a:gd name="T10" fmla="*/ 3 w 10"/>
                  <a:gd name="T11" fmla="*/ 11 h 19"/>
                  <a:gd name="T12" fmla="*/ 1 w 10"/>
                  <a:gd name="T13" fmla="*/ 9 h 19"/>
                  <a:gd name="T14" fmla="*/ 1 w 10"/>
                  <a:gd name="T15" fmla="*/ 6 h 19"/>
                  <a:gd name="T16" fmla="*/ 0 w 10"/>
                  <a:gd name="T17" fmla="*/ 4 h 19"/>
                  <a:gd name="T18" fmla="*/ 0 w 10"/>
                  <a:gd name="T19" fmla="*/ 2 h 19"/>
                  <a:gd name="T20" fmla="*/ 5 w 10"/>
                  <a:gd name="T21" fmla="*/ 4 h 19"/>
                  <a:gd name="T22" fmla="*/ 5 w 10"/>
                  <a:gd name="T23" fmla="*/ 11 h 19"/>
                  <a:gd name="T24" fmla="*/ 3 w 10"/>
                  <a:gd name="T25" fmla="*/ 10 h 19"/>
                  <a:gd name="T26" fmla="*/ 5 w 10"/>
                  <a:gd name="T27" fmla="*/ 13 h 19"/>
                  <a:gd name="T28" fmla="*/ 7 w 10"/>
                  <a:gd name="T29" fmla="*/ 15 h 19"/>
                  <a:gd name="T30" fmla="*/ 9 w 10"/>
                  <a:gd name="T31" fmla="*/ 18 h 19"/>
                  <a:gd name="T32" fmla="*/ 9 w 10"/>
                  <a:gd name="T33" fmla="*/ 2 h 19"/>
                  <a:gd name="T34" fmla="*/ 0 w 10"/>
                  <a:gd name="T35" fmla="*/ 1 h 19"/>
                  <a:gd name="T36" fmla="*/ 0 w 10"/>
                  <a:gd name="T37" fmla="*/ 1 h 19"/>
                  <a:gd name="T38" fmla="*/ 0 w 10"/>
                  <a:gd name="T39" fmla="*/ 1 h 1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"/>
                  <a:gd name="T61" fmla="*/ 0 h 19"/>
                  <a:gd name="T62" fmla="*/ 10 w 10"/>
                  <a:gd name="T63" fmla="*/ 19 h 1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" h="19">
                    <a:moveTo>
                      <a:pt x="0" y="1"/>
                    </a:moveTo>
                    <a:lnTo>
                      <a:pt x="9" y="0"/>
                    </a:lnTo>
                    <a:lnTo>
                      <a:pt x="10" y="19"/>
                    </a:lnTo>
                    <a:lnTo>
                      <a:pt x="7" y="17"/>
                    </a:lnTo>
                    <a:lnTo>
                      <a:pt x="5" y="14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5" y="4"/>
                    </a:lnTo>
                    <a:lnTo>
                      <a:pt x="5" y="11"/>
                    </a:lnTo>
                    <a:lnTo>
                      <a:pt x="3" y="10"/>
                    </a:lnTo>
                    <a:lnTo>
                      <a:pt x="5" y="13"/>
                    </a:lnTo>
                    <a:lnTo>
                      <a:pt x="7" y="15"/>
                    </a:lnTo>
                    <a:lnTo>
                      <a:pt x="9" y="18"/>
                    </a:lnTo>
                    <a:lnTo>
                      <a:pt x="9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12" name="Freeform 983">
                <a:extLst>
                  <a:ext uri="{FF2B5EF4-FFF2-40B4-BE49-F238E27FC236}">
                    <a16:creationId xmlns:a16="http://schemas.microsoft.com/office/drawing/2014/main" id="{1F7FDDF0-3E0F-4265-9CE6-F0AC41E33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" y="78"/>
                <a:ext cx="17" cy="17"/>
              </a:xfrm>
              <a:custGeom>
                <a:avLst/>
                <a:gdLst>
                  <a:gd name="T0" fmla="*/ 8 w 17"/>
                  <a:gd name="T1" fmla="*/ 1 h 17"/>
                  <a:gd name="T2" fmla="*/ 11 w 17"/>
                  <a:gd name="T3" fmla="*/ 0 h 17"/>
                  <a:gd name="T4" fmla="*/ 17 w 17"/>
                  <a:gd name="T5" fmla="*/ 10 h 17"/>
                  <a:gd name="T6" fmla="*/ 0 w 17"/>
                  <a:gd name="T7" fmla="*/ 17 h 17"/>
                  <a:gd name="T8" fmla="*/ 15 w 17"/>
                  <a:gd name="T9" fmla="*/ 10 h 17"/>
                  <a:gd name="T10" fmla="*/ 11 w 17"/>
                  <a:gd name="T11" fmla="*/ 1 h 17"/>
                  <a:gd name="T12" fmla="*/ 8 w 17"/>
                  <a:gd name="T13" fmla="*/ 1 h 17"/>
                  <a:gd name="T14" fmla="*/ 8 w 17"/>
                  <a:gd name="T15" fmla="*/ 1 h 17"/>
                  <a:gd name="T16" fmla="*/ 8 w 17"/>
                  <a:gd name="T17" fmla="*/ 1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17"/>
                  <a:gd name="T29" fmla="*/ 17 w 17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17">
                    <a:moveTo>
                      <a:pt x="8" y="1"/>
                    </a:moveTo>
                    <a:lnTo>
                      <a:pt x="11" y="0"/>
                    </a:lnTo>
                    <a:lnTo>
                      <a:pt x="17" y="10"/>
                    </a:lnTo>
                    <a:lnTo>
                      <a:pt x="0" y="17"/>
                    </a:lnTo>
                    <a:lnTo>
                      <a:pt x="15" y="10"/>
                    </a:lnTo>
                    <a:lnTo>
                      <a:pt x="11" y="1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13" name="Freeform 984">
                <a:extLst>
                  <a:ext uri="{FF2B5EF4-FFF2-40B4-BE49-F238E27FC236}">
                    <a16:creationId xmlns:a16="http://schemas.microsoft.com/office/drawing/2014/main" id="{51C73167-CAEF-4077-8C59-EEDEC9141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" y="82"/>
                <a:ext cx="10" cy="7"/>
              </a:xfrm>
              <a:custGeom>
                <a:avLst/>
                <a:gdLst>
                  <a:gd name="T0" fmla="*/ 2 w 10"/>
                  <a:gd name="T1" fmla="*/ 3 h 7"/>
                  <a:gd name="T2" fmla="*/ 7 w 10"/>
                  <a:gd name="T3" fmla="*/ 0 h 7"/>
                  <a:gd name="T4" fmla="*/ 10 w 10"/>
                  <a:gd name="T5" fmla="*/ 5 h 7"/>
                  <a:gd name="T6" fmla="*/ 0 w 10"/>
                  <a:gd name="T7" fmla="*/ 7 h 7"/>
                  <a:gd name="T8" fmla="*/ 2 w 10"/>
                  <a:gd name="T9" fmla="*/ 3 h 7"/>
                  <a:gd name="T10" fmla="*/ 2 w 10"/>
                  <a:gd name="T11" fmla="*/ 3 h 7"/>
                  <a:gd name="T12" fmla="*/ 2 w 10"/>
                  <a:gd name="T13" fmla="*/ 3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7"/>
                  <a:gd name="T23" fmla="*/ 10 w 10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7">
                    <a:moveTo>
                      <a:pt x="2" y="3"/>
                    </a:moveTo>
                    <a:lnTo>
                      <a:pt x="7" y="0"/>
                    </a:lnTo>
                    <a:lnTo>
                      <a:pt x="10" y="5"/>
                    </a:lnTo>
                    <a:lnTo>
                      <a:pt x="0" y="7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14" name="Freeform 985">
                <a:extLst>
                  <a:ext uri="{FF2B5EF4-FFF2-40B4-BE49-F238E27FC236}">
                    <a16:creationId xmlns:a16="http://schemas.microsoft.com/office/drawing/2014/main" id="{4CCC9C2A-C901-4468-910F-424F18D836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" y="9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3 w 4"/>
                  <a:gd name="T5" fmla="*/ 1 h 4"/>
                  <a:gd name="T6" fmla="*/ 3 w 4"/>
                  <a:gd name="T7" fmla="*/ 1 h 4"/>
                  <a:gd name="T8" fmla="*/ 3 w 4"/>
                  <a:gd name="T9" fmla="*/ 1 h 4"/>
                  <a:gd name="T10" fmla="*/ 2 w 4"/>
                  <a:gd name="T11" fmla="*/ 0 h 4"/>
                  <a:gd name="T12" fmla="*/ 2 w 4"/>
                  <a:gd name="T13" fmla="*/ 0 h 4"/>
                  <a:gd name="T14" fmla="*/ 2 w 4"/>
                  <a:gd name="T15" fmla="*/ 0 h 4"/>
                  <a:gd name="T16" fmla="*/ 1 w 4"/>
                  <a:gd name="T17" fmla="*/ 1 h 4"/>
                  <a:gd name="T18" fmla="*/ 1 w 4"/>
                  <a:gd name="T19" fmla="*/ 1 h 4"/>
                  <a:gd name="T20" fmla="*/ 0 w 4"/>
                  <a:gd name="T21" fmla="*/ 1 h 4"/>
                  <a:gd name="T22" fmla="*/ 0 w 4"/>
                  <a:gd name="T23" fmla="*/ 2 h 4"/>
                  <a:gd name="T24" fmla="*/ 0 w 4"/>
                  <a:gd name="T25" fmla="*/ 2 h 4"/>
                  <a:gd name="T26" fmla="*/ 0 w 4"/>
                  <a:gd name="T27" fmla="*/ 3 h 4"/>
                  <a:gd name="T28" fmla="*/ 0 w 4"/>
                  <a:gd name="T29" fmla="*/ 3 h 4"/>
                  <a:gd name="T30" fmla="*/ 1 w 4"/>
                  <a:gd name="T31" fmla="*/ 4 h 4"/>
                  <a:gd name="T32" fmla="*/ 1 w 4"/>
                  <a:gd name="T33" fmla="*/ 4 h 4"/>
                  <a:gd name="T34" fmla="*/ 1 w 4"/>
                  <a:gd name="T35" fmla="*/ 4 h 4"/>
                  <a:gd name="T36" fmla="*/ 2 w 4"/>
                  <a:gd name="T37" fmla="*/ 4 h 4"/>
                  <a:gd name="T38" fmla="*/ 2 w 4"/>
                  <a:gd name="T39" fmla="*/ 4 h 4"/>
                  <a:gd name="T40" fmla="*/ 3 w 4"/>
                  <a:gd name="T41" fmla="*/ 4 h 4"/>
                  <a:gd name="T42" fmla="*/ 3 w 4"/>
                  <a:gd name="T43" fmla="*/ 4 h 4"/>
                  <a:gd name="T44" fmla="*/ 3 w 4"/>
                  <a:gd name="T45" fmla="*/ 4 h 4"/>
                  <a:gd name="T46" fmla="*/ 3 w 4"/>
                  <a:gd name="T47" fmla="*/ 3 h 4"/>
                  <a:gd name="T48" fmla="*/ 4 w 4"/>
                  <a:gd name="T49" fmla="*/ 3 h 4"/>
                  <a:gd name="T50" fmla="*/ 4 w 4"/>
                  <a:gd name="T51" fmla="*/ 2 h 4"/>
                  <a:gd name="T52" fmla="*/ 4 w 4"/>
                  <a:gd name="T53" fmla="*/ 2 h 4"/>
                  <a:gd name="T54" fmla="*/ 4 w 4"/>
                  <a:gd name="T55" fmla="*/ 2 h 4"/>
                  <a:gd name="T56" fmla="*/ 4 w 4"/>
                  <a:gd name="T57" fmla="*/ 2 h 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4"/>
                  <a:gd name="T88" fmla="*/ 0 h 4"/>
                  <a:gd name="T89" fmla="*/ 4 w 4"/>
                  <a:gd name="T90" fmla="*/ 4 h 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15" name="Freeform 986">
                <a:extLst>
                  <a:ext uri="{FF2B5EF4-FFF2-40B4-BE49-F238E27FC236}">
                    <a16:creationId xmlns:a16="http://schemas.microsoft.com/office/drawing/2014/main" id="{B418D01E-FF7D-48D3-8F2C-51AA418AF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" y="90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1 h 3"/>
                  <a:gd name="T4" fmla="*/ 3 w 3"/>
                  <a:gd name="T5" fmla="*/ 1 h 3"/>
                  <a:gd name="T6" fmla="*/ 3 w 3"/>
                  <a:gd name="T7" fmla="*/ 0 h 3"/>
                  <a:gd name="T8" fmla="*/ 2 w 3"/>
                  <a:gd name="T9" fmla="*/ 0 h 3"/>
                  <a:gd name="T10" fmla="*/ 2 w 3"/>
                  <a:gd name="T11" fmla="*/ 0 h 3"/>
                  <a:gd name="T12" fmla="*/ 2 w 3"/>
                  <a:gd name="T13" fmla="*/ 0 h 3"/>
                  <a:gd name="T14" fmla="*/ 1 w 3"/>
                  <a:gd name="T15" fmla="*/ 0 h 3"/>
                  <a:gd name="T16" fmla="*/ 1 w 3"/>
                  <a:gd name="T17" fmla="*/ 0 h 3"/>
                  <a:gd name="T18" fmla="*/ 0 w 3"/>
                  <a:gd name="T19" fmla="*/ 0 h 3"/>
                  <a:gd name="T20" fmla="*/ 0 w 3"/>
                  <a:gd name="T21" fmla="*/ 1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0 w 3"/>
                  <a:gd name="T29" fmla="*/ 2 h 3"/>
                  <a:gd name="T30" fmla="*/ 0 w 3"/>
                  <a:gd name="T31" fmla="*/ 3 h 3"/>
                  <a:gd name="T32" fmla="*/ 1 w 3"/>
                  <a:gd name="T33" fmla="*/ 3 h 3"/>
                  <a:gd name="T34" fmla="*/ 1 w 3"/>
                  <a:gd name="T35" fmla="*/ 3 h 3"/>
                  <a:gd name="T36" fmla="*/ 2 w 3"/>
                  <a:gd name="T37" fmla="*/ 3 h 3"/>
                  <a:gd name="T38" fmla="*/ 2 w 3"/>
                  <a:gd name="T39" fmla="*/ 3 h 3"/>
                  <a:gd name="T40" fmla="*/ 2 w 3"/>
                  <a:gd name="T41" fmla="*/ 3 h 3"/>
                  <a:gd name="T42" fmla="*/ 3 w 3"/>
                  <a:gd name="T43" fmla="*/ 3 h 3"/>
                  <a:gd name="T44" fmla="*/ 3 w 3"/>
                  <a:gd name="T45" fmla="*/ 3 h 3"/>
                  <a:gd name="T46" fmla="*/ 3 w 3"/>
                  <a:gd name="T47" fmla="*/ 2 h 3"/>
                  <a:gd name="T48" fmla="*/ 3 w 3"/>
                  <a:gd name="T49" fmla="*/ 2 h 3"/>
                  <a:gd name="T50" fmla="*/ 3 w 3"/>
                  <a:gd name="T51" fmla="*/ 2 h 3"/>
                  <a:gd name="T52" fmla="*/ 3 w 3"/>
                  <a:gd name="T53" fmla="*/ 2 h 3"/>
                  <a:gd name="T54" fmla="*/ 3 w 3"/>
                  <a:gd name="T55" fmla="*/ 2 h 3"/>
                  <a:gd name="T56" fmla="*/ 3 w 3"/>
                  <a:gd name="T57" fmla="*/ 2 h 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"/>
                  <a:gd name="T88" fmla="*/ 0 h 3"/>
                  <a:gd name="T89" fmla="*/ 3 w 3"/>
                  <a:gd name="T90" fmla="*/ 3 h 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" h="3">
                    <a:moveTo>
                      <a:pt x="3" y="2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16" name="Freeform 987">
                <a:extLst>
                  <a:ext uri="{FF2B5EF4-FFF2-40B4-BE49-F238E27FC236}">
                    <a16:creationId xmlns:a16="http://schemas.microsoft.com/office/drawing/2014/main" id="{3F985A1A-7191-43C7-92EE-4A573430A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" y="93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2 h 4"/>
                  <a:gd name="T4" fmla="*/ 3 w 3"/>
                  <a:gd name="T5" fmla="*/ 1 h 4"/>
                  <a:gd name="T6" fmla="*/ 3 w 3"/>
                  <a:gd name="T7" fmla="*/ 1 h 4"/>
                  <a:gd name="T8" fmla="*/ 2 w 3"/>
                  <a:gd name="T9" fmla="*/ 1 h 4"/>
                  <a:gd name="T10" fmla="*/ 2 w 3"/>
                  <a:gd name="T11" fmla="*/ 0 h 4"/>
                  <a:gd name="T12" fmla="*/ 2 w 3"/>
                  <a:gd name="T13" fmla="*/ 0 h 4"/>
                  <a:gd name="T14" fmla="*/ 1 w 3"/>
                  <a:gd name="T15" fmla="*/ 0 h 4"/>
                  <a:gd name="T16" fmla="*/ 1 w 3"/>
                  <a:gd name="T17" fmla="*/ 1 h 4"/>
                  <a:gd name="T18" fmla="*/ 0 w 3"/>
                  <a:gd name="T19" fmla="*/ 1 h 4"/>
                  <a:gd name="T20" fmla="*/ 0 w 3"/>
                  <a:gd name="T21" fmla="*/ 1 h 4"/>
                  <a:gd name="T22" fmla="*/ 0 w 3"/>
                  <a:gd name="T23" fmla="*/ 2 h 4"/>
                  <a:gd name="T24" fmla="*/ 0 w 3"/>
                  <a:gd name="T25" fmla="*/ 2 h 4"/>
                  <a:gd name="T26" fmla="*/ 0 w 3"/>
                  <a:gd name="T27" fmla="*/ 3 h 4"/>
                  <a:gd name="T28" fmla="*/ 0 w 3"/>
                  <a:gd name="T29" fmla="*/ 3 h 4"/>
                  <a:gd name="T30" fmla="*/ 0 w 3"/>
                  <a:gd name="T31" fmla="*/ 4 h 4"/>
                  <a:gd name="T32" fmla="*/ 1 w 3"/>
                  <a:gd name="T33" fmla="*/ 4 h 4"/>
                  <a:gd name="T34" fmla="*/ 1 w 3"/>
                  <a:gd name="T35" fmla="*/ 4 h 4"/>
                  <a:gd name="T36" fmla="*/ 1 w 3"/>
                  <a:gd name="T37" fmla="*/ 4 h 4"/>
                  <a:gd name="T38" fmla="*/ 2 w 3"/>
                  <a:gd name="T39" fmla="*/ 4 h 4"/>
                  <a:gd name="T40" fmla="*/ 2 w 3"/>
                  <a:gd name="T41" fmla="*/ 4 h 4"/>
                  <a:gd name="T42" fmla="*/ 3 w 3"/>
                  <a:gd name="T43" fmla="*/ 4 h 4"/>
                  <a:gd name="T44" fmla="*/ 3 w 3"/>
                  <a:gd name="T45" fmla="*/ 4 h 4"/>
                  <a:gd name="T46" fmla="*/ 3 w 3"/>
                  <a:gd name="T47" fmla="*/ 3 h 4"/>
                  <a:gd name="T48" fmla="*/ 3 w 3"/>
                  <a:gd name="T49" fmla="*/ 3 h 4"/>
                  <a:gd name="T50" fmla="*/ 3 w 3"/>
                  <a:gd name="T51" fmla="*/ 2 h 4"/>
                  <a:gd name="T52" fmla="*/ 3 w 3"/>
                  <a:gd name="T53" fmla="*/ 2 h 4"/>
                  <a:gd name="T54" fmla="*/ 3 w 3"/>
                  <a:gd name="T55" fmla="*/ 2 h 4"/>
                  <a:gd name="T56" fmla="*/ 3 w 3"/>
                  <a:gd name="T57" fmla="*/ 2 h 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"/>
                  <a:gd name="T88" fmla="*/ 0 h 4"/>
                  <a:gd name="T89" fmla="*/ 3 w 3"/>
                  <a:gd name="T90" fmla="*/ 4 h 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" h="4">
                    <a:moveTo>
                      <a:pt x="3" y="2"/>
                    </a:move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17" name="Freeform 988">
                <a:extLst>
                  <a:ext uri="{FF2B5EF4-FFF2-40B4-BE49-F238E27FC236}">
                    <a16:creationId xmlns:a16="http://schemas.microsoft.com/office/drawing/2014/main" id="{780DC964-D9C0-438F-8866-18F09F68BD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" y="99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2 h 4"/>
                  <a:gd name="T4" fmla="*/ 3 w 3"/>
                  <a:gd name="T5" fmla="*/ 1 h 4"/>
                  <a:gd name="T6" fmla="*/ 3 w 3"/>
                  <a:gd name="T7" fmla="*/ 1 h 4"/>
                  <a:gd name="T8" fmla="*/ 2 w 3"/>
                  <a:gd name="T9" fmla="*/ 1 h 4"/>
                  <a:gd name="T10" fmla="*/ 2 w 3"/>
                  <a:gd name="T11" fmla="*/ 1 h 4"/>
                  <a:gd name="T12" fmla="*/ 1 w 3"/>
                  <a:gd name="T13" fmla="*/ 0 h 4"/>
                  <a:gd name="T14" fmla="*/ 1 w 3"/>
                  <a:gd name="T15" fmla="*/ 1 h 4"/>
                  <a:gd name="T16" fmla="*/ 1 w 3"/>
                  <a:gd name="T17" fmla="*/ 1 h 4"/>
                  <a:gd name="T18" fmla="*/ 0 w 3"/>
                  <a:gd name="T19" fmla="*/ 1 h 4"/>
                  <a:gd name="T20" fmla="*/ 0 w 3"/>
                  <a:gd name="T21" fmla="*/ 1 h 4"/>
                  <a:gd name="T22" fmla="*/ 0 w 3"/>
                  <a:gd name="T23" fmla="*/ 2 h 4"/>
                  <a:gd name="T24" fmla="*/ 0 w 3"/>
                  <a:gd name="T25" fmla="*/ 2 h 4"/>
                  <a:gd name="T26" fmla="*/ 0 w 3"/>
                  <a:gd name="T27" fmla="*/ 3 h 4"/>
                  <a:gd name="T28" fmla="*/ 0 w 3"/>
                  <a:gd name="T29" fmla="*/ 3 h 4"/>
                  <a:gd name="T30" fmla="*/ 0 w 3"/>
                  <a:gd name="T31" fmla="*/ 4 h 4"/>
                  <a:gd name="T32" fmla="*/ 0 w 3"/>
                  <a:gd name="T33" fmla="*/ 4 h 4"/>
                  <a:gd name="T34" fmla="*/ 1 w 3"/>
                  <a:gd name="T35" fmla="*/ 4 h 4"/>
                  <a:gd name="T36" fmla="*/ 1 w 3"/>
                  <a:gd name="T37" fmla="*/ 4 h 4"/>
                  <a:gd name="T38" fmla="*/ 2 w 3"/>
                  <a:gd name="T39" fmla="*/ 4 h 4"/>
                  <a:gd name="T40" fmla="*/ 2 w 3"/>
                  <a:gd name="T41" fmla="*/ 4 h 4"/>
                  <a:gd name="T42" fmla="*/ 3 w 3"/>
                  <a:gd name="T43" fmla="*/ 4 h 4"/>
                  <a:gd name="T44" fmla="*/ 3 w 3"/>
                  <a:gd name="T45" fmla="*/ 3 h 4"/>
                  <a:gd name="T46" fmla="*/ 3 w 3"/>
                  <a:gd name="T47" fmla="*/ 3 h 4"/>
                  <a:gd name="T48" fmla="*/ 3 w 3"/>
                  <a:gd name="T49" fmla="*/ 3 h 4"/>
                  <a:gd name="T50" fmla="*/ 3 w 3"/>
                  <a:gd name="T51" fmla="*/ 2 h 4"/>
                  <a:gd name="T52" fmla="*/ 3 w 3"/>
                  <a:gd name="T53" fmla="*/ 2 h 4"/>
                  <a:gd name="T54" fmla="*/ 3 w 3"/>
                  <a:gd name="T55" fmla="*/ 2 h 4"/>
                  <a:gd name="T56" fmla="*/ 3 w 3"/>
                  <a:gd name="T57" fmla="*/ 2 h 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"/>
                  <a:gd name="T88" fmla="*/ 0 h 4"/>
                  <a:gd name="T89" fmla="*/ 3 w 3"/>
                  <a:gd name="T90" fmla="*/ 4 h 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" h="4">
                    <a:moveTo>
                      <a:pt x="3" y="2"/>
                    </a:move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18" name="Freeform 989">
                <a:extLst>
                  <a:ext uri="{FF2B5EF4-FFF2-40B4-BE49-F238E27FC236}">
                    <a16:creationId xmlns:a16="http://schemas.microsoft.com/office/drawing/2014/main" id="{2DA7A2B4-2587-4B9B-B76E-E1B6D33F1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" y="99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3 w 4"/>
                  <a:gd name="T5" fmla="*/ 1 h 4"/>
                  <a:gd name="T6" fmla="*/ 3 w 4"/>
                  <a:gd name="T7" fmla="*/ 1 h 4"/>
                  <a:gd name="T8" fmla="*/ 3 w 4"/>
                  <a:gd name="T9" fmla="*/ 1 h 4"/>
                  <a:gd name="T10" fmla="*/ 3 w 4"/>
                  <a:gd name="T11" fmla="*/ 1 h 4"/>
                  <a:gd name="T12" fmla="*/ 2 w 4"/>
                  <a:gd name="T13" fmla="*/ 0 h 4"/>
                  <a:gd name="T14" fmla="*/ 2 w 4"/>
                  <a:gd name="T15" fmla="*/ 1 h 4"/>
                  <a:gd name="T16" fmla="*/ 1 w 4"/>
                  <a:gd name="T17" fmla="*/ 1 h 4"/>
                  <a:gd name="T18" fmla="*/ 1 w 4"/>
                  <a:gd name="T19" fmla="*/ 1 h 4"/>
                  <a:gd name="T20" fmla="*/ 1 w 4"/>
                  <a:gd name="T21" fmla="*/ 1 h 4"/>
                  <a:gd name="T22" fmla="*/ 1 w 4"/>
                  <a:gd name="T23" fmla="*/ 2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1 w 4"/>
                  <a:gd name="T33" fmla="*/ 4 h 4"/>
                  <a:gd name="T34" fmla="*/ 1 w 4"/>
                  <a:gd name="T35" fmla="*/ 4 h 4"/>
                  <a:gd name="T36" fmla="*/ 2 w 4"/>
                  <a:gd name="T37" fmla="*/ 4 h 4"/>
                  <a:gd name="T38" fmla="*/ 2 w 4"/>
                  <a:gd name="T39" fmla="*/ 4 h 4"/>
                  <a:gd name="T40" fmla="*/ 3 w 4"/>
                  <a:gd name="T41" fmla="*/ 4 h 4"/>
                  <a:gd name="T42" fmla="*/ 3 w 4"/>
                  <a:gd name="T43" fmla="*/ 4 h 4"/>
                  <a:gd name="T44" fmla="*/ 3 w 4"/>
                  <a:gd name="T45" fmla="*/ 3 h 4"/>
                  <a:gd name="T46" fmla="*/ 3 w 4"/>
                  <a:gd name="T47" fmla="*/ 3 h 4"/>
                  <a:gd name="T48" fmla="*/ 4 w 4"/>
                  <a:gd name="T49" fmla="*/ 3 h 4"/>
                  <a:gd name="T50" fmla="*/ 4 w 4"/>
                  <a:gd name="T51" fmla="*/ 2 h 4"/>
                  <a:gd name="T52" fmla="*/ 4 w 4"/>
                  <a:gd name="T53" fmla="*/ 2 h 4"/>
                  <a:gd name="T54" fmla="*/ 4 w 4"/>
                  <a:gd name="T55" fmla="*/ 2 h 4"/>
                  <a:gd name="T56" fmla="*/ 4 w 4"/>
                  <a:gd name="T57" fmla="*/ 2 h 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4"/>
                  <a:gd name="T88" fmla="*/ 0 h 4"/>
                  <a:gd name="T89" fmla="*/ 4 w 4"/>
                  <a:gd name="T90" fmla="*/ 4 h 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19" name="Freeform 990">
                <a:extLst>
                  <a:ext uri="{FF2B5EF4-FFF2-40B4-BE49-F238E27FC236}">
                    <a16:creationId xmlns:a16="http://schemas.microsoft.com/office/drawing/2014/main" id="{99B60CBB-6371-494D-AE11-7E75E45C4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" y="101"/>
                <a:ext cx="8" cy="14"/>
              </a:xfrm>
              <a:custGeom>
                <a:avLst/>
                <a:gdLst>
                  <a:gd name="T0" fmla="*/ 6 w 8"/>
                  <a:gd name="T1" fmla="*/ 0 h 14"/>
                  <a:gd name="T2" fmla="*/ 0 w 8"/>
                  <a:gd name="T3" fmla="*/ 1 h 14"/>
                  <a:gd name="T4" fmla="*/ 0 w 8"/>
                  <a:gd name="T5" fmla="*/ 6 h 14"/>
                  <a:gd name="T6" fmla="*/ 2 w 8"/>
                  <a:gd name="T7" fmla="*/ 9 h 14"/>
                  <a:gd name="T8" fmla="*/ 4 w 8"/>
                  <a:gd name="T9" fmla="*/ 12 h 14"/>
                  <a:gd name="T10" fmla="*/ 6 w 8"/>
                  <a:gd name="T11" fmla="*/ 14 h 14"/>
                  <a:gd name="T12" fmla="*/ 8 w 8"/>
                  <a:gd name="T13" fmla="*/ 0 h 14"/>
                  <a:gd name="T14" fmla="*/ 6 w 8"/>
                  <a:gd name="T15" fmla="*/ 13 h 14"/>
                  <a:gd name="T16" fmla="*/ 4 w 8"/>
                  <a:gd name="T17" fmla="*/ 11 h 14"/>
                  <a:gd name="T18" fmla="*/ 3 w 8"/>
                  <a:gd name="T19" fmla="*/ 9 h 14"/>
                  <a:gd name="T20" fmla="*/ 2 w 8"/>
                  <a:gd name="T21" fmla="*/ 8 h 14"/>
                  <a:gd name="T22" fmla="*/ 3 w 8"/>
                  <a:gd name="T23" fmla="*/ 3 h 14"/>
                  <a:gd name="T24" fmla="*/ 1 w 8"/>
                  <a:gd name="T25" fmla="*/ 2 h 14"/>
                  <a:gd name="T26" fmla="*/ 1 w 8"/>
                  <a:gd name="T27" fmla="*/ 1 h 14"/>
                  <a:gd name="T28" fmla="*/ 6 w 8"/>
                  <a:gd name="T29" fmla="*/ 0 h 14"/>
                  <a:gd name="T30" fmla="*/ 6 w 8"/>
                  <a:gd name="T31" fmla="*/ 0 h 14"/>
                  <a:gd name="T32" fmla="*/ 6 w 8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"/>
                  <a:gd name="T52" fmla="*/ 0 h 14"/>
                  <a:gd name="T53" fmla="*/ 8 w 8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" h="14">
                    <a:moveTo>
                      <a:pt x="6" y="0"/>
                    </a:moveTo>
                    <a:lnTo>
                      <a:pt x="0" y="1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4" y="12"/>
                    </a:lnTo>
                    <a:lnTo>
                      <a:pt x="6" y="14"/>
                    </a:lnTo>
                    <a:lnTo>
                      <a:pt x="8" y="0"/>
                    </a:lnTo>
                    <a:lnTo>
                      <a:pt x="6" y="13"/>
                    </a:lnTo>
                    <a:lnTo>
                      <a:pt x="4" y="11"/>
                    </a:lnTo>
                    <a:lnTo>
                      <a:pt x="3" y="9"/>
                    </a:lnTo>
                    <a:lnTo>
                      <a:pt x="2" y="8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20" name="Freeform 991">
                <a:extLst>
                  <a:ext uri="{FF2B5EF4-FFF2-40B4-BE49-F238E27FC236}">
                    <a16:creationId xmlns:a16="http://schemas.microsoft.com/office/drawing/2014/main" id="{AABC5875-8F95-4588-84AD-BE1DB2A90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" y="107"/>
                <a:ext cx="7" cy="9"/>
              </a:xfrm>
              <a:custGeom>
                <a:avLst/>
                <a:gdLst>
                  <a:gd name="T0" fmla="*/ 3 w 7"/>
                  <a:gd name="T1" fmla="*/ 9 h 9"/>
                  <a:gd name="T2" fmla="*/ 5 w 7"/>
                  <a:gd name="T3" fmla="*/ 9 h 9"/>
                  <a:gd name="T4" fmla="*/ 6 w 7"/>
                  <a:gd name="T5" fmla="*/ 7 h 9"/>
                  <a:gd name="T6" fmla="*/ 7 w 7"/>
                  <a:gd name="T7" fmla="*/ 5 h 9"/>
                  <a:gd name="T8" fmla="*/ 7 w 7"/>
                  <a:gd name="T9" fmla="*/ 3 h 9"/>
                  <a:gd name="T10" fmla="*/ 3 w 7"/>
                  <a:gd name="T11" fmla="*/ 0 h 9"/>
                  <a:gd name="T12" fmla="*/ 0 w 7"/>
                  <a:gd name="T13" fmla="*/ 9 h 9"/>
                  <a:gd name="T14" fmla="*/ 3 w 7"/>
                  <a:gd name="T15" fmla="*/ 2 h 9"/>
                  <a:gd name="T16" fmla="*/ 7 w 7"/>
                  <a:gd name="T17" fmla="*/ 3 h 9"/>
                  <a:gd name="T18" fmla="*/ 6 w 7"/>
                  <a:gd name="T19" fmla="*/ 6 h 9"/>
                  <a:gd name="T20" fmla="*/ 5 w 7"/>
                  <a:gd name="T21" fmla="*/ 8 h 9"/>
                  <a:gd name="T22" fmla="*/ 4 w 7"/>
                  <a:gd name="T23" fmla="*/ 9 h 9"/>
                  <a:gd name="T24" fmla="*/ 3 w 7"/>
                  <a:gd name="T25" fmla="*/ 9 h 9"/>
                  <a:gd name="T26" fmla="*/ 3 w 7"/>
                  <a:gd name="T27" fmla="*/ 9 h 9"/>
                  <a:gd name="T28" fmla="*/ 3 w 7"/>
                  <a:gd name="T29" fmla="*/ 9 h 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"/>
                  <a:gd name="T46" fmla="*/ 0 h 9"/>
                  <a:gd name="T47" fmla="*/ 7 w 7"/>
                  <a:gd name="T48" fmla="*/ 9 h 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" h="9">
                    <a:moveTo>
                      <a:pt x="3" y="9"/>
                    </a:moveTo>
                    <a:lnTo>
                      <a:pt x="5" y="9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0" y="9"/>
                    </a:lnTo>
                    <a:lnTo>
                      <a:pt x="3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8"/>
                    </a:lnTo>
                    <a:lnTo>
                      <a:pt x="4" y="9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21" name="Freeform 992">
                <a:extLst>
                  <a:ext uri="{FF2B5EF4-FFF2-40B4-BE49-F238E27FC236}">
                    <a16:creationId xmlns:a16="http://schemas.microsoft.com/office/drawing/2014/main" id="{75E00668-FB4E-4B42-ADED-4B04DC5F6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" y="96"/>
                <a:ext cx="3" cy="11"/>
              </a:xfrm>
              <a:custGeom>
                <a:avLst/>
                <a:gdLst>
                  <a:gd name="T0" fmla="*/ 2 w 3"/>
                  <a:gd name="T1" fmla="*/ 0 h 11"/>
                  <a:gd name="T2" fmla="*/ 2 w 3"/>
                  <a:gd name="T3" fmla="*/ 3 h 11"/>
                  <a:gd name="T4" fmla="*/ 0 w 3"/>
                  <a:gd name="T5" fmla="*/ 8 h 11"/>
                  <a:gd name="T6" fmla="*/ 3 w 3"/>
                  <a:gd name="T7" fmla="*/ 11 h 11"/>
                  <a:gd name="T8" fmla="*/ 3 w 3"/>
                  <a:gd name="T9" fmla="*/ 8 h 11"/>
                  <a:gd name="T10" fmla="*/ 3 w 3"/>
                  <a:gd name="T11" fmla="*/ 3 h 11"/>
                  <a:gd name="T12" fmla="*/ 3 w 3"/>
                  <a:gd name="T13" fmla="*/ 8 h 11"/>
                  <a:gd name="T14" fmla="*/ 2 w 3"/>
                  <a:gd name="T15" fmla="*/ 10 h 11"/>
                  <a:gd name="T16" fmla="*/ 1 w 3"/>
                  <a:gd name="T17" fmla="*/ 8 h 11"/>
                  <a:gd name="T18" fmla="*/ 2 w 3"/>
                  <a:gd name="T19" fmla="*/ 0 h 11"/>
                  <a:gd name="T20" fmla="*/ 2 w 3"/>
                  <a:gd name="T21" fmla="*/ 0 h 11"/>
                  <a:gd name="T22" fmla="*/ 2 w 3"/>
                  <a:gd name="T23" fmla="*/ 0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"/>
                  <a:gd name="T37" fmla="*/ 0 h 11"/>
                  <a:gd name="T38" fmla="*/ 3 w 3"/>
                  <a:gd name="T39" fmla="*/ 11 h 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" h="11">
                    <a:moveTo>
                      <a:pt x="2" y="0"/>
                    </a:moveTo>
                    <a:lnTo>
                      <a:pt x="2" y="3"/>
                    </a:lnTo>
                    <a:lnTo>
                      <a:pt x="0" y="8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3" y="3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1" y="8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22" name="Freeform 993">
                <a:extLst>
                  <a:ext uri="{FF2B5EF4-FFF2-40B4-BE49-F238E27FC236}">
                    <a16:creationId xmlns:a16="http://schemas.microsoft.com/office/drawing/2014/main" id="{66BF7D99-CD44-4979-B38E-296107F25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" y="82"/>
                <a:ext cx="6" cy="13"/>
              </a:xfrm>
              <a:custGeom>
                <a:avLst/>
                <a:gdLst>
                  <a:gd name="T0" fmla="*/ 5 w 6"/>
                  <a:gd name="T1" fmla="*/ 7 h 13"/>
                  <a:gd name="T2" fmla="*/ 2 w 6"/>
                  <a:gd name="T3" fmla="*/ 6 h 13"/>
                  <a:gd name="T4" fmla="*/ 0 w 6"/>
                  <a:gd name="T5" fmla="*/ 1 h 13"/>
                  <a:gd name="T6" fmla="*/ 3 w 6"/>
                  <a:gd name="T7" fmla="*/ 2 h 13"/>
                  <a:gd name="T8" fmla="*/ 4 w 6"/>
                  <a:gd name="T9" fmla="*/ 4 h 13"/>
                  <a:gd name="T10" fmla="*/ 5 w 6"/>
                  <a:gd name="T11" fmla="*/ 6 h 13"/>
                  <a:gd name="T12" fmla="*/ 5 w 6"/>
                  <a:gd name="T13" fmla="*/ 8 h 13"/>
                  <a:gd name="T14" fmla="*/ 5 w 6"/>
                  <a:gd name="T15" fmla="*/ 9 h 13"/>
                  <a:gd name="T16" fmla="*/ 5 w 6"/>
                  <a:gd name="T17" fmla="*/ 11 h 13"/>
                  <a:gd name="T18" fmla="*/ 4 w 6"/>
                  <a:gd name="T19" fmla="*/ 13 h 13"/>
                  <a:gd name="T20" fmla="*/ 5 w 6"/>
                  <a:gd name="T21" fmla="*/ 11 h 13"/>
                  <a:gd name="T22" fmla="*/ 6 w 6"/>
                  <a:gd name="T23" fmla="*/ 9 h 13"/>
                  <a:gd name="T24" fmla="*/ 6 w 6"/>
                  <a:gd name="T25" fmla="*/ 7 h 13"/>
                  <a:gd name="T26" fmla="*/ 6 w 6"/>
                  <a:gd name="T27" fmla="*/ 6 h 13"/>
                  <a:gd name="T28" fmla="*/ 4 w 6"/>
                  <a:gd name="T29" fmla="*/ 3 h 13"/>
                  <a:gd name="T30" fmla="*/ 2 w 6"/>
                  <a:gd name="T31" fmla="*/ 1 h 13"/>
                  <a:gd name="T32" fmla="*/ 0 w 6"/>
                  <a:gd name="T33" fmla="*/ 0 h 13"/>
                  <a:gd name="T34" fmla="*/ 0 w 6"/>
                  <a:gd name="T35" fmla="*/ 1 h 13"/>
                  <a:gd name="T36" fmla="*/ 3 w 6"/>
                  <a:gd name="T37" fmla="*/ 11 h 13"/>
                  <a:gd name="T38" fmla="*/ 2 w 6"/>
                  <a:gd name="T39" fmla="*/ 7 h 13"/>
                  <a:gd name="T40" fmla="*/ 5 w 6"/>
                  <a:gd name="T41" fmla="*/ 7 h 13"/>
                  <a:gd name="T42" fmla="*/ 5 w 6"/>
                  <a:gd name="T43" fmla="*/ 7 h 13"/>
                  <a:gd name="T44" fmla="*/ 5 w 6"/>
                  <a:gd name="T45" fmla="*/ 7 h 1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6"/>
                  <a:gd name="T70" fmla="*/ 0 h 13"/>
                  <a:gd name="T71" fmla="*/ 6 w 6"/>
                  <a:gd name="T72" fmla="*/ 13 h 1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6" h="13">
                    <a:moveTo>
                      <a:pt x="5" y="7"/>
                    </a:moveTo>
                    <a:lnTo>
                      <a:pt x="2" y="6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4" y="13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11"/>
                    </a:lnTo>
                    <a:lnTo>
                      <a:pt x="2" y="7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23" name="Freeform 994">
                <a:extLst>
                  <a:ext uri="{FF2B5EF4-FFF2-40B4-BE49-F238E27FC236}">
                    <a16:creationId xmlns:a16="http://schemas.microsoft.com/office/drawing/2014/main" id="{DC0F87E4-F203-43C8-96E4-2AC216334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" y="84"/>
                <a:ext cx="9" cy="15"/>
              </a:xfrm>
              <a:custGeom>
                <a:avLst/>
                <a:gdLst>
                  <a:gd name="T0" fmla="*/ 6 w 9"/>
                  <a:gd name="T1" fmla="*/ 0 h 15"/>
                  <a:gd name="T2" fmla="*/ 8 w 9"/>
                  <a:gd name="T3" fmla="*/ 9 h 15"/>
                  <a:gd name="T4" fmla="*/ 1 w 9"/>
                  <a:gd name="T5" fmla="*/ 14 h 15"/>
                  <a:gd name="T6" fmla="*/ 1 w 9"/>
                  <a:gd name="T7" fmla="*/ 11 h 15"/>
                  <a:gd name="T8" fmla="*/ 1 w 9"/>
                  <a:gd name="T9" fmla="*/ 10 h 15"/>
                  <a:gd name="T10" fmla="*/ 5 w 9"/>
                  <a:gd name="T11" fmla="*/ 7 h 15"/>
                  <a:gd name="T12" fmla="*/ 5 w 9"/>
                  <a:gd name="T13" fmla="*/ 7 h 15"/>
                  <a:gd name="T14" fmla="*/ 3 w 9"/>
                  <a:gd name="T15" fmla="*/ 2 h 15"/>
                  <a:gd name="T16" fmla="*/ 0 w 9"/>
                  <a:gd name="T17" fmla="*/ 8 h 15"/>
                  <a:gd name="T18" fmla="*/ 0 w 9"/>
                  <a:gd name="T19" fmla="*/ 15 h 15"/>
                  <a:gd name="T20" fmla="*/ 9 w 9"/>
                  <a:gd name="T21" fmla="*/ 9 h 15"/>
                  <a:gd name="T22" fmla="*/ 6 w 9"/>
                  <a:gd name="T23" fmla="*/ 0 h 15"/>
                  <a:gd name="T24" fmla="*/ 6 w 9"/>
                  <a:gd name="T25" fmla="*/ 0 h 15"/>
                  <a:gd name="T26" fmla="*/ 6 w 9"/>
                  <a:gd name="T27" fmla="*/ 0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5"/>
                  <a:gd name="T44" fmla="*/ 9 w 9"/>
                  <a:gd name="T45" fmla="*/ 15 h 1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5">
                    <a:moveTo>
                      <a:pt x="6" y="0"/>
                    </a:moveTo>
                    <a:lnTo>
                      <a:pt x="8" y="9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5" y="7"/>
                    </a:lnTo>
                    <a:lnTo>
                      <a:pt x="3" y="2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9" y="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24" name="Freeform 995">
                <a:extLst>
                  <a:ext uri="{FF2B5EF4-FFF2-40B4-BE49-F238E27FC236}">
                    <a16:creationId xmlns:a16="http://schemas.microsoft.com/office/drawing/2014/main" id="{71F0300E-ADED-4960-BE45-5FDFA52D9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" y="110"/>
                <a:ext cx="6" cy="3"/>
              </a:xfrm>
              <a:custGeom>
                <a:avLst/>
                <a:gdLst>
                  <a:gd name="T0" fmla="*/ 6 w 6"/>
                  <a:gd name="T1" fmla="*/ 0 h 3"/>
                  <a:gd name="T2" fmla="*/ 0 w 6"/>
                  <a:gd name="T3" fmla="*/ 3 h 3"/>
                  <a:gd name="T4" fmla="*/ 6 w 6"/>
                  <a:gd name="T5" fmla="*/ 1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0"/>
                    </a:moveTo>
                    <a:lnTo>
                      <a:pt x="0" y="3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25" name="Freeform 996">
                <a:extLst>
                  <a:ext uri="{FF2B5EF4-FFF2-40B4-BE49-F238E27FC236}">
                    <a16:creationId xmlns:a16="http://schemas.microsoft.com/office/drawing/2014/main" id="{E248A8A2-D901-4CF3-986E-0F3F77224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" y="98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1 w 2"/>
                  <a:gd name="T9" fmla="*/ 0 h 2"/>
                  <a:gd name="T10" fmla="*/ 1 w 2"/>
                  <a:gd name="T11" fmla="*/ 0 h 2"/>
                  <a:gd name="T12" fmla="*/ 1 w 2"/>
                  <a:gd name="T13" fmla="*/ 0 h 2"/>
                  <a:gd name="T14" fmla="*/ 1 w 2"/>
                  <a:gd name="T15" fmla="*/ 0 h 2"/>
                  <a:gd name="T16" fmla="*/ 0 w 2"/>
                  <a:gd name="T17" fmla="*/ 0 h 2"/>
                  <a:gd name="T18" fmla="*/ 0 w 2"/>
                  <a:gd name="T19" fmla="*/ 1 h 2"/>
                  <a:gd name="T20" fmla="*/ 0 w 2"/>
                  <a:gd name="T21" fmla="*/ 1 h 2"/>
                  <a:gd name="T22" fmla="*/ 0 w 2"/>
                  <a:gd name="T23" fmla="*/ 2 h 2"/>
                  <a:gd name="T24" fmla="*/ 1 w 2"/>
                  <a:gd name="T25" fmla="*/ 2 h 2"/>
                  <a:gd name="T26" fmla="*/ 1 w 2"/>
                  <a:gd name="T27" fmla="*/ 2 h 2"/>
                  <a:gd name="T28" fmla="*/ 1 w 2"/>
                  <a:gd name="T29" fmla="*/ 2 h 2"/>
                  <a:gd name="T30" fmla="*/ 1 w 2"/>
                  <a:gd name="T31" fmla="*/ 2 h 2"/>
                  <a:gd name="T32" fmla="*/ 1 w 2"/>
                  <a:gd name="T33" fmla="*/ 2 h 2"/>
                  <a:gd name="T34" fmla="*/ 1 w 2"/>
                  <a:gd name="T35" fmla="*/ 2 h 2"/>
                  <a:gd name="T36" fmla="*/ 2 w 2"/>
                  <a:gd name="T37" fmla="*/ 2 h 2"/>
                  <a:gd name="T38" fmla="*/ 2 w 2"/>
                  <a:gd name="T39" fmla="*/ 1 h 2"/>
                  <a:gd name="T40" fmla="*/ 2 w 2"/>
                  <a:gd name="T41" fmla="*/ 1 h 2"/>
                  <a:gd name="T42" fmla="*/ 2 w 2"/>
                  <a:gd name="T43" fmla="*/ 1 h 2"/>
                  <a:gd name="T44" fmla="*/ 2 w 2"/>
                  <a:gd name="T45" fmla="*/ 1 h 2"/>
                  <a:gd name="T46" fmla="*/ 2 w 2"/>
                  <a:gd name="T47" fmla="*/ 1 h 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"/>
                  <a:gd name="T73" fmla="*/ 0 h 2"/>
                  <a:gd name="T74" fmla="*/ 2 w 2"/>
                  <a:gd name="T75" fmla="*/ 2 h 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26" name="Freeform 997">
                <a:extLst>
                  <a:ext uri="{FF2B5EF4-FFF2-40B4-BE49-F238E27FC236}">
                    <a16:creationId xmlns:a16="http://schemas.microsoft.com/office/drawing/2014/main" id="{8C344396-969D-4FDE-AF49-2138422D0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" y="95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1 w 2"/>
                  <a:gd name="T9" fmla="*/ 0 h 2"/>
                  <a:gd name="T10" fmla="*/ 1 w 2"/>
                  <a:gd name="T11" fmla="*/ 0 h 2"/>
                  <a:gd name="T12" fmla="*/ 1 w 2"/>
                  <a:gd name="T13" fmla="*/ 0 h 2"/>
                  <a:gd name="T14" fmla="*/ 1 w 2"/>
                  <a:gd name="T15" fmla="*/ 0 h 2"/>
                  <a:gd name="T16" fmla="*/ 0 w 2"/>
                  <a:gd name="T17" fmla="*/ 0 h 2"/>
                  <a:gd name="T18" fmla="*/ 0 w 2"/>
                  <a:gd name="T19" fmla="*/ 1 h 2"/>
                  <a:gd name="T20" fmla="*/ 0 w 2"/>
                  <a:gd name="T21" fmla="*/ 1 h 2"/>
                  <a:gd name="T22" fmla="*/ 0 w 2"/>
                  <a:gd name="T23" fmla="*/ 2 h 2"/>
                  <a:gd name="T24" fmla="*/ 0 w 2"/>
                  <a:gd name="T25" fmla="*/ 2 h 2"/>
                  <a:gd name="T26" fmla="*/ 1 w 2"/>
                  <a:gd name="T27" fmla="*/ 2 h 2"/>
                  <a:gd name="T28" fmla="*/ 1 w 2"/>
                  <a:gd name="T29" fmla="*/ 2 h 2"/>
                  <a:gd name="T30" fmla="*/ 1 w 2"/>
                  <a:gd name="T31" fmla="*/ 2 h 2"/>
                  <a:gd name="T32" fmla="*/ 1 w 2"/>
                  <a:gd name="T33" fmla="*/ 2 h 2"/>
                  <a:gd name="T34" fmla="*/ 1 w 2"/>
                  <a:gd name="T35" fmla="*/ 2 h 2"/>
                  <a:gd name="T36" fmla="*/ 1 w 2"/>
                  <a:gd name="T37" fmla="*/ 2 h 2"/>
                  <a:gd name="T38" fmla="*/ 2 w 2"/>
                  <a:gd name="T39" fmla="*/ 1 h 2"/>
                  <a:gd name="T40" fmla="*/ 2 w 2"/>
                  <a:gd name="T41" fmla="*/ 1 h 2"/>
                  <a:gd name="T42" fmla="*/ 2 w 2"/>
                  <a:gd name="T43" fmla="*/ 1 h 2"/>
                  <a:gd name="T44" fmla="*/ 2 w 2"/>
                  <a:gd name="T45" fmla="*/ 1 h 2"/>
                  <a:gd name="T46" fmla="*/ 2 w 2"/>
                  <a:gd name="T47" fmla="*/ 1 h 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"/>
                  <a:gd name="T73" fmla="*/ 0 h 2"/>
                  <a:gd name="T74" fmla="*/ 2 w 2"/>
                  <a:gd name="T75" fmla="*/ 2 h 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" h="2">
                    <a:moveTo>
                      <a:pt x="2" y="1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27" name="Freeform 998">
                <a:extLst>
                  <a:ext uri="{FF2B5EF4-FFF2-40B4-BE49-F238E27FC236}">
                    <a16:creationId xmlns:a16="http://schemas.microsoft.com/office/drawing/2014/main" id="{B38518E8-E9DD-4AC1-ACA2-AB7FE08DC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" y="98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0 w 1"/>
                  <a:gd name="T17" fmla="*/ 0 h 2"/>
                  <a:gd name="T18" fmla="*/ 0 w 1"/>
                  <a:gd name="T19" fmla="*/ 1 h 2"/>
                  <a:gd name="T20" fmla="*/ 0 w 1"/>
                  <a:gd name="T21" fmla="*/ 1 h 2"/>
                  <a:gd name="T22" fmla="*/ 0 w 1"/>
                  <a:gd name="T23" fmla="*/ 1 h 2"/>
                  <a:gd name="T24" fmla="*/ 0 w 1"/>
                  <a:gd name="T25" fmla="*/ 2 h 2"/>
                  <a:gd name="T26" fmla="*/ 0 w 1"/>
                  <a:gd name="T27" fmla="*/ 2 h 2"/>
                  <a:gd name="T28" fmla="*/ 0 w 1"/>
                  <a:gd name="T29" fmla="*/ 2 h 2"/>
                  <a:gd name="T30" fmla="*/ 0 w 1"/>
                  <a:gd name="T31" fmla="*/ 2 h 2"/>
                  <a:gd name="T32" fmla="*/ 0 w 1"/>
                  <a:gd name="T33" fmla="*/ 2 h 2"/>
                  <a:gd name="T34" fmla="*/ 1 w 1"/>
                  <a:gd name="T35" fmla="*/ 2 h 2"/>
                  <a:gd name="T36" fmla="*/ 1 w 1"/>
                  <a:gd name="T37" fmla="*/ 2 h 2"/>
                  <a:gd name="T38" fmla="*/ 1 w 1"/>
                  <a:gd name="T39" fmla="*/ 1 h 2"/>
                  <a:gd name="T40" fmla="*/ 1 w 1"/>
                  <a:gd name="T41" fmla="*/ 1 h 2"/>
                  <a:gd name="T42" fmla="*/ 1 w 1"/>
                  <a:gd name="T43" fmla="*/ 1 h 2"/>
                  <a:gd name="T44" fmla="*/ 1 w 1"/>
                  <a:gd name="T45" fmla="*/ 1 h 2"/>
                  <a:gd name="T46" fmla="*/ 1 w 1"/>
                  <a:gd name="T47" fmla="*/ 1 h 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"/>
                  <a:gd name="T73" fmla="*/ 0 h 2"/>
                  <a:gd name="T74" fmla="*/ 1 w 1"/>
                  <a:gd name="T75" fmla="*/ 2 h 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28" name="Freeform 999">
                <a:extLst>
                  <a:ext uri="{FF2B5EF4-FFF2-40B4-BE49-F238E27FC236}">
                    <a16:creationId xmlns:a16="http://schemas.microsoft.com/office/drawing/2014/main" id="{AB4F088D-1CE0-4CF9-B363-B2326EF61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" y="102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0 w 1"/>
                  <a:gd name="T17" fmla="*/ 0 h 2"/>
                  <a:gd name="T18" fmla="*/ 0 w 1"/>
                  <a:gd name="T19" fmla="*/ 1 h 2"/>
                  <a:gd name="T20" fmla="*/ 0 w 1"/>
                  <a:gd name="T21" fmla="*/ 1 h 2"/>
                  <a:gd name="T22" fmla="*/ 0 w 1"/>
                  <a:gd name="T23" fmla="*/ 2 h 2"/>
                  <a:gd name="T24" fmla="*/ 0 w 1"/>
                  <a:gd name="T25" fmla="*/ 2 h 2"/>
                  <a:gd name="T26" fmla="*/ 0 w 1"/>
                  <a:gd name="T27" fmla="*/ 2 h 2"/>
                  <a:gd name="T28" fmla="*/ 0 w 1"/>
                  <a:gd name="T29" fmla="*/ 2 h 2"/>
                  <a:gd name="T30" fmla="*/ 1 w 1"/>
                  <a:gd name="T31" fmla="*/ 2 h 2"/>
                  <a:gd name="T32" fmla="*/ 1 w 1"/>
                  <a:gd name="T33" fmla="*/ 2 h 2"/>
                  <a:gd name="T34" fmla="*/ 1 w 1"/>
                  <a:gd name="T35" fmla="*/ 2 h 2"/>
                  <a:gd name="T36" fmla="*/ 1 w 1"/>
                  <a:gd name="T37" fmla="*/ 2 h 2"/>
                  <a:gd name="T38" fmla="*/ 1 w 1"/>
                  <a:gd name="T39" fmla="*/ 1 h 2"/>
                  <a:gd name="T40" fmla="*/ 1 w 1"/>
                  <a:gd name="T41" fmla="*/ 1 h 2"/>
                  <a:gd name="T42" fmla="*/ 1 w 1"/>
                  <a:gd name="T43" fmla="*/ 1 h 2"/>
                  <a:gd name="T44" fmla="*/ 1 w 1"/>
                  <a:gd name="T45" fmla="*/ 1 h 2"/>
                  <a:gd name="T46" fmla="*/ 1 w 1"/>
                  <a:gd name="T47" fmla="*/ 1 h 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"/>
                  <a:gd name="T73" fmla="*/ 0 h 2"/>
                  <a:gd name="T74" fmla="*/ 1 w 1"/>
                  <a:gd name="T75" fmla="*/ 2 h 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" h="2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529" name="Freeform 1000">
                <a:extLst>
                  <a:ext uri="{FF2B5EF4-FFF2-40B4-BE49-F238E27FC236}">
                    <a16:creationId xmlns:a16="http://schemas.microsoft.com/office/drawing/2014/main" id="{8AE758DB-6740-44FA-81A3-AFCB96C97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" y="102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1 w 2"/>
                  <a:gd name="T9" fmla="*/ 0 h 2"/>
                  <a:gd name="T10" fmla="*/ 1 w 2"/>
                  <a:gd name="T11" fmla="*/ 0 h 2"/>
                  <a:gd name="T12" fmla="*/ 1 w 2"/>
                  <a:gd name="T13" fmla="*/ 0 h 2"/>
                  <a:gd name="T14" fmla="*/ 1 w 2"/>
                  <a:gd name="T15" fmla="*/ 0 h 2"/>
                  <a:gd name="T16" fmla="*/ 0 w 2"/>
                  <a:gd name="T17" fmla="*/ 0 h 2"/>
                  <a:gd name="T18" fmla="*/ 0 w 2"/>
                  <a:gd name="T19" fmla="*/ 1 h 2"/>
                  <a:gd name="T20" fmla="*/ 0 w 2"/>
                  <a:gd name="T21" fmla="*/ 1 h 2"/>
                  <a:gd name="T22" fmla="*/ 0 w 2"/>
                  <a:gd name="T23" fmla="*/ 2 h 2"/>
                  <a:gd name="T24" fmla="*/ 0 w 2"/>
                  <a:gd name="T25" fmla="*/ 2 h 2"/>
                  <a:gd name="T26" fmla="*/ 1 w 2"/>
                  <a:gd name="T27" fmla="*/ 2 h 2"/>
                  <a:gd name="T28" fmla="*/ 1 w 2"/>
                  <a:gd name="T29" fmla="*/ 2 h 2"/>
                  <a:gd name="T30" fmla="*/ 1 w 2"/>
                  <a:gd name="T31" fmla="*/ 2 h 2"/>
                  <a:gd name="T32" fmla="*/ 1 w 2"/>
                  <a:gd name="T33" fmla="*/ 2 h 2"/>
                  <a:gd name="T34" fmla="*/ 1 w 2"/>
                  <a:gd name="T35" fmla="*/ 2 h 2"/>
                  <a:gd name="T36" fmla="*/ 1 w 2"/>
                  <a:gd name="T37" fmla="*/ 2 h 2"/>
                  <a:gd name="T38" fmla="*/ 2 w 2"/>
                  <a:gd name="T39" fmla="*/ 1 h 2"/>
                  <a:gd name="T40" fmla="*/ 2 w 2"/>
                  <a:gd name="T41" fmla="*/ 1 h 2"/>
                  <a:gd name="T42" fmla="*/ 2 w 2"/>
                  <a:gd name="T43" fmla="*/ 1 h 2"/>
                  <a:gd name="T44" fmla="*/ 2 w 2"/>
                  <a:gd name="T45" fmla="*/ 1 h 2"/>
                  <a:gd name="T46" fmla="*/ 2 w 2"/>
                  <a:gd name="T47" fmla="*/ 1 h 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"/>
                  <a:gd name="T73" fmla="*/ 0 h 2"/>
                  <a:gd name="T74" fmla="*/ 2 w 2"/>
                  <a:gd name="T75" fmla="*/ 2 h 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" h="2">
                    <a:moveTo>
                      <a:pt x="2" y="1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726" name="Group 911">
              <a:extLst>
                <a:ext uri="{FF2B5EF4-FFF2-40B4-BE49-F238E27FC236}">
                  <a16:creationId xmlns:a16="http://schemas.microsoft.com/office/drawing/2014/main" id="{1169B01E-B640-4DD5-B930-4B93C1684F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19292" y="338138"/>
              <a:ext cx="219075" cy="257175"/>
              <a:chOff x="0" y="0"/>
              <a:chExt cx="138" cy="162"/>
            </a:xfrm>
          </p:grpSpPr>
          <p:grpSp>
            <p:nvGrpSpPr>
              <p:cNvPr id="51080" name="Group 912">
                <a:extLst>
                  <a:ext uri="{FF2B5EF4-FFF2-40B4-BE49-F238E27FC236}">
                    <a16:creationId xmlns:a16="http://schemas.microsoft.com/office/drawing/2014/main" id="{093F4640-1755-4A59-9BE1-866763C5D6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0" y="0"/>
                <a:ext cx="138" cy="162"/>
                <a:chOff x="0" y="0"/>
                <a:chExt cx="138" cy="162"/>
              </a:xfrm>
            </p:grpSpPr>
            <p:sp>
              <p:nvSpPr>
                <p:cNvPr id="51202" name="Freeform 1002">
                  <a:extLst>
                    <a:ext uri="{FF2B5EF4-FFF2-40B4-BE49-F238E27FC236}">
                      <a16:creationId xmlns:a16="http://schemas.microsoft.com/office/drawing/2014/main" id="{C47E255E-700F-452F-866C-EDA75E2101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138" cy="162"/>
                </a:xfrm>
                <a:custGeom>
                  <a:avLst/>
                  <a:gdLst>
                    <a:gd name="T0" fmla="*/ 7 w 138"/>
                    <a:gd name="T1" fmla="*/ 100 h 162"/>
                    <a:gd name="T2" fmla="*/ 11 w 138"/>
                    <a:gd name="T3" fmla="*/ 99 h 162"/>
                    <a:gd name="T4" fmla="*/ 8 w 138"/>
                    <a:gd name="T5" fmla="*/ 60 h 162"/>
                    <a:gd name="T6" fmla="*/ 10 w 138"/>
                    <a:gd name="T7" fmla="*/ 54 h 162"/>
                    <a:gd name="T8" fmla="*/ 12 w 138"/>
                    <a:gd name="T9" fmla="*/ 35 h 162"/>
                    <a:gd name="T10" fmla="*/ 20 w 138"/>
                    <a:gd name="T11" fmla="*/ 9 h 162"/>
                    <a:gd name="T12" fmla="*/ 25 w 138"/>
                    <a:gd name="T13" fmla="*/ 3 h 162"/>
                    <a:gd name="T14" fmla="*/ 34 w 138"/>
                    <a:gd name="T15" fmla="*/ 0 h 162"/>
                    <a:gd name="T16" fmla="*/ 45 w 138"/>
                    <a:gd name="T17" fmla="*/ 1 h 162"/>
                    <a:gd name="T18" fmla="*/ 53 w 138"/>
                    <a:gd name="T19" fmla="*/ 2 h 162"/>
                    <a:gd name="T20" fmla="*/ 60 w 138"/>
                    <a:gd name="T21" fmla="*/ 6 h 162"/>
                    <a:gd name="T22" fmla="*/ 64 w 138"/>
                    <a:gd name="T23" fmla="*/ 12 h 162"/>
                    <a:gd name="T24" fmla="*/ 67 w 138"/>
                    <a:gd name="T25" fmla="*/ 44 h 162"/>
                    <a:gd name="T26" fmla="*/ 68 w 138"/>
                    <a:gd name="T27" fmla="*/ 62 h 162"/>
                    <a:gd name="T28" fmla="*/ 67 w 138"/>
                    <a:gd name="T29" fmla="*/ 70 h 162"/>
                    <a:gd name="T30" fmla="*/ 83 w 138"/>
                    <a:gd name="T31" fmla="*/ 72 h 162"/>
                    <a:gd name="T32" fmla="*/ 100 w 138"/>
                    <a:gd name="T33" fmla="*/ 76 h 162"/>
                    <a:gd name="T34" fmla="*/ 116 w 138"/>
                    <a:gd name="T35" fmla="*/ 81 h 162"/>
                    <a:gd name="T36" fmla="*/ 130 w 138"/>
                    <a:gd name="T37" fmla="*/ 84 h 162"/>
                    <a:gd name="T38" fmla="*/ 138 w 138"/>
                    <a:gd name="T39" fmla="*/ 91 h 162"/>
                    <a:gd name="T40" fmla="*/ 136 w 138"/>
                    <a:gd name="T41" fmla="*/ 117 h 162"/>
                    <a:gd name="T42" fmla="*/ 133 w 138"/>
                    <a:gd name="T43" fmla="*/ 150 h 162"/>
                    <a:gd name="T44" fmla="*/ 128 w 138"/>
                    <a:gd name="T45" fmla="*/ 157 h 162"/>
                    <a:gd name="T46" fmla="*/ 121 w 138"/>
                    <a:gd name="T47" fmla="*/ 161 h 162"/>
                    <a:gd name="T48" fmla="*/ 114 w 138"/>
                    <a:gd name="T49" fmla="*/ 162 h 162"/>
                    <a:gd name="T50" fmla="*/ 106 w 138"/>
                    <a:gd name="T51" fmla="*/ 161 h 162"/>
                    <a:gd name="T52" fmla="*/ 92 w 138"/>
                    <a:gd name="T53" fmla="*/ 157 h 162"/>
                    <a:gd name="T54" fmla="*/ 77 w 138"/>
                    <a:gd name="T55" fmla="*/ 153 h 162"/>
                    <a:gd name="T56" fmla="*/ 63 w 138"/>
                    <a:gd name="T57" fmla="*/ 148 h 162"/>
                    <a:gd name="T58" fmla="*/ 57 w 138"/>
                    <a:gd name="T59" fmla="*/ 146 h 162"/>
                    <a:gd name="T60" fmla="*/ 50 w 138"/>
                    <a:gd name="T61" fmla="*/ 144 h 162"/>
                    <a:gd name="T62" fmla="*/ 43 w 138"/>
                    <a:gd name="T63" fmla="*/ 141 h 162"/>
                    <a:gd name="T64" fmla="*/ 40 w 138"/>
                    <a:gd name="T65" fmla="*/ 140 h 162"/>
                    <a:gd name="T66" fmla="*/ 39 w 138"/>
                    <a:gd name="T67" fmla="*/ 121 h 162"/>
                    <a:gd name="T68" fmla="*/ 33 w 138"/>
                    <a:gd name="T69" fmla="*/ 120 h 162"/>
                    <a:gd name="T70" fmla="*/ 28 w 138"/>
                    <a:gd name="T71" fmla="*/ 112 h 162"/>
                    <a:gd name="T72" fmla="*/ 30 w 138"/>
                    <a:gd name="T73" fmla="*/ 100 h 162"/>
                    <a:gd name="T74" fmla="*/ 33 w 138"/>
                    <a:gd name="T75" fmla="*/ 95 h 162"/>
                    <a:gd name="T76" fmla="*/ 37 w 138"/>
                    <a:gd name="T77" fmla="*/ 94 h 162"/>
                    <a:gd name="T78" fmla="*/ 41 w 138"/>
                    <a:gd name="T79" fmla="*/ 90 h 162"/>
                    <a:gd name="T80" fmla="*/ 42 w 138"/>
                    <a:gd name="T81" fmla="*/ 76 h 162"/>
                    <a:gd name="T82" fmla="*/ 49 w 138"/>
                    <a:gd name="T83" fmla="*/ 70 h 162"/>
                    <a:gd name="T84" fmla="*/ 58 w 138"/>
                    <a:gd name="T85" fmla="*/ 67 h 162"/>
                    <a:gd name="T86" fmla="*/ 61 w 138"/>
                    <a:gd name="T87" fmla="*/ 54 h 162"/>
                    <a:gd name="T88" fmla="*/ 62 w 138"/>
                    <a:gd name="T89" fmla="*/ 40 h 162"/>
                    <a:gd name="T90" fmla="*/ 58 w 138"/>
                    <a:gd name="T91" fmla="*/ 18 h 162"/>
                    <a:gd name="T92" fmla="*/ 51 w 138"/>
                    <a:gd name="T93" fmla="*/ 7 h 162"/>
                    <a:gd name="T94" fmla="*/ 40 w 138"/>
                    <a:gd name="T95" fmla="*/ 5 h 162"/>
                    <a:gd name="T96" fmla="*/ 31 w 138"/>
                    <a:gd name="T97" fmla="*/ 13 h 162"/>
                    <a:gd name="T98" fmla="*/ 22 w 138"/>
                    <a:gd name="T99" fmla="*/ 31 h 162"/>
                    <a:gd name="T100" fmla="*/ 16 w 138"/>
                    <a:gd name="T101" fmla="*/ 54 h 162"/>
                    <a:gd name="T102" fmla="*/ 16 w 138"/>
                    <a:gd name="T103" fmla="*/ 71 h 162"/>
                    <a:gd name="T104" fmla="*/ 22 w 138"/>
                    <a:gd name="T105" fmla="*/ 98 h 162"/>
                    <a:gd name="T106" fmla="*/ 27 w 138"/>
                    <a:gd name="T107" fmla="*/ 123 h 162"/>
                    <a:gd name="T108" fmla="*/ 23 w 138"/>
                    <a:gd name="T109" fmla="*/ 130 h 162"/>
                    <a:gd name="T110" fmla="*/ 16 w 138"/>
                    <a:gd name="T111" fmla="*/ 131 h 162"/>
                    <a:gd name="T112" fmla="*/ 6 w 138"/>
                    <a:gd name="T113" fmla="*/ 126 h 162"/>
                    <a:gd name="T114" fmla="*/ 2 w 138"/>
                    <a:gd name="T115" fmla="*/ 118 h 162"/>
                    <a:gd name="T116" fmla="*/ 0 w 138"/>
                    <a:gd name="T117" fmla="*/ 108 h 162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38"/>
                    <a:gd name="T178" fmla="*/ 0 h 162"/>
                    <a:gd name="T179" fmla="*/ 138 w 138"/>
                    <a:gd name="T180" fmla="*/ 162 h 162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38" h="162">
                      <a:moveTo>
                        <a:pt x="3" y="101"/>
                      </a:moveTo>
                      <a:lnTo>
                        <a:pt x="4" y="101"/>
                      </a:lnTo>
                      <a:lnTo>
                        <a:pt x="5" y="101"/>
                      </a:lnTo>
                      <a:lnTo>
                        <a:pt x="5" y="100"/>
                      </a:lnTo>
                      <a:lnTo>
                        <a:pt x="6" y="100"/>
                      </a:lnTo>
                      <a:lnTo>
                        <a:pt x="7" y="100"/>
                      </a:lnTo>
                      <a:lnTo>
                        <a:pt x="8" y="100"/>
                      </a:lnTo>
                      <a:lnTo>
                        <a:pt x="8" y="101"/>
                      </a:lnTo>
                      <a:lnTo>
                        <a:pt x="9" y="101"/>
                      </a:lnTo>
                      <a:lnTo>
                        <a:pt x="10" y="101"/>
                      </a:lnTo>
                      <a:lnTo>
                        <a:pt x="11" y="99"/>
                      </a:lnTo>
                      <a:lnTo>
                        <a:pt x="11" y="95"/>
                      </a:lnTo>
                      <a:lnTo>
                        <a:pt x="11" y="90"/>
                      </a:lnTo>
                      <a:lnTo>
                        <a:pt x="10" y="85"/>
                      </a:lnTo>
                      <a:lnTo>
                        <a:pt x="10" y="80"/>
                      </a:lnTo>
                      <a:lnTo>
                        <a:pt x="10" y="76"/>
                      </a:lnTo>
                      <a:lnTo>
                        <a:pt x="10" y="71"/>
                      </a:lnTo>
                      <a:lnTo>
                        <a:pt x="10" y="66"/>
                      </a:lnTo>
                      <a:lnTo>
                        <a:pt x="10" y="61"/>
                      </a:lnTo>
                      <a:lnTo>
                        <a:pt x="9" y="61"/>
                      </a:lnTo>
                      <a:lnTo>
                        <a:pt x="8" y="60"/>
                      </a:lnTo>
                      <a:lnTo>
                        <a:pt x="8" y="59"/>
                      </a:lnTo>
                      <a:lnTo>
                        <a:pt x="8" y="58"/>
                      </a:lnTo>
                      <a:lnTo>
                        <a:pt x="8" y="57"/>
                      </a:lnTo>
                      <a:lnTo>
                        <a:pt x="8" y="56"/>
                      </a:lnTo>
                      <a:lnTo>
                        <a:pt x="8" y="55"/>
                      </a:lnTo>
                      <a:lnTo>
                        <a:pt x="8" y="54"/>
                      </a:lnTo>
                      <a:lnTo>
                        <a:pt x="9" y="54"/>
                      </a:lnTo>
                      <a:lnTo>
                        <a:pt x="10" y="54"/>
                      </a:lnTo>
                      <a:lnTo>
                        <a:pt x="11" y="53"/>
                      </a:lnTo>
                      <a:lnTo>
                        <a:pt x="11" y="52"/>
                      </a:lnTo>
                      <a:lnTo>
                        <a:pt x="11" y="49"/>
                      </a:lnTo>
                      <a:lnTo>
                        <a:pt x="11" y="47"/>
                      </a:lnTo>
                      <a:lnTo>
                        <a:pt x="11" y="44"/>
                      </a:lnTo>
                      <a:lnTo>
                        <a:pt x="12" y="41"/>
                      </a:lnTo>
                      <a:lnTo>
                        <a:pt x="12" y="38"/>
                      </a:lnTo>
                      <a:lnTo>
                        <a:pt x="12" y="35"/>
                      </a:lnTo>
                      <a:lnTo>
                        <a:pt x="12" y="32"/>
                      </a:lnTo>
                      <a:lnTo>
                        <a:pt x="13" y="30"/>
                      </a:lnTo>
                      <a:lnTo>
                        <a:pt x="13" y="27"/>
                      </a:lnTo>
                      <a:lnTo>
                        <a:pt x="14" y="24"/>
                      </a:lnTo>
                      <a:lnTo>
                        <a:pt x="15" y="22"/>
                      </a:lnTo>
                      <a:lnTo>
                        <a:pt x="15" y="19"/>
                      </a:lnTo>
                      <a:lnTo>
                        <a:pt x="16" y="16"/>
                      </a:lnTo>
                      <a:lnTo>
                        <a:pt x="17" y="14"/>
                      </a:lnTo>
                      <a:lnTo>
                        <a:pt x="18" y="11"/>
                      </a:lnTo>
                      <a:lnTo>
                        <a:pt x="20" y="9"/>
                      </a:lnTo>
                      <a:lnTo>
                        <a:pt x="20" y="8"/>
                      </a:lnTo>
                      <a:lnTo>
                        <a:pt x="21" y="8"/>
                      </a:lnTo>
                      <a:lnTo>
                        <a:pt x="21" y="7"/>
                      </a:lnTo>
                      <a:lnTo>
                        <a:pt x="22" y="6"/>
                      </a:lnTo>
                      <a:lnTo>
                        <a:pt x="23" y="5"/>
                      </a:lnTo>
                      <a:lnTo>
                        <a:pt x="24" y="4"/>
                      </a:lnTo>
                      <a:lnTo>
                        <a:pt x="25" y="3"/>
                      </a:lnTo>
                      <a:lnTo>
                        <a:pt x="26" y="2"/>
                      </a:lnTo>
                      <a:lnTo>
                        <a:pt x="27" y="2"/>
                      </a:lnTo>
                      <a:lnTo>
                        <a:pt x="28" y="1"/>
                      </a:lnTo>
                      <a:lnTo>
                        <a:pt x="29" y="1"/>
                      </a:lnTo>
                      <a:lnTo>
                        <a:pt x="30" y="1"/>
                      </a:lnTo>
                      <a:lnTo>
                        <a:pt x="31" y="0"/>
                      </a:lnTo>
                      <a:lnTo>
                        <a:pt x="32" y="0"/>
                      </a:lnTo>
                      <a:lnTo>
                        <a:pt x="33" y="0"/>
                      </a:lnTo>
                      <a:lnTo>
                        <a:pt x="34" y="0"/>
                      </a:lnTo>
                      <a:lnTo>
                        <a:pt x="35" y="0"/>
                      </a:lnTo>
                      <a:lnTo>
                        <a:pt x="36" y="0"/>
                      </a:lnTo>
                      <a:lnTo>
                        <a:pt x="37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1" y="1"/>
                      </a:lnTo>
                      <a:lnTo>
                        <a:pt x="42" y="1"/>
                      </a:lnTo>
                      <a:lnTo>
                        <a:pt x="43" y="1"/>
                      </a:lnTo>
                      <a:lnTo>
                        <a:pt x="44" y="1"/>
                      </a:lnTo>
                      <a:lnTo>
                        <a:pt x="45" y="1"/>
                      </a:lnTo>
                      <a:lnTo>
                        <a:pt x="46" y="1"/>
                      </a:lnTo>
                      <a:lnTo>
                        <a:pt x="47" y="0"/>
                      </a:lnTo>
                      <a:lnTo>
                        <a:pt x="48" y="1"/>
                      </a:lnTo>
                      <a:lnTo>
                        <a:pt x="49" y="1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3" y="2"/>
                      </a:lnTo>
                      <a:lnTo>
                        <a:pt x="54" y="2"/>
                      </a:lnTo>
                      <a:lnTo>
                        <a:pt x="55" y="3"/>
                      </a:lnTo>
                      <a:lnTo>
                        <a:pt x="56" y="3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58" y="5"/>
                      </a:lnTo>
                      <a:lnTo>
                        <a:pt x="59" y="5"/>
                      </a:lnTo>
                      <a:lnTo>
                        <a:pt x="60" y="6"/>
                      </a:lnTo>
                      <a:lnTo>
                        <a:pt x="61" y="7"/>
                      </a:lnTo>
                      <a:lnTo>
                        <a:pt x="62" y="8"/>
                      </a:lnTo>
                      <a:lnTo>
                        <a:pt x="63" y="9"/>
                      </a:lnTo>
                      <a:lnTo>
                        <a:pt x="63" y="10"/>
                      </a:lnTo>
                      <a:lnTo>
                        <a:pt x="64" y="10"/>
                      </a:lnTo>
                      <a:lnTo>
                        <a:pt x="64" y="11"/>
                      </a:lnTo>
                      <a:lnTo>
                        <a:pt x="64" y="12"/>
                      </a:lnTo>
                      <a:lnTo>
                        <a:pt x="65" y="12"/>
                      </a:lnTo>
                      <a:lnTo>
                        <a:pt x="65" y="13"/>
                      </a:lnTo>
                      <a:lnTo>
                        <a:pt x="65" y="14"/>
                      </a:lnTo>
                      <a:lnTo>
                        <a:pt x="67" y="19"/>
                      </a:lnTo>
                      <a:lnTo>
                        <a:pt x="67" y="24"/>
                      </a:lnTo>
                      <a:lnTo>
                        <a:pt x="68" y="29"/>
                      </a:lnTo>
                      <a:lnTo>
                        <a:pt x="68" y="34"/>
                      </a:lnTo>
                      <a:lnTo>
                        <a:pt x="67" y="39"/>
                      </a:lnTo>
                      <a:lnTo>
                        <a:pt x="67" y="44"/>
                      </a:lnTo>
                      <a:lnTo>
                        <a:pt x="66" y="49"/>
                      </a:lnTo>
                      <a:lnTo>
                        <a:pt x="66" y="54"/>
                      </a:lnTo>
                      <a:lnTo>
                        <a:pt x="68" y="54"/>
                      </a:lnTo>
                      <a:lnTo>
                        <a:pt x="68" y="61"/>
                      </a:lnTo>
                      <a:lnTo>
                        <a:pt x="68" y="62"/>
                      </a:lnTo>
                      <a:lnTo>
                        <a:pt x="67" y="62"/>
                      </a:lnTo>
                      <a:lnTo>
                        <a:pt x="67" y="64"/>
                      </a:lnTo>
                      <a:lnTo>
                        <a:pt x="67" y="66"/>
                      </a:lnTo>
                      <a:lnTo>
                        <a:pt x="67" y="68"/>
                      </a:lnTo>
                      <a:lnTo>
                        <a:pt x="67" y="70"/>
                      </a:lnTo>
                      <a:lnTo>
                        <a:pt x="69" y="70"/>
                      </a:lnTo>
                      <a:lnTo>
                        <a:pt x="71" y="70"/>
                      </a:lnTo>
                      <a:lnTo>
                        <a:pt x="72" y="71"/>
                      </a:lnTo>
                      <a:lnTo>
                        <a:pt x="74" y="71"/>
                      </a:lnTo>
                      <a:lnTo>
                        <a:pt x="76" y="71"/>
                      </a:lnTo>
                      <a:lnTo>
                        <a:pt x="78" y="71"/>
                      </a:lnTo>
                      <a:lnTo>
                        <a:pt x="79" y="71"/>
                      </a:lnTo>
                      <a:lnTo>
                        <a:pt x="81" y="72"/>
                      </a:lnTo>
                      <a:lnTo>
                        <a:pt x="83" y="72"/>
                      </a:lnTo>
                      <a:lnTo>
                        <a:pt x="85" y="72"/>
                      </a:lnTo>
                      <a:lnTo>
                        <a:pt x="86" y="73"/>
                      </a:lnTo>
                      <a:lnTo>
                        <a:pt x="88" y="73"/>
                      </a:lnTo>
                      <a:lnTo>
                        <a:pt x="90" y="73"/>
                      </a:lnTo>
                      <a:lnTo>
                        <a:pt x="91" y="74"/>
                      </a:lnTo>
                      <a:lnTo>
                        <a:pt x="93" y="74"/>
                      </a:lnTo>
                      <a:lnTo>
                        <a:pt x="95" y="75"/>
                      </a:lnTo>
                      <a:lnTo>
                        <a:pt x="96" y="75"/>
                      </a:lnTo>
                      <a:lnTo>
                        <a:pt x="98" y="76"/>
                      </a:lnTo>
                      <a:lnTo>
                        <a:pt x="100" y="76"/>
                      </a:lnTo>
                      <a:lnTo>
                        <a:pt x="101" y="76"/>
                      </a:lnTo>
                      <a:lnTo>
                        <a:pt x="103" y="77"/>
                      </a:lnTo>
                      <a:lnTo>
                        <a:pt x="105" y="77"/>
                      </a:lnTo>
                      <a:lnTo>
                        <a:pt x="106" y="78"/>
                      </a:lnTo>
                      <a:lnTo>
                        <a:pt x="108" y="78"/>
                      </a:lnTo>
                      <a:lnTo>
                        <a:pt x="110" y="79"/>
                      </a:lnTo>
                      <a:lnTo>
                        <a:pt x="111" y="79"/>
                      </a:lnTo>
                      <a:lnTo>
                        <a:pt x="113" y="80"/>
                      </a:lnTo>
                      <a:lnTo>
                        <a:pt x="115" y="80"/>
                      </a:lnTo>
                      <a:lnTo>
                        <a:pt x="116" y="81"/>
                      </a:lnTo>
                      <a:lnTo>
                        <a:pt x="118" y="82"/>
                      </a:lnTo>
                      <a:lnTo>
                        <a:pt x="120" y="82"/>
                      </a:lnTo>
                      <a:lnTo>
                        <a:pt x="121" y="83"/>
                      </a:lnTo>
                      <a:lnTo>
                        <a:pt x="122" y="83"/>
                      </a:lnTo>
                      <a:lnTo>
                        <a:pt x="123" y="83"/>
                      </a:lnTo>
                      <a:lnTo>
                        <a:pt x="125" y="83"/>
                      </a:lnTo>
                      <a:lnTo>
                        <a:pt x="126" y="83"/>
                      </a:lnTo>
                      <a:lnTo>
                        <a:pt x="127" y="84"/>
                      </a:lnTo>
                      <a:lnTo>
                        <a:pt x="128" y="84"/>
                      </a:lnTo>
                      <a:lnTo>
                        <a:pt x="130" y="84"/>
                      </a:lnTo>
                      <a:lnTo>
                        <a:pt x="131" y="84"/>
                      </a:lnTo>
                      <a:lnTo>
                        <a:pt x="132" y="85"/>
                      </a:lnTo>
                      <a:lnTo>
                        <a:pt x="133" y="85"/>
                      </a:lnTo>
                      <a:lnTo>
                        <a:pt x="134" y="85"/>
                      </a:lnTo>
                      <a:lnTo>
                        <a:pt x="135" y="86"/>
                      </a:lnTo>
                      <a:lnTo>
                        <a:pt x="136" y="87"/>
                      </a:lnTo>
                      <a:lnTo>
                        <a:pt x="137" y="88"/>
                      </a:lnTo>
                      <a:lnTo>
                        <a:pt x="137" y="89"/>
                      </a:lnTo>
                      <a:lnTo>
                        <a:pt x="138" y="90"/>
                      </a:lnTo>
                      <a:lnTo>
                        <a:pt x="138" y="91"/>
                      </a:lnTo>
                      <a:lnTo>
                        <a:pt x="138" y="93"/>
                      </a:lnTo>
                      <a:lnTo>
                        <a:pt x="137" y="94"/>
                      </a:lnTo>
                      <a:lnTo>
                        <a:pt x="137" y="96"/>
                      </a:lnTo>
                      <a:lnTo>
                        <a:pt x="137" y="97"/>
                      </a:lnTo>
                      <a:lnTo>
                        <a:pt x="137" y="98"/>
                      </a:lnTo>
                      <a:lnTo>
                        <a:pt x="136" y="100"/>
                      </a:lnTo>
                      <a:lnTo>
                        <a:pt x="136" y="101"/>
                      </a:lnTo>
                      <a:lnTo>
                        <a:pt x="136" y="106"/>
                      </a:lnTo>
                      <a:lnTo>
                        <a:pt x="136" y="112"/>
                      </a:lnTo>
                      <a:lnTo>
                        <a:pt x="136" y="117"/>
                      </a:lnTo>
                      <a:lnTo>
                        <a:pt x="136" y="122"/>
                      </a:lnTo>
                      <a:lnTo>
                        <a:pt x="135" y="127"/>
                      </a:lnTo>
                      <a:lnTo>
                        <a:pt x="135" y="131"/>
                      </a:lnTo>
                      <a:lnTo>
                        <a:pt x="134" y="136"/>
                      </a:lnTo>
                      <a:lnTo>
                        <a:pt x="133" y="141"/>
                      </a:lnTo>
                      <a:lnTo>
                        <a:pt x="133" y="143"/>
                      </a:lnTo>
                      <a:lnTo>
                        <a:pt x="133" y="145"/>
                      </a:lnTo>
                      <a:lnTo>
                        <a:pt x="133" y="147"/>
                      </a:lnTo>
                      <a:lnTo>
                        <a:pt x="133" y="148"/>
                      </a:lnTo>
                      <a:lnTo>
                        <a:pt x="133" y="150"/>
                      </a:lnTo>
                      <a:lnTo>
                        <a:pt x="132" y="152"/>
                      </a:lnTo>
                      <a:lnTo>
                        <a:pt x="132" y="153"/>
                      </a:lnTo>
                      <a:lnTo>
                        <a:pt x="131" y="155"/>
                      </a:lnTo>
                      <a:lnTo>
                        <a:pt x="131" y="156"/>
                      </a:lnTo>
                      <a:lnTo>
                        <a:pt x="130" y="156"/>
                      </a:lnTo>
                      <a:lnTo>
                        <a:pt x="129" y="157"/>
                      </a:lnTo>
                      <a:lnTo>
                        <a:pt x="128" y="157"/>
                      </a:lnTo>
                      <a:lnTo>
                        <a:pt x="127" y="158"/>
                      </a:lnTo>
                      <a:lnTo>
                        <a:pt x="126" y="158"/>
                      </a:lnTo>
                      <a:lnTo>
                        <a:pt x="125" y="158"/>
                      </a:lnTo>
                      <a:lnTo>
                        <a:pt x="124" y="159"/>
                      </a:lnTo>
                      <a:lnTo>
                        <a:pt x="123" y="160"/>
                      </a:lnTo>
                      <a:lnTo>
                        <a:pt x="122" y="160"/>
                      </a:lnTo>
                      <a:lnTo>
                        <a:pt x="121" y="160"/>
                      </a:lnTo>
                      <a:lnTo>
                        <a:pt x="121" y="161"/>
                      </a:lnTo>
                      <a:lnTo>
                        <a:pt x="120" y="161"/>
                      </a:lnTo>
                      <a:lnTo>
                        <a:pt x="119" y="162"/>
                      </a:lnTo>
                      <a:lnTo>
                        <a:pt x="118" y="162"/>
                      </a:lnTo>
                      <a:lnTo>
                        <a:pt x="117" y="162"/>
                      </a:lnTo>
                      <a:lnTo>
                        <a:pt x="116" y="162"/>
                      </a:lnTo>
                      <a:lnTo>
                        <a:pt x="115" y="162"/>
                      </a:lnTo>
                      <a:lnTo>
                        <a:pt x="114" y="162"/>
                      </a:lnTo>
                      <a:lnTo>
                        <a:pt x="113" y="162"/>
                      </a:lnTo>
                      <a:lnTo>
                        <a:pt x="112" y="162"/>
                      </a:lnTo>
                      <a:lnTo>
                        <a:pt x="111" y="162"/>
                      </a:lnTo>
                      <a:lnTo>
                        <a:pt x="110" y="162"/>
                      </a:lnTo>
                      <a:lnTo>
                        <a:pt x="109" y="162"/>
                      </a:lnTo>
                      <a:lnTo>
                        <a:pt x="108" y="161"/>
                      </a:lnTo>
                      <a:lnTo>
                        <a:pt x="106" y="161"/>
                      </a:lnTo>
                      <a:lnTo>
                        <a:pt x="105" y="161"/>
                      </a:lnTo>
                      <a:lnTo>
                        <a:pt x="103" y="160"/>
                      </a:lnTo>
                      <a:lnTo>
                        <a:pt x="102" y="160"/>
                      </a:lnTo>
                      <a:lnTo>
                        <a:pt x="100" y="160"/>
                      </a:lnTo>
                      <a:lnTo>
                        <a:pt x="99" y="159"/>
                      </a:lnTo>
                      <a:lnTo>
                        <a:pt x="97" y="159"/>
                      </a:lnTo>
                      <a:lnTo>
                        <a:pt x="96" y="158"/>
                      </a:lnTo>
                      <a:lnTo>
                        <a:pt x="95" y="158"/>
                      </a:lnTo>
                      <a:lnTo>
                        <a:pt x="93" y="158"/>
                      </a:lnTo>
                      <a:lnTo>
                        <a:pt x="92" y="157"/>
                      </a:lnTo>
                      <a:lnTo>
                        <a:pt x="90" y="157"/>
                      </a:lnTo>
                      <a:lnTo>
                        <a:pt x="89" y="156"/>
                      </a:lnTo>
                      <a:lnTo>
                        <a:pt x="87" y="156"/>
                      </a:lnTo>
                      <a:lnTo>
                        <a:pt x="86" y="155"/>
                      </a:lnTo>
                      <a:lnTo>
                        <a:pt x="85" y="155"/>
                      </a:lnTo>
                      <a:lnTo>
                        <a:pt x="83" y="155"/>
                      </a:lnTo>
                      <a:lnTo>
                        <a:pt x="82" y="154"/>
                      </a:lnTo>
                      <a:lnTo>
                        <a:pt x="80" y="154"/>
                      </a:lnTo>
                      <a:lnTo>
                        <a:pt x="79" y="153"/>
                      </a:lnTo>
                      <a:lnTo>
                        <a:pt x="77" y="153"/>
                      </a:lnTo>
                      <a:lnTo>
                        <a:pt x="76" y="152"/>
                      </a:lnTo>
                      <a:lnTo>
                        <a:pt x="75" y="152"/>
                      </a:lnTo>
                      <a:lnTo>
                        <a:pt x="73" y="151"/>
                      </a:lnTo>
                      <a:lnTo>
                        <a:pt x="72" y="151"/>
                      </a:lnTo>
                      <a:lnTo>
                        <a:pt x="70" y="151"/>
                      </a:lnTo>
                      <a:lnTo>
                        <a:pt x="69" y="150"/>
                      </a:lnTo>
                      <a:lnTo>
                        <a:pt x="67" y="150"/>
                      </a:lnTo>
                      <a:lnTo>
                        <a:pt x="66" y="149"/>
                      </a:lnTo>
                      <a:lnTo>
                        <a:pt x="65" y="149"/>
                      </a:lnTo>
                      <a:lnTo>
                        <a:pt x="63" y="148"/>
                      </a:lnTo>
                      <a:lnTo>
                        <a:pt x="62" y="148"/>
                      </a:lnTo>
                      <a:lnTo>
                        <a:pt x="61" y="148"/>
                      </a:lnTo>
                      <a:lnTo>
                        <a:pt x="61" y="147"/>
                      </a:lnTo>
                      <a:lnTo>
                        <a:pt x="60" y="147"/>
                      </a:lnTo>
                      <a:lnTo>
                        <a:pt x="59" y="147"/>
                      </a:lnTo>
                      <a:lnTo>
                        <a:pt x="58" y="146"/>
                      </a:lnTo>
                      <a:lnTo>
                        <a:pt x="57" y="146"/>
                      </a:lnTo>
                      <a:lnTo>
                        <a:pt x="56" y="146"/>
                      </a:lnTo>
                      <a:lnTo>
                        <a:pt x="55" y="145"/>
                      </a:lnTo>
                      <a:lnTo>
                        <a:pt x="54" y="145"/>
                      </a:lnTo>
                      <a:lnTo>
                        <a:pt x="53" y="145"/>
                      </a:lnTo>
                      <a:lnTo>
                        <a:pt x="52" y="144"/>
                      </a:lnTo>
                      <a:lnTo>
                        <a:pt x="51" y="144"/>
                      </a:lnTo>
                      <a:lnTo>
                        <a:pt x="50" y="144"/>
                      </a:lnTo>
                      <a:lnTo>
                        <a:pt x="49" y="143"/>
                      </a:lnTo>
                      <a:lnTo>
                        <a:pt x="48" y="143"/>
                      </a:lnTo>
                      <a:lnTo>
                        <a:pt x="47" y="143"/>
                      </a:lnTo>
                      <a:lnTo>
                        <a:pt x="46" y="142"/>
                      </a:lnTo>
                      <a:lnTo>
                        <a:pt x="45" y="142"/>
                      </a:lnTo>
                      <a:lnTo>
                        <a:pt x="44" y="142"/>
                      </a:lnTo>
                      <a:lnTo>
                        <a:pt x="43" y="141"/>
                      </a:lnTo>
                      <a:lnTo>
                        <a:pt x="42" y="141"/>
                      </a:lnTo>
                      <a:lnTo>
                        <a:pt x="41" y="140"/>
                      </a:lnTo>
                      <a:lnTo>
                        <a:pt x="40" y="140"/>
                      </a:lnTo>
                      <a:lnTo>
                        <a:pt x="39" y="139"/>
                      </a:lnTo>
                      <a:lnTo>
                        <a:pt x="39" y="138"/>
                      </a:lnTo>
                      <a:lnTo>
                        <a:pt x="39" y="136"/>
                      </a:lnTo>
                      <a:lnTo>
                        <a:pt x="39" y="135"/>
                      </a:lnTo>
                      <a:lnTo>
                        <a:pt x="40" y="134"/>
                      </a:lnTo>
                      <a:lnTo>
                        <a:pt x="40" y="133"/>
                      </a:lnTo>
                      <a:lnTo>
                        <a:pt x="40" y="131"/>
                      </a:lnTo>
                      <a:lnTo>
                        <a:pt x="40" y="130"/>
                      </a:lnTo>
                      <a:lnTo>
                        <a:pt x="39" y="121"/>
                      </a:lnTo>
                      <a:lnTo>
                        <a:pt x="38" y="121"/>
                      </a:lnTo>
                      <a:lnTo>
                        <a:pt x="37" y="121"/>
                      </a:lnTo>
                      <a:lnTo>
                        <a:pt x="36" y="121"/>
                      </a:lnTo>
                      <a:lnTo>
                        <a:pt x="35" y="120"/>
                      </a:lnTo>
                      <a:lnTo>
                        <a:pt x="34" y="120"/>
                      </a:lnTo>
                      <a:lnTo>
                        <a:pt x="33" y="120"/>
                      </a:lnTo>
                      <a:lnTo>
                        <a:pt x="33" y="119"/>
                      </a:lnTo>
                      <a:lnTo>
                        <a:pt x="32" y="119"/>
                      </a:lnTo>
                      <a:lnTo>
                        <a:pt x="31" y="118"/>
                      </a:lnTo>
                      <a:lnTo>
                        <a:pt x="30" y="118"/>
                      </a:lnTo>
                      <a:lnTo>
                        <a:pt x="30" y="117"/>
                      </a:lnTo>
                      <a:lnTo>
                        <a:pt x="29" y="115"/>
                      </a:lnTo>
                      <a:lnTo>
                        <a:pt x="28" y="114"/>
                      </a:lnTo>
                      <a:lnTo>
                        <a:pt x="28" y="112"/>
                      </a:lnTo>
                      <a:lnTo>
                        <a:pt x="27" y="110"/>
                      </a:lnTo>
                      <a:lnTo>
                        <a:pt x="27" y="108"/>
                      </a:lnTo>
                      <a:lnTo>
                        <a:pt x="28" y="106"/>
                      </a:lnTo>
                      <a:lnTo>
                        <a:pt x="28" y="104"/>
                      </a:lnTo>
                      <a:lnTo>
                        <a:pt x="29" y="102"/>
                      </a:lnTo>
                      <a:lnTo>
                        <a:pt x="29" y="101"/>
                      </a:lnTo>
                      <a:lnTo>
                        <a:pt x="29" y="100"/>
                      </a:lnTo>
                      <a:lnTo>
                        <a:pt x="30" y="100"/>
                      </a:lnTo>
                      <a:lnTo>
                        <a:pt x="30" y="99"/>
                      </a:lnTo>
                      <a:lnTo>
                        <a:pt x="31" y="99"/>
                      </a:lnTo>
                      <a:lnTo>
                        <a:pt x="31" y="98"/>
                      </a:lnTo>
                      <a:lnTo>
                        <a:pt x="32" y="97"/>
                      </a:lnTo>
                      <a:lnTo>
                        <a:pt x="32" y="96"/>
                      </a:lnTo>
                      <a:lnTo>
                        <a:pt x="33" y="96"/>
                      </a:lnTo>
                      <a:lnTo>
                        <a:pt x="33" y="95"/>
                      </a:lnTo>
                      <a:lnTo>
                        <a:pt x="34" y="95"/>
                      </a:lnTo>
                      <a:lnTo>
                        <a:pt x="35" y="95"/>
                      </a:lnTo>
                      <a:lnTo>
                        <a:pt x="36" y="94"/>
                      </a:lnTo>
                      <a:lnTo>
                        <a:pt x="37" y="94"/>
                      </a:lnTo>
                      <a:lnTo>
                        <a:pt x="38" y="94"/>
                      </a:lnTo>
                      <a:lnTo>
                        <a:pt x="39" y="94"/>
                      </a:lnTo>
                      <a:lnTo>
                        <a:pt x="41" y="93"/>
                      </a:lnTo>
                      <a:lnTo>
                        <a:pt x="41" y="91"/>
                      </a:lnTo>
                      <a:lnTo>
                        <a:pt x="41" y="90"/>
                      </a:lnTo>
                      <a:lnTo>
                        <a:pt x="41" y="88"/>
                      </a:lnTo>
                      <a:lnTo>
                        <a:pt x="41" y="86"/>
                      </a:lnTo>
                      <a:lnTo>
                        <a:pt x="40" y="85"/>
                      </a:lnTo>
                      <a:lnTo>
                        <a:pt x="40" y="83"/>
                      </a:lnTo>
                      <a:lnTo>
                        <a:pt x="40" y="81"/>
                      </a:lnTo>
                      <a:lnTo>
                        <a:pt x="40" y="80"/>
                      </a:lnTo>
                      <a:lnTo>
                        <a:pt x="40" y="79"/>
                      </a:lnTo>
                      <a:lnTo>
                        <a:pt x="41" y="78"/>
                      </a:lnTo>
                      <a:lnTo>
                        <a:pt x="41" y="77"/>
                      </a:lnTo>
                      <a:lnTo>
                        <a:pt x="42" y="76"/>
                      </a:lnTo>
                      <a:lnTo>
                        <a:pt x="42" y="75"/>
                      </a:lnTo>
                      <a:lnTo>
                        <a:pt x="43" y="74"/>
                      </a:lnTo>
                      <a:lnTo>
                        <a:pt x="43" y="73"/>
                      </a:lnTo>
                      <a:lnTo>
                        <a:pt x="44" y="73"/>
                      </a:lnTo>
                      <a:lnTo>
                        <a:pt x="45" y="72"/>
                      </a:lnTo>
                      <a:lnTo>
                        <a:pt x="46" y="72"/>
                      </a:lnTo>
                      <a:lnTo>
                        <a:pt x="47" y="71"/>
                      </a:lnTo>
                      <a:lnTo>
                        <a:pt x="48" y="71"/>
                      </a:lnTo>
                      <a:lnTo>
                        <a:pt x="48" y="70"/>
                      </a:lnTo>
                      <a:lnTo>
                        <a:pt x="49" y="70"/>
                      </a:lnTo>
                      <a:lnTo>
                        <a:pt x="50" y="69"/>
                      </a:lnTo>
                      <a:lnTo>
                        <a:pt x="51" y="69"/>
                      </a:lnTo>
                      <a:lnTo>
                        <a:pt x="52" y="69"/>
                      </a:lnTo>
                      <a:lnTo>
                        <a:pt x="52" y="68"/>
                      </a:lnTo>
                      <a:lnTo>
                        <a:pt x="53" y="68"/>
                      </a:lnTo>
                      <a:lnTo>
                        <a:pt x="54" y="68"/>
                      </a:lnTo>
                      <a:lnTo>
                        <a:pt x="55" y="68"/>
                      </a:lnTo>
                      <a:lnTo>
                        <a:pt x="56" y="68"/>
                      </a:lnTo>
                      <a:lnTo>
                        <a:pt x="57" y="69"/>
                      </a:lnTo>
                      <a:lnTo>
                        <a:pt x="58" y="67"/>
                      </a:lnTo>
                      <a:lnTo>
                        <a:pt x="58" y="66"/>
                      </a:lnTo>
                      <a:lnTo>
                        <a:pt x="59" y="64"/>
                      </a:lnTo>
                      <a:lnTo>
                        <a:pt x="59" y="63"/>
                      </a:lnTo>
                      <a:lnTo>
                        <a:pt x="60" y="61"/>
                      </a:lnTo>
                      <a:lnTo>
                        <a:pt x="60" y="59"/>
                      </a:lnTo>
                      <a:lnTo>
                        <a:pt x="60" y="58"/>
                      </a:lnTo>
                      <a:lnTo>
                        <a:pt x="60" y="56"/>
                      </a:lnTo>
                      <a:lnTo>
                        <a:pt x="60" y="55"/>
                      </a:lnTo>
                      <a:lnTo>
                        <a:pt x="61" y="54"/>
                      </a:lnTo>
                      <a:lnTo>
                        <a:pt x="61" y="53"/>
                      </a:lnTo>
                      <a:lnTo>
                        <a:pt x="62" y="52"/>
                      </a:lnTo>
                      <a:lnTo>
                        <a:pt x="62" y="50"/>
                      </a:lnTo>
                      <a:lnTo>
                        <a:pt x="62" y="47"/>
                      </a:lnTo>
                      <a:lnTo>
                        <a:pt x="62" y="45"/>
                      </a:lnTo>
                      <a:lnTo>
                        <a:pt x="62" y="43"/>
                      </a:lnTo>
                      <a:lnTo>
                        <a:pt x="62" y="40"/>
                      </a:lnTo>
                      <a:lnTo>
                        <a:pt x="61" y="38"/>
                      </a:lnTo>
                      <a:lnTo>
                        <a:pt x="61" y="36"/>
                      </a:lnTo>
                      <a:lnTo>
                        <a:pt x="61" y="33"/>
                      </a:lnTo>
                      <a:lnTo>
                        <a:pt x="61" y="31"/>
                      </a:lnTo>
                      <a:lnTo>
                        <a:pt x="60" y="29"/>
                      </a:lnTo>
                      <a:lnTo>
                        <a:pt x="60" y="26"/>
                      </a:lnTo>
                      <a:lnTo>
                        <a:pt x="59" y="24"/>
                      </a:lnTo>
                      <a:lnTo>
                        <a:pt x="59" y="22"/>
                      </a:lnTo>
                      <a:lnTo>
                        <a:pt x="58" y="20"/>
                      </a:lnTo>
                      <a:lnTo>
                        <a:pt x="58" y="18"/>
                      </a:lnTo>
                      <a:lnTo>
                        <a:pt x="57" y="15"/>
                      </a:lnTo>
                      <a:lnTo>
                        <a:pt x="57" y="14"/>
                      </a:lnTo>
                      <a:lnTo>
                        <a:pt x="56" y="13"/>
                      </a:lnTo>
                      <a:lnTo>
                        <a:pt x="56" y="12"/>
                      </a:lnTo>
                      <a:lnTo>
                        <a:pt x="55" y="11"/>
                      </a:lnTo>
                      <a:lnTo>
                        <a:pt x="54" y="10"/>
                      </a:lnTo>
                      <a:lnTo>
                        <a:pt x="53" y="9"/>
                      </a:lnTo>
                      <a:lnTo>
                        <a:pt x="52" y="8"/>
                      </a:lnTo>
                      <a:lnTo>
                        <a:pt x="51" y="7"/>
                      </a:lnTo>
                      <a:lnTo>
                        <a:pt x="50" y="6"/>
                      </a:lnTo>
                      <a:lnTo>
                        <a:pt x="49" y="6"/>
                      </a:lnTo>
                      <a:lnTo>
                        <a:pt x="48" y="5"/>
                      </a:lnTo>
                      <a:lnTo>
                        <a:pt x="47" y="5"/>
                      </a:lnTo>
                      <a:lnTo>
                        <a:pt x="46" y="5"/>
                      </a:lnTo>
                      <a:lnTo>
                        <a:pt x="44" y="5"/>
                      </a:lnTo>
                      <a:lnTo>
                        <a:pt x="43" y="4"/>
                      </a:lnTo>
                      <a:lnTo>
                        <a:pt x="42" y="5"/>
                      </a:lnTo>
                      <a:lnTo>
                        <a:pt x="41" y="5"/>
                      </a:lnTo>
                      <a:lnTo>
                        <a:pt x="40" y="5"/>
                      </a:lnTo>
                      <a:lnTo>
                        <a:pt x="39" y="6"/>
                      </a:lnTo>
                      <a:lnTo>
                        <a:pt x="38" y="6"/>
                      </a:lnTo>
                      <a:lnTo>
                        <a:pt x="37" y="7"/>
                      </a:lnTo>
                      <a:lnTo>
                        <a:pt x="36" y="8"/>
                      </a:lnTo>
                      <a:lnTo>
                        <a:pt x="35" y="9"/>
                      </a:lnTo>
                      <a:lnTo>
                        <a:pt x="34" y="9"/>
                      </a:lnTo>
                      <a:lnTo>
                        <a:pt x="33" y="10"/>
                      </a:lnTo>
                      <a:lnTo>
                        <a:pt x="33" y="11"/>
                      </a:lnTo>
                      <a:lnTo>
                        <a:pt x="32" y="12"/>
                      </a:lnTo>
                      <a:lnTo>
                        <a:pt x="31" y="13"/>
                      </a:lnTo>
                      <a:lnTo>
                        <a:pt x="30" y="14"/>
                      </a:lnTo>
                      <a:lnTo>
                        <a:pt x="30" y="15"/>
                      </a:lnTo>
                      <a:lnTo>
                        <a:pt x="29" y="16"/>
                      </a:lnTo>
                      <a:lnTo>
                        <a:pt x="27" y="18"/>
                      </a:lnTo>
                      <a:lnTo>
                        <a:pt x="26" y="20"/>
                      </a:lnTo>
                      <a:lnTo>
                        <a:pt x="25" y="22"/>
                      </a:lnTo>
                      <a:lnTo>
                        <a:pt x="24" y="24"/>
                      </a:lnTo>
                      <a:lnTo>
                        <a:pt x="23" y="26"/>
                      </a:lnTo>
                      <a:lnTo>
                        <a:pt x="22" y="29"/>
                      </a:lnTo>
                      <a:lnTo>
                        <a:pt x="22" y="31"/>
                      </a:lnTo>
                      <a:lnTo>
                        <a:pt x="21" y="33"/>
                      </a:lnTo>
                      <a:lnTo>
                        <a:pt x="20" y="36"/>
                      </a:lnTo>
                      <a:lnTo>
                        <a:pt x="19" y="38"/>
                      </a:lnTo>
                      <a:lnTo>
                        <a:pt x="19" y="40"/>
                      </a:lnTo>
                      <a:lnTo>
                        <a:pt x="18" y="43"/>
                      </a:lnTo>
                      <a:lnTo>
                        <a:pt x="18" y="45"/>
                      </a:lnTo>
                      <a:lnTo>
                        <a:pt x="17" y="48"/>
                      </a:lnTo>
                      <a:lnTo>
                        <a:pt x="16" y="50"/>
                      </a:lnTo>
                      <a:lnTo>
                        <a:pt x="16" y="52"/>
                      </a:lnTo>
                      <a:lnTo>
                        <a:pt x="16" y="54"/>
                      </a:lnTo>
                      <a:lnTo>
                        <a:pt x="16" y="55"/>
                      </a:lnTo>
                      <a:lnTo>
                        <a:pt x="16" y="56"/>
                      </a:lnTo>
                      <a:lnTo>
                        <a:pt x="16" y="57"/>
                      </a:lnTo>
                      <a:lnTo>
                        <a:pt x="16" y="59"/>
                      </a:lnTo>
                      <a:lnTo>
                        <a:pt x="16" y="60"/>
                      </a:lnTo>
                      <a:lnTo>
                        <a:pt x="15" y="61"/>
                      </a:lnTo>
                      <a:lnTo>
                        <a:pt x="15" y="62"/>
                      </a:lnTo>
                      <a:lnTo>
                        <a:pt x="15" y="65"/>
                      </a:lnTo>
                      <a:lnTo>
                        <a:pt x="15" y="68"/>
                      </a:lnTo>
                      <a:lnTo>
                        <a:pt x="16" y="71"/>
                      </a:lnTo>
                      <a:lnTo>
                        <a:pt x="16" y="74"/>
                      </a:lnTo>
                      <a:lnTo>
                        <a:pt x="17" y="77"/>
                      </a:lnTo>
                      <a:lnTo>
                        <a:pt x="17" y="80"/>
                      </a:lnTo>
                      <a:lnTo>
                        <a:pt x="18" y="83"/>
                      </a:lnTo>
                      <a:lnTo>
                        <a:pt x="19" y="86"/>
                      </a:lnTo>
                      <a:lnTo>
                        <a:pt x="19" y="89"/>
                      </a:lnTo>
                      <a:lnTo>
                        <a:pt x="20" y="91"/>
                      </a:lnTo>
                      <a:lnTo>
                        <a:pt x="21" y="93"/>
                      </a:lnTo>
                      <a:lnTo>
                        <a:pt x="21" y="96"/>
                      </a:lnTo>
                      <a:lnTo>
                        <a:pt x="22" y="98"/>
                      </a:lnTo>
                      <a:lnTo>
                        <a:pt x="23" y="101"/>
                      </a:lnTo>
                      <a:lnTo>
                        <a:pt x="24" y="103"/>
                      </a:lnTo>
                      <a:lnTo>
                        <a:pt x="24" y="105"/>
                      </a:lnTo>
                      <a:lnTo>
                        <a:pt x="25" y="108"/>
                      </a:lnTo>
                      <a:lnTo>
                        <a:pt x="26" y="110"/>
                      </a:lnTo>
                      <a:lnTo>
                        <a:pt x="26" y="112"/>
                      </a:lnTo>
                      <a:lnTo>
                        <a:pt x="26" y="115"/>
                      </a:lnTo>
                      <a:lnTo>
                        <a:pt x="27" y="117"/>
                      </a:lnTo>
                      <a:lnTo>
                        <a:pt x="27" y="120"/>
                      </a:lnTo>
                      <a:lnTo>
                        <a:pt x="27" y="123"/>
                      </a:lnTo>
                      <a:lnTo>
                        <a:pt x="26" y="125"/>
                      </a:lnTo>
                      <a:lnTo>
                        <a:pt x="26" y="126"/>
                      </a:lnTo>
                      <a:lnTo>
                        <a:pt x="26" y="127"/>
                      </a:lnTo>
                      <a:lnTo>
                        <a:pt x="25" y="127"/>
                      </a:lnTo>
                      <a:lnTo>
                        <a:pt x="25" y="128"/>
                      </a:lnTo>
                      <a:lnTo>
                        <a:pt x="24" y="128"/>
                      </a:lnTo>
                      <a:lnTo>
                        <a:pt x="24" y="129"/>
                      </a:lnTo>
                      <a:lnTo>
                        <a:pt x="23" y="130"/>
                      </a:lnTo>
                      <a:lnTo>
                        <a:pt x="22" y="130"/>
                      </a:lnTo>
                      <a:lnTo>
                        <a:pt x="21" y="131"/>
                      </a:lnTo>
                      <a:lnTo>
                        <a:pt x="20" y="131"/>
                      </a:lnTo>
                      <a:lnTo>
                        <a:pt x="19" y="131"/>
                      </a:lnTo>
                      <a:lnTo>
                        <a:pt x="18" y="131"/>
                      </a:lnTo>
                      <a:lnTo>
                        <a:pt x="17" y="132"/>
                      </a:lnTo>
                      <a:lnTo>
                        <a:pt x="16" y="131"/>
                      </a:lnTo>
                      <a:lnTo>
                        <a:pt x="15" y="131"/>
                      </a:lnTo>
                      <a:lnTo>
                        <a:pt x="14" y="131"/>
                      </a:lnTo>
                      <a:lnTo>
                        <a:pt x="13" y="131"/>
                      </a:lnTo>
                      <a:lnTo>
                        <a:pt x="12" y="130"/>
                      </a:lnTo>
                      <a:lnTo>
                        <a:pt x="11" y="130"/>
                      </a:lnTo>
                      <a:lnTo>
                        <a:pt x="10" y="129"/>
                      </a:lnTo>
                      <a:lnTo>
                        <a:pt x="9" y="128"/>
                      </a:lnTo>
                      <a:lnTo>
                        <a:pt x="8" y="128"/>
                      </a:lnTo>
                      <a:lnTo>
                        <a:pt x="7" y="127"/>
                      </a:lnTo>
                      <a:lnTo>
                        <a:pt x="6" y="126"/>
                      </a:lnTo>
                      <a:lnTo>
                        <a:pt x="6" y="125"/>
                      </a:lnTo>
                      <a:lnTo>
                        <a:pt x="5" y="125"/>
                      </a:lnTo>
                      <a:lnTo>
                        <a:pt x="4" y="124"/>
                      </a:lnTo>
                      <a:lnTo>
                        <a:pt x="4" y="123"/>
                      </a:lnTo>
                      <a:lnTo>
                        <a:pt x="3" y="122"/>
                      </a:lnTo>
                      <a:lnTo>
                        <a:pt x="3" y="121"/>
                      </a:lnTo>
                      <a:lnTo>
                        <a:pt x="2" y="120"/>
                      </a:lnTo>
                      <a:lnTo>
                        <a:pt x="2" y="119"/>
                      </a:lnTo>
                      <a:lnTo>
                        <a:pt x="2" y="118"/>
                      </a:lnTo>
                      <a:lnTo>
                        <a:pt x="1" y="117"/>
                      </a:lnTo>
                      <a:lnTo>
                        <a:pt x="1" y="116"/>
                      </a:lnTo>
                      <a:lnTo>
                        <a:pt x="1" y="115"/>
                      </a:lnTo>
                      <a:lnTo>
                        <a:pt x="1" y="114"/>
                      </a:lnTo>
                      <a:lnTo>
                        <a:pt x="0" y="113"/>
                      </a:lnTo>
                      <a:lnTo>
                        <a:pt x="0" y="112"/>
                      </a:lnTo>
                      <a:lnTo>
                        <a:pt x="0" y="111"/>
                      </a:lnTo>
                      <a:lnTo>
                        <a:pt x="0" y="110"/>
                      </a:lnTo>
                      <a:lnTo>
                        <a:pt x="0" y="109"/>
                      </a:lnTo>
                      <a:lnTo>
                        <a:pt x="0" y="108"/>
                      </a:lnTo>
                      <a:lnTo>
                        <a:pt x="0" y="107"/>
                      </a:lnTo>
                      <a:lnTo>
                        <a:pt x="0" y="105"/>
                      </a:lnTo>
                      <a:lnTo>
                        <a:pt x="1" y="104"/>
                      </a:lnTo>
                      <a:lnTo>
                        <a:pt x="2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close/>
                    </a:path>
                  </a:pathLst>
                </a:custGeom>
                <a:solidFill>
                  <a:srgbClr val="0000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03" name="Freeform 1003">
                  <a:extLst>
                    <a:ext uri="{FF2B5EF4-FFF2-40B4-BE49-F238E27FC236}">
                      <a16:creationId xmlns:a16="http://schemas.microsoft.com/office/drawing/2014/main" id="{25A82874-15C1-46A3-9946-74A62F3549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" y="101"/>
                  <a:ext cx="9" cy="10"/>
                </a:xfrm>
                <a:custGeom>
                  <a:avLst/>
                  <a:gdLst>
                    <a:gd name="T0" fmla="*/ 4 w 9"/>
                    <a:gd name="T1" fmla="*/ 1 h 10"/>
                    <a:gd name="T2" fmla="*/ 4 w 9"/>
                    <a:gd name="T3" fmla="*/ 0 h 10"/>
                    <a:gd name="T4" fmla="*/ 5 w 9"/>
                    <a:gd name="T5" fmla="*/ 0 h 10"/>
                    <a:gd name="T6" fmla="*/ 5 w 9"/>
                    <a:gd name="T7" fmla="*/ 0 h 10"/>
                    <a:gd name="T8" fmla="*/ 5 w 9"/>
                    <a:gd name="T9" fmla="*/ 0 h 10"/>
                    <a:gd name="T10" fmla="*/ 6 w 9"/>
                    <a:gd name="T11" fmla="*/ 0 h 10"/>
                    <a:gd name="T12" fmla="*/ 6 w 9"/>
                    <a:gd name="T13" fmla="*/ 0 h 10"/>
                    <a:gd name="T14" fmla="*/ 6 w 9"/>
                    <a:gd name="T15" fmla="*/ 0 h 10"/>
                    <a:gd name="T16" fmla="*/ 7 w 9"/>
                    <a:gd name="T17" fmla="*/ 0 h 10"/>
                    <a:gd name="T18" fmla="*/ 7 w 9"/>
                    <a:gd name="T19" fmla="*/ 1 h 10"/>
                    <a:gd name="T20" fmla="*/ 7 w 9"/>
                    <a:gd name="T21" fmla="*/ 1 h 10"/>
                    <a:gd name="T22" fmla="*/ 8 w 9"/>
                    <a:gd name="T23" fmla="*/ 1 h 10"/>
                    <a:gd name="T24" fmla="*/ 8 w 9"/>
                    <a:gd name="T25" fmla="*/ 1 h 10"/>
                    <a:gd name="T26" fmla="*/ 8 w 9"/>
                    <a:gd name="T27" fmla="*/ 1 h 10"/>
                    <a:gd name="T28" fmla="*/ 8 w 9"/>
                    <a:gd name="T29" fmla="*/ 1 h 10"/>
                    <a:gd name="T30" fmla="*/ 9 w 9"/>
                    <a:gd name="T31" fmla="*/ 1 h 10"/>
                    <a:gd name="T32" fmla="*/ 9 w 9"/>
                    <a:gd name="T33" fmla="*/ 2 h 10"/>
                    <a:gd name="T34" fmla="*/ 8 w 9"/>
                    <a:gd name="T35" fmla="*/ 1 h 10"/>
                    <a:gd name="T36" fmla="*/ 8 w 9"/>
                    <a:gd name="T37" fmla="*/ 1 h 10"/>
                    <a:gd name="T38" fmla="*/ 7 w 9"/>
                    <a:gd name="T39" fmla="*/ 1 h 10"/>
                    <a:gd name="T40" fmla="*/ 7 w 9"/>
                    <a:gd name="T41" fmla="*/ 2 h 10"/>
                    <a:gd name="T42" fmla="*/ 6 w 9"/>
                    <a:gd name="T43" fmla="*/ 2 h 10"/>
                    <a:gd name="T44" fmla="*/ 6 w 9"/>
                    <a:gd name="T45" fmla="*/ 2 h 10"/>
                    <a:gd name="T46" fmla="*/ 5 w 9"/>
                    <a:gd name="T47" fmla="*/ 2 h 10"/>
                    <a:gd name="T48" fmla="*/ 5 w 9"/>
                    <a:gd name="T49" fmla="*/ 3 h 10"/>
                    <a:gd name="T50" fmla="*/ 4 w 9"/>
                    <a:gd name="T51" fmla="*/ 3 h 10"/>
                    <a:gd name="T52" fmla="*/ 4 w 9"/>
                    <a:gd name="T53" fmla="*/ 4 h 10"/>
                    <a:gd name="T54" fmla="*/ 3 w 9"/>
                    <a:gd name="T55" fmla="*/ 4 h 10"/>
                    <a:gd name="T56" fmla="*/ 3 w 9"/>
                    <a:gd name="T57" fmla="*/ 5 h 10"/>
                    <a:gd name="T58" fmla="*/ 3 w 9"/>
                    <a:gd name="T59" fmla="*/ 5 h 10"/>
                    <a:gd name="T60" fmla="*/ 2 w 9"/>
                    <a:gd name="T61" fmla="*/ 5 h 10"/>
                    <a:gd name="T62" fmla="*/ 2 w 9"/>
                    <a:gd name="T63" fmla="*/ 6 h 10"/>
                    <a:gd name="T64" fmla="*/ 1 w 9"/>
                    <a:gd name="T65" fmla="*/ 6 h 10"/>
                    <a:gd name="T66" fmla="*/ 1 w 9"/>
                    <a:gd name="T67" fmla="*/ 7 h 10"/>
                    <a:gd name="T68" fmla="*/ 1 w 9"/>
                    <a:gd name="T69" fmla="*/ 7 h 10"/>
                    <a:gd name="T70" fmla="*/ 1 w 9"/>
                    <a:gd name="T71" fmla="*/ 8 h 10"/>
                    <a:gd name="T72" fmla="*/ 1 w 9"/>
                    <a:gd name="T73" fmla="*/ 8 h 10"/>
                    <a:gd name="T74" fmla="*/ 1 w 9"/>
                    <a:gd name="T75" fmla="*/ 9 h 10"/>
                    <a:gd name="T76" fmla="*/ 1 w 9"/>
                    <a:gd name="T77" fmla="*/ 9 h 10"/>
                    <a:gd name="T78" fmla="*/ 0 w 9"/>
                    <a:gd name="T79" fmla="*/ 10 h 10"/>
                    <a:gd name="T80" fmla="*/ 0 w 9"/>
                    <a:gd name="T81" fmla="*/ 10 h 10"/>
                    <a:gd name="T82" fmla="*/ 0 w 9"/>
                    <a:gd name="T83" fmla="*/ 10 h 10"/>
                    <a:gd name="T84" fmla="*/ 0 w 9"/>
                    <a:gd name="T85" fmla="*/ 9 h 10"/>
                    <a:gd name="T86" fmla="*/ 0 w 9"/>
                    <a:gd name="T87" fmla="*/ 8 h 10"/>
                    <a:gd name="T88" fmla="*/ 0 w 9"/>
                    <a:gd name="T89" fmla="*/ 8 h 10"/>
                    <a:gd name="T90" fmla="*/ 0 w 9"/>
                    <a:gd name="T91" fmla="*/ 7 h 10"/>
                    <a:gd name="T92" fmla="*/ 0 w 9"/>
                    <a:gd name="T93" fmla="*/ 6 h 10"/>
                    <a:gd name="T94" fmla="*/ 0 w 9"/>
                    <a:gd name="T95" fmla="*/ 6 h 10"/>
                    <a:gd name="T96" fmla="*/ 0 w 9"/>
                    <a:gd name="T97" fmla="*/ 5 h 10"/>
                    <a:gd name="T98" fmla="*/ 1 w 9"/>
                    <a:gd name="T99" fmla="*/ 4 h 10"/>
                    <a:gd name="T100" fmla="*/ 1 w 9"/>
                    <a:gd name="T101" fmla="*/ 4 h 10"/>
                    <a:gd name="T102" fmla="*/ 1 w 9"/>
                    <a:gd name="T103" fmla="*/ 3 h 10"/>
                    <a:gd name="T104" fmla="*/ 2 w 9"/>
                    <a:gd name="T105" fmla="*/ 2 h 10"/>
                    <a:gd name="T106" fmla="*/ 2 w 9"/>
                    <a:gd name="T107" fmla="*/ 2 h 10"/>
                    <a:gd name="T108" fmla="*/ 3 w 9"/>
                    <a:gd name="T109" fmla="*/ 1 h 10"/>
                    <a:gd name="T110" fmla="*/ 3 w 9"/>
                    <a:gd name="T111" fmla="*/ 1 h 10"/>
                    <a:gd name="T112" fmla="*/ 4 w 9"/>
                    <a:gd name="T113" fmla="*/ 1 h 10"/>
                    <a:gd name="T114" fmla="*/ 4 w 9"/>
                    <a:gd name="T115" fmla="*/ 1 h 10"/>
                    <a:gd name="T116" fmla="*/ 4 w 9"/>
                    <a:gd name="T117" fmla="*/ 1 h 10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9"/>
                    <a:gd name="T178" fmla="*/ 0 h 10"/>
                    <a:gd name="T179" fmla="*/ 9 w 9"/>
                    <a:gd name="T180" fmla="*/ 10 h 10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9" h="10">
                      <a:moveTo>
                        <a:pt x="4" y="1"/>
                      </a:move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9" y="2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5" y="3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FA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04" name="Freeform 1004">
                  <a:extLst>
                    <a:ext uri="{FF2B5EF4-FFF2-40B4-BE49-F238E27FC236}">
                      <a16:creationId xmlns:a16="http://schemas.microsoft.com/office/drawing/2014/main" id="{8CC3AC8B-E164-42A9-8F9E-E0FD0E6FA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" y="105"/>
                  <a:ext cx="10" cy="19"/>
                </a:xfrm>
                <a:custGeom>
                  <a:avLst/>
                  <a:gdLst>
                    <a:gd name="T0" fmla="*/ 0 w 10"/>
                    <a:gd name="T1" fmla="*/ 18 h 19"/>
                    <a:gd name="T2" fmla="*/ 8 w 10"/>
                    <a:gd name="T3" fmla="*/ 0 h 19"/>
                    <a:gd name="T4" fmla="*/ 8 w 10"/>
                    <a:gd name="T5" fmla="*/ 1 h 19"/>
                    <a:gd name="T6" fmla="*/ 9 w 10"/>
                    <a:gd name="T7" fmla="*/ 2 h 19"/>
                    <a:gd name="T8" fmla="*/ 9 w 10"/>
                    <a:gd name="T9" fmla="*/ 3 h 19"/>
                    <a:gd name="T10" fmla="*/ 9 w 10"/>
                    <a:gd name="T11" fmla="*/ 4 h 19"/>
                    <a:gd name="T12" fmla="*/ 9 w 10"/>
                    <a:gd name="T13" fmla="*/ 5 h 19"/>
                    <a:gd name="T14" fmla="*/ 10 w 10"/>
                    <a:gd name="T15" fmla="*/ 6 h 19"/>
                    <a:gd name="T16" fmla="*/ 10 w 10"/>
                    <a:gd name="T17" fmla="*/ 7 h 19"/>
                    <a:gd name="T18" fmla="*/ 10 w 10"/>
                    <a:gd name="T19" fmla="*/ 8 h 19"/>
                    <a:gd name="T20" fmla="*/ 10 w 10"/>
                    <a:gd name="T21" fmla="*/ 9 h 19"/>
                    <a:gd name="T22" fmla="*/ 10 w 10"/>
                    <a:gd name="T23" fmla="*/ 10 h 19"/>
                    <a:gd name="T24" fmla="*/ 10 w 10"/>
                    <a:gd name="T25" fmla="*/ 11 h 19"/>
                    <a:gd name="T26" fmla="*/ 10 w 10"/>
                    <a:gd name="T27" fmla="*/ 12 h 19"/>
                    <a:gd name="T28" fmla="*/ 10 w 10"/>
                    <a:gd name="T29" fmla="*/ 13 h 19"/>
                    <a:gd name="T30" fmla="*/ 9 w 10"/>
                    <a:gd name="T31" fmla="*/ 14 h 19"/>
                    <a:gd name="T32" fmla="*/ 9 w 10"/>
                    <a:gd name="T33" fmla="*/ 15 h 19"/>
                    <a:gd name="T34" fmla="*/ 9 w 10"/>
                    <a:gd name="T35" fmla="*/ 16 h 19"/>
                    <a:gd name="T36" fmla="*/ 9 w 10"/>
                    <a:gd name="T37" fmla="*/ 17 h 19"/>
                    <a:gd name="T38" fmla="*/ 8 w 10"/>
                    <a:gd name="T39" fmla="*/ 17 h 19"/>
                    <a:gd name="T40" fmla="*/ 8 w 10"/>
                    <a:gd name="T41" fmla="*/ 18 h 19"/>
                    <a:gd name="T42" fmla="*/ 8 w 10"/>
                    <a:gd name="T43" fmla="*/ 18 h 19"/>
                    <a:gd name="T44" fmla="*/ 7 w 10"/>
                    <a:gd name="T45" fmla="*/ 18 h 19"/>
                    <a:gd name="T46" fmla="*/ 7 w 10"/>
                    <a:gd name="T47" fmla="*/ 19 h 19"/>
                    <a:gd name="T48" fmla="*/ 6 w 10"/>
                    <a:gd name="T49" fmla="*/ 19 h 19"/>
                    <a:gd name="T50" fmla="*/ 6 w 10"/>
                    <a:gd name="T51" fmla="*/ 19 h 19"/>
                    <a:gd name="T52" fmla="*/ 5 w 10"/>
                    <a:gd name="T53" fmla="*/ 19 h 19"/>
                    <a:gd name="T54" fmla="*/ 5 w 10"/>
                    <a:gd name="T55" fmla="*/ 19 h 19"/>
                    <a:gd name="T56" fmla="*/ 5 w 10"/>
                    <a:gd name="T57" fmla="*/ 19 h 19"/>
                    <a:gd name="T58" fmla="*/ 4 w 10"/>
                    <a:gd name="T59" fmla="*/ 19 h 19"/>
                    <a:gd name="T60" fmla="*/ 4 w 10"/>
                    <a:gd name="T61" fmla="*/ 19 h 19"/>
                    <a:gd name="T62" fmla="*/ 3 w 10"/>
                    <a:gd name="T63" fmla="*/ 19 h 19"/>
                    <a:gd name="T64" fmla="*/ 3 w 10"/>
                    <a:gd name="T65" fmla="*/ 19 h 19"/>
                    <a:gd name="T66" fmla="*/ 3 w 10"/>
                    <a:gd name="T67" fmla="*/ 19 h 19"/>
                    <a:gd name="T68" fmla="*/ 2 w 10"/>
                    <a:gd name="T69" fmla="*/ 19 h 19"/>
                    <a:gd name="T70" fmla="*/ 2 w 10"/>
                    <a:gd name="T71" fmla="*/ 19 h 19"/>
                    <a:gd name="T72" fmla="*/ 1 w 10"/>
                    <a:gd name="T73" fmla="*/ 19 h 19"/>
                    <a:gd name="T74" fmla="*/ 1 w 10"/>
                    <a:gd name="T75" fmla="*/ 18 h 19"/>
                    <a:gd name="T76" fmla="*/ 1 w 10"/>
                    <a:gd name="T77" fmla="*/ 18 h 19"/>
                    <a:gd name="T78" fmla="*/ 0 w 10"/>
                    <a:gd name="T79" fmla="*/ 18 h 19"/>
                    <a:gd name="T80" fmla="*/ 0 w 10"/>
                    <a:gd name="T81" fmla="*/ 18 h 19"/>
                    <a:gd name="T82" fmla="*/ 0 w 10"/>
                    <a:gd name="T83" fmla="*/ 18 h 19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10"/>
                    <a:gd name="T127" fmla="*/ 0 h 19"/>
                    <a:gd name="T128" fmla="*/ 10 w 10"/>
                    <a:gd name="T129" fmla="*/ 19 h 19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10" h="19">
                      <a:moveTo>
                        <a:pt x="0" y="18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9" y="2"/>
                      </a:lnTo>
                      <a:lnTo>
                        <a:pt x="9" y="3"/>
                      </a:lnTo>
                      <a:lnTo>
                        <a:pt x="9" y="4"/>
                      </a:lnTo>
                      <a:lnTo>
                        <a:pt x="9" y="5"/>
                      </a:lnTo>
                      <a:lnTo>
                        <a:pt x="10" y="6"/>
                      </a:lnTo>
                      <a:lnTo>
                        <a:pt x="10" y="7"/>
                      </a:lnTo>
                      <a:lnTo>
                        <a:pt x="10" y="8"/>
                      </a:lnTo>
                      <a:lnTo>
                        <a:pt x="10" y="9"/>
                      </a:lnTo>
                      <a:lnTo>
                        <a:pt x="10" y="10"/>
                      </a:lnTo>
                      <a:lnTo>
                        <a:pt x="10" y="11"/>
                      </a:lnTo>
                      <a:lnTo>
                        <a:pt x="10" y="12"/>
                      </a:lnTo>
                      <a:lnTo>
                        <a:pt x="10" y="13"/>
                      </a:lnTo>
                      <a:lnTo>
                        <a:pt x="9" y="14"/>
                      </a:lnTo>
                      <a:lnTo>
                        <a:pt x="9" y="15"/>
                      </a:lnTo>
                      <a:lnTo>
                        <a:pt x="9" y="16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8" y="18"/>
                      </a:lnTo>
                      <a:lnTo>
                        <a:pt x="7" y="18"/>
                      </a:lnTo>
                      <a:lnTo>
                        <a:pt x="7" y="19"/>
                      </a:lnTo>
                      <a:lnTo>
                        <a:pt x="6" y="19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3" y="19"/>
                      </a:lnTo>
                      <a:lnTo>
                        <a:pt x="2" y="19"/>
                      </a:lnTo>
                      <a:lnTo>
                        <a:pt x="1" y="19"/>
                      </a:lnTo>
                      <a:lnTo>
                        <a:pt x="1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05" name="Freeform 1005">
                  <a:extLst>
                    <a:ext uri="{FF2B5EF4-FFF2-40B4-BE49-F238E27FC236}">
                      <a16:creationId xmlns:a16="http://schemas.microsoft.com/office/drawing/2014/main" id="{7FC0CB59-7F60-4304-B508-D1A3BBB1D1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" y="102"/>
                  <a:ext cx="10" cy="21"/>
                </a:xfrm>
                <a:custGeom>
                  <a:avLst/>
                  <a:gdLst>
                    <a:gd name="T0" fmla="*/ 10 w 10"/>
                    <a:gd name="T1" fmla="*/ 3 h 21"/>
                    <a:gd name="T2" fmla="*/ 2 w 10"/>
                    <a:gd name="T3" fmla="*/ 21 h 21"/>
                    <a:gd name="T4" fmla="*/ 1 w 10"/>
                    <a:gd name="T5" fmla="*/ 20 h 21"/>
                    <a:gd name="T6" fmla="*/ 1 w 10"/>
                    <a:gd name="T7" fmla="*/ 20 h 21"/>
                    <a:gd name="T8" fmla="*/ 1 w 10"/>
                    <a:gd name="T9" fmla="*/ 20 h 21"/>
                    <a:gd name="T10" fmla="*/ 1 w 10"/>
                    <a:gd name="T11" fmla="*/ 20 h 21"/>
                    <a:gd name="T12" fmla="*/ 0 w 10"/>
                    <a:gd name="T13" fmla="*/ 20 h 21"/>
                    <a:gd name="T14" fmla="*/ 0 w 10"/>
                    <a:gd name="T15" fmla="*/ 20 h 21"/>
                    <a:gd name="T16" fmla="*/ 0 w 10"/>
                    <a:gd name="T17" fmla="*/ 19 h 21"/>
                    <a:gd name="T18" fmla="*/ 0 w 10"/>
                    <a:gd name="T19" fmla="*/ 19 h 21"/>
                    <a:gd name="T20" fmla="*/ 9 w 10"/>
                    <a:gd name="T21" fmla="*/ 0 h 21"/>
                    <a:gd name="T22" fmla="*/ 9 w 10"/>
                    <a:gd name="T23" fmla="*/ 0 h 21"/>
                    <a:gd name="T24" fmla="*/ 9 w 10"/>
                    <a:gd name="T25" fmla="*/ 0 h 21"/>
                    <a:gd name="T26" fmla="*/ 9 w 10"/>
                    <a:gd name="T27" fmla="*/ 1 h 21"/>
                    <a:gd name="T28" fmla="*/ 10 w 10"/>
                    <a:gd name="T29" fmla="*/ 1 h 21"/>
                    <a:gd name="T30" fmla="*/ 10 w 10"/>
                    <a:gd name="T31" fmla="*/ 2 h 21"/>
                    <a:gd name="T32" fmla="*/ 10 w 10"/>
                    <a:gd name="T33" fmla="*/ 2 h 21"/>
                    <a:gd name="T34" fmla="*/ 10 w 10"/>
                    <a:gd name="T35" fmla="*/ 2 h 21"/>
                    <a:gd name="T36" fmla="*/ 10 w 10"/>
                    <a:gd name="T37" fmla="*/ 3 h 2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"/>
                    <a:gd name="T58" fmla="*/ 0 h 21"/>
                    <a:gd name="T59" fmla="*/ 10 w 10"/>
                    <a:gd name="T60" fmla="*/ 21 h 2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" h="21">
                      <a:moveTo>
                        <a:pt x="10" y="3"/>
                      </a:moveTo>
                      <a:lnTo>
                        <a:pt x="2" y="21"/>
                      </a:lnTo>
                      <a:lnTo>
                        <a:pt x="1" y="20"/>
                      </a:lnTo>
                      <a:lnTo>
                        <a:pt x="0" y="20"/>
                      </a:lnTo>
                      <a:lnTo>
                        <a:pt x="0" y="19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10" y="1"/>
                      </a:lnTo>
                      <a:lnTo>
                        <a:pt x="10" y="2"/>
                      </a:lnTo>
                      <a:lnTo>
                        <a:pt x="1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06" name="Freeform 1006">
                  <a:extLst>
                    <a:ext uri="{FF2B5EF4-FFF2-40B4-BE49-F238E27FC236}">
                      <a16:creationId xmlns:a16="http://schemas.microsoft.com/office/drawing/2014/main" id="{D0003D33-D29A-4E03-966C-D33EBE1B19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" y="98"/>
                  <a:ext cx="11" cy="23"/>
                </a:xfrm>
                <a:custGeom>
                  <a:avLst/>
                  <a:gdLst>
                    <a:gd name="T0" fmla="*/ 11 w 11"/>
                    <a:gd name="T1" fmla="*/ 4 h 23"/>
                    <a:gd name="T2" fmla="*/ 2 w 11"/>
                    <a:gd name="T3" fmla="*/ 23 h 23"/>
                    <a:gd name="T4" fmla="*/ 2 w 11"/>
                    <a:gd name="T5" fmla="*/ 23 h 23"/>
                    <a:gd name="T6" fmla="*/ 1 w 11"/>
                    <a:gd name="T7" fmla="*/ 23 h 23"/>
                    <a:gd name="T8" fmla="*/ 1 w 11"/>
                    <a:gd name="T9" fmla="*/ 23 h 23"/>
                    <a:gd name="T10" fmla="*/ 1 w 11"/>
                    <a:gd name="T11" fmla="*/ 23 h 23"/>
                    <a:gd name="T12" fmla="*/ 1 w 11"/>
                    <a:gd name="T13" fmla="*/ 23 h 23"/>
                    <a:gd name="T14" fmla="*/ 0 w 11"/>
                    <a:gd name="T15" fmla="*/ 22 h 23"/>
                    <a:gd name="T16" fmla="*/ 0 w 11"/>
                    <a:gd name="T17" fmla="*/ 22 h 23"/>
                    <a:gd name="T18" fmla="*/ 0 w 11"/>
                    <a:gd name="T19" fmla="*/ 22 h 23"/>
                    <a:gd name="T20" fmla="*/ 10 w 11"/>
                    <a:gd name="T21" fmla="*/ 0 h 23"/>
                    <a:gd name="T22" fmla="*/ 10 w 11"/>
                    <a:gd name="T23" fmla="*/ 1 h 23"/>
                    <a:gd name="T24" fmla="*/ 10 w 11"/>
                    <a:gd name="T25" fmla="*/ 1 h 23"/>
                    <a:gd name="T26" fmla="*/ 10 w 11"/>
                    <a:gd name="T27" fmla="*/ 1 h 23"/>
                    <a:gd name="T28" fmla="*/ 11 w 11"/>
                    <a:gd name="T29" fmla="*/ 2 h 23"/>
                    <a:gd name="T30" fmla="*/ 11 w 11"/>
                    <a:gd name="T31" fmla="*/ 2 h 23"/>
                    <a:gd name="T32" fmla="*/ 11 w 11"/>
                    <a:gd name="T33" fmla="*/ 3 h 23"/>
                    <a:gd name="T34" fmla="*/ 11 w 11"/>
                    <a:gd name="T35" fmla="*/ 3 h 23"/>
                    <a:gd name="T36" fmla="*/ 11 w 11"/>
                    <a:gd name="T37" fmla="*/ 4 h 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"/>
                    <a:gd name="T58" fmla="*/ 0 h 23"/>
                    <a:gd name="T59" fmla="*/ 11 w 11"/>
                    <a:gd name="T60" fmla="*/ 23 h 2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" h="23">
                      <a:moveTo>
                        <a:pt x="11" y="4"/>
                      </a:moveTo>
                      <a:lnTo>
                        <a:pt x="2" y="23"/>
                      </a:lnTo>
                      <a:lnTo>
                        <a:pt x="1" y="23"/>
                      </a:lnTo>
                      <a:lnTo>
                        <a:pt x="0" y="22"/>
                      </a:lnTo>
                      <a:lnTo>
                        <a:pt x="10" y="0"/>
                      </a:lnTo>
                      <a:lnTo>
                        <a:pt x="10" y="1"/>
                      </a:lnTo>
                      <a:lnTo>
                        <a:pt x="11" y="2"/>
                      </a:lnTo>
                      <a:lnTo>
                        <a:pt x="11" y="3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0F0F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07" name="Freeform 1007">
                  <a:extLst>
                    <a:ext uri="{FF2B5EF4-FFF2-40B4-BE49-F238E27FC236}">
                      <a16:creationId xmlns:a16="http://schemas.microsoft.com/office/drawing/2014/main" id="{9EE2A555-8A8C-4000-B6D3-79BBDCC680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" y="95"/>
                  <a:ext cx="12" cy="25"/>
                </a:xfrm>
                <a:custGeom>
                  <a:avLst/>
                  <a:gdLst>
                    <a:gd name="T0" fmla="*/ 12 w 12"/>
                    <a:gd name="T1" fmla="*/ 3 h 25"/>
                    <a:gd name="T2" fmla="*/ 2 w 12"/>
                    <a:gd name="T3" fmla="*/ 25 h 25"/>
                    <a:gd name="T4" fmla="*/ 2 w 12"/>
                    <a:gd name="T5" fmla="*/ 25 h 25"/>
                    <a:gd name="T6" fmla="*/ 1 w 12"/>
                    <a:gd name="T7" fmla="*/ 25 h 25"/>
                    <a:gd name="T8" fmla="*/ 1 w 12"/>
                    <a:gd name="T9" fmla="*/ 25 h 25"/>
                    <a:gd name="T10" fmla="*/ 1 w 12"/>
                    <a:gd name="T11" fmla="*/ 25 h 25"/>
                    <a:gd name="T12" fmla="*/ 1 w 12"/>
                    <a:gd name="T13" fmla="*/ 25 h 25"/>
                    <a:gd name="T14" fmla="*/ 0 w 12"/>
                    <a:gd name="T15" fmla="*/ 25 h 25"/>
                    <a:gd name="T16" fmla="*/ 0 w 12"/>
                    <a:gd name="T17" fmla="*/ 25 h 25"/>
                    <a:gd name="T18" fmla="*/ 0 w 12"/>
                    <a:gd name="T19" fmla="*/ 25 h 25"/>
                    <a:gd name="T20" fmla="*/ 11 w 12"/>
                    <a:gd name="T21" fmla="*/ 0 h 25"/>
                    <a:gd name="T22" fmla="*/ 11 w 12"/>
                    <a:gd name="T23" fmla="*/ 0 h 25"/>
                    <a:gd name="T24" fmla="*/ 11 w 12"/>
                    <a:gd name="T25" fmla="*/ 1 h 25"/>
                    <a:gd name="T26" fmla="*/ 12 w 12"/>
                    <a:gd name="T27" fmla="*/ 1 h 25"/>
                    <a:gd name="T28" fmla="*/ 12 w 12"/>
                    <a:gd name="T29" fmla="*/ 2 h 25"/>
                    <a:gd name="T30" fmla="*/ 12 w 12"/>
                    <a:gd name="T31" fmla="*/ 2 h 25"/>
                    <a:gd name="T32" fmla="*/ 12 w 12"/>
                    <a:gd name="T33" fmla="*/ 2 h 25"/>
                    <a:gd name="T34" fmla="*/ 12 w 12"/>
                    <a:gd name="T35" fmla="*/ 3 h 25"/>
                    <a:gd name="T36" fmla="*/ 12 w 12"/>
                    <a:gd name="T37" fmla="*/ 3 h 2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25"/>
                    <a:gd name="T59" fmla="*/ 12 w 12"/>
                    <a:gd name="T60" fmla="*/ 25 h 2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25">
                      <a:moveTo>
                        <a:pt x="12" y="3"/>
                      </a:moveTo>
                      <a:lnTo>
                        <a:pt x="2" y="25"/>
                      </a:lnTo>
                      <a:lnTo>
                        <a:pt x="1" y="25"/>
                      </a:lnTo>
                      <a:lnTo>
                        <a:pt x="0" y="25"/>
                      </a:ln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12" y="1"/>
                      </a:lnTo>
                      <a:lnTo>
                        <a:pt x="12" y="2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2121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08" name="Freeform 1008">
                  <a:extLst>
                    <a:ext uri="{FF2B5EF4-FFF2-40B4-BE49-F238E27FC236}">
                      <a16:creationId xmlns:a16="http://schemas.microsoft.com/office/drawing/2014/main" id="{4952E116-8378-480A-8B71-F55937B7C3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" y="92"/>
                  <a:ext cx="14" cy="28"/>
                </a:xfrm>
                <a:custGeom>
                  <a:avLst/>
                  <a:gdLst>
                    <a:gd name="T0" fmla="*/ 14 w 14"/>
                    <a:gd name="T1" fmla="*/ 3 h 28"/>
                    <a:gd name="T2" fmla="*/ 3 w 14"/>
                    <a:gd name="T3" fmla="*/ 28 h 28"/>
                    <a:gd name="T4" fmla="*/ 2 w 14"/>
                    <a:gd name="T5" fmla="*/ 28 h 28"/>
                    <a:gd name="T6" fmla="*/ 2 w 14"/>
                    <a:gd name="T7" fmla="*/ 28 h 28"/>
                    <a:gd name="T8" fmla="*/ 2 w 14"/>
                    <a:gd name="T9" fmla="*/ 28 h 28"/>
                    <a:gd name="T10" fmla="*/ 2 w 14"/>
                    <a:gd name="T11" fmla="*/ 28 h 28"/>
                    <a:gd name="T12" fmla="*/ 2 w 14"/>
                    <a:gd name="T13" fmla="*/ 28 h 28"/>
                    <a:gd name="T14" fmla="*/ 2 w 14"/>
                    <a:gd name="T15" fmla="*/ 28 h 28"/>
                    <a:gd name="T16" fmla="*/ 1 w 14"/>
                    <a:gd name="T17" fmla="*/ 28 h 28"/>
                    <a:gd name="T18" fmla="*/ 1 w 14"/>
                    <a:gd name="T19" fmla="*/ 28 h 28"/>
                    <a:gd name="T20" fmla="*/ 1 w 14"/>
                    <a:gd name="T21" fmla="*/ 28 h 28"/>
                    <a:gd name="T22" fmla="*/ 1 w 14"/>
                    <a:gd name="T23" fmla="*/ 28 h 28"/>
                    <a:gd name="T24" fmla="*/ 1 w 14"/>
                    <a:gd name="T25" fmla="*/ 28 h 28"/>
                    <a:gd name="T26" fmla="*/ 1 w 14"/>
                    <a:gd name="T27" fmla="*/ 28 h 28"/>
                    <a:gd name="T28" fmla="*/ 0 w 14"/>
                    <a:gd name="T29" fmla="*/ 28 h 28"/>
                    <a:gd name="T30" fmla="*/ 0 w 14"/>
                    <a:gd name="T31" fmla="*/ 28 h 28"/>
                    <a:gd name="T32" fmla="*/ 0 w 14"/>
                    <a:gd name="T33" fmla="*/ 28 h 28"/>
                    <a:gd name="T34" fmla="*/ 0 w 14"/>
                    <a:gd name="T35" fmla="*/ 28 h 28"/>
                    <a:gd name="T36" fmla="*/ 13 w 14"/>
                    <a:gd name="T37" fmla="*/ 0 h 28"/>
                    <a:gd name="T38" fmla="*/ 13 w 14"/>
                    <a:gd name="T39" fmla="*/ 0 h 28"/>
                    <a:gd name="T40" fmla="*/ 13 w 14"/>
                    <a:gd name="T41" fmla="*/ 1 h 28"/>
                    <a:gd name="T42" fmla="*/ 14 w 14"/>
                    <a:gd name="T43" fmla="*/ 1 h 28"/>
                    <a:gd name="T44" fmla="*/ 14 w 14"/>
                    <a:gd name="T45" fmla="*/ 1 h 28"/>
                    <a:gd name="T46" fmla="*/ 14 w 14"/>
                    <a:gd name="T47" fmla="*/ 2 h 28"/>
                    <a:gd name="T48" fmla="*/ 14 w 14"/>
                    <a:gd name="T49" fmla="*/ 2 h 28"/>
                    <a:gd name="T50" fmla="*/ 14 w 14"/>
                    <a:gd name="T51" fmla="*/ 3 h 28"/>
                    <a:gd name="T52" fmla="*/ 14 w 14"/>
                    <a:gd name="T53" fmla="*/ 3 h 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4"/>
                    <a:gd name="T82" fmla="*/ 0 h 28"/>
                    <a:gd name="T83" fmla="*/ 14 w 14"/>
                    <a:gd name="T84" fmla="*/ 28 h 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4" h="28">
                      <a:moveTo>
                        <a:pt x="14" y="3"/>
                      </a:moveTo>
                      <a:lnTo>
                        <a:pt x="3" y="28"/>
                      </a:lnTo>
                      <a:lnTo>
                        <a:pt x="2" y="28"/>
                      </a:lnTo>
                      <a:lnTo>
                        <a:pt x="1" y="28"/>
                      </a:lnTo>
                      <a:lnTo>
                        <a:pt x="0" y="28"/>
                      </a:ln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14" y="1"/>
                      </a:lnTo>
                      <a:lnTo>
                        <a:pt x="14" y="2"/>
                      </a:lnTo>
                      <a:lnTo>
                        <a:pt x="14" y="3"/>
                      </a:lnTo>
                      <a:close/>
                    </a:path>
                  </a:pathLst>
                </a:custGeom>
                <a:solidFill>
                  <a:srgbClr val="3333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09" name="Freeform 1009">
                  <a:extLst>
                    <a:ext uri="{FF2B5EF4-FFF2-40B4-BE49-F238E27FC236}">
                      <a16:creationId xmlns:a16="http://schemas.microsoft.com/office/drawing/2014/main" id="{88993578-9A2D-4759-9725-78FED8EC10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" y="88"/>
                  <a:ext cx="15" cy="32"/>
                </a:xfrm>
                <a:custGeom>
                  <a:avLst/>
                  <a:gdLst>
                    <a:gd name="T0" fmla="*/ 15 w 15"/>
                    <a:gd name="T1" fmla="*/ 4 h 32"/>
                    <a:gd name="T2" fmla="*/ 2 w 15"/>
                    <a:gd name="T3" fmla="*/ 32 h 32"/>
                    <a:gd name="T4" fmla="*/ 2 w 15"/>
                    <a:gd name="T5" fmla="*/ 32 h 32"/>
                    <a:gd name="T6" fmla="*/ 2 w 15"/>
                    <a:gd name="T7" fmla="*/ 32 h 32"/>
                    <a:gd name="T8" fmla="*/ 1 w 15"/>
                    <a:gd name="T9" fmla="*/ 32 h 32"/>
                    <a:gd name="T10" fmla="*/ 1 w 15"/>
                    <a:gd name="T11" fmla="*/ 32 h 32"/>
                    <a:gd name="T12" fmla="*/ 1 w 15"/>
                    <a:gd name="T13" fmla="*/ 32 h 32"/>
                    <a:gd name="T14" fmla="*/ 1 w 15"/>
                    <a:gd name="T15" fmla="*/ 32 h 32"/>
                    <a:gd name="T16" fmla="*/ 1 w 15"/>
                    <a:gd name="T17" fmla="*/ 32 h 32"/>
                    <a:gd name="T18" fmla="*/ 0 w 15"/>
                    <a:gd name="T19" fmla="*/ 32 h 32"/>
                    <a:gd name="T20" fmla="*/ 0 w 15"/>
                    <a:gd name="T21" fmla="*/ 32 h 32"/>
                    <a:gd name="T22" fmla="*/ 0 w 15"/>
                    <a:gd name="T23" fmla="*/ 32 h 32"/>
                    <a:gd name="T24" fmla="*/ 0 w 15"/>
                    <a:gd name="T25" fmla="*/ 31 h 32"/>
                    <a:gd name="T26" fmla="*/ 0 w 15"/>
                    <a:gd name="T27" fmla="*/ 31 h 32"/>
                    <a:gd name="T28" fmla="*/ 14 w 15"/>
                    <a:gd name="T29" fmla="*/ 0 h 32"/>
                    <a:gd name="T30" fmla="*/ 14 w 15"/>
                    <a:gd name="T31" fmla="*/ 1 h 32"/>
                    <a:gd name="T32" fmla="*/ 15 w 15"/>
                    <a:gd name="T33" fmla="*/ 1 h 32"/>
                    <a:gd name="T34" fmla="*/ 15 w 15"/>
                    <a:gd name="T35" fmla="*/ 2 h 32"/>
                    <a:gd name="T36" fmla="*/ 15 w 15"/>
                    <a:gd name="T37" fmla="*/ 2 h 32"/>
                    <a:gd name="T38" fmla="*/ 15 w 15"/>
                    <a:gd name="T39" fmla="*/ 2 h 32"/>
                    <a:gd name="T40" fmla="*/ 15 w 15"/>
                    <a:gd name="T41" fmla="*/ 3 h 32"/>
                    <a:gd name="T42" fmla="*/ 15 w 15"/>
                    <a:gd name="T43" fmla="*/ 3 h 32"/>
                    <a:gd name="T44" fmla="*/ 15 w 15"/>
                    <a:gd name="T45" fmla="*/ 4 h 3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5"/>
                    <a:gd name="T70" fmla="*/ 0 h 32"/>
                    <a:gd name="T71" fmla="*/ 15 w 15"/>
                    <a:gd name="T72" fmla="*/ 32 h 3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5" h="32">
                      <a:moveTo>
                        <a:pt x="15" y="4"/>
                      </a:moveTo>
                      <a:lnTo>
                        <a:pt x="2" y="32"/>
                      </a:lnTo>
                      <a:lnTo>
                        <a:pt x="1" y="32"/>
                      </a:lnTo>
                      <a:lnTo>
                        <a:pt x="0" y="32"/>
                      </a:lnTo>
                      <a:lnTo>
                        <a:pt x="0" y="31"/>
                      </a:lnTo>
                      <a:lnTo>
                        <a:pt x="14" y="0"/>
                      </a:lnTo>
                      <a:lnTo>
                        <a:pt x="14" y="1"/>
                      </a:lnTo>
                      <a:lnTo>
                        <a:pt x="15" y="1"/>
                      </a:ln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4444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10" name="Freeform 1010">
                  <a:extLst>
                    <a:ext uri="{FF2B5EF4-FFF2-40B4-BE49-F238E27FC236}">
                      <a16:creationId xmlns:a16="http://schemas.microsoft.com/office/drawing/2014/main" id="{C3688FB7-9F67-4C94-BD97-C251AD0D9B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" y="85"/>
                  <a:ext cx="15" cy="34"/>
                </a:xfrm>
                <a:custGeom>
                  <a:avLst/>
                  <a:gdLst>
                    <a:gd name="T0" fmla="*/ 15 w 15"/>
                    <a:gd name="T1" fmla="*/ 3 h 34"/>
                    <a:gd name="T2" fmla="*/ 1 w 15"/>
                    <a:gd name="T3" fmla="*/ 34 h 34"/>
                    <a:gd name="T4" fmla="*/ 1 w 15"/>
                    <a:gd name="T5" fmla="*/ 34 h 34"/>
                    <a:gd name="T6" fmla="*/ 1 w 15"/>
                    <a:gd name="T7" fmla="*/ 33 h 34"/>
                    <a:gd name="T8" fmla="*/ 0 w 15"/>
                    <a:gd name="T9" fmla="*/ 33 h 34"/>
                    <a:gd name="T10" fmla="*/ 0 w 15"/>
                    <a:gd name="T11" fmla="*/ 33 h 34"/>
                    <a:gd name="T12" fmla="*/ 0 w 15"/>
                    <a:gd name="T13" fmla="*/ 32 h 34"/>
                    <a:gd name="T14" fmla="*/ 0 w 15"/>
                    <a:gd name="T15" fmla="*/ 32 h 34"/>
                    <a:gd name="T16" fmla="*/ 0 w 15"/>
                    <a:gd name="T17" fmla="*/ 31 h 34"/>
                    <a:gd name="T18" fmla="*/ 0 w 15"/>
                    <a:gd name="T19" fmla="*/ 31 h 34"/>
                    <a:gd name="T20" fmla="*/ 6 w 15"/>
                    <a:gd name="T21" fmla="*/ 19 h 34"/>
                    <a:gd name="T22" fmla="*/ 6 w 15"/>
                    <a:gd name="T23" fmla="*/ 19 h 34"/>
                    <a:gd name="T24" fmla="*/ 6 w 15"/>
                    <a:gd name="T25" fmla="*/ 19 h 34"/>
                    <a:gd name="T26" fmla="*/ 7 w 15"/>
                    <a:gd name="T27" fmla="*/ 19 h 34"/>
                    <a:gd name="T28" fmla="*/ 7 w 15"/>
                    <a:gd name="T29" fmla="*/ 19 h 34"/>
                    <a:gd name="T30" fmla="*/ 8 w 15"/>
                    <a:gd name="T31" fmla="*/ 19 h 34"/>
                    <a:gd name="T32" fmla="*/ 8 w 15"/>
                    <a:gd name="T33" fmla="*/ 18 h 34"/>
                    <a:gd name="T34" fmla="*/ 8 w 15"/>
                    <a:gd name="T35" fmla="*/ 18 h 34"/>
                    <a:gd name="T36" fmla="*/ 8 w 15"/>
                    <a:gd name="T37" fmla="*/ 18 h 34"/>
                    <a:gd name="T38" fmla="*/ 9 w 15"/>
                    <a:gd name="T39" fmla="*/ 17 h 34"/>
                    <a:gd name="T40" fmla="*/ 9 w 15"/>
                    <a:gd name="T41" fmla="*/ 16 h 34"/>
                    <a:gd name="T42" fmla="*/ 9 w 15"/>
                    <a:gd name="T43" fmla="*/ 15 h 34"/>
                    <a:gd name="T44" fmla="*/ 9 w 15"/>
                    <a:gd name="T45" fmla="*/ 14 h 34"/>
                    <a:gd name="T46" fmla="*/ 9 w 15"/>
                    <a:gd name="T47" fmla="*/ 14 h 34"/>
                    <a:gd name="T48" fmla="*/ 9 w 15"/>
                    <a:gd name="T49" fmla="*/ 13 h 34"/>
                    <a:gd name="T50" fmla="*/ 9 w 15"/>
                    <a:gd name="T51" fmla="*/ 12 h 34"/>
                    <a:gd name="T52" fmla="*/ 9 w 15"/>
                    <a:gd name="T53" fmla="*/ 11 h 34"/>
                    <a:gd name="T54" fmla="*/ 14 w 15"/>
                    <a:gd name="T55" fmla="*/ 0 h 34"/>
                    <a:gd name="T56" fmla="*/ 15 w 15"/>
                    <a:gd name="T57" fmla="*/ 0 h 34"/>
                    <a:gd name="T58" fmla="*/ 15 w 15"/>
                    <a:gd name="T59" fmla="*/ 1 h 34"/>
                    <a:gd name="T60" fmla="*/ 15 w 15"/>
                    <a:gd name="T61" fmla="*/ 1 h 34"/>
                    <a:gd name="T62" fmla="*/ 15 w 15"/>
                    <a:gd name="T63" fmla="*/ 2 h 34"/>
                    <a:gd name="T64" fmla="*/ 15 w 15"/>
                    <a:gd name="T65" fmla="*/ 2 h 34"/>
                    <a:gd name="T66" fmla="*/ 15 w 15"/>
                    <a:gd name="T67" fmla="*/ 2 h 34"/>
                    <a:gd name="T68" fmla="*/ 15 w 15"/>
                    <a:gd name="T69" fmla="*/ 3 h 34"/>
                    <a:gd name="T70" fmla="*/ 15 w 15"/>
                    <a:gd name="T71" fmla="*/ 3 h 3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5"/>
                    <a:gd name="T109" fmla="*/ 0 h 34"/>
                    <a:gd name="T110" fmla="*/ 15 w 15"/>
                    <a:gd name="T111" fmla="*/ 34 h 3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5" h="34">
                      <a:moveTo>
                        <a:pt x="15" y="3"/>
                      </a:moveTo>
                      <a:lnTo>
                        <a:pt x="1" y="34"/>
                      </a:lnTo>
                      <a:lnTo>
                        <a:pt x="1" y="33"/>
                      </a:lnTo>
                      <a:lnTo>
                        <a:pt x="0" y="33"/>
                      </a:lnTo>
                      <a:lnTo>
                        <a:pt x="0" y="32"/>
                      </a:lnTo>
                      <a:lnTo>
                        <a:pt x="0" y="31"/>
                      </a:lnTo>
                      <a:lnTo>
                        <a:pt x="6" y="19"/>
                      </a:lnTo>
                      <a:lnTo>
                        <a:pt x="7" y="19"/>
                      </a:lnTo>
                      <a:lnTo>
                        <a:pt x="8" y="19"/>
                      </a:lnTo>
                      <a:lnTo>
                        <a:pt x="8" y="18"/>
                      </a:lnTo>
                      <a:lnTo>
                        <a:pt x="9" y="17"/>
                      </a:lnTo>
                      <a:lnTo>
                        <a:pt x="9" y="16"/>
                      </a:lnTo>
                      <a:lnTo>
                        <a:pt x="9" y="15"/>
                      </a:lnTo>
                      <a:lnTo>
                        <a:pt x="9" y="14"/>
                      </a:lnTo>
                      <a:lnTo>
                        <a:pt x="9" y="13"/>
                      </a:lnTo>
                      <a:lnTo>
                        <a:pt x="9" y="12"/>
                      </a:lnTo>
                      <a:lnTo>
                        <a:pt x="9" y="11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15" y="2"/>
                      </a:ln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5454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11" name="Freeform 1011">
                  <a:extLst>
                    <a:ext uri="{FF2B5EF4-FFF2-40B4-BE49-F238E27FC236}">
                      <a16:creationId xmlns:a16="http://schemas.microsoft.com/office/drawing/2014/main" id="{4F056F61-F013-4924-A0E9-33E97A9CDA37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3" y="81"/>
                  <a:ext cx="14" cy="35"/>
                </a:xfrm>
                <a:custGeom>
                  <a:avLst/>
                  <a:gdLst>
                    <a:gd name="T0" fmla="*/ 14 w 14"/>
                    <a:gd name="T1" fmla="*/ 4 h 35"/>
                    <a:gd name="T2" fmla="*/ 9 w 14"/>
                    <a:gd name="T3" fmla="*/ 15 h 35"/>
                    <a:gd name="T4" fmla="*/ 9 w 14"/>
                    <a:gd name="T5" fmla="*/ 14 h 35"/>
                    <a:gd name="T6" fmla="*/ 9 w 14"/>
                    <a:gd name="T7" fmla="*/ 13 h 35"/>
                    <a:gd name="T8" fmla="*/ 9 w 14"/>
                    <a:gd name="T9" fmla="*/ 12 h 35"/>
                    <a:gd name="T10" fmla="*/ 9 w 14"/>
                    <a:gd name="T11" fmla="*/ 11 h 35"/>
                    <a:gd name="T12" fmla="*/ 14 w 14"/>
                    <a:gd name="T13" fmla="*/ 0 h 35"/>
                    <a:gd name="T14" fmla="*/ 14 w 14"/>
                    <a:gd name="T15" fmla="*/ 1 h 35"/>
                    <a:gd name="T16" fmla="*/ 14 w 14"/>
                    <a:gd name="T17" fmla="*/ 2 h 35"/>
                    <a:gd name="T18" fmla="*/ 14 w 14"/>
                    <a:gd name="T19" fmla="*/ 3 h 35"/>
                    <a:gd name="T20" fmla="*/ 14 w 14"/>
                    <a:gd name="T21" fmla="*/ 4 h 35"/>
                    <a:gd name="T22" fmla="*/ 14 w 14"/>
                    <a:gd name="T23" fmla="*/ 4 h 35"/>
                    <a:gd name="T24" fmla="*/ 6 w 14"/>
                    <a:gd name="T25" fmla="*/ 23 h 35"/>
                    <a:gd name="T26" fmla="*/ 0 w 14"/>
                    <a:gd name="T27" fmla="*/ 35 h 35"/>
                    <a:gd name="T28" fmla="*/ 0 w 14"/>
                    <a:gd name="T29" fmla="*/ 34 h 35"/>
                    <a:gd name="T30" fmla="*/ 0 w 14"/>
                    <a:gd name="T31" fmla="*/ 33 h 35"/>
                    <a:gd name="T32" fmla="*/ 0 w 14"/>
                    <a:gd name="T33" fmla="*/ 31 h 35"/>
                    <a:gd name="T34" fmla="*/ 0 w 14"/>
                    <a:gd name="T35" fmla="*/ 30 h 35"/>
                    <a:gd name="T36" fmla="*/ 2 w 14"/>
                    <a:gd name="T37" fmla="*/ 25 h 35"/>
                    <a:gd name="T38" fmla="*/ 3 w 14"/>
                    <a:gd name="T39" fmla="*/ 24 h 35"/>
                    <a:gd name="T40" fmla="*/ 3 w 14"/>
                    <a:gd name="T41" fmla="*/ 24 h 35"/>
                    <a:gd name="T42" fmla="*/ 3 w 14"/>
                    <a:gd name="T43" fmla="*/ 24 h 35"/>
                    <a:gd name="T44" fmla="*/ 3 w 14"/>
                    <a:gd name="T45" fmla="*/ 24 h 35"/>
                    <a:gd name="T46" fmla="*/ 4 w 14"/>
                    <a:gd name="T47" fmla="*/ 23 h 35"/>
                    <a:gd name="T48" fmla="*/ 4 w 14"/>
                    <a:gd name="T49" fmla="*/ 23 h 35"/>
                    <a:gd name="T50" fmla="*/ 4 w 14"/>
                    <a:gd name="T51" fmla="*/ 23 h 35"/>
                    <a:gd name="T52" fmla="*/ 4 w 14"/>
                    <a:gd name="T53" fmla="*/ 23 h 35"/>
                    <a:gd name="T54" fmla="*/ 4 w 14"/>
                    <a:gd name="T55" fmla="*/ 23 h 35"/>
                    <a:gd name="T56" fmla="*/ 4 w 14"/>
                    <a:gd name="T57" fmla="*/ 23 h 35"/>
                    <a:gd name="T58" fmla="*/ 5 w 14"/>
                    <a:gd name="T59" fmla="*/ 23 h 35"/>
                    <a:gd name="T60" fmla="*/ 5 w 14"/>
                    <a:gd name="T61" fmla="*/ 23 h 35"/>
                    <a:gd name="T62" fmla="*/ 5 w 14"/>
                    <a:gd name="T63" fmla="*/ 23 h 35"/>
                    <a:gd name="T64" fmla="*/ 5 w 14"/>
                    <a:gd name="T65" fmla="*/ 23 h 35"/>
                    <a:gd name="T66" fmla="*/ 5 w 14"/>
                    <a:gd name="T67" fmla="*/ 23 h 35"/>
                    <a:gd name="T68" fmla="*/ 5 w 14"/>
                    <a:gd name="T69" fmla="*/ 23 h 35"/>
                    <a:gd name="T70" fmla="*/ 5 w 14"/>
                    <a:gd name="T71" fmla="*/ 23 h 35"/>
                    <a:gd name="T72" fmla="*/ 6 w 14"/>
                    <a:gd name="T73" fmla="*/ 23 h 3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4"/>
                    <a:gd name="T112" fmla="*/ 0 h 35"/>
                    <a:gd name="T113" fmla="*/ 14 w 14"/>
                    <a:gd name="T114" fmla="*/ 35 h 3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4" h="35">
                      <a:moveTo>
                        <a:pt x="14" y="4"/>
                      </a:moveTo>
                      <a:lnTo>
                        <a:pt x="9" y="15"/>
                      </a:lnTo>
                      <a:lnTo>
                        <a:pt x="9" y="14"/>
                      </a:lnTo>
                      <a:lnTo>
                        <a:pt x="9" y="13"/>
                      </a:lnTo>
                      <a:lnTo>
                        <a:pt x="9" y="12"/>
                      </a:lnTo>
                      <a:lnTo>
                        <a:pt x="9" y="11"/>
                      </a:lnTo>
                      <a:lnTo>
                        <a:pt x="14" y="0"/>
                      </a:lnTo>
                      <a:lnTo>
                        <a:pt x="14" y="1"/>
                      </a:lnTo>
                      <a:lnTo>
                        <a:pt x="14" y="2"/>
                      </a:lnTo>
                      <a:lnTo>
                        <a:pt x="14" y="3"/>
                      </a:lnTo>
                      <a:lnTo>
                        <a:pt x="14" y="4"/>
                      </a:lnTo>
                      <a:close/>
                      <a:moveTo>
                        <a:pt x="6" y="23"/>
                      </a:moveTo>
                      <a:lnTo>
                        <a:pt x="0" y="35"/>
                      </a:lnTo>
                      <a:lnTo>
                        <a:pt x="0" y="34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30"/>
                      </a:lnTo>
                      <a:lnTo>
                        <a:pt x="2" y="25"/>
                      </a:lnTo>
                      <a:lnTo>
                        <a:pt x="3" y="24"/>
                      </a:lnTo>
                      <a:lnTo>
                        <a:pt x="4" y="23"/>
                      </a:lnTo>
                      <a:lnTo>
                        <a:pt x="5" y="23"/>
                      </a:lnTo>
                      <a:lnTo>
                        <a:pt x="6" y="23"/>
                      </a:lnTo>
                      <a:close/>
                    </a:path>
                  </a:pathLst>
                </a:custGeom>
                <a:solidFill>
                  <a:srgbClr val="6666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12" name="Freeform 1012">
                  <a:extLst>
                    <a:ext uri="{FF2B5EF4-FFF2-40B4-BE49-F238E27FC236}">
                      <a16:creationId xmlns:a16="http://schemas.microsoft.com/office/drawing/2014/main" id="{D81CE2A4-435B-4789-8127-6BB8DD9E7427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3" y="78"/>
                  <a:ext cx="14" cy="33"/>
                </a:xfrm>
                <a:custGeom>
                  <a:avLst/>
                  <a:gdLst>
                    <a:gd name="T0" fmla="*/ 14 w 14"/>
                    <a:gd name="T1" fmla="*/ 3 h 33"/>
                    <a:gd name="T2" fmla="*/ 9 w 14"/>
                    <a:gd name="T3" fmla="*/ 14 h 33"/>
                    <a:gd name="T4" fmla="*/ 9 w 14"/>
                    <a:gd name="T5" fmla="*/ 13 h 33"/>
                    <a:gd name="T6" fmla="*/ 9 w 14"/>
                    <a:gd name="T7" fmla="*/ 13 h 33"/>
                    <a:gd name="T8" fmla="*/ 9 w 14"/>
                    <a:gd name="T9" fmla="*/ 13 h 33"/>
                    <a:gd name="T10" fmla="*/ 9 w 14"/>
                    <a:gd name="T11" fmla="*/ 13 h 33"/>
                    <a:gd name="T12" fmla="*/ 9 w 14"/>
                    <a:gd name="T13" fmla="*/ 12 h 33"/>
                    <a:gd name="T14" fmla="*/ 9 w 14"/>
                    <a:gd name="T15" fmla="*/ 11 h 33"/>
                    <a:gd name="T16" fmla="*/ 9 w 14"/>
                    <a:gd name="T17" fmla="*/ 10 h 33"/>
                    <a:gd name="T18" fmla="*/ 9 w 14"/>
                    <a:gd name="T19" fmla="*/ 9 h 33"/>
                    <a:gd name="T20" fmla="*/ 13 w 14"/>
                    <a:gd name="T21" fmla="*/ 0 h 33"/>
                    <a:gd name="T22" fmla="*/ 13 w 14"/>
                    <a:gd name="T23" fmla="*/ 0 h 33"/>
                    <a:gd name="T24" fmla="*/ 13 w 14"/>
                    <a:gd name="T25" fmla="*/ 0 h 33"/>
                    <a:gd name="T26" fmla="*/ 13 w 14"/>
                    <a:gd name="T27" fmla="*/ 0 h 33"/>
                    <a:gd name="T28" fmla="*/ 13 w 14"/>
                    <a:gd name="T29" fmla="*/ 0 h 33"/>
                    <a:gd name="T30" fmla="*/ 13 w 14"/>
                    <a:gd name="T31" fmla="*/ 1 h 33"/>
                    <a:gd name="T32" fmla="*/ 13 w 14"/>
                    <a:gd name="T33" fmla="*/ 2 h 33"/>
                    <a:gd name="T34" fmla="*/ 13 w 14"/>
                    <a:gd name="T35" fmla="*/ 2 h 33"/>
                    <a:gd name="T36" fmla="*/ 14 w 14"/>
                    <a:gd name="T37" fmla="*/ 3 h 33"/>
                    <a:gd name="T38" fmla="*/ 14 w 14"/>
                    <a:gd name="T39" fmla="*/ 3 h 33"/>
                    <a:gd name="T40" fmla="*/ 2 w 14"/>
                    <a:gd name="T41" fmla="*/ 28 h 33"/>
                    <a:gd name="T42" fmla="*/ 0 w 14"/>
                    <a:gd name="T43" fmla="*/ 33 h 33"/>
                    <a:gd name="T44" fmla="*/ 0 w 14"/>
                    <a:gd name="T45" fmla="*/ 33 h 33"/>
                    <a:gd name="T46" fmla="*/ 0 w 14"/>
                    <a:gd name="T47" fmla="*/ 32 h 33"/>
                    <a:gd name="T48" fmla="*/ 0 w 14"/>
                    <a:gd name="T49" fmla="*/ 32 h 33"/>
                    <a:gd name="T50" fmla="*/ 0 w 14"/>
                    <a:gd name="T51" fmla="*/ 32 h 33"/>
                    <a:gd name="T52" fmla="*/ 0 w 14"/>
                    <a:gd name="T53" fmla="*/ 31 h 33"/>
                    <a:gd name="T54" fmla="*/ 0 w 14"/>
                    <a:gd name="T55" fmla="*/ 31 h 33"/>
                    <a:gd name="T56" fmla="*/ 0 w 14"/>
                    <a:gd name="T57" fmla="*/ 30 h 33"/>
                    <a:gd name="T58" fmla="*/ 1 w 14"/>
                    <a:gd name="T59" fmla="*/ 30 h 33"/>
                    <a:gd name="T60" fmla="*/ 1 w 14"/>
                    <a:gd name="T61" fmla="*/ 30 h 33"/>
                    <a:gd name="T62" fmla="*/ 1 w 14"/>
                    <a:gd name="T63" fmla="*/ 29 h 33"/>
                    <a:gd name="T64" fmla="*/ 1 w 14"/>
                    <a:gd name="T65" fmla="*/ 29 h 33"/>
                    <a:gd name="T66" fmla="*/ 1 w 14"/>
                    <a:gd name="T67" fmla="*/ 29 h 33"/>
                    <a:gd name="T68" fmla="*/ 2 w 14"/>
                    <a:gd name="T69" fmla="*/ 28 h 33"/>
                    <a:gd name="T70" fmla="*/ 2 w 14"/>
                    <a:gd name="T71" fmla="*/ 28 h 33"/>
                    <a:gd name="T72" fmla="*/ 2 w 14"/>
                    <a:gd name="T73" fmla="*/ 28 h 33"/>
                    <a:gd name="T74" fmla="*/ 2 w 14"/>
                    <a:gd name="T75" fmla="*/ 28 h 3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4"/>
                    <a:gd name="T115" fmla="*/ 0 h 33"/>
                    <a:gd name="T116" fmla="*/ 14 w 14"/>
                    <a:gd name="T117" fmla="*/ 33 h 33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4" h="33">
                      <a:moveTo>
                        <a:pt x="14" y="3"/>
                      </a:moveTo>
                      <a:lnTo>
                        <a:pt x="9" y="14"/>
                      </a:lnTo>
                      <a:lnTo>
                        <a:pt x="9" y="13"/>
                      </a:lnTo>
                      <a:lnTo>
                        <a:pt x="9" y="12"/>
                      </a:lnTo>
                      <a:lnTo>
                        <a:pt x="9" y="11"/>
                      </a:lnTo>
                      <a:lnTo>
                        <a:pt x="9" y="10"/>
                      </a:lnTo>
                      <a:lnTo>
                        <a:pt x="9" y="9"/>
                      </a:ln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13" y="2"/>
                      </a:lnTo>
                      <a:lnTo>
                        <a:pt x="14" y="3"/>
                      </a:lnTo>
                      <a:close/>
                      <a:moveTo>
                        <a:pt x="2" y="28"/>
                      </a:moveTo>
                      <a:lnTo>
                        <a:pt x="0" y="33"/>
                      </a:lnTo>
                      <a:lnTo>
                        <a:pt x="0" y="32"/>
                      </a:lnTo>
                      <a:lnTo>
                        <a:pt x="0" y="31"/>
                      </a:ln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1" y="29"/>
                      </a:lnTo>
                      <a:lnTo>
                        <a:pt x="2" y="28"/>
                      </a:lnTo>
                      <a:close/>
                    </a:path>
                  </a:pathLst>
                </a:custGeom>
                <a:solidFill>
                  <a:srgbClr val="7777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13" name="Freeform 1013">
                  <a:extLst>
                    <a:ext uri="{FF2B5EF4-FFF2-40B4-BE49-F238E27FC236}">
                      <a16:creationId xmlns:a16="http://schemas.microsoft.com/office/drawing/2014/main" id="{1921FEB2-DA10-4E0B-8CAE-C9426F0BB8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" y="74"/>
                  <a:ext cx="5" cy="13"/>
                </a:xfrm>
                <a:custGeom>
                  <a:avLst/>
                  <a:gdLst>
                    <a:gd name="T0" fmla="*/ 5 w 5"/>
                    <a:gd name="T1" fmla="*/ 4 h 13"/>
                    <a:gd name="T2" fmla="*/ 1 w 5"/>
                    <a:gd name="T3" fmla="*/ 13 h 13"/>
                    <a:gd name="T4" fmla="*/ 0 w 5"/>
                    <a:gd name="T5" fmla="*/ 12 h 13"/>
                    <a:gd name="T6" fmla="*/ 0 w 5"/>
                    <a:gd name="T7" fmla="*/ 11 h 13"/>
                    <a:gd name="T8" fmla="*/ 0 w 5"/>
                    <a:gd name="T9" fmla="*/ 9 h 13"/>
                    <a:gd name="T10" fmla="*/ 0 w 5"/>
                    <a:gd name="T11" fmla="*/ 8 h 13"/>
                    <a:gd name="T12" fmla="*/ 4 w 5"/>
                    <a:gd name="T13" fmla="*/ 0 h 13"/>
                    <a:gd name="T14" fmla="*/ 4 w 5"/>
                    <a:gd name="T15" fmla="*/ 1 h 13"/>
                    <a:gd name="T16" fmla="*/ 5 w 5"/>
                    <a:gd name="T17" fmla="*/ 2 h 13"/>
                    <a:gd name="T18" fmla="*/ 5 w 5"/>
                    <a:gd name="T19" fmla="*/ 2 h 13"/>
                    <a:gd name="T20" fmla="*/ 5 w 5"/>
                    <a:gd name="T21" fmla="*/ 4 h 1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"/>
                    <a:gd name="T34" fmla="*/ 0 h 13"/>
                    <a:gd name="T35" fmla="*/ 5 w 5"/>
                    <a:gd name="T36" fmla="*/ 13 h 1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" h="13">
                      <a:moveTo>
                        <a:pt x="5" y="4"/>
                      </a:moveTo>
                      <a:lnTo>
                        <a:pt x="1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5" y="2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solidFill>
                  <a:srgbClr val="8787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14" name="Freeform 1014">
                  <a:extLst>
                    <a:ext uri="{FF2B5EF4-FFF2-40B4-BE49-F238E27FC236}">
                      <a16:creationId xmlns:a16="http://schemas.microsoft.com/office/drawing/2014/main" id="{200BEAF2-E7D8-456C-A9AC-F7A5542549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" y="70"/>
                  <a:ext cx="4" cy="12"/>
                </a:xfrm>
                <a:custGeom>
                  <a:avLst/>
                  <a:gdLst>
                    <a:gd name="T0" fmla="*/ 4 w 4"/>
                    <a:gd name="T1" fmla="*/ 4 h 12"/>
                    <a:gd name="T2" fmla="*/ 0 w 4"/>
                    <a:gd name="T3" fmla="*/ 12 h 12"/>
                    <a:gd name="T4" fmla="*/ 0 w 4"/>
                    <a:gd name="T5" fmla="*/ 11 h 12"/>
                    <a:gd name="T6" fmla="*/ 0 w 4"/>
                    <a:gd name="T7" fmla="*/ 10 h 12"/>
                    <a:gd name="T8" fmla="*/ 0 w 4"/>
                    <a:gd name="T9" fmla="*/ 9 h 12"/>
                    <a:gd name="T10" fmla="*/ 0 w 4"/>
                    <a:gd name="T11" fmla="*/ 8 h 12"/>
                    <a:gd name="T12" fmla="*/ 4 w 4"/>
                    <a:gd name="T13" fmla="*/ 0 h 12"/>
                    <a:gd name="T14" fmla="*/ 4 w 4"/>
                    <a:gd name="T15" fmla="*/ 1 h 12"/>
                    <a:gd name="T16" fmla="*/ 4 w 4"/>
                    <a:gd name="T17" fmla="*/ 2 h 12"/>
                    <a:gd name="T18" fmla="*/ 4 w 4"/>
                    <a:gd name="T19" fmla="*/ 3 h 12"/>
                    <a:gd name="T20" fmla="*/ 4 w 4"/>
                    <a:gd name="T21" fmla="*/ 4 h 1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4"/>
                    <a:gd name="T34" fmla="*/ 0 h 12"/>
                    <a:gd name="T35" fmla="*/ 4 w 4"/>
                    <a:gd name="T36" fmla="*/ 12 h 1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4" h="12">
                      <a:moveTo>
                        <a:pt x="4" y="4"/>
                      </a:move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9999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15" name="Freeform 1015">
                  <a:extLst>
                    <a:ext uri="{FF2B5EF4-FFF2-40B4-BE49-F238E27FC236}">
                      <a16:creationId xmlns:a16="http://schemas.microsoft.com/office/drawing/2014/main" id="{773A9BB1-6E8F-4E4D-BA92-CC79F3051D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" y="66"/>
                  <a:ext cx="4" cy="12"/>
                </a:xfrm>
                <a:custGeom>
                  <a:avLst/>
                  <a:gdLst>
                    <a:gd name="T0" fmla="*/ 4 w 4"/>
                    <a:gd name="T1" fmla="*/ 4 h 12"/>
                    <a:gd name="T2" fmla="*/ 0 w 4"/>
                    <a:gd name="T3" fmla="*/ 12 h 12"/>
                    <a:gd name="T4" fmla="*/ 0 w 4"/>
                    <a:gd name="T5" fmla="*/ 11 h 12"/>
                    <a:gd name="T6" fmla="*/ 0 w 4"/>
                    <a:gd name="T7" fmla="*/ 10 h 12"/>
                    <a:gd name="T8" fmla="*/ 0 w 4"/>
                    <a:gd name="T9" fmla="*/ 8 h 12"/>
                    <a:gd name="T10" fmla="*/ 0 w 4"/>
                    <a:gd name="T11" fmla="*/ 7 h 12"/>
                    <a:gd name="T12" fmla="*/ 3 w 4"/>
                    <a:gd name="T13" fmla="*/ 0 h 12"/>
                    <a:gd name="T14" fmla="*/ 3 w 4"/>
                    <a:gd name="T15" fmla="*/ 1 h 12"/>
                    <a:gd name="T16" fmla="*/ 3 w 4"/>
                    <a:gd name="T17" fmla="*/ 2 h 12"/>
                    <a:gd name="T18" fmla="*/ 3 w 4"/>
                    <a:gd name="T19" fmla="*/ 3 h 12"/>
                    <a:gd name="T20" fmla="*/ 4 w 4"/>
                    <a:gd name="T21" fmla="*/ 4 h 1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4"/>
                    <a:gd name="T34" fmla="*/ 0 h 12"/>
                    <a:gd name="T35" fmla="*/ 4 w 4"/>
                    <a:gd name="T36" fmla="*/ 12 h 1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4" h="12">
                      <a:moveTo>
                        <a:pt x="4" y="4"/>
                      </a:move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AAA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16" name="Freeform 1016">
                  <a:extLst>
                    <a:ext uri="{FF2B5EF4-FFF2-40B4-BE49-F238E27FC236}">
                      <a16:creationId xmlns:a16="http://schemas.microsoft.com/office/drawing/2014/main" id="{51C242D0-5713-4B39-9E2C-690EB53DA0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" y="62"/>
                  <a:ext cx="3" cy="11"/>
                </a:xfrm>
                <a:custGeom>
                  <a:avLst/>
                  <a:gdLst>
                    <a:gd name="T0" fmla="*/ 3 w 3"/>
                    <a:gd name="T1" fmla="*/ 4 h 11"/>
                    <a:gd name="T2" fmla="*/ 0 w 3"/>
                    <a:gd name="T3" fmla="*/ 11 h 11"/>
                    <a:gd name="T4" fmla="*/ 0 w 3"/>
                    <a:gd name="T5" fmla="*/ 10 h 11"/>
                    <a:gd name="T6" fmla="*/ 0 w 3"/>
                    <a:gd name="T7" fmla="*/ 9 h 11"/>
                    <a:gd name="T8" fmla="*/ 0 w 3"/>
                    <a:gd name="T9" fmla="*/ 7 h 11"/>
                    <a:gd name="T10" fmla="*/ 0 w 3"/>
                    <a:gd name="T11" fmla="*/ 6 h 11"/>
                    <a:gd name="T12" fmla="*/ 3 w 3"/>
                    <a:gd name="T13" fmla="*/ 0 h 11"/>
                    <a:gd name="T14" fmla="*/ 3 w 3"/>
                    <a:gd name="T15" fmla="*/ 0 h 11"/>
                    <a:gd name="T16" fmla="*/ 3 w 3"/>
                    <a:gd name="T17" fmla="*/ 0 h 11"/>
                    <a:gd name="T18" fmla="*/ 3 w 3"/>
                    <a:gd name="T19" fmla="*/ 0 h 11"/>
                    <a:gd name="T20" fmla="*/ 3 w 3"/>
                    <a:gd name="T21" fmla="*/ 0 h 11"/>
                    <a:gd name="T22" fmla="*/ 3 w 3"/>
                    <a:gd name="T23" fmla="*/ 1 h 11"/>
                    <a:gd name="T24" fmla="*/ 3 w 3"/>
                    <a:gd name="T25" fmla="*/ 2 h 11"/>
                    <a:gd name="T26" fmla="*/ 3 w 3"/>
                    <a:gd name="T27" fmla="*/ 3 h 11"/>
                    <a:gd name="T28" fmla="*/ 3 w 3"/>
                    <a:gd name="T29" fmla="*/ 4 h 1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"/>
                    <a:gd name="T46" fmla="*/ 0 h 11"/>
                    <a:gd name="T47" fmla="*/ 3 w 3"/>
                    <a:gd name="T48" fmla="*/ 11 h 1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" h="11">
                      <a:moveTo>
                        <a:pt x="3" y="4"/>
                      </a:move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BABA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17" name="Freeform 1017">
                  <a:extLst>
                    <a:ext uri="{FF2B5EF4-FFF2-40B4-BE49-F238E27FC236}">
                      <a16:creationId xmlns:a16="http://schemas.microsoft.com/office/drawing/2014/main" id="{627E351D-81AF-4D2B-8378-D52F60DDC6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" y="62"/>
                  <a:ext cx="3" cy="6"/>
                </a:xfrm>
                <a:custGeom>
                  <a:avLst/>
                  <a:gdLst>
                    <a:gd name="T0" fmla="*/ 3 w 3"/>
                    <a:gd name="T1" fmla="*/ 0 h 6"/>
                    <a:gd name="T2" fmla="*/ 0 w 3"/>
                    <a:gd name="T3" fmla="*/ 6 h 6"/>
                    <a:gd name="T4" fmla="*/ 0 w 3"/>
                    <a:gd name="T5" fmla="*/ 5 h 6"/>
                    <a:gd name="T6" fmla="*/ 0 w 3"/>
                    <a:gd name="T7" fmla="*/ 3 h 6"/>
                    <a:gd name="T8" fmla="*/ 0 w 3"/>
                    <a:gd name="T9" fmla="*/ 2 h 6"/>
                    <a:gd name="T10" fmla="*/ 0 w 3"/>
                    <a:gd name="T11" fmla="*/ 0 h 6"/>
                    <a:gd name="T12" fmla="*/ 0 w 3"/>
                    <a:gd name="T13" fmla="*/ 0 h 6"/>
                    <a:gd name="T14" fmla="*/ 0 w 3"/>
                    <a:gd name="T15" fmla="*/ 0 h 6"/>
                    <a:gd name="T16" fmla="*/ 1 w 3"/>
                    <a:gd name="T17" fmla="*/ 0 h 6"/>
                    <a:gd name="T18" fmla="*/ 1 w 3"/>
                    <a:gd name="T19" fmla="*/ 0 h 6"/>
                    <a:gd name="T20" fmla="*/ 1 w 3"/>
                    <a:gd name="T21" fmla="*/ 0 h 6"/>
                    <a:gd name="T22" fmla="*/ 2 w 3"/>
                    <a:gd name="T23" fmla="*/ 0 h 6"/>
                    <a:gd name="T24" fmla="*/ 2 w 3"/>
                    <a:gd name="T25" fmla="*/ 0 h 6"/>
                    <a:gd name="T26" fmla="*/ 2 w 3"/>
                    <a:gd name="T27" fmla="*/ 0 h 6"/>
                    <a:gd name="T28" fmla="*/ 3 w 3"/>
                    <a:gd name="T29" fmla="*/ 0 h 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"/>
                    <a:gd name="T46" fmla="*/ 0 h 6"/>
                    <a:gd name="T47" fmla="*/ 3 w 3"/>
                    <a:gd name="T48" fmla="*/ 6 h 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" h="6">
                      <a:moveTo>
                        <a:pt x="3" y="0"/>
                      </a:move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CCCCE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18" name="Freeform 1018">
                  <a:extLst>
                    <a:ext uri="{FF2B5EF4-FFF2-40B4-BE49-F238E27FC236}">
                      <a16:creationId xmlns:a16="http://schemas.microsoft.com/office/drawing/2014/main" id="{192B3050-2A10-419D-9B5F-29A2136427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" y="6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0 h 1"/>
                    <a:gd name="T18" fmla="*/ 0 w 1"/>
                    <a:gd name="T19" fmla="*/ 0 h 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"/>
                    <a:gd name="T31" fmla="*/ 0 h 1"/>
                    <a:gd name="T32" fmla="*/ 1 w 1"/>
                    <a:gd name="T33" fmla="*/ 1 h 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19" name="Freeform 1019">
                  <a:extLst>
                    <a:ext uri="{FF2B5EF4-FFF2-40B4-BE49-F238E27FC236}">
                      <a16:creationId xmlns:a16="http://schemas.microsoft.com/office/drawing/2014/main" id="{5CAA7377-968B-4C30-9D46-690833C35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" y="55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1 w 4"/>
                    <a:gd name="T3" fmla="*/ 0 h 6"/>
                    <a:gd name="T4" fmla="*/ 1 w 4"/>
                    <a:gd name="T5" fmla="*/ 0 h 6"/>
                    <a:gd name="T6" fmla="*/ 2 w 4"/>
                    <a:gd name="T7" fmla="*/ 0 h 6"/>
                    <a:gd name="T8" fmla="*/ 2 w 4"/>
                    <a:gd name="T9" fmla="*/ 0 h 6"/>
                    <a:gd name="T10" fmla="*/ 2 w 4"/>
                    <a:gd name="T11" fmla="*/ 1 h 6"/>
                    <a:gd name="T12" fmla="*/ 3 w 4"/>
                    <a:gd name="T13" fmla="*/ 1 h 6"/>
                    <a:gd name="T14" fmla="*/ 3 w 4"/>
                    <a:gd name="T15" fmla="*/ 1 h 6"/>
                    <a:gd name="T16" fmla="*/ 4 w 4"/>
                    <a:gd name="T17" fmla="*/ 2 h 6"/>
                    <a:gd name="T18" fmla="*/ 3 w 4"/>
                    <a:gd name="T19" fmla="*/ 2 h 6"/>
                    <a:gd name="T20" fmla="*/ 3 w 4"/>
                    <a:gd name="T21" fmla="*/ 3 h 6"/>
                    <a:gd name="T22" fmla="*/ 3 w 4"/>
                    <a:gd name="T23" fmla="*/ 3 h 6"/>
                    <a:gd name="T24" fmla="*/ 3 w 4"/>
                    <a:gd name="T25" fmla="*/ 4 h 6"/>
                    <a:gd name="T26" fmla="*/ 3 w 4"/>
                    <a:gd name="T27" fmla="*/ 4 h 6"/>
                    <a:gd name="T28" fmla="*/ 3 w 4"/>
                    <a:gd name="T29" fmla="*/ 4 h 6"/>
                    <a:gd name="T30" fmla="*/ 3 w 4"/>
                    <a:gd name="T31" fmla="*/ 5 h 6"/>
                    <a:gd name="T32" fmla="*/ 3 w 4"/>
                    <a:gd name="T33" fmla="*/ 5 h 6"/>
                    <a:gd name="T34" fmla="*/ 3 w 4"/>
                    <a:gd name="T35" fmla="*/ 6 h 6"/>
                    <a:gd name="T36" fmla="*/ 2 w 4"/>
                    <a:gd name="T37" fmla="*/ 6 h 6"/>
                    <a:gd name="T38" fmla="*/ 2 w 4"/>
                    <a:gd name="T39" fmla="*/ 5 h 6"/>
                    <a:gd name="T40" fmla="*/ 2 w 4"/>
                    <a:gd name="T41" fmla="*/ 5 h 6"/>
                    <a:gd name="T42" fmla="*/ 1 w 4"/>
                    <a:gd name="T43" fmla="*/ 5 h 6"/>
                    <a:gd name="T44" fmla="*/ 1 w 4"/>
                    <a:gd name="T45" fmla="*/ 5 h 6"/>
                    <a:gd name="T46" fmla="*/ 1 w 4"/>
                    <a:gd name="T47" fmla="*/ 5 h 6"/>
                    <a:gd name="T48" fmla="*/ 0 w 4"/>
                    <a:gd name="T49" fmla="*/ 5 h 6"/>
                    <a:gd name="T50" fmla="*/ 0 w 4"/>
                    <a:gd name="T51" fmla="*/ 4 h 6"/>
                    <a:gd name="T52" fmla="*/ 0 w 4"/>
                    <a:gd name="T53" fmla="*/ 4 h 6"/>
                    <a:gd name="T54" fmla="*/ 0 w 4"/>
                    <a:gd name="T55" fmla="*/ 3 h 6"/>
                    <a:gd name="T56" fmla="*/ 0 w 4"/>
                    <a:gd name="T57" fmla="*/ 2 h 6"/>
                    <a:gd name="T58" fmla="*/ 0 w 4"/>
                    <a:gd name="T59" fmla="*/ 2 h 6"/>
                    <a:gd name="T60" fmla="*/ 0 w 4"/>
                    <a:gd name="T61" fmla="*/ 1 h 6"/>
                    <a:gd name="T62" fmla="*/ 0 w 4"/>
                    <a:gd name="T63" fmla="*/ 0 h 6"/>
                    <a:gd name="T64" fmla="*/ 0 w 4"/>
                    <a:gd name="T65" fmla="*/ 0 h 6"/>
                    <a:gd name="T66" fmla="*/ 0 w 4"/>
                    <a:gd name="T67" fmla="*/ 0 h 6"/>
                    <a:gd name="T68" fmla="*/ 0 w 4"/>
                    <a:gd name="T69" fmla="*/ 0 h 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"/>
                    <a:gd name="T106" fmla="*/ 0 h 6"/>
                    <a:gd name="T107" fmla="*/ 4 w 4"/>
                    <a:gd name="T108" fmla="*/ 6 h 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" h="6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3" y="6"/>
                      </a:ln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20" name="Freeform 1020">
                  <a:extLst>
                    <a:ext uri="{FF2B5EF4-FFF2-40B4-BE49-F238E27FC236}">
                      <a16:creationId xmlns:a16="http://schemas.microsoft.com/office/drawing/2014/main" id="{4E0535C0-9A90-4876-BCBB-6B34CAFACB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" y="119"/>
                  <a:ext cx="21" cy="11"/>
                </a:xfrm>
                <a:custGeom>
                  <a:avLst/>
                  <a:gdLst>
                    <a:gd name="T0" fmla="*/ 18 w 21"/>
                    <a:gd name="T1" fmla="*/ 6 h 11"/>
                    <a:gd name="T2" fmla="*/ 19 w 21"/>
                    <a:gd name="T3" fmla="*/ 4 h 11"/>
                    <a:gd name="T4" fmla="*/ 20 w 21"/>
                    <a:gd name="T5" fmla="*/ 3 h 11"/>
                    <a:gd name="T6" fmla="*/ 20 w 21"/>
                    <a:gd name="T7" fmla="*/ 1 h 11"/>
                    <a:gd name="T8" fmla="*/ 21 w 21"/>
                    <a:gd name="T9" fmla="*/ 1 h 11"/>
                    <a:gd name="T10" fmla="*/ 21 w 21"/>
                    <a:gd name="T11" fmla="*/ 3 h 11"/>
                    <a:gd name="T12" fmla="*/ 20 w 21"/>
                    <a:gd name="T13" fmla="*/ 5 h 11"/>
                    <a:gd name="T14" fmla="*/ 20 w 21"/>
                    <a:gd name="T15" fmla="*/ 6 h 11"/>
                    <a:gd name="T16" fmla="*/ 19 w 21"/>
                    <a:gd name="T17" fmla="*/ 7 h 11"/>
                    <a:gd name="T18" fmla="*/ 19 w 21"/>
                    <a:gd name="T19" fmla="*/ 9 h 11"/>
                    <a:gd name="T20" fmla="*/ 18 w 21"/>
                    <a:gd name="T21" fmla="*/ 9 h 11"/>
                    <a:gd name="T22" fmla="*/ 16 w 21"/>
                    <a:gd name="T23" fmla="*/ 10 h 11"/>
                    <a:gd name="T24" fmla="*/ 15 w 21"/>
                    <a:gd name="T25" fmla="*/ 11 h 11"/>
                    <a:gd name="T26" fmla="*/ 14 w 21"/>
                    <a:gd name="T27" fmla="*/ 11 h 11"/>
                    <a:gd name="T28" fmla="*/ 13 w 21"/>
                    <a:gd name="T29" fmla="*/ 11 h 11"/>
                    <a:gd name="T30" fmla="*/ 11 w 21"/>
                    <a:gd name="T31" fmla="*/ 11 h 11"/>
                    <a:gd name="T32" fmla="*/ 10 w 21"/>
                    <a:gd name="T33" fmla="*/ 11 h 11"/>
                    <a:gd name="T34" fmla="*/ 8 w 21"/>
                    <a:gd name="T35" fmla="*/ 11 h 11"/>
                    <a:gd name="T36" fmla="*/ 7 w 21"/>
                    <a:gd name="T37" fmla="*/ 10 h 11"/>
                    <a:gd name="T38" fmla="*/ 5 w 21"/>
                    <a:gd name="T39" fmla="*/ 9 h 11"/>
                    <a:gd name="T40" fmla="*/ 4 w 21"/>
                    <a:gd name="T41" fmla="*/ 8 h 11"/>
                    <a:gd name="T42" fmla="*/ 4 w 21"/>
                    <a:gd name="T43" fmla="*/ 8 h 11"/>
                    <a:gd name="T44" fmla="*/ 3 w 21"/>
                    <a:gd name="T45" fmla="*/ 7 h 11"/>
                    <a:gd name="T46" fmla="*/ 2 w 21"/>
                    <a:gd name="T47" fmla="*/ 6 h 11"/>
                    <a:gd name="T48" fmla="*/ 2 w 21"/>
                    <a:gd name="T49" fmla="*/ 6 h 11"/>
                    <a:gd name="T50" fmla="*/ 1 w 21"/>
                    <a:gd name="T51" fmla="*/ 5 h 11"/>
                    <a:gd name="T52" fmla="*/ 0 w 21"/>
                    <a:gd name="T53" fmla="*/ 4 h 11"/>
                    <a:gd name="T54" fmla="*/ 0 w 21"/>
                    <a:gd name="T55" fmla="*/ 3 h 11"/>
                    <a:gd name="T56" fmla="*/ 0 w 21"/>
                    <a:gd name="T57" fmla="*/ 2 h 11"/>
                    <a:gd name="T58" fmla="*/ 2 w 21"/>
                    <a:gd name="T59" fmla="*/ 2 h 11"/>
                    <a:gd name="T60" fmla="*/ 3 w 21"/>
                    <a:gd name="T61" fmla="*/ 2 h 11"/>
                    <a:gd name="T62" fmla="*/ 4 w 21"/>
                    <a:gd name="T63" fmla="*/ 2 h 11"/>
                    <a:gd name="T64" fmla="*/ 5 w 21"/>
                    <a:gd name="T65" fmla="*/ 2 h 11"/>
                    <a:gd name="T66" fmla="*/ 6 w 21"/>
                    <a:gd name="T67" fmla="*/ 2 h 11"/>
                    <a:gd name="T68" fmla="*/ 7 w 21"/>
                    <a:gd name="T69" fmla="*/ 3 h 11"/>
                    <a:gd name="T70" fmla="*/ 8 w 21"/>
                    <a:gd name="T71" fmla="*/ 4 h 11"/>
                    <a:gd name="T72" fmla="*/ 9 w 21"/>
                    <a:gd name="T73" fmla="*/ 4 h 11"/>
                    <a:gd name="T74" fmla="*/ 10 w 21"/>
                    <a:gd name="T75" fmla="*/ 5 h 11"/>
                    <a:gd name="T76" fmla="*/ 11 w 21"/>
                    <a:gd name="T77" fmla="*/ 6 h 11"/>
                    <a:gd name="T78" fmla="*/ 12 w 21"/>
                    <a:gd name="T79" fmla="*/ 6 h 11"/>
                    <a:gd name="T80" fmla="*/ 13 w 21"/>
                    <a:gd name="T81" fmla="*/ 7 h 11"/>
                    <a:gd name="T82" fmla="*/ 14 w 21"/>
                    <a:gd name="T83" fmla="*/ 7 h 11"/>
                    <a:gd name="T84" fmla="*/ 15 w 21"/>
                    <a:gd name="T85" fmla="*/ 7 h 11"/>
                    <a:gd name="T86" fmla="*/ 17 w 21"/>
                    <a:gd name="T87" fmla="*/ 6 h 11"/>
                    <a:gd name="T88" fmla="*/ 17 w 21"/>
                    <a:gd name="T89" fmla="*/ 6 h 1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1"/>
                    <a:gd name="T136" fmla="*/ 0 h 11"/>
                    <a:gd name="T137" fmla="*/ 21 w 21"/>
                    <a:gd name="T138" fmla="*/ 11 h 1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1" h="11">
                      <a:moveTo>
                        <a:pt x="17" y="6"/>
                      </a:moveTo>
                      <a:lnTo>
                        <a:pt x="18" y="6"/>
                      </a:lnTo>
                      <a:lnTo>
                        <a:pt x="19" y="5"/>
                      </a:lnTo>
                      <a:lnTo>
                        <a:pt x="19" y="4"/>
                      </a:lnTo>
                      <a:lnTo>
                        <a:pt x="20" y="4"/>
                      </a:lnTo>
                      <a:lnTo>
                        <a:pt x="20" y="3"/>
                      </a:lnTo>
                      <a:lnTo>
                        <a:pt x="20" y="2"/>
                      </a:lnTo>
                      <a:lnTo>
                        <a:pt x="20" y="1"/>
                      </a:lnTo>
                      <a:lnTo>
                        <a:pt x="21" y="0"/>
                      </a:lnTo>
                      <a:lnTo>
                        <a:pt x="21" y="1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21" y="4"/>
                      </a:lnTo>
                      <a:lnTo>
                        <a:pt x="20" y="5"/>
                      </a:lnTo>
                      <a:lnTo>
                        <a:pt x="20" y="6"/>
                      </a:lnTo>
                      <a:lnTo>
                        <a:pt x="20" y="7"/>
                      </a:lnTo>
                      <a:lnTo>
                        <a:pt x="19" y="7"/>
                      </a:lnTo>
                      <a:lnTo>
                        <a:pt x="19" y="8"/>
                      </a:lnTo>
                      <a:lnTo>
                        <a:pt x="19" y="9"/>
                      </a:lnTo>
                      <a:lnTo>
                        <a:pt x="18" y="9"/>
                      </a:lnTo>
                      <a:lnTo>
                        <a:pt x="17" y="10"/>
                      </a:lnTo>
                      <a:lnTo>
                        <a:pt x="16" y="10"/>
                      </a:lnTo>
                      <a:lnTo>
                        <a:pt x="16" y="11"/>
                      </a:lnTo>
                      <a:lnTo>
                        <a:pt x="15" y="11"/>
                      </a:lnTo>
                      <a:lnTo>
                        <a:pt x="14" y="11"/>
                      </a:lnTo>
                      <a:lnTo>
                        <a:pt x="13" y="11"/>
                      </a:lnTo>
                      <a:lnTo>
                        <a:pt x="12" y="11"/>
                      </a:lnTo>
                      <a:lnTo>
                        <a:pt x="11" y="11"/>
                      </a:lnTo>
                      <a:lnTo>
                        <a:pt x="10" y="11"/>
                      </a:lnTo>
                      <a:lnTo>
                        <a:pt x="9" y="11"/>
                      </a:lnTo>
                      <a:lnTo>
                        <a:pt x="8" y="11"/>
                      </a:lnTo>
                      <a:lnTo>
                        <a:pt x="7" y="10"/>
                      </a:lnTo>
                      <a:lnTo>
                        <a:pt x="6" y="10"/>
                      </a:lnTo>
                      <a:lnTo>
                        <a:pt x="5" y="9"/>
                      </a:lnTo>
                      <a:lnTo>
                        <a:pt x="4" y="8"/>
                      </a:lnTo>
                      <a:lnTo>
                        <a:pt x="3" y="7"/>
                      </a:lnTo>
                      <a:lnTo>
                        <a:pt x="2" y="6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7" y="3"/>
                      </a:lnTo>
                      <a:lnTo>
                        <a:pt x="8" y="4"/>
                      </a:lnTo>
                      <a:lnTo>
                        <a:pt x="9" y="4"/>
                      </a:lnTo>
                      <a:lnTo>
                        <a:pt x="9" y="5"/>
                      </a:lnTo>
                      <a:lnTo>
                        <a:pt x="10" y="5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2" y="7"/>
                      </a:lnTo>
                      <a:lnTo>
                        <a:pt x="13" y="7"/>
                      </a:lnTo>
                      <a:lnTo>
                        <a:pt x="14" y="7"/>
                      </a:lnTo>
                      <a:lnTo>
                        <a:pt x="15" y="7"/>
                      </a:lnTo>
                      <a:lnTo>
                        <a:pt x="16" y="7"/>
                      </a:lnTo>
                      <a:lnTo>
                        <a:pt x="17" y="6"/>
                      </a:lnTo>
                      <a:close/>
                    </a:path>
                  </a:pathLst>
                </a:custGeom>
                <a:solidFill>
                  <a:srgbClr val="4F4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21" name="Freeform 1021">
                  <a:extLst>
                    <a:ext uri="{FF2B5EF4-FFF2-40B4-BE49-F238E27FC236}">
                      <a16:creationId xmlns:a16="http://schemas.microsoft.com/office/drawing/2014/main" id="{703F9030-C823-4BD3-A265-2868EBCECC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" y="39"/>
                  <a:ext cx="6" cy="16"/>
                </a:xfrm>
                <a:custGeom>
                  <a:avLst/>
                  <a:gdLst>
                    <a:gd name="T0" fmla="*/ 0 w 6"/>
                    <a:gd name="T1" fmla="*/ 3 h 16"/>
                    <a:gd name="T2" fmla="*/ 6 w 6"/>
                    <a:gd name="T3" fmla="*/ 0 h 16"/>
                    <a:gd name="T4" fmla="*/ 6 w 6"/>
                    <a:gd name="T5" fmla="*/ 2 h 16"/>
                    <a:gd name="T6" fmla="*/ 5 w 6"/>
                    <a:gd name="T7" fmla="*/ 4 h 16"/>
                    <a:gd name="T8" fmla="*/ 5 w 6"/>
                    <a:gd name="T9" fmla="*/ 6 h 16"/>
                    <a:gd name="T10" fmla="*/ 4 w 6"/>
                    <a:gd name="T11" fmla="*/ 8 h 16"/>
                    <a:gd name="T12" fmla="*/ 4 w 6"/>
                    <a:gd name="T13" fmla="*/ 10 h 16"/>
                    <a:gd name="T14" fmla="*/ 3 w 6"/>
                    <a:gd name="T15" fmla="*/ 12 h 16"/>
                    <a:gd name="T16" fmla="*/ 3 w 6"/>
                    <a:gd name="T17" fmla="*/ 14 h 16"/>
                    <a:gd name="T18" fmla="*/ 2 w 6"/>
                    <a:gd name="T19" fmla="*/ 16 h 16"/>
                    <a:gd name="T20" fmla="*/ 2 w 6"/>
                    <a:gd name="T21" fmla="*/ 16 h 16"/>
                    <a:gd name="T22" fmla="*/ 2 w 6"/>
                    <a:gd name="T23" fmla="*/ 16 h 16"/>
                    <a:gd name="T24" fmla="*/ 1 w 6"/>
                    <a:gd name="T25" fmla="*/ 16 h 16"/>
                    <a:gd name="T26" fmla="*/ 1 w 6"/>
                    <a:gd name="T27" fmla="*/ 16 h 16"/>
                    <a:gd name="T28" fmla="*/ 1 w 6"/>
                    <a:gd name="T29" fmla="*/ 15 h 16"/>
                    <a:gd name="T30" fmla="*/ 0 w 6"/>
                    <a:gd name="T31" fmla="*/ 15 h 16"/>
                    <a:gd name="T32" fmla="*/ 0 w 6"/>
                    <a:gd name="T33" fmla="*/ 15 h 16"/>
                    <a:gd name="T34" fmla="*/ 0 w 6"/>
                    <a:gd name="T35" fmla="*/ 15 h 16"/>
                    <a:gd name="T36" fmla="*/ 0 w 6"/>
                    <a:gd name="T37" fmla="*/ 12 h 16"/>
                    <a:gd name="T38" fmla="*/ 0 w 6"/>
                    <a:gd name="T39" fmla="*/ 9 h 16"/>
                    <a:gd name="T40" fmla="*/ 0 w 6"/>
                    <a:gd name="T41" fmla="*/ 6 h 16"/>
                    <a:gd name="T42" fmla="*/ 0 w 6"/>
                    <a:gd name="T43" fmla="*/ 3 h 1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"/>
                    <a:gd name="T67" fmla="*/ 0 h 16"/>
                    <a:gd name="T68" fmla="*/ 6 w 6"/>
                    <a:gd name="T69" fmla="*/ 16 h 1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" h="16">
                      <a:moveTo>
                        <a:pt x="0" y="3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5" y="4"/>
                      </a:lnTo>
                      <a:lnTo>
                        <a:pt x="5" y="6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3" y="12"/>
                      </a:lnTo>
                      <a:lnTo>
                        <a:pt x="3" y="14"/>
                      </a:lnTo>
                      <a:lnTo>
                        <a:pt x="2" y="16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5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22" name="Freeform 1022">
                  <a:extLst>
                    <a:ext uri="{FF2B5EF4-FFF2-40B4-BE49-F238E27FC236}">
                      <a16:creationId xmlns:a16="http://schemas.microsoft.com/office/drawing/2014/main" id="{5E6F6470-BB3A-4734-BDCE-1CEAA425A7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" y="37"/>
                  <a:ext cx="7" cy="5"/>
                </a:xfrm>
                <a:custGeom>
                  <a:avLst/>
                  <a:gdLst>
                    <a:gd name="T0" fmla="*/ 6 w 7"/>
                    <a:gd name="T1" fmla="*/ 2 h 5"/>
                    <a:gd name="T2" fmla="*/ 0 w 7"/>
                    <a:gd name="T3" fmla="*/ 5 h 5"/>
                    <a:gd name="T4" fmla="*/ 0 w 7"/>
                    <a:gd name="T5" fmla="*/ 4 h 5"/>
                    <a:gd name="T6" fmla="*/ 0 w 7"/>
                    <a:gd name="T7" fmla="*/ 4 h 5"/>
                    <a:gd name="T8" fmla="*/ 1 w 7"/>
                    <a:gd name="T9" fmla="*/ 3 h 5"/>
                    <a:gd name="T10" fmla="*/ 1 w 7"/>
                    <a:gd name="T11" fmla="*/ 3 h 5"/>
                    <a:gd name="T12" fmla="*/ 7 w 7"/>
                    <a:gd name="T13" fmla="*/ 0 h 5"/>
                    <a:gd name="T14" fmla="*/ 7 w 7"/>
                    <a:gd name="T15" fmla="*/ 1 h 5"/>
                    <a:gd name="T16" fmla="*/ 7 w 7"/>
                    <a:gd name="T17" fmla="*/ 1 h 5"/>
                    <a:gd name="T18" fmla="*/ 6 w 7"/>
                    <a:gd name="T19" fmla="*/ 2 h 5"/>
                    <a:gd name="T20" fmla="*/ 6 w 7"/>
                    <a:gd name="T21" fmla="*/ 2 h 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7"/>
                    <a:gd name="T34" fmla="*/ 0 h 5"/>
                    <a:gd name="T35" fmla="*/ 7 w 7"/>
                    <a:gd name="T36" fmla="*/ 5 h 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7" h="5">
                      <a:moveTo>
                        <a:pt x="6" y="2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00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23" name="Freeform 1023">
                  <a:extLst>
                    <a:ext uri="{FF2B5EF4-FFF2-40B4-BE49-F238E27FC236}">
                      <a16:creationId xmlns:a16="http://schemas.microsoft.com/office/drawing/2014/main" id="{92424C11-8C42-4B6D-9624-66F4B9FC41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" y="35"/>
                  <a:ext cx="6" cy="5"/>
                </a:xfrm>
                <a:custGeom>
                  <a:avLst/>
                  <a:gdLst>
                    <a:gd name="T0" fmla="*/ 6 w 6"/>
                    <a:gd name="T1" fmla="*/ 2 h 5"/>
                    <a:gd name="T2" fmla="*/ 0 w 6"/>
                    <a:gd name="T3" fmla="*/ 5 h 5"/>
                    <a:gd name="T4" fmla="*/ 0 w 6"/>
                    <a:gd name="T5" fmla="*/ 4 h 5"/>
                    <a:gd name="T6" fmla="*/ 0 w 6"/>
                    <a:gd name="T7" fmla="*/ 4 h 5"/>
                    <a:gd name="T8" fmla="*/ 0 w 6"/>
                    <a:gd name="T9" fmla="*/ 4 h 5"/>
                    <a:gd name="T10" fmla="*/ 0 w 6"/>
                    <a:gd name="T11" fmla="*/ 3 h 5"/>
                    <a:gd name="T12" fmla="*/ 6 w 6"/>
                    <a:gd name="T13" fmla="*/ 0 h 5"/>
                    <a:gd name="T14" fmla="*/ 6 w 6"/>
                    <a:gd name="T15" fmla="*/ 1 h 5"/>
                    <a:gd name="T16" fmla="*/ 6 w 6"/>
                    <a:gd name="T17" fmla="*/ 1 h 5"/>
                    <a:gd name="T18" fmla="*/ 6 w 6"/>
                    <a:gd name="T19" fmla="*/ 2 h 5"/>
                    <a:gd name="T20" fmla="*/ 6 w 6"/>
                    <a:gd name="T21" fmla="*/ 2 h 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"/>
                    <a:gd name="T34" fmla="*/ 0 h 5"/>
                    <a:gd name="T35" fmla="*/ 6 w 6"/>
                    <a:gd name="T36" fmla="*/ 5 h 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" h="5">
                      <a:moveTo>
                        <a:pt x="6" y="2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F0F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24" name="Freeform 1024">
                  <a:extLst>
                    <a:ext uri="{FF2B5EF4-FFF2-40B4-BE49-F238E27FC236}">
                      <a16:creationId xmlns:a16="http://schemas.microsoft.com/office/drawing/2014/main" id="{E2754E45-D78D-459D-93B6-9C5DD3E677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" y="33"/>
                  <a:ext cx="7" cy="5"/>
                </a:xfrm>
                <a:custGeom>
                  <a:avLst/>
                  <a:gdLst>
                    <a:gd name="T0" fmla="*/ 6 w 7"/>
                    <a:gd name="T1" fmla="*/ 2 h 5"/>
                    <a:gd name="T2" fmla="*/ 0 w 7"/>
                    <a:gd name="T3" fmla="*/ 5 h 5"/>
                    <a:gd name="T4" fmla="*/ 0 w 7"/>
                    <a:gd name="T5" fmla="*/ 5 h 5"/>
                    <a:gd name="T6" fmla="*/ 0 w 7"/>
                    <a:gd name="T7" fmla="*/ 4 h 5"/>
                    <a:gd name="T8" fmla="*/ 0 w 7"/>
                    <a:gd name="T9" fmla="*/ 4 h 5"/>
                    <a:gd name="T10" fmla="*/ 0 w 7"/>
                    <a:gd name="T11" fmla="*/ 3 h 5"/>
                    <a:gd name="T12" fmla="*/ 7 w 7"/>
                    <a:gd name="T13" fmla="*/ 0 h 5"/>
                    <a:gd name="T14" fmla="*/ 7 w 7"/>
                    <a:gd name="T15" fmla="*/ 0 h 5"/>
                    <a:gd name="T16" fmla="*/ 7 w 7"/>
                    <a:gd name="T17" fmla="*/ 1 h 5"/>
                    <a:gd name="T18" fmla="*/ 7 w 7"/>
                    <a:gd name="T19" fmla="*/ 1 h 5"/>
                    <a:gd name="T20" fmla="*/ 6 w 7"/>
                    <a:gd name="T21" fmla="*/ 2 h 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7"/>
                    <a:gd name="T34" fmla="*/ 0 h 5"/>
                    <a:gd name="T35" fmla="*/ 7 w 7"/>
                    <a:gd name="T36" fmla="*/ 5 h 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7" h="5">
                      <a:moveTo>
                        <a:pt x="6" y="2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1E1E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25" name="Freeform 1025">
                  <a:extLst>
                    <a:ext uri="{FF2B5EF4-FFF2-40B4-BE49-F238E27FC236}">
                      <a16:creationId xmlns:a16="http://schemas.microsoft.com/office/drawing/2014/main" id="{0633F0B5-9C3E-4E51-AEE6-C91FD8CBE7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" y="31"/>
                  <a:ext cx="8" cy="5"/>
                </a:xfrm>
                <a:custGeom>
                  <a:avLst/>
                  <a:gdLst>
                    <a:gd name="T0" fmla="*/ 7 w 8"/>
                    <a:gd name="T1" fmla="*/ 2 h 5"/>
                    <a:gd name="T2" fmla="*/ 0 w 8"/>
                    <a:gd name="T3" fmla="*/ 5 h 5"/>
                    <a:gd name="T4" fmla="*/ 0 w 8"/>
                    <a:gd name="T5" fmla="*/ 5 h 5"/>
                    <a:gd name="T6" fmla="*/ 0 w 8"/>
                    <a:gd name="T7" fmla="*/ 4 h 5"/>
                    <a:gd name="T8" fmla="*/ 0 w 8"/>
                    <a:gd name="T9" fmla="*/ 4 h 5"/>
                    <a:gd name="T10" fmla="*/ 0 w 8"/>
                    <a:gd name="T11" fmla="*/ 3 h 5"/>
                    <a:gd name="T12" fmla="*/ 8 w 8"/>
                    <a:gd name="T13" fmla="*/ 0 h 5"/>
                    <a:gd name="T14" fmla="*/ 8 w 8"/>
                    <a:gd name="T15" fmla="*/ 0 h 5"/>
                    <a:gd name="T16" fmla="*/ 7 w 8"/>
                    <a:gd name="T17" fmla="*/ 1 h 5"/>
                    <a:gd name="T18" fmla="*/ 7 w 8"/>
                    <a:gd name="T19" fmla="*/ 1 h 5"/>
                    <a:gd name="T20" fmla="*/ 7 w 8"/>
                    <a:gd name="T21" fmla="*/ 2 h 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"/>
                    <a:gd name="T34" fmla="*/ 0 h 5"/>
                    <a:gd name="T35" fmla="*/ 8 w 8"/>
                    <a:gd name="T36" fmla="*/ 5 h 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" h="5">
                      <a:moveTo>
                        <a:pt x="7" y="2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2D2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26" name="Freeform 1026">
                  <a:extLst>
                    <a:ext uri="{FF2B5EF4-FFF2-40B4-BE49-F238E27FC236}">
                      <a16:creationId xmlns:a16="http://schemas.microsoft.com/office/drawing/2014/main" id="{4DB12857-BAE5-4301-BA8E-932E7D2DEC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" y="28"/>
                  <a:ext cx="9" cy="6"/>
                </a:xfrm>
                <a:custGeom>
                  <a:avLst/>
                  <a:gdLst>
                    <a:gd name="T0" fmla="*/ 8 w 9"/>
                    <a:gd name="T1" fmla="*/ 3 h 6"/>
                    <a:gd name="T2" fmla="*/ 0 w 9"/>
                    <a:gd name="T3" fmla="*/ 6 h 6"/>
                    <a:gd name="T4" fmla="*/ 0 w 9"/>
                    <a:gd name="T5" fmla="*/ 6 h 6"/>
                    <a:gd name="T6" fmla="*/ 0 w 9"/>
                    <a:gd name="T7" fmla="*/ 5 h 6"/>
                    <a:gd name="T8" fmla="*/ 1 w 9"/>
                    <a:gd name="T9" fmla="*/ 5 h 6"/>
                    <a:gd name="T10" fmla="*/ 1 w 9"/>
                    <a:gd name="T11" fmla="*/ 4 h 6"/>
                    <a:gd name="T12" fmla="*/ 9 w 9"/>
                    <a:gd name="T13" fmla="*/ 0 h 6"/>
                    <a:gd name="T14" fmla="*/ 8 w 9"/>
                    <a:gd name="T15" fmla="*/ 1 h 6"/>
                    <a:gd name="T16" fmla="*/ 8 w 9"/>
                    <a:gd name="T17" fmla="*/ 2 h 6"/>
                    <a:gd name="T18" fmla="*/ 8 w 9"/>
                    <a:gd name="T19" fmla="*/ 2 h 6"/>
                    <a:gd name="T20" fmla="*/ 8 w 9"/>
                    <a:gd name="T21" fmla="*/ 3 h 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"/>
                    <a:gd name="T34" fmla="*/ 0 h 6"/>
                    <a:gd name="T35" fmla="*/ 9 w 9"/>
                    <a:gd name="T36" fmla="*/ 6 h 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" h="6">
                      <a:moveTo>
                        <a:pt x="8" y="3"/>
                      </a:move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8" y="2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3D3D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27" name="Freeform 1027">
                  <a:extLst>
                    <a:ext uri="{FF2B5EF4-FFF2-40B4-BE49-F238E27FC236}">
                      <a16:creationId xmlns:a16="http://schemas.microsoft.com/office/drawing/2014/main" id="{84933A73-5F20-4083-97F3-6E3D709619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" y="26"/>
                  <a:ext cx="8" cy="6"/>
                </a:xfrm>
                <a:custGeom>
                  <a:avLst/>
                  <a:gdLst>
                    <a:gd name="T0" fmla="*/ 8 w 8"/>
                    <a:gd name="T1" fmla="*/ 2 h 6"/>
                    <a:gd name="T2" fmla="*/ 0 w 8"/>
                    <a:gd name="T3" fmla="*/ 6 h 6"/>
                    <a:gd name="T4" fmla="*/ 0 w 8"/>
                    <a:gd name="T5" fmla="*/ 6 h 6"/>
                    <a:gd name="T6" fmla="*/ 0 w 8"/>
                    <a:gd name="T7" fmla="*/ 5 h 6"/>
                    <a:gd name="T8" fmla="*/ 0 w 8"/>
                    <a:gd name="T9" fmla="*/ 5 h 6"/>
                    <a:gd name="T10" fmla="*/ 0 w 8"/>
                    <a:gd name="T11" fmla="*/ 4 h 6"/>
                    <a:gd name="T12" fmla="*/ 8 w 8"/>
                    <a:gd name="T13" fmla="*/ 0 h 6"/>
                    <a:gd name="T14" fmla="*/ 8 w 8"/>
                    <a:gd name="T15" fmla="*/ 0 h 6"/>
                    <a:gd name="T16" fmla="*/ 8 w 8"/>
                    <a:gd name="T17" fmla="*/ 0 h 6"/>
                    <a:gd name="T18" fmla="*/ 8 w 8"/>
                    <a:gd name="T19" fmla="*/ 1 h 6"/>
                    <a:gd name="T20" fmla="*/ 8 w 8"/>
                    <a:gd name="T21" fmla="*/ 1 h 6"/>
                    <a:gd name="T22" fmla="*/ 8 w 8"/>
                    <a:gd name="T23" fmla="*/ 1 h 6"/>
                    <a:gd name="T24" fmla="*/ 8 w 8"/>
                    <a:gd name="T25" fmla="*/ 2 h 6"/>
                    <a:gd name="T26" fmla="*/ 8 w 8"/>
                    <a:gd name="T27" fmla="*/ 2 h 6"/>
                    <a:gd name="T28" fmla="*/ 8 w 8"/>
                    <a:gd name="T29" fmla="*/ 2 h 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8"/>
                    <a:gd name="T46" fmla="*/ 0 h 6"/>
                    <a:gd name="T47" fmla="*/ 8 w 8"/>
                    <a:gd name="T48" fmla="*/ 6 h 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8" h="6">
                      <a:moveTo>
                        <a:pt x="8" y="2"/>
                      </a:move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4C4C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28" name="Freeform 1028">
                  <a:extLst>
                    <a:ext uri="{FF2B5EF4-FFF2-40B4-BE49-F238E27FC236}">
                      <a16:creationId xmlns:a16="http://schemas.microsoft.com/office/drawing/2014/main" id="{BEDE088B-8C0D-4B5C-BC6F-0B1B993673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" y="24"/>
                  <a:ext cx="9" cy="6"/>
                </a:xfrm>
                <a:custGeom>
                  <a:avLst/>
                  <a:gdLst>
                    <a:gd name="T0" fmla="*/ 8 w 9"/>
                    <a:gd name="T1" fmla="*/ 2 h 6"/>
                    <a:gd name="T2" fmla="*/ 0 w 9"/>
                    <a:gd name="T3" fmla="*/ 6 h 6"/>
                    <a:gd name="T4" fmla="*/ 0 w 9"/>
                    <a:gd name="T5" fmla="*/ 6 h 6"/>
                    <a:gd name="T6" fmla="*/ 0 w 9"/>
                    <a:gd name="T7" fmla="*/ 5 h 6"/>
                    <a:gd name="T8" fmla="*/ 0 w 9"/>
                    <a:gd name="T9" fmla="*/ 4 h 6"/>
                    <a:gd name="T10" fmla="*/ 0 w 9"/>
                    <a:gd name="T11" fmla="*/ 4 h 6"/>
                    <a:gd name="T12" fmla="*/ 9 w 9"/>
                    <a:gd name="T13" fmla="*/ 0 h 6"/>
                    <a:gd name="T14" fmla="*/ 9 w 9"/>
                    <a:gd name="T15" fmla="*/ 0 h 6"/>
                    <a:gd name="T16" fmla="*/ 9 w 9"/>
                    <a:gd name="T17" fmla="*/ 0 h 6"/>
                    <a:gd name="T18" fmla="*/ 9 w 9"/>
                    <a:gd name="T19" fmla="*/ 1 h 6"/>
                    <a:gd name="T20" fmla="*/ 9 w 9"/>
                    <a:gd name="T21" fmla="*/ 1 h 6"/>
                    <a:gd name="T22" fmla="*/ 9 w 9"/>
                    <a:gd name="T23" fmla="*/ 1 h 6"/>
                    <a:gd name="T24" fmla="*/ 9 w 9"/>
                    <a:gd name="T25" fmla="*/ 2 h 6"/>
                    <a:gd name="T26" fmla="*/ 8 w 9"/>
                    <a:gd name="T27" fmla="*/ 2 h 6"/>
                    <a:gd name="T28" fmla="*/ 8 w 9"/>
                    <a:gd name="T29" fmla="*/ 2 h 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9"/>
                    <a:gd name="T46" fmla="*/ 0 h 6"/>
                    <a:gd name="T47" fmla="*/ 9 w 9"/>
                    <a:gd name="T48" fmla="*/ 6 h 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9" h="6">
                      <a:moveTo>
                        <a:pt x="8" y="2"/>
                      </a:move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9" y="2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5959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29" name="Freeform 1029">
                  <a:extLst>
                    <a:ext uri="{FF2B5EF4-FFF2-40B4-BE49-F238E27FC236}">
                      <a16:creationId xmlns:a16="http://schemas.microsoft.com/office/drawing/2014/main" id="{F5B3A60C-4C6A-47E2-AE79-B4C956DCFA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" y="21"/>
                  <a:ext cx="11" cy="7"/>
                </a:xfrm>
                <a:custGeom>
                  <a:avLst/>
                  <a:gdLst>
                    <a:gd name="T0" fmla="*/ 9 w 11"/>
                    <a:gd name="T1" fmla="*/ 3 h 7"/>
                    <a:gd name="T2" fmla="*/ 0 w 11"/>
                    <a:gd name="T3" fmla="*/ 7 h 7"/>
                    <a:gd name="T4" fmla="*/ 0 w 11"/>
                    <a:gd name="T5" fmla="*/ 6 h 7"/>
                    <a:gd name="T6" fmla="*/ 0 w 11"/>
                    <a:gd name="T7" fmla="*/ 6 h 7"/>
                    <a:gd name="T8" fmla="*/ 1 w 11"/>
                    <a:gd name="T9" fmla="*/ 5 h 7"/>
                    <a:gd name="T10" fmla="*/ 1 w 11"/>
                    <a:gd name="T11" fmla="*/ 5 h 7"/>
                    <a:gd name="T12" fmla="*/ 11 w 11"/>
                    <a:gd name="T13" fmla="*/ 0 h 7"/>
                    <a:gd name="T14" fmla="*/ 11 w 11"/>
                    <a:gd name="T15" fmla="*/ 1 h 7"/>
                    <a:gd name="T16" fmla="*/ 10 w 11"/>
                    <a:gd name="T17" fmla="*/ 1 h 7"/>
                    <a:gd name="T18" fmla="*/ 10 w 11"/>
                    <a:gd name="T19" fmla="*/ 1 h 7"/>
                    <a:gd name="T20" fmla="*/ 10 w 11"/>
                    <a:gd name="T21" fmla="*/ 2 h 7"/>
                    <a:gd name="T22" fmla="*/ 10 w 11"/>
                    <a:gd name="T23" fmla="*/ 2 h 7"/>
                    <a:gd name="T24" fmla="*/ 10 w 11"/>
                    <a:gd name="T25" fmla="*/ 2 h 7"/>
                    <a:gd name="T26" fmla="*/ 10 w 11"/>
                    <a:gd name="T27" fmla="*/ 3 h 7"/>
                    <a:gd name="T28" fmla="*/ 9 w 11"/>
                    <a:gd name="T29" fmla="*/ 3 h 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1"/>
                    <a:gd name="T46" fmla="*/ 0 h 7"/>
                    <a:gd name="T47" fmla="*/ 11 w 11"/>
                    <a:gd name="T48" fmla="*/ 7 h 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1" h="7">
                      <a:moveTo>
                        <a:pt x="9" y="3"/>
                      </a:move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10" y="1"/>
                      </a:lnTo>
                      <a:lnTo>
                        <a:pt x="10" y="2"/>
                      </a:lnTo>
                      <a:lnTo>
                        <a:pt x="10" y="3"/>
                      </a:lnTo>
                      <a:lnTo>
                        <a:pt x="9" y="3"/>
                      </a:lnTo>
                      <a:close/>
                    </a:path>
                  </a:pathLst>
                </a:custGeom>
                <a:solidFill>
                  <a:srgbClr val="6868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30" name="Freeform 1030">
                  <a:extLst>
                    <a:ext uri="{FF2B5EF4-FFF2-40B4-BE49-F238E27FC236}">
                      <a16:creationId xmlns:a16="http://schemas.microsoft.com/office/drawing/2014/main" id="{7363AEF2-F67D-4420-920B-8899F24772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" y="19"/>
                  <a:ext cx="11" cy="7"/>
                </a:xfrm>
                <a:custGeom>
                  <a:avLst/>
                  <a:gdLst>
                    <a:gd name="T0" fmla="*/ 10 w 11"/>
                    <a:gd name="T1" fmla="*/ 2 h 7"/>
                    <a:gd name="T2" fmla="*/ 0 w 11"/>
                    <a:gd name="T3" fmla="*/ 7 h 7"/>
                    <a:gd name="T4" fmla="*/ 0 w 11"/>
                    <a:gd name="T5" fmla="*/ 6 h 7"/>
                    <a:gd name="T6" fmla="*/ 0 w 11"/>
                    <a:gd name="T7" fmla="*/ 6 h 7"/>
                    <a:gd name="T8" fmla="*/ 0 w 11"/>
                    <a:gd name="T9" fmla="*/ 5 h 7"/>
                    <a:gd name="T10" fmla="*/ 0 w 11"/>
                    <a:gd name="T11" fmla="*/ 5 h 7"/>
                    <a:gd name="T12" fmla="*/ 11 w 11"/>
                    <a:gd name="T13" fmla="*/ 0 h 7"/>
                    <a:gd name="T14" fmla="*/ 11 w 11"/>
                    <a:gd name="T15" fmla="*/ 0 h 7"/>
                    <a:gd name="T16" fmla="*/ 11 w 11"/>
                    <a:gd name="T17" fmla="*/ 0 h 7"/>
                    <a:gd name="T18" fmla="*/ 11 w 11"/>
                    <a:gd name="T19" fmla="*/ 1 h 7"/>
                    <a:gd name="T20" fmla="*/ 10 w 11"/>
                    <a:gd name="T21" fmla="*/ 1 h 7"/>
                    <a:gd name="T22" fmla="*/ 10 w 11"/>
                    <a:gd name="T23" fmla="*/ 1 h 7"/>
                    <a:gd name="T24" fmla="*/ 10 w 11"/>
                    <a:gd name="T25" fmla="*/ 2 h 7"/>
                    <a:gd name="T26" fmla="*/ 10 w 11"/>
                    <a:gd name="T27" fmla="*/ 2 h 7"/>
                    <a:gd name="T28" fmla="*/ 10 w 11"/>
                    <a:gd name="T29" fmla="*/ 2 h 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1"/>
                    <a:gd name="T46" fmla="*/ 0 h 7"/>
                    <a:gd name="T47" fmla="*/ 11 w 11"/>
                    <a:gd name="T48" fmla="*/ 7 h 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1" h="7">
                      <a:moveTo>
                        <a:pt x="10" y="2"/>
                      </a:move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10" y="1"/>
                      </a:lnTo>
                      <a:lnTo>
                        <a:pt x="10" y="2"/>
                      </a:lnTo>
                      <a:close/>
                    </a:path>
                  </a:pathLst>
                </a:custGeom>
                <a:solidFill>
                  <a:srgbClr val="7A7A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31" name="Freeform 1031">
                  <a:extLst>
                    <a:ext uri="{FF2B5EF4-FFF2-40B4-BE49-F238E27FC236}">
                      <a16:creationId xmlns:a16="http://schemas.microsoft.com/office/drawing/2014/main" id="{CF697535-7F04-4B5D-9DE3-CA388E2F48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" y="16"/>
                  <a:ext cx="13" cy="8"/>
                </a:xfrm>
                <a:custGeom>
                  <a:avLst/>
                  <a:gdLst>
                    <a:gd name="T0" fmla="*/ 11 w 13"/>
                    <a:gd name="T1" fmla="*/ 3 h 8"/>
                    <a:gd name="T2" fmla="*/ 0 w 13"/>
                    <a:gd name="T3" fmla="*/ 8 h 8"/>
                    <a:gd name="T4" fmla="*/ 0 w 13"/>
                    <a:gd name="T5" fmla="*/ 7 h 8"/>
                    <a:gd name="T6" fmla="*/ 0 w 13"/>
                    <a:gd name="T7" fmla="*/ 7 h 8"/>
                    <a:gd name="T8" fmla="*/ 0 w 13"/>
                    <a:gd name="T9" fmla="*/ 6 h 8"/>
                    <a:gd name="T10" fmla="*/ 1 w 13"/>
                    <a:gd name="T11" fmla="*/ 6 h 8"/>
                    <a:gd name="T12" fmla="*/ 13 w 13"/>
                    <a:gd name="T13" fmla="*/ 0 h 8"/>
                    <a:gd name="T14" fmla="*/ 12 w 13"/>
                    <a:gd name="T15" fmla="*/ 1 h 8"/>
                    <a:gd name="T16" fmla="*/ 12 w 13"/>
                    <a:gd name="T17" fmla="*/ 1 h 8"/>
                    <a:gd name="T18" fmla="*/ 12 w 13"/>
                    <a:gd name="T19" fmla="*/ 1 h 8"/>
                    <a:gd name="T20" fmla="*/ 12 w 13"/>
                    <a:gd name="T21" fmla="*/ 2 h 8"/>
                    <a:gd name="T22" fmla="*/ 12 w 13"/>
                    <a:gd name="T23" fmla="*/ 2 h 8"/>
                    <a:gd name="T24" fmla="*/ 11 w 13"/>
                    <a:gd name="T25" fmla="*/ 2 h 8"/>
                    <a:gd name="T26" fmla="*/ 11 w 13"/>
                    <a:gd name="T27" fmla="*/ 3 h 8"/>
                    <a:gd name="T28" fmla="*/ 11 w 13"/>
                    <a:gd name="T29" fmla="*/ 3 h 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3"/>
                    <a:gd name="T46" fmla="*/ 0 h 8"/>
                    <a:gd name="T47" fmla="*/ 13 w 13"/>
                    <a:gd name="T48" fmla="*/ 8 h 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3" h="8">
                      <a:moveTo>
                        <a:pt x="11" y="3"/>
                      </a:move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3" y="0"/>
                      </a:lnTo>
                      <a:lnTo>
                        <a:pt x="12" y="1"/>
                      </a:lnTo>
                      <a:lnTo>
                        <a:pt x="12" y="2"/>
                      </a:lnTo>
                      <a:lnTo>
                        <a:pt x="11" y="2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878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32" name="Freeform 1032">
                  <a:extLst>
                    <a:ext uri="{FF2B5EF4-FFF2-40B4-BE49-F238E27FC236}">
                      <a16:creationId xmlns:a16="http://schemas.microsoft.com/office/drawing/2014/main" id="{9C5173C7-1903-4905-BAA5-91C8BC79AA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" y="14"/>
                  <a:ext cx="14" cy="8"/>
                </a:xfrm>
                <a:custGeom>
                  <a:avLst/>
                  <a:gdLst>
                    <a:gd name="T0" fmla="*/ 12 w 14"/>
                    <a:gd name="T1" fmla="*/ 2 h 8"/>
                    <a:gd name="T2" fmla="*/ 0 w 14"/>
                    <a:gd name="T3" fmla="*/ 8 h 8"/>
                    <a:gd name="T4" fmla="*/ 0 w 14"/>
                    <a:gd name="T5" fmla="*/ 7 h 8"/>
                    <a:gd name="T6" fmla="*/ 0 w 14"/>
                    <a:gd name="T7" fmla="*/ 7 h 8"/>
                    <a:gd name="T8" fmla="*/ 0 w 14"/>
                    <a:gd name="T9" fmla="*/ 6 h 8"/>
                    <a:gd name="T10" fmla="*/ 0 w 14"/>
                    <a:gd name="T11" fmla="*/ 6 h 8"/>
                    <a:gd name="T12" fmla="*/ 14 w 14"/>
                    <a:gd name="T13" fmla="*/ 0 h 8"/>
                    <a:gd name="T14" fmla="*/ 13 w 14"/>
                    <a:gd name="T15" fmla="*/ 0 h 8"/>
                    <a:gd name="T16" fmla="*/ 13 w 14"/>
                    <a:gd name="T17" fmla="*/ 0 h 8"/>
                    <a:gd name="T18" fmla="*/ 13 w 14"/>
                    <a:gd name="T19" fmla="*/ 1 h 8"/>
                    <a:gd name="T20" fmla="*/ 13 w 14"/>
                    <a:gd name="T21" fmla="*/ 1 h 8"/>
                    <a:gd name="T22" fmla="*/ 12 w 14"/>
                    <a:gd name="T23" fmla="*/ 1 h 8"/>
                    <a:gd name="T24" fmla="*/ 12 w 14"/>
                    <a:gd name="T25" fmla="*/ 2 h 8"/>
                    <a:gd name="T26" fmla="*/ 12 w 14"/>
                    <a:gd name="T27" fmla="*/ 2 h 8"/>
                    <a:gd name="T28" fmla="*/ 12 w 14"/>
                    <a:gd name="T29" fmla="*/ 2 h 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4"/>
                    <a:gd name="T46" fmla="*/ 0 h 8"/>
                    <a:gd name="T47" fmla="*/ 14 w 14"/>
                    <a:gd name="T48" fmla="*/ 8 h 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4" h="8">
                      <a:moveTo>
                        <a:pt x="12" y="2"/>
                      </a:move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12" y="1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9696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33" name="Freeform 1033">
                  <a:extLst>
                    <a:ext uri="{FF2B5EF4-FFF2-40B4-BE49-F238E27FC236}">
                      <a16:creationId xmlns:a16="http://schemas.microsoft.com/office/drawing/2014/main" id="{4066A605-5982-4703-8EED-C6E3639AFF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" y="11"/>
                  <a:ext cx="16" cy="9"/>
                </a:xfrm>
                <a:custGeom>
                  <a:avLst/>
                  <a:gdLst>
                    <a:gd name="T0" fmla="*/ 14 w 16"/>
                    <a:gd name="T1" fmla="*/ 3 h 9"/>
                    <a:gd name="T2" fmla="*/ 0 w 16"/>
                    <a:gd name="T3" fmla="*/ 9 h 9"/>
                    <a:gd name="T4" fmla="*/ 0 w 16"/>
                    <a:gd name="T5" fmla="*/ 8 h 9"/>
                    <a:gd name="T6" fmla="*/ 0 w 16"/>
                    <a:gd name="T7" fmla="*/ 8 h 9"/>
                    <a:gd name="T8" fmla="*/ 1 w 16"/>
                    <a:gd name="T9" fmla="*/ 7 h 9"/>
                    <a:gd name="T10" fmla="*/ 1 w 16"/>
                    <a:gd name="T11" fmla="*/ 7 h 9"/>
                    <a:gd name="T12" fmla="*/ 16 w 16"/>
                    <a:gd name="T13" fmla="*/ 0 h 9"/>
                    <a:gd name="T14" fmla="*/ 16 w 16"/>
                    <a:gd name="T15" fmla="*/ 0 h 9"/>
                    <a:gd name="T16" fmla="*/ 15 w 16"/>
                    <a:gd name="T17" fmla="*/ 0 h 9"/>
                    <a:gd name="T18" fmla="*/ 15 w 16"/>
                    <a:gd name="T19" fmla="*/ 1 h 9"/>
                    <a:gd name="T20" fmla="*/ 15 w 16"/>
                    <a:gd name="T21" fmla="*/ 1 h 9"/>
                    <a:gd name="T22" fmla="*/ 14 w 16"/>
                    <a:gd name="T23" fmla="*/ 1 h 9"/>
                    <a:gd name="T24" fmla="*/ 14 w 16"/>
                    <a:gd name="T25" fmla="*/ 2 h 9"/>
                    <a:gd name="T26" fmla="*/ 14 w 16"/>
                    <a:gd name="T27" fmla="*/ 2 h 9"/>
                    <a:gd name="T28" fmla="*/ 14 w 16"/>
                    <a:gd name="T29" fmla="*/ 3 h 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6"/>
                    <a:gd name="T46" fmla="*/ 0 h 9"/>
                    <a:gd name="T47" fmla="*/ 16 w 16"/>
                    <a:gd name="T48" fmla="*/ 9 h 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6" h="9">
                      <a:moveTo>
                        <a:pt x="14" y="3"/>
                      </a:move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14" y="1"/>
                      </a:lnTo>
                      <a:lnTo>
                        <a:pt x="14" y="2"/>
                      </a:lnTo>
                      <a:lnTo>
                        <a:pt x="14" y="3"/>
                      </a:lnTo>
                      <a:close/>
                    </a:path>
                  </a:pathLst>
                </a:custGeom>
                <a:solidFill>
                  <a:srgbClr val="A5A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34" name="Freeform 1034">
                  <a:extLst>
                    <a:ext uri="{FF2B5EF4-FFF2-40B4-BE49-F238E27FC236}">
                      <a16:creationId xmlns:a16="http://schemas.microsoft.com/office/drawing/2014/main" id="{85207B8E-E265-4BA1-B663-C404539741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" y="7"/>
                  <a:ext cx="18" cy="11"/>
                </a:xfrm>
                <a:custGeom>
                  <a:avLst/>
                  <a:gdLst>
                    <a:gd name="T0" fmla="*/ 15 w 18"/>
                    <a:gd name="T1" fmla="*/ 4 h 11"/>
                    <a:gd name="T2" fmla="*/ 0 w 18"/>
                    <a:gd name="T3" fmla="*/ 11 h 11"/>
                    <a:gd name="T4" fmla="*/ 0 w 18"/>
                    <a:gd name="T5" fmla="*/ 10 h 11"/>
                    <a:gd name="T6" fmla="*/ 0 w 18"/>
                    <a:gd name="T7" fmla="*/ 9 h 11"/>
                    <a:gd name="T8" fmla="*/ 0 w 18"/>
                    <a:gd name="T9" fmla="*/ 9 h 11"/>
                    <a:gd name="T10" fmla="*/ 0 w 18"/>
                    <a:gd name="T11" fmla="*/ 8 h 11"/>
                    <a:gd name="T12" fmla="*/ 18 w 18"/>
                    <a:gd name="T13" fmla="*/ 0 h 11"/>
                    <a:gd name="T14" fmla="*/ 18 w 18"/>
                    <a:gd name="T15" fmla="*/ 0 h 11"/>
                    <a:gd name="T16" fmla="*/ 18 w 18"/>
                    <a:gd name="T17" fmla="*/ 1 h 11"/>
                    <a:gd name="T18" fmla="*/ 17 w 18"/>
                    <a:gd name="T19" fmla="*/ 1 h 11"/>
                    <a:gd name="T20" fmla="*/ 17 w 18"/>
                    <a:gd name="T21" fmla="*/ 2 h 11"/>
                    <a:gd name="T22" fmla="*/ 16 w 18"/>
                    <a:gd name="T23" fmla="*/ 2 h 11"/>
                    <a:gd name="T24" fmla="*/ 16 w 18"/>
                    <a:gd name="T25" fmla="*/ 3 h 11"/>
                    <a:gd name="T26" fmla="*/ 15 w 18"/>
                    <a:gd name="T27" fmla="*/ 3 h 11"/>
                    <a:gd name="T28" fmla="*/ 15 w 18"/>
                    <a:gd name="T29" fmla="*/ 4 h 1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8"/>
                    <a:gd name="T46" fmla="*/ 0 h 11"/>
                    <a:gd name="T47" fmla="*/ 18 w 18"/>
                    <a:gd name="T48" fmla="*/ 11 h 1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8" h="11">
                      <a:moveTo>
                        <a:pt x="15" y="4"/>
                      </a:move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7" y="2"/>
                      </a:lnTo>
                      <a:lnTo>
                        <a:pt x="16" y="2"/>
                      </a:lnTo>
                      <a:lnTo>
                        <a:pt x="16" y="3"/>
                      </a:lnTo>
                      <a:lnTo>
                        <a:pt x="15" y="3"/>
                      </a:ln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B5B5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35" name="Freeform 1035">
                  <a:extLst>
                    <a:ext uri="{FF2B5EF4-FFF2-40B4-BE49-F238E27FC236}">
                      <a16:creationId xmlns:a16="http://schemas.microsoft.com/office/drawing/2014/main" id="{1AC6EBB3-06D0-44BE-A077-E1866632AE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" y="2"/>
                  <a:ext cx="29" cy="13"/>
                </a:xfrm>
                <a:custGeom>
                  <a:avLst/>
                  <a:gdLst>
                    <a:gd name="T0" fmla="*/ 18 w 29"/>
                    <a:gd name="T1" fmla="*/ 5 h 13"/>
                    <a:gd name="T2" fmla="*/ 0 w 29"/>
                    <a:gd name="T3" fmla="*/ 13 h 13"/>
                    <a:gd name="T4" fmla="*/ 1 w 29"/>
                    <a:gd name="T5" fmla="*/ 13 h 13"/>
                    <a:gd name="T6" fmla="*/ 1 w 29"/>
                    <a:gd name="T7" fmla="*/ 12 h 13"/>
                    <a:gd name="T8" fmla="*/ 1 w 29"/>
                    <a:gd name="T9" fmla="*/ 12 h 13"/>
                    <a:gd name="T10" fmla="*/ 1 w 29"/>
                    <a:gd name="T11" fmla="*/ 11 h 13"/>
                    <a:gd name="T12" fmla="*/ 1 w 29"/>
                    <a:gd name="T13" fmla="*/ 11 h 13"/>
                    <a:gd name="T14" fmla="*/ 1 w 29"/>
                    <a:gd name="T15" fmla="*/ 11 h 13"/>
                    <a:gd name="T16" fmla="*/ 1 w 29"/>
                    <a:gd name="T17" fmla="*/ 11 h 13"/>
                    <a:gd name="T18" fmla="*/ 1 w 29"/>
                    <a:gd name="T19" fmla="*/ 11 h 13"/>
                    <a:gd name="T20" fmla="*/ 26 w 29"/>
                    <a:gd name="T21" fmla="*/ 0 h 13"/>
                    <a:gd name="T22" fmla="*/ 26 w 29"/>
                    <a:gd name="T23" fmla="*/ 0 h 13"/>
                    <a:gd name="T24" fmla="*/ 26 w 29"/>
                    <a:gd name="T25" fmla="*/ 0 h 13"/>
                    <a:gd name="T26" fmla="*/ 27 w 29"/>
                    <a:gd name="T27" fmla="*/ 0 h 13"/>
                    <a:gd name="T28" fmla="*/ 27 w 29"/>
                    <a:gd name="T29" fmla="*/ 0 h 13"/>
                    <a:gd name="T30" fmla="*/ 28 w 29"/>
                    <a:gd name="T31" fmla="*/ 0 h 13"/>
                    <a:gd name="T32" fmla="*/ 28 w 29"/>
                    <a:gd name="T33" fmla="*/ 0 h 13"/>
                    <a:gd name="T34" fmla="*/ 29 w 29"/>
                    <a:gd name="T35" fmla="*/ 0 h 13"/>
                    <a:gd name="T36" fmla="*/ 29 w 29"/>
                    <a:gd name="T37" fmla="*/ 0 h 13"/>
                    <a:gd name="T38" fmla="*/ 28 w 29"/>
                    <a:gd name="T39" fmla="*/ 0 h 13"/>
                    <a:gd name="T40" fmla="*/ 28 w 29"/>
                    <a:gd name="T41" fmla="*/ 0 h 13"/>
                    <a:gd name="T42" fmla="*/ 27 w 29"/>
                    <a:gd name="T43" fmla="*/ 0 h 13"/>
                    <a:gd name="T44" fmla="*/ 26 w 29"/>
                    <a:gd name="T45" fmla="*/ 0 h 13"/>
                    <a:gd name="T46" fmla="*/ 25 w 29"/>
                    <a:gd name="T47" fmla="*/ 1 h 13"/>
                    <a:gd name="T48" fmla="*/ 25 w 29"/>
                    <a:gd name="T49" fmla="*/ 1 h 13"/>
                    <a:gd name="T50" fmla="*/ 24 w 29"/>
                    <a:gd name="T51" fmla="*/ 1 h 13"/>
                    <a:gd name="T52" fmla="*/ 23 w 29"/>
                    <a:gd name="T53" fmla="*/ 2 h 13"/>
                    <a:gd name="T54" fmla="*/ 23 w 29"/>
                    <a:gd name="T55" fmla="*/ 2 h 13"/>
                    <a:gd name="T56" fmla="*/ 22 w 29"/>
                    <a:gd name="T57" fmla="*/ 2 h 13"/>
                    <a:gd name="T58" fmla="*/ 22 w 29"/>
                    <a:gd name="T59" fmla="*/ 3 h 13"/>
                    <a:gd name="T60" fmla="*/ 21 w 29"/>
                    <a:gd name="T61" fmla="*/ 3 h 13"/>
                    <a:gd name="T62" fmla="*/ 20 w 29"/>
                    <a:gd name="T63" fmla="*/ 4 h 13"/>
                    <a:gd name="T64" fmla="*/ 20 w 29"/>
                    <a:gd name="T65" fmla="*/ 4 h 13"/>
                    <a:gd name="T66" fmla="*/ 19 w 29"/>
                    <a:gd name="T67" fmla="*/ 5 h 13"/>
                    <a:gd name="T68" fmla="*/ 18 w 29"/>
                    <a:gd name="T69" fmla="*/ 5 h 1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9"/>
                    <a:gd name="T106" fmla="*/ 0 h 13"/>
                    <a:gd name="T107" fmla="*/ 29 w 29"/>
                    <a:gd name="T108" fmla="*/ 13 h 1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9" h="13">
                      <a:moveTo>
                        <a:pt x="18" y="5"/>
                      </a:moveTo>
                      <a:lnTo>
                        <a:pt x="0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29" y="0"/>
                      </a:lnTo>
                      <a:lnTo>
                        <a:pt x="28" y="0"/>
                      </a:lnTo>
                      <a:lnTo>
                        <a:pt x="27" y="0"/>
                      </a:lnTo>
                      <a:lnTo>
                        <a:pt x="26" y="0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2"/>
                      </a:lnTo>
                      <a:lnTo>
                        <a:pt x="22" y="2"/>
                      </a:lnTo>
                      <a:lnTo>
                        <a:pt x="22" y="3"/>
                      </a:lnTo>
                      <a:lnTo>
                        <a:pt x="21" y="3"/>
                      </a:lnTo>
                      <a:lnTo>
                        <a:pt x="20" y="4"/>
                      </a:lnTo>
                      <a:lnTo>
                        <a:pt x="19" y="5"/>
                      </a:lnTo>
                      <a:lnTo>
                        <a:pt x="18" y="5"/>
                      </a:lnTo>
                      <a:close/>
                    </a:path>
                  </a:pathLst>
                </a:custGeom>
                <a:solidFill>
                  <a:srgbClr val="C4C4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36" name="Freeform 1036">
                  <a:extLst>
                    <a:ext uri="{FF2B5EF4-FFF2-40B4-BE49-F238E27FC236}">
                      <a16:creationId xmlns:a16="http://schemas.microsoft.com/office/drawing/2014/main" id="{B7410714-3F39-49CD-B33A-8B4440BFA0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" y="1"/>
                  <a:ext cx="25" cy="12"/>
                </a:xfrm>
                <a:custGeom>
                  <a:avLst/>
                  <a:gdLst>
                    <a:gd name="T0" fmla="*/ 25 w 25"/>
                    <a:gd name="T1" fmla="*/ 1 h 12"/>
                    <a:gd name="T2" fmla="*/ 0 w 25"/>
                    <a:gd name="T3" fmla="*/ 12 h 12"/>
                    <a:gd name="T4" fmla="*/ 0 w 25"/>
                    <a:gd name="T5" fmla="*/ 12 h 12"/>
                    <a:gd name="T6" fmla="*/ 0 w 25"/>
                    <a:gd name="T7" fmla="*/ 11 h 12"/>
                    <a:gd name="T8" fmla="*/ 1 w 25"/>
                    <a:gd name="T9" fmla="*/ 11 h 12"/>
                    <a:gd name="T10" fmla="*/ 1 w 25"/>
                    <a:gd name="T11" fmla="*/ 11 h 12"/>
                    <a:gd name="T12" fmla="*/ 1 w 25"/>
                    <a:gd name="T13" fmla="*/ 11 h 12"/>
                    <a:gd name="T14" fmla="*/ 1 w 25"/>
                    <a:gd name="T15" fmla="*/ 10 h 12"/>
                    <a:gd name="T16" fmla="*/ 1 w 25"/>
                    <a:gd name="T17" fmla="*/ 10 h 12"/>
                    <a:gd name="T18" fmla="*/ 1 w 25"/>
                    <a:gd name="T19" fmla="*/ 10 h 12"/>
                    <a:gd name="T20" fmla="*/ 22 w 25"/>
                    <a:gd name="T21" fmla="*/ 0 h 12"/>
                    <a:gd name="T22" fmla="*/ 22 w 25"/>
                    <a:gd name="T23" fmla="*/ 1 h 12"/>
                    <a:gd name="T24" fmla="*/ 22 w 25"/>
                    <a:gd name="T25" fmla="*/ 1 h 12"/>
                    <a:gd name="T26" fmla="*/ 23 w 25"/>
                    <a:gd name="T27" fmla="*/ 1 h 12"/>
                    <a:gd name="T28" fmla="*/ 23 w 25"/>
                    <a:gd name="T29" fmla="*/ 1 h 12"/>
                    <a:gd name="T30" fmla="*/ 23 w 25"/>
                    <a:gd name="T31" fmla="*/ 1 h 12"/>
                    <a:gd name="T32" fmla="*/ 24 w 25"/>
                    <a:gd name="T33" fmla="*/ 1 h 12"/>
                    <a:gd name="T34" fmla="*/ 24 w 25"/>
                    <a:gd name="T35" fmla="*/ 1 h 12"/>
                    <a:gd name="T36" fmla="*/ 25 w 25"/>
                    <a:gd name="T37" fmla="*/ 1 h 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5"/>
                    <a:gd name="T58" fmla="*/ 0 h 12"/>
                    <a:gd name="T59" fmla="*/ 25 w 25"/>
                    <a:gd name="T60" fmla="*/ 12 h 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5" h="12">
                      <a:moveTo>
                        <a:pt x="25" y="1"/>
                      </a:move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1" y="10"/>
                      </a:lnTo>
                      <a:lnTo>
                        <a:pt x="22" y="0"/>
                      </a:lnTo>
                      <a:lnTo>
                        <a:pt x="22" y="1"/>
                      </a:lnTo>
                      <a:lnTo>
                        <a:pt x="23" y="1"/>
                      </a:lnTo>
                      <a:lnTo>
                        <a:pt x="24" y="1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D3D3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37" name="Freeform 1037">
                  <a:extLst>
                    <a:ext uri="{FF2B5EF4-FFF2-40B4-BE49-F238E27FC236}">
                      <a16:creationId xmlns:a16="http://schemas.microsoft.com/office/drawing/2014/main" id="{222B87A2-9FBA-40C4-B66A-BE2FB55FCD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" y="1"/>
                  <a:ext cx="21" cy="10"/>
                </a:xfrm>
                <a:custGeom>
                  <a:avLst/>
                  <a:gdLst>
                    <a:gd name="T0" fmla="*/ 21 w 21"/>
                    <a:gd name="T1" fmla="*/ 0 h 10"/>
                    <a:gd name="T2" fmla="*/ 0 w 21"/>
                    <a:gd name="T3" fmla="*/ 10 h 10"/>
                    <a:gd name="T4" fmla="*/ 1 w 21"/>
                    <a:gd name="T5" fmla="*/ 9 h 10"/>
                    <a:gd name="T6" fmla="*/ 1 w 21"/>
                    <a:gd name="T7" fmla="*/ 9 h 10"/>
                    <a:gd name="T8" fmla="*/ 1 w 21"/>
                    <a:gd name="T9" fmla="*/ 9 h 10"/>
                    <a:gd name="T10" fmla="*/ 1 w 21"/>
                    <a:gd name="T11" fmla="*/ 8 h 10"/>
                    <a:gd name="T12" fmla="*/ 2 w 21"/>
                    <a:gd name="T13" fmla="*/ 8 h 10"/>
                    <a:gd name="T14" fmla="*/ 2 w 21"/>
                    <a:gd name="T15" fmla="*/ 7 h 10"/>
                    <a:gd name="T16" fmla="*/ 2 w 21"/>
                    <a:gd name="T17" fmla="*/ 7 h 10"/>
                    <a:gd name="T18" fmla="*/ 3 w 21"/>
                    <a:gd name="T19" fmla="*/ 7 h 10"/>
                    <a:gd name="T20" fmla="*/ 18 w 21"/>
                    <a:gd name="T21" fmla="*/ 0 h 10"/>
                    <a:gd name="T22" fmla="*/ 18 w 21"/>
                    <a:gd name="T23" fmla="*/ 0 h 10"/>
                    <a:gd name="T24" fmla="*/ 18 w 21"/>
                    <a:gd name="T25" fmla="*/ 0 h 10"/>
                    <a:gd name="T26" fmla="*/ 19 w 21"/>
                    <a:gd name="T27" fmla="*/ 0 h 10"/>
                    <a:gd name="T28" fmla="*/ 19 w 21"/>
                    <a:gd name="T29" fmla="*/ 0 h 10"/>
                    <a:gd name="T30" fmla="*/ 20 w 21"/>
                    <a:gd name="T31" fmla="*/ 0 h 10"/>
                    <a:gd name="T32" fmla="*/ 20 w 21"/>
                    <a:gd name="T33" fmla="*/ 0 h 10"/>
                    <a:gd name="T34" fmla="*/ 20 w 21"/>
                    <a:gd name="T35" fmla="*/ 0 h 10"/>
                    <a:gd name="T36" fmla="*/ 21 w 21"/>
                    <a:gd name="T37" fmla="*/ 0 h 1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1"/>
                    <a:gd name="T58" fmla="*/ 0 h 10"/>
                    <a:gd name="T59" fmla="*/ 21 w 21"/>
                    <a:gd name="T60" fmla="*/ 10 h 10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1" h="10">
                      <a:moveTo>
                        <a:pt x="21" y="0"/>
                      </a:moveTo>
                      <a:lnTo>
                        <a:pt x="0" y="10"/>
                      </a:lnTo>
                      <a:lnTo>
                        <a:pt x="1" y="9"/>
                      </a:lnTo>
                      <a:lnTo>
                        <a:pt x="1" y="8"/>
                      </a:ln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18" y="0"/>
                      </a:lnTo>
                      <a:lnTo>
                        <a:pt x="19" y="0"/>
                      </a:lnTo>
                      <a:lnTo>
                        <a:pt x="20" y="0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E2E2E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38" name="Freeform 1038">
                  <a:extLst>
                    <a:ext uri="{FF2B5EF4-FFF2-40B4-BE49-F238E27FC236}">
                      <a16:creationId xmlns:a16="http://schemas.microsoft.com/office/drawing/2014/main" id="{F5AC20C3-F5E4-47E8-8EB7-2BE536048F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" y="1"/>
                  <a:ext cx="15" cy="7"/>
                </a:xfrm>
                <a:custGeom>
                  <a:avLst/>
                  <a:gdLst>
                    <a:gd name="T0" fmla="*/ 15 w 15"/>
                    <a:gd name="T1" fmla="*/ 0 h 7"/>
                    <a:gd name="T2" fmla="*/ 0 w 15"/>
                    <a:gd name="T3" fmla="*/ 7 h 7"/>
                    <a:gd name="T4" fmla="*/ 0 w 15"/>
                    <a:gd name="T5" fmla="*/ 6 h 7"/>
                    <a:gd name="T6" fmla="*/ 0 w 15"/>
                    <a:gd name="T7" fmla="*/ 6 h 7"/>
                    <a:gd name="T8" fmla="*/ 1 w 15"/>
                    <a:gd name="T9" fmla="*/ 5 h 7"/>
                    <a:gd name="T10" fmla="*/ 1 w 15"/>
                    <a:gd name="T11" fmla="*/ 5 h 7"/>
                    <a:gd name="T12" fmla="*/ 2 w 15"/>
                    <a:gd name="T13" fmla="*/ 5 h 7"/>
                    <a:gd name="T14" fmla="*/ 2 w 15"/>
                    <a:gd name="T15" fmla="*/ 4 h 7"/>
                    <a:gd name="T16" fmla="*/ 3 w 15"/>
                    <a:gd name="T17" fmla="*/ 4 h 7"/>
                    <a:gd name="T18" fmla="*/ 3 w 15"/>
                    <a:gd name="T19" fmla="*/ 3 h 7"/>
                    <a:gd name="T20" fmla="*/ 11 w 15"/>
                    <a:gd name="T21" fmla="*/ 0 h 7"/>
                    <a:gd name="T22" fmla="*/ 12 w 15"/>
                    <a:gd name="T23" fmla="*/ 0 h 7"/>
                    <a:gd name="T24" fmla="*/ 12 w 15"/>
                    <a:gd name="T25" fmla="*/ 0 h 7"/>
                    <a:gd name="T26" fmla="*/ 13 w 15"/>
                    <a:gd name="T27" fmla="*/ 0 h 7"/>
                    <a:gd name="T28" fmla="*/ 13 w 15"/>
                    <a:gd name="T29" fmla="*/ 0 h 7"/>
                    <a:gd name="T30" fmla="*/ 14 w 15"/>
                    <a:gd name="T31" fmla="*/ 0 h 7"/>
                    <a:gd name="T32" fmla="*/ 14 w 15"/>
                    <a:gd name="T33" fmla="*/ 0 h 7"/>
                    <a:gd name="T34" fmla="*/ 14 w 15"/>
                    <a:gd name="T35" fmla="*/ 0 h 7"/>
                    <a:gd name="T36" fmla="*/ 15 w 15"/>
                    <a:gd name="T37" fmla="*/ 0 h 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"/>
                    <a:gd name="T58" fmla="*/ 0 h 7"/>
                    <a:gd name="T59" fmla="*/ 15 w 15"/>
                    <a:gd name="T60" fmla="*/ 7 h 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" h="7">
                      <a:moveTo>
                        <a:pt x="15" y="0"/>
                      </a:move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3" y="3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EFE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39" name="Freeform 1039">
                  <a:extLst>
                    <a:ext uri="{FF2B5EF4-FFF2-40B4-BE49-F238E27FC236}">
                      <a16:creationId xmlns:a16="http://schemas.microsoft.com/office/drawing/2014/main" id="{524D7FD1-0F20-4D36-B312-8C93574DCC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" y="1"/>
                  <a:ext cx="8" cy="3"/>
                </a:xfrm>
                <a:custGeom>
                  <a:avLst/>
                  <a:gdLst>
                    <a:gd name="T0" fmla="*/ 8 w 8"/>
                    <a:gd name="T1" fmla="*/ 0 h 3"/>
                    <a:gd name="T2" fmla="*/ 0 w 8"/>
                    <a:gd name="T3" fmla="*/ 3 h 3"/>
                    <a:gd name="T4" fmla="*/ 0 w 8"/>
                    <a:gd name="T5" fmla="*/ 3 h 3"/>
                    <a:gd name="T6" fmla="*/ 1 w 8"/>
                    <a:gd name="T7" fmla="*/ 3 h 3"/>
                    <a:gd name="T8" fmla="*/ 1 w 8"/>
                    <a:gd name="T9" fmla="*/ 2 h 3"/>
                    <a:gd name="T10" fmla="*/ 2 w 8"/>
                    <a:gd name="T11" fmla="*/ 2 h 3"/>
                    <a:gd name="T12" fmla="*/ 2 w 8"/>
                    <a:gd name="T13" fmla="*/ 2 h 3"/>
                    <a:gd name="T14" fmla="*/ 3 w 8"/>
                    <a:gd name="T15" fmla="*/ 2 h 3"/>
                    <a:gd name="T16" fmla="*/ 3 w 8"/>
                    <a:gd name="T17" fmla="*/ 1 h 3"/>
                    <a:gd name="T18" fmla="*/ 3 w 8"/>
                    <a:gd name="T19" fmla="*/ 1 h 3"/>
                    <a:gd name="T20" fmla="*/ 3 w 8"/>
                    <a:gd name="T21" fmla="*/ 1 h 3"/>
                    <a:gd name="T22" fmla="*/ 3 w 8"/>
                    <a:gd name="T23" fmla="*/ 1 h 3"/>
                    <a:gd name="T24" fmla="*/ 4 w 8"/>
                    <a:gd name="T25" fmla="*/ 1 h 3"/>
                    <a:gd name="T26" fmla="*/ 4 w 8"/>
                    <a:gd name="T27" fmla="*/ 1 h 3"/>
                    <a:gd name="T28" fmla="*/ 5 w 8"/>
                    <a:gd name="T29" fmla="*/ 1 h 3"/>
                    <a:gd name="T30" fmla="*/ 5 w 8"/>
                    <a:gd name="T31" fmla="*/ 1 h 3"/>
                    <a:gd name="T32" fmla="*/ 5 w 8"/>
                    <a:gd name="T33" fmla="*/ 0 h 3"/>
                    <a:gd name="T34" fmla="*/ 6 w 8"/>
                    <a:gd name="T35" fmla="*/ 0 h 3"/>
                    <a:gd name="T36" fmla="*/ 6 w 8"/>
                    <a:gd name="T37" fmla="*/ 0 h 3"/>
                    <a:gd name="T38" fmla="*/ 6 w 8"/>
                    <a:gd name="T39" fmla="*/ 0 h 3"/>
                    <a:gd name="T40" fmla="*/ 7 w 8"/>
                    <a:gd name="T41" fmla="*/ 0 h 3"/>
                    <a:gd name="T42" fmla="*/ 7 w 8"/>
                    <a:gd name="T43" fmla="*/ 0 h 3"/>
                    <a:gd name="T44" fmla="*/ 7 w 8"/>
                    <a:gd name="T45" fmla="*/ 0 h 3"/>
                    <a:gd name="T46" fmla="*/ 7 w 8"/>
                    <a:gd name="T47" fmla="*/ 0 h 3"/>
                    <a:gd name="T48" fmla="*/ 8 w 8"/>
                    <a:gd name="T49" fmla="*/ 0 h 3"/>
                    <a:gd name="T50" fmla="*/ 8 w 8"/>
                    <a:gd name="T51" fmla="*/ 0 h 3"/>
                    <a:gd name="T52" fmla="*/ 8 w 8"/>
                    <a:gd name="T53" fmla="*/ 0 h 3"/>
                    <a:gd name="T54" fmla="*/ 8 w 8"/>
                    <a:gd name="T55" fmla="*/ 0 h 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8"/>
                    <a:gd name="T85" fmla="*/ 0 h 3"/>
                    <a:gd name="T86" fmla="*/ 8 w 8"/>
                    <a:gd name="T87" fmla="*/ 3 h 3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8" h="3">
                      <a:moveTo>
                        <a:pt x="8" y="0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EFE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40" name="Freeform 1040">
                  <a:extLst>
                    <a:ext uri="{FF2B5EF4-FFF2-40B4-BE49-F238E27FC236}">
                      <a16:creationId xmlns:a16="http://schemas.microsoft.com/office/drawing/2014/main" id="{3433511D-2381-4E86-BA58-67DD4FC558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" y="110"/>
                  <a:ext cx="9" cy="12"/>
                </a:xfrm>
                <a:custGeom>
                  <a:avLst/>
                  <a:gdLst>
                    <a:gd name="T0" fmla="*/ 0 w 9"/>
                    <a:gd name="T1" fmla="*/ 0 h 12"/>
                    <a:gd name="T2" fmla="*/ 2 w 9"/>
                    <a:gd name="T3" fmla="*/ 2 h 12"/>
                    <a:gd name="T4" fmla="*/ 3 w 9"/>
                    <a:gd name="T5" fmla="*/ 3 h 12"/>
                    <a:gd name="T6" fmla="*/ 3 w 9"/>
                    <a:gd name="T7" fmla="*/ 3 h 12"/>
                    <a:gd name="T8" fmla="*/ 3 w 9"/>
                    <a:gd name="T9" fmla="*/ 4 h 12"/>
                    <a:gd name="T10" fmla="*/ 3 w 9"/>
                    <a:gd name="T11" fmla="*/ 4 h 12"/>
                    <a:gd name="T12" fmla="*/ 3 w 9"/>
                    <a:gd name="T13" fmla="*/ 5 h 12"/>
                    <a:gd name="T14" fmla="*/ 3 w 9"/>
                    <a:gd name="T15" fmla="*/ 5 h 12"/>
                    <a:gd name="T16" fmla="*/ 4 w 9"/>
                    <a:gd name="T17" fmla="*/ 5 h 12"/>
                    <a:gd name="T18" fmla="*/ 4 w 9"/>
                    <a:gd name="T19" fmla="*/ 6 h 12"/>
                    <a:gd name="T20" fmla="*/ 4 w 9"/>
                    <a:gd name="T21" fmla="*/ 6 h 12"/>
                    <a:gd name="T22" fmla="*/ 5 w 9"/>
                    <a:gd name="T23" fmla="*/ 6 h 12"/>
                    <a:gd name="T24" fmla="*/ 5 w 9"/>
                    <a:gd name="T25" fmla="*/ 6 h 12"/>
                    <a:gd name="T26" fmla="*/ 5 w 9"/>
                    <a:gd name="T27" fmla="*/ 7 h 12"/>
                    <a:gd name="T28" fmla="*/ 5 w 9"/>
                    <a:gd name="T29" fmla="*/ 7 h 12"/>
                    <a:gd name="T30" fmla="*/ 6 w 9"/>
                    <a:gd name="T31" fmla="*/ 7 h 12"/>
                    <a:gd name="T32" fmla="*/ 6 w 9"/>
                    <a:gd name="T33" fmla="*/ 7 h 12"/>
                    <a:gd name="T34" fmla="*/ 6 w 9"/>
                    <a:gd name="T35" fmla="*/ 7 h 12"/>
                    <a:gd name="T36" fmla="*/ 9 w 9"/>
                    <a:gd name="T37" fmla="*/ 12 h 12"/>
                    <a:gd name="T38" fmla="*/ 9 w 9"/>
                    <a:gd name="T39" fmla="*/ 12 h 12"/>
                    <a:gd name="T40" fmla="*/ 9 w 9"/>
                    <a:gd name="T41" fmla="*/ 12 h 12"/>
                    <a:gd name="T42" fmla="*/ 8 w 9"/>
                    <a:gd name="T43" fmla="*/ 12 h 12"/>
                    <a:gd name="T44" fmla="*/ 8 w 9"/>
                    <a:gd name="T45" fmla="*/ 11 h 12"/>
                    <a:gd name="T46" fmla="*/ 8 w 9"/>
                    <a:gd name="T47" fmla="*/ 11 h 12"/>
                    <a:gd name="T48" fmla="*/ 7 w 9"/>
                    <a:gd name="T49" fmla="*/ 11 h 12"/>
                    <a:gd name="T50" fmla="*/ 7 w 9"/>
                    <a:gd name="T51" fmla="*/ 11 h 12"/>
                    <a:gd name="T52" fmla="*/ 7 w 9"/>
                    <a:gd name="T53" fmla="*/ 11 h 12"/>
                    <a:gd name="T54" fmla="*/ 6 w 9"/>
                    <a:gd name="T55" fmla="*/ 11 h 12"/>
                    <a:gd name="T56" fmla="*/ 6 w 9"/>
                    <a:gd name="T57" fmla="*/ 10 h 12"/>
                    <a:gd name="T58" fmla="*/ 5 w 9"/>
                    <a:gd name="T59" fmla="*/ 10 h 12"/>
                    <a:gd name="T60" fmla="*/ 4 w 9"/>
                    <a:gd name="T61" fmla="*/ 9 h 12"/>
                    <a:gd name="T62" fmla="*/ 4 w 9"/>
                    <a:gd name="T63" fmla="*/ 9 h 12"/>
                    <a:gd name="T64" fmla="*/ 3 w 9"/>
                    <a:gd name="T65" fmla="*/ 8 h 12"/>
                    <a:gd name="T66" fmla="*/ 3 w 9"/>
                    <a:gd name="T67" fmla="*/ 7 h 12"/>
                    <a:gd name="T68" fmla="*/ 2 w 9"/>
                    <a:gd name="T69" fmla="*/ 7 h 12"/>
                    <a:gd name="T70" fmla="*/ 2 w 9"/>
                    <a:gd name="T71" fmla="*/ 6 h 12"/>
                    <a:gd name="T72" fmla="*/ 1 w 9"/>
                    <a:gd name="T73" fmla="*/ 5 h 12"/>
                    <a:gd name="T74" fmla="*/ 1 w 9"/>
                    <a:gd name="T75" fmla="*/ 4 h 12"/>
                    <a:gd name="T76" fmla="*/ 1 w 9"/>
                    <a:gd name="T77" fmla="*/ 3 h 12"/>
                    <a:gd name="T78" fmla="*/ 0 w 9"/>
                    <a:gd name="T79" fmla="*/ 2 h 12"/>
                    <a:gd name="T80" fmla="*/ 0 w 9"/>
                    <a:gd name="T81" fmla="*/ 1 h 12"/>
                    <a:gd name="T82" fmla="*/ 0 w 9"/>
                    <a:gd name="T83" fmla="*/ 1 h 12"/>
                    <a:gd name="T84" fmla="*/ 0 w 9"/>
                    <a:gd name="T85" fmla="*/ 0 h 1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9"/>
                    <a:gd name="T130" fmla="*/ 0 h 12"/>
                    <a:gd name="T131" fmla="*/ 9 w 9"/>
                    <a:gd name="T132" fmla="*/ 12 h 1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9" h="1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4" y="5"/>
                      </a:lnTo>
                      <a:lnTo>
                        <a:pt x="4" y="6"/>
                      </a:lnTo>
                      <a:lnTo>
                        <a:pt x="5" y="6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9" y="12"/>
                      </a:lnTo>
                      <a:lnTo>
                        <a:pt x="8" y="12"/>
                      </a:lnTo>
                      <a:lnTo>
                        <a:pt x="8" y="11"/>
                      </a:lnTo>
                      <a:lnTo>
                        <a:pt x="7" y="11"/>
                      </a:lnTo>
                      <a:lnTo>
                        <a:pt x="6" y="11"/>
                      </a:lnTo>
                      <a:lnTo>
                        <a:pt x="6" y="10"/>
                      </a:lnTo>
                      <a:lnTo>
                        <a:pt x="5" y="10"/>
                      </a:lnTo>
                      <a:lnTo>
                        <a:pt x="4" y="9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2" y="7"/>
                      </a:lnTo>
                      <a:lnTo>
                        <a:pt x="2" y="6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41" name="Freeform 1041">
                  <a:extLst>
                    <a:ext uri="{FF2B5EF4-FFF2-40B4-BE49-F238E27FC236}">
                      <a16:creationId xmlns:a16="http://schemas.microsoft.com/office/drawing/2014/main" id="{79E7BB8C-9CED-442C-BE87-C53B39EAE1DB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7" y="109"/>
                  <a:ext cx="10" cy="13"/>
                </a:xfrm>
                <a:custGeom>
                  <a:avLst/>
                  <a:gdLst>
                    <a:gd name="T0" fmla="*/ 9 w 10"/>
                    <a:gd name="T1" fmla="*/ 13 h 13"/>
                    <a:gd name="T2" fmla="*/ 6 w 10"/>
                    <a:gd name="T3" fmla="*/ 8 h 13"/>
                    <a:gd name="T4" fmla="*/ 6 w 10"/>
                    <a:gd name="T5" fmla="*/ 8 h 13"/>
                    <a:gd name="T6" fmla="*/ 6 w 10"/>
                    <a:gd name="T7" fmla="*/ 9 h 13"/>
                    <a:gd name="T8" fmla="*/ 7 w 10"/>
                    <a:gd name="T9" fmla="*/ 9 h 13"/>
                    <a:gd name="T10" fmla="*/ 7 w 10"/>
                    <a:gd name="T11" fmla="*/ 9 h 13"/>
                    <a:gd name="T12" fmla="*/ 7 w 10"/>
                    <a:gd name="T13" fmla="*/ 9 h 13"/>
                    <a:gd name="T14" fmla="*/ 7 w 10"/>
                    <a:gd name="T15" fmla="*/ 9 h 13"/>
                    <a:gd name="T16" fmla="*/ 7 w 10"/>
                    <a:gd name="T17" fmla="*/ 9 h 13"/>
                    <a:gd name="T18" fmla="*/ 8 w 10"/>
                    <a:gd name="T19" fmla="*/ 9 h 13"/>
                    <a:gd name="T20" fmla="*/ 10 w 10"/>
                    <a:gd name="T21" fmla="*/ 13 h 13"/>
                    <a:gd name="T22" fmla="*/ 10 w 10"/>
                    <a:gd name="T23" fmla="*/ 13 h 13"/>
                    <a:gd name="T24" fmla="*/ 10 w 10"/>
                    <a:gd name="T25" fmla="*/ 13 h 13"/>
                    <a:gd name="T26" fmla="*/ 10 w 10"/>
                    <a:gd name="T27" fmla="*/ 13 h 13"/>
                    <a:gd name="T28" fmla="*/ 10 w 10"/>
                    <a:gd name="T29" fmla="*/ 13 h 13"/>
                    <a:gd name="T30" fmla="*/ 10 w 10"/>
                    <a:gd name="T31" fmla="*/ 13 h 13"/>
                    <a:gd name="T32" fmla="*/ 10 w 10"/>
                    <a:gd name="T33" fmla="*/ 13 h 13"/>
                    <a:gd name="T34" fmla="*/ 9 w 10"/>
                    <a:gd name="T35" fmla="*/ 13 h 13"/>
                    <a:gd name="T36" fmla="*/ 9 w 10"/>
                    <a:gd name="T37" fmla="*/ 13 h 13"/>
                    <a:gd name="T38" fmla="*/ 9 w 10"/>
                    <a:gd name="T39" fmla="*/ 13 h 13"/>
                    <a:gd name="T40" fmla="*/ 2 w 10"/>
                    <a:gd name="T41" fmla="*/ 3 h 13"/>
                    <a:gd name="T42" fmla="*/ 0 w 10"/>
                    <a:gd name="T43" fmla="*/ 1 h 13"/>
                    <a:gd name="T44" fmla="*/ 0 w 10"/>
                    <a:gd name="T45" fmla="*/ 0 h 13"/>
                    <a:gd name="T46" fmla="*/ 1 w 10"/>
                    <a:gd name="T47" fmla="*/ 0 h 13"/>
                    <a:gd name="T48" fmla="*/ 1 w 10"/>
                    <a:gd name="T49" fmla="*/ 0 h 13"/>
                    <a:gd name="T50" fmla="*/ 1 w 10"/>
                    <a:gd name="T51" fmla="*/ 0 h 13"/>
                    <a:gd name="T52" fmla="*/ 2 w 10"/>
                    <a:gd name="T53" fmla="*/ 2 h 13"/>
                    <a:gd name="T54" fmla="*/ 2 w 10"/>
                    <a:gd name="T55" fmla="*/ 2 h 13"/>
                    <a:gd name="T56" fmla="*/ 2 w 10"/>
                    <a:gd name="T57" fmla="*/ 3 h 13"/>
                    <a:gd name="T58" fmla="*/ 2 w 10"/>
                    <a:gd name="T59" fmla="*/ 3 h 13"/>
                    <a:gd name="T60" fmla="*/ 2 w 10"/>
                    <a:gd name="T61" fmla="*/ 3 h 1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0"/>
                    <a:gd name="T94" fmla="*/ 0 h 13"/>
                    <a:gd name="T95" fmla="*/ 10 w 10"/>
                    <a:gd name="T96" fmla="*/ 13 h 1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0" h="13">
                      <a:moveTo>
                        <a:pt x="9" y="13"/>
                      </a:moveTo>
                      <a:lnTo>
                        <a:pt x="6" y="8"/>
                      </a:lnTo>
                      <a:lnTo>
                        <a:pt x="6" y="9"/>
                      </a:lnTo>
                      <a:lnTo>
                        <a:pt x="7" y="9"/>
                      </a:lnTo>
                      <a:lnTo>
                        <a:pt x="8" y="9"/>
                      </a:lnTo>
                      <a:lnTo>
                        <a:pt x="10" y="13"/>
                      </a:lnTo>
                      <a:lnTo>
                        <a:pt x="9" y="13"/>
                      </a:lnTo>
                      <a:close/>
                      <a:moveTo>
                        <a:pt x="2" y="3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0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42" name="Freeform 1042">
                  <a:extLst>
                    <a:ext uri="{FF2B5EF4-FFF2-40B4-BE49-F238E27FC236}">
                      <a16:creationId xmlns:a16="http://schemas.microsoft.com/office/drawing/2014/main" id="{F728E7A7-FCCC-47E7-9769-5427DC2B652A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8" y="108"/>
                  <a:ext cx="10" cy="14"/>
                </a:xfrm>
                <a:custGeom>
                  <a:avLst/>
                  <a:gdLst>
                    <a:gd name="T0" fmla="*/ 9 w 10"/>
                    <a:gd name="T1" fmla="*/ 14 h 14"/>
                    <a:gd name="T2" fmla="*/ 7 w 10"/>
                    <a:gd name="T3" fmla="*/ 10 h 14"/>
                    <a:gd name="T4" fmla="*/ 7 w 10"/>
                    <a:gd name="T5" fmla="*/ 10 h 14"/>
                    <a:gd name="T6" fmla="*/ 7 w 10"/>
                    <a:gd name="T7" fmla="*/ 10 h 14"/>
                    <a:gd name="T8" fmla="*/ 7 w 10"/>
                    <a:gd name="T9" fmla="*/ 10 h 14"/>
                    <a:gd name="T10" fmla="*/ 7 w 10"/>
                    <a:gd name="T11" fmla="*/ 10 h 14"/>
                    <a:gd name="T12" fmla="*/ 7 w 10"/>
                    <a:gd name="T13" fmla="*/ 10 h 14"/>
                    <a:gd name="T14" fmla="*/ 7 w 10"/>
                    <a:gd name="T15" fmla="*/ 10 h 14"/>
                    <a:gd name="T16" fmla="*/ 8 w 10"/>
                    <a:gd name="T17" fmla="*/ 10 h 14"/>
                    <a:gd name="T18" fmla="*/ 8 w 10"/>
                    <a:gd name="T19" fmla="*/ 10 h 14"/>
                    <a:gd name="T20" fmla="*/ 10 w 10"/>
                    <a:gd name="T21" fmla="*/ 13 h 14"/>
                    <a:gd name="T22" fmla="*/ 10 w 10"/>
                    <a:gd name="T23" fmla="*/ 13 h 14"/>
                    <a:gd name="T24" fmla="*/ 10 w 10"/>
                    <a:gd name="T25" fmla="*/ 13 h 14"/>
                    <a:gd name="T26" fmla="*/ 10 w 10"/>
                    <a:gd name="T27" fmla="*/ 13 h 14"/>
                    <a:gd name="T28" fmla="*/ 10 w 10"/>
                    <a:gd name="T29" fmla="*/ 13 h 14"/>
                    <a:gd name="T30" fmla="*/ 10 w 10"/>
                    <a:gd name="T31" fmla="*/ 14 h 14"/>
                    <a:gd name="T32" fmla="*/ 9 w 10"/>
                    <a:gd name="T33" fmla="*/ 14 h 14"/>
                    <a:gd name="T34" fmla="*/ 9 w 10"/>
                    <a:gd name="T35" fmla="*/ 14 h 14"/>
                    <a:gd name="T36" fmla="*/ 9 w 10"/>
                    <a:gd name="T37" fmla="*/ 14 h 14"/>
                    <a:gd name="T38" fmla="*/ 9 w 10"/>
                    <a:gd name="T39" fmla="*/ 14 h 14"/>
                    <a:gd name="T40" fmla="*/ 1 w 10"/>
                    <a:gd name="T41" fmla="*/ 3 h 14"/>
                    <a:gd name="T42" fmla="*/ 0 w 10"/>
                    <a:gd name="T43" fmla="*/ 1 h 14"/>
                    <a:gd name="T44" fmla="*/ 0 w 10"/>
                    <a:gd name="T45" fmla="*/ 1 h 14"/>
                    <a:gd name="T46" fmla="*/ 0 w 10"/>
                    <a:gd name="T47" fmla="*/ 0 h 14"/>
                    <a:gd name="T48" fmla="*/ 0 w 10"/>
                    <a:gd name="T49" fmla="*/ 0 h 14"/>
                    <a:gd name="T50" fmla="*/ 0 w 10"/>
                    <a:gd name="T51" fmla="*/ 0 h 14"/>
                    <a:gd name="T52" fmla="*/ 1 w 10"/>
                    <a:gd name="T53" fmla="*/ 2 h 14"/>
                    <a:gd name="T54" fmla="*/ 1 w 10"/>
                    <a:gd name="T55" fmla="*/ 2 h 14"/>
                    <a:gd name="T56" fmla="*/ 1 w 10"/>
                    <a:gd name="T57" fmla="*/ 2 h 14"/>
                    <a:gd name="T58" fmla="*/ 1 w 10"/>
                    <a:gd name="T59" fmla="*/ 3 h 14"/>
                    <a:gd name="T60" fmla="*/ 1 w 10"/>
                    <a:gd name="T61" fmla="*/ 3 h 14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0"/>
                    <a:gd name="T94" fmla="*/ 0 h 14"/>
                    <a:gd name="T95" fmla="*/ 10 w 10"/>
                    <a:gd name="T96" fmla="*/ 14 h 14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0" h="14">
                      <a:moveTo>
                        <a:pt x="9" y="14"/>
                      </a:moveTo>
                      <a:lnTo>
                        <a:pt x="7" y="10"/>
                      </a:lnTo>
                      <a:lnTo>
                        <a:pt x="8" y="10"/>
                      </a:lnTo>
                      <a:lnTo>
                        <a:pt x="10" y="13"/>
                      </a:lnTo>
                      <a:lnTo>
                        <a:pt x="10" y="14"/>
                      </a:lnTo>
                      <a:lnTo>
                        <a:pt x="9" y="14"/>
                      </a:lnTo>
                      <a:close/>
                      <a:moveTo>
                        <a:pt x="1" y="3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1111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43" name="Freeform 1043">
                  <a:extLst>
                    <a:ext uri="{FF2B5EF4-FFF2-40B4-BE49-F238E27FC236}">
                      <a16:creationId xmlns:a16="http://schemas.microsoft.com/office/drawing/2014/main" id="{22DCAACF-3F83-45D2-8460-CA28CD45090E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8" y="107"/>
                  <a:ext cx="11" cy="14"/>
                </a:xfrm>
                <a:custGeom>
                  <a:avLst/>
                  <a:gdLst>
                    <a:gd name="T0" fmla="*/ 10 w 11"/>
                    <a:gd name="T1" fmla="*/ 14 h 14"/>
                    <a:gd name="T2" fmla="*/ 8 w 11"/>
                    <a:gd name="T3" fmla="*/ 11 h 14"/>
                    <a:gd name="T4" fmla="*/ 8 w 11"/>
                    <a:gd name="T5" fmla="*/ 11 h 14"/>
                    <a:gd name="T6" fmla="*/ 8 w 11"/>
                    <a:gd name="T7" fmla="*/ 11 h 14"/>
                    <a:gd name="T8" fmla="*/ 8 w 11"/>
                    <a:gd name="T9" fmla="*/ 11 h 14"/>
                    <a:gd name="T10" fmla="*/ 8 w 11"/>
                    <a:gd name="T11" fmla="*/ 11 h 14"/>
                    <a:gd name="T12" fmla="*/ 8 w 11"/>
                    <a:gd name="T13" fmla="*/ 11 h 14"/>
                    <a:gd name="T14" fmla="*/ 8 w 11"/>
                    <a:gd name="T15" fmla="*/ 11 h 14"/>
                    <a:gd name="T16" fmla="*/ 9 w 11"/>
                    <a:gd name="T17" fmla="*/ 11 h 14"/>
                    <a:gd name="T18" fmla="*/ 9 w 11"/>
                    <a:gd name="T19" fmla="*/ 11 h 14"/>
                    <a:gd name="T20" fmla="*/ 11 w 11"/>
                    <a:gd name="T21" fmla="*/ 14 h 14"/>
                    <a:gd name="T22" fmla="*/ 11 w 11"/>
                    <a:gd name="T23" fmla="*/ 14 h 14"/>
                    <a:gd name="T24" fmla="*/ 10 w 11"/>
                    <a:gd name="T25" fmla="*/ 14 h 14"/>
                    <a:gd name="T26" fmla="*/ 10 w 11"/>
                    <a:gd name="T27" fmla="*/ 14 h 14"/>
                    <a:gd name="T28" fmla="*/ 10 w 11"/>
                    <a:gd name="T29" fmla="*/ 14 h 14"/>
                    <a:gd name="T30" fmla="*/ 10 w 11"/>
                    <a:gd name="T31" fmla="*/ 14 h 14"/>
                    <a:gd name="T32" fmla="*/ 1 w 11"/>
                    <a:gd name="T33" fmla="*/ 3 h 14"/>
                    <a:gd name="T34" fmla="*/ 0 w 11"/>
                    <a:gd name="T35" fmla="*/ 1 h 14"/>
                    <a:gd name="T36" fmla="*/ 0 w 11"/>
                    <a:gd name="T37" fmla="*/ 1 h 14"/>
                    <a:gd name="T38" fmla="*/ 0 w 11"/>
                    <a:gd name="T39" fmla="*/ 1 h 14"/>
                    <a:gd name="T40" fmla="*/ 0 w 11"/>
                    <a:gd name="T41" fmla="*/ 0 h 14"/>
                    <a:gd name="T42" fmla="*/ 0 w 11"/>
                    <a:gd name="T43" fmla="*/ 0 h 14"/>
                    <a:gd name="T44" fmla="*/ 2 w 11"/>
                    <a:gd name="T45" fmla="*/ 2 h 14"/>
                    <a:gd name="T46" fmla="*/ 2 w 11"/>
                    <a:gd name="T47" fmla="*/ 2 h 14"/>
                    <a:gd name="T48" fmla="*/ 2 w 11"/>
                    <a:gd name="T49" fmla="*/ 2 h 14"/>
                    <a:gd name="T50" fmla="*/ 1 w 11"/>
                    <a:gd name="T51" fmla="*/ 3 h 14"/>
                    <a:gd name="T52" fmla="*/ 1 w 11"/>
                    <a:gd name="T53" fmla="*/ 3 h 14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1"/>
                    <a:gd name="T82" fmla="*/ 0 h 14"/>
                    <a:gd name="T83" fmla="*/ 11 w 11"/>
                    <a:gd name="T84" fmla="*/ 14 h 14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1" h="14">
                      <a:moveTo>
                        <a:pt x="10" y="14"/>
                      </a:moveTo>
                      <a:lnTo>
                        <a:pt x="8" y="11"/>
                      </a:lnTo>
                      <a:lnTo>
                        <a:pt x="9" y="11"/>
                      </a:lnTo>
                      <a:lnTo>
                        <a:pt x="11" y="14"/>
                      </a:lnTo>
                      <a:lnTo>
                        <a:pt x="10" y="14"/>
                      </a:lnTo>
                      <a:close/>
                      <a:moveTo>
                        <a:pt x="1" y="3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2121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44" name="Freeform 1044">
                  <a:extLst>
                    <a:ext uri="{FF2B5EF4-FFF2-40B4-BE49-F238E27FC236}">
                      <a16:creationId xmlns:a16="http://schemas.microsoft.com/office/drawing/2014/main" id="{64C1A3FF-B65A-49DF-9B0C-17907D8FC805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8" y="107"/>
                  <a:ext cx="11" cy="14"/>
                </a:xfrm>
                <a:custGeom>
                  <a:avLst/>
                  <a:gdLst>
                    <a:gd name="T0" fmla="*/ 11 w 11"/>
                    <a:gd name="T1" fmla="*/ 14 h 14"/>
                    <a:gd name="T2" fmla="*/ 9 w 11"/>
                    <a:gd name="T3" fmla="*/ 11 h 14"/>
                    <a:gd name="T4" fmla="*/ 9 w 11"/>
                    <a:gd name="T5" fmla="*/ 11 h 14"/>
                    <a:gd name="T6" fmla="*/ 9 w 11"/>
                    <a:gd name="T7" fmla="*/ 11 h 14"/>
                    <a:gd name="T8" fmla="*/ 9 w 11"/>
                    <a:gd name="T9" fmla="*/ 11 h 14"/>
                    <a:gd name="T10" fmla="*/ 9 w 11"/>
                    <a:gd name="T11" fmla="*/ 11 h 14"/>
                    <a:gd name="T12" fmla="*/ 11 w 11"/>
                    <a:gd name="T13" fmla="*/ 14 h 14"/>
                    <a:gd name="T14" fmla="*/ 11 w 11"/>
                    <a:gd name="T15" fmla="*/ 14 h 14"/>
                    <a:gd name="T16" fmla="*/ 11 w 11"/>
                    <a:gd name="T17" fmla="*/ 14 h 14"/>
                    <a:gd name="T18" fmla="*/ 11 w 11"/>
                    <a:gd name="T19" fmla="*/ 14 h 14"/>
                    <a:gd name="T20" fmla="*/ 11 w 11"/>
                    <a:gd name="T21" fmla="*/ 14 h 14"/>
                    <a:gd name="T22" fmla="*/ 11 w 11"/>
                    <a:gd name="T23" fmla="*/ 14 h 14"/>
                    <a:gd name="T24" fmla="*/ 2 w 11"/>
                    <a:gd name="T25" fmla="*/ 2 h 14"/>
                    <a:gd name="T26" fmla="*/ 0 w 11"/>
                    <a:gd name="T27" fmla="*/ 0 h 14"/>
                    <a:gd name="T28" fmla="*/ 1 w 11"/>
                    <a:gd name="T29" fmla="*/ 0 h 14"/>
                    <a:gd name="T30" fmla="*/ 1 w 11"/>
                    <a:gd name="T31" fmla="*/ 0 h 14"/>
                    <a:gd name="T32" fmla="*/ 1 w 11"/>
                    <a:gd name="T33" fmla="*/ 0 h 14"/>
                    <a:gd name="T34" fmla="*/ 1 w 11"/>
                    <a:gd name="T35" fmla="*/ 0 h 14"/>
                    <a:gd name="T36" fmla="*/ 1 w 11"/>
                    <a:gd name="T37" fmla="*/ 0 h 14"/>
                    <a:gd name="T38" fmla="*/ 1 w 11"/>
                    <a:gd name="T39" fmla="*/ 0 h 14"/>
                    <a:gd name="T40" fmla="*/ 1 w 11"/>
                    <a:gd name="T41" fmla="*/ 0 h 14"/>
                    <a:gd name="T42" fmla="*/ 1 w 11"/>
                    <a:gd name="T43" fmla="*/ 0 h 14"/>
                    <a:gd name="T44" fmla="*/ 1 w 11"/>
                    <a:gd name="T45" fmla="*/ 0 h 14"/>
                    <a:gd name="T46" fmla="*/ 1 w 11"/>
                    <a:gd name="T47" fmla="*/ 0 h 14"/>
                    <a:gd name="T48" fmla="*/ 2 w 11"/>
                    <a:gd name="T49" fmla="*/ 1 h 14"/>
                    <a:gd name="T50" fmla="*/ 2 w 11"/>
                    <a:gd name="T51" fmla="*/ 1 h 14"/>
                    <a:gd name="T52" fmla="*/ 2 w 11"/>
                    <a:gd name="T53" fmla="*/ 1 h 14"/>
                    <a:gd name="T54" fmla="*/ 2 w 11"/>
                    <a:gd name="T55" fmla="*/ 2 h 14"/>
                    <a:gd name="T56" fmla="*/ 2 w 11"/>
                    <a:gd name="T57" fmla="*/ 2 h 14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1"/>
                    <a:gd name="T88" fmla="*/ 0 h 14"/>
                    <a:gd name="T89" fmla="*/ 11 w 11"/>
                    <a:gd name="T90" fmla="*/ 14 h 14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1" h="14">
                      <a:moveTo>
                        <a:pt x="11" y="14"/>
                      </a:moveTo>
                      <a:lnTo>
                        <a:pt x="9" y="11"/>
                      </a:lnTo>
                      <a:lnTo>
                        <a:pt x="11" y="14"/>
                      </a:lnTo>
                      <a:close/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3333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45" name="Freeform 1045">
                  <a:extLst>
                    <a:ext uri="{FF2B5EF4-FFF2-40B4-BE49-F238E27FC236}">
                      <a16:creationId xmlns:a16="http://schemas.microsoft.com/office/drawing/2014/main" id="{7B8CD958-1EFE-4EEB-A507-E750BBC7D1D2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9" y="106"/>
                  <a:ext cx="11" cy="15"/>
                </a:xfrm>
                <a:custGeom>
                  <a:avLst/>
                  <a:gdLst>
                    <a:gd name="T0" fmla="*/ 10 w 11"/>
                    <a:gd name="T1" fmla="*/ 15 h 15"/>
                    <a:gd name="T2" fmla="*/ 8 w 11"/>
                    <a:gd name="T3" fmla="*/ 12 h 15"/>
                    <a:gd name="T4" fmla="*/ 9 w 11"/>
                    <a:gd name="T5" fmla="*/ 12 h 15"/>
                    <a:gd name="T6" fmla="*/ 9 w 11"/>
                    <a:gd name="T7" fmla="*/ 12 h 15"/>
                    <a:gd name="T8" fmla="*/ 9 w 11"/>
                    <a:gd name="T9" fmla="*/ 12 h 15"/>
                    <a:gd name="T10" fmla="*/ 9 w 11"/>
                    <a:gd name="T11" fmla="*/ 12 h 15"/>
                    <a:gd name="T12" fmla="*/ 11 w 11"/>
                    <a:gd name="T13" fmla="*/ 14 h 15"/>
                    <a:gd name="T14" fmla="*/ 11 w 11"/>
                    <a:gd name="T15" fmla="*/ 14 h 15"/>
                    <a:gd name="T16" fmla="*/ 11 w 11"/>
                    <a:gd name="T17" fmla="*/ 14 h 15"/>
                    <a:gd name="T18" fmla="*/ 10 w 11"/>
                    <a:gd name="T19" fmla="*/ 15 h 15"/>
                    <a:gd name="T20" fmla="*/ 10 w 11"/>
                    <a:gd name="T21" fmla="*/ 15 h 15"/>
                    <a:gd name="T22" fmla="*/ 10 w 11"/>
                    <a:gd name="T23" fmla="*/ 15 h 15"/>
                    <a:gd name="T24" fmla="*/ 1 w 11"/>
                    <a:gd name="T25" fmla="*/ 2 h 15"/>
                    <a:gd name="T26" fmla="*/ 0 w 11"/>
                    <a:gd name="T27" fmla="*/ 1 h 15"/>
                    <a:gd name="T28" fmla="*/ 0 w 11"/>
                    <a:gd name="T29" fmla="*/ 1 h 15"/>
                    <a:gd name="T30" fmla="*/ 0 w 11"/>
                    <a:gd name="T31" fmla="*/ 1 h 15"/>
                    <a:gd name="T32" fmla="*/ 0 w 11"/>
                    <a:gd name="T33" fmla="*/ 0 h 15"/>
                    <a:gd name="T34" fmla="*/ 0 w 11"/>
                    <a:gd name="T35" fmla="*/ 0 h 15"/>
                    <a:gd name="T36" fmla="*/ 0 w 11"/>
                    <a:gd name="T37" fmla="*/ 0 h 15"/>
                    <a:gd name="T38" fmla="*/ 1 w 11"/>
                    <a:gd name="T39" fmla="*/ 1 h 15"/>
                    <a:gd name="T40" fmla="*/ 1 w 11"/>
                    <a:gd name="T41" fmla="*/ 1 h 15"/>
                    <a:gd name="T42" fmla="*/ 1 w 11"/>
                    <a:gd name="T43" fmla="*/ 1 h 15"/>
                    <a:gd name="T44" fmla="*/ 1 w 11"/>
                    <a:gd name="T45" fmla="*/ 1 h 15"/>
                    <a:gd name="T46" fmla="*/ 1 w 11"/>
                    <a:gd name="T47" fmla="*/ 1 h 15"/>
                    <a:gd name="T48" fmla="*/ 1 w 11"/>
                    <a:gd name="T49" fmla="*/ 2 h 15"/>
                    <a:gd name="T50" fmla="*/ 1 w 11"/>
                    <a:gd name="T51" fmla="*/ 2 h 15"/>
                    <a:gd name="T52" fmla="*/ 1 w 11"/>
                    <a:gd name="T53" fmla="*/ 2 h 1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1"/>
                    <a:gd name="T82" fmla="*/ 0 h 15"/>
                    <a:gd name="T83" fmla="*/ 11 w 11"/>
                    <a:gd name="T84" fmla="*/ 15 h 1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1" h="15">
                      <a:moveTo>
                        <a:pt x="10" y="15"/>
                      </a:moveTo>
                      <a:lnTo>
                        <a:pt x="8" y="12"/>
                      </a:lnTo>
                      <a:lnTo>
                        <a:pt x="9" y="12"/>
                      </a:lnTo>
                      <a:lnTo>
                        <a:pt x="11" y="14"/>
                      </a:lnTo>
                      <a:lnTo>
                        <a:pt x="10" y="15"/>
                      </a:lnTo>
                      <a:close/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4242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46" name="Freeform 1046">
                  <a:extLst>
                    <a:ext uri="{FF2B5EF4-FFF2-40B4-BE49-F238E27FC236}">
                      <a16:creationId xmlns:a16="http://schemas.microsoft.com/office/drawing/2014/main" id="{BCD4DDC5-8C21-4737-AA03-4D42290188DC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10" y="107"/>
                  <a:ext cx="10" cy="13"/>
                </a:xfrm>
                <a:custGeom>
                  <a:avLst/>
                  <a:gdLst>
                    <a:gd name="T0" fmla="*/ 10 w 10"/>
                    <a:gd name="T1" fmla="*/ 13 h 13"/>
                    <a:gd name="T2" fmla="*/ 8 w 10"/>
                    <a:gd name="T3" fmla="*/ 11 h 13"/>
                    <a:gd name="T4" fmla="*/ 8 w 10"/>
                    <a:gd name="T5" fmla="*/ 10 h 13"/>
                    <a:gd name="T6" fmla="*/ 8 w 10"/>
                    <a:gd name="T7" fmla="*/ 10 h 13"/>
                    <a:gd name="T8" fmla="*/ 8 w 10"/>
                    <a:gd name="T9" fmla="*/ 10 h 13"/>
                    <a:gd name="T10" fmla="*/ 8 w 10"/>
                    <a:gd name="T11" fmla="*/ 10 h 13"/>
                    <a:gd name="T12" fmla="*/ 10 w 10"/>
                    <a:gd name="T13" fmla="*/ 13 h 13"/>
                    <a:gd name="T14" fmla="*/ 10 w 10"/>
                    <a:gd name="T15" fmla="*/ 13 h 13"/>
                    <a:gd name="T16" fmla="*/ 10 w 10"/>
                    <a:gd name="T17" fmla="*/ 13 h 13"/>
                    <a:gd name="T18" fmla="*/ 10 w 10"/>
                    <a:gd name="T19" fmla="*/ 13 h 13"/>
                    <a:gd name="T20" fmla="*/ 10 w 10"/>
                    <a:gd name="T21" fmla="*/ 13 h 13"/>
                    <a:gd name="T22" fmla="*/ 10 w 10"/>
                    <a:gd name="T23" fmla="*/ 13 h 13"/>
                    <a:gd name="T24" fmla="*/ 0 w 10"/>
                    <a:gd name="T25" fmla="*/ 0 h 13"/>
                    <a:gd name="T26" fmla="*/ 0 w 10"/>
                    <a:gd name="T27" fmla="*/ 0 h 13"/>
                    <a:gd name="T28" fmla="*/ 0 w 10"/>
                    <a:gd name="T29" fmla="*/ 0 h 13"/>
                    <a:gd name="T30" fmla="*/ 0 w 10"/>
                    <a:gd name="T31" fmla="*/ 0 h 13"/>
                    <a:gd name="T32" fmla="*/ 0 w 10"/>
                    <a:gd name="T33" fmla="*/ 0 h 13"/>
                    <a:gd name="T34" fmla="*/ 0 w 10"/>
                    <a:gd name="T35" fmla="*/ 0 h 13"/>
                    <a:gd name="T36" fmla="*/ 0 w 10"/>
                    <a:gd name="T37" fmla="*/ 0 h 13"/>
                    <a:gd name="T38" fmla="*/ 0 w 10"/>
                    <a:gd name="T39" fmla="*/ 0 h 13"/>
                    <a:gd name="T40" fmla="*/ 0 w 10"/>
                    <a:gd name="T41" fmla="*/ 0 h 13"/>
                    <a:gd name="T42" fmla="*/ 0 w 10"/>
                    <a:gd name="T43" fmla="*/ 0 h 1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0"/>
                    <a:gd name="T67" fmla="*/ 0 h 13"/>
                    <a:gd name="T68" fmla="*/ 10 w 10"/>
                    <a:gd name="T69" fmla="*/ 13 h 13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0" h="13">
                      <a:moveTo>
                        <a:pt x="10" y="13"/>
                      </a:moveTo>
                      <a:lnTo>
                        <a:pt x="8" y="11"/>
                      </a:lnTo>
                      <a:lnTo>
                        <a:pt x="8" y="10"/>
                      </a:lnTo>
                      <a:lnTo>
                        <a:pt x="10" y="13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656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47" name="Freeform 1047">
                  <a:extLst>
                    <a:ext uri="{FF2B5EF4-FFF2-40B4-BE49-F238E27FC236}">
                      <a16:creationId xmlns:a16="http://schemas.microsoft.com/office/drawing/2014/main" id="{B9E6B391-BEA6-4D75-AB21-ACA3283FD2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" y="116"/>
                  <a:ext cx="3" cy="4"/>
                </a:xfrm>
                <a:custGeom>
                  <a:avLst/>
                  <a:gdLst>
                    <a:gd name="T0" fmla="*/ 2 w 3"/>
                    <a:gd name="T1" fmla="*/ 4 h 4"/>
                    <a:gd name="T2" fmla="*/ 0 w 3"/>
                    <a:gd name="T3" fmla="*/ 1 h 4"/>
                    <a:gd name="T4" fmla="*/ 0 w 3"/>
                    <a:gd name="T5" fmla="*/ 1 h 4"/>
                    <a:gd name="T6" fmla="*/ 1 w 3"/>
                    <a:gd name="T7" fmla="*/ 0 h 4"/>
                    <a:gd name="T8" fmla="*/ 1 w 3"/>
                    <a:gd name="T9" fmla="*/ 0 h 4"/>
                    <a:gd name="T10" fmla="*/ 1 w 3"/>
                    <a:gd name="T11" fmla="*/ 0 h 4"/>
                    <a:gd name="T12" fmla="*/ 3 w 3"/>
                    <a:gd name="T13" fmla="*/ 3 h 4"/>
                    <a:gd name="T14" fmla="*/ 3 w 3"/>
                    <a:gd name="T15" fmla="*/ 3 h 4"/>
                    <a:gd name="T16" fmla="*/ 3 w 3"/>
                    <a:gd name="T17" fmla="*/ 3 h 4"/>
                    <a:gd name="T18" fmla="*/ 3 w 3"/>
                    <a:gd name="T19" fmla="*/ 3 h 4"/>
                    <a:gd name="T20" fmla="*/ 2 w 3"/>
                    <a:gd name="T21" fmla="*/ 4 h 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"/>
                    <a:gd name="T34" fmla="*/ 0 h 4"/>
                    <a:gd name="T35" fmla="*/ 3 w 3"/>
                    <a:gd name="T36" fmla="*/ 4 h 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" h="4">
                      <a:moveTo>
                        <a:pt x="2" y="4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3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6666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48" name="Freeform 1048">
                  <a:extLst>
                    <a:ext uri="{FF2B5EF4-FFF2-40B4-BE49-F238E27FC236}">
                      <a16:creationId xmlns:a16="http://schemas.microsoft.com/office/drawing/2014/main" id="{6516CD49-6B34-4985-8CD0-EC1FED876E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" y="115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1 h 4"/>
                    <a:gd name="T4" fmla="*/ 0 w 2"/>
                    <a:gd name="T5" fmla="*/ 1 h 4"/>
                    <a:gd name="T6" fmla="*/ 0 w 2"/>
                    <a:gd name="T7" fmla="*/ 1 h 4"/>
                    <a:gd name="T8" fmla="*/ 0 w 2"/>
                    <a:gd name="T9" fmla="*/ 0 h 4"/>
                    <a:gd name="T10" fmla="*/ 0 w 2"/>
                    <a:gd name="T11" fmla="*/ 0 h 4"/>
                    <a:gd name="T12" fmla="*/ 2 w 2"/>
                    <a:gd name="T13" fmla="*/ 3 h 4"/>
                    <a:gd name="T14" fmla="*/ 2 w 2"/>
                    <a:gd name="T15" fmla="*/ 3 h 4"/>
                    <a:gd name="T16" fmla="*/ 2 w 2"/>
                    <a:gd name="T17" fmla="*/ 4 h 4"/>
                    <a:gd name="T18" fmla="*/ 2 w 2"/>
                    <a:gd name="T19" fmla="*/ 4 h 4"/>
                    <a:gd name="T20" fmla="*/ 2 w 2"/>
                    <a:gd name="T21" fmla="*/ 4 h 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"/>
                    <a:gd name="T34" fmla="*/ 0 h 4"/>
                    <a:gd name="T35" fmla="*/ 2 w 2"/>
                    <a:gd name="T36" fmla="*/ 4 h 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" h="4">
                      <a:moveTo>
                        <a:pt x="2" y="4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7575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49" name="Freeform 1049">
                  <a:extLst>
                    <a:ext uri="{FF2B5EF4-FFF2-40B4-BE49-F238E27FC236}">
                      <a16:creationId xmlns:a16="http://schemas.microsoft.com/office/drawing/2014/main" id="{6095878A-ACEB-4C1A-AC74-75CBD83A55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" y="114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1 h 4"/>
                    <a:gd name="T4" fmla="*/ 0 w 2"/>
                    <a:gd name="T5" fmla="*/ 1 h 4"/>
                    <a:gd name="T6" fmla="*/ 0 w 2"/>
                    <a:gd name="T7" fmla="*/ 1 h 4"/>
                    <a:gd name="T8" fmla="*/ 0 w 2"/>
                    <a:gd name="T9" fmla="*/ 0 h 4"/>
                    <a:gd name="T10" fmla="*/ 0 w 2"/>
                    <a:gd name="T11" fmla="*/ 0 h 4"/>
                    <a:gd name="T12" fmla="*/ 2 w 2"/>
                    <a:gd name="T13" fmla="*/ 3 h 4"/>
                    <a:gd name="T14" fmla="*/ 2 w 2"/>
                    <a:gd name="T15" fmla="*/ 3 h 4"/>
                    <a:gd name="T16" fmla="*/ 2 w 2"/>
                    <a:gd name="T17" fmla="*/ 4 h 4"/>
                    <a:gd name="T18" fmla="*/ 2 w 2"/>
                    <a:gd name="T19" fmla="*/ 4 h 4"/>
                    <a:gd name="T20" fmla="*/ 2 w 2"/>
                    <a:gd name="T21" fmla="*/ 4 h 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"/>
                    <a:gd name="T34" fmla="*/ 0 h 4"/>
                    <a:gd name="T35" fmla="*/ 2 w 2"/>
                    <a:gd name="T36" fmla="*/ 4 h 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" h="4">
                      <a:moveTo>
                        <a:pt x="2" y="4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8787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50" name="Freeform 1050">
                  <a:extLst>
                    <a:ext uri="{FF2B5EF4-FFF2-40B4-BE49-F238E27FC236}">
                      <a16:creationId xmlns:a16="http://schemas.microsoft.com/office/drawing/2014/main" id="{B2EF8A23-1CA7-4442-936F-0B5D87BFE0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" y="113"/>
                  <a:ext cx="3" cy="4"/>
                </a:xfrm>
                <a:custGeom>
                  <a:avLst/>
                  <a:gdLst>
                    <a:gd name="T0" fmla="*/ 2 w 3"/>
                    <a:gd name="T1" fmla="*/ 4 h 4"/>
                    <a:gd name="T2" fmla="*/ 0 w 3"/>
                    <a:gd name="T3" fmla="*/ 1 h 4"/>
                    <a:gd name="T4" fmla="*/ 0 w 3"/>
                    <a:gd name="T5" fmla="*/ 1 h 4"/>
                    <a:gd name="T6" fmla="*/ 0 w 3"/>
                    <a:gd name="T7" fmla="*/ 1 h 4"/>
                    <a:gd name="T8" fmla="*/ 0 w 3"/>
                    <a:gd name="T9" fmla="*/ 0 h 4"/>
                    <a:gd name="T10" fmla="*/ 0 w 3"/>
                    <a:gd name="T11" fmla="*/ 0 h 4"/>
                    <a:gd name="T12" fmla="*/ 3 w 3"/>
                    <a:gd name="T13" fmla="*/ 3 h 4"/>
                    <a:gd name="T14" fmla="*/ 3 w 3"/>
                    <a:gd name="T15" fmla="*/ 3 h 4"/>
                    <a:gd name="T16" fmla="*/ 3 w 3"/>
                    <a:gd name="T17" fmla="*/ 4 h 4"/>
                    <a:gd name="T18" fmla="*/ 3 w 3"/>
                    <a:gd name="T19" fmla="*/ 4 h 4"/>
                    <a:gd name="T20" fmla="*/ 2 w 3"/>
                    <a:gd name="T21" fmla="*/ 4 h 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"/>
                    <a:gd name="T34" fmla="*/ 0 h 4"/>
                    <a:gd name="T35" fmla="*/ 3 w 3"/>
                    <a:gd name="T36" fmla="*/ 4 h 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" h="4">
                      <a:moveTo>
                        <a:pt x="2" y="4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9999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51" name="Freeform 1051">
                  <a:extLst>
                    <a:ext uri="{FF2B5EF4-FFF2-40B4-BE49-F238E27FC236}">
                      <a16:creationId xmlns:a16="http://schemas.microsoft.com/office/drawing/2014/main" id="{AE8BC723-E9D0-4C1B-8B0E-14DC8E4CBF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" y="112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1 h 4"/>
                    <a:gd name="T4" fmla="*/ 0 w 3"/>
                    <a:gd name="T5" fmla="*/ 1 h 4"/>
                    <a:gd name="T6" fmla="*/ 0 w 3"/>
                    <a:gd name="T7" fmla="*/ 1 h 4"/>
                    <a:gd name="T8" fmla="*/ 0 w 3"/>
                    <a:gd name="T9" fmla="*/ 0 h 4"/>
                    <a:gd name="T10" fmla="*/ 0 w 3"/>
                    <a:gd name="T11" fmla="*/ 0 h 4"/>
                    <a:gd name="T12" fmla="*/ 3 w 3"/>
                    <a:gd name="T13" fmla="*/ 3 h 4"/>
                    <a:gd name="T14" fmla="*/ 3 w 3"/>
                    <a:gd name="T15" fmla="*/ 3 h 4"/>
                    <a:gd name="T16" fmla="*/ 3 w 3"/>
                    <a:gd name="T17" fmla="*/ 4 h 4"/>
                    <a:gd name="T18" fmla="*/ 3 w 3"/>
                    <a:gd name="T19" fmla="*/ 4 h 4"/>
                    <a:gd name="T20" fmla="*/ 3 w 3"/>
                    <a:gd name="T21" fmla="*/ 4 h 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"/>
                    <a:gd name="T34" fmla="*/ 0 h 4"/>
                    <a:gd name="T35" fmla="*/ 3 w 3"/>
                    <a:gd name="T36" fmla="*/ 4 h 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" h="4">
                      <a:moveTo>
                        <a:pt x="3" y="4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AAA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52" name="Freeform 1052">
                  <a:extLst>
                    <a:ext uri="{FF2B5EF4-FFF2-40B4-BE49-F238E27FC236}">
                      <a16:creationId xmlns:a16="http://schemas.microsoft.com/office/drawing/2014/main" id="{A5EF3377-8219-4F80-95A4-49577EDC21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" y="111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1 h 4"/>
                    <a:gd name="T4" fmla="*/ 0 w 3"/>
                    <a:gd name="T5" fmla="*/ 1 h 4"/>
                    <a:gd name="T6" fmla="*/ 0 w 3"/>
                    <a:gd name="T7" fmla="*/ 0 h 4"/>
                    <a:gd name="T8" fmla="*/ 0 w 3"/>
                    <a:gd name="T9" fmla="*/ 0 h 4"/>
                    <a:gd name="T10" fmla="*/ 0 w 3"/>
                    <a:gd name="T11" fmla="*/ 0 h 4"/>
                    <a:gd name="T12" fmla="*/ 3 w 3"/>
                    <a:gd name="T13" fmla="*/ 3 h 4"/>
                    <a:gd name="T14" fmla="*/ 3 w 3"/>
                    <a:gd name="T15" fmla="*/ 3 h 4"/>
                    <a:gd name="T16" fmla="*/ 3 w 3"/>
                    <a:gd name="T17" fmla="*/ 3 h 4"/>
                    <a:gd name="T18" fmla="*/ 3 w 3"/>
                    <a:gd name="T19" fmla="*/ 4 h 4"/>
                    <a:gd name="T20" fmla="*/ 3 w 3"/>
                    <a:gd name="T21" fmla="*/ 4 h 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"/>
                    <a:gd name="T34" fmla="*/ 0 h 4"/>
                    <a:gd name="T35" fmla="*/ 3 w 3"/>
                    <a:gd name="T36" fmla="*/ 4 h 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" h="4">
                      <a:moveTo>
                        <a:pt x="3" y="4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BABA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53" name="Freeform 1053">
                  <a:extLst>
                    <a:ext uri="{FF2B5EF4-FFF2-40B4-BE49-F238E27FC236}">
                      <a16:creationId xmlns:a16="http://schemas.microsoft.com/office/drawing/2014/main" id="{541F9016-0988-46BF-83C3-660E161685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" y="110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1 h 4"/>
                    <a:gd name="T4" fmla="*/ 0 w 3"/>
                    <a:gd name="T5" fmla="*/ 0 h 4"/>
                    <a:gd name="T6" fmla="*/ 0 w 3"/>
                    <a:gd name="T7" fmla="*/ 0 h 4"/>
                    <a:gd name="T8" fmla="*/ 0 w 3"/>
                    <a:gd name="T9" fmla="*/ 0 h 4"/>
                    <a:gd name="T10" fmla="*/ 0 w 3"/>
                    <a:gd name="T11" fmla="*/ 0 h 4"/>
                    <a:gd name="T12" fmla="*/ 2 w 3"/>
                    <a:gd name="T13" fmla="*/ 2 h 4"/>
                    <a:gd name="T14" fmla="*/ 2 w 3"/>
                    <a:gd name="T15" fmla="*/ 2 h 4"/>
                    <a:gd name="T16" fmla="*/ 2 w 3"/>
                    <a:gd name="T17" fmla="*/ 2 h 4"/>
                    <a:gd name="T18" fmla="*/ 2 w 3"/>
                    <a:gd name="T19" fmla="*/ 2 h 4"/>
                    <a:gd name="T20" fmla="*/ 2 w 3"/>
                    <a:gd name="T21" fmla="*/ 3 h 4"/>
                    <a:gd name="T22" fmla="*/ 2 w 3"/>
                    <a:gd name="T23" fmla="*/ 3 h 4"/>
                    <a:gd name="T24" fmla="*/ 2 w 3"/>
                    <a:gd name="T25" fmla="*/ 3 h 4"/>
                    <a:gd name="T26" fmla="*/ 3 w 3"/>
                    <a:gd name="T27" fmla="*/ 3 h 4"/>
                    <a:gd name="T28" fmla="*/ 3 w 3"/>
                    <a:gd name="T29" fmla="*/ 4 h 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"/>
                    <a:gd name="T46" fmla="*/ 0 h 4"/>
                    <a:gd name="T47" fmla="*/ 3 w 3"/>
                    <a:gd name="T48" fmla="*/ 4 h 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" h="4">
                      <a:moveTo>
                        <a:pt x="3" y="4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CCCC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54" name="Freeform 1054">
                  <a:extLst>
                    <a:ext uri="{FF2B5EF4-FFF2-40B4-BE49-F238E27FC236}">
                      <a16:creationId xmlns:a16="http://schemas.microsoft.com/office/drawing/2014/main" id="{FA488AEC-3F6F-473B-A98A-683C5DB547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" y="108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2 h 4"/>
                    <a:gd name="T4" fmla="*/ 0 w 2"/>
                    <a:gd name="T5" fmla="*/ 1 h 4"/>
                    <a:gd name="T6" fmla="*/ 0 w 2"/>
                    <a:gd name="T7" fmla="*/ 1 h 4"/>
                    <a:gd name="T8" fmla="*/ 0 w 2"/>
                    <a:gd name="T9" fmla="*/ 1 h 4"/>
                    <a:gd name="T10" fmla="*/ 0 w 2"/>
                    <a:gd name="T11" fmla="*/ 0 h 4"/>
                    <a:gd name="T12" fmla="*/ 1 w 2"/>
                    <a:gd name="T13" fmla="*/ 1 h 4"/>
                    <a:gd name="T14" fmla="*/ 2 w 2"/>
                    <a:gd name="T15" fmla="*/ 2 h 4"/>
                    <a:gd name="T16" fmla="*/ 2 w 2"/>
                    <a:gd name="T17" fmla="*/ 2 h 4"/>
                    <a:gd name="T18" fmla="*/ 2 w 2"/>
                    <a:gd name="T19" fmla="*/ 3 h 4"/>
                    <a:gd name="T20" fmla="*/ 2 w 2"/>
                    <a:gd name="T21" fmla="*/ 4 h 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"/>
                    <a:gd name="T34" fmla="*/ 0 h 4"/>
                    <a:gd name="T35" fmla="*/ 2 w 2"/>
                    <a:gd name="T36" fmla="*/ 4 h 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" h="4">
                      <a:moveTo>
                        <a:pt x="2" y="4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DBDB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55" name="Freeform 1055">
                  <a:extLst>
                    <a:ext uri="{FF2B5EF4-FFF2-40B4-BE49-F238E27FC236}">
                      <a16:creationId xmlns:a16="http://schemas.microsoft.com/office/drawing/2014/main" id="{69E07495-C814-429B-9B33-C18A4E7DC4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" y="1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0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  <a:gd name="T16" fmla="*/ 1 w 1"/>
                    <a:gd name="T17" fmla="*/ 1 h 1"/>
                    <a:gd name="T18" fmla="*/ 1 w 1"/>
                    <a:gd name="T19" fmla="*/ 1 h 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"/>
                    <a:gd name="T31" fmla="*/ 0 h 1"/>
                    <a:gd name="T32" fmla="*/ 1 w 1"/>
                    <a:gd name="T33" fmla="*/ 1 h 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EFEF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56" name="Freeform 1056">
                  <a:extLst>
                    <a:ext uri="{FF2B5EF4-FFF2-40B4-BE49-F238E27FC236}">
                      <a16:creationId xmlns:a16="http://schemas.microsoft.com/office/drawing/2014/main" id="{D724CC5A-41E2-432F-93DC-399E3702D5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" y="56"/>
                  <a:ext cx="1" cy="5"/>
                </a:xfrm>
                <a:custGeom>
                  <a:avLst/>
                  <a:gdLst>
                    <a:gd name="T0" fmla="*/ 1 w 1"/>
                    <a:gd name="T1" fmla="*/ 0 h 5"/>
                    <a:gd name="T2" fmla="*/ 1 w 1"/>
                    <a:gd name="T3" fmla="*/ 4 h 5"/>
                    <a:gd name="T4" fmla="*/ 1 w 1"/>
                    <a:gd name="T5" fmla="*/ 4 h 5"/>
                    <a:gd name="T6" fmla="*/ 1 w 1"/>
                    <a:gd name="T7" fmla="*/ 3 h 5"/>
                    <a:gd name="T8" fmla="*/ 1 w 1"/>
                    <a:gd name="T9" fmla="*/ 4 h 5"/>
                    <a:gd name="T10" fmla="*/ 1 w 1"/>
                    <a:gd name="T11" fmla="*/ 4 h 5"/>
                    <a:gd name="T12" fmla="*/ 1 w 1"/>
                    <a:gd name="T13" fmla="*/ 4 h 5"/>
                    <a:gd name="T14" fmla="*/ 1 w 1"/>
                    <a:gd name="T15" fmla="*/ 4 h 5"/>
                    <a:gd name="T16" fmla="*/ 1 w 1"/>
                    <a:gd name="T17" fmla="*/ 4 h 5"/>
                    <a:gd name="T18" fmla="*/ 1 w 1"/>
                    <a:gd name="T19" fmla="*/ 4 h 5"/>
                    <a:gd name="T20" fmla="*/ 1 w 1"/>
                    <a:gd name="T21" fmla="*/ 5 h 5"/>
                    <a:gd name="T22" fmla="*/ 0 w 1"/>
                    <a:gd name="T23" fmla="*/ 3 h 5"/>
                    <a:gd name="T24" fmla="*/ 0 w 1"/>
                    <a:gd name="T25" fmla="*/ 2 h 5"/>
                    <a:gd name="T26" fmla="*/ 1 w 1"/>
                    <a:gd name="T27" fmla="*/ 1 h 5"/>
                    <a:gd name="T28" fmla="*/ 1 w 1"/>
                    <a:gd name="T29" fmla="*/ 0 h 5"/>
                    <a:gd name="T30" fmla="*/ 1 w 1"/>
                    <a:gd name="T31" fmla="*/ 0 h 5"/>
                    <a:gd name="T32" fmla="*/ 1 w 1"/>
                    <a:gd name="T33" fmla="*/ 0 h 5"/>
                    <a:gd name="T34" fmla="*/ 1 w 1"/>
                    <a:gd name="T35" fmla="*/ 0 h 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"/>
                    <a:gd name="T55" fmla="*/ 0 h 5"/>
                    <a:gd name="T56" fmla="*/ 1 w 1"/>
                    <a:gd name="T57" fmla="*/ 5 h 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" h="5">
                      <a:moveTo>
                        <a:pt x="1" y="0"/>
                      </a:move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57" name="Freeform 1057">
                  <a:extLst>
                    <a:ext uri="{FF2B5EF4-FFF2-40B4-BE49-F238E27FC236}">
                      <a16:creationId xmlns:a16="http://schemas.microsoft.com/office/drawing/2014/main" id="{B3009FE0-7834-42CC-9BA3-BD12D6E361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" y="99"/>
                  <a:ext cx="4" cy="17"/>
                </a:xfrm>
                <a:custGeom>
                  <a:avLst/>
                  <a:gdLst>
                    <a:gd name="T0" fmla="*/ 4 w 4"/>
                    <a:gd name="T1" fmla="*/ 0 h 17"/>
                    <a:gd name="T2" fmla="*/ 3 w 4"/>
                    <a:gd name="T3" fmla="*/ 2 h 17"/>
                    <a:gd name="T4" fmla="*/ 2 w 4"/>
                    <a:gd name="T5" fmla="*/ 4 h 17"/>
                    <a:gd name="T6" fmla="*/ 2 w 4"/>
                    <a:gd name="T7" fmla="*/ 6 h 17"/>
                    <a:gd name="T8" fmla="*/ 1 w 4"/>
                    <a:gd name="T9" fmla="*/ 8 h 17"/>
                    <a:gd name="T10" fmla="*/ 1 w 4"/>
                    <a:gd name="T11" fmla="*/ 11 h 17"/>
                    <a:gd name="T12" fmla="*/ 1 w 4"/>
                    <a:gd name="T13" fmla="*/ 13 h 17"/>
                    <a:gd name="T14" fmla="*/ 2 w 4"/>
                    <a:gd name="T15" fmla="*/ 15 h 17"/>
                    <a:gd name="T16" fmla="*/ 2 w 4"/>
                    <a:gd name="T17" fmla="*/ 17 h 17"/>
                    <a:gd name="T18" fmla="*/ 1 w 4"/>
                    <a:gd name="T19" fmla="*/ 15 h 17"/>
                    <a:gd name="T20" fmla="*/ 1 w 4"/>
                    <a:gd name="T21" fmla="*/ 13 h 17"/>
                    <a:gd name="T22" fmla="*/ 0 w 4"/>
                    <a:gd name="T23" fmla="*/ 11 h 17"/>
                    <a:gd name="T24" fmla="*/ 0 w 4"/>
                    <a:gd name="T25" fmla="*/ 9 h 17"/>
                    <a:gd name="T26" fmla="*/ 1 w 4"/>
                    <a:gd name="T27" fmla="*/ 7 h 17"/>
                    <a:gd name="T28" fmla="*/ 1 w 4"/>
                    <a:gd name="T29" fmla="*/ 5 h 17"/>
                    <a:gd name="T30" fmla="*/ 2 w 4"/>
                    <a:gd name="T31" fmla="*/ 3 h 17"/>
                    <a:gd name="T32" fmla="*/ 2 w 4"/>
                    <a:gd name="T33" fmla="*/ 2 h 17"/>
                    <a:gd name="T34" fmla="*/ 2 w 4"/>
                    <a:gd name="T35" fmla="*/ 1 h 17"/>
                    <a:gd name="T36" fmla="*/ 3 w 4"/>
                    <a:gd name="T37" fmla="*/ 1 h 17"/>
                    <a:gd name="T38" fmla="*/ 3 w 4"/>
                    <a:gd name="T39" fmla="*/ 1 h 17"/>
                    <a:gd name="T40" fmla="*/ 3 w 4"/>
                    <a:gd name="T41" fmla="*/ 1 h 17"/>
                    <a:gd name="T42" fmla="*/ 3 w 4"/>
                    <a:gd name="T43" fmla="*/ 1 h 17"/>
                    <a:gd name="T44" fmla="*/ 3 w 4"/>
                    <a:gd name="T45" fmla="*/ 0 h 17"/>
                    <a:gd name="T46" fmla="*/ 3 w 4"/>
                    <a:gd name="T47" fmla="*/ 0 h 17"/>
                    <a:gd name="T48" fmla="*/ 4 w 4"/>
                    <a:gd name="T49" fmla="*/ 0 h 17"/>
                    <a:gd name="T50" fmla="*/ 4 w 4"/>
                    <a:gd name="T51" fmla="*/ 0 h 17"/>
                    <a:gd name="T52" fmla="*/ 4 w 4"/>
                    <a:gd name="T53" fmla="*/ 0 h 1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4"/>
                    <a:gd name="T82" fmla="*/ 0 h 17"/>
                    <a:gd name="T83" fmla="*/ 4 w 4"/>
                    <a:gd name="T84" fmla="*/ 17 h 17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4" h="17">
                      <a:moveTo>
                        <a:pt x="4" y="0"/>
                      </a:moveTo>
                      <a:lnTo>
                        <a:pt x="3" y="2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1" y="11"/>
                      </a:lnTo>
                      <a:lnTo>
                        <a:pt x="1" y="13"/>
                      </a:lnTo>
                      <a:lnTo>
                        <a:pt x="2" y="15"/>
                      </a:lnTo>
                      <a:lnTo>
                        <a:pt x="2" y="17"/>
                      </a:lnTo>
                      <a:lnTo>
                        <a:pt x="1" y="15"/>
                      </a:lnTo>
                      <a:lnTo>
                        <a:pt x="1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1" y="7"/>
                      </a:lnTo>
                      <a:lnTo>
                        <a:pt x="1" y="5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9E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58" name="Freeform 1058">
                  <a:extLst>
                    <a:ext uri="{FF2B5EF4-FFF2-40B4-BE49-F238E27FC236}">
                      <a16:creationId xmlns:a16="http://schemas.microsoft.com/office/drawing/2014/main" id="{E4BB9BB9-7F1F-4C2A-8AAC-1DEFD38210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" y="116"/>
                  <a:ext cx="5" cy="4"/>
                </a:xfrm>
                <a:custGeom>
                  <a:avLst/>
                  <a:gdLst>
                    <a:gd name="T0" fmla="*/ 0 w 5"/>
                    <a:gd name="T1" fmla="*/ 3 h 4"/>
                    <a:gd name="T2" fmla="*/ 5 w 5"/>
                    <a:gd name="T3" fmla="*/ 0 h 4"/>
                    <a:gd name="T4" fmla="*/ 5 w 5"/>
                    <a:gd name="T5" fmla="*/ 1 h 4"/>
                    <a:gd name="T6" fmla="*/ 5 w 5"/>
                    <a:gd name="T7" fmla="*/ 2 h 4"/>
                    <a:gd name="T8" fmla="*/ 4 w 5"/>
                    <a:gd name="T9" fmla="*/ 3 h 4"/>
                    <a:gd name="T10" fmla="*/ 4 w 5"/>
                    <a:gd name="T11" fmla="*/ 3 h 4"/>
                    <a:gd name="T12" fmla="*/ 4 w 5"/>
                    <a:gd name="T13" fmla="*/ 3 h 4"/>
                    <a:gd name="T14" fmla="*/ 4 w 5"/>
                    <a:gd name="T15" fmla="*/ 4 h 4"/>
                    <a:gd name="T16" fmla="*/ 4 w 5"/>
                    <a:gd name="T17" fmla="*/ 4 h 4"/>
                    <a:gd name="T18" fmla="*/ 3 w 5"/>
                    <a:gd name="T19" fmla="*/ 4 h 4"/>
                    <a:gd name="T20" fmla="*/ 3 w 5"/>
                    <a:gd name="T21" fmla="*/ 4 h 4"/>
                    <a:gd name="T22" fmla="*/ 3 w 5"/>
                    <a:gd name="T23" fmla="*/ 4 h 4"/>
                    <a:gd name="T24" fmla="*/ 2 w 5"/>
                    <a:gd name="T25" fmla="*/ 4 h 4"/>
                    <a:gd name="T26" fmla="*/ 2 w 5"/>
                    <a:gd name="T27" fmla="*/ 3 h 4"/>
                    <a:gd name="T28" fmla="*/ 2 w 5"/>
                    <a:gd name="T29" fmla="*/ 3 h 4"/>
                    <a:gd name="T30" fmla="*/ 2 w 5"/>
                    <a:gd name="T31" fmla="*/ 3 h 4"/>
                    <a:gd name="T32" fmla="*/ 1 w 5"/>
                    <a:gd name="T33" fmla="*/ 3 h 4"/>
                    <a:gd name="T34" fmla="*/ 1 w 5"/>
                    <a:gd name="T35" fmla="*/ 3 h 4"/>
                    <a:gd name="T36" fmla="*/ 1 w 5"/>
                    <a:gd name="T37" fmla="*/ 3 h 4"/>
                    <a:gd name="T38" fmla="*/ 1 w 5"/>
                    <a:gd name="T39" fmla="*/ 3 h 4"/>
                    <a:gd name="T40" fmla="*/ 0 w 5"/>
                    <a:gd name="T41" fmla="*/ 3 h 4"/>
                    <a:gd name="T42" fmla="*/ 0 w 5"/>
                    <a:gd name="T43" fmla="*/ 3 h 4"/>
                    <a:gd name="T44" fmla="*/ 0 w 5"/>
                    <a:gd name="T45" fmla="*/ 3 h 4"/>
                    <a:gd name="T46" fmla="*/ 0 w 5"/>
                    <a:gd name="T47" fmla="*/ 3 h 4"/>
                    <a:gd name="T48" fmla="*/ 0 w 5"/>
                    <a:gd name="T49" fmla="*/ 3 h 4"/>
                    <a:gd name="T50" fmla="*/ 0 w 5"/>
                    <a:gd name="T51" fmla="*/ 3 h 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5"/>
                    <a:gd name="T79" fmla="*/ 0 h 4"/>
                    <a:gd name="T80" fmla="*/ 5 w 5"/>
                    <a:gd name="T81" fmla="*/ 4 h 4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5" h="4">
                      <a:moveTo>
                        <a:pt x="0" y="3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59" name="Freeform 1059">
                  <a:extLst>
                    <a:ext uri="{FF2B5EF4-FFF2-40B4-BE49-F238E27FC236}">
                      <a16:creationId xmlns:a16="http://schemas.microsoft.com/office/drawing/2014/main" id="{E5510781-A0BE-4AFD-BBFA-575821AC19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" y="114"/>
                  <a:ext cx="6" cy="5"/>
                </a:xfrm>
                <a:custGeom>
                  <a:avLst/>
                  <a:gdLst>
                    <a:gd name="T0" fmla="*/ 6 w 6"/>
                    <a:gd name="T1" fmla="*/ 2 h 5"/>
                    <a:gd name="T2" fmla="*/ 1 w 6"/>
                    <a:gd name="T3" fmla="*/ 5 h 5"/>
                    <a:gd name="T4" fmla="*/ 1 w 6"/>
                    <a:gd name="T5" fmla="*/ 4 h 5"/>
                    <a:gd name="T6" fmla="*/ 1 w 6"/>
                    <a:gd name="T7" fmla="*/ 4 h 5"/>
                    <a:gd name="T8" fmla="*/ 0 w 6"/>
                    <a:gd name="T9" fmla="*/ 4 h 5"/>
                    <a:gd name="T10" fmla="*/ 0 w 6"/>
                    <a:gd name="T11" fmla="*/ 4 h 5"/>
                    <a:gd name="T12" fmla="*/ 0 w 6"/>
                    <a:gd name="T13" fmla="*/ 4 h 5"/>
                    <a:gd name="T14" fmla="*/ 0 w 6"/>
                    <a:gd name="T15" fmla="*/ 3 h 5"/>
                    <a:gd name="T16" fmla="*/ 0 w 6"/>
                    <a:gd name="T17" fmla="*/ 3 h 5"/>
                    <a:gd name="T18" fmla="*/ 0 w 6"/>
                    <a:gd name="T19" fmla="*/ 3 h 5"/>
                    <a:gd name="T20" fmla="*/ 6 w 6"/>
                    <a:gd name="T21" fmla="*/ 0 h 5"/>
                    <a:gd name="T22" fmla="*/ 6 w 6"/>
                    <a:gd name="T23" fmla="*/ 1 h 5"/>
                    <a:gd name="T24" fmla="*/ 6 w 6"/>
                    <a:gd name="T25" fmla="*/ 1 h 5"/>
                    <a:gd name="T26" fmla="*/ 6 w 6"/>
                    <a:gd name="T27" fmla="*/ 2 h 5"/>
                    <a:gd name="T28" fmla="*/ 6 w 6"/>
                    <a:gd name="T29" fmla="*/ 2 h 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"/>
                    <a:gd name="T46" fmla="*/ 0 h 5"/>
                    <a:gd name="T47" fmla="*/ 6 w 6"/>
                    <a:gd name="T48" fmla="*/ 5 h 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" h="5">
                      <a:moveTo>
                        <a:pt x="6" y="2"/>
                      </a:move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60" name="Freeform 1060">
                  <a:extLst>
                    <a:ext uri="{FF2B5EF4-FFF2-40B4-BE49-F238E27FC236}">
                      <a16:creationId xmlns:a16="http://schemas.microsoft.com/office/drawing/2014/main" id="{DF9DE4E1-5FA7-4D02-9BB2-796079DD87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" y="112"/>
                  <a:ext cx="7" cy="5"/>
                </a:xfrm>
                <a:custGeom>
                  <a:avLst/>
                  <a:gdLst>
                    <a:gd name="T0" fmla="*/ 7 w 7"/>
                    <a:gd name="T1" fmla="*/ 2 h 5"/>
                    <a:gd name="T2" fmla="*/ 1 w 7"/>
                    <a:gd name="T3" fmla="*/ 5 h 5"/>
                    <a:gd name="T4" fmla="*/ 1 w 7"/>
                    <a:gd name="T5" fmla="*/ 5 h 5"/>
                    <a:gd name="T6" fmla="*/ 0 w 7"/>
                    <a:gd name="T7" fmla="*/ 5 h 5"/>
                    <a:gd name="T8" fmla="*/ 0 w 7"/>
                    <a:gd name="T9" fmla="*/ 4 h 5"/>
                    <a:gd name="T10" fmla="*/ 0 w 7"/>
                    <a:gd name="T11" fmla="*/ 4 h 5"/>
                    <a:gd name="T12" fmla="*/ 0 w 7"/>
                    <a:gd name="T13" fmla="*/ 4 h 5"/>
                    <a:gd name="T14" fmla="*/ 0 w 7"/>
                    <a:gd name="T15" fmla="*/ 4 h 5"/>
                    <a:gd name="T16" fmla="*/ 0 w 7"/>
                    <a:gd name="T17" fmla="*/ 4 h 5"/>
                    <a:gd name="T18" fmla="*/ 0 w 7"/>
                    <a:gd name="T19" fmla="*/ 3 h 5"/>
                    <a:gd name="T20" fmla="*/ 7 w 7"/>
                    <a:gd name="T21" fmla="*/ 0 h 5"/>
                    <a:gd name="T22" fmla="*/ 7 w 7"/>
                    <a:gd name="T23" fmla="*/ 0 h 5"/>
                    <a:gd name="T24" fmla="*/ 7 w 7"/>
                    <a:gd name="T25" fmla="*/ 1 h 5"/>
                    <a:gd name="T26" fmla="*/ 7 w 7"/>
                    <a:gd name="T27" fmla="*/ 1 h 5"/>
                    <a:gd name="T28" fmla="*/ 7 w 7"/>
                    <a:gd name="T29" fmla="*/ 2 h 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7"/>
                    <a:gd name="T46" fmla="*/ 0 h 5"/>
                    <a:gd name="T47" fmla="*/ 7 w 7"/>
                    <a:gd name="T48" fmla="*/ 5 h 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7" h="5">
                      <a:moveTo>
                        <a:pt x="7" y="2"/>
                      </a:move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1616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61" name="Freeform 1061">
                  <a:extLst>
                    <a:ext uri="{FF2B5EF4-FFF2-40B4-BE49-F238E27FC236}">
                      <a16:creationId xmlns:a16="http://schemas.microsoft.com/office/drawing/2014/main" id="{50EC0B26-5497-4A08-876A-C5DAAF3A0C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" y="110"/>
                  <a:ext cx="8" cy="5"/>
                </a:xfrm>
                <a:custGeom>
                  <a:avLst/>
                  <a:gdLst>
                    <a:gd name="T0" fmla="*/ 8 w 8"/>
                    <a:gd name="T1" fmla="*/ 2 h 5"/>
                    <a:gd name="T2" fmla="*/ 1 w 8"/>
                    <a:gd name="T3" fmla="*/ 5 h 5"/>
                    <a:gd name="T4" fmla="*/ 1 w 8"/>
                    <a:gd name="T5" fmla="*/ 5 h 5"/>
                    <a:gd name="T6" fmla="*/ 0 w 8"/>
                    <a:gd name="T7" fmla="*/ 5 h 5"/>
                    <a:gd name="T8" fmla="*/ 0 w 8"/>
                    <a:gd name="T9" fmla="*/ 4 h 5"/>
                    <a:gd name="T10" fmla="*/ 0 w 8"/>
                    <a:gd name="T11" fmla="*/ 4 h 5"/>
                    <a:gd name="T12" fmla="*/ 8 w 8"/>
                    <a:gd name="T13" fmla="*/ 0 h 5"/>
                    <a:gd name="T14" fmla="*/ 8 w 8"/>
                    <a:gd name="T15" fmla="*/ 0 h 5"/>
                    <a:gd name="T16" fmla="*/ 8 w 8"/>
                    <a:gd name="T17" fmla="*/ 1 h 5"/>
                    <a:gd name="T18" fmla="*/ 8 w 8"/>
                    <a:gd name="T19" fmla="*/ 1 h 5"/>
                    <a:gd name="T20" fmla="*/ 8 w 8"/>
                    <a:gd name="T21" fmla="*/ 2 h 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"/>
                    <a:gd name="T34" fmla="*/ 0 h 5"/>
                    <a:gd name="T35" fmla="*/ 8 w 8"/>
                    <a:gd name="T36" fmla="*/ 5 h 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" h="5">
                      <a:moveTo>
                        <a:pt x="8" y="2"/>
                      </a:move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62" name="Freeform 1062">
                  <a:extLst>
                    <a:ext uri="{FF2B5EF4-FFF2-40B4-BE49-F238E27FC236}">
                      <a16:creationId xmlns:a16="http://schemas.microsoft.com/office/drawing/2014/main" id="{997A5C6E-CC9E-4E42-AD00-865446AB2C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" y="108"/>
                  <a:ext cx="8" cy="6"/>
                </a:xfrm>
                <a:custGeom>
                  <a:avLst/>
                  <a:gdLst>
                    <a:gd name="T0" fmla="*/ 8 w 8"/>
                    <a:gd name="T1" fmla="*/ 2 h 6"/>
                    <a:gd name="T2" fmla="*/ 0 w 8"/>
                    <a:gd name="T3" fmla="*/ 6 h 6"/>
                    <a:gd name="T4" fmla="*/ 0 w 8"/>
                    <a:gd name="T5" fmla="*/ 5 h 6"/>
                    <a:gd name="T6" fmla="*/ 0 w 8"/>
                    <a:gd name="T7" fmla="*/ 5 h 6"/>
                    <a:gd name="T8" fmla="*/ 0 w 8"/>
                    <a:gd name="T9" fmla="*/ 4 h 6"/>
                    <a:gd name="T10" fmla="*/ 0 w 8"/>
                    <a:gd name="T11" fmla="*/ 4 h 6"/>
                    <a:gd name="T12" fmla="*/ 8 w 8"/>
                    <a:gd name="T13" fmla="*/ 0 h 6"/>
                    <a:gd name="T14" fmla="*/ 8 w 8"/>
                    <a:gd name="T15" fmla="*/ 0 h 6"/>
                    <a:gd name="T16" fmla="*/ 8 w 8"/>
                    <a:gd name="T17" fmla="*/ 1 h 6"/>
                    <a:gd name="T18" fmla="*/ 8 w 8"/>
                    <a:gd name="T19" fmla="*/ 1 h 6"/>
                    <a:gd name="T20" fmla="*/ 8 w 8"/>
                    <a:gd name="T21" fmla="*/ 2 h 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"/>
                    <a:gd name="T34" fmla="*/ 0 h 6"/>
                    <a:gd name="T35" fmla="*/ 8 w 8"/>
                    <a:gd name="T36" fmla="*/ 6 h 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" h="6">
                      <a:moveTo>
                        <a:pt x="8" y="2"/>
                      </a:move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63" name="Freeform 1063">
                  <a:extLst>
                    <a:ext uri="{FF2B5EF4-FFF2-40B4-BE49-F238E27FC236}">
                      <a16:creationId xmlns:a16="http://schemas.microsoft.com/office/drawing/2014/main" id="{41296BD4-AFC8-47CE-B7D3-BA651B9568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" y="105"/>
                  <a:ext cx="9" cy="7"/>
                </a:xfrm>
                <a:custGeom>
                  <a:avLst/>
                  <a:gdLst>
                    <a:gd name="T0" fmla="*/ 9 w 9"/>
                    <a:gd name="T1" fmla="*/ 3 h 7"/>
                    <a:gd name="T2" fmla="*/ 1 w 9"/>
                    <a:gd name="T3" fmla="*/ 7 h 7"/>
                    <a:gd name="T4" fmla="*/ 1 w 9"/>
                    <a:gd name="T5" fmla="*/ 6 h 7"/>
                    <a:gd name="T6" fmla="*/ 1 w 9"/>
                    <a:gd name="T7" fmla="*/ 6 h 7"/>
                    <a:gd name="T8" fmla="*/ 1 w 9"/>
                    <a:gd name="T9" fmla="*/ 5 h 7"/>
                    <a:gd name="T10" fmla="*/ 0 w 9"/>
                    <a:gd name="T11" fmla="*/ 5 h 7"/>
                    <a:gd name="T12" fmla="*/ 9 w 9"/>
                    <a:gd name="T13" fmla="*/ 0 h 7"/>
                    <a:gd name="T14" fmla="*/ 9 w 9"/>
                    <a:gd name="T15" fmla="*/ 1 h 7"/>
                    <a:gd name="T16" fmla="*/ 9 w 9"/>
                    <a:gd name="T17" fmla="*/ 1 h 7"/>
                    <a:gd name="T18" fmla="*/ 9 w 9"/>
                    <a:gd name="T19" fmla="*/ 2 h 7"/>
                    <a:gd name="T20" fmla="*/ 9 w 9"/>
                    <a:gd name="T21" fmla="*/ 3 h 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"/>
                    <a:gd name="T34" fmla="*/ 0 h 7"/>
                    <a:gd name="T35" fmla="*/ 9 w 9"/>
                    <a:gd name="T36" fmla="*/ 7 h 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" h="7">
                      <a:moveTo>
                        <a:pt x="9" y="3"/>
                      </a:move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</a:path>
                  </a:pathLst>
                </a:custGeom>
                <a:solidFill>
                  <a:srgbClr val="606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64" name="Freeform 1064">
                  <a:extLst>
                    <a:ext uri="{FF2B5EF4-FFF2-40B4-BE49-F238E27FC236}">
                      <a16:creationId xmlns:a16="http://schemas.microsoft.com/office/drawing/2014/main" id="{6E70076A-3B3A-47B2-83A0-4536DE80DE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" y="103"/>
                  <a:ext cx="9" cy="7"/>
                </a:xfrm>
                <a:custGeom>
                  <a:avLst/>
                  <a:gdLst>
                    <a:gd name="T0" fmla="*/ 9 w 9"/>
                    <a:gd name="T1" fmla="*/ 2 h 7"/>
                    <a:gd name="T2" fmla="*/ 0 w 9"/>
                    <a:gd name="T3" fmla="*/ 7 h 7"/>
                    <a:gd name="T4" fmla="*/ 0 w 9"/>
                    <a:gd name="T5" fmla="*/ 6 h 7"/>
                    <a:gd name="T6" fmla="*/ 0 w 9"/>
                    <a:gd name="T7" fmla="*/ 6 h 7"/>
                    <a:gd name="T8" fmla="*/ 1 w 9"/>
                    <a:gd name="T9" fmla="*/ 5 h 7"/>
                    <a:gd name="T10" fmla="*/ 1 w 9"/>
                    <a:gd name="T11" fmla="*/ 5 h 7"/>
                    <a:gd name="T12" fmla="*/ 9 w 9"/>
                    <a:gd name="T13" fmla="*/ 0 h 7"/>
                    <a:gd name="T14" fmla="*/ 9 w 9"/>
                    <a:gd name="T15" fmla="*/ 1 h 7"/>
                    <a:gd name="T16" fmla="*/ 9 w 9"/>
                    <a:gd name="T17" fmla="*/ 1 h 7"/>
                    <a:gd name="T18" fmla="*/ 9 w 9"/>
                    <a:gd name="T19" fmla="*/ 2 h 7"/>
                    <a:gd name="T20" fmla="*/ 9 w 9"/>
                    <a:gd name="T21" fmla="*/ 2 h 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"/>
                    <a:gd name="T34" fmla="*/ 0 h 7"/>
                    <a:gd name="T35" fmla="*/ 9 w 9"/>
                    <a:gd name="T36" fmla="*/ 7 h 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" h="7">
                      <a:moveTo>
                        <a:pt x="9" y="2"/>
                      </a:move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9" y="2"/>
                      </a:lnTo>
                      <a:close/>
                    </a:path>
                  </a:pathLst>
                </a:custGeom>
                <a:solidFill>
                  <a:srgbClr val="7A7A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65" name="Freeform 1065">
                  <a:extLst>
                    <a:ext uri="{FF2B5EF4-FFF2-40B4-BE49-F238E27FC236}">
                      <a16:creationId xmlns:a16="http://schemas.microsoft.com/office/drawing/2014/main" id="{1D631E06-0BCD-45D1-B1F9-FD77C7AFFC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" y="101"/>
                  <a:ext cx="8" cy="7"/>
                </a:xfrm>
                <a:custGeom>
                  <a:avLst/>
                  <a:gdLst>
                    <a:gd name="T0" fmla="*/ 8 w 8"/>
                    <a:gd name="T1" fmla="*/ 2 h 7"/>
                    <a:gd name="T2" fmla="*/ 0 w 8"/>
                    <a:gd name="T3" fmla="*/ 7 h 7"/>
                    <a:gd name="T4" fmla="*/ 0 w 8"/>
                    <a:gd name="T5" fmla="*/ 6 h 7"/>
                    <a:gd name="T6" fmla="*/ 0 w 8"/>
                    <a:gd name="T7" fmla="*/ 5 h 7"/>
                    <a:gd name="T8" fmla="*/ 0 w 8"/>
                    <a:gd name="T9" fmla="*/ 5 h 7"/>
                    <a:gd name="T10" fmla="*/ 0 w 8"/>
                    <a:gd name="T11" fmla="*/ 4 h 7"/>
                    <a:gd name="T12" fmla="*/ 8 w 8"/>
                    <a:gd name="T13" fmla="*/ 0 h 7"/>
                    <a:gd name="T14" fmla="*/ 8 w 8"/>
                    <a:gd name="T15" fmla="*/ 1 h 7"/>
                    <a:gd name="T16" fmla="*/ 8 w 8"/>
                    <a:gd name="T17" fmla="*/ 1 h 7"/>
                    <a:gd name="T18" fmla="*/ 8 w 8"/>
                    <a:gd name="T19" fmla="*/ 2 h 7"/>
                    <a:gd name="T20" fmla="*/ 8 w 8"/>
                    <a:gd name="T21" fmla="*/ 2 h 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"/>
                    <a:gd name="T34" fmla="*/ 0 h 7"/>
                    <a:gd name="T35" fmla="*/ 8 w 8"/>
                    <a:gd name="T36" fmla="*/ 7 h 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" h="7">
                      <a:moveTo>
                        <a:pt x="8" y="2"/>
                      </a:move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66" name="Freeform 1066">
                  <a:extLst>
                    <a:ext uri="{FF2B5EF4-FFF2-40B4-BE49-F238E27FC236}">
                      <a16:creationId xmlns:a16="http://schemas.microsoft.com/office/drawing/2014/main" id="{4FD5D37D-12B3-408C-9C3B-5382544494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" y="99"/>
                  <a:ext cx="9" cy="6"/>
                </a:xfrm>
                <a:custGeom>
                  <a:avLst/>
                  <a:gdLst>
                    <a:gd name="T0" fmla="*/ 8 w 9"/>
                    <a:gd name="T1" fmla="*/ 2 h 6"/>
                    <a:gd name="T2" fmla="*/ 0 w 9"/>
                    <a:gd name="T3" fmla="*/ 6 h 6"/>
                    <a:gd name="T4" fmla="*/ 0 w 9"/>
                    <a:gd name="T5" fmla="*/ 6 h 6"/>
                    <a:gd name="T6" fmla="*/ 0 w 9"/>
                    <a:gd name="T7" fmla="*/ 5 h 6"/>
                    <a:gd name="T8" fmla="*/ 0 w 9"/>
                    <a:gd name="T9" fmla="*/ 5 h 6"/>
                    <a:gd name="T10" fmla="*/ 0 w 9"/>
                    <a:gd name="T11" fmla="*/ 4 h 6"/>
                    <a:gd name="T12" fmla="*/ 9 w 9"/>
                    <a:gd name="T13" fmla="*/ 0 h 6"/>
                    <a:gd name="T14" fmla="*/ 9 w 9"/>
                    <a:gd name="T15" fmla="*/ 0 h 6"/>
                    <a:gd name="T16" fmla="*/ 9 w 9"/>
                    <a:gd name="T17" fmla="*/ 1 h 6"/>
                    <a:gd name="T18" fmla="*/ 9 w 9"/>
                    <a:gd name="T19" fmla="*/ 1 h 6"/>
                    <a:gd name="T20" fmla="*/ 8 w 9"/>
                    <a:gd name="T21" fmla="*/ 2 h 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"/>
                    <a:gd name="T34" fmla="*/ 0 h 6"/>
                    <a:gd name="T35" fmla="*/ 9 w 9"/>
                    <a:gd name="T36" fmla="*/ 6 h 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" h="6">
                      <a:moveTo>
                        <a:pt x="8" y="2"/>
                      </a:move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67" name="Freeform 1067">
                  <a:extLst>
                    <a:ext uri="{FF2B5EF4-FFF2-40B4-BE49-F238E27FC236}">
                      <a16:creationId xmlns:a16="http://schemas.microsoft.com/office/drawing/2014/main" id="{151325BB-B023-48D9-BAC2-12289CF31F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" y="96"/>
                  <a:ext cx="9" cy="7"/>
                </a:xfrm>
                <a:custGeom>
                  <a:avLst/>
                  <a:gdLst>
                    <a:gd name="T0" fmla="*/ 9 w 9"/>
                    <a:gd name="T1" fmla="*/ 3 h 7"/>
                    <a:gd name="T2" fmla="*/ 0 w 9"/>
                    <a:gd name="T3" fmla="*/ 7 h 7"/>
                    <a:gd name="T4" fmla="*/ 1 w 9"/>
                    <a:gd name="T5" fmla="*/ 7 h 7"/>
                    <a:gd name="T6" fmla="*/ 1 w 9"/>
                    <a:gd name="T7" fmla="*/ 6 h 7"/>
                    <a:gd name="T8" fmla="*/ 1 w 9"/>
                    <a:gd name="T9" fmla="*/ 6 h 7"/>
                    <a:gd name="T10" fmla="*/ 1 w 9"/>
                    <a:gd name="T11" fmla="*/ 6 h 7"/>
                    <a:gd name="T12" fmla="*/ 1 w 9"/>
                    <a:gd name="T13" fmla="*/ 5 h 7"/>
                    <a:gd name="T14" fmla="*/ 1 w 9"/>
                    <a:gd name="T15" fmla="*/ 5 h 7"/>
                    <a:gd name="T16" fmla="*/ 1 w 9"/>
                    <a:gd name="T17" fmla="*/ 5 h 7"/>
                    <a:gd name="T18" fmla="*/ 1 w 9"/>
                    <a:gd name="T19" fmla="*/ 4 h 7"/>
                    <a:gd name="T20" fmla="*/ 9 w 9"/>
                    <a:gd name="T21" fmla="*/ 0 h 7"/>
                    <a:gd name="T22" fmla="*/ 9 w 9"/>
                    <a:gd name="T23" fmla="*/ 1 h 7"/>
                    <a:gd name="T24" fmla="*/ 9 w 9"/>
                    <a:gd name="T25" fmla="*/ 2 h 7"/>
                    <a:gd name="T26" fmla="*/ 9 w 9"/>
                    <a:gd name="T27" fmla="*/ 2 h 7"/>
                    <a:gd name="T28" fmla="*/ 9 w 9"/>
                    <a:gd name="T29" fmla="*/ 3 h 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9"/>
                    <a:gd name="T46" fmla="*/ 0 h 7"/>
                    <a:gd name="T47" fmla="*/ 9 w 9"/>
                    <a:gd name="T48" fmla="*/ 7 h 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9" h="7">
                      <a:moveTo>
                        <a:pt x="9" y="3"/>
                      </a:move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</a:path>
                  </a:pathLst>
                </a:cu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68" name="Freeform 1068">
                  <a:extLst>
                    <a:ext uri="{FF2B5EF4-FFF2-40B4-BE49-F238E27FC236}">
                      <a16:creationId xmlns:a16="http://schemas.microsoft.com/office/drawing/2014/main" id="{43698843-7E9B-47C2-A90B-CC7C0E10C7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" y="95"/>
                  <a:ext cx="8" cy="5"/>
                </a:xfrm>
                <a:custGeom>
                  <a:avLst/>
                  <a:gdLst>
                    <a:gd name="T0" fmla="*/ 8 w 8"/>
                    <a:gd name="T1" fmla="*/ 1 h 5"/>
                    <a:gd name="T2" fmla="*/ 0 w 8"/>
                    <a:gd name="T3" fmla="*/ 5 h 5"/>
                    <a:gd name="T4" fmla="*/ 0 w 8"/>
                    <a:gd name="T5" fmla="*/ 5 h 5"/>
                    <a:gd name="T6" fmla="*/ 0 w 8"/>
                    <a:gd name="T7" fmla="*/ 5 h 5"/>
                    <a:gd name="T8" fmla="*/ 1 w 8"/>
                    <a:gd name="T9" fmla="*/ 5 h 5"/>
                    <a:gd name="T10" fmla="*/ 1 w 8"/>
                    <a:gd name="T11" fmla="*/ 5 h 5"/>
                    <a:gd name="T12" fmla="*/ 1 w 8"/>
                    <a:gd name="T13" fmla="*/ 4 h 5"/>
                    <a:gd name="T14" fmla="*/ 1 w 8"/>
                    <a:gd name="T15" fmla="*/ 4 h 5"/>
                    <a:gd name="T16" fmla="*/ 1 w 8"/>
                    <a:gd name="T17" fmla="*/ 4 h 5"/>
                    <a:gd name="T18" fmla="*/ 1 w 8"/>
                    <a:gd name="T19" fmla="*/ 3 h 5"/>
                    <a:gd name="T20" fmla="*/ 1 w 8"/>
                    <a:gd name="T21" fmla="*/ 3 h 5"/>
                    <a:gd name="T22" fmla="*/ 2 w 8"/>
                    <a:gd name="T23" fmla="*/ 3 h 5"/>
                    <a:gd name="T24" fmla="*/ 2 w 8"/>
                    <a:gd name="T25" fmla="*/ 3 h 5"/>
                    <a:gd name="T26" fmla="*/ 2 w 8"/>
                    <a:gd name="T27" fmla="*/ 2 h 5"/>
                    <a:gd name="T28" fmla="*/ 7 w 8"/>
                    <a:gd name="T29" fmla="*/ 0 h 5"/>
                    <a:gd name="T30" fmla="*/ 8 w 8"/>
                    <a:gd name="T31" fmla="*/ 0 h 5"/>
                    <a:gd name="T32" fmla="*/ 8 w 8"/>
                    <a:gd name="T33" fmla="*/ 0 h 5"/>
                    <a:gd name="T34" fmla="*/ 8 w 8"/>
                    <a:gd name="T35" fmla="*/ 0 h 5"/>
                    <a:gd name="T36" fmla="*/ 8 w 8"/>
                    <a:gd name="T37" fmla="*/ 1 h 5"/>
                    <a:gd name="T38" fmla="*/ 8 w 8"/>
                    <a:gd name="T39" fmla="*/ 1 h 5"/>
                    <a:gd name="T40" fmla="*/ 8 w 8"/>
                    <a:gd name="T41" fmla="*/ 1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5"/>
                    <a:gd name="T65" fmla="*/ 8 w 8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5">
                      <a:moveTo>
                        <a:pt x="8" y="1"/>
                      </a:move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69" name="Freeform 1069">
                  <a:extLst>
                    <a:ext uri="{FF2B5EF4-FFF2-40B4-BE49-F238E27FC236}">
                      <a16:creationId xmlns:a16="http://schemas.microsoft.com/office/drawing/2014/main" id="{8FF474B2-0633-4973-8B87-D6D68E7D28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" y="95"/>
                  <a:ext cx="5" cy="2"/>
                </a:xfrm>
                <a:custGeom>
                  <a:avLst/>
                  <a:gdLst>
                    <a:gd name="T0" fmla="*/ 5 w 5"/>
                    <a:gd name="T1" fmla="*/ 0 h 2"/>
                    <a:gd name="T2" fmla="*/ 0 w 5"/>
                    <a:gd name="T3" fmla="*/ 2 h 2"/>
                    <a:gd name="T4" fmla="*/ 0 w 5"/>
                    <a:gd name="T5" fmla="*/ 2 h 2"/>
                    <a:gd name="T6" fmla="*/ 1 w 5"/>
                    <a:gd name="T7" fmla="*/ 2 h 2"/>
                    <a:gd name="T8" fmla="*/ 1 w 5"/>
                    <a:gd name="T9" fmla="*/ 1 h 2"/>
                    <a:gd name="T10" fmla="*/ 1 w 5"/>
                    <a:gd name="T11" fmla="*/ 1 h 2"/>
                    <a:gd name="T12" fmla="*/ 2 w 5"/>
                    <a:gd name="T13" fmla="*/ 1 h 2"/>
                    <a:gd name="T14" fmla="*/ 2 w 5"/>
                    <a:gd name="T15" fmla="*/ 0 h 2"/>
                    <a:gd name="T16" fmla="*/ 3 w 5"/>
                    <a:gd name="T17" fmla="*/ 0 h 2"/>
                    <a:gd name="T18" fmla="*/ 3 w 5"/>
                    <a:gd name="T19" fmla="*/ 0 h 2"/>
                    <a:gd name="T20" fmla="*/ 3 w 5"/>
                    <a:gd name="T21" fmla="*/ 0 h 2"/>
                    <a:gd name="T22" fmla="*/ 3 w 5"/>
                    <a:gd name="T23" fmla="*/ 0 h 2"/>
                    <a:gd name="T24" fmla="*/ 5 w 5"/>
                    <a:gd name="T25" fmla="*/ 0 h 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5"/>
                    <a:gd name="T40" fmla="*/ 0 h 2"/>
                    <a:gd name="T41" fmla="*/ 5 w 5"/>
                    <a:gd name="T42" fmla="*/ 2 h 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5" h="2">
                      <a:moveTo>
                        <a:pt x="5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70" name="Freeform 1070">
                  <a:extLst>
                    <a:ext uri="{FF2B5EF4-FFF2-40B4-BE49-F238E27FC236}">
                      <a16:creationId xmlns:a16="http://schemas.microsoft.com/office/drawing/2014/main" id="{CD18BCA7-511D-42A3-9CE1-9139026C6C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" y="26"/>
                  <a:ext cx="5" cy="28"/>
                </a:xfrm>
                <a:custGeom>
                  <a:avLst/>
                  <a:gdLst>
                    <a:gd name="T0" fmla="*/ 0 w 5"/>
                    <a:gd name="T1" fmla="*/ 6 h 28"/>
                    <a:gd name="T2" fmla="*/ 4 w 5"/>
                    <a:gd name="T3" fmla="*/ 0 h 28"/>
                    <a:gd name="T4" fmla="*/ 4 w 5"/>
                    <a:gd name="T5" fmla="*/ 2 h 28"/>
                    <a:gd name="T6" fmla="*/ 4 w 5"/>
                    <a:gd name="T7" fmla="*/ 4 h 28"/>
                    <a:gd name="T8" fmla="*/ 5 w 5"/>
                    <a:gd name="T9" fmla="*/ 7 h 28"/>
                    <a:gd name="T10" fmla="*/ 5 w 5"/>
                    <a:gd name="T11" fmla="*/ 9 h 28"/>
                    <a:gd name="T12" fmla="*/ 5 w 5"/>
                    <a:gd name="T13" fmla="*/ 11 h 28"/>
                    <a:gd name="T14" fmla="*/ 4 w 5"/>
                    <a:gd name="T15" fmla="*/ 14 h 28"/>
                    <a:gd name="T16" fmla="*/ 4 w 5"/>
                    <a:gd name="T17" fmla="*/ 16 h 28"/>
                    <a:gd name="T18" fmla="*/ 4 w 5"/>
                    <a:gd name="T19" fmla="*/ 19 h 28"/>
                    <a:gd name="T20" fmla="*/ 3 w 5"/>
                    <a:gd name="T21" fmla="*/ 21 h 28"/>
                    <a:gd name="T22" fmla="*/ 3 w 5"/>
                    <a:gd name="T23" fmla="*/ 23 h 28"/>
                    <a:gd name="T24" fmla="*/ 3 w 5"/>
                    <a:gd name="T25" fmla="*/ 26 h 28"/>
                    <a:gd name="T26" fmla="*/ 3 w 5"/>
                    <a:gd name="T27" fmla="*/ 28 h 28"/>
                    <a:gd name="T28" fmla="*/ 2 w 5"/>
                    <a:gd name="T29" fmla="*/ 28 h 28"/>
                    <a:gd name="T30" fmla="*/ 2 w 5"/>
                    <a:gd name="T31" fmla="*/ 28 h 28"/>
                    <a:gd name="T32" fmla="*/ 2 w 5"/>
                    <a:gd name="T33" fmla="*/ 28 h 28"/>
                    <a:gd name="T34" fmla="*/ 1 w 5"/>
                    <a:gd name="T35" fmla="*/ 28 h 28"/>
                    <a:gd name="T36" fmla="*/ 1 w 5"/>
                    <a:gd name="T37" fmla="*/ 28 h 28"/>
                    <a:gd name="T38" fmla="*/ 1 w 5"/>
                    <a:gd name="T39" fmla="*/ 28 h 28"/>
                    <a:gd name="T40" fmla="*/ 0 w 5"/>
                    <a:gd name="T41" fmla="*/ 28 h 28"/>
                    <a:gd name="T42" fmla="*/ 0 w 5"/>
                    <a:gd name="T43" fmla="*/ 28 h 28"/>
                    <a:gd name="T44" fmla="*/ 1 w 5"/>
                    <a:gd name="T45" fmla="*/ 26 h 28"/>
                    <a:gd name="T46" fmla="*/ 1 w 5"/>
                    <a:gd name="T47" fmla="*/ 24 h 28"/>
                    <a:gd name="T48" fmla="*/ 1 w 5"/>
                    <a:gd name="T49" fmla="*/ 21 h 28"/>
                    <a:gd name="T50" fmla="*/ 1 w 5"/>
                    <a:gd name="T51" fmla="*/ 19 h 28"/>
                    <a:gd name="T52" fmla="*/ 1 w 5"/>
                    <a:gd name="T53" fmla="*/ 17 h 28"/>
                    <a:gd name="T54" fmla="*/ 1 w 5"/>
                    <a:gd name="T55" fmla="*/ 15 h 28"/>
                    <a:gd name="T56" fmla="*/ 0 w 5"/>
                    <a:gd name="T57" fmla="*/ 12 h 28"/>
                    <a:gd name="T58" fmla="*/ 0 w 5"/>
                    <a:gd name="T59" fmla="*/ 10 h 28"/>
                    <a:gd name="T60" fmla="*/ 0 w 5"/>
                    <a:gd name="T61" fmla="*/ 9 h 28"/>
                    <a:gd name="T62" fmla="*/ 0 w 5"/>
                    <a:gd name="T63" fmla="*/ 8 h 28"/>
                    <a:gd name="T64" fmla="*/ 0 w 5"/>
                    <a:gd name="T65" fmla="*/ 7 h 28"/>
                    <a:gd name="T66" fmla="*/ 0 w 5"/>
                    <a:gd name="T67" fmla="*/ 6 h 28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5"/>
                    <a:gd name="T103" fmla="*/ 0 h 28"/>
                    <a:gd name="T104" fmla="*/ 5 w 5"/>
                    <a:gd name="T105" fmla="*/ 28 h 28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5" h="28">
                      <a:moveTo>
                        <a:pt x="0" y="6"/>
                      </a:move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5" y="7"/>
                      </a:lnTo>
                      <a:lnTo>
                        <a:pt x="5" y="9"/>
                      </a:lnTo>
                      <a:lnTo>
                        <a:pt x="5" y="11"/>
                      </a:lnTo>
                      <a:lnTo>
                        <a:pt x="4" y="14"/>
                      </a:lnTo>
                      <a:lnTo>
                        <a:pt x="4" y="16"/>
                      </a:lnTo>
                      <a:lnTo>
                        <a:pt x="4" y="19"/>
                      </a:lnTo>
                      <a:lnTo>
                        <a:pt x="3" y="21"/>
                      </a:lnTo>
                      <a:lnTo>
                        <a:pt x="3" y="23"/>
                      </a:lnTo>
                      <a:lnTo>
                        <a:pt x="3" y="26"/>
                      </a:lnTo>
                      <a:lnTo>
                        <a:pt x="3" y="28"/>
                      </a:lnTo>
                      <a:lnTo>
                        <a:pt x="2" y="28"/>
                      </a:lnTo>
                      <a:lnTo>
                        <a:pt x="1" y="28"/>
                      </a:lnTo>
                      <a:lnTo>
                        <a:pt x="0" y="28"/>
                      </a:lnTo>
                      <a:lnTo>
                        <a:pt x="1" y="26"/>
                      </a:lnTo>
                      <a:lnTo>
                        <a:pt x="1" y="24"/>
                      </a:lnTo>
                      <a:lnTo>
                        <a:pt x="1" y="21"/>
                      </a:lnTo>
                      <a:lnTo>
                        <a:pt x="1" y="19"/>
                      </a:lnTo>
                      <a:lnTo>
                        <a:pt x="1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71" name="Freeform 1071">
                  <a:extLst>
                    <a:ext uri="{FF2B5EF4-FFF2-40B4-BE49-F238E27FC236}">
                      <a16:creationId xmlns:a16="http://schemas.microsoft.com/office/drawing/2014/main" id="{3297624D-0B95-4891-8D92-899DB98ED6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" y="23"/>
                  <a:ext cx="5" cy="9"/>
                </a:xfrm>
                <a:custGeom>
                  <a:avLst/>
                  <a:gdLst>
                    <a:gd name="T0" fmla="*/ 5 w 5"/>
                    <a:gd name="T1" fmla="*/ 3 h 9"/>
                    <a:gd name="T2" fmla="*/ 1 w 5"/>
                    <a:gd name="T3" fmla="*/ 9 h 9"/>
                    <a:gd name="T4" fmla="*/ 1 w 5"/>
                    <a:gd name="T5" fmla="*/ 9 h 9"/>
                    <a:gd name="T6" fmla="*/ 1 w 5"/>
                    <a:gd name="T7" fmla="*/ 8 h 9"/>
                    <a:gd name="T8" fmla="*/ 0 w 5"/>
                    <a:gd name="T9" fmla="*/ 8 h 9"/>
                    <a:gd name="T10" fmla="*/ 0 w 5"/>
                    <a:gd name="T11" fmla="*/ 7 h 9"/>
                    <a:gd name="T12" fmla="*/ 5 w 5"/>
                    <a:gd name="T13" fmla="*/ 0 h 9"/>
                    <a:gd name="T14" fmla="*/ 5 w 5"/>
                    <a:gd name="T15" fmla="*/ 1 h 9"/>
                    <a:gd name="T16" fmla="*/ 5 w 5"/>
                    <a:gd name="T17" fmla="*/ 2 h 9"/>
                    <a:gd name="T18" fmla="*/ 5 w 5"/>
                    <a:gd name="T19" fmla="*/ 2 h 9"/>
                    <a:gd name="T20" fmla="*/ 5 w 5"/>
                    <a:gd name="T21" fmla="*/ 3 h 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"/>
                    <a:gd name="T34" fmla="*/ 0 h 9"/>
                    <a:gd name="T35" fmla="*/ 5 w 5"/>
                    <a:gd name="T36" fmla="*/ 9 h 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" h="9">
                      <a:moveTo>
                        <a:pt x="5" y="3"/>
                      </a:moveTo>
                      <a:lnTo>
                        <a:pt x="1" y="9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72" name="Freeform 1072">
                  <a:extLst>
                    <a:ext uri="{FF2B5EF4-FFF2-40B4-BE49-F238E27FC236}">
                      <a16:creationId xmlns:a16="http://schemas.microsoft.com/office/drawing/2014/main" id="{DCAE8105-3F77-47E7-BBDD-31B6A0D17A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" y="21"/>
                  <a:ext cx="5" cy="9"/>
                </a:xfrm>
                <a:custGeom>
                  <a:avLst/>
                  <a:gdLst>
                    <a:gd name="T0" fmla="*/ 5 w 5"/>
                    <a:gd name="T1" fmla="*/ 2 h 9"/>
                    <a:gd name="T2" fmla="*/ 0 w 5"/>
                    <a:gd name="T3" fmla="*/ 9 h 9"/>
                    <a:gd name="T4" fmla="*/ 0 w 5"/>
                    <a:gd name="T5" fmla="*/ 8 h 9"/>
                    <a:gd name="T6" fmla="*/ 0 w 5"/>
                    <a:gd name="T7" fmla="*/ 8 h 9"/>
                    <a:gd name="T8" fmla="*/ 0 w 5"/>
                    <a:gd name="T9" fmla="*/ 7 h 9"/>
                    <a:gd name="T10" fmla="*/ 0 w 5"/>
                    <a:gd name="T11" fmla="*/ 7 h 9"/>
                    <a:gd name="T12" fmla="*/ 5 w 5"/>
                    <a:gd name="T13" fmla="*/ 0 h 9"/>
                    <a:gd name="T14" fmla="*/ 5 w 5"/>
                    <a:gd name="T15" fmla="*/ 0 h 9"/>
                    <a:gd name="T16" fmla="*/ 5 w 5"/>
                    <a:gd name="T17" fmla="*/ 1 h 9"/>
                    <a:gd name="T18" fmla="*/ 5 w 5"/>
                    <a:gd name="T19" fmla="*/ 2 h 9"/>
                    <a:gd name="T20" fmla="*/ 5 w 5"/>
                    <a:gd name="T21" fmla="*/ 2 h 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"/>
                    <a:gd name="T34" fmla="*/ 0 h 9"/>
                    <a:gd name="T35" fmla="*/ 5 w 5"/>
                    <a:gd name="T36" fmla="*/ 9 h 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" h="9">
                      <a:moveTo>
                        <a:pt x="5" y="2"/>
                      </a:move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C0C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73" name="Freeform 1073">
                  <a:extLst>
                    <a:ext uri="{FF2B5EF4-FFF2-40B4-BE49-F238E27FC236}">
                      <a16:creationId xmlns:a16="http://schemas.microsoft.com/office/drawing/2014/main" id="{BB75B03B-2F57-43F3-A329-8B1DDAAAE7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" y="19"/>
                  <a:ext cx="5" cy="9"/>
                </a:xfrm>
                <a:custGeom>
                  <a:avLst/>
                  <a:gdLst>
                    <a:gd name="T0" fmla="*/ 5 w 5"/>
                    <a:gd name="T1" fmla="*/ 2 h 9"/>
                    <a:gd name="T2" fmla="*/ 0 w 5"/>
                    <a:gd name="T3" fmla="*/ 9 h 9"/>
                    <a:gd name="T4" fmla="*/ 0 w 5"/>
                    <a:gd name="T5" fmla="*/ 8 h 9"/>
                    <a:gd name="T6" fmla="*/ 0 w 5"/>
                    <a:gd name="T7" fmla="*/ 8 h 9"/>
                    <a:gd name="T8" fmla="*/ 0 w 5"/>
                    <a:gd name="T9" fmla="*/ 7 h 9"/>
                    <a:gd name="T10" fmla="*/ 0 w 5"/>
                    <a:gd name="T11" fmla="*/ 6 h 9"/>
                    <a:gd name="T12" fmla="*/ 4 w 5"/>
                    <a:gd name="T13" fmla="*/ 0 h 9"/>
                    <a:gd name="T14" fmla="*/ 4 w 5"/>
                    <a:gd name="T15" fmla="*/ 0 h 9"/>
                    <a:gd name="T16" fmla="*/ 5 w 5"/>
                    <a:gd name="T17" fmla="*/ 1 h 9"/>
                    <a:gd name="T18" fmla="*/ 5 w 5"/>
                    <a:gd name="T19" fmla="*/ 1 h 9"/>
                    <a:gd name="T20" fmla="*/ 5 w 5"/>
                    <a:gd name="T21" fmla="*/ 2 h 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"/>
                    <a:gd name="T34" fmla="*/ 0 h 9"/>
                    <a:gd name="T35" fmla="*/ 5 w 5"/>
                    <a:gd name="T36" fmla="*/ 9 h 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" h="9">
                      <a:moveTo>
                        <a:pt x="5" y="2"/>
                      </a:move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4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1C1C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74" name="Freeform 1074">
                  <a:extLst>
                    <a:ext uri="{FF2B5EF4-FFF2-40B4-BE49-F238E27FC236}">
                      <a16:creationId xmlns:a16="http://schemas.microsoft.com/office/drawing/2014/main" id="{F6888AED-8960-4EC1-80CF-81A3314AD5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" y="16"/>
                  <a:ext cx="5" cy="9"/>
                </a:xfrm>
                <a:custGeom>
                  <a:avLst/>
                  <a:gdLst>
                    <a:gd name="T0" fmla="*/ 5 w 5"/>
                    <a:gd name="T1" fmla="*/ 3 h 9"/>
                    <a:gd name="T2" fmla="*/ 1 w 5"/>
                    <a:gd name="T3" fmla="*/ 9 h 9"/>
                    <a:gd name="T4" fmla="*/ 1 w 5"/>
                    <a:gd name="T5" fmla="*/ 9 h 9"/>
                    <a:gd name="T6" fmla="*/ 0 w 5"/>
                    <a:gd name="T7" fmla="*/ 8 h 9"/>
                    <a:gd name="T8" fmla="*/ 0 w 5"/>
                    <a:gd name="T9" fmla="*/ 8 h 9"/>
                    <a:gd name="T10" fmla="*/ 0 w 5"/>
                    <a:gd name="T11" fmla="*/ 7 h 9"/>
                    <a:gd name="T12" fmla="*/ 5 w 5"/>
                    <a:gd name="T13" fmla="*/ 0 h 9"/>
                    <a:gd name="T14" fmla="*/ 5 w 5"/>
                    <a:gd name="T15" fmla="*/ 1 h 9"/>
                    <a:gd name="T16" fmla="*/ 5 w 5"/>
                    <a:gd name="T17" fmla="*/ 1 h 9"/>
                    <a:gd name="T18" fmla="*/ 5 w 5"/>
                    <a:gd name="T19" fmla="*/ 2 h 9"/>
                    <a:gd name="T20" fmla="*/ 5 w 5"/>
                    <a:gd name="T21" fmla="*/ 3 h 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"/>
                    <a:gd name="T34" fmla="*/ 0 h 9"/>
                    <a:gd name="T35" fmla="*/ 5 w 5"/>
                    <a:gd name="T36" fmla="*/ 9 h 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" h="9">
                      <a:moveTo>
                        <a:pt x="5" y="3"/>
                      </a:moveTo>
                      <a:lnTo>
                        <a:pt x="1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solidFill>
                  <a:srgbClr val="2828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75" name="Freeform 1075">
                  <a:extLst>
                    <a:ext uri="{FF2B5EF4-FFF2-40B4-BE49-F238E27FC236}">
                      <a16:creationId xmlns:a16="http://schemas.microsoft.com/office/drawing/2014/main" id="{4C6D2788-035A-4BE8-9A7C-8628CB63C6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" y="14"/>
                  <a:ext cx="5" cy="9"/>
                </a:xfrm>
                <a:custGeom>
                  <a:avLst/>
                  <a:gdLst>
                    <a:gd name="T0" fmla="*/ 5 w 5"/>
                    <a:gd name="T1" fmla="*/ 2 h 9"/>
                    <a:gd name="T2" fmla="*/ 0 w 5"/>
                    <a:gd name="T3" fmla="*/ 9 h 9"/>
                    <a:gd name="T4" fmla="*/ 0 w 5"/>
                    <a:gd name="T5" fmla="*/ 9 h 9"/>
                    <a:gd name="T6" fmla="*/ 0 w 5"/>
                    <a:gd name="T7" fmla="*/ 8 h 9"/>
                    <a:gd name="T8" fmla="*/ 0 w 5"/>
                    <a:gd name="T9" fmla="*/ 8 h 9"/>
                    <a:gd name="T10" fmla="*/ 0 w 5"/>
                    <a:gd name="T11" fmla="*/ 7 h 9"/>
                    <a:gd name="T12" fmla="*/ 4 w 5"/>
                    <a:gd name="T13" fmla="*/ 0 h 9"/>
                    <a:gd name="T14" fmla="*/ 5 w 5"/>
                    <a:gd name="T15" fmla="*/ 1 h 9"/>
                    <a:gd name="T16" fmla="*/ 5 w 5"/>
                    <a:gd name="T17" fmla="*/ 1 h 9"/>
                    <a:gd name="T18" fmla="*/ 5 w 5"/>
                    <a:gd name="T19" fmla="*/ 2 h 9"/>
                    <a:gd name="T20" fmla="*/ 5 w 5"/>
                    <a:gd name="T21" fmla="*/ 2 h 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"/>
                    <a:gd name="T34" fmla="*/ 0 h 9"/>
                    <a:gd name="T35" fmla="*/ 5 w 5"/>
                    <a:gd name="T36" fmla="*/ 9 h 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" h="9">
                      <a:moveTo>
                        <a:pt x="5" y="2"/>
                      </a:move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4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3838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76" name="Freeform 1076">
                  <a:extLst>
                    <a:ext uri="{FF2B5EF4-FFF2-40B4-BE49-F238E27FC236}">
                      <a16:creationId xmlns:a16="http://schemas.microsoft.com/office/drawing/2014/main" id="{95EE4B2D-DB03-4404-92DD-E8FD47493F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" y="13"/>
                  <a:ext cx="5" cy="8"/>
                </a:xfrm>
                <a:custGeom>
                  <a:avLst/>
                  <a:gdLst>
                    <a:gd name="T0" fmla="*/ 5 w 5"/>
                    <a:gd name="T1" fmla="*/ 1 h 8"/>
                    <a:gd name="T2" fmla="*/ 1 w 5"/>
                    <a:gd name="T3" fmla="*/ 8 h 8"/>
                    <a:gd name="T4" fmla="*/ 1 w 5"/>
                    <a:gd name="T5" fmla="*/ 7 h 8"/>
                    <a:gd name="T6" fmla="*/ 1 w 5"/>
                    <a:gd name="T7" fmla="*/ 7 h 8"/>
                    <a:gd name="T8" fmla="*/ 0 w 5"/>
                    <a:gd name="T9" fmla="*/ 6 h 8"/>
                    <a:gd name="T10" fmla="*/ 0 w 5"/>
                    <a:gd name="T11" fmla="*/ 6 h 8"/>
                    <a:gd name="T12" fmla="*/ 5 w 5"/>
                    <a:gd name="T13" fmla="*/ 0 h 8"/>
                    <a:gd name="T14" fmla="*/ 5 w 5"/>
                    <a:gd name="T15" fmla="*/ 0 h 8"/>
                    <a:gd name="T16" fmla="*/ 5 w 5"/>
                    <a:gd name="T17" fmla="*/ 1 h 8"/>
                    <a:gd name="T18" fmla="*/ 5 w 5"/>
                    <a:gd name="T19" fmla="*/ 1 h 8"/>
                    <a:gd name="T20" fmla="*/ 5 w 5"/>
                    <a:gd name="T21" fmla="*/ 1 h 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"/>
                    <a:gd name="T34" fmla="*/ 0 h 8"/>
                    <a:gd name="T35" fmla="*/ 5 w 5"/>
                    <a:gd name="T36" fmla="*/ 8 h 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" h="8">
                      <a:moveTo>
                        <a:pt x="5" y="1"/>
                      </a:moveTo>
                      <a:lnTo>
                        <a:pt x="1" y="8"/>
                      </a:lnTo>
                      <a:lnTo>
                        <a:pt x="1" y="7"/>
                      </a:lnTo>
                      <a:lnTo>
                        <a:pt x="0" y="6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4444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77" name="Freeform 1077">
                  <a:extLst>
                    <a:ext uri="{FF2B5EF4-FFF2-40B4-BE49-F238E27FC236}">
                      <a16:creationId xmlns:a16="http://schemas.microsoft.com/office/drawing/2014/main" id="{4EB47440-5F12-46A8-8580-8A02CDF757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" y="11"/>
                  <a:ext cx="5" cy="8"/>
                </a:xfrm>
                <a:custGeom>
                  <a:avLst/>
                  <a:gdLst>
                    <a:gd name="T0" fmla="*/ 5 w 5"/>
                    <a:gd name="T1" fmla="*/ 2 h 8"/>
                    <a:gd name="T2" fmla="*/ 0 w 5"/>
                    <a:gd name="T3" fmla="*/ 8 h 8"/>
                    <a:gd name="T4" fmla="*/ 0 w 5"/>
                    <a:gd name="T5" fmla="*/ 7 h 8"/>
                    <a:gd name="T6" fmla="*/ 0 w 5"/>
                    <a:gd name="T7" fmla="*/ 7 h 8"/>
                    <a:gd name="T8" fmla="*/ 0 w 5"/>
                    <a:gd name="T9" fmla="*/ 6 h 8"/>
                    <a:gd name="T10" fmla="*/ 0 w 5"/>
                    <a:gd name="T11" fmla="*/ 6 h 8"/>
                    <a:gd name="T12" fmla="*/ 4 w 5"/>
                    <a:gd name="T13" fmla="*/ 0 h 8"/>
                    <a:gd name="T14" fmla="*/ 4 w 5"/>
                    <a:gd name="T15" fmla="*/ 0 h 8"/>
                    <a:gd name="T16" fmla="*/ 4 w 5"/>
                    <a:gd name="T17" fmla="*/ 1 h 8"/>
                    <a:gd name="T18" fmla="*/ 4 w 5"/>
                    <a:gd name="T19" fmla="*/ 1 h 8"/>
                    <a:gd name="T20" fmla="*/ 4 w 5"/>
                    <a:gd name="T21" fmla="*/ 1 h 8"/>
                    <a:gd name="T22" fmla="*/ 4 w 5"/>
                    <a:gd name="T23" fmla="*/ 1 h 8"/>
                    <a:gd name="T24" fmla="*/ 4 w 5"/>
                    <a:gd name="T25" fmla="*/ 1 h 8"/>
                    <a:gd name="T26" fmla="*/ 5 w 5"/>
                    <a:gd name="T27" fmla="*/ 2 h 8"/>
                    <a:gd name="T28" fmla="*/ 5 w 5"/>
                    <a:gd name="T29" fmla="*/ 2 h 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5"/>
                    <a:gd name="T46" fmla="*/ 0 h 8"/>
                    <a:gd name="T47" fmla="*/ 5 w 5"/>
                    <a:gd name="T48" fmla="*/ 8 h 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5" h="8">
                      <a:moveTo>
                        <a:pt x="5" y="2"/>
                      </a:move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78" name="Freeform 1078">
                  <a:extLst>
                    <a:ext uri="{FF2B5EF4-FFF2-40B4-BE49-F238E27FC236}">
                      <a16:creationId xmlns:a16="http://schemas.microsoft.com/office/drawing/2014/main" id="{CBE4A5BE-44E7-4277-9C39-144EE39DEB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" y="10"/>
                  <a:ext cx="5" cy="7"/>
                </a:xfrm>
                <a:custGeom>
                  <a:avLst/>
                  <a:gdLst>
                    <a:gd name="T0" fmla="*/ 5 w 5"/>
                    <a:gd name="T1" fmla="*/ 1 h 7"/>
                    <a:gd name="T2" fmla="*/ 1 w 5"/>
                    <a:gd name="T3" fmla="*/ 7 h 7"/>
                    <a:gd name="T4" fmla="*/ 1 w 5"/>
                    <a:gd name="T5" fmla="*/ 6 h 7"/>
                    <a:gd name="T6" fmla="*/ 0 w 5"/>
                    <a:gd name="T7" fmla="*/ 6 h 7"/>
                    <a:gd name="T8" fmla="*/ 0 w 5"/>
                    <a:gd name="T9" fmla="*/ 6 h 7"/>
                    <a:gd name="T10" fmla="*/ 0 w 5"/>
                    <a:gd name="T11" fmla="*/ 5 h 7"/>
                    <a:gd name="T12" fmla="*/ 4 w 5"/>
                    <a:gd name="T13" fmla="*/ 0 h 7"/>
                    <a:gd name="T14" fmla="*/ 4 w 5"/>
                    <a:gd name="T15" fmla="*/ 0 h 7"/>
                    <a:gd name="T16" fmla="*/ 4 w 5"/>
                    <a:gd name="T17" fmla="*/ 0 h 7"/>
                    <a:gd name="T18" fmla="*/ 4 w 5"/>
                    <a:gd name="T19" fmla="*/ 0 h 7"/>
                    <a:gd name="T20" fmla="*/ 4 w 5"/>
                    <a:gd name="T21" fmla="*/ 0 h 7"/>
                    <a:gd name="T22" fmla="*/ 4 w 5"/>
                    <a:gd name="T23" fmla="*/ 1 h 7"/>
                    <a:gd name="T24" fmla="*/ 5 w 5"/>
                    <a:gd name="T25" fmla="*/ 1 h 7"/>
                    <a:gd name="T26" fmla="*/ 5 w 5"/>
                    <a:gd name="T27" fmla="*/ 1 h 7"/>
                    <a:gd name="T28" fmla="*/ 5 w 5"/>
                    <a:gd name="T29" fmla="*/ 1 h 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5"/>
                    <a:gd name="T46" fmla="*/ 0 h 7"/>
                    <a:gd name="T47" fmla="*/ 5 w 5"/>
                    <a:gd name="T48" fmla="*/ 7 h 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5" h="7">
                      <a:moveTo>
                        <a:pt x="5" y="1"/>
                      </a:move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606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79" name="Freeform 1079">
                  <a:extLst>
                    <a:ext uri="{FF2B5EF4-FFF2-40B4-BE49-F238E27FC236}">
                      <a16:creationId xmlns:a16="http://schemas.microsoft.com/office/drawing/2014/main" id="{0A65F696-462E-47E1-9478-A0ECD6E810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7" y="8"/>
                  <a:ext cx="5" cy="7"/>
                </a:xfrm>
                <a:custGeom>
                  <a:avLst/>
                  <a:gdLst>
                    <a:gd name="T0" fmla="*/ 5 w 5"/>
                    <a:gd name="T1" fmla="*/ 2 h 7"/>
                    <a:gd name="T2" fmla="*/ 1 w 5"/>
                    <a:gd name="T3" fmla="*/ 7 h 7"/>
                    <a:gd name="T4" fmla="*/ 1 w 5"/>
                    <a:gd name="T5" fmla="*/ 7 h 7"/>
                    <a:gd name="T6" fmla="*/ 1 w 5"/>
                    <a:gd name="T7" fmla="*/ 6 h 7"/>
                    <a:gd name="T8" fmla="*/ 1 w 5"/>
                    <a:gd name="T9" fmla="*/ 6 h 7"/>
                    <a:gd name="T10" fmla="*/ 0 w 5"/>
                    <a:gd name="T11" fmla="*/ 5 h 7"/>
                    <a:gd name="T12" fmla="*/ 4 w 5"/>
                    <a:gd name="T13" fmla="*/ 0 h 7"/>
                    <a:gd name="T14" fmla="*/ 4 w 5"/>
                    <a:gd name="T15" fmla="*/ 1 h 7"/>
                    <a:gd name="T16" fmla="*/ 4 w 5"/>
                    <a:gd name="T17" fmla="*/ 1 h 7"/>
                    <a:gd name="T18" fmla="*/ 4 w 5"/>
                    <a:gd name="T19" fmla="*/ 1 h 7"/>
                    <a:gd name="T20" fmla="*/ 4 w 5"/>
                    <a:gd name="T21" fmla="*/ 1 h 7"/>
                    <a:gd name="T22" fmla="*/ 4 w 5"/>
                    <a:gd name="T23" fmla="*/ 1 h 7"/>
                    <a:gd name="T24" fmla="*/ 5 w 5"/>
                    <a:gd name="T25" fmla="*/ 1 h 7"/>
                    <a:gd name="T26" fmla="*/ 5 w 5"/>
                    <a:gd name="T27" fmla="*/ 2 h 7"/>
                    <a:gd name="T28" fmla="*/ 5 w 5"/>
                    <a:gd name="T29" fmla="*/ 2 h 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5"/>
                    <a:gd name="T46" fmla="*/ 0 h 7"/>
                    <a:gd name="T47" fmla="*/ 5 w 5"/>
                    <a:gd name="T48" fmla="*/ 7 h 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5" h="7">
                      <a:moveTo>
                        <a:pt x="5" y="2"/>
                      </a:move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0" y="5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7070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80" name="Freeform 1080">
                  <a:extLst>
                    <a:ext uri="{FF2B5EF4-FFF2-40B4-BE49-F238E27FC236}">
                      <a16:creationId xmlns:a16="http://schemas.microsoft.com/office/drawing/2014/main" id="{B596DCC1-300A-4F7C-80DF-01A9855BBD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7" y="7"/>
                  <a:ext cx="4" cy="6"/>
                </a:xfrm>
                <a:custGeom>
                  <a:avLst/>
                  <a:gdLst>
                    <a:gd name="T0" fmla="*/ 4 w 4"/>
                    <a:gd name="T1" fmla="*/ 1 h 6"/>
                    <a:gd name="T2" fmla="*/ 0 w 4"/>
                    <a:gd name="T3" fmla="*/ 6 h 6"/>
                    <a:gd name="T4" fmla="*/ 0 w 4"/>
                    <a:gd name="T5" fmla="*/ 6 h 6"/>
                    <a:gd name="T6" fmla="*/ 0 w 4"/>
                    <a:gd name="T7" fmla="*/ 6 h 6"/>
                    <a:gd name="T8" fmla="*/ 0 w 4"/>
                    <a:gd name="T9" fmla="*/ 6 h 6"/>
                    <a:gd name="T10" fmla="*/ 0 w 4"/>
                    <a:gd name="T11" fmla="*/ 6 h 6"/>
                    <a:gd name="T12" fmla="*/ 0 w 4"/>
                    <a:gd name="T13" fmla="*/ 5 h 6"/>
                    <a:gd name="T14" fmla="*/ 0 w 4"/>
                    <a:gd name="T15" fmla="*/ 5 h 6"/>
                    <a:gd name="T16" fmla="*/ 0 w 4"/>
                    <a:gd name="T17" fmla="*/ 5 h 6"/>
                    <a:gd name="T18" fmla="*/ 0 w 4"/>
                    <a:gd name="T19" fmla="*/ 5 h 6"/>
                    <a:gd name="T20" fmla="*/ 3 w 4"/>
                    <a:gd name="T21" fmla="*/ 0 h 6"/>
                    <a:gd name="T22" fmla="*/ 3 w 4"/>
                    <a:gd name="T23" fmla="*/ 0 h 6"/>
                    <a:gd name="T24" fmla="*/ 3 w 4"/>
                    <a:gd name="T25" fmla="*/ 0 h 6"/>
                    <a:gd name="T26" fmla="*/ 3 w 4"/>
                    <a:gd name="T27" fmla="*/ 1 h 6"/>
                    <a:gd name="T28" fmla="*/ 3 w 4"/>
                    <a:gd name="T29" fmla="*/ 1 h 6"/>
                    <a:gd name="T30" fmla="*/ 3 w 4"/>
                    <a:gd name="T31" fmla="*/ 1 h 6"/>
                    <a:gd name="T32" fmla="*/ 4 w 4"/>
                    <a:gd name="T33" fmla="*/ 1 h 6"/>
                    <a:gd name="T34" fmla="*/ 4 w 4"/>
                    <a:gd name="T35" fmla="*/ 1 h 6"/>
                    <a:gd name="T36" fmla="*/ 4 w 4"/>
                    <a:gd name="T37" fmla="*/ 1 h 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"/>
                    <a:gd name="T58" fmla="*/ 0 h 6"/>
                    <a:gd name="T59" fmla="*/ 4 w 4"/>
                    <a:gd name="T60" fmla="*/ 6 h 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" h="6">
                      <a:moveTo>
                        <a:pt x="4" y="1"/>
                      </a:move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81" name="Freeform 1081">
                  <a:extLst>
                    <a:ext uri="{FF2B5EF4-FFF2-40B4-BE49-F238E27FC236}">
                      <a16:creationId xmlns:a16="http://schemas.microsoft.com/office/drawing/2014/main" id="{89020B03-125D-4156-A932-FD40CE8890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" y="6"/>
                  <a:ext cx="4" cy="6"/>
                </a:xfrm>
                <a:custGeom>
                  <a:avLst/>
                  <a:gdLst>
                    <a:gd name="T0" fmla="*/ 4 w 4"/>
                    <a:gd name="T1" fmla="*/ 1 h 6"/>
                    <a:gd name="T2" fmla="*/ 1 w 4"/>
                    <a:gd name="T3" fmla="*/ 6 h 6"/>
                    <a:gd name="T4" fmla="*/ 0 w 4"/>
                    <a:gd name="T5" fmla="*/ 6 h 6"/>
                    <a:gd name="T6" fmla="*/ 0 w 4"/>
                    <a:gd name="T7" fmla="*/ 5 h 6"/>
                    <a:gd name="T8" fmla="*/ 0 w 4"/>
                    <a:gd name="T9" fmla="*/ 5 h 6"/>
                    <a:gd name="T10" fmla="*/ 0 w 4"/>
                    <a:gd name="T11" fmla="*/ 5 h 6"/>
                    <a:gd name="T12" fmla="*/ 0 w 4"/>
                    <a:gd name="T13" fmla="*/ 5 h 6"/>
                    <a:gd name="T14" fmla="*/ 0 w 4"/>
                    <a:gd name="T15" fmla="*/ 5 h 6"/>
                    <a:gd name="T16" fmla="*/ 0 w 4"/>
                    <a:gd name="T17" fmla="*/ 4 h 6"/>
                    <a:gd name="T18" fmla="*/ 0 w 4"/>
                    <a:gd name="T19" fmla="*/ 4 h 6"/>
                    <a:gd name="T20" fmla="*/ 2 w 4"/>
                    <a:gd name="T21" fmla="*/ 0 h 6"/>
                    <a:gd name="T22" fmla="*/ 3 w 4"/>
                    <a:gd name="T23" fmla="*/ 0 h 6"/>
                    <a:gd name="T24" fmla="*/ 3 w 4"/>
                    <a:gd name="T25" fmla="*/ 0 h 6"/>
                    <a:gd name="T26" fmla="*/ 3 w 4"/>
                    <a:gd name="T27" fmla="*/ 0 h 6"/>
                    <a:gd name="T28" fmla="*/ 3 w 4"/>
                    <a:gd name="T29" fmla="*/ 0 h 6"/>
                    <a:gd name="T30" fmla="*/ 3 w 4"/>
                    <a:gd name="T31" fmla="*/ 1 h 6"/>
                    <a:gd name="T32" fmla="*/ 3 w 4"/>
                    <a:gd name="T33" fmla="*/ 1 h 6"/>
                    <a:gd name="T34" fmla="*/ 3 w 4"/>
                    <a:gd name="T35" fmla="*/ 1 h 6"/>
                    <a:gd name="T36" fmla="*/ 3 w 4"/>
                    <a:gd name="T37" fmla="*/ 1 h 6"/>
                    <a:gd name="T38" fmla="*/ 3 w 4"/>
                    <a:gd name="T39" fmla="*/ 1 h 6"/>
                    <a:gd name="T40" fmla="*/ 3 w 4"/>
                    <a:gd name="T41" fmla="*/ 1 h 6"/>
                    <a:gd name="T42" fmla="*/ 3 w 4"/>
                    <a:gd name="T43" fmla="*/ 1 h 6"/>
                    <a:gd name="T44" fmla="*/ 3 w 4"/>
                    <a:gd name="T45" fmla="*/ 1 h 6"/>
                    <a:gd name="T46" fmla="*/ 4 w 4"/>
                    <a:gd name="T47" fmla="*/ 1 h 6"/>
                    <a:gd name="T48" fmla="*/ 4 w 4"/>
                    <a:gd name="T49" fmla="*/ 1 h 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"/>
                    <a:gd name="T76" fmla="*/ 0 h 6"/>
                    <a:gd name="T77" fmla="*/ 4 w 4"/>
                    <a:gd name="T78" fmla="*/ 6 h 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" h="6">
                      <a:moveTo>
                        <a:pt x="4" y="1"/>
                      </a:moveTo>
                      <a:lnTo>
                        <a:pt x="1" y="6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82" name="Freeform 1082">
                  <a:extLst>
                    <a:ext uri="{FF2B5EF4-FFF2-40B4-BE49-F238E27FC236}">
                      <a16:creationId xmlns:a16="http://schemas.microsoft.com/office/drawing/2014/main" id="{90450493-5372-45E3-9F73-6A5B2DD4A5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" y="5"/>
                  <a:ext cx="3" cy="5"/>
                </a:xfrm>
                <a:custGeom>
                  <a:avLst/>
                  <a:gdLst>
                    <a:gd name="T0" fmla="*/ 3 w 3"/>
                    <a:gd name="T1" fmla="*/ 1 h 5"/>
                    <a:gd name="T2" fmla="*/ 1 w 3"/>
                    <a:gd name="T3" fmla="*/ 5 h 5"/>
                    <a:gd name="T4" fmla="*/ 0 w 3"/>
                    <a:gd name="T5" fmla="*/ 5 h 5"/>
                    <a:gd name="T6" fmla="*/ 0 w 3"/>
                    <a:gd name="T7" fmla="*/ 5 h 5"/>
                    <a:gd name="T8" fmla="*/ 0 w 3"/>
                    <a:gd name="T9" fmla="*/ 5 h 5"/>
                    <a:gd name="T10" fmla="*/ 0 w 3"/>
                    <a:gd name="T11" fmla="*/ 5 h 5"/>
                    <a:gd name="T12" fmla="*/ 0 w 3"/>
                    <a:gd name="T13" fmla="*/ 4 h 5"/>
                    <a:gd name="T14" fmla="*/ 0 w 3"/>
                    <a:gd name="T15" fmla="*/ 4 h 5"/>
                    <a:gd name="T16" fmla="*/ 0 w 3"/>
                    <a:gd name="T17" fmla="*/ 4 h 5"/>
                    <a:gd name="T18" fmla="*/ 0 w 3"/>
                    <a:gd name="T19" fmla="*/ 4 h 5"/>
                    <a:gd name="T20" fmla="*/ 2 w 3"/>
                    <a:gd name="T21" fmla="*/ 0 h 5"/>
                    <a:gd name="T22" fmla="*/ 2 w 3"/>
                    <a:gd name="T23" fmla="*/ 0 h 5"/>
                    <a:gd name="T24" fmla="*/ 2 w 3"/>
                    <a:gd name="T25" fmla="*/ 0 h 5"/>
                    <a:gd name="T26" fmla="*/ 3 w 3"/>
                    <a:gd name="T27" fmla="*/ 1 h 5"/>
                    <a:gd name="T28" fmla="*/ 3 w 3"/>
                    <a:gd name="T29" fmla="*/ 1 h 5"/>
                    <a:gd name="T30" fmla="*/ 3 w 3"/>
                    <a:gd name="T31" fmla="*/ 1 h 5"/>
                    <a:gd name="T32" fmla="*/ 3 w 3"/>
                    <a:gd name="T33" fmla="*/ 1 h 5"/>
                    <a:gd name="T34" fmla="*/ 3 w 3"/>
                    <a:gd name="T35" fmla="*/ 1 h 5"/>
                    <a:gd name="T36" fmla="*/ 3 w 3"/>
                    <a:gd name="T37" fmla="*/ 1 h 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3"/>
                    <a:gd name="T58" fmla="*/ 0 h 5"/>
                    <a:gd name="T59" fmla="*/ 3 w 3"/>
                    <a:gd name="T60" fmla="*/ 5 h 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3" h="5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83" name="Freeform 1083">
                  <a:extLst>
                    <a:ext uri="{FF2B5EF4-FFF2-40B4-BE49-F238E27FC236}">
                      <a16:creationId xmlns:a16="http://schemas.microsoft.com/office/drawing/2014/main" id="{88D9F2CF-9462-4670-AAB5-A12BC9D424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4"/>
                  <a:ext cx="4" cy="5"/>
                </a:xfrm>
                <a:custGeom>
                  <a:avLst/>
                  <a:gdLst>
                    <a:gd name="T0" fmla="*/ 4 w 4"/>
                    <a:gd name="T1" fmla="*/ 1 h 5"/>
                    <a:gd name="T2" fmla="*/ 2 w 4"/>
                    <a:gd name="T3" fmla="*/ 5 h 5"/>
                    <a:gd name="T4" fmla="*/ 1 w 4"/>
                    <a:gd name="T5" fmla="*/ 5 h 5"/>
                    <a:gd name="T6" fmla="*/ 1 w 4"/>
                    <a:gd name="T7" fmla="*/ 5 h 5"/>
                    <a:gd name="T8" fmla="*/ 1 w 4"/>
                    <a:gd name="T9" fmla="*/ 5 h 5"/>
                    <a:gd name="T10" fmla="*/ 1 w 4"/>
                    <a:gd name="T11" fmla="*/ 4 h 5"/>
                    <a:gd name="T12" fmla="*/ 1 w 4"/>
                    <a:gd name="T13" fmla="*/ 4 h 5"/>
                    <a:gd name="T14" fmla="*/ 1 w 4"/>
                    <a:gd name="T15" fmla="*/ 4 h 5"/>
                    <a:gd name="T16" fmla="*/ 1 w 4"/>
                    <a:gd name="T17" fmla="*/ 4 h 5"/>
                    <a:gd name="T18" fmla="*/ 0 w 4"/>
                    <a:gd name="T19" fmla="*/ 4 h 5"/>
                    <a:gd name="T20" fmla="*/ 3 w 4"/>
                    <a:gd name="T21" fmla="*/ 0 h 5"/>
                    <a:gd name="T22" fmla="*/ 3 w 4"/>
                    <a:gd name="T23" fmla="*/ 0 h 5"/>
                    <a:gd name="T24" fmla="*/ 3 w 4"/>
                    <a:gd name="T25" fmla="*/ 1 h 5"/>
                    <a:gd name="T26" fmla="*/ 3 w 4"/>
                    <a:gd name="T27" fmla="*/ 1 h 5"/>
                    <a:gd name="T28" fmla="*/ 3 w 4"/>
                    <a:gd name="T29" fmla="*/ 1 h 5"/>
                    <a:gd name="T30" fmla="*/ 4 w 4"/>
                    <a:gd name="T31" fmla="*/ 1 h 5"/>
                    <a:gd name="T32" fmla="*/ 4 w 4"/>
                    <a:gd name="T33" fmla="*/ 1 h 5"/>
                    <a:gd name="T34" fmla="*/ 4 w 4"/>
                    <a:gd name="T35" fmla="*/ 1 h 5"/>
                    <a:gd name="T36" fmla="*/ 4 w 4"/>
                    <a:gd name="T37" fmla="*/ 1 h 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"/>
                    <a:gd name="T58" fmla="*/ 0 h 5"/>
                    <a:gd name="T59" fmla="*/ 4 w 4"/>
                    <a:gd name="T60" fmla="*/ 5 h 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" h="5">
                      <a:moveTo>
                        <a:pt x="4" y="1"/>
                      </a:move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84" name="Freeform 1084">
                  <a:extLst>
                    <a:ext uri="{FF2B5EF4-FFF2-40B4-BE49-F238E27FC236}">
                      <a16:creationId xmlns:a16="http://schemas.microsoft.com/office/drawing/2014/main" id="{FE308384-7B17-43C9-9EF2-4414C961ED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" y="4"/>
                  <a:ext cx="4" cy="4"/>
                </a:xfrm>
                <a:custGeom>
                  <a:avLst/>
                  <a:gdLst>
                    <a:gd name="T0" fmla="*/ 4 w 4"/>
                    <a:gd name="T1" fmla="*/ 0 h 4"/>
                    <a:gd name="T2" fmla="*/ 1 w 4"/>
                    <a:gd name="T3" fmla="*/ 4 h 4"/>
                    <a:gd name="T4" fmla="*/ 1 w 4"/>
                    <a:gd name="T5" fmla="*/ 4 h 4"/>
                    <a:gd name="T6" fmla="*/ 1 w 4"/>
                    <a:gd name="T7" fmla="*/ 4 h 4"/>
                    <a:gd name="T8" fmla="*/ 1 w 4"/>
                    <a:gd name="T9" fmla="*/ 3 h 4"/>
                    <a:gd name="T10" fmla="*/ 1 w 4"/>
                    <a:gd name="T11" fmla="*/ 3 h 4"/>
                    <a:gd name="T12" fmla="*/ 1 w 4"/>
                    <a:gd name="T13" fmla="*/ 3 h 4"/>
                    <a:gd name="T14" fmla="*/ 0 w 4"/>
                    <a:gd name="T15" fmla="*/ 3 h 4"/>
                    <a:gd name="T16" fmla="*/ 0 w 4"/>
                    <a:gd name="T17" fmla="*/ 3 h 4"/>
                    <a:gd name="T18" fmla="*/ 0 w 4"/>
                    <a:gd name="T19" fmla="*/ 3 h 4"/>
                    <a:gd name="T20" fmla="*/ 2 w 4"/>
                    <a:gd name="T21" fmla="*/ 0 h 4"/>
                    <a:gd name="T22" fmla="*/ 3 w 4"/>
                    <a:gd name="T23" fmla="*/ 0 h 4"/>
                    <a:gd name="T24" fmla="*/ 3 w 4"/>
                    <a:gd name="T25" fmla="*/ 0 h 4"/>
                    <a:gd name="T26" fmla="*/ 3 w 4"/>
                    <a:gd name="T27" fmla="*/ 0 h 4"/>
                    <a:gd name="T28" fmla="*/ 3 w 4"/>
                    <a:gd name="T29" fmla="*/ 0 h 4"/>
                    <a:gd name="T30" fmla="*/ 3 w 4"/>
                    <a:gd name="T31" fmla="*/ 0 h 4"/>
                    <a:gd name="T32" fmla="*/ 3 w 4"/>
                    <a:gd name="T33" fmla="*/ 0 h 4"/>
                    <a:gd name="T34" fmla="*/ 4 w 4"/>
                    <a:gd name="T35" fmla="*/ 0 h 4"/>
                    <a:gd name="T36" fmla="*/ 4 w 4"/>
                    <a:gd name="T37" fmla="*/ 0 h 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"/>
                    <a:gd name="T58" fmla="*/ 0 h 4"/>
                    <a:gd name="T59" fmla="*/ 4 w 4"/>
                    <a:gd name="T60" fmla="*/ 4 h 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" h="4">
                      <a:moveTo>
                        <a:pt x="4" y="0"/>
                      </a:move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85" name="Freeform 1085">
                  <a:extLst>
                    <a:ext uri="{FF2B5EF4-FFF2-40B4-BE49-F238E27FC236}">
                      <a16:creationId xmlns:a16="http://schemas.microsoft.com/office/drawing/2014/main" id="{A6673888-EDD4-488D-83C3-ABFA751523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" y="3"/>
                  <a:ext cx="3" cy="4"/>
                </a:xfrm>
                <a:custGeom>
                  <a:avLst/>
                  <a:gdLst>
                    <a:gd name="T0" fmla="*/ 3 w 3"/>
                    <a:gd name="T1" fmla="*/ 1 h 4"/>
                    <a:gd name="T2" fmla="*/ 1 w 3"/>
                    <a:gd name="T3" fmla="*/ 4 h 4"/>
                    <a:gd name="T4" fmla="*/ 1 w 3"/>
                    <a:gd name="T5" fmla="*/ 4 h 4"/>
                    <a:gd name="T6" fmla="*/ 1 w 3"/>
                    <a:gd name="T7" fmla="*/ 4 h 4"/>
                    <a:gd name="T8" fmla="*/ 1 w 3"/>
                    <a:gd name="T9" fmla="*/ 3 h 4"/>
                    <a:gd name="T10" fmla="*/ 1 w 3"/>
                    <a:gd name="T11" fmla="*/ 3 h 4"/>
                    <a:gd name="T12" fmla="*/ 0 w 3"/>
                    <a:gd name="T13" fmla="*/ 3 h 4"/>
                    <a:gd name="T14" fmla="*/ 0 w 3"/>
                    <a:gd name="T15" fmla="*/ 3 h 4"/>
                    <a:gd name="T16" fmla="*/ 0 w 3"/>
                    <a:gd name="T17" fmla="*/ 3 h 4"/>
                    <a:gd name="T18" fmla="*/ 0 w 3"/>
                    <a:gd name="T19" fmla="*/ 3 h 4"/>
                    <a:gd name="T20" fmla="*/ 2 w 3"/>
                    <a:gd name="T21" fmla="*/ 0 h 4"/>
                    <a:gd name="T22" fmla="*/ 2 w 3"/>
                    <a:gd name="T23" fmla="*/ 0 h 4"/>
                    <a:gd name="T24" fmla="*/ 2 w 3"/>
                    <a:gd name="T25" fmla="*/ 0 h 4"/>
                    <a:gd name="T26" fmla="*/ 2 w 3"/>
                    <a:gd name="T27" fmla="*/ 0 h 4"/>
                    <a:gd name="T28" fmla="*/ 3 w 3"/>
                    <a:gd name="T29" fmla="*/ 0 h 4"/>
                    <a:gd name="T30" fmla="*/ 3 w 3"/>
                    <a:gd name="T31" fmla="*/ 0 h 4"/>
                    <a:gd name="T32" fmla="*/ 3 w 3"/>
                    <a:gd name="T33" fmla="*/ 0 h 4"/>
                    <a:gd name="T34" fmla="*/ 3 w 3"/>
                    <a:gd name="T35" fmla="*/ 0 h 4"/>
                    <a:gd name="T36" fmla="*/ 3 w 3"/>
                    <a:gd name="T37" fmla="*/ 1 h 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3"/>
                    <a:gd name="T58" fmla="*/ 0 h 4"/>
                    <a:gd name="T59" fmla="*/ 3 w 3"/>
                    <a:gd name="T60" fmla="*/ 4 h 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3" h="4">
                      <a:moveTo>
                        <a:pt x="3" y="1"/>
                      </a:move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86" name="Freeform 1086">
                  <a:extLst>
                    <a:ext uri="{FF2B5EF4-FFF2-40B4-BE49-F238E27FC236}">
                      <a16:creationId xmlns:a16="http://schemas.microsoft.com/office/drawing/2014/main" id="{6C577070-72C6-4471-A40D-AC248CD2BC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2"/>
                  <a:ext cx="4" cy="4"/>
                </a:xfrm>
                <a:custGeom>
                  <a:avLst/>
                  <a:gdLst>
                    <a:gd name="T0" fmla="*/ 4 w 4"/>
                    <a:gd name="T1" fmla="*/ 1 h 4"/>
                    <a:gd name="T2" fmla="*/ 2 w 4"/>
                    <a:gd name="T3" fmla="*/ 4 h 4"/>
                    <a:gd name="T4" fmla="*/ 2 w 4"/>
                    <a:gd name="T5" fmla="*/ 4 h 4"/>
                    <a:gd name="T6" fmla="*/ 2 w 4"/>
                    <a:gd name="T7" fmla="*/ 4 h 4"/>
                    <a:gd name="T8" fmla="*/ 1 w 4"/>
                    <a:gd name="T9" fmla="*/ 4 h 4"/>
                    <a:gd name="T10" fmla="*/ 1 w 4"/>
                    <a:gd name="T11" fmla="*/ 3 h 4"/>
                    <a:gd name="T12" fmla="*/ 1 w 4"/>
                    <a:gd name="T13" fmla="*/ 3 h 4"/>
                    <a:gd name="T14" fmla="*/ 1 w 4"/>
                    <a:gd name="T15" fmla="*/ 3 h 4"/>
                    <a:gd name="T16" fmla="*/ 1 w 4"/>
                    <a:gd name="T17" fmla="*/ 3 h 4"/>
                    <a:gd name="T18" fmla="*/ 0 w 4"/>
                    <a:gd name="T19" fmla="*/ 3 h 4"/>
                    <a:gd name="T20" fmla="*/ 2 w 4"/>
                    <a:gd name="T21" fmla="*/ 0 h 4"/>
                    <a:gd name="T22" fmla="*/ 2 w 4"/>
                    <a:gd name="T23" fmla="*/ 0 h 4"/>
                    <a:gd name="T24" fmla="*/ 3 w 4"/>
                    <a:gd name="T25" fmla="*/ 1 h 4"/>
                    <a:gd name="T26" fmla="*/ 3 w 4"/>
                    <a:gd name="T27" fmla="*/ 1 h 4"/>
                    <a:gd name="T28" fmla="*/ 3 w 4"/>
                    <a:gd name="T29" fmla="*/ 1 h 4"/>
                    <a:gd name="T30" fmla="*/ 3 w 4"/>
                    <a:gd name="T31" fmla="*/ 1 h 4"/>
                    <a:gd name="T32" fmla="*/ 3 w 4"/>
                    <a:gd name="T33" fmla="*/ 1 h 4"/>
                    <a:gd name="T34" fmla="*/ 4 w 4"/>
                    <a:gd name="T35" fmla="*/ 1 h 4"/>
                    <a:gd name="T36" fmla="*/ 4 w 4"/>
                    <a:gd name="T37" fmla="*/ 1 h 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"/>
                    <a:gd name="T58" fmla="*/ 0 h 4"/>
                    <a:gd name="T59" fmla="*/ 4 w 4"/>
                    <a:gd name="T60" fmla="*/ 4 h 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" h="4">
                      <a:moveTo>
                        <a:pt x="4" y="1"/>
                      </a:move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87" name="Freeform 1087">
                  <a:extLst>
                    <a:ext uri="{FF2B5EF4-FFF2-40B4-BE49-F238E27FC236}">
                      <a16:creationId xmlns:a16="http://schemas.microsoft.com/office/drawing/2014/main" id="{853C85A8-1442-4F0C-AACA-3BCCA34522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" y="2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1 w 3"/>
                    <a:gd name="T3" fmla="*/ 3 h 3"/>
                    <a:gd name="T4" fmla="*/ 1 w 3"/>
                    <a:gd name="T5" fmla="*/ 3 h 3"/>
                    <a:gd name="T6" fmla="*/ 1 w 3"/>
                    <a:gd name="T7" fmla="*/ 3 h 3"/>
                    <a:gd name="T8" fmla="*/ 1 w 3"/>
                    <a:gd name="T9" fmla="*/ 3 h 3"/>
                    <a:gd name="T10" fmla="*/ 1 w 3"/>
                    <a:gd name="T11" fmla="*/ 3 h 3"/>
                    <a:gd name="T12" fmla="*/ 1 w 3"/>
                    <a:gd name="T13" fmla="*/ 3 h 3"/>
                    <a:gd name="T14" fmla="*/ 0 w 3"/>
                    <a:gd name="T15" fmla="*/ 3 h 3"/>
                    <a:gd name="T16" fmla="*/ 0 w 3"/>
                    <a:gd name="T17" fmla="*/ 2 h 3"/>
                    <a:gd name="T18" fmla="*/ 0 w 3"/>
                    <a:gd name="T19" fmla="*/ 2 h 3"/>
                    <a:gd name="T20" fmla="*/ 2 w 3"/>
                    <a:gd name="T21" fmla="*/ 0 h 3"/>
                    <a:gd name="T22" fmla="*/ 2 w 3"/>
                    <a:gd name="T23" fmla="*/ 0 h 3"/>
                    <a:gd name="T24" fmla="*/ 2 w 3"/>
                    <a:gd name="T25" fmla="*/ 0 h 3"/>
                    <a:gd name="T26" fmla="*/ 2 w 3"/>
                    <a:gd name="T27" fmla="*/ 0 h 3"/>
                    <a:gd name="T28" fmla="*/ 2 w 3"/>
                    <a:gd name="T29" fmla="*/ 0 h 3"/>
                    <a:gd name="T30" fmla="*/ 3 w 3"/>
                    <a:gd name="T31" fmla="*/ 0 h 3"/>
                    <a:gd name="T32" fmla="*/ 3 w 3"/>
                    <a:gd name="T33" fmla="*/ 0 h 3"/>
                    <a:gd name="T34" fmla="*/ 3 w 3"/>
                    <a:gd name="T35" fmla="*/ 0 h 3"/>
                    <a:gd name="T36" fmla="*/ 3 w 3"/>
                    <a:gd name="T37" fmla="*/ 0 h 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3"/>
                    <a:gd name="T58" fmla="*/ 0 h 3"/>
                    <a:gd name="T59" fmla="*/ 3 w 3"/>
                    <a:gd name="T60" fmla="*/ 3 h 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3" h="3">
                      <a:moveTo>
                        <a:pt x="3" y="0"/>
                      </a:move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88" name="Freeform 1088">
                  <a:extLst>
                    <a:ext uri="{FF2B5EF4-FFF2-40B4-BE49-F238E27FC236}">
                      <a16:creationId xmlns:a16="http://schemas.microsoft.com/office/drawing/2014/main" id="{B75679BC-649E-4D3E-A625-24E5EAA258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" y="2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4 w 6"/>
                    <a:gd name="T3" fmla="*/ 2 h 2"/>
                    <a:gd name="T4" fmla="*/ 4 w 6"/>
                    <a:gd name="T5" fmla="*/ 2 h 2"/>
                    <a:gd name="T6" fmla="*/ 4 w 6"/>
                    <a:gd name="T7" fmla="*/ 2 h 2"/>
                    <a:gd name="T8" fmla="*/ 4 w 6"/>
                    <a:gd name="T9" fmla="*/ 2 h 2"/>
                    <a:gd name="T10" fmla="*/ 4 w 6"/>
                    <a:gd name="T11" fmla="*/ 2 h 2"/>
                    <a:gd name="T12" fmla="*/ 4 w 6"/>
                    <a:gd name="T13" fmla="*/ 2 h 2"/>
                    <a:gd name="T14" fmla="*/ 0 w 6"/>
                    <a:gd name="T15" fmla="*/ 1 h 2"/>
                    <a:gd name="T16" fmla="*/ 0 w 6"/>
                    <a:gd name="T17" fmla="*/ 1 h 2"/>
                    <a:gd name="T18" fmla="*/ 1 w 6"/>
                    <a:gd name="T19" fmla="*/ 1 h 2"/>
                    <a:gd name="T20" fmla="*/ 1 w 6"/>
                    <a:gd name="T21" fmla="*/ 1 h 2"/>
                    <a:gd name="T22" fmla="*/ 1 w 6"/>
                    <a:gd name="T23" fmla="*/ 1 h 2"/>
                    <a:gd name="T24" fmla="*/ 2 w 6"/>
                    <a:gd name="T25" fmla="*/ 1 h 2"/>
                    <a:gd name="T26" fmla="*/ 2 w 6"/>
                    <a:gd name="T27" fmla="*/ 1 h 2"/>
                    <a:gd name="T28" fmla="*/ 2 w 6"/>
                    <a:gd name="T29" fmla="*/ 0 h 2"/>
                    <a:gd name="T30" fmla="*/ 3 w 6"/>
                    <a:gd name="T31" fmla="*/ 0 h 2"/>
                    <a:gd name="T32" fmla="*/ 3 w 6"/>
                    <a:gd name="T33" fmla="*/ 0 h 2"/>
                    <a:gd name="T34" fmla="*/ 3 w 6"/>
                    <a:gd name="T35" fmla="*/ 0 h 2"/>
                    <a:gd name="T36" fmla="*/ 4 w 6"/>
                    <a:gd name="T37" fmla="*/ 0 h 2"/>
                    <a:gd name="T38" fmla="*/ 4 w 6"/>
                    <a:gd name="T39" fmla="*/ 0 h 2"/>
                    <a:gd name="T40" fmla="*/ 4 w 6"/>
                    <a:gd name="T41" fmla="*/ 0 h 2"/>
                    <a:gd name="T42" fmla="*/ 5 w 6"/>
                    <a:gd name="T43" fmla="*/ 0 h 2"/>
                    <a:gd name="T44" fmla="*/ 5 w 6"/>
                    <a:gd name="T45" fmla="*/ 0 h 2"/>
                    <a:gd name="T46" fmla="*/ 5 w 6"/>
                    <a:gd name="T47" fmla="*/ 0 h 2"/>
                    <a:gd name="T48" fmla="*/ 6 w 6"/>
                    <a:gd name="T49" fmla="*/ 0 h 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"/>
                    <a:gd name="T76" fmla="*/ 0 h 2"/>
                    <a:gd name="T77" fmla="*/ 6 w 6"/>
                    <a:gd name="T78" fmla="*/ 2 h 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" h="2">
                      <a:moveTo>
                        <a:pt x="6" y="0"/>
                      </a:moveTo>
                      <a:lnTo>
                        <a:pt x="4" y="2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89" name="Freeform 1089">
                  <a:extLst>
                    <a:ext uri="{FF2B5EF4-FFF2-40B4-BE49-F238E27FC236}">
                      <a16:creationId xmlns:a16="http://schemas.microsoft.com/office/drawing/2014/main" id="{05592ABF-CF5A-4EB0-A81D-2D36B1EEC2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" y="137"/>
                  <a:ext cx="63" cy="24"/>
                </a:xfrm>
                <a:custGeom>
                  <a:avLst/>
                  <a:gdLst>
                    <a:gd name="T0" fmla="*/ 63 w 63"/>
                    <a:gd name="T1" fmla="*/ 0 h 24"/>
                    <a:gd name="T2" fmla="*/ 62 w 63"/>
                    <a:gd name="T3" fmla="*/ 3 h 24"/>
                    <a:gd name="T4" fmla="*/ 62 w 63"/>
                    <a:gd name="T5" fmla="*/ 6 h 24"/>
                    <a:gd name="T6" fmla="*/ 61 w 63"/>
                    <a:gd name="T7" fmla="*/ 8 h 24"/>
                    <a:gd name="T8" fmla="*/ 60 w 63"/>
                    <a:gd name="T9" fmla="*/ 11 h 24"/>
                    <a:gd name="T10" fmla="*/ 60 w 63"/>
                    <a:gd name="T11" fmla="*/ 14 h 24"/>
                    <a:gd name="T12" fmla="*/ 60 w 63"/>
                    <a:gd name="T13" fmla="*/ 18 h 24"/>
                    <a:gd name="T14" fmla="*/ 59 w 63"/>
                    <a:gd name="T15" fmla="*/ 21 h 24"/>
                    <a:gd name="T16" fmla="*/ 57 w 63"/>
                    <a:gd name="T17" fmla="*/ 24 h 24"/>
                    <a:gd name="T18" fmla="*/ 55 w 63"/>
                    <a:gd name="T19" fmla="*/ 24 h 24"/>
                    <a:gd name="T20" fmla="*/ 54 w 63"/>
                    <a:gd name="T21" fmla="*/ 24 h 24"/>
                    <a:gd name="T22" fmla="*/ 52 w 63"/>
                    <a:gd name="T23" fmla="*/ 24 h 24"/>
                    <a:gd name="T24" fmla="*/ 50 w 63"/>
                    <a:gd name="T25" fmla="*/ 24 h 24"/>
                    <a:gd name="T26" fmla="*/ 48 w 63"/>
                    <a:gd name="T27" fmla="*/ 23 h 24"/>
                    <a:gd name="T28" fmla="*/ 47 w 63"/>
                    <a:gd name="T29" fmla="*/ 23 h 24"/>
                    <a:gd name="T30" fmla="*/ 45 w 63"/>
                    <a:gd name="T31" fmla="*/ 23 h 24"/>
                    <a:gd name="T32" fmla="*/ 43 w 63"/>
                    <a:gd name="T33" fmla="*/ 22 h 24"/>
                    <a:gd name="T34" fmla="*/ 42 w 63"/>
                    <a:gd name="T35" fmla="*/ 22 h 24"/>
                    <a:gd name="T36" fmla="*/ 40 w 63"/>
                    <a:gd name="T37" fmla="*/ 22 h 24"/>
                    <a:gd name="T38" fmla="*/ 38 w 63"/>
                    <a:gd name="T39" fmla="*/ 21 h 24"/>
                    <a:gd name="T40" fmla="*/ 36 w 63"/>
                    <a:gd name="T41" fmla="*/ 21 h 24"/>
                    <a:gd name="T42" fmla="*/ 34 w 63"/>
                    <a:gd name="T43" fmla="*/ 20 h 24"/>
                    <a:gd name="T44" fmla="*/ 31 w 63"/>
                    <a:gd name="T45" fmla="*/ 19 h 24"/>
                    <a:gd name="T46" fmla="*/ 28 w 63"/>
                    <a:gd name="T47" fmla="*/ 18 h 24"/>
                    <a:gd name="T48" fmla="*/ 25 w 63"/>
                    <a:gd name="T49" fmla="*/ 18 h 24"/>
                    <a:gd name="T50" fmla="*/ 22 w 63"/>
                    <a:gd name="T51" fmla="*/ 17 h 24"/>
                    <a:gd name="T52" fmla="*/ 19 w 63"/>
                    <a:gd name="T53" fmla="*/ 16 h 24"/>
                    <a:gd name="T54" fmla="*/ 16 w 63"/>
                    <a:gd name="T55" fmla="*/ 15 h 24"/>
                    <a:gd name="T56" fmla="*/ 13 w 63"/>
                    <a:gd name="T57" fmla="*/ 14 h 24"/>
                    <a:gd name="T58" fmla="*/ 10 w 63"/>
                    <a:gd name="T59" fmla="*/ 13 h 24"/>
                    <a:gd name="T60" fmla="*/ 6 w 63"/>
                    <a:gd name="T61" fmla="*/ 12 h 24"/>
                    <a:gd name="T62" fmla="*/ 3 w 63"/>
                    <a:gd name="T63" fmla="*/ 11 h 24"/>
                    <a:gd name="T64" fmla="*/ 0 w 63"/>
                    <a:gd name="T65" fmla="*/ 10 h 2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"/>
                    <a:gd name="T100" fmla="*/ 0 h 24"/>
                    <a:gd name="T101" fmla="*/ 63 w 63"/>
                    <a:gd name="T102" fmla="*/ 24 h 2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" h="24">
                      <a:moveTo>
                        <a:pt x="0" y="10"/>
                      </a:moveTo>
                      <a:lnTo>
                        <a:pt x="63" y="0"/>
                      </a:lnTo>
                      <a:lnTo>
                        <a:pt x="63" y="2"/>
                      </a:lnTo>
                      <a:lnTo>
                        <a:pt x="62" y="3"/>
                      </a:lnTo>
                      <a:lnTo>
                        <a:pt x="62" y="4"/>
                      </a:lnTo>
                      <a:lnTo>
                        <a:pt x="62" y="6"/>
                      </a:lnTo>
                      <a:lnTo>
                        <a:pt x="61" y="7"/>
                      </a:lnTo>
                      <a:lnTo>
                        <a:pt x="61" y="8"/>
                      </a:lnTo>
                      <a:lnTo>
                        <a:pt x="61" y="10"/>
                      </a:lnTo>
                      <a:lnTo>
                        <a:pt x="60" y="11"/>
                      </a:lnTo>
                      <a:lnTo>
                        <a:pt x="60" y="13"/>
                      </a:lnTo>
                      <a:lnTo>
                        <a:pt x="60" y="14"/>
                      </a:lnTo>
                      <a:lnTo>
                        <a:pt x="60" y="16"/>
                      </a:lnTo>
                      <a:lnTo>
                        <a:pt x="60" y="18"/>
                      </a:lnTo>
                      <a:lnTo>
                        <a:pt x="60" y="19"/>
                      </a:lnTo>
                      <a:lnTo>
                        <a:pt x="59" y="21"/>
                      </a:lnTo>
                      <a:lnTo>
                        <a:pt x="58" y="23"/>
                      </a:lnTo>
                      <a:lnTo>
                        <a:pt x="57" y="24"/>
                      </a:lnTo>
                      <a:lnTo>
                        <a:pt x="56" y="24"/>
                      </a:lnTo>
                      <a:lnTo>
                        <a:pt x="55" y="24"/>
                      </a:lnTo>
                      <a:lnTo>
                        <a:pt x="54" y="24"/>
                      </a:lnTo>
                      <a:lnTo>
                        <a:pt x="53" y="24"/>
                      </a:lnTo>
                      <a:lnTo>
                        <a:pt x="52" y="24"/>
                      </a:lnTo>
                      <a:lnTo>
                        <a:pt x="51" y="24"/>
                      </a:lnTo>
                      <a:lnTo>
                        <a:pt x="50" y="24"/>
                      </a:lnTo>
                      <a:lnTo>
                        <a:pt x="49" y="24"/>
                      </a:lnTo>
                      <a:lnTo>
                        <a:pt x="48" y="23"/>
                      </a:lnTo>
                      <a:lnTo>
                        <a:pt x="47" y="23"/>
                      </a:lnTo>
                      <a:lnTo>
                        <a:pt x="46" y="23"/>
                      </a:lnTo>
                      <a:lnTo>
                        <a:pt x="45" y="23"/>
                      </a:lnTo>
                      <a:lnTo>
                        <a:pt x="44" y="22"/>
                      </a:lnTo>
                      <a:lnTo>
                        <a:pt x="43" y="22"/>
                      </a:lnTo>
                      <a:lnTo>
                        <a:pt x="42" y="22"/>
                      </a:lnTo>
                      <a:lnTo>
                        <a:pt x="41" y="22"/>
                      </a:lnTo>
                      <a:lnTo>
                        <a:pt x="40" y="22"/>
                      </a:lnTo>
                      <a:lnTo>
                        <a:pt x="39" y="21"/>
                      </a:lnTo>
                      <a:lnTo>
                        <a:pt x="38" y="21"/>
                      </a:lnTo>
                      <a:lnTo>
                        <a:pt x="37" y="21"/>
                      </a:lnTo>
                      <a:lnTo>
                        <a:pt x="36" y="21"/>
                      </a:lnTo>
                      <a:lnTo>
                        <a:pt x="35" y="20"/>
                      </a:lnTo>
                      <a:lnTo>
                        <a:pt x="34" y="20"/>
                      </a:lnTo>
                      <a:lnTo>
                        <a:pt x="32" y="20"/>
                      </a:lnTo>
                      <a:lnTo>
                        <a:pt x="31" y="19"/>
                      </a:lnTo>
                      <a:lnTo>
                        <a:pt x="30" y="19"/>
                      </a:lnTo>
                      <a:lnTo>
                        <a:pt x="28" y="18"/>
                      </a:lnTo>
                      <a:lnTo>
                        <a:pt x="27" y="18"/>
                      </a:lnTo>
                      <a:lnTo>
                        <a:pt x="25" y="18"/>
                      </a:lnTo>
                      <a:lnTo>
                        <a:pt x="24" y="17"/>
                      </a:lnTo>
                      <a:lnTo>
                        <a:pt x="22" y="17"/>
                      </a:lnTo>
                      <a:lnTo>
                        <a:pt x="21" y="16"/>
                      </a:lnTo>
                      <a:lnTo>
                        <a:pt x="19" y="16"/>
                      </a:lnTo>
                      <a:lnTo>
                        <a:pt x="18" y="15"/>
                      </a:lnTo>
                      <a:lnTo>
                        <a:pt x="16" y="15"/>
                      </a:lnTo>
                      <a:lnTo>
                        <a:pt x="14" y="14"/>
                      </a:lnTo>
                      <a:lnTo>
                        <a:pt x="13" y="14"/>
                      </a:lnTo>
                      <a:lnTo>
                        <a:pt x="11" y="13"/>
                      </a:lnTo>
                      <a:lnTo>
                        <a:pt x="10" y="13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5" y="11"/>
                      </a:lnTo>
                      <a:lnTo>
                        <a:pt x="3" y="11"/>
                      </a:lnTo>
                      <a:lnTo>
                        <a:pt x="2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90" name="Freeform 1090">
                  <a:extLst>
                    <a:ext uri="{FF2B5EF4-FFF2-40B4-BE49-F238E27FC236}">
                      <a16:creationId xmlns:a16="http://schemas.microsoft.com/office/drawing/2014/main" id="{FF51CC9D-7DD3-401C-A49E-1C7B9F9969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" y="134"/>
                  <a:ext cx="70" cy="13"/>
                </a:xfrm>
                <a:custGeom>
                  <a:avLst/>
                  <a:gdLst>
                    <a:gd name="T0" fmla="*/ 69 w 70"/>
                    <a:gd name="T1" fmla="*/ 3 h 13"/>
                    <a:gd name="T2" fmla="*/ 6 w 70"/>
                    <a:gd name="T3" fmla="*/ 13 h 13"/>
                    <a:gd name="T4" fmla="*/ 6 w 70"/>
                    <a:gd name="T5" fmla="*/ 12 h 13"/>
                    <a:gd name="T6" fmla="*/ 5 w 70"/>
                    <a:gd name="T7" fmla="*/ 12 h 13"/>
                    <a:gd name="T8" fmla="*/ 5 w 70"/>
                    <a:gd name="T9" fmla="*/ 12 h 13"/>
                    <a:gd name="T10" fmla="*/ 5 w 70"/>
                    <a:gd name="T11" fmla="*/ 12 h 13"/>
                    <a:gd name="T12" fmla="*/ 4 w 70"/>
                    <a:gd name="T13" fmla="*/ 12 h 13"/>
                    <a:gd name="T14" fmla="*/ 4 w 70"/>
                    <a:gd name="T15" fmla="*/ 12 h 13"/>
                    <a:gd name="T16" fmla="*/ 4 w 70"/>
                    <a:gd name="T17" fmla="*/ 12 h 13"/>
                    <a:gd name="T18" fmla="*/ 3 w 70"/>
                    <a:gd name="T19" fmla="*/ 11 h 13"/>
                    <a:gd name="T20" fmla="*/ 3 w 70"/>
                    <a:gd name="T21" fmla="*/ 11 h 13"/>
                    <a:gd name="T22" fmla="*/ 2 w 70"/>
                    <a:gd name="T23" fmla="*/ 11 h 13"/>
                    <a:gd name="T24" fmla="*/ 2 w 70"/>
                    <a:gd name="T25" fmla="*/ 11 h 13"/>
                    <a:gd name="T26" fmla="*/ 2 w 70"/>
                    <a:gd name="T27" fmla="*/ 11 h 13"/>
                    <a:gd name="T28" fmla="*/ 1 w 70"/>
                    <a:gd name="T29" fmla="*/ 11 h 13"/>
                    <a:gd name="T30" fmla="*/ 1 w 70"/>
                    <a:gd name="T31" fmla="*/ 11 h 13"/>
                    <a:gd name="T32" fmla="*/ 1 w 70"/>
                    <a:gd name="T33" fmla="*/ 11 h 13"/>
                    <a:gd name="T34" fmla="*/ 0 w 70"/>
                    <a:gd name="T35" fmla="*/ 10 h 13"/>
                    <a:gd name="T36" fmla="*/ 70 w 70"/>
                    <a:gd name="T37" fmla="*/ 0 h 13"/>
                    <a:gd name="T38" fmla="*/ 69 w 70"/>
                    <a:gd name="T39" fmla="*/ 1 h 13"/>
                    <a:gd name="T40" fmla="*/ 69 w 70"/>
                    <a:gd name="T41" fmla="*/ 2 h 13"/>
                    <a:gd name="T42" fmla="*/ 69 w 70"/>
                    <a:gd name="T43" fmla="*/ 2 h 13"/>
                    <a:gd name="T44" fmla="*/ 69 w 70"/>
                    <a:gd name="T45" fmla="*/ 3 h 1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70"/>
                    <a:gd name="T70" fmla="*/ 0 h 13"/>
                    <a:gd name="T71" fmla="*/ 70 w 70"/>
                    <a:gd name="T72" fmla="*/ 13 h 1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70" h="13">
                      <a:moveTo>
                        <a:pt x="69" y="3"/>
                      </a:moveTo>
                      <a:lnTo>
                        <a:pt x="6" y="13"/>
                      </a:lnTo>
                      <a:lnTo>
                        <a:pt x="6" y="12"/>
                      </a:lnTo>
                      <a:lnTo>
                        <a:pt x="5" y="12"/>
                      </a:lnTo>
                      <a:lnTo>
                        <a:pt x="4" y="12"/>
                      </a:lnTo>
                      <a:lnTo>
                        <a:pt x="3" y="11"/>
                      </a:lnTo>
                      <a:lnTo>
                        <a:pt x="2" y="11"/>
                      </a:lnTo>
                      <a:lnTo>
                        <a:pt x="1" y="11"/>
                      </a:lnTo>
                      <a:lnTo>
                        <a:pt x="0" y="10"/>
                      </a:lnTo>
                      <a:lnTo>
                        <a:pt x="70" y="0"/>
                      </a:lnTo>
                      <a:lnTo>
                        <a:pt x="69" y="1"/>
                      </a:lnTo>
                      <a:lnTo>
                        <a:pt x="69" y="2"/>
                      </a:lnTo>
                      <a:lnTo>
                        <a:pt x="69" y="3"/>
                      </a:lnTo>
                      <a:close/>
                    </a:path>
                  </a:pathLst>
                </a:custGeom>
                <a:solidFill>
                  <a:srgbClr val="0000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91" name="Freeform 1091">
                  <a:extLst>
                    <a:ext uri="{FF2B5EF4-FFF2-40B4-BE49-F238E27FC236}">
                      <a16:creationId xmlns:a16="http://schemas.microsoft.com/office/drawing/2014/main" id="{EA7E88E4-2125-4913-90BE-3EAB747836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131"/>
                  <a:ext cx="75" cy="13"/>
                </a:xfrm>
                <a:custGeom>
                  <a:avLst/>
                  <a:gdLst>
                    <a:gd name="T0" fmla="*/ 75 w 75"/>
                    <a:gd name="T1" fmla="*/ 3 h 13"/>
                    <a:gd name="T2" fmla="*/ 5 w 75"/>
                    <a:gd name="T3" fmla="*/ 13 h 13"/>
                    <a:gd name="T4" fmla="*/ 5 w 75"/>
                    <a:gd name="T5" fmla="*/ 13 h 13"/>
                    <a:gd name="T6" fmla="*/ 5 w 75"/>
                    <a:gd name="T7" fmla="*/ 13 h 13"/>
                    <a:gd name="T8" fmla="*/ 4 w 75"/>
                    <a:gd name="T9" fmla="*/ 13 h 13"/>
                    <a:gd name="T10" fmla="*/ 4 w 75"/>
                    <a:gd name="T11" fmla="*/ 13 h 13"/>
                    <a:gd name="T12" fmla="*/ 3 w 75"/>
                    <a:gd name="T13" fmla="*/ 13 h 13"/>
                    <a:gd name="T14" fmla="*/ 3 w 75"/>
                    <a:gd name="T15" fmla="*/ 13 h 13"/>
                    <a:gd name="T16" fmla="*/ 3 w 75"/>
                    <a:gd name="T17" fmla="*/ 13 h 13"/>
                    <a:gd name="T18" fmla="*/ 2 w 75"/>
                    <a:gd name="T19" fmla="*/ 12 h 13"/>
                    <a:gd name="T20" fmla="*/ 2 w 75"/>
                    <a:gd name="T21" fmla="*/ 12 h 13"/>
                    <a:gd name="T22" fmla="*/ 2 w 75"/>
                    <a:gd name="T23" fmla="*/ 12 h 13"/>
                    <a:gd name="T24" fmla="*/ 1 w 75"/>
                    <a:gd name="T25" fmla="*/ 12 h 13"/>
                    <a:gd name="T26" fmla="*/ 1 w 75"/>
                    <a:gd name="T27" fmla="*/ 12 h 13"/>
                    <a:gd name="T28" fmla="*/ 1 w 75"/>
                    <a:gd name="T29" fmla="*/ 12 h 13"/>
                    <a:gd name="T30" fmla="*/ 0 w 75"/>
                    <a:gd name="T31" fmla="*/ 12 h 13"/>
                    <a:gd name="T32" fmla="*/ 0 w 75"/>
                    <a:gd name="T33" fmla="*/ 12 h 13"/>
                    <a:gd name="T34" fmla="*/ 0 w 75"/>
                    <a:gd name="T35" fmla="*/ 11 h 13"/>
                    <a:gd name="T36" fmla="*/ 75 w 75"/>
                    <a:gd name="T37" fmla="*/ 0 h 13"/>
                    <a:gd name="T38" fmla="*/ 75 w 75"/>
                    <a:gd name="T39" fmla="*/ 1 h 13"/>
                    <a:gd name="T40" fmla="*/ 75 w 75"/>
                    <a:gd name="T41" fmla="*/ 2 h 13"/>
                    <a:gd name="T42" fmla="*/ 75 w 75"/>
                    <a:gd name="T43" fmla="*/ 2 h 13"/>
                    <a:gd name="T44" fmla="*/ 75 w 75"/>
                    <a:gd name="T45" fmla="*/ 3 h 1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75"/>
                    <a:gd name="T70" fmla="*/ 0 h 13"/>
                    <a:gd name="T71" fmla="*/ 75 w 75"/>
                    <a:gd name="T72" fmla="*/ 13 h 1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75" h="13">
                      <a:moveTo>
                        <a:pt x="75" y="3"/>
                      </a:moveTo>
                      <a:lnTo>
                        <a:pt x="5" y="13"/>
                      </a:lnTo>
                      <a:lnTo>
                        <a:pt x="4" y="13"/>
                      </a:lnTo>
                      <a:lnTo>
                        <a:pt x="3" y="13"/>
                      </a:lnTo>
                      <a:lnTo>
                        <a:pt x="2" y="12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75" y="0"/>
                      </a:lnTo>
                      <a:lnTo>
                        <a:pt x="75" y="1"/>
                      </a:lnTo>
                      <a:lnTo>
                        <a:pt x="75" y="2"/>
                      </a:lnTo>
                      <a:lnTo>
                        <a:pt x="75" y="3"/>
                      </a:lnTo>
                      <a:close/>
                    </a:path>
                  </a:pathLst>
                </a:custGeom>
                <a:solidFill>
                  <a:srgbClr val="0A0A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92" name="Freeform 1092">
                  <a:extLst>
                    <a:ext uri="{FF2B5EF4-FFF2-40B4-BE49-F238E27FC236}">
                      <a16:creationId xmlns:a16="http://schemas.microsoft.com/office/drawing/2014/main" id="{D84C0368-E225-448D-B622-7C6AC5E7AC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" y="128"/>
                  <a:ext cx="81" cy="14"/>
                </a:xfrm>
                <a:custGeom>
                  <a:avLst/>
                  <a:gdLst>
                    <a:gd name="T0" fmla="*/ 81 w 81"/>
                    <a:gd name="T1" fmla="*/ 3 h 14"/>
                    <a:gd name="T2" fmla="*/ 6 w 81"/>
                    <a:gd name="T3" fmla="*/ 14 h 14"/>
                    <a:gd name="T4" fmla="*/ 5 w 81"/>
                    <a:gd name="T5" fmla="*/ 14 h 14"/>
                    <a:gd name="T6" fmla="*/ 5 w 81"/>
                    <a:gd name="T7" fmla="*/ 14 h 14"/>
                    <a:gd name="T8" fmla="*/ 5 w 81"/>
                    <a:gd name="T9" fmla="*/ 14 h 14"/>
                    <a:gd name="T10" fmla="*/ 4 w 81"/>
                    <a:gd name="T11" fmla="*/ 14 h 14"/>
                    <a:gd name="T12" fmla="*/ 4 w 81"/>
                    <a:gd name="T13" fmla="*/ 14 h 14"/>
                    <a:gd name="T14" fmla="*/ 3 w 81"/>
                    <a:gd name="T15" fmla="*/ 13 h 14"/>
                    <a:gd name="T16" fmla="*/ 3 w 81"/>
                    <a:gd name="T17" fmla="*/ 13 h 14"/>
                    <a:gd name="T18" fmla="*/ 3 w 81"/>
                    <a:gd name="T19" fmla="*/ 13 h 14"/>
                    <a:gd name="T20" fmla="*/ 3 w 81"/>
                    <a:gd name="T21" fmla="*/ 13 h 14"/>
                    <a:gd name="T22" fmla="*/ 2 w 81"/>
                    <a:gd name="T23" fmla="*/ 13 h 14"/>
                    <a:gd name="T24" fmla="*/ 2 w 81"/>
                    <a:gd name="T25" fmla="*/ 13 h 14"/>
                    <a:gd name="T26" fmla="*/ 2 w 81"/>
                    <a:gd name="T27" fmla="*/ 13 h 14"/>
                    <a:gd name="T28" fmla="*/ 1 w 81"/>
                    <a:gd name="T29" fmla="*/ 13 h 14"/>
                    <a:gd name="T30" fmla="*/ 1 w 81"/>
                    <a:gd name="T31" fmla="*/ 12 h 14"/>
                    <a:gd name="T32" fmla="*/ 1 w 81"/>
                    <a:gd name="T33" fmla="*/ 12 h 14"/>
                    <a:gd name="T34" fmla="*/ 0 w 81"/>
                    <a:gd name="T35" fmla="*/ 12 h 14"/>
                    <a:gd name="T36" fmla="*/ 81 w 81"/>
                    <a:gd name="T37" fmla="*/ 0 h 14"/>
                    <a:gd name="T38" fmla="*/ 81 w 81"/>
                    <a:gd name="T39" fmla="*/ 1 h 14"/>
                    <a:gd name="T40" fmla="*/ 81 w 81"/>
                    <a:gd name="T41" fmla="*/ 2 h 14"/>
                    <a:gd name="T42" fmla="*/ 81 w 81"/>
                    <a:gd name="T43" fmla="*/ 2 h 14"/>
                    <a:gd name="T44" fmla="*/ 81 w 81"/>
                    <a:gd name="T45" fmla="*/ 3 h 1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81"/>
                    <a:gd name="T70" fmla="*/ 0 h 14"/>
                    <a:gd name="T71" fmla="*/ 81 w 81"/>
                    <a:gd name="T72" fmla="*/ 14 h 14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81" h="14">
                      <a:moveTo>
                        <a:pt x="81" y="3"/>
                      </a:moveTo>
                      <a:lnTo>
                        <a:pt x="6" y="14"/>
                      </a:lnTo>
                      <a:lnTo>
                        <a:pt x="5" y="14"/>
                      </a:lnTo>
                      <a:lnTo>
                        <a:pt x="4" y="14"/>
                      </a:lnTo>
                      <a:lnTo>
                        <a:pt x="3" y="13"/>
                      </a:lnTo>
                      <a:lnTo>
                        <a:pt x="2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81" y="0"/>
                      </a:lnTo>
                      <a:lnTo>
                        <a:pt x="81" y="1"/>
                      </a:lnTo>
                      <a:lnTo>
                        <a:pt x="81" y="2"/>
                      </a:lnTo>
                      <a:lnTo>
                        <a:pt x="81" y="3"/>
                      </a:lnTo>
                      <a:close/>
                    </a:path>
                  </a:pathLst>
                </a:custGeom>
                <a:solidFill>
                  <a:srgbClr val="1414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93" name="Freeform 1093">
                  <a:extLst>
                    <a:ext uri="{FF2B5EF4-FFF2-40B4-BE49-F238E27FC236}">
                      <a16:creationId xmlns:a16="http://schemas.microsoft.com/office/drawing/2014/main" id="{49C90B43-EEE0-4AC8-B0CF-17D95F017C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" y="125"/>
                  <a:ext cx="85" cy="15"/>
                </a:xfrm>
                <a:custGeom>
                  <a:avLst/>
                  <a:gdLst>
                    <a:gd name="T0" fmla="*/ 84 w 85"/>
                    <a:gd name="T1" fmla="*/ 3 h 15"/>
                    <a:gd name="T2" fmla="*/ 3 w 85"/>
                    <a:gd name="T3" fmla="*/ 15 h 15"/>
                    <a:gd name="T4" fmla="*/ 3 w 85"/>
                    <a:gd name="T5" fmla="*/ 15 h 15"/>
                    <a:gd name="T6" fmla="*/ 3 w 85"/>
                    <a:gd name="T7" fmla="*/ 15 h 15"/>
                    <a:gd name="T8" fmla="*/ 2 w 85"/>
                    <a:gd name="T9" fmla="*/ 15 h 15"/>
                    <a:gd name="T10" fmla="*/ 2 w 85"/>
                    <a:gd name="T11" fmla="*/ 15 h 15"/>
                    <a:gd name="T12" fmla="*/ 2 w 85"/>
                    <a:gd name="T13" fmla="*/ 14 h 15"/>
                    <a:gd name="T14" fmla="*/ 2 w 85"/>
                    <a:gd name="T15" fmla="*/ 14 h 15"/>
                    <a:gd name="T16" fmla="*/ 1 w 85"/>
                    <a:gd name="T17" fmla="*/ 14 h 15"/>
                    <a:gd name="T18" fmla="*/ 1 w 85"/>
                    <a:gd name="T19" fmla="*/ 14 h 15"/>
                    <a:gd name="T20" fmla="*/ 1 w 85"/>
                    <a:gd name="T21" fmla="*/ 14 h 15"/>
                    <a:gd name="T22" fmla="*/ 1 w 85"/>
                    <a:gd name="T23" fmla="*/ 14 h 15"/>
                    <a:gd name="T24" fmla="*/ 1 w 85"/>
                    <a:gd name="T25" fmla="*/ 14 h 15"/>
                    <a:gd name="T26" fmla="*/ 1 w 85"/>
                    <a:gd name="T27" fmla="*/ 13 h 15"/>
                    <a:gd name="T28" fmla="*/ 0 w 85"/>
                    <a:gd name="T29" fmla="*/ 13 h 15"/>
                    <a:gd name="T30" fmla="*/ 0 w 85"/>
                    <a:gd name="T31" fmla="*/ 13 h 15"/>
                    <a:gd name="T32" fmla="*/ 0 w 85"/>
                    <a:gd name="T33" fmla="*/ 13 h 15"/>
                    <a:gd name="T34" fmla="*/ 0 w 85"/>
                    <a:gd name="T35" fmla="*/ 13 h 15"/>
                    <a:gd name="T36" fmla="*/ 85 w 85"/>
                    <a:gd name="T37" fmla="*/ 0 h 15"/>
                    <a:gd name="T38" fmla="*/ 85 w 85"/>
                    <a:gd name="T39" fmla="*/ 1 h 15"/>
                    <a:gd name="T40" fmla="*/ 85 w 85"/>
                    <a:gd name="T41" fmla="*/ 2 h 15"/>
                    <a:gd name="T42" fmla="*/ 85 w 85"/>
                    <a:gd name="T43" fmla="*/ 2 h 15"/>
                    <a:gd name="T44" fmla="*/ 84 w 85"/>
                    <a:gd name="T45" fmla="*/ 3 h 1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85"/>
                    <a:gd name="T70" fmla="*/ 0 h 15"/>
                    <a:gd name="T71" fmla="*/ 85 w 85"/>
                    <a:gd name="T72" fmla="*/ 15 h 15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85" h="15">
                      <a:moveTo>
                        <a:pt x="84" y="3"/>
                      </a:moveTo>
                      <a:lnTo>
                        <a:pt x="3" y="15"/>
                      </a:lnTo>
                      <a:lnTo>
                        <a:pt x="2" y="15"/>
                      </a:lnTo>
                      <a:lnTo>
                        <a:pt x="2" y="14"/>
                      </a:lnTo>
                      <a:lnTo>
                        <a:pt x="1" y="14"/>
                      </a:lnTo>
                      <a:lnTo>
                        <a:pt x="1" y="13"/>
                      </a:lnTo>
                      <a:lnTo>
                        <a:pt x="0" y="13"/>
                      </a:lnTo>
                      <a:lnTo>
                        <a:pt x="85" y="0"/>
                      </a:lnTo>
                      <a:lnTo>
                        <a:pt x="85" y="1"/>
                      </a:lnTo>
                      <a:lnTo>
                        <a:pt x="85" y="2"/>
                      </a:lnTo>
                      <a:lnTo>
                        <a:pt x="84" y="3"/>
                      </a:lnTo>
                      <a:close/>
                    </a:path>
                  </a:pathLst>
                </a:custGeom>
                <a:solidFill>
                  <a:srgbClr val="1E1E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94" name="Freeform 1094">
                  <a:extLst>
                    <a:ext uri="{FF2B5EF4-FFF2-40B4-BE49-F238E27FC236}">
                      <a16:creationId xmlns:a16="http://schemas.microsoft.com/office/drawing/2014/main" id="{E6F447CF-173F-49CC-94F2-C02C40E6BC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" y="122"/>
                  <a:ext cx="85" cy="16"/>
                </a:xfrm>
                <a:custGeom>
                  <a:avLst/>
                  <a:gdLst>
                    <a:gd name="T0" fmla="*/ 85 w 85"/>
                    <a:gd name="T1" fmla="*/ 3 h 16"/>
                    <a:gd name="T2" fmla="*/ 0 w 85"/>
                    <a:gd name="T3" fmla="*/ 16 h 16"/>
                    <a:gd name="T4" fmla="*/ 0 w 85"/>
                    <a:gd name="T5" fmla="*/ 15 h 16"/>
                    <a:gd name="T6" fmla="*/ 0 w 85"/>
                    <a:gd name="T7" fmla="*/ 14 h 16"/>
                    <a:gd name="T8" fmla="*/ 0 w 85"/>
                    <a:gd name="T9" fmla="*/ 13 h 16"/>
                    <a:gd name="T10" fmla="*/ 0 w 85"/>
                    <a:gd name="T11" fmla="*/ 13 h 16"/>
                    <a:gd name="T12" fmla="*/ 85 w 85"/>
                    <a:gd name="T13" fmla="*/ 0 h 16"/>
                    <a:gd name="T14" fmla="*/ 85 w 85"/>
                    <a:gd name="T15" fmla="*/ 1 h 16"/>
                    <a:gd name="T16" fmla="*/ 85 w 85"/>
                    <a:gd name="T17" fmla="*/ 2 h 16"/>
                    <a:gd name="T18" fmla="*/ 85 w 85"/>
                    <a:gd name="T19" fmla="*/ 2 h 16"/>
                    <a:gd name="T20" fmla="*/ 85 w 85"/>
                    <a:gd name="T21" fmla="*/ 3 h 1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5"/>
                    <a:gd name="T34" fmla="*/ 0 h 16"/>
                    <a:gd name="T35" fmla="*/ 85 w 85"/>
                    <a:gd name="T36" fmla="*/ 16 h 1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5" h="16">
                      <a:moveTo>
                        <a:pt x="85" y="3"/>
                      </a:move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85" y="0"/>
                      </a:lnTo>
                      <a:lnTo>
                        <a:pt x="85" y="1"/>
                      </a:lnTo>
                      <a:lnTo>
                        <a:pt x="85" y="2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2B2B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95" name="Freeform 1095">
                  <a:extLst>
                    <a:ext uri="{FF2B5EF4-FFF2-40B4-BE49-F238E27FC236}">
                      <a16:creationId xmlns:a16="http://schemas.microsoft.com/office/drawing/2014/main" id="{6ABA9C6B-4449-45D6-A866-7BE923A4A1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" y="119"/>
                  <a:ext cx="85" cy="16"/>
                </a:xfrm>
                <a:custGeom>
                  <a:avLst/>
                  <a:gdLst>
                    <a:gd name="T0" fmla="*/ 85 w 85"/>
                    <a:gd name="T1" fmla="*/ 3 h 16"/>
                    <a:gd name="T2" fmla="*/ 0 w 85"/>
                    <a:gd name="T3" fmla="*/ 16 h 16"/>
                    <a:gd name="T4" fmla="*/ 1 w 85"/>
                    <a:gd name="T5" fmla="*/ 15 h 16"/>
                    <a:gd name="T6" fmla="*/ 1 w 85"/>
                    <a:gd name="T7" fmla="*/ 14 h 16"/>
                    <a:gd name="T8" fmla="*/ 1 w 85"/>
                    <a:gd name="T9" fmla="*/ 13 h 16"/>
                    <a:gd name="T10" fmla="*/ 1 w 85"/>
                    <a:gd name="T11" fmla="*/ 13 h 16"/>
                    <a:gd name="T12" fmla="*/ 85 w 85"/>
                    <a:gd name="T13" fmla="*/ 0 h 16"/>
                    <a:gd name="T14" fmla="*/ 85 w 85"/>
                    <a:gd name="T15" fmla="*/ 1 h 16"/>
                    <a:gd name="T16" fmla="*/ 85 w 85"/>
                    <a:gd name="T17" fmla="*/ 2 h 16"/>
                    <a:gd name="T18" fmla="*/ 85 w 85"/>
                    <a:gd name="T19" fmla="*/ 2 h 16"/>
                    <a:gd name="T20" fmla="*/ 85 w 85"/>
                    <a:gd name="T21" fmla="*/ 3 h 1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5"/>
                    <a:gd name="T34" fmla="*/ 0 h 16"/>
                    <a:gd name="T35" fmla="*/ 85 w 85"/>
                    <a:gd name="T36" fmla="*/ 16 h 1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5" h="16">
                      <a:moveTo>
                        <a:pt x="85" y="3"/>
                      </a:moveTo>
                      <a:lnTo>
                        <a:pt x="0" y="16"/>
                      </a:lnTo>
                      <a:lnTo>
                        <a:pt x="1" y="15"/>
                      </a:lnTo>
                      <a:lnTo>
                        <a:pt x="1" y="14"/>
                      </a:lnTo>
                      <a:lnTo>
                        <a:pt x="1" y="13"/>
                      </a:lnTo>
                      <a:lnTo>
                        <a:pt x="85" y="0"/>
                      </a:lnTo>
                      <a:lnTo>
                        <a:pt x="85" y="1"/>
                      </a:lnTo>
                      <a:lnTo>
                        <a:pt x="85" y="2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3333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96" name="Freeform 1096">
                  <a:extLst>
                    <a:ext uri="{FF2B5EF4-FFF2-40B4-BE49-F238E27FC236}">
                      <a16:creationId xmlns:a16="http://schemas.microsoft.com/office/drawing/2014/main" id="{F1F70E57-2FA1-4ED4-ABCA-16A78E4C5F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" y="116"/>
                  <a:ext cx="84" cy="16"/>
                </a:xfrm>
                <a:custGeom>
                  <a:avLst/>
                  <a:gdLst>
                    <a:gd name="T0" fmla="*/ 84 w 84"/>
                    <a:gd name="T1" fmla="*/ 3 h 16"/>
                    <a:gd name="T2" fmla="*/ 0 w 84"/>
                    <a:gd name="T3" fmla="*/ 16 h 16"/>
                    <a:gd name="T4" fmla="*/ 0 w 84"/>
                    <a:gd name="T5" fmla="*/ 15 h 16"/>
                    <a:gd name="T6" fmla="*/ 0 w 84"/>
                    <a:gd name="T7" fmla="*/ 15 h 16"/>
                    <a:gd name="T8" fmla="*/ 0 w 84"/>
                    <a:gd name="T9" fmla="*/ 14 h 16"/>
                    <a:gd name="T10" fmla="*/ 0 w 84"/>
                    <a:gd name="T11" fmla="*/ 14 h 16"/>
                    <a:gd name="T12" fmla="*/ 0 w 84"/>
                    <a:gd name="T13" fmla="*/ 14 h 16"/>
                    <a:gd name="T14" fmla="*/ 0 w 84"/>
                    <a:gd name="T15" fmla="*/ 13 h 16"/>
                    <a:gd name="T16" fmla="*/ 0 w 84"/>
                    <a:gd name="T17" fmla="*/ 13 h 16"/>
                    <a:gd name="T18" fmla="*/ 0 w 84"/>
                    <a:gd name="T19" fmla="*/ 13 h 16"/>
                    <a:gd name="T20" fmla="*/ 84 w 84"/>
                    <a:gd name="T21" fmla="*/ 0 h 16"/>
                    <a:gd name="T22" fmla="*/ 84 w 84"/>
                    <a:gd name="T23" fmla="*/ 1 h 16"/>
                    <a:gd name="T24" fmla="*/ 84 w 84"/>
                    <a:gd name="T25" fmla="*/ 2 h 16"/>
                    <a:gd name="T26" fmla="*/ 84 w 84"/>
                    <a:gd name="T27" fmla="*/ 2 h 16"/>
                    <a:gd name="T28" fmla="*/ 84 w 84"/>
                    <a:gd name="T29" fmla="*/ 3 h 1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84"/>
                    <a:gd name="T46" fmla="*/ 0 h 16"/>
                    <a:gd name="T47" fmla="*/ 84 w 84"/>
                    <a:gd name="T48" fmla="*/ 16 h 1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84" h="16">
                      <a:moveTo>
                        <a:pt x="84" y="3"/>
                      </a:move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84" y="0"/>
                      </a:lnTo>
                      <a:lnTo>
                        <a:pt x="84" y="1"/>
                      </a:lnTo>
                      <a:lnTo>
                        <a:pt x="84" y="2"/>
                      </a:lnTo>
                      <a:lnTo>
                        <a:pt x="84" y="3"/>
                      </a:lnTo>
                      <a:close/>
                    </a:path>
                  </a:pathLst>
                </a:custGeom>
                <a:solidFill>
                  <a:srgbClr val="3F3F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97" name="Freeform 1097">
                  <a:extLst>
                    <a:ext uri="{FF2B5EF4-FFF2-40B4-BE49-F238E27FC236}">
                      <a16:creationId xmlns:a16="http://schemas.microsoft.com/office/drawing/2014/main" id="{6CDE63CB-86FA-48F6-A3EA-554AC24ECB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" y="113"/>
                  <a:ext cx="85" cy="16"/>
                </a:xfrm>
                <a:custGeom>
                  <a:avLst/>
                  <a:gdLst>
                    <a:gd name="T0" fmla="*/ 85 w 85"/>
                    <a:gd name="T1" fmla="*/ 3 h 16"/>
                    <a:gd name="T2" fmla="*/ 1 w 85"/>
                    <a:gd name="T3" fmla="*/ 16 h 16"/>
                    <a:gd name="T4" fmla="*/ 1 w 85"/>
                    <a:gd name="T5" fmla="*/ 15 h 16"/>
                    <a:gd name="T6" fmla="*/ 0 w 85"/>
                    <a:gd name="T7" fmla="*/ 14 h 16"/>
                    <a:gd name="T8" fmla="*/ 0 w 85"/>
                    <a:gd name="T9" fmla="*/ 14 h 16"/>
                    <a:gd name="T10" fmla="*/ 0 w 85"/>
                    <a:gd name="T11" fmla="*/ 13 h 16"/>
                    <a:gd name="T12" fmla="*/ 85 w 85"/>
                    <a:gd name="T13" fmla="*/ 0 h 16"/>
                    <a:gd name="T14" fmla="*/ 85 w 85"/>
                    <a:gd name="T15" fmla="*/ 1 h 16"/>
                    <a:gd name="T16" fmla="*/ 85 w 85"/>
                    <a:gd name="T17" fmla="*/ 2 h 16"/>
                    <a:gd name="T18" fmla="*/ 85 w 85"/>
                    <a:gd name="T19" fmla="*/ 2 h 16"/>
                    <a:gd name="T20" fmla="*/ 85 w 85"/>
                    <a:gd name="T21" fmla="*/ 3 h 1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5"/>
                    <a:gd name="T34" fmla="*/ 0 h 16"/>
                    <a:gd name="T35" fmla="*/ 85 w 85"/>
                    <a:gd name="T36" fmla="*/ 16 h 1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5" h="16">
                      <a:moveTo>
                        <a:pt x="85" y="3"/>
                      </a:move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85" y="0"/>
                      </a:lnTo>
                      <a:lnTo>
                        <a:pt x="85" y="1"/>
                      </a:lnTo>
                      <a:lnTo>
                        <a:pt x="85" y="2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4949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98" name="Freeform 1098">
                  <a:extLst>
                    <a:ext uri="{FF2B5EF4-FFF2-40B4-BE49-F238E27FC236}">
                      <a16:creationId xmlns:a16="http://schemas.microsoft.com/office/drawing/2014/main" id="{5DF42808-DE51-4D8F-87A2-D3CF7997EE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" y="110"/>
                  <a:ext cx="85" cy="16"/>
                </a:xfrm>
                <a:custGeom>
                  <a:avLst/>
                  <a:gdLst>
                    <a:gd name="T0" fmla="*/ 85 w 85"/>
                    <a:gd name="T1" fmla="*/ 3 h 16"/>
                    <a:gd name="T2" fmla="*/ 0 w 85"/>
                    <a:gd name="T3" fmla="*/ 16 h 16"/>
                    <a:gd name="T4" fmla="*/ 0 w 85"/>
                    <a:gd name="T5" fmla="*/ 15 h 16"/>
                    <a:gd name="T6" fmla="*/ 0 w 85"/>
                    <a:gd name="T7" fmla="*/ 14 h 16"/>
                    <a:gd name="T8" fmla="*/ 0 w 85"/>
                    <a:gd name="T9" fmla="*/ 14 h 16"/>
                    <a:gd name="T10" fmla="*/ 0 w 85"/>
                    <a:gd name="T11" fmla="*/ 13 h 16"/>
                    <a:gd name="T12" fmla="*/ 85 w 85"/>
                    <a:gd name="T13" fmla="*/ 0 h 16"/>
                    <a:gd name="T14" fmla="*/ 85 w 85"/>
                    <a:gd name="T15" fmla="*/ 1 h 16"/>
                    <a:gd name="T16" fmla="*/ 85 w 85"/>
                    <a:gd name="T17" fmla="*/ 2 h 16"/>
                    <a:gd name="T18" fmla="*/ 85 w 85"/>
                    <a:gd name="T19" fmla="*/ 3 h 16"/>
                    <a:gd name="T20" fmla="*/ 85 w 85"/>
                    <a:gd name="T21" fmla="*/ 3 h 1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5"/>
                    <a:gd name="T34" fmla="*/ 0 h 16"/>
                    <a:gd name="T35" fmla="*/ 85 w 85"/>
                    <a:gd name="T36" fmla="*/ 16 h 1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5" h="16">
                      <a:moveTo>
                        <a:pt x="85" y="3"/>
                      </a:move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85" y="0"/>
                      </a:lnTo>
                      <a:lnTo>
                        <a:pt x="85" y="1"/>
                      </a:lnTo>
                      <a:lnTo>
                        <a:pt x="85" y="2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5454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299" name="Freeform 1099">
                  <a:extLst>
                    <a:ext uri="{FF2B5EF4-FFF2-40B4-BE49-F238E27FC236}">
                      <a16:creationId xmlns:a16="http://schemas.microsoft.com/office/drawing/2014/main" id="{E5539645-C90F-4DE9-BD68-B0110A3444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" y="107"/>
                  <a:ext cx="86" cy="16"/>
                </a:xfrm>
                <a:custGeom>
                  <a:avLst/>
                  <a:gdLst>
                    <a:gd name="T0" fmla="*/ 86 w 86"/>
                    <a:gd name="T1" fmla="*/ 3 h 16"/>
                    <a:gd name="T2" fmla="*/ 1 w 86"/>
                    <a:gd name="T3" fmla="*/ 16 h 16"/>
                    <a:gd name="T4" fmla="*/ 1 w 86"/>
                    <a:gd name="T5" fmla="*/ 15 h 16"/>
                    <a:gd name="T6" fmla="*/ 0 w 86"/>
                    <a:gd name="T7" fmla="*/ 15 h 16"/>
                    <a:gd name="T8" fmla="*/ 0 w 86"/>
                    <a:gd name="T9" fmla="*/ 14 h 16"/>
                    <a:gd name="T10" fmla="*/ 0 w 86"/>
                    <a:gd name="T11" fmla="*/ 13 h 16"/>
                    <a:gd name="T12" fmla="*/ 85 w 86"/>
                    <a:gd name="T13" fmla="*/ 0 h 16"/>
                    <a:gd name="T14" fmla="*/ 85 w 86"/>
                    <a:gd name="T15" fmla="*/ 1 h 16"/>
                    <a:gd name="T16" fmla="*/ 86 w 86"/>
                    <a:gd name="T17" fmla="*/ 2 h 16"/>
                    <a:gd name="T18" fmla="*/ 86 w 86"/>
                    <a:gd name="T19" fmla="*/ 3 h 16"/>
                    <a:gd name="T20" fmla="*/ 86 w 86"/>
                    <a:gd name="T21" fmla="*/ 3 h 1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6"/>
                    <a:gd name="T34" fmla="*/ 0 h 16"/>
                    <a:gd name="T35" fmla="*/ 86 w 86"/>
                    <a:gd name="T36" fmla="*/ 16 h 1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6" h="16">
                      <a:moveTo>
                        <a:pt x="86" y="3"/>
                      </a:move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85" y="0"/>
                      </a:lnTo>
                      <a:lnTo>
                        <a:pt x="85" y="1"/>
                      </a:lnTo>
                      <a:lnTo>
                        <a:pt x="86" y="2"/>
                      </a:lnTo>
                      <a:lnTo>
                        <a:pt x="86" y="3"/>
                      </a:lnTo>
                      <a:close/>
                    </a:path>
                  </a:pathLst>
                </a:custGeom>
                <a:solidFill>
                  <a:srgbClr val="5E5E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00" name="Freeform 1100">
                  <a:extLst>
                    <a:ext uri="{FF2B5EF4-FFF2-40B4-BE49-F238E27FC236}">
                      <a16:creationId xmlns:a16="http://schemas.microsoft.com/office/drawing/2014/main" id="{4A137B14-611E-476B-9A11-1C8313975E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" y="104"/>
                  <a:ext cx="85" cy="16"/>
                </a:xfrm>
                <a:custGeom>
                  <a:avLst/>
                  <a:gdLst>
                    <a:gd name="T0" fmla="*/ 85 w 85"/>
                    <a:gd name="T1" fmla="*/ 3 h 16"/>
                    <a:gd name="T2" fmla="*/ 0 w 85"/>
                    <a:gd name="T3" fmla="*/ 16 h 16"/>
                    <a:gd name="T4" fmla="*/ 0 w 85"/>
                    <a:gd name="T5" fmla="*/ 15 h 16"/>
                    <a:gd name="T6" fmla="*/ 0 w 85"/>
                    <a:gd name="T7" fmla="*/ 15 h 16"/>
                    <a:gd name="T8" fmla="*/ 0 w 85"/>
                    <a:gd name="T9" fmla="*/ 14 h 16"/>
                    <a:gd name="T10" fmla="*/ 0 w 85"/>
                    <a:gd name="T11" fmla="*/ 13 h 16"/>
                    <a:gd name="T12" fmla="*/ 85 w 85"/>
                    <a:gd name="T13" fmla="*/ 0 h 16"/>
                    <a:gd name="T14" fmla="*/ 85 w 85"/>
                    <a:gd name="T15" fmla="*/ 1 h 16"/>
                    <a:gd name="T16" fmla="*/ 85 w 85"/>
                    <a:gd name="T17" fmla="*/ 2 h 16"/>
                    <a:gd name="T18" fmla="*/ 85 w 85"/>
                    <a:gd name="T19" fmla="*/ 2 h 16"/>
                    <a:gd name="T20" fmla="*/ 85 w 85"/>
                    <a:gd name="T21" fmla="*/ 3 h 16"/>
                    <a:gd name="T22" fmla="*/ 85 w 85"/>
                    <a:gd name="T23" fmla="*/ 3 h 16"/>
                    <a:gd name="T24" fmla="*/ 85 w 85"/>
                    <a:gd name="T25" fmla="*/ 3 h 16"/>
                    <a:gd name="T26" fmla="*/ 85 w 85"/>
                    <a:gd name="T27" fmla="*/ 3 h 16"/>
                    <a:gd name="T28" fmla="*/ 85 w 85"/>
                    <a:gd name="T29" fmla="*/ 3 h 1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85"/>
                    <a:gd name="T46" fmla="*/ 0 h 16"/>
                    <a:gd name="T47" fmla="*/ 85 w 85"/>
                    <a:gd name="T48" fmla="*/ 16 h 1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85" h="16">
                      <a:moveTo>
                        <a:pt x="85" y="3"/>
                      </a:move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85" y="0"/>
                      </a:lnTo>
                      <a:lnTo>
                        <a:pt x="85" y="1"/>
                      </a:lnTo>
                      <a:lnTo>
                        <a:pt x="85" y="2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6868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01" name="Freeform 1101">
                  <a:extLst>
                    <a:ext uri="{FF2B5EF4-FFF2-40B4-BE49-F238E27FC236}">
                      <a16:creationId xmlns:a16="http://schemas.microsoft.com/office/drawing/2014/main" id="{2310A205-F45F-441A-8C1C-2D2FBA927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" y="101"/>
                  <a:ext cx="86" cy="16"/>
                </a:xfrm>
                <a:custGeom>
                  <a:avLst/>
                  <a:gdLst>
                    <a:gd name="T0" fmla="*/ 85 w 86"/>
                    <a:gd name="T1" fmla="*/ 3 h 16"/>
                    <a:gd name="T2" fmla="*/ 0 w 86"/>
                    <a:gd name="T3" fmla="*/ 16 h 16"/>
                    <a:gd name="T4" fmla="*/ 0 w 86"/>
                    <a:gd name="T5" fmla="*/ 15 h 16"/>
                    <a:gd name="T6" fmla="*/ 0 w 86"/>
                    <a:gd name="T7" fmla="*/ 15 h 16"/>
                    <a:gd name="T8" fmla="*/ 0 w 86"/>
                    <a:gd name="T9" fmla="*/ 14 h 16"/>
                    <a:gd name="T10" fmla="*/ 0 w 86"/>
                    <a:gd name="T11" fmla="*/ 13 h 16"/>
                    <a:gd name="T12" fmla="*/ 86 w 86"/>
                    <a:gd name="T13" fmla="*/ 0 h 16"/>
                    <a:gd name="T14" fmla="*/ 86 w 86"/>
                    <a:gd name="T15" fmla="*/ 1 h 16"/>
                    <a:gd name="T16" fmla="*/ 86 w 86"/>
                    <a:gd name="T17" fmla="*/ 2 h 16"/>
                    <a:gd name="T18" fmla="*/ 85 w 86"/>
                    <a:gd name="T19" fmla="*/ 3 h 16"/>
                    <a:gd name="T20" fmla="*/ 85 w 86"/>
                    <a:gd name="T21" fmla="*/ 3 h 1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6"/>
                    <a:gd name="T34" fmla="*/ 0 h 16"/>
                    <a:gd name="T35" fmla="*/ 86 w 86"/>
                    <a:gd name="T36" fmla="*/ 16 h 1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6" h="16">
                      <a:moveTo>
                        <a:pt x="85" y="3"/>
                      </a:move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86" y="0"/>
                      </a:lnTo>
                      <a:lnTo>
                        <a:pt x="86" y="1"/>
                      </a:lnTo>
                      <a:lnTo>
                        <a:pt x="86" y="2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7272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02" name="Freeform 1102">
                  <a:extLst>
                    <a:ext uri="{FF2B5EF4-FFF2-40B4-BE49-F238E27FC236}">
                      <a16:creationId xmlns:a16="http://schemas.microsoft.com/office/drawing/2014/main" id="{EF123310-B23D-4B1F-B8BD-78B40F6852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" y="98"/>
                  <a:ext cx="87" cy="16"/>
                </a:xfrm>
                <a:custGeom>
                  <a:avLst/>
                  <a:gdLst>
                    <a:gd name="T0" fmla="*/ 86 w 87"/>
                    <a:gd name="T1" fmla="*/ 3 h 16"/>
                    <a:gd name="T2" fmla="*/ 0 w 87"/>
                    <a:gd name="T3" fmla="*/ 16 h 16"/>
                    <a:gd name="T4" fmla="*/ 0 w 87"/>
                    <a:gd name="T5" fmla="*/ 15 h 16"/>
                    <a:gd name="T6" fmla="*/ 0 w 87"/>
                    <a:gd name="T7" fmla="*/ 15 h 16"/>
                    <a:gd name="T8" fmla="*/ 0 w 87"/>
                    <a:gd name="T9" fmla="*/ 14 h 16"/>
                    <a:gd name="T10" fmla="*/ 0 w 87"/>
                    <a:gd name="T11" fmla="*/ 13 h 16"/>
                    <a:gd name="T12" fmla="*/ 87 w 87"/>
                    <a:gd name="T13" fmla="*/ 0 h 16"/>
                    <a:gd name="T14" fmla="*/ 86 w 87"/>
                    <a:gd name="T15" fmla="*/ 1 h 16"/>
                    <a:gd name="T16" fmla="*/ 86 w 87"/>
                    <a:gd name="T17" fmla="*/ 2 h 16"/>
                    <a:gd name="T18" fmla="*/ 86 w 87"/>
                    <a:gd name="T19" fmla="*/ 3 h 16"/>
                    <a:gd name="T20" fmla="*/ 86 w 87"/>
                    <a:gd name="T21" fmla="*/ 3 h 1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7"/>
                    <a:gd name="T34" fmla="*/ 0 h 16"/>
                    <a:gd name="T35" fmla="*/ 87 w 87"/>
                    <a:gd name="T36" fmla="*/ 16 h 1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7" h="16">
                      <a:moveTo>
                        <a:pt x="86" y="3"/>
                      </a:move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87" y="0"/>
                      </a:lnTo>
                      <a:lnTo>
                        <a:pt x="86" y="1"/>
                      </a:lnTo>
                      <a:lnTo>
                        <a:pt x="86" y="2"/>
                      </a:lnTo>
                      <a:lnTo>
                        <a:pt x="86" y="3"/>
                      </a:lnTo>
                      <a:close/>
                    </a:path>
                  </a:pathLst>
                </a:custGeom>
                <a:solidFill>
                  <a:srgbClr val="7F7F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03" name="Freeform 1103">
                  <a:extLst>
                    <a:ext uri="{FF2B5EF4-FFF2-40B4-BE49-F238E27FC236}">
                      <a16:creationId xmlns:a16="http://schemas.microsoft.com/office/drawing/2014/main" id="{A742D727-BE60-4435-8BC9-3019F6BF29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" y="95"/>
                  <a:ext cx="87" cy="16"/>
                </a:xfrm>
                <a:custGeom>
                  <a:avLst/>
                  <a:gdLst>
                    <a:gd name="T0" fmla="*/ 87 w 87"/>
                    <a:gd name="T1" fmla="*/ 3 h 16"/>
                    <a:gd name="T2" fmla="*/ 0 w 87"/>
                    <a:gd name="T3" fmla="*/ 16 h 16"/>
                    <a:gd name="T4" fmla="*/ 0 w 87"/>
                    <a:gd name="T5" fmla="*/ 15 h 16"/>
                    <a:gd name="T6" fmla="*/ 0 w 87"/>
                    <a:gd name="T7" fmla="*/ 15 h 16"/>
                    <a:gd name="T8" fmla="*/ 0 w 87"/>
                    <a:gd name="T9" fmla="*/ 14 h 16"/>
                    <a:gd name="T10" fmla="*/ 0 w 87"/>
                    <a:gd name="T11" fmla="*/ 13 h 16"/>
                    <a:gd name="T12" fmla="*/ 87 w 87"/>
                    <a:gd name="T13" fmla="*/ 0 h 16"/>
                    <a:gd name="T14" fmla="*/ 87 w 87"/>
                    <a:gd name="T15" fmla="*/ 0 h 16"/>
                    <a:gd name="T16" fmla="*/ 87 w 87"/>
                    <a:gd name="T17" fmla="*/ 0 h 16"/>
                    <a:gd name="T18" fmla="*/ 87 w 87"/>
                    <a:gd name="T19" fmla="*/ 0 h 16"/>
                    <a:gd name="T20" fmla="*/ 87 w 87"/>
                    <a:gd name="T21" fmla="*/ 0 h 16"/>
                    <a:gd name="T22" fmla="*/ 87 w 87"/>
                    <a:gd name="T23" fmla="*/ 1 h 16"/>
                    <a:gd name="T24" fmla="*/ 87 w 87"/>
                    <a:gd name="T25" fmla="*/ 2 h 16"/>
                    <a:gd name="T26" fmla="*/ 87 w 87"/>
                    <a:gd name="T27" fmla="*/ 3 h 16"/>
                    <a:gd name="T28" fmla="*/ 87 w 87"/>
                    <a:gd name="T29" fmla="*/ 3 h 1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87"/>
                    <a:gd name="T46" fmla="*/ 0 h 16"/>
                    <a:gd name="T47" fmla="*/ 87 w 87"/>
                    <a:gd name="T48" fmla="*/ 16 h 1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87" h="16">
                      <a:moveTo>
                        <a:pt x="87" y="3"/>
                      </a:move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87" y="0"/>
                      </a:lnTo>
                      <a:lnTo>
                        <a:pt x="87" y="1"/>
                      </a:lnTo>
                      <a:lnTo>
                        <a:pt x="87" y="2"/>
                      </a:lnTo>
                      <a:lnTo>
                        <a:pt x="87" y="3"/>
                      </a:lnTo>
                      <a:close/>
                    </a:path>
                  </a:pathLst>
                </a:custGeom>
                <a:solidFill>
                  <a:srgbClr val="878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04" name="Freeform 1104">
                  <a:extLst>
                    <a:ext uri="{FF2B5EF4-FFF2-40B4-BE49-F238E27FC236}">
                      <a16:creationId xmlns:a16="http://schemas.microsoft.com/office/drawing/2014/main" id="{D25BE9DB-A1CF-4C6D-AB1F-F6490391B8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" y="93"/>
                  <a:ext cx="87" cy="15"/>
                </a:xfrm>
                <a:custGeom>
                  <a:avLst/>
                  <a:gdLst>
                    <a:gd name="T0" fmla="*/ 87 w 87"/>
                    <a:gd name="T1" fmla="*/ 2 h 15"/>
                    <a:gd name="T2" fmla="*/ 0 w 87"/>
                    <a:gd name="T3" fmla="*/ 15 h 15"/>
                    <a:gd name="T4" fmla="*/ 1 w 87"/>
                    <a:gd name="T5" fmla="*/ 14 h 15"/>
                    <a:gd name="T6" fmla="*/ 1 w 87"/>
                    <a:gd name="T7" fmla="*/ 14 h 15"/>
                    <a:gd name="T8" fmla="*/ 1 w 87"/>
                    <a:gd name="T9" fmla="*/ 13 h 15"/>
                    <a:gd name="T10" fmla="*/ 1 w 87"/>
                    <a:gd name="T11" fmla="*/ 12 h 15"/>
                    <a:gd name="T12" fmla="*/ 52 w 87"/>
                    <a:gd name="T13" fmla="*/ 5 h 15"/>
                    <a:gd name="T14" fmla="*/ 53 w 87"/>
                    <a:gd name="T15" fmla="*/ 5 h 15"/>
                    <a:gd name="T16" fmla="*/ 53 w 87"/>
                    <a:gd name="T17" fmla="*/ 5 h 15"/>
                    <a:gd name="T18" fmla="*/ 53 w 87"/>
                    <a:gd name="T19" fmla="*/ 5 h 15"/>
                    <a:gd name="T20" fmla="*/ 54 w 87"/>
                    <a:gd name="T21" fmla="*/ 5 h 15"/>
                    <a:gd name="T22" fmla="*/ 54 w 87"/>
                    <a:gd name="T23" fmla="*/ 5 h 15"/>
                    <a:gd name="T24" fmla="*/ 54 w 87"/>
                    <a:gd name="T25" fmla="*/ 4 h 15"/>
                    <a:gd name="T26" fmla="*/ 55 w 87"/>
                    <a:gd name="T27" fmla="*/ 4 h 15"/>
                    <a:gd name="T28" fmla="*/ 55 w 87"/>
                    <a:gd name="T29" fmla="*/ 4 h 15"/>
                    <a:gd name="T30" fmla="*/ 55 w 87"/>
                    <a:gd name="T31" fmla="*/ 4 h 15"/>
                    <a:gd name="T32" fmla="*/ 55 w 87"/>
                    <a:gd name="T33" fmla="*/ 4 h 15"/>
                    <a:gd name="T34" fmla="*/ 56 w 87"/>
                    <a:gd name="T35" fmla="*/ 4 h 15"/>
                    <a:gd name="T36" fmla="*/ 56 w 87"/>
                    <a:gd name="T37" fmla="*/ 4 h 15"/>
                    <a:gd name="T38" fmla="*/ 56 w 87"/>
                    <a:gd name="T39" fmla="*/ 4 h 15"/>
                    <a:gd name="T40" fmla="*/ 57 w 87"/>
                    <a:gd name="T41" fmla="*/ 4 h 15"/>
                    <a:gd name="T42" fmla="*/ 57 w 87"/>
                    <a:gd name="T43" fmla="*/ 4 h 15"/>
                    <a:gd name="T44" fmla="*/ 57 w 87"/>
                    <a:gd name="T45" fmla="*/ 4 h 15"/>
                    <a:gd name="T46" fmla="*/ 85 w 87"/>
                    <a:gd name="T47" fmla="*/ 0 h 15"/>
                    <a:gd name="T48" fmla="*/ 85 w 87"/>
                    <a:gd name="T49" fmla="*/ 0 h 15"/>
                    <a:gd name="T50" fmla="*/ 85 w 87"/>
                    <a:gd name="T51" fmla="*/ 0 h 15"/>
                    <a:gd name="T52" fmla="*/ 86 w 87"/>
                    <a:gd name="T53" fmla="*/ 1 h 15"/>
                    <a:gd name="T54" fmla="*/ 86 w 87"/>
                    <a:gd name="T55" fmla="*/ 1 h 15"/>
                    <a:gd name="T56" fmla="*/ 86 w 87"/>
                    <a:gd name="T57" fmla="*/ 1 h 15"/>
                    <a:gd name="T58" fmla="*/ 86 w 87"/>
                    <a:gd name="T59" fmla="*/ 2 h 15"/>
                    <a:gd name="T60" fmla="*/ 86 w 87"/>
                    <a:gd name="T61" fmla="*/ 2 h 15"/>
                    <a:gd name="T62" fmla="*/ 87 w 87"/>
                    <a:gd name="T63" fmla="*/ 2 h 1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7"/>
                    <a:gd name="T97" fmla="*/ 0 h 15"/>
                    <a:gd name="T98" fmla="*/ 87 w 87"/>
                    <a:gd name="T99" fmla="*/ 15 h 1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7" h="15">
                      <a:moveTo>
                        <a:pt x="87" y="2"/>
                      </a:moveTo>
                      <a:lnTo>
                        <a:pt x="0" y="15"/>
                      </a:lnTo>
                      <a:lnTo>
                        <a:pt x="1" y="14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52" y="5"/>
                      </a:lnTo>
                      <a:lnTo>
                        <a:pt x="53" y="5"/>
                      </a:lnTo>
                      <a:lnTo>
                        <a:pt x="54" y="5"/>
                      </a:lnTo>
                      <a:lnTo>
                        <a:pt x="54" y="4"/>
                      </a:lnTo>
                      <a:lnTo>
                        <a:pt x="55" y="4"/>
                      </a:lnTo>
                      <a:lnTo>
                        <a:pt x="56" y="4"/>
                      </a:lnTo>
                      <a:lnTo>
                        <a:pt x="57" y="4"/>
                      </a:lnTo>
                      <a:lnTo>
                        <a:pt x="85" y="0"/>
                      </a:lnTo>
                      <a:lnTo>
                        <a:pt x="86" y="1"/>
                      </a:lnTo>
                      <a:lnTo>
                        <a:pt x="86" y="2"/>
                      </a:lnTo>
                      <a:lnTo>
                        <a:pt x="87" y="2"/>
                      </a:lnTo>
                      <a:close/>
                    </a:path>
                  </a:pathLst>
                </a:custGeom>
                <a:solidFill>
                  <a:srgbClr val="9393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05" name="Freeform 1105">
                  <a:extLst>
                    <a:ext uri="{FF2B5EF4-FFF2-40B4-BE49-F238E27FC236}">
                      <a16:creationId xmlns:a16="http://schemas.microsoft.com/office/drawing/2014/main" id="{BF2A0AE0-E16C-4FA8-9961-2457003F54DB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40" y="91"/>
                  <a:ext cx="84" cy="14"/>
                </a:xfrm>
                <a:custGeom>
                  <a:avLst/>
                  <a:gdLst>
                    <a:gd name="T0" fmla="*/ 84 w 84"/>
                    <a:gd name="T1" fmla="*/ 2 h 14"/>
                    <a:gd name="T2" fmla="*/ 56 w 84"/>
                    <a:gd name="T3" fmla="*/ 6 h 14"/>
                    <a:gd name="T4" fmla="*/ 56 w 84"/>
                    <a:gd name="T5" fmla="*/ 6 h 14"/>
                    <a:gd name="T6" fmla="*/ 57 w 84"/>
                    <a:gd name="T7" fmla="*/ 6 h 14"/>
                    <a:gd name="T8" fmla="*/ 57 w 84"/>
                    <a:gd name="T9" fmla="*/ 6 h 14"/>
                    <a:gd name="T10" fmla="*/ 57 w 84"/>
                    <a:gd name="T11" fmla="*/ 5 h 14"/>
                    <a:gd name="T12" fmla="*/ 57 w 84"/>
                    <a:gd name="T13" fmla="*/ 5 h 14"/>
                    <a:gd name="T14" fmla="*/ 57 w 84"/>
                    <a:gd name="T15" fmla="*/ 5 h 14"/>
                    <a:gd name="T16" fmla="*/ 57 w 84"/>
                    <a:gd name="T17" fmla="*/ 5 h 14"/>
                    <a:gd name="T18" fmla="*/ 57 w 84"/>
                    <a:gd name="T19" fmla="*/ 5 h 14"/>
                    <a:gd name="T20" fmla="*/ 58 w 84"/>
                    <a:gd name="T21" fmla="*/ 4 h 14"/>
                    <a:gd name="T22" fmla="*/ 58 w 84"/>
                    <a:gd name="T23" fmla="*/ 4 h 14"/>
                    <a:gd name="T24" fmla="*/ 58 w 84"/>
                    <a:gd name="T25" fmla="*/ 3 h 14"/>
                    <a:gd name="T26" fmla="*/ 58 w 84"/>
                    <a:gd name="T27" fmla="*/ 3 h 14"/>
                    <a:gd name="T28" fmla="*/ 76 w 84"/>
                    <a:gd name="T29" fmla="*/ 0 h 14"/>
                    <a:gd name="T30" fmla="*/ 77 w 84"/>
                    <a:gd name="T31" fmla="*/ 0 h 14"/>
                    <a:gd name="T32" fmla="*/ 77 w 84"/>
                    <a:gd name="T33" fmla="*/ 0 h 14"/>
                    <a:gd name="T34" fmla="*/ 78 w 84"/>
                    <a:gd name="T35" fmla="*/ 0 h 14"/>
                    <a:gd name="T36" fmla="*/ 78 w 84"/>
                    <a:gd name="T37" fmla="*/ 0 h 14"/>
                    <a:gd name="T38" fmla="*/ 79 w 84"/>
                    <a:gd name="T39" fmla="*/ 0 h 14"/>
                    <a:gd name="T40" fmla="*/ 79 w 84"/>
                    <a:gd name="T41" fmla="*/ 1 h 14"/>
                    <a:gd name="T42" fmla="*/ 80 w 84"/>
                    <a:gd name="T43" fmla="*/ 1 h 14"/>
                    <a:gd name="T44" fmla="*/ 80 w 84"/>
                    <a:gd name="T45" fmla="*/ 1 h 14"/>
                    <a:gd name="T46" fmla="*/ 80 w 84"/>
                    <a:gd name="T47" fmla="*/ 1 h 14"/>
                    <a:gd name="T48" fmla="*/ 81 w 84"/>
                    <a:gd name="T49" fmla="*/ 1 h 14"/>
                    <a:gd name="T50" fmla="*/ 81 w 84"/>
                    <a:gd name="T51" fmla="*/ 1 h 14"/>
                    <a:gd name="T52" fmla="*/ 81 w 84"/>
                    <a:gd name="T53" fmla="*/ 1 h 14"/>
                    <a:gd name="T54" fmla="*/ 82 w 84"/>
                    <a:gd name="T55" fmla="*/ 1 h 14"/>
                    <a:gd name="T56" fmla="*/ 82 w 84"/>
                    <a:gd name="T57" fmla="*/ 1 h 14"/>
                    <a:gd name="T58" fmla="*/ 82 w 84"/>
                    <a:gd name="T59" fmla="*/ 1 h 14"/>
                    <a:gd name="T60" fmla="*/ 82 w 84"/>
                    <a:gd name="T61" fmla="*/ 1 h 14"/>
                    <a:gd name="T62" fmla="*/ 83 w 84"/>
                    <a:gd name="T63" fmla="*/ 1 h 14"/>
                    <a:gd name="T64" fmla="*/ 83 w 84"/>
                    <a:gd name="T65" fmla="*/ 1 h 14"/>
                    <a:gd name="T66" fmla="*/ 83 w 84"/>
                    <a:gd name="T67" fmla="*/ 1 h 14"/>
                    <a:gd name="T68" fmla="*/ 83 w 84"/>
                    <a:gd name="T69" fmla="*/ 1 h 14"/>
                    <a:gd name="T70" fmla="*/ 83 w 84"/>
                    <a:gd name="T71" fmla="*/ 1 h 14"/>
                    <a:gd name="T72" fmla="*/ 83 w 84"/>
                    <a:gd name="T73" fmla="*/ 2 h 14"/>
                    <a:gd name="T74" fmla="*/ 84 w 84"/>
                    <a:gd name="T75" fmla="*/ 2 h 14"/>
                    <a:gd name="T76" fmla="*/ 84 w 84"/>
                    <a:gd name="T77" fmla="*/ 2 h 14"/>
                    <a:gd name="T78" fmla="*/ 84 w 84"/>
                    <a:gd name="T79" fmla="*/ 2 h 14"/>
                    <a:gd name="T80" fmla="*/ 51 w 84"/>
                    <a:gd name="T81" fmla="*/ 7 h 14"/>
                    <a:gd name="T82" fmla="*/ 0 w 84"/>
                    <a:gd name="T83" fmla="*/ 14 h 14"/>
                    <a:gd name="T84" fmla="*/ 0 w 84"/>
                    <a:gd name="T85" fmla="*/ 13 h 14"/>
                    <a:gd name="T86" fmla="*/ 0 w 84"/>
                    <a:gd name="T87" fmla="*/ 13 h 14"/>
                    <a:gd name="T88" fmla="*/ 0 w 84"/>
                    <a:gd name="T89" fmla="*/ 12 h 14"/>
                    <a:gd name="T90" fmla="*/ 0 w 84"/>
                    <a:gd name="T91" fmla="*/ 11 h 14"/>
                    <a:gd name="T92" fmla="*/ 42 w 84"/>
                    <a:gd name="T93" fmla="*/ 5 h 14"/>
                    <a:gd name="T94" fmla="*/ 42 w 84"/>
                    <a:gd name="T95" fmla="*/ 5 h 14"/>
                    <a:gd name="T96" fmla="*/ 43 w 84"/>
                    <a:gd name="T97" fmla="*/ 5 h 14"/>
                    <a:gd name="T98" fmla="*/ 43 w 84"/>
                    <a:gd name="T99" fmla="*/ 6 h 14"/>
                    <a:gd name="T100" fmla="*/ 44 w 84"/>
                    <a:gd name="T101" fmla="*/ 6 h 14"/>
                    <a:gd name="T102" fmla="*/ 45 w 84"/>
                    <a:gd name="T103" fmla="*/ 6 h 14"/>
                    <a:gd name="T104" fmla="*/ 45 w 84"/>
                    <a:gd name="T105" fmla="*/ 6 h 14"/>
                    <a:gd name="T106" fmla="*/ 46 w 84"/>
                    <a:gd name="T107" fmla="*/ 6 h 14"/>
                    <a:gd name="T108" fmla="*/ 46 w 84"/>
                    <a:gd name="T109" fmla="*/ 6 h 14"/>
                    <a:gd name="T110" fmla="*/ 47 w 84"/>
                    <a:gd name="T111" fmla="*/ 6 h 14"/>
                    <a:gd name="T112" fmla="*/ 48 w 84"/>
                    <a:gd name="T113" fmla="*/ 6 h 14"/>
                    <a:gd name="T114" fmla="*/ 48 w 84"/>
                    <a:gd name="T115" fmla="*/ 6 h 14"/>
                    <a:gd name="T116" fmla="*/ 49 w 84"/>
                    <a:gd name="T117" fmla="*/ 6 h 14"/>
                    <a:gd name="T118" fmla="*/ 49 w 84"/>
                    <a:gd name="T119" fmla="*/ 7 h 14"/>
                    <a:gd name="T120" fmla="*/ 50 w 84"/>
                    <a:gd name="T121" fmla="*/ 7 h 14"/>
                    <a:gd name="T122" fmla="*/ 51 w 84"/>
                    <a:gd name="T123" fmla="*/ 7 h 14"/>
                    <a:gd name="T124" fmla="*/ 51 w 84"/>
                    <a:gd name="T125" fmla="*/ 7 h 1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84"/>
                    <a:gd name="T190" fmla="*/ 0 h 14"/>
                    <a:gd name="T191" fmla="*/ 84 w 84"/>
                    <a:gd name="T192" fmla="*/ 14 h 1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84" h="14">
                      <a:moveTo>
                        <a:pt x="84" y="2"/>
                      </a:moveTo>
                      <a:lnTo>
                        <a:pt x="56" y="6"/>
                      </a:lnTo>
                      <a:lnTo>
                        <a:pt x="57" y="6"/>
                      </a:lnTo>
                      <a:lnTo>
                        <a:pt x="57" y="5"/>
                      </a:lnTo>
                      <a:lnTo>
                        <a:pt x="58" y="4"/>
                      </a:lnTo>
                      <a:lnTo>
                        <a:pt x="58" y="3"/>
                      </a:lnTo>
                      <a:lnTo>
                        <a:pt x="76" y="0"/>
                      </a:lnTo>
                      <a:lnTo>
                        <a:pt x="77" y="0"/>
                      </a:lnTo>
                      <a:lnTo>
                        <a:pt x="78" y="0"/>
                      </a:lnTo>
                      <a:lnTo>
                        <a:pt x="79" y="0"/>
                      </a:lnTo>
                      <a:lnTo>
                        <a:pt x="79" y="1"/>
                      </a:lnTo>
                      <a:lnTo>
                        <a:pt x="80" y="1"/>
                      </a:lnTo>
                      <a:lnTo>
                        <a:pt x="81" y="1"/>
                      </a:lnTo>
                      <a:lnTo>
                        <a:pt x="82" y="1"/>
                      </a:lnTo>
                      <a:lnTo>
                        <a:pt x="83" y="1"/>
                      </a:lnTo>
                      <a:lnTo>
                        <a:pt x="83" y="2"/>
                      </a:lnTo>
                      <a:lnTo>
                        <a:pt x="84" y="2"/>
                      </a:lnTo>
                      <a:close/>
                      <a:moveTo>
                        <a:pt x="51" y="7"/>
                      </a:move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42" y="5"/>
                      </a:lnTo>
                      <a:lnTo>
                        <a:pt x="43" y="5"/>
                      </a:lnTo>
                      <a:lnTo>
                        <a:pt x="43" y="6"/>
                      </a:lnTo>
                      <a:lnTo>
                        <a:pt x="44" y="6"/>
                      </a:lnTo>
                      <a:lnTo>
                        <a:pt x="45" y="6"/>
                      </a:lnTo>
                      <a:lnTo>
                        <a:pt x="46" y="6"/>
                      </a:lnTo>
                      <a:lnTo>
                        <a:pt x="47" y="6"/>
                      </a:lnTo>
                      <a:lnTo>
                        <a:pt x="48" y="6"/>
                      </a:lnTo>
                      <a:lnTo>
                        <a:pt x="49" y="6"/>
                      </a:lnTo>
                      <a:lnTo>
                        <a:pt x="49" y="7"/>
                      </a:lnTo>
                      <a:lnTo>
                        <a:pt x="50" y="7"/>
                      </a:lnTo>
                      <a:lnTo>
                        <a:pt x="51" y="7"/>
                      </a:lnTo>
                      <a:close/>
                    </a:path>
                  </a:pathLst>
                </a:custGeom>
                <a:solidFill>
                  <a:srgbClr val="9E9E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06" name="Freeform 1106">
                  <a:extLst>
                    <a:ext uri="{FF2B5EF4-FFF2-40B4-BE49-F238E27FC236}">
                      <a16:creationId xmlns:a16="http://schemas.microsoft.com/office/drawing/2014/main" id="{872BAD42-0AA5-4A4A-8E36-B147FFF86DB9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40" y="89"/>
                  <a:ext cx="76" cy="13"/>
                </a:xfrm>
                <a:custGeom>
                  <a:avLst/>
                  <a:gdLst>
                    <a:gd name="T0" fmla="*/ 76 w 76"/>
                    <a:gd name="T1" fmla="*/ 2 h 13"/>
                    <a:gd name="T2" fmla="*/ 58 w 76"/>
                    <a:gd name="T3" fmla="*/ 5 h 13"/>
                    <a:gd name="T4" fmla="*/ 58 w 76"/>
                    <a:gd name="T5" fmla="*/ 4 h 13"/>
                    <a:gd name="T6" fmla="*/ 58 w 76"/>
                    <a:gd name="T7" fmla="*/ 3 h 13"/>
                    <a:gd name="T8" fmla="*/ 58 w 76"/>
                    <a:gd name="T9" fmla="*/ 2 h 13"/>
                    <a:gd name="T10" fmla="*/ 58 w 76"/>
                    <a:gd name="T11" fmla="*/ 2 h 13"/>
                    <a:gd name="T12" fmla="*/ 69 w 76"/>
                    <a:gd name="T13" fmla="*/ 0 h 13"/>
                    <a:gd name="T14" fmla="*/ 70 w 76"/>
                    <a:gd name="T15" fmla="*/ 0 h 13"/>
                    <a:gd name="T16" fmla="*/ 70 w 76"/>
                    <a:gd name="T17" fmla="*/ 0 h 13"/>
                    <a:gd name="T18" fmla="*/ 70 w 76"/>
                    <a:gd name="T19" fmla="*/ 0 h 13"/>
                    <a:gd name="T20" fmla="*/ 71 w 76"/>
                    <a:gd name="T21" fmla="*/ 1 h 13"/>
                    <a:gd name="T22" fmla="*/ 71 w 76"/>
                    <a:gd name="T23" fmla="*/ 1 h 13"/>
                    <a:gd name="T24" fmla="*/ 72 w 76"/>
                    <a:gd name="T25" fmla="*/ 1 h 13"/>
                    <a:gd name="T26" fmla="*/ 72 w 76"/>
                    <a:gd name="T27" fmla="*/ 1 h 13"/>
                    <a:gd name="T28" fmla="*/ 73 w 76"/>
                    <a:gd name="T29" fmla="*/ 1 h 13"/>
                    <a:gd name="T30" fmla="*/ 73 w 76"/>
                    <a:gd name="T31" fmla="*/ 1 h 13"/>
                    <a:gd name="T32" fmla="*/ 74 w 76"/>
                    <a:gd name="T33" fmla="*/ 1 h 13"/>
                    <a:gd name="T34" fmla="*/ 74 w 76"/>
                    <a:gd name="T35" fmla="*/ 1 h 13"/>
                    <a:gd name="T36" fmla="*/ 75 w 76"/>
                    <a:gd name="T37" fmla="*/ 1 h 13"/>
                    <a:gd name="T38" fmla="*/ 75 w 76"/>
                    <a:gd name="T39" fmla="*/ 2 h 13"/>
                    <a:gd name="T40" fmla="*/ 75 w 76"/>
                    <a:gd name="T41" fmla="*/ 2 h 13"/>
                    <a:gd name="T42" fmla="*/ 76 w 76"/>
                    <a:gd name="T43" fmla="*/ 2 h 13"/>
                    <a:gd name="T44" fmla="*/ 76 w 76"/>
                    <a:gd name="T45" fmla="*/ 2 h 13"/>
                    <a:gd name="T46" fmla="*/ 76 w 76"/>
                    <a:gd name="T47" fmla="*/ 2 h 13"/>
                    <a:gd name="T48" fmla="*/ 42 w 76"/>
                    <a:gd name="T49" fmla="*/ 7 h 13"/>
                    <a:gd name="T50" fmla="*/ 0 w 76"/>
                    <a:gd name="T51" fmla="*/ 13 h 13"/>
                    <a:gd name="T52" fmla="*/ 0 w 76"/>
                    <a:gd name="T53" fmla="*/ 12 h 13"/>
                    <a:gd name="T54" fmla="*/ 0 w 76"/>
                    <a:gd name="T55" fmla="*/ 12 h 13"/>
                    <a:gd name="T56" fmla="*/ 0 w 76"/>
                    <a:gd name="T57" fmla="*/ 11 h 13"/>
                    <a:gd name="T58" fmla="*/ 1 w 76"/>
                    <a:gd name="T59" fmla="*/ 10 h 13"/>
                    <a:gd name="T60" fmla="*/ 37 w 76"/>
                    <a:gd name="T61" fmla="*/ 5 h 13"/>
                    <a:gd name="T62" fmla="*/ 37 w 76"/>
                    <a:gd name="T63" fmla="*/ 5 h 13"/>
                    <a:gd name="T64" fmla="*/ 37 w 76"/>
                    <a:gd name="T65" fmla="*/ 5 h 13"/>
                    <a:gd name="T66" fmla="*/ 37 w 76"/>
                    <a:gd name="T67" fmla="*/ 5 h 13"/>
                    <a:gd name="T68" fmla="*/ 38 w 76"/>
                    <a:gd name="T69" fmla="*/ 5 h 13"/>
                    <a:gd name="T70" fmla="*/ 38 w 76"/>
                    <a:gd name="T71" fmla="*/ 6 h 13"/>
                    <a:gd name="T72" fmla="*/ 38 w 76"/>
                    <a:gd name="T73" fmla="*/ 6 h 13"/>
                    <a:gd name="T74" fmla="*/ 38 w 76"/>
                    <a:gd name="T75" fmla="*/ 6 h 13"/>
                    <a:gd name="T76" fmla="*/ 39 w 76"/>
                    <a:gd name="T77" fmla="*/ 6 h 13"/>
                    <a:gd name="T78" fmla="*/ 39 w 76"/>
                    <a:gd name="T79" fmla="*/ 6 h 13"/>
                    <a:gd name="T80" fmla="*/ 39 w 76"/>
                    <a:gd name="T81" fmla="*/ 6 h 13"/>
                    <a:gd name="T82" fmla="*/ 40 w 76"/>
                    <a:gd name="T83" fmla="*/ 6 h 13"/>
                    <a:gd name="T84" fmla="*/ 40 w 76"/>
                    <a:gd name="T85" fmla="*/ 7 h 13"/>
                    <a:gd name="T86" fmla="*/ 40 w 76"/>
                    <a:gd name="T87" fmla="*/ 7 h 13"/>
                    <a:gd name="T88" fmla="*/ 41 w 76"/>
                    <a:gd name="T89" fmla="*/ 7 h 13"/>
                    <a:gd name="T90" fmla="*/ 41 w 76"/>
                    <a:gd name="T91" fmla="*/ 7 h 13"/>
                    <a:gd name="T92" fmla="*/ 42 w 76"/>
                    <a:gd name="T93" fmla="*/ 7 h 1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6"/>
                    <a:gd name="T142" fmla="*/ 0 h 13"/>
                    <a:gd name="T143" fmla="*/ 76 w 76"/>
                    <a:gd name="T144" fmla="*/ 13 h 1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6" h="13">
                      <a:moveTo>
                        <a:pt x="76" y="2"/>
                      </a:moveTo>
                      <a:lnTo>
                        <a:pt x="58" y="5"/>
                      </a:lnTo>
                      <a:lnTo>
                        <a:pt x="58" y="4"/>
                      </a:lnTo>
                      <a:lnTo>
                        <a:pt x="58" y="3"/>
                      </a:lnTo>
                      <a:lnTo>
                        <a:pt x="58" y="2"/>
                      </a:lnTo>
                      <a:lnTo>
                        <a:pt x="69" y="0"/>
                      </a:lnTo>
                      <a:lnTo>
                        <a:pt x="70" y="0"/>
                      </a:lnTo>
                      <a:lnTo>
                        <a:pt x="71" y="1"/>
                      </a:lnTo>
                      <a:lnTo>
                        <a:pt x="72" y="1"/>
                      </a:lnTo>
                      <a:lnTo>
                        <a:pt x="73" y="1"/>
                      </a:lnTo>
                      <a:lnTo>
                        <a:pt x="74" y="1"/>
                      </a:lnTo>
                      <a:lnTo>
                        <a:pt x="75" y="1"/>
                      </a:lnTo>
                      <a:lnTo>
                        <a:pt x="75" y="2"/>
                      </a:lnTo>
                      <a:lnTo>
                        <a:pt x="76" y="2"/>
                      </a:lnTo>
                      <a:close/>
                      <a:moveTo>
                        <a:pt x="42" y="7"/>
                      </a:move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1" y="10"/>
                      </a:lnTo>
                      <a:lnTo>
                        <a:pt x="37" y="5"/>
                      </a:lnTo>
                      <a:lnTo>
                        <a:pt x="38" y="5"/>
                      </a:lnTo>
                      <a:lnTo>
                        <a:pt x="38" y="6"/>
                      </a:lnTo>
                      <a:lnTo>
                        <a:pt x="39" y="6"/>
                      </a:lnTo>
                      <a:lnTo>
                        <a:pt x="40" y="6"/>
                      </a:lnTo>
                      <a:lnTo>
                        <a:pt x="40" y="7"/>
                      </a:lnTo>
                      <a:lnTo>
                        <a:pt x="41" y="7"/>
                      </a:lnTo>
                      <a:lnTo>
                        <a:pt x="42" y="7"/>
                      </a:lnTo>
                      <a:close/>
                    </a:path>
                  </a:pathLst>
                </a:custGeom>
                <a:solidFill>
                  <a:srgbClr val="A5A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07" name="Freeform 1107">
                  <a:extLst>
                    <a:ext uri="{FF2B5EF4-FFF2-40B4-BE49-F238E27FC236}">
                      <a16:creationId xmlns:a16="http://schemas.microsoft.com/office/drawing/2014/main" id="{AE8FEC92-C2AC-43DC-92C9-8166B612B3BF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41" y="87"/>
                  <a:ext cx="68" cy="12"/>
                </a:xfrm>
                <a:custGeom>
                  <a:avLst/>
                  <a:gdLst>
                    <a:gd name="T0" fmla="*/ 68 w 68"/>
                    <a:gd name="T1" fmla="*/ 2 h 12"/>
                    <a:gd name="T2" fmla="*/ 57 w 68"/>
                    <a:gd name="T3" fmla="*/ 4 h 12"/>
                    <a:gd name="T4" fmla="*/ 57 w 68"/>
                    <a:gd name="T5" fmla="*/ 3 h 12"/>
                    <a:gd name="T6" fmla="*/ 57 w 68"/>
                    <a:gd name="T7" fmla="*/ 2 h 12"/>
                    <a:gd name="T8" fmla="*/ 57 w 68"/>
                    <a:gd name="T9" fmla="*/ 1 h 12"/>
                    <a:gd name="T10" fmla="*/ 57 w 68"/>
                    <a:gd name="T11" fmla="*/ 1 h 12"/>
                    <a:gd name="T12" fmla="*/ 61 w 68"/>
                    <a:gd name="T13" fmla="*/ 0 h 12"/>
                    <a:gd name="T14" fmla="*/ 61 w 68"/>
                    <a:gd name="T15" fmla="*/ 0 h 12"/>
                    <a:gd name="T16" fmla="*/ 62 w 68"/>
                    <a:gd name="T17" fmla="*/ 0 h 12"/>
                    <a:gd name="T18" fmla="*/ 62 w 68"/>
                    <a:gd name="T19" fmla="*/ 0 h 12"/>
                    <a:gd name="T20" fmla="*/ 62 w 68"/>
                    <a:gd name="T21" fmla="*/ 1 h 12"/>
                    <a:gd name="T22" fmla="*/ 63 w 68"/>
                    <a:gd name="T23" fmla="*/ 1 h 12"/>
                    <a:gd name="T24" fmla="*/ 63 w 68"/>
                    <a:gd name="T25" fmla="*/ 1 h 12"/>
                    <a:gd name="T26" fmla="*/ 64 w 68"/>
                    <a:gd name="T27" fmla="*/ 1 h 12"/>
                    <a:gd name="T28" fmla="*/ 64 w 68"/>
                    <a:gd name="T29" fmla="*/ 1 h 12"/>
                    <a:gd name="T30" fmla="*/ 65 w 68"/>
                    <a:gd name="T31" fmla="*/ 1 h 12"/>
                    <a:gd name="T32" fmla="*/ 65 w 68"/>
                    <a:gd name="T33" fmla="*/ 1 h 12"/>
                    <a:gd name="T34" fmla="*/ 66 w 68"/>
                    <a:gd name="T35" fmla="*/ 1 h 12"/>
                    <a:gd name="T36" fmla="*/ 66 w 68"/>
                    <a:gd name="T37" fmla="*/ 2 h 12"/>
                    <a:gd name="T38" fmla="*/ 67 w 68"/>
                    <a:gd name="T39" fmla="*/ 2 h 12"/>
                    <a:gd name="T40" fmla="*/ 67 w 68"/>
                    <a:gd name="T41" fmla="*/ 2 h 12"/>
                    <a:gd name="T42" fmla="*/ 68 w 68"/>
                    <a:gd name="T43" fmla="*/ 2 h 12"/>
                    <a:gd name="T44" fmla="*/ 68 w 68"/>
                    <a:gd name="T45" fmla="*/ 2 h 12"/>
                    <a:gd name="T46" fmla="*/ 68 w 68"/>
                    <a:gd name="T47" fmla="*/ 2 h 12"/>
                    <a:gd name="T48" fmla="*/ 36 w 68"/>
                    <a:gd name="T49" fmla="*/ 7 h 12"/>
                    <a:gd name="T50" fmla="*/ 0 w 68"/>
                    <a:gd name="T51" fmla="*/ 12 h 12"/>
                    <a:gd name="T52" fmla="*/ 0 w 68"/>
                    <a:gd name="T53" fmla="*/ 11 h 12"/>
                    <a:gd name="T54" fmla="*/ 0 w 68"/>
                    <a:gd name="T55" fmla="*/ 11 h 12"/>
                    <a:gd name="T56" fmla="*/ 0 w 68"/>
                    <a:gd name="T57" fmla="*/ 10 h 12"/>
                    <a:gd name="T58" fmla="*/ 0 w 68"/>
                    <a:gd name="T59" fmla="*/ 9 h 12"/>
                    <a:gd name="T60" fmla="*/ 34 w 68"/>
                    <a:gd name="T61" fmla="*/ 4 h 12"/>
                    <a:gd name="T62" fmla="*/ 34 w 68"/>
                    <a:gd name="T63" fmla="*/ 4 h 12"/>
                    <a:gd name="T64" fmla="*/ 34 w 68"/>
                    <a:gd name="T65" fmla="*/ 5 h 12"/>
                    <a:gd name="T66" fmla="*/ 34 w 68"/>
                    <a:gd name="T67" fmla="*/ 5 h 12"/>
                    <a:gd name="T68" fmla="*/ 34 w 68"/>
                    <a:gd name="T69" fmla="*/ 5 h 12"/>
                    <a:gd name="T70" fmla="*/ 34 w 68"/>
                    <a:gd name="T71" fmla="*/ 5 h 12"/>
                    <a:gd name="T72" fmla="*/ 34 w 68"/>
                    <a:gd name="T73" fmla="*/ 6 h 12"/>
                    <a:gd name="T74" fmla="*/ 34 w 68"/>
                    <a:gd name="T75" fmla="*/ 6 h 12"/>
                    <a:gd name="T76" fmla="*/ 35 w 68"/>
                    <a:gd name="T77" fmla="*/ 6 h 12"/>
                    <a:gd name="T78" fmla="*/ 35 w 68"/>
                    <a:gd name="T79" fmla="*/ 6 h 12"/>
                    <a:gd name="T80" fmla="*/ 35 w 68"/>
                    <a:gd name="T81" fmla="*/ 6 h 12"/>
                    <a:gd name="T82" fmla="*/ 35 w 68"/>
                    <a:gd name="T83" fmla="*/ 7 h 12"/>
                    <a:gd name="T84" fmla="*/ 36 w 68"/>
                    <a:gd name="T85" fmla="*/ 7 h 1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68"/>
                    <a:gd name="T130" fmla="*/ 0 h 12"/>
                    <a:gd name="T131" fmla="*/ 68 w 68"/>
                    <a:gd name="T132" fmla="*/ 12 h 1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68" h="12">
                      <a:moveTo>
                        <a:pt x="68" y="2"/>
                      </a:moveTo>
                      <a:lnTo>
                        <a:pt x="57" y="4"/>
                      </a:lnTo>
                      <a:lnTo>
                        <a:pt x="57" y="3"/>
                      </a:lnTo>
                      <a:lnTo>
                        <a:pt x="57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lnTo>
                        <a:pt x="62" y="0"/>
                      </a:lnTo>
                      <a:lnTo>
                        <a:pt x="62" y="1"/>
                      </a:lnTo>
                      <a:lnTo>
                        <a:pt x="63" y="1"/>
                      </a:lnTo>
                      <a:lnTo>
                        <a:pt x="64" y="1"/>
                      </a:lnTo>
                      <a:lnTo>
                        <a:pt x="65" y="1"/>
                      </a:lnTo>
                      <a:lnTo>
                        <a:pt x="66" y="1"/>
                      </a:lnTo>
                      <a:lnTo>
                        <a:pt x="66" y="2"/>
                      </a:lnTo>
                      <a:lnTo>
                        <a:pt x="67" y="2"/>
                      </a:lnTo>
                      <a:lnTo>
                        <a:pt x="68" y="2"/>
                      </a:lnTo>
                      <a:close/>
                      <a:moveTo>
                        <a:pt x="36" y="7"/>
                      </a:move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34" y="4"/>
                      </a:lnTo>
                      <a:lnTo>
                        <a:pt x="34" y="5"/>
                      </a:lnTo>
                      <a:lnTo>
                        <a:pt x="34" y="6"/>
                      </a:lnTo>
                      <a:lnTo>
                        <a:pt x="35" y="6"/>
                      </a:lnTo>
                      <a:lnTo>
                        <a:pt x="35" y="7"/>
                      </a:lnTo>
                      <a:lnTo>
                        <a:pt x="36" y="7"/>
                      </a:lnTo>
                      <a:close/>
                    </a:path>
                  </a:pathLst>
                </a:custGeom>
                <a:solidFill>
                  <a:srgbClr val="B2B2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08" name="Freeform 1108">
                  <a:extLst>
                    <a:ext uri="{FF2B5EF4-FFF2-40B4-BE49-F238E27FC236}">
                      <a16:creationId xmlns:a16="http://schemas.microsoft.com/office/drawing/2014/main" id="{8CEE98FD-C3F6-48AD-AB31-A8E4696D4424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41" y="86"/>
                  <a:ext cx="61" cy="10"/>
                </a:xfrm>
                <a:custGeom>
                  <a:avLst/>
                  <a:gdLst>
                    <a:gd name="T0" fmla="*/ 61 w 61"/>
                    <a:gd name="T1" fmla="*/ 1 h 10"/>
                    <a:gd name="T2" fmla="*/ 57 w 61"/>
                    <a:gd name="T3" fmla="*/ 2 h 10"/>
                    <a:gd name="T4" fmla="*/ 57 w 61"/>
                    <a:gd name="T5" fmla="*/ 1 h 10"/>
                    <a:gd name="T6" fmla="*/ 57 w 61"/>
                    <a:gd name="T7" fmla="*/ 1 h 10"/>
                    <a:gd name="T8" fmla="*/ 58 w 61"/>
                    <a:gd name="T9" fmla="*/ 1 h 10"/>
                    <a:gd name="T10" fmla="*/ 58 w 61"/>
                    <a:gd name="T11" fmla="*/ 0 h 10"/>
                    <a:gd name="T12" fmla="*/ 58 w 61"/>
                    <a:gd name="T13" fmla="*/ 1 h 10"/>
                    <a:gd name="T14" fmla="*/ 59 w 61"/>
                    <a:gd name="T15" fmla="*/ 1 h 10"/>
                    <a:gd name="T16" fmla="*/ 59 w 61"/>
                    <a:gd name="T17" fmla="*/ 1 h 10"/>
                    <a:gd name="T18" fmla="*/ 59 w 61"/>
                    <a:gd name="T19" fmla="*/ 1 h 10"/>
                    <a:gd name="T20" fmla="*/ 60 w 61"/>
                    <a:gd name="T21" fmla="*/ 1 h 10"/>
                    <a:gd name="T22" fmla="*/ 60 w 61"/>
                    <a:gd name="T23" fmla="*/ 1 h 10"/>
                    <a:gd name="T24" fmla="*/ 60 w 61"/>
                    <a:gd name="T25" fmla="*/ 1 h 10"/>
                    <a:gd name="T26" fmla="*/ 61 w 61"/>
                    <a:gd name="T27" fmla="*/ 1 h 10"/>
                    <a:gd name="T28" fmla="*/ 61 w 61"/>
                    <a:gd name="T29" fmla="*/ 1 h 10"/>
                    <a:gd name="T30" fmla="*/ 34 w 61"/>
                    <a:gd name="T31" fmla="*/ 5 h 10"/>
                    <a:gd name="T32" fmla="*/ 0 w 61"/>
                    <a:gd name="T33" fmla="*/ 10 h 10"/>
                    <a:gd name="T34" fmla="*/ 0 w 61"/>
                    <a:gd name="T35" fmla="*/ 9 h 10"/>
                    <a:gd name="T36" fmla="*/ 0 w 61"/>
                    <a:gd name="T37" fmla="*/ 9 h 10"/>
                    <a:gd name="T38" fmla="*/ 0 w 61"/>
                    <a:gd name="T39" fmla="*/ 8 h 10"/>
                    <a:gd name="T40" fmla="*/ 1 w 61"/>
                    <a:gd name="T41" fmla="*/ 7 h 10"/>
                    <a:gd name="T42" fmla="*/ 34 w 61"/>
                    <a:gd name="T43" fmla="*/ 2 h 10"/>
                    <a:gd name="T44" fmla="*/ 34 w 61"/>
                    <a:gd name="T45" fmla="*/ 3 h 10"/>
                    <a:gd name="T46" fmla="*/ 34 w 61"/>
                    <a:gd name="T47" fmla="*/ 4 h 10"/>
                    <a:gd name="T48" fmla="*/ 34 w 61"/>
                    <a:gd name="T49" fmla="*/ 4 h 10"/>
                    <a:gd name="T50" fmla="*/ 34 w 61"/>
                    <a:gd name="T51" fmla="*/ 5 h 1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1"/>
                    <a:gd name="T79" fmla="*/ 0 h 10"/>
                    <a:gd name="T80" fmla="*/ 61 w 61"/>
                    <a:gd name="T81" fmla="*/ 10 h 10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1" h="10">
                      <a:moveTo>
                        <a:pt x="61" y="1"/>
                      </a:moveTo>
                      <a:lnTo>
                        <a:pt x="57" y="2"/>
                      </a:lnTo>
                      <a:lnTo>
                        <a:pt x="57" y="1"/>
                      </a:lnTo>
                      <a:lnTo>
                        <a:pt x="58" y="1"/>
                      </a:lnTo>
                      <a:lnTo>
                        <a:pt x="58" y="0"/>
                      </a:lnTo>
                      <a:lnTo>
                        <a:pt x="58" y="1"/>
                      </a:lnTo>
                      <a:lnTo>
                        <a:pt x="59" y="1"/>
                      </a:lnTo>
                      <a:lnTo>
                        <a:pt x="60" y="1"/>
                      </a:lnTo>
                      <a:lnTo>
                        <a:pt x="61" y="1"/>
                      </a:lnTo>
                      <a:close/>
                      <a:moveTo>
                        <a:pt x="34" y="5"/>
                      </a:move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34" y="2"/>
                      </a:lnTo>
                      <a:lnTo>
                        <a:pt x="34" y="3"/>
                      </a:lnTo>
                      <a:lnTo>
                        <a:pt x="34" y="4"/>
                      </a:lnTo>
                      <a:lnTo>
                        <a:pt x="34" y="5"/>
                      </a:lnTo>
                      <a:close/>
                    </a:path>
                  </a:pathLst>
                </a:custGeom>
                <a:solidFill>
                  <a:srgbClr val="BABA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09" name="Freeform 1109">
                  <a:extLst>
                    <a:ext uri="{FF2B5EF4-FFF2-40B4-BE49-F238E27FC236}">
                      <a16:creationId xmlns:a16="http://schemas.microsoft.com/office/drawing/2014/main" id="{604B0A4F-01CA-4C92-965B-F80765ADBF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" y="85"/>
                  <a:ext cx="33" cy="8"/>
                </a:xfrm>
                <a:custGeom>
                  <a:avLst/>
                  <a:gdLst>
                    <a:gd name="T0" fmla="*/ 33 w 33"/>
                    <a:gd name="T1" fmla="*/ 3 h 8"/>
                    <a:gd name="T2" fmla="*/ 0 w 33"/>
                    <a:gd name="T3" fmla="*/ 8 h 8"/>
                    <a:gd name="T4" fmla="*/ 0 w 33"/>
                    <a:gd name="T5" fmla="*/ 7 h 8"/>
                    <a:gd name="T6" fmla="*/ 0 w 33"/>
                    <a:gd name="T7" fmla="*/ 7 h 8"/>
                    <a:gd name="T8" fmla="*/ 0 w 33"/>
                    <a:gd name="T9" fmla="*/ 6 h 8"/>
                    <a:gd name="T10" fmla="*/ 0 w 33"/>
                    <a:gd name="T11" fmla="*/ 5 h 8"/>
                    <a:gd name="T12" fmla="*/ 33 w 33"/>
                    <a:gd name="T13" fmla="*/ 0 h 8"/>
                    <a:gd name="T14" fmla="*/ 33 w 33"/>
                    <a:gd name="T15" fmla="*/ 1 h 8"/>
                    <a:gd name="T16" fmla="*/ 33 w 33"/>
                    <a:gd name="T17" fmla="*/ 2 h 8"/>
                    <a:gd name="T18" fmla="*/ 33 w 33"/>
                    <a:gd name="T19" fmla="*/ 2 h 8"/>
                    <a:gd name="T20" fmla="*/ 33 w 33"/>
                    <a:gd name="T21" fmla="*/ 3 h 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3"/>
                    <a:gd name="T34" fmla="*/ 0 h 8"/>
                    <a:gd name="T35" fmla="*/ 33 w 33"/>
                    <a:gd name="T36" fmla="*/ 8 h 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3" h="8">
                      <a:moveTo>
                        <a:pt x="33" y="3"/>
                      </a:move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2"/>
                      </a:lnTo>
                      <a:lnTo>
                        <a:pt x="33" y="3"/>
                      </a:lnTo>
                      <a:close/>
                    </a:path>
                  </a:pathLst>
                </a:custGeom>
                <a:solidFill>
                  <a:srgbClr val="C6C6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10" name="Freeform 1110">
                  <a:extLst>
                    <a:ext uri="{FF2B5EF4-FFF2-40B4-BE49-F238E27FC236}">
                      <a16:creationId xmlns:a16="http://schemas.microsoft.com/office/drawing/2014/main" id="{6498B772-D686-4EFF-9117-D0CCC27757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" y="82"/>
                  <a:ext cx="33" cy="8"/>
                </a:xfrm>
                <a:custGeom>
                  <a:avLst/>
                  <a:gdLst>
                    <a:gd name="T0" fmla="*/ 33 w 33"/>
                    <a:gd name="T1" fmla="*/ 3 h 8"/>
                    <a:gd name="T2" fmla="*/ 0 w 33"/>
                    <a:gd name="T3" fmla="*/ 8 h 8"/>
                    <a:gd name="T4" fmla="*/ 0 w 33"/>
                    <a:gd name="T5" fmla="*/ 8 h 8"/>
                    <a:gd name="T6" fmla="*/ 0 w 33"/>
                    <a:gd name="T7" fmla="*/ 8 h 8"/>
                    <a:gd name="T8" fmla="*/ 0 w 33"/>
                    <a:gd name="T9" fmla="*/ 8 h 8"/>
                    <a:gd name="T10" fmla="*/ 0 w 33"/>
                    <a:gd name="T11" fmla="*/ 8 h 8"/>
                    <a:gd name="T12" fmla="*/ 0 w 33"/>
                    <a:gd name="T13" fmla="*/ 7 h 8"/>
                    <a:gd name="T14" fmla="*/ 0 w 33"/>
                    <a:gd name="T15" fmla="*/ 7 h 8"/>
                    <a:gd name="T16" fmla="*/ 0 w 33"/>
                    <a:gd name="T17" fmla="*/ 6 h 8"/>
                    <a:gd name="T18" fmla="*/ 0 w 33"/>
                    <a:gd name="T19" fmla="*/ 5 h 8"/>
                    <a:gd name="T20" fmla="*/ 33 w 33"/>
                    <a:gd name="T21" fmla="*/ 0 h 8"/>
                    <a:gd name="T22" fmla="*/ 33 w 33"/>
                    <a:gd name="T23" fmla="*/ 1 h 8"/>
                    <a:gd name="T24" fmla="*/ 33 w 33"/>
                    <a:gd name="T25" fmla="*/ 2 h 8"/>
                    <a:gd name="T26" fmla="*/ 33 w 33"/>
                    <a:gd name="T27" fmla="*/ 2 h 8"/>
                    <a:gd name="T28" fmla="*/ 33 w 33"/>
                    <a:gd name="T29" fmla="*/ 3 h 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3"/>
                    <a:gd name="T46" fmla="*/ 0 h 8"/>
                    <a:gd name="T47" fmla="*/ 33 w 33"/>
                    <a:gd name="T48" fmla="*/ 8 h 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3" h="8">
                      <a:moveTo>
                        <a:pt x="33" y="3"/>
                      </a:move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2"/>
                      </a:lnTo>
                      <a:lnTo>
                        <a:pt x="33" y="3"/>
                      </a:lnTo>
                      <a:close/>
                    </a:path>
                  </a:pathLst>
                </a:custGeom>
                <a:solidFill>
                  <a:srgbClr val="CECE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11" name="Freeform 1111">
                  <a:extLst>
                    <a:ext uri="{FF2B5EF4-FFF2-40B4-BE49-F238E27FC236}">
                      <a16:creationId xmlns:a16="http://schemas.microsoft.com/office/drawing/2014/main" id="{3FF9E81F-4D26-413F-AFC8-F253A6D282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" y="81"/>
                  <a:ext cx="34" cy="6"/>
                </a:xfrm>
                <a:custGeom>
                  <a:avLst/>
                  <a:gdLst>
                    <a:gd name="T0" fmla="*/ 34 w 34"/>
                    <a:gd name="T1" fmla="*/ 1 h 6"/>
                    <a:gd name="T2" fmla="*/ 1 w 34"/>
                    <a:gd name="T3" fmla="*/ 6 h 6"/>
                    <a:gd name="T4" fmla="*/ 1 w 34"/>
                    <a:gd name="T5" fmla="*/ 6 h 6"/>
                    <a:gd name="T6" fmla="*/ 0 w 34"/>
                    <a:gd name="T7" fmla="*/ 5 h 6"/>
                    <a:gd name="T8" fmla="*/ 0 w 34"/>
                    <a:gd name="T9" fmla="*/ 4 h 6"/>
                    <a:gd name="T10" fmla="*/ 0 w 34"/>
                    <a:gd name="T11" fmla="*/ 3 h 6"/>
                    <a:gd name="T12" fmla="*/ 26 w 34"/>
                    <a:gd name="T13" fmla="*/ 0 h 6"/>
                    <a:gd name="T14" fmla="*/ 26 w 34"/>
                    <a:gd name="T15" fmla="*/ 0 h 6"/>
                    <a:gd name="T16" fmla="*/ 27 w 34"/>
                    <a:gd name="T17" fmla="*/ 0 h 6"/>
                    <a:gd name="T18" fmla="*/ 27 w 34"/>
                    <a:gd name="T19" fmla="*/ 0 h 6"/>
                    <a:gd name="T20" fmla="*/ 28 w 34"/>
                    <a:gd name="T21" fmla="*/ 0 h 6"/>
                    <a:gd name="T22" fmla="*/ 28 w 34"/>
                    <a:gd name="T23" fmla="*/ 0 h 6"/>
                    <a:gd name="T24" fmla="*/ 29 w 34"/>
                    <a:gd name="T25" fmla="*/ 0 h 6"/>
                    <a:gd name="T26" fmla="*/ 29 w 34"/>
                    <a:gd name="T27" fmla="*/ 0 h 6"/>
                    <a:gd name="T28" fmla="*/ 30 w 34"/>
                    <a:gd name="T29" fmla="*/ 0 h 6"/>
                    <a:gd name="T30" fmla="*/ 31 w 34"/>
                    <a:gd name="T31" fmla="*/ 0 h 6"/>
                    <a:gd name="T32" fmla="*/ 31 w 34"/>
                    <a:gd name="T33" fmla="*/ 0 h 6"/>
                    <a:gd name="T34" fmla="*/ 32 w 34"/>
                    <a:gd name="T35" fmla="*/ 1 h 6"/>
                    <a:gd name="T36" fmla="*/ 32 w 34"/>
                    <a:gd name="T37" fmla="*/ 1 h 6"/>
                    <a:gd name="T38" fmla="*/ 33 w 34"/>
                    <a:gd name="T39" fmla="*/ 1 h 6"/>
                    <a:gd name="T40" fmla="*/ 33 w 34"/>
                    <a:gd name="T41" fmla="*/ 1 h 6"/>
                    <a:gd name="T42" fmla="*/ 34 w 34"/>
                    <a:gd name="T43" fmla="*/ 1 h 6"/>
                    <a:gd name="T44" fmla="*/ 34 w 34"/>
                    <a:gd name="T45" fmla="*/ 1 h 6"/>
                    <a:gd name="T46" fmla="*/ 34 w 34"/>
                    <a:gd name="T47" fmla="*/ 1 h 6"/>
                    <a:gd name="T48" fmla="*/ 34 w 34"/>
                    <a:gd name="T49" fmla="*/ 1 h 6"/>
                    <a:gd name="T50" fmla="*/ 34 w 34"/>
                    <a:gd name="T51" fmla="*/ 1 h 6"/>
                    <a:gd name="T52" fmla="*/ 34 w 34"/>
                    <a:gd name="T53" fmla="*/ 1 h 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4"/>
                    <a:gd name="T82" fmla="*/ 0 h 6"/>
                    <a:gd name="T83" fmla="*/ 34 w 34"/>
                    <a:gd name="T84" fmla="*/ 6 h 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4" h="6">
                      <a:moveTo>
                        <a:pt x="34" y="1"/>
                      </a:moveTo>
                      <a:lnTo>
                        <a:pt x="1" y="6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29" y="0"/>
                      </a:lnTo>
                      <a:lnTo>
                        <a:pt x="30" y="0"/>
                      </a:lnTo>
                      <a:lnTo>
                        <a:pt x="31" y="0"/>
                      </a:lnTo>
                      <a:lnTo>
                        <a:pt x="32" y="1"/>
                      </a:lnTo>
                      <a:lnTo>
                        <a:pt x="33" y="1"/>
                      </a:lnTo>
                      <a:lnTo>
                        <a:pt x="34" y="1"/>
                      </a:lnTo>
                      <a:close/>
                    </a:path>
                  </a:pathLst>
                </a:custGeom>
                <a:solidFill>
                  <a:srgbClr val="DBDB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12" name="Freeform 1112">
                  <a:extLst>
                    <a:ext uri="{FF2B5EF4-FFF2-40B4-BE49-F238E27FC236}">
                      <a16:creationId xmlns:a16="http://schemas.microsoft.com/office/drawing/2014/main" id="{C6225492-B0F5-475A-8C2D-25C5BCA775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" y="79"/>
                  <a:ext cx="26" cy="5"/>
                </a:xfrm>
                <a:custGeom>
                  <a:avLst/>
                  <a:gdLst>
                    <a:gd name="T0" fmla="*/ 26 w 26"/>
                    <a:gd name="T1" fmla="*/ 2 h 5"/>
                    <a:gd name="T2" fmla="*/ 0 w 26"/>
                    <a:gd name="T3" fmla="*/ 5 h 5"/>
                    <a:gd name="T4" fmla="*/ 0 w 26"/>
                    <a:gd name="T5" fmla="*/ 5 h 5"/>
                    <a:gd name="T6" fmla="*/ 0 w 26"/>
                    <a:gd name="T7" fmla="*/ 4 h 5"/>
                    <a:gd name="T8" fmla="*/ 0 w 26"/>
                    <a:gd name="T9" fmla="*/ 3 h 5"/>
                    <a:gd name="T10" fmla="*/ 0 w 26"/>
                    <a:gd name="T11" fmla="*/ 2 h 5"/>
                    <a:gd name="T12" fmla="*/ 18 w 26"/>
                    <a:gd name="T13" fmla="*/ 0 h 5"/>
                    <a:gd name="T14" fmla="*/ 19 w 26"/>
                    <a:gd name="T15" fmla="*/ 0 h 5"/>
                    <a:gd name="T16" fmla="*/ 19 w 26"/>
                    <a:gd name="T17" fmla="*/ 0 h 5"/>
                    <a:gd name="T18" fmla="*/ 20 w 26"/>
                    <a:gd name="T19" fmla="*/ 0 h 5"/>
                    <a:gd name="T20" fmla="*/ 20 w 26"/>
                    <a:gd name="T21" fmla="*/ 0 h 5"/>
                    <a:gd name="T22" fmla="*/ 21 w 26"/>
                    <a:gd name="T23" fmla="*/ 0 h 5"/>
                    <a:gd name="T24" fmla="*/ 21 w 26"/>
                    <a:gd name="T25" fmla="*/ 1 h 5"/>
                    <a:gd name="T26" fmla="*/ 22 w 26"/>
                    <a:gd name="T27" fmla="*/ 1 h 5"/>
                    <a:gd name="T28" fmla="*/ 22 w 26"/>
                    <a:gd name="T29" fmla="*/ 1 h 5"/>
                    <a:gd name="T30" fmla="*/ 22 w 26"/>
                    <a:gd name="T31" fmla="*/ 1 h 5"/>
                    <a:gd name="T32" fmla="*/ 23 w 26"/>
                    <a:gd name="T33" fmla="*/ 1 h 5"/>
                    <a:gd name="T34" fmla="*/ 23 w 26"/>
                    <a:gd name="T35" fmla="*/ 1 h 5"/>
                    <a:gd name="T36" fmla="*/ 24 w 26"/>
                    <a:gd name="T37" fmla="*/ 1 h 5"/>
                    <a:gd name="T38" fmla="*/ 24 w 26"/>
                    <a:gd name="T39" fmla="*/ 1 h 5"/>
                    <a:gd name="T40" fmla="*/ 25 w 26"/>
                    <a:gd name="T41" fmla="*/ 1 h 5"/>
                    <a:gd name="T42" fmla="*/ 25 w 26"/>
                    <a:gd name="T43" fmla="*/ 1 h 5"/>
                    <a:gd name="T44" fmla="*/ 26 w 26"/>
                    <a:gd name="T45" fmla="*/ 2 h 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26"/>
                    <a:gd name="T70" fmla="*/ 0 h 5"/>
                    <a:gd name="T71" fmla="*/ 26 w 26"/>
                    <a:gd name="T72" fmla="*/ 5 h 5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26" h="5">
                      <a:moveTo>
                        <a:pt x="26" y="2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8" y="0"/>
                      </a:lnTo>
                      <a:lnTo>
                        <a:pt x="19" y="0"/>
                      </a:lnTo>
                      <a:lnTo>
                        <a:pt x="20" y="0"/>
                      </a:lnTo>
                      <a:lnTo>
                        <a:pt x="21" y="0"/>
                      </a:lnTo>
                      <a:lnTo>
                        <a:pt x="21" y="1"/>
                      </a:lnTo>
                      <a:lnTo>
                        <a:pt x="22" y="1"/>
                      </a:lnTo>
                      <a:lnTo>
                        <a:pt x="23" y="1"/>
                      </a:lnTo>
                      <a:lnTo>
                        <a:pt x="24" y="1"/>
                      </a:lnTo>
                      <a:lnTo>
                        <a:pt x="25" y="1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E5E5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13" name="Freeform 1113">
                  <a:extLst>
                    <a:ext uri="{FF2B5EF4-FFF2-40B4-BE49-F238E27FC236}">
                      <a16:creationId xmlns:a16="http://schemas.microsoft.com/office/drawing/2014/main" id="{71666A05-AD15-442A-9423-6554C80947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" y="76"/>
                  <a:ext cx="18" cy="5"/>
                </a:xfrm>
                <a:custGeom>
                  <a:avLst/>
                  <a:gdLst>
                    <a:gd name="T0" fmla="*/ 18 w 18"/>
                    <a:gd name="T1" fmla="*/ 3 h 5"/>
                    <a:gd name="T2" fmla="*/ 0 w 18"/>
                    <a:gd name="T3" fmla="*/ 5 h 5"/>
                    <a:gd name="T4" fmla="*/ 0 w 18"/>
                    <a:gd name="T5" fmla="*/ 5 h 5"/>
                    <a:gd name="T6" fmla="*/ 0 w 18"/>
                    <a:gd name="T7" fmla="*/ 5 h 5"/>
                    <a:gd name="T8" fmla="*/ 0 w 18"/>
                    <a:gd name="T9" fmla="*/ 4 h 5"/>
                    <a:gd name="T10" fmla="*/ 0 w 18"/>
                    <a:gd name="T11" fmla="*/ 4 h 5"/>
                    <a:gd name="T12" fmla="*/ 1 w 18"/>
                    <a:gd name="T13" fmla="*/ 3 h 5"/>
                    <a:gd name="T14" fmla="*/ 1 w 18"/>
                    <a:gd name="T15" fmla="*/ 3 h 5"/>
                    <a:gd name="T16" fmla="*/ 1 w 18"/>
                    <a:gd name="T17" fmla="*/ 3 h 5"/>
                    <a:gd name="T18" fmla="*/ 1 w 18"/>
                    <a:gd name="T19" fmla="*/ 2 h 5"/>
                    <a:gd name="T20" fmla="*/ 14 w 18"/>
                    <a:gd name="T21" fmla="*/ 0 h 5"/>
                    <a:gd name="T22" fmla="*/ 14 w 18"/>
                    <a:gd name="T23" fmla="*/ 1 h 5"/>
                    <a:gd name="T24" fmla="*/ 14 w 18"/>
                    <a:gd name="T25" fmla="*/ 1 h 5"/>
                    <a:gd name="T26" fmla="*/ 14 w 18"/>
                    <a:gd name="T27" fmla="*/ 1 h 5"/>
                    <a:gd name="T28" fmla="*/ 14 w 18"/>
                    <a:gd name="T29" fmla="*/ 1 h 5"/>
                    <a:gd name="T30" fmla="*/ 15 w 18"/>
                    <a:gd name="T31" fmla="*/ 1 h 5"/>
                    <a:gd name="T32" fmla="*/ 15 w 18"/>
                    <a:gd name="T33" fmla="*/ 1 h 5"/>
                    <a:gd name="T34" fmla="*/ 16 w 18"/>
                    <a:gd name="T35" fmla="*/ 2 h 5"/>
                    <a:gd name="T36" fmla="*/ 16 w 18"/>
                    <a:gd name="T37" fmla="*/ 2 h 5"/>
                    <a:gd name="T38" fmla="*/ 17 w 18"/>
                    <a:gd name="T39" fmla="*/ 2 h 5"/>
                    <a:gd name="T40" fmla="*/ 17 w 18"/>
                    <a:gd name="T41" fmla="*/ 2 h 5"/>
                    <a:gd name="T42" fmla="*/ 18 w 18"/>
                    <a:gd name="T43" fmla="*/ 2 h 5"/>
                    <a:gd name="T44" fmla="*/ 18 w 18"/>
                    <a:gd name="T45" fmla="*/ 3 h 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8"/>
                    <a:gd name="T70" fmla="*/ 0 h 5"/>
                    <a:gd name="T71" fmla="*/ 18 w 18"/>
                    <a:gd name="T72" fmla="*/ 5 h 5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8" h="5">
                      <a:moveTo>
                        <a:pt x="18" y="3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14" y="0"/>
                      </a:lnTo>
                      <a:lnTo>
                        <a:pt x="14" y="1"/>
                      </a:lnTo>
                      <a:lnTo>
                        <a:pt x="15" y="1"/>
                      </a:lnTo>
                      <a:lnTo>
                        <a:pt x="16" y="2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EFE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14" name="Freeform 1114">
                  <a:extLst>
                    <a:ext uri="{FF2B5EF4-FFF2-40B4-BE49-F238E27FC236}">
                      <a16:creationId xmlns:a16="http://schemas.microsoft.com/office/drawing/2014/main" id="{565DD260-75BE-4A0A-AFB9-C66CD4C5F4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" y="74"/>
                  <a:ext cx="13" cy="4"/>
                </a:xfrm>
                <a:custGeom>
                  <a:avLst/>
                  <a:gdLst>
                    <a:gd name="T0" fmla="*/ 13 w 13"/>
                    <a:gd name="T1" fmla="*/ 2 h 4"/>
                    <a:gd name="T2" fmla="*/ 0 w 13"/>
                    <a:gd name="T3" fmla="*/ 4 h 4"/>
                    <a:gd name="T4" fmla="*/ 0 w 13"/>
                    <a:gd name="T5" fmla="*/ 4 h 4"/>
                    <a:gd name="T6" fmla="*/ 1 w 13"/>
                    <a:gd name="T7" fmla="*/ 4 h 4"/>
                    <a:gd name="T8" fmla="*/ 1 w 13"/>
                    <a:gd name="T9" fmla="*/ 4 h 4"/>
                    <a:gd name="T10" fmla="*/ 1 w 13"/>
                    <a:gd name="T11" fmla="*/ 4 h 4"/>
                    <a:gd name="T12" fmla="*/ 1 w 13"/>
                    <a:gd name="T13" fmla="*/ 4 h 4"/>
                    <a:gd name="T14" fmla="*/ 1 w 13"/>
                    <a:gd name="T15" fmla="*/ 4 h 4"/>
                    <a:gd name="T16" fmla="*/ 1 w 13"/>
                    <a:gd name="T17" fmla="*/ 3 h 4"/>
                    <a:gd name="T18" fmla="*/ 1 w 13"/>
                    <a:gd name="T19" fmla="*/ 3 h 4"/>
                    <a:gd name="T20" fmla="*/ 2 w 13"/>
                    <a:gd name="T21" fmla="*/ 2 h 4"/>
                    <a:gd name="T22" fmla="*/ 3 w 13"/>
                    <a:gd name="T23" fmla="*/ 2 h 4"/>
                    <a:gd name="T24" fmla="*/ 3 w 13"/>
                    <a:gd name="T25" fmla="*/ 1 h 4"/>
                    <a:gd name="T26" fmla="*/ 4 w 13"/>
                    <a:gd name="T27" fmla="*/ 1 h 4"/>
                    <a:gd name="T28" fmla="*/ 5 w 13"/>
                    <a:gd name="T29" fmla="*/ 1 h 4"/>
                    <a:gd name="T30" fmla="*/ 5 w 13"/>
                    <a:gd name="T31" fmla="*/ 1 h 4"/>
                    <a:gd name="T32" fmla="*/ 6 w 13"/>
                    <a:gd name="T33" fmla="*/ 0 h 4"/>
                    <a:gd name="T34" fmla="*/ 7 w 13"/>
                    <a:gd name="T35" fmla="*/ 1 h 4"/>
                    <a:gd name="T36" fmla="*/ 8 w 13"/>
                    <a:gd name="T37" fmla="*/ 1 h 4"/>
                    <a:gd name="T38" fmla="*/ 9 w 13"/>
                    <a:gd name="T39" fmla="*/ 1 h 4"/>
                    <a:gd name="T40" fmla="*/ 10 w 13"/>
                    <a:gd name="T41" fmla="*/ 1 h 4"/>
                    <a:gd name="T42" fmla="*/ 11 w 13"/>
                    <a:gd name="T43" fmla="*/ 1 h 4"/>
                    <a:gd name="T44" fmla="*/ 12 w 13"/>
                    <a:gd name="T45" fmla="*/ 2 h 4"/>
                    <a:gd name="T46" fmla="*/ 13 w 13"/>
                    <a:gd name="T47" fmla="*/ 2 h 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3"/>
                    <a:gd name="T73" fmla="*/ 0 h 4"/>
                    <a:gd name="T74" fmla="*/ 13 w 13"/>
                    <a:gd name="T75" fmla="*/ 4 h 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3" h="4">
                      <a:moveTo>
                        <a:pt x="13" y="2"/>
                      </a:move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1"/>
                      </a:lnTo>
                      <a:lnTo>
                        <a:pt x="11" y="1"/>
                      </a:lnTo>
                      <a:lnTo>
                        <a:pt x="12" y="2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solidFill>
                  <a:srgbClr val="EFE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15" name="Freeform 1115">
                  <a:extLst>
                    <a:ext uri="{FF2B5EF4-FFF2-40B4-BE49-F238E27FC236}">
                      <a16:creationId xmlns:a16="http://schemas.microsoft.com/office/drawing/2014/main" id="{8437CDCC-1BF8-4FE3-B0F7-07C2941563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" y="69"/>
                  <a:ext cx="27" cy="11"/>
                </a:xfrm>
                <a:custGeom>
                  <a:avLst/>
                  <a:gdLst>
                    <a:gd name="T0" fmla="*/ 11 w 27"/>
                    <a:gd name="T1" fmla="*/ 0 h 11"/>
                    <a:gd name="T2" fmla="*/ 27 w 27"/>
                    <a:gd name="T3" fmla="*/ 11 h 11"/>
                    <a:gd name="T4" fmla="*/ 26 w 27"/>
                    <a:gd name="T5" fmla="*/ 11 h 11"/>
                    <a:gd name="T6" fmla="*/ 25 w 27"/>
                    <a:gd name="T7" fmla="*/ 11 h 11"/>
                    <a:gd name="T8" fmla="*/ 24 w 27"/>
                    <a:gd name="T9" fmla="*/ 11 h 11"/>
                    <a:gd name="T10" fmla="*/ 24 w 27"/>
                    <a:gd name="T11" fmla="*/ 11 h 11"/>
                    <a:gd name="T12" fmla="*/ 23 w 27"/>
                    <a:gd name="T13" fmla="*/ 11 h 11"/>
                    <a:gd name="T14" fmla="*/ 22 w 27"/>
                    <a:gd name="T15" fmla="*/ 11 h 11"/>
                    <a:gd name="T16" fmla="*/ 21 w 27"/>
                    <a:gd name="T17" fmla="*/ 10 h 11"/>
                    <a:gd name="T18" fmla="*/ 20 w 27"/>
                    <a:gd name="T19" fmla="*/ 10 h 11"/>
                    <a:gd name="T20" fmla="*/ 19 w 27"/>
                    <a:gd name="T21" fmla="*/ 10 h 11"/>
                    <a:gd name="T22" fmla="*/ 18 w 27"/>
                    <a:gd name="T23" fmla="*/ 10 h 11"/>
                    <a:gd name="T24" fmla="*/ 17 w 27"/>
                    <a:gd name="T25" fmla="*/ 10 h 11"/>
                    <a:gd name="T26" fmla="*/ 16 w 27"/>
                    <a:gd name="T27" fmla="*/ 9 h 11"/>
                    <a:gd name="T28" fmla="*/ 14 w 27"/>
                    <a:gd name="T29" fmla="*/ 9 h 11"/>
                    <a:gd name="T30" fmla="*/ 13 w 27"/>
                    <a:gd name="T31" fmla="*/ 9 h 11"/>
                    <a:gd name="T32" fmla="*/ 12 w 27"/>
                    <a:gd name="T33" fmla="*/ 9 h 11"/>
                    <a:gd name="T34" fmla="*/ 11 w 27"/>
                    <a:gd name="T35" fmla="*/ 9 h 11"/>
                    <a:gd name="T36" fmla="*/ 11 w 27"/>
                    <a:gd name="T37" fmla="*/ 8 h 11"/>
                    <a:gd name="T38" fmla="*/ 10 w 27"/>
                    <a:gd name="T39" fmla="*/ 8 h 11"/>
                    <a:gd name="T40" fmla="*/ 9 w 27"/>
                    <a:gd name="T41" fmla="*/ 8 h 11"/>
                    <a:gd name="T42" fmla="*/ 8 w 27"/>
                    <a:gd name="T43" fmla="*/ 8 h 11"/>
                    <a:gd name="T44" fmla="*/ 7 w 27"/>
                    <a:gd name="T45" fmla="*/ 8 h 11"/>
                    <a:gd name="T46" fmla="*/ 6 w 27"/>
                    <a:gd name="T47" fmla="*/ 8 h 11"/>
                    <a:gd name="T48" fmla="*/ 5 w 27"/>
                    <a:gd name="T49" fmla="*/ 7 h 11"/>
                    <a:gd name="T50" fmla="*/ 4 w 27"/>
                    <a:gd name="T51" fmla="*/ 7 h 11"/>
                    <a:gd name="T52" fmla="*/ 4 w 27"/>
                    <a:gd name="T53" fmla="*/ 7 h 11"/>
                    <a:gd name="T54" fmla="*/ 3 w 27"/>
                    <a:gd name="T55" fmla="*/ 7 h 11"/>
                    <a:gd name="T56" fmla="*/ 2 w 27"/>
                    <a:gd name="T57" fmla="*/ 7 h 11"/>
                    <a:gd name="T58" fmla="*/ 2 w 27"/>
                    <a:gd name="T59" fmla="*/ 7 h 11"/>
                    <a:gd name="T60" fmla="*/ 1 w 27"/>
                    <a:gd name="T61" fmla="*/ 7 h 11"/>
                    <a:gd name="T62" fmla="*/ 1 w 27"/>
                    <a:gd name="T63" fmla="*/ 7 h 11"/>
                    <a:gd name="T64" fmla="*/ 0 w 27"/>
                    <a:gd name="T65" fmla="*/ 7 h 11"/>
                    <a:gd name="T66" fmla="*/ 0 w 27"/>
                    <a:gd name="T67" fmla="*/ 7 h 11"/>
                    <a:gd name="T68" fmla="*/ 0 w 27"/>
                    <a:gd name="T69" fmla="*/ 6 h 11"/>
                    <a:gd name="T70" fmla="*/ 1 w 27"/>
                    <a:gd name="T71" fmla="*/ 6 h 11"/>
                    <a:gd name="T72" fmla="*/ 2 w 27"/>
                    <a:gd name="T73" fmla="*/ 5 h 11"/>
                    <a:gd name="T74" fmla="*/ 2 w 27"/>
                    <a:gd name="T75" fmla="*/ 5 h 11"/>
                    <a:gd name="T76" fmla="*/ 3 w 27"/>
                    <a:gd name="T77" fmla="*/ 4 h 11"/>
                    <a:gd name="T78" fmla="*/ 3 w 27"/>
                    <a:gd name="T79" fmla="*/ 4 h 11"/>
                    <a:gd name="T80" fmla="*/ 4 w 27"/>
                    <a:gd name="T81" fmla="*/ 3 h 11"/>
                    <a:gd name="T82" fmla="*/ 5 w 27"/>
                    <a:gd name="T83" fmla="*/ 3 h 11"/>
                    <a:gd name="T84" fmla="*/ 5 w 27"/>
                    <a:gd name="T85" fmla="*/ 3 h 11"/>
                    <a:gd name="T86" fmla="*/ 6 w 27"/>
                    <a:gd name="T87" fmla="*/ 2 h 11"/>
                    <a:gd name="T88" fmla="*/ 7 w 27"/>
                    <a:gd name="T89" fmla="*/ 2 h 11"/>
                    <a:gd name="T90" fmla="*/ 8 w 27"/>
                    <a:gd name="T91" fmla="*/ 2 h 11"/>
                    <a:gd name="T92" fmla="*/ 8 w 27"/>
                    <a:gd name="T93" fmla="*/ 1 h 11"/>
                    <a:gd name="T94" fmla="*/ 9 w 27"/>
                    <a:gd name="T95" fmla="*/ 1 h 11"/>
                    <a:gd name="T96" fmla="*/ 10 w 27"/>
                    <a:gd name="T97" fmla="*/ 1 h 11"/>
                    <a:gd name="T98" fmla="*/ 10 w 27"/>
                    <a:gd name="T99" fmla="*/ 0 h 11"/>
                    <a:gd name="T100" fmla="*/ 10 w 27"/>
                    <a:gd name="T101" fmla="*/ 0 h 11"/>
                    <a:gd name="T102" fmla="*/ 10 w 27"/>
                    <a:gd name="T103" fmla="*/ 0 h 11"/>
                    <a:gd name="T104" fmla="*/ 10 w 27"/>
                    <a:gd name="T105" fmla="*/ 0 h 11"/>
                    <a:gd name="T106" fmla="*/ 11 w 27"/>
                    <a:gd name="T107" fmla="*/ 0 h 11"/>
                    <a:gd name="T108" fmla="*/ 11 w 27"/>
                    <a:gd name="T109" fmla="*/ 0 h 11"/>
                    <a:gd name="T110" fmla="*/ 11 w 27"/>
                    <a:gd name="T111" fmla="*/ 0 h 1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7"/>
                    <a:gd name="T169" fmla="*/ 0 h 11"/>
                    <a:gd name="T170" fmla="*/ 27 w 27"/>
                    <a:gd name="T171" fmla="*/ 11 h 1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7" h="11">
                      <a:moveTo>
                        <a:pt x="11" y="0"/>
                      </a:moveTo>
                      <a:lnTo>
                        <a:pt x="27" y="11"/>
                      </a:lnTo>
                      <a:lnTo>
                        <a:pt x="26" y="11"/>
                      </a:lnTo>
                      <a:lnTo>
                        <a:pt x="25" y="11"/>
                      </a:lnTo>
                      <a:lnTo>
                        <a:pt x="24" y="11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20" y="10"/>
                      </a:lnTo>
                      <a:lnTo>
                        <a:pt x="19" y="10"/>
                      </a:lnTo>
                      <a:lnTo>
                        <a:pt x="18" y="10"/>
                      </a:lnTo>
                      <a:lnTo>
                        <a:pt x="17" y="10"/>
                      </a:lnTo>
                      <a:lnTo>
                        <a:pt x="16" y="9"/>
                      </a:lnTo>
                      <a:lnTo>
                        <a:pt x="14" y="9"/>
                      </a:lnTo>
                      <a:lnTo>
                        <a:pt x="13" y="9"/>
                      </a:lnTo>
                      <a:lnTo>
                        <a:pt x="12" y="9"/>
                      </a:lnTo>
                      <a:lnTo>
                        <a:pt x="11" y="9"/>
                      </a:lnTo>
                      <a:lnTo>
                        <a:pt x="11" y="8"/>
                      </a:lnTo>
                      <a:lnTo>
                        <a:pt x="10" y="8"/>
                      </a:lnTo>
                      <a:lnTo>
                        <a:pt x="9" y="8"/>
                      </a:lnTo>
                      <a:lnTo>
                        <a:pt x="8" y="8"/>
                      </a:lnTo>
                      <a:lnTo>
                        <a:pt x="7" y="8"/>
                      </a:lnTo>
                      <a:lnTo>
                        <a:pt x="6" y="8"/>
                      </a:lnTo>
                      <a:lnTo>
                        <a:pt x="5" y="7"/>
                      </a:lnTo>
                      <a:lnTo>
                        <a:pt x="4" y="7"/>
                      </a:lnTo>
                      <a:lnTo>
                        <a:pt x="3" y="7"/>
                      </a:lnTo>
                      <a:lnTo>
                        <a:pt x="2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5" y="3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1"/>
                      </a:lnTo>
                      <a:lnTo>
                        <a:pt x="10" y="0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16" name="Freeform 1116">
                  <a:extLst>
                    <a:ext uri="{FF2B5EF4-FFF2-40B4-BE49-F238E27FC236}">
                      <a16:creationId xmlns:a16="http://schemas.microsoft.com/office/drawing/2014/main" id="{0763EDE6-DAE7-4F80-A1FD-C60BD3D3D6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" y="69"/>
                  <a:ext cx="19" cy="12"/>
                </a:xfrm>
                <a:custGeom>
                  <a:avLst/>
                  <a:gdLst>
                    <a:gd name="T0" fmla="*/ 16 w 19"/>
                    <a:gd name="T1" fmla="*/ 11 h 12"/>
                    <a:gd name="T2" fmla="*/ 0 w 19"/>
                    <a:gd name="T3" fmla="*/ 0 h 12"/>
                    <a:gd name="T4" fmla="*/ 0 w 19"/>
                    <a:gd name="T5" fmla="*/ 0 h 12"/>
                    <a:gd name="T6" fmla="*/ 1 w 19"/>
                    <a:gd name="T7" fmla="*/ 0 h 12"/>
                    <a:gd name="T8" fmla="*/ 1 w 19"/>
                    <a:gd name="T9" fmla="*/ 1 h 12"/>
                    <a:gd name="T10" fmla="*/ 1 w 19"/>
                    <a:gd name="T11" fmla="*/ 1 h 12"/>
                    <a:gd name="T12" fmla="*/ 2 w 19"/>
                    <a:gd name="T13" fmla="*/ 1 h 12"/>
                    <a:gd name="T14" fmla="*/ 2 w 19"/>
                    <a:gd name="T15" fmla="*/ 1 h 12"/>
                    <a:gd name="T16" fmla="*/ 2 w 19"/>
                    <a:gd name="T17" fmla="*/ 1 h 12"/>
                    <a:gd name="T18" fmla="*/ 3 w 19"/>
                    <a:gd name="T19" fmla="*/ 1 h 12"/>
                    <a:gd name="T20" fmla="*/ 3 w 19"/>
                    <a:gd name="T21" fmla="*/ 1 h 12"/>
                    <a:gd name="T22" fmla="*/ 3 w 19"/>
                    <a:gd name="T23" fmla="*/ 1 h 12"/>
                    <a:gd name="T24" fmla="*/ 3 w 19"/>
                    <a:gd name="T25" fmla="*/ 1 h 12"/>
                    <a:gd name="T26" fmla="*/ 4 w 19"/>
                    <a:gd name="T27" fmla="*/ 1 h 12"/>
                    <a:gd name="T28" fmla="*/ 4 w 19"/>
                    <a:gd name="T29" fmla="*/ 2 h 12"/>
                    <a:gd name="T30" fmla="*/ 4 w 19"/>
                    <a:gd name="T31" fmla="*/ 2 h 12"/>
                    <a:gd name="T32" fmla="*/ 5 w 19"/>
                    <a:gd name="T33" fmla="*/ 2 h 12"/>
                    <a:gd name="T34" fmla="*/ 5 w 19"/>
                    <a:gd name="T35" fmla="*/ 2 h 12"/>
                    <a:gd name="T36" fmla="*/ 19 w 19"/>
                    <a:gd name="T37" fmla="*/ 12 h 12"/>
                    <a:gd name="T38" fmla="*/ 19 w 19"/>
                    <a:gd name="T39" fmla="*/ 12 h 12"/>
                    <a:gd name="T40" fmla="*/ 19 w 19"/>
                    <a:gd name="T41" fmla="*/ 12 h 12"/>
                    <a:gd name="T42" fmla="*/ 18 w 19"/>
                    <a:gd name="T43" fmla="*/ 12 h 12"/>
                    <a:gd name="T44" fmla="*/ 18 w 19"/>
                    <a:gd name="T45" fmla="*/ 12 h 12"/>
                    <a:gd name="T46" fmla="*/ 17 w 19"/>
                    <a:gd name="T47" fmla="*/ 12 h 12"/>
                    <a:gd name="T48" fmla="*/ 17 w 19"/>
                    <a:gd name="T49" fmla="*/ 11 h 12"/>
                    <a:gd name="T50" fmla="*/ 17 w 19"/>
                    <a:gd name="T51" fmla="*/ 11 h 12"/>
                    <a:gd name="T52" fmla="*/ 16 w 19"/>
                    <a:gd name="T53" fmla="*/ 11 h 1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9"/>
                    <a:gd name="T82" fmla="*/ 0 h 12"/>
                    <a:gd name="T83" fmla="*/ 19 w 19"/>
                    <a:gd name="T84" fmla="*/ 12 h 1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9" h="12">
                      <a:moveTo>
                        <a:pt x="16" y="1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19" y="12"/>
                      </a:lnTo>
                      <a:lnTo>
                        <a:pt x="18" y="12"/>
                      </a:lnTo>
                      <a:lnTo>
                        <a:pt x="17" y="12"/>
                      </a:lnTo>
                      <a:lnTo>
                        <a:pt x="17" y="11"/>
                      </a:lnTo>
                      <a:lnTo>
                        <a:pt x="16" y="11"/>
                      </a:lnTo>
                      <a:close/>
                    </a:path>
                  </a:pathLst>
                </a:custGeom>
                <a:solidFill>
                  <a:srgbClr val="000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17" name="Freeform 1117">
                  <a:extLst>
                    <a:ext uri="{FF2B5EF4-FFF2-40B4-BE49-F238E27FC236}">
                      <a16:creationId xmlns:a16="http://schemas.microsoft.com/office/drawing/2014/main" id="{5E1899DC-4C6C-4D4C-A4E3-0FCA8C976E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" y="71"/>
                  <a:ext cx="17" cy="10"/>
                </a:xfrm>
                <a:custGeom>
                  <a:avLst/>
                  <a:gdLst>
                    <a:gd name="T0" fmla="*/ 14 w 17"/>
                    <a:gd name="T1" fmla="*/ 10 h 10"/>
                    <a:gd name="T2" fmla="*/ 0 w 17"/>
                    <a:gd name="T3" fmla="*/ 0 h 10"/>
                    <a:gd name="T4" fmla="*/ 0 w 17"/>
                    <a:gd name="T5" fmla="*/ 0 h 10"/>
                    <a:gd name="T6" fmla="*/ 1 w 17"/>
                    <a:gd name="T7" fmla="*/ 0 h 10"/>
                    <a:gd name="T8" fmla="*/ 1 w 17"/>
                    <a:gd name="T9" fmla="*/ 0 h 10"/>
                    <a:gd name="T10" fmla="*/ 1 w 17"/>
                    <a:gd name="T11" fmla="*/ 0 h 10"/>
                    <a:gd name="T12" fmla="*/ 2 w 17"/>
                    <a:gd name="T13" fmla="*/ 0 h 10"/>
                    <a:gd name="T14" fmla="*/ 2 w 17"/>
                    <a:gd name="T15" fmla="*/ 0 h 10"/>
                    <a:gd name="T16" fmla="*/ 3 w 17"/>
                    <a:gd name="T17" fmla="*/ 0 h 10"/>
                    <a:gd name="T18" fmla="*/ 3 w 17"/>
                    <a:gd name="T19" fmla="*/ 0 h 10"/>
                    <a:gd name="T20" fmla="*/ 3 w 17"/>
                    <a:gd name="T21" fmla="*/ 0 h 10"/>
                    <a:gd name="T22" fmla="*/ 3 w 17"/>
                    <a:gd name="T23" fmla="*/ 0 h 10"/>
                    <a:gd name="T24" fmla="*/ 3 w 17"/>
                    <a:gd name="T25" fmla="*/ 0 h 10"/>
                    <a:gd name="T26" fmla="*/ 3 w 17"/>
                    <a:gd name="T27" fmla="*/ 0 h 10"/>
                    <a:gd name="T28" fmla="*/ 17 w 17"/>
                    <a:gd name="T29" fmla="*/ 9 h 10"/>
                    <a:gd name="T30" fmla="*/ 16 w 17"/>
                    <a:gd name="T31" fmla="*/ 9 h 10"/>
                    <a:gd name="T32" fmla="*/ 16 w 17"/>
                    <a:gd name="T33" fmla="*/ 10 h 10"/>
                    <a:gd name="T34" fmla="*/ 16 w 17"/>
                    <a:gd name="T35" fmla="*/ 10 h 10"/>
                    <a:gd name="T36" fmla="*/ 16 w 17"/>
                    <a:gd name="T37" fmla="*/ 10 h 10"/>
                    <a:gd name="T38" fmla="*/ 15 w 17"/>
                    <a:gd name="T39" fmla="*/ 10 h 10"/>
                    <a:gd name="T40" fmla="*/ 15 w 17"/>
                    <a:gd name="T41" fmla="*/ 10 h 10"/>
                    <a:gd name="T42" fmla="*/ 15 w 17"/>
                    <a:gd name="T43" fmla="*/ 10 h 10"/>
                    <a:gd name="T44" fmla="*/ 14 w 17"/>
                    <a:gd name="T45" fmla="*/ 10 h 1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7"/>
                    <a:gd name="T70" fmla="*/ 0 h 10"/>
                    <a:gd name="T71" fmla="*/ 17 w 17"/>
                    <a:gd name="T72" fmla="*/ 10 h 10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7" h="10">
                      <a:moveTo>
                        <a:pt x="14" y="1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17" y="9"/>
                      </a:lnTo>
                      <a:lnTo>
                        <a:pt x="16" y="9"/>
                      </a:lnTo>
                      <a:lnTo>
                        <a:pt x="16" y="10"/>
                      </a:lnTo>
                      <a:lnTo>
                        <a:pt x="15" y="10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solidFill>
                  <a:srgbClr val="0C0C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18" name="Freeform 1118">
                  <a:extLst>
                    <a:ext uri="{FF2B5EF4-FFF2-40B4-BE49-F238E27FC236}">
                      <a16:creationId xmlns:a16="http://schemas.microsoft.com/office/drawing/2014/main" id="{65F4555C-1017-4A97-A626-322DF3CD71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" y="71"/>
                  <a:ext cx="15" cy="9"/>
                </a:xfrm>
                <a:custGeom>
                  <a:avLst/>
                  <a:gdLst>
                    <a:gd name="T0" fmla="*/ 14 w 15"/>
                    <a:gd name="T1" fmla="*/ 9 h 9"/>
                    <a:gd name="T2" fmla="*/ 0 w 15"/>
                    <a:gd name="T3" fmla="*/ 0 h 9"/>
                    <a:gd name="T4" fmla="*/ 1 w 15"/>
                    <a:gd name="T5" fmla="*/ 0 h 9"/>
                    <a:gd name="T6" fmla="*/ 1 w 15"/>
                    <a:gd name="T7" fmla="*/ 0 h 9"/>
                    <a:gd name="T8" fmla="*/ 1 w 15"/>
                    <a:gd name="T9" fmla="*/ 0 h 9"/>
                    <a:gd name="T10" fmla="*/ 2 w 15"/>
                    <a:gd name="T11" fmla="*/ 0 h 9"/>
                    <a:gd name="T12" fmla="*/ 2 w 15"/>
                    <a:gd name="T13" fmla="*/ 0 h 9"/>
                    <a:gd name="T14" fmla="*/ 2 w 15"/>
                    <a:gd name="T15" fmla="*/ 0 h 9"/>
                    <a:gd name="T16" fmla="*/ 3 w 15"/>
                    <a:gd name="T17" fmla="*/ 0 h 9"/>
                    <a:gd name="T18" fmla="*/ 3 w 15"/>
                    <a:gd name="T19" fmla="*/ 0 h 9"/>
                    <a:gd name="T20" fmla="*/ 15 w 15"/>
                    <a:gd name="T21" fmla="*/ 8 h 9"/>
                    <a:gd name="T22" fmla="*/ 15 w 15"/>
                    <a:gd name="T23" fmla="*/ 9 h 9"/>
                    <a:gd name="T24" fmla="*/ 15 w 15"/>
                    <a:gd name="T25" fmla="*/ 9 h 9"/>
                    <a:gd name="T26" fmla="*/ 15 w 15"/>
                    <a:gd name="T27" fmla="*/ 9 h 9"/>
                    <a:gd name="T28" fmla="*/ 14 w 15"/>
                    <a:gd name="T29" fmla="*/ 9 h 9"/>
                    <a:gd name="T30" fmla="*/ 14 w 15"/>
                    <a:gd name="T31" fmla="*/ 9 h 9"/>
                    <a:gd name="T32" fmla="*/ 14 w 15"/>
                    <a:gd name="T33" fmla="*/ 9 h 9"/>
                    <a:gd name="T34" fmla="*/ 14 w 15"/>
                    <a:gd name="T35" fmla="*/ 9 h 9"/>
                    <a:gd name="T36" fmla="*/ 14 w 15"/>
                    <a:gd name="T37" fmla="*/ 9 h 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"/>
                    <a:gd name="T58" fmla="*/ 0 h 9"/>
                    <a:gd name="T59" fmla="*/ 15 w 15"/>
                    <a:gd name="T60" fmla="*/ 9 h 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" h="9">
                      <a:moveTo>
                        <a:pt x="14" y="9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15" y="8"/>
                      </a:lnTo>
                      <a:lnTo>
                        <a:pt x="15" y="9"/>
                      </a:lnTo>
                      <a:lnTo>
                        <a:pt x="14" y="9"/>
                      </a:lnTo>
                      <a:close/>
                    </a:path>
                  </a:pathLst>
                </a:custGeom>
                <a:solidFill>
                  <a:srgbClr val="1C1C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19" name="Freeform 1119">
                  <a:extLst>
                    <a:ext uri="{FF2B5EF4-FFF2-40B4-BE49-F238E27FC236}">
                      <a16:creationId xmlns:a16="http://schemas.microsoft.com/office/drawing/2014/main" id="{E2F8E7E4-47E1-4396-A7CE-09D5932E1F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" y="71"/>
                  <a:ext cx="13" cy="8"/>
                </a:xfrm>
                <a:custGeom>
                  <a:avLst/>
                  <a:gdLst>
                    <a:gd name="T0" fmla="*/ 12 w 13"/>
                    <a:gd name="T1" fmla="*/ 8 h 8"/>
                    <a:gd name="T2" fmla="*/ 0 w 13"/>
                    <a:gd name="T3" fmla="*/ 0 h 8"/>
                    <a:gd name="T4" fmla="*/ 0 w 13"/>
                    <a:gd name="T5" fmla="*/ 0 h 8"/>
                    <a:gd name="T6" fmla="*/ 1 w 13"/>
                    <a:gd name="T7" fmla="*/ 0 h 8"/>
                    <a:gd name="T8" fmla="*/ 1 w 13"/>
                    <a:gd name="T9" fmla="*/ 0 h 8"/>
                    <a:gd name="T10" fmla="*/ 2 w 13"/>
                    <a:gd name="T11" fmla="*/ 0 h 8"/>
                    <a:gd name="T12" fmla="*/ 2 w 13"/>
                    <a:gd name="T13" fmla="*/ 0 h 8"/>
                    <a:gd name="T14" fmla="*/ 2 w 13"/>
                    <a:gd name="T15" fmla="*/ 0 h 8"/>
                    <a:gd name="T16" fmla="*/ 3 w 13"/>
                    <a:gd name="T17" fmla="*/ 0 h 8"/>
                    <a:gd name="T18" fmla="*/ 3 w 13"/>
                    <a:gd name="T19" fmla="*/ 0 h 8"/>
                    <a:gd name="T20" fmla="*/ 13 w 13"/>
                    <a:gd name="T21" fmla="*/ 7 h 8"/>
                    <a:gd name="T22" fmla="*/ 13 w 13"/>
                    <a:gd name="T23" fmla="*/ 8 h 8"/>
                    <a:gd name="T24" fmla="*/ 13 w 13"/>
                    <a:gd name="T25" fmla="*/ 8 h 8"/>
                    <a:gd name="T26" fmla="*/ 13 w 13"/>
                    <a:gd name="T27" fmla="*/ 8 h 8"/>
                    <a:gd name="T28" fmla="*/ 13 w 13"/>
                    <a:gd name="T29" fmla="*/ 8 h 8"/>
                    <a:gd name="T30" fmla="*/ 13 w 13"/>
                    <a:gd name="T31" fmla="*/ 8 h 8"/>
                    <a:gd name="T32" fmla="*/ 12 w 13"/>
                    <a:gd name="T33" fmla="*/ 8 h 8"/>
                    <a:gd name="T34" fmla="*/ 12 w 13"/>
                    <a:gd name="T35" fmla="*/ 8 h 8"/>
                    <a:gd name="T36" fmla="*/ 12 w 13"/>
                    <a:gd name="T37" fmla="*/ 8 h 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3"/>
                    <a:gd name="T58" fmla="*/ 0 h 8"/>
                    <a:gd name="T59" fmla="*/ 13 w 13"/>
                    <a:gd name="T60" fmla="*/ 8 h 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3" h="8">
                      <a:moveTo>
                        <a:pt x="12" y="8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13" y="7"/>
                      </a:lnTo>
                      <a:lnTo>
                        <a:pt x="13" y="8"/>
                      </a:lnTo>
                      <a:lnTo>
                        <a:pt x="12" y="8"/>
                      </a:lnTo>
                      <a:close/>
                    </a:path>
                  </a:pathLst>
                </a:custGeom>
                <a:solidFill>
                  <a:srgbClr val="2828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20" name="Freeform 1120">
                  <a:extLst>
                    <a:ext uri="{FF2B5EF4-FFF2-40B4-BE49-F238E27FC236}">
                      <a16:creationId xmlns:a16="http://schemas.microsoft.com/office/drawing/2014/main" id="{FE9B28D5-F721-4881-A1E9-C92251251F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" y="71"/>
                  <a:ext cx="11" cy="7"/>
                </a:xfrm>
                <a:custGeom>
                  <a:avLst/>
                  <a:gdLst>
                    <a:gd name="T0" fmla="*/ 10 w 11"/>
                    <a:gd name="T1" fmla="*/ 7 h 7"/>
                    <a:gd name="T2" fmla="*/ 0 w 11"/>
                    <a:gd name="T3" fmla="*/ 0 h 7"/>
                    <a:gd name="T4" fmla="*/ 0 w 11"/>
                    <a:gd name="T5" fmla="*/ 0 h 7"/>
                    <a:gd name="T6" fmla="*/ 1 w 11"/>
                    <a:gd name="T7" fmla="*/ 0 h 7"/>
                    <a:gd name="T8" fmla="*/ 1 w 11"/>
                    <a:gd name="T9" fmla="*/ 0 h 7"/>
                    <a:gd name="T10" fmla="*/ 1 w 11"/>
                    <a:gd name="T11" fmla="*/ 0 h 7"/>
                    <a:gd name="T12" fmla="*/ 2 w 11"/>
                    <a:gd name="T13" fmla="*/ 0 h 7"/>
                    <a:gd name="T14" fmla="*/ 2 w 11"/>
                    <a:gd name="T15" fmla="*/ 0 h 7"/>
                    <a:gd name="T16" fmla="*/ 3 w 11"/>
                    <a:gd name="T17" fmla="*/ 0 h 7"/>
                    <a:gd name="T18" fmla="*/ 3 w 11"/>
                    <a:gd name="T19" fmla="*/ 0 h 7"/>
                    <a:gd name="T20" fmla="*/ 11 w 11"/>
                    <a:gd name="T21" fmla="*/ 6 h 7"/>
                    <a:gd name="T22" fmla="*/ 11 w 11"/>
                    <a:gd name="T23" fmla="*/ 6 h 7"/>
                    <a:gd name="T24" fmla="*/ 11 w 11"/>
                    <a:gd name="T25" fmla="*/ 7 h 7"/>
                    <a:gd name="T26" fmla="*/ 11 w 11"/>
                    <a:gd name="T27" fmla="*/ 7 h 7"/>
                    <a:gd name="T28" fmla="*/ 11 w 11"/>
                    <a:gd name="T29" fmla="*/ 7 h 7"/>
                    <a:gd name="T30" fmla="*/ 11 w 11"/>
                    <a:gd name="T31" fmla="*/ 7 h 7"/>
                    <a:gd name="T32" fmla="*/ 11 w 11"/>
                    <a:gd name="T33" fmla="*/ 7 h 7"/>
                    <a:gd name="T34" fmla="*/ 10 w 11"/>
                    <a:gd name="T35" fmla="*/ 7 h 7"/>
                    <a:gd name="T36" fmla="*/ 10 w 11"/>
                    <a:gd name="T37" fmla="*/ 7 h 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"/>
                    <a:gd name="T58" fmla="*/ 0 h 7"/>
                    <a:gd name="T59" fmla="*/ 11 w 11"/>
                    <a:gd name="T60" fmla="*/ 7 h 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" h="7">
                      <a:moveTo>
                        <a:pt x="10" y="7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11" y="6"/>
                      </a:lnTo>
                      <a:lnTo>
                        <a:pt x="11" y="7"/>
                      </a:lnTo>
                      <a:lnTo>
                        <a:pt x="10" y="7"/>
                      </a:lnTo>
                      <a:close/>
                    </a:path>
                  </a:pathLst>
                </a:custGeom>
                <a:solidFill>
                  <a:srgbClr val="383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21" name="Freeform 1121">
                  <a:extLst>
                    <a:ext uri="{FF2B5EF4-FFF2-40B4-BE49-F238E27FC236}">
                      <a16:creationId xmlns:a16="http://schemas.microsoft.com/office/drawing/2014/main" id="{AEB2F2BF-23BC-4AD6-BD77-590EE7E828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" y="71"/>
                  <a:ext cx="11" cy="6"/>
                </a:xfrm>
                <a:custGeom>
                  <a:avLst/>
                  <a:gdLst>
                    <a:gd name="T0" fmla="*/ 8 w 11"/>
                    <a:gd name="T1" fmla="*/ 6 h 6"/>
                    <a:gd name="T2" fmla="*/ 0 w 11"/>
                    <a:gd name="T3" fmla="*/ 0 h 6"/>
                    <a:gd name="T4" fmla="*/ 0 w 11"/>
                    <a:gd name="T5" fmla="*/ 1 h 6"/>
                    <a:gd name="T6" fmla="*/ 1 w 11"/>
                    <a:gd name="T7" fmla="*/ 1 h 6"/>
                    <a:gd name="T8" fmla="*/ 1 w 11"/>
                    <a:gd name="T9" fmla="*/ 1 h 6"/>
                    <a:gd name="T10" fmla="*/ 2 w 11"/>
                    <a:gd name="T11" fmla="*/ 1 h 6"/>
                    <a:gd name="T12" fmla="*/ 2 w 11"/>
                    <a:gd name="T13" fmla="*/ 1 h 6"/>
                    <a:gd name="T14" fmla="*/ 2 w 11"/>
                    <a:gd name="T15" fmla="*/ 1 h 6"/>
                    <a:gd name="T16" fmla="*/ 3 w 11"/>
                    <a:gd name="T17" fmla="*/ 1 h 6"/>
                    <a:gd name="T18" fmla="*/ 3 w 11"/>
                    <a:gd name="T19" fmla="*/ 1 h 6"/>
                    <a:gd name="T20" fmla="*/ 11 w 11"/>
                    <a:gd name="T21" fmla="*/ 6 h 6"/>
                    <a:gd name="T22" fmla="*/ 10 w 11"/>
                    <a:gd name="T23" fmla="*/ 6 h 6"/>
                    <a:gd name="T24" fmla="*/ 10 w 11"/>
                    <a:gd name="T25" fmla="*/ 6 h 6"/>
                    <a:gd name="T26" fmla="*/ 10 w 11"/>
                    <a:gd name="T27" fmla="*/ 6 h 6"/>
                    <a:gd name="T28" fmla="*/ 9 w 11"/>
                    <a:gd name="T29" fmla="*/ 6 h 6"/>
                    <a:gd name="T30" fmla="*/ 9 w 11"/>
                    <a:gd name="T31" fmla="*/ 6 h 6"/>
                    <a:gd name="T32" fmla="*/ 9 w 11"/>
                    <a:gd name="T33" fmla="*/ 6 h 6"/>
                    <a:gd name="T34" fmla="*/ 9 w 11"/>
                    <a:gd name="T35" fmla="*/ 6 h 6"/>
                    <a:gd name="T36" fmla="*/ 9 w 11"/>
                    <a:gd name="T37" fmla="*/ 6 h 6"/>
                    <a:gd name="T38" fmla="*/ 9 w 11"/>
                    <a:gd name="T39" fmla="*/ 6 h 6"/>
                    <a:gd name="T40" fmla="*/ 8 w 11"/>
                    <a:gd name="T41" fmla="*/ 6 h 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"/>
                    <a:gd name="T64" fmla="*/ 0 h 6"/>
                    <a:gd name="T65" fmla="*/ 11 w 11"/>
                    <a:gd name="T66" fmla="*/ 6 h 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" h="6">
                      <a:moveTo>
                        <a:pt x="8" y="6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11" y="6"/>
                      </a:lnTo>
                      <a:lnTo>
                        <a:pt x="10" y="6"/>
                      </a:lnTo>
                      <a:lnTo>
                        <a:pt x="9" y="6"/>
                      </a:lnTo>
                      <a:lnTo>
                        <a:pt x="8" y="6"/>
                      </a:lnTo>
                      <a:close/>
                    </a:path>
                  </a:pathLst>
                </a:custGeom>
                <a:solidFill>
                  <a:srgbClr val="4444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22" name="Freeform 1122">
                  <a:extLst>
                    <a:ext uri="{FF2B5EF4-FFF2-40B4-BE49-F238E27FC236}">
                      <a16:creationId xmlns:a16="http://schemas.microsoft.com/office/drawing/2014/main" id="{A940CFD4-9045-45A3-A81F-C474D0403C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" y="72"/>
                  <a:ext cx="11" cy="5"/>
                </a:xfrm>
                <a:custGeom>
                  <a:avLst/>
                  <a:gdLst>
                    <a:gd name="T0" fmla="*/ 8 w 11"/>
                    <a:gd name="T1" fmla="*/ 5 h 5"/>
                    <a:gd name="T2" fmla="*/ 0 w 11"/>
                    <a:gd name="T3" fmla="*/ 0 h 5"/>
                    <a:gd name="T4" fmla="*/ 1 w 11"/>
                    <a:gd name="T5" fmla="*/ 0 h 5"/>
                    <a:gd name="T6" fmla="*/ 1 w 11"/>
                    <a:gd name="T7" fmla="*/ 0 h 5"/>
                    <a:gd name="T8" fmla="*/ 1 w 11"/>
                    <a:gd name="T9" fmla="*/ 0 h 5"/>
                    <a:gd name="T10" fmla="*/ 2 w 11"/>
                    <a:gd name="T11" fmla="*/ 0 h 5"/>
                    <a:gd name="T12" fmla="*/ 2 w 11"/>
                    <a:gd name="T13" fmla="*/ 0 h 5"/>
                    <a:gd name="T14" fmla="*/ 3 w 11"/>
                    <a:gd name="T15" fmla="*/ 0 h 5"/>
                    <a:gd name="T16" fmla="*/ 3 w 11"/>
                    <a:gd name="T17" fmla="*/ 0 h 5"/>
                    <a:gd name="T18" fmla="*/ 3 w 11"/>
                    <a:gd name="T19" fmla="*/ 0 h 5"/>
                    <a:gd name="T20" fmla="*/ 11 w 11"/>
                    <a:gd name="T21" fmla="*/ 5 h 5"/>
                    <a:gd name="T22" fmla="*/ 8 w 11"/>
                    <a:gd name="T23" fmla="*/ 5 h 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1"/>
                    <a:gd name="T37" fmla="*/ 0 h 5"/>
                    <a:gd name="T38" fmla="*/ 11 w 11"/>
                    <a:gd name="T39" fmla="*/ 5 h 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1" h="5">
                      <a:moveTo>
                        <a:pt x="8" y="5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11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5656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23" name="Freeform 1123">
                  <a:extLst>
                    <a:ext uri="{FF2B5EF4-FFF2-40B4-BE49-F238E27FC236}">
                      <a16:creationId xmlns:a16="http://schemas.microsoft.com/office/drawing/2014/main" id="{05075017-45D5-4D85-B657-5881D69C40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" y="72"/>
                  <a:ext cx="11" cy="6"/>
                </a:xfrm>
                <a:custGeom>
                  <a:avLst/>
                  <a:gdLst>
                    <a:gd name="T0" fmla="*/ 8 w 11"/>
                    <a:gd name="T1" fmla="*/ 5 h 6"/>
                    <a:gd name="T2" fmla="*/ 0 w 11"/>
                    <a:gd name="T3" fmla="*/ 0 h 6"/>
                    <a:gd name="T4" fmla="*/ 1 w 11"/>
                    <a:gd name="T5" fmla="*/ 0 h 6"/>
                    <a:gd name="T6" fmla="*/ 1 w 11"/>
                    <a:gd name="T7" fmla="*/ 0 h 6"/>
                    <a:gd name="T8" fmla="*/ 2 w 11"/>
                    <a:gd name="T9" fmla="*/ 0 h 6"/>
                    <a:gd name="T10" fmla="*/ 2 w 11"/>
                    <a:gd name="T11" fmla="*/ 0 h 6"/>
                    <a:gd name="T12" fmla="*/ 3 w 11"/>
                    <a:gd name="T13" fmla="*/ 1 h 6"/>
                    <a:gd name="T14" fmla="*/ 3 w 11"/>
                    <a:gd name="T15" fmla="*/ 1 h 6"/>
                    <a:gd name="T16" fmla="*/ 4 w 11"/>
                    <a:gd name="T17" fmla="*/ 1 h 6"/>
                    <a:gd name="T18" fmla="*/ 4 w 11"/>
                    <a:gd name="T19" fmla="*/ 1 h 6"/>
                    <a:gd name="T20" fmla="*/ 11 w 11"/>
                    <a:gd name="T21" fmla="*/ 6 h 6"/>
                    <a:gd name="T22" fmla="*/ 8 w 11"/>
                    <a:gd name="T23" fmla="*/ 5 h 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1"/>
                    <a:gd name="T37" fmla="*/ 0 h 6"/>
                    <a:gd name="T38" fmla="*/ 11 w 11"/>
                    <a:gd name="T39" fmla="*/ 6 h 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1" h="6">
                      <a:moveTo>
                        <a:pt x="8" y="5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11" y="6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6363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24" name="Freeform 1124">
                  <a:extLst>
                    <a:ext uri="{FF2B5EF4-FFF2-40B4-BE49-F238E27FC236}">
                      <a16:creationId xmlns:a16="http://schemas.microsoft.com/office/drawing/2014/main" id="{CC737FD0-4DFA-4CFA-B1E9-B914D03D3CD0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81" y="73"/>
                  <a:ext cx="24" cy="14"/>
                </a:xfrm>
                <a:custGeom>
                  <a:avLst/>
                  <a:gdLst>
                    <a:gd name="T0" fmla="*/ 7 w 24"/>
                    <a:gd name="T1" fmla="*/ 5 h 14"/>
                    <a:gd name="T2" fmla="*/ 0 w 24"/>
                    <a:gd name="T3" fmla="*/ 0 h 14"/>
                    <a:gd name="T4" fmla="*/ 0 w 24"/>
                    <a:gd name="T5" fmla="*/ 0 h 14"/>
                    <a:gd name="T6" fmla="*/ 1 w 24"/>
                    <a:gd name="T7" fmla="*/ 0 h 14"/>
                    <a:gd name="T8" fmla="*/ 1 w 24"/>
                    <a:gd name="T9" fmla="*/ 0 h 14"/>
                    <a:gd name="T10" fmla="*/ 2 w 24"/>
                    <a:gd name="T11" fmla="*/ 0 h 14"/>
                    <a:gd name="T12" fmla="*/ 2 w 24"/>
                    <a:gd name="T13" fmla="*/ 0 h 14"/>
                    <a:gd name="T14" fmla="*/ 3 w 24"/>
                    <a:gd name="T15" fmla="*/ 0 h 14"/>
                    <a:gd name="T16" fmla="*/ 3 w 24"/>
                    <a:gd name="T17" fmla="*/ 0 h 14"/>
                    <a:gd name="T18" fmla="*/ 4 w 24"/>
                    <a:gd name="T19" fmla="*/ 0 h 14"/>
                    <a:gd name="T20" fmla="*/ 11 w 24"/>
                    <a:gd name="T21" fmla="*/ 5 h 14"/>
                    <a:gd name="T22" fmla="*/ 10 w 24"/>
                    <a:gd name="T23" fmla="*/ 5 h 14"/>
                    <a:gd name="T24" fmla="*/ 10 w 24"/>
                    <a:gd name="T25" fmla="*/ 5 h 14"/>
                    <a:gd name="T26" fmla="*/ 10 w 24"/>
                    <a:gd name="T27" fmla="*/ 5 h 14"/>
                    <a:gd name="T28" fmla="*/ 10 w 24"/>
                    <a:gd name="T29" fmla="*/ 5 h 14"/>
                    <a:gd name="T30" fmla="*/ 9 w 24"/>
                    <a:gd name="T31" fmla="*/ 5 h 14"/>
                    <a:gd name="T32" fmla="*/ 9 w 24"/>
                    <a:gd name="T33" fmla="*/ 5 h 14"/>
                    <a:gd name="T34" fmla="*/ 9 w 24"/>
                    <a:gd name="T35" fmla="*/ 5 h 14"/>
                    <a:gd name="T36" fmla="*/ 9 w 24"/>
                    <a:gd name="T37" fmla="*/ 5 h 14"/>
                    <a:gd name="T38" fmla="*/ 9 w 24"/>
                    <a:gd name="T39" fmla="*/ 5 h 14"/>
                    <a:gd name="T40" fmla="*/ 7 w 24"/>
                    <a:gd name="T41" fmla="*/ 5 h 14"/>
                    <a:gd name="T42" fmla="*/ 7 w 24"/>
                    <a:gd name="T43" fmla="*/ 5 h 14"/>
                    <a:gd name="T44" fmla="*/ 20 w 24"/>
                    <a:gd name="T45" fmla="*/ 11 h 14"/>
                    <a:gd name="T46" fmla="*/ 24 w 24"/>
                    <a:gd name="T47" fmla="*/ 14 h 14"/>
                    <a:gd name="T48" fmla="*/ 23 w 24"/>
                    <a:gd name="T49" fmla="*/ 14 h 14"/>
                    <a:gd name="T50" fmla="*/ 23 w 24"/>
                    <a:gd name="T51" fmla="*/ 14 h 14"/>
                    <a:gd name="T52" fmla="*/ 22 w 24"/>
                    <a:gd name="T53" fmla="*/ 13 h 14"/>
                    <a:gd name="T54" fmla="*/ 22 w 24"/>
                    <a:gd name="T55" fmla="*/ 13 h 14"/>
                    <a:gd name="T56" fmla="*/ 22 w 24"/>
                    <a:gd name="T57" fmla="*/ 13 h 14"/>
                    <a:gd name="T58" fmla="*/ 21 w 24"/>
                    <a:gd name="T59" fmla="*/ 13 h 14"/>
                    <a:gd name="T60" fmla="*/ 21 w 24"/>
                    <a:gd name="T61" fmla="*/ 13 h 14"/>
                    <a:gd name="T62" fmla="*/ 21 w 24"/>
                    <a:gd name="T63" fmla="*/ 13 h 14"/>
                    <a:gd name="T64" fmla="*/ 20 w 24"/>
                    <a:gd name="T65" fmla="*/ 13 h 14"/>
                    <a:gd name="T66" fmla="*/ 20 w 24"/>
                    <a:gd name="T67" fmla="*/ 12 h 14"/>
                    <a:gd name="T68" fmla="*/ 20 w 24"/>
                    <a:gd name="T69" fmla="*/ 12 h 14"/>
                    <a:gd name="T70" fmla="*/ 20 w 24"/>
                    <a:gd name="T71" fmla="*/ 12 h 14"/>
                    <a:gd name="T72" fmla="*/ 19 w 24"/>
                    <a:gd name="T73" fmla="*/ 12 h 14"/>
                    <a:gd name="T74" fmla="*/ 19 w 24"/>
                    <a:gd name="T75" fmla="*/ 12 h 14"/>
                    <a:gd name="T76" fmla="*/ 19 w 24"/>
                    <a:gd name="T77" fmla="*/ 12 h 14"/>
                    <a:gd name="T78" fmla="*/ 19 w 24"/>
                    <a:gd name="T79" fmla="*/ 12 h 14"/>
                    <a:gd name="T80" fmla="*/ 19 w 24"/>
                    <a:gd name="T81" fmla="*/ 12 h 14"/>
                    <a:gd name="T82" fmla="*/ 19 w 24"/>
                    <a:gd name="T83" fmla="*/ 11 h 14"/>
                    <a:gd name="T84" fmla="*/ 19 w 24"/>
                    <a:gd name="T85" fmla="*/ 11 h 14"/>
                    <a:gd name="T86" fmla="*/ 20 w 24"/>
                    <a:gd name="T87" fmla="*/ 11 h 1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4"/>
                    <a:gd name="T133" fmla="*/ 0 h 14"/>
                    <a:gd name="T134" fmla="*/ 24 w 24"/>
                    <a:gd name="T135" fmla="*/ 14 h 1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4" h="14">
                      <a:moveTo>
                        <a:pt x="7" y="5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11" y="5"/>
                      </a:lnTo>
                      <a:lnTo>
                        <a:pt x="10" y="5"/>
                      </a:lnTo>
                      <a:lnTo>
                        <a:pt x="9" y="5"/>
                      </a:lnTo>
                      <a:lnTo>
                        <a:pt x="7" y="5"/>
                      </a:lnTo>
                      <a:close/>
                      <a:moveTo>
                        <a:pt x="20" y="11"/>
                      </a:moveTo>
                      <a:lnTo>
                        <a:pt x="24" y="14"/>
                      </a:lnTo>
                      <a:lnTo>
                        <a:pt x="23" y="14"/>
                      </a:lnTo>
                      <a:lnTo>
                        <a:pt x="22" y="13"/>
                      </a:lnTo>
                      <a:lnTo>
                        <a:pt x="21" y="13"/>
                      </a:lnTo>
                      <a:lnTo>
                        <a:pt x="20" y="13"/>
                      </a:lnTo>
                      <a:lnTo>
                        <a:pt x="20" y="12"/>
                      </a:lnTo>
                      <a:lnTo>
                        <a:pt x="19" y="12"/>
                      </a:lnTo>
                      <a:lnTo>
                        <a:pt x="19" y="11"/>
                      </a:lnTo>
                      <a:lnTo>
                        <a:pt x="20" y="11"/>
                      </a:lnTo>
                      <a:close/>
                    </a:path>
                  </a:pathLst>
                </a:custGeom>
                <a:solidFill>
                  <a:srgbClr val="7272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25" name="Freeform 1125">
                  <a:extLst>
                    <a:ext uri="{FF2B5EF4-FFF2-40B4-BE49-F238E27FC236}">
                      <a16:creationId xmlns:a16="http://schemas.microsoft.com/office/drawing/2014/main" id="{5159AA1F-C710-4DA5-AD94-9C653E173ACD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85" y="73"/>
                  <a:ext cx="25" cy="16"/>
                </a:xfrm>
                <a:custGeom>
                  <a:avLst/>
                  <a:gdLst>
                    <a:gd name="T0" fmla="*/ 20 w 25"/>
                    <a:gd name="T1" fmla="*/ 14 h 16"/>
                    <a:gd name="T2" fmla="*/ 16 w 25"/>
                    <a:gd name="T3" fmla="*/ 11 h 16"/>
                    <a:gd name="T4" fmla="*/ 16 w 25"/>
                    <a:gd name="T5" fmla="*/ 11 h 16"/>
                    <a:gd name="T6" fmla="*/ 16 w 25"/>
                    <a:gd name="T7" fmla="*/ 11 h 16"/>
                    <a:gd name="T8" fmla="*/ 16 w 25"/>
                    <a:gd name="T9" fmla="*/ 11 h 16"/>
                    <a:gd name="T10" fmla="*/ 16 w 25"/>
                    <a:gd name="T11" fmla="*/ 11 h 16"/>
                    <a:gd name="T12" fmla="*/ 16 w 25"/>
                    <a:gd name="T13" fmla="*/ 10 h 16"/>
                    <a:gd name="T14" fmla="*/ 16 w 25"/>
                    <a:gd name="T15" fmla="*/ 10 h 16"/>
                    <a:gd name="T16" fmla="*/ 16 w 25"/>
                    <a:gd name="T17" fmla="*/ 10 h 16"/>
                    <a:gd name="T18" fmla="*/ 16 w 25"/>
                    <a:gd name="T19" fmla="*/ 10 h 16"/>
                    <a:gd name="T20" fmla="*/ 25 w 25"/>
                    <a:gd name="T21" fmla="*/ 16 h 16"/>
                    <a:gd name="T22" fmla="*/ 25 w 25"/>
                    <a:gd name="T23" fmla="*/ 16 h 16"/>
                    <a:gd name="T24" fmla="*/ 24 w 25"/>
                    <a:gd name="T25" fmla="*/ 16 h 16"/>
                    <a:gd name="T26" fmla="*/ 24 w 25"/>
                    <a:gd name="T27" fmla="*/ 16 h 16"/>
                    <a:gd name="T28" fmla="*/ 24 w 25"/>
                    <a:gd name="T29" fmla="*/ 15 h 16"/>
                    <a:gd name="T30" fmla="*/ 23 w 25"/>
                    <a:gd name="T31" fmla="*/ 15 h 16"/>
                    <a:gd name="T32" fmla="*/ 23 w 25"/>
                    <a:gd name="T33" fmla="*/ 15 h 16"/>
                    <a:gd name="T34" fmla="*/ 23 w 25"/>
                    <a:gd name="T35" fmla="*/ 15 h 16"/>
                    <a:gd name="T36" fmla="*/ 22 w 25"/>
                    <a:gd name="T37" fmla="*/ 15 h 16"/>
                    <a:gd name="T38" fmla="*/ 22 w 25"/>
                    <a:gd name="T39" fmla="*/ 15 h 16"/>
                    <a:gd name="T40" fmla="*/ 22 w 25"/>
                    <a:gd name="T41" fmla="*/ 15 h 16"/>
                    <a:gd name="T42" fmla="*/ 21 w 25"/>
                    <a:gd name="T43" fmla="*/ 15 h 16"/>
                    <a:gd name="T44" fmla="*/ 21 w 25"/>
                    <a:gd name="T45" fmla="*/ 14 h 16"/>
                    <a:gd name="T46" fmla="*/ 21 w 25"/>
                    <a:gd name="T47" fmla="*/ 14 h 16"/>
                    <a:gd name="T48" fmla="*/ 20 w 25"/>
                    <a:gd name="T49" fmla="*/ 14 h 16"/>
                    <a:gd name="T50" fmla="*/ 20 w 25"/>
                    <a:gd name="T51" fmla="*/ 14 h 16"/>
                    <a:gd name="T52" fmla="*/ 20 w 25"/>
                    <a:gd name="T53" fmla="*/ 14 h 16"/>
                    <a:gd name="T54" fmla="*/ 20 w 25"/>
                    <a:gd name="T55" fmla="*/ 14 h 16"/>
                    <a:gd name="T56" fmla="*/ 7 w 25"/>
                    <a:gd name="T57" fmla="*/ 5 h 16"/>
                    <a:gd name="T58" fmla="*/ 0 w 25"/>
                    <a:gd name="T59" fmla="*/ 0 h 16"/>
                    <a:gd name="T60" fmla="*/ 0 w 25"/>
                    <a:gd name="T61" fmla="*/ 1 h 16"/>
                    <a:gd name="T62" fmla="*/ 1 w 25"/>
                    <a:gd name="T63" fmla="*/ 1 h 16"/>
                    <a:gd name="T64" fmla="*/ 1 w 25"/>
                    <a:gd name="T65" fmla="*/ 1 h 16"/>
                    <a:gd name="T66" fmla="*/ 2 w 25"/>
                    <a:gd name="T67" fmla="*/ 1 h 16"/>
                    <a:gd name="T68" fmla="*/ 2 w 25"/>
                    <a:gd name="T69" fmla="*/ 1 h 16"/>
                    <a:gd name="T70" fmla="*/ 3 w 25"/>
                    <a:gd name="T71" fmla="*/ 1 h 16"/>
                    <a:gd name="T72" fmla="*/ 3 w 25"/>
                    <a:gd name="T73" fmla="*/ 1 h 16"/>
                    <a:gd name="T74" fmla="*/ 4 w 25"/>
                    <a:gd name="T75" fmla="*/ 1 h 16"/>
                    <a:gd name="T76" fmla="*/ 10 w 25"/>
                    <a:gd name="T77" fmla="*/ 6 h 16"/>
                    <a:gd name="T78" fmla="*/ 10 w 25"/>
                    <a:gd name="T79" fmla="*/ 5 h 16"/>
                    <a:gd name="T80" fmla="*/ 9 w 25"/>
                    <a:gd name="T81" fmla="*/ 5 h 16"/>
                    <a:gd name="T82" fmla="*/ 9 w 25"/>
                    <a:gd name="T83" fmla="*/ 5 h 16"/>
                    <a:gd name="T84" fmla="*/ 8 w 25"/>
                    <a:gd name="T85" fmla="*/ 5 h 16"/>
                    <a:gd name="T86" fmla="*/ 8 w 25"/>
                    <a:gd name="T87" fmla="*/ 5 h 16"/>
                    <a:gd name="T88" fmla="*/ 8 w 25"/>
                    <a:gd name="T89" fmla="*/ 5 h 16"/>
                    <a:gd name="T90" fmla="*/ 7 w 25"/>
                    <a:gd name="T91" fmla="*/ 5 h 16"/>
                    <a:gd name="T92" fmla="*/ 7 w 25"/>
                    <a:gd name="T93" fmla="*/ 5 h 1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25"/>
                    <a:gd name="T142" fmla="*/ 0 h 16"/>
                    <a:gd name="T143" fmla="*/ 25 w 25"/>
                    <a:gd name="T144" fmla="*/ 16 h 1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25" h="16">
                      <a:moveTo>
                        <a:pt x="20" y="14"/>
                      </a:moveTo>
                      <a:lnTo>
                        <a:pt x="16" y="11"/>
                      </a:lnTo>
                      <a:lnTo>
                        <a:pt x="16" y="10"/>
                      </a:lnTo>
                      <a:lnTo>
                        <a:pt x="25" y="16"/>
                      </a:lnTo>
                      <a:lnTo>
                        <a:pt x="24" y="16"/>
                      </a:lnTo>
                      <a:lnTo>
                        <a:pt x="24" y="15"/>
                      </a:lnTo>
                      <a:lnTo>
                        <a:pt x="23" y="15"/>
                      </a:lnTo>
                      <a:lnTo>
                        <a:pt x="22" y="15"/>
                      </a:lnTo>
                      <a:lnTo>
                        <a:pt x="21" y="15"/>
                      </a:lnTo>
                      <a:lnTo>
                        <a:pt x="21" y="14"/>
                      </a:lnTo>
                      <a:lnTo>
                        <a:pt x="20" y="14"/>
                      </a:lnTo>
                      <a:close/>
                      <a:moveTo>
                        <a:pt x="7" y="5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10" y="6"/>
                      </a:lnTo>
                      <a:lnTo>
                        <a:pt x="10" y="5"/>
                      </a:lnTo>
                      <a:lnTo>
                        <a:pt x="9" y="5"/>
                      </a:lnTo>
                      <a:lnTo>
                        <a:pt x="8" y="5"/>
                      </a:lnTo>
                      <a:lnTo>
                        <a:pt x="7" y="5"/>
                      </a:lnTo>
                      <a:close/>
                    </a:path>
                  </a:pathLst>
                </a:custGeom>
                <a:solidFill>
                  <a:srgbClr val="7F7F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26" name="Freeform 1126">
                  <a:extLst>
                    <a:ext uri="{FF2B5EF4-FFF2-40B4-BE49-F238E27FC236}">
                      <a16:creationId xmlns:a16="http://schemas.microsoft.com/office/drawing/2014/main" id="{426925CE-FE0E-4B0E-80C8-4285C66E5C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" y="74"/>
                  <a:ext cx="26" cy="16"/>
                </a:xfrm>
                <a:custGeom>
                  <a:avLst/>
                  <a:gdLst>
                    <a:gd name="T0" fmla="*/ 21 w 26"/>
                    <a:gd name="T1" fmla="*/ 15 h 16"/>
                    <a:gd name="T2" fmla="*/ 12 w 26"/>
                    <a:gd name="T3" fmla="*/ 9 h 16"/>
                    <a:gd name="T4" fmla="*/ 12 w 26"/>
                    <a:gd name="T5" fmla="*/ 9 h 16"/>
                    <a:gd name="T6" fmla="*/ 12 w 26"/>
                    <a:gd name="T7" fmla="*/ 8 h 16"/>
                    <a:gd name="T8" fmla="*/ 12 w 26"/>
                    <a:gd name="T9" fmla="*/ 8 h 16"/>
                    <a:gd name="T10" fmla="*/ 12 w 26"/>
                    <a:gd name="T11" fmla="*/ 8 h 16"/>
                    <a:gd name="T12" fmla="*/ 12 w 26"/>
                    <a:gd name="T13" fmla="*/ 8 h 16"/>
                    <a:gd name="T14" fmla="*/ 12 w 26"/>
                    <a:gd name="T15" fmla="*/ 7 h 16"/>
                    <a:gd name="T16" fmla="*/ 11 w 26"/>
                    <a:gd name="T17" fmla="*/ 7 h 16"/>
                    <a:gd name="T18" fmla="*/ 11 w 26"/>
                    <a:gd name="T19" fmla="*/ 7 h 16"/>
                    <a:gd name="T20" fmla="*/ 11 w 26"/>
                    <a:gd name="T21" fmla="*/ 6 h 16"/>
                    <a:gd name="T22" fmla="*/ 10 w 26"/>
                    <a:gd name="T23" fmla="*/ 6 h 16"/>
                    <a:gd name="T24" fmla="*/ 10 w 26"/>
                    <a:gd name="T25" fmla="*/ 6 h 16"/>
                    <a:gd name="T26" fmla="*/ 10 w 26"/>
                    <a:gd name="T27" fmla="*/ 6 h 16"/>
                    <a:gd name="T28" fmla="*/ 9 w 26"/>
                    <a:gd name="T29" fmla="*/ 6 h 16"/>
                    <a:gd name="T30" fmla="*/ 9 w 26"/>
                    <a:gd name="T31" fmla="*/ 5 h 16"/>
                    <a:gd name="T32" fmla="*/ 8 w 26"/>
                    <a:gd name="T33" fmla="*/ 5 h 16"/>
                    <a:gd name="T34" fmla="*/ 8 w 26"/>
                    <a:gd name="T35" fmla="*/ 5 h 16"/>
                    <a:gd name="T36" fmla="*/ 8 w 26"/>
                    <a:gd name="T37" fmla="*/ 5 h 16"/>
                    <a:gd name="T38" fmla="*/ 7 w 26"/>
                    <a:gd name="T39" fmla="*/ 5 h 16"/>
                    <a:gd name="T40" fmla="*/ 7 w 26"/>
                    <a:gd name="T41" fmla="*/ 5 h 16"/>
                    <a:gd name="T42" fmla="*/ 6 w 26"/>
                    <a:gd name="T43" fmla="*/ 5 h 16"/>
                    <a:gd name="T44" fmla="*/ 0 w 26"/>
                    <a:gd name="T45" fmla="*/ 0 h 16"/>
                    <a:gd name="T46" fmla="*/ 0 w 26"/>
                    <a:gd name="T47" fmla="*/ 0 h 16"/>
                    <a:gd name="T48" fmla="*/ 0 w 26"/>
                    <a:gd name="T49" fmla="*/ 0 h 16"/>
                    <a:gd name="T50" fmla="*/ 1 w 26"/>
                    <a:gd name="T51" fmla="*/ 0 h 16"/>
                    <a:gd name="T52" fmla="*/ 1 w 26"/>
                    <a:gd name="T53" fmla="*/ 1 h 16"/>
                    <a:gd name="T54" fmla="*/ 1 w 26"/>
                    <a:gd name="T55" fmla="*/ 1 h 16"/>
                    <a:gd name="T56" fmla="*/ 2 w 26"/>
                    <a:gd name="T57" fmla="*/ 1 h 16"/>
                    <a:gd name="T58" fmla="*/ 2 w 26"/>
                    <a:gd name="T59" fmla="*/ 1 h 16"/>
                    <a:gd name="T60" fmla="*/ 2 w 26"/>
                    <a:gd name="T61" fmla="*/ 1 h 16"/>
                    <a:gd name="T62" fmla="*/ 2 w 26"/>
                    <a:gd name="T63" fmla="*/ 1 h 16"/>
                    <a:gd name="T64" fmla="*/ 3 w 26"/>
                    <a:gd name="T65" fmla="*/ 1 h 16"/>
                    <a:gd name="T66" fmla="*/ 3 w 26"/>
                    <a:gd name="T67" fmla="*/ 1 h 16"/>
                    <a:gd name="T68" fmla="*/ 3 w 26"/>
                    <a:gd name="T69" fmla="*/ 1 h 16"/>
                    <a:gd name="T70" fmla="*/ 3 w 26"/>
                    <a:gd name="T71" fmla="*/ 1 h 16"/>
                    <a:gd name="T72" fmla="*/ 4 w 26"/>
                    <a:gd name="T73" fmla="*/ 1 h 16"/>
                    <a:gd name="T74" fmla="*/ 4 w 26"/>
                    <a:gd name="T75" fmla="*/ 1 h 16"/>
                    <a:gd name="T76" fmla="*/ 4 w 26"/>
                    <a:gd name="T77" fmla="*/ 1 h 16"/>
                    <a:gd name="T78" fmla="*/ 26 w 26"/>
                    <a:gd name="T79" fmla="*/ 16 h 16"/>
                    <a:gd name="T80" fmla="*/ 26 w 26"/>
                    <a:gd name="T81" fmla="*/ 16 h 16"/>
                    <a:gd name="T82" fmla="*/ 26 w 26"/>
                    <a:gd name="T83" fmla="*/ 16 h 16"/>
                    <a:gd name="T84" fmla="*/ 25 w 26"/>
                    <a:gd name="T85" fmla="*/ 16 h 16"/>
                    <a:gd name="T86" fmla="*/ 25 w 26"/>
                    <a:gd name="T87" fmla="*/ 16 h 16"/>
                    <a:gd name="T88" fmla="*/ 25 w 26"/>
                    <a:gd name="T89" fmla="*/ 16 h 16"/>
                    <a:gd name="T90" fmla="*/ 24 w 26"/>
                    <a:gd name="T91" fmla="*/ 16 h 16"/>
                    <a:gd name="T92" fmla="*/ 24 w 26"/>
                    <a:gd name="T93" fmla="*/ 16 h 16"/>
                    <a:gd name="T94" fmla="*/ 24 w 26"/>
                    <a:gd name="T95" fmla="*/ 16 h 16"/>
                    <a:gd name="T96" fmla="*/ 23 w 26"/>
                    <a:gd name="T97" fmla="*/ 16 h 16"/>
                    <a:gd name="T98" fmla="*/ 23 w 26"/>
                    <a:gd name="T99" fmla="*/ 16 h 16"/>
                    <a:gd name="T100" fmla="*/ 23 w 26"/>
                    <a:gd name="T101" fmla="*/ 15 h 16"/>
                    <a:gd name="T102" fmla="*/ 22 w 26"/>
                    <a:gd name="T103" fmla="*/ 15 h 16"/>
                    <a:gd name="T104" fmla="*/ 22 w 26"/>
                    <a:gd name="T105" fmla="*/ 15 h 16"/>
                    <a:gd name="T106" fmla="*/ 22 w 26"/>
                    <a:gd name="T107" fmla="*/ 15 h 16"/>
                    <a:gd name="T108" fmla="*/ 22 w 26"/>
                    <a:gd name="T109" fmla="*/ 15 h 16"/>
                    <a:gd name="T110" fmla="*/ 21 w 26"/>
                    <a:gd name="T111" fmla="*/ 15 h 1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6"/>
                    <a:gd name="T169" fmla="*/ 0 h 16"/>
                    <a:gd name="T170" fmla="*/ 26 w 26"/>
                    <a:gd name="T171" fmla="*/ 16 h 1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6" h="16">
                      <a:moveTo>
                        <a:pt x="21" y="15"/>
                      </a:moveTo>
                      <a:lnTo>
                        <a:pt x="12" y="9"/>
                      </a:lnTo>
                      <a:lnTo>
                        <a:pt x="12" y="8"/>
                      </a:lnTo>
                      <a:lnTo>
                        <a:pt x="12" y="7"/>
                      </a:lnTo>
                      <a:lnTo>
                        <a:pt x="11" y="7"/>
                      </a:lnTo>
                      <a:lnTo>
                        <a:pt x="11" y="6"/>
                      </a:lnTo>
                      <a:lnTo>
                        <a:pt x="10" y="6"/>
                      </a:lnTo>
                      <a:lnTo>
                        <a:pt x="9" y="6"/>
                      </a:lnTo>
                      <a:lnTo>
                        <a:pt x="9" y="5"/>
                      </a:lnTo>
                      <a:lnTo>
                        <a:pt x="8" y="5"/>
                      </a:lnTo>
                      <a:lnTo>
                        <a:pt x="7" y="5"/>
                      </a:lnTo>
                      <a:lnTo>
                        <a:pt x="6" y="5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26" y="16"/>
                      </a:lnTo>
                      <a:lnTo>
                        <a:pt x="25" y="16"/>
                      </a:lnTo>
                      <a:lnTo>
                        <a:pt x="24" y="16"/>
                      </a:lnTo>
                      <a:lnTo>
                        <a:pt x="23" y="16"/>
                      </a:lnTo>
                      <a:lnTo>
                        <a:pt x="23" y="15"/>
                      </a:lnTo>
                      <a:lnTo>
                        <a:pt x="22" y="15"/>
                      </a:lnTo>
                      <a:lnTo>
                        <a:pt x="21" y="15"/>
                      </a:lnTo>
                      <a:close/>
                    </a:path>
                  </a:pathLst>
                </a:custGeom>
                <a:solidFill>
                  <a:srgbClr val="8E8E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27" name="Freeform 1127">
                  <a:extLst>
                    <a:ext uri="{FF2B5EF4-FFF2-40B4-BE49-F238E27FC236}">
                      <a16:creationId xmlns:a16="http://schemas.microsoft.com/office/drawing/2014/main" id="{0844C92B-987C-48F5-BDCE-113A873601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3" y="75"/>
                  <a:ext cx="27" cy="17"/>
                </a:xfrm>
                <a:custGeom>
                  <a:avLst/>
                  <a:gdLst>
                    <a:gd name="T0" fmla="*/ 22 w 27"/>
                    <a:gd name="T1" fmla="*/ 15 h 17"/>
                    <a:gd name="T2" fmla="*/ 0 w 27"/>
                    <a:gd name="T3" fmla="*/ 0 h 17"/>
                    <a:gd name="T4" fmla="*/ 1 w 27"/>
                    <a:gd name="T5" fmla="*/ 0 h 17"/>
                    <a:gd name="T6" fmla="*/ 1 w 27"/>
                    <a:gd name="T7" fmla="*/ 0 h 17"/>
                    <a:gd name="T8" fmla="*/ 1 w 27"/>
                    <a:gd name="T9" fmla="*/ 1 h 17"/>
                    <a:gd name="T10" fmla="*/ 1 w 27"/>
                    <a:gd name="T11" fmla="*/ 1 h 17"/>
                    <a:gd name="T12" fmla="*/ 2 w 27"/>
                    <a:gd name="T13" fmla="*/ 1 h 17"/>
                    <a:gd name="T14" fmla="*/ 2 w 27"/>
                    <a:gd name="T15" fmla="*/ 1 h 17"/>
                    <a:gd name="T16" fmla="*/ 2 w 27"/>
                    <a:gd name="T17" fmla="*/ 1 h 17"/>
                    <a:gd name="T18" fmla="*/ 3 w 27"/>
                    <a:gd name="T19" fmla="*/ 1 h 17"/>
                    <a:gd name="T20" fmla="*/ 3 w 27"/>
                    <a:gd name="T21" fmla="*/ 1 h 17"/>
                    <a:gd name="T22" fmla="*/ 3 w 27"/>
                    <a:gd name="T23" fmla="*/ 1 h 17"/>
                    <a:gd name="T24" fmla="*/ 3 w 27"/>
                    <a:gd name="T25" fmla="*/ 1 h 17"/>
                    <a:gd name="T26" fmla="*/ 4 w 27"/>
                    <a:gd name="T27" fmla="*/ 1 h 17"/>
                    <a:gd name="T28" fmla="*/ 4 w 27"/>
                    <a:gd name="T29" fmla="*/ 1 h 17"/>
                    <a:gd name="T30" fmla="*/ 4 w 27"/>
                    <a:gd name="T31" fmla="*/ 1 h 17"/>
                    <a:gd name="T32" fmla="*/ 4 w 27"/>
                    <a:gd name="T33" fmla="*/ 1 h 17"/>
                    <a:gd name="T34" fmla="*/ 5 w 27"/>
                    <a:gd name="T35" fmla="*/ 2 h 17"/>
                    <a:gd name="T36" fmla="*/ 27 w 27"/>
                    <a:gd name="T37" fmla="*/ 17 h 17"/>
                    <a:gd name="T38" fmla="*/ 26 w 27"/>
                    <a:gd name="T39" fmla="*/ 17 h 17"/>
                    <a:gd name="T40" fmla="*/ 26 w 27"/>
                    <a:gd name="T41" fmla="*/ 17 h 17"/>
                    <a:gd name="T42" fmla="*/ 26 w 27"/>
                    <a:gd name="T43" fmla="*/ 16 h 17"/>
                    <a:gd name="T44" fmla="*/ 26 w 27"/>
                    <a:gd name="T45" fmla="*/ 16 h 17"/>
                    <a:gd name="T46" fmla="*/ 25 w 27"/>
                    <a:gd name="T47" fmla="*/ 16 h 17"/>
                    <a:gd name="T48" fmla="*/ 25 w 27"/>
                    <a:gd name="T49" fmla="*/ 16 h 17"/>
                    <a:gd name="T50" fmla="*/ 25 w 27"/>
                    <a:gd name="T51" fmla="*/ 16 h 17"/>
                    <a:gd name="T52" fmla="*/ 25 w 27"/>
                    <a:gd name="T53" fmla="*/ 16 h 17"/>
                    <a:gd name="T54" fmla="*/ 24 w 27"/>
                    <a:gd name="T55" fmla="*/ 16 h 17"/>
                    <a:gd name="T56" fmla="*/ 24 w 27"/>
                    <a:gd name="T57" fmla="*/ 16 h 17"/>
                    <a:gd name="T58" fmla="*/ 24 w 27"/>
                    <a:gd name="T59" fmla="*/ 16 h 17"/>
                    <a:gd name="T60" fmla="*/ 23 w 27"/>
                    <a:gd name="T61" fmla="*/ 16 h 17"/>
                    <a:gd name="T62" fmla="*/ 23 w 27"/>
                    <a:gd name="T63" fmla="*/ 16 h 17"/>
                    <a:gd name="T64" fmla="*/ 23 w 27"/>
                    <a:gd name="T65" fmla="*/ 16 h 17"/>
                    <a:gd name="T66" fmla="*/ 22 w 27"/>
                    <a:gd name="T67" fmla="*/ 16 h 17"/>
                    <a:gd name="T68" fmla="*/ 22 w 27"/>
                    <a:gd name="T69" fmla="*/ 15 h 1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7"/>
                    <a:gd name="T106" fmla="*/ 0 h 17"/>
                    <a:gd name="T107" fmla="*/ 27 w 27"/>
                    <a:gd name="T108" fmla="*/ 17 h 1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7" h="17">
                      <a:moveTo>
                        <a:pt x="22" y="15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2"/>
                      </a:lnTo>
                      <a:lnTo>
                        <a:pt x="27" y="17"/>
                      </a:lnTo>
                      <a:lnTo>
                        <a:pt x="26" y="17"/>
                      </a:lnTo>
                      <a:lnTo>
                        <a:pt x="26" y="16"/>
                      </a:lnTo>
                      <a:lnTo>
                        <a:pt x="25" y="16"/>
                      </a:lnTo>
                      <a:lnTo>
                        <a:pt x="24" y="16"/>
                      </a:lnTo>
                      <a:lnTo>
                        <a:pt x="23" y="16"/>
                      </a:lnTo>
                      <a:lnTo>
                        <a:pt x="22" y="16"/>
                      </a:lnTo>
                      <a:lnTo>
                        <a:pt x="22" y="15"/>
                      </a:lnTo>
                      <a:close/>
                    </a:path>
                  </a:pathLst>
                </a:custGeom>
                <a:solidFill>
                  <a:srgbClr val="9999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28" name="Freeform 1128">
                  <a:extLst>
                    <a:ext uri="{FF2B5EF4-FFF2-40B4-BE49-F238E27FC236}">
                      <a16:creationId xmlns:a16="http://schemas.microsoft.com/office/drawing/2014/main" id="{3D295D2E-59CB-4F78-9D48-EC7D85AC98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" y="77"/>
                  <a:ext cx="26" cy="16"/>
                </a:xfrm>
                <a:custGeom>
                  <a:avLst/>
                  <a:gdLst>
                    <a:gd name="T0" fmla="*/ 22 w 26"/>
                    <a:gd name="T1" fmla="*/ 15 h 16"/>
                    <a:gd name="T2" fmla="*/ 0 w 26"/>
                    <a:gd name="T3" fmla="*/ 0 h 16"/>
                    <a:gd name="T4" fmla="*/ 0 w 26"/>
                    <a:gd name="T5" fmla="*/ 0 h 16"/>
                    <a:gd name="T6" fmla="*/ 0 w 26"/>
                    <a:gd name="T7" fmla="*/ 0 h 16"/>
                    <a:gd name="T8" fmla="*/ 1 w 26"/>
                    <a:gd name="T9" fmla="*/ 0 h 16"/>
                    <a:gd name="T10" fmla="*/ 1 w 26"/>
                    <a:gd name="T11" fmla="*/ 0 h 16"/>
                    <a:gd name="T12" fmla="*/ 1 w 26"/>
                    <a:gd name="T13" fmla="*/ 0 h 16"/>
                    <a:gd name="T14" fmla="*/ 2 w 26"/>
                    <a:gd name="T15" fmla="*/ 0 h 16"/>
                    <a:gd name="T16" fmla="*/ 2 w 26"/>
                    <a:gd name="T17" fmla="*/ 0 h 16"/>
                    <a:gd name="T18" fmla="*/ 2 w 26"/>
                    <a:gd name="T19" fmla="*/ 0 h 16"/>
                    <a:gd name="T20" fmla="*/ 2 w 26"/>
                    <a:gd name="T21" fmla="*/ 0 h 16"/>
                    <a:gd name="T22" fmla="*/ 3 w 26"/>
                    <a:gd name="T23" fmla="*/ 0 h 16"/>
                    <a:gd name="T24" fmla="*/ 3 w 26"/>
                    <a:gd name="T25" fmla="*/ 0 h 16"/>
                    <a:gd name="T26" fmla="*/ 3 w 26"/>
                    <a:gd name="T27" fmla="*/ 1 h 16"/>
                    <a:gd name="T28" fmla="*/ 4 w 26"/>
                    <a:gd name="T29" fmla="*/ 1 h 16"/>
                    <a:gd name="T30" fmla="*/ 4 w 26"/>
                    <a:gd name="T31" fmla="*/ 1 h 16"/>
                    <a:gd name="T32" fmla="*/ 4 w 26"/>
                    <a:gd name="T33" fmla="*/ 1 h 16"/>
                    <a:gd name="T34" fmla="*/ 4 w 26"/>
                    <a:gd name="T35" fmla="*/ 1 h 16"/>
                    <a:gd name="T36" fmla="*/ 26 w 26"/>
                    <a:gd name="T37" fmla="*/ 16 h 16"/>
                    <a:gd name="T38" fmla="*/ 25 w 26"/>
                    <a:gd name="T39" fmla="*/ 15 h 16"/>
                    <a:gd name="T40" fmla="*/ 25 w 26"/>
                    <a:gd name="T41" fmla="*/ 15 h 16"/>
                    <a:gd name="T42" fmla="*/ 24 w 26"/>
                    <a:gd name="T43" fmla="*/ 15 h 16"/>
                    <a:gd name="T44" fmla="*/ 24 w 26"/>
                    <a:gd name="T45" fmla="*/ 15 h 16"/>
                    <a:gd name="T46" fmla="*/ 23 w 26"/>
                    <a:gd name="T47" fmla="*/ 15 h 16"/>
                    <a:gd name="T48" fmla="*/ 23 w 26"/>
                    <a:gd name="T49" fmla="*/ 15 h 16"/>
                    <a:gd name="T50" fmla="*/ 22 w 26"/>
                    <a:gd name="T51" fmla="*/ 15 h 16"/>
                    <a:gd name="T52" fmla="*/ 22 w 26"/>
                    <a:gd name="T53" fmla="*/ 15 h 1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26"/>
                    <a:gd name="T82" fmla="*/ 0 h 16"/>
                    <a:gd name="T83" fmla="*/ 26 w 26"/>
                    <a:gd name="T84" fmla="*/ 16 h 1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26" h="16">
                      <a:moveTo>
                        <a:pt x="22" y="15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26" y="16"/>
                      </a:lnTo>
                      <a:lnTo>
                        <a:pt x="25" y="15"/>
                      </a:lnTo>
                      <a:lnTo>
                        <a:pt x="24" y="15"/>
                      </a:lnTo>
                      <a:lnTo>
                        <a:pt x="23" y="15"/>
                      </a:lnTo>
                      <a:lnTo>
                        <a:pt x="22" y="15"/>
                      </a:lnTo>
                      <a:close/>
                    </a:path>
                  </a:pathLst>
                </a:custGeom>
                <a:solidFill>
                  <a:srgbClr val="AAAA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29" name="Freeform 1129">
                  <a:extLst>
                    <a:ext uri="{FF2B5EF4-FFF2-40B4-BE49-F238E27FC236}">
                      <a16:creationId xmlns:a16="http://schemas.microsoft.com/office/drawing/2014/main" id="{C0D751F0-ECFF-400A-81CE-35B61BFEB1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2" y="78"/>
                  <a:ext cx="24" cy="15"/>
                </a:xfrm>
                <a:custGeom>
                  <a:avLst/>
                  <a:gdLst>
                    <a:gd name="T0" fmla="*/ 22 w 24"/>
                    <a:gd name="T1" fmla="*/ 15 h 15"/>
                    <a:gd name="T2" fmla="*/ 0 w 24"/>
                    <a:gd name="T3" fmla="*/ 0 h 15"/>
                    <a:gd name="T4" fmla="*/ 1 w 24"/>
                    <a:gd name="T5" fmla="*/ 0 h 15"/>
                    <a:gd name="T6" fmla="*/ 1 w 24"/>
                    <a:gd name="T7" fmla="*/ 0 h 15"/>
                    <a:gd name="T8" fmla="*/ 1 w 24"/>
                    <a:gd name="T9" fmla="*/ 0 h 15"/>
                    <a:gd name="T10" fmla="*/ 2 w 24"/>
                    <a:gd name="T11" fmla="*/ 0 h 15"/>
                    <a:gd name="T12" fmla="*/ 2 w 24"/>
                    <a:gd name="T13" fmla="*/ 0 h 15"/>
                    <a:gd name="T14" fmla="*/ 2 w 24"/>
                    <a:gd name="T15" fmla="*/ 0 h 15"/>
                    <a:gd name="T16" fmla="*/ 3 w 24"/>
                    <a:gd name="T17" fmla="*/ 1 h 15"/>
                    <a:gd name="T18" fmla="*/ 3 w 24"/>
                    <a:gd name="T19" fmla="*/ 1 h 15"/>
                    <a:gd name="T20" fmla="*/ 3 w 24"/>
                    <a:gd name="T21" fmla="*/ 1 h 15"/>
                    <a:gd name="T22" fmla="*/ 4 w 24"/>
                    <a:gd name="T23" fmla="*/ 1 h 15"/>
                    <a:gd name="T24" fmla="*/ 4 w 24"/>
                    <a:gd name="T25" fmla="*/ 1 h 15"/>
                    <a:gd name="T26" fmla="*/ 4 w 24"/>
                    <a:gd name="T27" fmla="*/ 1 h 15"/>
                    <a:gd name="T28" fmla="*/ 4 w 24"/>
                    <a:gd name="T29" fmla="*/ 1 h 15"/>
                    <a:gd name="T30" fmla="*/ 5 w 24"/>
                    <a:gd name="T31" fmla="*/ 1 h 15"/>
                    <a:gd name="T32" fmla="*/ 5 w 24"/>
                    <a:gd name="T33" fmla="*/ 1 h 15"/>
                    <a:gd name="T34" fmla="*/ 5 w 24"/>
                    <a:gd name="T35" fmla="*/ 1 h 15"/>
                    <a:gd name="T36" fmla="*/ 24 w 24"/>
                    <a:gd name="T37" fmla="*/ 14 h 15"/>
                    <a:gd name="T38" fmla="*/ 24 w 24"/>
                    <a:gd name="T39" fmla="*/ 14 h 15"/>
                    <a:gd name="T40" fmla="*/ 24 w 24"/>
                    <a:gd name="T41" fmla="*/ 14 h 15"/>
                    <a:gd name="T42" fmla="*/ 24 w 24"/>
                    <a:gd name="T43" fmla="*/ 15 h 15"/>
                    <a:gd name="T44" fmla="*/ 24 w 24"/>
                    <a:gd name="T45" fmla="*/ 15 h 15"/>
                    <a:gd name="T46" fmla="*/ 24 w 24"/>
                    <a:gd name="T47" fmla="*/ 15 h 15"/>
                    <a:gd name="T48" fmla="*/ 23 w 24"/>
                    <a:gd name="T49" fmla="*/ 15 h 15"/>
                    <a:gd name="T50" fmla="*/ 23 w 24"/>
                    <a:gd name="T51" fmla="*/ 15 h 15"/>
                    <a:gd name="T52" fmla="*/ 23 w 24"/>
                    <a:gd name="T53" fmla="*/ 15 h 15"/>
                    <a:gd name="T54" fmla="*/ 22 w 24"/>
                    <a:gd name="T55" fmla="*/ 15 h 15"/>
                    <a:gd name="T56" fmla="*/ 22 w 24"/>
                    <a:gd name="T57" fmla="*/ 15 h 1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4"/>
                    <a:gd name="T88" fmla="*/ 0 h 15"/>
                    <a:gd name="T89" fmla="*/ 24 w 24"/>
                    <a:gd name="T90" fmla="*/ 15 h 15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4" h="15">
                      <a:moveTo>
                        <a:pt x="22" y="15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24" y="14"/>
                      </a:lnTo>
                      <a:lnTo>
                        <a:pt x="24" y="15"/>
                      </a:lnTo>
                      <a:lnTo>
                        <a:pt x="23" y="15"/>
                      </a:lnTo>
                      <a:lnTo>
                        <a:pt x="22" y="15"/>
                      </a:lnTo>
                      <a:close/>
                    </a:path>
                  </a:pathLst>
                </a:custGeom>
                <a:solidFill>
                  <a:srgbClr val="B7B7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30" name="Freeform 1130">
                  <a:extLst>
                    <a:ext uri="{FF2B5EF4-FFF2-40B4-BE49-F238E27FC236}">
                      <a16:creationId xmlns:a16="http://schemas.microsoft.com/office/drawing/2014/main" id="{4E58885E-800E-4E46-8E07-8AB10CF72A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" y="79"/>
                  <a:ext cx="21" cy="13"/>
                </a:xfrm>
                <a:custGeom>
                  <a:avLst/>
                  <a:gdLst>
                    <a:gd name="T0" fmla="*/ 19 w 21"/>
                    <a:gd name="T1" fmla="*/ 13 h 13"/>
                    <a:gd name="T2" fmla="*/ 0 w 21"/>
                    <a:gd name="T3" fmla="*/ 0 h 13"/>
                    <a:gd name="T4" fmla="*/ 1 w 21"/>
                    <a:gd name="T5" fmla="*/ 0 h 13"/>
                    <a:gd name="T6" fmla="*/ 1 w 21"/>
                    <a:gd name="T7" fmla="*/ 0 h 13"/>
                    <a:gd name="T8" fmla="*/ 1 w 21"/>
                    <a:gd name="T9" fmla="*/ 1 h 13"/>
                    <a:gd name="T10" fmla="*/ 2 w 21"/>
                    <a:gd name="T11" fmla="*/ 1 h 13"/>
                    <a:gd name="T12" fmla="*/ 2 w 21"/>
                    <a:gd name="T13" fmla="*/ 1 h 13"/>
                    <a:gd name="T14" fmla="*/ 2 w 21"/>
                    <a:gd name="T15" fmla="*/ 1 h 13"/>
                    <a:gd name="T16" fmla="*/ 2 w 21"/>
                    <a:gd name="T17" fmla="*/ 1 h 13"/>
                    <a:gd name="T18" fmla="*/ 3 w 21"/>
                    <a:gd name="T19" fmla="*/ 1 h 13"/>
                    <a:gd name="T20" fmla="*/ 3 w 21"/>
                    <a:gd name="T21" fmla="*/ 1 h 13"/>
                    <a:gd name="T22" fmla="*/ 3 w 21"/>
                    <a:gd name="T23" fmla="*/ 1 h 13"/>
                    <a:gd name="T24" fmla="*/ 4 w 21"/>
                    <a:gd name="T25" fmla="*/ 1 h 13"/>
                    <a:gd name="T26" fmla="*/ 4 w 21"/>
                    <a:gd name="T27" fmla="*/ 1 h 13"/>
                    <a:gd name="T28" fmla="*/ 4 w 21"/>
                    <a:gd name="T29" fmla="*/ 1 h 13"/>
                    <a:gd name="T30" fmla="*/ 5 w 21"/>
                    <a:gd name="T31" fmla="*/ 2 h 13"/>
                    <a:gd name="T32" fmla="*/ 5 w 21"/>
                    <a:gd name="T33" fmla="*/ 2 h 13"/>
                    <a:gd name="T34" fmla="*/ 5 w 21"/>
                    <a:gd name="T35" fmla="*/ 2 h 13"/>
                    <a:gd name="T36" fmla="*/ 21 w 21"/>
                    <a:gd name="T37" fmla="*/ 12 h 13"/>
                    <a:gd name="T38" fmla="*/ 19 w 21"/>
                    <a:gd name="T39" fmla="*/ 13 h 13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21"/>
                    <a:gd name="T61" fmla="*/ 0 h 13"/>
                    <a:gd name="T62" fmla="*/ 21 w 21"/>
                    <a:gd name="T63" fmla="*/ 13 h 13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21" h="13">
                      <a:moveTo>
                        <a:pt x="19" y="13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2"/>
                      </a:lnTo>
                      <a:lnTo>
                        <a:pt x="21" y="12"/>
                      </a:lnTo>
                      <a:lnTo>
                        <a:pt x="19" y="13"/>
                      </a:lnTo>
                      <a:close/>
                    </a:path>
                  </a:pathLst>
                </a:custGeom>
                <a:solidFill>
                  <a:srgbClr val="C6C6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31" name="Freeform 1131">
                  <a:extLst>
                    <a:ext uri="{FF2B5EF4-FFF2-40B4-BE49-F238E27FC236}">
                      <a16:creationId xmlns:a16="http://schemas.microsoft.com/office/drawing/2014/main" id="{6606B306-28DB-4C7E-9829-D066B6C16F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" y="81"/>
                  <a:ext cx="17" cy="10"/>
                </a:xfrm>
                <a:custGeom>
                  <a:avLst/>
                  <a:gdLst>
                    <a:gd name="T0" fmla="*/ 16 w 17"/>
                    <a:gd name="T1" fmla="*/ 10 h 10"/>
                    <a:gd name="T2" fmla="*/ 0 w 17"/>
                    <a:gd name="T3" fmla="*/ 0 h 10"/>
                    <a:gd name="T4" fmla="*/ 1 w 17"/>
                    <a:gd name="T5" fmla="*/ 0 h 10"/>
                    <a:gd name="T6" fmla="*/ 1 w 17"/>
                    <a:gd name="T7" fmla="*/ 0 h 10"/>
                    <a:gd name="T8" fmla="*/ 1 w 17"/>
                    <a:gd name="T9" fmla="*/ 0 h 10"/>
                    <a:gd name="T10" fmla="*/ 1 w 17"/>
                    <a:gd name="T11" fmla="*/ 0 h 10"/>
                    <a:gd name="T12" fmla="*/ 2 w 17"/>
                    <a:gd name="T13" fmla="*/ 0 h 10"/>
                    <a:gd name="T14" fmla="*/ 2 w 17"/>
                    <a:gd name="T15" fmla="*/ 0 h 10"/>
                    <a:gd name="T16" fmla="*/ 2 w 17"/>
                    <a:gd name="T17" fmla="*/ 0 h 10"/>
                    <a:gd name="T18" fmla="*/ 3 w 17"/>
                    <a:gd name="T19" fmla="*/ 0 h 10"/>
                    <a:gd name="T20" fmla="*/ 3 w 17"/>
                    <a:gd name="T21" fmla="*/ 0 h 10"/>
                    <a:gd name="T22" fmla="*/ 3 w 17"/>
                    <a:gd name="T23" fmla="*/ 1 h 10"/>
                    <a:gd name="T24" fmla="*/ 3 w 17"/>
                    <a:gd name="T25" fmla="*/ 1 h 10"/>
                    <a:gd name="T26" fmla="*/ 4 w 17"/>
                    <a:gd name="T27" fmla="*/ 1 h 10"/>
                    <a:gd name="T28" fmla="*/ 4 w 17"/>
                    <a:gd name="T29" fmla="*/ 1 h 10"/>
                    <a:gd name="T30" fmla="*/ 4 w 17"/>
                    <a:gd name="T31" fmla="*/ 1 h 10"/>
                    <a:gd name="T32" fmla="*/ 5 w 17"/>
                    <a:gd name="T33" fmla="*/ 1 h 10"/>
                    <a:gd name="T34" fmla="*/ 5 w 17"/>
                    <a:gd name="T35" fmla="*/ 1 h 10"/>
                    <a:gd name="T36" fmla="*/ 17 w 17"/>
                    <a:gd name="T37" fmla="*/ 9 h 10"/>
                    <a:gd name="T38" fmla="*/ 16 w 17"/>
                    <a:gd name="T39" fmla="*/ 10 h 1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7"/>
                    <a:gd name="T61" fmla="*/ 0 h 10"/>
                    <a:gd name="T62" fmla="*/ 17 w 17"/>
                    <a:gd name="T63" fmla="*/ 10 h 10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7" h="10">
                      <a:moveTo>
                        <a:pt x="16" y="1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17" y="9"/>
                      </a:lnTo>
                      <a:lnTo>
                        <a:pt x="16" y="10"/>
                      </a:lnTo>
                      <a:close/>
                    </a:path>
                  </a:pathLst>
                </a:custGeom>
                <a:solidFill>
                  <a:srgbClr val="D3D3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32" name="Freeform 1132">
                  <a:extLst>
                    <a:ext uri="{FF2B5EF4-FFF2-40B4-BE49-F238E27FC236}">
                      <a16:creationId xmlns:a16="http://schemas.microsoft.com/office/drawing/2014/main" id="{DEACCFD0-6ADA-420D-BF80-23C540E72D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" y="82"/>
                  <a:ext cx="14" cy="8"/>
                </a:xfrm>
                <a:custGeom>
                  <a:avLst/>
                  <a:gdLst>
                    <a:gd name="T0" fmla="*/ 12 w 14"/>
                    <a:gd name="T1" fmla="*/ 8 h 8"/>
                    <a:gd name="T2" fmla="*/ 0 w 14"/>
                    <a:gd name="T3" fmla="*/ 0 h 8"/>
                    <a:gd name="T4" fmla="*/ 0 w 14"/>
                    <a:gd name="T5" fmla="*/ 0 h 8"/>
                    <a:gd name="T6" fmla="*/ 1 w 14"/>
                    <a:gd name="T7" fmla="*/ 0 h 8"/>
                    <a:gd name="T8" fmla="*/ 1 w 14"/>
                    <a:gd name="T9" fmla="*/ 0 h 8"/>
                    <a:gd name="T10" fmla="*/ 1 w 14"/>
                    <a:gd name="T11" fmla="*/ 0 h 8"/>
                    <a:gd name="T12" fmla="*/ 1 w 14"/>
                    <a:gd name="T13" fmla="*/ 0 h 8"/>
                    <a:gd name="T14" fmla="*/ 2 w 14"/>
                    <a:gd name="T15" fmla="*/ 1 h 8"/>
                    <a:gd name="T16" fmla="*/ 2 w 14"/>
                    <a:gd name="T17" fmla="*/ 1 h 8"/>
                    <a:gd name="T18" fmla="*/ 2 w 14"/>
                    <a:gd name="T19" fmla="*/ 1 h 8"/>
                    <a:gd name="T20" fmla="*/ 2 w 14"/>
                    <a:gd name="T21" fmla="*/ 1 h 8"/>
                    <a:gd name="T22" fmla="*/ 3 w 14"/>
                    <a:gd name="T23" fmla="*/ 1 h 8"/>
                    <a:gd name="T24" fmla="*/ 3 w 14"/>
                    <a:gd name="T25" fmla="*/ 1 h 8"/>
                    <a:gd name="T26" fmla="*/ 3 w 14"/>
                    <a:gd name="T27" fmla="*/ 1 h 8"/>
                    <a:gd name="T28" fmla="*/ 4 w 14"/>
                    <a:gd name="T29" fmla="*/ 1 h 8"/>
                    <a:gd name="T30" fmla="*/ 4 w 14"/>
                    <a:gd name="T31" fmla="*/ 1 h 8"/>
                    <a:gd name="T32" fmla="*/ 4 w 14"/>
                    <a:gd name="T33" fmla="*/ 1 h 8"/>
                    <a:gd name="T34" fmla="*/ 4 w 14"/>
                    <a:gd name="T35" fmla="*/ 1 h 8"/>
                    <a:gd name="T36" fmla="*/ 14 w 14"/>
                    <a:gd name="T37" fmla="*/ 8 h 8"/>
                    <a:gd name="T38" fmla="*/ 12 w 14"/>
                    <a:gd name="T39" fmla="*/ 8 h 8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"/>
                    <a:gd name="T61" fmla="*/ 0 h 8"/>
                    <a:gd name="T62" fmla="*/ 14 w 14"/>
                    <a:gd name="T63" fmla="*/ 8 h 8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" h="8">
                      <a:moveTo>
                        <a:pt x="12" y="8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14" y="8"/>
                      </a:lnTo>
                      <a:lnTo>
                        <a:pt x="12" y="8"/>
                      </a:lnTo>
                      <a:close/>
                    </a:path>
                  </a:pathLst>
                </a:custGeom>
                <a:solidFill>
                  <a:srgbClr val="E2E2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33" name="Freeform 1133">
                  <a:extLst>
                    <a:ext uri="{FF2B5EF4-FFF2-40B4-BE49-F238E27FC236}">
                      <a16:creationId xmlns:a16="http://schemas.microsoft.com/office/drawing/2014/main" id="{3BC5A1B9-EA45-411D-951F-07214105EC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1" y="83"/>
                  <a:ext cx="11" cy="7"/>
                </a:xfrm>
                <a:custGeom>
                  <a:avLst/>
                  <a:gdLst>
                    <a:gd name="T0" fmla="*/ 10 w 11"/>
                    <a:gd name="T1" fmla="*/ 7 h 7"/>
                    <a:gd name="T2" fmla="*/ 0 w 11"/>
                    <a:gd name="T3" fmla="*/ 0 h 7"/>
                    <a:gd name="T4" fmla="*/ 1 w 11"/>
                    <a:gd name="T5" fmla="*/ 0 h 7"/>
                    <a:gd name="T6" fmla="*/ 1 w 11"/>
                    <a:gd name="T7" fmla="*/ 0 h 7"/>
                    <a:gd name="T8" fmla="*/ 1 w 11"/>
                    <a:gd name="T9" fmla="*/ 0 h 7"/>
                    <a:gd name="T10" fmla="*/ 2 w 11"/>
                    <a:gd name="T11" fmla="*/ 1 h 7"/>
                    <a:gd name="T12" fmla="*/ 2 w 11"/>
                    <a:gd name="T13" fmla="*/ 1 h 7"/>
                    <a:gd name="T14" fmla="*/ 2 w 11"/>
                    <a:gd name="T15" fmla="*/ 1 h 7"/>
                    <a:gd name="T16" fmla="*/ 2 w 11"/>
                    <a:gd name="T17" fmla="*/ 1 h 7"/>
                    <a:gd name="T18" fmla="*/ 3 w 11"/>
                    <a:gd name="T19" fmla="*/ 1 h 7"/>
                    <a:gd name="T20" fmla="*/ 3 w 11"/>
                    <a:gd name="T21" fmla="*/ 1 h 7"/>
                    <a:gd name="T22" fmla="*/ 3 w 11"/>
                    <a:gd name="T23" fmla="*/ 1 h 7"/>
                    <a:gd name="T24" fmla="*/ 3 w 11"/>
                    <a:gd name="T25" fmla="*/ 1 h 7"/>
                    <a:gd name="T26" fmla="*/ 4 w 11"/>
                    <a:gd name="T27" fmla="*/ 1 h 7"/>
                    <a:gd name="T28" fmla="*/ 4 w 11"/>
                    <a:gd name="T29" fmla="*/ 1 h 7"/>
                    <a:gd name="T30" fmla="*/ 4 w 11"/>
                    <a:gd name="T31" fmla="*/ 1 h 7"/>
                    <a:gd name="T32" fmla="*/ 5 w 11"/>
                    <a:gd name="T33" fmla="*/ 1 h 7"/>
                    <a:gd name="T34" fmla="*/ 5 w 11"/>
                    <a:gd name="T35" fmla="*/ 1 h 7"/>
                    <a:gd name="T36" fmla="*/ 11 w 11"/>
                    <a:gd name="T37" fmla="*/ 6 h 7"/>
                    <a:gd name="T38" fmla="*/ 10 w 11"/>
                    <a:gd name="T39" fmla="*/ 7 h 7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1"/>
                    <a:gd name="T61" fmla="*/ 0 h 7"/>
                    <a:gd name="T62" fmla="*/ 11 w 11"/>
                    <a:gd name="T63" fmla="*/ 7 h 7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1" h="7">
                      <a:moveTo>
                        <a:pt x="10" y="7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11" y="6"/>
                      </a:lnTo>
                      <a:lnTo>
                        <a:pt x="10" y="7"/>
                      </a:lnTo>
                      <a:close/>
                    </a:path>
                  </a:pathLst>
                </a:custGeom>
                <a:solidFill>
                  <a:srgbClr val="EFEF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34" name="Freeform 1134">
                  <a:extLst>
                    <a:ext uri="{FF2B5EF4-FFF2-40B4-BE49-F238E27FC236}">
                      <a16:creationId xmlns:a16="http://schemas.microsoft.com/office/drawing/2014/main" id="{E4DDB92E-FA8B-4CA7-BD04-C73EF010E3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6" y="84"/>
                  <a:ext cx="7" cy="5"/>
                </a:xfrm>
                <a:custGeom>
                  <a:avLst/>
                  <a:gdLst>
                    <a:gd name="T0" fmla="*/ 6 w 7"/>
                    <a:gd name="T1" fmla="*/ 5 h 5"/>
                    <a:gd name="T2" fmla="*/ 0 w 7"/>
                    <a:gd name="T3" fmla="*/ 0 h 5"/>
                    <a:gd name="T4" fmla="*/ 0 w 7"/>
                    <a:gd name="T5" fmla="*/ 0 h 5"/>
                    <a:gd name="T6" fmla="*/ 0 w 7"/>
                    <a:gd name="T7" fmla="*/ 0 h 5"/>
                    <a:gd name="T8" fmla="*/ 0 w 7"/>
                    <a:gd name="T9" fmla="*/ 1 h 5"/>
                    <a:gd name="T10" fmla="*/ 1 w 7"/>
                    <a:gd name="T11" fmla="*/ 1 h 5"/>
                    <a:gd name="T12" fmla="*/ 1 w 7"/>
                    <a:gd name="T13" fmla="*/ 1 h 5"/>
                    <a:gd name="T14" fmla="*/ 1 w 7"/>
                    <a:gd name="T15" fmla="*/ 1 h 5"/>
                    <a:gd name="T16" fmla="*/ 1 w 7"/>
                    <a:gd name="T17" fmla="*/ 1 h 5"/>
                    <a:gd name="T18" fmla="*/ 1 w 7"/>
                    <a:gd name="T19" fmla="*/ 1 h 5"/>
                    <a:gd name="T20" fmla="*/ 2 w 7"/>
                    <a:gd name="T21" fmla="*/ 1 h 5"/>
                    <a:gd name="T22" fmla="*/ 2 w 7"/>
                    <a:gd name="T23" fmla="*/ 1 h 5"/>
                    <a:gd name="T24" fmla="*/ 2 w 7"/>
                    <a:gd name="T25" fmla="*/ 1 h 5"/>
                    <a:gd name="T26" fmla="*/ 2 w 7"/>
                    <a:gd name="T27" fmla="*/ 1 h 5"/>
                    <a:gd name="T28" fmla="*/ 3 w 7"/>
                    <a:gd name="T29" fmla="*/ 1 h 5"/>
                    <a:gd name="T30" fmla="*/ 3 w 7"/>
                    <a:gd name="T31" fmla="*/ 1 h 5"/>
                    <a:gd name="T32" fmla="*/ 3 w 7"/>
                    <a:gd name="T33" fmla="*/ 1 h 5"/>
                    <a:gd name="T34" fmla="*/ 4 w 7"/>
                    <a:gd name="T35" fmla="*/ 1 h 5"/>
                    <a:gd name="T36" fmla="*/ 7 w 7"/>
                    <a:gd name="T37" fmla="*/ 4 h 5"/>
                    <a:gd name="T38" fmla="*/ 6 w 7"/>
                    <a:gd name="T39" fmla="*/ 5 h 5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7"/>
                    <a:gd name="T61" fmla="*/ 0 h 5"/>
                    <a:gd name="T62" fmla="*/ 7 w 7"/>
                    <a:gd name="T63" fmla="*/ 5 h 5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7" h="5">
                      <a:moveTo>
                        <a:pt x="6" y="5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7" y="4"/>
                      </a:lnTo>
                      <a:lnTo>
                        <a:pt x="6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35" name="Freeform 1135">
                  <a:extLst>
                    <a:ext uri="{FF2B5EF4-FFF2-40B4-BE49-F238E27FC236}">
                      <a16:creationId xmlns:a16="http://schemas.microsoft.com/office/drawing/2014/main" id="{132E6281-8705-4817-A3D8-D116B3FC4E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0" y="85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1 w 4"/>
                    <a:gd name="T9" fmla="*/ 0 h 3"/>
                    <a:gd name="T10" fmla="*/ 1 w 4"/>
                    <a:gd name="T11" fmla="*/ 0 h 3"/>
                    <a:gd name="T12" fmla="*/ 1 w 4"/>
                    <a:gd name="T13" fmla="*/ 0 h 3"/>
                    <a:gd name="T14" fmla="*/ 1 w 4"/>
                    <a:gd name="T15" fmla="*/ 0 h 3"/>
                    <a:gd name="T16" fmla="*/ 2 w 4"/>
                    <a:gd name="T17" fmla="*/ 0 h 3"/>
                    <a:gd name="T18" fmla="*/ 2 w 4"/>
                    <a:gd name="T19" fmla="*/ 1 h 3"/>
                    <a:gd name="T20" fmla="*/ 2 w 4"/>
                    <a:gd name="T21" fmla="*/ 1 h 3"/>
                    <a:gd name="T22" fmla="*/ 3 w 4"/>
                    <a:gd name="T23" fmla="*/ 1 h 3"/>
                    <a:gd name="T24" fmla="*/ 3 w 4"/>
                    <a:gd name="T25" fmla="*/ 1 h 3"/>
                    <a:gd name="T26" fmla="*/ 3 w 4"/>
                    <a:gd name="T27" fmla="*/ 1 h 3"/>
                    <a:gd name="T28" fmla="*/ 3 w 4"/>
                    <a:gd name="T29" fmla="*/ 1 h 3"/>
                    <a:gd name="T30" fmla="*/ 4 w 4"/>
                    <a:gd name="T31" fmla="*/ 2 h 3"/>
                    <a:gd name="T32" fmla="*/ 4 w 4"/>
                    <a:gd name="T33" fmla="*/ 2 h 3"/>
                    <a:gd name="T34" fmla="*/ 4 w 4"/>
                    <a:gd name="T35" fmla="*/ 2 h 3"/>
                    <a:gd name="T36" fmla="*/ 4 w 4"/>
                    <a:gd name="T37" fmla="*/ 2 h 3"/>
                    <a:gd name="T38" fmla="*/ 3 w 4"/>
                    <a:gd name="T39" fmla="*/ 3 h 3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4"/>
                    <a:gd name="T61" fmla="*/ 0 h 3"/>
                    <a:gd name="T62" fmla="*/ 4 w 4"/>
                    <a:gd name="T63" fmla="*/ 3 h 3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4" h="3">
                      <a:moveTo>
                        <a:pt x="3" y="3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36" name="Freeform 1136">
                  <a:extLst>
                    <a:ext uri="{FF2B5EF4-FFF2-40B4-BE49-F238E27FC236}">
                      <a16:creationId xmlns:a16="http://schemas.microsoft.com/office/drawing/2014/main" id="{DFB81CF2-D3C3-4A2C-8CB6-213ABCCAD8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" y="138"/>
                  <a:ext cx="29" cy="12"/>
                </a:xfrm>
                <a:custGeom>
                  <a:avLst/>
                  <a:gdLst>
                    <a:gd name="T0" fmla="*/ 0 w 29"/>
                    <a:gd name="T1" fmla="*/ 7 h 12"/>
                    <a:gd name="T2" fmla="*/ 29 w 29"/>
                    <a:gd name="T3" fmla="*/ 0 h 12"/>
                    <a:gd name="T4" fmla="*/ 29 w 29"/>
                    <a:gd name="T5" fmla="*/ 1 h 12"/>
                    <a:gd name="T6" fmla="*/ 29 w 29"/>
                    <a:gd name="T7" fmla="*/ 2 h 12"/>
                    <a:gd name="T8" fmla="*/ 29 w 29"/>
                    <a:gd name="T9" fmla="*/ 3 h 12"/>
                    <a:gd name="T10" fmla="*/ 28 w 29"/>
                    <a:gd name="T11" fmla="*/ 4 h 12"/>
                    <a:gd name="T12" fmla="*/ 28 w 29"/>
                    <a:gd name="T13" fmla="*/ 5 h 12"/>
                    <a:gd name="T14" fmla="*/ 28 w 29"/>
                    <a:gd name="T15" fmla="*/ 6 h 12"/>
                    <a:gd name="T16" fmla="*/ 28 w 29"/>
                    <a:gd name="T17" fmla="*/ 7 h 12"/>
                    <a:gd name="T18" fmla="*/ 28 w 29"/>
                    <a:gd name="T19" fmla="*/ 8 h 12"/>
                    <a:gd name="T20" fmla="*/ 28 w 29"/>
                    <a:gd name="T21" fmla="*/ 9 h 12"/>
                    <a:gd name="T22" fmla="*/ 27 w 29"/>
                    <a:gd name="T23" fmla="*/ 9 h 12"/>
                    <a:gd name="T24" fmla="*/ 27 w 29"/>
                    <a:gd name="T25" fmla="*/ 10 h 12"/>
                    <a:gd name="T26" fmla="*/ 26 w 29"/>
                    <a:gd name="T27" fmla="*/ 10 h 12"/>
                    <a:gd name="T28" fmla="*/ 26 w 29"/>
                    <a:gd name="T29" fmla="*/ 10 h 12"/>
                    <a:gd name="T30" fmla="*/ 25 w 29"/>
                    <a:gd name="T31" fmla="*/ 11 h 12"/>
                    <a:gd name="T32" fmla="*/ 24 w 29"/>
                    <a:gd name="T33" fmla="*/ 11 h 12"/>
                    <a:gd name="T34" fmla="*/ 23 w 29"/>
                    <a:gd name="T35" fmla="*/ 11 h 12"/>
                    <a:gd name="T36" fmla="*/ 22 w 29"/>
                    <a:gd name="T37" fmla="*/ 11 h 12"/>
                    <a:gd name="T38" fmla="*/ 21 w 29"/>
                    <a:gd name="T39" fmla="*/ 12 h 12"/>
                    <a:gd name="T40" fmla="*/ 20 w 29"/>
                    <a:gd name="T41" fmla="*/ 12 h 12"/>
                    <a:gd name="T42" fmla="*/ 19 w 29"/>
                    <a:gd name="T43" fmla="*/ 12 h 12"/>
                    <a:gd name="T44" fmla="*/ 17 w 29"/>
                    <a:gd name="T45" fmla="*/ 12 h 12"/>
                    <a:gd name="T46" fmla="*/ 16 w 29"/>
                    <a:gd name="T47" fmla="*/ 11 h 12"/>
                    <a:gd name="T48" fmla="*/ 14 w 29"/>
                    <a:gd name="T49" fmla="*/ 11 h 12"/>
                    <a:gd name="T50" fmla="*/ 13 w 29"/>
                    <a:gd name="T51" fmla="*/ 11 h 12"/>
                    <a:gd name="T52" fmla="*/ 12 w 29"/>
                    <a:gd name="T53" fmla="*/ 11 h 12"/>
                    <a:gd name="T54" fmla="*/ 11 w 29"/>
                    <a:gd name="T55" fmla="*/ 10 h 12"/>
                    <a:gd name="T56" fmla="*/ 10 w 29"/>
                    <a:gd name="T57" fmla="*/ 10 h 12"/>
                    <a:gd name="T58" fmla="*/ 10 w 29"/>
                    <a:gd name="T59" fmla="*/ 10 h 12"/>
                    <a:gd name="T60" fmla="*/ 9 w 29"/>
                    <a:gd name="T61" fmla="*/ 10 h 12"/>
                    <a:gd name="T62" fmla="*/ 8 w 29"/>
                    <a:gd name="T63" fmla="*/ 10 h 12"/>
                    <a:gd name="T64" fmla="*/ 7 w 29"/>
                    <a:gd name="T65" fmla="*/ 9 h 12"/>
                    <a:gd name="T66" fmla="*/ 6 w 29"/>
                    <a:gd name="T67" fmla="*/ 9 h 12"/>
                    <a:gd name="T68" fmla="*/ 6 w 29"/>
                    <a:gd name="T69" fmla="*/ 9 h 12"/>
                    <a:gd name="T70" fmla="*/ 5 w 29"/>
                    <a:gd name="T71" fmla="*/ 9 h 12"/>
                    <a:gd name="T72" fmla="*/ 4 w 29"/>
                    <a:gd name="T73" fmla="*/ 8 h 12"/>
                    <a:gd name="T74" fmla="*/ 3 w 29"/>
                    <a:gd name="T75" fmla="*/ 8 h 12"/>
                    <a:gd name="T76" fmla="*/ 2 w 29"/>
                    <a:gd name="T77" fmla="*/ 8 h 12"/>
                    <a:gd name="T78" fmla="*/ 1 w 29"/>
                    <a:gd name="T79" fmla="*/ 8 h 12"/>
                    <a:gd name="T80" fmla="*/ 1 w 29"/>
                    <a:gd name="T81" fmla="*/ 7 h 12"/>
                    <a:gd name="T82" fmla="*/ 0 w 29"/>
                    <a:gd name="T83" fmla="*/ 7 h 1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9"/>
                    <a:gd name="T127" fmla="*/ 0 h 12"/>
                    <a:gd name="T128" fmla="*/ 29 w 29"/>
                    <a:gd name="T129" fmla="*/ 12 h 1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9" h="12">
                      <a:moveTo>
                        <a:pt x="0" y="7"/>
                      </a:moveTo>
                      <a:lnTo>
                        <a:pt x="29" y="0"/>
                      </a:lnTo>
                      <a:lnTo>
                        <a:pt x="29" y="1"/>
                      </a:lnTo>
                      <a:lnTo>
                        <a:pt x="29" y="2"/>
                      </a:lnTo>
                      <a:lnTo>
                        <a:pt x="29" y="3"/>
                      </a:lnTo>
                      <a:lnTo>
                        <a:pt x="28" y="4"/>
                      </a:lnTo>
                      <a:lnTo>
                        <a:pt x="28" y="5"/>
                      </a:lnTo>
                      <a:lnTo>
                        <a:pt x="28" y="6"/>
                      </a:lnTo>
                      <a:lnTo>
                        <a:pt x="28" y="7"/>
                      </a:lnTo>
                      <a:lnTo>
                        <a:pt x="28" y="8"/>
                      </a:lnTo>
                      <a:lnTo>
                        <a:pt x="28" y="9"/>
                      </a:lnTo>
                      <a:lnTo>
                        <a:pt x="27" y="9"/>
                      </a:lnTo>
                      <a:lnTo>
                        <a:pt x="27" y="10"/>
                      </a:lnTo>
                      <a:lnTo>
                        <a:pt x="26" y="10"/>
                      </a:lnTo>
                      <a:lnTo>
                        <a:pt x="25" y="11"/>
                      </a:lnTo>
                      <a:lnTo>
                        <a:pt x="24" y="11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2"/>
                      </a:lnTo>
                      <a:lnTo>
                        <a:pt x="20" y="12"/>
                      </a:lnTo>
                      <a:lnTo>
                        <a:pt x="19" y="12"/>
                      </a:lnTo>
                      <a:lnTo>
                        <a:pt x="17" y="12"/>
                      </a:lnTo>
                      <a:lnTo>
                        <a:pt x="16" y="11"/>
                      </a:lnTo>
                      <a:lnTo>
                        <a:pt x="14" y="11"/>
                      </a:lnTo>
                      <a:lnTo>
                        <a:pt x="13" y="11"/>
                      </a:lnTo>
                      <a:lnTo>
                        <a:pt x="12" y="11"/>
                      </a:lnTo>
                      <a:lnTo>
                        <a:pt x="11" y="10"/>
                      </a:lnTo>
                      <a:lnTo>
                        <a:pt x="10" y="10"/>
                      </a:lnTo>
                      <a:lnTo>
                        <a:pt x="9" y="10"/>
                      </a:lnTo>
                      <a:lnTo>
                        <a:pt x="8" y="10"/>
                      </a:lnTo>
                      <a:lnTo>
                        <a:pt x="7" y="9"/>
                      </a:lnTo>
                      <a:lnTo>
                        <a:pt x="6" y="9"/>
                      </a:lnTo>
                      <a:lnTo>
                        <a:pt x="5" y="9"/>
                      </a:lnTo>
                      <a:lnTo>
                        <a:pt x="4" y="8"/>
                      </a:ln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1" y="8"/>
                      </a:lnTo>
                      <a:lnTo>
                        <a:pt x="1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37" name="Freeform 1137">
                  <a:extLst>
                    <a:ext uri="{FF2B5EF4-FFF2-40B4-BE49-F238E27FC236}">
                      <a16:creationId xmlns:a16="http://schemas.microsoft.com/office/drawing/2014/main" id="{05379D27-E2D6-4900-A684-D3388A9B06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" y="132"/>
                  <a:ext cx="40" cy="13"/>
                </a:xfrm>
                <a:custGeom>
                  <a:avLst/>
                  <a:gdLst>
                    <a:gd name="T0" fmla="*/ 39 w 40"/>
                    <a:gd name="T1" fmla="*/ 6 h 13"/>
                    <a:gd name="T2" fmla="*/ 10 w 40"/>
                    <a:gd name="T3" fmla="*/ 13 h 13"/>
                    <a:gd name="T4" fmla="*/ 9 w 40"/>
                    <a:gd name="T5" fmla="*/ 13 h 13"/>
                    <a:gd name="T6" fmla="*/ 8 w 40"/>
                    <a:gd name="T7" fmla="*/ 13 h 13"/>
                    <a:gd name="T8" fmla="*/ 8 w 40"/>
                    <a:gd name="T9" fmla="*/ 13 h 13"/>
                    <a:gd name="T10" fmla="*/ 7 w 40"/>
                    <a:gd name="T11" fmla="*/ 12 h 13"/>
                    <a:gd name="T12" fmla="*/ 7 w 40"/>
                    <a:gd name="T13" fmla="*/ 12 h 13"/>
                    <a:gd name="T14" fmla="*/ 6 w 40"/>
                    <a:gd name="T15" fmla="*/ 12 h 13"/>
                    <a:gd name="T16" fmla="*/ 5 w 40"/>
                    <a:gd name="T17" fmla="*/ 12 h 13"/>
                    <a:gd name="T18" fmla="*/ 5 w 40"/>
                    <a:gd name="T19" fmla="*/ 12 h 13"/>
                    <a:gd name="T20" fmla="*/ 4 w 40"/>
                    <a:gd name="T21" fmla="*/ 12 h 13"/>
                    <a:gd name="T22" fmla="*/ 3 w 40"/>
                    <a:gd name="T23" fmla="*/ 11 h 13"/>
                    <a:gd name="T24" fmla="*/ 3 w 40"/>
                    <a:gd name="T25" fmla="*/ 11 h 13"/>
                    <a:gd name="T26" fmla="*/ 2 w 40"/>
                    <a:gd name="T27" fmla="*/ 11 h 13"/>
                    <a:gd name="T28" fmla="*/ 2 w 40"/>
                    <a:gd name="T29" fmla="*/ 11 h 13"/>
                    <a:gd name="T30" fmla="*/ 1 w 40"/>
                    <a:gd name="T31" fmla="*/ 11 h 13"/>
                    <a:gd name="T32" fmla="*/ 0 w 40"/>
                    <a:gd name="T33" fmla="*/ 10 h 13"/>
                    <a:gd name="T34" fmla="*/ 0 w 40"/>
                    <a:gd name="T35" fmla="*/ 10 h 13"/>
                    <a:gd name="T36" fmla="*/ 40 w 40"/>
                    <a:gd name="T37" fmla="*/ 0 h 13"/>
                    <a:gd name="T38" fmla="*/ 40 w 40"/>
                    <a:gd name="T39" fmla="*/ 0 h 13"/>
                    <a:gd name="T40" fmla="*/ 40 w 40"/>
                    <a:gd name="T41" fmla="*/ 1 h 13"/>
                    <a:gd name="T42" fmla="*/ 40 w 40"/>
                    <a:gd name="T43" fmla="*/ 2 h 13"/>
                    <a:gd name="T44" fmla="*/ 39 w 40"/>
                    <a:gd name="T45" fmla="*/ 3 h 13"/>
                    <a:gd name="T46" fmla="*/ 39 w 40"/>
                    <a:gd name="T47" fmla="*/ 3 h 13"/>
                    <a:gd name="T48" fmla="*/ 39 w 40"/>
                    <a:gd name="T49" fmla="*/ 4 h 13"/>
                    <a:gd name="T50" fmla="*/ 39 w 40"/>
                    <a:gd name="T51" fmla="*/ 5 h 13"/>
                    <a:gd name="T52" fmla="*/ 39 w 40"/>
                    <a:gd name="T53" fmla="*/ 6 h 1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40"/>
                    <a:gd name="T82" fmla="*/ 0 h 13"/>
                    <a:gd name="T83" fmla="*/ 40 w 40"/>
                    <a:gd name="T84" fmla="*/ 13 h 13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40" h="13">
                      <a:moveTo>
                        <a:pt x="39" y="6"/>
                      </a:moveTo>
                      <a:lnTo>
                        <a:pt x="10" y="13"/>
                      </a:lnTo>
                      <a:lnTo>
                        <a:pt x="9" y="13"/>
                      </a:lnTo>
                      <a:lnTo>
                        <a:pt x="8" y="13"/>
                      </a:lnTo>
                      <a:lnTo>
                        <a:pt x="7" y="12"/>
                      </a:lnTo>
                      <a:lnTo>
                        <a:pt x="6" y="12"/>
                      </a:lnTo>
                      <a:lnTo>
                        <a:pt x="5" y="12"/>
                      </a:lnTo>
                      <a:lnTo>
                        <a:pt x="4" y="12"/>
                      </a:lnTo>
                      <a:lnTo>
                        <a:pt x="3" y="11"/>
                      </a:lnTo>
                      <a:lnTo>
                        <a:pt x="2" y="11"/>
                      </a:lnTo>
                      <a:lnTo>
                        <a:pt x="1" y="11"/>
                      </a:lnTo>
                      <a:lnTo>
                        <a:pt x="0" y="10"/>
                      </a:lnTo>
                      <a:lnTo>
                        <a:pt x="40" y="0"/>
                      </a:lnTo>
                      <a:lnTo>
                        <a:pt x="40" y="1"/>
                      </a:lnTo>
                      <a:lnTo>
                        <a:pt x="40" y="2"/>
                      </a:lnTo>
                      <a:lnTo>
                        <a:pt x="39" y="3"/>
                      </a:lnTo>
                      <a:lnTo>
                        <a:pt x="39" y="4"/>
                      </a:lnTo>
                      <a:lnTo>
                        <a:pt x="39" y="5"/>
                      </a:lnTo>
                      <a:lnTo>
                        <a:pt x="39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38" name="Freeform 1138">
                  <a:extLst>
                    <a:ext uri="{FF2B5EF4-FFF2-40B4-BE49-F238E27FC236}">
                      <a16:creationId xmlns:a16="http://schemas.microsoft.com/office/drawing/2014/main" id="{685F5018-852C-499A-ABCD-CFAE61876B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" y="126"/>
                  <a:ext cx="51" cy="16"/>
                </a:xfrm>
                <a:custGeom>
                  <a:avLst/>
                  <a:gdLst>
                    <a:gd name="T0" fmla="*/ 50 w 51"/>
                    <a:gd name="T1" fmla="*/ 6 h 16"/>
                    <a:gd name="T2" fmla="*/ 10 w 51"/>
                    <a:gd name="T3" fmla="*/ 16 h 16"/>
                    <a:gd name="T4" fmla="*/ 9 w 51"/>
                    <a:gd name="T5" fmla="*/ 16 h 16"/>
                    <a:gd name="T6" fmla="*/ 8 w 51"/>
                    <a:gd name="T7" fmla="*/ 16 h 16"/>
                    <a:gd name="T8" fmla="*/ 8 w 51"/>
                    <a:gd name="T9" fmla="*/ 16 h 16"/>
                    <a:gd name="T10" fmla="*/ 7 w 51"/>
                    <a:gd name="T11" fmla="*/ 15 h 16"/>
                    <a:gd name="T12" fmla="*/ 6 w 51"/>
                    <a:gd name="T13" fmla="*/ 15 h 16"/>
                    <a:gd name="T14" fmla="*/ 6 w 51"/>
                    <a:gd name="T15" fmla="*/ 15 h 16"/>
                    <a:gd name="T16" fmla="*/ 5 w 51"/>
                    <a:gd name="T17" fmla="*/ 15 h 16"/>
                    <a:gd name="T18" fmla="*/ 4 w 51"/>
                    <a:gd name="T19" fmla="*/ 15 h 16"/>
                    <a:gd name="T20" fmla="*/ 4 w 51"/>
                    <a:gd name="T21" fmla="*/ 15 h 16"/>
                    <a:gd name="T22" fmla="*/ 3 w 51"/>
                    <a:gd name="T23" fmla="*/ 14 h 16"/>
                    <a:gd name="T24" fmla="*/ 3 w 51"/>
                    <a:gd name="T25" fmla="*/ 14 h 16"/>
                    <a:gd name="T26" fmla="*/ 2 w 51"/>
                    <a:gd name="T27" fmla="*/ 14 h 16"/>
                    <a:gd name="T28" fmla="*/ 1 w 51"/>
                    <a:gd name="T29" fmla="*/ 14 h 16"/>
                    <a:gd name="T30" fmla="*/ 1 w 51"/>
                    <a:gd name="T31" fmla="*/ 14 h 16"/>
                    <a:gd name="T32" fmla="*/ 0 w 51"/>
                    <a:gd name="T33" fmla="*/ 13 h 16"/>
                    <a:gd name="T34" fmla="*/ 0 w 51"/>
                    <a:gd name="T35" fmla="*/ 13 h 16"/>
                    <a:gd name="T36" fmla="*/ 51 w 51"/>
                    <a:gd name="T37" fmla="*/ 0 h 16"/>
                    <a:gd name="T38" fmla="*/ 51 w 51"/>
                    <a:gd name="T39" fmla="*/ 1 h 16"/>
                    <a:gd name="T40" fmla="*/ 51 w 51"/>
                    <a:gd name="T41" fmla="*/ 1 h 16"/>
                    <a:gd name="T42" fmla="*/ 50 w 51"/>
                    <a:gd name="T43" fmla="*/ 2 h 16"/>
                    <a:gd name="T44" fmla="*/ 50 w 51"/>
                    <a:gd name="T45" fmla="*/ 3 h 16"/>
                    <a:gd name="T46" fmla="*/ 50 w 51"/>
                    <a:gd name="T47" fmla="*/ 3 h 16"/>
                    <a:gd name="T48" fmla="*/ 50 w 51"/>
                    <a:gd name="T49" fmla="*/ 4 h 16"/>
                    <a:gd name="T50" fmla="*/ 50 w 51"/>
                    <a:gd name="T51" fmla="*/ 5 h 16"/>
                    <a:gd name="T52" fmla="*/ 50 w 51"/>
                    <a:gd name="T53" fmla="*/ 6 h 1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1"/>
                    <a:gd name="T82" fmla="*/ 0 h 16"/>
                    <a:gd name="T83" fmla="*/ 51 w 51"/>
                    <a:gd name="T84" fmla="*/ 16 h 1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1" h="16">
                      <a:moveTo>
                        <a:pt x="50" y="6"/>
                      </a:moveTo>
                      <a:lnTo>
                        <a:pt x="10" y="16"/>
                      </a:lnTo>
                      <a:lnTo>
                        <a:pt x="9" y="16"/>
                      </a:lnTo>
                      <a:lnTo>
                        <a:pt x="8" y="16"/>
                      </a:lnTo>
                      <a:lnTo>
                        <a:pt x="7" y="15"/>
                      </a:lnTo>
                      <a:lnTo>
                        <a:pt x="6" y="15"/>
                      </a:lnTo>
                      <a:lnTo>
                        <a:pt x="5" y="15"/>
                      </a:lnTo>
                      <a:lnTo>
                        <a:pt x="4" y="15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1" y="14"/>
                      </a:lnTo>
                      <a:lnTo>
                        <a:pt x="0" y="13"/>
                      </a:lnTo>
                      <a:lnTo>
                        <a:pt x="51" y="0"/>
                      </a:lnTo>
                      <a:lnTo>
                        <a:pt x="51" y="1"/>
                      </a:lnTo>
                      <a:lnTo>
                        <a:pt x="50" y="2"/>
                      </a:lnTo>
                      <a:lnTo>
                        <a:pt x="50" y="3"/>
                      </a:lnTo>
                      <a:lnTo>
                        <a:pt x="50" y="4"/>
                      </a:lnTo>
                      <a:lnTo>
                        <a:pt x="50" y="5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1E1E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39" name="Freeform 1139">
                  <a:extLst>
                    <a:ext uri="{FF2B5EF4-FFF2-40B4-BE49-F238E27FC236}">
                      <a16:creationId xmlns:a16="http://schemas.microsoft.com/office/drawing/2014/main" id="{B91B4FEB-EA38-4420-B1E0-4866A48686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" y="120"/>
                  <a:ext cx="61" cy="19"/>
                </a:xfrm>
                <a:custGeom>
                  <a:avLst/>
                  <a:gdLst>
                    <a:gd name="T0" fmla="*/ 61 w 61"/>
                    <a:gd name="T1" fmla="*/ 6 h 19"/>
                    <a:gd name="T2" fmla="*/ 10 w 61"/>
                    <a:gd name="T3" fmla="*/ 19 h 19"/>
                    <a:gd name="T4" fmla="*/ 9 w 61"/>
                    <a:gd name="T5" fmla="*/ 19 h 19"/>
                    <a:gd name="T6" fmla="*/ 8 w 61"/>
                    <a:gd name="T7" fmla="*/ 19 h 19"/>
                    <a:gd name="T8" fmla="*/ 7 w 61"/>
                    <a:gd name="T9" fmla="*/ 18 h 19"/>
                    <a:gd name="T10" fmla="*/ 6 w 61"/>
                    <a:gd name="T11" fmla="*/ 18 h 19"/>
                    <a:gd name="T12" fmla="*/ 6 w 61"/>
                    <a:gd name="T13" fmla="*/ 18 h 19"/>
                    <a:gd name="T14" fmla="*/ 5 w 61"/>
                    <a:gd name="T15" fmla="*/ 18 h 19"/>
                    <a:gd name="T16" fmla="*/ 4 w 61"/>
                    <a:gd name="T17" fmla="*/ 18 h 19"/>
                    <a:gd name="T18" fmla="*/ 4 w 61"/>
                    <a:gd name="T19" fmla="*/ 17 h 19"/>
                    <a:gd name="T20" fmla="*/ 3 w 61"/>
                    <a:gd name="T21" fmla="*/ 17 h 19"/>
                    <a:gd name="T22" fmla="*/ 2 w 61"/>
                    <a:gd name="T23" fmla="*/ 17 h 19"/>
                    <a:gd name="T24" fmla="*/ 2 w 61"/>
                    <a:gd name="T25" fmla="*/ 17 h 19"/>
                    <a:gd name="T26" fmla="*/ 1 w 61"/>
                    <a:gd name="T27" fmla="*/ 17 h 19"/>
                    <a:gd name="T28" fmla="*/ 1 w 61"/>
                    <a:gd name="T29" fmla="*/ 17 h 19"/>
                    <a:gd name="T30" fmla="*/ 1 w 61"/>
                    <a:gd name="T31" fmla="*/ 16 h 19"/>
                    <a:gd name="T32" fmla="*/ 0 w 61"/>
                    <a:gd name="T33" fmla="*/ 16 h 19"/>
                    <a:gd name="T34" fmla="*/ 0 w 61"/>
                    <a:gd name="T35" fmla="*/ 16 h 19"/>
                    <a:gd name="T36" fmla="*/ 0 w 61"/>
                    <a:gd name="T37" fmla="*/ 16 h 19"/>
                    <a:gd name="T38" fmla="*/ 61 w 61"/>
                    <a:gd name="T39" fmla="*/ 0 h 19"/>
                    <a:gd name="T40" fmla="*/ 61 w 61"/>
                    <a:gd name="T41" fmla="*/ 1 h 19"/>
                    <a:gd name="T42" fmla="*/ 61 w 61"/>
                    <a:gd name="T43" fmla="*/ 3 h 19"/>
                    <a:gd name="T44" fmla="*/ 61 w 61"/>
                    <a:gd name="T45" fmla="*/ 4 h 19"/>
                    <a:gd name="T46" fmla="*/ 61 w 61"/>
                    <a:gd name="T47" fmla="*/ 6 h 1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1"/>
                    <a:gd name="T73" fmla="*/ 0 h 19"/>
                    <a:gd name="T74" fmla="*/ 61 w 61"/>
                    <a:gd name="T75" fmla="*/ 19 h 1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1" h="19">
                      <a:moveTo>
                        <a:pt x="61" y="6"/>
                      </a:moveTo>
                      <a:lnTo>
                        <a:pt x="10" y="19"/>
                      </a:lnTo>
                      <a:lnTo>
                        <a:pt x="9" y="19"/>
                      </a:lnTo>
                      <a:lnTo>
                        <a:pt x="8" y="19"/>
                      </a:lnTo>
                      <a:lnTo>
                        <a:pt x="7" y="18"/>
                      </a:lnTo>
                      <a:lnTo>
                        <a:pt x="6" y="18"/>
                      </a:lnTo>
                      <a:lnTo>
                        <a:pt x="5" y="18"/>
                      </a:lnTo>
                      <a:lnTo>
                        <a:pt x="4" y="18"/>
                      </a:lnTo>
                      <a:lnTo>
                        <a:pt x="4" y="17"/>
                      </a:lnTo>
                      <a:lnTo>
                        <a:pt x="3" y="17"/>
                      </a:lnTo>
                      <a:lnTo>
                        <a:pt x="2" y="17"/>
                      </a:lnTo>
                      <a:lnTo>
                        <a:pt x="1" y="17"/>
                      </a:lnTo>
                      <a:lnTo>
                        <a:pt x="1" y="16"/>
                      </a:lnTo>
                      <a:lnTo>
                        <a:pt x="0" y="16"/>
                      </a:lnTo>
                      <a:lnTo>
                        <a:pt x="61" y="0"/>
                      </a:lnTo>
                      <a:lnTo>
                        <a:pt x="61" y="1"/>
                      </a:lnTo>
                      <a:lnTo>
                        <a:pt x="61" y="3"/>
                      </a:lnTo>
                      <a:lnTo>
                        <a:pt x="61" y="4"/>
                      </a:lnTo>
                      <a:lnTo>
                        <a:pt x="61" y="6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40" name="Freeform 1140">
                  <a:extLst>
                    <a:ext uri="{FF2B5EF4-FFF2-40B4-BE49-F238E27FC236}">
                      <a16:creationId xmlns:a16="http://schemas.microsoft.com/office/drawing/2014/main" id="{4C90D4AE-7C80-4400-B449-D8C3551036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115"/>
                  <a:ext cx="68" cy="21"/>
                </a:xfrm>
                <a:custGeom>
                  <a:avLst/>
                  <a:gdLst>
                    <a:gd name="T0" fmla="*/ 68 w 68"/>
                    <a:gd name="T1" fmla="*/ 5 h 21"/>
                    <a:gd name="T2" fmla="*/ 7 w 68"/>
                    <a:gd name="T3" fmla="*/ 21 h 21"/>
                    <a:gd name="T4" fmla="*/ 6 w 68"/>
                    <a:gd name="T5" fmla="*/ 21 h 21"/>
                    <a:gd name="T6" fmla="*/ 6 w 68"/>
                    <a:gd name="T7" fmla="*/ 21 h 21"/>
                    <a:gd name="T8" fmla="*/ 5 w 68"/>
                    <a:gd name="T9" fmla="*/ 21 h 21"/>
                    <a:gd name="T10" fmla="*/ 5 w 68"/>
                    <a:gd name="T11" fmla="*/ 21 h 21"/>
                    <a:gd name="T12" fmla="*/ 5 w 68"/>
                    <a:gd name="T13" fmla="*/ 20 h 21"/>
                    <a:gd name="T14" fmla="*/ 4 w 68"/>
                    <a:gd name="T15" fmla="*/ 20 h 21"/>
                    <a:gd name="T16" fmla="*/ 4 w 68"/>
                    <a:gd name="T17" fmla="*/ 20 h 21"/>
                    <a:gd name="T18" fmla="*/ 3 w 68"/>
                    <a:gd name="T19" fmla="*/ 20 h 21"/>
                    <a:gd name="T20" fmla="*/ 3 w 68"/>
                    <a:gd name="T21" fmla="*/ 19 h 21"/>
                    <a:gd name="T22" fmla="*/ 3 w 68"/>
                    <a:gd name="T23" fmla="*/ 19 h 21"/>
                    <a:gd name="T24" fmla="*/ 2 w 68"/>
                    <a:gd name="T25" fmla="*/ 19 h 21"/>
                    <a:gd name="T26" fmla="*/ 2 w 68"/>
                    <a:gd name="T27" fmla="*/ 19 h 21"/>
                    <a:gd name="T28" fmla="*/ 1 w 68"/>
                    <a:gd name="T29" fmla="*/ 18 h 21"/>
                    <a:gd name="T30" fmla="*/ 1 w 68"/>
                    <a:gd name="T31" fmla="*/ 18 h 21"/>
                    <a:gd name="T32" fmla="*/ 1 w 68"/>
                    <a:gd name="T33" fmla="*/ 18 h 21"/>
                    <a:gd name="T34" fmla="*/ 0 w 68"/>
                    <a:gd name="T35" fmla="*/ 17 h 21"/>
                    <a:gd name="T36" fmla="*/ 67 w 68"/>
                    <a:gd name="T37" fmla="*/ 0 h 21"/>
                    <a:gd name="T38" fmla="*/ 68 w 68"/>
                    <a:gd name="T39" fmla="*/ 0 h 21"/>
                    <a:gd name="T40" fmla="*/ 68 w 68"/>
                    <a:gd name="T41" fmla="*/ 1 h 21"/>
                    <a:gd name="T42" fmla="*/ 68 w 68"/>
                    <a:gd name="T43" fmla="*/ 2 h 21"/>
                    <a:gd name="T44" fmla="*/ 68 w 68"/>
                    <a:gd name="T45" fmla="*/ 2 h 21"/>
                    <a:gd name="T46" fmla="*/ 68 w 68"/>
                    <a:gd name="T47" fmla="*/ 3 h 21"/>
                    <a:gd name="T48" fmla="*/ 68 w 68"/>
                    <a:gd name="T49" fmla="*/ 4 h 21"/>
                    <a:gd name="T50" fmla="*/ 68 w 68"/>
                    <a:gd name="T51" fmla="*/ 4 h 21"/>
                    <a:gd name="T52" fmla="*/ 68 w 68"/>
                    <a:gd name="T53" fmla="*/ 5 h 21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68"/>
                    <a:gd name="T82" fmla="*/ 0 h 21"/>
                    <a:gd name="T83" fmla="*/ 68 w 68"/>
                    <a:gd name="T84" fmla="*/ 21 h 21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68" h="21">
                      <a:moveTo>
                        <a:pt x="68" y="5"/>
                      </a:moveTo>
                      <a:lnTo>
                        <a:pt x="7" y="21"/>
                      </a:lnTo>
                      <a:lnTo>
                        <a:pt x="6" y="21"/>
                      </a:lnTo>
                      <a:lnTo>
                        <a:pt x="5" y="21"/>
                      </a:lnTo>
                      <a:lnTo>
                        <a:pt x="5" y="20"/>
                      </a:lnTo>
                      <a:lnTo>
                        <a:pt x="4" y="20"/>
                      </a:lnTo>
                      <a:lnTo>
                        <a:pt x="3" y="20"/>
                      </a:lnTo>
                      <a:lnTo>
                        <a:pt x="3" y="19"/>
                      </a:lnTo>
                      <a:lnTo>
                        <a:pt x="2" y="19"/>
                      </a:lnTo>
                      <a:lnTo>
                        <a:pt x="1" y="18"/>
                      </a:lnTo>
                      <a:lnTo>
                        <a:pt x="0" y="17"/>
                      </a:lnTo>
                      <a:lnTo>
                        <a:pt x="67" y="0"/>
                      </a:lnTo>
                      <a:lnTo>
                        <a:pt x="68" y="0"/>
                      </a:lnTo>
                      <a:lnTo>
                        <a:pt x="68" y="1"/>
                      </a:lnTo>
                      <a:lnTo>
                        <a:pt x="68" y="2"/>
                      </a:lnTo>
                      <a:lnTo>
                        <a:pt x="68" y="3"/>
                      </a:lnTo>
                      <a:lnTo>
                        <a:pt x="68" y="4"/>
                      </a:lnTo>
                      <a:lnTo>
                        <a:pt x="68" y="5"/>
                      </a:lnTo>
                      <a:close/>
                    </a:path>
                  </a:pathLst>
                </a:custGeom>
                <a:solidFill>
                  <a:srgbClr val="5E5E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41" name="Freeform 1141">
                  <a:extLst>
                    <a:ext uri="{FF2B5EF4-FFF2-40B4-BE49-F238E27FC236}">
                      <a16:creationId xmlns:a16="http://schemas.microsoft.com/office/drawing/2014/main" id="{E1EBDB83-DFD2-40A1-9663-BD8C500CAD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" y="110"/>
                  <a:ext cx="68" cy="22"/>
                </a:xfrm>
                <a:custGeom>
                  <a:avLst/>
                  <a:gdLst>
                    <a:gd name="T0" fmla="*/ 68 w 68"/>
                    <a:gd name="T1" fmla="*/ 5 h 22"/>
                    <a:gd name="T2" fmla="*/ 1 w 68"/>
                    <a:gd name="T3" fmla="*/ 22 h 22"/>
                    <a:gd name="T4" fmla="*/ 1 w 68"/>
                    <a:gd name="T5" fmla="*/ 22 h 22"/>
                    <a:gd name="T6" fmla="*/ 1 w 68"/>
                    <a:gd name="T7" fmla="*/ 22 h 22"/>
                    <a:gd name="T8" fmla="*/ 1 w 68"/>
                    <a:gd name="T9" fmla="*/ 22 h 22"/>
                    <a:gd name="T10" fmla="*/ 1 w 68"/>
                    <a:gd name="T11" fmla="*/ 21 h 22"/>
                    <a:gd name="T12" fmla="*/ 1 w 68"/>
                    <a:gd name="T13" fmla="*/ 21 h 22"/>
                    <a:gd name="T14" fmla="*/ 0 w 68"/>
                    <a:gd name="T15" fmla="*/ 21 h 22"/>
                    <a:gd name="T16" fmla="*/ 0 w 68"/>
                    <a:gd name="T17" fmla="*/ 21 h 22"/>
                    <a:gd name="T18" fmla="*/ 0 w 68"/>
                    <a:gd name="T19" fmla="*/ 20 h 22"/>
                    <a:gd name="T20" fmla="*/ 0 w 68"/>
                    <a:gd name="T21" fmla="*/ 20 h 22"/>
                    <a:gd name="T22" fmla="*/ 0 w 68"/>
                    <a:gd name="T23" fmla="*/ 19 h 22"/>
                    <a:gd name="T24" fmla="*/ 0 w 68"/>
                    <a:gd name="T25" fmla="*/ 18 h 22"/>
                    <a:gd name="T26" fmla="*/ 0 w 68"/>
                    <a:gd name="T27" fmla="*/ 17 h 22"/>
                    <a:gd name="T28" fmla="*/ 63 w 68"/>
                    <a:gd name="T29" fmla="*/ 0 h 22"/>
                    <a:gd name="T30" fmla="*/ 64 w 68"/>
                    <a:gd name="T31" fmla="*/ 1 h 22"/>
                    <a:gd name="T32" fmla="*/ 64 w 68"/>
                    <a:gd name="T33" fmla="*/ 1 h 22"/>
                    <a:gd name="T34" fmla="*/ 65 w 68"/>
                    <a:gd name="T35" fmla="*/ 1 h 22"/>
                    <a:gd name="T36" fmla="*/ 65 w 68"/>
                    <a:gd name="T37" fmla="*/ 1 h 22"/>
                    <a:gd name="T38" fmla="*/ 66 w 68"/>
                    <a:gd name="T39" fmla="*/ 1 h 22"/>
                    <a:gd name="T40" fmla="*/ 66 w 68"/>
                    <a:gd name="T41" fmla="*/ 2 h 22"/>
                    <a:gd name="T42" fmla="*/ 66 w 68"/>
                    <a:gd name="T43" fmla="*/ 2 h 22"/>
                    <a:gd name="T44" fmla="*/ 67 w 68"/>
                    <a:gd name="T45" fmla="*/ 2 h 22"/>
                    <a:gd name="T46" fmla="*/ 67 w 68"/>
                    <a:gd name="T47" fmla="*/ 3 h 22"/>
                    <a:gd name="T48" fmla="*/ 67 w 68"/>
                    <a:gd name="T49" fmla="*/ 3 h 22"/>
                    <a:gd name="T50" fmla="*/ 67 w 68"/>
                    <a:gd name="T51" fmla="*/ 3 h 22"/>
                    <a:gd name="T52" fmla="*/ 68 w 68"/>
                    <a:gd name="T53" fmla="*/ 3 h 22"/>
                    <a:gd name="T54" fmla="*/ 68 w 68"/>
                    <a:gd name="T55" fmla="*/ 4 h 22"/>
                    <a:gd name="T56" fmla="*/ 68 w 68"/>
                    <a:gd name="T57" fmla="*/ 4 h 22"/>
                    <a:gd name="T58" fmla="*/ 68 w 68"/>
                    <a:gd name="T59" fmla="*/ 4 h 22"/>
                    <a:gd name="T60" fmla="*/ 68 w 68"/>
                    <a:gd name="T61" fmla="*/ 5 h 2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8"/>
                    <a:gd name="T94" fmla="*/ 0 h 22"/>
                    <a:gd name="T95" fmla="*/ 68 w 68"/>
                    <a:gd name="T96" fmla="*/ 22 h 2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8" h="22">
                      <a:moveTo>
                        <a:pt x="68" y="5"/>
                      </a:moveTo>
                      <a:lnTo>
                        <a:pt x="1" y="22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20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0" y="17"/>
                      </a:lnTo>
                      <a:lnTo>
                        <a:pt x="63" y="0"/>
                      </a:lnTo>
                      <a:lnTo>
                        <a:pt x="64" y="1"/>
                      </a:lnTo>
                      <a:lnTo>
                        <a:pt x="65" y="1"/>
                      </a:lnTo>
                      <a:lnTo>
                        <a:pt x="66" y="1"/>
                      </a:lnTo>
                      <a:lnTo>
                        <a:pt x="66" y="2"/>
                      </a:lnTo>
                      <a:lnTo>
                        <a:pt x="67" y="2"/>
                      </a:lnTo>
                      <a:lnTo>
                        <a:pt x="67" y="3"/>
                      </a:lnTo>
                      <a:lnTo>
                        <a:pt x="68" y="3"/>
                      </a:lnTo>
                      <a:lnTo>
                        <a:pt x="68" y="4"/>
                      </a:lnTo>
                      <a:lnTo>
                        <a:pt x="68" y="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42" name="Freeform 1142">
                  <a:extLst>
                    <a:ext uri="{FF2B5EF4-FFF2-40B4-BE49-F238E27FC236}">
                      <a16:creationId xmlns:a16="http://schemas.microsoft.com/office/drawing/2014/main" id="{DC094DF7-4A81-4343-B53F-8060FA9A03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" y="108"/>
                  <a:ext cx="63" cy="19"/>
                </a:xfrm>
                <a:custGeom>
                  <a:avLst/>
                  <a:gdLst>
                    <a:gd name="T0" fmla="*/ 63 w 63"/>
                    <a:gd name="T1" fmla="*/ 2 h 19"/>
                    <a:gd name="T2" fmla="*/ 0 w 63"/>
                    <a:gd name="T3" fmla="*/ 19 h 19"/>
                    <a:gd name="T4" fmla="*/ 0 w 63"/>
                    <a:gd name="T5" fmla="*/ 18 h 19"/>
                    <a:gd name="T6" fmla="*/ 0 w 63"/>
                    <a:gd name="T7" fmla="*/ 16 h 19"/>
                    <a:gd name="T8" fmla="*/ 0 w 63"/>
                    <a:gd name="T9" fmla="*/ 15 h 19"/>
                    <a:gd name="T10" fmla="*/ 0 w 63"/>
                    <a:gd name="T11" fmla="*/ 13 h 19"/>
                    <a:gd name="T12" fmla="*/ 53 w 63"/>
                    <a:gd name="T13" fmla="*/ 0 h 19"/>
                    <a:gd name="T14" fmla="*/ 53 w 63"/>
                    <a:gd name="T15" fmla="*/ 0 h 19"/>
                    <a:gd name="T16" fmla="*/ 54 w 63"/>
                    <a:gd name="T17" fmla="*/ 0 h 19"/>
                    <a:gd name="T18" fmla="*/ 54 w 63"/>
                    <a:gd name="T19" fmla="*/ 0 h 19"/>
                    <a:gd name="T20" fmla="*/ 55 w 63"/>
                    <a:gd name="T21" fmla="*/ 0 h 19"/>
                    <a:gd name="T22" fmla="*/ 55 w 63"/>
                    <a:gd name="T23" fmla="*/ 0 h 19"/>
                    <a:gd name="T24" fmla="*/ 55 w 63"/>
                    <a:gd name="T25" fmla="*/ 0 h 19"/>
                    <a:gd name="T26" fmla="*/ 56 w 63"/>
                    <a:gd name="T27" fmla="*/ 0 h 19"/>
                    <a:gd name="T28" fmla="*/ 56 w 63"/>
                    <a:gd name="T29" fmla="*/ 0 h 19"/>
                    <a:gd name="T30" fmla="*/ 56 w 63"/>
                    <a:gd name="T31" fmla="*/ 0 h 19"/>
                    <a:gd name="T32" fmla="*/ 57 w 63"/>
                    <a:gd name="T33" fmla="*/ 1 h 19"/>
                    <a:gd name="T34" fmla="*/ 57 w 63"/>
                    <a:gd name="T35" fmla="*/ 1 h 19"/>
                    <a:gd name="T36" fmla="*/ 58 w 63"/>
                    <a:gd name="T37" fmla="*/ 1 h 19"/>
                    <a:gd name="T38" fmla="*/ 58 w 63"/>
                    <a:gd name="T39" fmla="*/ 1 h 19"/>
                    <a:gd name="T40" fmla="*/ 58 w 63"/>
                    <a:gd name="T41" fmla="*/ 1 h 19"/>
                    <a:gd name="T42" fmla="*/ 59 w 63"/>
                    <a:gd name="T43" fmla="*/ 1 h 19"/>
                    <a:gd name="T44" fmla="*/ 59 w 63"/>
                    <a:gd name="T45" fmla="*/ 1 h 19"/>
                    <a:gd name="T46" fmla="*/ 59 w 63"/>
                    <a:gd name="T47" fmla="*/ 1 h 19"/>
                    <a:gd name="T48" fmla="*/ 60 w 63"/>
                    <a:gd name="T49" fmla="*/ 1 h 19"/>
                    <a:gd name="T50" fmla="*/ 60 w 63"/>
                    <a:gd name="T51" fmla="*/ 1 h 19"/>
                    <a:gd name="T52" fmla="*/ 60 w 63"/>
                    <a:gd name="T53" fmla="*/ 1 h 19"/>
                    <a:gd name="T54" fmla="*/ 61 w 63"/>
                    <a:gd name="T55" fmla="*/ 1 h 19"/>
                    <a:gd name="T56" fmla="*/ 61 w 63"/>
                    <a:gd name="T57" fmla="*/ 2 h 19"/>
                    <a:gd name="T58" fmla="*/ 61 w 63"/>
                    <a:gd name="T59" fmla="*/ 2 h 19"/>
                    <a:gd name="T60" fmla="*/ 61 w 63"/>
                    <a:gd name="T61" fmla="*/ 2 h 19"/>
                    <a:gd name="T62" fmla="*/ 62 w 63"/>
                    <a:gd name="T63" fmla="*/ 2 h 19"/>
                    <a:gd name="T64" fmla="*/ 62 w 63"/>
                    <a:gd name="T65" fmla="*/ 2 h 19"/>
                    <a:gd name="T66" fmla="*/ 62 w 63"/>
                    <a:gd name="T67" fmla="*/ 2 h 19"/>
                    <a:gd name="T68" fmla="*/ 63 w 63"/>
                    <a:gd name="T69" fmla="*/ 2 h 19"/>
                    <a:gd name="T70" fmla="*/ 63 w 63"/>
                    <a:gd name="T71" fmla="*/ 2 h 19"/>
                    <a:gd name="T72" fmla="*/ 63 w 63"/>
                    <a:gd name="T73" fmla="*/ 2 h 19"/>
                    <a:gd name="T74" fmla="*/ 63 w 63"/>
                    <a:gd name="T75" fmla="*/ 2 h 19"/>
                    <a:gd name="T76" fmla="*/ 63 w 63"/>
                    <a:gd name="T77" fmla="*/ 2 h 19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63"/>
                    <a:gd name="T118" fmla="*/ 0 h 19"/>
                    <a:gd name="T119" fmla="*/ 63 w 63"/>
                    <a:gd name="T120" fmla="*/ 19 h 19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63" h="19">
                      <a:moveTo>
                        <a:pt x="63" y="2"/>
                      </a:move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53" y="0"/>
                      </a:lnTo>
                      <a:lnTo>
                        <a:pt x="54" y="0"/>
                      </a:lnTo>
                      <a:lnTo>
                        <a:pt x="55" y="0"/>
                      </a:lnTo>
                      <a:lnTo>
                        <a:pt x="56" y="0"/>
                      </a:lnTo>
                      <a:lnTo>
                        <a:pt x="57" y="1"/>
                      </a:lnTo>
                      <a:lnTo>
                        <a:pt x="58" y="1"/>
                      </a:lnTo>
                      <a:lnTo>
                        <a:pt x="59" y="1"/>
                      </a:lnTo>
                      <a:lnTo>
                        <a:pt x="60" y="1"/>
                      </a:lnTo>
                      <a:lnTo>
                        <a:pt x="61" y="1"/>
                      </a:lnTo>
                      <a:lnTo>
                        <a:pt x="61" y="2"/>
                      </a:lnTo>
                      <a:lnTo>
                        <a:pt x="62" y="2"/>
                      </a:lnTo>
                      <a:lnTo>
                        <a:pt x="63" y="2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43" name="Freeform 1143">
                  <a:extLst>
                    <a:ext uri="{FF2B5EF4-FFF2-40B4-BE49-F238E27FC236}">
                      <a16:creationId xmlns:a16="http://schemas.microsoft.com/office/drawing/2014/main" id="{5DDCEA68-7FD2-47AB-8E42-AB6A8F734B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" y="105"/>
                  <a:ext cx="53" cy="16"/>
                </a:xfrm>
                <a:custGeom>
                  <a:avLst/>
                  <a:gdLst>
                    <a:gd name="T0" fmla="*/ 53 w 53"/>
                    <a:gd name="T1" fmla="*/ 3 h 16"/>
                    <a:gd name="T2" fmla="*/ 0 w 53"/>
                    <a:gd name="T3" fmla="*/ 16 h 16"/>
                    <a:gd name="T4" fmla="*/ 0 w 53"/>
                    <a:gd name="T5" fmla="*/ 16 h 16"/>
                    <a:gd name="T6" fmla="*/ 0 w 53"/>
                    <a:gd name="T7" fmla="*/ 15 h 16"/>
                    <a:gd name="T8" fmla="*/ 0 w 53"/>
                    <a:gd name="T9" fmla="*/ 14 h 16"/>
                    <a:gd name="T10" fmla="*/ 0 w 53"/>
                    <a:gd name="T11" fmla="*/ 13 h 16"/>
                    <a:gd name="T12" fmla="*/ 0 w 53"/>
                    <a:gd name="T13" fmla="*/ 13 h 16"/>
                    <a:gd name="T14" fmla="*/ 0 w 53"/>
                    <a:gd name="T15" fmla="*/ 12 h 16"/>
                    <a:gd name="T16" fmla="*/ 0 w 53"/>
                    <a:gd name="T17" fmla="*/ 11 h 16"/>
                    <a:gd name="T18" fmla="*/ 0 w 53"/>
                    <a:gd name="T19" fmla="*/ 11 h 16"/>
                    <a:gd name="T20" fmla="*/ 42 w 53"/>
                    <a:gd name="T21" fmla="*/ 0 h 16"/>
                    <a:gd name="T22" fmla="*/ 42 w 53"/>
                    <a:gd name="T23" fmla="*/ 0 h 16"/>
                    <a:gd name="T24" fmla="*/ 43 w 53"/>
                    <a:gd name="T25" fmla="*/ 0 h 16"/>
                    <a:gd name="T26" fmla="*/ 44 w 53"/>
                    <a:gd name="T27" fmla="*/ 0 h 16"/>
                    <a:gd name="T28" fmla="*/ 45 w 53"/>
                    <a:gd name="T29" fmla="*/ 1 h 16"/>
                    <a:gd name="T30" fmla="*/ 45 w 53"/>
                    <a:gd name="T31" fmla="*/ 1 h 16"/>
                    <a:gd name="T32" fmla="*/ 46 w 53"/>
                    <a:gd name="T33" fmla="*/ 1 h 16"/>
                    <a:gd name="T34" fmla="*/ 47 w 53"/>
                    <a:gd name="T35" fmla="*/ 1 h 16"/>
                    <a:gd name="T36" fmla="*/ 47 w 53"/>
                    <a:gd name="T37" fmla="*/ 1 h 16"/>
                    <a:gd name="T38" fmla="*/ 48 w 53"/>
                    <a:gd name="T39" fmla="*/ 1 h 16"/>
                    <a:gd name="T40" fmla="*/ 49 w 53"/>
                    <a:gd name="T41" fmla="*/ 2 h 16"/>
                    <a:gd name="T42" fmla="*/ 49 w 53"/>
                    <a:gd name="T43" fmla="*/ 2 h 16"/>
                    <a:gd name="T44" fmla="*/ 50 w 53"/>
                    <a:gd name="T45" fmla="*/ 2 h 16"/>
                    <a:gd name="T46" fmla="*/ 51 w 53"/>
                    <a:gd name="T47" fmla="*/ 2 h 16"/>
                    <a:gd name="T48" fmla="*/ 52 w 53"/>
                    <a:gd name="T49" fmla="*/ 2 h 16"/>
                    <a:gd name="T50" fmla="*/ 52 w 53"/>
                    <a:gd name="T51" fmla="*/ 2 h 16"/>
                    <a:gd name="T52" fmla="*/ 53 w 53"/>
                    <a:gd name="T53" fmla="*/ 3 h 1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3"/>
                    <a:gd name="T82" fmla="*/ 0 h 16"/>
                    <a:gd name="T83" fmla="*/ 53 w 53"/>
                    <a:gd name="T84" fmla="*/ 16 h 1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3" h="16">
                      <a:moveTo>
                        <a:pt x="53" y="3"/>
                      </a:move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42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5" y="1"/>
                      </a:lnTo>
                      <a:lnTo>
                        <a:pt x="46" y="1"/>
                      </a:lnTo>
                      <a:lnTo>
                        <a:pt x="47" y="1"/>
                      </a:lnTo>
                      <a:lnTo>
                        <a:pt x="48" y="1"/>
                      </a:lnTo>
                      <a:lnTo>
                        <a:pt x="49" y="2"/>
                      </a:lnTo>
                      <a:lnTo>
                        <a:pt x="50" y="2"/>
                      </a:lnTo>
                      <a:lnTo>
                        <a:pt x="51" y="2"/>
                      </a:lnTo>
                      <a:lnTo>
                        <a:pt x="52" y="2"/>
                      </a:lnTo>
                      <a:lnTo>
                        <a:pt x="53" y="3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44" name="Freeform 1144">
                  <a:extLst>
                    <a:ext uri="{FF2B5EF4-FFF2-40B4-BE49-F238E27FC236}">
                      <a16:creationId xmlns:a16="http://schemas.microsoft.com/office/drawing/2014/main" id="{3C210C88-3586-4E64-A1B5-9D360FBB3C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" y="102"/>
                  <a:ext cx="42" cy="14"/>
                </a:xfrm>
                <a:custGeom>
                  <a:avLst/>
                  <a:gdLst>
                    <a:gd name="T0" fmla="*/ 42 w 42"/>
                    <a:gd name="T1" fmla="*/ 3 h 14"/>
                    <a:gd name="T2" fmla="*/ 0 w 42"/>
                    <a:gd name="T3" fmla="*/ 14 h 14"/>
                    <a:gd name="T4" fmla="*/ 0 w 42"/>
                    <a:gd name="T5" fmla="*/ 12 h 14"/>
                    <a:gd name="T6" fmla="*/ 0 w 42"/>
                    <a:gd name="T7" fmla="*/ 11 h 14"/>
                    <a:gd name="T8" fmla="*/ 0 w 42"/>
                    <a:gd name="T9" fmla="*/ 10 h 14"/>
                    <a:gd name="T10" fmla="*/ 0 w 42"/>
                    <a:gd name="T11" fmla="*/ 8 h 14"/>
                    <a:gd name="T12" fmla="*/ 30 w 42"/>
                    <a:gd name="T13" fmla="*/ 0 h 14"/>
                    <a:gd name="T14" fmla="*/ 31 w 42"/>
                    <a:gd name="T15" fmla="*/ 1 h 14"/>
                    <a:gd name="T16" fmla="*/ 31 w 42"/>
                    <a:gd name="T17" fmla="*/ 1 h 14"/>
                    <a:gd name="T18" fmla="*/ 32 w 42"/>
                    <a:gd name="T19" fmla="*/ 1 h 14"/>
                    <a:gd name="T20" fmla="*/ 33 w 42"/>
                    <a:gd name="T21" fmla="*/ 1 h 14"/>
                    <a:gd name="T22" fmla="*/ 34 w 42"/>
                    <a:gd name="T23" fmla="*/ 1 h 14"/>
                    <a:gd name="T24" fmla="*/ 34 w 42"/>
                    <a:gd name="T25" fmla="*/ 1 h 14"/>
                    <a:gd name="T26" fmla="*/ 35 w 42"/>
                    <a:gd name="T27" fmla="*/ 2 h 14"/>
                    <a:gd name="T28" fmla="*/ 36 w 42"/>
                    <a:gd name="T29" fmla="*/ 2 h 14"/>
                    <a:gd name="T30" fmla="*/ 37 w 42"/>
                    <a:gd name="T31" fmla="*/ 2 h 14"/>
                    <a:gd name="T32" fmla="*/ 37 w 42"/>
                    <a:gd name="T33" fmla="*/ 2 h 14"/>
                    <a:gd name="T34" fmla="*/ 38 w 42"/>
                    <a:gd name="T35" fmla="*/ 2 h 14"/>
                    <a:gd name="T36" fmla="*/ 39 w 42"/>
                    <a:gd name="T37" fmla="*/ 2 h 14"/>
                    <a:gd name="T38" fmla="*/ 39 w 42"/>
                    <a:gd name="T39" fmla="*/ 2 h 14"/>
                    <a:gd name="T40" fmla="*/ 40 w 42"/>
                    <a:gd name="T41" fmla="*/ 3 h 14"/>
                    <a:gd name="T42" fmla="*/ 41 w 42"/>
                    <a:gd name="T43" fmla="*/ 3 h 14"/>
                    <a:gd name="T44" fmla="*/ 42 w 42"/>
                    <a:gd name="T45" fmla="*/ 3 h 1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42"/>
                    <a:gd name="T70" fmla="*/ 0 h 14"/>
                    <a:gd name="T71" fmla="*/ 42 w 42"/>
                    <a:gd name="T72" fmla="*/ 14 h 14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42" h="14">
                      <a:moveTo>
                        <a:pt x="42" y="3"/>
                      </a:move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30" y="0"/>
                      </a:lnTo>
                      <a:lnTo>
                        <a:pt x="31" y="1"/>
                      </a:lnTo>
                      <a:lnTo>
                        <a:pt x="32" y="1"/>
                      </a:lnTo>
                      <a:lnTo>
                        <a:pt x="33" y="1"/>
                      </a:lnTo>
                      <a:lnTo>
                        <a:pt x="34" y="1"/>
                      </a:lnTo>
                      <a:lnTo>
                        <a:pt x="35" y="2"/>
                      </a:lnTo>
                      <a:lnTo>
                        <a:pt x="36" y="2"/>
                      </a:lnTo>
                      <a:lnTo>
                        <a:pt x="37" y="2"/>
                      </a:lnTo>
                      <a:lnTo>
                        <a:pt x="38" y="2"/>
                      </a:lnTo>
                      <a:lnTo>
                        <a:pt x="39" y="2"/>
                      </a:lnTo>
                      <a:lnTo>
                        <a:pt x="40" y="3"/>
                      </a:lnTo>
                      <a:lnTo>
                        <a:pt x="41" y="3"/>
                      </a:lnTo>
                      <a:lnTo>
                        <a:pt x="42" y="3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45" name="Freeform 1145">
                  <a:extLst>
                    <a:ext uri="{FF2B5EF4-FFF2-40B4-BE49-F238E27FC236}">
                      <a16:creationId xmlns:a16="http://schemas.microsoft.com/office/drawing/2014/main" id="{A326F761-40AD-4DC2-BB25-AE9592D0A4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" y="100"/>
                  <a:ext cx="30" cy="10"/>
                </a:xfrm>
                <a:custGeom>
                  <a:avLst/>
                  <a:gdLst>
                    <a:gd name="T0" fmla="*/ 30 w 30"/>
                    <a:gd name="T1" fmla="*/ 2 h 10"/>
                    <a:gd name="T2" fmla="*/ 0 w 30"/>
                    <a:gd name="T3" fmla="*/ 10 h 10"/>
                    <a:gd name="T4" fmla="*/ 0 w 30"/>
                    <a:gd name="T5" fmla="*/ 9 h 10"/>
                    <a:gd name="T6" fmla="*/ 0 w 30"/>
                    <a:gd name="T7" fmla="*/ 7 h 10"/>
                    <a:gd name="T8" fmla="*/ 0 w 30"/>
                    <a:gd name="T9" fmla="*/ 6 h 10"/>
                    <a:gd name="T10" fmla="*/ 1 w 30"/>
                    <a:gd name="T11" fmla="*/ 4 h 10"/>
                    <a:gd name="T12" fmla="*/ 17 w 30"/>
                    <a:gd name="T13" fmla="*/ 0 h 10"/>
                    <a:gd name="T14" fmla="*/ 18 w 30"/>
                    <a:gd name="T15" fmla="*/ 0 h 10"/>
                    <a:gd name="T16" fmla="*/ 19 w 30"/>
                    <a:gd name="T17" fmla="*/ 0 h 10"/>
                    <a:gd name="T18" fmla="*/ 20 w 30"/>
                    <a:gd name="T19" fmla="*/ 1 h 10"/>
                    <a:gd name="T20" fmla="*/ 20 w 30"/>
                    <a:gd name="T21" fmla="*/ 1 h 10"/>
                    <a:gd name="T22" fmla="*/ 21 w 30"/>
                    <a:gd name="T23" fmla="*/ 1 h 10"/>
                    <a:gd name="T24" fmla="*/ 22 w 30"/>
                    <a:gd name="T25" fmla="*/ 1 h 10"/>
                    <a:gd name="T26" fmla="*/ 23 w 30"/>
                    <a:gd name="T27" fmla="*/ 1 h 10"/>
                    <a:gd name="T28" fmla="*/ 24 w 30"/>
                    <a:gd name="T29" fmla="*/ 1 h 10"/>
                    <a:gd name="T30" fmla="*/ 24 w 30"/>
                    <a:gd name="T31" fmla="*/ 1 h 10"/>
                    <a:gd name="T32" fmla="*/ 25 w 30"/>
                    <a:gd name="T33" fmla="*/ 2 h 10"/>
                    <a:gd name="T34" fmla="*/ 26 w 30"/>
                    <a:gd name="T35" fmla="*/ 2 h 10"/>
                    <a:gd name="T36" fmla="*/ 27 w 30"/>
                    <a:gd name="T37" fmla="*/ 2 h 10"/>
                    <a:gd name="T38" fmla="*/ 28 w 30"/>
                    <a:gd name="T39" fmla="*/ 2 h 10"/>
                    <a:gd name="T40" fmla="*/ 28 w 30"/>
                    <a:gd name="T41" fmla="*/ 2 h 10"/>
                    <a:gd name="T42" fmla="*/ 29 w 30"/>
                    <a:gd name="T43" fmla="*/ 2 h 10"/>
                    <a:gd name="T44" fmla="*/ 30 w 30"/>
                    <a:gd name="T45" fmla="*/ 2 h 1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0"/>
                    <a:gd name="T70" fmla="*/ 0 h 10"/>
                    <a:gd name="T71" fmla="*/ 30 w 30"/>
                    <a:gd name="T72" fmla="*/ 10 h 10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0" h="10">
                      <a:moveTo>
                        <a:pt x="30" y="2"/>
                      </a:move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1" y="4"/>
                      </a:lnTo>
                      <a:lnTo>
                        <a:pt x="17" y="0"/>
                      </a:lnTo>
                      <a:lnTo>
                        <a:pt x="18" y="0"/>
                      </a:lnTo>
                      <a:lnTo>
                        <a:pt x="19" y="0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2" y="1"/>
                      </a:lnTo>
                      <a:lnTo>
                        <a:pt x="23" y="1"/>
                      </a:lnTo>
                      <a:lnTo>
                        <a:pt x="24" y="1"/>
                      </a:lnTo>
                      <a:lnTo>
                        <a:pt x="25" y="2"/>
                      </a:lnTo>
                      <a:lnTo>
                        <a:pt x="26" y="2"/>
                      </a:lnTo>
                      <a:lnTo>
                        <a:pt x="27" y="2"/>
                      </a:lnTo>
                      <a:lnTo>
                        <a:pt x="28" y="2"/>
                      </a:lnTo>
                      <a:lnTo>
                        <a:pt x="29" y="2"/>
                      </a:lnTo>
                      <a:lnTo>
                        <a:pt x="30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46" name="Freeform 1146">
                  <a:extLst>
                    <a:ext uri="{FF2B5EF4-FFF2-40B4-BE49-F238E27FC236}">
                      <a16:creationId xmlns:a16="http://schemas.microsoft.com/office/drawing/2014/main" id="{5CF06639-5AD7-4979-B6AF-B9E4904DE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99"/>
                  <a:ext cx="16" cy="5"/>
                </a:xfrm>
                <a:custGeom>
                  <a:avLst/>
                  <a:gdLst>
                    <a:gd name="T0" fmla="*/ 16 w 16"/>
                    <a:gd name="T1" fmla="*/ 1 h 5"/>
                    <a:gd name="T2" fmla="*/ 0 w 16"/>
                    <a:gd name="T3" fmla="*/ 5 h 5"/>
                    <a:gd name="T4" fmla="*/ 0 w 16"/>
                    <a:gd name="T5" fmla="*/ 5 h 5"/>
                    <a:gd name="T6" fmla="*/ 0 w 16"/>
                    <a:gd name="T7" fmla="*/ 4 h 5"/>
                    <a:gd name="T8" fmla="*/ 0 w 16"/>
                    <a:gd name="T9" fmla="*/ 4 h 5"/>
                    <a:gd name="T10" fmla="*/ 0 w 16"/>
                    <a:gd name="T11" fmla="*/ 3 h 5"/>
                    <a:gd name="T12" fmla="*/ 1 w 16"/>
                    <a:gd name="T13" fmla="*/ 3 h 5"/>
                    <a:gd name="T14" fmla="*/ 1 w 16"/>
                    <a:gd name="T15" fmla="*/ 3 h 5"/>
                    <a:gd name="T16" fmla="*/ 1 w 16"/>
                    <a:gd name="T17" fmla="*/ 2 h 5"/>
                    <a:gd name="T18" fmla="*/ 1 w 16"/>
                    <a:gd name="T19" fmla="*/ 2 h 5"/>
                    <a:gd name="T20" fmla="*/ 1 w 16"/>
                    <a:gd name="T21" fmla="*/ 2 h 5"/>
                    <a:gd name="T22" fmla="*/ 1 w 16"/>
                    <a:gd name="T23" fmla="*/ 2 h 5"/>
                    <a:gd name="T24" fmla="*/ 2 w 16"/>
                    <a:gd name="T25" fmla="*/ 1 h 5"/>
                    <a:gd name="T26" fmla="*/ 2 w 16"/>
                    <a:gd name="T27" fmla="*/ 1 h 5"/>
                    <a:gd name="T28" fmla="*/ 3 w 16"/>
                    <a:gd name="T29" fmla="*/ 1 h 5"/>
                    <a:gd name="T30" fmla="*/ 3 w 16"/>
                    <a:gd name="T31" fmla="*/ 1 h 5"/>
                    <a:gd name="T32" fmla="*/ 3 w 16"/>
                    <a:gd name="T33" fmla="*/ 1 h 5"/>
                    <a:gd name="T34" fmla="*/ 4 w 16"/>
                    <a:gd name="T35" fmla="*/ 0 h 5"/>
                    <a:gd name="T36" fmla="*/ 4 w 16"/>
                    <a:gd name="T37" fmla="*/ 0 h 5"/>
                    <a:gd name="T38" fmla="*/ 5 w 16"/>
                    <a:gd name="T39" fmla="*/ 0 h 5"/>
                    <a:gd name="T40" fmla="*/ 5 w 16"/>
                    <a:gd name="T41" fmla="*/ 0 h 5"/>
                    <a:gd name="T42" fmla="*/ 5 w 16"/>
                    <a:gd name="T43" fmla="*/ 0 h 5"/>
                    <a:gd name="T44" fmla="*/ 6 w 16"/>
                    <a:gd name="T45" fmla="*/ 0 h 5"/>
                    <a:gd name="T46" fmla="*/ 6 w 16"/>
                    <a:gd name="T47" fmla="*/ 0 h 5"/>
                    <a:gd name="T48" fmla="*/ 7 w 16"/>
                    <a:gd name="T49" fmla="*/ 0 h 5"/>
                    <a:gd name="T50" fmla="*/ 7 w 16"/>
                    <a:gd name="T51" fmla="*/ 0 h 5"/>
                    <a:gd name="T52" fmla="*/ 8 w 16"/>
                    <a:gd name="T53" fmla="*/ 0 h 5"/>
                    <a:gd name="T54" fmla="*/ 8 w 16"/>
                    <a:gd name="T55" fmla="*/ 0 h 5"/>
                    <a:gd name="T56" fmla="*/ 9 w 16"/>
                    <a:gd name="T57" fmla="*/ 0 h 5"/>
                    <a:gd name="T58" fmla="*/ 9 w 16"/>
                    <a:gd name="T59" fmla="*/ 0 h 5"/>
                    <a:gd name="T60" fmla="*/ 10 w 16"/>
                    <a:gd name="T61" fmla="*/ 0 h 5"/>
                    <a:gd name="T62" fmla="*/ 10 w 16"/>
                    <a:gd name="T63" fmla="*/ 0 h 5"/>
                    <a:gd name="T64" fmla="*/ 11 w 16"/>
                    <a:gd name="T65" fmla="*/ 0 h 5"/>
                    <a:gd name="T66" fmla="*/ 11 w 16"/>
                    <a:gd name="T67" fmla="*/ 0 h 5"/>
                    <a:gd name="T68" fmla="*/ 12 w 16"/>
                    <a:gd name="T69" fmla="*/ 0 h 5"/>
                    <a:gd name="T70" fmla="*/ 12 w 16"/>
                    <a:gd name="T71" fmla="*/ 0 h 5"/>
                    <a:gd name="T72" fmla="*/ 13 w 16"/>
                    <a:gd name="T73" fmla="*/ 1 h 5"/>
                    <a:gd name="T74" fmla="*/ 13 w 16"/>
                    <a:gd name="T75" fmla="*/ 1 h 5"/>
                    <a:gd name="T76" fmla="*/ 14 w 16"/>
                    <a:gd name="T77" fmla="*/ 1 h 5"/>
                    <a:gd name="T78" fmla="*/ 14 w 16"/>
                    <a:gd name="T79" fmla="*/ 1 h 5"/>
                    <a:gd name="T80" fmla="*/ 15 w 16"/>
                    <a:gd name="T81" fmla="*/ 1 h 5"/>
                    <a:gd name="T82" fmla="*/ 15 w 16"/>
                    <a:gd name="T83" fmla="*/ 1 h 5"/>
                    <a:gd name="T84" fmla="*/ 16 w 16"/>
                    <a:gd name="T85" fmla="*/ 1 h 5"/>
                    <a:gd name="T86" fmla="*/ 16 w 16"/>
                    <a:gd name="T87" fmla="*/ 1 h 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6"/>
                    <a:gd name="T133" fmla="*/ 0 h 5"/>
                    <a:gd name="T134" fmla="*/ 16 w 16"/>
                    <a:gd name="T135" fmla="*/ 5 h 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6" h="5">
                      <a:moveTo>
                        <a:pt x="16" y="1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1"/>
                      </a:lnTo>
                      <a:lnTo>
                        <a:pt x="14" y="1"/>
                      </a:lnTo>
                      <a:lnTo>
                        <a:pt x="15" y="1"/>
                      </a:ln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47" name="Freeform 1147">
                  <a:extLst>
                    <a:ext uri="{FF2B5EF4-FFF2-40B4-BE49-F238E27FC236}">
                      <a16:creationId xmlns:a16="http://schemas.microsoft.com/office/drawing/2014/main" id="{370C1A44-22EF-4BC3-B6FD-10EC6B7852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119"/>
                  <a:ext cx="57" cy="29"/>
                </a:xfrm>
                <a:custGeom>
                  <a:avLst/>
                  <a:gdLst>
                    <a:gd name="T0" fmla="*/ 0 w 57"/>
                    <a:gd name="T1" fmla="*/ 0 h 29"/>
                    <a:gd name="T2" fmla="*/ 57 w 57"/>
                    <a:gd name="T3" fmla="*/ 29 h 29"/>
                    <a:gd name="T4" fmla="*/ 55 w 57"/>
                    <a:gd name="T5" fmla="*/ 29 h 29"/>
                    <a:gd name="T6" fmla="*/ 54 w 57"/>
                    <a:gd name="T7" fmla="*/ 29 h 29"/>
                    <a:gd name="T8" fmla="*/ 52 w 57"/>
                    <a:gd name="T9" fmla="*/ 28 h 29"/>
                    <a:gd name="T10" fmla="*/ 50 w 57"/>
                    <a:gd name="T11" fmla="*/ 28 h 29"/>
                    <a:gd name="T12" fmla="*/ 48 w 57"/>
                    <a:gd name="T13" fmla="*/ 28 h 29"/>
                    <a:gd name="T14" fmla="*/ 47 w 57"/>
                    <a:gd name="T15" fmla="*/ 28 h 29"/>
                    <a:gd name="T16" fmla="*/ 45 w 57"/>
                    <a:gd name="T17" fmla="*/ 27 h 29"/>
                    <a:gd name="T18" fmla="*/ 43 w 57"/>
                    <a:gd name="T19" fmla="*/ 27 h 29"/>
                    <a:gd name="T20" fmla="*/ 41 w 57"/>
                    <a:gd name="T21" fmla="*/ 26 h 29"/>
                    <a:gd name="T22" fmla="*/ 39 w 57"/>
                    <a:gd name="T23" fmla="*/ 26 h 29"/>
                    <a:gd name="T24" fmla="*/ 37 w 57"/>
                    <a:gd name="T25" fmla="*/ 26 h 29"/>
                    <a:gd name="T26" fmla="*/ 35 w 57"/>
                    <a:gd name="T27" fmla="*/ 25 h 29"/>
                    <a:gd name="T28" fmla="*/ 32 w 57"/>
                    <a:gd name="T29" fmla="*/ 25 h 29"/>
                    <a:gd name="T30" fmla="*/ 30 w 57"/>
                    <a:gd name="T31" fmla="*/ 24 h 29"/>
                    <a:gd name="T32" fmla="*/ 28 w 57"/>
                    <a:gd name="T33" fmla="*/ 23 h 29"/>
                    <a:gd name="T34" fmla="*/ 26 w 57"/>
                    <a:gd name="T35" fmla="*/ 23 h 29"/>
                    <a:gd name="T36" fmla="*/ 24 w 57"/>
                    <a:gd name="T37" fmla="*/ 22 h 29"/>
                    <a:gd name="T38" fmla="*/ 23 w 57"/>
                    <a:gd name="T39" fmla="*/ 22 h 29"/>
                    <a:gd name="T40" fmla="*/ 21 w 57"/>
                    <a:gd name="T41" fmla="*/ 21 h 29"/>
                    <a:gd name="T42" fmla="*/ 19 w 57"/>
                    <a:gd name="T43" fmla="*/ 21 h 29"/>
                    <a:gd name="T44" fmla="*/ 17 w 57"/>
                    <a:gd name="T45" fmla="*/ 20 h 29"/>
                    <a:gd name="T46" fmla="*/ 15 w 57"/>
                    <a:gd name="T47" fmla="*/ 19 h 29"/>
                    <a:gd name="T48" fmla="*/ 14 w 57"/>
                    <a:gd name="T49" fmla="*/ 19 h 29"/>
                    <a:gd name="T50" fmla="*/ 12 w 57"/>
                    <a:gd name="T51" fmla="*/ 18 h 29"/>
                    <a:gd name="T52" fmla="*/ 11 w 57"/>
                    <a:gd name="T53" fmla="*/ 18 h 29"/>
                    <a:gd name="T54" fmla="*/ 10 w 57"/>
                    <a:gd name="T55" fmla="*/ 17 h 29"/>
                    <a:gd name="T56" fmla="*/ 8 w 57"/>
                    <a:gd name="T57" fmla="*/ 17 h 29"/>
                    <a:gd name="T58" fmla="*/ 7 w 57"/>
                    <a:gd name="T59" fmla="*/ 16 h 29"/>
                    <a:gd name="T60" fmla="*/ 6 w 57"/>
                    <a:gd name="T61" fmla="*/ 16 h 29"/>
                    <a:gd name="T62" fmla="*/ 6 w 57"/>
                    <a:gd name="T63" fmla="*/ 16 h 29"/>
                    <a:gd name="T64" fmla="*/ 5 w 57"/>
                    <a:gd name="T65" fmla="*/ 15 h 29"/>
                    <a:gd name="T66" fmla="*/ 5 w 57"/>
                    <a:gd name="T67" fmla="*/ 15 h 29"/>
                    <a:gd name="T68" fmla="*/ 4 w 57"/>
                    <a:gd name="T69" fmla="*/ 15 h 29"/>
                    <a:gd name="T70" fmla="*/ 4 w 57"/>
                    <a:gd name="T71" fmla="*/ 14 h 29"/>
                    <a:gd name="T72" fmla="*/ 4 w 57"/>
                    <a:gd name="T73" fmla="*/ 14 h 29"/>
                    <a:gd name="T74" fmla="*/ 3 w 57"/>
                    <a:gd name="T75" fmla="*/ 14 h 29"/>
                    <a:gd name="T76" fmla="*/ 3 w 57"/>
                    <a:gd name="T77" fmla="*/ 14 h 29"/>
                    <a:gd name="T78" fmla="*/ 2 w 57"/>
                    <a:gd name="T79" fmla="*/ 13 h 29"/>
                    <a:gd name="T80" fmla="*/ 2 w 57"/>
                    <a:gd name="T81" fmla="*/ 13 h 29"/>
                    <a:gd name="T82" fmla="*/ 2 w 57"/>
                    <a:gd name="T83" fmla="*/ 13 h 29"/>
                    <a:gd name="T84" fmla="*/ 1 w 57"/>
                    <a:gd name="T85" fmla="*/ 13 h 29"/>
                    <a:gd name="T86" fmla="*/ 1 w 57"/>
                    <a:gd name="T87" fmla="*/ 12 h 29"/>
                    <a:gd name="T88" fmla="*/ 1 w 57"/>
                    <a:gd name="T89" fmla="*/ 12 h 29"/>
                    <a:gd name="T90" fmla="*/ 0 w 57"/>
                    <a:gd name="T91" fmla="*/ 12 h 29"/>
                    <a:gd name="T92" fmla="*/ 0 w 57"/>
                    <a:gd name="T93" fmla="*/ 11 h 29"/>
                    <a:gd name="T94" fmla="*/ 0 w 57"/>
                    <a:gd name="T95" fmla="*/ 11 h 29"/>
                    <a:gd name="T96" fmla="*/ 0 w 57"/>
                    <a:gd name="T97" fmla="*/ 10 h 29"/>
                    <a:gd name="T98" fmla="*/ 0 w 57"/>
                    <a:gd name="T99" fmla="*/ 10 h 29"/>
                    <a:gd name="T100" fmla="*/ 0 w 57"/>
                    <a:gd name="T101" fmla="*/ 7 h 29"/>
                    <a:gd name="T102" fmla="*/ 0 w 57"/>
                    <a:gd name="T103" fmla="*/ 5 h 29"/>
                    <a:gd name="T104" fmla="*/ 0 w 57"/>
                    <a:gd name="T105" fmla="*/ 3 h 29"/>
                    <a:gd name="T106" fmla="*/ 0 w 57"/>
                    <a:gd name="T107" fmla="*/ 0 h 29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7"/>
                    <a:gd name="T163" fmla="*/ 0 h 29"/>
                    <a:gd name="T164" fmla="*/ 57 w 57"/>
                    <a:gd name="T165" fmla="*/ 29 h 29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7" h="29">
                      <a:moveTo>
                        <a:pt x="0" y="0"/>
                      </a:moveTo>
                      <a:lnTo>
                        <a:pt x="57" y="29"/>
                      </a:lnTo>
                      <a:lnTo>
                        <a:pt x="55" y="29"/>
                      </a:lnTo>
                      <a:lnTo>
                        <a:pt x="54" y="29"/>
                      </a:lnTo>
                      <a:lnTo>
                        <a:pt x="52" y="28"/>
                      </a:lnTo>
                      <a:lnTo>
                        <a:pt x="50" y="28"/>
                      </a:lnTo>
                      <a:lnTo>
                        <a:pt x="48" y="28"/>
                      </a:lnTo>
                      <a:lnTo>
                        <a:pt x="47" y="28"/>
                      </a:lnTo>
                      <a:lnTo>
                        <a:pt x="45" y="27"/>
                      </a:lnTo>
                      <a:lnTo>
                        <a:pt x="43" y="27"/>
                      </a:lnTo>
                      <a:lnTo>
                        <a:pt x="41" y="26"/>
                      </a:lnTo>
                      <a:lnTo>
                        <a:pt x="39" y="26"/>
                      </a:lnTo>
                      <a:lnTo>
                        <a:pt x="37" y="26"/>
                      </a:lnTo>
                      <a:lnTo>
                        <a:pt x="35" y="25"/>
                      </a:lnTo>
                      <a:lnTo>
                        <a:pt x="32" y="25"/>
                      </a:lnTo>
                      <a:lnTo>
                        <a:pt x="30" y="24"/>
                      </a:lnTo>
                      <a:lnTo>
                        <a:pt x="28" y="23"/>
                      </a:lnTo>
                      <a:lnTo>
                        <a:pt x="26" y="23"/>
                      </a:lnTo>
                      <a:lnTo>
                        <a:pt x="24" y="22"/>
                      </a:lnTo>
                      <a:lnTo>
                        <a:pt x="23" y="22"/>
                      </a:lnTo>
                      <a:lnTo>
                        <a:pt x="21" y="21"/>
                      </a:lnTo>
                      <a:lnTo>
                        <a:pt x="19" y="21"/>
                      </a:lnTo>
                      <a:lnTo>
                        <a:pt x="17" y="20"/>
                      </a:lnTo>
                      <a:lnTo>
                        <a:pt x="15" y="19"/>
                      </a:lnTo>
                      <a:lnTo>
                        <a:pt x="14" y="19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0" y="17"/>
                      </a:lnTo>
                      <a:lnTo>
                        <a:pt x="8" y="17"/>
                      </a:lnTo>
                      <a:lnTo>
                        <a:pt x="7" y="16"/>
                      </a:lnTo>
                      <a:lnTo>
                        <a:pt x="6" y="16"/>
                      </a:lnTo>
                      <a:lnTo>
                        <a:pt x="5" y="15"/>
                      </a:lnTo>
                      <a:lnTo>
                        <a:pt x="4" y="15"/>
                      </a:lnTo>
                      <a:lnTo>
                        <a:pt x="4" y="14"/>
                      </a:lnTo>
                      <a:lnTo>
                        <a:pt x="3" y="14"/>
                      </a:lnTo>
                      <a:lnTo>
                        <a:pt x="2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48" name="Freeform 1148">
                  <a:extLst>
                    <a:ext uri="{FF2B5EF4-FFF2-40B4-BE49-F238E27FC236}">
                      <a16:creationId xmlns:a16="http://schemas.microsoft.com/office/drawing/2014/main" id="{DBD0767F-D1DF-48C7-8B95-E57290C54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117"/>
                  <a:ext cx="60" cy="31"/>
                </a:xfrm>
                <a:custGeom>
                  <a:avLst/>
                  <a:gdLst>
                    <a:gd name="T0" fmla="*/ 57 w 60"/>
                    <a:gd name="T1" fmla="*/ 31 h 31"/>
                    <a:gd name="T2" fmla="*/ 0 w 60"/>
                    <a:gd name="T3" fmla="*/ 2 h 31"/>
                    <a:gd name="T4" fmla="*/ 0 w 60"/>
                    <a:gd name="T5" fmla="*/ 2 h 31"/>
                    <a:gd name="T6" fmla="*/ 0 w 60"/>
                    <a:gd name="T7" fmla="*/ 1 h 31"/>
                    <a:gd name="T8" fmla="*/ 0 w 60"/>
                    <a:gd name="T9" fmla="*/ 1 h 31"/>
                    <a:gd name="T10" fmla="*/ 0 w 60"/>
                    <a:gd name="T11" fmla="*/ 0 h 31"/>
                    <a:gd name="T12" fmla="*/ 60 w 60"/>
                    <a:gd name="T13" fmla="*/ 30 h 31"/>
                    <a:gd name="T14" fmla="*/ 60 w 60"/>
                    <a:gd name="T15" fmla="*/ 30 h 31"/>
                    <a:gd name="T16" fmla="*/ 59 w 60"/>
                    <a:gd name="T17" fmla="*/ 31 h 31"/>
                    <a:gd name="T18" fmla="*/ 59 w 60"/>
                    <a:gd name="T19" fmla="*/ 31 h 31"/>
                    <a:gd name="T20" fmla="*/ 59 w 60"/>
                    <a:gd name="T21" fmla="*/ 31 h 31"/>
                    <a:gd name="T22" fmla="*/ 58 w 60"/>
                    <a:gd name="T23" fmla="*/ 31 h 31"/>
                    <a:gd name="T24" fmla="*/ 58 w 60"/>
                    <a:gd name="T25" fmla="*/ 31 h 31"/>
                    <a:gd name="T26" fmla="*/ 57 w 60"/>
                    <a:gd name="T27" fmla="*/ 31 h 31"/>
                    <a:gd name="T28" fmla="*/ 57 w 60"/>
                    <a:gd name="T29" fmla="*/ 31 h 3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0"/>
                    <a:gd name="T46" fmla="*/ 0 h 31"/>
                    <a:gd name="T47" fmla="*/ 60 w 60"/>
                    <a:gd name="T48" fmla="*/ 31 h 3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0" h="31">
                      <a:moveTo>
                        <a:pt x="57" y="31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0" y="30"/>
                      </a:lnTo>
                      <a:lnTo>
                        <a:pt x="59" y="31"/>
                      </a:lnTo>
                      <a:lnTo>
                        <a:pt x="58" y="31"/>
                      </a:lnTo>
                      <a:lnTo>
                        <a:pt x="57" y="31"/>
                      </a:lnTo>
                      <a:close/>
                    </a:path>
                  </a:pathLst>
                </a:custGeom>
                <a:solidFill>
                  <a:srgbClr val="000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49" name="Freeform 1149">
                  <a:extLst>
                    <a:ext uri="{FF2B5EF4-FFF2-40B4-BE49-F238E27FC236}">
                      <a16:creationId xmlns:a16="http://schemas.microsoft.com/office/drawing/2014/main" id="{E42C8EA0-7EEF-4983-B7AF-F24F0F927A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115"/>
                  <a:ext cx="63" cy="32"/>
                </a:xfrm>
                <a:custGeom>
                  <a:avLst/>
                  <a:gdLst>
                    <a:gd name="T0" fmla="*/ 60 w 63"/>
                    <a:gd name="T1" fmla="*/ 32 h 32"/>
                    <a:gd name="T2" fmla="*/ 0 w 63"/>
                    <a:gd name="T3" fmla="*/ 2 h 32"/>
                    <a:gd name="T4" fmla="*/ 0 w 63"/>
                    <a:gd name="T5" fmla="*/ 2 h 32"/>
                    <a:gd name="T6" fmla="*/ 0 w 63"/>
                    <a:gd name="T7" fmla="*/ 1 h 32"/>
                    <a:gd name="T8" fmla="*/ 0 w 63"/>
                    <a:gd name="T9" fmla="*/ 1 h 32"/>
                    <a:gd name="T10" fmla="*/ 0 w 63"/>
                    <a:gd name="T11" fmla="*/ 0 h 32"/>
                    <a:gd name="T12" fmla="*/ 63 w 63"/>
                    <a:gd name="T13" fmla="*/ 32 h 32"/>
                    <a:gd name="T14" fmla="*/ 63 w 63"/>
                    <a:gd name="T15" fmla="*/ 32 h 32"/>
                    <a:gd name="T16" fmla="*/ 62 w 63"/>
                    <a:gd name="T17" fmla="*/ 32 h 32"/>
                    <a:gd name="T18" fmla="*/ 62 w 63"/>
                    <a:gd name="T19" fmla="*/ 32 h 32"/>
                    <a:gd name="T20" fmla="*/ 62 w 63"/>
                    <a:gd name="T21" fmla="*/ 32 h 32"/>
                    <a:gd name="T22" fmla="*/ 61 w 63"/>
                    <a:gd name="T23" fmla="*/ 32 h 32"/>
                    <a:gd name="T24" fmla="*/ 61 w 63"/>
                    <a:gd name="T25" fmla="*/ 32 h 32"/>
                    <a:gd name="T26" fmla="*/ 61 w 63"/>
                    <a:gd name="T27" fmla="*/ 32 h 32"/>
                    <a:gd name="T28" fmla="*/ 60 w 63"/>
                    <a:gd name="T29" fmla="*/ 32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3"/>
                    <a:gd name="T46" fmla="*/ 0 h 32"/>
                    <a:gd name="T47" fmla="*/ 63 w 63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3" h="32">
                      <a:moveTo>
                        <a:pt x="60" y="32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3" y="32"/>
                      </a:lnTo>
                      <a:lnTo>
                        <a:pt x="62" y="32"/>
                      </a:lnTo>
                      <a:lnTo>
                        <a:pt x="61" y="32"/>
                      </a:lnTo>
                      <a:lnTo>
                        <a:pt x="60" y="32"/>
                      </a:lnTo>
                      <a:close/>
                    </a:path>
                  </a:pathLst>
                </a:custGeom>
                <a:solidFill>
                  <a:srgbClr val="0C0C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50" name="Freeform 1150">
                  <a:extLst>
                    <a:ext uri="{FF2B5EF4-FFF2-40B4-BE49-F238E27FC236}">
                      <a16:creationId xmlns:a16="http://schemas.microsoft.com/office/drawing/2014/main" id="{FFAA6B3B-9BF0-424C-BC8F-DEB9FC4AC3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113"/>
                  <a:ext cx="64" cy="34"/>
                </a:xfrm>
                <a:custGeom>
                  <a:avLst/>
                  <a:gdLst>
                    <a:gd name="T0" fmla="*/ 63 w 64"/>
                    <a:gd name="T1" fmla="*/ 34 h 34"/>
                    <a:gd name="T2" fmla="*/ 0 w 64"/>
                    <a:gd name="T3" fmla="*/ 2 h 34"/>
                    <a:gd name="T4" fmla="*/ 0 w 64"/>
                    <a:gd name="T5" fmla="*/ 2 h 34"/>
                    <a:gd name="T6" fmla="*/ 0 w 64"/>
                    <a:gd name="T7" fmla="*/ 1 h 34"/>
                    <a:gd name="T8" fmla="*/ 0 w 64"/>
                    <a:gd name="T9" fmla="*/ 1 h 34"/>
                    <a:gd name="T10" fmla="*/ 0 w 64"/>
                    <a:gd name="T11" fmla="*/ 0 h 34"/>
                    <a:gd name="T12" fmla="*/ 64 w 64"/>
                    <a:gd name="T13" fmla="*/ 32 h 34"/>
                    <a:gd name="T14" fmla="*/ 64 w 64"/>
                    <a:gd name="T15" fmla="*/ 32 h 34"/>
                    <a:gd name="T16" fmla="*/ 64 w 64"/>
                    <a:gd name="T17" fmla="*/ 33 h 34"/>
                    <a:gd name="T18" fmla="*/ 64 w 64"/>
                    <a:gd name="T19" fmla="*/ 33 h 34"/>
                    <a:gd name="T20" fmla="*/ 64 w 64"/>
                    <a:gd name="T21" fmla="*/ 33 h 34"/>
                    <a:gd name="T22" fmla="*/ 64 w 64"/>
                    <a:gd name="T23" fmla="*/ 33 h 34"/>
                    <a:gd name="T24" fmla="*/ 64 w 64"/>
                    <a:gd name="T25" fmla="*/ 33 h 34"/>
                    <a:gd name="T26" fmla="*/ 64 w 64"/>
                    <a:gd name="T27" fmla="*/ 33 h 34"/>
                    <a:gd name="T28" fmla="*/ 64 w 64"/>
                    <a:gd name="T29" fmla="*/ 33 h 34"/>
                    <a:gd name="T30" fmla="*/ 63 w 64"/>
                    <a:gd name="T31" fmla="*/ 33 h 34"/>
                    <a:gd name="T32" fmla="*/ 63 w 64"/>
                    <a:gd name="T33" fmla="*/ 33 h 34"/>
                    <a:gd name="T34" fmla="*/ 63 w 64"/>
                    <a:gd name="T35" fmla="*/ 33 h 34"/>
                    <a:gd name="T36" fmla="*/ 63 w 64"/>
                    <a:gd name="T37" fmla="*/ 34 h 34"/>
                    <a:gd name="T38" fmla="*/ 63 w 64"/>
                    <a:gd name="T39" fmla="*/ 34 h 34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64"/>
                    <a:gd name="T61" fmla="*/ 0 h 34"/>
                    <a:gd name="T62" fmla="*/ 64 w 64"/>
                    <a:gd name="T63" fmla="*/ 34 h 34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64" h="34">
                      <a:moveTo>
                        <a:pt x="63" y="34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4" y="32"/>
                      </a:lnTo>
                      <a:lnTo>
                        <a:pt x="64" y="33"/>
                      </a:lnTo>
                      <a:lnTo>
                        <a:pt x="63" y="33"/>
                      </a:lnTo>
                      <a:lnTo>
                        <a:pt x="63" y="34"/>
                      </a:lnTo>
                      <a:close/>
                    </a:path>
                  </a:pathLst>
                </a:custGeom>
                <a:solidFill>
                  <a:srgbClr val="1C1C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51" name="Freeform 1151">
                  <a:extLst>
                    <a:ext uri="{FF2B5EF4-FFF2-40B4-BE49-F238E27FC236}">
                      <a16:creationId xmlns:a16="http://schemas.microsoft.com/office/drawing/2014/main" id="{84D06E01-B3B4-45C2-96AC-3D42388B82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111"/>
                  <a:ext cx="64" cy="34"/>
                </a:xfrm>
                <a:custGeom>
                  <a:avLst/>
                  <a:gdLst>
                    <a:gd name="T0" fmla="*/ 64 w 64"/>
                    <a:gd name="T1" fmla="*/ 34 h 34"/>
                    <a:gd name="T2" fmla="*/ 0 w 64"/>
                    <a:gd name="T3" fmla="*/ 2 h 34"/>
                    <a:gd name="T4" fmla="*/ 0 w 64"/>
                    <a:gd name="T5" fmla="*/ 2 h 34"/>
                    <a:gd name="T6" fmla="*/ 0 w 64"/>
                    <a:gd name="T7" fmla="*/ 1 h 34"/>
                    <a:gd name="T8" fmla="*/ 0 w 64"/>
                    <a:gd name="T9" fmla="*/ 1 h 34"/>
                    <a:gd name="T10" fmla="*/ 0 w 64"/>
                    <a:gd name="T11" fmla="*/ 0 h 34"/>
                    <a:gd name="T12" fmla="*/ 64 w 64"/>
                    <a:gd name="T13" fmla="*/ 32 h 34"/>
                    <a:gd name="T14" fmla="*/ 64 w 64"/>
                    <a:gd name="T15" fmla="*/ 33 h 34"/>
                    <a:gd name="T16" fmla="*/ 64 w 64"/>
                    <a:gd name="T17" fmla="*/ 33 h 34"/>
                    <a:gd name="T18" fmla="*/ 64 w 64"/>
                    <a:gd name="T19" fmla="*/ 34 h 34"/>
                    <a:gd name="T20" fmla="*/ 64 w 64"/>
                    <a:gd name="T21" fmla="*/ 34 h 3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4"/>
                    <a:gd name="T34" fmla="*/ 0 h 34"/>
                    <a:gd name="T35" fmla="*/ 64 w 64"/>
                    <a:gd name="T36" fmla="*/ 34 h 3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4" h="34">
                      <a:moveTo>
                        <a:pt x="64" y="34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4" y="32"/>
                      </a:lnTo>
                      <a:lnTo>
                        <a:pt x="64" y="33"/>
                      </a:lnTo>
                      <a:lnTo>
                        <a:pt x="64" y="34"/>
                      </a:lnTo>
                      <a:close/>
                    </a:path>
                  </a:pathLst>
                </a:custGeom>
                <a:solidFill>
                  <a:srgbClr val="2828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52" name="Freeform 1152">
                  <a:extLst>
                    <a:ext uri="{FF2B5EF4-FFF2-40B4-BE49-F238E27FC236}">
                      <a16:creationId xmlns:a16="http://schemas.microsoft.com/office/drawing/2014/main" id="{90E626F6-07C0-48DD-8ABB-8BDB62DF26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109"/>
                  <a:ext cx="65" cy="34"/>
                </a:xfrm>
                <a:custGeom>
                  <a:avLst/>
                  <a:gdLst>
                    <a:gd name="T0" fmla="*/ 64 w 65"/>
                    <a:gd name="T1" fmla="*/ 34 h 34"/>
                    <a:gd name="T2" fmla="*/ 0 w 65"/>
                    <a:gd name="T3" fmla="*/ 2 h 34"/>
                    <a:gd name="T4" fmla="*/ 0 w 65"/>
                    <a:gd name="T5" fmla="*/ 2 h 34"/>
                    <a:gd name="T6" fmla="*/ 0 w 65"/>
                    <a:gd name="T7" fmla="*/ 1 h 34"/>
                    <a:gd name="T8" fmla="*/ 0 w 65"/>
                    <a:gd name="T9" fmla="*/ 1 h 34"/>
                    <a:gd name="T10" fmla="*/ 0 w 65"/>
                    <a:gd name="T11" fmla="*/ 0 h 34"/>
                    <a:gd name="T12" fmla="*/ 65 w 65"/>
                    <a:gd name="T13" fmla="*/ 33 h 34"/>
                    <a:gd name="T14" fmla="*/ 65 w 65"/>
                    <a:gd name="T15" fmla="*/ 33 h 34"/>
                    <a:gd name="T16" fmla="*/ 65 w 65"/>
                    <a:gd name="T17" fmla="*/ 34 h 34"/>
                    <a:gd name="T18" fmla="*/ 64 w 65"/>
                    <a:gd name="T19" fmla="*/ 34 h 34"/>
                    <a:gd name="T20" fmla="*/ 64 w 65"/>
                    <a:gd name="T21" fmla="*/ 34 h 3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5"/>
                    <a:gd name="T34" fmla="*/ 0 h 34"/>
                    <a:gd name="T35" fmla="*/ 65 w 65"/>
                    <a:gd name="T36" fmla="*/ 34 h 3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5" h="34">
                      <a:moveTo>
                        <a:pt x="64" y="34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5" y="33"/>
                      </a:lnTo>
                      <a:lnTo>
                        <a:pt x="65" y="34"/>
                      </a:lnTo>
                      <a:lnTo>
                        <a:pt x="64" y="34"/>
                      </a:lnTo>
                      <a:close/>
                    </a:path>
                  </a:pathLst>
                </a:custGeom>
                <a:solidFill>
                  <a:srgbClr val="383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53" name="Freeform 1153">
                  <a:extLst>
                    <a:ext uri="{FF2B5EF4-FFF2-40B4-BE49-F238E27FC236}">
                      <a16:creationId xmlns:a16="http://schemas.microsoft.com/office/drawing/2014/main" id="{29F89569-C949-4CC1-93EC-823895F455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107"/>
                  <a:ext cx="65" cy="35"/>
                </a:xfrm>
                <a:custGeom>
                  <a:avLst/>
                  <a:gdLst>
                    <a:gd name="T0" fmla="*/ 65 w 65"/>
                    <a:gd name="T1" fmla="*/ 35 h 35"/>
                    <a:gd name="T2" fmla="*/ 0 w 65"/>
                    <a:gd name="T3" fmla="*/ 2 h 35"/>
                    <a:gd name="T4" fmla="*/ 0 w 65"/>
                    <a:gd name="T5" fmla="*/ 2 h 35"/>
                    <a:gd name="T6" fmla="*/ 0 w 65"/>
                    <a:gd name="T7" fmla="*/ 1 h 35"/>
                    <a:gd name="T8" fmla="*/ 0 w 65"/>
                    <a:gd name="T9" fmla="*/ 1 h 35"/>
                    <a:gd name="T10" fmla="*/ 0 w 65"/>
                    <a:gd name="T11" fmla="*/ 0 h 35"/>
                    <a:gd name="T12" fmla="*/ 65 w 65"/>
                    <a:gd name="T13" fmla="*/ 33 h 35"/>
                    <a:gd name="T14" fmla="*/ 65 w 65"/>
                    <a:gd name="T15" fmla="*/ 33 h 35"/>
                    <a:gd name="T16" fmla="*/ 65 w 65"/>
                    <a:gd name="T17" fmla="*/ 34 h 35"/>
                    <a:gd name="T18" fmla="*/ 65 w 65"/>
                    <a:gd name="T19" fmla="*/ 34 h 35"/>
                    <a:gd name="T20" fmla="*/ 65 w 65"/>
                    <a:gd name="T21" fmla="*/ 35 h 3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5"/>
                    <a:gd name="T34" fmla="*/ 0 h 35"/>
                    <a:gd name="T35" fmla="*/ 65 w 65"/>
                    <a:gd name="T36" fmla="*/ 35 h 3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5" h="35">
                      <a:moveTo>
                        <a:pt x="65" y="35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5" y="33"/>
                      </a:lnTo>
                      <a:lnTo>
                        <a:pt x="65" y="34"/>
                      </a:lnTo>
                      <a:lnTo>
                        <a:pt x="65" y="35"/>
                      </a:lnTo>
                      <a:close/>
                    </a:path>
                  </a:pathLst>
                </a:custGeom>
                <a:solidFill>
                  <a:srgbClr val="4444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54" name="Freeform 1154">
                  <a:extLst>
                    <a:ext uri="{FF2B5EF4-FFF2-40B4-BE49-F238E27FC236}">
                      <a16:creationId xmlns:a16="http://schemas.microsoft.com/office/drawing/2014/main" id="{5E956176-83A1-41E1-872D-C22246BBC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106"/>
                  <a:ext cx="65" cy="34"/>
                </a:xfrm>
                <a:custGeom>
                  <a:avLst/>
                  <a:gdLst>
                    <a:gd name="T0" fmla="*/ 65 w 65"/>
                    <a:gd name="T1" fmla="*/ 34 h 34"/>
                    <a:gd name="T2" fmla="*/ 0 w 65"/>
                    <a:gd name="T3" fmla="*/ 1 h 34"/>
                    <a:gd name="T4" fmla="*/ 0 w 65"/>
                    <a:gd name="T5" fmla="*/ 1 h 34"/>
                    <a:gd name="T6" fmla="*/ 0 w 65"/>
                    <a:gd name="T7" fmla="*/ 1 h 34"/>
                    <a:gd name="T8" fmla="*/ 0 w 65"/>
                    <a:gd name="T9" fmla="*/ 1 h 34"/>
                    <a:gd name="T10" fmla="*/ 0 w 65"/>
                    <a:gd name="T11" fmla="*/ 0 h 34"/>
                    <a:gd name="T12" fmla="*/ 0 w 65"/>
                    <a:gd name="T13" fmla="*/ 0 h 34"/>
                    <a:gd name="T14" fmla="*/ 0 w 65"/>
                    <a:gd name="T15" fmla="*/ 0 h 34"/>
                    <a:gd name="T16" fmla="*/ 0 w 65"/>
                    <a:gd name="T17" fmla="*/ 0 h 34"/>
                    <a:gd name="T18" fmla="*/ 1 w 65"/>
                    <a:gd name="T19" fmla="*/ 0 h 34"/>
                    <a:gd name="T20" fmla="*/ 65 w 65"/>
                    <a:gd name="T21" fmla="*/ 32 h 34"/>
                    <a:gd name="T22" fmla="*/ 65 w 65"/>
                    <a:gd name="T23" fmla="*/ 32 h 34"/>
                    <a:gd name="T24" fmla="*/ 65 w 65"/>
                    <a:gd name="T25" fmla="*/ 33 h 34"/>
                    <a:gd name="T26" fmla="*/ 65 w 65"/>
                    <a:gd name="T27" fmla="*/ 33 h 34"/>
                    <a:gd name="T28" fmla="*/ 65 w 65"/>
                    <a:gd name="T29" fmla="*/ 34 h 3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5"/>
                    <a:gd name="T46" fmla="*/ 0 h 34"/>
                    <a:gd name="T47" fmla="*/ 65 w 65"/>
                    <a:gd name="T48" fmla="*/ 34 h 3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5" h="34">
                      <a:moveTo>
                        <a:pt x="65" y="34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65" y="32"/>
                      </a:lnTo>
                      <a:lnTo>
                        <a:pt x="65" y="33"/>
                      </a:lnTo>
                      <a:lnTo>
                        <a:pt x="65" y="34"/>
                      </a:lnTo>
                      <a:close/>
                    </a:path>
                  </a:pathLst>
                </a:custGeom>
                <a:solidFill>
                  <a:srgbClr val="5656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55" name="Freeform 1155">
                  <a:extLst>
                    <a:ext uri="{FF2B5EF4-FFF2-40B4-BE49-F238E27FC236}">
                      <a16:creationId xmlns:a16="http://schemas.microsoft.com/office/drawing/2014/main" id="{005CAB88-F935-480B-94D5-80064BF784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" y="104"/>
                  <a:ext cx="64" cy="34"/>
                </a:xfrm>
                <a:custGeom>
                  <a:avLst/>
                  <a:gdLst>
                    <a:gd name="T0" fmla="*/ 64 w 64"/>
                    <a:gd name="T1" fmla="*/ 34 h 34"/>
                    <a:gd name="T2" fmla="*/ 0 w 64"/>
                    <a:gd name="T3" fmla="*/ 2 h 34"/>
                    <a:gd name="T4" fmla="*/ 0 w 64"/>
                    <a:gd name="T5" fmla="*/ 1 h 34"/>
                    <a:gd name="T6" fmla="*/ 0 w 64"/>
                    <a:gd name="T7" fmla="*/ 1 h 34"/>
                    <a:gd name="T8" fmla="*/ 0 w 64"/>
                    <a:gd name="T9" fmla="*/ 0 h 34"/>
                    <a:gd name="T10" fmla="*/ 0 w 64"/>
                    <a:gd name="T11" fmla="*/ 0 h 34"/>
                    <a:gd name="T12" fmla="*/ 64 w 64"/>
                    <a:gd name="T13" fmla="*/ 32 h 34"/>
                    <a:gd name="T14" fmla="*/ 64 w 64"/>
                    <a:gd name="T15" fmla="*/ 32 h 34"/>
                    <a:gd name="T16" fmla="*/ 64 w 64"/>
                    <a:gd name="T17" fmla="*/ 33 h 34"/>
                    <a:gd name="T18" fmla="*/ 64 w 64"/>
                    <a:gd name="T19" fmla="*/ 33 h 34"/>
                    <a:gd name="T20" fmla="*/ 64 w 64"/>
                    <a:gd name="T21" fmla="*/ 34 h 3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4"/>
                    <a:gd name="T34" fmla="*/ 0 h 34"/>
                    <a:gd name="T35" fmla="*/ 64 w 64"/>
                    <a:gd name="T36" fmla="*/ 34 h 3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4" h="34">
                      <a:moveTo>
                        <a:pt x="64" y="34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4" y="32"/>
                      </a:lnTo>
                      <a:lnTo>
                        <a:pt x="64" y="33"/>
                      </a:lnTo>
                      <a:lnTo>
                        <a:pt x="64" y="34"/>
                      </a:lnTo>
                      <a:close/>
                    </a:path>
                  </a:pathLst>
                </a:custGeom>
                <a:solidFill>
                  <a:srgbClr val="6363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56" name="Freeform 1156">
                  <a:extLst>
                    <a:ext uri="{FF2B5EF4-FFF2-40B4-BE49-F238E27FC236}">
                      <a16:creationId xmlns:a16="http://schemas.microsoft.com/office/drawing/2014/main" id="{7AB9939A-BF52-483F-8151-326292A887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" y="102"/>
                  <a:ext cx="65" cy="34"/>
                </a:xfrm>
                <a:custGeom>
                  <a:avLst/>
                  <a:gdLst>
                    <a:gd name="T0" fmla="*/ 64 w 65"/>
                    <a:gd name="T1" fmla="*/ 34 h 34"/>
                    <a:gd name="T2" fmla="*/ 0 w 65"/>
                    <a:gd name="T3" fmla="*/ 2 h 34"/>
                    <a:gd name="T4" fmla="*/ 0 w 65"/>
                    <a:gd name="T5" fmla="*/ 1 h 34"/>
                    <a:gd name="T6" fmla="*/ 0 w 65"/>
                    <a:gd name="T7" fmla="*/ 1 h 34"/>
                    <a:gd name="T8" fmla="*/ 1 w 65"/>
                    <a:gd name="T9" fmla="*/ 1 h 34"/>
                    <a:gd name="T10" fmla="*/ 1 w 65"/>
                    <a:gd name="T11" fmla="*/ 0 h 34"/>
                    <a:gd name="T12" fmla="*/ 65 w 65"/>
                    <a:gd name="T13" fmla="*/ 32 h 34"/>
                    <a:gd name="T14" fmla="*/ 65 w 65"/>
                    <a:gd name="T15" fmla="*/ 33 h 34"/>
                    <a:gd name="T16" fmla="*/ 65 w 65"/>
                    <a:gd name="T17" fmla="*/ 33 h 34"/>
                    <a:gd name="T18" fmla="*/ 65 w 65"/>
                    <a:gd name="T19" fmla="*/ 34 h 34"/>
                    <a:gd name="T20" fmla="*/ 64 w 65"/>
                    <a:gd name="T21" fmla="*/ 34 h 3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5"/>
                    <a:gd name="T34" fmla="*/ 0 h 34"/>
                    <a:gd name="T35" fmla="*/ 65 w 65"/>
                    <a:gd name="T36" fmla="*/ 34 h 3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5" h="34">
                      <a:moveTo>
                        <a:pt x="64" y="34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65" y="32"/>
                      </a:lnTo>
                      <a:lnTo>
                        <a:pt x="65" y="33"/>
                      </a:lnTo>
                      <a:lnTo>
                        <a:pt x="65" y="34"/>
                      </a:lnTo>
                      <a:lnTo>
                        <a:pt x="64" y="34"/>
                      </a:lnTo>
                      <a:close/>
                    </a:path>
                  </a:pathLst>
                </a:custGeom>
                <a:solidFill>
                  <a:srgbClr val="7272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57" name="Freeform 1157">
                  <a:extLst>
                    <a:ext uri="{FF2B5EF4-FFF2-40B4-BE49-F238E27FC236}">
                      <a16:creationId xmlns:a16="http://schemas.microsoft.com/office/drawing/2014/main" id="{44105F86-D118-4586-84CE-11481B0D6E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" y="101"/>
                  <a:ext cx="64" cy="33"/>
                </a:xfrm>
                <a:custGeom>
                  <a:avLst/>
                  <a:gdLst>
                    <a:gd name="T0" fmla="*/ 64 w 64"/>
                    <a:gd name="T1" fmla="*/ 33 h 33"/>
                    <a:gd name="T2" fmla="*/ 0 w 64"/>
                    <a:gd name="T3" fmla="*/ 1 h 33"/>
                    <a:gd name="T4" fmla="*/ 0 w 64"/>
                    <a:gd name="T5" fmla="*/ 1 h 33"/>
                    <a:gd name="T6" fmla="*/ 0 w 64"/>
                    <a:gd name="T7" fmla="*/ 1 h 33"/>
                    <a:gd name="T8" fmla="*/ 0 w 64"/>
                    <a:gd name="T9" fmla="*/ 1 h 33"/>
                    <a:gd name="T10" fmla="*/ 0 w 64"/>
                    <a:gd name="T11" fmla="*/ 0 h 33"/>
                    <a:gd name="T12" fmla="*/ 0 w 64"/>
                    <a:gd name="T13" fmla="*/ 0 h 33"/>
                    <a:gd name="T14" fmla="*/ 0 w 64"/>
                    <a:gd name="T15" fmla="*/ 0 h 33"/>
                    <a:gd name="T16" fmla="*/ 1 w 64"/>
                    <a:gd name="T17" fmla="*/ 0 h 33"/>
                    <a:gd name="T18" fmla="*/ 1 w 64"/>
                    <a:gd name="T19" fmla="*/ 0 h 33"/>
                    <a:gd name="T20" fmla="*/ 64 w 64"/>
                    <a:gd name="T21" fmla="*/ 31 h 33"/>
                    <a:gd name="T22" fmla="*/ 64 w 64"/>
                    <a:gd name="T23" fmla="*/ 32 h 33"/>
                    <a:gd name="T24" fmla="*/ 64 w 64"/>
                    <a:gd name="T25" fmla="*/ 32 h 33"/>
                    <a:gd name="T26" fmla="*/ 64 w 64"/>
                    <a:gd name="T27" fmla="*/ 33 h 33"/>
                    <a:gd name="T28" fmla="*/ 64 w 64"/>
                    <a:gd name="T29" fmla="*/ 33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4"/>
                    <a:gd name="T46" fmla="*/ 0 h 33"/>
                    <a:gd name="T47" fmla="*/ 64 w 6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4" h="33">
                      <a:moveTo>
                        <a:pt x="64" y="33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64" y="31"/>
                      </a:lnTo>
                      <a:lnTo>
                        <a:pt x="64" y="32"/>
                      </a:lnTo>
                      <a:lnTo>
                        <a:pt x="64" y="33"/>
                      </a:lnTo>
                      <a:close/>
                    </a:path>
                  </a:pathLst>
                </a:custGeom>
                <a:solidFill>
                  <a:srgbClr val="7F7F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58" name="Freeform 1158">
                  <a:extLst>
                    <a:ext uri="{FF2B5EF4-FFF2-40B4-BE49-F238E27FC236}">
                      <a16:creationId xmlns:a16="http://schemas.microsoft.com/office/drawing/2014/main" id="{36697657-1BFA-43C6-A4BC-45CF0C3042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" y="100"/>
                  <a:ext cx="63" cy="32"/>
                </a:xfrm>
                <a:custGeom>
                  <a:avLst/>
                  <a:gdLst>
                    <a:gd name="T0" fmla="*/ 63 w 63"/>
                    <a:gd name="T1" fmla="*/ 32 h 32"/>
                    <a:gd name="T2" fmla="*/ 0 w 63"/>
                    <a:gd name="T3" fmla="*/ 1 h 32"/>
                    <a:gd name="T4" fmla="*/ 0 w 63"/>
                    <a:gd name="T5" fmla="*/ 1 h 32"/>
                    <a:gd name="T6" fmla="*/ 0 w 63"/>
                    <a:gd name="T7" fmla="*/ 0 h 32"/>
                    <a:gd name="T8" fmla="*/ 0 w 63"/>
                    <a:gd name="T9" fmla="*/ 0 h 32"/>
                    <a:gd name="T10" fmla="*/ 0 w 63"/>
                    <a:gd name="T11" fmla="*/ 0 h 32"/>
                    <a:gd name="T12" fmla="*/ 1 w 63"/>
                    <a:gd name="T13" fmla="*/ 0 h 32"/>
                    <a:gd name="T14" fmla="*/ 1 w 63"/>
                    <a:gd name="T15" fmla="*/ 0 h 32"/>
                    <a:gd name="T16" fmla="*/ 1 w 63"/>
                    <a:gd name="T17" fmla="*/ 0 h 32"/>
                    <a:gd name="T18" fmla="*/ 1 w 63"/>
                    <a:gd name="T19" fmla="*/ 0 h 32"/>
                    <a:gd name="T20" fmla="*/ 63 w 63"/>
                    <a:gd name="T21" fmla="*/ 30 h 32"/>
                    <a:gd name="T22" fmla="*/ 63 w 63"/>
                    <a:gd name="T23" fmla="*/ 31 h 32"/>
                    <a:gd name="T24" fmla="*/ 63 w 63"/>
                    <a:gd name="T25" fmla="*/ 31 h 32"/>
                    <a:gd name="T26" fmla="*/ 63 w 63"/>
                    <a:gd name="T27" fmla="*/ 32 h 32"/>
                    <a:gd name="T28" fmla="*/ 63 w 63"/>
                    <a:gd name="T29" fmla="*/ 32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3"/>
                    <a:gd name="T46" fmla="*/ 0 h 32"/>
                    <a:gd name="T47" fmla="*/ 63 w 63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3" h="32">
                      <a:moveTo>
                        <a:pt x="63" y="32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63" y="30"/>
                      </a:lnTo>
                      <a:lnTo>
                        <a:pt x="63" y="31"/>
                      </a:lnTo>
                      <a:lnTo>
                        <a:pt x="63" y="32"/>
                      </a:lnTo>
                      <a:close/>
                    </a:path>
                  </a:pathLst>
                </a:custGeom>
                <a:solidFill>
                  <a:srgbClr val="8E8E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59" name="Freeform 1159">
                  <a:extLst>
                    <a:ext uri="{FF2B5EF4-FFF2-40B4-BE49-F238E27FC236}">
                      <a16:creationId xmlns:a16="http://schemas.microsoft.com/office/drawing/2014/main" id="{0956D3B9-8BE3-4F8B-A85F-9A2425A9A1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99"/>
                  <a:ext cx="62" cy="31"/>
                </a:xfrm>
                <a:custGeom>
                  <a:avLst/>
                  <a:gdLst>
                    <a:gd name="T0" fmla="*/ 62 w 62"/>
                    <a:gd name="T1" fmla="*/ 31 h 31"/>
                    <a:gd name="T2" fmla="*/ 0 w 62"/>
                    <a:gd name="T3" fmla="*/ 1 h 31"/>
                    <a:gd name="T4" fmla="*/ 1 w 62"/>
                    <a:gd name="T5" fmla="*/ 1 h 31"/>
                    <a:gd name="T6" fmla="*/ 1 w 62"/>
                    <a:gd name="T7" fmla="*/ 0 h 31"/>
                    <a:gd name="T8" fmla="*/ 1 w 62"/>
                    <a:gd name="T9" fmla="*/ 0 h 31"/>
                    <a:gd name="T10" fmla="*/ 1 w 62"/>
                    <a:gd name="T11" fmla="*/ 0 h 31"/>
                    <a:gd name="T12" fmla="*/ 2 w 62"/>
                    <a:gd name="T13" fmla="*/ 0 h 31"/>
                    <a:gd name="T14" fmla="*/ 2 w 62"/>
                    <a:gd name="T15" fmla="*/ 0 h 31"/>
                    <a:gd name="T16" fmla="*/ 2 w 62"/>
                    <a:gd name="T17" fmla="*/ 0 h 31"/>
                    <a:gd name="T18" fmla="*/ 3 w 62"/>
                    <a:gd name="T19" fmla="*/ 0 h 31"/>
                    <a:gd name="T20" fmla="*/ 3 w 62"/>
                    <a:gd name="T21" fmla="*/ 0 h 31"/>
                    <a:gd name="T22" fmla="*/ 3 w 62"/>
                    <a:gd name="T23" fmla="*/ 0 h 31"/>
                    <a:gd name="T24" fmla="*/ 3 w 62"/>
                    <a:gd name="T25" fmla="*/ 0 h 31"/>
                    <a:gd name="T26" fmla="*/ 3 w 62"/>
                    <a:gd name="T27" fmla="*/ 0 h 31"/>
                    <a:gd name="T28" fmla="*/ 4 w 62"/>
                    <a:gd name="T29" fmla="*/ 0 h 31"/>
                    <a:gd name="T30" fmla="*/ 4 w 62"/>
                    <a:gd name="T31" fmla="*/ 0 h 31"/>
                    <a:gd name="T32" fmla="*/ 4 w 62"/>
                    <a:gd name="T33" fmla="*/ 0 h 31"/>
                    <a:gd name="T34" fmla="*/ 4 w 62"/>
                    <a:gd name="T35" fmla="*/ 0 h 31"/>
                    <a:gd name="T36" fmla="*/ 62 w 62"/>
                    <a:gd name="T37" fmla="*/ 29 h 31"/>
                    <a:gd name="T38" fmla="*/ 62 w 62"/>
                    <a:gd name="T39" fmla="*/ 30 h 31"/>
                    <a:gd name="T40" fmla="*/ 62 w 62"/>
                    <a:gd name="T41" fmla="*/ 30 h 31"/>
                    <a:gd name="T42" fmla="*/ 62 w 62"/>
                    <a:gd name="T43" fmla="*/ 31 h 31"/>
                    <a:gd name="T44" fmla="*/ 62 w 62"/>
                    <a:gd name="T45" fmla="*/ 31 h 31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62"/>
                    <a:gd name="T70" fmla="*/ 0 h 31"/>
                    <a:gd name="T71" fmla="*/ 62 w 62"/>
                    <a:gd name="T72" fmla="*/ 31 h 31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62" h="31">
                      <a:moveTo>
                        <a:pt x="62" y="31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62" y="29"/>
                      </a:lnTo>
                      <a:lnTo>
                        <a:pt x="62" y="30"/>
                      </a:lnTo>
                      <a:lnTo>
                        <a:pt x="62" y="31"/>
                      </a:lnTo>
                      <a:close/>
                    </a:path>
                  </a:pathLst>
                </a:custGeom>
                <a:solidFill>
                  <a:srgbClr val="9999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60" name="Freeform 1160">
                  <a:extLst>
                    <a:ext uri="{FF2B5EF4-FFF2-40B4-BE49-F238E27FC236}">
                      <a16:creationId xmlns:a16="http://schemas.microsoft.com/office/drawing/2014/main" id="{C356CA1D-6393-412F-B237-B2BEF8FABA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7" y="99"/>
                  <a:ext cx="58" cy="29"/>
                </a:xfrm>
                <a:custGeom>
                  <a:avLst/>
                  <a:gdLst>
                    <a:gd name="T0" fmla="*/ 58 w 58"/>
                    <a:gd name="T1" fmla="*/ 29 h 29"/>
                    <a:gd name="T2" fmla="*/ 0 w 58"/>
                    <a:gd name="T3" fmla="*/ 0 h 29"/>
                    <a:gd name="T4" fmla="*/ 0 w 58"/>
                    <a:gd name="T5" fmla="*/ 0 h 29"/>
                    <a:gd name="T6" fmla="*/ 1 w 58"/>
                    <a:gd name="T7" fmla="*/ 1 h 29"/>
                    <a:gd name="T8" fmla="*/ 1 w 58"/>
                    <a:gd name="T9" fmla="*/ 1 h 29"/>
                    <a:gd name="T10" fmla="*/ 2 w 58"/>
                    <a:gd name="T11" fmla="*/ 1 h 29"/>
                    <a:gd name="T12" fmla="*/ 2 w 58"/>
                    <a:gd name="T13" fmla="*/ 1 h 29"/>
                    <a:gd name="T14" fmla="*/ 3 w 58"/>
                    <a:gd name="T15" fmla="*/ 1 h 29"/>
                    <a:gd name="T16" fmla="*/ 3 w 58"/>
                    <a:gd name="T17" fmla="*/ 1 h 29"/>
                    <a:gd name="T18" fmla="*/ 3 w 58"/>
                    <a:gd name="T19" fmla="*/ 1 h 29"/>
                    <a:gd name="T20" fmla="*/ 4 w 58"/>
                    <a:gd name="T21" fmla="*/ 1 h 29"/>
                    <a:gd name="T22" fmla="*/ 4 w 58"/>
                    <a:gd name="T23" fmla="*/ 1 h 29"/>
                    <a:gd name="T24" fmla="*/ 5 w 58"/>
                    <a:gd name="T25" fmla="*/ 1 h 29"/>
                    <a:gd name="T26" fmla="*/ 5 w 58"/>
                    <a:gd name="T27" fmla="*/ 1 h 29"/>
                    <a:gd name="T28" fmla="*/ 5 w 58"/>
                    <a:gd name="T29" fmla="*/ 1 h 29"/>
                    <a:gd name="T30" fmla="*/ 6 w 58"/>
                    <a:gd name="T31" fmla="*/ 2 h 29"/>
                    <a:gd name="T32" fmla="*/ 6 w 58"/>
                    <a:gd name="T33" fmla="*/ 2 h 29"/>
                    <a:gd name="T34" fmla="*/ 7 w 58"/>
                    <a:gd name="T35" fmla="*/ 2 h 29"/>
                    <a:gd name="T36" fmla="*/ 58 w 58"/>
                    <a:gd name="T37" fmla="*/ 27 h 29"/>
                    <a:gd name="T38" fmla="*/ 58 w 58"/>
                    <a:gd name="T39" fmla="*/ 28 h 29"/>
                    <a:gd name="T40" fmla="*/ 58 w 58"/>
                    <a:gd name="T41" fmla="*/ 28 h 29"/>
                    <a:gd name="T42" fmla="*/ 58 w 58"/>
                    <a:gd name="T43" fmla="*/ 29 h 29"/>
                    <a:gd name="T44" fmla="*/ 58 w 58"/>
                    <a:gd name="T45" fmla="*/ 29 h 2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58"/>
                    <a:gd name="T70" fmla="*/ 0 h 29"/>
                    <a:gd name="T71" fmla="*/ 58 w 58"/>
                    <a:gd name="T72" fmla="*/ 29 h 29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58" h="29">
                      <a:moveTo>
                        <a:pt x="58" y="29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58" y="27"/>
                      </a:lnTo>
                      <a:lnTo>
                        <a:pt x="58" y="28"/>
                      </a:lnTo>
                      <a:lnTo>
                        <a:pt x="58" y="29"/>
                      </a:lnTo>
                      <a:close/>
                    </a:path>
                  </a:pathLst>
                </a:custGeom>
                <a:solidFill>
                  <a:srgbClr val="AAAA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61" name="Freeform 1161">
                  <a:extLst>
                    <a:ext uri="{FF2B5EF4-FFF2-40B4-BE49-F238E27FC236}">
                      <a16:creationId xmlns:a16="http://schemas.microsoft.com/office/drawing/2014/main" id="{A7A831CA-27D4-43C9-B97F-D788ABF4DD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" y="101"/>
                  <a:ext cx="52" cy="25"/>
                </a:xfrm>
                <a:custGeom>
                  <a:avLst/>
                  <a:gdLst>
                    <a:gd name="T0" fmla="*/ 51 w 52"/>
                    <a:gd name="T1" fmla="*/ 25 h 25"/>
                    <a:gd name="T2" fmla="*/ 0 w 52"/>
                    <a:gd name="T3" fmla="*/ 0 h 25"/>
                    <a:gd name="T4" fmla="*/ 0 w 52"/>
                    <a:gd name="T5" fmla="*/ 0 h 25"/>
                    <a:gd name="T6" fmla="*/ 1 w 52"/>
                    <a:gd name="T7" fmla="*/ 0 h 25"/>
                    <a:gd name="T8" fmla="*/ 1 w 52"/>
                    <a:gd name="T9" fmla="*/ 0 h 25"/>
                    <a:gd name="T10" fmla="*/ 1 w 52"/>
                    <a:gd name="T11" fmla="*/ 0 h 25"/>
                    <a:gd name="T12" fmla="*/ 2 w 52"/>
                    <a:gd name="T13" fmla="*/ 0 h 25"/>
                    <a:gd name="T14" fmla="*/ 2 w 52"/>
                    <a:gd name="T15" fmla="*/ 0 h 25"/>
                    <a:gd name="T16" fmla="*/ 3 w 52"/>
                    <a:gd name="T17" fmla="*/ 0 h 25"/>
                    <a:gd name="T18" fmla="*/ 3 w 52"/>
                    <a:gd name="T19" fmla="*/ 0 h 25"/>
                    <a:gd name="T20" fmla="*/ 4 w 52"/>
                    <a:gd name="T21" fmla="*/ 1 h 25"/>
                    <a:gd name="T22" fmla="*/ 4 w 52"/>
                    <a:gd name="T23" fmla="*/ 1 h 25"/>
                    <a:gd name="T24" fmla="*/ 5 w 52"/>
                    <a:gd name="T25" fmla="*/ 1 h 25"/>
                    <a:gd name="T26" fmla="*/ 5 w 52"/>
                    <a:gd name="T27" fmla="*/ 1 h 25"/>
                    <a:gd name="T28" fmla="*/ 5 w 52"/>
                    <a:gd name="T29" fmla="*/ 1 h 25"/>
                    <a:gd name="T30" fmla="*/ 6 w 52"/>
                    <a:gd name="T31" fmla="*/ 1 h 25"/>
                    <a:gd name="T32" fmla="*/ 6 w 52"/>
                    <a:gd name="T33" fmla="*/ 1 h 25"/>
                    <a:gd name="T34" fmla="*/ 7 w 52"/>
                    <a:gd name="T35" fmla="*/ 1 h 25"/>
                    <a:gd name="T36" fmla="*/ 52 w 52"/>
                    <a:gd name="T37" fmla="*/ 23 h 25"/>
                    <a:gd name="T38" fmla="*/ 52 w 52"/>
                    <a:gd name="T39" fmla="*/ 24 h 25"/>
                    <a:gd name="T40" fmla="*/ 51 w 52"/>
                    <a:gd name="T41" fmla="*/ 24 h 25"/>
                    <a:gd name="T42" fmla="*/ 51 w 52"/>
                    <a:gd name="T43" fmla="*/ 25 h 25"/>
                    <a:gd name="T44" fmla="*/ 51 w 52"/>
                    <a:gd name="T45" fmla="*/ 25 h 2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52"/>
                    <a:gd name="T70" fmla="*/ 0 h 25"/>
                    <a:gd name="T71" fmla="*/ 52 w 52"/>
                    <a:gd name="T72" fmla="*/ 25 h 25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52" h="25">
                      <a:moveTo>
                        <a:pt x="51" y="25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52" y="23"/>
                      </a:lnTo>
                      <a:lnTo>
                        <a:pt x="52" y="24"/>
                      </a:lnTo>
                      <a:lnTo>
                        <a:pt x="51" y="24"/>
                      </a:lnTo>
                      <a:lnTo>
                        <a:pt x="51" y="25"/>
                      </a:lnTo>
                      <a:close/>
                    </a:path>
                  </a:pathLst>
                </a:custGeom>
                <a:solidFill>
                  <a:srgbClr val="B7B7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62" name="Freeform 1162">
                  <a:extLst>
                    <a:ext uri="{FF2B5EF4-FFF2-40B4-BE49-F238E27FC236}">
                      <a16:creationId xmlns:a16="http://schemas.microsoft.com/office/drawing/2014/main" id="{7708706F-02C0-4DD2-A1F7-138A9EE08D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" y="102"/>
                  <a:ext cx="45" cy="22"/>
                </a:xfrm>
                <a:custGeom>
                  <a:avLst/>
                  <a:gdLst>
                    <a:gd name="T0" fmla="*/ 45 w 45"/>
                    <a:gd name="T1" fmla="*/ 22 h 22"/>
                    <a:gd name="T2" fmla="*/ 0 w 45"/>
                    <a:gd name="T3" fmla="*/ 0 h 22"/>
                    <a:gd name="T4" fmla="*/ 0 w 45"/>
                    <a:gd name="T5" fmla="*/ 0 h 22"/>
                    <a:gd name="T6" fmla="*/ 1 w 45"/>
                    <a:gd name="T7" fmla="*/ 0 h 22"/>
                    <a:gd name="T8" fmla="*/ 1 w 45"/>
                    <a:gd name="T9" fmla="*/ 1 h 22"/>
                    <a:gd name="T10" fmla="*/ 2 w 45"/>
                    <a:gd name="T11" fmla="*/ 1 h 22"/>
                    <a:gd name="T12" fmla="*/ 2 w 45"/>
                    <a:gd name="T13" fmla="*/ 1 h 22"/>
                    <a:gd name="T14" fmla="*/ 3 w 45"/>
                    <a:gd name="T15" fmla="*/ 1 h 22"/>
                    <a:gd name="T16" fmla="*/ 3 w 45"/>
                    <a:gd name="T17" fmla="*/ 1 h 22"/>
                    <a:gd name="T18" fmla="*/ 4 w 45"/>
                    <a:gd name="T19" fmla="*/ 1 h 22"/>
                    <a:gd name="T20" fmla="*/ 4 w 45"/>
                    <a:gd name="T21" fmla="*/ 1 h 22"/>
                    <a:gd name="T22" fmla="*/ 4 w 45"/>
                    <a:gd name="T23" fmla="*/ 1 h 22"/>
                    <a:gd name="T24" fmla="*/ 5 w 45"/>
                    <a:gd name="T25" fmla="*/ 1 h 22"/>
                    <a:gd name="T26" fmla="*/ 5 w 45"/>
                    <a:gd name="T27" fmla="*/ 1 h 22"/>
                    <a:gd name="T28" fmla="*/ 6 w 45"/>
                    <a:gd name="T29" fmla="*/ 2 h 22"/>
                    <a:gd name="T30" fmla="*/ 6 w 45"/>
                    <a:gd name="T31" fmla="*/ 2 h 22"/>
                    <a:gd name="T32" fmla="*/ 7 w 45"/>
                    <a:gd name="T33" fmla="*/ 2 h 22"/>
                    <a:gd name="T34" fmla="*/ 7 w 45"/>
                    <a:gd name="T35" fmla="*/ 2 h 22"/>
                    <a:gd name="T36" fmla="*/ 45 w 45"/>
                    <a:gd name="T37" fmla="*/ 21 h 22"/>
                    <a:gd name="T38" fmla="*/ 45 w 45"/>
                    <a:gd name="T39" fmla="*/ 21 h 22"/>
                    <a:gd name="T40" fmla="*/ 45 w 45"/>
                    <a:gd name="T41" fmla="*/ 22 h 22"/>
                    <a:gd name="T42" fmla="*/ 45 w 45"/>
                    <a:gd name="T43" fmla="*/ 22 h 22"/>
                    <a:gd name="T44" fmla="*/ 45 w 45"/>
                    <a:gd name="T45" fmla="*/ 22 h 2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45"/>
                    <a:gd name="T70" fmla="*/ 0 h 22"/>
                    <a:gd name="T71" fmla="*/ 45 w 45"/>
                    <a:gd name="T72" fmla="*/ 22 h 2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45" h="22">
                      <a:moveTo>
                        <a:pt x="45" y="22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45" y="21"/>
                      </a:lnTo>
                      <a:lnTo>
                        <a:pt x="45" y="22"/>
                      </a:lnTo>
                      <a:close/>
                    </a:path>
                  </a:pathLst>
                </a:custGeom>
                <a:solidFill>
                  <a:srgbClr val="C6C6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63" name="Freeform 1163">
                  <a:extLst>
                    <a:ext uri="{FF2B5EF4-FFF2-40B4-BE49-F238E27FC236}">
                      <a16:creationId xmlns:a16="http://schemas.microsoft.com/office/drawing/2014/main" id="{4BF71649-200F-4461-9E80-CE7AA13C83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" y="104"/>
                  <a:ext cx="38" cy="19"/>
                </a:xfrm>
                <a:custGeom>
                  <a:avLst/>
                  <a:gdLst>
                    <a:gd name="T0" fmla="*/ 38 w 38"/>
                    <a:gd name="T1" fmla="*/ 19 h 19"/>
                    <a:gd name="T2" fmla="*/ 0 w 38"/>
                    <a:gd name="T3" fmla="*/ 0 h 19"/>
                    <a:gd name="T4" fmla="*/ 1 w 38"/>
                    <a:gd name="T5" fmla="*/ 0 h 19"/>
                    <a:gd name="T6" fmla="*/ 1 w 38"/>
                    <a:gd name="T7" fmla="*/ 0 h 19"/>
                    <a:gd name="T8" fmla="*/ 2 w 38"/>
                    <a:gd name="T9" fmla="*/ 0 h 19"/>
                    <a:gd name="T10" fmla="*/ 2 w 38"/>
                    <a:gd name="T11" fmla="*/ 0 h 19"/>
                    <a:gd name="T12" fmla="*/ 3 w 38"/>
                    <a:gd name="T13" fmla="*/ 0 h 19"/>
                    <a:gd name="T14" fmla="*/ 3 w 38"/>
                    <a:gd name="T15" fmla="*/ 1 h 19"/>
                    <a:gd name="T16" fmla="*/ 4 w 38"/>
                    <a:gd name="T17" fmla="*/ 1 h 19"/>
                    <a:gd name="T18" fmla="*/ 4 w 38"/>
                    <a:gd name="T19" fmla="*/ 1 h 19"/>
                    <a:gd name="T20" fmla="*/ 4 w 38"/>
                    <a:gd name="T21" fmla="*/ 1 h 19"/>
                    <a:gd name="T22" fmla="*/ 5 w 38"/>
                    <a:gd name="T23" fmla="*/ 1 h 19"/>
                    <a:gd name="T24" fmla="*/ 5 w 38"/>
                    <a:gd name="T25" fmla="*/ 1 h 19"/>
                    <a:gd name="T26" fmla="*/ 6 w 38"/>
                    <a:gd name="T27" fmla="*/ 1 h 19"/>
                    <a:gd name="T28" fmla="*/ 6 w 38"/>
                    <a:gd name="T29" fmla="*/ 1 h 19"/>
                    <a:gd name="T30" fmla="*/ 7 w 38"/>
                    <a:gd name="T31" fmla="*/ 1 h 19"/>
                    <a:gd name="T32" fmla="*/ 7 w 38"/>
                    <a:gd name="T33" fmla="*/ 2 h 19"/>
                    <a:gd name="T34" fmla="*/ 8 w 38"/>
                    <a:gd name="T35" fmla="*/ 2 h 19"/>
                    <a:gd name="T36" fmla="*/ 38 w 38"/>
                    <a:gd name="T37" fmla="*/ 17 h 19"/>
                    <a:gd name="T38" fmla="*/ 38 w 38"/>
                    <a:gd name="T39" fmla="*/ 17 h 19"/>
                    <a:gd name="T40" fmla="*/ 38 w 38"/>
                    <a:gd name="T41" fmla="*/ 18 h 19"/>
                    <a:gd name="T42" fmla="*/ 38 w 38"/>
                    <a:gd name="T43" fmla="*/ 18 h 19"/>
                    <a:gd name="T44" fmla="*/ 38 w 38"/>
                    <a:gd name="T45" fmla="*/ 19 h 1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8"/>
                    <a:gd name="T70" fmla="*/ 0 h 19"/>
                    <a:gd name="T71" fmla="*/ 38 w 38"/>
                    <a:gd name="T72" fmla="*/ 19 h 19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8" h="19">
                      <a:moveTo>
                        <a:pt x="38" y="19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38" y="17"/>
                      </a:lnTo>
                      <a:lnTo>
                        <a:pt x="38" y="18"/>
                      </a:lnTo>
                      <a:lnTo>
                        <a:pt x="38" y="19"/>
                      </a:lnTo>
                      <a:close/>
                    </a:path>
                  </a:pathLst>
                </a:custGeom>
                <a:solidFill>
                  <a:srgbClr val="D3D3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64" name="Freeform 1164">
                  <a:extLst>
                    <a:ext uri="{FF2B5EF4-FFF2-40B4-BE49-F238E27FC236}">
                      <a16:creationId xmlns:a16="http://schemas.microsoft.com/office/drawing/2014/main" id="{4393B65B-2F43-40B9-9527-ECB07F5209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" y="106"/>
                  <a:ext cx="30" cy="15"/>
                </a:xfrm>
                <a:custGeom>
                  <a:avLst/>
                  <a:gdLst>
                    <a:gd name="T0" fmla="*/ 30 w 30"/>
                    <a:gd name="T1" fmla="*/ 15 h 15"/>
                    <a:gd name="T2" fmla="*/ 0 w 30"/>
                    <a:gd name="T3" fmla="*/ 0 h 15"/>
                    <a:gd name="T4" fmla="*/ 0 w 30"/>
                    <a:gd name="T5" fmla="*/ 0 h 15"/>
                    <a:gd name="T6" fmla="*/ 1 w 30"/>
                    <a:gd name="T7" fmla="*/ 0 h 15"/>
                    <a:gd name="T8" fmla="*/ 1 w 30"/>
                    <a:gd name="T9" fmla="*/ 0 h 15"/>
                    <a:gd name="T10" fmla="*/ 2 w 30"/>
                    <a:gd name="T11" fmla="*/ 0 h 15"/>
                    <a:gd name="T12" fmla="*/ 2 w 30"/>
                    <a:gd name="T13" fmla="*/ 0 h 15"/>
                    <a:gd name="T14" fmla="*/ 2 w 30"/>
                    <a:gd name="T15" fmla="*/ 0 h 15"/>
                    <a:gd name="T16" fmla="*/ 3 w 30"/>
                    <a:gd name="T17" fmla="*/ 0 h 15"/>
                    <a:gd name="T18" fmla="*/ 3 w 30"/>
                    <a:gd name="T19" fmla="*/ 0 h 15"/>
                    <a:gd name="T20" fmla="*/ 4 w 30"/>
                    <a:gd name="T21" fmla="*/ 1 h 15"/>
                    <a:gd name="T22" fmla="*/ 4 w 30"/>
                    <a:gd name="T23" fmla="*/ 1 h 15"/>
                    <a:gd name="T24" fmla="*/ 5 w 30"/>
                    <a:gd name="T25" fmla="*/ 1 h 15"/>
                    <a:gd name="T26" fmla="*/ 5 w 30"/>
                    <a:gd name="T27" fmla="*/ 1 h 15"/>
                    <a:gd name="T28" fmla="*/ 6 w 30"/>
                    <a:gd name="T29" fmla="*/ 1 h 15"/>
                    <a:gd name="T30" fmla="*/ 6 w 30"/>
                    <a:gd name="T31" fmla="*/ 1 h 15"/>
                    <a:gd name="T32" fmla="*/ 7 w 30"/>
                    <a:gd name="T33" fmla="*/ 1 h 15"/>
                    <a:gd name="T34" fmla="*/ 7 w 30"/>
                    <a:gd name="T35" fmla="*/ 1 h 15"/>
                    <a:gd name="T36" fmla="*/ 30 w 30"/>
                    <a:gd name="T37" fmla="*/ 13 h 15"/>
                    <a:gd name="T38" fmla="*/ 30 w 30"/>
                    <a:gd name="T39" fmla="*/ 13 h 15"/>
                    <a:gd name="T40" fmla="*/ 30 w 30"/>
                    <a:gd name="T41" fmla="*/ 14 h 15"/>
                    <a:gd name="T42" fmla="*/ 30 w 30"/>
                    <a:gd name="T43" fmla="*/ 14 h 15"/>
                    <a:gd name="T44" fmla="*/ 30 w 30"/>
                    <a:gd name="T45" fmla="*/ 15 h 1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0"/>
                    <a:gd name="T70" fmla="*/ 0 h 15"/>
                    <a:gd name="T71" fmla="*/ 30 w 30"/>
                    <a:gd name="T72" fmla="*/ 15 h 15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0" h="15">
                      <a:moveTo>
                        <a:pt x="30" y="15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30" y="13"/>
                      </a:lnTo>
                      <a:lnTo>
                        <a:pt x="30" y="14"/>
                      </a:lnTo>
                      <a:lnTo>
                        <a:pt x="30" y="15"/>
                      </a:lnTo>
                      <a:close/>
                    </a:path>
                  </a:pathLst>
                </a:custGeom>
                <a:solidFill>
                  <a:srgbClr val="E2E2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65" name="Freeform 1165">
                  <a:extLst>
                    <a:ext uri="{FF2B5EF4-FFF2-40B4-BE49-F238E27FC236}">
                      <a16:creationId xmlns:a16="http://schemas.microsoft.com/office/drawing/2014/main" id="{398BD081-0666-4D38-AE70-0AD3DB5445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3" y="107"/>
                  <a:ext cx="23" cy="12"/>
                </a:xfrm>
                <a:custGeom>
                  <a:avLst/>
                  <a:gdLst>
                    <a:gd name="T0" fmla="*/ 23 w 23"/>
                    <a:gd name="T1" fmla="*/ 12 h 12"/>
                    <a:gd name="T2" fmla="*/ 0 w 23"/>
                    <a:gd name="T3" fmla="*/ 0 h 12"/>
                    <a:gd name="T4" fmla="*/ 0 w 23"/>
                    <a:gd name="T5" fmla="*/ 0 h 12"/>
                    <a:gd name="T6" fmla="*/ 1 w 23"/>
                    <a:gd name="T7" fmla="*/ 0 h 12"/>
                    <a:gd name="T8" fmla="*/ 1 w 23"/>
                    <a:gd name="T9" fmla="*/ 1 h 12"/>
                    <a:gd name="T10" fmla="*/ 2 w 23"/>
                    <a:gd name="T11" fmla="*/ 1 h 12"/>
                    <a:gd name="T12" fmla="*/ 2 w 23"/>
                    <a:gd name="T13" fmla="*/ 1 h 12"/>
                    <a:gd name="T14" fmla="*/ 3 w 23"/>
                    <a:gd name="T15" fmla="*/ 1 h 12"/>
                    <a:gd name="T16" fmla="*/ 3 w 23"/>
                    <a:gd name="T17" fmla="*/ 1 h 12"/>
                    <a:gd name="T18" fmla="*/ 3 w 23"/>
                    <a:gd name="T19" fmla="*/ 1 h 12"/>
                    <a:gd name="T20" fmla="*/ 4 w 23"/>
                    <a:gd name="T21" fmla="*/ 1 h 12"/>
                    <a:gd name="T22" fmla="*/ 4 w 23"/>
                    <a:gd name="T23" fmla="*/ 1 h 12"/>
                    <a:gd name="T24" fmla="*/ 5 w 23"/>
                    <a:gd name="T25" fmla="*/ 1 h 12"/>
                    <a:gd name="T26" fmla="*/ 5 w 23"/>
                    <a:gd name="T27" fmla="*/ 1 h 12"/>
                    <a:gd name="T28" fmla="*/ 6 w 23"/>
                    <a:gd name="T29" fmla="*/ 1 h 12"/>
                    <a:gd name="T30" fmla="*/ 6 w 23"/>
                    <a:gd name="T31" fmla="*/ 2 h 12"/>
                    <a:gd name="T32" fmla="*/ 6 w 23"/>
                    <a:gd name="T33" fmla="*/ 2 h 12"/>
                    <a:gd name="T34" fmla="*/ 7 w 23"/>
                    <a:gd name="T35" fmla="*/ 2 h 12"/>
                    <a:gd name="T36" fmla="*/ 23 w 23"/>
                    <a:gd name="T37" fmla="*/ 10 h 12"/>
                    <a:gd name="T38" fmla="*/ 23 w 23"/>
                    <a:gd name="T39" fmla="*/ 10 h 12"/>
                    <a:gd name="T40" fmla="*/ 23 w 23"/>
                    <a:gd name="T41" fmla="*/ 11 h 12"/>
                    <a:gd name="T42" fmla="*/ 23 w 23"/>
                    <a:gd name="T43" fmla="*/ 11 h 12"/>
                    <a:gd name="T44" fmla="*/ 23 w 23"/>
                    <a:gd name="T45" fmla="*/ 12 h 1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23"/>
                    <a:gd name="T70" fmla="*/ 0 h 12"/>
                    <a:gd name="T71" fmla="*/ 23 w 23"/>
                    <a:gd name="T72" fmla="*/ 12 h 1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23" h="12">
                      <a:moveTo>
                        <a:pt x="23" y="12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23" y="10"/>
                      </a:lnTo>
                      <a:lnTo>
                        <a:pt x="23" y="11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solidFill>
                  <a:srgbClr val="EFEF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66" name="Freeform 1166">
                  <a:extLst>
                    <a:ext uri="{FF2B5EF4-FFF2-40B4-BE49-F238E27FC236}">
                      <a16:creationId xmlns:a16="http://schemas.microsoft.com/office/drawing/2014/main" id="{E840055D-D62B-493E-8F0A-09B08248BE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" y="109"/>
                  <a:ext cx="16" cy="8"/>
                </a:xfrm>
                <a:custGeom>
                  <a:avLst/>
                  <a:gdLst>
                    <a:gd name="T0" fmla="*/ 16 w 16"/>
                    <a:gd name="T1" fmla="*/ 8 h 8"/>
                    <a:gd name="T2" fmla="*/ 0 w 16"/>
                    <a:gd name="T3" fmla="*/ 0 h 8"/>
                    <a:gd name="T4" fmla="*/ 0 w 16"/>
                    <a:gd name="T5" fmla="*/ 0 h 8"/>
                    <a:gd name="T6" fmla="*/ 1 w 16"/>
                    <a:gd name="T7" fmla="*/ 0 h 8"/>
                    <a:gd name="T8" fmla="*/ 1 w 16"/>
                    <a:gd name="T9" fmla="*/ 0 h 8"/>
                    <a:gd name="T10" fmla="*/ 2 w 16"/>
                    <a:gd name="T11" fmla="*/ 0 h 8"/>
                    <a:gd name="T12" fmla="*/ 2 w 16"/>
                    <a:gd name="T13" fmla="*/ 0 h 8"/>
                    <a:gd name="T14" fmla="*/ 2 w 16"/>
                    <a:gd name="T15" fmla="*/ 0 h 8"/>
                    <a:gd name="T16" fmla="*/ 3 w 16"/>
                    <a:gd name="T17" fmla="*/ 0 h 8"/>
                    <a:gd name="T18" fmla="*/ 3 w 16"/>
                    <a:gd name="T19" fmla="*/ 0 h 8"/>
                    <a:gd name="T20" fmla="*/ 4 w 16"/>
                    <a:gd name="T21" fmla="*/ 0 h 8"/>
                    <a:gd name="T22" fmla="*/ 4 w 16"/>
                    <a:gd name="T23" fmla="*/ 0 h 8"/>
                    <a:gd name="T24" fmla="*/ 4 w 16"/>
                    <a:gd name="T25" fmla="*/ 1 h 8"/>
                    <a:gd name="T26" fmla="*/ 5 w 16"/>
                    <a:gd name="T27" fmla="*/ 1 h 8"/>
                    <a:gd name="T28" fmla="*/ 5 w 16"/>
                    <a:gd name="T29" fmla="*/ 1 h 8"/>
                    <a:gd name="T30" fmla="*/ 5 w 16"/>
                    <a:gd name="T31" fmla="*/ 1 h 8"/>
                    <a:gd name="T32" fmla="*/ 6 w 16"/>
                    <a:gd name="T33" fmla="*/ 1 h 8"/>
                    <a:gd name="T34" fmla="*/ 6 w 16"/>
                    <a:gd name="T35" fmla="*/ 1 h 8"/>
                    <a:gd name="T36" fmla="*/ 15 w 16"/>
                    <a:gd name="T37" fmla="*/ 5 h 8"/>
                    <a:gd name="T38" fmla="*/ 15 w 16"/>
                    <a:gd name="T39" fmla="*/ 5 h 8"/>
                    <a:gd name="T40" fmla="*/ 15 w 16"/>
                    <a:gd name="T41" fmla="*/ 6 h 8"/>
                    <a:gd name="T42" fmla="*/ 15 w 16"/>
                    <a:gd name="T43" fmla="*/ 6 h 8"/>
                    <a:gd name="T44" fmla="*/ 16 w 16"/>
                    <a:gd name="T45" fmla="*/ 6 h 8"/>
                    <a:gd name="T46" fmla="*/ 16 w 16"/>
                    <a:gd name="T47" fmla="*/ 6 h 8"/>
                    <a:gd name="T48" fmla="*/ 16 w 16"/>
                    <a:gd name="T49" fmla="*/ 7 h 8"/>
                    <a:gd name="T50" fmla="*/ 16 w 16"/>
                    <a:gd name="T51" fmla="*/ 7 h 8"/>
                    <a:gd name="T52" fmla="*/ 16 w 16"/>
                    <a:gd name="T53" fmla="*/ 7 h 8"/>
                    <a:gd name="T54" fmla="*/ 16 w 16"/>
                    <a:gd name="T55" fmla="*/ 7 h 8"/>
                    <a:gd name="T56" fmla="*/ 16 w 16"/>
                    <a:gd name="T57" fmla="*/ 8 h 8"/>
                    <a:gd name="T58" fmla="*/ 16 w 16"/>
                    <a:gd name="T59" fmla="*/ 8 h 8"/>
                    <a:gd name="T60" fmla="*/ 16 w 16"/>
                    <a:gd name="T61" fmla="*/ 8 h 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6"/>
                    <a:gd name="T94" fmla="*/ 0 h 8"/>
                    <a:gd name="T95" fmla="*/ 16 w 16"/>
                    <a:gd name="T96" fmla="*/ 8 h 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6" h="8">
                      <a:moveTo>
                        <a:pt x="16" y="8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15" y="5"/>
                      </a:lnTo>
                      <a:lnTo>
                        <a:pt x="15" y="6"/>
                      </a:lnTo>
                      <a:lnTo>
                        <a:pt x="16" y="6"/>
                      </a:lnTo>
                      <a:lnTo>
                        <a:pt x="16" y="7"/>
                      </a:lnTo>
                      <a:lnTo>
                        <a:pt x="16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67" name="Freeform 1167">
                  <a:extLst>
                    <a:ext uri="{FF2B5EF4-FFF2-40B4-BE49-F238E27FC236}">
                      <a16:creationId xmlns:a16="http://schemas.microsoft.com/office/drawing/2014/main" id="{13356E1B-B11F-42FE-BD56-CC23313D4C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" y="110"/>
                  <a:ext cx="9" cy="4"/>
                </a:xfrm>
                <a:custGeom>
                  <a:avLst/>
                  <a:gdLst>
                    <a:gd name="T0" fmla="*/ 9 w 9"/>
                    <a:gd name="T1" fmla="*/ 4 h 4"/>
                    <a:gd name="T2" fmla="*/ 0 w 9"/>
                    <a:gd name="T3" fmla="*/ 0 h 4"/>
                    <a:gd name="T4" fmla="*/ 0 w 9"/>
                    <a:gd name="T5" fmla="*/ 0 h 4"/>
                    <a:gd name="T6" fmla="*/ 1 w 9"/>
                    <a:gd name="T7" fmla="*/ 0 h 4"/>
                    <a:gd name="T8" fmla="*/ 1 w 9"/>
                    <a:gd name="T9" fmla="*/ 0 h 4"/>
                    <a:gd name="T10" fmla="*/ 1 w 9"/>
                    <a:gd name="T11" fmla="*/ 0 h 4"/>
                    <a:gd name="T12" fmla="*/ 1 w 9"/>
                    <a:gd name="T13" fmla="*/ 0 h 4"/>
                    <a:gd name="T14" fmla="*/ 2 w 9"/>
                    <a:gd name="T15" fmla="*/ 0 h 4"/>
                    <a:gd name="T16" fmla="*/ 2 w 9"/>
                    <a:gd name="T17" fmla="*/ 1 h 4"/>
                    <a:gd name="T18" fmla="*/ 3 w 9"/>
                    <a:gd name="T19" fmla="*/ 1 h 4"/>
                    <a:gd name="T20" fmla="*/ 3 w 9"/>
                    <a:gd name="T21" fmla="*/ 1 h 4"/>
                    <a:gd name="T22" fmla="*/ 4 w 9"/>
                    <a:gd name="T23" fmla="*/ 1 h 4"/>
                    <a:gd name="T24" fmla="*/ 5 w 9"/>
                    <a:gd name="T25" fmla="*/ 1 h 4"/>
                    <a:gd name="T26" fmla="*/ 5 w 9"/>
                    <a:gd name="T27" fmla="*/ 2 h 4"/>
                    <a:gd name="T28" fmla="*/ 6 w 9"/>
                    <a:gd name="T29" fmla="*/ 2 h 4"/>
                    <a:gd name="T30" fmla="*/ 6 w 9"/>
                    <a:gd name="T31" fmla="*/ 2 h 4"/>
                    <a:gd name="T32" fmla="*/ 7 w 9"/>
                    <a:gd name="T33" fmla="*/ 2 h 4"/>
                    <a:gd name="T34" fmla="*/ 7 w 9"/>
                    <a:gd name="T35" fmla="*/ 3 h 4"/>
                    <a:gd name="T36" fmla="*/ 8 w 9"/>
                    <a:gd name="T37" fmla="*/ 3 h 4"/>
                    <a:gd name="T38" fmla="*/ 8 w 9"/>
                    <a:gd name="T39" fmla="*/ 3 h 4"/>
                    <a:gd name="T40" fmla="*/ 8 w 9"/>
                    <a:gd name="T41" fmla="*/ 4 h 4"/>
                    <a:gd name="T42" fmla="*/ 9 w 9"/>
                    <a:gd name="T43" fmla="*/ 4 h 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9"/>
                    <a:gd name="T67" fmla="*/ 0 h 4"/>
                    <a:gd name="T68" fmla="*/ 9 w 9"/>
                    <a:gd name="T69" fmla="*/ 4 h 4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9" h="4">
                      <a:moveTo>
                        <a:pt x="9" y="4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8" y="3"/>
                      </a:lnTo>
                      <a:lnTo>
                        <a:pt x="8" y="4"/>
                      </a:lnTo>
                      <a:lnTo>
                        <a:pt x="9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68" name="Freeform 1168">
                  <a:extLst>
                    <a:ext uri="{FF2B5EF4-FFF2-40B4-BE49-F238E27FC236}">
                      <a16:creationId xmlns:a16="http://schemas.microsoft.com/office/drawing/2014/main" id="{DA322751-2DEB-4A4C-9012-4B91C03703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" y="114"/>
                  <a:ext cx="9" cy="17"/>
                </a:xfrm>
                <a:custGeom>
                  <a:avLst/>
                  <a:gdLst>
                    <a:gd name="T0" fmla="*/ 1 w 9"/>
                    <a:gd name="T1" fmla="*/ 0 h 17"/>
                    <a:gd name="T2" fmla="*/ 9 w 9"/>
                    <a:gd name="T3" fmla="*/ 17 h 17"/>
                    <a:gd name="T4" fmla="*/ 8 w 9"/>
                    <a:gd name="T5" fmla="*/ 17 h 17"/>
                    <a:gd name="T6" fmla="*/ 7 w 9"/>
                    <a:gd name="T7" fmla="*/ 17 h 17"/>
                    <a:gd name="T8" fmla="*/ 6 w 9"/>
                    <a:gd name="T9" fmla="*/ 16 h 17"/>
                    <a:gd name="T10" fmla="*/ 6 w 9"/>
                    <a:gd name="T11" fmla="*/ 16 h 17"/>
                    <a:gd name="T12" fmla="*/ 5 w 9"/>
                    <a:gd name="T13" fmla="*/ 16 h 17"/>
                    <a:gd name="T14" fmla="*/ 4 w 9"/>
                    <a:gd name="T15" fmla="*/ 16 h 17"/>
                    <a:gd name="T16" fmla="*/ 4 w 9"/>
                    <a:gd name="T17" fmla="*/ 16 h 17"/>
                    <a:gd name="T18" fmla="*/ 3 w 9"/>
                    <a:gd name="T19" fmla="*/ 15 h 17"/>
                    <a:gd name="T20" fmla="*/ 2 w 9"/>
                    <a:gd name="T21" fmla="*/ 15 h 17"/>
                    <a:gd name="T22" fmla="*/ 2 w 9"/>
                    <a:gd name="T23" fmla="*/ 15 h 17"/>
                    <a:gd name="T24" fmla="*/ 1 w 9"/>
                    <a:gd name="T25" fmla="*/ 14 h 17"/>
                    <a:gd name="T26" fmla="*/ 1 w 9"/>
                    <a:gd name="T27" fmla="*/ 14 h 17"/>
                    <a:gd name="T28" fmla="*/ 0 w 9"/>
                    <a:gd name="T29" fmla="*/ 13 h 17"/>
                    <a:gd name="T30" fmla="*/ 0 w 9"/>
                    <a:gd name="T31" fmla="*/ 12 h 17"/>
                    <a:gd name="T32" fmla="*/ 0 w 9"/>
                    <a:gd name="T33" fmla="*/ 12 h 17"/>
                    <a:gd name="T34" fmla="*/ 0 w 9"/>
                    <a:gd name="T35" fmla="*/ 11 h 17"/>
                    <a:gd name="T36" fmla="*/ 0 w 9"/>
                    <a:gd name="T37" fmla="*/ 9 h 17"/>
                    <a:gd name="T38" fmla="*/ 0 w 9"/>
                    <a:gd name="T39" fmla="*/ 8 h 17"/>
                    <a:gd name="T40" fmla="*/ 0 w 9"/>
                    <a:gd name="T41" fmla="*/ 7 h 17"/>
                    <a:gd name="T42" fmla="*/ 0 w 9"/>
                    <a:gd name="T43" fmla="*/ 5 h 17"/>
                    <a:gd name="T44" fmla="*/ 0 w 9"/>
                    <a:gd name="T45" fmla="*/ 4 h 17"/>
                    <a:gd name="T46" fmla="*/ 1 w 9"/>
                    <a:gd name="T47" fmla="*/ 3 h 17"/>
                    <a:gd name="T48" fmla="*/ 1 w 9"/>
                    <a:gd name="T49" fmla="*/ 1 h 17"/>
                    <a:gd name="T50" fmla="*/ 1 w 9"/>
                    <a:gd name="T51" fmla="*/ 0 h 17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9"/>
                    <a:gd name="T79" fmla="*/ 0 h 17"/>
                    <a:gd name="T80" fmla="*/ 9 w 9"/>
                    <a:gd name="T81" fmla="*/ 17 h 17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9" h="17">
                      <a:moveTo>
                        <a:pt x="1" y="0"/>
                      </a:move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4" y="16"/>
                      </a:lnTo>
                      <a:lnTo>
                        <a:pt x="3" y="15"/>
                      </a:lnTo>
                      <a:lnTo>
                        <a:pt x="2" y="15"/>
                      </a:lnTo>
                      <a:lnTo>
                        <a:pt x="1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69" name="Freeform 1169">
                  <a:extLst>
                    <a:ext uri="{FF2B5EF4-FFF2-40B4-BE49-F238E27FC236}">
                      <a16:creationId xmlns:a16="http://schemas.microsoft.com/office/drawing/2014/main" id="{6332480F-E82E-4E5D-98EF-A0DACC3B01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109"/>
                  <a:ext cx="11" cy="23"/>
                </a:xfrm>
                <a:custGeom>
                  <a:avLst/>
                  <a:gdLst>
                    <a:gd name="T0" fmla="*/ 8 w 11"/>
                    <a:gd name="T1" fmla="*/ 22 h 23"/>
                    <a:gd name="T2" fmla="*/ 0 w 11"/>
                    <a:gd name="T3" fmla="*/ 5 h 23"/>
                    <a:gd name="T4" fmla="*/ 0 w 11"/>
                    <a:gd name="T5" fmla="*/ 4 h 23"/>
                    <a:gd name="T6" fmla="*/ 0 w 11"/>
                    <a:gd name="T7" fmla="*/ 3 h 23"/>
                    <a:gd name="T8" fmla="*/ 0 w 11"/>
                    <a:gd name="T9" fmla="*/ 1 h 23"/>
                    <a:gd name="T10" fmla="*/ 0 w 11"/>
                    <a:gd name="T11" fmla="*/ 0 h 23"/>
                    <a:gd name="T12" fmla="*/ 11 w 11"/>
                    <a:gd name="T13" fmla="*/ 23 h 23"/>
                    <a:gd name="T14" fmla="*/ 11 w 11"/>
                    <a:gd name="T15" fmla="*/ 23 h 23"/>
                    <a:gd name="T16" fmla="*/ 10 w 11"/>
                    <a:gd name="T17" fmla="*/ 22 h 23"/>
                    <a:gd name="T18" fmla="*/ 10 w 11"/>
                    <a:gd name="T19" fmla="*/ 22 h 23"/>
                    <a:gd name="T20" fmla="*/ 9 w 11"/>
                    <a:gd name="T21" fmla="*/ 22 h 23"/>
                    <a:gd name="T22" fmla="*/ 9 w 11"/>
                    <a:gd name="T23" fmla="*/ 22 h 23"/>
                    <a:gd name="T24" fmla="*/ 9 w 11"/>
                    <a:gd name="T25" fmla="*/ 22 h 23"/>
                    <a:gd name="T26" fmla="*/ 8 w 11"/>
                    <a:gd name="T27" fmla="*/ 22 h 23"/>
                    <a:gd name="T28" fmla="*/ 8 w 11"/>
                    <a:gd name="T29" fmla="*/ 22 h 2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1"/>
                    <a:gd name="T46" fmla="*/ 0 h 23"/>
                    <a:gd name="T47" fmla="*/ 11 w 11"/>
                    <a:gd name="T48" fmla="*/ 23 h 2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1" h="23">
                      <a:moveTo>
                        <a:pt x="8" y="22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1" y="23"/>
                      </a:lnTo>
                      <a:lnTo>
                        <a:pt x="10" y="22"/>
                      </a:lnTo>
                      <a:lnTo>
                        <a:pt x="9" y="22"/>
                      </a:lnTo>
                      <a:lnTo>
                        <a:pt x="8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70" name="Freeform 1170">
                  <a:extLst>
                    <a:ext uri="{FF2B5EF4-FFF2-40B4-BE49-F238E27FC236}">
                      <a16:creationId xmlns:a16="http://schemas.microsoft.com/office/drawing/2014/main" id="{E4C6FD56-F15A-4AF2-8B2D-A05F8DF9B4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106"/>
                  <a:ext cx="14" cy="27"/>
                </a:xfrm>
                <a:custGeom>
                  <a:avLst/>
                  <a:gdLst>
                    <a:gd name="T0" fmla="*/ 11 w 14"/>
                    <a:gd name="T1" fmla="*/ 26 h 27"/>
                    <a:gd name="T2" fmla="*/ 0 w 14"/>
                    <a:gd name="T3" fmla="*/ 3 h 27"/>
                    <a:gd name="T4" fmla="*/ 0 w 14"/>
                    <a:gd name="T5" fmla="*/ 2 h 27"/>
                    <a:gd name="T6" fmla="*/ 0 w 14"/>
                    <a:gd name="T7" fmla="*/ 2 h 27"/>
                    <a:gd name="T8" fmla="*/ 1 w 14"/>
                    <a:gd name="T9" fmla="*/ 1 h 27"/>
                    <a:gd name="T10" fmla="*/ 1 w 14"/>
                    <a:gd name="T11" fmla="*/ 1 h 27"/>
                    <a:gd name="T12" fmla="*/ 1 w 14"/>
                    <a:gd name="T13" fmla="*/ 1 h 27"/>
                    <a:gd name="T14" fmla="*/ 1 w 14"/>
                    <a:gd name="T15" fmla="*/ 0 h 27"/>
                    <a:gd name="T16" fmla="*/ 1 w 14"/>
                    <a:gd name="T17" fmla="*/ 0 h 27"/>
                    <a:gd name="T18" fmla="*/ 1 w 14"/>
                    <a:gd name="T19" fmla="*/ 0 h 27"/>
                    <a:gd name="T20" fmla="*/ 1 w 14"/>
                    <a:gd name="T21" fmla="*/ 0 h 27"/>
                    <a:gd name="T22" fmla="*/ 1 w 14"/>
                    <a:gd name="T23" fmla="*/ 0 h 27"/>
                    <a:gd name="T24" fmla="*/ 1 w 14"/>
                    <a:gd name="T25" fmla="*/ 0 h 27"/>
                    <a:gd name="T26" fmla="*/ 1 w 14"/>
                    <a:gd name="T27" fmla="*/ 0 h 27"/>
                    <a:gd name="T28" fmla="*/ 2 w 14"/>
                    <a:gd name="T29" fmla="*/ 0 h 27"/>
                    <a:gd name="T30" fmla="*/ 14 w 14"/>
                    <a:gd name="T31" fmla="*/ 27 h 27"/>
                    <a:gd name="T32" fmla="*/ 14 w 14"/>
                    <a:gd name="T33" fmla="*/ 26 h 27"/>
                    <a:gd name="T34" fmla="*/ 13 w 14"/>
                    <a:gd name="T35" fmla="*/ 26 h 27"/>
                    <a:gd name="T36" fmla="*/ 13 w 14"/>
                    <a:gd name="T37" fmla="*/ 26 h 27"/>
                    <a:gd name="T38" fmla="*/ 13 w 14"/>
                    <a:gd name="T39" fmla="*/ 26 h 27"/>
                    <a:gd name="T40" fmla="*/ 12 w 14"/>
                    <a:gd name="T41" fmla="*/ 26 h 27"/>
                    <a:gd name="T42" fmla="*/ 12 w 14"/>
                    <a:gd name="T43" fmla="*/ 26 h 27"/>
                    <a:gd name="T44" fmla="*/ 11 w 14"/>
                    <a:gd name="T45" fmla="*/ 26 h 27"/>
                    <a:gd name="T46" fmla="*/ 11 w 14"/>
                    <a:gd name="T47" fmla="*/ 26 h 27"/>
                    <a:gd name="T48" fmla="*/ 11 w 14"/>
                    <a:gd name="T49" fmla="*/ 26 h 27"/>
                    <a:gd name="T50" fmla="*/ 11 w 14"/>
                    <a:gd name="T51" fmla="*/ 26 h 27"/>
                    <a:gd name="T52" fmla="*/ 11 w 14"/>
                    <a:gd name="T53" fmla="*/ 26 h 27"/>
                    <a:gd name="T54" fmla="*/ 11 w 14"/>
                    <a:gd name="T55" fmla="*/ 26 h 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4"/>
                    <a:gd name="T85" fmla="*/ 0 h 27"/>
                    <a:gd name="T86" fmla="*/ 14 w 14"/>
                    <a:gd name="T87" fmla="*/ 27 h 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4" h="27">
                      <a:moveTo>
                        <a:pt x="11" y="26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14" y="27"/>
                      </a:lnTo>
                      <a:lnTo>
                        <a:pt x="14" y="26"/>
                      </a:lnTo>
                      <a:lnTo>
                        <a:pt x="13" y="26"/>
                      </a:lnTo>
                      <a:lnTo>
                        <a:pt x="12" y="26"/>
                      </a:lnTo>
                      <a:lnTo>
                        <a:pt x="11" y="26"/>
                      </a:lnTo>
                      <a:close/>
                    </a:path>
                  </a:pathLst>
                </a:custGeom>
                <a:solidFill>
                  <a:srgbClr val="1E1E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71" name="Freeform 1171">
                  <a:extLst>
                    <a:ext uri="{FF2B5EF4-FFF2-40B4-BE49-F238E27FC236}">
                      <a16:creationId xmlns:a16="http://schemas.microsoft.com/office/drawing/2014/main" id="{C1BE54DC-7FF1-4673-B84D-AF16F2AA8C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" y="106"/>
                  <a:ext cx="16" cy="28"/>
                </a:xfrm>
                <a:custGeom>
                  <a:avLst/>
                  <a:gdLst>
                    <a:gd name="T0" fmla="*/ 12 w 16"/>
                    <a:gd name="T1" fmla="*/ 27 h 28"/>
                    <a:gd name="T2" fmla="*/ 0 w 16"/>
                    <a:gd name="T3" fmla="*/ 0 h 28"/>
                    <a:gd name="T4" fmla="*/ 0 w 16"/>
                    <a:gd name="T5" fmla="*/ 0 h 28"/>
                    <a:gd name="T6" fmla="*/ 0 w 16"/>
                    <a:gd name="T7" fmla="*/ 0 h 28"/>
                    <a:gd name="T8" fmla="*/ 1 w 16"/>
                    <a:gd name="T9" fmla="*/ 0 h 28"/>
                    <a:gd name="T10" fmla="*/ 1 w 16"/>
                    <a:gd name="T11" fmla="*/ 0 h 28"/>
                    <a:gd name="T12" fmla="*/ 1 w 16"/>
                    <a:gd name="T13" fmla="*/ 0 h 28"/>
                    <a:gd name="T14" fmla="*/ 2 w 16"/>
                    <a:gd name="T15" fmla="*/ 0 h 28"/>
                    <a:gd name="T16" fmla="*/ 2 w 16"/>
                    <a:gd name="T17" fmla="*/ 0 h 28"/>
                    <a:gd name="T18" fmla="*/ 2 w 16"/>
                    <a:gd name="T19" fmla="*/ 0 h 28"/>
                    <a:gd name="T20" fmla="*/ 16 w 16"/>
                    <a:gd name="T21" fmla="*/ 28 h 28"/>
                    <a:gd name="T22" fmla="*/ 15 w 16"/>
                    <a:gd name="T23" fmla="*/ 28 h 28"/>
                    <a:gd name="T24" fmla="*/ 15 w 16"/>
                    <a:gd name="T25" fmla="*/ 27 h 28"/>
                    <a:gd name="T26" fmla="*/ 14 w 16"/>
                    <a:gd name="T27" fmla="*/ 27 h 28"/>
                    <a:gd name="T28" fmla="*/ 14 w 16"/>
                    <a:gd name="T29" fmla="*/ 27 h 28"/>
                    <a:gd name="T30" fmla="*/ 13 w 16"/>
                    <a:gd name="T31" fmla="*/ 27 h 28"/>
                    <a:gd name="T32" fmla="*/ 13 w 16"/>
                    <a:gd name="T33" fmla="*/ 27 h 28"/>
                    <a:gd name="T34" fmla="*/ 13 w 16"/>
                    <a:gd name="T35" fmla="*/ 27 h 28"/>
                    <a:gd name="T36" fmla="*/ 12 w 16"/>
                    <a:gd name="T37" fmla="*/ 27 h 2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"/>
                    <a:gd name="T58" fmla="*/ 0 h 28"/>
                    <a:gd name="T59" fmla="*/ 16 w 16"/>
                    <a:gd name="T60" fmla="*/ 28 h 2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" h="28">
                      <a:moveTo>
                        <a:pt x="12" y="27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16" y="28"/>
                      </a:lnTo>
                      <a:lnTo>
                        <a:pt x="15" y="28"/>
                      </a:lnTo>
                      <a:lnTo>
                        <a:pt x="15" y="27"/>
                      </a:lnTo>
                      <a:lnTo>
                        <a:pt x="14" y="27"/>
                      </a:lnTo>
                      <a:lnTo>
                        <a:pt x="13" y="27"/>
                      </a:lnTo>
                      <a:lnTo>
                        <a:pt x="12" y="27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72" name="Freeform 1172">
                  <a:extLst>
                    <a:ext uri="{FF2B5EF4-FFF2-40B4-BE49-F238E27FC236}">
                      <a16:creationId xmlns:a16="http://schemas.microsoft.com/office/drawing/2014/main" id="{79258CA2-91A7-496C-BA3A-BBCB6E15F8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7" y="106"/>
                  <a:ext cx="17" cy="28"/>
                </a:xfrm>
                <a:custGeom>
                  <a:avLst/>
                  <a:gdLst>
                    <a:gd name="T0" fmla="*/ 14 w 17"/>
                    <a:gd name="T1" fmla="*/ 28 h 28"/>
                    <a:gd name="T2" fmla="*/ 0 w 17"/>
                    <a:gd name="T3" fmla="*/ 0 h 28"/>
                    <a:gd name="T4" fmla="*/ 1 w 17"/>
                    <a:gd name="T5" fmla="*/ 0 h 28"/>
                    <a:gd name="T6" fmla="*/ 1 w 17"/>
                    <a:gd name="T7" fmla="*/ 0 h 28"/>
                    <a:gd name="T8" fmla="*/ 2 w 17"/>
                    <a:gd name="T9" fmla="*/ 1 h 28"/>
                    <a:gd name="T10" fmla="*/ 2 w 17"/>
                    <a:gd name="T11" fmla="*/ 1 h 28"/>
                    <a:gd name="T12" fmla="*/ 3 w 17"/>
                    <a:gd name="T13" fmla="*/ 1 h 28"/>
                    <a:gd name="T14" fmla="*/ 3 w 17"/>
                    <a:gd name="T15" fmla="*/ 1 h 28"/>
                    <a:gd name="T16" fmla="*/ 4 w 17"/>
                    <a:gd name="T17" fmla="*/ 1 h 28"/>
                    <a:gd name="T18" fmla="*/ 4 w 17"/>
                    <a:gd name="T19" fmla="*/ 2 h 28"/>
                    <a:gd name="T20" fmla="*/ 17 w 17"/>
                    <a:gd name="T21" fmla="*/ 28 h 28"/>
                    <a:gd name="T22" fmla="*/ 16 w 17"/>
                    <a:gd name="T23" fmla="*/ 28 h 28"/>
                    <a:gd name="T24" fmla="*/ 16 w 17"/>
                    <a:gd name="T25" fmla="*/ 28 h 28"/>
                    <a:gd name="T26" fmla="*/ 16 w 17"/>
                    <a:gd name="T27" fmla="*/ 28 h 28"/>
                    <a:gd name="T28" fmla="*/ 15 w 17"/>
                    <a:gd name="T29" fmla="*/ 28 h 28"/>
                    <a:gd name="T30" fmla="*/ 15 w 17"/>
                    <a:gd name="T31" fmla="*/ 28 h 28"/>
                    <a:gd name="T32" fmla="*/ 14 w 17"/>
                    <a:gd name="T33" fmla="*/ 28 h 28"/>
                    <a:gd name="T34" fmla="*/ 14 w 17"/>
                    <a:gd name="T35" fmla="*/ 28 h 28"/>
                    <a:gd name="T36" fmla="*/ 14 w 17"/>
                    <a:gd name="T37" fmla="*/ 28 h 2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7"/>
                    <a:gd name="T58" fmla="*/ 0 h 28"/>
                    <a:gd name="T59" fmla="*/ 17 w 17"/>
                    <a:gd name="T60" fmla="*/ 28 h 2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7" h="28">
                      <a:moveTo>
                        <a:pt x="14" y="28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17" y="28"/>
                      </a:lnTo>
                      <a:lnTo>
                        <a:pt x="16" y="28"/>
                      </a:lnTo>
                      <a:lnTo>
                        <a:pt x="15" y="28"/>
                      </a:lnTo>
                      <a:lnTo>
                        <a:pt x="14" y="28"/>
                      </a:lnTo>
                      <a:close/>
                    </a:path>
                  </a:pathLst>
                </a:custGeom>
                <a:solidFill>
                  <a:srgbClr val="5E5E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73" name="Freeform 1173">
                  <a:extLst>
                    <a:ext uri="{FF2B5EF4-FFF2-40B4-BE49-F238E27FC236}">
                      <a16:creationId xmlns:a16="http://schemas.microsoft.com/office/drawing/2014/main" id="{21A4B0B9-0200-46C0-9A55-1381487F4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" y="108"/>
                  <a:ext cx="15" cy="26"/>
                </a:xfrm>
                <a:custGeom>
                  <a:avLst/>
                  <a:gdLst>
                    <a:gd name="T0" fmla="*/ 13 w 15"/>
                    <a:gd name="T1" fmla="*/ 26 h 26"/>
                    <a:gd name="T2" fmla="*/ 0 w 15"/>
                    <a:gd name="T3" fmla="*/ 0 h 26"/>
                    <a:gd name="T4" fmla="*/ 0 w 15"/>
                    <a:gd name="T5" fmla="*/ 0 h 26"/>
                    <a:gd name="T6" fmla="*/ 1 w 15"/>
                    <a:gd name="T7" fmla="*/ 0 h 26"/>
                    <a:gd name="T8" fmla="*/ 1 w 15"/>
                    <a:gd name="T9" fmla="*/ 0 h 26"/>
                    <a:gd name="T10" fmla="*/ 1 w 15"/>
                    <a:gd name="T11" fmla="*/ 0 h 26"/>
                    <a:gd name="T12" fmla="*/ 1 w 15"/>
                    <a:gd name="T13" fmla="*/ 1 h 26"/>
                    <a:gd name="T14" fmla="*/ 2 w 15"/>
                    <a:gd name="T15" fmla="*/ 1 h 26"/>
                    <a:gd name="T16" fmla="*/ 2 w 15"/>
                    <a:gd name="T17" fmla="*/ 1 h 26"/>
                    <a:gd name="T18" fmla="*/ 2 w 15"/>
                    <a:gd name="T19" fmla="*/ 1 h 26"/>
                    <a:gd name="T20" fmla="*/ 2 w 15"/>
                    <a:gd name="T21" fmla="*/ 1 h 26"/>
                    <a:gd name="T22" fmla="*/ 3 w 15"/>
                    <a:gd name="T23" fmla="*/ 1 h 26"/>
                    <a:gd name="T24" fmla="*/ 3 w 15"/>
                    <a:gd name="T25" fmla="*/ 2 h 26"/>
                    <a:gd name="T26" fmla="*/ 3 w 15"/>
                    <a:gd name="T27" fmla="*/ 2 h 26"/>
                    <a:gd name="T28" fmla="*/ 3 w 15"/>
                    <a:gd name="T29" fmla="*/ 2 h 26"/>
                    <a:gd name="T30" fmla="*/ 4 w 15"/>
                    <a:gd name="T31" fmla="*/ 2 h 26"/>
                    <a:gd name="T32" fmla="*/ 4 w 15"/>
                    <a:gd name="T33" fmla="*/ 2 h 26"/>
                    <a:gd name="T34" fmla="*/ 4 w 15"/>
                    <a:gd name="T35" fmla="*/ 3 h 26"/>
                    <a:gd name="T36" fmla="*/ 15 w 15"/>
                    <a:gd name="T37" fmla="*/ 26 h 26"/>
                    <a:gd name="T38" fmla="*/ 15 w 15"/>
                    <a:gd name="T39" fmla="*/ 26 h 26"/>
                    <a:gd name="T40" fmla="*/ 15 w 15"/>
                    <a:gd name="T41" fmla="*/ 26 h 26"/>
                    <a:gd name="T42" fmla="*/ 14 w 15"/>
                    <a:gd name="T43" fmla="*/ 26 h 26"/>
                    <a:gd name="T44" fmla="*/ 14 w 15"/>
                    <a:gd name="T45" fmla="*/ 26 h 26"/>
                    <a:gd name="T46" fmla="*/ 14 w 15"/>
                    <a:gd name="T47" fmla="*/ 26 h 26"/>
                    <a:gd name="T48" fmla="*/ 13 w 15"/>
                    <a:gd name="T49" fmla="*/ 26 h 26"/>
                    <a:gd name="T50" fmla="*/ 13 w 15"/>
                    <a:gd name="T51" fmla="*/ 26 h 26"/>
                    <a:gd name="T52" fmla="*/ 13 w 15"/>
                    <a:gd name="T53" fmla="*/ 26 h 2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5"/>
                    <a:gd name="T82" fmla="*/ 0 h 26"/>
                    <a:gd name="T83" fmla="*/ 15 w 15"/>
                    <a:gd name="T84" fmla="*/ 26 h 2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5" h="26">
                      <a:moveTo>
                        <a:pt x="13" y="26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15" y="26"/>
                      </a:lnTo>
                      <a:lnTo>
                        <a:pt x="14" y="26"/>
                      </a:lnTo>
                      <a:lnTo>
                        <a:pt x="13" y="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74" name="Freeform 1174">
                  <a:extLst>
                    <a:ext uri="{FF2B5EF4-FFF2-40B4-BE49-F238E27FC236}">
                      <a16:creationId xmlns:a16="http://schemas.microsoft.com/office/drawing/2014/main" id="{CA0DA320-655F-44C3-8F71-77B469704D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" y="111"/>
                  <a:ext cx="14" cy="23"/>
                </a:xfrm>
                <a:custGeom>
                  <a:avLst/>
                  <a:gdLst>
                    <a:gd name="T0" fmla="*/ 11 w 14"/>
                    <a:gd name="T1" fmla="*/ 23 h 23"/>
                    <a:gd name="T2" fmla="*/ 0 w 14"/>
                    <a:gd name="T3" fmla="*/ 0 h 23"/>
                    <a:gd name="T4" fmla="*/ 1 w 14"/>
                    <a:gd name="T5" fmla="*/ 0 h 23"/>
                    <a:gd name="T6" fmla="*/ 1 w 14"/>
                    <a:gd name="T7" fmla="*/ 0 h 23"/>
                    <a:gd name="T8" fmla="*/ 2 w 14"/>
                    <a:gd name="T9" fmla="*/ 1 h 23"/>
                    <a:gd name="T10" fmla="*/ 2 w 14"/>
                    <a:gd name="T11" fmla="*/ 1 h 23"/>
                    <a:gd name="T12" fmla="*/ 2 w 14"/>
                    <a:gd name="T13" fmla="*/ 1 h 23"/>
                    <a:gd name="T14" fmla="*/ 3 w 14"/>
                    <a:gd name="T15" fmla="*/ 1 h 23"/>
                    <a:gd name="T16" fmla="*/ 3 w 14"/>
                    <a:gd name="T17" fmla="*/ 2 h 23"/>
                    <a:gd name="T18" fmla="*/ 4 w 14"/>
                    <a:gd name="T19" fmla="*/ 2 h 23"/>
                    <a:gd name="T20" fmla="*/ 4 w 14"/>
                    <a:gd name="T21" fmla="*/ 2 h 23"/>
                    <a:gd name="T22" fmla="*/ 4 w 14"/>
                    <a:gd name="T23" fmla="*/ 2 h 23"/>
                    <a:gd name="T24" fmla="*/ 4 w 14"/>
                    <a:gd name="T25" fmla="*/ 2 h 23"/>
                    <a:gd name="T26" fmla="*/ 4 w 14"/>
                    <a:gd name="T27" fmla="*/ 2 h 23"/>
                    <a:gd name="T28" fmla="*/ 4 w 14"/>
                    <a:gd name="T29" fmla="*/ 2 h 23"/>
                    <a:gd name="T30" fmla="*/ 4 w 14"/>
                    <a:gd name="T31" fmla="*/ 2 h 23"/>
                    <a:gd name="T32" fmla="*/ 4 w 14"/>
                    <a:gd name="T33" fmla="*/ 3 h 23"/>
                    <a:gd name="T34" fmla="*/ 4 w 14"/>
                    <a:gd name="T35" fmla="*/ 3 h 23"/>
                    <a:gd name="T36" fmla="*/ 14 w 14"/>
                    <a:gd name="T37" fmla="*/ 22 h 23"/>
                    <a:gd name="T38" fmla="*/ 13 w 14"/>
                    <a:gd name="T39" fmla="*/ 22 h 23"/>
                    <a:gd name="T40" fmla="*/ 13 w 14"/>
                    <a:gd name="T41" fmla="*/ 22 h 23"/>
                    <a:gd name="T42" fmla="*/ 13 w 14"/>
                    <a:gd name="T43" fmla="*/ 22 h 23"/>
                    <a:gd name="T44" fmla="*/ 13 w 14"/>
                    <a:gd name="T45" fmla="*/ 23 h 23"/>
                    <a:gd name="T46" fmla="*/ 13 w 14"/>
                    <a:gd name="T47" fmla="*/ 23 h 23"/>
                    <a:gd name="T48" fmla="*/ 13 w 14"/>
                    <a:gd name="T49" fmla="*/ 23 h 23"/>
                    <a:gd name="T50" fmla="*/ 12 w 14"/>
                    <a:gd name="T51" fmla="*/ 23 h 23"/>
                    <a:gd name="T52" fmla="*/ 12 w 14"/>
                    <a:gd name="T53" fmla="*/ 23 h 23"/>
                    <a:gd name="T54" fmla="*/ 12 w 14"/>
                    <a:gd name="T55" fmla="*/ 23 h 23"/>
                    <a:gd name="T56" fmla="*/ 12 w 14"/>
                    <a:gd name="T57" fmla="*/ 23 h 23"/>
                    <a:gd name="T58" fmla="*/ 12 w 14"/>
                    <a:gd name="T59" fmla="*/ 23 h 23"/>
                    <a:gd name="T60" fmla="*/ 11 w 14"/>
                    <a:gd name="T61" fmla="*/ 23 h 2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4"/>
                    <a:gd name="T94" fmla="*/ 0 h 23"/>
                    <a:gd name="T95" fmla="*/ 14 w 14"/>
                    <a:gd name="T96" fmla="*/ 23 h 2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4" h="23">
                      <a:moveTo>
                        <a:pt x="11" y="23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14" y="22"/>
                      </a:lnTo>
                      <a:lnTo>
                        <a:pt x="13" y="22"/>
                      </a:lnTo>
                      <a:lnTo>
                        <a:pt x="13" y="23"/>
                      </a:lnTo>
                      <a:lnTo>
                        <a:pt x="12" y="23"/>
                      </a:lnTo>
                      <a:lnTo>
                        <a:pt x="11" y="23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75" name="Freeform 1175">
                  <a:extLst>
                    <a:ext uri="{FF2B5EF4-FFF2-40B4-BE49-F238E27FC236}">
                      <a16:creationId xmlns:a16="http://schemas.microsoft.com/office/drawing/2014/main" id="{0708E620-D646-4145-931E-A1116D0783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" y="114"/>
                  <a:ext cx="11" cy="19"/>
                </a:xfrm>
                <a:custGeom>
                  <a:avLst/>
                  <a:gdLst>
                    <a:gd name="T0" fmla="*/ 10 w 11"/>
                    <a:gd name="T1" fmla="*/ 19 h 19"/>
                    <a:gd name="T2" fmla="*/ 0 w 11"/>
                    <a:gd name="T3" fmla="*/ 0 h 19"/>
                    <a:gd name="T4" fmla="*/ 1 w 11"/>
                    <a:gd name="T5" fmla="*/ 0 h 19"/>
                    <a:gd name="T6" fmla="*/ 1 w 11"/>
                    <a:gd name="T7" fmla="*/ 0 h 19"/>
                    <a:gd name="T8" fmla="*/ 1 w 11"/>
                    <a:gd name="T9" fmla="*/ 1 h 19"/>
                    <a:gd name="T10" fmla="*/ 2 w 11"/>
                    <a:gd name="T11" fmla="*/ 1 h 19"/>
                    <a:gd name="T12" fmla="*/ 2 w 11"/>
                    <a:gd name="T13" fmla="*/ 1 h 19"/>
                    <a:gd name="T14" fmla="*/ 2 w 11"/>
                    <a:gd name="T15" fmla="*/ 1 h 19"/>
                    <a:gd name="T16" fmla="*/ 3 w 11"/>
                    <a:gd name="T17" fmla="*/ 2 h 19"/>
                    <a:gd name="T18" fmla="*/ 3 w 11"/>
                    <a:gd name="T19" fmla="*/ 2 h 19"/>
                    <a:gd name="T20" fmla="*/ 3 w 11"/>
                    <a:gd name="T21" fmla="*/ 2 h 19"/>
                    <a:gd name="T22" fmla="*/ 4 w 11"/>
                    <a:gd name="T23" fmla="*/ 3 h 19"/>
                    <a:gd name="T24" fmla="*/ 4 w 11"/>
                    <a:gd name="T25" fmla="*/ 3 h 19"/>
                    <a:gd name="T26" fmla="*/ 4 w 11"/>
                    <a:gd name="T27" fmla="*/ 3 h 19"/>
                    <a:gd name="T28" fmla="*/ 5 w 11"/>
                    <a:gd name="T29" fmla="*/ 4 h 19"/>
                    <a:gd name="T30" fmla="*/ 5 w 11"/>
                    <a:gd name="T31" fmla="*/ 4 h 19"/>
                    <a:gd name="T32" fmla="*/ 5 w 11"/>
                    <a:gd name="T33" fmla="*/ 4 h 19"/>
                    <a:gd name="T34" fmla="*/ 6 w 11"/>
                    <a:gd name="T35" fmla="*/ 5 h 19"/>
                    <a:gd name="T36" fmla="*/ 11 w 11"/>
                    <a:gd name="T37" fmla="*/ 16 h 19"/>
                    <a:gd name="T38" fmla="*/ 11 w 11"/>
                    <a:gd name="T39" fmla="*/ 16 h 19"/>
                    <a:gd name="T40" fmla="*/ 11 w 11"/>
                    <a:gd name="T41" fmla="*/ 16 h 19"/>
                    <a:gd name="T42" fmla="*/ 11 w 11"/>
                    <a:gd name="T43" fmla="*/ 17 h 19"/>
                    <a:gd name="T44" fmla="*/ 10 w 11"/>
                    <a:gd name="T45" fmla="*/ 17 h 19"/>
                    <a:gd name="T46" fmla="*/ 10 w 11"/>
                    <a:gd name="T47" fmla="*/ 18 h 19"/>
                    <a:gd name="T48" fmla="*/ 10 w 11"/>
                    <a:gd name="T49" fmla="*/ 18 h 19"/>
                    <a:gd name="T50" fmla="*/ 10 w 11"/>
                    <a:gd name="T51" fmla="*/ 18 h 19"/>
                    <a:gd name="T52" fmla="*/ 10 w 11"/>
                    <a:gd name="T53" fmla="*/ 19 h 19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1"/>
                    <a:gd name="T82" fmla="*/ 0 h 19"/>
                    <a:gd name="T83" fmla="*/ 11 w 11"/>
                    <a:gd name="T84" fmla="*/ 19 h 19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1" h="19">
                      <a:moveTo>
                        <a:pt x="10" y="19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2"/>
                      </a:lnTo>
                      <a:lnTo>
                        <a:pt x="4" y="3"/>
                      </a:lnTo>
                      <a:lnTo>
                        <a:pt x="5" y="4"/>
                      </a:lnTo>
                      <a:lnTo>
                        <a:pt x="6" y="5"/>
                      </a:lnTo>
                      <a:lnTo>
                        <a:pt x="11" y="16"/>
                      </a:lnTo>
                      <a:lnTo>
                        <a:pt x="11" y="17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0" y="1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76" name="Freeform 1176">
                  <a:extLst>
                    <a:ext uri="{FF2B5EF4-FFF2-40B4-BE49-F238E27FC236}">
                      <a16:creationId xmlns:a16="http://schemas.microsoft.com/office/drawing/2014/main" id="{2C78C779-30BF-4927-8389-8CAAC9FB79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" y="119"/>
                  <a:ext cx="5" cy="11"/>
                </a:xfrm>
                <a:custGeom>
                  <a:avLst/>
                  <a:gdLst>
                    <a:gd name="T0" fmla="*/ 5 w 5"/>
                    <a:gd name="T1" fmla="*/ 11 h 11"/>
                    <a:gd name="T2" fmla="*/ 0 w 5"/>
                    <a:gd name="T3" fmla="*/ 0 h 11"/>
                    <a:gd name="T4" fmla="*/ 0 w 5"/>
                    <a:gd name="T5" fmla="*/ 0 h 11"/>
                    <a:gd name="T6" fmla="*/ 1 w 5"/>
                    <a:gd name="T7" fmla="*/ 1 h 11"/>
                    <a:gd name="T8" fmla="*/ 1 w 5"/>
                    <a:gd name="T9" fmla="*/ 1 h 11"/>
                    <a:gd name="T10" fmla="*/ 2 w 5"/>
                    <a:gd name="T11" fmla="*/ 2 h 11"/>
                    <a:gd name="T12" fmla="*/ 2 w 5"/>
                    <a:gd name="T13" fmla="*/ 3 h 11"/>
                    <a:gd name="T14" fmla="*/ 3 w 5"/>
                    <a:gd name="T15" fmla="*/ 3 h 11"/>
                    <a:gd name="T16" fmla="*/ 3 w 5"/>
                    <a:gd name="T17" fmla="*/ 4 h 11"/>
                    <a:gd name="T18" fmla="*/ 3 w 5"/>
                    <a:gd name="T19" fmla="*/ 4 h 11"/>
                    <a:gd name="T20" fmla="*/ 4 w 5"/>
                    <a:gd name="T21" fmla="*/ 5 h 11"/>
                    <a:gd name="T22" fmla="*/ 4 w 5"/>
                    <a:gd name="T23" fmla="*/ 6 h 11"/>
                    <a:gd name="T24" fmla="*/ 4 w 5"/>
                    <a:gd name="T25" fmla="*/ 7 h 11"/>
                    <a:gd name="T26" fmla="*/ 5 w 5"/>
                    <a:gd name="T27" fmla="*/ 7 h 11"/>
                    <a:gd name="T28" fmla="*/ 5 w 5"/>
                    <a:gd name="T29" fmla="*/ 8 h 11"/>
                    <a:gd name="T30" fmla="*/ 5 w 5"/>
                    <a:gd name="T31" fmla="*/ 9 h 11"/>
                    <a:gd name="T32" fmla="*/ 5 w 5"/>
                    <a:gd name="T33" fmla="*/ 10 h 11"/>
                    <a:gd name="T34" fmla="*/ 5 w 5"/>
                    <a:gd name="T35" fmla="*/ 10 h 11"/>
                    <a:gd name="T36" fmla="*/ 5 w 5"/>
                    <a:gd name="T37" fmla="*/ 10 h 11"/>
                    <a:gd name="T38" fmla="*/ 5 w 5"/>
                    <a:gd name="T39" fmla="*/ 11 h 11"/>
                    <a:gd name="T40" fmla="*/ 5 w 5"/>
                    <a:gd name="T41" fmla="*/ 11 h 11"/>
                    <a:gd name="T42" fmla="*/ 5 w 5"/>
                    <a:gd name="T43" fmla="*/ 11 h 1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5"/>
                    <a:gd name="T67" fmla="*/ 0 h 11"/>
                    <a:gd name="T68" fmla="*/ 5 w 5"/>
                    <a:gd name="T69" fmla="*/ 11 h 1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5" h="11">
                      <a:moveTo>
                        <a:pt x="5" y="11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4" y="5"/>
                      </a:lnTo>
                      <a:lnTo>
                        <a:pt x="4" y="6"/>
                      </a:ln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5" y="8"/>
                      </a:lnTo>
                      <a:lnTo>
                        <a:pt x="5" y="9"/>
                      </a:lnTo>
                      <a:lnTo>
                        <a:pt x="5" y="10"/>
                      </a:lnTo>
                      <a:lnTo>
                        <a:pt x="5" y="11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77" name="Freeform 1177">
                  <a:extLst>
                    <a:ext uri="{FF2B5EF4-FFF2-40B4-BE49-F238E27FC236}">
                      <a16:creationId xmlns:a16="http://schemas.microsoft.com/office/drawing/2014/main" id="{BB62A156-3AF1-4FD7-B904-F66F987EEE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" y="129"/>
                  <a:ext cx="22" cy="4"/>
                </a:xfrm>
                <a:custGeom>
                  <a:avLst/>
                  <a:gdLst>
                    <a:gd name="T0" fmla="*/ 0 w 22"/>
                    <a:gd name="T1" fmla="*/ 0 h 4"/>
                    <a:gd name="T2" fmla="*/ 22 w 22"/>
                    <a:gd name="T3" fmla="*/ 2 h 4"/>
                    <a:gd name="T4" fmla="*/ 22 w 22"/>
                    <a:gd name="T5" fmla="*/ 2 h 4"/>
                    <a:gd name="T6" fmla="*/ 22 w 22"/>
                    <a:gd name="T7" fmla="*/ 3 h 4"/>
                    <a:gd name="T8" fmla="*/ 21 w 22"/>
                    <a:gd name="T9" fmla="*/ 3 h 4"/>
                    <a:gd name="T10" fmla="*/ 21 w 22"/>
                    <a:gd name="T11" fmla="*/ 3 h 4"/>
                    <a:gd name="T12" fmla="*/ 20 w 22"/>
                    <a:gd name="T13" fmla="*/ 4 h 4"/>
                    <a:gd name="T14" fmla="*/ 20 w 22"/>
                    <a:gd name="T15" fmla="*/ 4 h 4"/>
                    <a:gd name="T16" fmla="*/ 19 w 22"/>
                    <a:gd name="T17" fmla="*/ 4 h 4"/>
                    <a:gd name="T18" fmla="*/ 18 w 22"/>
                    <a:gd name="T19" fmla="*/ 4 h 4"/>
                    <a:gd name="T20" fmla="*/ 18 w 22"/>
                    <a:gd name="T21" fmla="*/ 4 h 4"/>
                    <a:gd name="T22" fmla="*/ 17 w 22"/>
                    <a:gd name="T23" fmla="*/ 4 h 4"/>
                    <a:gd name="T24" fmla="*/ 16 w 22"/>
                    <a:gd name="T25" fmla="*/ 4 h 4"/>
                    <a:gd name="T26" fmla="*/ 15 w 22"/>
                    <a:gd name="T27" fmla="*/ 4 h 4"/>
                    <a:gd name="T28" fmla="*/ 15 w 22"/>
                    <a:gd name="T29" fmla="*/ 4 h 4"/>
                    <a:gd name="T30" fmla="*/ 14 w 22"/>
                    <a:gd name="T31" fmla="*/ 3 h 4"/>
                    <a:gd name="T32" fmla="*/ 13 w 22"/>
                    <a:gd name="T33" fmla="*/ 3 h 4"/>
                    <a:gd name="T34" fmla="*/ 12 w 22"/>
                    <a:gd name="T35" fmla="*/ 3 h 4"/>
                    <a:gd name="T36" fmla="*/ 11 w 22"/>
                    <a:gd name="T37" fmla="*/ 3 h 4"/>
                    <a:gd name="T38" fmla="*/ 10 w 22"/>
                    <a:gd name="T39" fmla="*/ 3 h 4"/>
                    <a:gd name="T40" fmla="*/ 9 w 22"/>
                    <a:gd name="T41" fmla="*/ 2 h 4"/>
                    <a:gd name="T42" fmla="*/ 9 w 22"/>
                    <a:gd name="T43" fmla="*/ 2 h 4"/>
                    <a:gd name="T44" fmla="*/ 8 w 22"/>
                    <a:gd name="T45" fmla="*/ 2 h 4"/>
                    <a:gd name="T46" fmla="*/ 7 w 22"/>
                    <a:gd name="T47" fmla="*/ 2 h 4"/>
                    <a:gd name="T48" fmla="*/ 6 w 22"/>
                    <a:gd name="T49" fmla="*/ 1 h 4"/>
                    <a:gd name="T50" fmla="*/ 5 w 22"/>
                    <a:gd name="T51" fmla="*/ 1 h 4"/>
                    <a:gd name="T52" fmla="*/ 4 w 22"/>
                    <a:gd name="T53" fmla="*/ 1 h 4"/>
                    <a:gd name="T54" fmla="*/ 4 w 22"/>
                    <a:gd name="T55" fmla="*/ 1 h 4"/>
                    <a:gd name="T56" fmla="*/ 3 w 22"/>
                    <a:gd name="T57" fmla="*/ 0 h 4"/>
                    <a:gd name="T58" fmla="*/ 2 w 22"/>
                    <a:gd name="T59" fmla="*/ 0 h 4"/>
                    <a:gd name="T60" fmla="*/ 2 w 22"/>
                    <a:gd name="T61" fmla="*/ 0 h 4"/>
                    <a:gd name="T62" fmla="*/ 1 w 22"/>
                    <a:gd name="T63" fmla="*/ 0 h 4"/>
                    <a:gd name="T64" fmla="*/ 1 w 22"/>
                    <a:gd name="T65" fmla="*/ 0 h 4"/>
                    <a:gd name="T66" fmla="*/ 0 w 22"/>
                    <a:gd name="T67" fmla="*/ 0 h 4"/>
                    <a:gd name="T68" fmla="*/ 0 w 22"/>
                    <a:gd name="T69" fmla="*/ 0 h 4"/>
                    <a:gd name="T70" fmla="*/ 0 w 22"/>
                    <a:gd name="T71" fmla="*/ 0 h 4"/>
                    <a:gd name="T72" fmla="*/ 0 w 22"/>
                    <a:gd name="T73" fmla="*/ 0 h 4"/>
                    <a:gd name="T74" fmla="*/ 0 w 22"/>
                    <a:gd name="T75" fmla="*/ 0 h 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2"/>
                    <a:gd name="T115" fmla="*/ 0 h 4"/>
                    <a:gd name="T116" fmla="*/ 22 w 22"/>
                    <a:gd name="T117" fmla="*/ 4 h 4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2" h="4">
                      <a:moveTo>
                        <a:pt x="0" y="0"/>
                      </a:moveTo>
                      <a:lnTo>
                        <a:pt x="22" y="2"/>
                      </a:lnTo>
                      <a:lnTo>
                        <a:pt x="22" y="3"/>
                      </a:lnTo>
                      <a:lnTo>
                        <a:pt x="21" y="3"/>
                      </a:lnTo>
                      <a:lnTo>
                        <a:pt x="20" y="4"/>
                      </a:lnTo>
                      <a:lnTo>
                        <a:pt x="19" y="4"/>
                      </a:lnTo>
                      <a:lnTo>
                        <a:pt x="18" y="4"/>
                      </a:lnTo>
                      <a:lnTo>
                        <a:pt x="17" y="4"/>
                      </a:lnTo>
                      <a:lnTo>
                        <a:pt x="16" y="4"/>
                      </a:lnTo>
                      <a:lnTo>
                        <a:pt x="15" y="4"/>
                      </a:lnTo>
                      <a:lnTo>
                        <a:pt x="14" y="3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9" y="2"/>
                      </a:lnTo>
                      <a:lnTo>
                        <a:pt x="8" y="2"/>
                      </a:lnTo>
                      <a:lnTo>
                        <a:pt x="7" y="2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78" name="Freeform 1178">
                  <a:extLst>
                    <a:ext uri="{FF2B5EF4-FFF2-40B4-BE49-F238E27FC236}">
                      <a16:creationId xmlns:a16="http://schemas.microsoft.com/office/drawing/2014/main" id="{B620BB1C-E36D-436B-94C7-888C0D02A7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" y="127"/>
                  <a:ext cx="25" cy="4"/>
                </a:xfrm>
                <a:custGeom>
                  <a:avLst/>
                  <a:gdLst>
                    <a:gd name="T0" fmla="*/ 24 w 25"/>
                    <a:gd name="T1" fmla="*/ 4 h 4"/>
                    <a:gd name="T2" fmla="*/ 2 w 25"/>
                    <a:gd name="T3" fmla="*/ 2 h 4"/>
                    <a:gd name="T4" fmla="*/ 2 w 25"/>
                    <a:gd name="T5" fmla="*/ 2 h 4"/>
                    <a:gd name="T6" fmla="*/ 1 w 25"/>
                    <a:gd name="T7" fmla="*/ 1 h 4"/>
                    <a:gd name="T8" fmla="*/ 1 w 25"/>
                    <a:gd name="T9" fmla="*/ 1 h 4"/>
                    <a:gd name="T10" fmla="*/ 1 w 25"/>
                    <a:gd name="T11" fmla="*/ 1 h 4"/>
                    <a:gd name="T12" fmla="*/ 1 w 25"/>
                    <a:gd name="T13" fmla="*/ 1 h 4"/>
                    <a:gd name="T14" fmla="*/ 0 w 25"/>
                    <a:gd name="T15" fmla="*/ 1 h 4"/>
                    <a:gd name="T16" fmla="*/ 0 w 25"/>
                    <a:gd name="T17" fmla="*/ 0 h 4"/>
                    <a:gd name="T18" fmla="*/ 0 w 25"/>
                    <a:gd name="T19" fmla="*/ 0 h 4"/>
                    <a:gd name="T20" fmla="*/ 25 w 25"/>
                    <a:gd name="T21" fmla="*/ 2 h 4"/>
                    <a:gd name="T22" fmla="*/ 25 w 25"/>
                    <a:gd name="T23" fmla="*/ 2 h 4"/>
                    <a:gd name="T24" fmla="*/ 25 w 25"/>
                    <a:gd name="T25" fmla="*/ 3 h 4"/>
                    <a:gd name="T26" fmla="*/ 25 w 25"/>
                    <a:gd name="T27" fmla="*/ 3 h 4"/>
                    <a:gd name="T28" fmla="*/ 25 w 25"/>
                    <a:gd name="T29" fmla="*/ 3 h 4"/>
                    <a:gd name="T30" fmla="*/ 25 w 25"/>
                    <a:gd name="T31" fmla="*/ 3 h 4"/>
                    <a:gd name="T32" fmla="*/ 25 w 25"/>
                    <a:gd name="T33" fmla="*/ 3 h 4"/>
                    <a:gd name="T34" fmla="*/ 24 w 25"/>
                    <a:gd name="T35" fmla="*/ 4 h 4"/>
                    <a:gd name="T36" fmla="*/ 24 w 25"/>
                    <a:gd name="T37" fmla="*/ 4 h 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5"/>
                    <a:gd name="T58" fmla="*/ 0 h 4"/>
                    <a:gd name="T59" fmla="*/ 25 w 25"/>
                    <a:gd name="T60" fmla="*/ 4 h 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5" h="4">
                      <a:moveTo>
                        <a:pt x="24" y="4"/>
                      </a:moveTo>
                      <a:lnTo>
                        <a:pt x="2" y="2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5" y="2"/>
                      </a:lnTo>
                      <a:lnTo>
                        <a:pt x="25" y="3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solidFill>
                  <a:srgbClr val="000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79" name="Freeform 1179">
                  <a:extLst>
                    <a:ext uri="{FF2B5EF4-FFF2-40B4-BE49-F238E27FC236}">
                      <a16:creationId xmlns:a16="http://schemas.microsoft.com/office/drawing/2014/main" id="{F95705E0-287C-4362-841A-36F081F448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125"/>
                  <a:ext cx="26" cy="4"/>
                </a:xfrm>
                <a:custGeom>
                  <a:avLst/>
                  <a:gdLst>
                    <a:gd name="T0" fmla="*/ 26 w 26"/>
                    <a:gd name="T1" fmla="*/ 4 h 4"/>
                    <a:gd name="T2" fmla="*/ 1 w 26"/>
                    <a:gd name="T3" fmla="*/ 2 h 4"/>
                    <a:gd name="T4" fmla="*/ 1 w 26"/>
                    <a:gd name="T5" fmla="*/ 2 h 4"/>
                    <a:gd name="T6" fmla="*/ 1 w 26"/>
                    <a:gd name="T7" fmla="*/ 1 h 4"/>
                    <a:gd name="T8" fmla="*/ 1 w 26"/>
                    <a:gd name="T9" fmla="*/ 1 h 4"/>
                    <a:gd name="T10" fmla="*/ 0 w 26"/>
                    <a:gd name="T11" fmla="*/ 0 h 4"/>
                    <a:gd name="T12" fmla="*/ 26 w 26"/>
                    <a:gd name="T13" fmla="*/ 3 h 4"/>
                    <a:gd name="T14" fmla="*/ 26 w 26"/>
                    <a:gd name="T15" fmla="*/ 3 h 4"/>
                    <a:gd name="T16" fmla="*/ 26 w 26"/>
                    <a:gd name="T17" fmla="*/ 3 h 4"/>
                    <a:gd name="T18" fmla="*/ 26 w 26"/>
                    <a:gd name="T19" fmla="*/ 4 h 4"/>
                    <a:gd name="T20" fmla="*/ 26 w 26"/>
                    <a:gd name="T21" fmla="*/ 4 h 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6"/>
                    <a:gd name="T34" fmla="*/ 0 h 4"/>
                    <a:gd name="T35" fmla="*/ 26 w 26"/>
                    <a:gd name="T36" fmla="*/ 4 h 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6" h="4">
                      <a:moveTo>
                        <a:pt x="26" y="4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6" y="3"/>
                      </a:lnTo>
                      <a:lnTo>
                        <a:pt x="26" y="4"/>
                      </a:lnTo>
                      <a:close/>
                    </a:path>
                  </a:pathLst>
                </a:custGeom>
                <a:solidFill>
                  <a:srgbClr val="1616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80" name="Freeform 1180">
                  <a:extLst>
                    <a:ext uri="{FF2B5EF4-FFF2-40B4-BE49-F238E27FC236}">
                      <a16:creationId xmlns:a16="http://schemas.microsoft.com/office/drawing/2014/main" id="{971AC62F-53C3-419C-8074-D81606530E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124"/>
                  <a:ext cx="26" cy="4"/>
                </a:xfrm>
                <a:custGeom>
                  <a:avLst/>
                  <a:gdLst>
                    <a:gd name="T0" fmla="*/ 26 w 26"/>
                    <a:gd name="T1" fmla="*/ 4 h 4"/>
                    <a:gd name="T2" fmla="*/ 0 w 26"/>
                    <a:gd name="T3" fmla="*/ 1 h 4"/>
                    <a:gd name="T4" fmla="*/ 0 w 26"/>
                    <a:gd name="T5" fmla="*/ 1 h 4"/>
                    <a:gd name="T6" fmla="*/ 0 w 26"/>
                    <a:gd name="T7" fmla="*/ 1 h 4"/>
                    <a:gd name="T8" fmla="*/ 0 w 26"/>
                    <a:gd name="T9" fmla="*/ 0 h 4"/>
                    <a:gd name="T10" fmla="*/ 0 w 26"/>
                    <a:gd name="T11" fmla="*/ 0 h 4"/>
                    <a:gd name="T12" fmla="*/ 25 w 26"/>
                    <a:gd name="T13" fmla="*/ 2 h 4"/>
                    <a:gd name="T14" fmla="*/ 26 w 26"/>
                    <a:gd name="T15" fmla="*/ 3 h 4"/>
                    <a:gd name="T16" fmla="*/ 26 w 26"/>
                    <a:gd name="T17" fmla="*/ 3 h 4"/>
                    <a:gd name="T18" fmla="*/ 26 w 26"/>
                    <a:gd name="T19" fmla="*/ 3 h 4"/>
                    <a:gd name="T20" fmla="*/ 26 w 26"/>
                    <a:gd name="T21" fmla="*/ 4 h 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6"/>
                    <a:gd name="T34" fmla="*/ 0 h 4"/>
                    <a:gd name="T35" fmla="*/ 26 w 26"/>
                    <a:gd name="T36" fmla="*/ 4 h 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6" h="4">
                      <a:moveTo>
                        <a:pt x="26" y="4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5" y="2"/>
                      </a:lnTo>
                      <a:lnTo>
                        <a:pt x="26" y="3"/>
                      </a:lnTo>
                      <a:lnTo>
                        <a:pt x="26" y="4"/>
                      </a:lnTo>
                      <a:close/>
                    </a:path>
                  </a:pathLst>
                </a:custGeom>
                <a:solidFill>
                  <a:srgbClr val="2D2D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81" name="Freeform 1181">
                  <a:extLst>
                    <a:ext uri="{FF2B5EF4-FFF2-40B4-BE49-F238E27FC236}">
                      <a16:creationId xmlns:a16="http://schemas.microsoft.com/office/drawing/2014/main" id="{FCD2A1CA-87AD-4201-B85D-041C32EC7A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122"/>
                  <a:ext cx="25" cy="4"/>
                </a:xfrm>
                <a:custGeom>
                  <a:avLst/>
                  <a:gdLst>
                    <a:gd name="T0" fmla="*/ 25 w 25"/>
                    <a:gd name="T1" fmla="*/ 4 h 4"/>
                    <a:gd name="T2" fmla="*/ 0 w 25"/>
                    <a:gd name="T3" fmla="*/ 2 h 4"/>
                    <a:gd name="T4" fmla="*/ 0 w 25"/>
                    <a:gd name="T5" fmla="*/ 1 h 4"/>
                    <a:gd name="T6" fmla="*/ 0 w 25"/>
                    <a:gd name="T7" fmla="*/ 1 h 4"/>
                    <a:gd name="T8" fmla="*/ 0 w 25"/>
                    <a:gd name="T9" fmla="*/ 1 h 4"/>
                    <a:gd name="T10" fmla="*/ 0 w 25"/>
                    <a:gd name="T11" fmla="*/ 0 h 4"/>
                    <a:gd name="T12" fmla="*/ 25 w 25"/>
                    <a:gd name="T13" fmla="*/ 2 h 4"/>
                    <a:gd name="T14" fmla="*/ 25 w 25"/>
                    <a:gd name="T15" fmla="*/ 3 h 4"/>
                    <a:gd name="T16" fmla="*/ 25 w 25"/>
                    <a:gd name="T17" fmla="*/ 3 h 4"/>
                    <a:gd name="T18" fmla="*/ 25 w 25"/>
                    <a:gd name="T19" fmla="*/ 4 h 4"/>
                    <a:gd name="T20" fmla="*/ 25 w 25"/>
                    <a:gd name="T21" fmla="*/ 4 h 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4"/>
                    <a:gd name="T35" fmla="*/ 25 w 25"/>
                    <a:gd name="T36" fmla="*/ 4 h 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4">
                      <a:moveTo>
                        <a:pt x="25" y="4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5" y="2"/>
                      </a:lnTo>
                      <a:lnTo>
                        <a:pt x="25" y="3"/>
                      </a:lnTo>
                      <a:lnTo>
                        <a:pt x="25" y="4"/>
                      </a:lnTo>
                      <a:close/>
                    </a:path>
                  </a:pathLst>
                </a:custGeom>
                <a:solidFill>
                  <a:srgbClr val="4444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82" name="Freeform 1182">
                  <a:extLst>
                    <a:ext uri="{FF2B5EF4-FFF2-40B4-BE49-F238E27FC236}">
                      <a16:creationId xmlns:a16="http://schemas.microsoft.com/office/drawing/2014/main" id="{DB99EE26-80AA-495F-886D-00C24E9F0F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121"/>
                  <a:ext cx="25" cy="3"/>
                </a:xfrm>
                <a:custGeom>
                  <a:avLst/>
                  <a:gdLst>
                    <a:gd name="T0" fmla="*/ 25 w 25"/>
                    <a:gd name="T1" fmla="*/ 3 h 3"/>
                    <a:gd name="T2" fmla="*/ 0 w 25"/>
                    <a:gd name="T3" fmla="*/ 1 h 3"/>
                    <a:gd name="T4" fmla="*/ 0 w 25"/>
                    <a:gd name="T5" fmla="*/ 1 h 3"/>
                    <a:gd name="T6" fmla="*/ 0 w 25"/>
                    <a:gd name="T7" fmla="*/ 0 h 3"/>
                    <a:gd name="T8" fmla="*/ 0 w 25"/>
                    <a:gd name="T9" fmla="*/ 0 h 3"/>
                    <a:gd name="T10" fmla="*/ 0 w 25"/>
                    <a:gd name="T11" fmla="*/ 0 h 3"/>
                    <a:gd name="T12" fmla="*/ 24 w 25"/>
                    <a:gd name="T13" fmla="*/ 2 h 3"/>
                    <a:gd name="T14" fmla="*/ 24 w 25"/>
                    <a:gd name="T15" fmla="*/ 2 h 3"/>
                    <a:gd name="T16" fmla="*/ 24 w 25"/>
                    <a:gd name="T17" fmla="*/ 2 h 3"/>
                    <a:gd name="T18" fmla="*/ 24 w 25"/>
                    <a:gd name="T19" fmla="*/ 2 h 3"/>
                    <a:gd name="T20" fmla="*/ 24 w 25"/>
                    <a:gd name="T21" fmla="*/ 3 h 3"/>
                    <a:gd name="T22" fmla="*/ 24 w 25"/>
                    <a:gd name="T23" fmla="*/ 3 h 3"/>
                    <a:gd name="T24" fmla="*/ 25 w 25"/>
                    <a:gd name="T25" fmla="*/ 3 h 3"/>
                    <a:gd name="T26" fmla="*/ 25 w 25"/>
                    <a:gd name="T27" fmla="*/ 3 h 3"/>
                    <a:gd name="T28" fmla="*/ 25 w 25"/>
                    <a:gd name="T29" fmla="*/ 3 h 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3"/>
                    <a:gd name="T47" fmla="*/ 25 w 25"/>
                    <a:gd name="T48" fmla="*/ 3 h 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3">
                      <a:moveTo>
                        <a:pt x="25" y="3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4" y="2"/>
                      </a:lnTo>
                      <a:lnTo>
                        <a:pt x="24" y="3"/>
                      </a:lnTo>
                      <a:lnTo>
                        <a:pt x="25" y="3"/>
                      </a:lnTo>
                      <a:close/>
                    </a:path>
                  </a:pathLst>
                </a:custGeom>
                <a:solidFill>
                  <a:srgbClr val="5B5B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83" name="Freeform 1183">
                  <a:extLst>
                    <a:ext uri="{FF2B5EF4-FFF2-40B4-BE49-F238E27FC236}">
                      <a16:creationId xmlns:a16="http://schemas.microsoft.com/office/drawing/2014/main" id="{EF4A8804-3E6A-4A74-A907-A641C99A7A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119"/>
                  <a:ext cx="24" cy="4"/>
                </a:xfrm>
                <a:custGeom>
                  <a:avLst/>
                  <a:gdLst>
                    <a:gd name="T0" fmla="*/ 24 w 24"/>
                    <a:gd name="T1" fmla="*/ 4 h 4"/>
                    <a:gd name="T2" fmla="*/ 0 w 24"/>
                    <a:gd name="T3" fmla="*/ 2 h 4"/>
                    <a:gd name="T4" fmla="*/ 0 w 24"/>
                    <a:gd name="T5" fmla="*/ 1 h 4"/>
                    <a:gd name="T6" fmla="*/ 0 w 24"/>
                    <a:gd name="T7" fmla="*/ 1 h 4"/>
                    <a:gd name="T8" fmla="*/ 0 w 24"/>
                    <a:gd name="T9" fmla="*/ 1 h 4"/>
                    <a:gd name="T10" fmla="*/ 0 w 24"/>
                    <a:gd name="T11" fmla="*/ 0 h 4"/>
                    <a:gd name="T12" fmla="*/ 23 w 24"/>
                    <a:gd name="T13" fmla="*/ 2 h 4"/>
                    <a:gd name="T14" fmla="*/ 23 w 24"/>
                    <a:gd name="T15" fmla="*/ 2 h 4"/>
                    <a:gd name="T16" fmla="*/ 23 w 24"/>
                    <a:gd name="T17" fmla="*/ 3 h 4"/>
                    <a:gd name="T18" fmla="*/ 23 w 24"/>
                    <a:gd name="T19" fmla="*/ 3 h 4"/>
                    <a:gd name="T20" fmla="*/ 23 w 24"/>
                    <a:gd name="T21" fmla="*/ 3 h 4"/>
                    <a:gd name="T22" fmla="*/ 23 w 24"/>
                    <a:gd name="T23" fmla="*/ 3 h 4"/>
                    <a:gd name="T24" fmla="*/ 24 w 24"/>
                    <a:gd name="T25" fmla="*/ 3 h 4"/>
                    <a:gd name="T26" fmla="*/ 24 w 24"/>
                    <a:gd name="T27" fmla="*/ 4 h 4"/>
                    <a:gd name="T28" fmla="*/ 24 w 24"/>
                    <a:gd name="T29" fmla="*/ 4 h 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4"/>
                    <a:gd name="T46" fmla="*/ 0 h 4"/>
                    <a:gd name="T47" fmla="*/ 24 w 24"/>
                    <a:gd name="T48" fmla="*/ 4 h 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4" h="4">
                      <a:moveTo>
                        <a:pt x="24" y="4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3" y="2"/>
                      </a:lnTo>
                      <a:lnTo>
                        <a:pt x="23" y="3"/>
                      </a:lnTo>
                      <a:lnTo>
                        <a:pt x="24" y="3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solidFill>
                  <a:srgbClr val="7272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84" name="Freeform 1184">
                  <a:extLst>
                    <a:ext uri="{FF2B5EF4-FFF2-40B4-BE49-F238E27FC236}">
                      <a16:creationId xmlns:a16="http://schemas.microsoft.com/office/drawing/2014/main" id="{E6718C04-8964-4BEE-8368-8649B4FBDE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118"/>
                  <a:ext cx="23" cy="3"/>
                </a:xfrm>
                <a:custGeom>
                  <a:avLst/>
                  <a:gdLst>
                    <a:gd name="T0" fmla="*/ 23 w 23"/>
                    <a:gd name="T1" fmla="*/ 3 h 3"/>
                    <a:gd name="T2" fmla="*/ 0 w 23"/>
                    <a:gd name="T3" fmla="*/ 1 h 3"/>
                    <a:gd name="T4" fmla="*/ 0 w 23"/>
                    <a:gd name="T5" fmla="*/ 1 h 3"/>
                    <a:gd name="T6" fmla="*/ 0 w 23"/>
                    <a:gd name="T7" fmla="*/ 0 h 3"/>
                    <a:gd name="T8" fmla="*/ 0 w 23"/>
                    <a:gd name="T9" fmla="*/ 0 h 3"/>
                    <a:gd name="T10" fmla="*/ 0 w 23"/>
                    <a:gd name="T11" fmla="*/ 0 h 3"/>
                    <a:gd name="T12" fmla="*/ 21 w 23"/>
                    <a:gd name="T13" fmla="*/ 2 h 3"/>
                    <a:gd name="T14" fmla="*/ 21 w 23"/>
                    <a:gd name="T15" fmla="*/ 2 h 3"/>
                    <a:gd name="T16" fmla="*/ 22 w 23"/>
                    <a:gd name="T17" fmla="*/ 2 h 3"/>
                    <a:gd name="T18" fmla="*/ 22 w 23"/>
                    <a:gd name="T19" fmla="*/ 2 h 3"/>
                    <a:gd name="T20" fmla="*/ 22 w 23"/>
                    <a:gd name="T21" fmla="*/ 2 h 3"/>
                    <a:gd name="T22" fmla="*/ 22 w 23"/>
                    <a:gd name="T23" fmla="*/ 2 h 3"/>
                    <a:gd name="T24" fmla="*/ 22 w 23"/>
                    <a:gd name="T25" fmla="*/ 2 h 3"/>
                    <a:gd name="T26" fmla="*/ 22 w 23"/>
                    <a:gd name="T27" fmla="*/ 2 h 3"/>
                    <a:gd name="T28" fmla="*/ 22 w 23"/>
                    <a:gd name="T29" fmla="*/ 3 h 3"/>
                    <a:gd name="T30" fmla="*/ 23 w 23"/>
                    <a:gd name="T31" fmla="*/ 3 h 3"/>
                    <a:gd name="T32" fmla="*/ 23 w 23"/>
                    <a:gd name="T33" fmla="*/ 3 h 3"/>
                    <a:gd name="T34" fmla="*/ 23 w 23"/>
                    <a:gd name="T35" fmla="*/ 3 h 3"/>
                    <a:gd name="T36" fmla="*/ 23 w 23"/>
                    <a:gd name="T37" fmla="*/ 3 h 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3"/>
                    <a:gd name="T58" fmla="*/ 0 h 3"/>
                    <a:gd name="T59" fmla="*/ 23 w 23"/>
                    <a:gd name="T60" fmla="*/ 3 h 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3" h="3">
                      <a:moveTo>
                        <a:pt x="23" y="3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1" y="2"/>
                      </a:lnTo>
                      <a:lnTo>
                        <a:pt x="22" y="2"/>
                      </a:lnTo>
                      <a:lnTo>
                        <a:pt x="22" y="3"/>
                      </a:lnTo>
                      <a:lnTo>
                        <a:pt x="23" y="3"/>
                      </a:lnTo>
                      <a:close/>
                    </a:path>
                  </a:pathLst>
                </a:custGeom>
                <a:solidFill>
                  <a:srgbClr val="8C8C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85" name="Freeform 1185">
                  <a:extLst>
                    <a:ext uri="{FF2B5EF4-FFF2-40B4-BE49-F238E27FC236}">
                      <a16:creationId xmlns:a16="http://schemas.microsoft.com/office/drawing/2014/main" id="{ADCC5E24-C70D-4E11-A31D-CFF617ABE4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116"/>
                  <a:ext cx="21" cy="4"/>
                </a:xfrm>
                <a:custGeom>
                  <a:avLst/>
                  <a:gdLst>
                    <a:gd name="T0" fmla="*/ 21 w 21"/>
                    <a:gd name="T1" fmla="*/ 4 h 4"/>
                    <a:gd name="T2" fmla="*/ 0 w 21"/>
                    <a:gd name="T3" fmla="*/ 2 h 4"/>
                    <a:gd name="T4" fmla="*/ 0 w 21"/>
                    <a:gd name="T5" fmla="*/ 1 h 4"/>
                    <a:gd name="T6" fmla="*/ 0 w 21"/>
                    <a:gd name="T7" fmla="*/ 1 h 4"/>
                    <a:gd name="T8" fmla="*/ 0 w 21"/>
                    <a:gd name="T9" fmla="*/ 0 h 4"/>
                    <a:gd name="T10" fmla="*/ 0 w 21"/>
                    <a:gd name="T11" fmla="*/ 0 h 4"/>
                    <a:gd name="T12" fmla="*/ 20 w 21"/>
                    <a:gd name="T13" fmla="*/ 2 h 4"/>
                    <a:gd name="T14" fmla="*/ 20 w 21"/>
                    <a:gd name="T15" fmla="*/ 2 h 4"/>
                    <a:gd name="T16" fmla="*/ 20 w 21"/>
                    <a:gd name="T17" fmla="*/ 2 h 4"/>
                    <a:gd name="T18" fmla="*/ 20 w 21"/>
                    <a:gd name="T19" fmla="*/ 2 h 4"/>
                    <a:gd name="T20" fmla="*/ 20 w 21"/>
                    <a:gd name="T21" fmla="*/ 3 h 4"/>
                    <a:gd name="T22" fmla="*/ 21 w 21"/>
                    <a:gd name="T23" fmla="*/ 3 h 4"/>
                    <a:gd name="T24" fmla="*/ 21 w 21"/>
                    <a:gd name="T25" fmla="*/ 3 h 4"/>
                    <a:gd name="T26" fmla="*/ 21 w 21"/>
                    <a:gd name="T27" fmla="*/ 3 h 4"/>
                    <a:gd name="T28" fmla="*/ 21 w 21"/>
                    <a:gd name="T29" fmla="*/ 4 h 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1"/>
                    <a:gd name="T46" fmla="*/ 0 h 4"/>
                    <a:gd name="T47" fmla="*/ 21 w 21"/>
                    <a:gd name="T48" fmla="*/ 4 h 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1" h="4">
                      <a:moveTo>
                        <a:pt x="21" y="4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0" y="2"/>
                      </a:lnTo>
                      <a:lnTo>
                        <a:pt x="20" y="3"/>
                      </a:lnTo>
                      <a:lnTo>
                        <a:pt x="21" y="3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solidFill>
                  <a:srgbClr val="A3A3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86" name="Freeform 1186">
                  <a:extLst>
                    <a:ext uri="{FF2B5EF4-FFF2-40B4-BE49-F238E27FC236}">
                      <a16:creationId xmlns:a16="http://schemas.microsoft.com/office/drawing/2014/main" id="{B6847F0D-D494-4ADF-98F4-B60D635CFC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114"/>
                  <a:ext cx="20" cy="4"/>
                </a:xfrm>
                <a:custGeom>
                  <a:avLst/>
                  <a:gdLst>
                    <a:gd name="T0" fmla="*/ 20 w 20"/>
                    <a:gd name="T1" fmla="*/ 4 h 4"/>
                    <a:gd name="T2" fmla="*/ 0 w 20"/>
                    <a:gd name="T3" fmla="*/ 2 h 4"/>
                    <a:gd name="T4" fmla="*/ 0 w 20"/>
                    <a:gd name="T5" fmla="*/ 2 h 4"/>
                    <a:gd name="T6" fmla="*/ 0 w 20"/>
                    <a:gd name="T7" fmla="*/ 1 h 4"/>
                    <a:gd name="T8" fmla="*/ 0 w 20"/>
                    <a:gd name="T9" fmla="*/ 1 h 4"/>
                    <a:gd name="T10" fmla="*/ 0 w 20"/>
                    <a:gd name="T11" fmla="*/ 0 h 4"/>
                    <a:gd name="T12" fmla="*/ 18 w 20"/>
                    <a:gd name="T13" fmla="*/ 2 h 4"/>
                    <a:gd name="T14" fmla="*/ 18 w 20"/>
                    <a:gd name="T15" fmla="*/ 2 h 4"/>
                    <a:gd name="T16" fmla="*/ 18 w 20"/>
                    <a:gd name="T17" fmla="*/ 3 h 4"/>
                    <a:gd name="T18" fmla="*/ 18 w 20"/>
                    <a:gd name="T19" fmla="*/ 3 h 4"/>
                    <a:gd name="T20" fmla="*/ 19 w 20"/>
                    <a:gd name="T21" fmla="*/ 3 h 4"/>
                    <a:gd name="T22" fmla="*/ 19 w 20"/>
                    <a:gd name="T23" fmla="*/ 3 h 4"/>
                    <a:gd name="T24" fmla="*/ 19 w 20"/>
                    <a:gd name="T25" fmla="*/ 3 h 4"/>
                    <a:gd name="T26" fmla="*/ 19 w 20"/>
                    <a:gd name="T27" fmla="*/ 4 h 4"/>
                    <a:gd name="T28" fmla="*/ 20 w 20"/>
                    <a:gd name="T29" fmla="*/ 4 h 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0"/>
                    <a:gd name="T46" fmla="*/ 0 h 4"/>
                    <a:gd name="T47" fmla="*/ 20 w 20"/>
                    <a:gd name="T48" fmla="*/ 4 h 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0" h="4">
                      <a:moveTo>
                        <a:pt x="20" y="4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8" y="2"/>
                      </a:lnTo>
                      <a:lnTo>
                        <a:pt x="18" y="3"/>
                      </a:lnTo>
                      <a:lnTo>
                        <a:pt x="19" y="3"/>
                      </a:lnTo>
                      <a:lnTo>
                        <a:pt x="19" y="4"/>
                      </a:lnTo>
                      <a:lnTo>
                        <a:pt x="20" y="4"/>
                      </a:lnTo>
                      <a:close/>
                    </a:path>
                  </a:pathLst>
                </a:custGeom>
                <a:solidFill>
                  <a:srgbClr val="BABA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87" name="Freeform 1187">
                  <a:extLst>
                    <a:ext uri="{FF2B5EF4-FFF2-40B4-BE49-F238E27FC236}">
                      <a16:creationId xmlns:a16="http://schemas.microsoft.com/office/drawing/2014/main" id="{BA087B4B-DE86-4BBB-962D-CB3210B94A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113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0 w 18"/>
                    <a:gd name="T3" fmla="*/ 1 h 3"/>
                    <a:gd name="T4" fmla="*/ 0 w 18"/>
                    <a:gd name="T5" fmla="*/ 1 h 3"/>
                    <a:gd name="T6" fmla="*/ 0 w 18"/>
                    <a:gd name="T7" fmla="*/ 1 h 3"/>
                    <a:gd name="T8" fmla="*/ 0 w 18"/>
                    <a:gd name="T9" fmla="*/ 0 h 3"/>
                    <a:gd name="T10" fmla="*/ 0 w 18"/>
                    <a:gd name="T11" fmla="*/ 0 h 3"/>
                    <a:gd name="T12" fmla="*/ 16 w 18"/>
                    <a:gd name="T13" fmla="*/ 1 h 3"/>
                    <a:gd name="T14" fmla="*/ 16 w 18"/>
                    <a:gd name="T15" fmla="*/ 2 h 3"/>
                    <a:gd name="T16" fmla="*/ 16 w 18"/>
                    <a:gd name="T17" fmla="*/ 2 h 3"/>
                    <a:gd name="T18" fmla="*/ 16 w 18"/>
                    <a:gd name="T19" fmla="*/ 2 h 3"/>
                    <a:gd name="T20" fmla="*/ 17 w 18"/>
                    <a:gd name="T21" fmla="*/ 2 h 3"/>
                    <a:gd name="T22" fmla="*/ 17 w 18"/>
                    <a:gd name="T23" fmla="*/ 2 h 3"/>
                    <a:gd name="T24" fmla="*/ 17 w 18"/>
                    <a:gd name="T25" fmla="*/ 3 h 3"/>
                    <a:gd name="T26" fmla="*/ 17 w 18"/>
                    <a:gd name="T27" fmla="*/ 3 h 3"/>
                    <a:gd name="T28" fmla="*/ 18 w 18"/>
                    <a:gd name="T29" fmla="*/ 3 h 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8"/>
                    <a:gd name="T46" fmla="*/ 0 h 3"/>
                    <a:gd name="T47" fmla="*/ 18 w 18"/>
                    <a:gd name="T48" fmla="*/ 3 h 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8" h="3">
                      <a:moveTo>
                        <a:pt x="18" y="3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6" y="1"/>
                      </a:lnTo>
                      <a:lnTo>
                        <a:pt x="16" y="2"/>
                      </a:lnTo>
                      <a:lnTo>
                        <a:pt x="17" y="2"/>
                      </a:lnTo>
                      <a:lnTo>
                        <a:pt x="17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CECE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88" name="Freeform 1188">
                  <a:extLst>
                    <a:ext uri="{FF2B5EF4-FFF2-40B4-BE49-F238E27FC236}">
                      <a16:creationId xmlns:a16="http://schemas.microsoft.com/office/drawing/2014/main" id="{D33786D4-E30D-45D8-B923-66BB2C1DD0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111"/>
                  <a:ext cx="16" cy="3"/>
                </a:xfrm>
                <a:custGeom>
                  <a:avLst/>
                  <a:gdLst>
                    <a:gd name="T0" fmla="*/ 16 w 16"/>
                    <a:gd name="T1" fmla="*/ 3 h 3"/>
                    <a:gd name="T2" fmla="*/ 0 w 16"/>
                    <a:gd name="T3" fmla="*/ 2 h 3"/>
                    <a:gd name="T4" fmla="*/ 0 w 16"/>
                    <a:gd name="T5" fmla="*/ 2 h 3"/>
                    <a:gd name="T6" fmla="*/ 0 w 16"/>
                    <a:gd name="T7" fmla="*/ 1 h 3"/>
                    <a:gd name="T8" fmla="*/ 0 w 16"/>
                    <a:gd name="T9" fmla="*/ 1 h 3"/>
                    <a:gd name="T10" fmla="*/ 0 w 16"/>
                    <a:gd name="T11" fmla="*/ 0 h 3"/>
                    <a:gd name="T12" fmla="*/ 13 w 16"/>
                    <a:gd name="T13" fmla="*/ 2 h 3"/>
                    <a:gd name="T14" fmla="*/ 14 w 16"/>
                    <a:gd name="T15" fmla="*/ 2 h 3"/>
                    <a:gd name="T16" fmla="*/ 14 w 16"/>
                    <a:gd name="T17" fmla="*/ 2 h 3"/>
                    <a:gd name="T18" fmla="*/ 14 w 16"/>
                    <a:gd name="T19" fmla="*/ 2 h 3"/>
                    <a:gd name="T20" fmla="*/ 15 w 16"/>
                    <a:gd name="T21" fmla="*/ 2 h 3"/>
                    <a:gd name="T22" fmla="*/ 15 w 16"/>
                    <a:gd name="T23" fmla="*/ 3 h 3"/>
                    <a:gd name="T24" fmla="*/ 15 w 16"/>
                    <a:gd name="T25" fmla="*/ 3 h 3"/>
                    <a:gd name="T26" fmla="*/ 15 w 16"/>
                    <a:gd name="T27" fmla="*/ 3 h 3"/>
                    <a:gd name="T28" fmla="*/ 16 w 16"/>
                    <a:gd name="T29" fmla="*/ 3 h 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6"/>
                    <a:gd name="T46" fmla="*/ 0 h 3"/>
                    <a:gd name="T47" fmla="*/ 16 w 16"/>
                    <a:gd name="T48" fmla="*/ 3 h 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6" h="3">
                      <a:moveTo>
                        <a:pt x="16" y="3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3" y="2"/>
                      </a:lnTo>
                      <a:lnTo>
                        <a:pt x="14" y="2"/>
                      </a:ln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E5E5E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89" name="Freeform 1189">
                  <a:extLst>
                    <a:ext uri="{FF2B5EF4-FFF2-40B4-BE49-F238E27FC236}">
                      <a16:creationId xmlns:a16="http://schemas.microsoft.com/office/drawing/2014/main" id="{0E773047-B07D-410A-A38F-D5C7A8F46A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110"/>
                  <a:ext cx="13" cy="3"/>
                </a:xfrm>
                <a:custGeom>
                  <a:avLst/>
                  <a:gdLst>
                    <a:gd name="T0" fmla="*/ 13 w 13"/>
                    <a:gd name="T1" fmla="*/ 3 h 3"/>
                    <a:gd name="T2" fmla="*/ 0 w 13"/>
                    <a:gd name="T3" fmla="*/ 1 h 3"/>
                    <a:gd name="T4" fmla="*/ 1 w 13"/>
                    <a:gd name="T5" fmla="*/ 1 h 3"/>
                    <a:gd name="T6" fmla="*/ 1 w 13"/>
                    <a:gd name="T7" fmla="*/ 1 h 3"/>
                    <a:gd name="T8" fmla="*/ 1 w 13"/>
                    <a:gd name="T9" fmla="*/ 0 h 3"/>
                    <a:gd name="T10" fmla="*/ 1 w 13"/>
                    <a:gd name="T11" fmla="*/ 0 h 3"/>
                    <a:gd name="T12" fmla="*/ 11 w 13"/>
                    <a:gd name="T13" fmla="*/ 1 h 3"/>
                    <a:gd name="T14" fmla="*/ 11 w 13"/>
                    <a:gd name="T15" fmla="*/ 1 h 3"/>
                    <a:gd name="T16" fmla="*/ 12 w 13"/>
                    <a:gd name="T17" fmla="*/ 1 h 3"/>
                    <a:gd name="T18" fmla="*/ 12 w 13"/>
                    <a:gd name="T19" fmla="*/ 1 h 3"/>
                    <a:gd name="T20" fmla="*/ 12 w 13"/>
                    <a:gd name="T21" fmla="*/ 2 h 3"/>
                    <a:gd name="T22" fmla="*/ 13 w 13"/>
                    <a:gd name="T23" fmla="*/ 2 h 3"/>
                    <a:gd name="T24" fmla="*/ 13 w 13"/>
                    <a:gd name="T25" fmla="*/ 2 h 3"/>
                    <a:gd name="T26" fmla="*/ 13 w 13"/>
                    <a:gd name="T27" fmla="*/ 2 h 3"/>
                    <a:gd name="T28" fmla="*/ 13 w 13"/>
                    <a:gd name="T29" fmla="*/ 3 h 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3"/>
                    <a:gd name="T46" fmla="*/ 0 h 3"/>
                    <a:gd name="T47" fmla="*/ 13 w 13"/>
                    <a:gd name="T48" fmla="*/ 3 h 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3" h="3">
                      <a:moveTo>
                        <a:pt x="13" y="3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1" y="1"/>
                      </a:lnTo>
                      <a:lnTo>
                        <a:pt x="12" y="1"/>
                      </a:lnTo>
                      <a:lnTo>
                        <a:pt x="12" y="2"/>
                      </a:lnTo>
                      <a:lnTo>
                        <a:pt x="13" y="2"/>
                      </a:lnTo>
                      <a:lnTo>
                        <a:pt x="13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90" name="Freeform 1190">
                  <a:extLst>
                    <a:ext uri="{FF2B5EF4-FFF2-40B4-BE49-F238E27FC236}">
                      <a16:creationId xmlns:a16="http://schemas.microsoft.com/office/drawing/2014/main" id="{60B2200C-7521-4122-A174-DF0B957A2D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" y="107"/>
                  <a:ext cx="10" cy="4"/>
                </a:xfrm>
                <a:custGeom>
                  <a:avLst/>
                  <a:gdLst>
                    <a:gd name="T0" fmla="*/ 10 w 10"/>
                    <a:gd name="T1" fmla="*/ 4 h 4"/>
                    <a:gd name="T2" fmla="*/ 0 w 10"/>
                    <a:gd name="T3" fmla="*/ 3 h 4"/>
                    <a:gd name="T4" fmla="*/ 0 w 10"/>
                    <a:gd name="T5" fmla="*/ 2 h 4"/>
                    <a:gd name="T6" fmla="*/ 0 w 10"/>
                    <a:gd name="T7" fmla="*/ 2 h 4"/>
                    <a:gd name="T8" fmla="*/ 0 w 10"/>
                    <a:gd name="T9" fmla="*/ 1 h 4"/>
                    <a:gd name="T10" fmla="*/ 0 w 10"/>
                    <a:gd name="T11" fmla="*/ 1 h 4"/>
                    <a:gd name="T12" fmla="*/ 0 w 10"/>
                    <a:gd name="T13" fmla="*/ 1 h 4"/>
                    <a:gd name="T14" fmla="*/ 0 w 10"/>
                    <a:gd name="T15" fmla="*/ 1 h 4"/>
                    <a:gd name="T16" fmla="*/ 1 w 10"/>
                    <a:gd name="T17" fmla="*/ 0 h 4"/>
                    <a:gd name="T18" fmla="*/ 1 w 10"/>
                    <a:gd name="T19" fmla="*/ 0 h 4"/>
                    <a:gd name="T20" fmla="*/ 1 w 10"/>
                    <a:gd name="T21" fmla="*/ 0 h 4"/>
                    <a:gd name="T22" fmla="*/ 2 w 10"/>
                    <a:gd name="T23" fmla="*/ 0 h 4"/>
                    <a:gd name="T24" fmla="*/ 2 w 10"/>
                    <a:gd name="T25" fmla="*/ 0 h 4"/>
                    <a:gd name="T26" fmla="*/ 2 w 10"/>
                    <a:gd name="T27" fmla="*/ 0 h 4"/>
                    <a:gd name="T28" fmla="*/ 2 w 10"/>
                    <a:gd name="T29" fmla="*/ 0 h 4"/>
                    <a:gd name="T30" fmla="*/ 3 w 10"/>
                    <a:gd name="T31" fmla="*/ 0 h 4"/>
                    <a:gd name="T32" fmla="*/ 3 w 10"/>
                    <a:gd name="T33" fmla="*/ 0 h 4"/>
                    <a:gd name="T34" fmla="*/ 3 w 10"/>
                    <a:gd name="T35" fmla="*/ 0 h 4"/>
                    <a:gd name="T36" fmla="*/ 4 w 10"/>
                    <a:gd name="T37" fmla="*/ 0 h 4"/>
                    <a:gd name="T38" fmla="*/ 4 w 10"/>
                    <a:gd name="T39" fmla="*/ 1 h 4"/>
                    <a:gd name="T40" fmla="*/ 4 w 10"/>
                    <a:gd name="T41" fmla="*/ 1 h 4"/>
                    <a:gd name="T42" fmla="*/ 5 w 10"/>
                    <a:gd name="T43" fmla="*/ 1 h 4"/>
                    <a:gd name="T44" fmla="*/ 5 w 10"/>
                    <a:gd name="T45" fmla="*/ 1 h 4"/>
                    <a:gd name="T46" fmla="*/ 5 w 10"/>
                    <a:gd name="T47" fmla="*/ 1 h 4"/>
                    <a:gd name="T48" fmla="*/ 5 w 10"/>
                    <a:gd name="T49" fmla="*/ 1 h 4"/>
                    <a:gd name="T50" fmla="*/ 6 w 10"/>
                    <a:gd name="T51" fmla="*/ 1 h 4"/>
                    <a:gd name="T52" fmla="*/ 6 w 10"/>
                    <a:gd name="T53" fmla="*/ 1 h 4"/>
                    <a:gd name="T54" fmla="*/ 6 w 10"/>
                    <a:gd name="T55" fmla="*/ 2 h 4"/>
                    <a:gd name="T56" fmla="*/ 7 w 10"/>
                    <a:gd name="T57" fmla="*/ 2 h 4"/>
                    <a:gd name="T58" fmla="*/ 7 w 10"/>
                    <a:gd name="T59" fmla="*/ 2 h 4"/>
                    <a:gd name="T60" fmla="*/ 7 w 10"/>
                    <a:gd name="T61" fmla="*/ 2 h 4"/>
                    <a:gd name="T62" fmla="*/ 8 w 10"/>
                    <a:gd name="T63" fmla="*/ 2 h 4"/>
                    <a:gd name="T64" fmla="*/ 8 w 10"/>
                    <a:gd name="T65" fmla="*/ 2 h 4"/>
                    <a:gd name="T66" fmla="*/ 8 w 10"/>
                    <a:gd name="T67" fmla="*/ 3 h 4"/>
                    <a:gd name="T68" fmla="*/ 9 w 10"/>
                    <a:gd name="T69" fmla="*/ 3 h 4"/>
                    <a:gd name="T70" fmla="*/ 9 w 10"/>
                    <a:gd name="T71" fmla="*/ 3 h 4"/>
                    <a:gd name="T72" fmla="*/ 9 w 10"/>
                    <a:gd name="T73" fmla="*/ 3 h 4"/>
                    <a:gd name="T74" fmla="*/ 9 w 10"/>
                    <a:gd name="T75" fmla="*/ 3 h 4"/>
                    <a:gd name="T76" fmla="*/ 10 w 10"/>
                    <a:gd name="T77" fmla="*/ 4 h 4"/>
                    <a:gd name="T78" fmla="*/ 10 w 10"/>
                    <a:gd name="T79" fmla="*/ 4 h 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0"/>
                    <a:gd name="T121" fmla="*/ 0 h 4"/>
                    <a:gd name="T122" fmla="*/ 10 w 10"/>
                    <a:gd name="T123" fmla="*/ 4 h 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0" h="4">
                      <a:moveTo>
                        <a:pt x="10" y="4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8" y="3"/>
                      </a:lnTo>
                      <a:lnTo>
                        <a:pt x="9" y="3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91" name="Freeform 1191">
                  <a:extLst>
                    <a:ext uri="{FF2B5EF4-FFF2-40B4-BE49-F238E27FC236}">
                      <a16:creationId xmlns:a16="http://schemas.microsoft.com/office/drawing/2014/main" id="{92FCD00F-1180-4B16-B31C-631298DF18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" y="68"/>
                  <a:ext cx="4" cy="2"/>
                </a:xfrm>
                <a:custGeom>
                  <a:avLst/>
                  <a:gdLst>
                    <a:gd name="T0" fmla="*/ 0 w 4"/>
                    <a:gd name="T1" fmla="*/ 2 h 2"/>
                    <a:gd name="T2" fmla="*/ 4 w 4"/>
                    <a:gd name="T3" fmla="*/ 0 h 2"/>
                    <a:gd name="T4" fmla="*/ 4 w 4"/>
                    <a:gd name="T5" fmla="*/ 0 h 2"/>
                    <a:gd name="T6" fmla="*/ 4 w 4"/>
                    <a:gd name="T7" fmla="*/ 1 h 2"/>
                    <a:gd name="T8" fmla="*/ 3 w 4"/>
                    <a:gd name="T9" fmla="*/ 1 h 2"/>
                    <a:gd name="T10" fmla="*/ 3 w 4"/>
                    <a:gd name="T11" fmla="*/ 2 h 2"/>
                    <a:gd name="T12" fmla="*/ 3 w 4"/>
                    <a:gd name="T13" fmla="*/ 2 h 2"/>
                    <a:gd name="T14" fmla="*/ 2 w 4"/>
                    <a:gd name="T15" fmla="*/ 2 h 2"/>
                    <a:gd name="T16" fmla="*/ 2 w 4"/>
                    <a:gd name="T17" fmla="*/ 2 h 2"/>
                    <a:gd name="T18" fmla="*/ 2 w 4"/>
                    <a:gd name="T19" fmla="*/ 2 h 2"/>
                    <a:gd name="T20" fmla="*/ 1 w 4"/>
                    <a:gd name="T21" fmla="*/ 2 h 2"/>
                    <a:gd name="T22" fmla="*/ 1 w 4"/>
                    <a:gd name="T23" fmla="*/ 2 h 2"/>
                    <a:gd name="T24" fmla="*/ 0 w 4"/>
                    <a:gd name="T25" fmla="*/ 2 h 2"/>
                    <a:gd name="T26" fmla="*/ 0 w 4"/>
                    <a:gd name="T27" fmla="*/ 2 h 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"/>
                    <a:gd name="T43" fmla="*/ 0 h 2"/>
                    <a:gd name="T44" fmla="*/ 4 w 4"/>
                    <a:gd name="T45" fmla="*/ 2 h 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" h="2">
                      <a:moveTo>
                        <a:pt x="0" y="2"/>
                      </a:move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92" name="Freeform 1192">
                  <a:extLst>
                    <a:ext uri="{FF2B5EF4-FFF2-40B4-BE49-F238E27FC236}">
                      <a16:creationId xmlns:a16="http://schemas.microsoft.com/office/drawing/2014/main" id="{45342776-544C-4A63-8877-C3807FC3F2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" y="67"/>
                  <a:ext cx="6" cy="3"/>
                </a:xfrm>
                <a:custGeom>
                  <a:avLst/>
                  <a:gdLst>
                    <a:gd name="T0" fmla="*/ 6 w 6"/>
                    <a:gd name="T1" fmla="*/ 1 h 3"/>
                    <a:gd name="T2" fmla="*/ 2 w 6"/>
                    <a:gd name="T3" fmla="*/ 3 h 3"/>
                    <a:gd name="T4" fmla="*/ 2 w 6"/>
                    <a:gd name="T5" fmla="*/ 3 h 3"/>
                    <a:gd name="T6" fmla="*/ 1 w 6"/>
                    <a:gd name="T7" fmla="*/ 3 h 3"/>
                    <a:gd name="T8" fmla="*/ 1 w 6"/>
                    <a:gd name="T9" fmla="*/ 3 h 3"/>
                    <a:gd name="T10" fmla="*/ 1 w 6"/>
                    <a:gd name="T11" fmla="*/ 3 h 3"/>
                    <a:gd name="T12" fmla="*/ 0 w 6"/>
                    <a:gd name="T13" fmla="*/ 3 h 3"/>
                    <a:gd name="T14" fmla="*/ 0 w 6"/>
                    <a:gd name="T15" fmla="*/ 3 h 3"/>
                    <a:gd name="T16" fmla="*/ 0 w 6"/>
                    <a:gd name="T17" fmla="*/ 3 h 3"/>
                    <a:gd name="T18" fmla="*/ 0 w 6"/>
                    <a:gd name="T19" fmla="*/ 3 h 3"/>
                    <a:gd name="T20" fmla="*/ 6 w 6"/>
                    <a:gd name="T21" fmla="*/ 0 h 3"/>
                    <a:gd name="T22" fmla="*/ 6 w 6"/>
                    <a:gd name="T23" fmla="*/ 0 h 3"/>
                    <a:gd name="T24" fmla="*/ 6 w 6"/>
                    <a:gd name="T25" fmla="*/ 0 h 3"/>
                    <a:gd name="T26" fmla="*/ 6 w 6"/>
                    <a:gd name="T27" fmla="*/ 1 h 3"/>
                    <a:gd name="T28" fmla="*/ 6 w 6"/>
                    <a:gd name="T29" fmla="*/ 1 h 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"/>
                    <a:gd name="T46" fmla="*/ 0 h 3"/>
                    <a:gd name="T47" fmla="*/ 6 w 6"/>
                    <a:gd name="T48" fmla="*/ 3 h 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" h="3">
                      <a:moveTo>
                        <a:pt x="6" y="1"/>
                      </a:move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93" name="Freeform 1193">
                  <a:extLst>
                    <a:ext uri="{FF2B5EF4-FFF2-40B4-BE49-F238E27FC236}">
                      <a16:creationId xmlns:a16="http://schemas.microsoft.com/office/drawing/2014/main" id="{7A4306B7-D68A-4F65-9AB6-14305F35C7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" y="65"/>
                  <a:ext cx="8" cy="5"/>
                </a:xfrm>
                <a:custGeom>
                  <a:avLst/>
                  <a:gdLst>
                    <a:gd name="T0" fmla="*/ 8 w 8"/>
                    <a:gd name="T1" fmla="*/ 2 h 5"/>
                    <a:gd name="T2" fmla="*/ 2 w 8"/>
                    <a:gd name="T3" fmla="*/ 5 h 5"/>
                    <a:gd name="T4" fmla="*/ 1 w 8"/>
                    <a:gd name="T5" fmla="*/ 5 h 5"/>
                    <a:gd name="T6" fmla="*/ 1 w 8"/>
                    <a:gd name="T7" fmla="*/ 5 h 5"/>
                    <a:gd name="T8" fmla="*/ 1 w 8"/>
                    <a:gd name="T9" fmla="*/ 5 h 5"/>
                    <a:gd name="T10" fmla="*/ 1 w 8"/>
                    <a:gd name="T11" fmla="*/ 5 h 5"/>
                    <a:gd name="T12" fmla="*/ 1 w 8"/>
                    <a:gd name="T13" fmla="*/ 5 h 5"/>
                    <a:gd name="T14" fmla="*/ 1 w 8"/>
                    <a:gd name="T15" fmla="*/ 5 h 5"/>
                    <a:gd name="T16" fmla="*/ 1 w 8"/>
                    <a:gd name="T17" fmla="*/ 5 h 5"/>
                    <a:gd name="T18" fmla="*/ 1 w 8"/>
                    <a:gd name="T19" fmla="*/ 5 h 5"/>
                    <a:gd name="T20" fmla="*/ 1 w 8"/>
                    <a:gd name="T21" fmla="*/ 5 h 5"/>
                    <a:gd name="T22" fmla="*/ 0 w 8"/>
                    <a:gd name="T23" fmla="*/ 4 h 5"/>
                    <a:gd name="T24" fmla="*/ 8 w 8"/>
                    <a:gd name="T25" fmla="*/ 0 h 5"/>
                    <a:gd name="T26" fmla="*/ 8 w 8"/>
                    <a:gd name="T27" fmla="*/ 1 h 5"/>
                    <a:gd name="T28" fmla="*/ 8 w 8"/>
                    <a:gd name="T29" fmla="*/ 1 h 5"/>
                    <a:gd name="T30" fmla="*/ 8 w 8"/>
                    <a:gd name="T31" fmla="*/ 1 h 5"/>
                    <a:gd name="T32" fmla="*/ 8 w 8"/>
                    <a:gd name="T33" fmla="*/ 2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5"/>
                    <a:gd name="T53" fmla="*/ 8 w 8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5">
                      <a:moveTo>
                        <a:pt x="8" y="2"/>
                      </a:move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0" y="4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1616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94" name="Freeform 1194">
                  <a:extLst>
                    <a:ext uri="{FF2B5EF4-FFF2-40B4-BE49-F238E27FC236}">
                      <a16:creationId xmlns:a16="http://schemas.microsoft.com/office/drawing/2014/main" id="{CE3BCEC2-BB05-4812-BAF9-6727266F34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" y="64"/>
                  <a:ext cx="8" cy="5"/>
                </a:xfrm>
                <a:custGeom>
                  <a:avLst/>
                  <a:gdLst>
                    <a:gd name="T0" fmla="*/ 8 w 8"/>
                    <a:gd name="T1" fmla="*/ 1 h 5"/>
                    <a:gd name="T2" fmla="*/ 0 w 8"/>
                    <a:gd name="T3" fmla="*/ 5 h 5"/>
                    <a:gd name="T4" fmla="*/ 0 w 8"/>
                    <a:gd name="T5" fmla="*/ 5 h 5"/>
                    <a:gd name="T6" fmla="*/ 0 w 8"/>
                    <a:gd name="T7" fmla="*/ 5 h 5"/>
                    <a:gd name="T8" fmla="*/ 0 w 8"/>
                    <a:gd name="T9" fmla="*/ 5 h 5"/>
                    <a:gd name="T10" fmla="*/ 1 w 8"/>
                    <a:gd name="T11" fmla="*/ 4 h 5"/>
                    <a:gd name="T12" fmla="*/ 1 w 8"/>
                    <a:gd name="T13" fmla="*/ 4 h 5"/>
                    <a:gd name="T14" fmla="*/ 1 w 8"/>
                    <a:gd name="T15" fmla="*/ 3 h 5"/>
                    <a:gd name="T16" fmla="*/ 8 w 8"/>
                    <a:gd name="T17" fmla="*/ 0 h 5"/>
                    <a:gd name="T18" fmla="*/ 8 w 8"/>
                    <a:gd name="T19" fmla="*/ 0 h 5"/>
                    <a:gd name="T20" fmla="*/ 8 w 8"/>
                    <a:gd name="T21" fmla="*/ 1 h 5"/>
                    <a:gd name="T22" fmla="*/ 8 w 8"/>
                    <a:gd name="T23" fmla="*/ 1 h 5"/>
                    <a:gd name="T24" fmla="*/ 8 w 8"/>
                    <a:gd name="T25" fmla="*/ 1 h 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8"/>
                    <a:gd name="T40" fmla="*/ 0 h 5"/>
                    <a:gd name="T41" fmla="*/ 8 w 8"/>
                    <a:gd name="T42" fmla="*/ 5 h 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8" h="5">
                      <a:moveTo>
                        <a:pt x="8" y="1"/>
                      </a:moveTo>
                      <a:lnTo>
                        <a:pt x="0" y="5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8" y="0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95" name="Freeform 1195">
                  <a:extLst>
                    <a:ext uri="{FF2B5EF4-FFF2-40B4-BE49-F238E27FC236}">
                      <a16:creationId xmlns:a16="http://schemas.microsoft.com/office/drawing/2014/main" id="{56881D7F-DAAE-4DE6-BF5E-58F6F19133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" y="63"/>
                  <a:ext cx="7" cy="4"/>
                </a:xfrm>
                <a:custGeom>
                  <a:avLst/>
                  <a:gdLst>
                    <a:gd name="T0" fmla="*/ 7 w 7"/>
                    <a:gd name="T1" fmla="*/ 1 h 4"/>
                    <a:gd name="T2" fmla="*/ 0 w 7"/>
                    <a:gd name="T3" fmla="*/ 4 h 4"/>
                    <a:gd name="T4" fmla="*/ 0 w 7"/>
                    <a:gd name="T5" fmla="*/ 4 h 4"/>
                    <a:gd name="T6" fmla="*/ 0 w 7"/>
                    <a:gd name="T7" fmla="*/ 4 h 4"/>
                    <a:gd name="T8" fmla="*/ 0 w 7"/>
                    <a:gd name="T9" fmla="*/ 3 h 4"/>
                    <a:gd name="T10" fmla="*/ 0 w 7"/>
                    <a:gd name="T11" fmla="*/ 3 h 4"/>
                    <a:gd name="T12" fmla="*/ 6 w 7"/>
                    <a:gd name="T13" fmla="*/ 0 h 4"/>
                    <a:gd name="T14" fmla="*/ 6 w 7"/>
                    <a:gd name="T15" fmla="*/ 0 h 4"/>
                    <a:gd name="T16" fmla="*/ 6 w 7"/>
                    <a:gd name="T17" fmla="*/ 0 h 4"/>
                    <a:gd name="T18" fmla="*/ 7 w 7"/>
                    <a:gd name="T19" fmla="*/ 1 h 4"/>
                    <a:gd name="T20" fmla="*/ 7 w 7"/>
                    <a:gd name="T21" fmla="*/ 1 h 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7"/>
                    <a:gd name="T34" fmla="*/ 0 h 4"/>
                    <a:gd name="T35" fmla="*/ 7 w 7"/>
                    <a:gd name="T36" fmla="*/ 4 h 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7" h="4">
                      <a:moveTo>
                        <a:pt x="7" y="1"/>
                      </a:move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6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96" name="Freeform 1196">
                  <a:extLst>
                    <a:ext uri="{FF2B5EF4-FFF2-40B4-BE49-F238E27FC236}">
                      <a16:creationId xmlns:a16="http://schemas.microsoft.com/office/drawing/2014/main" id="{07B13E53-8276-473D-8547-C09D24C8A847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59" y="60"/>
                  <a:ext cx="8" cy="6"/>
                </a:xfrm>
                <a:custGeom>
                  <a:avLst/>
                  <a:gdLst>
                    <a:gd name="T0" fmla="*/ 6 w 8"/>
                    <a:gd name="T1" fmla="*/ 3 h 6"/>
                    <a:gd name="T2" fmla="*/ 0 w 8"/>
                    <a:gd name="T3" fmla="*/ 6 h 6"/>
                    <a:gd name="T4" fmla="*/ 0 w 8"/>
                    <a:gd name="T5" fmla="*/ 5 h 6"/>
                    <a:gd name="T6" fmla="*/ 1 w 8"/>
                    <a:gd name="T7" fmla="*/ 5 h 6"/>
                    <a:gd name="T8" fmla="*/ 1 w 8"/>
                    <a:gd name="T9" fmla="*/ 4 h 6"/>
                    <a:gd name="T10" fmla="*/ 1 w 8"/>
                    <a:gd name="T11" fmla="*/ 4 h 6"/>
                    <a:gd name="T12" fmla="*/ 6 w 8"/>
                    <a:gd name="T13" fmla="*/ 1 h 6"/>
                    <a:gd name="T14" fmla="*/ 6 w 8"/>
                    <a:gd name="T15" fmla="*/ 2 h 6"/>
                    <a:gd name="T16" fmla="*/ 6 w 8"/>
                    <a:gd name="T17" fmla="*/ 2 h 6"/>
                    <a:gd name="T18" fmla="*/ 6 w 8"/>
                    <a:gd name="T19" fmla="*/ 2 h 6"/>
                    <a:gd name="T20" fmla="*/ 6 w 8"/>
                    <a:gd name="T21" fmla="*/ 3 h 6"/>
                    <a:gd name="T22" fmla="*/ 6 w 8"/>
                    <a:gd name="T23" fmla="*/ 3 h 6"/>
                    <a:gd name="T24" fmla="*/ 7 w 8"/>
                    <a:gd name="T25" fmla="*/ 1 h 6"/>
                    <a:gd name="T26" fmla="*/ 8 w 8"/>
                    <a:gd name="T27" fmla="*/ 0 h 6"/>
                    <a:gd name="T28" fmla="*/ 8 w 8"/>
                    <a:gd name="T29" fmla="*/ 1 h 6"/>
                    <a:gd name="T30" fmla="*/ 8 w 8"/>
                    <a:gd name="T31" fmla="*/ 1 h 6"/>
                    <a:gd name="T32" fmla="*/ 8 w 8"/>
                    <a:gd name="T33" fmla="*/ 1 h 6"/>
                    <a:gd name="T34" fmla="*/ 8 w 8"/>
                    <a:gd name="T35" fmla="*/ 1 h 6"/>
                    <a:gd name="T36" fmla="*/ 8 w 8"/>
                    <a:gd name="T37" fmla="*/ 1 h 6"/>
                    <a:gd name="T38" fmla="*/ 7 w 8"/>
                    <a:gd name="T39" fmla="*/ 1 h 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8"/>
                    <a:gd name="T61" fmla="*/ 0 h 6"/>
                    <a:gd name="T62" fmla="*/ 8 w 8"/>
                    <a:gd name="T63" fmla="*/ 6 h 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8" h="6">
                      <a:moveTo>
                        <a:pt x="6" y="3"/>
                      </a:move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6" y="3"/>
                      </a:lnTo>
                      <a:close/>
                      <a:moveTo>
                        <a:pt x="7" y="1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606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97" name="Freeform 1197">
                  <a:extLst>
                    <a:ext uri="{FF2B5EF4-FFF2-40B4-BE49-F238E27FC236}">
                      <a16:creationId xmlns:a16="http://schemas.microsoft.com/office/drawing/2014/main" id="{EF2DAE9F-998E-4895-9BC5-6312FF31BF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" y="59"/>
                  <a:ext cx="7" cy="5"/>
                </a:xfrm>
                <a:custGeom>
                  <a:avLst/>
                  <a:gdLst>
                    <a:gd name="T0" fmla="*/ 7 w 7"/>
                    <a:gd name="T1" fmla="*/ 1 h 5"/>
                    <a:gd name="T2" fmla="*/ 6 w 7"/>
                    <a:gd name="T3" fmla="*/ 2 h 5"/>
                    <a:gd name="T4" fmla="*/ 6 w 7"/>
                    <a:gd name="T5" fmla="*/ 2 h 5"/>
                    <a:gd name="T6" fmla="*/ 6 w 7"/>
                    <a:gd name="T7" fmla="*/ 2 h 5"/>
                    <a:gd name="T8" fmla="*/ 6 w 7"/>
                    <a:gd name="T9" fmla="*/ 2 h 5"/>
                    <a:gd name="T10" fmla="*/ 6 w 7"/>
                    <a:gd name="T11" fmla="*/ 1 h 5"/>
                    <a:gd name="T12" fmla="*/ 6 w 7"/>
                    <a:gd name="T13" fmla="*/ 1 h 5"/>
                    <a:gd name="T14" fmla="*/ 6 w 7"/>
                    <a:gd name="T15" fmla="*/ 2 h 5"/>
                    <a:gd name="T16" fmla="*/ 6 w 7"/>
                    <a:gd name="T17" fmla="*/ 2 h 5"/>
                    <a:gd name="T18" fmla="*/ 5 w 7"/>
                    <a:gd name="T19" fmla="*/ 2 h 5"/>
                    <a:gd name="T20" fmla="*/ 5 w 7"/>
                    <a:gd name="T21" fmla="*/ 2 h 5"/>
                    <a:gd name="T22" fmla="*/ 5 w 7"/>
                    <a:gd name="T23" fmla="*/ 2 h 5"/>
                    <a:gd name="T24" fmla="*/ 5 w 7"/>
                    <a:gd name="T25" fmla="*/ 2 h 5"/>
                    <a:gd name="T26" fmla="*/ 5 w 7"/>
                    <a:gd name="T27" fmla="*/ 2 h 5"/>
                    <a:gd name="T28" fmla="*/ 0 w 7"/>
                    <a:gd name="T29" fmla="*/ 5 h 5"/>
                    <a:gd name="T30" fmla="*/ 0 w 7"/>
                    <a:gd name="T31" fmla="*/ 5 h 5"/>
                    <a:gd name="T32" fmla="*/ 0 w 7"/>
                    <a:gd name="T33" fmla="*/ 4 h 5"/>
                    <a:gd name="T34" fmla="*/ 0 w 7"/>
                    <a:gd name="T35" fmla="*/ 4 h 5"/>
                    <a:gd name="T36" fmla="*/ 0 w 7"/>
                    <a:gd name="T37" fmla="*/ 3 h 5"/>
                    <a:gd name="T38" fmla="*/ 7 w 7"/>
                    <a:gd name="T39" fmla="*/ 0 h 5"/>
                    <a:gd name="T40" fmla="*/ 7 w 7"/>
                    <a:gd name="T41" fmla="*/ 1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"/>
                    <a:gd name="T64" fmla="*/ 0 h 5"/>
                    <a:gd name="T65" fmla="*/ 7 w 7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" h="5">
                      <a:moveTo>
                        <a:pt x="7" y="1"/>
                      </a:move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7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7A7A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98" name="Freeform 1198">
                  <a:extLst>
                    <a:ext uri="{FF2B5EF4-FFF2-40B4-BE49-F238E27FC236}">
                      <a16:creationId xmlns:a16="http://schemas.microsoft.com/office/drawing/2014/main" id="{8D7A5365-4A9C-426B-A313-1776BE7249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" y="57"/>
                  <a:ext cx="7" cy="5"/>
                </a:xfrm>
                <a:custGeom>
                  <a:avLst/>
                  <a:gdLst>
                    <a:gd name="T0" fmla="*/ 7 w 7"/>
                    <a:gd name="T1" fmla="*/ 2 h 5"/>
                    <a:gd name="T2" fmla="*/ 0 w 7"/>
                    <a:gd name="T3" fmla="*/ 5 h 5"/>
                    <a:gd name="T4" fmla="*/ 1 w 7"/>
                    <a:gd name="T5" fmla="*/ 5 h 5"/>
                    <a:gd name="T6" fmla="*/ 1 w 7"/>
                    <a:gd name="T7" fmla="*/ 5 h 5"/>
                    <a:gd name="T8" fmla="*/ 1 w 7"/>
                    <a:gd name="T9" fmla="*/ 4 h 5"/>
                    <a:gd name="T10" fmla="*/ 1 w 7"/>
                    <a:gd name="T11" fmla="*/ 4 h 5"/>
                    <a:gd name="T12" fmla="*/ 7 w 7"/>
                    <a:gd name="T13" fmla="*/ 0 h 5"/>
                    <a:gd name="T14" fmla="*/ 7 w 7"/>
                    <a:gd name="T15" fmla="*/ 2 h 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7"/>
                    <a:gd name="T25" fmla="*/ 0 h 5"/>
                    <a:gd name="T26" fmla="*/ 7 w 7"/>
                    <a:gd name="T27" fmla="*/ 5 h 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7" h="5">
                      <a:moveTo>
                        <a:pt x="7" y="2"/>
                      </a:move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7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399" name="Freeform 1199">
                  <a:extLst>
                    <a:ext uri="{FF2B5EF4-FFF2-40B4-BE49-F238E27FC236}">
                      <a16:creationId xmlns:a16="http://schemas.microsoft.com/office/drawing/2014/main" id="{2FA870EC-2DF9-4C93-A320-BA61FD0D5E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" y="56"/>
                  <a:ext cx="6" cy="5"/>
                </a:xfrm>
                <a:custGeom>
                  <a:avLst/>
                  <a:gdLst>
                    <a:gd name="T0" fmla="*/ 6 w 6"/>
                    <a:gd name="T1" fmla="*/ 1 h 5"/>
                    <a:gd name="T2" fmla="*/ 0 w 6"/>
                    <a:gd name="T3" fmla="*/ 5 h 5"/>
                    <a:gd name="T4" fmla="*/ 0 w 6"/>
                    <a:gd name="T5" fmla="*/ 4 h 5"/>
                    <a:gd name="T6" fmla="*/ 0 w 6"/>
                    <a:gd name="T7" fmla="*/ 4 h 5"/>
                    <a:gd name="T8" fmla="*/ 0 w 6"/>
                    <a:gd name="T9" fmla="*/ 4 h 5"/>
                    <a:gd name="T10" fmla="*/ 0 w 6"/>
                    <a:gd name="T11" fmla="*/ 3 h 5"/>
                    <a:gd name="T12" fmla="*/ 6 w 6"/>
                    <a:gd name="T13" fmla="*/ 0 h 5"/>
                    <a:gd name="T14" fmla="*/ 6 w 6"/>
                    <a:gd name="T15" fmla="*/ 1 h 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"/>
                    <a:gd name="T25" fmla="*/ 0 h 5"/>
                    <a:gd name="T26" fmla="*/ 6 w 6"/>
                    <a:gd name="T27" fmla="*/ 5 h 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" h="5">
                      <a:moveTo>
                        <a:pt x="6" y="1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400" name="Freeform 1200">
                  <a:extLst>
                    <a:ext uri="{FF2B5EF4-FFF2-40B4-BE49-F238E27FC236}">
                      <a16:creationId xmlns:a16="http://schemas.microsoft.com/office/drawing/2014/main" id="{E441FDDB-CD26-40A7-A0D8-BCE9201E96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" y="55"/>
                  <a:ext cx="7" cy="4"/>
                </a:xfrm>
                <a:custGeom>
                  <a:avLst/>
                  <a:gdLst>
                    <a:gd name="T0" fmla="*/ 6 w 7"/>
                    <a:gd name="T1" fmla="*/ 1 h 4"/>
                    <a:gd name="T2" fmla="*/ 0 w 7"/>
                    <a:gd name="T3" fmla="*/ 4 h 4"/>
                    <a:gd name="T4" fmla="*/ 0 w 7"/>
                    <a:gd name="T5" fmla="*/ 4 h 4"/>
                    <a:gd name="T6" fmla="*/ 0 w 7"/>
                    <a:gd name="T7" fmla="*/ 3 h 4"/>
                    <a:gd name="T8" fmla="*/ 0 w 7"/>
                    <a:gd name="T9" fmla="*/ 3 h 4"/>
                    <a:gd name="T10" fmla="*/ 0 w 7"/>
                    <a:gd name="T11" fmla="*/ 3 h 4"/>
                    <a:gd name="T12" fmla="*/ 6 w 7"/>
                    <a:gd name="T13" fmla="*/ 0 h 4"/>
                    <a:gd name="T14" fmla="*/ 7 w 7"/>
                    <a:gd name="T15" fmla="*/ 0 h 4"/>
                    <a:gd name="T16" fmla="*/ 7 w 7"/>
                    <a:gd name="T17" fmla="*/ 0 h 4"/>
                    <a:gd name="T18" fmla="*/ 6 w 7"/>
                    <a:gd name="T19" fmla="*/ 1 h 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7"/>
                    <a:gd name="T31" fmla="*/ 0 h 4"/>
                    <a:gd name="T32" fmla="*/ 7 w 7"/>
                    <a:gd name="T33" fmla="*/ 4 h 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7" h="4">
                      <a:moveTo>
                        <a:pt x="6" y="1"/>
                      </a:move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1401" name="Freeform 1201">
                  <a:extLst>
                    <a:ext uri="{FF2B5EF4-FFF2-40B4-BE49-F238E27FC236}">
                      <a16:creationId xmlns:a16="http://schemas.microsoft.com/office/drawing/2014/main" id="{470D3170-DEF7-4460-9A3E-744DEE75FC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" y="55"/>
                  <a:ext cx="6" cy="3"/>
                </a:xfrm>
                <a:custGeom>
                  <a:avLst/>
                  <a:gdLst>
                    <a:gd name="T0" fmla="*/ 6 w 6"/>
                    <a:gd name="T1" fmla="*/ 0 h 3"/>
                    <a:gd name="T2" fmla="*/ 0 w 6"/>
                    <a:gd name="T3" fmla="*/ 3 h 3"/>
                    <a:gd name="T4" fmla="*/ 0 w 6"/>
                    <a:gd name="T5" fmla="*/ 2 h 3"/>
                    <a:gd name="T6" fmla="*/ 0 w 6"/>
                    <a:gd name="T7" fmla="*/ 2 h 3"/>
                    <a:gd name="T8" fmla="*/ 0 w 6"/>
                    <a:gd name="T9" fmla="*/ 2 h 3"/>
                    <a:gd name="T10" fmla="*/ 0 w 6"/>
                    <a:gd name="T11" fmla="*/ 1 h 3"/>
                    <a:gd name="T12" fmla="*/ 2 w 6"/>
                    <a:gd name="T13" fmla="*/ 1 h 3"/>
                    <a:gd name="T14" fmla="*/ 2 w 6"/>
                    <a:gd name="T15" fmla="*/ 1 h 3"/>
                    <a:gd name="T16" fmla="*/ 3 w 6"/>
                    <a:gd name="T17" fmla="*/ 1 h 3"/>
                    <a:gd name="T18" fmla="*/ 3 w 6"/>
                    <a:gd name="T19" fmla="*/ 1 h 3"/>
                    <a:gd name="T20" fmla="*/ 4 w 6"/>
                    <a:gd name="T21" fmla="*/ 1 h 3"/>
                    <a:gd name="T22" fmla="*/ 4 w 6"/>
                    <a:gd name="T23" fmla="*/ 1 h 3"/>
                    <a:gd name="T24" fmla="*/ 4 w 6"/>
                    <a:gd name="T25" fmla="*/ 0 h 3"/>
                    <a:gd name="T26" fmla="*/ 5 w 6"/>
                    <a:gd name="T27" fmla="*/ 0 h 3"/>
                    <a:gd name="T28" fmla="*/ 5 w 6"/>
                    <a:gd name="T29" fmla="*/ 0 h 3"/>
                    <a:gd name="T30" fmla="*/ 5 w 6"/>
                    <a:gd name="T31" fmla="*/ 0 h 3"/>
                    <a:gd name="T32" fmla="*/ 6 w 6"/>
                    <a:gd name="T33" fmla="*/ 0 h 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"/>
                    <a:gd name="T52" fmla="*/ 0 h 3"/>
                    <a:gd name="T53" fmla="*/ 6 w 6"/>
                    <a:gd name="T54" fmla="*/ 3 h 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" h="3">
                      <a:moveTo>
                        <a:pt x="6" y="0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51081" name="Freeform 1203">
                <a:extLst>
                  <a:ext uri="{FF2B5EF4-FFF2-40B4-BE49-F238E27FC236}">
                    <a16:creationId xmlns:a16="http://schemas.microsoft.com/office/drawing/2014/main" id="{BFBD7281-3E3D-4DB4-A1BB-F0CE24D984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" y="5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  <a:gd name="T18" fmla="*/ 1 w 2"/>
                  <a:gd name="T19" fmla="*/ 0 h 1"/>
                  <a:gd name="T20" fmla="*/ 1 w 2"/>
                  <a:gd name="T21" fmla="*/ 0 h 1"/>
                  <a:gd name="T22" fmla="*/ 1 w 2"/>
                  <a:gd name="T23" fmla="*/ 0 h 1"/>
                  <a:gd name="T24" fmla="*/ 1 w 2"/>
                  <a:gd name="T25" fmla="*/ 0 h 1"/>
                  <a:gd name="T26" fmla="*/ 1 w 2"/>
                  <a:gd name="T27" fmla="*/ 0 h 1"/>
                  <a:gd name="T28" fmla="*/ 2 w 2"/>
                  <a:gd name="T29" fmla="*/ 0 h 1"/>
                  <a:gd name="T30" fmla="*/ 2 w 2"/>
                  <a:gd name="T31" fmla="*/ 1 h 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"/>
                  <a:gd name="T49" fmla="*/ 0 h 1"/>
                  <a:gd name="T50" fmla="*/ 2 w 2"/>
                  <a:gd name="T51" fmla="*/ 1 h 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" h="1">
                    <a:moveTo>
                      <a:pt x="2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82" name="Freeform 1204">
                <a:extLst>
                  <a:ext uri="{FF2B5EF4-FFF2-40B4-BE49-F238E27FC236}">
                    <a16:creationId xmlns:a16="http://schemas.microsoft.com/office/drawing/2014/main" id="{3504CAD9-E1EC-4999-BE45-AE21DB7EB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" y="93"/>
                <a:ext cx="21" cy="4"/>
              </a:xfrm>
              <a:custGeom>
                <a:avLst/>
                <a:gdLst>
                  <a:gd name="T0" fmla="*/ 0 w 21"/>
                  <a:gd name="T1" fmla="*/ 0 h 4"/>
                  <a:gd name="T2" fmla="*/ 21 w 21"/>
                  <a:gd name="T3" fmla="*/ 2 h 4"/>
                  <a:gd name="T4" fmla="*/ 21 w 21"/>
                  <a:gd name="T5" fmla="*/ 3 h 4"/>
                  <a:gd name="T6" fmla="*/ 21 w 21"/>
                  <a:gd name="T7" fmla="*/ 3 h 4"/>
                  <a:gd name="T8" fmla="*/ 20 w 21"/>
                  <a:gd name="T9" fmla="*/ 3 h 4"/>
                  <a:gd name="T10" fmla="*/ 20 w 21"/>
                  <a:gd name="T11" fmla="*/ 4 h 4"/>
                  <a:gd name="T12" fmla="*/ 20 w 21"/>
                  <a:gd name="T13" fmla="*/ 4 h 4"/>
                  <a:gd name="T14" fmla="*/ 19 w 21"/>
                  <a:gd name="T15" fmla="*/ 4 h 4"/>
                  <a:gd name="T16" fmla="*/ 19 w 21"/>
                  <a:gd name="T17" fmla="*/ 4 h 4"/>
                  <a:gd name="T18" fmla="*/ 19 w 21"/>
                  <a:gd name="T19" fmla="*/ 4 h 4"/>
                  <a:gd name="T20" fmla="*/ 18 w 21"/>
                  <a:gd name="T21" fmla="*/ 4 h 4"/>
                  <a:gd name="T22" fmla="*/ 17 w 21"/>
                  <a:gd name="T23" fmla="*/ 4 h 4"/>
                  <a:gd name="T24" fmla="*/ 17 w 21"/>
                  <a:gd name="T25" fmla="*/ 4 h 4"/>
                  <a:gd name="T26" fmla="*/ 16 w 21"/>
                  <a:gd name="T27" fmla="*/ 4 h 4"/>
                  <a:gd name="T28" fmla="*/ 16 w 21"/>
                  <a:gd name="T29" fmla="*/ 4 h 4"/>
                  <a:gd name="T30" fmla="*/ 15 w 21"/>
                  <a:gd name="T31" fmla="*/ 4 h 4"/>
                  <a:gd name="T32" fmla="*/ 14 w 21"/>
                  <a:gd name="T33" fmla="*/ 4 h 4"/>
                  <a:gd name="T34" fmla="*/ 14 w 21"/>
                  <a:gd name="T35" fmla="*/ 4 h 4"/>
                  <a:gd name="T36" fmla="*/ 13 w 21"/>
                  <a:gd name="T37" fmla="*/ 4 h 4"/>
                  <a:gd name="T38" fmla="*/ 13 w 21"/>
                  <a:gd name="T39" fmla="*/ 4 h 4"/>
                  <a:gd name="T40" fmla="*/ 12 w 21"/>
                  <a:gd name="T41" fmla="*/ 4 h 4"/>
                  <a:gd name="T42" fmla="*/ 12 w 21"/>
                  <a:gd name="T43" fmla="*/ 4 h 4"/>
                  <a:gd name="T44" fmla="*/ 11 w 21"/>
                  <a:gd name="T45" fmla="*/ 4 h 4"/>
                  <a:gd name="T46" fmla="*/ 10 w 21"/>
                  <a:gd name="T47" fmla="*/ 3 h 4"/>
                  <a:gd name="T48" fmla="*/ 10 w 21"/>
                  <a:gd name="T49" fmla="*/ 3 h 4"/>
                  <a:gd name="T50" fmla="*/ 9 w 21"/>
                  <a:gd name="T51" fmla="*/ 3 h 4"/>
                  <a:gd name="T52" fmla="*/ 9 w 21"/>
                  <a:gd name="T53" fmla="*/ 3 h 4"/>
                  <a:gd name="T54" fmla="*/ 8 w 21"/>
                  <a:gd name="T55" fmla="*/ 3 h 4"/>
                  <a:gd name="T56" fmla="*/ 7 w 21"/>
                  <a:gd name="T57" fmla="*/ 3 h 4"/>
                  <a:gd name="T58" fmla="*/ 7 w 21"/>
                  <a:gd name="T59" fmla="*/ 3 h 4"/>
                  <a:gd name="T60" fmla="*/ 6 w 21"/>
                  <a:gd name="T61" fmla="*/ 3 h 4"/>
                  <a:gd name="T62" fmla="*/ 6 w 21"/>
                  <a:gd name="T63" fmla="*/ 3 h 4"/>
                  <a:gd name="T64" fmla="*/ 5 w 21"/>
                  <a:gd name="T65" fmla="*/ 2 h 4"/>
                  <a:gd name="T66" fmla="*/ 5 w 21"/>
                  <a:gd name="T67" fmla="*/ 2 h 4"/>
                  <a:gd name="T68" fmla="*/ 4 w 21"/>
                  <a:gd name="T69" fmla="*/ 2 h 4"/>
                  <a:gd name="T70" fmla="*/ 3 w 21"/>
                  <a:gd name="T71" fmla="*/ 2 h 4"/>
                  <a:gd name="T72" fmla="*/ 3 w 21"/>
                  <a:gd name="T73" fmla="*/ 2 h 4"/>
                  <a:gd name="T74" fmla="*/ 2 w 21"/>
                  <a:gd name="T75" fmla="*/ 2 h 4"/>
                  <a:gd name="T76" fmla="*/ 2 w 21"/>
                  <a:gd name="T77" fmla="*/ 1 h 4"/>
                  <a:gd name="T78" fmla="*/ 1 w 21"/>
                  <a:gd name="T79" fmla="*/ 1 h 4"/>
                  <a:gd name="T80" fmla="*/ 1 w 21"/>
                  <a:gd name="T81" fmla="*/ 1 h 4"/>
                  <a:gd name="T82" fmla="*/ 0 w 21"/>
                  <a:gd name="T83" fmla="*/ 1 h 4"/>
                  <a:gd name="T84" fmla="*/ 0 w 21"/>
                  <a:gd name="T85" fmla="*/ 1 h 4"/>
                  <a:gd name="T86" fmla="*/ 0 w 21"/>
                  <a:gd name="T87" fmla="*/ 0 h 4"/>
                  <a:gd name="T88" fmla="*/ 0 w 21"/>
                  <a:gd name="T89" fmla="*/ 0 h 4"/>
                  <a:gd name="T90" fmla="*/ 0 w 21"/>
                  <a:gd name="T91" fmla="*/ 0 h 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"/>
                  <a:gd name="T139" fmla="*/ 0 h 4"/>
                  <a:gd name="T140" fmla="*/ 21 w 21"/>
                  <a:gd name="T141" fmla="*/ 4 h 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" h="4">
                    <a:moveTo>
                      <a:pt x="0" y="0"/>
                    </a:moveTo>
                    <a:lnTo>
                      <a:pt x="21" y="2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83" name="Freeform 1205">
                <a:extLst>
                  <a:ext uri="{FF2B5EF4-FFF2-40B4-BE49-F238E27FC236}">
                    <a16:creationId xmlns:a16="http://schemas.microsoft.com/office/drawing/2014/main" id="{6ACAAAE1-73FA-466A-90B7-34AF4806E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" y="92"/>
                <a:ext cx="21" cy="3"/>
              </a:xfrm>
              <a:custGeom>
                <a:avLst/>
                <a:gdLst>
                  <a:gd name="T0" fmla="*/ 21 w 21"/>
                  <a:gd name="T1" fmla="*/ 3 h 3"/>
                  <a:gd name="T2" fmla="*/ 0 w 21"/>
                  <a:gd name="T3" fmla="*/ 1 h 3"/>
                  <a:gd name="T4" fmla="*/ 0 w 21"/>
                  <a:gd name="T5" fmla="*/ 1 h 3"/>
                  <a:gd name="T6" fmla="*/ 0 w 21"/>
                  <a:gd name="T7" fmla="*/ 1 h 3"/>
                  <a:gd name="T8" fmla="*/ 0 w 21"/>
                  <a:gd name="T9" fmla="*/ 0 h 3"/>
                  <a:gd name="T10" fmla="*/ 0 w 21"/>
                  <a:gd name="T11" fmla="*/ 0 h 3"/>
                  <a:gd name="T12" fmla="*/ 21 w 21"/>
                  <a:gd name="T13" fmla="*/ 2 h 3"/>
                  <a:gd name="T14" fmla="*/ 21 w 21"/>
                  <a:gd name="T15" fmla="*/ 2 h 3"/>
                  <a:gd name="T16" fmla="*/ 21 w 21"/>
                  <a:gd name="T17" fmla="*/ 3 h 3"/>
                  <a:gd name="T18" fmla="*/ 21 w 21"/>
                  <a:gd name="T19" fmla="*/ 3 h 3"/>
                  <a:gd name="T20" fmla="*/ 21 w 21"/>
                  <a:gd name="T21" fmla="*/ 3 h 3"/>
                  <a:gd name="T22" fmla="*/ 21 w 21"/>
                  <a:gd name="T23" fmla="*/ 3 h 3"/>
                  <a:gd name="T24" fmla="*/ 21 w 21"/>
                  <a:gd name="T25" fmla="*/ 3 h 3"/>
                  <a:gd name="T26" fmla="*/ 21 w 21"/>
                  <a:gd name="T27" fmla="*/ 3 h 3"/>
                  <a:gd name="T28" fmla="*/ 21 w 21"/>
                  <a:gd name="T29" fmla="*/ 3 h 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1"/>
                  <a:gd name="T46" fmla="*/ 0 h 3"/>
                  <a:gd name="T47" fmla="*/ 21 w 21"/>
                  <a:gd name="T48" fmla="*/ 3 h 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1" h="3">
                    <a:moveTo>
                      <a:pt x="21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84" name="Freeform 1206">
                <a:extLst>
                  <a:ext uri="{FF2B5EF4-FFF2-40B4-BE49-F238E27FC236}">
                    <a16:creationId xmlns:a16="http://schemas.microsoft.com/office/drawing/2014/main" id="{5A5FA264-AC2E-4136-A1A6-6CBDEABA8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" y="91"/>
                <a:ext cx="21" cy="3"/>
              </a:xfrm>
              <a:custGeom>
                <a:avLst/>
                <a:gdLst>
                  <a:gd name="T0" fmla="*/ 21 w 21"/>
                  <a:gd name="T1" fmla="*/ 3 h 3"/>
                  <a:gd name="T2" fmla="*/ 0 w 21"/>
                  <a:gd name="T3" fmla="*/ 1 h 3"/>
                  <a:gd name="T4" fmla="*/ 0 w 21"/>
                  <a:gd name="T5" fmla="*/ 1 h 3"/>
                  <a:gd name="T6" fmla="*/ 0 w 21"/>
                  <a:gd name="T7" fmla="*/ 1 h 3"/>
                  <a:gd name="T8" fmla="*/ 0 w 21"/>
                  <a:gd name="T9" fmla="*/ 0 h 3"/>
                  <a:gd name="T10" fmla="*/ 0 w 21"/>
                  <a:gd name="T11" fmla="*/ 0 h 3"/>
                  <a:gd name="T12" fmla="*/ 21 w 21"/>
                  <a:gd name="T13" fmla="*/ 2 h 3"/>
                  <a:gd name="T14" fmla="*/ 21 w 21"/>
                  <a:gd name="T15" fmla="*/ 2 h 3"/>
                  <a:gd name="T16" fmla="*/ 21 w 21"/>
                  <a:gd name="T17" fmla="*/ 3 h 3"/>
                  <a:gd name="T18" fmla="*/ 21 w 21"/>
                  <a:gd name="T19" fmla="*/ 3 h 3"/>
                  <a:gd name="T20" fmla="*/ 21 w 21"/>
                  <a:gd name="T21" fmla="*/ 3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3"/>
                  <a:gd name="T35" fmla="*/ 21 w 21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3">
                    <a:moveTo>
                      <a:pt x="21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1616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85" name="Freeform 1207">
                <a:extLst>
                  <a:ext uri="{FF2B5EF4-FFF2-40B4-BE49-F238E27FC236}">
                    <a16:creationId xmlns:a16="http://schemas.microsoft.com/office/drawing/2014/main" id="{5F390391-20DA-4BDC-B63F-8EA1978A8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" y="90"/>
                <a:ext cx="21" cy="3"/>
              </a:xfrm>
              <a:custGeom>
                <a:avLst/>
                <a:gdLst>
                  <a:gd name="T0" fmla="*/ 21 w 21"/>
                  <a:gd name="T1" fmla="*/ 3 h 3"/>
                  <a:gd name="T2" fmla="*/ 0 w 21"/>
                  <a:gd name="T3" fmla="*/ 1 h 3"/>
                  <a:gd name="T4" fmla="*/ 0 w 21"/>
                  <a:gd name="T5" fmla="*/ 1 h 3"/>
                  <a:gd name="T6" fmla="*/ 0 w 21"/>
                  <a:gd name="T7" fmla="*/ 0 h 3"/>
                  <a:gd name="T8" fmla="*/ 0 w 21"/>
                  <a:gd name="T9" fmla="*/ 0 h 3"/>
                  <a:gd name="T10" fmla="*/ 0 w 21"/>
                  <a:gd name="T11" fmla="*/ 0 h 3"/>
                  <a:gd name="T12" fmla="*/ 21 w 21"/>
                  <a:gd name="T13" fmla="*/ 2 h 3"/>
                  <a:gd name="T14" fmla="*/ 21 w 21"/>
                  <a:gd name="T15" fmla="*/ 2 h 3"/>
                  <a:gd name="T16" fmla="*/ 21 w 21"/>
                  <a:gd name="T17" fmla="*/ 2 h 3"/>
                  <a:gd name="T18" fmla="*/ 21 w 21"/>
                  <a:gd name="T19" fmla="*/ 3 h 3"/>
                  <a:gd name="T20" fmla="*/ 21 w 21"/>
                  <a:gd name="T21" fmla="*/ 3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3"/>
                  <a:gd name="T35" fmla="*/ 21 w 21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3">
                    <a:moveTo>
                      <a:pt x="21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2D2D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86" name="Freeform 1208">
                <a:extLst>
                  <a:ext uri="{FF2B5EF4-FFF2-40B4-BE49-F238E27FC236}">
                    <a16:creationId xmlns:a16="http://schemas.microsoft.com/office/drawing/2014/main" id="{F1663E87-A9C7-48B5-A7C4-04447E744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" y="89"/>
                <a:ext cx="21" cy="3"/>
              </a:xfrm>
              <a:custGeom>
                <a:avLst/>
                <a:gdLst>
                  <a:gd name="T0" fmla="*/ 21 w 21"/>
                  <a:gd name="T1" fmla="*/ 3 h 3"/>
                  <a:gd name="T2" fmla="*/ 0 w 21"/>
                  <a:gd name="T3" fmla="*/ 1 h 3"/>
                  <a:gd name="T4" fmla="*/ 0 w 21"/>
                  <a:gd name="T5" fmla="*/ 1 h 3"/>
                  <a:gd name="T6" fmla="*/ 0 w 21"/>
                  <a:gd name="T7" fmla="*/ 0 h 3"/>
                  <a:gd name="T8" fmla="*/ 0 w 21"/>
                  <a:gd name="T9" fmla="*/ 0 h 3"/>
                  <a:gd name="T10" fmla="*/ 0 w 21"/>
                  <a:gd name="T11" fmla="*/ 0 h 3"/>
                  <a:gd name="T12" fmla="*/ 21 w 21"/>
                  <a:gd name="T13" fmla="*/ 2 h 3"/>
                  <a:gd name="T14" fmla="*/ 21 w 21"/>
                  <a:gd name="T15" fmla="*/ 2 h 3"/>
                  <a:gd name="T16" fmla="*/ 21 w 21"/>
                  <a:gd name="T17" fmla="*/ 2 h 3"/>
                  <a:gd name="T18" fmla="*/ 21 w 21"/>
                  <a:gd name="T19" fmla="*/ 3 h 3"/>
                  <a:gd name="T20" fmla="*/ 21 w 21"/>
                  <a:gd name="T21" fmla="*/ 3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3"/>
                  <a:gd name="T35" fmla="*/ 21 w 21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3">
                    <a:moveTo>
                      <a:pt x="21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4444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87" name="Freeform 1209">
                <a:extLst>
                  <a:ext uri="{FF2B5EF4-FFF2-40B4-BE49-F238E27FC236}">
                    <a16:creationId xmlns:a16="http://schemas.microsoft.com/office/drawing/2014/main" id="{822CD6A2-C817-437E-8534-D52184F07F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" y="88"/>
                <a:ext cx="21" cy="3"/>
              </a:xfrm>
              <a:custGeom>
                <a:avLst/>
                <a:gdLst>
                  <a:gd name="T0" fmla="*/ 21 w 21"/>
                  <a:gd name="T1" fmla="*/ 3 h 3"/>
                  <a:gd name="T2" fmla="*/ 0 w 21"/>
                  <a:gd name="T3" fmla="*/ 1 h 3"/>
                  <a:gd name="T4" fmla="*/ 0 w 21"/>
                  <a:gd name="T5" fmla="*/ 0 h 3"/>
                  <a:gd name="T6" fmla="*/ 0 w 21"/>
                  <a:gd name="T7" fmla="*/ 0 h 3"/>
                  <a:gd name="T8" fmla="*/ 0 w 21"/>
                  <a:gd name="T9" fmla="*/ 0 h 3"/>
                  <a:gd name="T10" fmla="*/ 0 w 21"/>
                  <a:gd name="T11" fmla="*/ 0 h 3"/>
                  <a:gd name="T12" fmla="*/ 21 w 21"/>
                  <a:gd name="T13" fmla="*/ 2 h 3"/>
                  <a:gd name="T14" fmla="*/ 21 w 21"/>
                  <a:gd name="T15" fmla="*/ 2 h 3"/>
                  <a:gd name="T16" fmla="*/ 21 w 21"/>
                  <a:gd name="T17" fmla="*/ 2 h 3"/>
                  <a:gd name="T18" fmla="*/ 21 w 21"/>
                  <a:gd name="T19" fmla="*/ 2 h 3"/>
                  <a:gd name="T20" fmla="*/ 21 w 21"/>
                  <a:gd name="T21" fmla="*/ 3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3"/>
                  <a:gd name="T35" fmla="*/ 21 w 21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3">
                    <a:moveTo>
                      <a:pt x="21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5B5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88" name="Freeform 1210">
                <a:extLst>
                  <a:ext uri="{FF2B5EF4-FFF2-40B4-BE49-F238E27FC236}">
                    <a16:creationId xmlns:a16="http://schemas.microsoft.com/office/drawing/2014/main" id="{FDEA29D4-4CB2-4B5A-80F9-EB099F86B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" y="86"/>
                <a:ext cx="21" cy="4"/>
              </a:xfrm>
              <a:custGeom>
                <a:avLst/>
                <a:gdLst>
                  <a:gd name="T0" fmla="*/ 21 w 21"/>
                  <a:gd name="T1" fmla="*/ 4 h 4"/>
                  <a:gd name="T2" fmla="*/ 0 w 21"/>
                  <a:gd name="T3" fmla="*/ 2 h 4"/>
                  <a:gd name="T4" fmla="*/ 0 w 21"/>
                  <a:gd name="T5" fmla="*/ 1 h 4"/>
                  <a:gd name="T6" fmla="*/ 0 w 21"/>
                  <a:gd name="T7" fmla="*/ 1 h 4"/>
                  <a:gd name="T8" fmla="*/ 0 w 21"/>
                  <a:gd name="T9" fmla="*/ 1 h 4"/>
                  <a:gd name="T10" fmla="*/ 0 w 21"/>
                  <a:gd name="T11" fmla="*/ 0 h 4"/>
                  <a:gd name="T12" fmla="*/ 21 w 21"/>
                  <a:gd name="T13" fmla="*/ 2 h 4"/>
                  <a:gd name="T14" fmla="*/ 21 w 21"/>
                  <a:gd name="T15" fmla="*/ 3 h 4"/>
                  <a:gd name="T16" fmla="*/ 21 w 21"/>
                  <a:gd name="T17" fmla="*/ 3 h 4"/>
                  <a:gd name="T18" fmla="*/ 21 w 21"/>
                  <a:gd name="T19" fmla="*/ 3 h 4"/>
                  <a:gd name="T20" fmla="*/ 21 w 21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4"/>
                  <a:gd name="T35" fmla="*/ 21 w 21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4">
                    <a:moveTo>
                      <a:pt x="21" y="4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3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72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89" name="Freeform 1211">
                <a:extLst>
                  <a:ext uri="{FF2B5EF4-FFF2-40B4-BE49-F238E27FC236}">
                    <a16:creationId xmlns:a16="http://schemas.microsoft.com/office/drawing/2014/main" id="{504ACC16-C074-4A4F-B2BC-0407E6E00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" y="85"/>
                <a:ext cx="22" cy="3"/>
              </a:xfrm>
              <a:custGeom>
                <a:avLst/>
                <a:gdLst>
                  <a:gd name="T0" fmla="*/ 21 w 22"/>
                  <a:gd name="T1" fmla="*/ 3 h 3"/>
                  <a:gd name="T2" fmla="*/ 0 w 22"/>
                  <a:gd name="T3" fmla="*/ 1 h 3"/>
                  <a:gd name="T4" fmla="*/ 0 w 22"/>
                  <a:gd name="T5" fmla="*/ 1 h 3"/>
                  <a:gd name="T6" fmla="*/ 0 w 22"/>
                  <a:gd name="T7" fmla="*/ 1 h 3"/>
                  <a:gd name="T8" fmla="*/ 0 w 22"/>
                  <a:gd name="T9" fmla="*/ 1 h 3"/>
                  <a:gd name="T10" fmla="*/ 0 w 22"/>
                  <a:gd name="T11" fmla="*/ 0 h 3"/>
                  <a:gd name="T12" fmla="*/ 22 w 22"/>
                  <a:gd name="T13" fmla="*/ 2 h 3"/>
                  <a:gd name="T14" fmla="*/ 22 w 22"/>
                  <a:gd name="T15" fmla="*/ 3 h 3"/>
                  <a:gd name="T16" fmla="*/ 22 w 22"/>
                  <a:gd name="T17" fmla="*/ 3 h 3"/>
                  <a:gd name="T18" fmla="*/ 21 w 22"/>
                  <a:gd name="T19" fmla="*/ 3 h 3"/>
                  <a:gd name="T20" fmla="*/ 21 w 22"/>
                  <a:gd name="T21" fmla="*/ 3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"/>
                  <a:gd name="T34" fmla="*/ 0 h 3"/>
                  <a:gd name="T35" fmla="*/ 22 w 22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" h="3">
                    <a:moveTo>
                      <a:pt x="21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8C8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90" name="Freeform 1212">
                <a:extLst>
                  <a:ext uri="{FF2B5EF4-FFF2-40B4-BE49-F238E27FC236}">
                    <a16:creationId xmlns:a16="http://schemas.microsoft.com/office/drawing/2014/main" id="{001C28D8-36F3-4344-9106-300137EB7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" y="84"/>
                <a:ext cx="22" cy="3"/>
              </a:xfrm>
              <a:custGeom>
                <a:avLst/>
                <a:gdLst>
                  <a:gd name="T0" fmla="*/ 22 w 22"/>
                  <a:gd name="T1" fmla="*/ 3 h 3"/>
                  <a:gd name="T2" fmla="*/ 0 w 22"/>
                  <a:gd name="T3" fmla="*/ 1 h 3"/>
                  <a:gd name="T4" fmla="*/ 0 w 22"/>
                  <a:gd name="T5" fmla="*/ 1 h 3"/>
                  <a:gd name="T6" fmla="*/ 0 w 22"/>
                  <a:gd name="T7" fmla="*/ 1 h 3"/>
                  <a:gd name="T8" fmla="*/ 0 w 22"/>
                  <a:gd name="T9" fmla="*/ 0 h 3"/>
                  <a:gd name="T10" fmla="*/ 0 w 22"/>
                  <a:gd name="T11" fmla="*/ 0 h 3"/>
                  <a:gd name="T12" fmla="*/ 22 w 22"/>
                  <a:gd name="T13" fmla="*/ 2 h 3"/>
                  <a:gd name="T14" fmla="*/ 22 w 22"/>
                  <a:gd name="T15" fmla="*/ 2 h 3"/>
                  <a:gd name="T16" fmla="*/ 22 w 22"/>
                  <a:gd name="T17" fmla="*/ 3 h 3"/>
                  <a:gd name="T18" fmla="*/ 22 w 22"/>
                  <a:gd name="T19" fmla="*/ 3 h 3"/>
                  <a:gd name="T20" fmla="*/ 22 w 22"/>
                  <a:gd name="T21" fmla="*/ 3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"/>
                  <a:gd name="T34" fmla="*/ 0 h 3"/>
                  <a:gd name="T35" fmla="*/ 22 w 22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" h="3">
                    <a:moveTo>
                      <a:pt x="22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2" y="2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A3A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91" name="Freeform 1213">
                <a:extLst>
                  <a:ext uri="{FF2B5EF4-FFF2-40B4-BE49-F238E27FC236}">
                    <a16:creationId xmlns:a16="http://schemas.microsoft.com/office/drawing/2014/main" id="{D99BB497-C65B-4BCD-AF67-16F68B70C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" y="83"/>
                <a:ext cx="23" cy="3"/>
              </a:xfrm>
              <a:custGeom>
                <a:avLst/>
                <a:gdLst>
                  <a:gd name="T0" fmla="*/ 22 w 23"/>
                  <a:gd name="T1" fmla="*/ 3 h 3"/>
                  <a:gd name="T2" fmla="*/ 0 w 23"/>
                  <a:gd name="T3" fmla="*/ 1 h 3"/>
                  <a:gd name="T4" fmla="*/ 0 w 23"/>
                  <a:gd name="T5" fmla="*/ 1 h 3"/>
                  <a:gd name="T6" fmla="*/ 0 w 23"/>
                  <a:gd name="T7" fmla="*/ 1 h 3"/>
                  <a:gd name="T8" fmla="*/ 0 w 23"/>
                  <a:gd name="T9" fmla="*/ 1 h 3"/>
                  <a:gd name="T10" fmla="*/ 0 w 23"/>
                  <a:gd name="T11" fmla="*/ 1 h 3"/>
                  <a:gd name="T12" fmla="*/ 0 w 23"/>
                  <a:gd name="T13" fmla="*/ 1 h 3"/>
                  <a:gd name="T14" fmla="*/ 0 w 23"/>
                  <a:gd name="T15" fmla="*/ 0 h 3"/>
                  <a:gd name="T16" fmla="*/ 0 w 23"/>
                  <a:gd name="T17" fmla="*/ 0 h 3"/>
                  <a:gd name="T18" fmla="*/ 0 w 23"/>
                  <a:gd name="T19" fmla="*/ 0 h 3"/>
                  <a:gd name="T20" fmla="*/ 23 w 23"/>
                  <a:gd name="T21" fmla="*/ 2 h 3"/>
                  <a:gd name="T22" fmla="*/ 22 w 23"/>
                  <a:gd name="T23" fmla="*/ 2 h 3"/>
                  <a:gd name="T24" fmla="*/ 22 w 23"/>
                  <a:gd name="T25" fmla="*/ 3 h 3"/>
                  <a:gd name="T26" fmla="*/ 22 w 23"/>
                  <a:gd name="T27" fmla="*/ 3 h 3"/>
                  <a:gd name="T28" fmla="*/ 22 w 23"/>
                  <a:gd name="T29" fmla="*/ 3 h 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3"/>
                  <a:gd name="T47" fmla="*/ 23 w 23"/>
                  <a:gd name="T48" fmla="*/ 3 h 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3">
                    <a:moveTo>
                      <a:pt x="22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BABA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92" name="Freeform 1214">
                <a:extLst>
                  <a:ext uri="{FF2B5EF4-FFF2-40B4-BE49-F238E27FC236}">
                    <a16:creationId xmlns:a16="http://schemas.microsoft.com/office/drawing/2014/main" id="{1BB5F525-31C2-4711-8FF4-C8FB1B5F5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" y="82"/>
                <a:ext cx="23" cy="3"/>
              </a:xfrm>
              <a:custGeom>
                <a:avLst/>
                <a:gdLst>
                  <a:gd name="T0" fmla="*/ 23 w 23"/>
                  <a:gd name="T1" fmla="*/ 3 h 3"/>
                  <a:gd name="T2" fmla="*/ 0 w 23"/>
                  <a:gd name="T3" fmla="*/ 1 h 3"/>
                  <a:gd name="T4" fmla="*/ 0 w 23"/>
                  <a:gd name="T5" fmla="*/ 1 h 3"/>
                  <a:gd name="T6" fmla="*/ 0 w 23"/>
                  <a:gd name="T7" fmla="*/ 0 h 3"/>
                  <a:gd name="T8" fmla="*/ 0 w 23"/>
                  <a:gd name="T9" fmla="*/ 0 h 3"/>
                  <a:gd name="T10" fmla="*/ 0 w 23"/>
                  <a:gd name="T11" fmla="*/ 0 h 3"/>
                  <a:gd name="T12" fmla="*/ 23 w 23"/>
                  <a:gd name="T13" fmla="*/ 2 h 3"/>
                  <a:gd name="T14" fmla="*/ 23 w 23"/>
                  <a:gd name="T15" fmla="*/ 2 h 3"/>
                  <a:gd name="T16" fmla="*/ 23 w 23"/>
                  <a:gd name="T17" fmla="*/ 3 h 3"/>
                  <a:gd name="T18" fmla="*/ 23 w 23"/>
                  <a:gd name="T19" fmla="*/ 3 h 3"/>
                  <a:gd name="T20" fmla="*/ 23 w 23"/>
                  <a:gd name="T21" fmla="*/ 3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3"/>
                  <a:gd name="T35" fmla="*/ 23 w 23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3">
                    <a:moveTo>
                      <a:pt x="23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3" y="2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CECE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93" name="Freeform 1215">
                <a:extLst>
                  <a:ext uri="{FF2B5EF4-FFF2-40B4-BE49-F238E27FC236}">
                    <a16:creationId xmlns:a16="http://schemas.microsoft.com/office/drawing/2014/main" id="{665E461B-708A-43D5-AFCC-2C5571469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" y="81"/>
                <a:ext cx="24" cy="3"/>
              </a:xfrm>
              <a:custGeom>
                <a:avLst/>
                <a:gdLst>
                  <a:gd name="T0" fmla="*/ 23 w 24"/>
                  <a:gd name="T1" fmla="*/ 3 h 3"/>
                  <a:gd name="T2" fmla="*/ 0 w 24"/>
                  <a:gd name="T3" fmla="*/ 1 h 3"/>
                  <a:gd name="T4" fmla="*/ 0 w 24"/>
                  <a:gd name="T5" fmla="*/ 1 h 3"/>
                  <a:gd name="T6" fmla="*/ 0 w 24"/>
                  <a:gd name="T7" fmla="*/ 0 h 3"/>
                  <a:gd name="T8" fmla="*/ 0 w 24"/>
                  <a:gd name="T9" fmla="*/ 0 h 3"/>
                  <a:gd name="T10" fmla="*/ 0 w 24"/>
                  <a:gd name="T11" fmla="*/ 0 h 3"/>
                  <a:gd name="T12" fmla="*/ 24 w 24"/>
                  <a:gd name="T13" fmla="*/ 2 h 3"/>
                  <a:gd name="T14" fmla="*/ 24 w 24"/>
                  <a:gd name="T15" fmla="*/ 2 h 3"/>
                  <a:gd name="T16" fmla="*/ 24 w 24"/>
                  <a:gd name="T17" fmla="*/ 2 h 3"/>
                  <a:gd name="T18" fmla="*/ 24 w 24"/>
                  <a:gd name="T19" fmla="*/ 2 h 3"/>
                  <a:gd name="T20" fmla="*/ 24 w 24"/>
                  <a:gd name="T21" fmla="*/ 2 h 3"/>
                  <a:gd name="T22" fmla="*/ 24 w 24"/>
                  <a:gd name="T23" fmla="*/ 3 h 3"/>
                  <a:gd name="T24" fmla="*/ 23 w 24"/>
                  <a:gd name="T25" fmla="*/ 3 h 3"/>
                  <a:gd name="T26" fmla="*/ 23 w 24"/>
                  <a:gd name="T27" fmla="*/ 3 h 3"/>
                  <a:gd name="T28" fmla="*/ 23 w 24"/>
                  <a:gd name="T29" fmla="*/ 3 h 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4"/>
                  <a:gd name="T46" fmla="*/ 0 h 3"/>
                  <a:gd name="T47" fmla="*/ 24 w 24"/>
                  <a:gd name="T48" fmla="*/ 3 h 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4" h="3">
                    <a:moveTo>
                      <a:pt x="23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24" y="3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E5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94" name="Freeform 1216">
                <a:extLst>
                  <a:ext uri="{FF2B5EF4-FFF2-40B4-BE49-F238E27FC236}">
                    <a16:creationId xmlns:a16="http://schemas.microsoft.com/office/drawing/2014/main" id="{30792FEA-CDCE-4A4F-A1BC-AC54649F3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" y="80"/>
                <a:ext cx="25" cy="3"/>
              </a:xfrm>
              <a:custGeom>
                <a:avLst/>
                <a:gdLst>
                  <a:gd name="T0" fmla="*/ 24 w 25"/>
                  <a:gd name="T1" fmla="*/ 3 h 3"/>
                  <a:gd name="T2" fmla="*/ 0 w 25"/>
                  <a:gd name="T3" fmla="*/ 1 h 3"/>
                  <a:gd name="T4" fmla="*/ 0 w 25"/>
                  <a:gd name="T5" fmla="*/ 1 h 3"/>
                  <a:gd name="T6" fmla="*/ 1 w 25"/>
                  <a:gd name="T7" fmla="*/ 0 h 3"/>
                  <a:gd name="T8" fmla="*/ 1 w 25"/>
                  <a:gd name="T9" fmla="*/ 0 h 3"/>
                  <a:gd name="T10" fmla="*/ 1 w 25"/>
                  <a:gd name="T11" fmla="*/ 0 h 3"/>
                  <a:gd name="T12" fmla="*/ 1 w 25"/>
                  <a:gd name="T13" fmla="*/ 0 h 3"/>
                  <a:gd name="T14" fmla="*/ 1 w 25"/>
                  <a:gd name="T15" fmla="*/ 0 h 3"/>
                  <a:gd name="T16" fmla="*/ 1 w 25"/>
                  <a:gd name="T17" fmla="*/ 0 h 3"/>
                  <a:gd name="T18" fmla="*/ 1 w 25"/>
                  <a:gd name="T19" fmla="*/ 0 h 3"/>
                  <a:gd name="T20" fmla="*/ 25 w 25"/>
                  <a:gd name="T21" fmla="*/ 2 h 3"/>
                  <a:gd name="T22" fmla="*/ 25 w 25"/>
                  <a:gd name="T23" fmla="*/ 2 h 3"/>
                  <a:gd name="T24" fmla="*/ 25 w 25"/>
                  <a:gd name="T25" fmla="*/ 2 h 3"/>
                  <a:gd name="T26" fmla="*/ 25 w 25"/>
                  <a:gd name="T27" fmla="*/ 2 h 3"/>
                  <a:gd name="T28" fmla="*/ 25 w 25"/>
                  <a:gd name="T29" fmla="*/ 2 h 3"/>
                  <a:gd name="T30" fmla="*/ 25 w 25"/>
                  <a:gd name="T31" fmla="*/ 2 h 3"/>
                  <a:gd name="T32" fmla="*/ 25 w 25"/>
                  <a:gd name="T33" fmla="*/ 2 h 3"/>
                  <a:gd name="T34" fmla="*/ 24 w 25"/>
                  <a:gd name="T35" fmla="*/ 3 h 3"/>
                  <a:gd name="T36" fmla="*/ 24 w 25"/>
                  <a:gd name="T37" fmla="*/ 3 h 3"/>
                  <a:gd name="T38" fmla="*/ 24 w 25"/>
                  <a:gd name="T39" fmla="*/ 3 h 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"/>
                  <a:gd name="T61" fmla="*/ 0 h 3"/>
                  <a:gd name="T62" fmla="*/ 25 w 25"/>
                  <a:gd name="T63" fmla="*/ 3 h 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" h="3">
                    <a:moveTo>
                      <a:pt x="24" y="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5" y="2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95" name="Freeform 1217">
                <a:extLst>
                  <a:ext uri="{FF2B5EF4-FFF2-40B4-BE49-F238E27FC236}">
                    <a16:creationId xmlns:a16="http://schemas.microsoft.com/office/drawing/2014/main" id="{955D894C-563C-40FC-9E1A-7C39CB050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78"/>
                <a:ext cx="24" cy="4"/>
              </a:xfrm>
              <a:custGeom>
                <a:avLst/>
                <a:gdLst>
                  <a:gd name="T0" fmla="*/ 24 w 24"/>
                  <a:gd name="T1" fmla="*/ 4 h 4"/>
                  <a:gd name="T2" fmla="*/ 0 w 24"/>
                  <a:gd name="T3" fmla="*/ 2 h 4"/>
                  <a:gd name="T4" fmla="*/ 0 w 24"/>
                  <a:gd name="T5" fmla="*/ 2 h 4"/>
                  <a:gd name="T6" fmla="*/ 1 w 24"/>
                  <a:gd name="T7" fmla="*/ 1 h 4"/>
                  <a:gd name="T8" fmla="*/ 1 w 24"/>
                  <a:gd name="T9" fmla="*/ 1 h 4"/>
                  <a:gd name="T10" fmla="*/ 1 w 24"/>
                  <a:gd name="T11" fmla="*/ 1 h 4"/>
                  <a:gd name="T12" fmla="*/ 1 w 24"/>
                  <a:gd name="T13" fmla="*/ 1 h 4"/>
                  <a:gd name="T14" fmla="*/ 2 w 24"/>
                  <a:gd name="T15" fmla="*/ 1 h 4"/>
                  <a:gd name="T16" fmla="*/ 2 w 24"/>
                  <a:gd name="T17" fmla="*/ 1 h 4"/>
                  <a:gd name="T18" fmla="*/ 2 w 24"/>
                  <a:gd name="T19" fmla="*/ 0 h 4"/>
                  <a:gd name="T20" fmla="*/ 2 w 24"/>
                  <a:gd name="T21" fmla="*/ 0 h 4"/>
                  <a:gd name="T22" fmla="*/ 2 w 24"/>
                  <a:gd name="T23" fmla="*/ 0 h 4"/>
                  <a:gd name="T24" fmla="*/ 3 w 24"/>
                  <a:gd name="T25" fmla="*/ 0 h 4"/>
                  <a:gd name="T26" fmla="*/ 4 w 24"/>
                  <a:gd name="T27" fmla="*/ 0 h 4"/>
                  <a:gd name="T28" fmla="*/ 5 w 24"/>
                  <a:gd name="T29" fmla="*/ 0 h 4"/>
                  <a:gd name="T30" fmla="*/ 6 w 24"/>
                  <a:gd name="T31" fmla="*/ 0 h 4"/>
                  <a:gd name="T32" fmla="*/ 6 w 24"/>
                  <a:gd name="T33" fmla="*/ 0 h 4"/>
                  <a:gd name="T34" fmla="*/ 7 w 24"/>
                  <a:gd name="T35" fmla="*/ 0 h 4"/>
                  <a:gd name="T36" fmla="*/ 8 w 24"/>
                  <a:gd name="T37" fmla="*/ 0 h 4"/>
                  <a:gd name="T38" fmla="*/ 9 w 24"/>
                  <a:gd name="T39" fmla="*/ 0 h 4"/>
                  <a:gd name="T40" fmla="*/ 10 w 24"/>
                  <a:gd name="T41" fmla="*/ 0 h 4"/>
                  <a:gd name="T42" fmla="*/ 11 w 24"/>
                  <a:gd name="T43" fmla="*/ 0 h 4"/>
                  <a:gd name="T44" fmla="*/ 12 w 24"/>
                  <a:gd name="T45" fmla="*/ 1 h 4"/>
                  <a:gd name="T46" fmla="*/ 13 w 24"/>
                  <a:gd name="T47" fmla="*/ 1 h 4"/>
                  <a:gd name="T48" fmla="*/ 14 w 24"/>
                  <a:gd name="T49" fmla="*/ 1 h 4"/>
                  <a:gd name="T50" fmla="*/ 14 w 24"/>
                  <a:gd name="T51" fmla="*/ 1 h 4"/>
                  <a:gd name="T52" fmla="*/ 15 w 24"/>
                  <a:gd name="T53" fmla="*/ 1 h 4"/>
                  <a:gd name="T54" fmla="*/ 16 w 24"/>
                  <a:gd name="T55" fmla="*/ 1 h 4"/>
                  <a:gd name="T56" fmla="*/ 17 w 24"/>
                  <a:gd name="T57" fmla="*/ 1 h 4"/>
                  <a:gd name="T58" fmla="*/ 17 w 24"/>
                  <a:gd name="T59" fmla="*/ 1 h 4"/>
                  <a:gd name="T60" fmla="*/ 18 w 24"/>
                  <a:gd name="T61" fmla="*/ 1 h 4"/>
                  <a:gd name="T62" fmla="*/ 18 w 24"/>
                  <a:gd name="T63" fmla="*/ 2 h 4"/>
                  <a:gd name="T64" fmla="*/ 19 w 24"/>
                  <a:gd name="T65" fmla="*/ 2 h 4"/>
                  <a:gd name="T66" fmla="*/ 19 w 24"/>
                  <a:gd name="T67" fmla="*/ 2 h 4"/>
                  <a:gd name="T68" fmla="*/ 20 w 24"/>
                  <a:gd name="T69" fmla="*/ 2 h 4"/>
                  <a:gd name="T70" fmla="*/ 20 w 24"/>
                  <a:gd name="T71" fmla="*/ 2 h 4"/>
                  <a:gd name="T72" fmla="*/ 21 w 24"/>
                  <a:gd name="T73" fmla="*/ 2 h 4"/>
                  <a:gd name="T74" fmla="*/ 21 w 24"/>
                  <a:gd name="T75" fmla="*/ 2 h 4"/>
                  <a:gd name="T76" fmla="*/ 21 w 24"/>
                  <a:gd name="T77" fmla="*/ 2 h 4"/>
                  <a:gd name="T78" fmla="*/ 22 w 24"/>
                  <a:gd name="T79" fmla="*/ 3 h 4"/>
                  <a:gd name="T80" fmla="*/ 22 w 24"/>
                  <a:gd name="T81" fmla="*/ 3 h 4"/>
                  <a:gd name="T82" fmla="*/ 23 w 24"/>
                  <a:gd name="T83" fmla="*/ 3 h 4"/>
                  <a:gd name="T84" fmla="*/ 23 w 24"/>
                  <a:gd name="T85" fmla="*/ 3 h 4"/>
                  <a:gd name="T86" fmla="*/ 24 w 24"/>
                  <a:gd name="T87" fmla="*/ 4 h 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"/>
                  <a:gd name="T133" fmla="*/ 0 h 4"/>
                  <a:gd name="T134" fmla="*/ 24 w 24"/>
                  <a:gd name="T135" fmla="*/ 4 h 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" h="4">
                    <a:moveTo>
                      <a:pt x="24" y="4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2" y="3"/>
                    </a:lnTo>
                    <a:lnTo>
                      <a:pt x="23" y="3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96" name="Freeform 1218">
                <a:extLst>
                  <a:ext uri="{FF2B5EF4-FFF2-40B4-BE49-F238E27FC236}">
                    <a16:creationId xmlns:a16="http://schemas.microsoft.com/office/drawing/2014/main" id="{1FCB13AC-D2D5-4F76-84D5-E148535F8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" y="80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4 h 4"/>
                  <a:gd name="T4" fmla="*/ 4 w 4"/>
                  <a:gd name="T5" fmla="*/ 4 h 4"/>
                  <a:gd name="T6" fmla="*/ 3 w 4"/>
                  <a:gd name="T7" fmla="*/ 4 h 4"/>
                  <a:gd name="T8" fmla="*/ 3 w 4"/>
                  <a:gd name="T9" fmla="*/ 4 h 4"/>
                  <a:gd name="T10" fmla="*/ 2 w 4"/>
                  <a:gd name="T11" fmla="*/ 4 h 4"/>
                  <a:gd name="T12" fmla="*/ 2 w 4"/>
                  <a:gd name="T13" fmla="*/ 4 h 4"/>
                  <a:gd name="T14" fmla="*/ 2 w 4"/>
                  <a:gd name="T15" fmla="*/ 4 h 4"/>
                  <a:gd name="T16" fmla="*/ 1 w 4"/>
                  <a:gd name="T17" fmla="*/ 4 h 4"/>
                  <a:gd name="T18" fmla="*/ 1 w 4"/>
                  <a:gd name="T19" fmla="*/ 4 h 4"/>
                  <a:gd name="T20" fmla="*/ 0 w 4"/>
                  <a:gd name="T21" fmla="*/ 4 h 4"/>
                  <a:gd name="T22" fmla="*/ 0 w 4"/>
                  <a:gd name="T23" fmla="*/ 3 h 4"/>
                  <a:gd name="T24" fmla="*/ 0 w 4"/>
                  <a:gd name="T25" fmla="*/ 3 h 4"/>
                  <a:gd name="T26" fmla="*/ 0 w 4"/>
                  <a:gd name="T27" fmla="*/ 2 h 4"/>
                  <a:gd name="T28" fmla="*/ 1 w 4"/>
                  <a:gd name="T29" fmla="*/ 1 h 4"/>
                  <a:gd name="T30" fmla="*/ 1 w 4"/>
                  <a:gd name="T31" fmla="*/ 1 h 4"/>
                  <a:gd name="T32" fmla="*/ 1 w 4"/>
                  <a:gd name="T33" fmla="*/ 0 h 4"/>
                  <a:gd name="T34" fmla="*/ 2 w 4"/>
                  <a:gd name="T35" fmla="*/ 0 h 4"/>
                  <a:gd name="T36" fmla="*/ 2 w 4"/>
                  <a:gd name="T37" fmla="*/ 0 h 4"/>
                  <a:gd name="T38" fmla="*/ 2 w 4"/>
                  <a:gd name="T39" fmla="*/ 0 h 4"/>
                  <a:gd name="T40" fmla="*/ 2 w 4"/>
                  <a:gd name="T41" fmla="*/ 0 h 4"/>
                  <a:gd name="T42" fmla="*/ 2 w 4"/>
                  <a:gd name="T43" fmla="*/ 0 h 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"/>
                  <a:gd name="T67" fmla="*/ 0 h 4"/>
                  <a:gd name="T68" fmla="*/ 4 w 4"/>
                  <a:gd name="T69" fmla="*/ 4 h 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" h="4">
                    <a:moveTo>
                      <a:pt x="2" y="0"/>
                    </a:moveTo>
                    <a:lnTo>
                      <a:pt x="4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97" name="Freeform 1219">
                <a:extLst>
                  <a:ext uri="{FF2B5EF4-FFF2-40B4-BE49-F238E27FC236}">
                    <a16:creationId xmlns:a16="http://schemas.microsoft.com/office/drawing/2014/main" id="{339B043C-4C8D-4637-B1E1-4DD8057E3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" y="80"/>
                <a:ext cx="3" cy="5"/>
              </a:xfrm>
              <a:custGeom>
                <a:avLst/>
                <a:gdLst>
                  <a:gd name="T0" fmla="*/ 2 w 3"/>
                  <a:gd name="T1" fmla="*/ 4 h 5"/>
                  <a:gd name="T2" fmla="*/ 0 w 3"/>
                  <a:gd name="T3" fmla="*/ 0 h 5"/>
                  <a:gd name="T4" fmla="*/ 0 w 3"/>
                  <a:gd name="T5" fmla="*/ 0 h 5"/>
                  <a:gd name="T6" fmla="*/ 1 w 3"/>
                  <a:gd name="T7" fmla="*/ 0 h 5"/>
                  <a:gd name="T8" fmla="*/ 1 w 3"/>
                  <a:gd name="T9" fmla="*/ 0 h 5"/>
                  <a:gd name="T10" fmla="*/ 1 w 3"/>
                  <a:gd name="T11" fmla="*/ 0 h 5"/>
                  <a:gd name="T12" fmla="*/ 3 w 3"/>
                  <a:gd name="T13" fmla="*/ 5 h 5"/>
                  <a:gd name="T14" fmla="*/ 3 w 3"/>
                  <a:gd name="T15" fmla="*/ 5 h 5"/>
                  <a:gd name="T16" fmla="*/ 3 w 3"/>
                  <a:gd name="T17" fmla="*/ 5 h 5"/>
                  <a:gd name="T18" fmla="*/ 3 w 3"/>
                  <a:gd name="T19" fmla="*/ 5 h 5"/>
                  <a:gd name="T20" fmla="*/ 3 w 3"/>
                  <a:gd name="T21" fmla="*/ 5 h 5"/>
                  <a:gd name="T22" fmla="*/ 3 w 3"/>
                  <a:gd name="T23" fmla="*/ 4 h 5"/>
                  <a:gd name="T24" fmla="*/ 2 w 3"/>
                  <a:gd name="T25" fmla="*/ 4 h 5"/>
                  <a:gd name="T26" fmla="*/ 2 w 3"/>
                  <a:gd name="T27" fmla="*/ 4 h 5"/>
                  <a:gd name="T28" fmla="*/ 2 w 3"/>
                  <a:gd name="T29" fmla="*/ 4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"/>
                  <a:gd name="T46" fmla="*/ 0 h 5"/>
                  <a:gd name="T47" fmla="*/ 3 w 3"/>
                  <a:gd name="T48" fmla="*/ 5 h 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" h="5">
                    <a:moveTo>
                      <a:pt x="2" y="4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98" name="Freeform 1220">
                <a:extLst>
                  <a:ext uri="{FF2B5EF4-FFF2-40B4-BE49-F238E27FC236}">
                    <a16:creationId xmlns:a16="http://schemas.microsoft.com/office/drawing/2014/main" id="{603437C0-90BB-49EB-A996-10D08D586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" y="80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0 w 3"/>
                  <a:gd name="T3" fmla="*/ 0 h 5"/>
                  <a:gd name="T4" fmla="*/ 0 w 3"/>
                  <a:gd name="T5" fmla="*/ 0 h 5"/>
                  <a:gd name="T6" fmla="*/ 0 w 3"/>
                  <a:gd name="T7" fmla="*/ 0 h 5"/>
                  <a:gd name="T8" fmla="*/ 0 w 3"/>
                  <a:gd name="T9" fmla="*/ 0 h 5"/>
                  <a:gd name="T10" fmla="*/ 0 w 3"/>
                  <a:gd name="T11" fmla="*/ 0 h 5"/>
                  <a:gd name="T12" fmla="*/ 0 w 3"/>
                  <a:gd name="T13" fmla="*/ 0 h 5"/>
                  <a:gd name="T14" fmla="*/ 1 w 3"/>
                  <a:gd name="T15" fmla="*/ 0 h 5"/>
                  <a:gd name="T16" fmla="*/ 1 w 3"/>
                  <a:gd name="T17" fmla="*/ 0 h 5"/>
                  <a:gd name="T18" fmla="*/ 1 w 3"/>
                  <a:gd name="T19" fmla="*/ 0 h 5"/>
                  <a:gd name="T20" fmla="*/ 3 w 3"/>
                  <a:gd name="T21" fmla="*/ 5 h 5"/>
                  <a:gd name="T22" fmla="*/ 3 w 3"/>
                  <a:gd name="T23" fmla="*/ 5 h 5"/>
                  <a:gd name="T24" fmla="*/ 3 w 3"/>
                  <a:gd name="T25" fmla="*/ 5 h 5"/>
                  <a:gd name="T26" fmla="*/ 3 w 3"/>
                  <a:gd name="T27" fmla="*/ 5 h 5"/>
                  <a:gd name="T28" fmla="*/ 2 w 3"/>
                  <a:gd name="T29" fmla="*/ 5 h 5"/>
                  <a:gd name="T30" fmla="*/ 2 w 3"/>
                  <a:gd name="T31" fmla="*/ 5 h 5"/>
                  <a:gd name="T32" fmla="*/ 2 w 3"/>
                  <a:gd name="T33" fmla="*/ 5 h 5"/>
                  <a:gd name="T34" fmla="*/ 2 w 3"/>
                  <a:gd name="T35" fmla="*/ 5 h 5"/>
                  <a:gd name="T36" fmla="*/ 2 w 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"/>
                  <a:gd name="T58" fmla="*/ 0 h 5"/>
                  <a:gd name="T59" fmla="*/ 3 w 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" h="5">
                    <a:moveTo>
                      <a:pt x="2" y="5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1E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99" name="Freeform 1221">
                <a:extLst>
                  <a:ext uri="{FF2B5EF4-FFF2-40B4-BE49-F238E27FC236}">
                    <a16:creationId xmlns:a16="http://schemas.microsoft.com/office/drawing/2014/main" id="{63D031CA-E039-4D88-9E47-27304B6E5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" y="80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0 w 3"/>
                  <a:gd name="T3" fmla="*/ 0 h 5"/>
                  <a:gd name="T4" fmla="*/ 0 w 3"/>
                  <a:gd name="T5" fmla="*/ 0 h 5"/>
                  <a:gd name="T6" fmla="*/ 0 w 3"/>
                  <a:gd name="T7" fmla="*/ 0 h 5"/>
                  <a:gd name="T8" fmla="*/ 0 w 3"/>
                  <a:gd name="T9" fmla="*/ 0 h 5"/>
                  <a:gd name="T10" fmla="*/ 0 w 3"/>
                  <a:gd name="T11" fmla="*/ 0 h 5"/>
                  <a:gd name="T12" fmla="*/ 0 w 3"/>
                  <a:gd name="T13" fmla="*/ 0 h 5"/>
                  <a:gd name="T14" fmla="*/ 0 w 3"/>
                  <a:gd name="T15" fmla="*/ 0 h 5"/>
                  <a:gd name="T16" fmla="*/ 0 w 3"/>
                  <a:gd name="T17" fmla="*/ 0 h 5"/>
                  <a:gd name="T18" fmla="*/ 1 w 3"/>
                  <a:gd name="T19" fmla="*/ 0 h 5"/>
                  <a:gd name="T20" fmla="*/ 3 w 3"/>
                  <a:gd name="T21" fmla="*/ 5 h 5"/>
                  <a:gd name="T22" fmla="*/ 3 w 3"/>
                  <a:gd name="T23" fmla="*/ 5 h 5"/>
                  <a:gd name="T24" fmla="*/ 2 w 3"/>
                  <a:gd name="T25" fmla="*/ 5 h 5"/>
                  <a:gd name="T26" fmla="*/ 2 w 3"/>
                  <a:gd name="T27" fmla="*/ 5 h 5"/>
                  <a:gd name="T28" fmla="*/ 2 w 3"/>
                  <a:gd name="T29" fmla="*/ 5 h 5"/>
                  <a:gd name="T30" fmla="*/ 2 w 3"/>
                  <a:gd name="T31" fmla="*/ 5 h 5"/>
                  <a:gd name="T32" fmla="*/ 2 w 3"/>
                  <a:gd name="T33" fmla="*/ 5 h 5"/>
                  <a:gd name="T34" fmla="*/ 2 w 3"/>
                  <a:gd name="T35" fmla="*/ 5 h 5"/>
                  <a:gd name="T36" fmla="*/ 2 w 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"/>
                  <a:gd name="T58" fmla="*/ 0 h 5"/>
                  <a:gd name="T59" fmla="*/ 3 w 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" h="5">
                    <a:moveTo>
                      <a:pt x="2" y="5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3F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00" name="Freeform 1222">
                <a:extLst>
                  <a:ext uri="{FF2B5EF4-FFF2-40B4-BE49-F238E27FC236}">
                    <a16:creationId xmlns:a16="http://schemas.microsoft.com/office/drawing/2014/main" id="{FDDDB8D1-74E8-46B1-A609-E50AC2EF05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" y="80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0 w 2"/>
                  <a:gd name="T5" fmla="*/ 0 h 5"/>
                  <a:gd name="T6" fmla="*/ 0 w 2"/>
                  <a:gd name="T7" fmla="*/ 0 h 5"/>
                  <a:gd name="T8" fmla="*/ 0 w 2"/>
                  <a:gd name="T9" fmla="*/ 1 h 5"/>
                  <a:gd name="T10" fmla="*/ 0 w 2"/>
                  <a:gd name="T11" fmla="*/ 1 h 5"/>
                  <a:gd name="T12" fmla="*/ 0 w 2"/>
                  <a:gd name="T13" fmla="*/ 1 h 5"/>
                  <a:gd name="T14" fmla="*/ 0 w 2"/>
                  <a:gd name="T15" fmla="*/ 1 h 5"/>
                  <a:gd name="T16" fmla="*/ 0 w 2"/>
                  <a:gd name="T17" fmla="*/ 1 h 5"/>
                  <a:gd name="T18" fmla="*/ 0 w 2"/>
                  <a:gd name="T19" fmla="*/ 1 h 5"/>
                  <a:gd name="T20" fmla="*/ 2 w 2"/>
                  <a:gd name="T21" fmla="*/ 5 h 5"/>
                  <a:gd name="T22" fmla="*/ 2 w 2"/>
                  <a:gd name="T23" fmla="*/ 5 h 5"/>
                  <a:gd name="T24" fmla="*/ 2 w 2"/>
                  <a:gd name="T25" fmla="*/ 5 h 5"/>
                  <a:gd name="T26" fmla="*/ 2 w 2"/>
                  <a:gd name="T27" fmla="*/ 5 h 5"/>
                  <a:gd name="T28" fmla="*/ 2 w 2"/>
                  <a:gd name="T29" fmla="*/ 5 h 5"/>
                  <a:gd name="T30" fmla="*/ 2 w 2"/>
                  <a:gd name="T31" fmla="*/ 5 h 5"/>
                  <a:gd name="T32" fmla="*/ 2 w 2"/>
                  <a:gd name="T33" fmla="*/ 5 h 5"/>
                  <a:gd name="T34" fmla="*/ 2 w 2"/>
                  <a:gd name="T35" fmla="*/ 5 h 5"/>
                  <a:gd name="T36" fmla="*/ 2 w 2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"/>
                  <a:gd name="T58" fmla="*/ 0 h 5"/>
                  <a:gd name="T59" fmla="*/ 2 w 2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" h="5">
                    <a:moveTo>
                      <a:pt x="2" y="5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E5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01" name="Freeform 1223">
                <a:extLst>
                  <a:ext uri="{FF2B5EF4-FFF2-40B4-BE49-F238E27FC236}">
                    <a16:creationId xmlns:a16="http://schemas.microsoft.com/office/drawing/2014/main" id="{85175E65-AD72-432D-88F5-C0099FDE71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" y="81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0 w 3"/>
                  <a:gd name="T3" fmla="*/ 0 h 4"/>
                  <a:gd name="T4" fmla="*/ 1 w 3"/>
                  <a:gd name="T5" fmla="*/ 0 h 4"/>
                  <a:gd name="T6" fmla="*/ 1 w 3"/>
                  <a:gd name="T7" fmla="*/ 0 h 4"/>
                  <a:gd name="T8" fmla="*/ 1 w 3"/>
                  <a:gd name="T9" fmla="*/ 0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0 h 4"/>
                  <a:gd name="T16" fmla="*/ 1 w 3"/>
                  <a:gd name="T17" fmla="*/ 0 h 4"/>
                  <a:gd name="T18" fmla="*/ 1 w 3"/>
                  <a:gd name="T19" fmla="*/ 0 h 4"/>
                  <a:gd name="T20" fmla="*/ 3 w 3"/>
                  <a:gd name="T21" fmla="*/ 4 h 4"/>
                  <a:gd name="T22" fmla="*/ 3 w 3"/>
                  <a:gd name="T23" fmla="*/ 4 h 4"/>
                  <a:gd name="T24" fmla="*/ 3 w 3"/>
                  <a:gd name="T25" fmla="*/ 4 h 4"/>
                  <a:gd name="T26" fmla="*/ 3 w 3"/>
                  <a:gd name="T27" fmla="*/ 4 h 4"/>
                  <a:gd name="T28" fmla="*/ 3 w 3"/>
                  <a:gd name="T29" fmla="*/ 4 h 4"/>
                  <a:gd name="T30" fmla="*/ 3 w 3"/>
                  <a:gd name="T31" fmla="*/ 4 h 4"/>
                  <a:gd name="T32" fmla="*/ 3 w 3"/>
                  <a:gd name="T33" fmla="*/ 4 h 4"/>
                  <a:gd name="T34" fmla="*/ 3 w 3"/>
                  <a:gd name="T35" fmla="*/ 4 h 4"/>
                  <a:gd name="T36" fmla="*/ 2 w 3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"/>
                  <a:gd name="T58" fmla="*/ 0 h 4"/>
                  <a:gd name="T59" fmla="*/ 3 w 3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" h="4">
                    <a:moveTo>
                      <a:pt x="2" y="4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02" name="Freeform 1224">
                <a:extLst>
                  <a:ext uri="{FF2B5EF4-FFF2-40B4-BE49-F238E27FC236}">
                    <a16:creationId xmlns:a16="http://schemas.microsoft.com/office/drawing/2014/main" id="{33472AE6-FE91-419F-A5A8-6D4D17B213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" y="81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0 w 3"/>
                  <a:gd name="T3" fmla="*/ 0 h 4"/>
                  <a:gd name="T4" fmla="*/ 0 w 3"/>
                  <a:gd name="T5" fmla="*/ 0 h 4"/>
                  <a:gd name="T6" fmla="*/ 1 w 3"/>
                  <a:gd name="T7" fmla="*/ 0 h 4"/>
                  <a:gd name="T8" fmla="*/ 1 w 3"/>
                  <a:gd name="T9" fmla="*/ 0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0 h 4"/>
                  <a:gd name="T16" fmla="*/ 1 w 3"/>
                  <a:gd name="T17" fmla="*/ 0 h 4"/>
                  <a:gd name="T18" fmla="*/ 1 w 3"/>
                  <a:gd name="T19" fmla="*/ 0 h 4"/>
                  <a:gd name="T20" fmla="*/ 3 w 3"/>
                  <a:gd name="T21" fmla="*/ 4 h 4"/>
                  <a:gd name="T22" fmla="*/ 3 w 3"/>
                  <a:gd name="T23" fmla="*/ 4 h 4"/>
                  <a:gd name="T24" fmla="*/ 3 w 3"/>
                  <a:gd name="T25" fmla="*/ 4 h 4"/>
                  <a:gd name="T26" fmla="*/ 3 w 3"/>
                  <a:gd name="T27" fmla="*/ 4 h 4"/>
                  <a:gd name="T28" fmla="*/ 3 w 3"/>
                  <a:gd name="T29" fmla="*/ 4 h 4"/>
                  <a:gd name="T30" fmla="*/ 3 w 3"/>
                  <a:gd name="T31" fmla="*/ 4 h 4"/>
                  <a:gd name="T32" fmla="*/ 3 w 3"/>
                  <a:gd name="T33" fmla="*/ 4 h 4"/>
                  <a:gd name="T34" fmla="*/ 2 w 3"/>
                  <a:gd name="T35" fmla="*/ 4 h 4"/>
                  <a:gd name="T36" fmla="*/ 2 w 3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"/>
                  <a:gd name="T58" fmla="*/ 0 h 4"/>
                  <a:gd name="T59" fmla="*/ 3 w 3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" h="4">
                    <a:moveTo>
                      <a:pt x="2" y="4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03" name="Freeform 1225">
                <a:extLst>
                  <a:ext uri="{FF2B5EF4-FFF2-40B4-BE49-F238E27FC236}">
                    <a16:creationId xmlns:a16="http://schemas.microsoft.com/office/drawing/2014/main" id="{84423F18-6FB8-4D23-AE45-4A50351D8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" y="81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0 w 3"/>
                  <a:gd name="T3" fmla="*/ 0 h 4"/>
                  <a:gd name="T4" fmla="*/ 0 w 3"/>
                  <a:gd name="T5" fmla="*/ 0 h 4"/>
                  <a:gd name="T6" fmla="*/ 0 w 3"/>
                  <a:gd name="T7" fmla="*/ 0 h 4"/>
                  <a:gd name="T8" fmla="*/ 1 w 3"/>
                  <a:gd name="T9" fmla="*/ 0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0 h 4"/>
                  <a:gd name="T16" fmla="*/ 1 w 3"/>
                  <a:gd name="T17" fmla="*/ 0 h 4"/>
                  <a:gd name="T18" fmla="*/ 1 w 3"/>
                  <a:gd name="T19" fmla="*/ 0 h 4"/>
                  <a:gd name="T20" fmla="*/ 3 w 3"/>
                  <a:gd name="T21" fmla="*/ 4 h 4"/>
                  <a:gd name="T22" fmla="*/ 3 w 3"/>
                  <a:gd name="T23" fmla="*/ 4 h 4"/>
                  <a:gd name="T24" fmla="*/ 3 w 3"/>
                  <a:gd name="T25" fmla="*/ 4 h 4"/>
                  <a:gd name="T26" fmla="*/ 3 w 3"/>
                  <a:gd name="T27" fmla="*/ 4 h 4"/>
                  <a:gd name="T28" fmla="*/ 3 w 3"/>
                  <a:gd name="T29" fmla="*/ 4 h 4"/>
                  <a:gd name="T30" fmla="*/ 2 w 3"/>
                  <a:gd name="T31" fmla="*/ 4 h 4"/>
                  <a:gd name="T32" fmla="*/ 2 w 3"/>
                  <a:gd name="T33" fmla="*/ 4 h 4"/>
                  <a:gd name="T34" fmla="*/ 2 w 3"/>
                  <a:gd name="T35" fmla="*/ 4 h 4"/>
                  <a:gd name="T36" fmla="*/ 2 w 3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"/>
                  <a:gd name="T58" fmla="*/ 0 h 4"/>
                  <a:gd name="T59" fmla="*/ 3 w 3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" h="4">
                    <a:moveTo>
                      <a:pt x="2" y="4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04" name="Freeform 1226">
                <a:extLst>
                  <a:ext uri="{FF2B5EF4-FFF2-40B4-BE49-F238E27FC236}">
                    <a16:creationId xmlns:a16="http://schemas.microsoft.com/office/drawing/2014/main" id="{D10F5C8A-61D9-494E-A54C-E26920B9C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" y="81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0 w 3"/>
                  <a:gd name="T3" fmla="*/ 0 h 4"/>
                  <a:gd name="T4" fmla="*/ 0 w 3"/>
                  <a:gd name="T5" fmla="*/ 0 h 4"/>
                  <a:gd name="T6" fmla="*/ 0 w 3"/>
                  <a:gd name="T7" fmla="*/ 0 h 4"/>
                  <a:gd name="T8" fmla="*/ 0 w 3"/>
                  <a:gd name="T9" fmla="*/ 0 h 4"/>
                  <a:gd name="T10" fmla="*/ 0 w 3"/>
                  <a:gd name="T11" fmla="*/ 0 h 4"/>
                  <a:gd name="T12" fmla="*/ 1 w 3"/>
                  <a:gd name="T13" fmla="*/ 0 h 4"/>
                  <a:gd name="T14" fmla="*/ 1 w 3"/>
                  <a:gd name="T15" fmla="*/ 0 h 4"/>
                  <a:gd name="T16" fmla="*/ 1 w 3"/>
                  <a:gd name="T17" fmla="*/ 0 h 4"/>
                  <a:gd name="T18" fmla="*/ 1 w 3"/>
                  <a:gd name="T19" fmla="*/ 0 h 4"/>
                  <a:gd name="T20" fmla="*/ 3 w 3"/>
                  <a:gd name="T21" fmla="*/ 4 h 4"/>
                  <a:gd name="T22" fmla="*/ 3 w 3"/>
                  <a:gd name="T23" fmla="*/ 4 h 4"/>
                  <a:gd name="T24" fmla="*/ 3 w 3"/>
                  <a:gd name="T25" fmla="*/ 4 h 4"/>
                  <a:gd name="T26" fmla="*/ 3 w 3"/>
                  <a:gd name="T27" fmla="*/ 4 h 4"/>
                  <a:gd name="T28" fmla="*/ 2 w 3"/>
                  <a:gd name="T29" fmla="*/ 4 h 4"/>
                  <a:gd name="T30" fmla="*/ 2 w 3"/>
                  <a:gd name="T31" fmla="*/ 4 h 4"/>
                  <a:gd name="T32" fmla="*/ 2 w 3"/>
                  <a:gd name="T33" fmla="*/ 4 h 4"/>
                  <a:gd name="T34" fmla="*/ 2 w 3"/>
                  <a:gd name="T35" fmla="*/ 4 h 4"/>
                  <a:gd name="T36" fmla="*/ 2 w 3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"/>
                  <a:gd name="T58" fmla="*/ 0 h 4"/>
                  <a:gd name="T59" fmla="*/ 3 w 3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" h="4">
                    <a:moveTo>
                      <a:pt x="2" y="4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05" name="Freeform 1227">
                <a:extLst>
                  <a:ext uri="{FF2B5EF4-FFF2-40B4-BE49-F238E27FC236}">
                    <a16:creationId xmlns:a16="http://schemas.microsoft.com/office/drawing/2014/main" id="{BA6B8CED-5CBD-44E1-8F93-F2A4FD8CF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" y="81"/>
                <a:ext cx="3" cy="5"/>
              </a:xfrm>
              <a:custGeom>
                <a:avLst/>
                <a:gdLst>
                  <a:gd name="T0" fmla="*/ 2 w 3"/>
                  <a:gd name="T1" fmla="*/ 4 h 5"/>
                  <a:gd name="T2" fmla="*/ 0 w 3"/>
                  <a:gd name="T3" fmla="*/ 0 h 5"/>
                  <a:gd name="T4" fmla="*/ 0 w 3"/>
                  <a:gd name="T5" fmla="*/ 0 h 5"/>
                  <a:gd name="T6" fmla="*/ 0 w 3"/>
                  <a:gd name="T7" fmla="*/ 0 h 5"/>
                  <a:gd name="T8" fmla="*/ 0 w 3"/>
                  <a:gd name="T9" fmla="*/ 0 h 5"/>
                  <a:gd name="T10" fmla="*/ 0 w 3"/>
                  <a:gd name="T11" fmla="*/ 1 h 5"/>
                  <a:gd name="T12" fmla="*/ 0 w 3"/>
                  <a:gd name="T13" fmla="*/ 1 h 5"/>
                  <a:gd name="T14" fmla="*/ 1 w 3"/>
                  <a:gd name="T15" fmla="*/ 1 h 5"/>
                  <a:gd name="T16" fmla="*/ 1 w 3"/>
                  <a:gd name="T17" fmla="*/ 1 h 5"/>
                  <a:gd name="T18" fmla="*/ 1 w 3"/>
                  <a:gd name="T19" fmla="*/ 1 h 5"/>
                  <a:gd name="T20" fmla="*/ 3 w 3"/>
                  <a:gd name="T21" fmla="*/ 5 h 5"/>
                  <a:gd name="T22" fmla="*/ 3 w 3"/>
                  <a:gd name="T23" fmla="*/ 5 h 5"/>
                  <a:gd name="T24" fmla="*/ 2 w 3"/>
                  <a:gd name="T25" fmla="*/ 5 h 5"/>
                  <a:gd name="T26" fmla="*/ 2 w 3"/>
                  <a:gd name="T27" fmla="*/ 5 h 5"/>
                  <a:gd name="T28" fmla="*/ 2 w 3"/>
                  <a:gd name="T29" fmla="*/ 5 h 5"/>
                  <a:gd name="T30" fmla="*/ 2 w 3"/>
                  <a:gd name="T31" fmla="*/ 4 h 5"/>
                  <a:gd name="T32" fmla="*/ 2 w 3"/>
                  <a:gd name="T33" fmla="*/ 4 h 5"/>
                  <a:gd name="T34" fmla="*/ 2 w 3"/>
                  <a:gd name="T35" fmla="*/ 4 h 5"/>
                  <a:gd name="T36" fmla="*/ 2 w 3"/>
                  <a:gd name="T37" fmla="*/ 4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"/>
                  <a:gd name="T58" fmla="*/ 0 h 5"/>
                  <a:gd name="T59" fmla="*/ 3 w 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" h="5">
                    <a:moveTo>
                      <a:pt x="2" y="4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06" name="Freeform 1228">
                <a:extLst>
                  <a:ext uri="{FF2B5EF4-FFF2-40B4-BE49-F238E27FC236}">
                    <a16:creationId xmlns:a16="http://schemas.microsoft.com/office/drawing/2014/main" id="{C089B642-6A45-4005-83B8-359E20900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" y="82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0 w 3"/>
                  <a:gd name="T3" fmla="*/ 0 h 4"/>
                  <a:gd name="T4" fmla="*/ 0 w 3"/>
                  <a:gd name="T5" fmla="*/ 0 h 4"/>
                  <a:gd name="T6" fmla="*/ 1 w 3"/>
                  <a:gd name="T7" fmla="*/ 0 h 4"/>
                  <a:gd name="T8" fmla="*/ 1 w 3"/>
                  <a:gd name="T9" fmla="*/ 0 h 4"/>
                  <a:gd name="T10" fmla="*/ 1 w 3"/>
                  <a:gd name="T11" fmla="*/ 0 h 4"/>
                  <a:gd name="T12" fmla="*/ 2 w 3"/>
                  <a:gd name="T13" fmla="*/ 0 h 4"/>
                  <a:gd name="T14" fmla="*/ 2 w 3"/>
                  <a:gd name="T15" fmla="*/ 0 h 4"/>
                  <a:gd name="T16" fmla="*/ 3 w 3"/>
                  <a:gd name="T17" fmla="*/ 0 h 4"/>
                  <a:gd name="T18" fmla="*/ 3 w 3"/>
                  <a:gd name="T19" fmla="*/ 0 h 4"/>
                  <a:gd name="T20" fmla="*/ 3 w 3"/>
                  <a:gd name="T21" fmla="*/ 0 h 4"/>
                  <a:gd name="T22" fmla="*/ 3 w 3"/>
                  <a:gd name="T23" fmla="*/ 1 h 4"/>
                  <a:gd name="T24" fmla="*/ 3 w 3"/>
                  <a:gd name="T25" fmla="*/ 1 h 4"/>
                  <a:gd name="T26" fmla="*/ 3 w 3"/>
                  <a:gd name="T27" fmla="*/ 1 h 4"/>
                  <a:gd name="T28" fmla="*/ 3 w 3"/>
                  <a:gd name="T29" fmla="*/ 2 h 4"/>
                  <a:gd name="T30" fmla="*/ 3 w 3"/>
                  <a:gd name="T31" fmla="*/ 2 h 4"/>
                  <a:gd name="T32" fmla="*/ 3 w 3"/>
                  <a:gd name="T33" fmla="*/ 3 h 4"/>
                  <a:gd name="T34" fmla="*/ 3 w 3"/>
                  <a:gd name="T35" fmla="*/ 3 h 4"/>
                  <a:gd name="T36" fmla="*/ 3 w 3"/>
                  <a:gd name="T37" fmla="*/ 3 h 4"/>
                  <a:gd name="T38" fmla="*/ 2 w 3"/>
                  <a:gd name="T39" fmla="*/ 4 h 4"/>
                  <a:gd name="T40" fmla="*/ 2 w 3"/>
                  <a:gd name="T41" fmla="*/ 4 h 4"/>
                  <a:gd name="T42" fmla="*/ 2 w 3"/>
                  <a:gd name="T43" fmla="*/ 4 h 4"/>
                  <a:gd name="T44" fmla="*/ 2 w 3"/>
                  <a:gd name="T45" fmla="*/ 4 h 4"/>
                  <a:gd name="T46" fmla="*/ 2 w 3"/>
                  <a:gd name="T47" fmla="*/ 4 h 4"/>
                  <a:gd name="T48" fmla="*/ 2 w 3"/>
                  <a:gd name="T49" fmla="*/ 4 h 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"/>
                  <a:gd name="T76" fmla="*/ 0 h 4"/>
                  <a:gd name="T77" fmla="*/ 3 w 3"/>
                  <a:gd name="T78" fmla="*/ 4 h 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" h="4">
                    <a:moveTo>
                      <a:pt x="2" y="4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07" name="Freeform 1229">
                <a:extLst>
                  <a:ext uri="{FF2B5EF4-FFF2-40B4-BE49-F238E27FC236}">
                    <a16:creationId xmlns:a16="http://schemas.microsoft.com/office/drawing/2014/main" id="{581C8537-E02D-4500-8731-F7AED5F178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" y="81"/>
                <a:ext cx="11" cy="3"/>
              </a:xfrm>
              <a:custGeom>
                <a:avLst/>
                <a:gdLst>
                  <a:gd name="T0" fmla="*/ 3 w 11"/>
                  <a:gd name="T1" fmla="*/ 0 h 3"/>
                  <a:gd name="T2" fmla="*/ 11 w 11"/>
                  <a:gd name="T3" fmla="*/ 2 h 3"/>
                  <a:gd name="T4" fmla="*/ 11 w 11"/>
                  <a:gd name="T5" fmla="*/ 2 h 3"/>
                  <a:gd name="T6" fmla="*/ 11 w 11"/>
                  <a:gd name="T7" fmla="*/ 2 h 3"/>
                  <a:gd name="T8" fmla="*/ 11 w 11"/>
                  <a:gd name="T9" fmla="*/ 3 h 3"/>
                  <a:gd name="T10" fmla="*/ 11 w 11"/>
                  <a:gd name="T11" fmla="*/ 3 h 3"/>
                  <a:gd name="T12" fmla="*/ 11 w 11"/>
                  <a:gd name="T13" fmla="*/ 3 h 3"/>
                  <a:gd name="T14" fmla="*/ 11 w 11"/>
                  <a:gd name="T15" fmla="*/ 3 h 3"/>
                  <a:gd name="T16" fmla="*/ 10 w 11"/>
                  <a:gd name="T17" fmla="*/ 3 h 3"/>
                  <a:gd name="T18" fmla="*/ 10 w 11"/>
                  <a:gd name="T19" fmla="*/ 3 h 3"/>
                  <a:gd name="T20" fmla="*/ 10 w 11"/>
                  <a:gd name="T21" fmla="*/ 3 h 3"/>
                  <a:gd name="T22" fmla="*/ 10 w 11"/>
                  <a:gd name="T23" fmla="*/ 3 h 3"/>
                  <a:gd name="T24" fmla="*/ 0 w 11"/>
                  <a:gd name="T25" fmla="*/ 2 h 3"/>
                  <a:gd name="T26" fmla="*/ 0 w 11"/>
                  <a:gd name="T27" fmla="*/ 2 h 3"/>
                  <a:gd name="T28" fmla="*/ 0 w 11"/>
                  <a:gd name="T29" fmla="*/ 1 h 3"/>
                  <a:gd name="T30" fmla="*/ 1 w 11"/>
                  <a:gd name="T31" fmla="*/ 1 h 3"/>
                  <a:gd name="T32" fmla="*/ 1 w 11"/>
                  <a:gd name="T33" fmla="*/ 1 h 3"/>
                  <a:gd name="T34" fmla="*/ 1 w 11"/>
                  <a:gd name="T35" fmla="*/ 0 h 3"/>
                  <a:gd name="T36" fmla="*/ 2 w 11"/>
                  <a:gd name="T37" fmla="*/ 0 h 3"/>
                  <a:gd name="T38" fmla="*/ 2 w 11"/>
                  <a:gd name="T39" fmla="*/ 0 h 3"/>
                  <a:gd name="T40" fmla="*/ 3 w 11"/>
                  <a:gd name="T41" fmla="*/ 0 h 3"/>
                  <a:gd name="T42" fmla="*/ 3 w 11"/>
                  <a:gd name="T43" fmla="*/ 0 h 3"/>
                  <a:gd name="T44" fmla="*/ 3 w 11"/>
                  <a:gd name="T45" fmla="*/ 0 h 3"/>
                  <a:gd name="T46" fmla="*/ 3 w 11"/>
                  <a:gd name="T47" fmla="*/ 0 h 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"/>
                  <a:gd name="T73" fmla="*/ 0 h 3"/>
                  <a:gd name="T74" fmla="*/ 11 w 11"/>
                  <a:gd name="T75" fmla="*/ 3 h 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" h="3">
                    <a:moveTo>
                      <a:pt x="3" y="0"/>
                    </a:moveTo>
                    <a:lnTo>
                      <a:pt x="11" y="2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08" name="Freeform 1230">
                <a:extLst>
                  <a:ext uri="{FF2B5EF4-FFF2-40B4-BE49-F238E27FC236}">
                    <a16:creationId xmlns:a16="http://schemas.microsoft.com/office/drawing/2014/main" id="{3D1F5501-3377-4A28-922A-2A93BC50A9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" y="130"/>
                <a:ext cx="4" cy="8"/>
              </a:xfrm>
              <a:custGeom>
                <a:avLst/>
                <a:gdLst>
                  <a:gd name="T0" fmla="*/ 0 w 4"/>
                  <a:gd name="T1" fmla="*/ 0 h 8"/>
                  <a:gd name="T2" fmla="*/ 4 w 4"/>
                  <a:gd name="T3" fmla="*/ 8 h 8"/>
                  <a:gd name="T4" fmla="*/ 0 w 4"/>
                  <a:gd name="T5" fmla="*/ 7 h 8"/>
                  <a:gd name="T6" fmla="*/ 0 w 4"/>
                  <a:gd name="T7" fmla="*/ 5 h 8"/>
                  <a:gd name="T8" fmla="*/ 0 w 4"/>
                  <a:gd name="T9" fmla="*/ 4 h 8"/>
                  <a:gd name="T10" fmla="*/ 0 w 4"/>
                  <a:gd name="T11" fmla="*/ 2 h 8"/>
                  <a:gd name="T12" fmla="*/ 0 w 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8"/>
                  <a:gd name="T23" fmla="*/ 4 w 4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8">
                    <a:moveTo>
                      <a:pt x="0" y="0"/>
                    </a:moveTo>
                    <a:lnTo>
                      <a:pt x="4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09" name="Freeform 1231">
                <a:extLst>
                  <a:ext uri="{FF2B5EF4-FFF2-40B4-BE49-F238E27FC236}">
                    <a16:creationId xmlns:a16="http://schemas.microsoft.com/office/drawing/2014/main" id="{972BCEC0-37FD-446F-81B6-014005EAD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" y="129"/>
                <a:ext cx="5" cy="9"/>
              </a:xfrm>
              <a:custGeom>
                <a:avLst/>
                <a:gdLst>
                  <a:gd name="T0" fmla="*/ 4 w 5"/>
                  <a:gd name="T1" fmla="*/ 9 h 9"/>
                  <a:gd name="T2" fmla="*/ 0 w 5"/>
                  <a:gd name="T3" fmla="*/ 1 h 9"/>
                  <a:gd name="T4" fmla="*/ 0 w 5"/>
                  <a:gd name="T5" fmla="*/ 1 h 9"/>
                  <a:gd name="T6" fmla="*/ 0 w 5"/>
                  <a:gd name="T7" fmla="*/ 0 h 9"/>
                  <a:gd name="T8" fmla="*/ 0 w 5"/>
                  <a:gd name="T9" fmla="*/ 0 h 9"/>
                  <a:gd name="T10" fmla="*/ 0 w 5"/>
                  <a:gd name="T11" fmla="*/ 0 h 9"/>
                  <a:gd name="T12" fmla="*/ 5 w 5"/>
                  <a:gd name="T13" fmla="*/ 9 h 9"/>
                  <a:gd name="T14" fmla="*/ 5 w 5"/>
                  <a:gd name="T15" fmla="*/ 9 h 9"/>
                  <a:gd name="T16" fmla="*/ 5 w 5"/>
                  <a:gd name="T17" fmla="*/ 9 h 9"/>
                  <a:gd name="T18" fmla="*/ 4 w 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9"/>
                  <a:gd name="T32" fmla="*/ 5 w 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9">
                    <a:moveTo>
                      <a:pt x="4" y="9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5" y="9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10" name="Freeform 1232">
                <a:extLst>
                  <a:ext uri="{FF2B5EF4-FFF2-40B4-BE49-F238E27FC236}">
                    <a16:creationId xmlns:a16="http://schemas.microsoft.com/office/drawing/2014/main" id="{065A89E5-CEB7-4565-B359-B6465342E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" y="127"/>
                <a:ext cx="5" cy="11"/>
              </a:xfrm>
              <a:custGeom>
                <a:avLst/>
                <a:gdLst>
                  <a:gd name="T0" fmla="*/ 5 w 5"/>
                  <a:gd name="T1" fmla="*/ 11 h 11"/>
                  <a:gd name="T2" fmla="*/ 0 w 5"/>
                  <a:gd name="T3" fmla="*/ 2 h 11"/>
                  <a:gd name="T4" fmla="*/ 0 w 5"/>
                  <a:gd name="T5" fmla="*/ 1 h 11"/>
                  <a:gd name="T6" fmla="*/ 0 w 5"/>
                  <a:gd name="T7" fmla="*/ 1 h 11"/>
                  <a:gd name="T8" fmla="*/ 0 w 5"/>
                  <a:gd name="T9" fmla="*/ 1 h 11"/>
                  <a:gd name="T10" fmla="*/ 0 w 5"/>
                  <a:gd name="T11" fmla="*/ 0 h 11"/>
                  <a:gd name="T12" fmla="*/ 5 w 5"/>
                  <a:gd name="T13" fmla="*/ 10 h 11"/>
                  <a:gd name="T14" fmla="*/ 5 w 5"/>
                  <a:gd name="T15" fmla="*/ 11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11"/>
                  <a:gd name="T26" fmla="*/ 5 w 5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11">
                    <a:moveTo>
                      <a:pt x="5" y="1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5" y="10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1E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11" name="Freeform 1233">
                <a:extLst>
                  <a:ext uri="{FF2B5EF4-FFF2-40B4-BE49-F238E27FC236}">
                    <a16:creationId xmlns:a16="http://schemas.microsoft.com/office/drawing/2014/main" id="{C33A10B3-8DEB-4F4A-B784-FD95C7043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" y="126"/>
                <a:ext cx="5" cy="11"/>
              </a:xfrm>
              <a:custGeom>
                <a:avLst/>
                <a:gdLst>
                  <a:gd name="T0" fmla="*/ 5 w 5"/>
                  <a:gd name="T1" fmla="*/ 11 h 11"/>
                  <a:gd name="T2" fmla="*/ 0 w 5"/>
                  <a:gd name="T3" fmla="*/ 1 h 11"/>
                  <a:gd name="T4" fmla="*/ 0 w 5"/>
                  <a:gd name="T5" fmla="*/ 1 h 11"/>
                  <a:gd name="T6" fmla="*/ 0 w 5"/>
                  <a:gd name="T7" fmla="*/ 1 h 11"/>
                  <a:gd name="T8" fmla="*/ 0 w 5"/>
                  <a:gd name="T9" fmla="*/ 0 h 11"/>
                  <a:gd name="T10" fmla="*/ 0 w 5"/>
                  <a:gd name="T11" fmla="*/ 0 h 11"/>
                  <a:gd name="T12" fmla="*/ 5 w 5"/>
                  <a:gd name="T13" fmla="*/ 9 h 11"/>
                  <a:gd name="T14" fmla="*/ 5 w 5"/>
                  <a:gd name="T15" fmla="*/ 11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11"/>
                  <a:gd name="T26" fmla="*/ 5 w 5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11">
                    <a:moveTo>
                      <a:pt x="5" y="1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5" y="9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3F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12" name="Freeform 1234">
                <a:extLst>
                  <a:ext uri="{FF2B5EF4-FFF2-40B4-BE49-F238E27FC236}">
                    <a16:creationId xmlns:a16="http://schemas.microsoft.com/office/drawing/2014/main" id="{E3A25E55-2D6B-4D0F-9DD5-79677EB68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" y="125"/>
                <a:ext cx="5" cy="10"/>
              </a:xfrm>
              <a:custGeom>
                <a:avLst/>
                <a:gdLst>
                  <a:gd name="T0" fmla="*/ 5 w 5"/>
                  <a:gd name="T1" fmla="*/ 10 h 10"/>
                  <a:gd name="T2" fmla="*/ 0 w 5"/>
                  <a:gd name="T3" fmla="*/ 1 h 10"/>
                  <a:gd name="T4" fmla="*/ 0 w 5"/>
                  <a:gd name="T5" fmla="*/ 1 h 10"/>
                  <a:gd name="T6" fmla="*/ 0 w 5"/>
                  <a:gd name="T7" fmla="*/ 0 h 10"/>
                  <a:gd name="T8" fmla="*/ 1 w 5"/>
                  <a:gd name="T9" fmla="*/ 0 h 10"/>
                  <a:gd name="T10" fmla="*/ 1 w 5"/>
                  <a:gd name="T11" fmla="*/ 0 h 10"/>
                  <a:gd name="T12" fmla="*/ 5 w 5"/>
                  <a:gd name="T13" fmla="*/ 9 h 10"/>
                  <a:gd name="T14" fmla="*/ 5 w 5"/>
                  <a:gd name="T15" fmla="*/ 1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10"/>
                  <a:gd name="T26" fmla="*/ 5 w 5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10">
                    <a:moveTo>
                      <a:pt x="5" y="1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9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5E5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13" name="Freeform 1235">
                <a:extLst>
                  <a:ext uri="{FF2B5EF4-FFF2-40B4-BE49-F238E27FC236}">
                    <a16:creationId xmlns:a16="http://schemas.microsoft.com/office/drawing/2014/main" id="{A4747F5C-9E08-4555-8AC9-ACB027051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" y="124"/>
                <a:ext cx="4" cy="10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1 h 10"/>
                  <a:gd name="T4" fmla="*/ 0 w 4"/>
                  <a:gd name="T5" fmla="*/ 1 h 10"/>
                  <a:gd name="T6" fmla="*/ 0 w 4"/>
                  <a:gd name="T7" fmla="*/ 0 h 10"/>
                  <a:gd name="T8" fmla="*/ 0 w 4"/>
                  <a:gd name="T9" fmla="*/ 0 h 10"/>
                  <a:gd name="T10" fmla="*/ 0 w 4"/>
                  <a:gd name="T11" fmla="*/ 0 h 10"/>
                  <a:gd name="T12" fmla="*/ 4 w 4"/>
                  <a:gd name="T13" fmla="*/ 9 h 10"/>
                  <a:gd name="T14" fmla="*/ 4 w 4"/>
                  <a:gd name="T15" fmla="*/ 1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0"/>
                  <a:gd name="T26" fmla="*/ 4 w 4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0">
                    <a:moveTo>
                      <a:pt x="4" y="1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14" name="Freeform 1236">
                <a:extLst>
                  <a:ext uri="{FF2B5EF4-FFF2-40B4-BE49-F238E27FC236}">
                    <a16:creationId xmlns:a16="http://schemas.microsoft.com/office/drawing/2014/main" id="{9C5ABDCF-02FE-4818-9BE4-20F104A5FF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" y="122"/>
                <a:ext cx="4" cy="11"/>
              </a:xfrm>
              <a:custGeom>
                <a:avLst/>
                <a:gdLst>
                  <a:gd name="T0" fmla="*/ 4 w 4"/>
                  <a:gd name="T1" fmla="*/ 11 h 11"/>
                  <a:gd name="T2" fmla="*/ 0 w 4"/>
                  <a:gd name="T3" fmla="*/ 2 h 11"/>
                  <a:gd name="T4" fmla="*/ 0 w 4"/>
                  <a:gd name="T5" fmla="*/ 1 h 11"/>
                  <a:gd name="T6" fmla="*/ 0 w 4"/>
                  <a:gd name="T7" fmla="*/ 1 h 11"/>
                  <a:gd name="T8" fmla="*/ 0 w 4"/>
                  <a:gd name="T9" fmla="*/ 1 h 11"/>
                  <a:gd name="T10" fmla="*/ 0 w 4"/>
                  <a:gd name="T11" fmla="*/ 0 h 11"/>
                  <a:gd name="T12" fmla="*/ 4 w 4"/>
                  <a:gd name="T13" fmla="*/ 10 h 11"/>
                  <a:gd name="T14" fmla="*/ 4 w 4"/>
                  <a:gd name="T15" fmla="*/ 11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1"/>
                  <a:gd name="T26" fmla="*/ 4 w 4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1">
                    <a:moveTo>
                      <a:pt x="4" y="1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4" y="10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15" name="Freeform 1237">
                <a:extLst>
                  <a:ext uri="{FF2B5EF4-FFF2-40B4-BE49-F238E27FC236}">
                    <a16:creationId xmlns:a16="http://schemas.microsoft.com/office/drawing/2014/main" id="{8B853CB6-E8BE-4682-B002-968BD2B8E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" y="121"/>
                <a:ext cx="4" cy="11"/>
              </a:xfrm>
              <a:custGeom>
                <a:avLst/>
                <a:gdLst>
                  <a:gd name="T0" fmla="*/ 4 w 4"/>
                  <a:gd name="T1" fmla="*/ 11 h 11"/>
                  <a:gd name="T2" fmla="*/ 0 w 4"/>
                  <a:gd name="T3" fmla="*/ 1 h 11"/>
                  <a:gd name="T4" fmla="*/ 0 w 4"/>
                  <a:gd name="T5" fmla="*/ 1 h 11"/>
                  <a:gd name="T6" fmla="*/ 0 w 4"/>
                  <a:gd name="T7" fmla="*/ 1 h 11"/>
                  <a:gd name="T8" fmla="*/ 0 w 4"/>
                  <a:gd name="T9" fmla="*/ 0 h 11"/>
                  <a:gd name="T10" fmla="*/ 0 w 4"/>
                  <a:gd name="T11" fmla="*/ 0 h 11"/>
                  <a:gd name="T12" fmla="*/ 4 w 4"/>
                  <a:gd name="T13" fmla="*/ 9 h 11"/>
                  <a:gd name="T14" fmla="*/ 4 w 4"/>
                  <a:gd name="T15" fmla="*/ 11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1"/>
                  <a:gd name="T26" fmla="*/ 4 w 4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1">
                    <a:moveTo>
                      <a:pt x="4" y="1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16" name="Freeform 1238">
                <a:extLst>
                  <a:ext uri="{FF2B5EF4-FFF2-40B4-BE49-F238E27FC236}">
                    <a16:creationId xmlns:a16="http://schemas.microsoft.com/office/drawing/2014/main" id="{33F22306-7A88-48A9-8525-DEA6CFD8F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" y="121"/>
                <a:ext cx="5" cy="9"/>
              </a:xfrm>
              <a:custGeom>
                <a:avLst/>
                <a:gdLst>
                  <a:gd name="T0" fmla="*/ 4 w 5"/>
                  <a:gd name="T1" fmla="*/ 9 h 9"/>
                  <a:gd name="T2" fmla="*/ 0 w 5"/>
                  <a:gd name="T3" fmla="*/ 0 h 9"/>
                  <a:gd name="T4" fmla="*/ 0 w 5"/>
                  <a:gd name="T5" fmla="*/ 0 h 9"/>
                  <a:gd name="T6" fmla="*/ 0 w 5"/>
                  <a:gd name="T7" fmla="*/ 0 h 9"/>
                  <a:gd name="T8" fmla="*/ 0 w 5"/>
                  <a:gd name="T9" fmla="*/ 0 h 9"/>
                  <a:gd name="T10" fmla="*/ 0 w 5"/>
                  <a:gd name="T11" fmla="*/ 0 h 9"/>
                  <a:gd name="T12" fmla="*/ 0 w 5"/>
                  <a:gd name="T13" fmla="*/ 0 h 9"/>
                  <a:gd name="T14" fmla="*/ 0 w 5"/>
                  <a:gd name="T15" fmla="*/ 0 h 9"/>
                  <a:gd name="T16" fmla="*/ 0 w 5"/>
                  <a:gd name="T17" fmla="*/ 0 h 9"/>
                  <a:gd name="T18" fmla="*/ 0 w 5"/>
                  <a:gd name="T19" fmla="*/ 0 h 9"/>
                  <a:gd name="T20" fmla="*/ 5 w 5"/>
                  <a:gd name="T21" fmla="*/ 8 h 9"/>
                  <a:gd name="T22" fmla="*/ 4 w 5"/>
                  <a:gd name="T23" fmla="*/ 9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9"/>
                  <a:gd name="T38" fmla="*/ 5 w 5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9">
                    <a:moveTo>
                      <a:pt x="4" y="9"/>
                    </a:moveTo>
                    <a:lnTo>
                      <a:pt x="0" y="0"/>
                    </a:lnTo>
                    <a:lnTo>
                      <a:pt x="5" y="8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17" name="Freeform 1239">
                <a:extLst>
                  <a:ext uri="{FF2B5EF4-FFF2-40B4-BE49-F238E27FC236}">
                    <a16:creationId xmlns:a16="http://schemas.microsoft.com/office/drawing/2014/main" id="{60589CD5-6112-4300-BA8E-1A65BB698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" y="121"/>
                <a:ext cx="5" cy="8"/>
              </a:xfrm>
              <a:custGeom>
                <a:avLst/>
                <a:gdLst>
                  <a:gd name="T0" fmla="*/ 5 w 5"/>
                  <a:gd name="T1" fmla="*/ 8 h 8"/>
                  <a:gd name="T2" fmla="*/ 0 w 5"/>
                  <a:gd name="T3" fmla="*/ 0 h 8"/>
                  <a:gd name="T4" fmla="*/ 1 w 5"/>
                  <a:gd name="T5" fmla="*/ 0 h 8"/>
                  <a:gd name="T6" fmla="*/ 1 w 5"/>
                  <a:gd name="T7" fmla="*/ 0 h 8"/>
                  <a:gd name="T8" fmla="*/ 1 w 5"/>
                  <a:gd name="T9" fmla="*/ 0 h 8"/>
                  <a:gd name="T10" fmla="*/ 1 w 5"/>
                  <a:gd name="T11" fmla="*/ 0 h 8"/>
                  <a:gd name="T12" fmla="*/ 5 w 5"/>
                  <a:gd name="T13" fmla="*/ 7 h 8"/>
                  <a:gd name="T14" fmla="*/ 5 w 5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8"/>
                  <a:gd name="T26" fmla="*/ 5 w 5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8">
                    <a:moveTo>
                      <a:pt x="5" y="8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5" y="7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18" name="Freeform 1240">
                <a:extLst>
                  <a:ext uri="{FF2B5EF4-FFF2-40B4-BE49-F238E27FC236}">
                    <a16:creationId xmlns:a16="http://schemas.microsoft.com/office/drawing/2014/main" id="{8267DC68-6FB2-4B86-8D14-D792BD63C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" y="121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0 w 4"/>
                  <a:gd name="T3" fmla="*/ 0 h 7"/>
                  <a:gd name="T4" fmla="*/ 0 w 4"/>
                  <a:gd name="T5" fmla="*/ 0 h 7"/>
                  <a:gd name="T6" fmla="*/ 1 w 4"/>
                  <a:gd name="T7" fmla="*/ 0 h 7"/>
                  <a:gd name="T8" fmla="*/ 1 w 4"/>
                  <a:gd name="T9" fmla="*/ 0 h 7"/>
                  <a:gd name="T10" fmla="*/ 2 w 4"/>
                  <a:gd name="T11" fmla="*/ 0 h 7"/>
                  <a:gd name="T12" fmla="*/ 2 w 4"/>
                  <a:gd name="T13" fmla="*/ 0 h 7"/>
                  <a:gd name="T14" fmla="*/ 2 w 4"/>
                  <a:gd name="T15" fmla="*/ 0 h 7"/>
                  <a:gd name="T16" fmla="*/ 3 w 4"/>
                  <a:gd name="T17" fmla="*/ 0 h 7"/>
                  <a:gd name="T18" fmla="*/ 3 w 4"/>
                  <a:gd name="T19" fmla="*/ 0 h 7"/>
                  <a:gd name="T20" fmla="*/ 3 w 4"/>
                  <a:gd name="T21" fmla="*/ 0 h 7"/>
                  <a:gd name="T22" fmla="*/ 3 w 4"/>
                  <a:gd name="T23" fmla="*/ 0 h 7"/>
                  <a:gd name="T24" fmla="*/ 4 w 4"/>
                  <a:gd name="T25" fmla="*/ 0 h 7"/>
                  <a:gd name="T26" fmla="*/ 4 w 4"/>
                  <a:gd name="T27" fmla="*/ 1 h 7"/>
                  <a:gd name="T28" fmla="*/ 4 w 4"/>
                  <a:gd name="T29" fmla="*/ 1 h 7"/>
                  <a:gd name="T30" fmla="*/ 4 w 4"/>
                  <a:gd name="T31" fmla="*/ 1 h 7"/>
                  <a:gd name="T32" fmla="*/ 4 w 4"/>
                  <a:gd name="T33" fmla="*/ 1 h 7"/>
                  <a:gd name="T34" fmla="*/ 4 w 4"/>
                  <a:gd name="T35" fmla="*/ 1 h 7"/>
                  <a:gd name="T36" fmla="*/ 4 w 4"/>
                  <a:gd name="T37" fmla="*/ 7 h 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"/>
                  <a:gd name="T58" fmla="*/ 0 h 7"/>
                  <a:gd name="T59" fmla="*/ 4 w 4"/>
                  <a:gd name="T60" fmla="*/ 7 h 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" h="7">
                    <a:moveTo>
                      <a:pt x="4" y="7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19" name="Freeform 1241">
                <a:extLst>
                  <a:ext uri="{FF2B5EF4-FFF2-40B4-BE49-F238E27FC236}">
                    <a16:creationId xmlns:a16="http://schemas.microsoft.com/office/drawing/2014/main" id="{BA9F4287-04E3-46E8-87E7-E42F29778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" y="112"/>
                <a:ext cx="6" cy="6"/>
              </a:xfrm>
              <a:custGeom>
                <a:avLst/>
                <a:gdLst>
                  <a:gd name="T0" fmla="*/ 3 w 6"/>
                  <a:gd name="T1" fmla="*/ 0 h 6"/>
                  <a:gd name="T2" fmla="*/ 6 w 6"/>
                  <a:gd name="T3" fmla="*/ 6 h 6"/>
                  <a:gd name="T4" fmla="*/ 5 w 6"/>
                  <a:gd name="T5" fmla="*/ 6 h 6"/>
                  <a:gd name="T6" fmla="*/ 5 w 6"/>
                  <a:gd name="T7" fmla="*/ 6 h 6"/>
                  <a:gd name="T8" fmla="*/ 5 w 6"/>
                  <a:gd name="T9" fmla="*/ 6 h 6"/>
                  <a:gd name="T10" fmla="*/ 4 w 6"/>
                  <a:gd name="T11" fmla="*/ 6 h 6"/>
                  <a:gd name="T12" fmla="*/ 4 w 6"/>
                  <a:gd name="T13" fmla="*/ 6 h 6"/>
                  <a:gd name="T14" fmla="*/ 4 w 6"/>
                  <a:gd name="T15" fmla="*/ 5 h 6"/>
                  <a:gd name="T16" fmla="*/ 3 w 6"/>
                  <a:gd name="T17" fmla="*/ 5 h 6"/>
                  <a:gd name="T18" fmla="*/ 3 w 6"/>
                  <a:gd name="T19" fmla="*/ 5 h 6"/>
                  <a:gd name="T20" fmla="*/ 3 w 6"/>
                  <a:gd name="T21" fmla="*/ 5 h 6"/>
                  <a:gd name="T22" fmla="*/ 3 w 6"/>
                  <a:gd name="T23" fmla="*/ 5 h 6"/>
                  <a:gd name="T24" fmla="*/ 2 w 6"/>
                  <a:gd name="T25" fmla="*/ 5 h 6"/>
                  <a:gd name="T26" fmla="*/ 2 w 6"/>
                  <a:gd name="T27" fmla="*/ 5 h 6"/>
                  <a:gd name="T28" fmla="*/ 2 w 6"/>
                  <a:gd name="T29" fmla="*/ 5 h 6"/>
                  <a:gd name="T30" fmla="*/ 1 w 6"/>
                  <a:gd name="T31" fmla="*/ 5 h 6"/>
                  <a:gd name="T32" fmla="*/ 1 w 6"/>
                  <a:gd name="T33" fmla="*/ 5 h 6"/>
                  <a:gd name="T34" fmla="*/ 1 w 6"/>
                  <a:gd name="T35" fmla="*/ 4 h 6"/>
                  <a:gd name="T36" fmla="*/ 1 w 6"/>
                  <a:gd name="T37" fmla="*/ 4 h 6"/>
                  <a:gd name="T38" fmla="*/ 0 w 6"/>
                  <a:gd name="T39" fmla="*/ 4 h 6"/>
                  <a:gd name="T40" fmla="*/ 0 w 6"/>
                  <a:gd name="T41" fmla="*/ 3 h 6"/>
                  <a:gd name="T42" fmla="*/ 0 w 6"/>
                  <a:gd name="T43" fmla="*/ 3 h 6"/>
                  <a:gd name="T44" fmla="*/ 0 w 6"/>
                  <a:gd name="T45" fmla="*/ 2 h 6"/>
                  <a:gd name="T46" fmla="*/ 0 w 6"/>
                  <a:gd name="T47" fmla="*/ 2 h 6"/>
                  <a:gd name="T48" fmla="*/ 0 w 6"/>
                  <a:gd name="T49" fmla="*/ 2 h 6"/>
                  <a:gd name="T50" fmla="*/ 1 w 6"/>
                  <a:gd name="T51" fmla="*/ 1 h 6"/>
                  <a:gd name="T52" fmla="*/ 1 w 6"/>
                  <a:gd name="T53" fmla="*/ 1 h 6"/>
                  <a:gd name="T54" fmla="*/ 1 w 6"/>
                  <a:gd name="T55" fmla="*/ 1 h 6"/>
                  <a:gd name="T56" fmla="*/ 1 w 6"/>
                  <a:gd name="T57" fmla="*/ 1 h 6"/>
                  <a:gd name="T58" fmla="*/ 1 w 6"/>
                  <a:gd name="T59" fmla="*/ 1 h 6"/>
                  <a:gd name="T60" fmla="*/ 1 w 6"/>
                  <a:gd name="T61" fmla="*/ 1 h 6"/>
                  <a:gd name="T62" fmla="*/ 2 w 6"/>
                  <a:gd name="T63" fmla="*/ 1 h 6"/>
                  <a:gd name="T64" fmla="*/ 2 w 6"/>
                  <a:gd name="T65" fmla="*/ 0 h 6"/>
                  <a:gd name="T66" fmla="*/ 2 w 6"/>
                  <a:gd name="T67" fmla="*/ 0 h 6"/>
                  <a:gd name="T68" fmla="*/ 3 w 6"/>
                  <a:gd name="T69" fmla="*/ 0 h 6"/>
                  <a:gd name="T70" fmla="*/ 3 w 6"/>
                  <a:gd name="T71" fmla="*/ 0 h 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"/>
                  <a:gd name="T109" fmla="*/ 0 h 6"/>
                  <a:gd name="T110" fmla="*/ 6 w 6"/>
                  <a:gd name="T111" fmla="*/ 6 h 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" h="6">
                    <a:moveTo>
                      <a:pt x="3" y="0"/>
                    </a:moveTo>
                    <a:lnTo>
                      <a:pt x="6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20" name="Freeform 1242">
                <a:extLst>
                  <a:ext uri="{FF2B5EF4-FFF2-40B4-BE49-F238E27FC236}">
                    <a16:creationId xmlns:a16="http://schemas.microsoft.com/office/drawing/2014/main" id="{202FBB33-C429-4EDD-84EA-352520B05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" y="112"/>
                <a:ext cx="4" cy="6"/>
              </a:xfrm>
              <a:custGeom>
                <a:avLst/>
                <a:gdLst>
                  <a:gd name="T0" fmla="*/ 3 w 4"/>
                  <a:gd name="T1" fmla="*/ 6 h 6"/>
                  <a:gd name="T2" fmla="*/ 0 w 4"/>
                  <a:gd name="T3" fmla="*/ 0 h 6"/>
                  <a:gd name="T4" fmla="*/ 0 w 4"/>
                  <a:gd name="T5" fmla="*/ 0 h 6"/>
                  <a:gd name="T6" fmla="*/ 0 w 4"/>
                  <a:gd name="T7" fmla="*/ 0 h 6"/>
                  <a:gd name="T8" fmla="*/ 0 w 4"/>
                  <a:gd name="T9" fmla="*/ 0 h 6"/>
                  <a:gd name="T10" fmla="*/ 1 w 4"/>
                  <a:gd name="T11" fmla="*/ 0 h 6"/>
                  <a:gd name="T12" fmla="*/ 1 w 4"/>
                  <a:gd name="T13" fmla="*/ 0 h 6"/>
                  <a:gd name="T14" fmla="*/ 1 w 4"/>
                  <a:gd name="T15" fmla="*/ 0 h 6"/>
                  <a:gd name="T16" fmla="*/ 1 w 4"/>
                  <a:gd name="T17" fmla="*/ 0 h 6"/>
                  <a:gd name="T18" fmla="*/ 1 w 4"/>
                  <a:gd name="T19" fmla="*/ 0 h 6"/>
                  <a:gd name="T20" fmla="*/ 4 w 4"/>
                  <a:gd name="T21" fmla="*/ 6 h 6"/>
                  <a:gd name="T22" fmla="*/ 4 w 4"/>
                  <a:gd name="T23" fmla="*/ 6 h 6"/>
                  <a:gd name="T24" fmla="*/ 4 w 4"/>
                  <a:gd name="T25" fmla="*/ 6 h 6"/>
                  <a:gd name="T26" fmla="*/ 3 w 4"/>
                  <a:gd name="T27" fmla="*/ 6 h 6"/>
                  <a:gd name="T28" fmla="*/ 3 w 4"/>
                  <a:gd name="T29" fmla="*/ 6 h 6"/>
                  <a:gd name="T30" fmla="*/ 3 w 4"/>
                  <a:gd name="T31" fmla="*/ 6 h 6"/>
                  <a:gd name="T32" fmla="*/ 3 w 4"/>
                  <a:gd name="T33" fmla="*/ 6 h 6"/>
                  <a:gd name="T34" fmla="*/ 3 w 4"/>
                  <a:gd name="T35" fmla="*/ 6 h 6"/>
                  <a:gd name="T36" fmla="*/ 3 w 4"/>
                  <a:gd name="T37" fmla="*/ 6 h 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"/>
                  <a:gd name="T58" fmla="*/ 0 h 6"/>
                  <a:gd name="T59" fmla="*/ 4 w 4"/>
                  <a:gd name="T60" fmla="*/ 6 h 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" h="6">
                    <a:moveTo>
                      <a:pt x="3" y="6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4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21" name="Freeform 1243">
                <a:extLst>
                  <a:ext uri="{FF2B5EF4-FFF2-40B4-BE49-F238E27FC236}">
                    <a16:creationId xmlns:a16="http://schemas.microsoft.com/office/drawing/2014/main" id="{A50A1647-B4B0-460C-9B2D-0B9B4E8E6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" y="112"/>
                <a:ext cx="4" cy="6"/>
              </a:xfrm>
              <a:custGeom>
                <a:avLst/>
                <a:gdLst>
                  <a:gd name="T0" fmla="*/ 3 w 4"/>
                  <a:gd name="T1" fmla="*/ 6 h 6"/>
                  <a:gd name="T2" fmla="*/ 0 w 4"/>
                  <a:gd name="T3" fmla="*/ 0 h 6"/>
                  <a:gd name="T4" fmla="*/ 0 w 4"/>
                  <a:gd name="T5" fmla="*/ 1 h 6"/>
                  <a:gd name="T6" fmla="*/ 0 w 4"/>
                  <a:gd name="T7" fmla="*/ 1 h 6"/>
                  <a:gd name="T8" fmla="*/ 1 w 4"/>
                  <a:gd name="T9" fmla="*/ 1 h 6"/>
                  <a:gd name="T10" fmla="*/ 1 w 4"/>
                  <a:gd name="T11" fmla="*/ 1 h 6"/>
                  <a:gd name="T12" fmla="*/ 1 w 4"/>
                  <a:gd name="T13" fmla="*/ 1 h 6"/>
                  <a:gd name="T14" fmla="*/ 1 w 4"/>
                  <a:gd name="T15" fmla="*/ 1 h 6"/>
                  <a:gd name="T16" fmla="*/ 1 w 4"/>
                  <a:gd name="T17" fmla="*/ 1 h 6"/>
                  <a:gd name="T18" fmla="*/ 1 w 4"/>
                  <a:gd name="T19" fmla="*/ 1 h 6"/>
                  <a:gd name="T20" fmla="*/ 4 w 4"/>
                  <a:gd name="T21" fmla="*/ 6 h 6"/>
                  <a:gd name="T22" fmla="*/ 4 w 4"/>
                  <a:gd name="T23" fmla="*/ 6 h 6"/>
                  <a:gd name="T24" fmla="*/ 4 w 4"/>
                  <a:gd name="T25" fmla="*/ 6 h 6"/>
                  <a:gd name="T26" fmla="*/ 4 w 4"/>
                  <a:gd name="T27" fmla="*/ 6 h 6"/>
                  <a:gd name="T28" fmla="*/ 3 w 4"/>
                  <a:gd name="T29" fmla="*/ 6 h 6"/>
                  <a:gd name="T30" fmla="*/ 3 w 4"/>
                  <a:gd name="T31" fmla="*/ 6 h 6"/>
                  <a:gd name="T32" fmla="*/ 3 w 4"/>
                  <a:gd name="T33" fmla="*/ 6 h 6"/>
                  <a:gd name="T34" fmla="*/ 3 w 4"/>
                  <a:gd name="T35" fmla="*/ 6 h 6"/>
                  <a:gd name="T36" fmla="*/ 3 w 4"/>
                  <a:gd name="T37" fmla="*/ 6 h 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"/>
                  <a:gd name="T58" fmla="*/ 0 h 6"/>
                  <a:gd name="T59" fmla="*/ 4 w 4"/>
                  <a:gd name="T60" fmla="*/ 6 h 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" h="6">
                    <a:moveTo>
                      <a:pt x="3" y="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1E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22" name="Freeform 1244">
                <a:extLst>
                  <a:ext uri="{FF2B5EF4-FFF2-40B4-BE49-F238E27FC236}">
                    <a16:creationId xmlns:a16="http://schemas.microsoft.com/office/drawing/2014/main" id="{AC90E679-9929-48E9-B8DD-F90868D67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" y="113"/>
                <a:ext cx="4" cy="6"/>
              </a:xfrm>
              <a:custGeom>
                <a:avLst/>
                <a:gdLst>
                  <a:gd name="T0" fmla="*/ 3 w 4"/>
                  <a:gd name="T1" fmla="*/ 5 h 6"/>
                  <a:gd name="T2" fmla="*/ 0 w 4"/>
                  <a:gd name="T3" fmla="*/ 0 h 6"/>
                  <a:gd name="T4" fmla="*/ 1 w 4"/>
                  <a:gd name="T5" fmla="*/ 0 h 6"/>
                  <a:gd name="T6" fmla="*/ 1 w 4"/>
                  <a:gd name="T7" fmla="*/ 0 h 6"/>
                  <a:gd name="T8" fmla="*/ 1 w 4"/>
                  <a:gd name="T9" fmla="*/ 0 h 6"/>
                  <a:gd name="T10" fmla="*/ 1 w 4"/>
                  <a:gd name="T11" fmla="*/ 0 h 6"/>
                  <a:gd name="T12" fmla="*/ 1 w 4"/>
                  <a:gd name="T13" fmla="*/ 0 h 6"/>
                  <a:gd name="T14" fmla="*/ 1 w 4"/>
                  <a:gd name="T15" fmla="*/ 0 h 6"/>
                  <a:gd name="T16" fmla="*/ 2 w 4"/>
                  <a:gd name="T17" fmla="*/ 0 h 6"/>
                  <a:gd name="T18" fmla="*/ 2 w 4"/>
                  <a:gd name="T19" fmla="*/ 0 h 6"/>
                  <a:gd name="T20" fmla="*/ 4 w 4"/>
                  <a:gd name="T21" fmla="*/ 6 h 6"/>
                  <a:gd name="T22" fmla="*/ 4 w 4"/>
                  <a:gd name="T23" fmla="*/ 6 h 6"/>
                  <a:gd name="T24" fmla="*/ 4 w 4"/>
                  <a:gd name="T25" fmla="*/ 6 h 6"/>
                  <a:gd name="T26" fmla="*/ 4 w 4"/>
                  <a:gd name="T27" fmla="*/ 6 h 6"/>
                  <a:gd name="T28" fmla="*/ 4 w 4"/>
                  <a:gd name="T29" fmla="*/ 6 h 6"/>
                  <a:gd name="T30" fmla="*/ 4 w 4"/>
                  <a:gd name="T31" fmla="*/ 5 h 6"/>
                  <a:gd name="T32" fmla="*/ 3 w 4"/>
                  <a:gd name="T33" fmla="*/ 5 h 6"/>
                  <a:gd name="T34" fmla="*/ 3 w 4"/>
                  <a:gd name="T35" fmla="*/ 5 h 6"/>
                  <a:gd name="T36" fmla="*/ 3 w 4"/>
                  <a:gd name="T37" fmla="*/ 5 h 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"/>
                  <a:gd name="T58" fmla="*/ 0 h 6"/>
                  <a:gd name="T59" fmla="*/ 4 w 4"/>
                  <a:gd name="T60" fmla="*/ 6 h 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" h="6">
                    <a:moveTo>
                      <a:pt x="3" y="5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3F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23" name="Freeform 1245">
                <a:extLst>
                  <a:ext uri="{FF2B5EF4-FFF2-40B4-BE49-F238E27FC236}">
                    <a16:creationId xmlns:a16="http://schemas.microsoft.com/office/drawing/2014/main" id="{BB8A4FF7-2946-43F9-8AFA-623250D3C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" y="113"/>
                <a:ext cx="3" cy="6"/>
              </a:xfrm>
              <a:custGeom>
                <a:avLst/>
                <a:gdLst>
                  <a:gd name="T0" fmla="*/ 2 w 3"/>
                  <a:gd name="T1" fmla="*/ 6 h 6"/>
                  <a:gd name="T2" fmla="*/ 0 w 3"/>
                  <a:gd name="T3" fmla="*/ 0 h 6"/>
                  <a:gd name="T4" fmla="*/ 0 w 3"/>
                  <a:gd name="T5" fmla="*/ 0 h 6"/>
                  <a:gd name="T6" fmla="*/ 0 w 3"/>
                  <a:gd name="T7" fmla="*/ 0 h 6"/>
                  <a:gd name="T8" fmla="*/ 0 w 3"/>
                  <a:gd name="T9" fmla="*/ 1 h 6"/>
                  <a:gd name="T10" fmla="*/ 0 w 3"/>
                  <a:gd name="T11" fmla="*/ 1 h 6"/>
                  <a:gd name="T12" fmla="*/ 1 w 3"/>
                  <a:gd name="T13" fmla="*/ 1 h 6"/>
                  <a:gd name="T14" fmla="*/ 1 w 3"/>
                  <a:gd name="T15" fmla="*/ 1 h 6"/>
                  <a:gd name="T16" fmla="*/ 1 w 3"/>
                  <a:gd name="T17" fmla="*/ 1 h 6"/>
                  <a:gd name="T18" fmla="*/ 1 w 3"/>
                  <a:gd name="T19" fmla="*/ 1 h 6"/>
                  <a:gd name="T20" fmla="*/ 3 w 3"/>
                  <a:gd name="T21" fmla="*/ 6 h 6"/>
                  <a:gd name="T22" fmla="*/ 3 w 3"/>
                  <a:gd name="T23" fmla="*/ 6 h 6"/>
                  <a:gd name="T24" fmla="*/ 3 w 3"/>
                  <a:gd name="T25" fmla="*/ 6 h 6"/>
                  <a:gd name="T26" fmla="*/ 3 w 3"/>
                  <a:gd name="T27" fmla="*/ 6 h 6"/>
                  <a:gd name="T28" fmla="*/ 3 w 3"/>
                  <a:gd name="T29" fmla="*/ 6 h 6"/>
                  <a:gd name="T30" fmla="*/ 3 w 3"/>
                  <a:gd name="T31" fmla="*/ 6 h 6"/>
                  <a:gd name="T32" fmla="*/ 3 w 3"/>
                  <a:gd name="T33" fmla="*/ 6 h 6"/>
                  <a:gd name="T34" fmla="*/ 2 w 3"/>
                  <a:gd name="T35" fmla="*/ 6 h 6"/>
                  <a:gd name="T36" fmla="*/ 2 w 3"/>
                  <a:gd name="T37" fmla="*/ 6 h 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"/>
                  <a:gd name="T58" fmla="*/ 0 h 6"/>
                  <a:gd name="T59" fmla="*/ 3 w 3"/>
                  <a:gd name="T60" fmla="*/ 6 h 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" h="6">
                    <a:moveTo>
                      <a:pt x="2" y="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E5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24" name="Freeform 1246">
                <a:extLst>
                  <a:ext uri="{FF2B5EF4-FFF2-40B4-BE49-F238E27FC236}">
                    <a16:creationId xmlns:a16="http://schemas.microsoft.com/office/drawing/2014/main" id="{BE288F6A-85AD-431B-8718-7C2D25630E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" y="114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0 h 5"/>
                  <a:gd name="T4" fmla="*/ 0 w 4"/>
                  <a:gd name="T5" fmla="*/ 0 h 5"/>
                  <a:gd name="T6" fmla="*/ 0 w 4"/>
                  <a:gd name="T7" fmla="*/ 0 h 5"/>
                  <a:gd name="T8" fmla="*/ 0 w 4"/>
                  <a:gd name="T9" fmla="*/ 0 h 5"/>
                  <a:gd name="T10" fmla="*/ 0 w 4"/>
                  <a:gd name="T11" fmla="*/ 0 h 5"/>
                  <a:gd name="T12" fmla="*/ 1 w 4"/>
                  <a:gd name="T13" fmla="*/ 0 h 5"/>
                  <a:gd name="T14" fmla="*/ 1 w 4"/>
                  <a:gd name="T15" fmla="*/ 0 h 5"/>
                  <a:gd name="T16" fmla="*/ 1 w 4"/>
                  <a:gd name="T17" fmla="*/ 0 h 5"/>
                  <a:gd name="T18" fmla="*/ 1 w 4"/>
                  <a:gd name="T19" fmla="*/ 0 h 5"/>
                  <a:gd name="T20" fmla="*/ 1 w 4"/>
                  <a:gd name="T21" fmla="*/ 0 h 5"/>
                  <a:gd name="T22" fmla="*/ 1 w 4"/>
                  <a:gd name="T23" fmla="*/ 0 h 5"/>
                  <a:gd name="T24" fmla="*/ 1 w 4"/>
                  <a:gd name="T25" fmla="*/ 0 h 5"/>
                  <a:gd name="T26" fmla="*/ 1 w 4"/>
                  <a:gd name="T27" fmla="*/ 0 h 5"/>
                  <a:gd name="T28" fmla="*/ 4 w 4"/>
                  <a:gd name="T29" fmla="*/ 5 h 5"/>
                  <a:gd name="T30" fmla="*/ 4 w 4"/>
                  <a:gd name="T31" fmla="*/ 5 h 5"/>
                  <a:gd name="T32" fmla="*/ 3 w 4"/>
                  <a:gd name="T33" fmla="*/ 5 h 5"/>
                  <a:gd name="T34" fmla="*/ 3 w 4"/>
                  <a:gd name="T35" fmla="*/ 5 h 5"/>
                  <a:gd name="T36" fmla="*/ 3 w 4"/>
                  <a:gd name="T37" fmla="*/ 5 h 5"/>
                  <a:gd name="T38" fmla="*/ 3 w 4"/>
                  <a:gd name="T39" fmla="*/ 5 h 5"/>
                  <a:gd name="T40" fmla="*/ 3 w 4"/>
                  <a:gd name="T41" fmla="*/ 5 h 5"/>
                  <a:gd name="T42" fmla="*/ 3 w 4"/>
                  <a:gd name="T43" fmla="*/ 5 h 5"/>
                  <a:gd name="T44" fmla="*/ 2 w 4"/>
                  <a:gd name="T45" fmla="*/ 5 h 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"/>
                  <a:gd name="T70" fmla="*/ 0 h 5"/>
                  <a:gd name="T71" fmla="*/ 4 w 4"/>
                  <a:gd name="T72" fmla="*/ 5 h 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" h="5">
                    <a:moveTo>
                      <a:pt x="2" y="5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25" name="Freeform 1247">
                <a:extLst>
                  <a:ext uri="{FF2B5EF4-FFF2-40B4-BE49-F238E27FC236}">
                    <a16:creationId xmlns:a16="http://schemas.microsoft.com/office/drawing/2014/main" id="{5B56A271-6CA6-4C73-ABC8-A549AAB16F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" y="114"/>
                <a:ext cx="4" cy="5"/>
              </a:xfrm>
              <a:custGeom>
                <a:avLst/>
                <a:gdLst>
                  <a:gd name="T0" fmla="*/ 3 w 4"/>
                  <a:gd name="T1" fmla="*/ 5 h 5"/>
                  <a:gd name="T2" fmla="*/ 0 w 4"/>
                  <a:gd name="T3" fmla="*/ 0 h 5"/>
                  <a:gd name="T4" fmla="*/ 0 w 4"/>
                  <a:gd name="T5" fmla="*/ 0 h 5"/>
                  <a:gd name="T6" fmla="*/ 1 w 4"/>
                  <a:gd name="T7" fmla="*/ 0 h 5"/>
                  <a:gd name="T8" fmla="*/ 1 w 4"/>
                  <a:gd name="T9" fmla="*/ 0 h 5"/>
                  <a:gd name="T10" fmla="*/ 1 w 4"/>
                  <a:gd name="T11" fmla="*/ 0 h 5"/>
                  <a:gd name="T12" fmla="*/ 1 w 4"/>
                  <a:gd name="T13" fmla="*/ 0 h 5"/>
                  <a:gd name="T14" fmla="*/ 1 w 4"/>
                  <a:gd name="T15" fmla="*/ 0 h 5"/>
                  <a:gd name="T16" fmla="*/ 1 w 4"/>
                  <a:gd name="T17" fmla="*/ 0 h 5"/>
                  <a:gd name="T18" fmla="*/ 2 w 4"/>
                  <a:gd name="T19" fmla="*/ 0 h 5"/>
                  <a:gd name="T20" fmla="*/ 4 w 4"/>
                  <a:gd name="T21" fmla="*/ 5 h 5"/>
                  <a:gd name="T22" fmla="*/ 4 w 4"/>
                  <a:gd name="T23" fmla="*/ 5 h 5"/>
                  <a:gd name="T24" fmla="*/ 4 w 4"/>
                  <a:gd name="T25" fmla="*/ 5 h 5"/>
                  <a:gd name="T26" fmla="*/ 3 w 4"/>
                  <a:gd name="T27" fmla="*/ 5 h 5"/>
                  <a:gd name="T28" fmla="*/ 3 w 4"/>
                  <a:gd name="T29" fmla="*/ 5 h 5"/>
                  <a:gd name="T30" fmla="*/ 3 w 4"/>
                  <a:gd name="T31" fmla="*/ 5 h 5"/>
                  <a:gd name="T32" fmla="*/ 3 w 4"/>
                  <a:gd name="T33" fmla="*/ 5 h 5"/>
                  <a:gd name="T34" fmla="*/ 3 w 4"/>
                  <a:gd name="T35" fmla="*/ 5 h 5"/>
                  <a:gd name="T36" fmla="*/ 3 w 4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"/>
                  <a:gd name="T58" fmla="*/ 0 h 5"/>
                  <a:gd name="T59" fmla="*/ 4 w 4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" h="5">
                    <a:moveTo>
                      <a:pt x="3" y="5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4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26" name="Freeform 1248">
                <a:extLst>
                  <a:ext uri="{FF2B5EF4-FFF2-40B4-BE49-F238E27FC236}">
                    <a16:creationId xmlns:a16="http://schemas.microsoft.com/office/drawing/2014/main" id="{531450E2-A04E-4F03-9CEF-8BF6269F5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" y="114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0 w 3"/>
                  <a:gd name="T3" fmla="*/ 0 h 5"/>
                  <a:gd name="T4" fmla="*/ 0 w 3"/>
                  <a:gd name="T5" fmla="*/ 0 h 5"/>
                  <a:gd name="T6" fmla="*/ 0 w 3"/>
                  <a:gd name="T7" fmla="*/ 0 h 5"/>
                  <a:gd name="T8" fmla="*/ 0 w 3"/>
                  <a:gd name="T9" fmla="*/ 0 h 5"/>
                  <a:gd name="T10" fmla="*/ 0 w 3"/>
                  <a:gd name="T11" fmla="*/ 0 h 5"/>
                  <a:gd name="T12" fmla="*/ 0 w 3"/>
                  <a:gd name="T13" fmla="*/ 0 h 5"/>
                  <a:gd name="T14" fmla="*/ 0 w 3"/>
                  <a:gd name="T15" fmla="*/ 0 h 5"/>
                  <a:gd name="T16" fmla="*/ 1 w 3"/>
                  <a:gd name="T17" fmla="*/ 0 h 5"/>
                  <a:gd name="T18" fmla="*/ 1 w 3"/>
                  <a:gd name="T19" fmla="*/ 0 h 5"/>
                  <a:gd name="T20" fmla="*/ 3 w 3"/>
                  <a:gd name="T21" fmla="*/ 5 h 5"/>
                  <a:gd name="T22" fmla="*/ 3 w 3"/>
                  <a:gd name="T23" fmla="*/ 5 h 5"/>
                  <a:gd name="T24" fmla="*/ 3 w 3"/>
                  <a:gd name="T25" fmla="*/ 5 h 5"/>
                  <a:gd name="T26" fmla="*/ 3 w 3"/>
                  <a:gd name="T27" fmla="*/ 5 h 5"/>
                  <a:gd name="T28" fmla="*/ 2 w 3"/>
                  <a:gd name="T29" fmla="*/ 5 h 5"/>
                  <a:gd name="T30" fmla="*/ 2 w 3"/>
                  <a:gd name="T31" fmla="*/ 5 h 5"/>
                  <a:gd name="T32" fmla="*/ 2 w 3"/>
                  <a:gd name="T33" fmla="*/ 5 h 5"/>
                  <a:gd name="T34" fmla="*/ 2 w 3"/>
                  <a:gd name="T35" fmla="*/ 5 h 5"/>
                  <a:gd name="T36" fmla="*/ 2 w 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"/>
                  <a:gd name="T58" fmla="*/ 0 h 5"/>
                  <a:gd name="T59" fmla="*/ 3 w 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" h="5">
                    <a:moveTo>
                      <a:pt x="2" y="5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27" name="Freeform 1249">
                <a:extLst>
                  <a:ext uri="{FF2B5EF4-FFF2-40B4-BE49-F238E27FC236}">
                    <a16:creationId xmlns:a16="http://schemas.microsoft.com/office/drawing/2014/main" id="{756D0CF8-33A1-4644-AF1C-935219513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114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0 w 3"/>
                  <a:gd name="T3" fmla="*/ 0 h 5"/>
                  <a:gd name="T4" fmla="*/ 0 w 3"/>
                  <a:gd name="T5" fmla="*/ 0 h 5"/>
                  <a:gd name="T6" fmla="*/ 0 w 3"/>
                  <a:gd name="T7" fmla="*/ 0 h 5"/>
                  <a:gd name="T8" fmla="*/ 0 w 3"/>
                  <a:gd name="T9" fmla="*/ 0 h 5"/>
                  <a:gd name="T10" fmla="*/ 0 w 3"/>
                  <a:gd name="T11" fmla="*/ 0 h 5"/>
                  <a:gd name="T12" fmla="*/ 0 w 3"/>
                  <a:gd name="T13" fmla="*/ 0 h 5"/>
                  <a:gd name="T14" fmla="*/ 1 w 3"/>
                  <a:gd name="T15" fmla="*/ 1 h 5"/>
                  <a:gd name="T16" fmla="*/ 1 w 3"/>
                  <a:gd name="T17" fmla="*/ 1 h 5"/>
                  <a:gd name="T18" fmla="*/ 1 w 3"/>
                  <a:gd name="T19" fmla="*/ 1 h 5"/>
                  <a:gd name="T20" fmla="*/ 3 w 3"/>
                  <a:gd name="T21" fmla="*/ 5 h 5"/>
                  <a:gd name="T22" fmla="*/ 3 w 3"/>
                  <a:gd name="T23" fmla="*/ 5 h 5"/>
                  <a:gd name="T24" fmla="*/ 3 w 3"/>
                  <a:gd name="T25" fmla="*/ 5 h 5"/>
                  <a:gd name="T26" fmla="*/ 3 w 3"/>
                  <a:gd name="T27" fmla="*/ 5 h 5"/>
                  <a:gd name="T28" fmla="*/ 3 w 3"/>
                  <a:gd name="T29" fmla="*/ 5 h 5"/>
                  <a:gd name="T30" fmla="*/ 2 w 3"/>
                  <a:gd name="T31" fmla="*/ 5 h 5"/>
                  <a:gd name="T32" fmla="*/ 2 w 3"/>
                  <a:gd name="T33" fmla="*/ 5 h 5"/>
                  <a:gd name="T34" fmla="*/ 2 w 3"/>
                  <a:gd name="T35" fmla="*/ 5 h 5"/>
                  <a:gd name="T36" fmla="*/ 2 w 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"/>
                  <a:gd name="T58" fmla="*/ 0 h 5"/>
                  <a:gd name="T59" fmla="*/ 3 w 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" h="5">
                    <a:moveTo>
                      <a:pt x="2" y="5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28" name="Freeform 1250">
                <a:extLst>
                  <a:ext uri="{FF2B5EF4-FFF2-40B4-BE49-F238E27FC236}">
                    <a16:creationId xmlns:a16="http://schemas.microsoft.com/office/drawing/2014/main" id="{B5CFDABF-33F4-4F16-8D5F-E66179687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" y="115"/>
                <a:ext cx="3" cy="5"/>
              </a:xfrm>
              <a:custGeom>
                <a:avLst/>
                <a:gdLst>
                  <a:gd name="T0" fmla="*/ 2 w 3"/>
                  <a:gd name="T1" fmla="*/ 4 h 5"/>
                  <a:gd name="T2" fmla="*/ 0 w 3"/>
                  <a:gd name="T3" fmla="*/ 0 h 5"/>
                  <a:gd name="T4" fmla="*/ 0 w 3"/>
                  <a:gd name="T5" fmla="*/ 0 h 5"/>
                  <a:gd name="T6" fmla="*/ 0 w 3"/>
                  <a:gd name="T7" fmla="*/ 0 h 5"/>
                  <a:gd name="T8" fmla="*/ 0 w 3"/>
                  <a:gd name="T9" fmla="*/ 0 h 5"/>
                  <a:gd name="T10" fmla="*/ 0 w 3"/>
                  <a:gd name="T11" fmla="*/ 0 h 5"/>
                  <a:gd name="T12" fmla="*/ 1 w 3"/>
                  <a:gd name="T13" fmla="*/ 0 h 5"/>
                  <a:gd name="T14" fmla="*/ 1 w 3"/>
                  <a:gd name="T15" fmla="*/ 0 h 5"/>
                  <a:gd name="T16" fmla="*/ 1 w 3"/>
                  <a:gd name="T17" fmla="*/ 0 h 5"/>
                  <a:gd name="T18" fmla="*/ 1 w 3"/>
                  <a:gd name="T19" fmla="*/ 0 h 5"/>
                  <a:gd name="T20" fmla="*/ 3 w 3"/>
                  <a:gd name="T21" fmla="*/ 5 h 5"/>
                  <a:gd name="T22" fmla="*/ 3 w 3"/>
                  <a:gd name="T23" fmla="*/ 5 h 5"/>
                  <a:gd name="T24" fmla="*/ 3 w 3"/>
                  <a:gd name="T25" fmla="*/ 5 h 5"/>
                  <a:gd name="T26" fmla="*/ 3 w 3"/>
                  <a:gd name="T27" fmla="*/ 5 h 5"/>
                  <a:gd name="T28" fmla="*/ 3 w 3"/>
                  <a:gd name="T29" fmla="*/ 5 h 5"/>
                  <a:gd name="T30" fmla="*/ 3 w 3"/>
                  <a:gd name="T31" fmla="*/ 4 h 5"/>
                  <a:gd name="T32" fmla="*/ 2 w 3"/>
                  <a:gd name="T33" fmla="*/ 4 h 5"/>
                  <a:gd name="T34" fmla="*/ 2 w 3"/>
                  <a:gd name="T35" fmla="*/ 4 h 5"/>
                  <a:gd name="T36" fmla="*/ 2 w 3"/>
                  <a:gd name="T37" fmla="*/ 4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"/>
                  <a:gd name="T58" fmla="*/ 0 h 5"/>
                  <a:gd name="T59" fmla="*/ 3 w 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" h="5">
                    <a:moveTo>
                      <a:pt x="2" y="4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29" name="Freeform 1251">
                <a:extLst>
                  <a:ext uri="{FF2B5EF4-FFF2-40B4-BE49-F238E27FC236}">
                    <a16:creationId xmlns:a16="http://schemas.microsoft.com/office/drawing/2014/main" id="{23B244F5-FB92-47B2-96AC-D8042A149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" y="115"/>
                <a:ext cx="5" cy="5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0 h 5"/>
                  <a:gd name="T4" fmla="*/ 0 w 5"/>
                  <a:gd name="T5" fmla="*/ 0 h 5"/>
                  <a:gd name="T6" fmla="*/ 1 w 5"/>
                  <a:gd name="T7" fmla="*/ 0 h 5"/>
                  <a:gd name="T8" fmla="*/ 1 w 5"/>
                  <a:gd name="T9" fmla="*/ 0 h 5"/>
                  <a:gd name="T10" fmla="*/ 2 w 5"/>
                  <a:gd name="T11" fmla="*/ 0 h 5"/>
                  <a:gd name="T12" fmla="*/ 2 w 5"/>
                  <a:gd name="T13" fmla="*/ 0 h 5"/>
                  <a:gd name="T14" fmla="*/ 2 w 5"/>
                  <a:gd name="T15" fmla="*/ 0 h 5"/>
                  <a:gd name="T16" fmla="*/ 3 w 5"/>
                  <a:gd name="T17" fmla="*/ 0 h 5"/>
                  <a:gd name="T18" fmla="*/ 3 w 5"/>
                  <a:gd name="T19" fmla="*/ 0 h 5"/>
                  <a:gd name="T20" fmla="*/ 3 w 5"/>
                  <a:gd name="T21" fmla="*/ 1 h 5"/>
                  <a:gd name="T22" fmla="*/ 4 w 5"/>
                  <a:gd name="T23" fmla="*/ 1 h 5"/>
                  <a:gd name="T24" fmla="*/ 4 w 5"/>
                  <a:gd name="T25" fmla="*/ 1 h 5"/>
                  <a:gd name="T26" fmla="*/ 4 w 5"/>
                  <a:gd name="T27" fmla="*/ 1 h 5"/>
                  <a:gd name="T28" fmla="*/ 5 w 5"/>
                  <a:gd name="T29" fmla="*/ 2 h 5"/>
                  <a:gd name="T30" fmla="*/ 5 w 5"/>
                  <a:gd name="T31" fmla="*/ 2 h 5"/>
                  <a:gd name="T32" fmla="*/ 5 w 5"/>
                  <a:gd name="T33" fmla="*/ 2 h 5"/>
                  <a:gd name="T34" fmla="*/ 5 w 5"/>
                  <a:gd name="T35" fmla="*/ 3 h 5"/>
                  <a:gd name="T36" fmla="*/ 5 w 5"/>
                  <a:gd name="T37" fmla="*/ 3 h 5"/>
                  <a:gd name="T38" fmla="*/ 5 w 5"/>
                  <a:gd name="T39" fmla="*/ 3 h 5"/>
                  <a:gd name="T40" fmla="*/ 5 w 5"/>
                  <a:gd name="T41" fmla="*/ 4 h 5"/>
                  <a:gd name="T42" fmla="*/ 5 w 5"/>
                  <a:gd name="T43" fmla="*/ 4 h 5"/>
                  <a:gd name="T44" fmla="*/ 5 w 5"/>
                  <a:gd name="T45" fmla="*/ 4 h 5"/>
                  <a:gd name="T46" fmla="*/ 4 w 5"/>
                  <a:gd name="T47" fmla="*/ 4 h 5"/>
                  <a:gd name="T48" fmla="*/ 4 w 5"/>
                  <a:gd name="T49" fmla="*/ 5 h 5"/>
                  <a:gd name="T50" fmla="*/ 4 w 5"/>
                  <a:gd name="T51" fmla="*/ 5 h 5"/>
                  <a:gd name="T52" fmla="*/ 4 w 5"/>
                  <a:gd name="T53" fmla="*/ 5 h 5"/>
                  <a:gd name="T54" fmla="*/ 3 w 5"/>
                  <a:gd name="T55" fmla="*/ 5 h 5"/>
                  <a:gd name="T56" fmla="*/ 3 w 5"/>
                  <a:gd name="T57" fmla="*/ 5 h 5"/>
                  <a:gd name="T58" fmla="*/ 3 w 5"/>
                  <a:gd name="T59" fmla="*/ 5 h 5"/>
                  <a:gd name="T60" fmla="*/ 3 w 5"/>
                  <a:gd name="T61" fmla="*/ 5 h 5"/>
                  <a:gd name="T62" fmla="*/ 3 w 5"/>
                  <a:gd name="T63" fmla="*/ 5 h 5"/>
                  <a:gd name="T64" fmla="*/ 3 w 5"/>
                  <a:gd name="T65" fmla="*/ 5 h 5"/>
                  <a:gd name="T66" fmla="*/ 2 w 5"/>
                  <a:gd name="T67" fmla="*/ 5 h 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"/>
                  <a:gd name="T103" fmla="*/ 0 h 5"/>
                  <a:gd name="T104" fmla="*/ 5 w 5"/>
                  <a:gd name="T105" fmla="*/ 5 h 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" h="5">
                    <a:moveTo>
                      <a:pt x="2" y="5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30" name="Freeform 1252">
                <a:extLst>
                  <a:ext uri="{FF2B5EF4-FFF2-40B4-BE49-F238E27FC236}">
                    <a16:creationId xmlns:a16="http://schemas.microsoft.com/office/drawing/2014/main" id="{BE74C906-BC93-4FF3-84BB-B17697809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" y="122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3 w 3"/>
                  <a:gd name="T5" fmla="*/ 1 h 2"/>
                  <a:gd name="T6" fmla="*/ 0 w 3"/>
                  <a:gd name="T7" fmla="*/ 2 h 2"/>
                  <a:gd name="T8" fmla="*/ 0 w 3"/>
                  <a:gd name="T9" fmla="*/ 2 h 2"/>
                  <a:gd name="T10" fmla="*/ 0 w 3"/>
                  <a:gd name="T11" fmla="*/ 1 h 2"/>
                  <a:gd name="T12" fmla="*/ 0 w 3"/>
                  <a:gd name="T13" fmla="*/ 1 h 2"/>
                  <a:gd name="T14" fmla="*/ 0 w 3"/>
                  <a:gd name="T15" fmla="*/ 0 h 2"/>
                  <a:gd name="T16" fmla="*/ 0 w 3"/>
                  <a:gd name="T17" fmla="*/ 0 h 2"/>
                  <a:gd name="T18" fmla="*/ 0 w 3"/>
                  <a:gd name="T19" fmla="*/ 0 h 2"/>
                  <a:gd name="T20" fmla="*/ 3 w 3"/>
                  <a:gd name="T21" fmla="*/ 1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2"/>
                  <a:gd name="T35" fmla="*/ 3 w 3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2">
                    <a:moveTo>
                      <a:pt x="3" y="1"/>
                    </a:moveTo>
                    <a:lnTo>
                      <a:pt x="3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6B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31" name="Freeform 1253">
                <a:extLst>
                  <a:ext uri="{FF2B5EF4-FFF2-40B4-BE49-F238E27FC236}">
                    <a16:creationId xmlns:a16="http://schemas.microsoft.com/office/drawing/2014/main" id="{95A62BD2-52A9-4E1D-AD25-B3CEA1D92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" y="123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  <a:gd name="T8" fmla="*/ 0 w 3"/>
                  <a:gd name="T9" fmla="*/ 3 h 3"/>
                  <a:gd name="T10" fmla="*/ 0 w 3"/>
                  <a:gd name="T11" fmla="*/ 2 h 3"/>
                  <a:gd name="T12" fmla="*/ 0 w 3"/>
                  <a:gd name="T13" fmla="*/ 2 h 3"/>
                  <a:gd name="T14" fmla="*/ 0 w 3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0" y="1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32" name="Freeform 1254">
                <a:extLst>
                  <a:ext uri="{FF2B5EF4-FFF2-40B4-BE49-F238E27FC236}">
                    <a16:creationId xmlns:a16="http://schemas.microsoft.com/office/drawing/2014/main" id="{8DF40BAC-B41C-49E1-ACEB-EEBE150F5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" y="125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0 h 3"/>
                  <a:gd name="T4" fmla="*/ 3 w 3"/>
                  <a:gd name="T5" fmla="*/ 1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2 h 3"/>
                  <a:gd name="T12" fmla="*/ 0 w 3"/>
                  <a:gd name="T13" fmla="*/ 1 h 3"/>
                  <a:gd name="T14" fmla="*/ 0 w 3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0" y="1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21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33" name="Freeform 1255">
                <a:extLst>
                  <a:ext uri="{FF2B5EF4-FFF2-40B4-BE49-F238E27FC236}">
                    <a16:creationId xmlns:a16="http://schemas.microsoft.com/office/drawing/2014/main" id="{43FDACCB-9AD5-45F4-BA46-8ABC24978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" y="126"/>
                <a:ext cx="4" cy="3"/>
              </a:xfrm>
              <a:custGeom>
                <a:avLst/>
                <a:gdLst>
                  <a:gd name="T0" fmla="*/ 1 w 4"/>
                  <a:gd name="T1" fmla="*/ 2 h 3"/>
                  <a:gd name="T2" fmla="*/ 4 w 4"/>
                  <a:gd name="T3" fmla="*/ 0 h 3"/>
                  <a:gd name="T4" fmla="*/ 3 w 4"/>
                  <a:gd name="T5" fmla="*/ 2 h 3"/>
                  <a:gd name="T6" fmla="*/ 0 w 4"/>
                  <a:gd name="T7" fmla="*/ 3 h 3"/>
                  <a:gd name="T8" fmla="*/ 0 w 4"/>
                  <a:gd name="T9" fmla="*/ 3 h 3"/>
                  <a:gd name="T10" fmla="*/ 0 w 4"/>
                  <a:gd name="T11" fmla="*/ 2 h 3"/>
                  <a:gd name="T12" fmla="*/ 1 w 4"/>
                  <a:gd name="T13" fmla="*/ 2 h 3"/>
                  <a:gd name="T14" fmla="*/ 1 w 4"/>
                  <a:gd name="T15" fmla="*/ 2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3"/>
                  <a:gd name="T26" fmla="*/ 4 w 4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3">
                    <a:moveTo>
                      <a:pt x="1" y="2"/>
                    </a:moveTo>
                    <a:lnTo>
                      <a:pt x="4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9B3D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34" name="Freeform 1256">
                <a:extLst>
                  <a:ext uri="{FF2B5EF4-FFF2-40B4-BE49-F238E27FC236}">
                    <a16:creationId xmlns:a16="http://schemas.microsoft.com/office/drawing/2014/main" id="{0DE8923A-6C84-438E-9FA2-7B1F22357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" y="128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  <a:gd name="T8" fmla="*/ 0 w 3"/>
                  <a:gd name="T9" fmla="*/ 3 h 3"/>
                  <a:gd name="T10" fmla="*/ 0 w 3"/>
                  <a:gd name="T11" fmla="*/ 2 h 3"/>
                  <a:gd name="T12" fmla="*/ 0 w 3"/>
                  <a:gd name="T13" fmla="*/ 2 h 3"/>
                  <a:gd name="T14" fmla="*/ 0 w 3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0" y="1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55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35" name="Freeform 1257">
                <a:extLst>
                  <a:ext uri="{FF2B5EF4-FFF2-40B4-BE49-F238E27FC236}">
                    <a16:creationId xmlns:a16="http://schemas.microsoft.com/office/drawing/2014/main" id="{1CE67AED-2C91-436A-96B2-8928223608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" y="130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0 h 3"/>
                  <a:gd name="T4" fmla="*/ 3 w 3"/>
                  <a:gd name="T5" fmla="*/ 1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2 h 3"/>
                  <a:gd name="T12" fmla="*/ 0 w 3"/>
                  <a:gd name="T13" fmla="*/ 1 h 3"/>
                  <a:gd name="T14" fmla="*/ 0 w 3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0" y="1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C7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36" name="Freeform 1258">
                <a:extLst>
                  <a:ext uri="{FF2B5EF4-FFF2-40B4-BE49-F238E27FC236}">
                    <a16:creationId xmlns:a16="http://schemas.microsoft.com/office/drawing/2014/main" id="{5CC696AF-4323-4506-8C8C-E01B3FC716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" y="131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  <a:gd name="T8" fmla="*/ 0 w 3"/>
                  <a:gd name="T9" fmla="*/ 3 h 3"/>
                  <a:gd name="T10" fmla="*/ 0 w 3"/>
                  <a:gd name="T11" fmla="*/ 2 h 3"/>
                  <a:gd name="T12" fmla="*/ 0 w 3"/>
                  <a:gd name="T13" fmla="*/ 2 h 3"/>
                  <a:gd name="T14" fmla="*/ 0 w 3"/>
                  <a:gd name="T15" fmla="*/ 2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0" y="2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59E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37" name="Freeform 1259">
                <a:extLst>
                  <a:ext uri="{FF2B5EF4-FFF2-40B4-BE49-F238E27FC236}">
                    <a16:creationId xmlns:a16="http://schemas.microsoft.com/office/drawing/2014/main" id="{964984F8-575C-49B1-8241-8BB1315E8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" y="133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  <a:gd name="T8" fmla="*/ 0 w 3"/>
                  <a:gd name="T9" fmla="*/ 3 h 3"/>
                  <a:gd name="T10" fmla="*/ 0 w 3"/>
                  <a:gd name="T11" fmla="*/ 2 h 3"/>
                  <a:gd name="T12" fmla="*/ 0 w 3"/>
                  <a:gd name="T13" fmla="*/ 2 h 3"/>
                  <a:gd name="T14" fmla="*/ 0 w 3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0" y="1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38" name="Freeform 1260">
                <a:extLst>
                  <a:ext uri="{FF2B5EF4-FFF2-40B4-BE49-F238E27FC236}">
                    <a16:creationId xmlns:a16="http://schemas.microsoft.com/office/drawing/2014/main" id="{49F63647-83B9-4204-9085-5FF265151F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" y="135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0 h 2"/>
                  <a:gd name="T4" fmla="*/ 3 w 3"/>
                  <a:gd name="T5" fmla="*/ 2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1 h 2"/>
                  <a:gd name="T12" fmla="*/ 0 w 3"/>
                  <a:gd name="T13" fmla="*/ 1 h 2"/>
                  <a:gd name="T14" fmla="*/ 0 w 3"/>
                  <a:gd name="T15" fmla="*/ 1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0" y="1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39" name="Freeform 1261">
                <a:extLst>
                  <a:ext uri="{FF2B5EF4-FFF2-40B4-BE49-F238E27FC236}">
                    <a16:creationId xmlns:a16="http://schemas.microsoft.com/office/drawing/2014/main" id="{2A7BFE7D-7926-43D3-9DF2-55D9AB3D5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" y="114"/>
                <a:ext cx="16" cy="4"/>
              </a:xfrm>
              <a:custGeom>
                <a:avLst/>
                <a:gdLst>
                  <a:gd name="T0" fmla="*/ 0 w 16"/>
                  <a:gd name="T1" fmla="*/ 0 h 4"/>
                  <a:gd name="T2" fmla="*/ 1 w 16"/>
                  <a:gd name="T3" fmla="*/ 0 h 4"/>
                  <a:gd name="T4" fmla="*/ 2 w 16"/>
                  <a:gd name="T5" fmla="*/ 0 h 4"/>
                  <a:gd name="T6" fmla="*/ 3 w 16"/>
                  <a:gd name="T7" fmla="*/ 0 h 4"/>
                  <a:gd name="T8" fmla="*/ 4 w 16"/>
                  <a:gd name="T9" fmla="*/ 1 h 4"/>
                  <a:gd name="T10" fmla="*/ 5 w 16"/>
                  <a:gd name="T11" fmla="*/ 1 h 4"/>
                  <a:gd name="T12" fmla="*/ 6 w 16"/>
                  <a:gd name="T13" fmla="*/ 1 h 4"/>
                  <a:gd name="T14" fmla="*/ 7 w 16"/>
                  <a:gd name="T15" fmla="*/ 1 h 4"/>
                  <a:gd name="T16" fmla="*/ 8 w 16"/>
                  <a:gd name="T17" fmla="*/ 1 h 4"/>
                  <a:gd name="T18" fmla="*/ 9 w 16"/>
                  <a:gd name="T19" fmla="*/ 2 h 4"/>
                  <a:gd name="T20" fmla="*/ 10 w 16"/>
                  <a:gd name="T21" fmla="*/ 2 h 4"/>
                  <a:gd name="T22" fmla="*/ 11 w 16"/>
                  <a:gd name="T23" fmla="*/ 2 h 4"/>
                  <a:gd name="T24" fmla="*/ 12 w 16"/>
                  <a:gd name="T25" fmla="*/ 2 h 4"/>
                  <a:gd name="T26" fmla="*/ 12 w 16"/>
                  <a:gd name="T27" fmla="*/ 2 h 4"/>
                  <a:gd name="T28" fmla="*/ 13 w 16"/>
                  <a:gd name="T29" fmla="*/ 3 h 4"/>
                  <a:gd name="T30" fmla="*/ 14 w 16"/>
                  <a:gd name="T31" fmla="*/ 3 h 4"/>
                  <a:gd name="T32" fmla="*/ 15 w 16"/>
                  <a:gd name="T33" fmla="*/ 3 h 4"/>
                  <a:gd name="T34" fmla="*/ 16 w 16"/>
                  <a:gd name="T35" fmla="*/ 3 h 4"/>
                  <a:gd name="T36" fmla="*/ 16 w 16"/>
                  <a:gd name="T37" fmla="*/ 3 h 4"/>
                  <a:gd name="T38" fmla="*/ 16 w 16"/>
                  <a:gd name="T39" fmla="*/ 3 h 4"/>
                  <a:gd name="T40" fmla="*/ 16 w 16"/>
                  <a:gd name="T41" fmla="*/ 3 h 4"/>
                  <a:gd name="T42" fmla="*/ 16 w 16"/>
                  <a:gd name="T43" fmla="*/ 3 h 4"/>
                  <a:gd name="T44" fmla="*/ 16 w 16"/>
                  <a:gd name="T45" fmla="*/ 4 h 4"/>
                  <a:gd name="T46" fmla="*/ 16 w 16"/>
                  <a:gd name="T47" fmla="*/ 4 h 4"/>
                  <a:gd name="T48" fmla="*/ 16 w 16"/>
                  <a:gd name="T49" fmla="*/ 4 h 4"/>
                  <a:gd name="T50" fmla="*/ 16 w 16"/>
                  <a:gd name="T51" fmla="*/ 4 h 4"/>
                  <a:gd name="T52" fmla="*/ 16 w 16"/>
                  <a:gd name="T53" fmla="*/ 4 h 4"/>
                  <a:gd name="T54" fmla="*/ 16 w 16"/>
                  <a:gd name="T55" fmla="*/ 4 h 4"/>
                  <a:gd name="T56" fmla="*/ 14 w 16"/>
                  <a:gd name="T57" fmla="*/ 4 h 4"/>
                  <a:gd name="T58" fmla="*/ 13 w 16"/>
                  <a:gd name="T59" fmla="*/ 4 h 4"/>
                  <a:gd name="T60" fmla="*/ 12 w 16"/>
                  <a:gd name="T61" fmla="*/ 4 h 4"/>
                  <a:gd name="T62" fmla="*/ 11 w 16"/>
                  <a:gd name="T63" fmla="*/ 4 h 4"/>
                  <a:gd name="T64" fmla="*/ 10 w 16"/>
                  <a:gd name="T65" fmla="*/ 4 h 4"/>
                  <a:gd name="T66" fmla="*/ 9 w 16"/>
                  <a:gd name="T67" fmla="*/ 4 h 4"/>
                  <a:gd name="T68" fmla="*/ 8 w 16"/>
                  <a:gd name="T69" fmla="*/ 3 h 4"/>
                  <a:gd name="T70" fmla="*/ 7 w 16"/>
                  <a:gd name="T71" fmla="*/ 3 h 4"/>
                  <a:gd name="T72" fmla="*/ 7 w 16"/>
                  <a:gd name="T73" fmla="*/ 3 h 4"/>
                  <a:gd name="T74" fmla="*/ 6 w 16"/>
                  <a:gd name="T75" fmla="*/ 3 h 4"/>
                  <a:gd name="T76" fmla="*/ 5 w 16"/>
                  <a:gd name="T77" fmla="*/ 3 h 4"/>
                  <a:gd name="T78" fmla="*/ 4 w 16"/>
                  <a:gd name="T79" fmla="*/ 3 h 4"/>
                  <a:gd name="T80" fmla="*/ 3 w 16"/>
                  <a:gd name="T81" fmla="*/ 2 h 4"/>
                  <a:gd name="T82" fmla="*/ 2 w 16"/>
                  <a:gd name="T83" fmla="*/ 2 h 4"/>
                  <a:gd name="T84" fmla="*/ 1 w 16"/>
                  <a:gd name="T85" fmla="*/ 1 h 4"/>
                  <a:gd name="T86" fmla="*/ 0 w 16"/>
                  <a:gd name="T87" fmla="*/ 1 h 4"/>
                  <a:gd name="T88" fmla="*/ 0 w 16"/>
                  <a:gd name="T89" fmla="*/ 1 h 4"/>
                  <a:gd name="T90" fmla="*/ 0 w 16"/>
                  <a:gd name="T91" fmla="*/ 0 h 4"/>
                  <a:gd name="T92" fmla="*/ 0 w 16"/>
                  <a:gd name="T93" fmla="*/ 0 h 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"/>
                  <a:gd name="T142" fmla="*/ 0 h 4"/>
                  <a:gd name="T143" fmla="*/ 16 w 16"/>
                  <a:gd name="T144" fmla="*/ 4 h 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" h="4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0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40" name="Freeform 1262">
                <a:extLst>
                  <a:ext uri="{FF2B5EF4-FFF2-40B4-BE49-F238E27FC236}">
                    <a16:creationId xmlns:a16="http://schemas.microsoft.com/office/drawing/2014/main" id="{31B34171-00D9-4262-B880-4D0DBBD741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" y="131"/>
                <a:ext cx="4" cy="8"/>
              </a:xfrm>
              <a:custGeom>
                <a:avLst/>
                <a:gdLst>
                  <a:gd name="T0" fmla="*/ 1 w 4"/>
                  <a:gd name="T1" fmla="*/ 0 h 8"/>
                  <a:gd name="T2" fmla="*/ 4 w 4"/>
                  <a:gd name="T3" fmla="*/ 8 h 8"/>
                  <a:gd name="T4" fmla="*/ 0 w 4"/>
                  <a:gd name="T5" fmla="*/ 7 h 8"/>
                  <a:gd name="T6" fmla="*/ 0 w 4"/>
                  <a:gd name="T7" fmla="*/ 6 h 8"/>
                  <a:gd name="T8" fmla="*/ 1 w 4"/>
                  <a:gd name="T9" fmla="*/ 5 h 8"/>
                  <a:gd name="T10" fmla="*/ 1 w 4"/>
                  <a:gd name="T11" fmla="*/ 2 h 8"/>
                  <a:gd name="T12" fmla="*/ 1 w 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8"/>
                  <a:gd name="T23" fmla="*/ 4 w 4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8">
                    <a:moveTo>
                      <a:pt x="1" y="0"/>
                    </a:moveTo>
                    <a:lnTo>
                      <a:pt x="4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41" name="Freeform 1263">
                <a:extLst>
                  <a:ext uri="{FF2B5EF4-FFF2-40B4-BE49-F238E27FC236}">
                    <a16:creationId xmlns:a16="http://schemas.microsoft.com/office/drawing/2014/main" id="{20C7F814-1D9E-474F-88B0-73716366FA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" y="130"/>
                <a:ext cx="4" cy="9"/>
              </a:xfrm>
              <a:custGeom>
                <a:avLst/>
                <a:gdLst>
                  <a:gd name="T0" fmla="*/ 3 w 4"/>
                  <a:gd name="T1" fmla="*/ 9 h 9"/>
                  <a:gd name="T2" fmla="*/ 0 w 4"/>
                  <a:gd name="T3" fmla="*/ 1 h 9"/>
                  <a:gd name="T4" fmla="*/ 0 w 4"/>
                  <a:gd name="T5" fmla="*/ 1 h 9"/>
                  <a:gd name="T6" fmla="*/ 0 w 4"/>
                  <a:gd name="T7" fmla="*/ 1 h 9"/>
                  <a:gd name="T8" fmla="*/ 0 w 4"/>
                  <a:gd name="T9" fmla="*/ 0 h 9"/>
                  <a:gd name="T10" fmla="*/ 0 w 4"/>
                  <a:gd name="T11" fmla="*/ 0 h 9"/>
                  <a:gd name="T12" fmla="*/ 4 w 4"/>
                  <a:gd name="T13" fmla="*/ 9 h 9"/>
                  <a:gd name="T14" fmla="*/ 3 w 4"/>
                  <a:gd name="T15" fmla="*/ 9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9"/>
                  <a:gd name="T26" fmla="*/ 4 w 4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9">
                    <a:moveTo>
                      <a:pt x="3" y="9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42" name="Freeform 1264">
                <a:extLst>
                  <a:ext uri="{FF2B5EF4-FFF2-40B4-BE49-F238E27FC236}">
                    <a16:creationId xmlns:a16="http://schemas.microsoft.com/office/drawing/2014/main" id="{215DAD25-4419-4F27-96FC-1199F9C54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" y="129"/>
                <a:ext cx="4" cy="10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1 h 10"/>
                  <a:gd name="T4" fmla="*/ 0 w 4"/>
                  <a:gd name="T5" fmla="*/ 1 h 10"/>
                  <a:gd name="T6" fmla="*/ 0 w 4"/>
                  <a:gd name="T7" fmla="*/ 0 h 10"/>
                  <a:gd name="T8" fmla="*/ 0 w 4"/>
                  <a:gd name="T9" fmla="*/ 0 h 10"/>
                  <a:gd name="T10" fmla="*/ 0 w 4"/>
                  <a:gd name="T11" fmla="*/ 0 h 10"/>
                  <a:gd name="T12" fmla="*/ 4 w 4"/>
                  <a:gd name="T13" fmla="*/ 9 h 10"/>
                  <a:gd name="T14" fmla="*/ 4 w 4"/>
                  <a:gd name="T15" fmla="*/ 9 h 10"/>
                  <a:gd name="T16" fmla="*/ 4 w 4"/>
                  <a:gd name="T17" fmla="*/ 9 h 10"/>
                  <a:gd name="T18" fmla="*/ 4 w 4"/>
                  <a:gd name="T19" fmla="*/ 9 h 10"/>
                  <a:gd name="T20" fmla="*/ 4 w 4"/>
                  <a:gd name="T21" fmla="*/ 10 h 10"/>
                  <a:gd name="T22" fmla="*/ 4 w 4"/>
                  <a:gd name="T23" fmla="*/ 10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0"/>
                  <a:gd name="T38" fmla="*/ 4 w 4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0">
                    <a:moveTo>
                      <a:pt x="4" y="1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1E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43" name="Freeform 1265">
                <a:extLst>
                  <a:ext uri="{FF2B5EF4-FFF2-40B4-BE49-F238E27FC236}">
                    <a16:creationId xmlns:a16="http://schemas.microsoft.com/office/drawing/2014/main" id="{84811DD9-2420-4543-B199-F1DB1BB0B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" y="128"/>
                <a:ext cx="5" cy="10"/>
              </a:xfrm>
              <a:custGeom>
                <a:avLst/>
                <a:gdLst>
                  <a:gd name="T0" fmla="*/ 4 w 5"/>
                  <a:gd name="T1" fmla="*/ 10 h 10"/>
                  <a:gd name="T2" fmla="*/ 0 w 5"/>
                  <a:gd name="T3" fmla="*/ 1 h 10"/>
                  <a:gd name="T4" fmla="*/ 0 w 5"/>
                  <a:gd name="T5" fmla="*/ 1 h 10"/>
                  <a:gd name="T6" fmla="*/ 0 w 5"/>
                  <a:gd name="T7" fmla="*/ 0 h 10"/>
                  <a:gd name="T8" fmla="*/ 0 w 5"/>
                  <a:gd name="T9" fmla="*/ 0 h 10"/>
                  <a:gd name="T10" fmla="*/ 0 w 5"/>
                  <a:gd name="T11" fmla="*/ 0 h 10"/>
                  <a:gd name="T12" fmla="*/ 5 w 5"/>
                  <a:gd name="T13" fmla="*/ 9 h 10"/>
                  <a:gd name="T14" fmla="*/ 4 w 5"/>
                  <a:gd name="T15" fmla="*/ 9 h 10"/>
                  <a:gd name="T16" fmla="*/ 4 w 5"/>
                  <a:gd name="T17" fmla="*/ 9 h 10"/>
                  <a:gd name="T18" fmla="*/ 4 w 5"/>
                  <a:gd name="T19" fmla="*/ 9 h 10"/>
                  <a:gd name="T20" fmla="*/ 4 w 5"/>
                  <a:gd name="T21" fmla="*/ 1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10"/>
                  <a:gd name="T35" fmla="*/ 5 w 5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10">
                    <a:moveTo>
                      <a:pt x="4" y="1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3F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44" name="Freeform 1266">
                <a:extLst>
                  <a:ext uri="{FF2B5EF4-FFF2-40B4-BE49-F238E27FC236}">
                    <a16:creationId xmlns:a16="http://schemas.microsoft.com/office/drawing/2014/main" id="{94FEB1B6-3BAB-43CE-835A-AFA4C6C54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" y="127"/>
                <a:ext cx="5" cy="10"/>
              </a:xfrm>
              <a:custGeom>
                <a:avLst/>
                <a:gdLst>
                  <a:gd name="T0" fmla="*/ 5 w 5"/>
                  <a:gd name="T1" fmla="*/ 10 h 10"/>
                  <a:gd name="T2" fmla="*/ 0 w 5"/>
                  <a:gd name="T3" fmla="*/ 1 h 10"/>
                  <a:gd name="T4" fmla="*/ 0 w 5"/>
                  <a:gd name="T5" fmla="*/ 0 h 10"/>
                  <a:gd name="T6" fmla="*/ 0 w 5"/>
                  <a:gd name="T7" fmla="*/ 0 h 10"/>
                  <a:gd name="T8" fmla="*/ 0 w 5"/>
                  <a:gd name="T9" fmla="*/ 0 h 10"/>
                  <a:gd name="T10" fmla="*/ 0 w 5"/>
                  <a:gd name="T11" fmla="*/ 0 h 10"/>
                  <a:gd name="T12" fmla="*/ 5 w 5"/>
                  <a:gd name="T13" fmla="*/ 8 h 10"/>
                  <a:gd name="T14" fmla="*/ 5 w 5"/>
                  <a:gd name="T15" fmla="*/ 9 h 10"/>
                  <a:gd name="T16" fmla="*/ 5 w 5"/>
                  <a:gd name="T17" fmla="*/ 9 h 10"/>
                  <a:gd name="T18" fmla="*/ 5 w 5"/>
                  <a:gd name="T19" fmla="*/ 9 h 10"/>
                  <a:gd name="T20" fmla="*/ 5 w 5"/>
                  <a:gd name="T21" fmla="*/ 1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10"/>
                  <a:gd name="T35" fmla="*/ 5 w 5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10">
                    <a:moveTo>
                      <a:pt x="5" y="1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5E5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45" name="Freeform 1267">
                <a:extLst>
                  <a:ext uri="{FF2B5EF4-FFF2-40B4-BE49-F238E27FC236}">
                    <a16:creationId xmlns:a16="http://schemas.microsoft.com/office/drawing/2014/main" id="{5E6E2F16-AEA6-47DB-8395-D25E6082C3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" y="125"/>
                <a:ext cx="5" cy="10"/>
              </a:xfrm>
              <a:custGeom>
                <a:avLst/>
                <a:gdLst>
                  <a:gd name="T0" fmla="*/ 5 w 5"/>
                  <a:gd name="T1" fmla="*/ 10 h 10"/>
                  <a:gd name="T2" fmla="*/ 0 w 5"/>
                  <a:gd name="T3" fmla="*/ 2 h 10"/>
                  <a:gd name="T4" fmla="*/ 0 w 5"/>
                  <a:gd name="T5" fmla="*/ 1 h 10"/>
                  <a:gd name="T6" fmla="*/ 0 w 5"/>
                  <a:gd name="T7" fmla="*/ 1 h 10"/>
                  <a:gd name="T8" fmla="*/ 0 w 5"/>
                  <a:gd name="T9" fmla="*/ 1 h 10"/>
                  <a:gd name="T10" fmla="*/ 0 w 5"/>
                  <a:gd name="T11" fmla="*/ 0 h 10"/>
                  <a:gd name="T12" fmla="*/ 5 w 5"/>
                  <a:gd name="T13" fmla="*/ 9 h 10"/>
                  <a:gd name="T14" fmla="*/ 5 w 5"/>
                  <a:gd name="T15" fmla="*/ 9 h 10"/>
                  <a:gd name="T16" fmla="*/ 5 w 5"/>
                  <a:gd name="T17" fmla="*/ 10 h 10"/>
                  <a:gd name="T18" fmla="*/ 5 w 5"/>
                  <a:gd name="T19" fmla="*/ 10 h 10"/>
                  <a:gd name="T20" fmla="*/ 5 w 5"/>
                  <a:gd name="T21" fmla="*/ 1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10"/>
                  <a:gd name="T35" fmla="*/ 5 w 5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10">
                    <a:moveTo>
                      <a:pt x="5" y="1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5" y="9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46" name="Freeform 1268">
                <a:extLst>
                  <a:ext uri="{FF2B5EF4-FFF2-40B4-BE49-F238E27FC236}">
                    <a16:creationId xmlns:a16="http://schemas.microsoft.com/office/drawing/2014/main" id="{64BA65C4-0BE8-4373-A3C1-57529266E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" y="124"/>
                <a:ext cx="5" cy="10"/>
              </a:xfrm>
              <a:custGeom>
                <a:avLst/>
                <a:gdLst>
                  <a:gd name="T0" fmla="*/ 5 w 5"/>
                  <a:gd name="T1" fmla="*/ 10 h 10"/>
                  <a:gd name="T2" fmla="*/ 0 w 5"/>
                  <a:gd name="T3" fmla="*/ 1 h 10"/>
                  <a:gd name="T4" fmla="*/ 1 w 5"/>
                  <a:gd name="T5" fmla="*/ 1 h 10"/>
                  <a:gd name="T6" fmla="*/ 1 w 5"/>
                  <a:gd name="T7" fmla="*/ 1 h 10"/>
                  <a:gd name="T8" fmla="*/ 1 w 5"/>
                  <a:gd name="T9" fmla="*/ 0 h 10"/>
                  <a:gd name="T10" fmla="*/ 1 w 5"/>
                  <a:gd name="T11" fmla="*/ 0 h 10"/>
                  <a:gd name="T12" fmla="*/ 5 w 5"/>
                  <a:gd name="T13" fmla="*/ 9 h 10"/>
                  <a:gd name="T14" fmla="*/ 5 w 5"/>
                  <a:gd name="T15" fmla="*/ 9 h 10"/>
                  <a:gd name="T16" fmla="*/ 5 w 5"/>
                  <a:gd name="T17" fmla="*/ 10 h 10"/>
                  <a:gd name="T18" fmla="*/ 5 w 5"/>
                  <a:gd name="T19" fmla="*/ 10 h 10"/>
                  <a:gd name="T20" fmla="*/ 5 w 5"/>
                  <a:gd name="T21" fmla="*/ 1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10"/>
                  <a:gd name="T35" fmla="*/ 5 w 5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10">
                    <a:moveTo>
                      <a:pt x="5" y="1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5" y="9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47" name="Freeform 1269">
                <a:extLst>
                  <a:ext uri="{FF2B5EF4-FFF2-40B4-BE49-F238E27FC236}">
                    <a16:creationId xmlns:a16="http://schemas.microsoft.com/office/drawing/2014/main" id="{067466E2-8D89-49B3-B743-89D913EFB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" y="123"/>
                <a:ext cx="4" cy="10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1 h 10"/>
                  <a:gd name="T4" fmla="*/ 0 w 4"/>
                  <a:gd name="T5" fmla="*/ 1 h 10"/>
                  <a:gd name="T6" fmla="*/ 0 w 4"/>
                  <a:gd name="T7" fmla="*/ 1 h 10"/>
                  <a:gd name="T8" fmla="*/ 0 w 4"/>
                  <a:gd name="T9" fmla="*/ 0 h 10"/>
                  <a:gd name="T10" fmla="*/ 0 w 4"/>
                  <a:gd name="T11" fmla="*/ 0 h 10"/>
                  <a:gd name="T12" fmla="*/ 4 w 4"/>
                  <a:gd name="T13" fmla="*/ 9 h 10"/>
                  <a:gd name="T14" fmla="*/ 4 w 4"/>
                  <a:gd name="T15" fmla="*/ 9 h 10"/>
                  <a:gd name="T16" fmla="*/ 4 w 4"/>
                  <a:gd name="T17" fmla="*/ 9 h 10"/>
                  <a:gd name="T18" fmla="*/ 4 w 4"/>
                  <a:gd name="T19" fmla="*/ 10 h 10"/>
                  <a:gd name="T20" fmla="*/ 4 w 4"/>
                  <a:gd name="T21" fmla="*/ 1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"/>
                  <a:gd name="T34" fmla="*/ 0 h 10"/>
                  <a:gd name="T35" fmla="*/ 4 w 4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" h="10">
                    <a:moveTo>
                      <a:pt x="4" y="1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48" name="Freeform 1270">
                <a:extLst>
                  <a:ext uri="{FF2B5EF4-FFF2-40B4-BE49-F238E27FC236}">
                    <a16:creationId xmlns:a16="http://schemas.microsoft.com/office/drawing/2014/main" id="{557A7557-71C7-41DF-9CEC-01652BBA6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" y="122"/>
                <a:ext cx="4" cy="10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1 h 10"/>
                  <a:gd name="T4" fmla="*/ 0 w 4"/>
                  <a:gd name="T5" fmla="*/ 1 h 10"/>
                  <a:gd name="T6" fmla="*/ 0 w 4"/>
                  <a:gd name="T7" fmla="*/ 1 h 10"/>
                  <a:gd name="T8" fmla="*/ 0 w 4"/>
                  <a:gd name="T9" fmla="*/ 0 h 10"/>
                  <a:gd name="T10" fmla="*/ 0 w 4"/>
                  <a:gd name="T11" fmla="*/ 0 h 10"/>
                  <a:gd name="T12" fmla="*/ 0 w 4"/>
                  <a:gd name="T13" fmla="*/ 0 h 10"/>
                  <a:gd name="T14" fmla="*/ 0 w 4"/>
                  <a:gd name="T15" fmla="*/ 0 h 10"/>
                  <a:gd name="T16" fmla="*/ 0 w 4"/>
                  <a:gd name="T17" fmla="*/ 0 h 10"/>
                  <a:gd name="T18" fmla="*/ 0 w 4"/>
                  <a:gd name="T19" fmla="*/ 0 h 10"/>
                  <a:gd name="T20" fmla="*/ 4 w 4"/>
                  <a:gd name="T21" fmla="*/ 9 h 10"/>
                  <a:gd name="T22" fmla="*/ 4 w 4"/>
                  <a:gd name="T23" fmla="*/ 9 h 10"/>
                  <a:gd name="T24" fmla="*/ 4 w 4"/>
                  <a:gd name="T25" fmla="*/ 9 h 10"/>
                  <a:gd name="T26" fmla="*/ 4 w 4"/>
                  <a:gd name="T27" fmla="*/ 9 h 10"/>
                  <a:gd name="T28" fmla="*/ 4 w 4"/>
                  <a:gd name="T29" fmla="*/ 10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"/>
                  <a:gd name="T46" fmla="*/ 0 h 10"/>
                  <a:gd name="T47" fmla="*/ 4 w 4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" h="10">
                    <a:moveTo>
                      <a:pt x="4" y="1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49" name="Freeform 1271">
                <a:extLst>
                  <a:ext uri="{FF2B5EF4-FFF2-40B4-BE49-F238E27FC236}">
                    <a16:creationId xmlns:a16="http://schemas.microsoft.com/office/drawing/2014/main" id="{7FCF0586-B82E-4A85-B93D-C0F91CEAE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" y="122"/>
                <a:ext cx="4" cy="9"/>
              </a:xfrm>
              <a:custGeom>
                <a:avLst/>
                <a:gdLst>
                  <a:gd name="T0" fmla="*/ 4 w 4"/>
                  <a:gd name="T1" fmla="*/ 9 h 9"/>
                  <a:gd name="T2" fmla="*/ 0 w 4"/>
                  <a:gd name="T3" fmla="*/ 0 h 9"/>
                  <a:gd name="T4" fmla="*/ 0 w 4"/>
                  <a:gd name="T5" fmla="*/ 0 h 9"/>
                  <a:gd name="T6" fmla="*/ 0 w 4"/>
                  <a:gd name="T7" fmla="*/ 0 h 9"/>
                  <a:gd name="T8" fmla="*/ 1 w 4"/>
                  <a:gd name="T9" fmla="*/ 0 h 9"/>
                  <a:gd name="T10" fmla="*/ 1 w 4"/>
                  <a:gd name="T11" fmla="*/ 0 h 9"/>
                  <a:gd name="T12" fmla="*/ 4 w 4"/>
                  <a:gd name="T13" fmla="*/ 7 h 9"/>
                  <a:gd name="T14" fmla="*/ 4 w 4"/>
                  <a:gd name="T15" fmla="*/ 8 h 9"/>
                  <a:gd name="T16" fmla="*/ 4 w 4"/>
                  <a:gd name="T17" fmla="*/ 8 h 9"/>
                  <a:gd name="T18" fmla="*/ 4 w 4"/>
                  <a:gd name="T19" fmla="*/ 8 h 9"/>
                  <a:gd name="T20" fmla="*/ 4 w 4"/>
                  <a:gd name="T21" fmla="*/ 9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"/>
                  <a:gd name="T34" fmla="*/ 0 h 9"/>
                  <a:gd name="T35" fmla="*/ 4 w 4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" h="9">
                    <a:moveTo>
                      <a:pt x="4" y="9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50" name="Freeform 1272">
                <a:extLst>
                  <a:ext uri="{FF2B5EF4-FFF2-40B4-BE49-F238E27FC236}">
                    <a16:creationId xmlns:a16="http://schemas.microsoft.com/office/drawing/2014/main" id="{C4B75252-3C1D-43CD-A283-B4D77202B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" y="122"/>
                <a:ext cx="4" cy="7"/>
              </a:xfrm>
              <a:custGeom>
                <a:avLst/>
                <a:gdLst>
                  <a:gd name="T0" fmla="*/ 3 w 4"/>
                  <a:gd name="T1" fmla="*/ 7 h 7"/>
                  <a:gd name="T2" fmla="*/ 0 w 4"/>
                  <a:gd name="T3" fmla="*/ 0 h 7"/>
                  <a:gd name="T4" fmla="*/ 0 w 4"/>
                  <a:gd name="T5" fmla="*/ 0 h 7"/>
                  <a:gd name="T6" fmla="*/ 1 w 4"/>
                  <a:gd name="T7" fmla="*/ 0 h 7"/>
                  <a:gd name="T8" fmla="*/ 1 w 4"/>
                  <a:gd name="T9" fmla="*/ 0 h 7"/>
                  <a:gd name="T10" fmla="*/ 2 w 4"/>
                  <a:gd name="T11" fmla="*/ 0 h 7"/>
                  <a:gd name="T12" fmla="*/ 2 w 4"/>
                  <a:gd name="T13" fmla="*/ 1 h 7"/>
                  <a:gd name="T14" fmla="*/ 3 w 4"/>
                  <a:gd name="T15" fmla="*/ 1 h 7"/>
                  <a:gd name="T16" fmla="*/ 3 w 4"/>
                  <a:gd name="T17" fmla="*/ 1 h 7"/>
                  <a:gd name="T18" fmla="*/ 4 w 4"/>
                  <a:gd name="T19" fmla="*/ 1 h 7"/>
                  <a:gd name="T20" fmla="*/ 4 w 4"/>
                  <a:gd name="T21" fmla="*/ 2 h 7"/>
                  <a:gd name="T22" fmla="*/ 3 w 4"/>
                  <a:gd name="T23" fmla="*/ 4 h 7"/>
                  <a:gd name="T24" fmla="*/ 3 w 4"/>
                  <a:gd name="T25" fmla="*/ 6 h 7"/>
                  <a:gd name="T26" fmla="*/ 3 w 4"/>
                  <a:gd name="T27" fmla="*/ 7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"/>
                  <a:gd name="T43" fmla="*/ 0 h 7"/>
                  <a:gd name="T44" fmla="*/ 4 w 4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" h="7">
                    <a:moveTo>
                      <a:pt x="3" y="7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51" name="Freeform 1273">
                <a:extLst>
                  <a:ext uri="{FF2B5EF4-FFF2-40B4-BE49-F238E27FC236}">
                    <a16:creationId xmlns:a16="http://schemas.microsoft.com/office/drawing/2014/main" id="{0567D51A-5948-4C22-8EBE-5D20D0AD0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" y="123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1 h 2"/>
                  <a:gd name="T10" fmla="*/ 0 w 2"/>
                  <a:gd name="T11" fmla="*/ 0 h 2"/>
                  <a:gd name="T12" fmla="*/ 2 w 2"/>
                  <a:gd name="T13" fmla="*/ 1 h 2"/>
                  <a:gd name="T14" fmla="*/ 2 w 2"/>
                  <a:gd name="T15" fmla="*/ 1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2" y="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6B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52" name="Freeform 1274">
                <a:extLst>
                  <a:ext uri="{FF2B5EF4-FFF2-40B4-BE49-F238E27FC236}">
                    <a16:creationId xmlns:a16="http://schemas.microsoft.com/office/drawing/2014/main" id="{814AC0BA-E58C-4678-8AEE-1B1F9D4A1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" y="124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0 h 3"/>
                  <a:gd name="T4" fmla="*/ 2 w 2"/>
                  <a:gd name="T5" fmla="*/ 2 h 3"/>
                  <a:gd name="T6" fmla="*/ 0 w 2"/>
                  <a:gd name="T7" fmla="*/ 3 h 3"/>
                  <a:gd name="T8" fmla="*/ 0 w 2"/>
                  <a:gd name="T9" fmla="*/ 3 h 3"/>
                  <a:gd name="T10" fmla="*/ 0 w 2"/>
                  <a:gd name="T11" fmla="*/ 2 h 3"/>
                  <a:gd name="T12" fmla="*/ 0 w 2"/>
                  <a:gd name="T13" fmla="*/ 2 h 3"/>
                  <a:gd name="T14" fmla="*/ 0 w 2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1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53" name="Freeform 1275">
                <a:extLst>
                  <a:ext uri="{FF2B5EF4-FFF2-40B4-BE49-F238E27FC236}">
                    <a16:creationId xmlns:a16="http://schemas.microsoft.com/office/drawing/2014/main" id="{E91B28D8-8998-4A9D-8B5F-34456FFBED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" y="126"/>
                <a:ext cx="3" cy="3"/>
              </a:xfrm>
              <a:custGeom>
                <a:avLst/>
                <a:gdLst>
                  <a:gd name="T0" fmla="*/ 1 w 3"/>
                  <a:gd name="T1" fmla="*/ 1 h 3"/>
                  <a:gd name="T2" fmla="*/ 3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2 h 3"/>
                  <a:gd name="T12" fmla="*/ 0 w 3"/>
                  <a:gd name="T13" fmla="*/ 1 h 3"/>
                  <a:gd name="T14" fmla="*/ 1 w 3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1" y="1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21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54" name="Freeform 1276">
                <a:extLst>
                  <a:ext uri="{FF2B5EF4-FFF2-40B4-BE49-F238E27FC236}">
                    <a16:creationId xmlns:a16="http://schemas.microsoft.com/office/drawing/2014/main" id="{F66E040D-9308-4CCA-AA1D-34FD6C5AE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" y="128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0 h 2"/>
                  <a:gd name="T4" fmla="*/ 3 w 3"/>
                  <a:gd name="T5" fmla="*/ 1 h 2"/>
                  <a:gd name="T6" fmla="*/ 0 w 3"/>
                  <a:gd name="T7" fmla="*/ 2 h 2"/>
                  <a:gd name="T8" fmla="*/ 0 w 3"/>
                  <a:gd name="T9" fmla="*/ 2 h 2"/>
                  <a:gd name="T10" fmla="*/ 0 w 3"/>
                  <a:gd name="T11" fmla="*/ 1 h 2"/>
                  <a:gd name="T12" fmla="*/ 0 w 3"/>
                  <a:gd name="T13" fmla="*/ 1 h 2"/>
                  <a:gd name="T14" fmla="*/ 0 w 3"/>
                  <a:gd name="T15" fmla="*/ 1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0" y="1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3D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55" name="Freeform 1277">
                <a:extLst>
                  <a:ext uri="{FF2B5EF4-FFF2-40B4-BE49-F238E27FC236}">
                    <a16:creationId xmlns:a16="http://schemas.microsoft.com/office/drawing/2014/main" id="{9E1CC860-8EB0-4AA7-9F72-B85970840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" y="129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  <a:gd name="T8" fmla="*/ 0 w 3"/>
                  <a:gd name="T9" fmla="*/ 3 h 3"/>
                  <a:gd name="T10" fmla="*/ 0 w 3"/>
                  <a:gd name="T11" fmla="*/ 2 h 3"/>
                  <a:gd name="T12" fmla="*/ 0 w 3"/>
                  <a:gd name="T13" fmla="*/ 2 h 3"/>
                  <a:gd name="T14" fmla="*/ 0 w 3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0" y="1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55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56" name="Freeform 1278">
                <a:extLst>
                  <a:ext uri="{FF2B5EF4-FFF2-40B4-BE49-F238E27FC236}">
                    <a16:creationId xmlns:a16="http://schemas.microsoft.com/office/drawing/2014/main" id="{A160AF3B-9C27-47F5-A7E8-9AA1325847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" y="131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0 h 3"/>
                  <a:gd name="T4" fmla="*/ 3 w 3"/>
                  <a:gd name="T5" fmla="*/ 1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2 h 3"/>
                  <a:gd name="T12" fmla="*/ 0 w 3"/>
                  <a:gd name="T13" fmla="*/ 1 h 3"/>
                  <a:gd name="T14" fmla="*/ 0 w 3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0" y="1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C7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57" name="Freeform 1279">
                <a:extLst>
                  <a:ext uri="{FF2B5EF4-FFF2-40B4-BE49-F238E27FC236}">
                    <a16:creationId xmlns:a16="http://schemas.microsoft.com/office/drawing/2014/main" id="{E018E9D1-E230-43D2-AFE0-AF3F9B75E8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" y="132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0 h 3"/>
                  <a:gd name="T4" fmla="*/ 2 w 3"/>
                  <a:gd name="T5" fmla="*/ 2 h 3"/>
                  <a:gd name="T6" fmla="*/ 0 w 3"/>
                  <a:gd name="T7" fmla="*/ 3 h 3"/>
                  <a:gd name="T8" fmla="*/ 0 w 3"/>
                  <a:gd name="T9" fmla="*/ 3 h 3"/>
                  <a:gd name="T10" fmla="*/ 0 w 3"/>
                  <a:gd name="T11" fmla="*/ 2 h 3"/>
                  <a:gd name="T12" fmla="*/ 0 w 3"/>
                  <a:gd name="T13" fmla="*/ 2 h 3"/>
                  <a:gd name="T14" fmla="*/ 0 w 3"/>
                  <a:gd name="T15" fmla="*/ 2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0" y="2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59E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58" name="Freeform 1280">
                <a:extLst>
                  <a:ext uri="{FF2B5EF4-FFF2-40B4-BE49-F238E27FC236}">
                    <a16:creationId xmlns:a16="http://schemas.microsoft.com/office/drawing/2014/main" id="{2B0CABE7-AF33-486C-B305-F28B0E1EB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" y="134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0 h 3"/>
                  <a:gd name="T4" fmla="*/ 2 w 2"/>
                  <a:gd name="T5" fmla="*/ 2 h 3"/>
                  <a:gd name="T6" fmla="*/ 0 w 2"/>
                  <a:gd name="T7" fmla="*/ 3 h 3"/>
                  <a:gd name="T8" fmla="*/ 0 w 2"/>
                  <a:gd name="T9" fmla="*/ 2 h 3"/>
                  <a:gd name="T10" fmla="*/ 0 w 2"/>
                  <a:gd name="T11" fmla="*/ 2 h 3"/>
                  <a:gd name="T12" fmla="*/ 0 w 2"/>
                  <a:gd name="T13" fmla="*/ 2 h 3"/>
                  <a:gd name="T14" fmla="*/ 0 w 2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1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59" name="Freeform 1281">
                <a:extLst>
                  <a:ext uri="{FF2B5EF4-FFF2-40B4-BE49-F238E27FC236}">
                    <a16:creationId xmlns:a16="http://schemas.microsoft.com/office/drawing/2014/main" id="{A644FCA6-C241-4534-A7C1-EE50679B3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" y="136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1 h 2"/>
                  <a:gd name="T8" fmla="*/ 0 w 2"/>
                  <a:gd name="T9" fmla="*/ 1 h 2"/>
                  <a:gd name="T10" fmla="*/ 0 w 2"/>
                  <a:gd name="T11" fmla="*/ 1 h 2"/>
                  <a:gd name="T12" fmla="*/ 0 w 2"/>
                  <a:gd name="T13" fmla="*/ 1 h 2"/>
                  <a:gd name="T14" fmla="*/ 0 w 2"/>
                  <a:gd name="T15" fmla="*/ 1 h 2"/>
                  <a:gd name="T16" fmla="*/ 0 w 2"/>
                  <a:gd name="T17" fmla="*/ 1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2"/>
                  <a:gd name="T29" fmla="*/ 2 w 2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2">
                    <a:moveTo>
                      <a:pt x="0" y="1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60" name="Freeform 1282">
                <a:extLst>
                  <a:ext uri="{FF2B5EF4-FFF2-40B4-BE49-F238E27FC236}">
                    <a16:creationId xmlns:a16="http://schemas.microsoft.com/office/drawing/2014/main" id="{3CB2F9FF-97F7-44CC-B9EA-776793276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" y="133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4 w 4"/>
                  <a:gd name="T3" fmla="*/ 7 h 7"/>
                  <a:gd name="T4" fmla="*/ 0 w 4"/>
                  <a:gd name="T5" fmla="*/ 6 h 7"/>
                  <a:gd name="T6" fmla="*/ 0 w 4"/>
                  <a:gd name="T7" fmla="*/ 6 h 7"/>
                  <a:gd name="T8" fmla="*/ 0 w 4"/>
                  <a:gd name="T9" fmla="*/ 5 h 7"/>
                  <a:gd name="T10" fmla="*/ 0 w 4"/>
                  <a:gd name="T11" fmla="*/ 4 h 7"/>
                  <a:gd name="T12" fmla="*/ 0 w 4"/>
                  <a:gd name="T13" fmla="*/ 3 h 7"/>
                  <a:gd name="T14" fmla="*/ 0 w 4"/>
                  <a:gd name="T15" fmla="*/ 3 h 7"/>
                  <a:gd name="T16" fmla="*/ 0 w 4"/>
                  <a:gd name="T17" fmla="*/ 2 h 7"/>
                  <a:gd name="T18" fmla="*/ 0 w 4"/>
                  <a:gd name="T19" fmla="*/ 1 h 7"/>
                  <a:gd name="T20" fmla="*/ 0 w 4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"/>
                  <a:gd name="T34" fmla="*/ 0 h 7"/>
                  <a:gd name="T35" fmla="*/ 4 w 4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" h="7">
                    <a:moveTo>
                      <a:pt x="0" y="0"/>
                    </a:moveTo>
                    <a:lnTo>
                      <a:pt x="4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61" name="Freeform 1283">
                <a:extLst>
                  <a:ext uri="{FF2B5EF4-FFF2-40B4-BE49-F238E27FC236}">
                    <a16:creationId xmlns:a16="http://schemas.microsoft.com/office/drawing/2014/main" id="{57DCCC89-7C4D-4DD5-B999-6C256565FF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" y="132"/>
                <a:ext cx="5" cy="8"/>
              </a:xfrm>
              <a:custGeom>
                <a:avLst/>
                <a:gdLst>
                  <a:gd name="T0" fmla="*/ 4 w 5"/>
                  <a:gd name="T1" fmla="*/ 8 h 8"/>
                  <a:gd name="T2" fmla="*/ 0 w 5"/>
                  <a:gd name="T3" fmla="*/ 1 h 8"/>
                  <a:gd name="T4" fmla="*/ 1 w 5"/>
                  <a:gd name="T5" fmla="*/ 1 h 8"/>
                  <a:gd name="T6" fmla="*/ 1 w 5"/>
                  <a:gd name="T7" fmla="*/ 1 h 8"/>
                  <a:gd name="T8" fmla="*/ 1 w 5"/>
                  <a:gd name="T9" fmla="*/ 0 h 8"/>
                  <a:gd name="T10" fmla="*/ 1 w 5"/>
                  <a:gd name="T11" fmla="*/ 0 h 8"/>
                  <a:gd name="T12" fmla="*/ 5 w 5"/>
                  <a:gd name="T13" fmla="*/ 8 h 8"/>
                  <a:gd name="T14" fmla="*/ 4 w 5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8"/>
                  <a:gd name="T26" fmla="*/ 5 w 5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8">
                    <a:moveTo>
                      <a:pt x="4" y="8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5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62" name="Freeform 1284">
                <a:extLst>
                  <a:ext uri="{FF2B5EF4-FFF2-40B4-BE49-F238E27FC236}">
                    <a16:creationId xmlns:a16="http://schemas.microsoft.com/office/drawing/2014/main" id="{6F125435-F252-461D-BC21-2CEC29846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131"/>
                <a:ext cx="4" cy="9"/>
              </a:xfrm>
              <a:custGeom>
                <a:avLst/>
                <a:gdLst>
                  <a:gd name="T0" fmla="*/ 4 w 4"/>
                  <a:gd name="T1" fmla="*/ 9 h 9"/>
                  <a:gd name="T2" fmla="*/ 0 w 4"/>
                  <a:gd name="T3" fmla="*/ 1 h 9"/>
                  <a:gd name="T4" fmla="*/ 0 w 4"/>
                  <a:gd name="T5" fmla="*/ 1 h 9"/>
                  <a:gd name="T6" fmla="*/ 0 w 4"/>
                  <a:gd name="T7" fmla="*/ 0 h 9"/>
                  <a:gd name="T8" fmla="*/ 0 w 4"/>
                  <a:gd name="T9" fmla="*/ 0 h 9"/>
                  <a:gd name="T10" fmla="*/ 0 w 4"/>
                  <a:gd name="T11" fmla="*/ 0 h 9"/>
                  <a:gd name="T12" fmla="*/ 4 w 4"/>
                  <a:gd name="T13" fmla="*/ 9 h 9"/>
                  <a:gd name="T14" fmla="*/ 4 w 4"/>
                  <a:gd name="T15" fmla="*/ 9 h 9"/>
                  <a:gd name="T16" fmla="*/ 4 w 4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9"/>
                  <a:gd name="T29" fmla="*/ 4 w 4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9">
                    <a:moveTo>
                      <a:pt x="4" y="9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1E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63" name="Freeform 1285">
                <a:extLst>
                  <a:ext uri="{FF2B5EF4-FFF2-40B4-BE49-F238E27FC236}">
                    <a16:creationId xmlns:a16="http://schemas.microsoft.com/office/drawing/2014/main" id="{592398FB-50C9-4E25-A1D6-B3238CCD3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130"/>
                <a:ext cx="4" cy="10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1 h 10"/>
                  <a:gd name="T4" fmla="*/ 0 w 4"/>
                  <a:gd name="T5" fmla="*/ 1 h 10"/>
                  <a:gd name="T6" fmla="*/ 0 w 4"/>
                  <a:gd name="T7" fmla="*/ 0 h 10"/>
                  <a:gd name="T8" fmla="*/ 0 w 4"/>
                  <a:gd name="T9" fmla="*/ 0 h 10"/>
                  <a:gd name="T10" fmla="*/ 0 w 4"/>
                  <a:gd name="T11" fmla="*/ 0 h 10"/>
                  <a:gd name="T12" fmla="*/ 4 w 4"/>
                  <a:gd name="T13" fmla="*/ 8 h 10"/>
                  <a:gd name="T14" fmla="*/ 4 w 4"/>
                  <a:gd name="T15" fmla="*/ 1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0"/>
                  <a:gd name="T26" fmla="*/ 4 w 4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0">
                    <a:moveTo>
                      <a:pt x="4" y="1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8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3F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64" name="Freeform 1286">
                <a:extLst>
                  <a:ext uri="{FF2B5EF4-FFF2-40B4-BE49-F238E27FC236}">
                    <a16:creationId xmlns:a16="http://schemas.microsoft.com/office/drawing/2014/main" id="{B1E5D8ED-D44C-4264-A33B-65AEF080EF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128"/>
                <a:ext cx="4" cy="10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2 h 10"/>
                  <a:gd name="T4" fmla="*/ 0 w 4"/>
                  <a:gd name="T5" fmla="*/ 1 h 10"/>
                  <a:gd name="T6" fmla="*/ 0 w 4"/>
                  <a:gd name="T7" fmla="*/ 1 h 10"/>
                  <a:gd name="T8" fmla="*/ 0 w 4"/>
                  <a:gd name="T9" fmla="*/ 1 h 10"/>
                  <a:gd name="T10" fmla="*/ 0 w 4"/>
                  <a:gd name="T11" fmla="*/ 0 h 10"/>
                  <a:gd name="T12" fmla="*/ 4 w 4"/>
                  <a:gd name="T13" fmla="*/ 9 h 10"/>
                  <a:gd name="T14" fmla="*/ 4 w 4"/>
                  <a:gd name="T15" fmla="*/ 1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0"/>
                  <a:gd name="T26" fmla="*/ 4 w 4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0">
                    <a:moveTo>
                      <a:pt x="4" y="1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5E5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65" name="Freeform 1287">
                <a:extLst>
                  <a:ext uri="{FF2B5EF4-FFF2-40B4-BE49-F238E27FC236}">
                    <a16:creationId xmlns:a16="http://schemas.microsoft.com/office/drawing/2014/main" id="{BD47833F-2FD3-48D1-947F-D43DF4326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127"/>
                <a:ext cx="4" cy="10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1 h 10"/>
                  <a:gd name="T4" fmla="*/ 0 w 4"/>
                  <a:gd name="T5" fmla="*/ 1 h 10"/>
                  <a:gd name="T6" fmla="*/ 0 w 4"/>
                  <a:gd name="T7" fmla="*/ 1 h 10"/>
                  <a:gd name="T8" fmla="*/ 0 w 4"/>
                  <a:gd name="T9" fmla="*/ 0 h 10"/>
                  <a:gd name="T10" fmla="*/ 0 w 4"/>
                  <a:gd name="T11" fmla="*/ 0 h 10"/>
                  <a:gd name="T12" fmla="*/ 4 w 4"/>
                  <a:gd name="T13" fmla="*/ 9 h 10"/>
                  <a:gd name="T14" fmla="*/ 4 w 4"/>
                  <a:gd name="T15" fmla="*/ 1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0"/>
                  <a:gd name="T26" fmla="*/ 4 w 4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0">
                    <a:moveTo>
                      <a:pt x="4" y="1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66" name="Freeform 1288">
                <a:extLst>
                  <a:ext uri="{FF2B5EF4-FFF2-40B4-BE49-F238E27FC236}">
                    <a16:creationId xmlns:a16="http://schemas.microsoft.com/office/drawing/2014/main" id="{42281A6F-6E09-431D-BA22-72B7242B2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126"/>
                <a:ext cx="4" cy="10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1 h 10"/>
                  <a:gd name="T4" fmla="*/ 0 w 4"/>
                  <a:gd name="T5" fmla="*/ 1 h 10"/>
                  <a:gd name="T6" fmla="*/ 0 w 4"/>
                  <a:gd name="T7" fmla="*/ 0 h 10"/>
                  <a:gd name="T8" fmla="*/ 0 w 4"/>
                  <a:gd name="T9" fmla="*/ 0 h 10"/>
                  <a:gd name="T10" fmla="*/ 0 w 4"/>
                  <a:gd name="T11" fmla="*/ 0 h 10"/>
                  <a:gd name="T12" fmla="*/ 4 w 4"/>
                  <a:gd name="T13" fmla="*/ 9 h 10"/>
                  <a:gd name="T14" fmla="*/ 4 w 4"/>
                  <a:gd name="T15" fmla="*/ 1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0"/>
                  <a:gd name="T26" fmla="*/ 4 w 4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0">
                    <a:moveTo>
                      <a:pt x="4" y="1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67" name="Freeform 1289">
                <a:extLst>
                  <a:ext uri="{FF2B5EF4-FFF2-40B4-BE49-F238E27FC236}">
                    <a16:creationId xmlns:a16="http://schemas.microsoft.com/office/drawing/2014/main" id="{A0F7026D-E0B5-4EAB-A5C8-DC23A62C6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124"/>
                <a:ext cx="5" cy="11"/>
              </a:xfrm>
              <a:custGeom>
                <a:avLst/>
                <a:gdLst>
                  <a:gd name="T0" fmla="*/ 4 w 5"/>
                  <a:gd name="T1" fmla="*/ 11 h 11"/>
                  <a:gd name="T2" fmla="*/ 0 w 5"/>
                  <a:gd name="T3" fmla="*/ 2 h 11"/>
                  <a:gd name="T4" fmla="*/ 0 w 5"/>
                  <a:gd name="T5" fmla="*/ 1 h 11"/>
                  <a:gd name="T6" fmla="*/ 0 w 5"/>
                  <a:gd name="T7" fmla="*/ 1 h 11"/>
                  <a:gd name="T8" fmla="*/ 0 w 5"/>
                  <a:gd name="T9" fmla="*/ 1 h 11"/>
                  <a:gd name="T10" fmla="*/ 0 w 5"/>
                  <a:gd name="T11" fmla="*/ 0 h 11"/>
                  <a:gd name="T12" fmla="*/ 5 w 5"/>
                  <a:gd name="T13" fmla="*/ 10 h 11"/>
                  <a:gd name="T14" fmla="*/ 4 w 5"/>
                  <a:gd name="T15" fmla="*/ 11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11"/>
                  <a:gd name="T26" fmla="*/ 5 w 5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11">
                    <a:moveTo>
                      <a:pt x="4" y="1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5" y="10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68" name="Freeform 1290">
                <a:extLst>
                  <a:ext uri="{FF2B5EF4-FFF2-40B4-BE49-F238E27FC236}">
                    <a16:creationId xmlns:a16="http://schemas.microsoft.com/office/drawing/2014/main" id="{2679EB32-A7B4-4CFE-8770-4586FC57C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124"/>
                <a:ext cx="5" cy="10"/>
              </a:xfrm>
              <a:custGeom>
                <a:avLst/>
                <a:gdLst>
                  <a:gd name="T0" fmla="*/ 5 w 5"/>
                  <a:gd name="T1" fmla="*/ 10 h 10"/>
                  <a:gd name="T2" fmla="*/ 0 w 5"/>
                  <a:gd name="T3" fmla="*/ 0 h 10"/>
                  <a:gd name="T4" fmla="*/ 0 w 5"/>
                  <a:gd name="T5" fmla="*/ 0 h 10"/>
                  <a:gd name="T6" fmla="*/ 0 w 5"/>
                  <a:gd name="T7" fmla="*/ 0 h 10"/>
                  <a:gd name="T8" fmla="*/ 0 w 5"/>
                  <a:gd name="T9" fmla="*/ 0 h 10"/>
                  <a:gd name="T10" fmla="*/ 0 w 5"/>
                  <a:gd name="T11" fmla="*/ 0 h 10"/>
                  <a:gd name="T12" fmla="*/ 0 w 5"/>
                  <a:gd name="T13" fmla="*/ 0 h 10"/>
                  <a:gd name="T14" fmla="*/ 0 w 5"/>
                  <a:gd name="T15" fmla="*/ 0 h 10"/>
                  <a:gd name="T16" fmla="*/ 0 w 5"/>
                  <a:gd name="T17" fmla="*/ 0 h 10"/>
                  <a:gd name="T18" fmla="*/ 0 w 5"/>
                  <a:gd name="T19" fmla="*/ 0 h 10"/>
                  <a:gd name="T20" fmla="*/ 0 w 5"/>
                  <a:gd name="T21" fmla="*/ 0 h 10"/>
                  <a:gd name="T22" fmla="*/ 0 w 5"/>
                  <a:gd name="T23" fmla="*/ 0 h 10"/>
                  <a:gd name="T24" fmla="*/ 5 w 5"/>
                  <a:gd name="T25" fmla="*/ 8 h 10"/>
                  <a:gd name="T26" fmla="*/ 5 w 5"/>
                  <a:gd name="T27" fmla="*/ 10 h 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"/>
                  <a:gd name="T43" fmla="*/ 0 h 10"/>
                  <a:gd name="T44" fmla="*/ 5 w 5"/>
                  <a:gd name="T45" fmla="*/ 10 h 1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" h="10">
                    <a:moveTo>
                      <a:pt x="5" y="10"/>
                    </a:moveTo>
                    <a:lnTo>
                      <a:pt x="0" y="0"/>
                    </a:lnTo>
                    <a:lnTo>
                      <a:pt x="5" y="8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69" name="Freeform 1291">
                <a:extLst>
                  <a:ext uri="{FF2B5EF4-FFF2-40B4-BE49-F238E27FC236}">
                    <a16:creationId xmlns:a16="http://schemas.microsoft.com/office/drawing/2014/main" id="{0EC616EC-68B4-41EC-8272-42E81FA3D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124"/>
                <a:ext cx="5" cy="8"/>
              </a:xfrm>
              <a:custGeom>
                <a:avLst/>
                <a:gdLst>
                  <a:gd name="T0" fmla="*/ 5 w 5"/>
                  <a:gd name="T1" fmla="*/ 8 h 8"/>
                  <a:gd name="T2" fmla="*/ 0 w 5"/>
                  <a:gd name="T3" fmla="*/ 0 h 8"/>
                  <a:gd name="T4" fmla="*/ 1 w 5"/>
                  <a:gd name="T5" fmla="*/ 0 h 8"/>
                  <a:gd name="T6" fmla="*/ 1 w 5"/>
                  <a:gd name="T7" fmla="*/ 0 h 8"/>
                  <a:gd name="T8" fmla="*/ 1 w 5"/>
                  <a:gd name="T9" fmla="*/ 0 h 8"/>
                  <a:gd name="T10" fmla="*/ 1 w 5"/>
                  <a:gd name="T11" fmla="*/ 0 h 8"/>
                  <a:gd name="T12" fmla="*/ 5 w 5"/>
                  <a:gd name="T13" fmla="*/ 7 h 8"/>
                  <a:gd name="T14" fmla="*/ 5 w 5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8"/>
                  <a:gd name="T26" fmla="*/ 5 w 5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8">
                    <a:moveTo>
                      <a:pt x="5" y="8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5" y="7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70" name="Freeform 1292">
                <a:extLst>
                  <a:ext uri="{FF2B5EF4-FFF2-40B4-BE49-F238E27FC236}">
                    <a16:creationId xmlns:a16="http://schemas.microsoft.com/office/drawing/2014/main" id="{2CB688E0-957E-453F-8337-A35C0A2BE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" y="124"/>
                <a:ext cx="5" cy="7"/>
              </a:xfrm>
              <a:custGeom>
                <a:avLst/>
                <a:gdLst>
                  <a:gd name="T0" fmla="*/ 4 w 5"/>
                  <a:gd name="T1" fmla="*/ 7 h 7"/>
                  <a:gd name="T2" fmla="*/ 0 w 5"/>
                  <a:gd name="T3" fmla="*/ 0 h 7"/>
                  <a:gd name="T4" fmla="*/ 1 w 5"/>
                  <a:gd name="T5" fmla="*/ 0 h 7"/>
                  <a:gd name="T6" fmla="*/ 1 w 5"/>
                  <a:gd name="T7" fmla="*/ 0 h 7"/>
                  <a:gd name="T8" fmla="*/ 2 w 5"/>
                  <a:gd name="T9" fmla="*/ 0 h 7"/>
                  <a:gd name="T10" fmla="*/ 3 w 5"/>
                  <a:gd name="T11" fmla="*/ 0 h 7"/>
                  <a:gd name="T12" fmla="*/ 3 w 5"/>
                  <a:gd name="T13" fmla="*/ 0 h 7"/>
                  <a:gd name="T14" fmla="*/ 4 w 5"/>
                  <a:gd name="T15" fmla="*/ 0 h 7"/>
                  <a:gd name="T16" fmla="*/ 4 w 5"/>
                  <a:gd name="T17" fmla="*/ 0 h 7"/>
                  <a:gd name="T18" fmla="*/ 5 w 5"/>
                  <a:gd name="T19" fmla="*/ 1 h 7"/>
                  <a:gd name="T20" fmla="*/ 5 w 5"/>
                  <a:gd name="T21" fmla="*/ 1 h 7"/>
                  <a:gd name="T22" fmla="*/ 4 w 5"/>
                  <a:gd name="T23" fmla="*/ 7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7"/>
                  <a:gd name="T38" fmla="*/ 5 w 5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7">
                    <a:moveTo>
                      <a:pt x="4" y="7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71" name="Freeform 1293">
                <a:extLst>
                  <a:ext uri="{FF2B5EF4-FFF2-40B4-BE49-F238E27FC236}">
                    <a16:creationId xmlns:a16="http://schemas.microsoft.com/office/drawing/2014/main" id="{5BDF5042-CB4E-4EE6-90E3-206933DD7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" y="125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2 h 2"/>
                  <a:gd name="T4" fmla="*/ 0 w 2"/>
                  <a:gd name="T5" fmla="*/ 1 h 2"/>
                  <a:gd name="T6" fmla="*/ 0 w 2"/>
                  <a:gd name="T7" fmla="*/ 1 h 2"/>
                  <a:gd name="T8" fmla="*/ 0 w 2"/>
                  <a:gd name="T9" fmla="*/ 1 h 2"/>
                  <a:gd name="T10" fmla="*/ 0 w 2"/>
                  <a:gd name="T11" fmla="*/ 0 h 2"/>
                  <a:gd name="T12" fmla="*/ 2 w 2"/>
                  <a:gd name="T13" fmla="*/ 1 h 2"/>
                  <a:gd name="T14" fmla="*/ 2 w 2"/>
                  <a:gd name="T15" fmla="*/ 1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2" y="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6B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72" name="Freeform 1294">
                <a:extLst>
                  <a:ext uri="{FF2B5EF4-FFF2-40B4-BE49-F238E27FC236}">
                    <a16:creationId xmlns:a16="http://schemas.microsoft.com/office/drawing/2014/main" id="{EBEBA54E-4ED1-4FB3-9EB7-9A8C324C9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" y="126"/>
                <a:ext cx="3" cy="3"/>
              </a:xfrm>
              <a:custGeom>
                <a:avLst/>
                <a:gdLst>
                  <a:gd name="T0" fmla="*/ 1 w 3"/>
                  <a:gd name="T1" fmla="*/ 1 h 3"/>
                  <a:gd name="T2" fmla="*/ 3 w 3"/>
                  <a:gd name="T3" fmla="*/ 0 h 3"/>
                  <a:gd name="T4" fmla="*/ 3 w 3"/>
                  <a:gd name="T5" fmla="*/ 1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2 h 3"/>
                  <a:gd name="T12" fmla="*/ 0 w 3"/>
                  <a:gd name="T13" fmla="*/ 1 h 3"/>
                  <a:gd name="T14" fmla="*/ 1 w 3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1" y="1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B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73" name="Freeform 1295">
                <a:extLst>
                  <a:ext uri="{FF2B5EF4-FFF2-40B4-BE49-F238E27FC236}">
                    <a16:creationId xmlns:a16="http://schemas.microsoft.com/office/drawing/2014/main" id="{CF3ECA44-DBCA-4F1D-91D7-E814BAB5F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" y="127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  <a:gd name="T8" fmla="*/ 0 w 3"/>
                  <a:gd name="T9" fmla="*/ 3 h 3"/>
                  <a:gd name="T10" fmla="*/ 0 w 3"/>
                  <a:gd name="T11" fmla="*/ 2 h 3"/>
                  <a:gd name="T12" fmla="*/ 0 w 3"/>
                  <a:gd name="T13" fmla="*/ 2 h 3"/>
                  <a:gd name="T14" fmla="*/ 0 w 3"/>
                  <a:gd name="T15" fmla="*/ 2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0" y="2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21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74" name="Freeform 1296">
                <a:extLst>
                  <a:ext uri="{FF2B5EF4-FFF2-40B4-BE49-F238E27FC236}">
                    <a16:creationId xmlns:a16="http://schemas.microsoft.com/office/drawing/2014/main" id="{129E4023-CE32-4BC7-A7A8-E76381D64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" y="129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0 h 3"/>
                  <a:gd name="T4" fmla="*/ 2 w 3"/>
                  <a:gd name="T5" fmla="*/ 2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2 h 3"/>
                  <a:gd name="T12" fmla="*/ 0 w 3"/>
                  <a:gd name="T13" fmla="*/ 2 h 3"/>
                  <a:gd name="T14" fmla="*/ 0 w 3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0" y="1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3D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75" name="Freeform 1297">
                <a:extLst>
                  <a:ext uri="{FF2B5EF4-FFF2-40B4-BE49-F238E27FC236}">
                    <a16:creationId xmlns:a16="http://schemas.microsoft.com/office/drawing/2014/main" id="{438083C7-BDA3-4E49-B4F3-D58E15026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" y="131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0 h 3"/>
                  <a:gd name="T4" fmla="*/ 2 w 2"/>
                  <a:gd name="T5" fmla="*/ 2 h 3"/>
                  <a:gd name="T6" fmla="*/ 0 w 2"/>
                  <a:gd name="T7" fmla="*/ 3 h 3"/>
                  <a:gd name="T8" fmla="*/ 0 w 2"/>
                  <a:gd name="T9" fmla="*/ 2 h 3"/>
                  <a:gd name="T10" fmla="*/ 0 w 2"/>
                  <a:gd name="T11" fmla="*/ 2 h 3"/>
                  <a:gd name="T12" fmla="*/ 0 w 2"/>
                  <a:gd name="T13" fmla="*/ 1 h 3"/>
                  <a:gd name="T14" fmla="*/ 0 w 2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1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55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76" name="Freeform 1298">
                <a:extLst>
                  <a:ext uri="{FF2B5EF4-FFF2-40B4-BE49-F238E27FC236}">
                    <a16:creationId xmlns:a16="http://schemas.microsoft.com/office/drawing/2014/main" id="{8283266C-3C25-49ED-98C5-DB7872ABDC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" y="133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  <a:gd name="T8" fmla="*/ 0 w 2"/>
                  <a:gd name="T9" fmla="*/ 2 h 2"/>
                  <a:gd name="T10" fmla="*/ 0 w 2"/>
                  <a:gd name="T11" fmla="*/ 1 h 2"/>
                  <a:gd name="T12" fmla="*/ 0 w 2"/>
                  <a:gd name="T13" fmla="*/ 1 h 2"/>
                  <a:gd name="T14" fmla="*/ 0 w 2"/>
                  <a:gd name="T15" fmla="*/ 1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C7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77" name="Freeform 1299">
                <a:extLst>
                  <a:ext uri="{FF2B5EF4-FFF2-40B4-BE49-F238E27FC236}">
                    <a16:creationId xmlns:a16="http://schemas.microsoft.com/office/drawing/2014/main" id="{0187C626-60F8-4544-9692-7A065DC23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134"/>
                <a:ext cx="3" cy="3"/>
              </a:xfrm>
              <a:custGeom>
                <a:avLst/>
                <a:gdLst>
                  <a:gd name="T0" fmla="*/ 1 w 3"/>
                  <a:gd name="T1" fmla="*/ 1 h 3"/>
                  <a:gd name="T2" fmla="*/ 3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  <a:gd name="T8" fmla="*/ 1 w 3"/>
                  <a:gd name="T9" fmla="*/ 2 h 3"/>
                  <a:gd name="T10" fmla="*/ 1 w 3"/>
                  <a:gd name="T11" fmla="*/ 2 h 3"/>
                  <a:gd name="T12" fmla="*/ 1 w 3"/>
                  <a:gd name="T13" fmla="*/ 2 h 3"/>
                  <a:gd name="T14" fmla="*/ 1 w 3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1" y="1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59E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78" name="Freeform 1300">
                <a:extLst>
                  <a:ext uri="{FF2B5EF4-FFF2-40B4-BE49-F238E27FC236}">
                    <a16:creationId xmlns:a16="http://schemas.microsoft.com/office/drawing/2014/main" id="{E315ECFF-F33A-4BCA-BF5E-32F5F680E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136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2 h 3"/>
                  <a:gd name="T12" fmla="*/ 0 w 3"/>
                  <a:gd name="T13" fmla="*/ 1 h 3"/>
                  <a:gd name="T14" fmla="*/ 0 w 3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0" y="1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79" name="Freeform 1301">
                <a:extLst>
                  <a:ext uri="{FF2B5EF4-FFF2-40B4-BE49-F238E27FC236}">
                    <a16:creationId xmlns:a16="http://schemas.microsoft.com/office/drawing/2014/main" id="{E80A0ECF-1D67-4C28-AF12-976AAA16E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138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2 w 3"/>
                  <a:gd name="T9" fmla="*/ 1 h 1"/>
                  <a:gd name="T10" fmla="*/ 2 w 3"/>
                  <a:gd name="T11" fmla="*/ 1 h 1"/>
                  <a:gd name="T12" fmla="*/ 1 w 3"/>
                  <a:gd name="T13" fmla="*/ 1 h 1"/>
                  <a:gd name="T14" fmla="*/ 1 w 3"/>
                  <a:gd name="T15" fmla="*/ 1 h 1"/>
                  <a:gd name="T16" fmla="*/ 1 w 3"/>
                  <a:gd name="T17" fmla="*/ 1 h 1"/>
                  <a:gd name="T18" fmla="*/ 0 w 3"/>
                  <a:gd name="T19" fmla="*/ 1 h 1"/>
                  <a:gd name="T20" fmla="*/ 0 w 3"/>
                  <a:gd name="T21" fmla="*/ 1 h 1"/>
                  <a:gd name="T22" fmla="*/ 0 w 3"/>
                  <a:gd name="T23" fmla="*/ 1 h 1"/>
                  <a:gd name="T24" fmla="*/ 0 w 3"/>
                  <a:gd name="T25" fmla="*/ 1 h 1"/>
                  <a:gd name="T26" fmla="*/ 0 w 3"/>
                  <a:gd name="T27" fmla="*/ 1 h 1"/>
                  <a:gd name="T28" fmla="*/ 0 w 3"/>
                  <a:gd name="T29" fmla="*/ 1 h 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"/>
                  <a:gd name="T46" fmla="*/ 0 h 1"/>
                  <a:gd name="T47" fmla="*/ 3 w 3"/>
                  <a:gd name="T48" fmla="*/ 1 h 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80" name="Freeform 1302">
                <a:extLst>
                  <a:ext uri="{FF2B5EF4-FFF2-40B4-BE49-F238E27FC236}">
                    <a16:creationId xmlns:a16="http://schemas.microsoft.com/office/drawing/2014/main" id="{70CBD90B-24F9-4ADE-973A-CC024786B9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" y="119"/>
                <a:ext cx="16" cy="40"/>
              </a:xfrm>
              <a:custGeom>
                <a:avLst/>
                <a:gdLst>
                  <a:gd name="T0" fmla="*/ 1 w 16"/>
                  <a:gd name="T1" fmla="*/ 37 h 40"/>
                  <a:gd name="T2" fmla="*/ 16 w 16"/>
                  <a:gd name="T3" fmla="*/ 0 h 40"/>
                  <a:gd name="T4" fmla="*/ 16 w 16"/>
                  <a:gd name="T5" fmla="*/ 1 h 40"/>
                  <a:gd name="T6" fmla="*/ 16 w 16"/>
                  <a:gd name="T7" fmla="*/ 2 h 40"/>
                  <a:gd name="T8" fmla="*/ 16 w 16"/>
                  <a:gd name="T9" fmla="*/ 3 h 40"/>
                  <a:gd name="T10" fmla="*/ 16 w 16"/>
                  <a:gd name="T11" fmla="*/ 5 h 40"/>
                  <a:gd name="T12" fmla="*/ 16 w 16"/>
                  <a:gd name="T13" fmla="*/ 6 h 40"/>
                  <a:gd name="T14" fmla="*/ 15 w 16"/>
                  <a:gd name="T15" fmla="*/ 7 h 40"/>
                  <a:gd name="T16" fmla="*/ 15 w 16"/>
                  <a:gd name="T17" fmla="*/ 8 h 40"/>
                  <a:gd name="T18" fmla="*/ 15 w 16"/>
                  <a:gd name="T19" fmla="*/ 10 h 40"/>
                  <a:gd name="T20" fmla="*/ 15 w 16"/>
                  <a:gd name="T21" fmla="*/ 11 h 40"/>
                  <a:gd name="T22" fmla="*/ 14 w 16"/>
                  <a:gd name="T23" fmla="*/ 12 h 40"/>
                  <a:gd name="T24" fmla="*/ 14 w 16"/>
                  <a:gd name="T25" fmla="*/ 13 h 40"/>
                  <a:gd name="T26" fmla="*/ 14 w 16"/>
                  <a:gd name="T27" fmla="*/ 14 h 40"/>
                  <a:gd name="T28" fmla="*/ 13 w 16"/>
                  <a:gd name="T29" fmla="*/ 16 h 40"/>
                  <a:gd name="T30" fmla="*/ 13 w 16"/>
                  <a:gd name="T31" fmla="*/ 17 h 40"/>
                  <a:gd name="T32" fmla="*/ 12 w 16"/>
                  <a:gd name="T33" fmla="*/ 18 h 40"/>
                  <a:gd name="T34" fmla="*/ 12 w 16"/>
                  <a:gd name="T35" fmla="*/ 19 h 40"/>
                  <a:gd name="T36" fmla="*/ 12 w 16"/>
                  <a:gd name="T37" fmla="*/ 20 h 40"/>
                  <a:gd name="T38" fmla="*/ 12 w 16"/>
                  <a:gd name="T39" fmla="*/ 21 h 40"/>
                  <a:gd name="T40" fmla="*/ 11 w 16"/>
                  <a:gd name="T41" fmla="*/ 22 h 40"/>
                  <a:gd name="T42" fmla="*/ 11 w 16"/>
                  <a:gd name="T43" fmla="*/ 24 h 40"/>
                  <a:gd name="T44" fmla="*/ 12 w 16"/>
                  <a:gd name="T45" fmla="*/ 25 h 40"/>
                  <a:gd name="T46" fmla="*/ 12 w 16"/>
                  <a:gd name="T47" fmla="*/ 26 h 40"/>
                  <a:gd name="T48" fmla="*/ 12 w 16"/>
                  <a:gd name="T49" fmla="*/ 27 h 40"/>
                  <a:gd name="T50" fmla="*/ 12 w 16"/>
                  <a:gd name="T51" fmla="*/ 28 h 40"/>
                  <a:gd name="T52" fmla="*/ 12 w 16"/>
                  <a:gd name="T53" fmla="*/ 29 h 40"/>
                  <a:gd name="T54" fmla="*/ 12 w 16"/>
                  <a:gd name="T55" fmla="*/ 30 h 40"/>
                  <a:gd name="T56" fmla="*/ 11 w 16"/>
                  <a:gd name="T57" fmla="*/ 31 h 40"/>
                  <a:gd name="T58" fmla="*/ 11 w 16"/>
                  <a:gd name="T59" fmla="*/ 32 h 40"/>
                  <a:gd name="T60" fmla="*/ 11 w 16"/>
                  <a:gd name="T61" fmla="*/ 33 h 40"/>
                  <a:gd name="T62" fmla="*/ 10 w 16"/>
                  <a:gd name="T63" fmla="*/ 34 h 40"/>
                  <a:gd name="T64" fmla="*/ 10 w 16"/>
                  <a:gd name="T65" fmla="*/ 35 h 40"/>
                  <a:gd name="T66" fmla="*/ 9 w 16"/>
                  <a:gd name="T67" fmla="*/ 36 h 40"/>
                  <a:gd name="T68" fmla="*/ 8 w 16"/>
                  <a:gd name="T69" fmla="*/ 36 h 40"/>
                  <a:gd name="T70" fmla="*/ 8 w 16"/>
                  <a:gd name="T71" fmla="*/ 36 h 40"/>
                  <a:gd name="T72" fmla="*/ 7 w 16"/>
                  <a:gd name="T73" fmla="*/ 37 h 40"/>
                  <a:gd name="T74" fmla="*/ 7 w 16"/>
                  <a:gd name="T75" fmla="*/ 37 h 40"/>
                  <a:gd name="T76" fmla="*/ 6 w 16"/>
                  <a:gd name="T77" fmla="*/ 37 h 40"/>
                  <a:gd name="T78" fmla="*/ 6 w 16"/>
                  <a:gd name="T79" fmla="*/ 37 h 40"/>
                  <a:gd name="T80" fmla="*/ 5 w 16"/>
                  <a:gd name="T81" fmla="*/ 38 h 40"/>
                  <a:gd name="T82" fmla="*/ 5 w 16"/>
                  <a:gd name="T83" fmla="*/ 38 h 40"/>
                  <a:gd name="T84" fmla="*/ 4 w 16"/>
                  <a:gd name="T85" fmla="*/ 38 h 40"/>
                  <a:gd name="T86" fmla="*/ 3 w 16"/>
                  <a:gd name="T87" fmla="*/ 39 h 40"/>
                  <a:gd name="T88" fmla="*/ 3 w 16"/>
                  <a:gd name="T89" fmla="*/ 39 h 40"/>
                  <a:gd name="T90" fmla="*/ 2 w 16"/>
                  <a:gd name="T91" fmla="*/ 39 h 40"/>
                  <a:gd name="T92" fmla="*/ 2 w 16"/>
                  <a:gd name="T93" fmla="*/ 39 h 40"/>
                  <a:gd name="T94" fmla="*/ 1 w 16"/>
                  <a:gd name="T95" fmla="*/ 40 h 40"/>
                  <a:gd name="T96" fmla="*/ 1 w 16"/>
                  <a:gd name="T97" fmla="*/ 40 h 40"/>
                  <a:gd name="T98" fmla="*/ 0 w 16"/>
                  <a:gd name="T99" fmla="*/ 40 h 40"/>
                  <a:gd name="T100" fmla="*/ 0 w 16"/>
                  <a:gd name="T101" fmla="*/ 40 h 40"/>
                  <a:gd name="T102" fmla="*/ 0 w 16"/>
                  <a:gd name="T103" fmla="*/ 39 h 40"/>
                  <a:gd name="T104" fmla="*/ 1 w 16"/>
                  <a:gd name="T105" fmla="*/ 39 h 40"/>
                  <a:gd name="T106" fmla="*/ 1 w 16"/>
                  <a:gd name="T107" fmla="*/ 38 h 40"/>
                  <a:gd name="T108" fmla="*/ 1 w 16"/>
                  <a:gd name="T109" fmla="*/ 38 h 40"/>
                  <a:gd name="T110" fmla="*/ 1 w 16"/>
                  <a:gd name="T111" fmla="*/ 38 h 40"/>
                  <a:gd name="T112" fmla="*/ 1 w 16"/>
                  <a:gd name="T113" fmla="*/ 37 h 40"/>
                  <a:gd name="T114" fmla="*/ 1 w 16"/>
                  <a:gd name="T115" fmla="*/ 37 h 4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6"/>
                  <a:gd name="T175" fmla="*/ 0 h 40"/>
                  <a:gd name="T176" fmla="*/ 16 w 16"/>
                  <a:gd name="T177" fmla="*/ 40 h 4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6" h="40">
                    <a:moveTo>
                      <a:pt x="1" y="37"/>
                    </a:moveTo>
                    <a:lnTo>
                      <a:pt x="16" y="0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15" y="10"/>
                    </a:lnTo>
                    <a:lnTo>
                      <a:pt x="15" y="11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13" y="17"/>
                    </a:lnTo>
                    <a:lnTo>
                      <a:pt x="12" y="18"/>
                    </a:lnTo>
                    <a:lnTo>
                      <a:pt x="12" y="19"/>
                    </a:lnTo>
                    <a:lnTo>
                      <a:pt x="12" y="20"/>
                    </a:lnTo>
                    <a:lnTo>
                      <a:pt x="12" y="21"/>
                    </a:lnTo>
                    <a:lnTo>
                      <a:pt x="11" y="22"/>
                    </a:lnTo>
                    <a:lnTo>
                      <a:pt x="11" y="24"/>
                    </a:lnTo>
                    <a:lnTo>
                      <a:pt x="12" y="25"/>
                    </a:lnTo>
                    <a:lnTo>
                      <a:pt x="12" y="26"/>
                    </a:lnTo>
                    <a:lnTo>
                      <a:pt x="12" y="27"/>
                    </a:lnTo>
                    <a:lnTo>
                      <a:pt x="12" y="28"/>
                    </a:lnTo>
                    <a:lnTo>
                      <a:pt x="12" y="29"/>
                    </a:lnTo>
                    <a:lnTo>
                      <a:pt x="12" y="30"/>
                    </a:lnTo>
                    <a:lnTo>
                      <a:pt x="11" y="31"/>
                    </a:lnTo>
                    <a:lnTo>
                      <a:pt x="11" y="32"/>
                    </a:lnTo>
                    <a:lnTo>
                      <a:pt x="11" y="33"/>
                    </a:lnTo>
                    <a:lnTo>
                      <a:pt x="10" y="34"/>
                    </a:lnTo>
                    <a:lnTo>
                      <a:pt x="10" y="35"/>
                    </a:lnTo>
                    <a:lnTo>
                      <a:pt x="9" y="36"/>
                    </a:lnTo>
                    <a:lnTo>
                      <a:pt x="8" y="36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5" y="38"/>
                    </a:lnTo>
                    <a:lnTo>
                      <a:pt x="4" y="38"/>
                    </a:lnTo>
                    <a:lnTo>
                      <a:pt x="3" y="39"/>
                    </a:lnTo>
                    <a:lnTo>
                      <a:pt x="2" y="39"/>
                    </a:lnTo>
                    <a:lnTo>
                      <a:pt x="1" y="40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1" y="38"/>
                    </a:lnTo>
                    <a:lnTo>
                      <a:pt x="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81" name="Freeform 1303">
                <a:extLst>
                  <a:ext uri="{FF2B5EF4-FFF2-40B4-BE49-F238E27FC236}">
                    <a16:creationId xmlns:a16="http://schemas.microsoft.com/office/drawing/2014/main" id="{EAC676A7-984B-4181-9914-FEA21B9D7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" y="114"/>
                <a:ext cx="15" cy="42"/>
              </a:xfrm>
              <a:custGeom>
                <a:avLst/>
                <a:gdLst>
                  <a:gd name="T0" fmla="*/ 15 w 15"/>
                  <a:gd name="T1" fmla="*/ 5 h 42"/>
                  <a:gd name="T2" fmla="*/ 0 w 15"/>
                  <a:gd name="T3" fmla="*/ 42 h 42"/>
                  <a:gd name="T4" fmla="*/ 0 w 15"/>
                  <a:gd name="T5" fmla="*/ 41 h 42"/>
                  <a:gd name="T6" fmla="*/ 0 w 15"/>
                  <a:gd name="T7" fmla="*/ 40 h 42"/>
                  <a:gd name="T8" fmla="*/ 0 w 15"/>
                  <a:gd name="T9" fmla="*/ 39 h 42"/>
                  <a:gd name="T10" fmla="*/ 1 w 15"/>
                  <a:gd name="T11" fmla="*/ 38 h 42"/>
                  <a:gd name="T12" fmla="*/ 1 w 15"/>
                  <a:gd name="T13" fmla="*/ 37 h 42"/>
                  <a:gd name="T14" fmla="*/ 1 w 15"/>
                  <a:gd name="T15" fmla="*/ 36 h 42"/>
                  <a:gd name="T16" fmla="*/ 1 w 15"/>
                  <a:gd name="T17" fmla="*/ 36 h 42"/>
                  <a:gd name="T18" fmla="*/ 1 w 15"/>
                  <a:gd name="T19" fmla="*/ 35 h 42"/>
                  <a:gd name="T20" fmla="*/ 15 w 15"/>
                  <a:gd name="T21" fmla="*/ 0 h 42"/>
                  <a:gd name="T22" fmla="*/ 15 w 15"/>
                  <a:gd name="T23" fmla="*/ 1 h 42"/>
                  <a:gd name="T24" fmla="*/ 15 w 15"/>
                  <a:gd name="T25" fmla="*/ 2 h 42"/>
                  <a:gd name="T26" fmla="*/ 15 w 15"/>
                  <a:gd name="T27" fmla="*/ 4 h 42"/>
                  <a:gd name="T28" fmla="*/ 15 w 15"/>
                  <a:gd name="T29" fmla="*/ 5 h 4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5"/>
                  <a:gd name="T46" fmla="*/ 0 h 42"/>
                  <a:gd name="T47" fmla="*/ 15 w 15"/>
                  <a:gd name="T48" fmla="*/ 42 h 4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5" h="42">
                    <a:moveTo>
                      <a:pt x="15" y="5"/>
                    </a:moveTo>
                    <a:lnTo>
                      <a:pt x="0" y="42"/>
                    </a:lnTo>
                    <a:lnTo>
                      <a:pt x="0" y="41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1" y="38"/>
                    </a:lnTo>
                    <a:lnTo>
                      <a:pt x="1" y="37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82" name="Freeform 1304">
                <a:extLst>
                  <a:ext uri="{FF2B5EF4-FFF2-40B4-BE49-F238E27FC236}">
                    <a16:creationId xmlns:a16="http://schemas.microsoft.com/office/drawing/2014/main" id="{03CFA34B-5EEA-418E-A5DF-55E473F5A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" y="110"/>
                <a:ext cx="14" cy="39"/>
              </a:xfrm>
              <a:custGeom>
                <a:avLst/>
                <a:gdLst>
                  <a:gd name="T0" fmla="*/ 14 w 14"/>
                  <a:gd name="T1" fmla="*/ 4 h 39"/>
                  <a:gd name="T2" fmla="*/ 0 w 14"/>
                  <a:gd name="T3" fmla="*/ 39 h 39"/>
                  <a:gd name="T4" fmla="*/ 0 w 14"/>
                  <a:gd name="T5" fmla="*/ 38 h 39"/>
                  <a:gd name="T6" fmla="*/ 0 w 14"/>
                  <a:gd name="T7" fmla="*/ 37 h 39"/>
                  <a:gd name="T8" fmla="*/ 0 w 14"/>
                  <a:gd name="T9" fmla="*/ 36 h 39"/>
                  <a:gd name="T10" fmla="*/ 0 w 14"/>
                  <a:gd name="T11" fmla="*/ 35 h 39"/>
                  <a:gd name="T12" fmla="*/ 0 w 14"/>
                  <a:gd name="T13" fmla="*/ 35 h 39"/>
                  <a:gd name="T14" fmla="*/ 1 w 14"/>
                  <a:gd name="T15" fmla="*/ 34 h 39"/>
                  <a:gd name="T16" fmla="*/ 1 w 14"/>
                  <a:gd name="T17" fmla="*/ 34 h 39"/>
                  <a:gd name="T18" fmla="*/ 1 w 14"/>
                  <a:gd name="T19" fmla="*/ 33 h 39"/>
                  <a:gd name="T20" fmla="*/ 1 w 14"/>
                  <a:gd name="T21" fmla="*/ 32 h 39"/>
                  <a:gd name="T22" fmla="*/ 1 w 14"/>
                  <a:gd name="T23" fmla="*/ 32 h 39"/>
                  <a:gd name="T24" fmla="*/ 1 w 14"/>
                  <a:gd name="T25" fmla="*/ 31 h 39"/>
                  <a:gd name="T26" fmla="*/ 2 w 14"/>
                  <a:gd name="T27" fmla="*/ 30 h 39"/>
                  <a:gd name="T28" fmla="*/ 14 w 14"/>
                  <a:gd name="T29" fmla="*/ 0 h 39"/>
                  <a:gd name="T30" fmla="*/ 14 w 14"/>
                  <a:gd name="T31" fmla="*/ 1 h 39"/>
                  <a:gd name="T32" fmla="*/ 14 w 14"/>
                  <a:gd name="T33" fmla="*/ 2 h 39"/>
                  <a:gd name="T34" fmla="*/ 14 w 14"/>
                  <a:gd name="T35" fmla="*/ 3 h 39"/>
                  <a:gd name="T36" fmla="*/ 14 w 14"/>
                  <a:gd name="T37" fmla="*/ 4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"/>
                  <a:gd name="T58" fmla="*/ 0 h 39"/>
                  <a:gd name="T59" fmla="*/ 14 w 14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" h="39">
                    <a:moveTo>
                      <a:pt x="14" y="4"/>
                    </a:moveTo>
                    <a:lnTo>
                      <a:pt x="0" y="39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0" y="35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1" y="32"/>
                    </a:lnTo>
                    <a:lnTo>
                      <a:pt x="1" y="31"/>
                    </a:lnTo>
                    <a:lnTo>
                      <a:pt x="2" y="3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F0F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83" name="Freeform 1305">
                <a:extLst>
                  <a:ext uri="{FF2B5EF4-FFF2-40B4-BE49-F238E27FC236}">
                    <a16:creationId xmlns:a16="http://schemas.microsoft.com/office/drawing/2014/main" id="{B0BC98DA-0755-4115-B63A-12FDB3907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" y="106"/>
                <a:ext cx="12" cy="34"/>
              </a:xfrm>
              <a:custGeom>
                <a:avLst/>
                <a:gdLst>
                  <a:gd name="T0" fmla="*/ 12 w 12"/>
                  <a:gd name="T1" fmla="*/ 4 h 34"/>
                  <a:gd name="T2" fmla="*/ 0 w 12"/>
                  <a:gd name="T3" fmla="*/ 34 h 34"/>
                  <a:gd name="T4" fmla="*/ 0 w 12"/>
                  <a:gd name="T5" fmla="*/ 33 h 34"/>
                  <a:gd name="T6" fmla="*/ 0 w 12"/>
                  <a:gd name="T7" fmla="*/ 32 h 34"/>
                  <a:gd name="T8" fmla="*/ 0 w 12"/>
                  <a:gd name="T9" fmla="*/ 31 h 34"/>
                  <a:gd name="T10" fmla="*/ 0 w 12"/>
                  <a:gd name="T11" fmla="*/ 30 h 34"/>
                  <a:gd name="T12" fmla="*/ 1 w 12"/>
                  <a:gd name="T13" fmla="*/ 29 h 34"/>
                  <a:gd name="T14" fmla="*/ 1 w 12"/>
                  <a:gd name="T15" fmla="*/ 28 h 34"/>
                  <a:gd name="T16" fmla="*/ 1 w 12"/>
                  <a:gd name="T17" fmla="*/ 27 h 34"/>
                  <a:gd name="T18" fmla="*/ 1 w 12"/>
                  <a:gd name="T19" fmla="*/ 26 h 34"/>
                  <a:gd name="T20" fmla="*/ 12 w 12"/>
                  <a:gd name="T21" fmla="*/ 0 h 34"/>
                  <a:gd name="T22" fmla="*/ 12 w 12"/>
                  <a:gd name="T23" fmla="*/ 1 h 34"/>
                  <a:gd name="T24" fmla="*/ 12 w 12"/>
                  <a:gd name="T25" fmla="*/ 2 h 34"/>
                  <a:gd name="T26" fmla="*/ 12 w 12"/>
                  <a:gd name="T27" fmla="*/ 3 h 34"/>
                  <a:gd name="T28" fmla="*/ 12 w 12"/>
                  <a:gd name="T29" fmla="*/ 4 h 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2"/>
                  <a:gd name="T46" fmla="*/ 0 h 34"/>
                  <a:gd name="T47" fmla="*/ 12 w 12"/>
                  <a:gd name="T48" fmla="*/ 34 h 3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2" h="34">
                    <a:moveTo>
                      <a:pt x="12" y="4"/>
                    </a:moveTo>
                    <a:lnTo>
                      <a:pt x="0" y="34"/>
                    </a:lnTo>
                    <a:lnTo>
                      <a:pt x="0" y="33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1C1C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84" name="Freeform 1306">
                <a:extLst>
                  <a:ext uri="{FF2B5EF4-FFF2-40B4-BE49-F238E27FC236}">
                    <a16:creationId xmlns:a16="http://schemas.microsoft.com/office/drawing/2014/main" id="{755B3A6C-213D-4788-A679-D8DDCACBB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" y="102"/>
                <a:ext cx="11" cy="30"/>
              </a:xfrm>
              <a:custGeom>
                <a:avLst/>
                <a:gdLst>
                  <a:gd name="T0" fmla="*/ 11 w 11"/>
                  <a:gd name="T1" fmla="*/ 4 h 30"/>
                  <a:gd name="T2" fmla="*/ 0 w 11"/>
                  <a:gd name="T3" fmla="*/ 30 h 30"/>
                  <a:gd name="T4" fmla="*/ 0 w 11"/>
                  <a:gd name="T5" fmla="*/ 29 h 30"/>
                  <a:gd name="T6" fmla="*/ 0 w 11"/>
                  <a:gd name="T7" fmla="*/ 27 h 30"/>
                  <a:gd name="T8" fmla="*/ 1 w 11"/>
                  <a:gd name="T9" fmla="*/ 25 h 30"/>
                  <a:gd name="T10" fmla="*/ 1 w 11"/>
                  <a:gd name="T11" fmla="*/ 24 h 30"/>
                  <a:gd name="T12" fmla="*/ 10 w 11"/>
                  <a:gd name="T13" fmla="*/ 0 h 30"/>
                  <a:gd name="T14" fmla="*/ 10 w 11"/>
                  <a:gd name="T15" fmla="*/ 1 h 30"/>
                  <a:gd name="T16" fmla="*/ 10 w 11"/>
                  <a:gd name="T17" fmla="*/ 2 h 30"/>
                  <a:gd name="T18" fmla="*/ 11 w 11"/>
                  <a:gd name="T19" fmla="*/ 3 h 30"/>
                  <a:gd name="T20" fmla="*/ 11 w 11"/>
                  <a:gd name="T21" fmla="*/ 4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"/>
                  <a:gd name="T34" fmla="*/ 0 h 30"/>
                  <a:gd name="T35" fmla="*/ 11 w 11"/>
                  <a:gd name="T36" fmla="*/ 30 h 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" h="30">
                    <a:moveTo>
                      <a:pt x="11" y="4"/>
                    </a:moveTo>
                    <a:lnTo>
                      <a:pt x="0" y="30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2B2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85" name="Freeform 1307">
                <a:extLst>
                  <a:ext uri="{FF2B5EF4-FFF2-40B4-BE49-F238E27FC236}">
                    <a16:creationId xmlns:a16="http://schemas.microsoft.com/office/drawing/2014/main" id="{75DED671-EE1D-4F10-8DE9-4CDB1BDDE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" y="96"/>
                <a:ext cx="10" cy="30"/>
              </a:xfrm>
              <a:custGeom>
                <a:avLst/>
                <a:gdLst>
                  <a:gd name="T0" fmla="*/ 9 w 10"/>
                  <a:gd name="T1" fmla="*/ 6 h 30"/>
                  <a:gd name="T2" fmla="*/ 0 w 10"/>
                  <a:gd name="T3" fmla="*/ 30 h 30"/>
                  <a:gd name="T4" fmla="*/ 0 w 10"/>
                  <a:gd name="T5" fmla="*/ 28 h 30"/>
                  <a:gd name="T6" fmla="*/ 0 w 10"/>
                  <a:gd name="T7" fmla="*/ 27 h 30"/>
                  <a:gd name="T8" fmla="*/ 0 w 10"/>
                  <a:gd name="T9" fmla="*/ 26 h 30"/>
                  <a:gd name="T10" fmla="*/ 0 w 10"/>
                  <a:gd name="T11" fmla="*/ 24 h 30"/>
                  <a:gd name="T12" fmla="*/ 10 w 10"/>
                  <a:gd name="T13" fmla="*/ 0 h 30"/>
                  <a:gd name="T14" fmla="*/ 10 w 10"/>
                  <a:gd name="T15" fmla="*/ 1 h 30"/>
                  <a:gd name="T16" fmla="*/ 10 w 10"/>
                  <a:gd name="T17" fmla="*/ 1 h 30"/>
                  <a:gd name="T18" fmla="*/ 10 w 10"/>
                  <a:gd name="T19" fmla="*/ 2 h 30"/>
                  <a:gd name="T20" fmla="*/ 9 w 10"/>
                  <a:gd name="T21" fmla="*/ 2 h 30"/>
                  <a:gd name="T22" fmla="*/ 9 w 10"/>
                  <a:gd name="T23" fmla="*/ 3 h 30"/>
                  <a:gd name="T24" fmla="*/ 9 w 10"/>
                  <a:gd name="T25" fmla="*/ 4 h 30"/>
                  <a:gd name="T26" fmla="*/ 9 w 10"/>
                  <a:gd name="T27" fmla="*/ 4 h 30"/>
                  <a:gd name="T28" fmla="*/ 9 w 10"/>
                  <a:gd name="T29" fmla="*/ 5 h 30"/>
                  <a:gd name="T30" fmla="*/ 9 w 10"/>
                  <a:gd name="T31" fmla="*/ 5 h 30"/>
                  <a:gd name="T32" fmla="*/ 9 w 10"/>
                  <a:gd name="T33" fmla="*/ 6 h 30"/>
                  <a:gd name="T34" fmla="*/ 9 w 10"/>
                  <a:gd name="T35" fmla="*/ 6 h 30"/>
                  <a:gd name="T36" fmla="*/ 9 w 10"/>
                  <a:gd name="T37" fmla="*/ 6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"/>
                  <a:gd name="T58" fmla="*/ 0 h 30"/>
                  <a:gd name="T59" fmla="*/ 10 w 10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" h="30">
                    <a:moveTo>
                      <a:pt x="9" y="6"/>
                    </a:move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3A3A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86" name="Freeform 1308">
                <a:extLst>
                  <a:ext uri="{FF2B5EF4-FFF2-40B4-BE49-F238E27FC236}">
                    <a16:creationId xmlns:a16="http://schemas.microsoft.com/office/drawing/2014/main" id="{6A2F0E73-44C3-4D4C-B9FC-74B1F97B9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" y="90"/>
                <a:ext cx="11" cy="30"/>
              </a:xfrm>
              <a:custGeom>
                <a:avLst/>
                <a:gdLst>
                  <a:gd name="T0" fmla="*/ 10 w 11"/>
                  <a:gd name="T1" fmla="*/ 6 h 30"/>
                  <a:gd name="T2" fmla="*/ 0 w 11"/>
                  <a:gd name="T3" fmla="*/ 30 h 30"/>
                  <a:gd name="T4" fmla="*/ 0 w 11"/>
                  <a:gd name="T5" fmla="*/ 29 h 30"/>
                  <a:gd name="T6" fmla="*/ 0 w 11"/>
                  <a:gd name="T7" fmla="*/ 28 h 30"/>
                  <a:gd name="T8" fmla="*/ 0 w 11"/>
                  <a:gd name="T9" fmla="*/ 26 h 30"/>
                  <a:gd name="T10" fmla="*/ 0 w 11"/>
                  <a:gd name="T11" fmla="*/ 25 h 30"/>
                  <a:gd name="T12" fmla="*/ 10 w 11"/>
                  <a:gd name="T13" fmla="*/ 0 h 30"/>
                  <a:gd name="T14" fmla="*/ 11 w 11"/>
                  <a:gd name="T15" fmla="*/ 2 h 30"/>
                  <a:gd name="T16" fmla="*/ 11 w 11"/>
                  <a:gd name="T17" fmla="*/ 3 h 30"/>
                  <a:gd name="T18" fmla="*/ 10 w 11"/>
                  <a:gd name="T19" fmla="*/ 5 h 30"/>
                  <a:gd name="T20" fmla="*/ 10 w 11"/>
                  <a:gd name="T21" fmla="*/ 6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"/>
                  <a:gd name="T34" fmla="*/ 0 h 30"/>
                  <a:gd name="T35" fmla="*/ 11 w 11"/>
                  <a:gd name="T36" fmla="*/ 30 h 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" h="30">
                    <a:moveTo>
                      <a:pt x="10" y="6"/>
                    </a:moveTo>
                    <a:lnTo>
                      <a:pt x="0" y="30"/>
                    </a:ln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0" y="0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4949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87" name="Freeform 1309">
                <a:extLst>
                  <a:ext uri="{FF2B5EF4-FFF2-40B4-BE49-F238E27FC236}">
                    <a16:creationId xmlns:a16="http://schemas.microsoft.com/office/drawing/2014/main" id="{C2F820F6-D0E3-4910-AE0D-B2734C6A4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" y="88"/>
                <a:ext cx="10" cy="27"/>
              </a:xfrm>
              <a:custGeom>
                <a:avLst/>
                <a:gdLst>
                  <a:gd name="T0" fmla="*/ 10 w 10"/>
                  <a:gd name="T1" fmla="*/ 2 h 27"/>
                  <a:gd name="T2" fmla="*/ 0 w 10"/>
                  <a:gd name="T3" fmla="*/ 27 h 27"/>
                  <a:gd name="T4" fmla="*/ 0 w 10"/>
                  <a:gd name="T5" fmla="*/ 26 h 27"/>
                  <a:gd name="T6" fmla="*/ 0 w 10"/>
                  <a:gd name="T7" fmla="*/ 25 h 27"/>
                  <a:gd name="T8" fmla="*/ 0 w 10"/>
                  <a:gd name="T9" fmla="*/ 24 h 27"/>
                  <a:gd name="T10" fmla="*/ 0 w 10"/>
                  <a:gd name="T11" fmla="*/ 23 h 27"/>
                  <a:gd name="T12" fmla="*/ 10 w 10"/>
                  <a:gd name="T13" fmla="*/ 0 h 27"/>
                  <a:gd name="T14" fmla="*/ 10 w 10"/>
                  <a:gd name="T15" fmla="*/ 0 h 27"/>
                  <a:gd name="T16" fmla="*/ 10 w 10"/>
                  <a:gd name="T17" fmla="*/ 0 h 27"/>
                  <a:gd name="T18" fmla="*/ 10 w 10"/>
                  <a:gd name="T19" fmla="*/ 0 h 27"/>
                  <a:gd name="T20" fmla="*/ 10 w 10"/>
                  <a:gd name="T21" fmla="*/ 0 h 27"/>
                  <a:gd name="T22" fmla="*/ 10 w 10"/>
                  <a:gd name="T23" fmla="*/ 0 h 27"/>
                  <a:gd name="T24" fmla="*/ 10 w 10"/>
                  <a:gd name="T25" fmla="*/ 1 h 27"/>
                  <a:gd name="T26" fmla="*/ 10 w 10"/>
                  <a:gd name="T27" fmla="*/ 1 h 27"/>
                  <a:gd name="T28" fmla="*/ 10 w 10"/>
                  <a:gd name="T29" fmla="*/ 1 h 27"/>
                  <a:gd name="T30" fmla="*/ 10 w 10"/>
                  <a:gd name="T31" fmla="*/ 1 h 27"/>
                  <a:gd name="T32" fmla="*/ 10 w 10"/>
                  <a:gd name="T33" fmla="*/ 2 h 27"/>
                  <a:gd name="T34" fmla="*/ 10 w 10"/>
                  <a:gd name="T35" fmla="*/ 2 h 27"/>
                  <a:gd name="T36" fmla="*/ 10 w 10"/>
                  <a:gd name="T37" fmla="*/ 2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"/>
                  <a:gd name="T58" fmla="*/ 0 h 27"/>
                  <a:gd name="T59" fmla="*/ 10 w 10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" h="27">
                    <a:moveTo>
                      <a:pt x="10" y="2"/>
                    </a:move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595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88" name="Freeform 1310">
                <a:extLst>
                  <a:ext uri="{FF2B5EF4-FFF2-40B4-BE49-F238E27FC236}">
                    <a16:creationId xmlns:a16="http://schemas.microsoft.com/office/drawing/2014/main" id="{9E34D92D-3AF9-4293-80B6-0E3192BC0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" y="88"/>
                <a:ext cx="10" cy="23"/>
              </a:xfrm>
              <a:custGeom>
                <a:avLst/>
                <a:gdLst>
                  <a:gd name="T0" fmla="*/ 10 w 10"/>
                  <a:gd name="T1" fmla="*/ 0 h 23"/>
                  <a:gd name="T2" fmla="*/ 0 w 10"/>
                  <a:gd name="T3" fmla="*/ 23 h 23"/>
                  <a:gd name="T4" fmla="*/ 0 w 10"/>
                  <a:gd name="T5" fmla="*/ 22 h 23"/>
                  <a:gd name="T6" fmla="*/ 0 w 10"/>
                  <a:gd name="T7" fmla="*/ 21 h 23"/>
                  <a:gd name="T8" fmla="*/ 0 w 10"/>
                  <a:gd name="T9" fmla="*/ 20 h 23"/>
                  <a:gd name="T10" fmla="*/ 0 w 10"/>
                  <a:gd name="T11" fmla="*/ 19 h 23"/>
                  <a:gd name="T12" fmla="*/ 7 w 10"/>
                  <a:gd name="T13" fmla="*/ 1 h 23"/>
                  <a:gd name="T14" fmla="*/ 7 w 10"/>
                  <a:gd name="T15" fmla="*/ 1 h 23"/>
                  <a:gd name="T16" fmla="*/ 8 w 10"/>
                  <a:gd name="T17" fmla="*/ 1 h 23"/>
                  <a:gd name="T18" fmla="*/ 8 w 10"/>
                  <a:gd name="T19" fmla="*/ 1 h 23"/>
                  <a:gd name="T20" fmla="*/ 8 w 10"/>
                  <a:gd name="T21" fmla="*/ 1 h 23"/>
                  <a:gd name="T22" fmla="*/ 9 w 10"/>
                  <a:gd name="T23" fmla="*/ 0 h 23"/>
                  <a:gd name="T24" fmla="*/ 9 w 10"/>
                  <a:gd name="T25" fmla="*/ 0 h 23"/>
                  <a:gd name="T26" fmla="*/ 9 w 10"/>
                  <a:gd name="T27" fmla="*/ 0 h 23"/>
                  <a:gd name="T28" fmla="*/ 10 w 10"/>
                  <a:gd name="T29" fmla="*/ 0 h 2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"/>
                  <a:gd name="T46" fmla="*/ 0 h 23"/>
                  <a:gd name="T47" fmla="*/ 10 w 10"/>
                  <a:gd name="T48" fmla="*/ 23 h 2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" h="23">
                    <a:moveTo>
                      <a:pt x="10" y="0"/>
                    </a:moveTo>
                    <a:lnTo>
                      <a:pt x="0" y="23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686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89" name="Freeform 1311">
                <a:extLst>
                  <a:ext uri="{FF2B5EF4-FFF2-40B4-BE49-F238E27FC236}">
                    <a16:creationId xmlns:a16="http://schemas.microsoft.com/office/drawing/2014/main" id="{4B5CAAD6-9D63-4950-91FF-4C5811341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" y="89"/>
                <a:ext cx="8" cy="18"/>
              </a:xfrm>
              <a:custGeom>
                <a:avLst/>
                <a:gdLst>
                  <a:gd name="T0" fmla="*/ 8 w 8"/>
                  <a:gd name="T1" fmla="*/ 0 h 18"/>
                  <a:gd name="T2" fmla="*/ 1 w 8"/>
                  <a:gd name="T3" fmla="*/ 18 h 18"/>
                  <a:gd name="T4" fmla="*/ 1 w 8"/>
                  <a:gd name="T5" fmla="*/ 17 h 18"/>
                  <a:gd name="T6" fmla="*/ 1 w 8"/>
                  <a:gd name="T7" fmla="*/ 17 h 18"/>
                  <a:gd name="T8" fmla="*/ 1 w 8"/>
                  <a:gd name="T9" fmla="*/ 17 h 18"/>
                  <a:gd name="T10" fmla="*/ 0 w 8"/>
                  <a:gd name="T11" fmla="*/ 16 h 18"/>
                  <a:gd name="T12" fmla="*/ 0 w 8"/>
                  <a:gd name="T13" fmla="*/ 16 h 18"/>
                  <a:gd name="T14" fmla="*/ 0 w 8"/>
                  <a:gd name="T15" fmla="*/ 16 h 18"/>
                  <a:gd name="T16" fmla="*/ 0 w 8"/>
                  <a:gd name="T17" fmla="*/ 16 h 18"/>
                  <a:gd name="T18" fmla="*/ 0 w 8"/>
                  <a:gd name="T19" fmla="*/ 16 h 18"/>
                  <a:gd name="T20" fmla="*/ 6 w 8"/>
                  <a:gd name="T21" fmla="*/ 2 h 18"/>
                  <a:gd name="T22" fmla="*/ 6 w 8"/>
                  <a:gd name="T23" fmla="*/ 2 h 18"/>
                  <a:gd name="T24" fmla="*/ 6 w 8"/>
                  <a:gd name="T25" fmla="*/ 1 h 18"/>
                  <a:gd name="T26" fmla="*/ 7 w 8"/>
                  <a:gd name="T27" fmla="*/ 1 h 18"/>
                  <a:gd name="T28" fmla="*/ 7 w 8"/>
                  <a:gd name="T29" fmla="*/ 1 h 18"/>
                  <a:gd name="T30" fmla="*/ 7 w 8"/>
                  <a:gd name="T31" fmla="*/ 1 h 18"/>
                  <a:gd name="T32" fmla="*/ 8 w 8"/>
                  <a:gd name="T33" fmla="*/ 1 h 18"/>
                  <a:gd name="T34" fmla="*/ 8 w 8"/>
                  <a:gd name="T35" fmla="*/ 0 h 18"/>
                  <a:gd name="T36" fmla="*/ 8 w 8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"/>
                  <a:gd name="T58" fmla="*/ 0 h 18"/>
                  <a:gd name="T59" fmla="*/ 8 w 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" h="18">
                    <a:moveTo>
                      <a:pt x="8" y="0"/>
                    </a:moveTo>
                    <a:lnTo>
                      <a:pt x="1" y="18"/>
                    </a:lnTo>
                    <a:lnTo>
                      <a:pt x="1" y="17"/>
                    </a:lnTo>
                    <a:lnTo>
                      <a:pt x="0" y="16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57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90" name="Freeform 1312">
                <a:extLst>
                  <a:ext uri="{FF2B5EF4-FFF2-40B4-BE49-F238E27FC236}">
                    <a16:creationId xmlns:a16="http://schemas.microsoft.com/office/drawing/2014/main" id="{53F607F8-E974-43E8-BA73-5D58142CF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" y="91"/>
                <a:ext cx="7" cy="14"/>
              </a:xfrm>
              <a:custGeom>
                <a:avLst/>
                <a:gdLst>
                  <a:gd name="T0" fmla="*/ 7 w 7"/>
                  <a:gd name="T1" fmla="*/ 0 h 14"/>
                  <a:gd name="T2" fmla="*/ 1 w 7"/>
                  <a:gd name="T3" fmla="*/ 14 h 14"/>
                  <a:gd name="T4" fmla="*/ 1 w 7"/>
                  <a:gd name="T5" fmla="*/ 14 h 14"/>
                  <a:gd name="T6" fmla="*/ 1 w 7"/>
                  <a:gd name="T7" fmla="*/ 13 h 14"/>
                  <a:gd name="T8" fmla="*/ 1 w 7"/>
                  <a:gd name="T9" fmla="*/ 13 h 14"/>
                  <a:gd name="T10" fmla="*/ 0 w 7"/>
                  <a:gd name="T11" fmla="*/ 14 h 14"/>
                  <a:gd name="T12" fmla="*/ 1 w 7"/>
                  <a:gd name="T13" fmla="*/ 12 h 14"/>
                  <a:gd name="T14" fmla="*/ 1 w 7"/>
                  <a:gd name="T15" fmla="*/ 11 h 14"/>
                  <a:gd name="T16" fmla="*/ 1 w 7"/>
                  <a:gd name="T17" fmla="*/ 10 h 14"/>
                  <a:gd name="T18" fmla="*/ 2 w 7"/>
                  <a:gd name="T19" fmla="*/ 9 h 14"/>
                  <a:gd name="T20" fmla="*/ 2 w 7"/>
                  <a:gd name="T21" fmla="*/ 8 h 14"/>
                  <a:gd name="T22" fmla="*/ 2 w 7"/>
                  <a:gd name="T23" fmla="*/ 7 h 14"/>
                  <a:gd name="T24" fmla="*/ 3 w 7"/>
                  <a:gd name="T25" fmla="*/ 6 h 14"/>
                  <a:gd name="T26" fmla="*/ 3 w 7"/>
                  <a:gd name="T27" fmla="*/ 5 h 14"/>
                  <a:gd name="T28" fmla="*/ 4 w 7"/>
                  <a:gd name="T29" fmla="*/ 2 h 14"/>
                  <a:gd name="T30" fmla="*/ 4 w 7"/>
                  <a:gd name="T31" fmla="*/ 1 h 14"/>
                  <a:gd name="T32" fmla="*/ 5 w 7"/>
                  <a:gd name="T33" fmla="*/ 1 h 14"/>
                  <a:gd name="T34" fmla="*/ 5 w 7"/>
                  <a:gd name="T35" fmla="*/ 1 h 14"/>
                  <a:gd name="T36" fmla="*/ 5 w 7"/>
                  <a:gd name="T37" fmla="*/ 1 h 14"/>
                  <a:gd name="T38" fmla="*/ 6 w 7"/>
                  <a:gd name="T39" fmla="*/ 0 h 14"/>
                  <a:gd name="T40" fmla="*/ 6 w 7"/>
                  <a:gd name="T41" fmla="*/ 0 h 14"/>
                  <a:gd name="T42" fmla="*/ 6 w 7"/>
                  <a:gd name="T43" fmla="*/ 0 h 14"/>
                  <a:gd name="T44" fmla="*/ 7 w 7"/>
                  <a:gd name="T45" fmla="*/ 0 h 1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7"/>
                  <a:gd name="T70" fmla="*/ 0 h 14"/>
                  <a:gd name="T71" fmla="*/ 7 w 7"/>
                  <a:gd name="T72" fmla="*/ 14 h 1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7" h="14">
                    <a:moveTo>
                      <a:pt x="7" y="0"/>
                    </a:moveTo>
                    <a:lnTo>
                      <a:pt x="1" y="14"/>
                    </a:lnTo>
                    <a:lnTo>
                      <a:pt x="1" y="13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48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91" name="Freeform 1313">
                <a:extLst>
                  <a:ext uri="{FF2B5EF4-FFF2-40B4-BE49-F238E27FC236}">
                    <a16:creationId xmlns:a16="http://schemas.microsoft.com/office/drawing/2014/main" id="{72BE76E4-CE67-46F1-81AA-04ACE52C5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" y="9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  <a:gd name="T10" fmla="*/ 0 w 1"/>
                  <a:gd name="T11" fmla="*/ 1 h 3"/>
                  <a:gd name="T12" fmla="*/ 0 w 1"/>
                  <a:gd name="T13" fmla="*/ 0 h 3"/>
                  <a:gd name="T14" fmla="*/ 0 w 1"/>
                  <a:gd name="T15" fmla="*/ 0 h 3"/>
                  <a:gd name="T16" fmla="*/ 0 w 1"/>
                  <a:gd name="T17" fmla="*/ 0 h 3"/>
                  <a:gd name="T18" fmla="*/ 0 w 1"/>
                  <a:gd name="T19" fmla="*/ 0 h 3"/>
                  <a:gd name="T20" fmla="*/ 0 w 1"/>
                  <a:gd name="T21" fmla="*/ 0 h 3"/>
                  <a:gd name="T22" fmla="*/ 1 w 1"/>
                  <a:gd name="T23" fmla="*/ 0 h 3"/>
                  <a:gd name="T24" fmla="*/ 1 w 1"/>
                  <a:gd name="T25" fmla="*/ 0 h 3"/>
                  <a:gd name="T26" fmla="*/ 1 w 1"/>
                  <a:gd name="T27" fmla="*/ 0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3"/>
                  <a:gd name="T44" fmla="*/ 1 w 1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39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92" name="Freeform 1314">
                <a:extLst>
                  <a:ext uri="{FF2B5EF4-FFF2-40B4-BE49-F238E27FC236}">
                    <a16:creationId xmlns:a16="http://schemas.microsoft.com/office/drawing/2014/main" id="{86CF0ECE-4BF7-4C19-AC9A-7E4849C6C3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" y="111"/>
                <a:ext cx="5" cy="13"/>
              </a:xfrm>
              <a:custGeom>
                <a:avLst/>
                <a:gdLst>
                  <a:gd name="T0" fmla="*/ 1 w 5"/>
                  <a:gd name="T1" fmla="*/ 1 h 13"/>
                  <a:gd name="T2" fmla="*/ 5 w 5"/>
                  <a:gd name="T3" fmla="*/ 0 h 13"/>
                  <a:gd name="T4" fmla="*/ 5 w 5"/>
                  <a:gd name="T5" fmla="*/ 0 h 13"/>
                  <a:gd name="T6" fmla="*/ 5 w 5"/>
                  <a:gd name="T7" fmla="*/ 0 h 13"/>
                  <a:gd name="T8" fmla="*/ 5 w 5"/>
                  <a:gd name="T9" fmla="*/ 1 h 13"/>
                  <a:gd name="T10" fmla="*/ 5 w 5"/>
                  <a:gd name="T11" fmla="*/ 1 h 13"/>
                  <a:gd name="T12" fmla="*/ 5 w 5"/>
                  <a:gd name="T13" fmla="*/ 11 h 13"/>
                  <a:gd name="T14" fmla="*/ 5 w 5"/>
                  <a:gd name="T15" fmla="*/ 11 h 13"/>
                  <a:gd name="T16" fmla="*/ 5 w 5"/>
                  <a:gd name="T17" fmla="*/ 12 h 13"/>
                  <a:gd name="T18" fmla="*/ 4 w 5"/>
                  <a:gd name="T19" fmla="*/ 12 h 13"/>
                  <a:gd name="T20" fmla="*/ 4 w 5"/>
                  <a:gd name="T21" fmla="*/ 12 h 13"/>
                  <a:gd name="T22" fmla="*/ 1 w 5"/>
                  <a:gd name="T23" fmla="*/ 13 h 13"/>
                  <a:gd name="T24" fmla="*/ 1 w 5"/>
                  <a:gd name="T25" fmla="*/ 13 h 13"/>
                  <a:gd name="T26" fmla="*/ 1 w 5"/>
                  <a:gd name="T27" fmla="*/ 13 h 13"/>
                  <a:gd name="T28" fmla="*/ 0 w 5"/>
                  <a:gd name="T29" fmla="*/ 13 h 13"/>
                  <a:gd name="T30" fmla="*/ 0 w 5"/>
                  <a:gd name="T31" fmla="*/ 13 h 13"/>
                  <a:gd name="T32" fmla="*/ 1 w 5"/>
                  <a:gd name="T33" fmla="*/ 2 h 13"/>
                  <a:gd name="T34" fmla="*/ 1 w 5"/>
                  <a:gd name="T35" fmla="*/ 2 h 13"/>
                  <a:gd name="T36" fmla="*/ 1 w 5"/>
                  <a:gd name="T37" fmla="*/ 1 h 13"/>
                  <a:gd name="T38" fmla="*/ 1 w 5"/>
                  <a:gd name="T39" fmla="*/ 1 h 13"/>
                  <a:gd name="T40" fmla="*/ 1 w 5"/>
                  <a:gd name="T41" fmla="*/ 1 h 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"/>
                  <a:gd name="T64" fmla="*/ 0 h 13"/>
                  <a:gd name="T65" fmla="*/ 5 w 5"/>
                  <a:gd name="T66" fmla="*/ 13 h 1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" h="13">
                    <a:moveTo>
                      <a:pt x="1" y="1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F0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93" name="Freeform 1315">
                <a:extLst>
                  <a:ext uri="{FF2B5EF4-FFF2-40B4-BE49-F238E27FC236}">
                    <a16:creationId xmlns:a16="http://schemas.microsoft.com/office/drawing/2014/main" id="{F8BBF36E-9A3F-41E0-837C-5F2A5C5F3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" y="111"/>
                <a:ext cx="5" cy="13"/>
              </a:xfrm>
              <a:custGeom>
                <a:avLst/>
                <a:gdLst>
                  <a:gd name="T0" fmla="*/ 1 w 5"/>
                  <a:gd name="T1" fmla="*/ 1 h 13"/>
                  <a:gd name="T2" fmla="*/ 5 w 5"/>
                  <a:gd name="T3" fmla="*/ 0 h 13"/>
                  <a:gd name="T4" fmla="*/ 5 w 5"/>
                  <a:gd name="T5" fmla="*/ 0 h 13"/>
                  <a:gd name="T6" fmla="*/ 5 w 5"/>
                  <a:gd name="T7" fmla="*/ 0 h 13"/>
                  <a:gd name="T8" fmla="*/ 5 w 5"/>
                  <a:gd name="T9" fmla="*/ 0 h 13"/>
                  <a:gd name="T10" fmla="*/ 5 w 5"/>
                  <a:gd name="T11" fmla="*/ 1 h 13"/>
                  <a:gd name="T12" fmla="*/ 5 w 5"/>
                  <a:gd name="T13" fmla="*/ 1 h 13"/>
                  <a:gd name="T14" fmla="*/ 5 w 5"/>
                  <a:gd name="T15" fmla="*/ 11 h 13"/>
                  <a:gd name="T16" fmla="*/ 5 w 5"/>
                  <a:gd name="T17" fmla="*/ 11 h 13"/>
                  <a:gd name="T18" fmla="*/ 5 w 5"/>
                  <a:gd name="T19" fmla="*/ 11 h 13"/>
                  <a:gd name="T20" fmla="*/ 5 w 5"/>
                  <a:gd name="T21" fmla="*/ 12 h 13"/>
                  <a:gd name="T22" fmla="*/ 4 w 5"/>
                  <a:gd name="T23" fmla="*/ 12 h 13"/>
                  <a:gd name="T24" fmla="*/ 4 w 5"/>
                  <a:gd name="T25" fmla="*/ 12 h 13"/>
                  <a:gd name="T26" fmla="*/ 1 w 5"/>
                  <a:gd name="T27" fmla="*/ 13 h 13"/>
                  <a:gd name="T28" fmla="*/ 1 w 5"/>
                  <a:gd name="T29" fmla="*/ 13 h 13"/>
                  <a:gd name="T30" fmla="*/ 1 w 5"/>
                  <a:gd name="T31" fmla="*/ 13 h 13"/>
                  <a:gd name="T32" fmla="*/ 1 w 5"/>
                  <a:gd name="T33" fmla="*/ 13 h 13"/>
                  <a:gd name="T34" fmla="*/ 0 w 5"/>
                  <a:gd name="T35" fmla="*/ 13 h 13"/>
                  <a:gd name="T36" fmla="*/ 0 w 5"/>
                  <a:gd name="T37" fmla="*/ 13 h 13"/>
                  <a:gd name="T38" fmla="*/ 1 w 5"/>
                  <a:gd name="T39" fmla="*/ 2 h 13"/>
                  <a:gd name="T40" fmla="*/ 1 w 5"/>
                  <a:gd name="T41" fmla="*/ 2 h 13"/>
                  <a:gd name="T42" fmla="*/ 1 w 5"/>
                  <a:gd name="T43" fmla="*/ 2 h 13"/>
                  <a:gd name="T44" fmla="*/ 1 w 5"/>
                  <a:gd name="T45" fmla="*/ 1 h 13"/>
                  <a:gd name="T46" fmla="*/ 1 w 5"/>
                  <a:gd name="T47" fmla="*/ 1 h 13"/>
                  <a:gd name="T48" fmla="*/ 1 w 5"/>
                  <a:gd name="T49" fmla="*/ 1 h 1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"/>
                  <a:gd name="T76" fmla="*/ 0 h 13"/>
                  <a:gd name="T77" fmla="*/ 5 w 5"/>
                  <a:gd name="T78" fmla="*/ 13 h 1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" h="13">
                    <a:moveTo>
                      <a:pt x="1" y="1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1" y="2"/>
                    </a:lnTo>
                    <a:lnTo>
                      <a:pt x="1" y="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94" name="Freeform 1316">
                <a:extLst>
                  <a:ext uri="{FF2B5EF4-FFF2-40B4-BE49-F238E27FC236}">
                    <a16:creationId xmlns:a16="http://schemas.microsoft.com/office/drawing/2014/main" id="{6591751D-52A1-404C-A8A0-1DF9C438A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" y="98"/>
                <a:ext cx="4" cy="13"/>
              </a:xfrm>
              <a:custGeom>
                <a:avLst/>
                <a:gdLst>
                  <a:gd name="T0" fmla="*/ 1 w 4"/>
                  <a:gd name="T1" fmla="*/ 1 h 13"/>
                  <a:gd name="T2" fmla="*/ 4 w 4"/>
                  <a:gd name="T3" fmla="*/ 0 h 13"/>
                  <a:gd name="T4" fmla="*/ 4 w 4"/>
                  <a:gd name="T5" fmla="*/ 0 h 13"/>
                  <a:gd name="T6" fmla="*/ 4 w 4"/>
                  <a:gd name="T7" fmla="*/ 0 h 13"/>
                  <a:gd name="T8" fmla="*/ 4 w 4"/>
                  <a:gd name="T9" fmla="*/ 0 h 13"/>
                  <a:gd name="T10" fmla="*/ 4 w 4"/>
                  <a:gd name="T11" fmla="*/ 1 h 13"/>
                  <a:gd name="T12" fmla="*/ 4 w 4"/>
                  <a:gd name="T13" fmla="*/ 11 h 13"/>
                  <a:gd name="T14" fmla="*/ 4 w 4"/>
                  <a:gd name="T15" fmla="*/ 11 h 13"/>
                  <a:gd name="T16" fmla="*/ 4 w 4"/>
                  <a:gd name="T17" fmla="*/ 11 h 13"/>
                  <a:gd name="T18" fmla="*/ 4 w 4"/>
                  <a:gd name="T19" fmla="*/ 11 h 13"/>
                  <a:gd name="T20" fmla="*/ 4 w 4"/>
                  <a:gd name="T21" fmla="*/ 11 h 13"/>
                  <a:gd name="T22" fmla="*/ 0 w 4"/>
                  <a:gd name="T23" fmla="*/ 13 h 13"/>
                  <a:gd name="T24" fmla="*/ 0 w 4"/>
                  <a:gd name="T25" fmla="*/ 13 h 13"/>
                  <a:gd name="T26" fmla="*/ 0 w 4"/>
                  <a:gd name="T27" fmla="*/ 13 h 13"/>
                  <a:gd name="T28" fmla="*/ 0 w 4"/>
                  <a:gd name="T29" fmla="*/ 12 h 13"/>
                  <a:gd name="T30" fmla="*/ 0 w 4"/>
                  <a:gd name="T31" fmla="*/ 12 h 13"/>
                  <a:gd name="T32" fmla="*/ 0 w 4"/>
                  <a:gd name="T33" fmla="*/ 1 h 13"/>
                  <a:gd name="T34" fmla="*/ 0 w 4"/>
                  <a:gd name="T35" fmla="*/ 1 h 13"/>
                  <a:gd name="T36" fmla="*/ 0 w 4"/>
                  <a:gd name="T37" fmla="*/ 1 h 13"/>
                  <a:gd name="T38" fmla="*/ 0 w 4"/>
                  <a:gd name="T39" fmla="*/ 1 h 13"/>
                  <a:gd name="T40" fmla="*/ 1 w 4"/>
                  <a:gd name="T41" fmla="*/ 1 h 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"/>
                  <a:gd name="T64" fmla="*/ 0 h 13"/>
                  <a:gd name="T65" fmla="*/ 4 w 4"/>
                  <a:gd name="T66" fmla="*/ 13 h 1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" h="13">
                    <a:moveTo>
                      <a:pt x="1" y="1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4" y="11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F0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95" name="Freeform 1317">
                <a:extLst>
                  <a:ext uri="{FF2B5EF4-FFF2-40B4-BE49-F238E27FC236}">
                    <a16:creationId xmlns:a16="http://schemas.microsoft.com/office/drawing/2014/main" id="{2E584190-B004-4F9F-A0B3-A639165FE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" y="98"/>
                <a:ext cx="4" cy="13"/>
              </a:xfrm>
              <a:custGeom>
                <a:avLst/>
                <a:gdLst>
                  <a:gd name="T0" fmla="*/ 1 w 4"/>
                  <a:gd name="T1" fmla="*/ 1 h 13"/>
                  <a:gd name="T2" fmla="*/ 4 w 4"/>
                  <a:gd name="T3" fmla="*/ 0 h 13"/>
                  <a:gd name="T4" fmla="*/ 4 w 4"/>
                  <a:gd name="T5" fmla="*/ 0 h 13"/>
                  <a:gd name="T6" fmla="*/ 4 w 4"/>
                  <a:gd name="T7" fmla="*/ 0 h 13"/>
                  <a:gd name="T8" fmla="*/ 4 w 4"/>
                  <a:gd name="T9" fmla="*/ 0 h 13"/>
                  <a:gd name="T10" fmla="*/ 4 w 4"/>
                  <a:gd name="T11" fmla="*/ 0 h 13"/>
                  <a:gd name="T12" fmla="*/ 4 w 4"/>
                  <a:gd name="T13" fmla="*/ 1 h 13"/>
                  <a:gd name="T14" fmla="*/ 4 w 4"/>
                  <a:gd name="T15" fmla="*/ 11 h 13"/>
                  <a:gd name="T16" fmla="*/ 4 w 4"/>
                  <a:gd name="T17" fmla="*/ 11 h 13"/>
                  <a:gd name="T18" fmla="*/ 4 w 4"/>
                  <a:gd name="T19" fmla="*/ 11 h 13"/>
                  <a:gd name="T20" fmla="*/ 4 w 4"/>
                  <a:gd name="T21" fmla="*/ 11 h 13"/>
                  <a:gd name="T22" fmla="*/ 4 w 4"/>
                  <a:gd name="T23" fmla="*/ 11 h 13"/>
                  <a:gd name="T24" fmla="*/ 4 w 4"/>
                  <a:gd name="T25" fmla="*/ 11 h 13"/>
                  <a:gd name="T26" fmla="*/ 0 w 4"/>
                  <a:gd name="T27" fmla="*/ 13 h 13"/>
                  <a:gd name="T28" fmla="*/ 0 w 4"/>
                  <a:gd name="T29" fmla="*/ 13 h 13"/>
                  <a:gd name="T30" fmla="*/ 0 w 4"/>
                  <a:gd name="T31" fmla="*/ 13 h 13"/>
                  <a:gd name="T32" fmla="*/ 0 w 4"/>
                  <a:gd name="T33" fmla="*/ 13 h 13"/>
                  <a:gd name="T34" fmla="*/ 0 w 4"/>
                  <a:gd name="T35" fmla="*/ 12 h 13"/>
                  <a:gd name="T36" fmla="*/ 0 w 4"/>
                  <a:gd name="T37" fmla="*/ 12 h 13"/>
                  <a:gd name="T38" fmla="*/ 0 w 4"/>
                  <a:gd name="T39" fmla="*/ 1 h 13"/>
                  <a:gd name="T40" fmla="*/ 0 w 4"/>
                  <a:gd name="T41" fmla="*/ 1 h 13"/>
                  <a:gd name="T42" fmla="*/ 0 w 4"/>
                  <a:gd name="T43" fmla="*/ 1 h 13"/>
                  <a:gd name="T44" fmla="*/ 0 w 4"/>
                  <a:gd name="T45" fmla="*/ 1 h 13"/>
                  <a:gd name="T46" fmla="*/ 0 w 4"/>
                  <a:gd name="T47" fmla="*/ 1 h 13"/>
                  <a:gd name="T48" fmla="*/ 1 w 4"/>
                  <a:gd name="T49" fmla="*/ 1 h 1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"/>
                  <a:gd name="T76" fmla="*/ 0 h 13"/>
                  <a:gd name="T77" fmla="*/ 4 w 4"/>
                  <a:gd name="T78" fmla="*/ 13 h 1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" h="13">
                    <a:moveTo>
                      <a:pt x="1" y="1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4" y="11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96" name="Freeform 1318">
                <a:extLst>
                  <a:ext uri="{FF2B5EF4-FFF2-40B4-BE49-F238E27FC236}">
                    <a16:creationId xmlns:a16="http://schemas.microsoft.com/office/drawing/2014/main" id="{39FE50F6-A309-449B-9B80-F2E7E6B4D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" y="114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2 w 2"/>
                  <a:gd name="T3" fmla="*/ 0 h 7"/>
                  <a:gd name="T4" fmla="*/ 2 w 2"/>
                  <a:gd name="T5" fmla="*/ 0 h 7"/>
                  <a:gd name="T6" fmla="*/ 2 w 2"/>
                  <a:gd name="T7" fmla="*/ 0 h 7"/>
                  <a:gd name="T8" fmla="*/ 2 w 2"/>
                  <a:gd name="T9" fmla="*/ 0 h 7"/>
                  <a:gd name="T10" fmla="*/ 2 w 2"/>
                  <a:gd name="T11" fmla="*/ 0 h 7"/>
                  <a:gd name="T12" fmla="*/ 2 w 2"/>
                  <a:gd name="T13" fmla="*/ 6 h 7"/>
                  <a:gd name="T14" fmla="*/ 2 w 2"/>
                  <a:gd name="T15" fmla="*/ 6 h 7"/>
                  <a:gd name="T16" fmla="*/ 2 w 2"/>
                  <a:gd name="T17" fmla="*/ 6 h 7"/>
                  <a:gd name="T18" fmla="*/ 2 w 2"/>
                  <a:gd name="T19" fmla="*/ 7 h 7"/>
                  <a:gd name="T20" fmla="*/ 2 w 2"/>
                  <a:gd name="T21" fmla="*/ 7 h 7"/>
                  <a:gd name="T22" fmla="*/ 0 w 2"/>
                  <a:gd name="T23" fmla="*/ 7 h 7"/>
                  <a:gd name="T24" fmla="*/ 0 w 2"/>
                  <a:gd name="T25" fmla="*/ 7 h 7"/>
                  <a:gd name="T26" fmla="*/ 0 w 2"/>
                  <a:gd name="T27" fmla="*/ 7 h 7"/>
                  <a:gd name="T28" fmla="*/ 0 w 2"/>
                  <a:gd name="T29" fmla="*/ 7 h 7"/>
                  <a:gd name="T30" fmla="*/ 0 w 2"/>
                  <a:gd name="T31" fmla="*/ 7 h 7"/>
                  <a:gd name="T32" fmla="*/ 0 w 2"/>
                  <a:gd name="T33" fmla="*/ 0 h 7"/>
                  <a:gd name="T34" fmla="*/ 0 w 2"/>
                  <a:gd name="T35" fmla="*/ 0 h 7"/>
                  <a:gd name="T36" fmla="*/ 0 w 2"/>
                  <a:gd name="T37" fmla="*/ 0 h 7"/>
                  <a:gd name="T38" fmla="*/ 0 w 2"/>
                  <a:gd name="T39" fmla="*/ 0 h 7"/>
                  <a:gd name="T40" fmla="*/ 0 w 2"/>
                  <a:gd name="T41" fmla="*/ 0 h 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"/>
                  <a:gd name="T64" fmla="*/ 0 h 7"/>
                  <a:gd name="T65" fmla="*/ 2 w 2"/>
                  <a:gd name="T66" fmla="*/ 7 h 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" h="7">
                    <a:moveTo>
                      <a:pt x="0" y="0"/>
                    </a:moveTo>
                    <a:lnTo>
                      <a:pt x="2" y="0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97" name="Freeform 1319">
                <a:extLst>
                  <a:ext uri="{FF2B5EF4-FFF2-40B4-BE49-F238E27FC236}">
                    <a16:creationId xmlns:a16="http://schemas.microsoft.com/office/drawing/2014/main" id="{7EFA83B7-C11B-4FE6-82E4-E7D7377E8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" y="114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2 w 2"/>
                  <a:gd name="T3" fmla="*/ 0 h 7"/>
                  <a:gd name="T4" fmla="*/ 2 w 2"/>
                  <a:gd name="T5" fmla="*/ 0 h 7"/>
                  <a:gd name="T6" fmla="*/ 2 w 2"/>
                  <a:gd name="T7" fmla="*/ 0 h 7"/>
                  <a:gd name="T8" fmla="*/ 2 w 2"/>
                  <a:gd name="T9" fmla="*/ 0 h 7"/>
                  <a:gd name="T10" fmla="*/ 2 w 2"/>
                  <a:gd name="T11" fmla="*/ 0 h 7"/>
                  <a:gd name="T12" fmla="*/ 2 w 2"/>
                  <a:gd name="T13" fmla="*/ 0 h 7"/>
                  <a:gd name="T14" fmla="*/ 2 w 2"/>
                  <a:gd name="T15" fmla="*/ 6 h 7"/>
                  <a:gd name="T16" fmla="*/ 2 w 2"/>
                  <a:gd name="T17" fmla="*/ 6 h 7"/>
                  <a:gd name="T18" fmla="*/ 2 w 2"/>
                  <a:gd name="T19" fmla="*/ 6 h 7"/>
                  <a:gd name="T20" fmla="*/ 2 w 2"/>
                  <a:gd name="T21" fmla="*/ 6 h 7"/>
                  <a:gd name="T22" fmla="*/ 2 w 2"/>
                  <a:gd name="T23" fmla="*/ 7 h 7"/>
                  <a:gd name="T24" fmla="*/ 2 w 2"/>
                  <a:gd name="T25" fmla="*/ 7 h 7"/>
                  <a:gd name="T26" fmla="*/ 0 w 2"/>
                  <a:gd name="T27" fmla="*/ 7 h 7"/>
                  <a:gd name="T28" fmla="*/ 0 w 2"/>
                  <a:gd name="T29" fmla="*/ 7 h 7"/>
                  <a:gd name="T30" fmla="*/ 0 w 2"/>
                  <a:gd name="T31" fmla="*/ 7 h 7"/>
                  <a:gd name="T32" fmla="*/ 0 w 2"/>
                  <a:gd name="T33" fmla="*/ 7 h 7"/>
                  <a:gd name="T34" fmla="*/ 0 w 2"/>
                  <a:gd name="T35" fmla="*/ 7 h 7"/>
                  <a:gd name="T36" fmla="*/ 0 w 2"/>
                  <a:gd name="T37" fmla="*/ 7 h 7"/>
                  <a:gd name="T38" fmla="*/ 0 w 2"/>
                  <a:gd name="T39" fmla="*/ 0 h 7"/>
                  <a:gd name="T40" fmla="*/ 0 w 2"/>
                  <a:gd name="T41" fmla="*/ 0 h 7"/>
                  <a:gd name="T42" fmla="*/ 0 w 2"/>
                  <a:gd name="T43" fmla="*/ 0 h 7"/>
                  <a:gd name="T44" fmla="*/ 0 w 2"/>
                  <a:gd name="T45" fmla="*/ 0 h 7"/>
                  <a:gd name="T46" fmla="*/ 0 w 2"/>
                  <a:gd name="T47" fmla="*/ 0 h 7"/>
                  <a:gd name="T48" fmla="*/ 0 w 2"/>
                  <a:gd name="T49" fmla="*/ 0 h 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"/>
                  <a:gd name="T76" fmla="*/ 0 h 7"/>
                  <a:gd name="T77" fmla="*/ 2 w 2"/>
                  <a:gd name="T78" fmla="*/ 7 h 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" h="7">
                    <a:moveTo>
                      <a:pt x="0" y="0"/>
                    </a:moveTo>
                    <a:lnTo>
                      <a:pt x="2" y="0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98" name="Freeform 1320">
                <a:extLst>
                  <a:ext uri="{FF2B5EF4-FFF2-40B4-BE49-F238E27FC236}">
                    <a16:creationId xmlns:a16="http://schemas.microsoft.com/office/drawing/2014/main" id="{CED03856-F745-4F9E-9242-47357F35A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" y="100"/>
                <a:ext cx="3" cy="8"/>
              </a:xfrm>
              <a:custGeom>
                <a:avLst/>
                <a:gdLst>
                  <a:gd name="T0" fmla="*/ 0 w 3"/>
                  <a:gd name="T1" fmla="*/ 1 h 8"/>
                  <a:gd name="T2" fmla="*/ 2 w 3"/>
                  <a:gd name="T3" fmla="*/ 0 h 8"/>
                  <a:gd name="T4" fmla="*/ 2 w 3"/>
                  <a:gd name="T5" fmla="*/ 0 h 8"/>
                  <a:gd name="T6" fmla="*/ 3 w 3"/>
                  <a:gd name="T7" fmla="*/ 0 h 8"/>
                  <a:gd name="T8" fmla="*/ 3 w 3"/>
                  <a:gd name="T9" fmla="*/ 0 h 8"/>
                  <a:gd name="T10" fmla="*/ 3 w 3"/>
                  <a:gd name="T11" fmla="*/ 0 h 8"/>
                  <a:gd name="T12" fmla="*/ 2 w 3"/>
                  <a:gd name="T13" fmla="*/ 7 h 8"/>
                  <a:gd name="T14" fmla="*/ 2 w 3"/>
                  <a:gd name="T15" fmla="*/ 7 h 8"/>
                  <a:gd name="T16" fmla="*/ 2 w 3"/>
                  <a:gd name="T17" fmla="*/ 7 h 8"/>
                  <a:gd name="T18" fmla="*/ 2 w 3"/>
                  <a:gd name="T19" fmla="*/ 7 h 8"/>
                  <a:gd name="T20" fmla="*/ 2 w 3"/>
                  <a:gd name="T21" fmla="*/ 7 h 8"/>
                  <a:gd name="T22" fmla="*/ 0 w 3"/>
                  <a:gd name="T23" fmla="*/ 8 h 8"/>
                  <a:gd name="T24" fmla="*/ 0 w 3"/>
                  <a:gd name="T25" fmla="*/ 8 h 8"/>
                  <a:gd name="T26" fmla="*/ 0 w 3"/>
                  <a:gd name="T27" fmla="*/ 8 h 8"/>
                  <a:gd name="T28" fmla="*/ 0 w 3"/>
                  <a:gd name="T29" fmla="*/ 8 h 8"/>
                  <a:gd name="T30" fmla="*/ 0 w 3"/>
                  <a:gd name="T31" fmla="*/ 8 h 8"/>
                  <a:gd name="T32" fmla="*/ 0 w 3"/>
                  <a:gd name="T33" fmla="*/ 1 h 8"/>
                  <a:gd name="T34" fmla="*/ 0 w 3"/>
                  <a:gd name="T35" fmla="*/ 1 h 8"/>
                  <a:gd name="T36" fmla="*/ 0 w 3"/>
                  <a:gd name="T37" fmla="*/ 1 h 8"/>
                  <a:gd name="T38" fmla="*/ 0 w 3"/>
                  <a:gd name="T39" fmla="*/ 1 h 8"/>
                  <a:gd name="T40" fmla="*/ 0 w 3"/>
                  <a:gd name="T41" fmla="*/ 1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"/>
                  <a:gd name="T64" fmla="*/ 0 h 8"/>
                  <a:gd name="T65" fmla="*/ 3 w 3"/>
                  <a:gd name="T66" fmla="*/ 8 h 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" h="8">
                    <a:moveTo>
                      <a:pt x="0" y="1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E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199" name="Freeform 1321">
                <a:extLst>
                  <a:ext uri="{FF2B5EF4-FFF2-40B4-BE49-F238E27FC236}">
                    <a16:creationId xmlns:a16="http://schemas.microsoft.com/office/drawing/2014/main" id="{6C8A9579-D326-491C-87A6-42AD54B10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" y="100"/>
                <a:ext cx="3" cy="8"/>
              </a:xfrm>
              <a:custGeom>
                <a:avLst/>
                <a:gdLst>
                  <a:gd name="T0" fmla="*/ 0 w 3"/>
                  <a:gd name="T1" fmla="*/ 1 h 8"/>
                  <a:gd name="T2" fmla="*/ 2 w 3"/>
                  <a:gd name="T3" fmla="*/ 0 h 8"/>
                  <a:gd name="T4" fmla="*/ 2 w 3"/>
                  <a:gd name="T5" fmla="*/ 0 h 8"/>
                  <a:gd name="T6" fmla="*/ 2 w 3"/>
                  <a:gd name="T7" fmla="*/ 0 h 8"/>
                  <a:gd name="T8" fmla="*/ 3 w 3"/>
                  <a:gd name="T9" fmla="*/ 0 h 8"/>
                  <a:gd name="T10" fmla="*/ 3 w 3"/>
                  <a:gd name="T11" fmla="*/ 0 h 8"/>
                  <a:gd name="T12" fmla="*/ 3 w 3"/>
                  <a:gd name="T13" fmla="*/ 0 h 8"/>
                  <a:gd name="T14" fmla="*/ 2 w 3"/>
                  <a:gd name="T15" fmla="*/ 7 h 8"/>
                  <a:gd name="T16" fmla="*/ 2 w 3"/>
                  <a:gd name="T17" fmla="*/ 7 h 8"/>
                  <a:gd name="T18" fmla="*/ 2 w 3"/>
                  <a:gd name="T19" fmla="*/ 7 h 8"/>
                  <a:gd name="T20" fmla="*/ 2 w 3"/>
                  <a:gd name="T21" fmla="*/ 7 h 8"/>
                  <a:gd name="T22" fmla="*/ 2 w 3"/>
                  <a:gd name="T23" fmla="*/ 7 h 8"/>
                  <a:gd name="T24" fmla="*/ 2 w 3"/>
                  <a:gd name="T25" fmla="*/ 7 h 8"/>
                  <a:gd name="T26" fmla="*/ 0 w 3"/>
                  <a:gd name="T27" fmla="*/ 8 h 8"/>
                  <a:gd name="T28" fmla="*/ 0 w 3"/>
                  <a:gd name="T29" fmla="*/ 8 h 8"/>
                  <a:gd name="T30" fmla="*/ 0 w 3"/>
                  <a:gd name="T31" fmla="*/ 8 h 8"/>
                  <a:gd name="T32" fmla="*/ 0 w 3"/>
                  <a:gd name="T33" fmla="*/ 8 h 8"/>
                  <a:gd name="T34" fmla="*/ 0 w 3"/>
                  <a:gd name="T35" fmla="*/ 8 h 8"/>
                  <a:gd name="T36" fmla="*/ 0 w 3"/>
                  <a:gd name="T37" fmla="*/ 8 h 8"/>
                  <a:gd name="T38" fmla="*/ 0 w 3"/>
                  <a:gd name="T39" fmla="*/ 1 h 8"/>
                  <a:gd name="T40" fmla="*/ 0 w 3"/>
                  <a:gd name="T41" fmla="*/ 1 h 8"/>
                  <a:gd name="T42" fmla="*/ 0 w 3"/>
                  <a:gd name="T43" fmla="*/ 1 h 8"/>
                  <a:gd name="T44" fmla="*/ 0 w 3"/>
                  <a:gd name="T45" fmla="*/ 1 h 8"/>
                  <a:gd name="T46" fmla="*/ 0 w 3"/>
                  <a:gd name="T47" fmla="*/ 1 h 8"/>
                  <a:gd name="T48" fmla="*/ 0 w 3"/>
                  <a:gd name="T49" fmla="*/ 1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"/>
                  <a:gd name="T76" fmla="*/ 0 h 8"/>
                  <a:gd name="T77" fmla="*/ 3 w 3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" h="8">
                    <a:moveTo>
                      <a:pt x="0" y="1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200" name="Freeform 1322">
                <a:extLst>
                  <a:ext uri="{FF2B5EF4-FFF2-40B4-BE49-F238E27FC236}">
                    <a16:creationId xmlns:a16="http://schemas.microsoft.com/office/drawing/2014/main" id="{D5630E55-BA2D-4908-9413-2BFABB0FD9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" y="85"/>
                <a:ext cx="24" cy="8"/>
              </a:xfrm>
              <a:custGeom>
                <a:avLst/>
                <a:gdLst>
                  <a:gd name="T0" fmla="*/ 2 w 24"/>
                  <a:gd name="T1" fmla="*/ 0 h 8"/>
                  <a:gd name="T2" fmla="*/ 3 w 24"/>
                  <a:gd name="T3" fmla="*/ 0 h 8"/>
                  <a:gd name="T4" fmla="*/ 4 w 24"/>
                  <a:gd name="T5" fmla="*/ 0 h 8"/>
                  <a:gd name="T6" fmla="*/ 5 w 24"/>
                  <a:gd name="T7" fmla="*/ 1 h 8"/>
                  <a:gd name="T8" fmla="*/ 6 w 24"/>
                  <a:gd name="T9" fmla="*/ 1 h 8"/>
                  <a:gd name="T10" fmla="*/ 8 w 24"/>
                  <a:gd name="T11" fmla="*/ 1 h 8"/>
                  <a:gd name="T12" fmla="*/ 9 w 24"/>
                  <a:gd name="T13" fmla="*/ 2 h 8"/>
                  <a:gd name="T14" fmla="*/ 11 w 24"/>
                  <a:gd name="T15" fmla="*/ 2 h 8"/>
                  <a:gd name="T16" fmla="*/ 13 w 24"/>
                  <a:gd name="T17" fmla="*/ 3 h 8"/>
                  <a:gd name="T18" fmla="*/ 15 w 24"/>
                  <a:gd name="T19" fmla="*/ 3 h 8"/>
                  <a:gd name="T20" fmla="*/ 17 w 24"/>
                  <a:gd name="T21" fmla="*/ 4 h 8"/>
                  <a:gd name="T22" fmla="*/ 18 w 24"/>
                  <a:gd name="T23" fmla="*/ 4 h 8"/>
                  <a:gd name="T24" fmla="*/ 20 w 24"/>
                  <a:gd name="T25" fmla="*/ 5 h 8"/>
                  <a:gd name="T26" fmla="*/ 21 w 24"/>
                  <a:gd name="T27" fmla="*/ 5 h 8"/>
                  <a:gd name="T28" fmla="*/ 22 w 24"/>
                  <a:gd name="T29" fmla="*/ 5 h 8"/>
                  <a:gd name="T30" fmla="*/ 23 w 24"/>
                  <a:gd name="T31" fmla="*/ 6 h 8"/>
                  <a:gd name="T32" fmla="*/ 23 w 24"/>
                  <a:gd name="T33" fmla="*/ 6 h 8"/>
                  <a:gd name="T34" fmla="*/ 24 w 24"/>
                  <a:gd name="T35" fmla="*/ 7 h 8"/>
                  <a:gd name="T36" fmla="*/ 24 w 24"/>
                  <a:gd name="T37" fmla="*/ 8 h 8"/>
                  <a:gd name="T38" fmla="*/ 24 w 24"/>
                  <a:gd name="T39" fmla="*/ 8 h 8"/>
                  <a:gd name="T40" fmla="*/ 24 w 24"/>
                  <a:gd name="T41" fmla="*/ 8 h 8"/>
                  <a:gd name="T42" fmla="*/ 24 w 24"/>
                  <a:gd name="T43" fmla="*/ 7 h 8"/>
                  <a:gd name="T44" fmla="*/ 23 w 24"/>
                  <a:gd name="T45" fmla="*/ 7 h 8"/>
                  <a:gd name="T46" fmla="*/ 22 w 24"/>
                  <a:gd name="T47" fmla="*/ 7 h 8"/>
                  <a:gd name="T48" fmla="*/ 20 w 24"/>
                  <a:gd name="T49" fmla="*/ 6 h 8"/>
                  <a:gd name="T50" fmla="*/ 19 w 24"/>
                  <a:gd name="T51" fmla="*/ 6 h 8"/>
                  <a:gd name="T52" fmla="*/ 17 w 24"/>
                  <a:gd name="T53" fmla="*/ 5 h 8"/>
                  <a:gd name="T54" fmla="*/ 14 w 24"/>
                  <a:gd name="T55" fmla="*/ 5 h 8"/>
                  <a:gd name="T56" fmla="*/ 12 w 24"/>
                  <a:gd name="T57" fmla="*/ 4 h 8"/>
                  <a:gd name="T58" fmla="*/ 10 w 24"/>
                  <a:gd name="T59" fmla="*/ 4 h 8"/>
                  <a:gd name="T60" fmla="*/ 8 w 24"/>
                  <a:gd name="T61" fmla="*/ 3 h 8"/>
                  <a:gd name="T62" fmla="*/ 6 w 24"/>
                  <a:gd name="T63" fmla="*/ 3 h 8"/>
                  <a:gd name="T64" fmla="*/ 4 w 24"/>
                  <a:gd name="T65" fmla="*/ 2 h 8"/>
                  <a:gd name="T66" fmla="*/ 3 w 24"/>
                  <a:gd name="T67" fmla="*/ 2 h 8"/>
                  <a:gd name="T68" fmla="*/ 1 w 24"/>
                  <a:gd name="T69" fmla="*/ 1 h 8"/>
                  <a:gd name="T70" fmla="*/ 1 w 24"/>
                  <a:gd name="T71" fmla="*/ 1 h 8"/>
                  <a:gd name="T72" fmla="*/ 0 w 24"/>
                  <a:gd name="T73" fmla="*/ 0 h 8"/>
                  <a:gd name="T74" fmla="*/ 1 w 24"/>
                  <a:gd name="T75" fmla="*/ 0 h 8"/>
                  <a:gd name="T76" fmla="*/ 2 w 24"/>
                  <a:gd name="T77" fmla="*/ 0 h 8"/>
                  <a:gd name="T78" fmla="*/ 2 w 24"/>
                  <a:gd name="T79" fmla="*/ 0 h 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4"/>
                  <a:gd name="T121" fmla="*/ 0 h 8"/>
                  <a:gd name="T122" fmla="*/ 24 w 24"/>
                  <a:gd name="T123" fmla="*/ 8 h 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4" h="8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19" y="4"/>
                    </a:lnTo>
                    <a:lnTo>
                      <a:pt x="20" y="5"/>
                    </a:lnTo>
                    <a:lnTo>
                      <a:pt x="21" y="5"/>
                    </a:lnTo>
                    <a:lnTo>
                      <a:pt x="22" y="5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4" y="7"/>
                    </a:lnTo>
                    <a:lnTo>
                      <a:pt x="23" y="7"/>
                    </a:lnTo>
                    <a:lnTo>
                      <a:pt x="22" y="7"/>
                    </a:lnTo>
                    <a:lnTo>
                      <a:pt x="21" y="7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8" y="6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201" name="Freeform 1323">
                <a:extLst>
                  <a:ext uri="{FF2B5EF4-FFF2-40B4-BE49-F238E27FC236}">
                    <a16:creationId xmlns:a16="http://schemas.microsoft.com/office/drawing/2014/main" id="{B9315E77-6DDD-4AA1-9CD3-E7DB5B661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" y="74"/>
                <a:ext cx="31" cy="6"/>
              </a:xfrm>
              <a:custGeom>
                <a:avLst/>
                <a:gdLst>
                  <a:gd name="T0" fmla="*/ 0 w 31"/>
                  <a:gd name="T1" fmla="*/ 0 h 6"/>
                  <a:gd name="T2" fmla="*/ 0 w 31"/>
                  <a:gd name="T3" fmla="*/ 0 h 6"/>
                  <a:gd name="T4" fmla="*/ 1 w 31"/>
                  <a:gd name="T5" fmla="*/ 0 h 6"/>
                  <a:gd name="T6" fmla="*/ 3 w 31"/>
                  <a:gd name="T7" fmla="*/ 0 h 6"/>
                  <a:gd name="T8" fmla="*/ 4 w 31"/>
                  <a:gd name="T9" fmla="*/ 1 h 6"/>
                  <a:gd name="T10" fmla="*/ 7 w 31"/>
                  <a:gd name="T11" fmla="*/ 1 h 6"/>
                  <a:gd name="T12" fmla="*/ 9 w 31"/>
                  <a:gd name="T13" fmla="*/ 1 h 6"/>
                  <a:gd name="T14" fmla="*/ 12 w 31"/>
                  <a:gd name="T15" fmla="*/ 2 h 6"/>
                  <a:gd name="T16" fmla="*/ 15 w 31"/>
                  <a:gd name="T17" fmla="*/ 2 h 6"/>
                  <a:gd name="T18" fmla="*/ 18 w 31"/>
                  <a:gd name="T19" fmla="*/ 3 h 6"/>
                  <a:gd name="T20" fmla="*/ 21 w 31"/>
                  <a:gd name="T21" fmla="*/ 4 h 6"/>
                  <a:gd name="T22" fmla="*/ 24 w 31"/>
                  <a:gd name="T23" fmla="*/ 4 h 6"/>
                  <a:gd name="T24" fmla="*/ 26 w 31"/>
                  <a:gd name="T25" fmla="*/ 5 h 6"/>
                  <a:gd name="T26" fmla="*/ 28 w 31"/>
                  <a:gd name="T27" fmla="*/ 5 h 6"/>
                  <a:gd name="T28" fmla="*/ 29 w 31"/>
                  <a:gd name="T29" fmla="*/ 6 h 6"/>
                  <a:gd name="T30" fmla="*/ 30 w 31"/>
                  <a:gd name="T31" fmla="*/ 6 h 6"/>
                  <a:gd name="T32" fmla="*/ 31 w 31"/>
                  <a:gd name="T33" fmla="*/ 6 h 6"/>
                  <a:gd name="T34" fmla="*/ 30 w 31"/>
                  <a:gd name="T35" fmla="*/ 6 h 6"/>
                  <a:gd name="T36" fmla="*/ 29 w 31"/>
                  <a:gd name="T37" fmla="*/ 6 h 6"/>
                  <a:gd name="T38" fmla="*/ 28 w 31"/>
                  <a:gd name="T39" fmla="*/ 6 h 6"/>
                  <a:gd name="T40" fmla="*/ 26 w 31"/>
                  <a:gd name="T41" fmla="*/ 6 h 6"/>
                  <a:gd name="T42" fmla="*/ 24 w 31"/>
                  <a:gd name="T43" fmla="*/ 5 h 6"/>
                  <a:gd name="T44" fmla="*/ 22 w 31"/>
                  <a:gd name="T45" fmla="*/ 5 h 6"/>
                  <a:gd name="T46" fmla="*/ 19 w 31"/>
                  <a:gd name="T47" fmla="*/ 5 h 6"/>
                  <a:gd name="T48" fmla="*/ 16 w 31"/>
                  <a:gd name="T49" fmla="*/ 4 h 6"/>
                  <a:gd name="T50" fmla="*/ 13 w 31"/>
                  <a:gd name="T51" fmla="*/ 4 h 6"/>
                  <a:gd name="T52" fmla="*/ 10 w 31"/>
                  <a:gd name="T53" fmla="*/ 3 h 6"/>
                  <a:gd name="T54" fmla="*/ 8 w 31"/>
                  <a:gd name="T55" fmla="*/ 3 h 6"/>
                  <a:gd name="T56" fmla="*/ 5 w 31"/>
                  <a:gd name="T57" fmla="*/ 2 h 6"/>
                  <a:gd name="T58" fmla="*/ 3 w 31"/>
                  <a:gd name="T59" fmla="*/ 2 h 6"/>
                  <a:gd name="T60" fmla="*/ 2 w 31"/>
                  <a:gd name="T61" fmla="*/ 1 h 6"/>
                  <a:gd name="T62" fmla="*/ 1 w 31"/>
                  <a:gd name="T63" fmla="*/ 1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"/>
                  <a:gd name="T97" fmla="*/ 0 h 6"/>
                  <a:gd name="T98" fmla="*/ 31 w 31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" h="6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21" y="4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6" y="5"/>
                    </a:lnTo>
                    <a:lnTo>
                      <a:pt x="27" y="5"/>
                    </a:lnTo>
                    <a:lnTo>
                      <a:pt x="28" y="5"/>
                    </a:lnTo>
                    <a:lnTo>
                      <a:pt x="29" y="5"/>
                    </a:lnTo>
                    <a:lnTo>
                      <a:pt x="29" y="6"/>
                    </a:lnTo>
                    <a:lnTo>
                      <a:pt x="30" y="6"/>
                    </a:lnTo>
                    <a:lnTo>
                      <a:pt x="31" y="6"/>
                    </a:lnTo>
                    <a:lnTo>
                      <a:pt x="30" y="6"/>
                    </a:lnTo>
                    <a:lnTo>
                      <a:pt x="29" y="6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26" y="6"/>
                    </a:lnTo>
                    <a:lnTo>
                      <a:pt x="25" y="6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9" y="5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727" name="Group 1234">
              <a:extLst>
                <a:ext uri="{FF2B5EF4-FFF2-40B4-BE49-F238E27FC236}">
                  <a16:creationId xmlns:a16="http://schemas.microsoft.com/office/drawing/2014/main" id="{E7FDB1FB-3BF1-401C-918F-75C12CE5AA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0129" y="377825"/>
              <a:ext cx="219075" cy="306388"/>
              <a:chOff x="0" y="0"/>
              <a:chExt cx="138" cy="193"/>
            </a:xfrm>
          </p:grpSpPr>
          <p:sp>
            <p:nvSpPr>
              <p:cNvPr id="50996" name="Freeform 1325">
                <a:extLst>
                  <a:ext uri="{FF2B5EF4-FFF2-40B4-BE49-F238E27FC236}">
                    <a16:creationId xmlns:a16="http://schemas.microsoft.com/office/drawing/2014/main" id="{F5B6654E-2ADB-4498-9E6D-B50800453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138" cy="193"/>
              </a:xfrm>
              <a:custGeom>
                <a:avLst/>
                <a:gdLst>
                  <a:gd name="T0" fmla="*/ 7 w 138"/>
                  <a:gd name="T1" fmla="*/ 0 h 193"/>
                  <a:gd name="T2" fmla="*/ 24 w 138"/>
                  <a:gd name="T3" fmla="*/ 0 h 193"/>
                  <a:gd name="T4" fmla="*/ 41 w 138"/>
                  <a:gd name="T5" fmla="*/ 7 h 193"/>
                  <a:gd name="T6" fmla="*/ 79 w 138"/>
                  <a:gd name="T7" fmla="*/ 17 h 193"/>
                  <a:gd name="T8" fmla="*/ 86 w 138"/>
                  <a:gd name="T9" fmla="*/ 24 h 193"/>
                  <a:gd name="T10" fmla="*/ 96 w 138"/>
                  <a:gd name="T11" fmla="*/ 27 h 193"/>
                  <a:gd name="T12" fmla="*/ 96 w 138"/>
                  <a:gd name="T13" fmla="*/ 31 h 193"/>
                  <a:gd name="T14" fmla="*/ 114 w 138"/>
                  <a:gd name="T15" fmla="*/ 34 h 193"/>
                  <a:gd name="T16" fmla="*/ 138 w 138"/>
                  <a:gd name="T17" fmla="*/ 45 h 193"/>
                  <a:gd name="T18" fmla="*/ 134 w 138"/>
                  <a:gd name="T19" fmla="*/ 114 h 193"/>
                  <a:gd name="T20" fmla="*/ 121 w 138"/>
                  <a:gd name="T21" fmla="*/ 138 h 193"/>
                  <a:gd name="T22" fmla="*/ 93 w 138"/>
                  <a:gd name="T23" fmla="*/ 152 h 193"/>
                  <a:gd name="T24" fmla="*/ 100 w 138"/>
                  <a:gd name="T25" fmla="*/ 162 h 193"/>
                  <a:gd name="T26" fmla="*/ 103 w 138"/>
                  <a:gd name="T27" fmla="*/ 169 h 193"/>
                  <a:gd name="T28" fmla="*/ 93 w 138"/>
                  <a:gd name="T29" fmla="*/ 179 h 193"/>
                  <a:gd name="T30" fmla="*/ 52 w 138"/>
                  <a:gd name="T31" fmla="*/ 193 h 193"/>
                  <a:gd name="T32" fmla="*/ 48 w 138"/>
                  <a:gd name="T33" fmla="*/ 193 h 193"/>
                  <a:gd name="T34" fmla="*/ 45 w 138"/>
                  <a:gd name="T35" fmla="*/ 193 h 193"/>
                  <a:gd name="T36" fmla="*/ 45 w 138"/>
                  <a:gd name="T37" fmla="*/ 193 h 193"/>
                  <a:gd name="T38" fmla="*/ 41 w 138"/>
                  <a:gd name="T39" fmla="*/ 193 h 193"/>
                  <a:gd name="T40" fmla="*/ 38 w 138"/>
                  <a:gd name="T41" fmla="*/ 190 h 193"/>
                  <a:gd name="T42" fmla="*/ 34 w 138"/>
                  <a:gd name="T43" fmla="*/ 190 h 193"/>
                  <a:gd name="T44" fmla="*/ 31 w 138"/>
                  <a:gd name="T45" fmla="*/ 186 h 193"/>
                  <a:gd name="T46" fmla="*/ 31 w 138"/>
                  <a:gd name="T47" fmla="*/ 186 h 193"/>
                  <a:gd name="T48" fmla="*/ 27 w 138"/>
                  <a:gd name="T49" fmla="*/ 183 h 193"/>
                  <a:gd name="T50" fmla="*/ 24 w 138"/>
                  <a:gd name="T51" fmla="*/ 183 h 193"/>
                  <a:gd name="T52" fmla="*/ 24 w 138"/>
                  <a:gd name="T53" fmla="*/ 179 h 193"/>
                  <a:gd name="T54" fmla="*/ 20 w 138"/>
                  <a:gd name="T55" fmla="*/ 179 h 193"/>
                  <a:gd name="T56" fmla="*/ 20 w 138"/>
                  <a:gd name="T57" fmla="*/ 176 h 193"/>
                  <a:gd name="T58" fmla="*/ 20 w 138"/>
                  <a:gd name="T59" fmla="*/ 172 h 193"/>
                  <a:gd name="T60" fmla="*/ 20 w 138"/>
                  <a:gd name="T61" fmla="*/ 169 h 193"/>
                  <a:gd name="T62" fmla="*/ 20 w 138"/>
                  <a:gd name="T63" fmla="*/ 169 h 193"/>
                  <a:gd name="T64" fmla="*/ 20 w 138"/>
                  <a:gd name="T65" fmla="*/ 165 h 193"/>
                  <a:gd name="T66" fmla="*/ 20 w 138"/>
                  <a:gd name="T67" fmla="*/ 162 h 193"/>
                  <a:gd name="T68" fmla="*/ 20 w 138"/>
                  <a:gd name="T69" fmla="*/ 162 h 193"/>
                  <a:gd name="T70" fmla="*/ 24 w 138"/>
                  <a:gd name="T71" fmla="*/ 159 h 193"/>
                  <a:gd name="T72" fmla="*/ 24 w 138"/>
                  <a:gd name="T73" fmla="*/ 159 h 193"/>
                  <a:gd name="T74" fmla="*/ 27 w 138"/>
                  <a:gd name="T75" fmla="*/ 159 h 193"/>
                  <a:gd name="T76" fmla="*/ 27 w 138"/>
                  <a:gd name="T77" fmla="*/ 159 h 193"/>
                  <a:gd name="T78" fmla="*/ 31 w 138"/>
                  <a:gd name="T79" fmla="*/ 159 h 193"/>
                  <a:gd name="T80" fmla="*/ 14 w 138"/>
                  <a:gd name="T81" fmla="*/ 148 h 193"/>
                  <a:gd name="T82" fmla="*/ 3 w 138"/>
                  <a:gd name="T83" fmla="*/ 131 h 193"/>
                  <a:gd name="T84" fmla="*/ 0 w 138"/>
                  <a:gd name="T85" fmla="*/ 103 h 193"/>
                  <a:gd name="T86" fmla="*/ 0 w 138"/>
                  <a:gd name="T87" fmla="*/ 93 h 193"/>
                  <a:gd name="T88" fmla="*/ 0 w 138"/>
                  <a:gd name="T89" fmla="*/ 83 h 193"/>
                  <a:gd name="T90" fmla="*/ 0 w 138"/>
                  <a:gd name="T91" fmla="*/ 69 h 193"/>
                  <a:gd name="T92" fmla="*/ 0 w 138"/>
                  <a:gd name="T93" fmla="*/ 59 h 193"/>
                  <a:gd name="T94" fmla="*/ 3 w 138"/>
                  <a:gd name="T95" fmla="*/ 48 h 193"/>
                  <a:gd name="T96" fmla="*/ 3 w 138"/>
                  <a:gd name="T97" fmla="*/ 34 h 193"/>
                  <a:gd name="T98" fmla="*/ 3 w 138"/>
                  <a:gd name="T99" fmla="*/ 24 h 193"/>
                  <a:gd name="T100" fmla="*/ 3 w 138"/>
                  <a:gd name="T101" fmla="*/ 14 h 193"/>
                  <a:gd name="T102" fmla="*/ 7 w 138"/>
                  <a:gd name="T103" fmla="*/ 0 h 19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38"/>
                  <a:gd name="T157" fmla="*/ 0 h 193"/>
                  <a:gd name="T158" fmla="*/ 138 w 138"/>
                  <a:gd name="T159" fmla="*/ 193 h 19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38" h="193">
                    <a:moveTo>
                      <a:pt x="7" y="0"/>
                    </a:moveTo>
                    <a:lnTo>
                      <a:pt x="24" y="0"/>
                    </a:lnTo>
                    <a:lnTo>
                      <a:pt x="41" y="7"/>
                    </a:lnTo>
                    <a:lnTo>
                      <a:pt x="79" y="17"/>
                    </a:lnTo>
                    <a:lnTo>
                      <a:pt x="86" y="24"/>
                    </a:lnTo>
                    <a:lnTo>
                      <a:pt x="96" y="27"/>
                    </a:lnTo>
                    <a:lnTo>
                      <a:pt x="96" y="31"/>
                    </a:lnTo>
                    <a:lnTo>
                      <a:pt x="114" y="34"/>
                    </a:lnTo>
                    <a:lnTo>
                      <a:pt x="138" y="45"/>
                    </a:lnTo>
                    <a:lnTo>
                      <a:pt x="134" y="114"/>
                    </a:lnTo>
                    <a:lnTo>
                      <a:pt x="121" y="138"/>
                    </a:lnTo>
                    <a:lnTo>
                      <a:pt x="93" y="152"/>
                    </a:lnTo>
                    <a:lnTo>
                      <a:pt x="100" y="162"/>
                    </a:lnTo>
                    <a:lnTo>
                      <a:pt x="103" y="169"/>
                    </a:lnTo>
                    <a:lnTo>
                      <a:pt x="93" y="179"/>
                    </a:lnTo>
                    <a:lnTo>
                      <a:pt x="52" y="193"/>
                    </a:lnTo>
                    <a:lnTo>
                      <a:pt x="48" y="193"/>
                    </a:lnTo>
                    <a:lnTo>
                      <a:pt x="45" y="193"/>
                    </a:lnTo>
                    <a:lnTo>
                      <a:pt x="41" y="193"/>
                    </a:lnTo>
                    <a:lnTo>
                      <a:pt x="38" y="190"/>
                    </a:lnTo>
                    <a:lnTo>
                      <a:pt x="34" y="190"/>
                    </a:lnTo>
                    <a:lnTo>
                      <a:pt x="31" y="186"/>
                    </a:lnTo>
                    <a:lnTo>
                      <a:pt x="27" y="183"/>
                    </a:lnTo>
                    <a:lnTo>
                      <a:pt x="24" y="183"/>
                    </a:lnTo>
                    <a:lnTo>
                      <a:pt x="24" y="179"/>
                    </a:lnTo>
                    <a:lnTo>
                      <a:pt x="20" y="179"/>
                    </a:lnTo>
                    <a:lnTo>
                      <a:pt x="20" y="176"/>
                    </a:lnTo>
                    <a:lnTo>
                      <a:pt x="20" y="172"/>
                    </a:lnTo>
                    <a:lnTo>
                      <a:pt x="20" y="169"/>
                    </a:lnTo>
                    <a:lnTo>
                      <a:pt x="20" y="165"/>
                    </a:lnTo>
                    <a:lnTo>
                      <a:pt x="20" y="162"/>
                    </a:lnTo>
                    <a:lnTo>
                      <a:pt x="24" y="159"/>
                    </a:lnTo>
                    <a:lnTo>
                      <a:pt x="27" y="159"/>
                    </a:lnTo>
                    <a:lnTo>
                      <a:pt x="31" y="159"/>
                    </a:lnTo>
                    <a:lnTo>
                      <a:pt x="14" y="148"/>
                    </a:lnTo>
                    <a:lnTo>
                      <a:pt x="3" y="131"/>
                    </a:lnTo>
                    <a:lnTo>
                      <a:pt x="0" y="103"/>
                    </a:lnTo>
                    <a:lnTo>
                      <a:pt x="0" y="93"/>
                    </a:lnTo>
                    <a:lnTo>
                      <a:pt x="0" y="83"/>
                    </a:lnTo>
                    <a:lnTo>
                      <a:pt x="0" y="69"/>
                    </a:lnTo>
                    <a:lnTo>
                      <a:pt x="0" y="59"/>
                    </a:lnTo>
                    <a:lnTo>
                      <a:pt x="3" y="48"/>
                    </a:lnTo>
                    <a:lnTo>
                      <a:pt x="3" y="34"/>
                    </a:lnTo>
                    <a:lnTo>
                      <a:pt x="3" y="24"/>
                    </a:lnTo>
                    <a:lnTo>
                      <a:pt x="3" y="1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6356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97" name="Freeform 1326">
                <a:extLst>
                  <a:ext uri="{FF2B5EF4-FFF2-40B4-BE49-F238E27FC236}">
                    <a16:creationId xmlns:a16="http://schemas.microsoft.com/office/drawing/2014/main" id="{021F47BD-8E28-4519-BC4D-1E8664D87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55" cy="165"/>
              </a:xfrm>
              <a:custGeom>
                <a:avLst/>
                <a:gdLst>
                  <a:gd name="T0" fmla="*/ 7 w 55"/>
                  <a:gd name="T1" fmla="*/ 0 h 165"/>
                  <a:gd name="T2" fmla="*/ 10 w 55"/>
                  <a:gd name="T3" fmla="*/ 3 h 165"/>
                  <a:gd name="T4" fmla="*/ 14 w 55"/>
                  <a:gd name="T5" fmla="*/ 3 h 165"/>
                  <a:gd name="T6" fmla="*/ 17 w 55"/>
                  <a:gd name="T7" fmla="*/ 3 h 165"/>
                  <a:gd name="T8" fmla="*/ 20 w 55"/>
                  <a:gd name="T9" fmla="*/ 7 h 165"/>
                  <a:gd name="T10" fmla="*/ 24 w 55"/>
                  <a:gd name="T11" fmla="*/ 7 h 165"/>
                  <a:gd name="T12" fmla="*/ 24 w 55"/>
                  <a:gd name="T13" fmla="*/ 7 h 165"/>
                  <a:gd name="T14" fmla="*/ 27 w 55"/>
                  <a:gd name="T15" fmla="*/ 7 h 165"/>
                  <a:gd name="T16" fmla="*/ 31 w 55"/>
                  <a:gd name="T17" fmla="*/ 10 h 165"/>
                  <a:gd name="T18" fmla="*/ 34 w 55"/>
                  <a:gd name="T19" fmla="*/ 10 h 165"/>
                  <a:gd name="T20" fmla="*/ 38 w 55"/>
                  <a:gd name="T21" fmla="*/ 10 h 165"/>
                  <a:gd name="T22" fmla="*/ 41 w 55"/>
                  <a:gd name="T23" fmla="*/ 10 h 165"/>
                  <a:gd name="T24" fmla="*/ 45 w 55"/>
                  <a:gd name="T25" fmla="*/ 14 h 165"/>
                  <a:gd name="T26" fmla="*/ 48 w 55"/>
                  <a:gd name="T27" fmla="*/ 14 h 165"/>
                  <a:gd name="T28" fmla="*/ 48 w 55"/>
                  <a:gd name="T29" fmla="*/ 14 h 165"/>
                  <a:gd name="T30" fmla="*/ 52 w 55"/>
                  <a:gd name="T31" fmla="*/ 14 h 165"/>
                  <a:gd name="T32" fmla="*/ 55 w 55"/>
                  <a:gd name="T33" fmla="*/ 14 h 165"/>
                  <a:gd name="T34" fmla="*/ 55 w 55"/>
                  <a:gd name="T35" fmla="*/ 34 h 165"/>
                  <a:gd name="T36" fmla="*/ 52 w 55"/>
                  <a:gd name="T37" fmla="*/ 55 h 165"/>
                  <a:gd name="T38" fmla="*/ 52 w 55"/>
                  <a:gd name="T39" fmla="*/ 72 h 165"/>
                  <a:gd name="T40" fmla="*/ 52 w 55"/>
                  <a:gd name="T41" fmla="*/ 93 h 165"/>
                  <a:gd name="T42" fmla="*/ 48 w 55"/>
                  <a:gd name="T43" fmla="*/ 114 h 165"/>
                  <a:gd name="T44" fmla="*/ 48 w 55"/>
                  <a:gd name="T45" fmla="*/ 131 h 165"/>
                  <a:gd name="T46" fmla="*/ 48 w 55"/>
                  <a:gd name="T47" fmla="*/ 148 h 165"/>
                  <a:gd name="T48" fmla="*/ 48 w 55"/>
                  <a:gd name="T49" fmla="*/ 165 h 165"/>
                  <a:gd name="T50" fmla="*/ 45 w 55"/>
                  <a:gd name="T51" fmla="*/ 165 h 165"/>
                  <a:gd name="T52" fmla="*/ 41 w 55"/>
                  <a:gd name="T53" fmla="*/ 165 h 165"/>
                  <a:gd name="T54" fmla="*/ 38 w 55"/>
                  <a:gd name="T55" fmla="*/ 162 h 165"/>
                  <a:gd name="T56" fmla="*/ 34 w 55"/>
                  <a:gd name="T57" fmla="*/ 162 h 165"/>
                  <a:gd name="T58" fmla="*/ 31 w 55"/>
                  <a:gd name="T59" fmla="*/ 159 h 165"/>
                  <a:gd name="T60" fmla="*/ 27 w 55"/>
                  <a:gd name="T61" fmla="*/ 159 h 165"/>
                  <a:gd name="T62" fmla="*/ 27 w 55"/>
                  <a:gd name="T63" fmla="*/ 155 h 165"/>
                  <a:gd name="T64" fmla="*/ 24 w 55"/>
                  <a:gd name="T65" fmla="*/ 152 h 165"/>
                  <a:gd name="T66" fmla="*/ 20 w 55"/>
                  <a:gd name="T67" fmla="*/ 152 h 165"/>
                  <a:gd name="T68" fmla="*/ 17 w 55"/>
                  <a:gd name="T69" fmla="*/ 148 h 165"/>
                  <a:gd name="T70" fmla="*/ 14 w 55"/>
                  <a:gd name="T71" fmla="*/ 145 h 165"/>
                  <a:gd name="T72" fmla="*/ 10 w 55"/>
                  <a:gd name="T73" fmla="*/ 145 h 165"/>
                  <a:gd name="T74" fmla="*/ 10 w 55"/>
                  <a:gd name="T75" fmla="*/ 141 h 165"/>
                  <a:gd name="T76" fmla="*/ 7 w 55"/>
                  <a:gd name="T77" fmla="*/ 138 h 165"/>
                  <a:gd name="T78" fmla="*/ 3 w 55"/>
                  <a:gd name="T79" fmla="*/ 134 h 165"/>
                  <a:gd name="T80" fmla="*/ 0 w 55"/>
                  <a:gd name="T81" fmla="*/ 131 h 165"/>
                  <a:gd name="T82" fmla="*/ 0 w 55"/>
                  <a:gd name="T83" fmla="*/ 117 h 165"/>
                  <a:gd name="T84" fmla="*/ 0 w 55"/>
                  <a:gd name="T85" fmla="*/ 100 h 165"/>
                  <a:gd name="T86" fmla="*/ 0 w 55"/>
                  <a:gd name="T87" fmla="*/ 83 h 165"/>
                  <a:gd name="T88" fmla="*/ 0 w 55"/>
                  <a:gd name="T89" fmla="*/ 65 h 165"/>
                  <a:gd name="T90" fmla="*/ 3 w 55"/>
                  <a:gd name="T91" fmla="*/ 48 h 165"/>
                  <a:gd name="T92" fmla="*/ 3 w 55"/>
                  <a:gd name="T93" fmla="*/ 31 h 165"/>
                  <a:gd name="T94" fmla="*/ 3 w 55"/>
                  <a:gd name="T95" fmla="*/ 17 h 165"/>
                  <a:gd name="T96" fmla="*/ 7 w 55"/>
                  <a:gd name="T97" fmla="*/ 0 h 16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5"/>
                  <a:gd name="T148" fmla="*/ 0 h 165"/>
                  <a:gd name="T149" fmla="*/ 55 w 55"/>
                  <a:gd name="T150" fmla="*/ 165 h 16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5" h="165">
                    <a:moveTo>
                      <a:pt x="7" y="0"/>
                    </a:moveTo>
                    <a:lnTo>
                      <a:pt x="10" y="3"/>
                    </a:lnTo>
                    <a:lnTo>
                      <a:pt x="14" y="3"/>
                    </a:lnTo>
                    <a:lnTo>
                      <a:pt x="17" y="3"/>
                    </a:lnTo>
                    <a:lnTo>
                      <a:pt x="20" y="7"/>
                    </a:lnTo>
                    <a:lnTo>
                      <a:pt x="24" y="7"/>
                    </a:lnTo>
                    <a:lnTo>
                      <a:pt x="27" y="7"/>
                    </a:lnTo>
                    <a:lnTo>
                      <a:pt x="31" y="10"/>
                    </a:lnTo>
                    <a:lnTo>
                      <a:pt x="34" y="10"/>
                    </a:lnTo>
                    <a:lnTo>
                      <a:pt x="38" y="10"/>
                    </a:lnTo>
                    <a:lnTo>
                      <a:pt x="41" y="10"/>
                    </a:lnTo>
                    <a:lnTo>
                      <a:pt x="45" y="14"/>
                    </a:lnTo>
                    <a:lnTo>
                      <a:pt x="48" y="14"/>
                    </a:lnTo>
                    <a:lnTo>
                      <a:pt x="52" y="14"/>
                    </a:lnTo>
                    <a:lnTo>
                      <a:pt x="55" y="14"/>
                    </a:lnTo>
                    <a:lnTo>
                      <a:pt x="55" y="34"/>
                    </a:lnTo>
                    <a:lnTo>
                      <a:pt x="52" y="55"/>
                    </a:lnTo>
                    <a:lnTo>
                      <a:pt x="52" y="72"/>
                    </a:lnTo>
                    <a:lnTo>
                      <a:pt x="52" y="93"/>
                    </a:lnTo>
                    <a:lnTo>
                      <a:pt x="48" y="114"/>
                    </a:lnTo>
                    <a:lnTo>
                      <a:pt x="48" y="131"/>
                    </a:lnTo>
                    <a:lnTo>
                      <a:pt x="48" y="148"/>
                    </a:lnTo>
                    <a:lnTo>
                      <a:pt x="48" y="165"/>
                    </a:lnTo>
                    <a:lnTo>
                      <a:pt x="45" y="165"/>
                    </a:lnTo>
                    <a:lnTo>
                      <a:pt x="41" y="165"/>
                    </a:lnTo>
                    <a:lnTo>
                      <a:pt x="38" y="162"/>
                    </a:lnTo>
                    <a:lnTo>
                      <a:pt x="34" y="162"/>
                    </a:lnTo>
                    <a:lnTo>
                      <a:pt x="31" y="159"/>
                    </a:lnTo>
                    <a:lnTo>
                      <a:pt x="27" y="159"/>
                    </a:lnTo>
                    <a:lnTo>
                      <a:pt x="27" y="155"/>
                    </a:lnTo>
                    <a:lnTo>
                      <a:pt x="24" y="152"/>
                    </a:lnTo>
                    <a:lnTo>
                      <a:pt x="20" y="152"/>
                    </a:lnTo>
                    <a:lnTo>
                      <a:pt x="17" y="148"/>
                    </a:lnTo>
                    <a:lnTo>
                      <a:pt x="14" y="145"/>
                    </a:lnTo>
                    <a:lnTo>
                      <a:pt x="10" y="145"/>
                    </a:lnTo>
                    <a:lnTo>
                      <a:pt x="10" y="141"/>
                    </a:lnTo>
                    <a:lnTo>
                      <a:pt x="7" y="138"/>
                    </a:lnTo>
                    <a:lnTo>
                      <a:pt x="3" y="134"/>
                    </a:lnTo>
                    <a:lnTo>
                      <a:pt x="0" y="131"/>
                    </a:lnTo>
                    <a:lnTo>
                      <a:pt x="0" y="117"/>
                    </a:lnTo>
                    <a:lnTo>
                      <a:pt x="0" y="100"/>
                    </a:lnTo>
                    <a:lnTo>
                      <a:pt x="0" y="83"/>
                    </a:lnTo>
                    <a:lnTo>
                      <a:pt x="0" y="65"/>
                    </a:lnTo>
                    <a:lnTo>
                      <a:pt x="3" y="48"/>
                    </a:lnTo>
                    <a:lnTo>
                      <a:pt x="3" y="31"/>
                    </a:lnTo>
                    <a:lnTo>
                      <a:pt x="3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A8E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98" name="Freeform 1327">
                <a:extLst>
                  <a:ext uri="{FF2B5EF4-FFF2-40B4-BE49-F238E27FC236}">
                    <a16:creationId xmlns:a16="http://schemas.microsoft.com/office/drawing/2014/main" id="{29A9EFE9-D182-4892-885B-55C466C377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" y="17"/>
                <a:ext cx="17" cy="148"/>
              </a:xfrm>
              <a:custGeom>
                <a:avLst/>
                <a:gdLst>
                  <a:gd name="T0" fmla="*/ 17 w 17"/>
                  <a:gd name="T1" fmla="*/ 0 h 148"/>
                  <a:gd name="T2" fmla="*/ 17 w 17"/>
                  <a:gd name="T3" fmla="*/ 17 h 148"/>
                  <a:gd name="T4" fmla="*/ 10 w 17"/>
                  <a:gd name="T5" fmla="*/ 145 h 148"/>
                  <a:gd name="T6" fmla="*/ 0 w 17"/>
                  <a:gd name="T7" fmla="*/ 148 h 148"/>
                  <a:gd name="T8" fmla="*/ 10 w 17"/>
                  <a:gd name="T9" fmla="*/ 0 h 148"/>
                  <a:gd name="T10" fmla="*/ 17 w 17"/>
                  <a:gd name="T11" fmla="*/ 0 h 1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148"/>
                  <a:gd name="T20" fmla="*/ 17 w 17"/>
                  <a:gd name="T21" fmla="*/ 148 h 14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148">
                    <a:moveTo>
                      <a:pt x="17" y="0"/>
                    </a:moveTo>
                    <a:lnTo>
                      <a:pt x="17" y="17"/>
                    </a:lnTo>
                    <a:lnTo>
                      <a:pt x="10" y="145"/>
                    </a:lnTo>
                    <a:lnTo>
                      <a:pt x="0" y="148"/>
                    </a:lnTo>
                    <a:lnTo>
                      <a:pt x="10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6356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99" name="Freeform 1328">
                <a:extLst>
                  <a:ext uri="{FF2B5EF4-FFF2-40B4-BE49-F238E27FC236}">
                    <a16:creationId xmlns:a16="http://schemas.microsoft.com/office/drawing/2014/main" id="{C4D42748-5050-4705-9CB1-256BACC54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" y="17"/>
                <a:ext cx="14" cy="148"/>
              </a:xfrm>
              <a:custGeom>
                <a:avLst/>
                <a:gdLst>
                  <a:gd name="T0" fmla="*/ 14 w 14"/>
                  <a:gd name="T1" fmla="*/ 0 h 148"/>
                  <a:gd name="T2" fmla="*/ 14 w 14"/>
                  <a:gd name="T3" fmla="*/ 7 h 148"/>
                  <a:gd name="T4" fmla="*/ 14 w 14"/>
                  <a:gd name="T5" fmla="*/ 10 h 148"/>
                  <a:gd name="T6" fmla="*/ 14 w 14"/>
                  <a:gd name="T7" fmla="*/ 14 h 148"/>
                  <a:gd name="T8" fmla="*/ 14 w 14"/>
                  <a:gd name="T9" fmla="*/ 17 h 148"/>
                  <a:gd name="T10" fmla="*/ 14 w 14"/>
                  <a:gd name="T11" fmla="*/ 31 h 148"/>
                  <a:gd name="T12" fmla="*/ 14 w 14"/>
                  <a:gd name="T13" fmla="*/ 48 h 148"/>
                  <a:gd name="T14" fmla="*/ 14 w 14"/>
                  <a:gd name="T15" fmla="*/ 66 h 148"/>
                  <a:gd name="T16" fmla="*/ 14 w 14"/>
                  <a:gd name="T17" fmla="*/ 79 h 148"/>
                  <a:gd name="T18" fmla="*/ 11 w 14"/>
                  <a:gd name="T19" fmla="*/ 97 h 148"/>
                  <a:gd name="T20" fmla="*/ 11 w 14"/>
                  <a:gd name="T21" fmla="*/ 114 h 148"/>
                  <a:gd name="T22" fmla="*/ 11 w 14"/>
                  <a:gd name="T23" fmla="*/ 128 h 148"/>
                  <a:gd name="T24" fmla="*/ 11 w 14"/>
                  <a:gd name="T25" fmla="*/ 145 h 148"/>
                  <a:gd name="T26" fmla="*/ 7 w 14"/>
                  <a:gd name="T27" fmla="*/ 145 h 148"/>
                  <a:gd name="T28" fmla="*/ 7 w 14"/>
                  <a:gd name="T29" fmla="*/ 145 h 148"/>
                  <a:gd name="T30" fmla="*/ 7 w 14"/>
                  <a:gd name="T31" fmla="*/ 145 h 148"/>
                  <a:gd name="T32" fmla="*/ 4 w 14"/>
                  <a:gd name="T33" fmla="*/ 145 h 148"/>
                  <a:gd name="T34" fmla="*/ 4 w 14"/>
                  <a:gd name="T35" fmla="*/ 145 h 148"/>
                  <a:gd name="T36" fmla="*/ 4 w 14"/>
                  <a:gd name="T37" fmla="*/ 145 h 148"/>
                  <a:gd name="T38" fmla="*/ 0 w 14"/>
                  <a:gd name="T39" fmla="*/ 148 h 148"/>
                  <a:gd name="T40" fmla="*/ 0 w 14"/>
                  <a:gd name="T41" fmla="*/ 148 h 148"/>
                  <a:gd name="T42" fmla="*/ 4 w 14"/>
                  <a:gd name="T43" fmla="*/ 128 h 148"/>
                  <a:gd name="T44" fmla="*/ 4 w 14"/>
                  <a:gd name="T45" fmla="*/ 110 h 148"/>
                  <a:gd name="T46" fmla="*/ 4 w 14"/>
                  <a:gd name="T47" fmla="*/ 93 h 148"/>
                  <a:gd name="T48" fmla="*/ 7 w 14"/>
                  <a:gd name="T49" fmla="*/ 73 h 148"/>
                  <a:gd name="T50" fmla="*/ 7 w 14"/>
                  <a:gd name="T51" fmla="*/ 55 h 148"/>
                  <a:gd name="T52" fmla="*/ 7 w 14"/>
                  <a:gd name="T53" fmla="*/ 38 h 148"/>
                  <a:gd name="T54" fmla="*/ 11 w 14"/>
                  <a:gd name="T55" fmla="*/ 17 h 148"/>
                  <a:gd name="T56" fmla="*/ 11 w 14"/>
                  <a:gd name="T57" fmla="*/ 0 h 148"/>
                  <a:gd name="T58" fmla="*/ 11 w 14"/>
                  <a:gd name="T59" fmla="*/ 0 h 148"/>
                  <a:gd name="T60" fmla="*/ 11 w 14"/>
                  <a:gd name="T61" fmla="*/ 0 h 148"/>
                  <a:gd name="T62" fmla="*/ 11 w 14"/>
                  <a:gd name="T63" fmla="*/ 0 h 148"/>
                  <a:gd name="T64" fmla="*/ 14 w 14"/>
                  <a:gd name="T65" fmla="*/ 0 h 148"/>
                  <a:gd name="T66" fmla="*/ 14 w 14"/>
                  <a:gd name="T67" fmla="*/ 0 h 148"/>
                  <a:gd name="T68" fmla="*/ 14 w 14"/>
                  <a:gd name="T69" fmla="*/ 0 h 148"/>
                  <a:gd name="T70" fmla="*/ 14 w 14"/>
                  <a:gd name="T71" fmla="*/ 0 h 148"/>
                  <a:gd name="T72" fmla="*/ 14 w 14"/>
                  <a:gd name="T73" fmla="*/ 0 h 14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4"/>
                  <a:gd name="T112" fmla="*/ 0 h 148"/>
                  <a:gd name="T113" fmla="*/ 14 w 14"/>
                  <a:gd name="T114" fmla="*/ 148 h 14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4" h="148">
                    <a:moveTo>
                      <a:pt x="14" y="0"/>
                    </a:moveTo>
                    <a:lnTo>
                      <a:pt x="14" y="7"/>
                    </a:lnTo>
                    <a:lnTo>
                      <a:pt x="14" y="10"/>
                    </a:lnTo>
                    <a:lnTo>
                      <a:pt x="14" y="14"/>
                    </a:lnTo>
                    <a:lnTo>
                      <a:pt x="14" y="17"/>
                    </a:lnTo>
                    <a:lnTo>
                      <a:pt x="14" y="31"/>
                    </a:lnTo>
                    <a:lnTo>
                      <a:pt x="14" y="48"/>
                    </a:lnTo>
                    <a:lnTo>
                      <a:pt x="14" y="66"/>
                    </a:lnTo>
                    <a:lnTo>
                      <a:pt x="14" y="79"/>
                    </a:lnTo>
                    <a:lnTo>
                      <a:pt x="11" y="97"/>
                    </a:lnTo>
                    <a:lnTo>
                      <a:pt x="11" y="114"/>
                    </a:lnTo>
                    <a:lnTo>
                      <a:pt x="11" y="128"/>
                    </a:lnTo>
                    <a:lnTo>
                      <a:pt x="11" y="145"/>
                    </a:lnTo>
                    <a:lnTo>
                      <a:pt x="7" y="145"/>
                    </a:lnTo>
                    <a:lnTo>
                      <a:pt x="4" y="145"/>
                    </a:lnTo>
                    <a:lnTo>
                      <a:pt x="0" y="148"/>
                    </a:lnTo>
                    <a:lnTo>
                      <a:pt x="4" y="128"/>
                    </a:lnTo>
                    <a:lnTo>
                      <a:pt x="4" y="110"/>
                    </a:lnTo>
                    <a:lnTo>
                      <a:pt x="4" y="93"/>
                    </a:lnTo>
                    <a:lnTo>
                      <a:pt x="7" y="73"/>
                    </a:lnTo>
                    <a:lnTo>
                      <a:pt x="7" y="55"/>
                    </a:lnTo>
                    <a:lnTo>
                      <a:pt x="7" y="38"/>
                    </a:lnTo>
                    <a:lnTo>
                      <a:pt x="11" y="17"/>
                    </a:lnTo>
                    <a:lnTo>
                      <a:pt x="11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6659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00" name="Freeform 1329">
                <a:extLst>
                  <a:ext uri="{FF2B5EF4-FFF2-40B4-BE49-F238E27FC236}">
                    <a16:creationId xmlns:a16="http://schemas.microsoft.com/office/drawing/2014/main" id="{7E9563A7-34D6-4DB0-9831-1D97B4B59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" y="17"/>
                <a:ext cx="14" cy="145"/>
              </a:xfrm>
              <a:custGeom>
                <a:avLst/>
                <a:gdLst>
                  <a:gd name="T0" fmla="*/ 14 w 14"/>
                  <a:gd name="T1" fmla="*/ 4 h 145"/>
                  <a:gd name="T2" fmla="*/ 14 w 14"/>
                  <a:gd name="T3" fmla="*/ 7 h 145"/>
                  <a:gd name="T4" fmla="*/ 14 w 14"/>
                  <a:gd name="T5" fmla="*/ 10 h 145"/>
                  <a:gd name="T6" fmla="*/ 14 w 14"/>
                  <a:gd name="T7" fmla="*/ 14 h 145"/>
                  <a:gd name="T8" fmla="*/ 14 w 14"/>
                  <a:gd name="T9" fmla="*/ 17 h 145"/>
                  <a:gd name="T10" fmla="*/ 14 w 14"/>
                  <a:gd name="T11" fmla="*/ 35 h 145"/>
                  <a:gd name="T12" fmla="*/ 14 w 14"/>
                  <a:gd name="T13" fmla="*/ 48 h 145"/>
                  <a:gd name="T14" fmla="*/ 10 w 14"/>
                  <a:gd name="T15" fmla="*/ 66 h 145"/>
                  <a:gd name="T16" fmla="*/ 10 w 14"/>
                  <a:gd name="T17" fmla="*/ 79 h 145"/>
                  <a:gd name="T18" fmla="*/ 10 w 14"/>
                  <a:gd name="T19" fmla="*/ 97 h 145"/>
                  <a:gd name="T20" fmla="*/ 10 w 14"/>
                  <a:gd name="T21" fmla="*/ 110 h 145"/>
                  <a:gd name="T22" fmla="*/ 7 w 14"/>
                  <a:gd name="T23" fmla="*/ 128 h 145"/>
                  <a:gd name="T24" fmla="*/ 7 w 14"/>
                  <a:gd name="T25" fmla="*/ 145 h 145"/>
                  <a:gd name="T26" fmla="*/ 7 w 14"/>
                  <a:gd name="T27" fmla="*/ 145 h 145"/>
                  <a:gd name="T28" fmla="*/ 7 w 14"/>
                  <a:gd name="T29" fmla="*/ 145 h 145"/>
                  <a:gd name="T30" fmla="*/ 3 w 14"/>
                  <a:gd name="T31" fmla="*/ 145 h 145"/>
                  <a:gd name="T32" fmla="*/ 3 w 14"/>
                  <a:gd name="T33" fmla="*/ 145 h 145"/>
                  <a:gd name="T34" fmla="*/ 3 w 14"/>
                  <a:gd name="T35" fmla="*/ 145 h 145"/>
                  <a:gd name="T36" fmla="*/ 3 w 14"/>
                  <a:gd name="T37" fmla="*/ 145 h 145"/>
                  <a:gd name="T38" fmla="*/ 0 w 14"/>
                  <a:gd name="T39" fmla="*/ 145 h 145"/>
                  <a:gd name="T40" fmla="*/ 0 w 14"/>
                  <a:gd name="T41" fmla="*/ 145 h 145"/>
                  <a:gd name="T42" fmla="*/ 0 w 14"/>
                  <a:gd name="T43" fmla="*/ 128 h 145"/>
                  <a:gd name="T44" fmla="*/ 3 w 14"/>
                  <a:gd name="T45" fmla="*/ 110 h 145"/>
                  <a:gd name="T46" fmla="*/ 3 w 14"/>
                  <a:gd name="T47" fmla="*/ 93 h 145"/>
                  <a:gd name="T48" fmla="*/ 3 w 14"/>
                  <a:gd name="T49" fmla="*/ 73 h 145"/>
                  <a:gd name="T50" fmla="*/ 7 w 14"/>
                  <a:gd name="T51" fmla="*/ 55 h 145"/>
                  <a:gd name="T52" fmla="*/ 7 w 14"/>
                  <a:gd name="T53" fmla="*/ 38 h 145"/>
                  <a:gd name="T54" fmla="*/ 7 w 14"/>
                  <a:gd name="T55" fmla="*/ 21 h 145"/>
                  <a:gd name="T56" fmla="*/ 10 w 14"/>
                  <a:gd name="T57" fmla="*/ 0 h 145"/>
                  <a:gd name="T58" fmla="*/ 10 w 14"/>
                  <a:gd name="T59" fmla="*/ 0 h 145"/>
                  <a:gd name="T60" fmla="*/ 10 w 14"/>
                  <a:gd name="T61" fmla="*/ 0 h 145"/>
                  <a:gd name="T62" fmla="*/ 10 w 14"/>
                  <a:gd name="T63" fmla="*/ 0 h 145"/>
                  <a:gd name="T64" fmla="*/ 10 w 14"/>
                  <a:gd name="T65" fmla="*/ 4 h 145"/>
                  <a:gd name="T66" fmla="*/ 10 w 14"/>
                  <a:gd name="T67" fmla="*/ 4 h 145"/>
                  <a:gd name="T68" fmla="*/ 14 w 14"/>
                  <a:gd name="T69" fmla="*/ 4 h 145"/>
                  <a:gd name="T70" fmla="*/ 14 w 14"/>
                  <a:gd name="T71" fmla="*/ 4 h 145"/>
                  <a:gd name="T72" fmla="*/ 14 w 14"/>
                  <a:gd name="T73" fmla="*/ 4 h 14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4"/>
                  <a:gd name="T112" fmla="*/ 0 h 145"/>
                  <a:gd name="T113" fmla="*/ 14 w 14"/>
                  <a:gd name="T114" fmla="*/ 145 h 14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4" h="145">
                    <a:moveTo>
                      <a:pt x="14" y="4"/>
                    </a:moveTo>
                    <a:lnTo>
                      <a:pt x="14" y="7"/>
                    </a:lnTo>
                    <a:lnTo>
                      <a:pt x="14" y="10"/>
                    </a:lnTo>
                    <a:lnTo>
                      <a:pt x="14" y="14"/>
                    </a:lnTo>
                    <a:lnTo>
                      <a:pt x="14" y="17"/>
                    </a:lnTo>
                    <a:lnTo>
                      <a:pt x="14" y="35"/>
                    </a:lnTo>
                    <a:lnTo>
                      <a:pt x="14" y="48"/>
                    </a:lnTo>
                    <a:lnTo>
                      <a:pt x="10" y="66"/>
                    </a:lnTo>
                    <a:lnTo>
                      <a:pt x="10" y="79"/>
                    </a:lnTo>
                    <a:lnTo>
                      <a:pt x="10" y="97"/>
                    </a:lnTo>
                    <a:lnTo>
                      <a:pt x="10" y="110"/>
                    </a:lnTo>
                    <a:lnTo>
                      <a:pt x="7" y="128"/>
                    </a:lnTo>
                    <a:lnTo>
                      <a:pt x="7" y="145"/>
                    </a:lnTo>
                    <a:lnTo>
                      <a:pt x="3" y="145"/>
                    </a:lnTo>
                    <a:lnTo>
                      <a:pt x="0" y="145"/>
                    </a:lnTo>
                    <a:lnTo>
                      <a:pt x="0" y="128"/>
                    </a:lnTo>
                    <a:lnTo>
                      <a:pt x="3" y="110"/>
                    </a:lnTo>
                    <a:lnTo>
                      <a:pt x="3" y="93"/>
                    </a:lnTo>
                    <a:lnTo>
                      <a:pt x="3" y="73"/>
                    </a:lnTo>
                    <a:lnTo>
                      <a:pt x="7" y="55"/>
                    </a:lnTo>
                    <a:lnTo>
                      <a:pt x="7" y="38"/>
                    </a:lnTo>
                    <a:lnTo>
                      <a:pt x="7" y="21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6659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01" name="Freeform 1330">
                <a:extLst>
                  <a:ext uri="{FF2B5EF4-FFF2-40B4-BE49-F238E27FC236}">
                    <a16:creationId xmlns:a16="http://schemas.microsoft.com/office/drawing/2014/main" id="{6EF0AD9A-9590-4AF5-9FE0-C14515CF71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" y="21"/>
                <a:ext cx="14" cy="141"/>
              </a:xfrm>
              <a:custGeom>
                <a:avLst/>
                <a:gdLst>
                  <a:gd name="T0" fmla="*/ 14 w 14"/>
                  <a:gd name="T1" fmla="*/ 0 h 141"/>
                  <a:gd name="T2" fmla="*/ 14 w 14"/>
                  <a:gd name="T3" fmla="*/ 3 h 141"/>
                  <a:gd name="T4" fmla="*/ 14 w 14"/>
                  <a:gd name="T5" fmla="*/ 6 h 141"/>
                  <a:gd name="T6" fmla="*/ 14 w 14"/>
                  <a:gd name="T7" fmla="*/ 10 h 141"/>
                  <a:gd name="T8" fmla="*/ 14 w 14"/>
                  <a:gd name="T9" fmla="*/ 13 h 141"/>
                  <a:gd name="T10" fmla="*/ 14 w 14"/>
                  <a:gd name="T11" fmla="*/ 31 h 141"/>
                  <a:gd name="T12" fmla="*/ 14 w 14"/>
                  <a:gd name="T13" fmla="*/ 44 h 141"/>
                  <a:gd name="T14" fmla="*/ 11 w 14"/>
                  <a:gd name="T15" fmla="*/ 62 h 141"/>
                  <a:gd name="T16" fmla="*/ 11 w 14"/>
                  <a:gd name="T17" fmla="*/ 75 h 141"/>
                  <a:gd name="T18" fmla="*/ 11 w 14"/>
                  <a:gd name="T19" fmla="*/ 93 h 141"/>
                  <a:gd name="T20" fmla="*/ 11 w 14"/>
                  <a:gd name="T21" fmla="*/ 106 h 141"/>
                  <a:gd name="T22" fmla="*/ 7 w 14"/>
                  <a:gd name="T23" fmla="*/ 124 h 141"/>
                  <a:gd name="T24" fmla="*/ 7 w 14"/>
                  <a:gd name="T25" fmla="*/ 138 h 141"/>
                  <a:gd name="T26" fmla="*/ 7 w 14"/>
                  <a:gd name="T27" fmla="*/ 141 h 141"/>
                  <a:gd name="T28" fmla="*/ 4 w 14"/>
                  <a:gd name="T29" fmla="*/ 141 h 141"/>
                  <a:gd name="T30" fmla="*/ 4 w 14"/>
                  <a:gd name="T31" fmla="*/ 141 h 141"/>
                  <a:gd name="T32" fmla="*/ 4 w 14"/>
                  <a:gd name="T33" fmla="*/ 141 h 141"/>
                  <a:gd name="T34" fmla="*/ 4 w 14"/>
                  <a:gd name="T35" fmla="*/ 141 h 141"/>
                  <a:gd name="T36" fmla="*/ 0 w 14"/>
                  <a:gd name="T37" fmla="*/ 141 h 141"/>
                  <a:gd name="T38" fmla="*/ 0 w 14"/>
                  <a:gd name="T39" fmla="*/ 141 h 141"/>
                  <a:gd name="T40" fmla="*/ 0 w 14"/>
                  <a:gd name="T41" fmla="*/ 141 h 141"/>
                  <a:gd name="T42" fmla="*/ 0 w 14"/>
                  <a:gd name="T43" fmla="*/ 124 h 141"/>
                  <a:gd name="T44" fmla="*/ 0 w 14"/>
                  <a:gd name="T45" fmla="*/ 106 h 141"/>
                  <a:gd name="T46" fmla="*/ 4 w 14"/>
                  <a:gd name="T47" fmla="*/ 89 h 141"/>
                  <a:gd name="T48" fmla="*/ 4 w 14"/>
                  <a:gd name="T49" fmla="*/ 69 h 141"/>
                  <a:gd name="T50" fmla="*/ 4 w 14"/>
                  <a:gd name="T51" fmla="*/ 51 h 141"/>
                  <a:gd name="T52" fmla="*/ 7 w 14"/>
                  <a:gd name="T53" fmla="*/ 34 h 141"/>
                  <a:gd name="T54" fmla="*/ 7 w 14"/>
                  <a:gd name="T55" fmla="*/ 17 h 141"/>
                  <a:gd name="T56" fmla="*/ 7 w 14"/>
                  <a:gd name="T57" fmla="*/ 0 h 141"/>
                  <a:gd name="T58" fmla="*/ 7 w 14"/>
                  <a:gd name="T59" fmla="*/ 0 h 141"/>
                  <a:gd name="T60" fmla="*/ 11 w 14"/>
                  <a:gd name="T61" fmla="*/ 0 h 141"/>
                  <a:gd name="T62" fmla="*/ 11 w 14"/>
                  <a:gd name="T63" fmla="*/ 0 h 141"/>
                  <a:gd name="T64" fmla="*/ 11 w 14"/>
                  <a:gd name="T65" fmla="*/ 0 h 141"/>
                  <a:gd name="T66" fmla="*/ 11 w 14"/>
                  <a:gd name="T67" fmla="*/ 0 h 141"/>
                  <a:gd name="T68" fmla="*/ 11 w 14"/>
                  <a:gd name="T69" fmla="*/ 0 h 141"/>
                  <a:gd name="T70" fmla="*/ 11 w 14"/>
                  <a:gd name="T71" fmla="*/ 0 h 141"/>
                  <a:gd name="T72" fmla="*/ 14 w 14"/>
                  <a:gd name="T73" fmla="*/ 0 h 1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4"/>
                  <a:gd name="T112" fmla="*/ 0 h 141"/>
                  <a:gd name="T113" fmla="*/ 14 w 14"/>
                  <a:gd name="T114" fmla="*/ 141 h 1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4" h="141">
                    <a:moveTo>
                      <a:pt x="14" y="0"/>
                    </a:moveTo>
                    <a:lnTo>
                      <a:pt x="14" y="3"/>
                    </a:lnTo>
                    <a:lnTo>
                      <a:pt x="14" y="6"/>
                    </a:lnTo>
                    <a:lnTo>
                      <a:pt x="14" y="10"/>
                    </a:lnTo>
                    <a:lnTo>
                      <a:pt x="14" y="13"/>
                    </a:lnTo>
                    <a:lnTo>
                      <a:pt x="14" y="31"/>
                    </a:lnTo>
                    <a:lnTo>
                      <a:pt x="14" y="44"/>
                    </a:lnTo>
                    <a:lnTo>
                      <a:pt x="11" y="62"/>
                    </a:lnTo>
                    <a:lnTo>
                      <a:pt x="11" y="75"/>
                    </a:lnTo>
                    <a:lnTo>
                      <a:pt x="11" y="93"/>
                    </a:lnTo>
                    <a:lnTo>
                      <a:pt x="11" y="106"/>
                    </a:lnTo>
                    <a:lnTo>
                      <a:pt x="7" y="124"/>
                    </a:lnTo>
                    <a:lnTo>
                      <a:pt x="7" y="138"/>
                    </a:lnTo>
                    <a:lnTo>
                      <a:pt x="7" y="141"/>
                    </a:lnTo>
                    <a:lnTo>
                      <a:pt x="4" y="141"/>
                    </a:lnTo>
                    <a:lnTo>
                      <a:pt x="0" y="141"/>
                    </a:lnTo>
                    <a:lnTo>
                      <a:pt x="0" y="124"/>
                    </a:lnTo>
                    <a:lnTo>
                      <a:pt x="0" y="106"/>
                    </a:lnTo>
                    <a:lnTo>
                      <a:pt x="4" y="89"/>
                    </a:lnTo>
                    <a:lnTo>
                      <a:pt x="4" y="69"/>
                    </a:lnTo>
                    <a:lnTo>
                      <a:pt x="4" y="51"/>
                    </a:lnTo>
                    <a:lnTo>
                      <a:pt x="7" y="34"/>
                    </a:lnTo>
                    <a:lnTo>
                      <a:pt x="7" y="17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685B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02" name="Freeform 1331">
                <a:extLst>
                  <a:ext uri="{FF2B5EF4-FFF2-40B4-BE49-F238E27FC236}">
                    <a16:creationId xmlns:a16="http://schemas.microsoft.com/office/drawing/2014/main" id="{14CF448C-E039-4F6B-B364-0C1E2CD74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" y="21"/>
                <a:ext cx="18" cy="141"/>
              </a:xfrm>
              <a:custGeom>
                <a:avLst/>
                <a:gdLst>
                  <a:gd name="T0" fmla="*/ 14 w 18"/>
                  <a:gd name="T1" fmla="*/ 0 h 141"/>
                  <a:gd name="T2" fmla="*/ 14 w 18"/>
                  <a:gd name="T3" fmla="*/ 3 h 141"/>
                  <a:gd name="T4" fmla="*/ 14 w 18"/>
                  <a:gd name="T5" fmla="*/ 6 h 141"/>
                  <a:gd name="T6" fmla="*/ 18 w 18"/>
                  <a:gd name="T7" fmla="*/ 10 h 141"/>
                  <a:gd name="T8" fmla="*/ 18 w 18"/>
                  <a:gd name="T9" fmla="*/ 13 h 141"/>
                  <a:gd name="T10" fmla="*/ 14 w 18"/>
                  <a:gd name="T11" fmla="*/ 31 h 141"/>
                  <a:gd name="T12" fmla="*/ 14 w 18"/>
                  <a:gd name="T13" fmla="*/ 44 h 141"/>
                  <a:gd name="T14" fmla="*/ 14 w 18"/>
                  <a:gd name="T15" fmla="*/ 62 h 141"/>
                  <a:gd name="T16" fmla="*/ 14 w 18"/>
                  <a:gd name="T17" fmla="*/ 75 h 141"/>
                  <a:gd name="T18" fmla="*/ 11 w 18"/>
                  <a:gd name="T19" fmla="*/ 93 h 141"/>
                  <a:gd name="T20" fmla="*/ 11 w 18"/>
                  <a:gd name="T21" fmla="*/ 106 h 141"/>
                  <a:gd name="T22" fmla="*/ 11 w 18"/>
                  <a:gd name="T23" fmla="*/ 124 h 141"/>
                  <a:gd name="T24" fmla="*/ 11 w 18"/>
                  <a:gd name="T25" fmla="*/ 138 h 141"/>
                  <a:gd name="T26" fmla="*/ 7 w 18"/>
                  <a:gd name="T27" fmla="*/ 138 h 141"/>
                  <a:gd name="T28" fmla="*/ 7 w 18"/>
                  <a:gd name="T29" fmla="*/ 138 h 141"/>
                  <a:gd name="T30" fmla="*/ 7 w 18"/>
                  <a:gd name="T31" fmla="*/ 141 h 141"/>
                  <a:gd name="T32" fmla="*/ 7 w 18"/>
                  <a:gd name="T33" fmla="*/ 141 h 141"/>
                  <a:gd name="T34" fmla="*/ 4 w 18"/>
                  <a:gd name="T35" fmla="*/ 141 h 141"/>
                  <a:gd name="T36" fmla="*/ 4 w 18"/>
                  <a:gd name="T37" fmla="*/ 141 h 141"/>
                  <a:gd name="T38" fmla="*/ 4 w 18"/>
                  <a:gd name="T39" fmla="*/ 141 h 141"/>
                  <a:gd name="T40" fmla="*/ 0 w 18"/>
                  <a:gd name="T41" fmla="*/ 141 h 141"/>
                  <a:gd name="T42" fmla="*/ 4 w 18"/>
                  <a:gd name="T43" fmla="*/ 124 h 141"/>
                  <a:gd name="T44" fmla="*/ 4 w 18"/>
                  <a:gd name="T45" fmla="*/ 106 h 141"/>
                  <a:gd name="T46" fmla="*/ 4 w 18"/>
                  <a:gd name="T47" fmla="*/ 89 h 141"/>
                  <a:gd name="T48" fmla="*/ 7 w 18"/>
                  <a:gd name="T49" fmla="*/ 69 h 141"/>
                  <a:gd name="T50" fmla="*/ 7 w 18"/>
                  <a:gd name="T51" fmla="*/ 51 h 141"/>
                  <a:gd name="T52" fmla="*/ 7 w 18"/>
                  <a:gd name="T53" fmla="*/ 34 h 141"/>
                  <a:gd name="T54" fmla="*/ 7 w 18"/>
                  <a:gd name="T55" fmla="*/ 17 h 141"/>
                  <a:gd name="T56" fmla="*/ 11 w 18"/>
                  <a:gd name="T57" fmla="*/ 0 h 141"/>
                  <a:gd name="T58" fmla="*/ 11 w 18"/>
                  <a:gd name="T59" fmla="*/ 0 h 141"/>
                  <a:gd name="T60" fmla="*/ 11 w 18"/>
                  <a:gd name="T61" fmla="*/ 0 h 141"/>
                  <a:gd name="T62" fmla="*/ 11 w 18"/>
                  <a:gd name="T63" fmla="*/ 0 h 141"/>
                  <a:gd name="T64" fmla="*/ 14 w 18"/>
                  <a:gd name="T65" fmla="*/ 0 h 141"/>
                  <a:gd name="T66" fmla="*/ 14 w 18"/>
                  <a:gd name="T67" fmla="*/ 0 h 141"/>
                  <a:gd name="T68" fmla="*/ 14 w 18"/>
                  <a:gd name="T69" fmla="*/ 0 h 141"/>
                  <a:gd name="T70" fmla="*/ 14 w 18"/>
                  <a:gd name="T71" fmla="*/ 0 h 141"/>
                  <a:gd name="T72" fmla="*/ 14 w 18"/>
                  <a:gd name="T73" fmla="*/ 0 h 1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8"/>
                  <a:gd name="T112" fmla="*/ 0 h 141"/>
                  <a:gd name="T113" fmla="*/ 18 w 18"/>
                  <a:gd name="T114" fmla="*/ 141 h 1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8" h="141">
                    <a:moveTo>
                      <a:pt x="14" y="0"/>
                    </a:moveTo>
                    <a:lnTo>
                      <a:pt x="14" y="3"/>
                    </a:lnTo>
                    <a:lnTo>
                      <a:pt x="14" y="6"/>
                    </a:lnTo>
                    <a:lnTo>
                      <a:pt x="18" y="10"/>
                    </a:lnTo>
                    <a:lnTo>
                      <a:pt x="18" y="13"/>
                    </a:lnTo>
                    <a:lnTo>
                      <a:pt x="14" y="31"/>
                    </a:lnTo>
                    <a:lnTo>
                      <a:pt x="14" y="44"/>
                    </a:lnTo>
                    <a:lnTo>
                      <a:pt x="14" y="62"/>
                    </a:lnTo>
                    <a:lnTo>
                      <a:pt x="14" y="75"/>
                    </a:lnTo>
                    <a:lnTo>
                      <a:pt x="11" y="93"/>
                    </a:lnTo>
                    <a:lnTo>
                      <a:pt x="11" y="106"/>
                    </a:lnTo>
                    <a:lnTo>
                      <a:pt x="11" y="124"/>
                    </a:lnTo>
                    <a:lnTo>
                      <a:pt x="11" y="138"/>
                    </a:lnTo>
                    <a:lnTo>
                      <a:pt x="7" y="138"/>
                    </a:lnTo>
                    <a:lnTo>
                      <a:pt x="7" y="141"/>
                    </a:lnTo>
                    <a:lnTo>
                      <a:pt x="4" y="141"/>
                    </a:lnTo>
                    <a:lnTo>
                      <a:pt x="0" y="141"/>
                    </a:lnTo>
                    <a:lnTo>
                      <a:pt x="4" y="124"/>
                    </a:lnTo>
                    <a:lnTo>
                      <a:pt x="4" y="106"/>
                    </a:lnTo>
                    <a:lnTo>
                      <a:pt x="4" y="89"/>
                    </a:lnTo>
                    <a:lnTo>
                      <a:pt x="7" y="69"/>
                    </a:lnTo>
                    <a:lnTo>
                      <a:pt x="7" y="51"/>
                    </a:lnTo>
                    <a:lnTo>
                      <a:pt x="7" y="34"/>
                    </a:lnTo>
                    <a:lnTo>
                      <a:pt x="7" y="17"/>
                    </a:lnTo>
                    <a:lnTo>
                      <a:pt x="11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6B5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03" name="Freeform 1332">
                <a:extLst>
                  <a:ext uri="{FF2B5EF4-FFF2-40B4-BE49-F238E27FC236}">
                    <a16:creationId xmlns:a16="http://schemas.microsoft.com/office/drawing/2014/main" id="{D06D2FE5-8823-4F4C-970C-25AE5D392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" y="21"/>
                <a:ext cx="14" cy="141"/>
              </a:xfrm>
              <a:custGeom>
                <a:avLst/>
                <a:gdLst>
                  <a:gd name="T0" fmla="*/ 14 w 14"/>
                  <a:gd name="T1" fmla="*/ 3 h 141"/>
                  <a:gd name="T2" fmla="*/ 14 w 14"/>
                  <a:gd name="T3" fmla="*/ 6 h 141"/>
                  <a:gd name="T4" fmla="*/ 14 w 14"/>
                  <a:gd name="T5" fmla="*/ 10 h 141"/>
                  <a:gd name="T6" fmla="*/ 14 w 14"/>
                  <a:gd name="T7" fmla="*/ 13 h 141"/>
                  <a:gd name="T8" fmla="*/ 14 w 14"/>
                  <a:gd name="T9" fmla="*/ 17 h 141"/>
                  <a:gd name="T10" fmla="*/ 14 w 14"/>
                  <a:gd name="T11" fmla="*/ 31 h 141"/>
                  <a:gd name="T12" fmla="*/ 14 w 14"/>
                  <a:gd name="T13" fmla="*/ 44 h 141"/>
                  <a:gd name="T14" fmla="*/ 14 w 14"/>
                  <a:gd name="T15" fmla="*/ 62 h 141"/>
                  <a:gd name="T16" fmla="*/ 14 w 14"/>
                  <a:gd name="T17" fmla="*/ 75 h 141"/>
                  <a:gd name="T18" fmla="*/ 10 w 14"/>
                  <a:gd name="T19" fmla="*/ 93 h 141"/>
                  <a:gd name="T20" fmla="*/ 10 w 14"/>
                  <a:gd name="T21" fmla="*/ 106 h 141"/>
                  <a:gd name="T22" fmla="*/ 10 w 14"/>
                  <a:gd name="T23" fmla="*/ 120 h 141"/>
                  <a:gd name="T24" fmla="*/ 10 w 14"/>
                  <a:gd name="T25" fmla="*/ 138 h 141"/>
                  <a:gd name="T26" fmla="*/ 7 w 14"/>
                  <a:gd name="T27" fmla="*/ 138 h 141"/>
                  <a:gd name="T28" fmla="*/ 7 w 14"/>
                  <a:gd name="T29" fmla="*/ 138 h 141"/>
                  <a:gd name="T30" fmla="*/ 7 w 14"/>
                  <a:gd name="T31" fmla="*/ 138 h 141"/>
                  <a:gd name="T32" fmla="*/ 3 w 14"/>
                  <a:gd name="T33" fmla="*/ 138 h 141"/>
                  <a:gd name="T34" fmla="*/ 3 w 14"/>
                  <a:gd name="T35" fmla="*/ 138 h 141"/>
                  <a:gd name="T36" fmla="*/ 3 w 14"/>
                  <a:gd name="T37" fmla="*/ 141 h 141"/>
                  <a:gd name="T38" fmla="*/ 0 w 14"/>
                  <a:gd name="T39" fmla="*/ 141 h 141"/>
                  <a:gd name="T40" fmla="*/ 0 w 14"/>
                  <a:gd name="T41" fmla="*/ 141 h 141"/>
                  <a:gd name="T42" fmla="*/ 0 w 14"/>
                  <a:gd name="T43" fmla="*/ 124 h 141"/>
                  <a:gd name="T44" fmla="*/ 3 w 14"/>
                  <a:gd name="T45" fmla="*/ 106 h 141"/>
                  <a:gd name="T46" fmla="*/ 3 w 14"/>
                  <a:gd name="T47" fmla="*/ 86 h 141"/>
                  <a:gd name="T48" fmla="*/ 3 w 14"/>
                  <a:gd name="T49" fmla="*/ 69 h 141"/>
                  <a:gd name="T50" fmla="*/ 7 w 14"/>
                  <a:gd name="T51" fmla="*/ 51 h 141"/>
                  <a:gd name="T52" fmla="*/ 7 w 14"/>
                  <a:gd name="T53" fmla="*/ 34 h 141"/>
                  <a:gd name="T54" fmla="*/ 7 w 14"/>
                  <a:gd name="T55" fmla="*/ 17 h 141"/>
                  <a:gd name="T56" fmla="*/ 7 w 14"/>
                  <a:gd name="T57" fmla="*/ 0 h 141"/>
                  <a:gd name="T58" fmla="*/ 10 w 14"/>
                  <a:gd name="T59" fmla="*/ 0 h 141"/>
                  <a:gd name="T60" fmla="*/ 10 w 14"/>
                  <a:gd name="T61" fmla="*/ 0 h 141"/>
                  <a:gd name="T62" fmla="*/ 10 w 14"/>
                  <a:gd name="T63" fmla="*/ 0 h 141"/>
                  <a:gd name="T64" fmla="*/ 10 w 14"/>
                  <a:gd name="T65" fmla="*/ 0 h 141"/>
                  <a:gd name="T66" fmla="*/ 10 w 14"/>
                  <a:gd name="T67" fmla="*/ 0 h 141"/>
                  <a:gd name="T68" fmla="*/ 14 w 14"/>
                  <a:gd name="T69" fmla="*/ 3 h 141"/>
                  <a:gd name="T70" fmla="*/ 14 w 14"/>
                  <a:gd name="T71" fmla="*/ 3 h 141"/>
                  <a:gd name="T72" fmla="*/ 14 w 14"/>
                  <a:gd name="T73" fmla="*/ 3 h 1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4"/>
                  <a:gd name="T112" fmla="*/ 0 h 141"/>
                  <a:gd name="T113" fmla="*/ 14 w 14"/>
                  <a:gd name="T114" fmla="*/ 141 h 1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4" h="141">
                    <a:moveTo>
                      <a:pt x="14" y="3"/>
                    </a:moveTo>
                    <a:lnTo>
                      <a:pt x="14" y="6"/>
                    </a:lnTo>
                    <a:lnTo>
                      <a:pt x="14" y="10"/>
                    </a:lnTo>
                    <a:lnTo>
                      <a:pt x="14" y="13"/>
                    </a:lnTo>
                    <a:lnTo>
                      <a:pt x="14" y="17"/>
                    </a:lnTo>
                    <a:lnTo>
                      <a:pt x="14" y="31"/>
                    </a:lnTo>
                    <a:lnTo>
                      <a:pt x="14" y="44"/>
                    </a:lnTo>
                    <a:lnTo>
                      <a:pt x="14" y="62"/>
                    </a:lnTo>
                    <a:lnTo>
                      <a:pt x="14" y="75"/>
                    </a:lnTo>
                    <a:lnTo>
                      <a:pt x="10" y="93"/>
                    </a:lnTo>
                    <a:lnTo>
                      <a:pt x="10" y="106"/>
                    </a:lnTo>
                    <a:lnTo>
                      <a:pt x="10" y="120"/>
                    </a:lnTo>
                    <a:lnTo>
                      <a:pt x="10" y="138"/>
                    </a:lnTo>
                    <a:lnTo>
                      <a:pt x="7" y="138"/>
                    </a:lnTo>
                    <a:lnTo>
                      <a:pt x="3" y="138"/>
                    </a:lnTo>
                    <a:lnTo>
                      <a:pt x="3" y="141"/>
                    </a:lnTo>
                    <a:lnTo>
                      <a:pt x="0" y="141"/>
                    </a:lnTo>
                    <a:lnTo>
                      <a:pt x="0" y="124"/>
                    </a:lnTo>
                    <a:lnTo>
                      <a:pt x="3" y="106"/>
                    </a:lnTo>
                    <a:lnTo>
                      <a:pt x="3" y="86"/>
                    </a:lnTo>
                    <a:lnTo>
                      <a:pt x="3" y="69"/>
                    </a:lnTo>
                    <a:lnTo>
                      <a:pt x="7" y="51"/>
                    </a:lnTo>
                    <a:lnTo>
                      <a:pt x="7" y="34"/>
                    </a:lnTo>
                    <a:lnTo>
                      <a:pt x="7" y="17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4" y="3"/>
                    </a:lnTo>
                    <a:close/>
                  </a:path>
                </a:pathLst>
              </a:custGeom>
              <a:solidFill>
                <a:srgbClr val="6D6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04" name="Freeform 1333">
                <a:extLst>
                  <a:ext uri="{FF2B5EF4-FFF2-40B4-BE49-F238E27FC236}">
                    <a16:creationId xmlns:a16="http://schemas.microsoft.com/office/drawing/2014/main" id="{54A96206-82B8-4B0B-8FE8-938AB77DB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21"/>
                <a:ext cx="14" cy="141"/>
              </a:xfrm>
              <a:custGeom>
                <a:avLst/>
                <a:gdLst>
                  <a:gd name="T0" fmla="*/ 14 w 14"/>
                  <a:gd name="T1" fmla="*/ 3 h 141"/>
                  <a:gd name="T2" fmla="*/ 14 w 14"/>
                  <a:gd name="T3" fmla="*/ 6 h 141"/>
                  <a:gd name="T4" fmla="*/ 14 w 14"/>
                  <a:gd name="T5" fmla="*/ 10 h 141"/>
                  <a:gd name="T6" fmla="*/ 14 w 14"/>
                  <a:gd name="T7" fmla="*/ 13 h 141"/>
                  <a:gd name="T8" fmla="*/ 14 w 14"/>
                  <a:gd name="T9" fmla="*/ 17 h 141"/>
                  <a:gd name="T10" fmla="*/ 14 w 14"/>
                  <a:gd name="T11" fmla="*/ 31 h 141"/>
                  <a:gd name="T12" fmla="*/ 14 w 14"/>
                  <a:gd name="T13" fmla="*/ 44 h 141"/>
                  <a:gd name="T14" fmla="*/ 11 w 14"/>
                  <a:gd name="T15" fmla="*/ 62 h 141"/>
                  <a:gd name="T16" fmla="*/ 11 w 14"/>
                  <a:gd name="T17" fmla="*/ 75 h 141"/>
                  <a:gd name="T18" fmla="*/ 11 w 14"/>
                  <a:gd name="T19" fmla="*/ 93 h 141"/>
                  <a:gd name="T20" fmla="*/ 11 w 14"/>
                  <a:gd name="T21" fmla="*/ 106 h 141"/>
                  <a:gd name="T22" fmla="*/ 7 w 14"/>
                  <a:gd name="T23" fmla="*/ 120 h 141"/>
                  <a:gd name="T24" fmla="*/ 7 w 14"/>
                  <a:gd name="T25" fmla="*/ 138 h 141"/>
                  <a:gd name="T26" fmla="*/ 7 w 14"/>
                  <a:gd name="T27" fmla="*/ 138 h 141"/>
                  <a:gd name="T28" fmla="*/ 7 w 14"/>
                  <a:gd name="T29" fmla="*/ 138 h 141"/>
                  <a:gd name="T30" fmla="*/ 4 w 14"/>
                  <a:gd name="T31" fmla="*/ 138 h 141"/>
                  <a:gd name="T32" fmla="*/ 4 w 14"/>
                  <a:gd name="T33" fmla="*/ 138 h 141"/>
                  <a:gd name="T34" fmla="*/ 4 w 14"/>
                  <a:gd name="T35" fmla="*/ 138 h 141"/>
                  <a:gd name="T36" fmla="*/ 0 w 14"/>
                  <a:gd name="T37" fmla="*/ 138 h 141"/>
                  <a:gd name="T38" fmla="*/ 0 w 14"/>
                  <a:gd name="T39" fmla="*/ 141 h 141"/>
                  <a:gd name="T40" fmla="*/ 0 w 14"/>
                  <a:gd name="T41" fmla="*/ 141 h 141"/>
                  <a:gd name="T42" fmla="*/ 0 w 14"/>
                  <a:gd name="T43" fmla="*/ 124 h 141"/>
                  <a:gd name="T44" fmla="*/ 0 w 14"/>
                  <a:gd name="T45" fmla="*/ 106 h 141"/>
                  <a:gd name="T46" fmla="*/ 4 w 14"/>
                  <a:gd name="T47" fmla="*/ 86 h 141"/>
                  <a:gd name="T48" fmla="*/ 4 w 14"/>
                  <a:gd name="T49" fmla="*/ 69 h 141"/>
                  <a:gd name="T50" fmla="*/ 4 w 14"/>
                  <a:gd name="T51" fmla="*/ 51 h 141"/>
                  <a:gd name="T52" fmla="*/ 4 w 14"/>
                  <a:gd name="T53" fmla="*/ 34 h 141"/>
                  <a:gd name="T54" fmla="*/ 7 w 14"/>
                  <a:gd name="T55" fmla="*/ 17 h 141"/>
                  <a:gd name="T56" fmla="*/ 7 w 14"/>
                  <a:gd name="T57" fmla="*/ 0 h 141"/>
                  <a:gd name="T58" fmla="*/ 7 w 14"/>
                  <a:gd name="T59" fmla="*/ 0 h 141"/>
                  <a:gd name="T60" fmla="*/ 7 w 14"/>
                  <a:gd name="T61" fmla="*/ 0 h 141"/>
                  <a:gd name="T62" fmla="*/ 11 w 14"/>
                  <a:gd name="T63" fmla="*/ 0 h 141"/>
                  <a:gd name="T64" fmla="*/ 11 w 14"/>
                  <a:gd name="T65" fmla="*/ 3 h 141"/>
                  <a:gd name="T66" fmla="*/ 11 w 14"/>
                  <a:gd name="T67" fmla="*/ 3 h 141"/>
                  <a:gd name="T68" fmla="*/ 11 w 14"/>
                  <a:gd name="T69" fmla="*/ 3 h 141"/>
                  <a:gd name="T70" fmla="*/ 11 w 14"/>
                  <a:gd name="T71" fmla="*/ 3 h 141"/>
                  <a:gd name="T72" fmla="*/ 14 w 14"/>
                  <a:gd name="T73" fmla="*/ 3 h 1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4"/>
                  <a:gd name="T112" fmla="*/ 0 h 141"/>
                  <a:gd name="T113" fmla="*/ 14 w 14"/>
                  <a:gd name="T114" fmla="*/ 141 h 1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4" h="141">
                    <a:moveTo>
                      <a:pt x="14" y="3"/>
                    </a:moveTo>
                    <a:lnTo>
                      <a:pt x="14" y="6"/>
                    </a:lnTo>
                    <a:lnTo>
                      <a:pt x="14" y="10"/>
                    </a:lnTo>
                    <a:lnTo>
                      <a:pt x="14" y="13"/>
                    </a:lnTo>
                    <a:lnTo>
                      <a:pt x="14" y="17"/>
                    </a:lnTo>
                    <a:lnTo>
                      <a:pt x="14" y="31"/>
                    </a:lnTo>
                    <a:lnTo>
                      <a:pt x="14" y="44"/>
                    </a:lnTo>
                    <a:lnTo>
                      <a:pt x="11" y="62"/>
                    </a:lnTo>
                    <a:lnTo>
                      <a:pt x="11" y="75"/>
                    </a:lnTo>
                    <a:lnTo>
                      <a:pt x="11" y="93"/>
                    </a:lnTo>
                    <a:lnTo>
                      <a:pt x="11" y="106"/>
                    </a:lnTo>
                    <a:lnTo>
                      <a:pt x="7" y="120"/>
                    </a:lnTo>
                    <a:lnTo>
                      <a:pt x="7" y="138"/>
                    </a:lnTo>
                    <a:lnTo>
                      <a:pt x="4" y="138"/>
                    </a:lnTo>
                    <a:lnTo>
                      <a:pt x="0" y="138"/>
                    </a:lnTo>
                    <a:lnTo>
                      <a:pt x="0" y="141"/>
                    </a:lnTo>
                    <a:lnTo>
                      <a:pt x="0" y="124"/>
                    </a:lnTo>
                    <a:lnTo>
                      <a:pt x="0" y="106"/>
                    </a:lnTo>
                    <a:lnTo>
                      <a:pt x="4" y="86"/>
                    </a:lnTo>
                    <a:lnTo>
                      <a:pt x="4" y="69"/>
                    </a:lnTo>
                    <a:lnTo>
                      <a:pt x="4" y="51"/>
                    </a:lnTo>
                    <a:lnTo>
                      <a:pt x="4" y="34"/>
                    </a:lnTo>
                    <a:lnTo>
                      <a:pt x="7" y="17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4" y="3"/>
                    </a:lnTo>
                    <a:close/>
                  </a:path>
                </a:pathLst>
              </a:custGeom>
              <a:solidFill>
                <a:srgbClr val="6D6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05" name="Freeform 1334">
                <a:extLst>
                  <a:ext uri="{FF2B5EF4-FFF2-40B4-BE49-F238E27FC236}">
                    <a16:creationId xmlns:a16="http://schemas.microsoft.com/office/drawing/2014/main" id="{DCA654D5-6423-46BD-9622-B5A7841E1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21"/>
                <a:ext cx="17" cy="138"/>
              </a:xfrm>
              <a:custGeom>
                <a:avLst/>
                <a:gdLst>
                  <a:gd name="T0" fmla="*/ 14 w 17"/>
                  <a:gd name="T1" fmla="*/ 3 h 138"/>
                  <a:gd name="T2" fmla="*/ 14 w 17"/>
                  <a:gd name="T3" fmla="*/ 6 h 138"/>
                  <a:gd name="T4" fmla="*/ 17 w 17"/>
                  <a:gd name="T5" fmla="*/ 10 h 138"/>
                  <a:gd name="T6" fmla="*/ 17 w 17"/>
                  <a:gd name="T7" fmla="*/ 13 h 138"/>
                  <a:gd name="T8" fmla="*/ 17 w 17"/>
                  <a:gd name="T9" fmla="*/ 17 h 138"/>
                  <a:gd name="T10" fmla="*/ 17 w 17"/>
                  <a:gd name="T11" fmla="*/ 31 h 138"/>
                  <a:gd name="T12" fmla="*/ 14 w 17"/>
                  <a:gd name="T13" fmla="*/ 48 h 138"/>
                  <a:gd name="T14" fmla="*/ 14 w 17"/>
                  <a:gd name="T15" fmla="*/ 62 h 138"/>
                  <a:gd name="T16" fmla="*/ 14 w 17"/>
                  <a:gd name="T17" fmla="*/ 75 h 138"/>
                  <a:gd name="T18" fmla="*/ 14 w 17"/>
                  <a:gd name="T19" fmla="*/ 89 h 138"/>
                  <a:gd name="T20" fmla="*/ 11 w 17"/>
                  <a:gd name="T21" fmla="*/ 106 h 138"/>
                  <a:gd name="T22" fmla="*/ 11 w 17"/>
                  <a:gd name="T23" fmla="*/ 120 h 138"/>
                  <a:gd name="T24" fmla="*/ 11 w 17"/>
                  <a:gd name="T25" fmla="*/ 134 h 138"/>
                  <a:gd name="T26" fmla="*/ 11 w 17"/>
                  <a:gd name="T27" fmla="*/ 134 h 138"/>
                  <a:gd name="T28" fmla="*/ 7 w 17"/>
                  <a:gd name="T29" fmla="*/ 138 h 138"/>
                  <a:gd name="T30" fmla="*/ 7 w 17"/>
                  <a:gd name="T31" fmla="*/ 138 h 138"/>
                  <a:gd name="T32" fmla="*/ 7 w 17"/>
                  <a:gd name="T33" fmla="*/ 138 h 138"/>
                  <a:gd name="T34" fmla="*/ 4 w 17"/>
                  <a:gd name="T35" fmla="*/ 138 h 138"/>
                  <a:gd name="T36" fmla="*/ 4 w 17"/>
                  <a:gd name="T37" fmla="*/ 138 h 138"/>
                  <a:gd name="T38" fmla="*/ 4 w 17"/>
                  <a:gd name="T39" fmla="*/ 138 h 138"/>
                  <a:gd name="T40" fmla="*/ 0 w 17"/>
                  <a:gd name="T41" fmla="*/ 138 h 138"/>
                  <a:gd name="T42" fmla="*/ 4 w 17"/>
                  <a:gd name="T43" fmla="*/ 124 h 138"/>
                  <a:gd name="T44" fmla="*/ 4 w 17"/>
                  <a:gd name="T45" fmla="*/ 103 h 138"/>
                  <a:gd name="T46" fmla="*/ 4 w 17"/>
                  <a:gd name="T47" fmla="*/ 86 h 138"/>
                  <a:gd name="T48" fmla="*/ 7 w 17"/>
                  <a:gd name="T49" fmla="*/ 69 h 138"/>
                  <a:gd name="T50" fmla="*/ 7 w 17"/>
                  <a:gd name="T51" fmla="*/ 51 h 138"/>
                  <a:gd name="T52" fmla="*/ 7 w 17"/>
                  <a:gd name="T53" fmla="*/ 34 h 138"/>
                  <a:gd name="T54" fmla="*/ 7 w 17"/>
                  <a:gd name="T55" fmla="*/ 17 h 138"/>
                  <a:gd name="T56" fmla="*/ 11 w 17"/>
                  <a:gd name="T57" fmla="*/ 0 h 138"/>
                  <a:gd name="T58" fmla="*/ 11 w 17"/>
                  <a:gd name="T59" fmla="*/ 0 h 138"/>
                  <a:gd name="T60" fmla="*/ 11 w 17"/>
                  <a:gd name="T61" fmla="*/ 3 h 138"/>
                  <a:gd name="T62" fmla="*/ 11 w 17"/>
                  <a:gd name="T63" fmla="*/ 3 h 138"/>
                  <a:gd name="T64" fmla="*/ 11 w 17"/>
                  <a:gd name="T65" fmla="*/ 3 h 138"/>
                  <a:gd name="T66" fmla="*/ 14 w 17"/>
                  <a:gd name="T67" fmla="*/ 3 h 138"/>
                  <a:gd name="T68" fmla="*/ 14 w 17"/>
                  <a:gd name="T69" fmla="*/ 3 h 138"/>
                  <a:gd name="T70" fmla="*/ 14 w 17"/>
                  <a:gd name="T71" fmla="*/ 3 h 138"/>
                  <a:gd name="T72" fmla="*/ 14 w 17"/>
                  <a:gd name="T73" fmla="*/ 3 h 1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7"/>
                  <a:gd name="T112" fmla="*/ 0 h 138"/>
                  <a:gd name="T113" fmla="*/ 17 w 17"/>
                  <a:gd name="T114" fmla="*/ 138 h 1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7" h="138">
                    <a:moveTo>
                      <a:pt x="14" y="3"/>
                    </a:moveTo>
                    <a:lnTo>
                      <a:pt x="14" y="6"/>
                    </a:lnTo>
                    <a:lnTo>
                      <a:pt x="17" y="10"/>
                    </a:lnTo>
                    <a:lnTo>
                      <a:pt x="17" y="13"/>
                    </a:lnTo>
                    <a:lnTo>
                      <a:pt x="17" y="17"/>
                    </a:lnTo>
                    <a:lnTo>
                      <a:pt x="17" y="31"/>
                    </a:lnTo>
                    <a:lnTo>
                      <a:pt x="14" y="48"/>
                    </a:lnTo>
                    <a:lnTo>
                      <a:pt x="14" y="62"/>
                    </a:lnTo>
                    <a:lnTo>
                      <a:pt x="14" y="75"/>
                    </a:lnTo>
                    <a:lnTo>
                      <a:pt x="14" y="89"/>
                    </a:lnTo>
                    <a:lnTo>
                      <a:pt x="11" y="106"/>
                    </a:lnTo>
                    <a:lnTo>
                      <a:pt x="11" y="120"/>
                    </a:lnTo>
                    <a:lnTo>
                      <a:pt x="11" y="134"/>
                    </a:lnTo>
                    <a:lnTo>
                      <a:pt x="7" y="138"/>
                    </a:lnTo>
                    <a:lnTo>
                      <a:pt x="4" y="138"/>
                    </a:lnTo>
                    <a:lnTo>
                      <a:pt x="0" y="138"/>
                    </a:lnTo>
                    <a:lnTo>
                      <a:pt x="4" y="124"/>
                    </a:lnTo>
                    <a:lnTo>
                      <a:pt x="4" y="103"/>
                    </a:lnTo>
                    <a:lnTo>
                      <a:pt x="4" y="86"/>
                    </a:lnTo>
                    <a:lnTo>
                      <a:pt x="7" y="69"/>
                    </a:lnTo>
                    <a:lnTo>
                      <a:pt x="7" y="51"/>
                    </a:lnTo>
                    <a:lnTo>
                      <a:pt x="7" y="34"/>
                    </a:lnTo>
                    <a:lnTo>
                      <a:pt x="7" y="17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4" y="3"/>
                    </a:lnTo>
                    <a:close/>
                  </a:path>
                </a:pathLst>
              </a:custGeom>
              <a:solidFill>
                <a:srgbClr val="7063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06" name="Freeform 1335">
                <a:extLst>
                  <a:ext uri="{FF2B5EF4-FFF2-40B4-BE49-F238E27FC236}">
                    <a16:creationId xmlns:a16="http://schemas.microsoft.com/office/drawing/2014/main" id="{179A1FD4-6B0B-41D2-92F9-3675F3DF4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" y="24"/>
                <a:ext cx="17" cy="135"/>
              </a:xfrm>
              <a:custGeom>
                <a:avLst/>
                <a:gdLst>
                  <a:gd name="T0" fmla="*/ 13 w 17"/>
                  <a:gd name="T1" fmla="*/ 3 h 135"/>
                  <a:gd name="T2" fmla="*/ 13 w 17"/>
                  <a:gd name="T3" fmla="*/ 7 h 135"/>
                  <a:gd name="T4" fmla="*/ 13 w 17"/>
                  <a:gd name="T5" fmla="*/ 7 h 135"/>
                  <a:gd name="T6" fmla="*/ 13 w 17"/>
                  <a:gd name="T7" fmla="*/ 10 h 135"/>
                  <a:gd name="T8" fmla="*/ 17 w 17"/>
                  <a:gd name="T9" fmla="*/ 14 h 135"/>
                  <a:gd name="T10" fmla="*/ 13 w 17"/>
                  <a:gd name="T11" fmla="*/ 28 h 135"/>
                  <a:gd name="T12" fmla="*/ 13 w 17"/>
                  <a:gd name="T13" fmla="*/ 45 h 135"/>
                  <a:gd name="T14" fmla="*/ 13 w 17"/>
                  <a:gd name="T15" fmla="*/ 59 h 135"/>
                  <a:gd name="T16" fmla="*/ 13 w 17"/>
                  <a:gd name="T17" fmla="*/ 72 h 135"/>
                  <a:gd name="T18" fmla="*/ 10 w 17"/>
                  <a:gd name="T19" fmla="*/ 86 h 135"/>
                  <a:gd name="T20" fmla="*/ 10 w 17"/>
                  <a:gd name="T21" fmla="*/ 103 h 135"/>
                  <a:gd name="T22" fmla="*/ 10 w 17"/>
                  <a:gd name="T23" fmla="*/ 117 h 135"/>
                  <a:gd name="T24" fmla="*/ 10 w 17"/>
                  <a:gd name="T25" fmla="*/ 131 h 135"/>
                  <a:gd name="T26" fmla="*/ 7 w 17"/>
                  <a:gd name="T27" fmla="*/ 131 h 135"/>
                  <a:gd name="T28" fmla="*/ 7 w 17"/>
                  <a:gd name="T29" fmla="*/ 131 h 135"/>
                  <a:gd name="T30" fmla="*/ 7 w 17"/>
                  <a:gd name="T31" fmla="*/ 131 h 135"/>
                  <a:gd name="T32" fmla="*/ 3 w 17"/>
                  <a:gd name="T33" fmla="*/ 135 h 135"/>
                  <a:gd name="T34" fmla="*/ 3 w 17"/>
                  <a:gd name="T35" fmla="*/ 135 h 135"/>
                  <a:gd name="T36" fmla="*/ 3 w 17"/>
                  <a:gd name="T37" fmla="*/ 135 h 135"/>
                  <a:gd name="T38" fmla="*/ 0 w 17"/>
                  <a:gd name="T39" fmla="*/ 135 h 135"/>
                  <a:gd name="T40" fmla="*/ 0 w 17"/>
                  <a:gd name="T41" fmla="*/ 135 h 135"/>
                  <a:gd name="T42" fmla="*/ 0 w 17"/>
                  <a:gd name="T43" fmla="*/ 117 h 135"/>
                  <a:gd name="T44" fmla="*/ 3 w 17"/>
                  <a:gd name="T45" fmla="*/ 100 h 135"/>
                  <a:gd name="T46" fmla="*/ 3 w 17"/>
                  <a:gd name="T47" fmla="*/ 83 h 135"/>
                  <a:gd name="T48" fmla="*/ 3 w 17"/>
                  <a:gd name="T49" fmla="*/ 66 h 135"/>
                  <a:gd name="T50" fmla="*/ 3 w 17"/>
                  <a:gd name="T51" fmla="*/ 52 h 135"/>
                  <a:gd name="T52" fmla="*/ 7 w 17"/>
                  <a:gd name="T53" fmla="*/ 35 h 135"/>
                  <a:gd name="T54" fmla="*/ 7 w 17"/>
                  <a:gd name="T55" fmla="*/ 17 h 135"/>
                  <a:gd name="T56" fmla="*/ 7 w 17"/>
                  <a:gd name="T57" fmla="*/ 0 h 135"/>
                  <a:gd name="T58" fmla="*/ 7 w 17"/>
                  <a:gd name="T59" fmla="*/ 0 h 135"/>
                  <a:gd name="T60" fmla="*/ 10 w 17"/>
                  <a:gd name="T61" fmla="*/ 0 h 135"/>
                  <a:gd name="T62" fmla="*/ 10 w 17"/>
                  <a:gd name="T63" fmla="*/ 0 h 135"/>
                  <a:gd name="T64" fmla="*/ 10 w 17"/>
                  <a:gd name="T65" fmla="*/ 0 h 135"/>
                  <a:gd name="T66" fmla="*/ 10 w 17"/>
                  <a:gd name="T67" fmla="*/ 0 h 135"/>
                  <a:gd name="T68" fmla="*/ 10 w 17"/>
                  <a:gd name="T69" fmla="*/ 0 h 135"/>
                  <a:gd name="T70" fmla="*/ 13 w 17"/>
                  <a:gd name="T71" fmla="*/ 3 h 135"/>
                  <a:gd name="T72" fmla="*/ 13 w 17"/>
                  <a:gd name="T73" fmla="*/ 3 h 13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7"/>
                  <a:gd name="T112" fmla="*/ 0 h 135"/>
                  <a:gd name="T113" fmla="*/ 17 w 17"/>
                  <a:gd name="T114" fmla="*/ 135 h 13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7" h="135">
                    <a:moveTo>
                      <a:pt x="13" y="3"/>
                    </a:moveTo>
                    <a:lnTo>
                      <a:pt x="13" y="7"/>
                    </a:lnTo>
                    <a:lnTo>
                      <a:pt x="13" y="10"/>
                    </a:lnTo>
                    <a:lnTo>
                      <a:pt x="17" y="14"/>
                    </a:lnTo>
                    <a:lnTo>
                      <a:pt x="13" y="28"/>
                    </a:lnTo>
                    <a:lnTo>
                      <a:pt x="13" y="45"/>
                    </a:lnTo>
                    <a:lnTo>
                      <a:pt x="13" y="59"/>
                    </a:lnTo>
                    <a:lnTo>
                      <a:pt x="13" y="72"/>
                    </a:lnTo>
                    <a:lnTo>
                      <a:pt x="10" y="86"/>
                    </a:lnTo>
                    <a:lnTo>
                      <a:pt x="10" y="103"/>
                    </a:lnTo>
                    <a:lnTo>
                      <a:pt x="10" y="117"/>
                    </a:lnTo>
                    <a:lnTo>
                      <a:pt x="10" y="131"/>
                    </a:lnTo>
                    <a:lnTo>
                      <a:pt x="7" y="131"/>
                    </a:lnTo>
                    <a:lnTo>
                      <a:pt x="3" y="135"/>
                    </a:lnTo>
                    <a:lnTo>
                      <a:pt x="0" y="135"/>
                    </a:lnTo>
                    <a:lnTo>
                      <a:pt x="0" y="117"/>
                    </a:lnTo>
                    <a:lnTo>
                      <a:pt x="3" y="100"/>
                    </a:lnTo>
                    <a:lnTo>
                      <a:pt x="3" y="83"/>
                    </a:lnTo>
                    <a:lnTo>
                      <a:pt x="3" y="66"/>
                    </a:lnTo>
                    <a:lnTo>
                      <a:pt x="3" y="52"/>
                    </a:lnTo>
                    <a:lnTo>
                      <a:pt x="7" y="35"/>
                    </a:lnTo>
                    <a:lnTo>
                      <a:pt x="7" y="17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3"/>
                    </a:lnTo>
                    <a:close/>
                  </a:path>
                </a:pathLst>
              </a:custGeom>
              <a:solidFill>
                <a:srgbClr val="7266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07" name="Freeform 1336">
                <a:extLst>
                  <a:ext uri="{FF2B5EF4-FFF2-40B4-BE49-F238E27FC236}">
                    <a16:creationId xmlns:a16="http://schemas.microsoft.com/office/drawing/2014/main" id="{35B3D16E-AF02-4E53-81A4-E324649AC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" y="24"/>
                <a:ext cx="14" cy="135"/>
              </a:xfrm>
              <a:custGeom>
                <a:avLst/>
                <a:gdLst>
                  <a:gd name="T0" fmla="*/ 10 w 14"/>
                  <a:gd name="T1" fmla="*/ 3 h 135"/>
                  <a:gd name="T2" fmla="*/ 14 w 14"/>
                  <a:gd name="T3" fmla="*/ 7 h 135"/>
                  <a:gd name="T4" fmla="*/ 14 w 14"/>
                  <a:gd name="T5" fmla="*/ 10 h 135"/>
                  <a:gd name="T6" fmla="*/ 14 w 14"/>
                  <a:gd name="T7" fmla="*/ 14 h 135"/>
                  <a:gd name="T8" fmla="*/ 14 w 14"/>
                  <a:gd name="T9" fmla="*/ 14 h 135"/>
                  <a:gd name="T10" fmla="*/ 14 w 14"/>
                  <a:gd name="T11" fmla="*/ 31 h 135"/>
                  <a:gd name="T12" fmla="*/ 14 w 14"/>
                  <a:gd name="T13" fmla="*/ 45 h 135"/>
                  <a:gd name="T14" fmla="*/ 14 w 14"/>
                  <a:gd name="T15" fmla="*/ 59 h 135"/>
                  <a:gd name="T16" fmla="*/ 10 w 14"/>
                  <a:gd name="T17" fmla="*/ 72 h 135"/>
                  <a:gd name="T18" fmla="*/ 10 w 14"/>
                  <a:gd name="T19" fmla="*/ 86 h 135"/>
                  <a:gd name="T20" fmla="*/ 10 w 14"/>
                  <a:gd name="T21" fmla="*/ 100 h 135"/>
                  <a:gd name="T22" fmla="*/ 10 w 14"/>
                  <a:gd name="T23" fmla="*/ 117 h 135"/>
                  <a:gd name="T24" fmla="*/ 7 w 14"/>
                  <a:gd name="T25" fmla="*/ 131 h 135"/>
                  <a:gd name="T26" fmla="*/ 7 w 14"/>
                  <a:gd name="T27" fmla="*/ 131 h 135"/>
                  <a:gd name="T28" fmla="*/ 7 w 14"/>
                  <a:gd name="T29" fmla="*/ 131 h 135"/>
                  <a:gd name="T30" fmla="*/ 7 w 14"/>
                  <a:gd name="T31" fmla="*/ 131 h 135"/>
                  <a:gd name="T32" fmla="*/ 4 w 14"/>
                  <a:gd name="T33" fmla="*/ 131 h 135"/>
                  <a:gd name="T34" fmla="*/ 4 w 14"/>
                  <a:gd name="T35" fmla="*/ 135 h 135"/>
                  <a:gd name="T36" fmla="*/ 4 w 14"/>
                  <a:gd name="T37" fmla="*/ 135 h 135"/>
                  <a:gd name="T38" fmla="*/ 0 w 14"/>
                  <a:gd name="T39" fmla="*/ 135 h 135"/>
                  <a:gd name="T40" fmla="*/ 0 w 14"/>
                  <a:gd name="T41" fmla="*/ 135 h 135"/>
                  <a:gd name="T42" fmla="*/ 0 w 14"/>
                  <a:gd name="T43" fmla="*/ 117 h 135"/>
                  <a:gd name="T44" fmla="*/ 0 w 14"/>
                  <a:gd name="T45" fmla="*/ 100 h 135"/>
                  <a:gd name="T46" fmla="*/ 4 w 14"/>
                  <a:gd name="T47" fmla="*/ 83 h 135"/>
                  <a:gd name="T48" fmla="*/ 4 w 14"/>
                  <a:gd name="T49" fmla="*/ 66 h 135"/>
                  <a:gd name="T50" fmla="*/ 4 w 14"/>
                  <a:gd name="T51" fmla="*/ 48 h 135"/>
                  <a:gd name="T52" fmla="*/ 4 w 14"/>
                  <a:gd name="T53" fmla="*/ 35 h 135"/>
                  <a:gd name="T54" fmla="*/ 7 w 14"/>
                  <a:gd name="T55" fmla="*/ 17 h 135"/>
                  <a:gd name="T56" fmla="*/ 7 w 14"/>
                  <a:gd name="T57" fmla="*/ 0 h 135"/>
                  <a:gd name="T58" fmla="*/ 7 w 14"/>
                  <a:gd name="T59" fmla="*/ 0 h 135"/>
                  <a:gd name="T60" fmla="*/ 7 w 14"/>
                  <a:gd name="T61" fmla="*/ 0 h 135"/>
                  <a:gd name="T62" fmla="*/ 7 w 14"/>
                  <a:gd name="T63" fmla="*/ 0 h 135"/>
                  <a:gd name="T64" fmla="*/ 10 w 14"/>
                  <a:gd name="T65" fmla="*/ 0 h 135"/>
                  <a:gd name="T66" fmla="*/ 10 w 14"/>
                  <a:gd name="T67" fmla="*/ 0 h 135"/>
                  <a:gd name="T68" fmla="*/ 10 w 14"/>
                  <a:gd name="T69" fmla="*/ 3 h 135"/>
                  <a:gd name="T70" fmla="*/ 10 w 14"/>
                  <a:gd name="T71" fmla="*/ 3 h 135"/>
                  <a:gd name="T72" fmla="*/ 10 w 14"/>
                  <a:gd name="T73" fmla="*/ 3 h 13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4"/>
                  <a:gd name="T112" fmla="*/ 0 h 135"/>
                  <a:gd name="T113" fmla="*/ 14 w 14"/>
                  <a:gd name="T114" fmla="*/ 135 h 13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4" h="135">
                    <a:moveTo>
                      <a:pt x="10" y="3"/>
                    </a:moveTo>
                    <a:lnTo>
                      <a:pt x="14" y="7"/>
                    </a:lnTo>
                    <a:lnTo>
                      <a:pt x="14" y="10"/>
                    </a:lnTo>
                    <a:lnTo>
                      <a:pt x="14" y="14"/>
                    </a:lnTo>
                    <a:lnTo>
                      <a:pt x="14" y="31"/>
                    </a:lnTo>
                    <a:lnTo>
                      <a:pt x="14" y="45"/>
                    </a:lnTo>
                    <a:lnTo>
                      <a:pt x="14" y="59"/>
                    </a:lnTo>
                    <a:lnTo>
                      <a:pt x="10" y="72"/>
                    </a:lnTo>
                    <a:lnTo>
                      <a:pt x="10" y="86"/>
                    </a:lnTo>
                    <a:lnTo>
                      <a:pt x="10" y="100"/>
                    </a:lnTo>
                    <a:lnTo>
                      <a:pt x="10" y="117"/>
                    </a:lnTo>
                    <a:lnTo>
                      <a:pt x="7" y="131"/>
                    </a:lnTo>
                    <a:lnTo>
                      <a:pt x="4" y="131"/>
                    </a:lnTo>
                    <a:lnTo>
                      <a:pt x="4" y="135"/>
                    </a:lnTo>
                    <a:lnTo>
                      <a:pt x="0" y="135"/>
                    </a:lnTo>
                    <a:lnTo>
                      <a:pt x="0" y="117"/>
                    </a:lnTo>
                    <a:lnTo>
                      <a:pt x="0" y="100"/>
                    </a:lnTo>
                    <a:lnTo>
                      <a:pt x="4" y="83"/>
                    </a:lnTo>
                    <a:lnTo>
                      <a:pt x="4" y="66"/>
                    </a:lnTo>
                    <a:lnTo>
                      <a:pt x="4" y="48"/>
                    </a:lnTo>
                    <a:lnTo>
                      <a:pt x="4" y="35"/>
                    </a:lnTo>
                    <a:lnTo>
                      <a:pt x="7" y="17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56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08" name="Freeform 1337">
                <a:extLst>
                  <a:ext uri="{FF2B5EF4-FFF2-40B4-BE49-F238E27FC236}">
                    <a16:creationId xmlns:a16="http://schemas.microsoft.com/office/drawing/2014/main" id="{D5ED40C4-40E2-4C0B-9852-570391E69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" y="24"/>
                <a:ext cx="13" cy="135"/>
              </a:xfrm>
              <a:custGeom>
                <a:avLst/>
                <a:gdLst>
                  <a:gd name="T0" fmla="*/ 10 w 13"/>
                  <a:gd name="T1" fmla="*/ 3 h 135"/>
                  <a:gd name="T2" fmla="*/ 10 w 13"/>
                  <a:gd name="T3" fmla="*/ 7 h 135"/>
                  <a:gd name="T4" fmla="*/ 10 w 13"/>
                  <a:gd name="T5" fmla="*/ 7 h 135"/>
                  <a:gd name="T6" fmla="*/ 13 w 13"/>
                  <a:gd name="T7" fmla="*/ 7 h 135"/>
                  <a:gd name="T8" fmla="*/ 13 w 13"/>
                  <a:gd name="T9" fmla="*/ 10 h 135"/>
                  <a:gd name="T10" fmla="*/ 13 w 13"/>
                  <a:gd name="T11" fmla="*/ 10 h 135"/>
                  <a:gd name="T12" fmla="*/ 13 w 13"/>
                  <a:gd name="T13" fmla="*/ 14 h 135"/>
                  <a:gd name="T14" fmla="*/ 13 w 13"/>
                  <a:gd name="T15" fmla="*/ 14 h 135"/>
                  <a:gd name="T16" fmla="*/ 13 w 13"/>
                  <a:gd name="T17" fmla="*/ 17 h 135"/>
                  <a:gd name="T18" fmla="*/ 13 w 13"/>
                  <a:gd name="T19" fmla="*/ 31 h 135"/>
                  <a:gd name="T20" fmla="*/ 13 w 13"/>
                  <a:gd name="T21" fmla="*/ 45 h 135"/>
                  <a:gd name="T22" fmla="*/ 10 w 13"/>
                  <a:gd name="T23" fmla="*/ 59 h 135"/>
                  <a:gd name="T24" fmla="*/ 10 w 13"/>
                  <a:gd name="T25" fmla="*/ 72 h 135"/>
                  <a:gd name="T26" fmla="*/ 10 w 13"/>
                  <a:gd name="T27" fmla="*/ 86 h 135"/>
                  <a:gd name="T28" fmla="*/ 10 w 13"/>
                  <a:gd name="T29" fmla="*/ 100 h 135"/>
                  <a:gd name="T30" fmla="*/ 6 w 13"/>
                  <a:gd name="T31" fmla="*/ 114 h 135"/>
                  <a:gd name="T32" fmla="*/ 6 w 13"/>
                  <a:gd name="T33" fmla="*/ 128 h 135"/>
                  <a:gd name="T34" fmla="*/ 6 w 13"/>
                  <a:gd name="T35" fmla="*/ 131 h 135"/>
                  <a:gd name="T36" fmla="*/ 6 w 13"/>
                  <a:gd name="T37" fmla="*/ 131 h 135"/>
                  <a:gd name="T38" fmla="*/ 3 w 13"/>
                  <a:gd name="T39" fmla="*/ 131 h 135"/>
                  <a:gd name="T40" fmla="*/ 3 w 13"/>
                  <a:gd name="T41" fmla="*/ 131 h 135"/>
                  <a:gd name="T42" fmla="*/ 3 w 13"/>
                  <a:gd name="T43" fmla="*/ 131 h 135"/>
                  <a:gd name="T44" fmla="*/ 0 w 13"/>
                  <a:gd name="T45" fmla="*/ 135 h 135"/>
                  <a:gd name="T46" fmla="*/ 0 w 13"/>
                  <a:gd name="T47" fmla="*/ 135 h 135"/>
                  <a:gd name="T48" fmla="*/ 0 w 13"/>
                  <a:gd name="T49" fmla="*/ 135 h 135"/>
                  <a:gd name="T50" fmla="*/ 0 w 13"/>
                  <a:gd name="T51" fmla="*/ 117 h 135"/>
                  <a:gd name="T52" fmla="*/ 0 w 13"/>
                  <a:gd name="T53" fmla="*/ 100 h 135"/>
                  <a:gd name="T54" fmla="*/ 0 w 13"/>
                  <a:gd name="T55" fmla="*/ 83 h 135"/>
                  <a:gd name="T56" fmla="*/ 3 w 13"/>
                  <a:gd name="T57" fmla="*/ 66 h 135"/>
                  <a:gd name="T58" fmla="*/ 3 w 13"/>
                  <a:gd name="T59" fmla="*/ 52 h 135"/>
                  <a:gd name="T60" fmla="*/ 3 w 13"/>
                  <a:gd name="T61" fmla="*/ 35 h 135"/>
                  <a:gd name="T62" fmla="*/ 3 w 13"/>
                  <a:gd name="T63" fmla="*/ 17 h 135"/>
                  <a:gd name="T64" fmla="*/ 3 w 13"/>
                  <a:gd name="T65" fmla="*/ 0 h 135"/>
                  <a:gd name="T66" fmla="*/ 6 w 13"/>
                  <a:gd name="T67" fmla="*/ 0 h 135"/>
                  <a:gd name="T68" fmla="*/ 6 w 13"/>
                  <a:gd name="T69" fmla="*/ 0 h 135"/>
                  <a:gd name="T70" fmla="*/ 6 w 13"/>
                  <a:gd name="T71" fmla="*/ 0 h 135"/>
                  <a:gd name="T72" fmla="*/ 6 w 13"/>
                  <a:gd name="T73" fmla="*/ 3 h 135"/>
                  <a:gd name="T74" fmla="*/ 10 w 13"/>
                  <a:gd name="T75" fmla="*/ 3 h 135"/>
                  <a:gd name="T76" fmla="*/ 10 w 13"/>
                  <a:gd name="T77" fmla="*/ 3 h 135"/>
                  <a:gd name="T78" fmla="*/ 10 w 13"/>
                  <a:gd name="T79" fmla="*/ 3 h 135"/>
                  <a:gd name="T80" fmla="*/ 10 w 13"/>
                  <a:gd name="T81" fmla="*/ 3 h 13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3"/>
                  <a:gd name="T124" fmla="*/ 0 h 135"/>
                  <a:gd name="T125" fmla="*/ 13 w 13"/>
                  <a:gd name="T126" fmla="*/ 135 h 13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3" h="135">
                    <a:moveTo>
                      <a:pt x="10" y="3"/>
                    </a:moveTo>
                    <a:lnTo>
                      <a:pt x="10" y="7"/>
                    </a:lnTo>
                    <a:lnTo>
                      <a:pt x="13" y="7"/>
                    </a:lnTo>
                    <a:lnTo>
                      <a:pt x="13" y="10"/>
                    </a:lnTo>
                    <a:lnTo>
                      <a:pt x="13" y="14"/>
                    </a:lnTo>
                    <a:lnTo>
                      <a:pt x="13" y="17"/>
                    </a:lnTo>
                    <a:lnTo>
                      <a:pt x="13" y="31"/>
                    </a:lnTo>
                    <a:lnTo>
                      <a:pt x="13" y="45"/>
                    </a:lnTo>
                    <a:lnTo>
                      <a:pt x="10" y="59"/>
                    </a:lnTo>
                    <a:lnTo>
                      <a:pt x="10" y="72"/>
                    </a:lnTo>
                    <a:lnTo>
                      <a:pt x="10" y="86"/>
                    </a:lnTo>
                    <a:lnTo>
                      <a:pt x="10" y="100"/>
                    </a:lnTo>
                    <a:lnTo>
                      <a:pt x="6" y="114"/>
                    </a:lnTo>
                    <a:lnTo>
                      <a:pt x="6" y="128"/>
                    </a:lnTo>
                    <a:lnTo>
                      <a:pt x="6" y="131"/>
                    </a:lnTo>
                    <a:lnTo>
                      <a:pt x="3" y="131"/>
                    </a:lnTo>
                    <a:lnTo>
                      <a:pt x="0" y="135"/>
                    </a:lnTo>
                    <a:lnTo>
                      <a:pt x="0" y="117"/>
                    </a:lnTo>
                    <a:lnTo>
                      <a:pt x="0" y="100"/>
                    </a:lnTo>
                    <a:lnTo>
                      <a:pt x="0" y="83"/>
                    </a:lnTo>
                    <a:lnTo>
                      <a:pt x="3" y="66"/>
                    </a:lnTo>
                    <a:lnTo>
                      <a:pt x="3" y="52"/>
                    </a:lnTo>
                    <a:lnTo>
                      <a:pt x="3" y="35"/>
                    </a:lnTo>
                    <a:lnTo>
                      <a:pt x="3" y="17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7568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09" name="Freeform 1338">
                <a:extLst>
                  <a:ext uri="{FF2B5EF4-FFF2-40B4-BE49-F238E27FC236}">
                    <a16:creationId xmlns:a16="http://schemas.microsoft.com/office/drawing/2014/main" id="{43064F2B-A4F6-4E4C-8411-8453E9F6C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" y="24"/>
                <a:ext cx="17" cy="131"/>
              </a:xfrm>
              <a:custGeom>
                <a:avLst/>
                <a:gdLst>
                  <a:gd name="T0" fmla="*/ 13 w 17"/>
                  <a:gd name="T1" fmla="*/ 3 h 131"/>
                  <a:gd name="T2" fmla="*/ 17 w 17"/>
                  <a:gd name="T3" fmla="*/ 17 h 131"/>
                  <a:gd name="T4" fmla="*/ 10 w 17"/>
                  <a:gd name="T5" fmla="*/ 128 h 131"/>
                  <a:gd name="T6" fmla="*/ 0 w 17"/>
                  <a:gd name="T7" fmla="*/ 131 h 131"/>
                  <a:gd name="T8" fmla="*/ 6 w 17"/>
                  <a:gd name="T9" fmla="*/ 0 h 131"/>
                  <a:gd name="T10" fmla="*/ 13 w 17"/>
                  <a:gd name="T11" fmla="*/ 3 h 1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131"/>
                  <a:gd name="T20" fmla="*/ 17 w 17"/>
                  <a:gd name="T21" fmla="*/ 131 h 1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131">
                    <a:moveTo>
                      <a:pt x="13" y="3"/>
                    </a:moveTo>
                    <a:lnTo>
                      <a:pt x="17" y="17"/>
                    </a:lnTo>
                    <a:lnTo>
                      <a:pt x="10" y="128"/>
                    </a:lnTo>
                    <a:lnTo>
                      <a:pt x="0" y="131"/>
                    </a:lnTo>
                    <a:lnTo>
                      <a:pt x="6" y="0"/>
                    </a:lnTo>
                    <a:lnTo>
                      <a:pt x="13" y="3"/>
                    </a:lnTo>
                    <a:close/>
                  </a:path>
                </a:pathLst>
              </a:custGeom>
              <a:solidFill>
                <a:srgbClr val="776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10" name="Freeform 1339">
                <a:extLst>
                  <a:ext uri="{FF2B5EF4-FFF2-40B4-BE49-F238E27FC236}">
                    <a16:creationId xmlns:a16="http://schemas.microsoft.com/office/drawing/2014/main" id="{F9BD3507-863B-452D-8DA6-663F4994A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3"/>
                <a:ext cx="55" cy="156"/>
              </a:xfrm>
              <a:custGeom>
                <a:avLst/>
                <a:gdLst>
                  <a:gd name="T0" fmla="*/ 7 w 55"/>
                  <a:gd name="T1" fmla="*/ 0 h 156"/>
                  <a:gd name="T2" fmla="*/ 10 w 55"/>
                  <a:gd name="T3" fmla="*/ 0 h 156"/>
                  <a:gd name="T4" fmla="*/ 14 w 55"/>
                  <a:gd name="T5" fmla="*/ 0 h 156"/>
                  <a:gd name="T6" fmla="*/ 17 w 55"/>
                  <a:gd name="T7" fmla="*/ 0 h 156"/>
                  <a:gd name="T8" fmla="*/ 20 w 55"/>
                  <a:gd name="T9" fmla="*/ 4 h 156"/>
                  <a:gd name="T10" fmla="*/ 20 w 55"/>
                  <a:gd name="T11" fmla="*/ 4 h 156"/>
                  <a:gd name="T12" fmla="*/ 24 w 55"/>
                  <a:gd name="T13" fmla="*/ 4 h 156"/>
                  <a:gd name="T14" fmla="*/ 27 w 55"/>
                  <a:gd name="T15" fmla="*/ 4 h 156"/>
                  <a:gd name="T16" fmla="*/ 31 w 55"/>
                  <a:gd name="T17" fmla="*/ 7 h 156"/>
                  <a:gd name="T18" fmla="*/ 34 w 55"/>
                  <a:gd name="T19" fmla="*/ 7 h 156"/>
                  <a:gd name="T20" fmla="*/ 38 w 55"/>
                  <a:gd name="T21" fmla="*/ 7 h 156"/>
                  <a:gd name="T22" fmla="*/ 38 w 55"/>
                  <a:gd name="T23" fmla="*/ 7 h 156"/>
                  <a:gd name="T24" fmla="*/ 41 w 55"/>
                  <a:gd name="T25" fmla="*/ 11 h 156"/>
                  <a:gd name="T26" fmla="*/ 45 w 55"/>
                  <a:gd name="T27" fmla="*/ 11 h 156"/>
                  <a:gd name="T28" fmla="*/ 48 w 55"/>
                  <a:gd name="T29" fmla="*/ 11 h 156"/>
                  <a:gd name="T30" fmla="*/ 52 w 55"/>
                  <a:gd name="T31" fmla="*/ 11 h 156"/>
                  <a:gd name="T32" fmla="*/ 55 w 55"/>
                  <a:gd name="T33" fmla="*/ 11 h 156"/>
                  <a:gd name="T34" fmla="*/ 52 w 55"/>
                  <a:gd name="T35" fmla="*/ 31 h 156"/>
                  <a:gd name="T36" fmla="*/ 52 w 55"/>
                  <a:gd name="T37" fmla="*/ 49 h 156"/>
                  <a:gd name="T38" fmla="*/ 48 w 55"/>
                  <a:gd name="T39" fmla="*/ 69 h 156"/>
                  <a:gd name="T40" fmla="*/ 48 w 55"/>
                  <a:gd name="T41" fmla="*/ 87 h 156"/>
                  <a:gd name="T42" fmla="*/ 48 w 55"/>
                  <a:gd name="T43" fmla="*/ 104 h 156"/>
                  <a:gd name="T44" fmla="*/ 48 w 55"/>
                  <a:gd name="T45" fmla="*/ 124 h 156"/>
                  <a:gd name="T46" fmla="*/ 48 w 55"/>
                  <a:gd name="T47" fmla="*/ 142 h 156"/>
                  <a:gd name="T48" fmla="*/ 48 w 55"/>
                  <a:gd name="T49" fmla="*/ 156 h 156"/>
                  <a:gd name="T50" fmla="*/ 45 w 55"/>
                  <a:gd name="T51" fmla="*/ 156 h 156"/>
                  <a:gd name="T52" fmla="*/ 41 w 55"/>
                  <a:gd name="T53" fmla="*/ 156 h 156"/>
                  <a:gd name="T54" fmla="*/ 38 w 55"/>
                  <a:gd name="T55" fmla="*/ 152 h 156"/>
                  <a:gd name="T56" fmla="*/ 34 w 55"/>
                  <a:gd name="T57" fmla="*/ 152 h 156"/>
                  <a:gd name="T58" fmla="*/ 31 w 55"/>
                  <a:gd name="T59" fmla="*/ 149 h 156"/>
                  <a:gd name="T60" fmla="*/ 27 w 55"/>
                  <a:gd name="T61" fmla="*/ 149 h 156"/>
                  <a:gd name="T62" fmla="*/ 24 w 55"/>
                  <a:gd name="T63" fmla="*/ 145 h 156"/>
                  <a:gd name="T64" fmla="*/ 20 w 55"/>
                  <a:gd name="T65" fmla="*/ 145 h 156"/>
                  <a:gd name="T66" fmla="*/ 20 w 55"/>
                  <a:gd name="T67" fmla="*/ 142 h 156"/>
                  <a:gd name="T68" fmla="*/ 17 w 55"/>
                  <a:gd name="T69" fmla="*/ 142 h 156"/>
                  <a:gd name="T70" fmla="*/ 14 w 55"/>
                  <a:gd name="T71" fmla="*/ 138 h 156"/>
                  <a:gd name="T72" fmla="*/ 10 w 55"/>
                  <a:gd name="T73" fmla="*/ 135 h 156"/>
                  <a:gd name="T74" fmla="*/ 10 w 55"/>
                  <a:gd name="T75" fmla="*/ 131 h 156"/>
                  <a:gd name="T76" fmla="*/ 7 w 55"/>
                  <a:gd name="T77" fmla="*/ 128 h 156"/>
                  <a:gd name="T78" fmla="*/ 3 w 55"/>
                  <a:gd name="T79" fmla="*/ 128 h 156"/>
                  <a:gd name="T80" fmla="*/ 0 w 55"/>
                  <a:gd name="T81" fmla="*/ 124 h 156"/>
                  <a:gd name="T82" fmla="*/ 0 w 55"/>
                  <a:gd name="T83" fmla="*/ 107 h 156"/>
                  <a:gd name="T84" fmla="*/ 0 w 55"/>
                  <a:gd name="T85" fmla="*/ 93 h 156"/>
                  <a:gd name="T86" fmla="*/ 0 w 55"/>
                  <a:gd name="T87" fmla="*/ 76 h 156"/>
                  <a:gd name="T88" fmla="*/ 0 w 55"/>
                  <a:gd name="T89" fmla="*/ 59 h 156"/>
                  <a:gd name="T90" fmla="*/ 3 w 55"/>
                  <a:gd name="T91" fmla="*/ 45 h 156"/>
                  <a:gd name="T92" fmla="*/ 3 w 55"/>
                  <a:gd name="T93" fmla="*/ 28 h 156"/>
                  <a:gd name="T94" fmla="*/ 3 w 55"/>
                  <a:gd name="T95" fmla="*/ 14 h 156"/>
                  <a:gd name="T96" fmla="*/ 7 w 55"/>
                  <a:gd name="T97" fmla="*/ 0 h 15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5"/>
                  <a:gd name="T148" fmla="*/ 0 h 156"/>
                  <a:gd name="T149" fmla="*/ 55 w 55"/>
                  <a:gd name="T150" fmla="*/ 156 h 15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5" h="156">
                    <a:moveTo>
                      <a:pt x="7" y="0"/>
                    </a:moveTo>
                    <a:lnTo>
                      <a:pt x="10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7" y="4"/>
                    </a:lnTo>
                    <a:lnTo>
                      <a:pt x="31" y="7"/>
                    </a:lnTo>
                    <a:lnTo>
                      <a:pt x="34" y="7"/>
                    </a:lnTo>
                    <a:lnTo>
                      <a:pt x="38" y="7"/>
                    </a:lnTo>
                    <a:lnTo>
                      <a:pt x="41" y="11"/>
                    </a:lnTo>
                    <a:lnTo>
                      <a:pt x="45" y="11"/>
                    </a:lnTo>
                    <a:lnTo>
                      <a:pt x="48" y="11"/>
                    </a:lnTo>
                    <a:lnTo>
                      <a:pt x="52" y="11"/>
                    </a:lnTo>
                    <a:lnTo>
                      <a:pt x="55" y="11"/>
                    </a:lnTo>
                    <a:lnTo>
                      <a:pt x="52" y="31"/>
                    </a:lnTo>
                    <a:lnTo>
                      <a:pt x="52" y="49"/>
                    </a:lnTo>
                    <a:lnTo>
                      <a:pt x="48" y="69"/>
                    </a:lnTo>
                    <a:lnTo>
                      <a:pt x="48" y="87"/>
                    </a:lnTo>
                    <a:lnTo>
                      <a:pt x="48" y="104"/>
                    </a:lnTo>
                    <a:lnTo>
                      <a:pt x="48" y="124"/>
                    </a:lnTo>
                    <a:lnTo>
                      <a:pt x="48" y="142"/>
                    </a:lnTo>
                    <a:lnTo>
                      <a:pt x="48" y="156"/>
                    </a:lnTo>
                    <a:lnTo>
                      <a:pt x="45" y="156"/>
                    </a:lnTo>
                    <a:lnTo>
                      <a:pt x="41" y="156"/>
                    </a:lnTo>
                    <a:lnTo>
                      <a:pt x="38" y="152"/>
                    </a:lnTo>
                    <a:lnTo>
                      <a:pt x="34" y="152"/>
                    </a:lnTo>
                    <a:lnTo>
                      <a:pt x="31" y="149"/>
                    </a:lnTo>
                    <a:lnTo>
                      <a:pt x="27" y="149"/>
                    </a:lnTo>
                    <a:lnTo>
                      <a:pt x="24" y="145"/>
                    </a:lnTo>
                    <a:lnTo>
                      <a:pt x="20" y="145"/>
                    </a:lnTo>
                    <a:lnTo>
                      <a:pt x="20" y="142"/>
                    </a:lnTo>
                    <a:lnTo>
                      <a:pt x="17" y="142"/>
                    </a:lnTo>
                    <a:lnTo>
                      <a:pt x="14" y="138"/>
                    </a:lnTo>
                    <a:lnTo>
                      <a:pt x="10" y="135"/>
                    </a:lnTo>
                    <a:lnTo>
                      <a:pt x="10" y="131"/>
                    </a:lnTo>
                    <a:lnTo>
                      <a:pt x="7" y="128"/>
                    </a:lnTo>
                    <a:lnTo>
                      <a:pt x="3" y="128"/>
                    </a:lnTo>
                    <a:lnTo>
                      <a:pt x="0" y="124"/>
                    </a:lnTo>
                    <a:lnTo>
                      <a:pt x="0" y="107"/>
                    </a:lnTo>
                    <a:lnTo>
                      <a:pt x="0" y="93"/>
                    </a:lnTo>
                    <a:lnTo>
                      <a:pt x="0" y="76"/>
                    </a:lnTo>
                    <a:lnTo>
                      <a:pt x="0" y="59"/>
                    </a:lnTo>
                    <a:lnTo>
                      <a:pt x="3" y="45"/>
                    </a:lnTo>
                    <a:lnTo>
                      <a:pt x="3" y="28"/>
                    </a:lnTo>
                    <a:lnTo>
                      <a:pt x="3" y="1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F93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11" name="Freeform 1340">
                <a:extLst>
                  <a:ext uri="{FF2B5EF4-FFF2-40B4-BE49-F238E27FC236}">
                    <a16:creationId xmlns:a16="http://schemas.microsoft.com/office/drawing/2014/main" id="{30FB6D52-CA78-4C66-BE42-212213E31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3"/>
                <a:ext cx="52" cy="152"/>
              </a:xfrm>
              <a:custGeom>
                <a:avLst/>
                <a:gdLst>
                  <a:gd name="T0" fmla="*/ 7 w 52"/>
                  <a:gd name="T1" fmla="*/ 0 h 152"/>
                  <a:gd name="T2" fmla="*/ 10 w 52"/>
                  <a:gd name="T3" fmla="*/ 0 h 152"/>
                  <a:gd name="T4" fmla="*/ 14 w 52"/>
                  <a:gd name="T5" fmla="*/ 0 h 152"/>
                  <a:gd name="T6" fmla="*/ 17 w 52"/>
                  <a:gd name="T7" fmla="*/ 0 h 152"/>
                  <a:gd name="T8" fmla="*/ 17 w 52"/>
                  <a:gd name="T9" fmla="*/ 4 h 152"/>
                  <a:gd name="T10" fmla="*/ 20 w 52"/>
                  <a:gd name="T11" fmla="*/ 4 h 152"/>
                  <a:gd name="T12" fmla="*/ 24 w 52"/>
                  <a:gd name="T13" fmla="*/ 4 h 152"/>
                  <a:gd name="T14" fmla="*/ 27 w 52"/>
                  <a:gd name="T15" fmla="*/ 4 h 152"/>
                  <a:gd name="T16" fmla="*/ 31 w 52"/>
                  <a:gd name="T17" fmla="*/ 7 h 152"/>
                  <a:gd name="T18" fmla="*/ 31 w 52"/>
                  <a:gd name="T19" fmla="*/ 7 h 152"/>
                  <a:gd name="T20" fmla="*/ 34 w 52"/>
                  <a:gd name="T21" fmla="*/ 7 h 152"/>
                  <a:gd name="T22" fmla="*/ 38 w 52"/>
                  <a:gd name="T23" fmla="*/ 7 h 152"/>
                  <a:gd name="T24" fmla="*/ 41 w 52"/>
                  <a:gd name="T25" fmla="*/ 7 h 152"/>
                  <a:gd name="T26" fmla="*/ 45 w 52"/>
                  <a:gd name="T27" fmla="*/ 11 h 152"/>
                  <a:gd name="T28" fmla="*/ 48 w 52"/>
                  <a:gd name="T29" fmla="*/ 11 h 152"/>
                  <a:gd name="T30" fmla="*/ 48 w 52"/>
                  <a:gd name="T31" fmla="*/ 11 h 152"/>
                  <a:gd name="T32" fmla="*/ 52 w 52"/>
                  <a:gd name="T33" fmla="*/ 11 h 152"/>
                  <a:gd name="T34" fmla="*/ 52 w 52"/>
                  <a:gd name="T35" fmla="*/ 28 h 152"/>
                  <a:gd name="T36" fmla="*/ 48 w 52"/>
                  <a:gd name="T37" fmla="*/ 49 h 152"/>
                  <a:gd name="T38" fmla="*/ 48 w 52"/>
                  <a:gd name="T39" fmla="*/ 66 h 152"/>
                  <a:gd name="T40" fmla="*/ 48 w 52"/>
                  <a:gd name="T41" fmla="*/ 83 h 152"/>
                  <a:gd name="T42" fmla="*/ 45 w 52"/>
                  <a:gd name="T43" fmla="*/ 100 h 152"/>
                  <a:gd name="T44" fmla="*/ 45 w 52"/>
                  <a:gd name="T45" fmla="*/ 118 h 152"/>
                  <a:gd name="T46" fmla="*/ 45 w 52"/>
                  <a:gd name="T47" fmla="*/ 135 h 152"/>
                  <a:gd name="T48" fmla="*/ 45 w 52"/>
                  <a:gd name="T49" fmla="*/ 152 h 152"/>
                  <a:gd name="T50" fmla="*/ 41 w 52"/>
                  <a:gd name="T51" fmla="*/ 149 h 152"/>
                  <a:gd name="T52" fmla="*/ 38 w 52"/>
                  <a:gd name="T53" fmla="*/ 149 h 152"/>
                  <a:gd name="T54" fmla="*/ 34 w 52"/>
                  <a:gd name="T55" fmla="*/ 149 h 152"/>
                  <a:gd name="T56" fmla="*/ 34 w 52"/>
                  <a:gd name="T57" fmla="*/ 145 h 152"/>
                  <a:gd name="T58" fmla="*/ 31 w 52"/>
                  <a:gd name="T59" fmla="*/ 145 h 152"/>
                  <a:gd name="T60" fmla="*/ 27 w 52"/>
                  <a:gd name="T61" fmla="*/ 142 h 152"/>
                  <a:gd name="T62" fmla="*/ 24 w 52"/>
                  <a:gd name="T63" fmla="*/ 142 h 152"/>
                  <a:gd name="T64" fmla="*/ 20 w 52"/>
                  <a:gd name="T65" fmla="*/ 138 h 152"/>
                  <a:gd name="T66" fmla="*/ 20 w 52"/>
                  <a:gd name="T67" fmla="*/ 138 h 152"/>
                  <a:gd name="T68" fmla="*/ 17 w 52"/>
                  <a:gd name="T69" fmla="*/ 135 h 152"/>
                  <a:gd name="T70" fmla="*/ 14 w 52"/>
                  <a:gd name="T71" fmla="*/ 131 h 152"/>
                  <a:gd name="T72" fmla="*/ 10 w 52"/>
                  <a:gd name="T73" fmla="*/ 131 h 152"/>
                  <a:gd name="T74" fmla="*/ 10 w 52"/>
                  <a:gd name="T75" fmla="*/ 128 h 152"/>
                  <a:gd name="T76" fmla="*/ 7 w 52"/>
                  <a:gd name="T77" fmla="*/ 124 h 152"/>
                  <a:gd name="T78" fmla="*/ 3 w 52"/>
                  <a:gd name="T79" fmla="*/ 121 h 152"/>
                  <a:gd name="T80" fmla="*/ 0 w 52"/>
                  <a:gd name="T81" fmla="*/ 118 h 152"/>
                  <a:gd name="T82" fmla="*/ 0 w 52"/>
                  <a:gd name="T83" fmla="*/ 104 h 152"/>
                  <a:gd name="T84" fmla="*/ 0 w 52"/>
                  <a:gd name="T85" fmla="*/ 90 h 152"/>
                  <a:gd name="T86" fmla="*/ 0 w 52"/>
                  <a:gd name="T87" fmla="*/ 73 h 152"/>
                  <a:gd name="T88" fmla="*/ 0 w 52"/>
                  <a:gd name="T89" fmla="*/ 59 h 152"/>
                  <a:gd name="T90" fmla="*/ 3 w 52"/>
                  <a:gd name="T91" fmla="*/ 42 h 152"/>
                  <a:gd name="T92" fmla="*/ 3 w 52"/>
                  <a:gd name="T93" fmla="*/ 28 h 152"/>
                  <a:gd name="T94" fmla="*/ 7 w 52"/>
                  <a:gd name="T95" fmla="*/ 11 h 152"/>
                  <a:gd name="T96" fmla="*/ 7 w 52"/>
                  <a:gd name="T97" fmla="*/ 0 h 15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2"/>
                  <a:gd name="T148" fmla="*/ 0 h 152"/>
                  <a:gd name="T149" fmla="*/ 52 w 52"/>
                  <a:gd name="T150" fmla="*/ 152 h 15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2" h="152">
                    <a:moveTo>
                      <a:pt x="7" y="0"/>
                    </a:moveTo>
                    <a:lnTo>
                      <a:pt x="10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7" y="4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7" y="4"/>
                    </a:lnTo>
                    <a:lnTo>
                      <a:pt x="31" y="7"/>
                    </a:lnTo>
                    <a:lnTo>
                      <a:pt x="34" y="7"/>
                    </a:lnTo>
                    <a:lnTo>
                      <a:pt x="38" y="7"/>
                    </a:lnTo>
                    <a:lnTo>
                      <a:pt x="41" y="7"/>
                    </a:lnTo>
                    <a:lnTo>
                      <a:pt x="45" y="11"/>
                    </a:lnTo>
                    <a:lnTo>
                      <a:pt x="48" y="11"/>
                    </a:lnTo>
                    <a:lnTo>
                      <a:pt x="52" y="11"/>
                    </a:lnTo>
                    <a:lnTo>
                      <a:pt x="52" y="28"/>
                    </a:lnTo>
                    <a:lnTo>
                      <a:pt x="48" y="49"/>
                    </a:lnTo>
                    <a:lnTo>
                      <a:pt x="48" y="66"/>
                    </a:lnTo>
                    <a:lnTo>
                      <a:pt x="48" y="83"/>
                    </a:lnTo>
                    <a:lnTo>
                      <a:pt x="45" y="100"/>
                    </a:lnTo>
                    <a:lnTo>
                      <a:pt x="45" y="118"/>
                    </a:lnTo>
                    <a:lnTo>
                      <a:pt x="45" y="135"/>
                    </a:lnTo>
                    <a:lnTo>
                      <a:pt x="45" y="152"/>
                    </a:lnTo>
                    <a:lnTo>
                      <a:pt x="41" y="149"/>
                    </a:lnTo>
                    <a:lnTo>
                      <a:pt x="38" y="149"/>
                    </a:lnTo>
                    <a:lnTo>
                      <a:pt x="34" y="149"/>
                    </a:lnTo>
                    <a:lnTo>
                      <a:pt x="34" y="145"/>
                    </a:lnTo>
                    <a:lnTo>
                      <a:pt x="31" y="145"/>
                    </a:lnTo>
                    <a:lnTo>
                      <a:pt x="27" y="142"/>
                    </a:lnTo>
                    <a:lnTo>
                      <a:pt x="24" y="142"/>
                    </a:lnTo>
                    <a:lnTo>
                      <a:pt x="20" y="138"/>
                    </a:lnTo>
                    <a:lnTo>
                      <a:pt x="17" y="135"/>
                    </a:lnTo>
                    <a:lnTo>
                      <a:pt x="14" y="131"/>
                    </a:lnTo>
                    <a:lnTo>
                      <a:pt x="10" y="131"/>
                    </a:lnTo>
                    <a:lnTo>
                      <a:pt x="10" y="128"/>
                    </a:lnTo>
                    <a:lnTo>
                      <a:pt x="7" y="124"/>
                    </a:lnTo>
                    <a:lnTo>
                      <a:pt x="3" y="121"/>
                    </a:lnTo>
                    <a:lnTo>
                      <a:pt x="0" y="118"/>
                    </a:lnTo>
                    <a:lnTo>
                      <a:pt x="0" y="104"/>
                    </a:lnTo>
                    <a:lnTo>
                      <a:pt x="0" y="90"/>
                    </a:lnTo>
                    <a:lnTo>
                      <a:pt x="0" y="73"/>
                    </a:lnTo>
                    <a:lnTo>
                      <a:pt x="0" y="59"/>
                    </a:lnTo>
                    <a:lnTo>
                      <a:pt x="3" y="42"/>
                    </a:lnTo>
                    <a:lnTo>
                      <a:pt x="3" y="28"/>
                    </a:lnTo>
                    <a:lnTo>
                      <a:pt x="7" y="1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B79B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12" name="Freeform 1341">
                <a:extLst>
                  <a:ext uri="{FF2B5EF4-FFF2-40B4-BE49-F238E27FC236}">
                    <a16:creationId xmlns:a16="http://schemas.microsoft.com/office/drawing/2014/main" id="{91C35429-2967-4057-BB26-4DF7D3C41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3"/>
                <a:ext cx="48" cy="145"/>
              </a:xfrm>
              <a:custGeom>
                <a:avLst/>
                <a:gdLst>
                  <a:gd name="T0" fmla="*/ 7 w 48"/>
                  <a:gd name="T1" fmla="*/ 0 h 145"/>
                  <a:gd name="T2" fmla="*/ 10 w 48"/>
                  <a:gd name="T3" fmla="*/ 0 h 145"/>
                  <a:gd name="T4" fmla="*/ 14 w 48"/>
                  <a:gd name="T5" fmla="*/ 0 h 145"/>
                  <a:gd name="T6" fmla="*/ 17 w 48"/>
                  <a:gd name="T7" fmla="*/ 0 h 145"/>
                  <a:gd name="T8" fmla="*/ 17 w 48"/>
                  <a:gd name="T9" fmla="*/ 4 h 145"/>
                  <a:gd name="T10" fmla="*/ 20 w 48"/>
                  <a:gd name="T11" fmla="*/ 4 h 145"/>
                  <a:gd name="T12" fmla="*/ 24 w 48"/>
                  <a:gd name="T13" fmla="*/ 4 h 145"/>
                  <a:gd name="T14" fmla="*/ 27 w 48"/>
                  <a:gd name="T15" fmla="*/ 4 h 145"/>
                  <a:gd name="T16" fmla="*/ 27 w 48"/>
                  <a:gd name="T17" fmla="*/ 7 h 145"/>
                  <a:gd name="T18" fmla="*/ 31 w 48"/>
                  <a:gd name="T19" fmla="*/ 7 h 145"/>
                  <a:gd name="T20" fmla="*/ 34 w 48"/>
                  <a:gd name="T21" fmla="*/ 7 h 145"/>
                  <a:gd name="T22" fmla="*/ 38 w 48"/>
                  <a:gd name="T23" fmla="*/ 7 h 145"/>
                  <a:gd name="T24" fmla="*/ 38 w 48"/>
                  <a:gd name="T25" fmla="*/ 7 h 145"/>
                  <a:gd name="T26" fmla="*/ 41 w 48"/>
                  <a:gd name="T27" fmla="*/ 11 h 145"/>
                  <a:gd name="T28" fmla="*/ 45 w 48"/>
                  <a:gd name="T29" fmla="*/ 11 h 145"/>
                  <a:gd name="T30" fmla="*/ 48 w 48"/>
                  <a:gd name="T31" fmla="*/ 11 h 145"/>
                  <a:gd name="T32" fmla="*/ 48 w 48"/>
                  <a:gd name="T33" fmla="*/ 11 h 145"/>
                  <a:gd name="T34" fmla="*/ 48 w 48"/>
                  <a:gd name="T35" fmla="*/ 28 h 145"/>
                  <a:gd name="T36" fmla="*/ 48 w 48"/>
                  <a:gd name="T37" fmla="*/ 45 h 145"/>
                  <a:gd name="T38" fmla="*/ 45 w 48"/>
                  <a:gd name="T39" fmla="*/ 62 h 145"/>
                  <a:gd name="T40" fmla="*/ 45 w 48"/>
                  <a:gd name="T41" fmla="*/ 80 h 145"/>
                  <a:gd name="T42" fmla="*/ 45 w 48"/>
                  <a:gd name="T43" fmla="*/ 97 h 145"/>
                  <a:gd name="T44" fmla="*/ 45 w 48"/>
                  <a:gd name="T45" fmla="*/ 114 h 145"/>
                  <a:gd name="T46" fmla="*/ 41 w 48"/>
                  <a:gd name="T47" fmla="*/ 128 h 145"/>
                  <a:gd name="T48" fmla="*/ 41 w 48"/>
                  <a:gd name="T49" fmla="*/ 145 h 145"/>
                  <a:gd name="T50" fmla="*/ 41 w 48"/>
                  <a:gd name="T51" fmla="*/ 142 h 145"/>
                  <a:gd name="T52" fmla="*/ 38 w 48"/>
                  <a:gd name="T53" fmla="*/ 142 h 145"/>
                  <a:gd name="T54" fmla="*/ 34 w 48"/>
                  <a:gd name="T55" fmla="*/ 142 h 145"/>
                  <a:gd name="T56" fmla="*/ 31 w 48"/>
                  <a:gd name="T57" fmla="*/ 138 h 145"/>
                  <a:gd name="T58" fmla="*/ 27 w 48"/>
                  <a:gd name="T59" fmla="*/ 138 h 145"/>
                  <a:gd name="T60" fmla="*/ 27 w 48"/>
                  <a:gd name="T61" fmla="*/ 135 h 145"/>
                  <a:gd name="T62" fmla="*/ 24 w 48"/>
                  <a:gd name="T63" fmla="*/ 135 h 145"/>
                  <a:gd name="T64" fmla="*/ 20 w 48"/>
                  <a:gd name="T65" fmla="*/ 131 h 145"/>
                  <a:gd name="T66" fmla="*/ 17 w 48"/>
                  <a:gd name="T67" fmla="*/ 131 h 145"/>
                  <a:gd name="T68" fmla="*/ 17 w 48"/>
                  <a:gd name="T69" fmla="*/ 128 h 145"/>
                  <a:gd name="T70" fmla="*/ 14 w 48"/>
                  <a:gd name="T71" fmla="*/ 128 h 145"/>
                  <a:gd name="T72" fmla="*/ 10 w 48"/>
                  <a:gd name="T73" fmla="*/ 124 h 145"/>
                  <a:gd name="T74" fmla="*/ 7 w 48"/>
                  <a:gd name="T75" fmla="*/ 121 h 145"/>
                  <a:gd name="T76" fmla="*/ 7 w 48"/>
                  <a:gd name="T77" fmla="*/ 118 h 145"/>
                  <a:gd name="T78" fmla="*/ 3 w 48"/>
                  <a:gd name="T79" fmla="*/ 118 h 145"/>
                  <a:gd name="T80" fmla="*/ 0 w 48"/>
                  <a:gd name="T81" fmla="*/ 114 h 145"/>
                  <a:gd name="T82" fmla="*/ 0 w 48"/>
                  <a:gd name="T83" fmla="*/ 100 h 145"/>
                  <a:gd name="T84" fmla="*/ 0 w 48"/>
                  <a:gd name="T85" fmla="*/ 87 h 145"/>
                  <a:gd name="T86" fmla="*/ 0 w 48"/>
                  <a:gd name="T87" fmla="*/ 69 h 145"/>
                  <a:gd name="T88" fmla="*/ 0 w 48"/>
                  <a:gd name="T89" fmla="*/ 56 h 145"/>
                  <a:gd name="T90" fmla="*/ 3 w 48"/>
                  <a:gd name="T91" fmla="*/ 38 h 145"/>
                  <a:gd name="T92" fmla="*/ 3 w 48"/>
                  <a:gd name="T93" fmla="*/ 24 h 145"/>
                  <a:gd name="T94" fmla="*/ 7 w 48"/>
                  <a:gd name="T95" fmla="*/ 11 h 145"/>
                  <a:gd name="T96" fmla="*/ 7 w 48"/>
                  <a:gd name="T97" fmla="*/ 0 h 14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8"/>
                  <a:gd name="T148" fmla="*/ 0 h 145"/>
                  <a:gd name="T149" fmla="*/ 48 w 48"/>
                  <a:gd name="T150" fmla="*/ 145 h 14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8" h="145">
                    <a:moveTo>
                      <a:pt x="7" y="0"/>
                    </a:moveTo>
                    <a:lnTo>
                      <a:pt x="10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7" y="4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7" y="4"/>
                    </a:lnTo>
                    <a:lnTo>
                      <a:pt x="27" y="7"/>
                    </a:lnTo>
                    <a:lnTo>
                      <a:pt x="31" y="7"/>
                    </a:lnTo>
                    <a:lnTo>
                      <a:pt x="34" y="7"/>
                    </a:lnTo>
                    <a:lnTo>
                      <a:pt x="38" y="7"/>
                    </a:lnTo>
                    <a:lnTo>
                      <a:pt x="41" y="11"/>
                    </a:lnTo>
                    <a:lnTo>
                      <a:pt x="45" y="11"/>
                    </a:lnTo>
                    <a:lnTo>
                      <a:pt x="48" y="11"/>
                    </a:lnTo>
                    <a:lnTo>
                      <a:pt x="48" y="28"/>
                    </a:lnTo>
                    <a:lnTo>
                      <a:pt x="48" y="45"/>
                    </a:lnTo>
                    <a:lnTo>
                      <a:pt x="45" y="62"/>
                    </a:lnTo>
                    <a:lnTo>
                      <a:pt x="45" y="80"/>
                    </a:lnTo>
                    <a:lnTo>
                      <a:pt x="45" y="97"/>
                    </a:lnTo>
                    <a:lnTo>
                      <a:pt x="45" y="114"/>
                    </a:lnTo>
                    <a:lnTo>
                      <a:pt x="41" y="128"/>
                    </a:lnTo>
                    <a:lnTo>
                      <a:pt x="41" y="145"/>
                    </a:lnTo>
                    <a:lnTo>
                      <a:pt x="41" y="142"/>
                    </a:lnTo>
                    <a:lnTo>
                      <a:pt x="38" y="142"/>
                    </a:lnTo>
                    <a:lnTo>
                      <a:pt x="34" y="142"/>
                    </a:lnTo>
                    <a:lnTo>
                      <a:pt x="31" y="138"/>
                    </a:lnTo>
                    <a:lnTo>
                      <a:pt x="27" y="138"/>
                    </a:lnTo>
                    <a:lnTo>
                      <a:pt x="27" y="135"/>
                    </a:lnTo>
                    <a:lnTo>
                      <a:pt x="24" y="135"/>
                    </a:lnTo>
                    <a:lnTo>
                      <a:pt x="20" y="131"/>
                    </a:lnTo>
                    <a:lnTo>
                      <a:pt x="17" y="131"/>
                    </a:lnTo>
                    <a:lnTo>
                      <a:pt x="17" y="128"/>
                    </a:lnTo>
                    <a:lnTo>
                      <a:pt x="14" y="128"/>
                    </a:lnTo>
                    <a:lnTo>
                      <a:pt x="10" y="124"/>
                    </a:lnTo>
                    <a:lnTo>
                      <a:pt x="7" y="121"/>
                    </a:lnTo>
                    <a:lnTo>
                      <a:pt x="7" y="118"/>
                    </a:lnTo>
                    <a:lnTo>
                      <a:pt x="3" y="118"/>
                    </a:lnTo>
                    <a:lnTo>
                      <a:pt x="0" y="114"/>
                    </a:lnTo>
                    <a:lnTo>
                      <a:pt x="0" y="100"/>
                    </a:lnTo>
                    <a:lnTo>
                      <a:pt x="0" y="87"/>
                    </a:lnTo>
                    <a:lnTo>
                      <a:pt x="0" y="69"/>
                    </a:lnTo>
                    <a:lnTo>
                      <a:pt x="0" y="56"/>
                    </a:lnTo>
                    <a:lnTo>
                      <a:pt x="3" y="38"/>
                    </a:lnTo>
                    <a:lnTo>
                      <a:pt x="3" y="24"/>
                    </a:lnTo>
                    <a:lnTo>
                      <a:pt x="7" y="1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BCA0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13" name="Freeform 1342">
                <a:extLst>
                  <a:ext uri="{FF2B5EF4-FFF2-40B4-BE49-F238E27FC236}">
                    <a16:creationId xmlns:a16="http://schemas.microsoft.com/office/drawing/2014/main" id="{4A09199E-639F-417B-8FF6-4B598C0EB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3"/>
                <a:ext cx="48" cy="138"/>
              </a:xfrm>
              <a:custGeom>
                <a:avLst/>
                <a:gdLst>
                  <a:gd name="T0" fmla="*/ 7 w 48"/>
                  <a:gd name="T1" fmla="*/ 0 h 138"/>
                  <a:gd name="T2" fmla="*/ 10 w 48"/>
                  <a:gd name="T3" fmla="*/ 0 h 138"/>
                  <a:gd name="T4" fmla="*/ 14 w 48"/>
                  <a:gd name="T5" fmla="*/ 0 h 138"/>
                  <a:gd name="T6" fmla="*/ 14 w 48"/>
                  <a:gd name="T7" fmla="*/ 0 h 138"/>
                  <a:gd name="T8" fmla="*/ 17 w 48"/>
                  <a:gd name="T9" fmla="*/ 4 h 138"/>
                  <a:gd name="T10" fmla="*/ 20 w 48"/>
                  <a:gd name="T11" fmla="*/ 4 h 138"/>
                  <a:gd name="T12" fmla="*/ 24 w 48"/>
                  <a:gd name="T13" fmla="*/ 4 h 138"/>
                  <a:gd name="T14" fmla="*/ 24 w 48"/>
                  <a:gd name="T15" fmla="*/ 4 h 138"/>
                  <a:gd name="T16" fmla="*/ 27 w 48"/>
                  <a:gd name="T17" fmla="*/ 4 h 138"/>
                  <a:gd name="T18" fmla="*/ 31 w 48"/>
                  <a:gd name="T19" fmla="*/ 7 h 138"/>
                  <a:gd name="T20" fmla="*/ 34 w 48"/>
                  <a:gd name="T21" fmla="*/ 7 h 138"/>
                  <a:gd name="T22" fmla="*/ 34 w 48"/>
                  <a:gd name="T23" fmla="*/ 7 h 138"/>
                  <a:gd name="T24" fmla="*/ 38 w 48"/>
                  <a:gd name="T25" fmla="*/ 7 h 138"/>
                  <a:gd name="T26" fmla="*/ 41 w 48"/>
                  <a:gd name="T27" fmla="*/ 7 h 138"/>
                  <a:gd name="T28" fmla="*/ 41 w 48"/>
                  <a:gd name="T29" fmla="*/ 11 h 138"/>
                  <a:gd name="T30" fmla="*/ 45 w 48"/>
                  <a:gd name="T31" fmla="*/ 11 h 138"/>
                  <a:gd name="T32" fmla="*/ 48 w 48"/>
                  <a:gd name="T33" fmla="*/ 11 h 138"/>
                  <a:gd name="T34" fmla="*/ 48 w 48"/>
                  <a:gd name="T35" fmla="*/ 28 h 138"/>
                  <a:gd name="T36" fmla="*/ 45 w 48"/>
                  <a:gd name="T37" fmla="*/ 42 h 138"/>
                  <a:gd name="T38" fmla="*/ 45 w 48"/>
                  <a:gd name="T39" fmla="*/ 59 h 138"/>
                  <a:gd name="T40" fmla="*/ 41 w 48"/>
                  <a:gd name="T41" fmla="*/ 76 h 138"/>
                  <a:gd name="T42" fmla="*/ 41 w 48"/>
                  <a:gd name="T43" fmla="*/ 90 h 138"/>
                  <a:gd name="T44" fmla="*/ 41 w 48"/>
                  <a:gd name="T45" fmla="*/ 107 h 138"/>
                  <a:gd name="T46" fmla="*/ 41 w 48"/>
                  <a:gd name="T47" fmla="*/ 124 h 138"/>
                  <a:gd name="T48" fmla="*/ 41 w 48"/>
                  <a:gd name="T49" fmla="*/ 138 h 138"/>
                  <a:gd name="T50" fmla="*/ 38 w 48"/>
                  <a:gd name="T51" fmla="*/ 138 h 138"/>
                  <a:gd name="T52" fmla="*/ 34 w 48"/>
                  <a:gd name="T53" fmla="*/ 135 h 138"/>
                  <a:gd name="T54" fmla="*/ 34 w 48"/>
                  <a:gd name="T55" fmla="*/ 135 h 138"/>
                  <a:gd name="T56" fmla="*/ 31 w 48"/>
                  <a:gd name="T57" fmla="*/ 131 h 138"/>
                  <a:gd name="T58" fmla="*/ 27 w 48"/>
                  <a:gd name="T59" fmla="*/ 131 h 138"/>
                  <a:gd name="T60" fmla="*/ 24 w 48"/>
                  <a:gd name="T61" fmla="*/ 131 h 138"/>
                  <a:gd name="T62" fmla="*/ 24 w 48"/>
                  <a:gd name="T63" fmla="*/ 128 h 138"/>
                  <a:gd name="T64" fmla="*/ 20 w 48"/>
                  <a:gd name="T65" fmla="*/ 128 h 138"/>
                  <a:gd name="T66" fmla="*/ 17 w 48"/>
                  <a:gd name="T67" fmla="*/ 124 h 138"/>
                  <a:gd name="T68" fmla="*/ 14 w 48"/>
                  <a:gd name="T69" fmla="*/ 124 h 138"/>
                  <a:gd name="T70" fmla="*/ 14 w 48"/>
                  <a:gd name="T71" fmla="*/ 121 h 138"/>
                  <a:gd name="T72" fmla="*/ 10 w 48"/>
                  <a:gd name="T73" fmla="*/ 118 h 138"/>
                  <a:gd name="T74" fmla="*/ 7 w 48"/>
                  <a:gd name="T75" fmla="*/ 118 h 138"/>
                  <a:gd name="T76" fmla="*/ 7 w 48"/>
                  <a:gd name="T77" fmla="*/ 114 h 138"/>
                  <a:gd name="T78" fmla="*/ 3 w 48"/>
                  <a:gd name="T79" fmla="*/ 111 h 138"/>
                  <a:gd name="T80" fmla="*/ 0 w 48"/>
                  <a:gd name="T81" fmla="*/ 107 h 138"/>
                  <a:gd name="T82" fmla="*/ 0 w 48"/>
                  <a:gd name="T83" fmla="*/ 93 h 138"/>
                  <a:gd name="T84" fmla="*/ 0 w 48"/>
                  <a:gd name="T85" fmla="*/ 80 h 138"/>
                  <a:gd name="T86" fmla="*/ 0 w 48"/>
                  <a:gd name="T87" fmla="*/ 66 h 138"/>
                  <a:gd name="T88" fmla="*/ 3 w 48"/>
                  <a:gd name="T89" fmla="*/ 52 h 138"/>
                  <a:gd name="T90" fmla="*/ 3 w 48"/>
                  <a:gd name="T91" fmla="*/ 38 h 138"/>
                  <a:gd name="T92" fmla="*/ 3 w 48"/>
                  <a:gd name="T93" fmla="*/ 24 h 138"/>
                  <a:gd name="T94" fmla="*/ 7 w 48"/>
                  <a:gd name="T95" fmla="*/ 11 h 138"/>
                  <a:gd name="T96" fmla="*/ 7 w 48"/>
                  <a:gd name="T97" fmla="*/ 0 h 13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8"/>
                  <a:gd name="T148" fmla="*/ 0 h 138"/>
                  <a:gd name="T149" fmla="*/ 48 w 48"/>
                  <a:gd name="T150" fmla="*/ 138 h 13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8" h="138">
                    <a:moveTo>
                      <a:pt x="7" y="0"/>
                    </a:moveTo>
                    <a:lnTo>
                      <a:pt x="10" y="0"/>
                    </a:lnTo>
                    <a:lnTo>
                      <a:pt x="14" y="0"/>
                    </a:lnTo>
                    <a:lnTo>
                      <a:pt x="17" y="4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7" y="4"/>
                    </a:lnTo>
                    <a:lnTo>
                      <a:pt x="31" y="7"/>
                    </a:lnTo>
                    <a:lnTo>
                      <a:pt x="34" y="7"/>
                    </a:lnTo>
                    <a:lnTo>
                      <a:pt x="38" y="7"/>
                    </a:lnTo>
                    <a:lnTo>
                      <a:pt x="41" y="7"/>
                    </a:lnTo>
                    <a:lnTo>
                      <a:pt x="41" y="11"/>
                    </a:lnTo>
                    <a:lnTo>
                      <a:pt x="45" y="11"/>
                    </a:lnTo>
                    <a:lnTo>
                      <a:pt x="48" y="11"/>
                    </a:lnTo>
                    <a:lnTo>
                      <a:pt x="48" y="28"/>
                    </a:lnTo>
                    <a:lnTo>
                      <a:pt x="45" y="42"/>
                    </a:lnTo>
                    <a:lnTo>
                      <a:pt x="45" y="59"/>
                    </a:lnTo>
                    <a:lnTo>
                      <a:pt x="41" y="76"/>
                    </a:lnTo>
                    <a:lnTo>
                      <a:pt x="41" y="90"/>
                    </a:lnTo>
                    <a:lnTo>
                      <a:pt x="41" y="107"/>
                    </a:lnTo>
                    <a:lnTo>
                      <a:pt x="41" y="124"/>
                    </a:lnTo>
                    <a:lnTo>
                      <a:pt x="41" y="138"/>
                    </a:lnTo>
                    <a:lnTo>
                      <a:pt x="38" y="138"/>
                    </a:lnTo>
                    <a:lnTo>
                      <a:pt x="34" y="135"/>
                    </a:lnTo>
                    <a:lnTo>
                      <a:pt x="31" y="131"/>
                    </a:lnTo>
                    <a:lnTo>
                      <a:pt x="27" y="131"/>
                    </a:lnTo>
                    <a:lnTo>
                      <a:pt x="24" y="131"/>
                    </a:lnTo>
                    <a:lnTo>
                      <a:pt x="24" y="128"/>
                    </a:lnTo>
                    <a:lnTo>
                      <a:pt x="20" y="128"/>
                    </a:lnTo>
                    <a:lnTo>
                      <a:pt x="17" y="124"/>
                    </a:lnTo>
                    <a:lnTo>
                      <a:pt x="14" y="124"/>
                    </a:lnTo>
                    <a:lnTo>
                      <a:pt x="14" y="121"/>
                    </a:lnTo>
                    <a:lnTo>
                      <a:pt x="10" y="118"/>
                    </a:lnTo>
                    <a:lnTo>
                      <a:pt x="7" y="118"/>
                    </a:lnTo>
                    <a:lnTo>
                      <a:pt x="7" y="114"/>
                    </a:lnTo>
                    <a:lnTo>
                      <a:pt x="3" y="111"/>
                    </a:lnTo>
                    <a:lnTo>
                      <a:pt x="0" y="107"/>
                    </a:lnTo>
                    <a:lnTo>
                      <a:pt x="0" y="93"/>
                    </a:lnTo>
                    <a:lnTo>
                      <a:pt x="0" y="80"/>
                    </a:lnTo>
                    <a:lnTo>
                      <a:pt x="0" y="66"/>
                    </a:lnTo>
                    <a:lnTo>
                      <a:pt x="3" y="52"/>
                    </a:lnTo>
                    <a:lnTo>
                      <a:pt x="3" y="38"/>
                    </a:lnTo>
                    <a:lnTo>
                      <a:pt x="3" y="24"/>
                    </a:lnTo>
                    <a:lnTo>
                      <a:pt x="7" y="1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C1A5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14" name="Freeform 1343">
                <a:extLst>
                  <a:ext uri="{FF2B5EF4-FFF2-40B4-BE49-F238E27FC236}">
                    <a16:creationId xmlns:a16="http://schemas.microsoft.com/office/drawing/2014/main" id="{0967F076-2943-4956-B0A2-602B59B759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3"/>
                <a:ext cx="45" cy="131"/>
              </a:xfrm>
              <a:custGeom>
                <a:avLst/>
                <a:gdLst>
                  <a:gd name="T0" fmla="*/ 7 w 45"/>
                  <a:gd name="T1" fmla="*/ 0 h 131"/>
                  <a:gd name="T2" fmla="*/ 10 w 45"/>
                  <a:gd name="T3" fmla="*/ 0 h 131"/>
                  <a:gd name="T4" fmla="*/ 14 w 45"/>
                  <a:gd name="T5" fmla="*/ 0 h 131"/>
                  <a:gd name="T6" fmla="*/ 14 w 45"/>
                  <a:gd name="T7" fmla="*/ 0 h 131"/>
                  <a:gd name="T8" fmla="*/ 17 w 45"/>
                  <a:gd name="T9" fmla="*/ 4 h 131"/>
                  <a:gd name="T10" fmla="*/ 20 w 45"/>
                  <a:gd name="T11" fmla="*/ 4 h 131"/>
                  <a:gd name="T12" fmla="*/ 20 w 45"/>
                  <a:gd name="T13" fmla="*/ 4 h 131"/>
                  <a:gd name="T14" fmla="*/ 24 w 45"/>
                  <a:gd name="T15" fmla="*/ 4 h 131"/>
                  <a:gd name="T16" fmla="*/ 27 w 45"/>
                  <a:gd name="T17" fmla="*/ 4 h 131"/>
                  <a:gd name="T18" fmla="*/ 31 w 45"/>
                  <a:gd name="T19" fmla="*/ 7 h 131"/>
                  <a:gd name="T20" fmla="*/ 31 w 45"/>
                  <a:gd name="T21" fmla="*/ 7 h 131"/>
                  <a:gd name="T22" fmla="*/ 34 w 45"/>
                  <a:gd name="T23" fmla="*/ 7 h 131"/>
                  <a:gd name="T24" fmla="*/ 38 w 45"/>
                  <a:gd name="T25" fmla="*/ 7 h 131"/>
                  <a:gd name="T26" fmla="*/ 38 w 45"/>
                  <a:gd name="T27" fmla="*/ 7 h 131"/>
                  <a:gd name="T28" fmla="*/ 41 w 45"/>
                  <a:gd name="T29" fmla="*/ 11 h 131"/>
                  <a:gd name="T30" fmla="*/ 45 w 45"/>
                  <a:gd name="T31" fmla="*/ 11 h 131"/>
                  <a:gd name="T32" fmla="*/ 45 w 45"/>
                  <a:gd name="T33" fmla="*/ 11 h 131"/>
                  <a:gd name="T34" fmla="*/ 45 w 45"/>
                  <a:gd name="T35" fmla="*/ 24 h 131"/>
                  <a:gd name="T36" fmla="*/ 45 w 45"/>
                  <a:gd name="T37" fmla="*/ 42 h 131"/>
                  <a:gd name="T38" fmla="*/ 41 w 45"/>
                  <a:gd name="T39" fmla="*/ 56 h 131"/>
                  <a:gd name="T40" fmla="*/ 41 w 45"/>
                  <a:gd name="T41" fmla="*/ 73 h 131"/>
                  <a:gd name="T42" fmla="*/ 41 w 45"/>
                  <a:gd name="T43" fmla="*/ 87 h 131"/>
                  <a:gd name="T44" fmla="*/ 41 w 45"/>
                  <a:gd name="T45" fmla="*/ 100 h 131"/>
                  <a:gd name="T46" fmla="*/ 41 w 45"/>
                  <a:gd name="T47" fmla="*/ 118 h 131"/>
                  <a:gd name="T48" fmla="*/ 41 w 45"/>
                  <a:gd name="T49" fmla="*/ 131 h 131"/>
                  <a:gd name="T50" fmla="*/ 38 w 45"/>
                  <a:gd name="T51" fmla="*/ 131 h 131"/>
                  <a:gd name="T52" fmla="*/ 34 w 45"/>
                  <a:gd name="T53" fmla="*/ 128 h 131"/>
                  <a:gd name="T54" fmla="*/ 31 w 45"/>
                  <a:gd name="T55" fmla="*/ 128 h 131"/>
                  <a:gd name="T56" fmla="*/ 27 w 45"/>
                  <a:gd name="T57" fmla="*/ 124 h 131"/>
                  <a:gd name="T58" fmla="*/ 27 w 45"/>
                  <a:gd name="T59" fmla="*/ 124 h 131"/>
                  <a:gd name="T60" fmla="*/ 24 w 45"/>
                  <a:gd name="T61" fmla="*/ 124 h 131"/>
                  <a:gd name="T62" fmla="*/ 20 w 45"/>
                  <a:gd name="T63" fmla="*/ 121 h 131"/>
                  <a:gd name="T64" fmla="*/ 20 w 45"/>
                  <a:gd name="T65" fmla="*/ 121 h 131"/>
                  <a:gd name="T66" fmla="*/ 17 w 45"/>
                  <a:gd name="T67" fmla="*/ 118 h 131"/>
                  <a:gd name="T68" fmla="*/ 14 w 45"/>
                  <a:gd name="T69" fmla="*/ 118 h 131"/>
                  <a:gd name="T70" fmla="*/ 10 w 45"/>
                  <a:gd name="T71" fmla="*/ 114 h 131"/>
                  <a:gd name="T72" fmla="*/ 10 w 45"/>
                  <a:gd name="T73" fmla="*/ 114 h 131"/>
                  <a:gd name="T74" fmla="*/ 7 w 45"/>
                  <a:gd name="T75" fmla="*/ 111 h 131"/>
                  <a:gd name="T76" fmla="*/ 7 w 45"/>
                  <a:gd name="T77" fmla="*/ 107 h 131"/>
                  <a:gd name="T78" fmla="*/ 3 w 45"/>
                  <a:gd name="T79" fmla="*/ 107 h 131"/>
                  <a:gd name="T80" fmla="*/ 0 w 45"/>
                  <a:gd name="T81" fmla="*/ 104 h 131"/>
                  <a:gd name="T82" fmla="*/ 0 w 45"/>
                  <a:gd name="T83" fmla="*/ 90 h 131"/>
                  <a:gd name="T84" fmla="*/ 0 w 45"/>
                  <a:gd name="T85" fmla="*/ 76 h 131"/>
                  <a:gd name="T86" fmla="*/ 0 w 45"/>
                  <a:gd name="T87" fmla="*/ 62 h 131"/>
                  <a:gd name="T88" fmla="*/ 3 w 45"/>
                  <a:gd name="T89" fmla="*/ 49 h 131"/>
                  <a:gd name="T90" fmla="*/ 3 w 45"/>
                  <a:gd name="T91" fmla="*/ 35 h 131"/>
                  <a:gd name="T92" fmla="*/ 3 w 45"/>
                  <a:gd name="T93" fmla="*/ 24 h 131"/>
                  <a:gd name="T94" fmla="*/ 7 w 45"/>
                  <a:gd name="T95" fmla="*/ 11 h 131"/>
                  <a:gd name="T96" fmla="*/ 7 w 45"/>
                  <a:gd name="T97" fmla="*/ 0 h 13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"/>
                  <a:gd name="T148" fmla="*/ 0 h 131"/>
                  <a:gd name="T149" fmla="*/ 45 w 45"/>
                  <a:gd name="T150" fmla="*/ 131 h 13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" h="131">
                    <a:moveTo>
                      <a:pt x="7" y="0"/>
                    </a:moveTo>
                    <a:lnTo>
                      <a:pt x="10" y="0"/>
                    </a:lnTo>
                    <a:lnTo>
                      <a:pt x="14" y="0"/>
                    </a:lnTo>
                    <a:lnTo>
                      <a:pt x="17" y="4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7" y="4"/>
                    </a:lnTo>
                    <a:lnTo>
                      <a:pt x="31" y="7"/>
                    </a:lnTo>
                    <a:lnTo>
                      <a:pt x="34" y="7"/>
                    </a:lnTo>
                    <a:lnTo>
                      <a:pt x="38" y="7"/>
                    </a:lnTo>
                    <a:lnTo>
                      <a:pt x="41" y="11"/>
                    </a:lnTo>
                    <a:lnTo>
                      <a:pt x="45" y="11"/>
                    </a:lnTo>
                    <a:lnTo>
                      <a:pt x="45" y="24"/>
                    </a:lnTo>
                    <a:lnTo>
                      <a:pt x="45" y="42"/>
                    </a:lnTo>
                    <a:lnTo>
                      <a:pt x="41" y="56"/>
                    </a:lnTo>
                    <a:lnTo>
                      <a:pt x="41" y="73"/>
                    </a:lnTo>
                    <a:lnTo>
                      <a:pt x="41" y="87"/>
                    </a:lnTo>
                    <a:lnTo>
                      <a:pt x="41" y="100"/>
                    </a:lnTo>
                    <a:lnTo>
                      <a:pt x="41" y="118"/>
                    </a:lnTo>
                    <a:lnTo>
                      <a:pt x="41" y="131"/>
                    </a:lnTo>
                    <a:lnTo>
                      <a:pt x="38" y="131"/>
                    </a:lnTo>
                    <a:lnTo>
                      <a:pt x="34" y="128"/>
                    </a:lnTo>
                    <a:lnTo>
                      <a:pt x="31" y="128"/>
                    </a:lnTo>
                    <a:lnTo>
                      <a:pt x="27" y="124"/>
                    </a:lnTo>
                    <a:lnTo>
                      <a:pt x="24" y="124"/>
                    </a:lnTo>
                    <a:lnTo>
                      <a:pt x="20" y="121"/>
                    </a:lnTo>
                    <a:lnTo>
                      <a:pt x="17" y="118"/>
                    </a:lnTo>
                    <a:lnTo>
                      <a:pt x="14" y="118"/>
                    </a:lnTo>
                    <a:lnTo>
                      <a:pt x="10" y="114"/>
                    </a:lnTo>
                    <a:lnTo>
                      <a:pt x="7" y="111"/>
                    </a:lnTo>
                    <a:lnTo>
                      <a:pt x="7" y="107"/>
                    </a:lnTo>
                    <a:lnTo>
                      <a:pt x="3" y="107"/>
                    </a:lnTo>
                    <a:lnTo>
                      <a:pt x="0" y="104"/>
                    </a:lnTo>
                    <a:lnTo>
                      <a:pt x="0" y="90"/>
                    </a:lnTo>
                    <a:lnTo>
                      <a:pt x="0" y="76"/>
                    </a:lnTo>
                    <a:lnTo>
                      <a:pt x="0" y="62"/>
                    </a:lnTo>
                    <a:lnTo>
                      <a:pt x="3" y="49"/>
                    </a:lnTo>
                    <a:lnTo>
                      <a:pt x="3" y="35"/>
                    </a:lnTo>
                    <a:lnTo>
                      <a:pt x="3" y="24"/>
                    </a:lnTo>
                    <a:lnTo>
                      <a:pt x="7" y="1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C9AD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15" name="Freeform 1344">
                <a:extLst>
                  <a:ext uri="{FF2B5EF4-FFF2-40B4-BE49-F238E27FC236}">
                    <a16:creationId xmlns:a16="http://schemas.microsoft.com/office/drawing/2014/main" id="{4A6BF8EC-978A-4358-B0FC-1F186386C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3"/>
                <a:ext cx="45" cy="124"/>
              </a:xfrm>
              <a:custGeom>
                <a:avLst/>
                <a:gdLst>
                  <a:gd name="T0" fmla="*/ 7 w 45"/>
                  <a:gd name="T1" fmla="*/ 0 h 124"/>
                  <a:gd name="T2" fmla="*/ 10 w 45"/>
                  <a:gd name="T3" fmla="*/ 0 h 124"/>
                  <a:gd name="T4" fmla="*/ 14 w 45"/>
                  <a:gd name="T5" fmla="*/ 0 h 124"/>
                  <a:gd name="T6" fmla="*/ 14 w 45"/>
                  <a:gd name="T7" fmla="*/ 0 h 124"/>
                  <a:gd name="T8" fmla="*/ 17 w 45"/>
                  <a:gd name="T9" fmla="*/ 4 h 124"/>
                  <a:gd name="T10" fmla="*/ 20 w 45"/>
                  <a:gd name="T11" fmla="*/ 4 h 124"/>
                  <a:gd name="T12" fmla="*/ 20 w 45"/>
                  <a:gd name="T13" fmla="*/ 4 h 124"/>
                  <a:gd name="T14" fmla="*/ 24 w 45"/>
                  <a:gd name="T15" fmla="*/ 4 h 124"/>
                  <a:gd name="T16" fmla="*/ 27 w 45"/>
                  <a:gd name="T17" fmla="*/ 4 h 124"/>
                  <a:gd name="T18" fmla="*/ 27 w 45"/>
                  <a:gd name="T19" fmla="*/ 7 h 124"/>
                  <a:gd name="T20" fmla="*/ 31 w 45"/>
                  <a:gd name="T21" fmla="*/ 7 h 124"/>
                  <a:gd name="T22" fmla="*/ 34 w 45"/>
                  <a:gd name="T23" fmla="*/ 7 h 124"/>
                  <a:gd name="T24" fmla="*/ 34 w 45"/>
                  <a:gd name="T25" fmla="*/ 7 h 124"/>
                  <a:gd name="T26" fmla="*/ 38 w 45"/>
                  <a:gd name="T27" fmla="*/ 7 h 124"/>
                  <a:gd name="T28" fmla="*/ 41 w 45"/>
                  <a:gd name="T29" fmla="*/ 7 h 124"/>
                  <a:gd name="T30" fmla="*/ 41 w 45"/>
                  <a:gd name="T31" fmla="*/ 11 h 124"/>
                  <a:gd name="T32" fmla="*/ 45 w 45"/>
                  <a:gd name="T33" fmla="*/ 11 h 124"/>
                  <a:gd name="T34" fmla="*/ 45 w 45"/>
                  <a:gd name="T35" fmla="*/ 24 h 124"/>
                  <a:gd name="T36" fmla="*/ 41 w 45"/>
                  <a:gd name="T37" fmla="*/ 38 h 124"/>
                  <a:gd name="T38" fmla="*/ 41 w 45"/>
                  <a:gd name="T39" fmla="*/ 52 h 124"/>
                  <a:gd name="T40" fmla="*/ 41 w 45"/>
                  <a:gd name="T41" fmla="*/ 69 h 124"/>
                  <a:gd name="T42" fmla="*/ 38 w 45"/>
                  <a:gd name="T43" fmla="*/ 83 h 124"/>
                  <a:gd name="T44" fmla="*/ 38 w 45"/>
                  <a:gd name="T45" fmla="*/ 97 h 124"/>
                  <a:gd name="T46" fmla="*/ 38 w 45"/>
                  <a:gd name="T47" fmla="*/ 111 h 124"/>
                  <a:gd name="T48" fmla="*/ 38 w 45"/>
                  <a:gd name="T49" fmla="*/ 124 h 124"/>
                  <a:gd name="T50" fmla="*/ 34 w 45"/>
                  <a:gd name="T51" fmla="*/ 124 h 124"/>
                  <a:gd name="T52" fmla="*/ 34 w 45"/>
                  <a:gd name="T53" fmla="*/ 121 h 124"/>
                  <a:gd name="T54" fmla="*/ 31 w 45"/>
                  <a:gd name="T55" fmla="*/ 121 h 124"/>
                  <a:gd name="T56" fmla="*/ 27 w 45"/>
                  <a:gd name="T57" fmla="*/ 121 h 124"/>
                  <a:gd name="T58" fmla="*/ 24 w 45"/>
                  <a:gd name="T59" fmla="*/ 118 h 124"/>
                  <a:gd name="T60" fmla="*/ 24 w 45"/>
                  <a:gd name="T61" fmla="*/ 118 h 124"/>
                  <a:gd name="T62" fmla="*/ 20 w 45"/>
                  <a:gd name="T63" fmla="*/ 118 h 124"/>
                  <a:gd name="T64" fmla="*/ 17 w 45"/>
                  <a:gd name="T65" fmla="*/ 114 h 124"/>
                  <a:gd name="T66" fmla="*/ 17 w 45"/>
                  <a:gd name="T67" fmla="*/ 114 h 124"/>
                  <a:gd name="T68" fmla="*/ 14 w 45"/>
                  <a:gd name="T69" fmla="*/ 111 h 124"/>
                  <a:gd name="T70" fmla="*/ 10 w 45"/>
                  <a:gd name="T71" fmla="*/ 111 h 124"/>
                  <a:gd name="T72" fmla="*/ 10 w 45"/>
                  <a:gd name="T73" fmla="*/ 107 h 124"/>
                  <a:gd name="T74" fmla="*/ 7 w 45"/>
                  <a:gd name="T75" fmla="*/ 107 h 124"/>
                  <a:gd name="T76" fmla="*/ 7 w 45"/>
                  <a:gd name="T77" fmla="*/ 104 h 124"/>
                  <a:gd name="T78" fmla="*/ 3 w 45"/>
                  <a:gd name="T79" fmla="*/ 100 h 124"/>
                  <a:gd name="T80" fmla="*/ 0 w 45"/>
                  <a:gd name="T81" fmla="*/ 97 h 124"/>
                  <a:gd name="T82" fmla="*/ 0 w 45"/>
                  <a:gd name="T83" fmla="*/ 87 h 124"/>
                  <a:gd name="T84" fmla="*/ 0 w 45"/>
                  <a:gd name="T85" fmla="*/ 73 h 124"/>
                  <a:gd name="T86" fmla="*/ 0 w 45"/>
                  <a:gd name="T87" fmla="*/ 59 h 124"/>
                  <a:gd name="T88" fmla="*/ 3 w 45"/>
                  <a:gd name="T89" fmla="*/ 49 h 124"/>
                  <a:gd name="T90" fmla="*/ 3 w 45"/>
                  <a:gd name="T91" fmla="*/ 35 h 124"/>
                  <a:gd name="T92" fmla="*/ 3 w 45"/>
                  <a:gd name="T93" fmla="*/ 21 h 124"/>
                  <a:gd name="T94" fmla="*/ 7 w 45"/>
                  <a:gd name="T95" fmla="*/ 11 h 124"/>
                  <a:gd name="T96" fmla="*/ 7 w 45"/>
                  <a:gd name="T97" fmla="*/ 0 h 1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"/>
                  <a:gd name="T148" fmla="*/ 0 h 124"/>
                  <a:gd name="T149" fmla="*/ 45 w 45"/>
                  <a:gd name="T150" fmla="*/ 124 h 12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" h="124">
                    <a:moveTo>
                      <a:pt x="7" y="0"/>
                    </a:moveTo>
                    <a:lnTo>
                      <a:pt x="10" y="0"/>
                    </a:lnTo>
                    <a:lnTo>
                      <a:pt x="14" y="0"/>
                    </a:lnTo>
                    <a:lnTo>
                      <a:pt x="17" y="4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7" y="4"/>
                    </a:lnTo>
                    <a:lnTo>
                      <a:pt x="27" y="7"/>
                    </a:lnTo>
                    <a:lnTo>
                      <a:pt x="31" y="7"/>
                    </a:lnTo>
                    <a:lnTo>
                      <a:pt x="34" y="7"/>
                    </a:lnTo>
                    <a:lnTo>
                      <a:pt x="38" y="7"/>
                    </a:lnTo>
                    <a:lnTo>
                      <a:pt x="41" y="7"/>
                    </a:lnTo>
                    <a:lnTo>
                      <a:pt x="41" y="11"/>
                    </a:lnTo>
                    <a:lnTo>
                      <a:pt x="45" y="11"/>
                    </a:lnTo>
                    <a:lnTo>
                      <a:pt x="45" y="24"/>
                    </a:lnTo>
                    <a:lnTo>
                      <a:pt x="41" y="38"/>
                    </a:lnTo>
                    <a:lnTo>
                      <a:pt x="41" y="52"/>
                    </a:lnTo>
                    <a:lnTo>
                      <a:pt x="41" y="69"/>
                    </a:lnTo>
                    <a:lnTo>
                      <a:pt x="38" y="83"/>
                    </a:lnTo>
                    <a:lnTo>
                      <a:pt x="38" y="97"/>
                    </a:lnTo>
                    <a:lnTo>
                      <a:pt x="38" y="111"/>
                    </a:lnTo>
                    <a:lnTo>
                      <a:pt x="38" y="124"/>
                    </a:lnTo>
                    <a:lnTo>
                      <a:pt x="34" y="124"/>
                    </a:lnTo>
                    <a:lnTo>
                      <a:pt x="34" y="121"/>
                    </a:lnTo>
                    <a:lnTo>
                      <a:pt x="31" y="121"/>
                    </a:lnTo>
                    <a:lnTo>
                      <a:pt x="27" y="121"/>
                    </a:lnTo>
                    <a:lnTo>
                      <a:pt x="24" y="118"/>
                    </a:lnTo>
                    <a:lnTo>
                      <a:pt x="20" y="118"/>
                    </a:lnTo>
                    <a:lnTo>
                      <a:pt x="17" y="114"/>
                    </a:lnTo>
                    <a:lnTo>
                      <a:pt x="14" y="111"/>
                    </a:lnTo>
                    <a:lnTo>
                      <a:pt x="10" y="111"/>
                    </a:lnTo>
                    <a:lnTo>
                      <a:pt x="10" y="107"/>
                    </a:lnTo>
                    <a:lnTo>
                      <a:pt x="7" y="107"/>
                    </a:lnTo>
                    <a:lnTo>
                      <a:pt x="7" y="104"/>
                    </a:lnTo>
                    <a:lnTo>
                      <a:pt x="3" y="100"/>
                    </a:lnTo>
                    <a:lnTo>
                      <a:pt x="0" y="97"/>
                    </a:lnTo>
                    <a:lnTo>
                      <a:pt x="0" y="87"/>
                    </a:lnTo>
                    <a:lnTo>
                      <a:pt x="0" y="73"/>
                    </a:lnTo>
                    <a:lnTo>
                      <a:pt x="0" y="59"/>
                    </a:lnTo>
                    <a:lnTo>
                      <a:pt x="3" y="49"/>
                    </a:lnTo>
                    <a:lnTo>
                      <a:pt x="3" y="35"/>
                    </a:lnTo>
                    <a:lnTo>
                      <a:pt x="3" y="21"/>
                    </a:lnTo>
                    <a:lnTo>
                      <a:pt x="7" y="1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CCB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16" name="Freeform 1345">
                <a:extLst>
                  <a:ext uri="{FF2B5EF4-FFF2-40B4-BE49-F238E27FC236}">
                    <a16:creationId xmlns:a16="http://schemas.microsoft.com/office/drawing/2014/main" id="{E67203D3-0B50-4C49-B432-8099788BF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3"/>
                <a:ext cx="41" cy="118"/>
              </a:xfrm>
              <a:custGeom>
                <a:avLst/>
                <a:gdLst>
                  <a:gd name="T0" fmla="*/ 7 w 41"/>
                  <a:gd name="T1" fmla="*/ 0 h 118"/>
                  <a:gd name="T2" fmla="*/ 10 w 41"/>
                  <a:gd name="T3" fmla="*/ 0 h 118"/>
                  <a:gd name="T4" fmla="*/ 10 w 41"/>
                  <a:gd name="T5" fmla="*/ 0 h 118"/>
                  <a:gd name="T6" fmla="*/ 14 w 41"/>
                  <a:gd name="T7" fmla="*/ 0 h 118"/>
                  <a:gd name="T8" fmla="*/ 17 w 41"/>
                  <a:gd name="T9" fmla="*/ 4 h 118"/>
                  <a:gd name="T10" fmla="*/ 17 w 41"/>
                  <a:gd name="T11" fmla="*/ 4 h 118"/>
                  <a:gd name="T12" fmla="*/ 20 w 41"/>
                  <a:gd name="T13" fmla="*/ 4 h 118"/>
                  <a:gd name="T14" fmla="*/ 24 w 41"/>
                  <a:gd name="T15" fmla="*/ 4 h 118"/>
                  <a:gd name="T16" fmla="*/ 24 w 41"/>
                  <a:gd name="T17" fmla="*/ 4 h 118"/>
                  <a:gd name="T18" fmla="*/ 27 w 41"/>
                  <a:gd name="T19" fmla="*/ 7 h 118"/>
                  <a:gd name="T20" fmla="*/ 31 w 41"/>
                  <a:gd name="T21" fmla="*/ 7 h 118"/>
                  <a:gd name="T22" fmla="*/ 31 w 41"/>
                  <a:gd name="T23" fmla="*/ 7 h 118"/>
                  <a:gd name="T24" fmla="*/ 34 w 41"/>
                  <a:gd name="T25" fmla="*/ 7 h 118"/>
                  <a:gd name="T26" fmla="*/ 38 w 41"/>
                  <a:gd name="T27" fmla="*/ 7 h 118"/>
                  <a:gd name="T28" fmla="*/ 38 w 41"/>
                  <a:gd name="T29" fmla="*/ 7 h 118"/>
                  <a:gd name="T30" fmla="*/ 41 w 41"/>
                  <a:gd name="T31" fmla="*/ 7 h 118"/>
                  <a:gd name="T32" fmla="*/ 41 w 41"/>
                  <a:gd name="T33" fmla="*/ 11 h 118"/>
                  <a:gd name="T34" fmla="*/ 41 w 41"/>
                  <a:gd name="T35" fmla="*/ 24 h 118"/>
                  <a:gd name="T36" fmla="*/ 41 w 41"/>
                  <a:gd name="T37" fmla="*/ 38 h 118"/>
                  <a:gd name="T38" fmla="*/ 38 w 41"/>
                  <a:gd name="T39" fmla="*/ 52 h 118"/>
                  <a:gd name="T40" fmla="*/ 38 w 41"/>
                  <a:gd name="T41" fmla="*/ 66 h 118"/>
                  <a:gd name="T42" fmla="*/ 38 w 41"/>
                  <a:gd name="T43" fmla="*/ 80 h 118"/>
                  <a:gd name="T44" fmla="*/ 38 w 41"/>
                  <a:gd name="T45" fmla="*/ 90 h 118"/>
                  <a:gd name="T46" fmla="*/ 38 w 41"/>
                  <a:gd name="T47" fmla="*/ 104 h 118"/>
                  <a:gd name="T48" fmla="*/ 38 w 41"/>
                  <a:gd name="T49" fmla="*/ 118 h 118"/>
                  <a:gd name="T50" fmla="*/ 34 w 41"/>
                  <a:gd name="T51" fmla="*/ 118 h 118"/>
                  <a:gd name="T52" fmla="*/ 31 w 41"/>
                  <a:gd name="T53" fmla="*/ 118 h 118"/>
                  <a:gd name="T54" fmla="*/ 31 w 41"/>
                  <a:gd name="T55" fmla="*/ 114 h 118"/>
                  <a:gd name="T56" fmla="*/ 27 w 41"/>
                  <a:gd name="T57" fmla="*/ 114 h 118"/>
                  <a:gd name="T58" fmla="*/ 24 w 41"/>
                  <a:gd name="T59" fmla="*/ 114 h 118"/>
                  <a:gd name="T60" fmla="*/ 20 w 41"/>
                  <a:gd name="T61" fmla="*/ 111 h 118"/>
                  <a:gd name="T62" fmla="*/ 20 w 41"/>
                  <a:gd name="T63" fmla="*/ 111 h 118"/>
                  <a:gd name="T64" fmla="*/ 17 w 41"/>
                  <a:gd name="T65" fmla="*/ 111 h 118"/>
                  <a:gd name="T66" fmla="*/ 14 w 41"/>
                  <a:gd name="T67" fmla="*/ 107 h 118"/>
                  <a:gd name="T68" fmla="*/ 14 w 41"/>
                  <a:gd name="T69" fmla="*/ 107 h 118"/>
                  <a:gd name="T70" fmla="*/ 10 w 41"/>
                  <a:gd name="T71" fmla="*/ 104 h 118"/>
                  <a:gd name="T72" fmla="*/ 10 w 41"/>
                  <a:gd name="T73" fmla="*/ 104 h 118"/>
                  <a:gd name="T74" fmla="*/ 7 w 41"/>
                  <a:gd name="T75" fmla="*/ 100 h 118"/>
                  <a:gd name="T76" fmla="*/ 3 w 41"/>
                  <a:gd name="T77" fmla="*/ 97 h 118"/>
                  <a:gd name="T78" fmla="*/ 3 w 41"/>
                  <a:gd name="T79" fmla="*/ 97 h 118"/>
                  <a:gd name="T80" fmla="*/ 0 w 41"/>
                  <a:gd name="T81" fmla="*/ 93 h 118"/>
                  <a:gd name="T82" fmla="*/ 0 w 41"/>
                  <a:gd name="T83" fmla="*/ 83 h 118"/>
                  <a:gd name="T84" fmla="*/ 0 w 41"/>
                  <a:gd name="T85" fmla="*/ 69 h 118"/>
                  <a:gd name="T86" fmla="*/ 3 w 41"/>
                  <a:gd name="T87" fmla="*/ 56 h 118"/>
                  <a:gd name="T88" fmla="*/ 3 w 41"/>
                  <a:gd name="T89" fmla="*/ 45 h 118"/>
                  <a:gd name="T90" fmla="*/ 3 w 41"/>
                  <a:gd name="T91" fmla="*/ 31 h 118"/>
                  <a:gd name="T92" fmla="*/ 3 w 41"/>
                  <a:gd name="T93" fmla="*/ 21 h 118"/>
                  <a:gd name="T94" fmla="*/ 7 w 41"/>
                  <a:gd name="T95" fmla="*/ 11 h 118"/>
                  <a:gd name="T96" fmla="*/ 7 w 41"/>
                  <a:gd name="T97" fmla="*/ 0 h 11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1"/>
                  <a:gd name="T148" fmla="*/ 0 h 118"/>
                  <a:gd name="T149" fmla="*/ 41 w 41"/>
                  <a:gd name="T150" fmla="*/ 118 h 11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1" h="118">
                    <a:moveTo>
                      <a:pt x="7" y="0"/>
                    </a:moveTo>
                    <a:lnTo>
                      <a:pt x="10" y="0"/>
                    </a:lnTo>
                    <a:lnTo>
                      <a:pt x="14" y="0"/>
                    </a:lnTo>
                    <a:lnTo>
                      <a:pt x="17" y="4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7" y="7"/>
                    </a:lnTo>
                    <a:lnTo>
                      <a:pt x="31" y="7"/>
                    </a:lnTo>
                    <a:lnTo>
                      <a:pt x="34" y="7"/>
                    </a:lnTo>
                    <a:lnTo>
                      <a:pt x="38" y="7"/>
                    </a:lnTo>
                    <a:lnTo>
                      <a:pt x="41" y="7"/>
                    </a:lnTo>
                    <a:lnTo>
                      <a:pt x="41" y="11"/>
                    </a:lnTo>
                    <a:lnTo>
                      <a:pt x="41" y="24"/>
                    </a:lnTo>
                    <a:lnTo>
                      <a:pt x="41" y="38"/>
                    </a:lnTo>
                    <a:lnTo>
                      <a:pt x="38" y="52"/>
                    </a:lnTo>
                    <a:lnTo>
                      <a:pt x="38" y="66"/>
                    </a:lnTo>
                    <a:lnTo>
                      <a:pt x="38" y="80"/>
                    </a:lnTo>
                    <a:lnTo>
                      <a:pt x="38" y="90"/>
                    </a:lnTo>
                    <a:lnTo>
                      <a:pt x="38" y="104"/>
                    </a:lnTo>
                    <a:lnTo>
                      <a:pt x="38" y="118"/>
                    </a:lnTo>
                    <a:lnTo>
                      <a:pt x="34" y="118"/>
                    </a:lnTo>
                    <a:lnTo>
                      <a:pt x="31" y="118"/>
                    </a:lnTo>
                    <a:lnTo>
                      <a:pt x="31" y="114"/>
                    </a:lnTo>
                    <a:lnTo>
                      <a:pt x="27" y="114"/>
                    </a:lnTo>
                    <a:lnTo>
                      <a:pt x="24" y="114"/>
                    </a:lnTo>
                    <a:lnTo>
                      <a:pt x="20" y="111"/>
                    </a:lnTo>
                    <a:lnTo>
                      <a:pt x="17" y="111"/>
                    </a:lnTo>
                    <a:lnTo>
                      <a:pt x="14" y="107"/>
                    </a:lnTo>
                    <a:lnTo>
                      <a:pt x="10" y="104"/>
                    </a:lnTo>
                    <a:lnTo>
                      <a:pt x="7" y="100"/>
                    </a:lnTo>
                    <a:lnTo>
                      <a:pt x="3" y="97"/>
                    </a:lnTo>
                    <a:lnTo>
                      <a:pt x="0" y="93"/>
                    </a:lnTo>
                    <a:lnTo>
                      <a:pt x="0" y="83"/>
                    </a:lnTo>
                    <a:lnTo>
                      <a:pt x="0" y="69"/>
                    </a:lnTo>
                    <a:lnTo>
                      <a:pt x="3" y="56"/>
                    </a:lnTo>
                    <a:lnTo>
                      <a:pt x="3" y="45"/>
                    </a:lnTo>
                    <a:lnTo>
                      <a:pt x="3" y="31"/>
                    </a:lnTo>
                    <a:lnTo>
                      <a:pt x="3" y="21"/>
                    </a:lnTo>
                    <a:lnTo>
                      <a:pt x="7" y="1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3B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17" name="Freeform 1346">
                <a:extLst>
                  <a:ext uri="{FF2B5EF4-FFF2-40B4-BE49-F238E27FC236}">
                    <a16:creationId xmlns:a16="http://schemas.microsoft.com/office/drawing/2014/main" id="{BA88C8B2-E218-4701-8D76-E6409E72C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3"/>
                <a:ext cx="41" cy="111"/>
              </a:xfrm>
              <a:custGeom>
                <a:avLst/>
                <a:gdLst>
                  <a:gd name="T0" fmla="*/ 7 w 41"/>
                  <a:gd name="T1" fmla="*/ 0 h 111"/>
                  <a:gd name="T2" fmla="*/ 10 w 41"/>
                  <a:gd name="T3" fmla="*/ 0 h 111"/>
                  <a:gd name="T4" fmla="*/ 10 w 41"/>
                  <a:gd name="T5" fmla="*/ 0 h 111"/>
                  <a:gd name="T6" fmla="*/ 14 w 41"/>
                  <a:gd name="T7" fmla="*/ 0 h 111"/>
                  <a:gd name="T8" fmla="*/ 17 w 41"/>
                  <a:gd name="T9" fmla="*/ 4 h 111"/>
                  <a:gd name="T10" fmla="*/ 17 w 41"/>
                  <a:gd name="T11" fmla="*/ 4 h 111"/>
                  <a:gd name="T12" fmla="*/ 20 w 41"/>
                  <a:gd name="T13" fmla="*/ 4 h 111"/>
                  <a:gd name="T14" fmla="*/ 20 w 41"/>
                  <a:gd name="T15" fmla="*/ 4 h 111"/>
                  <a:gd name="T16" fmla="*/ 24 w 41"/>
                  <a:gd name="T17" fmla="*/ 4 h 111"/>
                  <a:gd name="T18" fmla="*/ 27 w 41"/>
                  <a:gd name="T19" fmla="*/ 4 h 111"/>
                  <a:gd name="T20" fmla="*/ 27 w 41"/>
                  <a:gd name="T21" fmla="*/ 7 h 111"/>
                  <a:gd name="T22" fmla="*/ 31 w 41"/>
                  <a:gd name="T23" fmla="*/ 7 h 111"/>
                  <a:gd name="T24" fmla="*/ 31 w 41"/>
                  <a:gd name="T25" fmla="*/ 7 h 111"/>
                  <a:gd name="T26" fmla="*/ 34 w 41"/>
                  <a:gd name="T27" fmla="*/ 7 h 111"/>
                  <a:gd name="T28" fmla="*/ 38 w 41"/>
                  <a:gd name="T29" fmla="*/ 7 h 111"/>
                  <a:gd name="T30" fmla="*/ 38 w 41"/>
                  <a:gd name="T31" fmla="*/ 7 h 111"/>
                  <a:gd name="T32" fmla="*/ 41 w 41"/>
                  <a:gd name="T33" fmla="*/ 7 h 111"/>
                  <a:gd name="T34" fmla="*/ 41 w 41"/>
                  <a:gd name="T35" fmla="*/ 21 h 111"/>
                  <a:gd name="T36" fmla="*/ 38 w 41"/>
                  <a:gd name="T37" fmla="*/ 35 h 111"/>
                  <a:gd name="T38" fmla="*/ 38 w 41"/>
                  <a:gd name="T39" fmla="*/ 49 h 111"/>
                  <a:gd name="T40" fmla="*/ 38 w 41"/>
                  <a:gd name="T41" fmla="*/ 59 h 111"/>
                  <a:gd name="T42" fmla="*/ 34 w 41"/>
                  <a:gd name="T43" fmla="*/ 73 h 111"/>
                  <a:gd name="T44" fmla="*/ 34 w 41"/>
                  <a:gd name="T45" fmla="*/ 87 h 111"/>
                  <a:gd name="T46" fmla="*/ 34 w 41"/>
                  <a:gd name="T47" fmla="*/ 97 h 111"/>
                  <a:gd name="T48" fmla="*/ 34 w 41"/>
                  <a:gd name="T49" fmla="*/ 111 h 111"/>
                  <a:gd name="T50" fmla="*/ 34 w 41"/>
                  <a:gd name="T51" fmla="*/ 111 h 111"/>
                  <a:gd name="T52" fmla="*/ 31 w 41"/>
                  <a:gd name="T53" fmla="*/ 111 h 111"/>
                  <a:gd name="T54" fmla="*/ 27 w 41"/>
                  <a:gd name="T55" fmla="*/ 107 h 111"/>
                  <a:gd name="T56" fmla="*/ 27 w 41"/>
                  <a:gd name="T57" fmla="*/ 107 h 111"/>
                  <a:gd name="T58" fmla="*/ 24 w 41"/>
                  <a:gd name="T59" fmla="*/ 107 h 111"/>
                  <a:gd name="T60" fmla="*/ 20 w 41"/>
                  <a:gd name="T61" fmla="*/ 104 h 111"/>
                  <a:gd name="T62" fmla="*/ 20 w 41"/>
                  <a:gd name="T63" fmla="*/ 104 h 111"/>
                  <a:gd name="T64" fmla="*/ 17 w 41"/>
                  <a:gd name="T65" fmla="*/ 104 h 111"/>
                  <a:gd name="T66" fmla="*/ 14 w 41"/>
                  <a:gd name="T67" fmla="*/ 100 h 111"/>
                  <a:gd name="T68" fmla="*/ 14 w 41"/>
                  <a:gd name="T69" fmla="*/ 100 h 111"/>
                  <a:gd name="T70" fmla="*/ 10 w 41"/>
                  <a:gd name="T71" fmla="*/ 97 h 111"/>
                  <a:gd name="T72" fmla="*/ 10 w 41"/>
                  <a:gd name="T73" fmla="*/ 97 h 111"/>
                  <a:gd name="T74" fmla="*/ 7 w 41"/>
                  <a:gd name="T75" fmla="*/ 93 h 111"/>
                  <a:gd name="T76" fmla="*/ 3 w 41"/>
                  <a:gd name="T77" fmla="*/ 93 h 111"/>
                  <a:gd name="T78" fmla="*/ 3 w 41"/>
                  <a:gd name="T79" fmla="*/ 90 h 111"/>
                  <a:gd name="T80" fmla="*/ 0 w 41"/>
                  <a:gd name="T81" fmla="*/ 87 h 111"/>
                  <a:gd name="T82" fmla="*/ 0 w 41"/>
                  <a:gd name="T83" fmla="*/ 76 h 111"/>
                  <a:gd name="T84" fmla="*/ 0 w 41"/>
                  <a:gd name="T85" fmla="*/ 66 h 111"/>
                  <a:gd name="T86" fmla="*/ 3 w 41"/>
                  <a:gd name="T87" fmla="*/ 52 h 111"/>
                  <a:gd name="T88" fmla="*/ 3 w 41"/>
                  <a:gd name="T89" fmla="*/ 42 h 111"/>
                  <a:gd name="T90" fmla="*/ 3 w 41"/>
                  <a:gd name="T91" fmla="*/ 31 h 111"/>
                  <a:gd name="T92" fmla="*/ 3 w 41"/>
                  <a:gd name="T93" fmla="*/ 21 h 111"/>
                  <a:gd name="T94" fmla="*/ 7 w 41"/>
                  <a:gd name="T95" fmla="*/ 11 h 111"/>
                  <a:gd name="T96" fmla="*/ 7 w 41"/>
                  <a:gd name="T97" fmla="*/ 0 h 11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1"/>
                  <a:gd name="T148" fmla="*/ 0 h 111"/>
                  <a:gd name="T149" fmla="*/ 41 w 41"/>
                  <a:gd name="T150" fmla="*/ 111 h 11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1" h="111">
                    <a:moveTo>
                      <a:pt x="7" y="0"/>
                    </a:moveTo>
                    <a:lnTo>
                      <a:pt x="10" y="0"/>
                    </a:lnTo>
                    <a:lnTo>
                      <a:pt x="14" y="0"/>
                    </a:lnTo>
                    <a:lnTo>
                      <a:pt x="17" y="4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7" y="4"/>
                    </a:lnTo>
                    <a:lnTo>
                      <a:pt x="27" y="7"/>
                    </a:lnTo>
                    <a:lnTo>
                      <a:pt x="31" y="7"/>
                    </a:lnTo>
                    <a:lnTo>
                      <a:pt x="34" y="7"/>
                    </a:lnTo>
                    <a:lnTo>
                      <a:pt x="38" y="7"/>
                    </a:lnTo>
                    <a:lnTo>
                      <a:pt x="41" y="7"/>
                    </a:lnTo>
                    <a:lnTo>
                      <a:pt x="41" y="21"/>
                    </a:lnTo>
                    <a:lnTo>
                      <a:pt x="38" y="35"/>
                    </a:lnTo>
                    <a:lnTo>
                      <a:pt x="38" y="49"/>
                    </a:lnTo>
                    <a:lnTo>
                      <a:pt x="38" y="59"/>
                    </a:lnTo>
                    <a:lnTo>
                      <a:pt x="34" y="73"/>
                    </a:lnTo>
                    <a:lnTo>
                      <a:pt x="34" y="87"/>
                    </a:lnTo>
                    <a:lnTo>
                      <a:pt x="34" y="97"/>
                    </a:lnTo>
                    <a:lnTo>
                      <a:pt x="34" y="111"/>
                    </a:lnTo>
                    <a:lnTo>
                      <a:pt x="31" y="111"/>
                    </a:lnTo>
                    <a:lnTo>
                      <a:pt x="27" y="107"/>
                    </a:lnTo>
                    <a:lnTo>
                      <a:pt x="24" y="107"/>
                    </a:lnTo>
                    <a:lnTo>
                      <a:pt x="20" y="104"/>
                    </a:lnTo>
                    <a:lnTo>
                      <a:pt x="17" y="104"/>
                    </a:lnTo>
                    <a:lnTo>
                      <a:pt x="14" y="100"/>
                    </a:lnTo>
                    <a:lnTo>
                      <a:pt x="10" y="97"/>
                    </a:lnTo>
                    <a:lnTo>
                      <a:pt x="7" y="93"/>
                    </a:lnTo>
                    <a:lnTo>
                      <a:pt x="3" y="93"/>
                    </a:lnTo>
                    <a:lnTo>
                      <a:pt x="3" y="90"/>
                    </a:lnTo>
                    <a:lnTo>
                      <a:pt x="0" y="87"/>
                    </a:lnTo>
                    <a:lnTo>
                      <a:pt x="0" y="76"/>
                    </a:lnTo>
                    <a:lnTo>
                      <a:pt x="0" y="66"/>
                    </a:lnTo>
                    <a:lnTo>
                      <a:pt x="3" y="52"/>
                    </a:lnTo>
                    <a:lnTo>
                      <a:pt x="3" y="42"/>
                    </a:lnTo>
                    <a:lnTo>
                      <a:pt x="3" y="31"/>
                    </a:lnTo>
                    <a:lnTo>
                      <a:pt x="3" y="21"/>
                    </a:lnTo>
                    <a:lnTo>
                      <a:pt x="7" y="1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8C1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18" name="Freeform 1347">
                <a:extLst>
                  <a:ext uri="{FF2B5EF4-FFF2-40B4-BE49-F238E27FC236}">
                    <a16:creationId xmlns:a16="http://schemas.microsoft.com/office/drawing/2014/main" id="{DB1D9DDC-B0A5-4728-913F-18566F19E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3"/>
                <a:ext cx="38" cy="104"/>
              </a:xfrm>
              <a:custGeom>
                <a:avLst/>
                <a:gdLst>
                  <a:gd name="T0" fmla="*/ 7 w 38"/>
                  <a:gd name="T1" fmla="*/ 0 h 104"/>
                  <a:gd name="T2" fmla="*/ 10 w 38"/>
                  <a:gd name="T3" fmla="*/ 0 h 104"/>
                  <a:gd name="T4" fmla="*/ 10 w 38"/>
                  <a:gd name="T5" fmla="*/ 0 h 104"/>
                  <a:gd name="T6" fmla="*/ 14 w 38"/>
                  <a:gd name="T7" fmla="*/ 0 h 104"/>
                  <a:gd name="T8" fmla="*/ 14 w 38"/>
                  <a:gd name="T9" fmla="*/ 0 h 104"/>
                  <a:gd name="T10" fmla="*/ 17 w 38"/>
                  <a:gd name="T11" fmla="*/ 4 h 104"/>
                  <a:gd name="T12" fmla="*/ 20 w 38"/>
                  <a:gd name="T13" fmla="*/ 4 h 104"/>
                  <a:gd name="T14" fmla="*/ 20 w 38"/>
                  <a:gd name="T15" fmla="*/ 4 h 104"/>
                  <a:gd name="T16" fmla="*/ 24 w 38"/>
                  <a:gd name="T17" fmla="*/ 4 h 104"/>
                  <a:gd name="T18" fmla="*/ 24 w 38"/>
                  <a:gd name="T19" fmla="*/ 4 h 104"/>
                  <a:gd name="T20" fmla="*/ 27 w 38"/>
                  <a:gd name="T21" fmla="*/ 4 h 104"/>
                  <a:gd name="T22" fmla="*/ 31 w 38"/>
                  <a:gd name="T23" fmla="*/ 7 h 104"/>
                  <a:gd name="T24" fmla="*/ 31 w 38"/>
                  <a:gd name="T25" fmla="*/ 7 h 104"/>
                  <a:gd name="T26" fmla="*/ 34 w 38"/>
                  <a:gd name="T27" fmla="*/ 7 h 104"/>
                  <a:gd name="T28" fmla="*/ 34 w 38"/>
                  <a:gd name="T29" fmla="*/ 7 h 104"/>
                  <a:gd name="T30" fmla="*/ 38 w 38"/>
                  <a:gd name="T31" fmla="*/ 7 h 104"/>
                  <a:gd name="T32" fmla="*/ 38 w 38"/>
                  <a:gd name="T33" fmla="*/ 7 h 104"/>
                  <a:gd name="T34" fmla="*/ 38 w 38"/>
                  <a:gd name="T35" fmla="*/ 21 h 104"/>
                  <a:gd name="T36" fmla="*/ 38 w 38"/>
                  <a:gd name="T37" fmla="*/ 31 h 104"/>
                  <a:gd name="T38" fmla="*/ 34 w 38"/>
                  <a:gd name="T39" fmla="*/ 45 h 104"/>
                  <a:gd name="T40" fmla="*/ 34 w 38"/>
                  <a:gd name="T41" fmla="*/ 56 h 104"/>
                  <a:gd name="T42" fmla="*/ 34 w 38"/>
                  <a:gd name="T43" fmla="*/ 69 h 104"/>
                  <a:gd name="T44" fmla="*/ 34 w 38"/>
                  <a:gd name="T45" fmla="*/ 80 h 104"/>
                  <a:gd name="T46" fmla="*/ 34 w 38"/>
                  <a:gd name="T47" fmla="*/ 93 h 104"/>
                  <a:gd name="T48" fmla="*/ 34 w 38"/>
                  <a:gd name="T49" fmla="*/ 104 h 104"/>
                  <a:gd name="T50" fmla="*/ 31 w 38"/>
                  <a:gd name="T51" fmla="*/ 104 h 104"/>
                  <a:gd name="T52" fmla="*/ 27 w 38"/>
                  <a:gd name="T53" fmla="*/ 104 h 104"/>
                  <a:gd name="T54" fmla="*/ 27 w 38"/>
                  <a:gd name="T55" fmla="*/ 104 h 104"/>
                  <a:gd name="T56" fmla="*/ 24 w 38"/>
                  <a:gd name="T57" fmla="*/ 100 h 104"/>
                  <a:gd name="T58" fmla="*/ 24 w 38"/>
                  <a:gd name="T59" fmla="*/ 100 h 104"/>
                  <a:gd name="T60" fmla="*/ 20 w 38"/>
                  <a:gd name="T61" fmla="*/ 100 h 104"/>
                  <a:gd name="T62" fmla="*/ 17 w 38"/>
                  <a:gd name="T63" fmla="*/ 97 h 104"/>
                  <a:gd name="T64" fmla="*/ 17 w 38"/>
                  <a:gd name="T65" fmla="*/ 97 h 104"/>
                  <a:gd name="T66" fmla="*/ 14 w 38"/>
                  <a:gd name="T67" fmla="*/ 97 h 104"/>
                  <a:gd name="T68" fmla="*/ 14 w 38"/>
                  <a:gd name="T69" fmla="*/ 93 h 104"/>
                  <a:gd name="T70" fmla="*/ 10 w 38"/>
                  <a:gd name="T71" fmla="*/ 93 h 104"/>
                  <a:gd name="T72" fmla="*/ 7 w 38"/>
                  <a:gd name="T73" fmla="*/ 90 h 104"/>
                  <a:gd name="T74" fmla="*/ 7 w 38"/>
                  <a:gd name="T75" fmla="*/ 90 h 104"/>
                  <a:gd name="T76" fmla="*/ 3 w 38"/>
                  <a:gd name="T77" fmla="*/ 87 h 104"/>
                  <a:gd name="T78" fmla="*/ 3 w 38"/>
                  <a:gd name="T79" fmla="*/ 87 h 104"/>
                  <a:gd name="T80" fmla="*/ 0 w 38"/>
                  <a:gd name="T81" fmla="*/ 83 h 104"/>
                  <a:gd name="T82" fmla="*/ 0 w 38"/>
                  <a:gd name="T83" fmla="*/ 73 h 104"/>
                  <a:gd name="T84" fmla="*/ 3 w 38"/>
                  <a:gd name="T85" fmla="*/ 62 h 104"/>
                  <a:gd name="T86" fmla="*/ 3 w 38"/>
                  <a:gd name="T87" fmla="*/ 52 h 104"/>
                  <a:gd name="T88" fmla="*/ 3 w 38"/>
                  <a:gd name="T89" fmla="*/ 38 h 104"/>
                  <a:gd name="T90" fmla="*/ 3 w 38"/>
                  <a:gd name="T91" fmla="*/ 28 h 104"/>
                  <a:gd name="T92" fmla="*/ 3 w 38"/>
                  <a:gd name="T93" fmla="*/ 18 h 104"/>
                  <a:gd name="T94" fmla="*/ 7 w 38"/>
                  <a:gd name="T95" fmla="*/ 7 h 104"/>
                  <a:gd name="T96" fmla="*/ 7 w 38"/>
                  <a:gd name="T97" fmla="*/ 0 h 10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8"/>
                  <a:gd name="T148" fmla="*/ 0 h 104"/>
                  <a:gd name="T149" fmla="*/ 38 w 38"/>
                  <a:gd name="T150" fmla="*/ 104 h 10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8" h="104">
                    <a:moveTo>
                      <a:pt x="7" y="0"/>
                    </a:moveTo>
                    <a:lnTo>
                      <a:pt x="10" y="0"/>
                    </a:lnTo>
                    <a:lnTo>
                      <a:pt x="14" y="0"/>
                    </a:lnTo>
                    <a:lnTo>
                      <a:pt x="17" y="4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7" y="4"/>
                    </a:lnTo>
                    <a:lnTo>
                      <a:pt x="31" y="7"/>
                    </a:lnTo>
                    <a:lnTo>
                      <a:pt x="34" y="7"/>
                    </a:lnTo>
                    <a:lnTo>
                      <a:pt x="38" y="7"/>
                    </a:lnTo>
                    <a:lnTo>
                      <a:pt x="38" y="21"/>
                    </a:lnTo>
                    <a:lnTo>
                      <a:pt x="38" y="31"/>
                    </a:lnTo>
                    <a:lnTo>
                      <a:pt x="34" y="45"/>
                    </a:lnTo>
                    <a:lnTo>
                      <a:pt x="34" y="56"/>
                    </a:lnTo>
                    <a:lnTo>
                      <a:pt x="34" y="69"/>
                    </a:lnTo>
                    <a:lnTo>
                      <a:pt x="34" y="80"/>
                    </a:lnTo>
                    <a:lnTo>
                      <a:pt x="34" y="93"/>
                    </a:lnTo>
                    <a:lnTo>
                      <a:pt x="34" y="104"/>
                    </a:lnTo>
                    <a:lnTo>
                      <a:pt x="31" y="104"/>
                    </a:lnTo>
                    <a:lnTo>
                      <a:pt x="27" y="104"/>
                    </a:lnTo>
                    <a:lnTo>
                      <a:pt x="24" y="100"/>
                    </a:lnTo>
                    <a:lnTo>
                      <a:pt x="20" y="100"/>
                    </a:lnTo>
                    <a:lnTo>
                      <a:pt x="17" y="97"/>
                    </a:lnTo>
                    <a:lnTo>
                      <a:pt x="14" y="97"/>
                    </a:lnTo>
                    <a:lnTo>
                      <a:pt x="14" y="93"/>
                    </a:lnTo>
                    <a:lnTo>
                      <a:pt x="10" y="93"/>
                    </a:lnTo>
                    <a:lnTo>
                      <a:pt x="7" y="90"/>
                    </a:lnTo>
                    <a:lnTo>
                      <a:pt x="3" y="87"/>
                    </a:lnTo>
                    <a:lnTo>
                      <a:pt x="0" y="83"/>
                    </a:lnTo>
                    <a:lnTo>
                      <a:pt x="0" y="73"/>
                    </a:lnTo>
                    <a:lnTo>
                      <a:pt x="3" y="62"/>
                    </a:lnTo>
                    <a:lnTo>
                      <a:pt x="3" y="52"/>
                    </a:lnTo>
                    <a:lnTo>
                      <a:pt x="3" y="38"/>
                    </a:lnTo>
                    <a:lnTo>
                      <a:pt x="3" y="28"/>
                    </a:lnTo>
                    <a:lnTo>
                      <a:pt x="3" y="18"/>
                    </a:lnTo>
                    <a:lnTo>
                      <a:pt x="7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DC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19" name="Freeform 1348">
                <a:extLst>
                  <a:ext uri="{FF2B5EF4-FFF2-40B4-BE49-F238E27FC236}">
                    <a16:creationId xmlns:a16="http://schemas.microsoft.com/office/drawing/2014/main" id="{AF57891D-008F-4666-A436-82581ED6F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3"/>
                <a:ext cx="38" cy="97"/>
              </a:xfrm>
              <a:custGeom>
                <a:avLst/>
                <a:gdLst>
                  <a:gd name="T0" fmla="*/ 7 w 38"/>
                  <a:gd name="T1" fmla="*/ 0 h 97"/>
                  <a:gd name="T2" fmla="*/ 10 w 38"/>
                  <a:gd name="T3" fmla="*/ 0 h 97"/>
                  <a:gd name="T4" fmla="*/ 10 w 38"/>
                  <a:gd name="T5" fmla="*/ 0 h 97"/>
                  <a:gd name="T6" fmla="*/ 14 w 38"/>
                  <a:gd name="T7" fmla="*/ 0 h 97"/>
                  <a:gd name="T8" fmla="*/ 14 w 38"/>
                  <a:gd name="T9" fmla="*/ 4 h 97"/>
                  <a:gd name="T10" fmla="*/ 17 w 38"/>
                  <a:gd name="T11" fmla="*/ 4 h 97"/>
                  <a:gd name="T12" fmla="*/ 17 w 38"/>
                  <a:gd name="T13" fmla="*/ 4 h 97"/>
                  <a:gd name="T14" fmla="*/ 20 w 38"/>
                  <a:gd name="T15" fmla="*/ 4 h 97"/>
                  <a:gd name="T16" fmla="*/ 20 w 38"/>
                  <a:gd name="T17" fmla="*/ 4 h 97"/>
                  <a:gd name="T18" fmla="*/ 24 w 38"/>
                  <a:gd name="T19" fmla="*/ 4 h 97"/>
                  <a:gd name="T20" fmla="*/ 27 w 38"/>
                  <a:gd name="T21" fmla="*/ 7 h 97"/>
                  <a:gd name="T22" fmla="*/ 27 w 38"/>
                  <a:gd name="T23" fmla="*/ 7 h 97"/>
                  <a:gd name="T24" fmla="*/ 31 w 38"/>
                  <a:gd name="T25" fmla="*/ 7 h 97"/>
                  <a:gd name="T26" fmla="*/ 31 w 38"/>
                  <a:gd name="T27" fmla="*/ 7 h 97"/>
                  <a:gd name="T28" fmla="*/ 34 w 38"/>
                  <a:gd name="T29" fmla="*/ 7 h 97"/>
                  <a:gd name="T30" fmla="*/ 34 w 38"/>
                  <a:gd name="T31" fmla="*/ 7 h 97"/>
                  <a:gd name="T32" fmla="*/ 38 w 38"/>
                  <a:gd name="T33" fmla="*/ 7 h 97"/>
                  <a:gd name="T34" fmla="*/ 38 w 38"/>
                  <a:gd name="T35" fmla="*/ 21 h 97"/>
                  <a:gd name="T36" fmla="*/ 34 w 38"/>
                  <a:gd name="T37" fmla="*/ 31 h 97"/>
                  <a:gd name="T38" fmla="*/ 34 w 38"/>
                  <a:gd name="T39" fmla="*/ 42 h 97"/>
                  <a:gd name="T40" fmla="*/ 34 w 38"/>
                  <a:gd name="T41" fmla="*/ 52 h 97"/>
                  <a:gd name="T42" fmla="*/ 31 w 38"/>
                  <a:gd name="T43" fmla="*/ 62 h 97"/>
                  <a:gd name="T44" fmla="*/ 31 w 38"/>
                  <a:gd name="T45" fmla="*/ 76 h 97"/>
                  <a:gd name="T46" fmla="*/ 31 w 38"/>
                  <a:gd name="T47" fmla="*/ 87 h 97"/>
                  <a:gd name="T48" fmla="*/ 31 w 38"/>
                  <a:gd name="T49" fmla="*/ 97 h 97"/>
                  <a:gd name="T50" fmla="*/ 31 w 38"/>
                  <a:gd name="T51" fmla="*/ 97 h 97"/>
                  <a:gd name="T52" fmla="*/ 27 w 38"/>
                  <a:gd name="T53" fmla="*/ 97 h 97"/>
                  <a:gd name="T54" fmla="*/ 24 w 38"/>
                  <a:gd name="T55" fmla="*/ 97 h 97"/>
                  <a:gd name="T56" fmla="*/ 24 w 38"/>
                  <a:gd name="T57" fmla="*/ 93 h 97"/>
                  <a:gd name="T58" fmla="*/ 20 w 38"/>
                  <a:gd name="T59" fmla="*/ 93 h 97"/>
                  <a:gd name="T60" fmla="*/ 20 w 38"/>
                  <a:gd name="T61" fmla="*/ 93 h 97"/>
                  <a:gd name="T62" fmla="*/ 17 w 38"/>
                  <a:gd name="T63" fmla="*/ 93 h 97"/>
                  <a:gd name="T64" fmla="*/ 17 w 38"/>
                  <a:gd name="T65" fmla="*/ 90 h 97"/>
                  <a:gd name="T66" fmla="*/ 14 w 38"/>
                  <a:gd name="T67" fmla="*/ 90 h 97"/>
                  <a:gd name="T68" fmla="*/ 10 w 38"/>
                  <a:gd name="T69" fmla="*/ 90 h 97"/>
                  <a:gd name="T70" fmla="*/ 10 w 38"/>
                  <a:gd name="T71" fmla="*/ 87 h 97"/>
                  <a:gd name="T72" fmla="*/ 7 w 38"/>
                  <a:gd name="T73" fmla="*/ 87 h 97"/>
                  <a:gd name="T74" fmla="*/ 7 w 38"/>
                  <a:gd name="T75" fmla="*/ 83 h 97"/>
                  <a:gd name="T76" fmla="*/ 3 w 38"/>
                  <a:gd name="T77" fmla="*/ 83 h 97"/>
                  <a:gd name="T78" fmla="*/ 3 w 38"/>
                  <a:gd name="T79" fmla="*/ 80 h 97"/>
                  <a:gd name="T80" fmla="*/ 0 w 38"/>
                  <a:gd name="T81" fmla="*/ 76 h 97"/>
                  <a:gd name="T82" fmla="*/ 0 w 38"/>
                  <a:gd name="T83" fmla="*/ 69 h 97"/>
                  <a:gd name="T84" fmla="*/ 3 w 38"/>
                  <a:gd name="T85" fmla="*/ 59 h 97"/>
                  <a:gd name="T86" fmla="*/ 3 w 38"/>
                  <a:gd name="T87" fmla="*/ 49 h 97"/>
                  <a:gd name="T88" fmla="*/ 3 w 38"/>
                  <a:gd name="T89" fmla="*/ 38 h 97"/>
                  <a:gd name="T90" fmla="*/ 3 w 38"/>
                  <a:gd name="T91" fmla="*/ 28 h 97"/>
                  <a:gd name="T92" fmla="*/ 3 w 38"/>
                  <a:gd name="T93" fmla="*/ 18 h 97"/>
                  <a:gd name="T94" fmla="*/ 7 w 38"/>
                  <a:gd name="T95" fmla="*/ 7 h 97"/>
                  <a:gd name="T96" fmla="*/ 7 w 38"/>
                  <a:gd name="T97" fmla="*/ 0 h 9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8"/>
                  <a:gd name="T148" fmla="*/ 0 h 97"/>
                  <a:gd name="T149" fmla="*/ 38 w 38"/>
                  <a:gd name="T150" fmla="*/ 97 h 9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8" h="97">
                    <a:moveTo>
                      <a:pt x="7" y="0"/>
                    </a:moveTo>
                    <a:lnTo>
                      <a:pt x="10" y="0"/>
                    </a:lnTo>
                    <a:lnTo>
                      <a:pt x="14" y="0"/>
                    </a:lnTo>
                    <a:lnTo>
                      <a:pt x="14" y="4"/>
                    </a:lnTo>
                    <a:lnTo>
                      <a:pt x="17" y="4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7" y="7"/>
                    </a:lnTo>
                    <a:lnTo>
                      <a:pt x="31" y="7"/>
                    </a:lnTo>
                    <a:lnTo>
                      <a:pt x="34" y="7"/>
                    </a:lnTo>
                    <a:lnTo>
                      <a:pt x="38" y="7"/>
                    </a:lnTo>
                    <a:lnTo>
                      <a:pt x="38" y="21"/>
                    </a:lnTo>
                    <a:lnTo>
                      <a:pt x="34" y="31"/>
                    </a:lnTo>
                    <a:lnTo>
                      <a:pt x="34" y="42"/>
                    </a:lnTo>
                    <a:lnTo>
                      <a:pt x="34" y="52"/>
                    </a:lnTo>
                    <a:lnTo>
                      <a:pt x="31" y="62"/>
                    </a:lnTo>
                    <a:lnTo>
                      <a:pt x="31" y="76"/>
                    </a:lnTo>
                    <a:lnTo>
                      <a:pt x="31" y="87"/>
                    </a:lnTo>
                    <a:lnTo>
                      <a:pt x="31" y="97"/>
                    </a:lnTo>
                    <a:lnTo>
                      <a:pt x="27" y="97"/>
                    </a:lnTo>
                    <a:lnTo>
                      <a:pt x="24" y="97"/>
                    </a:lnTo>
                    <a:lnTo>
                      <a:pt x="24" y="93"/>
                    </a:lnTo>
                    <a:lnTo>
                      <a:pt x="20" y="93"/>
                    </a:lnTo>
                    <a:lnTo>
                      <a:pt x="17" y="93"/>
                    </a:lnTo>
                    <a:lnTo>
                      <a:pt x="17" y="90"/>
                    </a:lnTo>
                    <a:lnTo>
                      <a:pt x="14" y="90"/>
                    </a:lnTo>
                    <a:lnTo>
                      <a:pt x="10" y="90"/>
                    </a:lnTo>
                    <a:lnTo>
                      <a:pt x="10" y="87"/>
                    </a:lnTo>
                    <a:lnTo>
                      <a:pt x="7" y="87"/>
                    </a:lnTo>
                    <a:lnTo>
                      <a:pt x="7" y="83"/>
                    </a:lnTo>
                    <a:lnTo>
                      <a:pt x="3" y="83"/>
                    </a:lnTo>
                    <a:lnTo>
                      <a:pt x="3" y="80"/>
                    </a:lnTo>
                    <a:lnTo>
                      <a:pt x="0" y="76"/>
                    </a:lnTo>
                    <a:lnTo>
                      <a:pt x="0" y="69"/>
                    </a:lnTo>
                    <a:lnTo>
                      <a:pt x="3" y="59"/>
                    </a:lnTo>
                    <a:lnTo>
                      <a:pt x="3" y="49"/>
                    </a:lnTo>
                    <a:lnTo>
                      <a:pt x="3" y="38"/>
                    </a:lnTo>
                    <a:lnTo>
                      <a:pt x="3" y="28"/>
                    </a:lnTo>
                    <a:lnTo>
                      <a:pt x="3" y="18"/>
                    </a:lnTo>
                    <a:lnTo>
                      <a:pt x="7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E5C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20" name="Freeform 1349">
                <a:extLst>
                  <a:ext uri="{FF2B5EF4-FFF2-40B4-BE49-F238E27FC236}">
                    <a16:creationId xmlns:a16="http://schemas.microsoft.com/office/drawing/2014/main" id="{8C7E7C8C-6D4B-4543-9039-F568C1DA4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3"/>
                <a:ext cx="34" cy="90"/>
              </a:xfrm>
              <a:custGeom>
                <a:avLst/>
                <a:gdLst>
                  <a:gd name="T0" fmla="*/ 7 w 34"/>
                  <a:gd name="T1" fmla="*/ 0 h 90"/>
                  <a:gd name="T2" fmla="*/ 10 w 34"/>
                  <a:gd name="T3" fmla="*/ 0 h 90"/>
                  <a:gd name="T4" fmla="*/ 10 w 34"/>
                  <a:gd name="T5" fmla="*/ 0 h 90"/>
                  <a:gd name="T6" fmla="*/ 14 w 34"/>
                  <a:gd name="T7" fmla="*/ 0 h 90"/>
                  <a:gd name="T8" fmla="*/ 14 w 34"/>
                  <a:gd name="T9" fmla="*/ 4 h 90"/>
                  <a:gd name="T10" fmla="*/ 17 w 34"/>
                  <a:gd name="T11" fmla="*/ 4 h 90"/>
                  <a:gd name="T12" fmla="*/ 17 w 34"/>
                  <a:gd name="T13" fmla="*/ 4 h 90"/>
                  <a:gd name="T14" fmla="*/ 20 w 34"/>
                  <a:gd name="T15" fmla="*/ 4 h 90"/>
                  <a:gd name="T16" fmla="*/ 20 w 34"/>
                  <a:gd name="T17" fmla="*/ 4 h 90"/>
                  <a:gd name="T18" fmla="*/ 24 w 34"/>
                  <a:gd name="T19" fmla="*/ 4 h 90"/>
                  <a:gd name="T20" fmla="*/ 24 w 34"/>
                  <a:gd name="T21" fmla="*/ 4 h 90"/>
                  <a:gd name="T22" fmla="*/ 27 w 34"/>
                  <a:gd name="T23" fmla="*/ 7 h 90"/>
                  <a:gd name="T24" fmla="*/ 27 w 34"/>
                  <a:gd name="T25" fmla="*/ 7 h 90"/>
                  <a:gd name="T26" fmla="*/ 31 w 34"/>
                  <a:gd name="T27" fmla="*/ 7 h 90"/>
                  <a:gd name="T28" fmla="*/ 31 w 34"/>
                  <a:gd name="T29" fmla="*/ 7 h 90"/>
                  <a:gd name="T30" fmla="*/ 34 w 34"/>
                  <a:gd name="T31" fmla="*/ 7 h 90"/>
                  <a:gd name="T32" fmla="*/ 34 w 34"/>
                  <a:gd name="T33" fmla="*/ 7 h 90"/>
                  <a:gd name="T34" fmla="*/ 34 w 34"/>
                  <a:gd name="T35" fmla="*/ 18 h 90"/>
                  <a:gd name="T36" fmla="*/ 34 w 34"/>
                  <a:gd name="T37" fmla="*/ 28 h 90"/>
                  <a:gd name="T38" fmla="*/ 31 w 34"/>
                  <a:gd name="T39" fmla="*/ 38 h 90"/>
                  <a:gd name="T40" fmla="*/ 31 w 34"/>
                  <a:gd name="T41" fmla="*/ 49 h 90"/>
                  <a:gd name="T42" fmla="*/ 31 w 34"/>
                  <a:gd name="T43" fmla="*/ 59 h 90"/>
                  <a:gd name="T44" fmla="*/ 31 w 34"/>
                  <a:gd name="T45" fmla="*/ 69 h 90"/>
                  <a:gd name="T46" fmla="*/ 31 w 34"/>
                  <a:gd name="T47" fmla="*/ 80 h 90"/>
                  <a:gd name="T48" fmla="*/ 31 w 34"/>
                  <a:gd name="T49" fmla="*/ 90 h 90"/>
                  <a:gd name="T50" fmla="*/ 27 w 34"/>
                  <a:gd name="T51" fmla="*/ 90 h 90"/>
                  <a:gd name="T52" fmla="*/ 27 w 34"/>
                  <a:gd name="T53" fmla="*/ 90 h 90"/>
                  <a:gd name="T54" fmla="*/ 24 w 34"/>
                  <a:gd name="T55" fmla="*/ 90 h 90"/>
                  <a:gd name="T56" fmla="*/ 24 w 34"/>
                  <a:gd name="T57" fmla="*/ 90 h 90"/>
                  <a:gd name="T58" fmla="*/ 20 w 34"/>
                  <a:gd name="T59" fmla="*/ 87 h 90"/>
                  <a:gd name="T60" fmla="*/ 17 w 34"/>
                  <a:gd name="T61" fmla="*/ 87 h 90"/>
                  <a:gd name="T62" fmla="*/ 17 w 34"/>
                  <a:gd name="T63" fmla="*/ 87 h 90"/>
                  <a:gd name="T64" fmla="*/ 14 w 34"/>
                  <a:gd name="T65" fmla="*/ 87 h 90"/>
                  <a:gd name="T66" fmla="*/ 14 w 34"/>
                  <a:gd name="T67" fmla="*/ 83 h 90"/>
                  <a:gd name="T68" fmla="*/ 10 w 34"/>
                  <a:gd name="T69" fmla="*/ 83 h 90"/>
                  <a:gd name="T70" fmla="*/ 10 w 34"/>
                  <a:gd name="T71" fmla="*/ 83 h 90"/>
                  <a:gd name="T72" fmla="*/ 7 w 34"/>
                  <a:gd name="T73" fmla="*/ 80 h 90"/>
                  <a:gd name="T74" fmla="*/ 7 w 34"/>
                  <a:gd name="T75" fmla="*/ 80 h 90"/>
                  <a:gd name="T76" fmla="*/ 3 w 34"/>
                  <a:gd name="T77" fmla="*/ 76 h 90"/>
                  <a:gd name="T78" fmla="*/ 3 w 34"/>
                  <a:gd name="T79" fmla="*/ 76 h 90"/>
                  <a:gd name="T80" fmla="*/ 0 w 34"/>
                  <a:gd name="T81" fmla="*/ 73 h 90"/>
                  <a:gd name="T82" fmla="*/ 0 w 34"/>
                  <a:gd name="T83" fmla="*/ 62 h 90"/>
                  <a:gd name="T84" fmla="*/ 3 w 34"/>
                  <a:gd name="T85" fmla="*/ 52 h 90"/>
                  <a:gd name="T86" fmla="*/ 3 w 34"/>
                  <a:gd name="T87" fmla="*/ 45 h 90"/>
                  <a:gd name="T88" fmla="*/ 3 w 34"/>
                  <a:gd name="T89" fmla="*/ 35 h 90"/>
                  <a:gd name="T90" fmla="*/ 3 w 34"/>
                  <a:gd name="T91" fmla="*/ 24 h 90"/>
                  <a:gd name="T92" fmla="*/ 3 w 34"/>
                  <a:gd name="T93" fmla="*/ 18 h 90"/>
                  <a:gd name="T94" fmla="*/ 7 w 34"/>
                  <a:gd name="T95" fmla="*/ 7 h 90"/>
                  <a:gd name="T96" fmla="*/ 7 w 34"/>
                  <a:gd name="T97" fmla="*/ 0 h 9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4"/>
                  <a:gd name="T148" fmla="*/ 0 h 90"/>
                  <a:gd name="T149" fmla="*/ 34 w 34"/>
                  <a:gd name="T150" fmla="*/ 90 h 9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4" h="90">
                    <a:moveTo>
                      <a:pt x="7" y="0"/>
                    </a:moveTo>
                    <a:lnTo>
                      <a:pt x="10" y="0"/>
                    </a:lnTo>
                    <a:lnTo>
                      <a:pt x="14" y="0"/>
                    </a:lnTo>
                    <a:lnTo>
                      <a:pt x="14" y="4"/>
                    </a:lnTo>
                    <a:lnTo>
                      <a:pt x="17" y="4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7" y="7"/>
                    </a:lnTo>
                    <a:lnTo>
                      <a:pt x="31" y="7"/>
                    </a:lnTo>
                    <a:lnTo>
                      <a:pt x="34" y="7"/>
                    </a:lnTo>
                    <a:lnTo>
                      <a:pt x="34" y="18"/>
                    </a:lnTo>
                    <a:lnTo>
                      <a:pt x="34" y="28"/>
                    </a:lnTo>
                    <a:lnTo>
                      <a:pt x="31" y="38"/>
                    </a:lnTo>
                    <a:lnTo>
                      <a:pt x="31" y="49"/>
                    </a:lnTo>
                    <a:lnTo>
                      <a:pt x="31" y="59"/>
                    </a:lnTo>
                    <a:lnTo>
                      <a:pt x="31" y="69"/>
                    </a:lnTo>
                    <a:lnTo>
                      <a:pt x="31" y="80"/>
                    </a:lnTo>
                    <a:lnTo>
                      <a:pt x="31" y="90"/>
                    </a:lnTo>
                    <a:lnTo>
                      <a:pt x="27" y="90"/>
                    </a:lnTo>
                    <a:lnTo>
                      <a:pt x="24" y="90"/>
                    </a:lnTo>
                    <a:lnTo>
                      <a:pt x="20" y="87"/>
                    </a:lnTo>
                    <a:lnTo>
                      <a:pt x="17" y="87"/>
                    </a:lnTo>
                    <a:lnTo>
                      <a:pt x="14" y="87"/>
                    </a:lnTo>
                    <a:lnTo>
                      <a:pt x="14" y="83"/>
                    </a:lnTo>
                    <a:lnTo>
                      <a:pt x="10" y="83"/>
                    </a:lnTo>
                    <a:lnTo>
                      <a:pt x="7" y="80"/>
                    </a:lnTo>
                    <a:lnTo>
                      <a:pt x="3" y="76"/>
                    </a:lnTo>
                    <a:lnTo>
                      <a:pt x="0" y="73"/>
                    </a:lnTo>
                    <a:lnTo>
                      <a:pt x="0" y="62"/>
                    </a:lnTo>
                    <a:lnTo>
                      <a:pt x="3" y="52"/>
                    </a:lnTo>
                    <a:lnTo>
                      <a:pt x="3" y="45"/>
                    </a:lnTo>
                    <a:lnTo>
                      <a:pt x="3" y="35"/>
                    </a:lnTo>
                    <a:lnTo>
                      <a:pt x="3" y="24"/>
                    </a:lnTo>
                    <a:lnTo>
                      <a:pt x="3" y="18"/>
                    </a:lnTo>
                    <a:lnTo>
                      <a:pt x="7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EAD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21" name="Freeform 1350">
                <a:extLst>
                  <a:ext uri="{FF2B5EF4-FFF2-40B4-BE49-F238E27FC236}">
                    <a16:creationId xmlns:a16="http://schemas.microsoft.com/office/drawing/2014/main" id="{AA785BAB-F8E4-4039-8EC8-F816C4BAE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" y="0"/>
                <a:ext cx="58" cy="17"/>
              </a:xfrm>
              <a:custGeom>
                <a:avLst/>
                <a:gdLst>
                  <a:gd name="T0" fmla="*/ 0 w 58"/>
                  <a:gd name="T1" fmla="*/ 3 h 17"/>
                  <a:gd name="T2" fmla="*/ 13 w 58"/>
                  <a:gd name="T3" fmla="*/ 0 h 17"/>
                  <a:gd name="T4" fmla="*/ 58 w 58"/>
                  <a:gd name="T5" fmla="*/ 14 h 17"/>
                  <a:gd name="T6" fmla="*/ 45 w 58"/>
                  <a:gd name="T7" fmla="*/ 17 h 17"/>
                  <a:gd name="T8" fmla="*/ 0 w 58"/>
                  <a:gd name="T9" fmla="*/ 3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17"/>
                  <a:gd name="T17" fmla="*/ 58 w 58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17">
                    <a:moveTo>
                      <a:pt x="0" y="3"/>
                    </a:moveTo>
                    <a:lnTo>
                      <a:pt x="13" y="0"/>
                    </a:lnTo>
                    <a:lnTo>
                      <a:pt x="58" y="14"/>
                    </a:lnTo>
                    <a:lnTo>
                      <a:pt x="45" y="1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A8E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22" name="Freeform 1351">
                <a:extLst>
                  <a:ext uri="{FF2B5EF4-FFF2-40B4-BE49-F238E27FC236}">
                    <a16:creationId xmlns:a16="http://schemas.microsoft.com/office/drawing/2014/main" id="{285187DE-3097-42B2-A2CF-7D6CBD01AD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" y="3"/>
                <a:ext cx="65" cy="24"/>
              </a:xfrm>
              <a:custGeom>
                <a:avLst/>
                <a:gdLst>
                  <a:gd name="T0" fmla="*/ 0 w 65"/>
                  <a:gd name="T1" fmla="*/ 0 h 24"/>
                  <a:gd name="T2" fmla="*/ 52 w 65"/>
                  <a:gd name="T3" fmla="*/ 18 h 24"/>
                  <a:gd name="T4" fmla="*/ 65 w 65"/>
                  <a:gd name="T5" fmla="*/ 24 h 24"/>
                  <a:gd name="T6" fmla="*/ 34 w 65"/>
                  <a:gd name="T7" fmla="*/ 14 h 24"/>
                  <a:gd name="T8" fmla="*/ 0 w 65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5"/>
                  <a:gd name="T16" fmla="*/ 0 h 24"/>
                  <a:gd name="T17" fmla="*/ 65 w 65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5" h="24">
                    <a:moveTo>
                      <a:pt x="0" y="0"/>
                    </a:moveTo>
                    <a:lnTo>
                      <a:pt x="52" y="18"/>
                    </a:lnTo>
                    <a:lnTo>
                      <a:pt x="65" y="24"/>
                    </a:lnTo>
                    <a:lnTo>
                      <a:pt x="3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6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23" name="Freeform 1352">
                <a:extLst>
                  <a:ext uri="{FF2B5EF4-FFF2-40B4-BE49-F238E27FC236}">
                    <a16:creationId xmlns:a16="http://schemas.microsoft.com/office/drawing/2014/main" id="{401C881F-178D-4CBA-A06D-1AED6E4CD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" y="31"/>
                <a:ext cx="45" cy="14"/>
              </a:xfrm>
              <a:custGeom>
                <a:avLst/>
                <a:gdLst>
                  <a:gd name="T0" fmla="*/ 3 w 45"/>
                  <a:gd name="T1" fmla="*/ 0 h 14"/>
                  <a:gd name="T2" fmla="*/ 17 w 45"/>
                  <a:gd name="T3" fmla="*/ 3 h 14"/>
                  <a:gd name="T4" fmla="*/ 45 w 45"/>
                  <a:gd name="T5" fmla="*/ 14 h 14"/>
                  <a:gd name="T6" fmla="*/ 0 w 45"/>
                  <a:gd name="T7" fmla="*/ 10 h 14"/>
                  <a:gd name="T8" fmla="*/ 7 w 45"/>
                  <a:gd name="T9" fmla="*/ 10 h 14"/>
                  <a:gd name="T10" fmla="*/ 3 w 45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"/>
                  <a:gd name="T19" fmla="*/ 0 h 14"/>
                  <a:gd name="T20" fmla="*/ 45 w 45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" h="14">
                    <a:moveTo>
                      <a:pt x="3" y="0"/>
                    </a:moveTo>
                    <a:lnTo>
                      <a:pt x="17" y="3"/>
                    </a:lnTo>
                    <a:lnTo>
                      <a:pt x="45" y="14"/>
                    </a:lnTo>
                    <a:lnTo>
                      <a:pt x="0" y="10"/>
                    </a:lnTo>
                    <a:lnTo>
                      <a:pt x="7" y="1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28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24" name="Freeform 1353">
                <a:extLst>
                  <a:ext uri="{FF2B5EF4-FFF2-40B4-BE49-F238E27FC236}">
                    <a16:creationId xmlns:a16="http://schemas.microsoft.com/office/drawing/2014/main" id="{A6835DBC-2F52-4AB6-A723-8CBCE5E13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" y="152"/>
                <a:ext cx="58" cy="41"/>
              </a:xfrm>
              <a:custGeom>
                <a:avLst/>
                <a:gdLst>
                  <a:gd name="T0" fmla="*/ 0 w 58"/>
                  <a:gd name="T1" fmla="*/ 41 h 41"/>
                  <a:gd name="T2" fmla="*/ 0 w 58"/>
                  <a:gd name="T3" fmla="*/ 34 h 41"/>
                  <a:gd name="T4" fmla="*/ 0 w 58"/>
                  <a:gd name="T5" fmla="*/ 24 h 41"/>
                  <a:gd name="T6" fmla="*/ 41 w 58"/>
                  <a:gd name="T7" fmla="*/ 7 h 41"/>
                  <a:gd name="T8" fmla="*/ 51 w 58"/>
                  <a:gd name="T9" fmla="*/ 0 h 41"/>
                  <a:gd name="T10" fmla="*/ 51 w 58"/>
                  <a:gd name="T11" fmla="*/ 3 h 41"/>
                  <a:gd name="T12" fmla="*/ 55 w 58"/>
                  <a:gd name="T13" fmla="*/ 3 h 41"/>
                  <a:gd name="T14" fmla="*/ 55 w 58"/>
                  <a:gd name="T15" fmla="*/ 7 h 41"/>
                  <a:gd name="T16" fmla="*/ 58 w 58"/>
                  <a:gd name="T17" fmla="*/ 7 h 41"/>
                  <a:gd name="T18" fmla="*/ 58 w 58"/>
                  <a:gd name="T19" fmla="*/ 10 h 41"/>
                  <a:gd name="T20" fmla="*/ 58 w 58"/>
                  <a:gd name="T21" fmla="*/ 13 h 41"/>
                  <a:gd name="T22" fmla="*/ 58 w 58"/>
                  <a:gd name="T23" fmla="*/ 17 h 41"/>
                  <a:gd name="T24" fmla="*/ 58 w 58"/>
                  <a:gd name="T25" fmla="*/ 24 h 41"/>
                  <a:gd name="T26" fmla="*/ 55 w 58"/>
                  <a:gd name="T27" fmla="*/ 27 h 41"/>
                  <a:gd name="T28" fmla="*/ 55 w 58"/>
                  <a:gd name="T29" fmla="*/ 27 h 41"/>
                  <a:gd name="T30" fmla="*/ 55 w 58"/>
                  <a:gd name="T31" fmla="*/ 27 h 41"/>
                  <a:gd name="T32" fmla="*/ 51 w 58"/>
                  <a:gd name="T33" fmla="*/ 31 h 41"/>
                  <a:gd name="T34" fmla="*/ 51 w 58"/>
                  <a:gd name="T35" fmla="*/ 31 h 41"/>
                  <a:gd name="T36" fmla="*/ 48 w 58"/>
                  <a:gd name="T37" fmla="*/ 34 h 41"/>
                  <a:gd name="T38" fmla="*/ 48 w 58"/>
                  <a:gd name="T39" fmla="*/ 34 h 41"/>
                  <a:gd name="T40" fmla="*/ 44 w 58"/>
                  <a:gd name="T41" fmla="*/ 38 h 41"/>
                  <a:gd name="T42" fmla="*/ 41 w 58"/>
                  <a:gd name="T43" fmla="*/ 38 h 41"/>
                  <a:gd name="T44" fmla="*/ 38 w 58"/>
                  <a:gd name="T45" fmla="*/ 38 h 41"/>
                  <a:gd name="T46" fmla="*/ 34 w 58"/>
                  <a:gd name="T47" fmla="*/ 41 h 41"/>
                  <a:gd name="T48" fmla="*/ 31 w 58"/>
                  <a:gd name="T49" fmla="*/ 41 h 41"/>
                  <a:gd name="T50" fmla="*/ 24 w 58"/>
                  <a:gd name="T51" fmla="*/ 41 h 41"/>
                  <a:gd name="T52" fmla="*/ 20 w 58"/>
                  <a:gd name="T53" fmla="*/ 41 h 41"/>
                  <a:gd name="T54" fmla="*/ 13 w 58"/>
                  <a:gd name="T55" fmla="*/ 41 h 41"/>
                  <a:gd name="T56" fmla="*/ 7 w 58"/>
                  <a:gd name="T57" fmla="*/ 41 h 41"/>
                  <a:gd name="T58" fmla="*/ 0 w 58"/>
                  <a:gd name="T59" fmla="*/ 41 h 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8"/>
                  <a:gd name="T91" fmla="*/ 0 h 41"/>
                  <a:gd name="T92" fmla="*/ 58 w 58"/>
                  <a:gd name="T93" fmla="*/ 41 h 4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8" h="41">
                    <a:moveTo>
                      <a:pt x="0" y="41"/>
                    </a:moveTo>
                    <a:lnTo>
                      <a:pt x="0" y="34"/>
                    </a:lnTo>
                    <a:lnTo>
                      <a:pt x="0" y="24"/>
                    </a:lnTo>
                    <a:lnTo>
                      <a:pt x="41" y="7"/>
                    </a:lnTo>
                    <a:lnTo>
                      <a:pt x="51" y="0"/>
                    </a:lnTo>
                    <a:lnTo>
                      <a:pt x="51" y="3"/>
                    </a:lnTo>
                    <a:lnTo>
                      <a:pt x="55" y="3"/>
                    </a:lnTo>
                    <a:lnTo>
                      <a:pt x="55" y="7"/>
                    </a:lnTo>
                    <a:lnTo>
                      <a:pt x="58" y="7"/>
                    </a:lnTo>
                    <a:lnTo>
                      <a:pt x="58" y="10"/>
                    </a:lnTo>
                    <a:lnTo>
                      <a:pt x="58" y="13"/>
                    </a:lnTo>
                    <a:lnTo>
                      <a:pt x="58" y="17"/>
                    </a:lnTo>
                    <a:lnTo>
                      <a:pt x="58" y="24"/>
                    </a:lnTo>
                    <a:lnTo>
                      <a:pt x="55" y="27"/>
                    </a:lnTo>
                    <a:lnTo>
                      <a:pt x="51" y="31"/>
                    </a:lnTo>
                    <a:lnTo>
                      <a:pt x="48" y="34"/>
                    </a:lnTo>
                    <a:lnTo>
                      <a:pt x="44" y="38"/>
                    </a:lnTo>
                    <a:lnTo>
                      <a:pt x="41" y="38"/>
                    </a:lnTo>
                    <a:lnTo>
                      <a:pt x="38" y="38"/>
                    </a:lnTo>
                    <a:lnTo>
                      <a:pt x="34" y="41"/>
                    </a:lnTo>
                    <a:lnTo>
                      <a:pt x="31" y="41"/>
                    </a:lnTo>
                    <a:lnTo>
                      <a:pt x="24" y="41"/>
                    </a:lnTo>
                    <a:lnTo>
                      <a:pt x="20" y="41"/>
                    </a:lnTo>
                    <a:lnTo>
                      <a:pt x="13" y="41"/>
                    </a:lnTo>
                    <a:lnTo>
                      <a:pt x="7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4235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25" name="Freeform 1354">
                <a:extLst>
                  <a:ext uri="{FF2B5EF4-FFF2-40B4-BE49-F238E27FC236}">
                    <a16:creationId xmlns:a16="http://schemas.microsoft.com/office/drawing/2014/main" id="{5D24095B-4143-48E0-ACB2-7BE167AFB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" y="152"/>
                <a:ext cx="69" cy="27"/>
              </a:xfrm>
              <a:custGeom>
                <a:avLst/>
                <a:gdLst>
                  <a:gd name="T0" fmla="*/ 3 w 69"/>
                  <a:gd name="T1" fmla="*/ 7 h 27"/>
                  <a:gd name="T2" fmla="*/ 28 w 69"/>
                  <a:gd name="T3" fmla="*/ 17 h 27"/>
                  <a:gd name="T4" fmla="*/ 69 w 69"/>
                  <a:gd name="T5" fmla="*/ 0 h 27"/>
                  <a:gd name="T6" fmla="*/ 69 w 69"/>
                  <a:gd name="T7" fmla="*/ 7 h 27"/>
                  <a:gd name="T8" fmla="*/ 69 w 69"/>
                  <a:gd name="T9" fmla="*/ 10 h 27"/>
                  <a:gd name="T10" fmla="*/ 65 w 69"/>
                  <a:gd name="T11" fmla="*/ 13 h 27"/>
                  <a:gd name="T12" fmla="*/ 62 w 69"/>
                  <a:gd name="T13" fmla="*/ 17 h 27"/>
                  <a:gd name="T14" fmla="*/ 59 w 69"/>
                  <a:gd name="T15" fmla="*/ 17 h 27"/>
                  <a:gd name="T16" fmla="*/ 55 w 69"/>
                  <a:gd name="T17" fmla="*/ 20 h 27"/>
                  <a:gd name="T18" fmla="*/ 52 w 69"/>
                  <a:gd name="T19" fmla="*/ 24 h 27"/>
                  <a:gd name="T20" fmla="*/ 52 w 69"/>
                  <a:gd name="T21" fmla="*/ 24 h 27"/>
                  <a:gd name="T22" fmla="*/ 48 w 69"/>
                  <a:gd name="T23" fmla="*/ 24 h 27"/>
                  <a:gd name="T24" fmla="*/ 45 w 69"/>
                  <a:gd name="T25" fmla="*/ 24 h 27"/>
                  <a:gd name="T26" fmla="*/ 41 w 69"/>
                  <a:gd name="T27" fmla="*/ 27 h 27"/>
                  <a:gd name="T28" fmla="*/ 38 w 69"/>
                  <a:gd name="T29" fmla="*/ 27 h 27"/>
                  <a:gd name="T30" fmla="*/ 34 w 69"/>
                  <a:gd name="T31" fmla="*/ 27 h 27"/>
                  <a:gd name="T32" fmla="*/ 34 w 69"/>
                  <a:gd name="T33" fmla="*/ 27 h 27"/>
                  <a:gd name="T34" fmla="*/ 31 w 69"/>
                  <a:gd name="T35" fmla="*/ 27 h 27"/>
                  <a:gd name="T36" fmla="*/ 28 w 69"/>
                  <a:gd name="T37" fmla="*/ 24 h 27"/>
                  <a:gd name="T38" fmla="*/ 24 w 69"/>
                  <a:gd name="T39" fmla="*/ 24 h 27"/>
                  <a:gd name="T40" fmla="*/ 21 w 69"/>
                  <a:gd name="T41" fmla="*/ 24 h 27"/>
                  <a:gd name="T42" fmla="*/ 21 w 69"/>
                  <a:gd name="T43" fmla="*/ 24 h 27"/>
                  <a:gd name="T44" fmla="*/ 17 w 69"/>
                  <a:gd name="T45" fmla="*/ 24 h 27"/>
                  <a:gd name="T46" fmla="*/ 17 w 69"/>
                  <a:gd name="T47" fmla="*/ 20 h 27"/>
                  <a:gd name="T48" fmla="*/ 14 w 69"/>
                  <a:gd name="T49" fmla="*/ 20 h 27"/>
                  <a:gd name="T50" fmla="*/ 14 w 69"/>
                  <a:gd name="T51" fmla="*/ 20 h 27"/>
                  <a:gd name="T52" fmla="*/ 14 w 69"/>
                  <a:gd name="T53" fmla="*/ 17 h 27"/>
                  <a:gd name="T54" fmla="*/ 10 w 69"/>
                  <a:gd name="T55" fmla="*/ 17 h 27"/>
                  <a:gd name="T56" fmla="*/ 10 w 69"/>
                  <a:gd name="T57" fmla="*/ 17 h 27"/>
                  <a:gd name="T58" fmla="*/ 10 w 69"/>
                  <a:gd name="T59" fmla="*/ 13 h 27"/>
                  <a:gd name="T60" fmla="*/ 7 w 69"/>
                  <a:gd name="T61" fmla="*/ 13 h 27"/>
                  <a:gd name="T62" fmla="*/ 7 w 69"/>
                  <a:gd name="T63" fmla="*/ 13 h 27"/>
                  <a:gd name="T64" fmla="*/ 3 w 69"/>
                  <a:gd name="T65" fmla="*/ 10 h 27"/>
                  <a:gd name="T66" fmla="*/ 3 w 69"/>
                  <a:gd name="T67" fmla="*/ 10 h 27"/>
                  <a:gd name="T68" fmla="*/ 3 w 69"/>
                  <a:gd name="T69" fmla="*/ 7 h 27"/>
                  <a:gd name="T70" fmla="*/ 0 w 69"/>
                  <a:gd name="T71" fmla="*/ 7 h 27"/>
                  <a:gd name="T72" fmla="*/ 3 w 69"/>
                  <a:gd name="T73" fmla="*/ 7 h 2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9"/>
                  <a:gd name="T112" fmla="*/ 0 h 27"/>
                  <a:gd name="T113" fmla="*/ 69 w 69"/>
                  <a:gd name="T114" fmla="*/ 27 h 2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9" h="27">
                    <a:moveTo>
                      <a:pt x="3" y="7"/>
                    </a:moveTo>
                    <a:lnTo>
                      <a:pt x="28" y="17"/>
                    </a:lnTo>
                    <a:lnTo>
                      <a:pt x="69" y="0"/>
                    </a:lnTo>
                    <a:lnTo>
                      <a:pt x="69" y="7"/>
                    </a:lnTo>
                    <a:lnTo>
                      <a:pt x="69" y="10"/>
                    </a:lnTo>
                    <a:lnTo>
                      <a:pt x="65" y="13"/>
                    </a:lnTo>
                    <a:lnTo>
                      <a:pt x="62" y="17"/>
                    </a:lnTo>
                    <a:lnTo>
                      <a:pt x="59" y="17"/>
                    </a:lnTo>
                    <a:lnTo>
                      <a:pt x="55" y="20"/>
                    </a:lnTo>
                    <a:lnTo>
                      <a:pt x="52" y="24"/>
                    </a:lnTo>
                    <a:lnTo>
                      <a:pt x="48" y="24"/>
                    </a:lnTo>
                    <a:lnTo>
                      <a:pt x="45" y="24"/>
                    </a:lnTo>
                    <a:lnTo>
                      <a:pt x="41" y="27"/>
                    </a:lnTo>
                    <a:lnTo>
                      <a:pt x="38" y="27"/>
                    </a:lnTo>
                    <a:lnTo>
                      <a:pt x="34" y="27"/>
                    </a:lnTo>
                    <a:lnTo>
                      <a:pt x="31" y="27"/>
                    </a:lnTo>
                    <a:lnTo>
                      <a:pt x="28" y="24"/>
                    </a:lnTo>
                    <a:lnTo>
                      <a:pt x="24" y="24"/>
                    </a:lnTo>
                    <a:lnTo>
                      <a:pt x="21" y="24"/>
                    </a:lnTo>
                    <a:lnTo>
                      <a:pt x="17" y="24"/>
                    </a:lnTo>
                    <a:lnTo>
                      <a:pt x="17" y="20"/>
                    </a:lnTo>
                    <a:lnTo>
                      <a:pt x="14" y="20"/>
                    </a:lnTo>
                    <a:lnTo>
                      <a:pt x="14" y="17"/>
                    </a:lnTo>
                    <a:lnTo>
                      <a:pt x="10" y="17"/>
                    </a:lnTo>
                    <a:lnTo>
                      <a:pt x="10" y="13"/>
                    </a:lnTo>
                    <a:lnTo>
                      <a:pt x="7" y="13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3023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26" name="Freeform 1355">
                <a:extLst>
                  <a:ext uri="{FF2B5EF4-FFF2-40B4-BE49-F238E27FC236}">
                    <a16:creationId xmlns:a16="http://schemas.microsoft.com/office/drawing/2014/main" id="{714AB0FD-3EF0-480C-994A-84E0DC75B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" y="17"/>
                <a:ext cx="45" cy="117"/>
              </a:xfrm>
              <a:custGeom>
                <a:avLst/>
                <a:gdLst>
                  <a:gd name="T0" fmla="*/ 4 w 45"/>
                  <a:gd name="T1" fmla="*/ 0 h 117"/>
                  <a:gd name="T2" fmla="*/ 7 w 45"/>
                  <a:gd name="T3" fmla="*/ 4 h 117"/>
                  <a:gd name="T4" fmla="*/ 11 w 45"/>
                  <a:gd name="T5" fmla="*/ 4 h 117"/>
                  <a:gd name="T6" fmla="*/ 14 w 45"/>
                  <a:gd name="T7" fmla="*/ 4 h 117"/>
                  <a:gd name="T8" fmla="*/ 14 w 45"/>
                  <a:gd name="T9" fmla="*/ 7 h 117"/>
                  <a:gd name="T10" fmla="*/ 17 w 45"/>
                  <a:gd name="T11" fmla="*/ 7 h 117"/>
                  <a:gd name="T12" fmla="*/ 21 w 45"/>
                  <a:gd name="T13" fmla="*/ 7 h 117"/>
                  <a:gd name="T14" fmla="*/ 21 w 45"/>
                  <a:gd name="T15" fmla="*/ 7 h 117"/>
                  <a:gd name="T16" fmla="*/ 24 w 45"/>
                  <a:gd name="T17" fmla="*/ 10 h 117"/>
                  <a:gd name="T18" fmla="*/ 28 w 45"/>
                  <a:gd name="T19" fmla="*/ 10 h 117"/>
                  <a:gd name="T20" fmla="*/ 31 w 45"/>
                  <a:gd name="T21" fmla="*/ 10 h 117"/>
                  <a:gd name="T22" fmla="*/ 31 w 45"/>
                  <a:gd name="T23" fmla="*/ 10 h 117"/>
                  <a:gd name="T24" fmla="*/ 35 w 45"/>
                  <a:gd name="T25" fmla="*/ 10 h 117"/>
                  <a:gd name="T26" fmla="*/ 38 w 45"/>
                  <a:gd name="T27" fmla="*/ 14 h 117"/>
                  <a:gd name="T28" fmla="*/ 38 w 45"/>
                  <a:gd name="T29" fmla="*/ 14 h 117"/>
                  <a:gd name="T30" fmla="*/ 42 w 45"/>
                  <a:gd name="T31" fmla="*/ 14 h 117"/>
                  <a:gd name="T32" fmla="*/ 45 w 45"/>
                  <a:gd name="T33" fmla="*/ 14 h 117"/>
                  <a:gd name="T34" fmla="*/ 42 w 45"/>
                  <a:gd name="T35" fmla="*/ 28 h 117"/>
                  <a:gd name="T36" fmla="*/ 42 w 45"/>
                  <a:gd name="T37" fmla="*/ 42 h 117"/>
                  <a:gd name="T38" fmla="*/ 42 w 45"/>
                  <a:gd name="T39" fmla="*/ 52 h 117"/>
                  <a:gd name="T40" fmla="*/ 38 w 45"/>
                  <a:gd name="T41" fmla="*/ 66 h 117"/>
                  <a:gd name="T42" fmla="*/ 38 w 45"/>
                  <a:gd name="T43" fmla="*/ 79 h 117"/>
                  <a:gd name="T44" fmla="*/ 38 w 45"/>
                  <a:gd name="T45" fmla="*/ 90 h 117"/>
                  <a:gd name="T46" fmla="*/ 38 w 45"/>
                  <a:gd name="T47" fmla="*/ 104 h 117"/>
                  <a:gd name="T48" fmla="*/ 38 w 45"/>
                  <a:gd name="T49" fmla="*/ 117 h 117"/>
                  <a:gd name="T50" fmla="*/ 35 w 45"/>
                  <a:gd name="T51" fmla="*/ 114 h 117"/>
                  <a:gd name="T52" fmla="*/ 31 w 45"/>
                  <a:gd name="T53" fmla="*/ 114 h 117"/>
                  <a:gd name="T54" fmla="*/ 28 w 45"/>
                  <a:gd name="T55" fmla="*/ 114 h 117"/>
                  <a:gd name="T56" fmla="*/ 28 w 45"/>
                  <a:gd name="T57" fmla="*/ 110 h 117"/>
                  <a:gd name="T58" fmla="*/ 24 w 45"/>
                  <a:gd name="T59" fmla="*/ 110 h 117"/>
                  <a:gd name="T60" fmla="*/ 21 w 45"/>
                  <a:gd name="T61" fmla="*/ 110 h 117"/>
                  <a:gd name="T62" fmla="*/ 21 w 45"/>
                  <a:gd name="T63" fmla="*/ 107 h 117"/>
                  <a:gd name="T64" fmla="*/ 17 w 45"/>
                  <a:gd name="T65" fmla="*/ 107 h 117"/>
                  <a:gd name="T66" fmla="*/ 17 w 45"/>
                  <a:gd name="T67" fmla="*/ 104 h 117"/>
                  <a:gd name="T68" fmla="*/ 14 w 45"/>
                  <a:gd name="T69" fmla="*/ 104 h 117"/>
                  <a:gd name="T70" fmla="*/ 14 w 45"/>
                  <a:gd name="T71" fmla="*/ 100 h 117"/>
                  <a:gd name="T72" fmla="*/ 11 w 45"/>
                  <a:gd name="T73" fmla="*/ 100 h 117"/>
                  <a:gd name="T74" fmla="*/ 7 w 45"/>
                  <a:gd name="T75" fmla="*/ 97 h 117"/>
                  <a:gd name="T76" fmla="*/ 7 w 45"/>
                  <a:gd name="T77" fmla="*/ 97 h 117"/>
                  <a:gd name="T78" fmla="*/ 4 w 45"/>
                  <a:gd name="T79" fmla="*/ 93 h 117"/>
                  <a:gd name="T80" fmla="*/ 0 w 45"/>
                  <a:gd name="T81" fmla="*/ 93 h 117"/>
                  <a:gd name="T82" fmla="*/ 0 w 45"/>
                  <a:gd name="T83" fmla="*/ 86 h 117"/>
                  <a:gd name="T84" fmla="*/ 0 w 45"/>
                  <a:gd name="T85" fmla="*/ 76 h 117"/>
                  <a:gd name="T86" fmla="*/ 0 w 45"/>
                  <a:gd name="T87" fmla="*/ 66 h 117"/>
                  <a:gd name="T88" fmla="*/ 0 w 45"/>
                  <a:gd name="T89" fmla="*/ 52 h 117"/>
                  <a:gd name="T90" fmla="*/ 4 w 45"/>
                  <a:gd name="T91" fmla="*/ 38 h 117"/>
                  <a:gd name="T92" fmla="*/ 4 w 45"/>
                  <a:gd name="T93" fmla="*/ 28 h 117"/>
                  <a:gd name="T94" fmla="*/ 4 w 45"/>
                  <a:gd name="T95" fmla="*/ 14 h 117"/>
                  <a:gd name="T96" fmla="*/ 4 w 45"/>
                  <a:gd name="T97" fmla="*/ 0 h 11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"/>
                  <a:gd name="T148" fmla="*/ 0 h 117"/>
                  <a:gd name="T149" fmla="*/ 45 w 45"/>
                  <a:gd name="T150" fmla="*/ 117 h 11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" h="117">
                    <a:moveTo>
                      <a:pt x="4" y="0"/>
                    </a:moveTo>
                    <a:lnTo>
                      <a:pt x="7" y="4"/>
                    </a:lnTo>
                    <a:lnTo>
                      <a:pt x="11" y="4"/>
                    </a:lnTo>
                    <a:lnTo>
                      <a:pt x="14" y="4"/>
                    </a:lnTo>
                    <a:lnTo>
                      <a:pt x="14" y="7"/>
                    </a:lnTo>
                    <a:lnTo>
                      <a:pt x="17" y="7"/>
                    </a:lnTo>
                    <a:lnTo>
                      <a:pt x="21" y="7"/>
                    </a:lnTo>
                    <a:lnTo>
                      <a:pt x="24" y="10"/>
                    </a:lnTo>
                    <a:lnTo>
                      <a:pt x="28" y="10"/>
                    </a:lnTo>
                    <a:lnTo>
                      <a:pt x="31" y="10"/>
                    </a:lnTo>
                    <a:lnTo>
                      <a:pt x="35" y="10"/>
                    </a:lnTo>
                    <a:lnTo>
                      <a:pt x="38" y="14"/>
                    </a:lnTo>
                    <a:lnTo>
                      <a:pt x="42" y="14"/>
                    </a:lnTo>
                    <a:lnTo>
                      <a:pt x="45" y="14"/>
                    </a:lnTo>
                    <a:lnTo>
                      <a:pt x="42" y="28"/>
                    </a:lnTo>
                    <a:lnTo>
                      <a:pt x="42" y="42"/>
                    </a:lnTo>
                    <a:lnTo>
                      <a:pt x="42" y="52"/>
                    </a:lnTo>
                    <a:lnTo>
                      <a:pt x="38" y="66"/>
                    </a:lnTo>
                    <a:lnTo>
                      <a:pt x="38" y="79"/>
                    </a:lnTo>
                    <a:lnTo>
                      <a:pt x="38" y="90"/>
                    </a:lnTo>
                    <a:lnTo>
                      <a:pt x="38" y="104"/>
                    </a:lnTo>
                    <a:lnTo>
                      <a:pt x="38" y="117"/>
                    </a:lnTo>
                    <a:lnTo>
                      <a:pt x="35" y="114"/>
                    </a:lnTo>
                    <a:lnTo>
                      <a:pt x="31" y="114"/>
                    </a:lnTo>
                    <a:lnTo>
                      <a:pt x="28" y="114"/>
                    </a:lnTo>
                    <a:lnTo>
                      <a:pt x="28" y="110"/>
                    </a:lnTo>
                    <a:lnTo>
                      <a:pt x="24" y="110"/>
                    </a:lnTo>
                    <a:lnTo>
                      <a:pt x="21" y="110"/>
                    </a:lnTo>
                    <a:lnTo>
                      <a:pt x="21" y="107"/>
                    </a:lnTo>
                    <a:lnTo>
                      <a:pt x="17" y="107"/>
                    </a:lnTo>
                    <a:lnTo>
                      <a:pt x="17" y="104"/>
                    </a:lnTo>
                    <a:lnTo>
                      <a:pt x="14" y="104"/>
                    </a:lnTo>
                    <a:lnTo>
                      <a:pt x="14" y="100"/>
                    </a:lnTo>
                    <a:lnTo>
                      <a:pt x="11" y="100"/>
                    </a:lnTo>
                    <a:lnTo>
                      <a:pt x="7" y="97"/>
                    </a:lnTo>
                    <a:lnTo>
                      <a:pt x="4" y="93"/>
                    </a:lnTo>
                    <a:lnTo>
                      <a:pt x="0" y="93"/>
                    </a:lnTo>
                    <a:lnTo>
                      <a:pt x="0" y="86"/>
                    </a:lnTo>
                    <a:lnTo>
                      <a:pt x="0" y="76"/>
                    </a:lnTo>
                    <a:lnTo>
                      <a:pt x="0" y="66"/>
                    </a:lnTo>
                    <a:lnTo>
                      <a:pt x="0" y="52"/>
                    </a:lnTo>
                    <a:lnTo>
                      <a:pt x="4" y="38"/>
                    </a:lnTo>
                    <a:lnTo>
                      <a:pt x="4" y="28"/>
                    </a:lnTo>
                    <a:lnTo>
                      <a:pt x="4" y="1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76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27" name="Freeform 1356">
                <a:extLst>
                  <a:ext uri="{FF2B5EF4-FFF2-40B4-BE49-F238E27FC236}">
                    <a16:creationId xmlns:a16="http://schemas.microsoft.com/office/drawing/2014/main" id="{DDFB4C00-5CD6-4B8F-993F-1D52A39BB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" y="21"/>
                <a:ext cx="38" cy="106"/>
              </a:xfrm>
              <a:custGeom>
                <a:avLst/>
                <a:gdLst>
                  <a:gd name="T0" fmla="*/ 3 w 38"/>
                  <a:gd name="T1" fmla="*/ 0 h 106"/>
                  <a:gd name="T2" fmla="*/ 0 w 38"/>
                  <a:gd name="T3" fmla="*/ 34 h 106"/>
                  <a:gd name="T4" fmla="*/ 0 w 38"/>
                  <a:gd name="T5" fmla="*/ 79 h 106"/>
                  <a:gd name="T6" fmla="*/ 0 w 38"/>
                  <a:gd name="T7" fmla="*/ 86 h 106"/>
                  <a:gd name="T8" fmla="*/ 7 w 38"/>
                  <a:gd name="T9" fmla="*/ 93 h 106"/>
                  <a:gd name="T10" fmla="*/ 20 w 38"/>
                  <a:gd name="T11" fmla="*/ 103 h 106"/>
                  <a:gd name="T12" fmla="*/ 34 w 38"/>
                  <a:gd name="T13" fmla="*/ 106 h 106"/>
                  <a:gd name="T14" fmla="*/ 34 w 38"/>
                  <a:gd name="T15" fmla="*/ 79 h 106"/>
                  <a:gd name="T16" fmla="*/ 38 w 38"/>
                  <a:gd name="T17" fmla="*/ 41 h 106"/>
                  <a:gd name="T18" fmla="*/ 38 w 38"/>
                  <a:gd name="T19" fmla="*/ 13 h 106"/>
                  <a:gd name="T20" fmla="*/ 20 w 38"/>
                  <a:gd name="T21" fmla="*/ 6 h 106"/>
                  <a:gd name="T22" fmla="*/ 7 w 38"/>
                  <a:gd name="T23" fmla="*/ 3 h 106"/>
                  <a:gd name="T24" fmla="*/ 3 w 38"/>
                  <a:gd name="T25" fmla="*/ 0 h 1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8"/>
                  <a:gd name="T40" fmla="*/ 0 h 106"/>
                  <a:gd name="T41" fmla="*/ 38 w 38"/>
                  <a:gd name="T42" fmla="*/ 106 h 10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8" h="106">
                    <a:moveTo>
                      <a:pt x="3" y="0"/>
                    </a:moveTo>
                    <a:lnTo>
                      <a:pt x="0" y="34"/>
                    </a:lnTo>
                    <a:lnTo>
                      <a:pt x="0" y="79"/>
                    </a:lnTo>
                    <a:lnTo>
                      <a:pt x="0" y="86"/>
                    </a:lnTo>
                    <a:lnTo>
                      <a:pt x="7" y="93"/>
                    </a:lnTo>
                    <a:lnTo>
                      <a:pt x="20" y="103"/>
                    </a:lnTo>
                    <a:lnTo>
                      <a:pt x="34" y="106"/>
                    </a:lnTo>
                    <a:lnTo>
                      <a:pt x="34" y="79"/>
                    </a:lnTo>
                    <a:lnTo>
                      <a:pt x="38" y="41"/>
                    </a:lnTo>
                    <a:lnTo>
                      <a:pt x="38" y="13"/>
                    </a:lnTo>
                    <a:lnTo>
                      <a:pt x="20" y="6"/>
                    </a:lnTo>
                    <a:lnTo>
                      <a:pt x="7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4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28" name="Freeform 1357">
                <a:extLst>
                  <a:ext uri="{FF2B5EF4-FFF2-40B4-BE49-F238E27FC236}">
                    <a16:creationId xmlns:a16="http://schemas.microsoft.com/office/drawing/2014/main" id="{6D871E46-242F-4CA9-A6A0-9A8FD9E03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" y="24"/>
                <a:ext cx="38" cy="103"/>
              </a:xfrm>
              <a:custGeom>
                <a:avLst/>
                <a:gdLst>
                  <a:gd name="T0" fmla="*/ 3 w 38"/>
                  <a:gd name="T1" fmla="*/ 7 h 103"/>
                  <a:gd name="T2" fmla="*/ 0 w 38"/>
                  <a:gd name="T3" fmla="*/ 24 h 103"/>
                  <a:gd name="T4" fmla="*/ 0 w 38"/>
                  <a:gd name="T5" fmla="*/ 41 h 103"/>
                  <a:gd name="T6" fmla="*/ 0 w 38"/>
                  <a:gd name="T7" fmla="*/ 66 h 103"/>
                  <a:gd name="T8" fmla="*/ 0 w 38"/>
                  <a:gd name="T9" fmla="*/ 76 h 103"/>
                  <a:gd name="T10" fmla="*/ 0 w 38"/>
                  <a:gd name="T11" fmla="*/ 79 h 103"/>
                  <a:gd name="T12" fmla="*/ 0 w 38"/>
                  <a:gd name="T13" fmla="*/ 83 h 103"/>
                  <a:gd name="T14" fmla="*/ 3 w 38"/>
                  <a:gd name="T15" fmla="*/ 83 h 103"/>
                  <a:gd name="T16" fmla="*/ 7 w 38"/>
                  <a:gd name="T17" fmla="*/ 86 h 103"/>
                  <a:gd name="T18" fmla="*/ 7 w 38"/>
                  <a:gd name="T19" fmla="*/ 86 h 103"/>
                  <a:gd name="T20" fmla="*/ 10 w 38"/>
                  <a:gd name="T21" fmla="*/ 90 h 103"/>
                  <a:gd name="T22" fmla="*/ 13 w 38"/>
                  <a:gd name="T23" fmla="*/ 93 h 103"/>
                  <a:gd name="T24" fmla="*/ 17 w 38"/>
                  <a:gd name="T25" fmla="*/ 93 h 103"/>
                  <a:gd name="T26" fmla="*/ 20 w 38"/>
                  <a:gd name="T27" fmla="*/ 97 h 103"/>
                  <a:gd name="T28" fmla="*/ 24 w 38"/>
                  <a:gd name="T29" fmla="*/ 100 h 103"/>
                  <a:gd name="T30" fmla="*/ 27 w 38"/>
                  <a:gd name="T31" fmla="*/ 100 h 103"/>
                  <a:gd name="T32" fmla="*/ 27 w 38"/>
                  <a:gd name="T33" fmla="*/ 100 h 103"/>
                  <a:gd name="T34" fmla="*/ 31 w 38"/>
                  <a:gd name="T35" fmla="*/ 103 h 103"/>
                  <a:gd name="T36" fmla="*/ 34 w 38"/>
                  <a:gd name="T37" fmla="*/ 97 h 103"/>
                  <a:gd name="T38" fmla="*/ 34 w 38"/>
                  <a:gd name="T39" fmla="*/ 83 h 103"/>
                  <a:gd name="T40" fmla="*/ 34 w 38"/>
                  <a:gd name="T41" fmla="*/ 66 h 103"/>
                  <a:gd name="T42" fmla="*/ 34 w 38"/>
                  <a:gd name="T43" fmla="*/ 48 h 103"/>
                  <a:gd name="T44" fmla="*/ 38 w 38"/>
                  <a:gd name="T45" fmla="*/ 31 h 103"/>
                  <a:gd name="T46" fmla="*/ 38 w 38"/>
                  <a:gd name="T47" fmla="*/ 17 h 103"/>
                  <a:gd name="T48" fmla="*/ 38 w 38"/>
                  <a:gd name="T49" fmla="*/ 10 h 103"/>
                  <a:gd name="T50" fmla="*/ 34 w 38"/>
                  <a:gd name="T51" fmla="*/ 10 h 103"/>
                  <a:gd name="T52" fmla="*/ 31 w 38"/>
                  <a:gd name="T53" fmla="*/ 10 h 103"/>
                  <a:gd name="T54" fmla="*/ 31 w 38"/>
                  <a:gd name="T55" fmla="*/ 7 h 103"/>
                  <a:gd name="T56" fmla="*/ 27 w 38"/>
                  <a:gd name="T57" fmla="*/ 7 h 103"/>
                  <a:gd name="T58" fmla="*/ 27 w 38"/>
                  <a:gd name="T59" fmla="*/ 7 h 103"/>
                  <a:gd name="T60" fmla="*/ 24 w 38"/>
                  <a:gd name="T61" fmla="*/ 7 h 103"/>
                  <a:gd name="T62" fmla="*/ 20 w 38"/>
                  <a:gd name="T63" fmla="*/ 3 h 103"/>
                  <a:gd name="T64" fmla="*/ 20 w 38"/>
                  <a:gd name="T65" fmla="*/ 3 h 103"/>
                  <a:gd name="T66" fmla="*/ 17 w 38"/>
                  <a:gd name="T67" fmla="*/ 3 h 103"/>
                  <a:gd name="T68" fmla="*/ 13 w 38"/>
                  <a:gd name="T69" fmla="*/ 3 h 103"/>
                  <a:gd name="T70" fmla="*/ 10 w 38"/>
                  <a:gd name="T71" fmla="*/ 0 h 103"/>
                  <a:gd name="T72" fmla="*/ 7 w 38"/>
                  <a:gd name="T73" fmla="*/ 0 h 103"/>
                  <a:gd name="T74" fmla="*/ 7 w 38"/>
                  <a:gd name="T75" fmla="*/ 0 h 103"/>
                  <a:gd name="T76" fmla="*/ 7 w 38"/>
                  <a:gd name="T77" fmla="*/ 0 h 103"/>
                  <a:gd name="T78" fmla="*/ 3 w 38"/>
                  <a:gd name="T79" fmla="*/ 0 h 10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8"/>
                  <a:gd name="T121" fmla="*/ 0 h 103"/>
                  <a:gd name="T122" fmla="*/ 38 w 38"/>
                  <a:gd name="T123" fmla="*/ 103 h 10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8" h="103">
                    <a:moveTo>
                      <a:pt x="3" y="0"/>
                    </a:moveTo>
                    <a:lnTo>
                      <a:pt x="3" y="7"/>
                    </a:lnTo>
                    <a:lnTo>
                      <a:pt x="3" y="17"/>
                    </a:lnTo>
                    <a:lnTo>
                      <a:pt x="0" y="24"/>
                    </a:lnTo>
                    <a:lnTo>
                      <a:pt x="0" y="31"/>
                    </a:lnTo>
                    <a:lnTo>
                      <a:pt x="0" y="41"/>
                    </a:lnTo>
                    <a:lnTo>
                      <a:pt x="0" y="55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0" y="83"/>
                    </a:lnTo>
                    <a:lnTo>
                      <a:pt x="3" y="83"/>
                    </a:lnTo>
                    <a:lnTo>
                      <a:pt x="3" y="86"/>
                    </a:lnTo>
                    <a:lnTo>
                      <a:pt x="7" y="86"/>
                    </a:lnTo>
                    <a:lnTo>
                      <a:pt x="7" y="90"/>
                    </a:lnTo>
                    <a:lnTo>
                      <a:pt x="10" y="90"/>
                    </a:lnTo>
                    <a:lnTo>
                      <a:pt x="13" y="93"/>
                    </a:lnTo>
                    <a:lnTo>
                      <a:pt x="17" y="93"/>
                    </a:lnTo>
                    <a:lnTo>
                      <a:pt x="17" y="97"/>
                    </a:lnTo>
                    <a:lnTo>
                      <a:pt x="20" y="97"/>
                    </a:lnTo>
                    <a:lnTo>
                      <a:pt x="24" y="100"/>
                    </a:lnTo>
                    <a:lnTo>
                      <a:pt x="27" y="100"/>
                    </a:lnTo>
                    <a:lnTo>
                      <a:pt x="31" y="103"/>
                    </a:lnTo>
                    <a:lnTo>
                      <a:pt x="34" y="103"/>
                    </a:lnTo>
                    <a:lnTo>
                      <a:pt x="34" y="97"/>
                    </a:lnTo>
                    <a:lnTo>
                      <a:pt x="34" y="90"/>
                    </a:lnTo>
                    <a:lnTo>
                      <a:pt x="34" y="83"/>
                    </a:lnTo>
                    <a:lnTo>
                      <a:pt x="34" y="76"/>
                    </a:lnTo>
                    <a:lnTo>
                      <a:pt x="34" y="66"/>
                    </a:lnTo>
                    <a:lnTo>
                      <a:pt x="34" y="55"/>
                    </a:lnTo>
                    <a:lnTo>
                      <a:pt x="34" y="48"/>
                    </a:lnTo>
                    <a:lnTo>
                      <a:pt x="38" y="38"/>
                    </a:lnTo>
                    <a:lnTo>
                      <a:pt x="38" y="31"/>
                    </a:lnTo>
                    <a:lnTo>
                      <a:pt x="38" y="24"/>
                    </a:lnTo>
                    <a:lnTo>
                      <a:pt x="38" y="17"/>
                    </a:lnTo>
                    <a:lnTo>
                      <a:pt x="38" y="10"/>
                    </a:lnTo>
                    <a:lnTo>
                      <a:pt x="34" y="10"/>
                    </a:lnTo>
                    <a:lnTo>
                      <a:pt x="31" y="10"/>
                    </a:lnTo>
                    <a:lnTo>
                      <a:pt x="31" y="7"/>
                    </a:lnTo>
                    <a:lnTo>
                      <a:pt x="27" y="7"/>
                    </a:lnTo>
                    <a:lnTo>
                      <a:pt x="24" y="7"/>
                    </a:lnTo>
                    <a:lnTo>
                      <a:pt x="20" y="3"/>
                    </a:lnTo>
                    <a:lnTo>
                      <a:pt x="17" y="3"/>
                    </a:lnTo>
                    <a:lnTo>
                      <a:pt x="13" y="3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51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29" name="Freeform 1358">
                <a:extLst>
                  <a:ext uri="{FF2B5EF4-FFF2-40B4-BE49-F238E27FC236}">
                    <a16:creationId xmlns:a16="http://schemas.microsoft.com/office/drawing/2014/main" id="{D7B5CD7A-30FF-4FEE-B53B-31528B016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" y="27"/>
                <a:ext cx="38" cy="97"/>
              </a:xfrm>
              <a:custGeom>
                <a:avLst/>
                <a:gdLst>
                  <a:gd name="T0" fmla="*/ 3 w 38"/>
                  <a:gd name="T1" fmla="*/ 7 h 97"/>
                  <a:gd name="T2" fmla="*/ 3 w 38"/>
                  <a:gd name="T3" fmla="*/ 21 h 97"/>
                  <a:gd name="T4" fmla="*/ 0 w 38"/>
                  <a:gd name="T5" fmla="*/ 42 h 97"/>
                  <a:gd name="T6" fmla="*/ 0 w 38"/>
                  <a:gd name="T7" fmla="*/ 63 h 97"/>
                  <a:gd name="T8" fmla="*/ 0 w 38"/>
                  <a:gd name="T9" fmla="*/ 73 h 97"/>
                  <a:gd name="T10" fmla="*/ 0 w 38"/>
                  <a:gd name="T11" fmla="*/ 76 h 97"/>
                  <a:gd name="T12" fmla="*/ 3 w 38"/>
                  <a:gd name="T13" fmla="*/ 80 h 97"/>
                  <a:gd name="T14" fmla="*/ 3 w 38"/>
                  <a:gd name="T15" fmla="*/ 80 h 97"/>
                  <a:gd name="T16" fmla="*/ 7 w 38"/>
                  <a:gd name="T17" fmla="*/ 83 h 97"/>
                  <a:gd name="T18" fmla="*/ 7 w 38"/>
                  <a:gd name="T19" fmla="*/ 83 h 97"/>
                  <a:gd name="T20" fmla="*/ 10 w 38"/>
                  <a:gd name="T21" fmla="*/ 87 h 97"/>
                  <a:gd name="T22" fmla="*/ 13 w 38"/>
                  <a:gd name="T23" fmla="*/ 87 h 97"/>
                  <a:gd name="T24" fmla="*/ 17 w 38"/>
                  <a:gd name="T25" fmla="*/ 90 h 97"/>
                  <a:gd name="T26" fmla="*/ 20 w 38"/>
                  <a:gd name="T27" fmla="*/ 94 h 97"/>
                  <a:gd name="T28" fmla="*/ 24 w 38"/>
                  <a:gd name="T29" fmla="*/ 94 h 97"/>
                  <a:gd name="T30" fmla="*/ 24 w 38"/>
                  <a:gd name="T31" fmla="*/ 94 h 97"/>
                  <a:gd name="T32" fmla="*/ 27 w 38"/>
                  <a:gd name="T33" fmla="*/ 97 h 97"/>
                  <a:gd name="T34" fmla="*/ 31 w 38"/>
                  <a:gd name="T35" fmla="*/ 97 h 97"/>
                  <a:gd name="T36" fmla="*/ 31 w 38"/>
                  <a:gd name="T37" fmla="*/ 90 h 97"/>
                  <a:gd name="T38" fmla="*/ 34 w 38"/>
                  <a:gd name="T39" fmla="*/ 76 h 97"/>
                  <a:gd name="T40" fmla="*/ 34 w 38"/>
                  <a:gd name="T41" fmla="*/ 63 h 97"/>
                  <a:gd name="T42" fmla="*/ 34 w 38"/>
                  <a:gd name="T43" fmla="*/ 45 h 97"/>
                  <a:gd name="T44" fmla="*/ 34 w 38"/>
                  <a:gd name="T45" fmla="*/ 28 h 97"/>
                  <a:gd name="T46" fmla="*/ 38 w 38"/>
                  <a:gd name="T47" fmla="*/ 18 h 97"/>
                  <a:gd name="T48" fmla="*/ 34 w 38"/>
                  <a:gd name="T49" fmla="*/ 11 h 97"/>
                  <a:gd name="T50" fmla="*/ 31 w 38"/>
                  <a:gd name="T51" fmla="*/ 7 h 97"/>
                  <a:gd name="T52" fmla="*/ 27 w 38"/>
                  <a:gd name="T53" fmla="*/ 7 h 97"/>
                  <a:gd name="T54" fmla="*/ 24 w 38"/>
                  <a:gd name="T55" fmla="*/ 4 h 97"/>
                  <a:gd name="T56" fmla="*/ 20 w 38"/>
                  <a:gd name="T57" fmla="*/ 4 h 97"/>
                  <a:gd name="T58" fmla="*/ 17 w 38"/>
                  <a:gd name="T59" fmla="*/ 0 h 97"/>
                  <a:gd name="T60" fmla="*/ 13 w 38"/>
                  <a:gd name="T61" fmla="*/ 0 h 97"/>
                  <a:gd name="T62" fmla="*/ 10 w 38"/>
                  <a:gd name="T63" fmla="*/ 0 h 97"/>
                  <a:gd name="T64" fmla="*/ 7 w 38"/>
                  <a:gd name="T65" fmla="*/ 0 h 97"/>
                  <a:gd name="T66" fmla="*/ 7 w 38"/>
                  <a:gd name="T67" fmla="*/ 0 h 97"/>
                  <a:gd name="T68" fmla="*/ 7 w 38"/>
                  <a:gd name="T69" fmla="*/ 0 h 97"/>
                  <a:gd name="T70" fmla="*/ 3 w 38"/>
                  <a:gd name="T71" fmla="*/ 0 h 9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8"/>
                  <a:gd name="T109" fmla="*/ 0 h 97"/>
                  <a:gd name="T110" fmla="*/ 38 w 38"/>
                  <a:gd name="T111" fmla="*/ 97 h 9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8" h="97">
                    <a:moveTo>
                      <a:pt x="3" y="0"/>
                    </a:moveTo>
                    <a:lnTo>
                      <a:pt x="3" y="7"/>
                    </a:lnTo>
                    <a:lnTo>
                      <a:pt x="3" y="14"/>
                    </a:lnTo>
                    <a:lnTo>
                      <a:pt x="3" y="21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3" y="80"/>
                    </a:lnTo>
                    <a:lnTo>
                      <a:pt x="7" y="83"/>
                    </a:lnTo>
                    <a:lnTo>
                      <a:pt x="10" y="83"/>
                    </a:lnTo>
                    <a:lnTo>
                      <a:pt x="10" y="87"/>
                    </a:lnTo>
                    <a:lnTo>
                      <a:pt x="13" y="87"/>
                    </a:lnTo>
                    <a:lnTo>
                      <a:pt x="13" y="90"/>
                    </a:lnTo>
                    <a:lnTo>
                      <a:pt x="17" y="90"/>
                    </a:lnTo>
                    <a:lnTo>
                      <a:pt x="20" y="94"/>
                    </a:lnTo>
                    <a:lnTo>
                      <a:pt x="24" y="94"/>
                    </a:lnTo>
                    <a:lnTo>
                      <a:pt x="27" y="97"/>
                    </a:lnTo>
                    <a:lnTo>
                      <a:pt x="31" y="97"/>
                    </a:lnTo>
                    <a:lnTo>
                      <a:pt x="31" y="90"/>
                    </a:lnTo>
                    <a:lnTo>
                      <a:pt x="34" y="83"/>
                    </a:lnTo>
                    <a:lnTo>
                      <a:pt x="34" y="76"/>
                    </a:lnTo>
                    <a:lnTo>
                      <a:pt x="34" y="73"/>
                    </a:lnTo>
                    <a:lnTo>
                      <a:pt x="34" y="63"/>
                    </a:lnTo>
                    <a:lnTo>
                      <a:pt x="34" y="52"/>
                    </a:lnTo>
                    <a:lnTo>
                      <a:pt x="34" y="45"/>
                    </a:lnTo>
                    <a:lnTo>
                      <a:pt x="34" y="35"/>
                    </a:lnTo>
                    <a:lnTo>
                      <a:pt x="34" y="28"/>
                    </a:lnTo>
                    <a:lnTo>
                      <a:pt x="38" y="21"/>
                    </a:lnTo>
                    <a:lnTo>
                      <a:pt x="38" y="18"/>
                    </a:lnTo>
                    <a:lnTo>
                      <a:pt x="38" y="11"/>
                    </a:lnTo>
                    <a:lnTo>
                      <a:pt x="34" y="11"/>
                    </a:lnTo>
                    <a:lnTo>
                      <a:pt x="34" y="7"/>
                    </a:lnTo>
                    <a:lnTo>
                      <a:pt x="31" y="7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7" y="4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5B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30" name="Freeform 1359">
                <a:extLst>
                  <a:ext uri="{FF2B5EF4-FFF2-40B4-BE49-F238E27FC236}">
                    <a16:creationId xmlns:a16="http://schemas.microsoft.com/office/drawing/2014/main" id="{C82BBB89-535E-43DE-8EFD-982A0D3F8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" y="27"/>
                <a:ext cx="34" cy="94"/>
              </a:xfrm>
              <a:custGeom>
                <a:avLst/>
                <a:gdLst>
                  <a:gd name="T0" fmla="*/ 3 w 34"/>
                  <a:gd name="T1" fmla="*/ 11 h 94"/>
                  <a:gd name="T2" fmla="*/ 3 w 34"/>
                  <a:gd name="T3" fmla="*/ 25 h 94"/>
                  <a:gd name="T4" fmla="*/ 0 w 34"/>
                  <a:gd name="T5" fmla="*/ 42 h 94"/>
                  <a:gd name="T6" fmla="*/ 0 w 34"/>
                  <a:gd name="T7" fmla="*/ 59 h 94"/>
                  <a:gd name="T8" fmla="*/ 0 w 34"/>
                  <a:gd name="T9" fmla="*/ 73 h 94"/>
                  <a:gd name="T10" fmla="*/ 0 w 34"/>
                  <a:gd name="T11" fmla="*/ 73 h 94"/>
                  <a:gd name="T12" fmla="*/ 3 w 34"/>
                  <a:gd name="T13" fmla="*/ 76 h 94"/>
                  <a:gd name="T14" fmla="*/ 3 w 34"/>
                  <a:gd name="T15" fmla="*/ 80 h 94"/>
                  <a:gd name="T16" fmla="*/ 7 w 34"/>
                  <a:gd name="T17" fmla="*/ 80 h 94"/>
                  <a:gd name="T18" fmla="*/ 7 w 34"/>
                  <a:gd name="T19" fmla="*/ 83 h 94"/>
                  <a:gd name="T20" fmla="*/ 10 w 34"/>
                  <a:gd name="T21" fmla="*/ 83 h 94"/>
                  <a:gd name="T22" fmla="*/ 13 w 34"/>
                  <a:gd name="T23" fmla="*/ 87 h 94"/>
                  <a:gd name="T24" fmla="*/ 17 w 34"/>
                  <a:gd name="T25" fmla="*/ 90 h 94"/>
                  <a:gd name="T26" fmla="*/ 20 w 34"/>
                  <a:gd name="T27" fmla="*/ 90 h 94"/>
                  <a:gd name="T28" fmla="*/ 24 w 34"/>
                  <a:gd name="T29" fmla="*/ 94 h 94"/>
                  <a:gd name="T30" fmla="*/ 24 w 34"/>
                  <a:gd name="T31" fmla="*/ 94 h 94"/>
                  <a:gd name="T32" fmla="*/ 27 w 34"/>
                  <a:gd name="T33" fmla="*/ 94 h 94"/>
                  <a:gd name="T34" fmla="*/ 31 w 34"/>
                  <a:gd name="T35" fmla="*/ 94 h 94"/>
                  <a:gd name="T36" fmla="*/ 31 w 34"/>
                  <a:gd name="T37" fmla="*/ 90 h 94"/>
                  <a:gd name="T38" fmla="*/ 34 w 34"/>
                  <a:gd name="T39" fmla="*/ 76 h 94"/>
                  <a:gd name="T40" fmla="*/ 34 w 34"/>
                  <a:gd name="T41" fmla="*/ 63 h 94"/>
                  <a:gd name="T42" fmla="*/ 34 w 34"/>
                  <a:gd name="T43" fmla="*/ 45 h 94"/>
                  <a:gd name="T44" fmla="*/ 34 w 34"/>
                  <a:gd name="T45" fmla="*/ 28 h 94"/>
                  <a:gd name="T46" fmla="*/ 34 w 34"/>
                  <a:gd name="T47" fmla="*/ 18 h 94"/>
                  <a:gd name="T48" fmla="*/ 34 w 34"/>
                  <a:gd name="T49" fmla="*/ 11 h 94"/>
                  <a:gd name="T50" fmla="*/ 31 w 34"/>
                  <a:gd name="T51" fmla="*/ 7 h 94"/>
                  <a:gd name="T52" fmla="*/ 27 w 34"/>
                  <a:gd name="T53" fmla="*/ 7 h 94"/>
                  <a:gd name="T54" fmla="*/ 24 w 34"/>
                  <a:gd name="T55" fmla="*/ 7 h 94"/>
                  <a:gd name="T56" fmla="*/ 20 w 34"/>
                  <a:gd name="T57" fmla="*/ 4 h 94"/>
                  <a:gd name="T58" fmla="*/ 17 w 34"/>
                  <a:gd name="T59" fmla="*/ 4 h 94"/>
                  <a:gd name="T60" fmla="*/ 13 w 34"/>
                  <a:gd name="T61" fmla="*/ 4 h 94"/>
                  <a:gd name="T62" fmla="*/ 10 w 34"/>
                  <a:gd name="T63" fmla="*/ 0 h 94"/>
                  <a:gd name="T64" fmla="*/ 7 w 34"/>
                  <a:gd name="T65" fmla="*/ 0 h 94"/>
                  <a:gd name="T66" fmla="*/ 7 w 34"/>
                  <a:gd name="T67" fmla="*/ 0 h 94"/>
                  <a:gd name="T68" fmla="*/ 7 w 34"/>
                  <a:gd name="T69" fmla="*/ 0 h 94"/>
                  <a:gd name="T70" fmla="*/ 3 w 34"/>
                  <a:gd name="T71" fmla="*/ 0 h 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4"/>
                  <a:gd name="T109" fmla="*/ 0 h 94"/>
                  <a:gd name="T110" fmla="*/ 34 w 34"/>
                  <a:gd name="T111" fmla="*/ 94 h 9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4" h="94">
                    <a:moveTo>
                      <a:pt x="3" y="0"/>
                    </a:moveTo>
                    <a:lnTo>
                      <a:pt x="3" y="11"/>
                    </a:lnTo>
                    <a:lnTo>
                      <a:pt x="3" y="18"/>
                    </a:lnTo>
                    <a:lnTo>
                      <a:pt x="3" y="25"/>
                    </a:lnTo>
                    <a:lnTo>
                      <a:pt x="3" y="32"/>
                    </a:lnTo>
                    <a:lnTo>
                      <a:pt x="0" y="42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3" y="76"/>
                    </a:lnTo>
                    <a:lnTo>
                      <a:pt x="3" y="80"/>
                    </a:lnTo>
                    <a:lnTo>
                      <a:pt x="7" y="80"/>
                    </a:lnTo>
                    <a:lnTo>
                      <a:pt x="7" y="83"/>
                    </a:lnTo>
                    <a:lnTo>
                      <a:pt x="10" y="83"/>
                    </a:lnTo>
                    <a:lnTo>
                      <a:pt x="13" y="87"/>
                    </a:lnTo>
                    <a:lnTo>
                      <a:pt x="17" y="90"/>
                    </a:lnTo>
                    <a:lnTo>
                      <a:pt x="20" y="90"/>
                    </a:lnTo>
                    <a:lnTo>
                      <a:pt x="20" y="94"/>
                    </a:lnTo>
                    <a:lnTo>
                      <a:pt x="24" y="94"/>
                    </a:lnTo>
                    <a:lnTo>
                      <a:pt x="27" y="94"/>
                    </a:lnTo>
                    <a:lnTo>
                      <a:pt x="31" y="94"/>
                    </a:lnTo>
                    <a:lnTo>
                      <a:pt x="31" y="90"/>
                    </a:lnTo>
                    <a:lnTo>
                      <a:pt x="31" y="83"/>
                    </a:lnTo>
                    <a:lnTo>
                      <a:pt x="34" y="76"/>
                    </a:lnTo>
                    <a:lnTo>
                      <a:pt x="34" y="69"/>
                    </a:lnTo>
                    <a:lnTo>
                      <a:pt x="34" y="63"/>
                    </a:lnTo>
                    <a:lnTo>
                      <a:pt x="34" y="52"/>
                    </a:lnTo>
                    <a:lnTo>
                      <a:pt x="34" y="45"/>
                    </a:lnTo>
                    <a:lnTo>
                      <a:pt x="34" y="35"/>
                    </a:lnTo>
                    <a:lnTo>
                      <a:pt x="34" y="28"/>
                    </a:lnTo>
                    <a:lnTo>
                      <a:pt x="34" y="25"/>
                    </a:lnTo>
                    <a:lnTo>
                      <a:pt x="34" y="18"/>
                    </a:lnTo>
                    <a:lnTo>
                      <a:pt x="34" y="11"/>
                    </a:lnTo>
                    <a:lnTo>
                      <a:pt x="31" y="11"/>
                    </a:lnTo>
                    <a:lnTo>
                      <a:pt x="31" y="7"/>
                    </a:lnTo>
                    <a:lnTo>
                      <a:pt x="27" y="7"/>
                    </a:lnTo>
                    <a:lnTo>
                      <a:pt x="24" y="7"/>
                    </a:lnTo>
                    <a:lnTo>
                      <a:pt x="20" y="4"/>
                    </a:lnTo>
                    <a:lnTo>
                      <a:pt x="17" y="4"/>
                    </a:lnTo>
                    <a:lnTo>
                      <a:pt x="13" y="4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31" name="Freeform 1360">
                <a:extLst>
                  <a:ext uri="{FF2B5EF4-FFF2-40B4-BE49-F238E27FC236}">
                    <a16:creationId xmlns:a16="http://schemas.microsoft.com/office/drawing/2014/main" id="{143E30AB-FDD1-4FF1-AA4A-FAA9E6AAD7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" y="31"/>
                <a:ext cx="34" cy="86"/>
              </a:xfrm>
              <a:custGeom>
                <a:avLst/>
                <a:gdLst>
                  <a:gd name="T0" fmla="*/ 3 w 34"/>
                  <a:gd name="T1" fmla="*/ 7 h 86"/>
                  <a:gd name="T2" fmla="*/ 3 w 34"/>
                  <a:gd name="T3" fmla="*/ 21 h 86"/>
                  <a:gd name="T4" fmla="*/ 3 w 34"/>
                  <a:gd name="T5" fmla="*/ 38 h 86"/>
                  <a:gd name="T6" fmla="*/ 3 w 34"/>
                  <a:gd name="T7" fmla="*/ 55 h 86"/>
                  <a:gd name="T8" fmla="*/ 3 w 34"/>
                  <a:gd name="T9" fmla="*/ 65 h 86"/>
                  <a:gd name="T10" fmla="*/ 3 w 34"/>
                  <a:gd name="T11" fmla="*/ 69 h 86"/>
                  <a:gd name="T12" fmla="*/ 3 w 34"/>
                  <a:gd name="T13" fmla="*/ 72 h 86"/>
                  <a:gd name="T14" fmla="*/ 3 w 34"/>
                  <a:gd name="T15" fmla="*/ 72 h 86"/>
                  <a:gd name="T16" fmla="*/ 7 w 34"/>
                  <a:gd name="T17" fmla="*/ 76 h 86"/>
                  <a:gd name="T18" fmla="*/ 7 w 34"/>
                  <a:gd name="T19" fmla="*/ 76 h 86"/>
                  <a:gd name="T20" fmla="*/ 10 w 34"/>
                  <a:gd name="T21" fmla="*/ 79 h 86"/>
                  <a:gd name="T22" fmla="*/ 13 w 34"/>
                  <a:gd name="T23" fmla="*/ 79 h 86"/>
                  <a:gd name="T24" fmla="*/ 17 w 34"/>
                  <a:gd name="T25" fmla="*/ 83 h 86"/>
                  <a:gd name="T26" fmla="*/ 20 w 34"/>
                  <a:gd name="T27" fmla="*/ 86 h 86"/>
                  <a:gd name="T28" fmla="*/ 24 w 34"/>
                  <a:gd name="T29" fmla="*/ 86 h 86"/>
                  <a:gd name="T30" fmla="*/ 24 w 34"/>
                  <a:gd name="T31" fmla="*/ 86 h 86"/>
                  <a:gd name="T32" fmla="*/ 27 w 34"/>
                  <a:gd name="T33" fmla="*/ 86 h 86"/>
                  <a:gd name="T34" fmla="*/ 31 w 34"/>
                  <a:gd name="T35" fmla="*/ 86 h 86"/>
                  <a:gd name="T36" fmla="*/ 31 w 34"/>
                  <a:gd name="T37" fmla="*/ 83 h 86"/>
                  <a:gd name="T38" fmla="*/ 31 w 34"/>
                  <a:gd name="T39" fmla="*/ 72 h 86"/>
                  <a:gd name="T40" fmla="*/ 34 w 34"/>
                  <a:gd name="T41" fmla="*/ 55 h 86"/>
                  <a:gd name="T42" fmla="*/ 34 w 34"/>
                  <a:gd name="T43" fmla="*/ 41 h 86"/>
                  <a:gd name="T44" fmla="*/ 34 w 34"/>
                  <a:gd name="T45" fmla="*/ 28 h 86"/>
                  <a:gd name="T46" fmla="*/ 34 w 34"/>
                  <a:gd name="T47" fmla="*/ 14 h 86"/>
                  <a:gd name="T48" fmla="*/ 31 w 34"/>
                  <a:gd name="T49" fmla="*/ 7 h 86"/>
                  <a:gd name="T50" fmla="*/ 27 w 34"/>
                  <a:gd name="T51" fmla="*/ 7 h 86"/>
                  <a:gd name="T52" fmla="*/ 24 w 34"/>
                  <a:gd name="T53" fmla="*/ 3 h 86"/>
                  <a:gd name="T54" fmla="*/ 20 w 34"/>
                  <a:gd name="T55" fmla="*/ 3 h 86"/>
                  <a:gd name="T56" fmla="*/ 20 w 34"/>
                  <a:gd name="T57" fmla="*/ 3 h 86"/>
                  <a:gd name="T58" fmla="*/ 17 w 34"/>
                  <a:gd name="T59" fmla="*/ 0 h 86"/>
                  <a:gd name="T60" fmla="*/ 13 w 34"/>
                  <a:gd name="T61" fmla="*/ 0 h 86"/>
                  <a:gd name="T62" fmla="*/ 10 w 34"/>
                  <a:gd name="T63" fmla="*/ 0 h 86"/>
                  <a:gd name="T64" fmla="*/ 7 w 34"/>
                  <a:gd name="T65" fmla="*/ 0 h 86"/>
                  <a:gd name="T66" fmla="*/ 7 w 34"/>
                  <a:gd name="T67" fmla="*/ 0 h 86"/>
                  <a:gd name="T68" fmla="*/ 7 w 34"/>
                  <a:gd name="T69" fmla="*/ 0 h 86"/>
                  <a:gd name="T70" fmla="*/ 7 w 34"/>
                  <a:gd name="T71" fmla="*/ 0 h 8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4"/>
                  <a:gd name="T109" fmla="*/ 0 h 86"/>
                  <a:gd name="T110" fmla="*/ 34 w 34"/>
                  <a:gd name="T111" fmla="*/ 86 h 8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4" h="86">
                    <a:moveTo>
                      <a:pt x="3" y="0"/>
                    </a:moveTo>
                    <a:lnTo>
                      <a:pt x="3" y="7"/>
                    </a:lnTo>
                    <a:lnTo>
                      <a:pt x="3" y="14"/>
                    </a:lnTo>
                    <a:lnTo>
                      <a:pt x="3" y="21"/>
                    </a:lnTo>
                    <a:lnTo>
                      <a:pt x="3" y="28"/>
                    </a:lnTo>
                    <a:lnTo>
                      <a:pt x="3" y="38"/>
                    </a:lnTo>
                    <a:lnTo>
                      <a:pt x="3" y="45"/>
                    </a:lnTo>
                    <a:lnTo>
                      <a:pt x="3" y="55"/>
                    </a:lnTo>
                    <a:lnTo>
                      <a:pt x="0" y="65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3" y="72"/>
                    </a:lnTo>
                    <a:lnTo>
                      <a:pt x="7" y="76"/>
                    </a:lnTo>
                    <a:lnTo>
                      <a:pt x="10" y="79"/>
                    </a:lnTo>
                    <a:lnTo>
                      <a:pt x="13" y="79"/>
                    </a:lnTo>
                    <a:lnTo>
                      <a:pt x="13" y="83"/>
                    </a:lnTo>
                    <a:lnTo>
                      <a:pt x="17" y="83"/>
                    </a:lnTo>
                    <a:lnTo>
                      <a:pt x="20" y="86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31" y="86"/>
                    </a:lnTo>
                    <a:lnTo>
                      <a:pt x="31" y="83"/>
                    </a:lnTo>
                    <a:lnTo>
                      <a:pt x="31" y="76"/>
                    </a:lnTo>
                    <a:lnTo>
                      <a:pt x="31" y="72"/>
                    </a:lnTo>
                    <a:lnTo>
                      <a:pt x="31" y="65"/>
                    </a:lnTo>
                    <a:lnTo>
                      <a:pt x="34" y="55"/>
                    </a:lnTo>
                    <a:lnTo>
                      <a:pt x="34" y="48"/>
                    </a:lnTo>
                    <a:lnTo>
                      <a:pt x="34" y="41"/>
                    </a:lnTo>
                    <a:lnTo>
                      <a:pt x="34" y="31"/>
                    </a:lnTo>
                    <a:lnTo>
                      <a:pt x="34" y="28"/>
                    </a:lnTo>
                    <a:lnTo>
                      <a:pt x="34" y="21"/>
                    </a:lnTo>
                    <a:lnTo>
                      <a:pt x="34" y="14"/>
                    </a:lnTo>
                    <a:lnTo>
                      <a:pt x="34" y="10"/>
                    </a:lnTo>
                    <a:lnTo>
                      <a:pt x="31" y="7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0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32" name="Freeform 1361">
                <a:extLst>
                  <a:ext uri="{FF2B5EF4-FFF2-40B4-BE49-F238E27FC236}">
                    <a16:creationId xmlns:a16="http://schemas.microsoft.com/office/drawing/2014/main" id="{B6B1DEB3-CBFB-4E75-A206-1EF158B56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" y="31"/>
                <a:ext cx="31" cy="86"/>
              </a:xfrm>
              <a:custGeom>
                <a:avLst/>
                <a:gdLst>
                  <a:gd name="T0" fmla="*/ 0 w 31"/>
                  <a:gd name="T1" fmla="*/ 10 h 86"/>
                  <a:gd name="T2" fmla="*/ 0 w 31"/>
                  <a:gd name="T3" fmla="*/ 21 h 86"/>
                  <a:gd name="T4" fmla="*/ 0 w 31"/>
                  <a:gd name="T5" fmla="*/ 38 h 86"/>
                  <a:gd name="T6" fmla="*/ 0 w 31"/>
                  <a:gd name="T7" fmla="*/ 55 h 86"/>
                  <a:gd name="T8" fmla="*/ 0 w 31"/>
                  <a:gd name="T9" fmla="*/ 65 h 86"/>
                  <a:gd name="T10" fmla="*/ 0 w 31"/>
                  <a:gd name="T11" fmla="*/ 69 h 86"/>
                  <a:gd name="T12" fmla="*/ 0 w 31"/>
                  <a:gd name="T13" fmla="*/ 72 h 86"/>
                  <a:gd name="T14" fmla="*/ 0 w 31"/>
                  <a:gd name="T15" fmla="*/ 72 h 86"/>
                  <a:gd name="T16" fmla="*/ 4 w 31"/>
                  <a:gd name="T17" fmla="*/ 76 h 86"/>
                  <a:gd name="T18" fmla="*/ 4 w 31"/>
                  <a:gd name="T19" fmla="*/ 76 h 86"/>
                  <a:gd name="T20" fmla="*/ 7 w 31"/>
                  <a:gd name="T21" fmla="*/ 76 h 86"/>
                  <a:gd name="T22" fmla="*/ 10 w 31"/>
                  <a:gd name="T23" fmla="*/ 79 h 86"/>
                  <a:gd name="T24" fmla="*/ 14 w 31"/>
                  <a:gd name="T25" fmla="*/ 83 h 86"/>
                  <a:gd name="T26" fmla="*/ 17 w 31"/>
                  <a:gd name="T27" fmla="*/ 83 h 86"/>
                  <a:gd name="T28" fmla="*/ 17 w 31"/>
                  <a:gd name="T29" fmla="*/ 86 h 86"/>
                  <a:gd name="T30" fmla="*/ 21 w 31"/>
                  <a:gd name="T31" fmla="*/ 86 h 86"/>
                  <a:gd name="T32" fmla="*/ 24 w 31"/>
                  <a:gd name="T33" fmla="*/ 86 h 86"/>
                  <a:gd name="T34" fmla="*/ 24 w 31"/>
                  <a:gd name="T35" fmla="*/ 86 h 86"/>
                  <a:gd name="T36" fmla="*/ 28 w 31"/>
                  <a:gd name="T37" fmla="*/ 79 h 86"/>
                  <a:gd name="T38" fmla="*/ 28 w 31"/>
                  <a:gd name="T39" fmla="*/ 69 h 86"/>
                  <a:gd name="T40" fmla="*/ 28 w 31"/>
                  <a:gd name="T41" fmla="*/ 55 h 86"/>
                  <a:gd name="T42" fmla="*/ 31 w 31"/>
                  <a:gd name="T43" fmla="*/ 41 h 86"/>
                  <a:gd name="T44" fmla="*/ 31 w 31"/>
                  <a:gd name="T45" fmla="*/ 28 h 86"/>
                  <a:gd name="T46" fmla="*/ 31 w 31"/>
                  <a:gd name="T47" fmla="*/ 17 h 86"/>
                  <a:gd name="T48" fmla="*/ 28 w 31"/>
                  <a:gd name="T49" fmla="*/ 10 h 86"/>
                  <a:gd name="T50" fmla="*/ 24 w 31"/>
                  <a:gd name="T51" fmla="*/ 7 h 86"/>
                  <a:gd name="T52" fmla="*/ 21 w 31"/>
                  <a:gd name="T53" fmla="*/ 7 h 86"/>
                  <a:gd name="T54" fmla="*/ 17 w 31"/>
                  <a:gd name="T55" fmla="*/ 7 h 86"/>
                  <a:gd name="T56" fmla="*/ 17 w 31"/>
                  <a:gd name="T57" fmla="*/ 3 h 86"/>
                  <a:gd name="T58" fmla="*/ 14 w 31"/>
                  <a:gd name="T59" fmla="*/ 3 h 86"/>
                  <a:gd name="T60" fmla="*/ 10 w 31"/>
                  <a:gd name="T61" fmla="*/ 3 h 86"/>
                  <a:gd name="T62" fmla="*/ 7 w 31"/>
                  <a:gd name="T63" fmla="*/ 0 h 86"/>
                  <a:gd name="T64" fmla="*/ 4 w 31"/>
                  <a:gd name="T65" fmla="*/ 0 h 86"/>
                  <a:gd name="T66" fmla="*/ 4 w 31"/>
                  <a:gd name="T67" fmla="*/ 0 h 86"/>
                  <a:gd name="T68" fmla="*/ 4 w 31"/>
                  <a:gd name="T69" fmla="*/ 3 h 86"/>
                  <a:gd name="T70" fmla="*/ 4 w 31"/>
                  <a:gd name="T71" fmla="*/ 3 h 8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1"/>
                  <a:gd name="T109" fmla="*/ 0 h 86"/>
                  <a:gd name="T110" fmla="*/ 31 w 31"/>
                  <a:gd name="T111" fmla="*/ 86 h 8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1" h="86">
                    <a:moveTo>
                      <a:pt x="0" y="3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5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4" y="72"/>
                    </a:lnTo>
                    <a:lnTo>
                      <a:pt x="4" y="76"/>
                    </a:lnTo>
                    <a:lnTo>
                      <a:pt x="7" y="76"/>
                    </a:lnTo>
                    <a:lnTo>
                      <a:pt x="10" y="79"/>
                    </a:lnTo>
                    <a:lnTo>
                      <a:pt x="14" y="83"/>
                    </a:lnTo>
                    <a:lnTo>
                      <a:pt x="17" y="83"/>
                    </a:lnTo>
                    <a:lnTo>
                      <a:pt x="17" y="86"/>
                    </a:lnTo>
                    <a:lnTo>
                      <a:pt x="21" y="86"/>
                    </a:lnTo>
                    <a:lnTo>
                      <a:pt x="24" y="86"/>
                    </a:lnTo>
                    <a:lnTo>
                      <a:pt x="28" y="86"/>
                    </a:lnTo>
                    <a:lnTo>
                      <a:pt x="28" y="79"/>
                    </a:lnTo>
                    <a:lnTo>
                      <a:pt x="28" y="76"/>
                    </a:lnTo>
                    <a:lnTo>
                      <a:pt x="28" y="69"/>
                    </a:lnTo>
                    <a:lnTo>
                      <a:pt x="28" y="65"/>
                    </a:lnTo>
                    <a:lnTo>
                      <a:pt x="28" y="55"/>
                    </a:lnTo>
                    <a:lnTo>
                      <a:pt x="31" y="48"/>
                    </a:lnTo>
                    <a:lnTo>
                      <a:pt x="31" y="41"/>
                    </a:lnTo>
                    <a:lnTo>
                      <a:pt x="31" y="34"/>
                    </a:lnTo>
                    <a:lnTo>
                      <a:pt x="31" y="28"/>
                    </a:lnTo>
                    <a:lnTo>
                      <a:pt x="31" y="21"/>
                    </a:lnTo>
                    <a:lnTo>
                      <a:pt x="31" y="17"/>
                    </a:lnTo>
                    <a:lnTo>
                      <a:pt x="31" y="10"/>
                    </a:lnTo>
                    <a:lnTo>
                      <a:pt x="28" y="10"/>
                    </a:lnTo>
                    <a:lnTo>
                      <a:pt x="24" y="7"/>
                    </a:lnTo>
                    <a:lnTo>
                      <a:pt x="21" y="7"/>
                    </a:lnTo>
                    <a:lnTo>
                      <a:pt x="17" y="7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0" y="3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75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33" name="Freeform 1362">
                <a:extLst>
                  <a:ext uri="{FF2B5EF4-FFF2-40B4-BE49-F238E27FC236}">
                    <a16:creationId xmlns:a16="http://schemas.microsoft.com/office/drawing/2014/main" id="{8B09A6FE-1A27-47E0-9655-D81F36687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" y="34"/>
                <a:ext cx="31" cy="80"/>
              </a:xfrm>
              <a:custGeom>
                <a:avLst/>
                <a:gdLst>
                  <a:gd name="T0" fmla="*/ 4 w 31"/>
                  <a:gd name="T1" fmla="*/ 7 h 80"/>
                  <a:gd name="T2" fmla="*/ 0 w 31"/>
                  <a:gd name="T3" fmla="*/ 21 h 80"/>
                  <a:gd name="T4" fmla="*/ 0 w 31"/>
                  <a:gd name="T5" fmla="*/ 35 h 80"/>
                  <a:gd name="T6" fmla="*/ 0 w 31"/>
                  <a:gd name="T7" fmla="*/ 52 h 80"/>
                  <a:gd name="T8" fmla="*/ 0 w 31"/>
                  <a:gd name="T9" fmla="*/ 62 h 80"/>
                  <a:gd name="T10" fmla="*/ 0 w 31"/>
                  <a:gd name="T11" fmla="*/ 66 h 80"/>
                  <a:gd name="T12" fmla="*/ 0 w 31"/>
                  <a:gd name="T13" fmla="*/ 66 h 80"/>
                  <a:gd name="T14" fmla="*/ 4 w 31"/>
                  <a:gd name="T15" fmla="*/ 69 h 80"/>
                  <a:gd name="T16" fmla="*/ 4 w 31"/>
                  <a:gd name="T17" fmla="*/ 69 h 80"/>
                  <a:gd name="T18" fmla="*/ 7 w 31"/>
                  <a:gd name="T19" fmla="*/ 73 h 80"/>
                  <a:gd name="T20" fmla="*/ 7 w 31"/>
                  <a:gd name="T21" fmla="*/ 73 h 80"/>
                  <a:gd name="T22" fmla="*/ 10 w 31"/>
                  <a:gd name="T23" fmla="*/ 76 h 80"/>
                  <a:gd name="T24" fmla="*/ 14 w 31"/>
                  <a:gd name="T25" fmla="*/ 76 h 80"/>
                  <a:gd name="T26" fmla="*/ 17 w 31"/>
                  <a:gd name="T27" fmla="*/ 80 h 80"/>
                  <a:gd name="T28" fmla="*/ 17 w 31"/>
                  <a:gd name="T29" fmla="*/ 80 h 80"/>
                  <a:gd name="T30" fmla="*/ 21 w 31"/>
                  <a:gd name="T31" fmla="*/ 80 h 80"/>
                  <a:gd name="T32" fmla="*/ 24 w 31"/>
                  <a:gd name="T33" fmla="*/ 80 h 80"/>
                  <a:gd name="T34" fmla="*/ 24 w 31"/>
                  <a:gd name="T35" fmla="*/ 80 h 80"/>
                  <a:gd name="T36" fmla="*/ 28 w 31"/>
                  <a:gd name="T37" fmla="*/ 76 h 80"/>
                  <a:gd name="T38" fmla="*/ 28 w 31"/>
                  <a:gd name="T39" fmla="*/ 66 h 80"/>
                  <a:gd name="T40" fmla="*/ 28 w 31"/>
                  <a:gd name="T41" fmla="*/ 52 h 80"/>
                  <a:gd name="T42" fmla="*/ 31 w 31"/>
                  <a:gd name="T43" fmla="*/ 38 h 80"/>
                  <a:gd name="T44" fmla="*/ 31 w 31"/>
                  <a:gd name="T45" fmla="*/ 25 h 80"/>
                  <a:gd name="T46" fmla="*/ 28 w 31"/>
                  <a:gd name="T47" fmla="*/ 14 h 80"/>
                  <a:gd name="T48" fmla="*/ 28 w 31"/>
                  <a:gd name="T49" fmla="*/ 7 h 80"/>
                  <a:gd name="T50" fmla="*/ 24 w 31"/>
                  <a:gd name="T51" fmla="*/ 7 h 80"/>
                  <a:gd name="T52" fmla="*/ 21 w 31"/>
                  <a:gd name="T53" fmla="*/ 7 h 80"/>
                  <a:gd name="T54" fmla="*/ 17 w 31"/>
                  <a:gd name="T55" fmla="*/ 4 h 80"/>
                  <a:gd name="T56" fmla="*/ 17 w 31"/>
                  <a:gd name="T57" fmla="*/ 4 h 80"/>
                  <a:gd name="T58" fmla="*/ 14 w 31"/>
                  <a:gd name="T59" fmla="*/ 0 h 80"/>
                  <a:gd name="T60" fmla="*/ 10 w 31"/>
                  <a:gd name="T61" fmla="*/ 0 h 80"/>
                  <a:gd name="T62" fmla="*/ 7 w 31"/>
                  <a:gd name="T63" fmla="*/ 0 h 80"/>
                  <a:gd name="T64" fmla="*/ 7 w 31"/>
                  <a:gd name="T65" fmla="*/ 0 h 80"/>
                  <a:gd name="T66" fmla="*/ 4 w 31"/>
                  <a:gd name="T67" fmla="*/ 0 h 80"/>
                  <a:gd name="T68" fmla="*/ 4 w 31"/>
                  <a:gd name="T69" fmla="*/ 0 h 80"/>
                  <a:gd name="T70" fmla="*/ 4 w 31"/>
                  <a:gd name="T71" fmla="*/ 4 h 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1"/>
                  <a:gd name="T109" fmla="*/ 0 h 80"/>
                  <a:gd name="T110" fmla="*/ 31 w 31"/>
                  <a:gd name="T111" fmla="*/ 80 h 8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1" h="80">
                    <a:moveTo>
                      <a:pt x="4" y="4"/>
                    </a:moveTo>
                    <a:lnTo>
                      <a:pt x="4" y="7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5"/>
                    </a:lnTo>
                    <a:lnTo>
                      <a:pt x="0" y="45"/>
                    </a:lnTo>
                    <a:lnTo>
                      <a:pt x="0" y="52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4" y="69"/>
                    </a:lnTo>
                    <a:lnTo>
                      <a:pt x="7" y="69"/>
                    </a:lnTo>
                    <a:lnTo>
                      <a:pt x="7" y="73"/>
                    </a:lnTo>
                    <a:lnTo>
                      <a:pt x="10" y="73"/>
                    </a:lnTo>
                    <a:lnTo>
                      <a:pt x="10" y="76"/>
                    </a:lnTo>
                    <a:lnTo>
                      <a:pt x="14" y="76"/>
                    </a:lnTo>
                    <a:lnTo>
                      <a:pt x="14" y="80"/>
                    </a:lnTo>
                    <a:lnTo>
                      <a:pt x="17" y="80"/>
                    </a:lnTo>
                    <a:lnTo>
                      <a:pt x="21" y="80"/>
                    </a:lnTo>
                    <a:lnTo>
                      <a:pt x="24" y="80"/>
                    </a:lnTo>
                    <a:lnTo>
                      <a:pt x="28" y="80"/>
                    </a:lnTo>
                    <a:lnTo>
                      <a:pt x="28" y="76"/>
                    </a:lnTo>
                    <a:lnTo>
                      <a:pt x="28" y="69"/>
                    </a:lnTo>
                    <a:lnTo>
                      <a:pt x="28" y="66"/>
                    </a:lnTo>
                    <a:lnTo>
                      <a:pt x="28" y="62"/>
                    </a:lnTo>
                    <a:lnTo>
                      <a:pt x="28" y="52"/>
                    </a:lnTo>
                    <a:lnTo>
                      <a:pt x="28" y="45"/>
                    </a:lnTo>
                    <a:lnTo>
                      <a:pt x="31" y="38"/>
                    </a:lnTo>
                    <a:lnTo>
                      <a:pt x="31" y="31"/>
                    </a:lnTo>
                    <a:lnTo>
                      <a:pt x="31" y="25"/>
                    </a:lnTo>
                    <a:lnTo>
                      <a:pt x="31" y="21"/>
                    </a:lnTo>
                    <a:lnTo>
                      <a:pt x="28" y="14"/>
                    </a:lnTo>
                    <a:lnTo>
                      <a:pt x="28" y="11"/>
                    </a:lnTo>
                    <a:lnTo>
                      <a:pt x="28" y="7"/>
                    </a:lnTo>
                    <a:lnTo>
                      <a:pt x="24" y="7"/>
                    </a:lnTo>
                    <a:lnTo>
                      <a:pt x="21" y="7"/>
                    </a:lnTo>
                    <a:lnTo>
                      <a:pt x="21" y="4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77C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34" name="Freeform 1363">
                <a:extLst>
                  <a:ext uri="{FF2B5EF4-FFF2-40B4-BE49-F238E27FC236}">
                    <a16:creationId xmlns:a16="http://schemas.microsoft.com/office/drawing/2014/main" id="{757B3700-462D-4BD7-A41D-AFE898669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" y="34"/>
                <a:ext cx="28" cy="80"/>
              </a:xfrm>
              <a:custGeom>
                <a:avLst/>
                <a:gdLst>
                  <a:gd name="T0" fmla="*/ 4 w 28"/>
                  <a:gd name="T1" fmla="*/ 11 h 80"/>
                  <a:gd name="T2" fmla="*/ 0 w 28"/>
                  <a:gd name="T3" fmla="*/ 21 h 80"/>
                  <a:gd name="T4" fmla="*/ 0 w 28"/>
                  <a:gd name="T5" fmla="*/ 35 h 80"/>
                  <a:gd name="T6" fmla="*/ 0 w 28"/>
                  <a:gd name="T7" fmla="*/ 52 h 80"/>
                  <a:gd name="T8" fmla="*/ 0 w 28"/>
                  <a:gd name="T9" fmla="*/ 62 h 80"/>
                  <a:gd name="T10" fmla="*/ 0 w 28"/>
                  <a:gd name="T11" fmla="*/ 62 h 80"/>
                  <a:gd name="T12" fmla="*/ 0 w 28"/>
                  <a:gd name="T13" fmla="*/ 66 h 80"/>
                  <a:gd name="T14" fmla="*/ 4 w 28"/>
                  <a:gd name="T15" fmla="*/ 66 h 80"/>
                  <a:gd name="T16" fmla="*/ 4 w 28"/>
                  <a:gd name="T17" fmla="*/ 69 h 80"/>
                  <a:gd name="T18" fmla="*/ 7 w 28"/>
                  <a:gd name="T19" fmla="*/ 69 h 80"/>
                  <a:gd name="T20" fmla="*/ 7 w 28"/>
                  <a:gd name="T21" fmla="*/ 73 h 80"/>
                  <a:gd name="T22" fmla="*/ 10 w 28"/>
                  <a:gd name="T23" fmla="*/ 73 h 80"/>
                  <a:gd name="T24" fmla="*/ 14 w 28"/>
                  <a:gd name="T25" fmla="*/ 76 h 80"/>
                  <a:gd name="T26" fmla="*/ 17 w 28"/>
                  <a:gd name="T27" fmla="*/ 76 h 80"/>
                  <a:gd name="T28" fmla="*/ 17 w 28"/>
                  <a:gd name="T29" fmla="*/ 80 h 80"/>
                  <a:gd name="T30" fmla="*/ 21 w 28"/>
                  <a:gd name="T31" fmla="*/ 80 h 80"/>
                  <a:gd name="T32" fmla="*/ 24 w 28"/>
                  <a:gd name="T33" fmla="*/ 76 h 80"/>
                  <a:gd name="T34" fmla="*/ 24 w 28"/>
                  <a:gd name="T35" fmla="*/ 76 h 80"/>
                  <a:gd name="T36" fmla="*/ 28 w 28"/>
                  <a:gd name="T37" fmla="*/ 73 h 80"/>
                  <a:gd name="T38" fmla="*/ 28 w 28"/>
                  <a:gd name="T39" fmla="*/ 66 h 80"/>
                  <a:gd name="T40" fmla="*/ 28 w 28"/>
                  <a:gd name="T41" fmla="*/ 52 h 80"/>
                  <a:gd name="T42" fmla="*/ 28 w 28"/>
                  <a:gd name="T43" fmla="*/ 38 h 80"/>
                  <a:gd name="T44" fmla="*/ 28 w 28"/>
                  <a:gd name="T45" fmla="*/ 25 h 80"/>
                  <a:gd name="T46" fmla="*/ 28 w 28"/>
                  <a:gd name="T47" fmla="*/ 18 h 80"/>
                  <a:gd name="T48" fmla="*/ 28 w 28"/>
                  <a:gd name="T49" fmla="*/ 11 h 80"/>
                  <a:gd name="T50" fmla="*/ 24 w 28"/>
                  <a:gd name="T51" fmla="*/ 7 h 80"/>
                  <a:gd name="T52" fmla="*/ 21 w 28"/>
                  <a:gd name="T53" fmla="*/ 7 h 80"/>
                  <a:gd name="T54" fmla="*/ 17 w 28"/>
                  <a:gd name="T55" fmla="*/ 7 h 80"/>
                  <a:gd name="T56" fmla="*/ 17 w 28"/>
                  <a:gd name="T57" fmla="*/ 4 h 80"/>
                  <a:gd name="T58" fmla="*/ 14 w 28"/>
                  <a:gd name="T59" fmla="*/ 4 h 80"/>
                  <a:gd name="T60" fmla="*/ 10 w 28"/>
                  <a:gd name="T61" fmla="*/ 4 h 80"/>
                  <a:gd name="T62" fmla="*/ 7 w 28"/>
                  <a:gd name="T63" fmla="*/ 0 h 80"/>
                  <a:gd name="T64" fmla="*/ 7 w 28"/>
                  <a:gd name="T65" fmla="*/ 0 h 80"/>
                  <a:gd name="T66" fmla="*/ 7 w 28"/>
                  <a:gd name="T67" fmla="*/ 4 h 80"/>
                  <a:gd name="T68" fmla="*/ 4 w 28"/>
                  <a:gd name="T69" fmla="*/ 4 h 80"/>
                  <a:gd name="T70" fmla="*/ 4 w 28"/>
                  <a:gd name="T71" fmla="*/ 4 h 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8"/>
                  <a:gd name="T109" fmla="*/ 0 h 80"/>
                  <a:gd name="T110" fmla="*/ 28 w 28"/>
                  <a:gd name="T111" fmla="*/ 80 h 8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8" h="80">
                    <a:moveTo>
                      <a:pt x="4" y="4"/>
                    </a:moveTo>
                    <a:lnTo>
                      <a:pt x="4" y="11"/>
                    </a:lnTo>
                    <a:lnTo>
                      <a:pt x="4" y="14"/>
                    </a:lnTo>
                    <a:lnTo>
                      <a:pt x="0" y="21"/>
                    </a:lnTo>
                    <a:lnTo>
                      <a:pt x="0" y="28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4" y="66"/>
                    </a:lnTo>
                    <a:lnTo>
                      <a:pt x="4" y="69"/>
                    </a:lnTo>
                    <a:lnTo>
                      <a:pt x="7" y="69"/>
                    </a:lnTo>
                    <a:lnTo>
                      <a:pt x="7" y="73"/>
                    </a:lnTo>
                    <a:lnTo>
                      <a:pt x="10" y="73"/>
                    </a:lnTo>
                    <a:lnTo>
                      <a:pt x="14" y="76"/>
                    </a:lnTo>
                    <a:lnTo>
                      <a:pt x="17" y="76"/>
                    </a:lnTo>
                    <a:lnTo>
                      <a:pt x="17" y="80"/>
                    </a:lnTo>
                    <a:lnTo>
                      <a:pt x="21" y="80"/>
                    </a:lnTo>
                    <a:lnTo>
                      <a:pt x="24" y="76"/>
                    </a:lnTo>
                    <a:lnTo>
                      <a:pt x="28" y="73"/>
                    </a:lnTo>
                    <a:lnTo>
                      <a:pt x="28" y="69"/>
                    </a:lnTo>
                    <a:lnTo>
                      <a:pt x="28" y="66"/>
                    </a:lnTo>
                    <a:lnTo>
                      <a:pt x="28" y="59"/>
                    </a:lnTo>
                    <a:lnTo>
                      <a:pt x="28" y="52"/>
                    </a:lnTo>
                    <a:lnTo>
                      <a:pt x="28" y="45"/>
                    </a:lnTo>
                    <a:lnTo>
                      <a:pt x="28" y="38"/>
                    </a:lnTo>
                    <a:lnTo>
                      <a:pt x="28" y="31"/>
                    </a:lnTo>
                    <a:lnTo>
                      <a:pt x="28" y="25"/>
                    </a:lnTo>
                    <a:lnTo>
                      <a:pt x="28" y="21"/>
                    </a:lnTo>
                    <a:lnTo>
                      <a:pt x="28" y="18"/>
                    </a:lnTo>
                    <a:lnTo>
                      <a:pt x="28" y="11"/>
                    </a:lnTo>
                    <a:lnTo>
                      <a:pt x="24" y="11"/>
                    </a:lnTo>
                    <a:lnTo>
                      <a:pt x="24" y="7"/>
                    </a:lnTo>
                    <a:lnTo>
                      <a:pt x="21" y="7"/>
                    </a:lnTo>
                    <a:lnTo>
                      <a:pt x="17" y="7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0" y="4"/>
                    </a:lnTo>
                    <a:lnTo>
                      <a:pt x="7" y="0"/>
                    </a:lnTo>
                    <a:lnTo>
                      <a:pt x="7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1187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35" name="Freeform 1364">
                <a:extLst>
                  <a:ext uri="{FF2B5EF4-FFF2-40B4-BE49-F238E27FC236}">
                    <a16:creationId xmlns:a16="http://schemas.microsoft.com/office/drawing/2014/main" id="{E2FC489B-500E-4C91-8CB1-6F1BEE543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" y="38"/>
                <a:ext cx="28" cy="72"/>
              </a:xfrm>
              <a:custGeom>
                <a:avLst/>
                <a:gdLst>
                  <a:gd name="T0" fmla="*/ 4 w 28"/>
                  <a:gd name="T1" fmla="*/ 10 h 72"/>
                  <a:gd name="T2" fmla="*/ 4 w 28"/>
                  <a:gd name="T3" fmla="*/ 17 h 72"/>
                  <a:gd name="T4" fmla="*/ 0 w 28"/>
                  <a:gd name="T5" fmla="*/ 31 h 72"/>
                  <a:gd name="T6" fmla="*/ 0 w 28"/>
                  <a:gd name="T7" fmla="*/ 48 h 72"/>
                  <a:gd name="T8" fmla="*/ 0 w 28"/>
                  <a:gd name="T9" fmla="*/ 55 h 72"/>
                  <a:gd name="T10" fmla="*/ 0 w 28"/>
                  <a:gd name="T11" fmla="*/ 58 h 72"/>
                  <a:gd name="T12" fmla="*/ 4 w 28"/>
                  <a:gd name="T13" fmla="*/ 62 h 72"/>
                  <a:gd name="T14" fmla="*/ 4 w 28"/>
                  <a:gd name="T15" fmla="*/ 62 h 72"/>
                  <a:gd name="T16" fmla="*/ 7 w 28"/>
                  <a:gd name="T17" fmla="*/ 62 h 72"/>
                  <a:gd name="T18" fmla="*/ 7 w 28"/>
                  <a:gd name="T19" fmla="*/ 65 h 72"/>
                  <a:gd name="T20" fmla="*/ 10 w 28"/>
                  <a:gd name="T21" fmla="*/ 65 h 72"/>
                  <a:gd name="T22" fmla="*/ 10 w 28"/>
                  <a:gd name="T23" fmla="*/ 69 h 72"/>
                  <a:gd name="T24" fmla="*/ 14 w 28"/>
                  <a:gd name="T25" fmla="*/ 69 h 72"/>
                  <a:gd name="T26" fmla="*/ 17 w 28"/>
                  <a:gd name="T27" fmla="*/ 72 h 72"/>
                  <a:gd name="T28" fmla="*/ 17 w 28"/>
                  <a:gd name="T29" fmla="*/ 72 h 72"/>
                  <a:gd name="T30" fmla="*/ 21 w 28"/>
                  <a:gd name="T31" fmla="*/ 72 h 72"/>
                  <a:gd name="T32" fmla="*/ 21 w 28"/>
                  <a:gd name="T33" fmla="*/ 72 h 72"/>
                  <a:gd name="T34" fmla="*/ 24 w 28"/>
                  <a:gd name="T35" fmla="*/ 72 h 72"/>
                  <a:gd name="T36" fmla="*/ 24 w 28"/>
                  <a:gd name="T37" fmla="*/ 65 h 72"/>
                  <a:gd name="T38" fmla="*/ 28 w 28"/>
                  <a:gd name="T39" fmla="*/ 58 h 72"/>
                  <a:gd name="T40" fmla="*/ 28 w 28"/>
                  <a:gd name="T41" fmla="*/ 48 h 72"/>
                  <a:gd name="T42" fmla="*/ 28 w 28"/>
                  <a:gd name="T43" fmla="*/ 34 h 72"/>
                  <a:gd name="T44" fmla="*/ 28 w 28"/>
                  <a:gd name="T45" fmla="*/ 24 h 72"/>
                  <a:gd name="T46" fmla="*/ 28 w 28"/>
                  <a:gd name="T47" fmla="*/ 14 h 72"/>
                  <a:gd name="T48" fmla="*/ 24 w 28"/>
                  <a:gd name="T49" fmla="*/ 7 h 72"/>
                  <a:gd name="T50" fmla="*/ 24 w 28"/>
                  <a:gd name="T51" fmla="*/ 7 h 72"/>
                  <a:gd name="T52" fmla="*/ 21 w 28"/>
                  <a:gd name="T53" fmla="*/ 3 h 72"/>
                  <a:gd name="T54" fmla="*/ 17 w 28"/>
                  <a:gd name="T55" fmla="*/ 3 h 72"/>
                  <a:gd name="T56" fmla="*/ 17 w 28"/>
                  <a:gd name="T57" fmla="*/ 3 h 72"/>
                  <a:gd name="T58" fmla="*/ 14 w 28"/>
                  <a:gd name="T59" fmla="*/ 0 h 72"/>
                  <a:gd name="T60" fmla="*/ 10 w 28"/>
                  <a:gd name="T61" fmla="*/ 0 h 72"/>
                  <a:gd name="T62" fmla="*/ 7 w 28"/>
                  <a:gd name="T63" fmla="*/ 0 h 72"/>
                  <a:gd name="T64" fmla="*/ 7 w 28"/>
                  <a:gd name="T65" fmla="*/ 0 h 72"/>
                  <a:gd name="T66" fmla="*/ 7 w 28"/>
                  <a:gd name="T67" fmla="*/ 0 h 72"/>
                  <a:gd name="T68" fmla="*/ 4 w 28"/>
                  <a:gd name="T69" fmla="*/ 3 h 72"/>
                  <a:gd name="T70" fmla="*/ 4 w 28"/>
                  <a:gd name="T71" fmla="*/ 3 h 7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8"/>
                  <a:gd name="T109" fmla="*/ 0 h 72"/>
                  <a:gd name="T110" fmla="*/ 28 w 28"/>
                  <a:gd name="T111" fmla="*/ 72 h 7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8" h="72">
                    <a:moveTo>
                      <a:pt x="4" y="3"/>
                    </a:moveTo>
                    <a:lnTo>
                      <a:pt x="4" y="10"/>
                    </a:lnTo>
                    <a:lnTo>
                      <a:pt x="4" y="14"/>
                    </a:lnTo>
                    <a:lnTo>
                      <a:pt x="4" y="17"/>
                    </a:lnTo>
                    <a:lnTo>
                      <a:pt x="4" y="24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4" y="62"/>
                    </a:lnTo>
                    <a:lnTo>
                      <a:pt x="7" y="62"/>
                    </a:lnTo>
                    <a:lnTo>
                      <a:pt x="7" y="65"/>
                    </a:lnTo>
                    <a:lnTo>
                      <a:pt x="10" y="65"/>
                    </a:lnTo>
                    <a:lnTo>
                      <a:pt x="10" y="69"/>
                    </a:lnTo>
                    <a:lnTo>
                      <a:pt x="14" y="69"/>
                    </a:lnTo>
                    <a:lnTo>
                      <a:pt x="14" y="72"/>
                    </a:lnTo>
                    <a:lnTo>
                      <a:pt x="17" y="72"/>
                    </a:lnTo>
                    <a:lnTo>
                      <a:pt x="21" y="72"/>
                    </a:lnTo>
                    <a:lnTo>
                      <a:pt x="24" y="72"/>
                    </a:lnTo>
                    <a:lnTo>
                      <a:pt x="24" y="65"/>
                    </a:lnTo>
                    <a:lnTo>
                      <a:pt x="28" y="62"/>
                    </a:lnTo>
                    <a:lnTo>
                      <a:pt x="28" y="58"/>
                    </a:lnTo>
                    <a:lnTo>
                      <a:pt x="28" y="55"/>
                    </a:lnTo>
                    <a:lnTo>
                      <a:pt x="28" y="48"/>
                    </a:lnTo>
                    <a:lnTo>
                      <a:pt x="28" y="41"/>
                    </a:lnTo>
                    <a:lnTo>
                      <a:pt x="28" y="34"/>
                    </a:lnTo>
                    <a:lnTo>
                      <a:pt x="28" y="27"/>
                    </a:lnTo>
                    <a:lnTo>
                      <a:pt x="28" y="24"/>
                    </a:lnTo>
                    <a:lnTo>
                      <a:pt x="28" y="17"/>
                    </a:lnTo>
                    <a:lnTo>
                      <a:pt x="28" y="14"/>
                    </a:lnTo>
                    <a:lnTo>
                      <a:pt x="28" y="10"/>
                    </a:lnTo>
                    <a:lnTo>
                      <a:pt x="24" y="7"/>
                    </a:lnTo>
                    <a:lnTo>
                      <a:pt x="21" y="7"/>
                    </a:lnTo>
                    <a:lnTo>
                      <a:pt x="21" y="3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198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36" name="Freeform 1365">
                <a:extLst>
                  <a:ext uri="{FF2B5EF4-FFF2-40B4-BE49-F238E27FC236}">
                    <a16:creationId xmlns:a16="http://schemas.microsoft.com/office/drawing/2014/main" id="{B9C24D35-DDC8-4D9E-AB9B-19507BD3C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" y="38"/>
                <a:ext cx="28" cy="72"/>
              </a:xfrm>
              <a:custGeom>
                <a:avLst/>
                <a:gdLst>
                  <a:gd name="T0" fmla="*/ 4 w 28"/>
                  <a:gd name="T1" fmla="*/ 10 h 72"/>
                  <a:gd name="T2" fmla="*/ 4 w 28"/>
                  <a:gd name="T3" fmla="*/ 21 h 72"/>
                  <a:gd name="T4" fmla="*/ 4 w 28"/>
                  <a:gd name="T5" fmla="*/ 31 h 72"/>
                  <a:gd name="T6" fmla="*/ 4 w 28"/>
                  <a:gd name="T7" fmla="*/ 48 h 72"/>
                  <a:gd name="T8" fmla="*/ 4 w 28"/>
                  <a:gd name="T9" fmla="*/ 55 h 72"/>
                  <a:gd name="T10" fmla="*/ 4 w 28"/>
                  <a:gd name="T11" fmla="*/ 58 h 72"/>
                  <a:gd name="T12" fmla="*/ 4 w 28"/>
                  <a:gd name="T13" fmla="*/ 58 h 72"/>
                  <a:gd name="T14" fmla="*/ 4 w 28"/>
                  <a:gd name="T15" fmla="*/ 62 h 72"/>
                  <a:gd name="T16" fmla="*/ 7 w 28"/>
                  <a:gd name="T17" fmla="*/ 62 h 72"/>
                  <a:gd name="T18" fmla="*/ 7 w 28"/>
                  <a:gd name="T19" fmla="*/ 62 h 72"/>
                  <a:gd name="T20" fmla="*/ 10 w 28"/>
                  <a:gd name="T21" fmla="*/ 65 h 72"/>
                  <a:gd name="T22" fmla="*/ 10 w 28"/>
                  <a:gd name="T23" fmla="*/ 65 h 72"/>
                  <a:gd name="T24" fmla="*/ 14 w 28"/>
                  <a:gd name="T25" fmla="*/ 69 h 72"/>
                  <a:gd name="T26" fmla="*/ 17 w 28"/>
                  <a:gd name="T27" fmla="*/ 69 h 72"/>
                  <a:gd name="T28" fmla="*/ 17 w 28"/>
                  <a:gd name="T29" fmla="*/ 72 h 72"/>
                  <a:gd name="T30" fmla="*/ 21 w 28"/>
                  <a:gd name="T31" fmla="*/ 69 h 72"/>
                  <a:gd name="T32" fmla="*/ 21 w 28"/>
                  <a:gd name="T33" fmla="*/ 69 h 72"/>
                  <a:gd name="T34" fmla="*/ 24 w 28"/>
                  <a:gd name="T35" fmla="*/ 69 h 72"/>
                  <a:gd name="T36" fmla="*/ 24 w 28"/>
                  <a:gd name="T37" fmla="*/ 65 h 72"/>
                  <a:gd name="T38" fmla="*/ 24 w 28"/>
                  <a:gd name="T39" fmla="*/ 58 h 72"/>
                  <a:gd name="T40" fmla="*/ 28 w 28"/>
                  <a:gd name="T41" fmla="*/ 48 h 72"/>
                  <a:gd name="T42" fmla="*/ 28 w 28"/>
                  <a:gd name="T43" fmla="*/ 34 h 72"/>
                  <a:gd name="T44" fmla="*/ 28 w 28"/>
                  <a:gd name="T45" fmla="*/ 24 h 72"/>
                  <a:gd name="T46" fmla="*/ 24 w 28"/>
                  <a:gd name="T47" fmla="*/ 14 h 72"/>
                  <a:gd name="T48" fmla="*/ 24 w 28"/>
                  <a:gd name="T49" fmla="*/ 10 h 72"/>
                  <a:gd name="T50" fmla="*/ 21 w 28"/>
                  <a:gd name="T51" fmla="*/ 7 h 72"/>
                  <a:gd name="T52" fmla="*/ 21 w 28"/>
                  <a:gd name="T53" fmla="*/ 7 h 72"/>
                  <a:gd name="T54" fmla="*/ 17 w 28"/>
                  <a:gd name="T55" fmla="*/ 3 h 72"/>
                  <a:gd name="T56" fmla="*/ 17 w 28"/>
                  <a:gd name="T57" fmla="*/ 3 h 72"/>
                  <a:gd name="T58" fmla="*/ 14 w 28"/>
                  <a:gd name="T59" fmla="*/ 3 h 72"/>
                  <a:gd name="T60" fmla="*/ 10 w 28"/>
                  <a:gd name="T61" fmla="*/ 3 h 72"/>
                  <a:gd name="T62" fmla="*/ 7 w 28"/>
                  <a:gd name="T63" fmla="*/ 0 h 72"/>
                  <a:gd name="T64" fmla="*/ 7 w 28"/>
                  <a:gd name="T65" fmla="*/ 3 h 72"/>
                  <a:gd name="T66" fmla="*/ 7 w 28"/>
                  <a:gd name="T67" fmla="*/ 3 h 72"/>
                  <a:gd name="T68" fmla="*/ 4 w 28"/>
                  <a:gd name="T69" fmla="*/ 3 h 72"/>
                  <a:gd name="T70" fmla="*/ 4 w 28"/>
                  <a:gd name="T71" fmla="*/ 7 h 7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8"/>
                  <a:gd name="T109" fmla="*/ 0 h 72"/>
                  <a:gd name="T110" fmla="*/ 28 w 28"/>
                  <a:gd name="T111" fmla="*/ 72 h 7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8" h="72">
                    <a:moveTo>
                      <a:pt x="4" y="7"/>
                    </a:moveTo>
                    <a:lnTo>
                      <a:pt x="4" y="10"/>
                    </a:lnTo>
                    <a:lnTo>
                      <a:pt x="4" y="14"/>
                    </a:lnTo>
                    <a:lnTo>
                      <a:pt x="4" y="21"/>
                    </a:lnTo>
                    <a:lnTo>
                      <a:pt x="4" y="24"/>
                    </a:lnTo>
                    <a:lnTo>
                      <a:pt x="4" y="31"/>
                    </a:lnTo>
                    <a:lnTo>
                      <a:pt x="4" y="38"/>
                    </a:lnTo>
                    <a:lnTo>
                      <a:pt x="4" y="48"/>
                    </a:lnTo>
                    <a:lnTo>
                      <a:pt x="0" y="55"/>
                    </a:lnTo>
                    <a:lnTo>
                      <a:pt x="4" y="55"/>
                    </a:lnTo>
                    <a:lnTo>
                      <a:pt x="4" y="58"/>
                    </a:lnTo>
                    <a:lnTo>
                      <a:pt x="4" y="62"/>
                    </a:lnTo>
                    <a:lnTo>
                      <a:pt x="7" y="62"/>
                    </a:lnTo>
                    <a:lnTo>
                      <a:pt x="7" y="65"/>
                    </a:lnTo>
                    <a:lnTo>
                      <a:pt x="10" y="65"/>
                    </a:lnTo>
                    <a:lnTo>
                      <a:pt x="14" y="69"/>
                    </a:lnTo>
                    <a:lnTo>
                      <a:pt x="17" y="69"/>
                    </a:lnTo>
                    <a:lnTo>
                      <a:pt x="17" y="72"/>
                    </a:lnTo>
                    <a:lnTo>
                      <a:pt x="17" y="69"/>
                    </a:lnTo>
                    <a:lnTo>
                      <a:pt x="21" y="69"/>
                    </a:lnTo>
                    <a:lnTo>
                      <a:pt x="24" y="69"/>
                    </a:lnTo>
                    <a:lnTo>
                      <a:pt x="24" y="65"/>
                    </a:lnTo>
                    <a:lnTo>
                      <a:pt x="24" y="62"/>
                    </a:lnTo>
                    <a:lnTo>
                      <a:pt x="24" y="58"/>
                    </a:lnTo>
                    <a:lnTo>
                      <a:pt x="28" y="55"/>
                    </a:lnTo>
                    <a:lnTo>
                      <a:pt x="28" y="48"/>
                    </a:lnTo>
                    <a:lnTo>
                      <a:pt x="28" y="41"/>
                    </a:lnTo>
                    <a:lnTo>
                      <a:pt x="28" y="34"/>
                    </a:lnTo>
                    <a:lnTo>
                      <a:pt x="28" y="27"/>
                    </a:lnTo>
                    <a:lnTo>
                      <a:pt x="28" y="24"/>
                    </a:lnTo>
                    <a:lnTo>
                      <a:pt x="28" y="21"/>
                    </a:lnTo>
                    <a:lnTo>
                      <a:pt x="24" y="14"/>
                    </a:lnTo>
                    <a:lnTo>
                      <a:pt x="24" y="10"/>
                    </a:lnTo>
                    <a:lnTo>
                      <a:pt x="21" y="7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0" y="3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219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37" name="Freeform 1366">
                <a:extLst>
                  <a:ext uri="{FF2B5EF4-FFF2-40B4-BE49-F238E27FC236}">
                    <a16:creationId xmlns:a16="http://schemas.microsoft.com/office/drawing/2014/main" id="{DF259744-C089-44FF-980D-A70A18960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" y="41"/>
                <a:ext cx="24" cy="66"/>
              </a:xfrm>
              <a:custGeom>
                <a:avLst/>
                <a:gdLst>
                  <a:gd name="T0" fmla="*/ 0 w 24"/>
                  <a:gd name="T1" fmla="*/ 11 h 66"/>
                  <a:gd name="T2" fmla="*/ 0 w 24"/>
                  <a:gd name="T3" fmla="*/ 18 h 66"/>
                  <a:gd name="T4" fmla="*/ 0 w 24"/>
                  <a:gd name="T5" fmla="*/ 28 h 66"/>
                  <a:gd name="T6" fmla="*/ 0 w 24"/>
                  <a:gd name="T7" fmla="*/ 42 h 66"/>
                  <a:gd name="T8" fmla="*/ 0 w 24"/>
                  <a:gd name="T9" fmla="*/ 52 h 66"/>
                  <a:gd name="T10" fmla="*/ 0 w 24"/>
                  <a:gd name="T11" fmla="*/ 52 h 66"/>
                  <a:gd name="T12" fmla="*/ 0 w 24"/>
                  <a:gd name="T13" fmla="*/ 55 h 66"/>
                  <a:gd name="T14" fmla="*/ 0 w 24"/>
                  <a:gd name="T15" fmla="*/ 55 h 66"/>
                  <a:gd name="T16" fmla="*/ 3 w 24"/>
                  <a:gd name="T17" fmla="*/ 59 h 66"/>
                  <a:gd name="T18" fmla="*/ 3 w 24"/>
                  <a:gd name="T19" fmla="*/ 59 h 66"/>
                  <a:gd name="T20" fmla="*/ 6 w 24"/>
                  <a:gd name="T21" fmla="*/ 62 h 66"/>
                  <a:gd name="T22" fmla="*/ 6 w 24"/>
                  <a:gd name="T23" fmla="*/ 62 h 66"/>
                  <a:gd name="T24" fmla="*/ 10 w 24"/>
                  <a:gd name="T25" fmla="*/ 62 h 66"/>
                  <a:gd name="T26" fmla="*/ 13 w 24"/>
                  <a:gd name="T27" fmla="*/ 66 h 66"/>
                  <a:gd name="T28" fmla="*/ 13 w 24"/>
                  <a:gd name="T29" fmla="*/ 66 h 66"/>
                  <a:gd name="T30" fmla="*/ 17 w 24"/>
                  <a:gd name="T31" fmla="*/ 66 h 66"/>
                  <a:gd name="T32" fmla="*/ 17 w 24"/>
                  <a:gd name="T33" fmla="*/ 66 h 66"/>
                  <a:gd name="T34" fmla="*/ 17 w 24"/>
                  <a:gd name="T35" fmla="*/ 62 h 66"/>
                  <a:gd name="T36" fmla="*/ 20 w 24"/>
                  <a:gd name="T37" fmla="*/ 62 h 66"/>
                  <a:gd name="T38" fmla="*/ 20 w 24"/>
                  <a:gd name="T39" fmla="*/ 59 h 66"/>
                  <a:gd name="T40" fmla="*/ 20 w 24"/>
                  <a:gd name="T41" fmla="*/ 55 h 66"/>
                  <a:gd name="T42" fmla="*/ 20 w 24"/>
                  <a:gd name="T43" fmla="*/ 52 h 66"/>
                  <a:gd name="T44" fmla="*/ 24 w 24"/>
                  <a:gd name="T45" fmla="*/ 45 h 66"/>
                  <a:gd name="T46" fmla="*/ 24 w 24"/>
                  <a:gd name="T47" fmla="*/ 31 h 66"/>
                  <a:gd name="T48" fmla="*/ 24 w 24"/>
                  <a:gd name="T49" fmla="*/ 21 h 66"/>
                  <a:gd name="T50" fmla="*/ 20 w 24"/>
                  <a:gd name="T51" fmla="*/ 14 h 66"/>
                  <a:gd name="T52" fmla="*/ 20 w 24"/>
                  <a:gd name="T53" fmla="*/ 7 h 66"/>
                  <a:gd name="T54" fmla="*/ 17 w 24"/>
                  <a:gd name="T55" fmla="*/ 7 h 66"/>
                  <a:gd name="T56" fmla="*/ 17 w 24"/>
                  <a:gd name="T57" fmla="*/ 4 h 66"/>
                  <a:gd name="T58" fmla="*/ 13 w 24"/>
                  <a:gd name="T59" fmla="*/ 4 h 66"/>
                  <a:gd name="T60" fmla="*/ 13 w 24"/>
                  <a:gd name="T61" fmla="*/ 4 h 66"/>
                  <a:gd name="T62" fmla="*/ 10 w 24"/>
                  <a:gd name="T63" fmla="*/ 0 h 66"/>
                  <a:gd name="T64" fmla="*/ 6 w 24"/>
                  <a:gd name="T65" fmla="*/ 0 h 66"/>
                  <a:gd name="T66" fmla="*/ 3 w 24"/>
                  <a:gd name="T67" fmla="*/ 0 h 66"/>
                  <a:gd name="T68" fmla="*/ 3 w 24"/>
                  <a:gd name="T69" fmla="*/ 0 h 66"/>
                  <a:gd name="T70" fmla="*/ 3 w 24"/>
                  <a:gd name="T71" fmla="*/ 4 h 66"/>
                  <a:gd name="T72" fmla="*/ 0 w 24"/>
                  <a:gd name="T73" fmla="*/ 4 h 66"/>
                  <a:gd name="T74" fmla="*/ 0 w 24"/>
                  <a:gd name="T75" fmla="*/ 4 h 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"/>
                  <a:gd name="T115" fmla="*/ 0 h 66"/>
                  <a:gd name="T116" fmla="*/ 24 w 24"/>
                  <a:gd name="T117" fmla="*/ 66 h 6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" h="66">
                    <a:moveTo>
                      <a:pt x="0" y="7"/>
                    </a:moveTo>
                    <a:lnTo>
                      <a:pt x="0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28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55"/>
                    </a:lnTo>
                    <a:lnTo>
                      <a:pt x="3" y="59"/>
                    </a:lnTo>
                    <a:lnTo>
                      <a:pt x="6" y="62"/>
                    </a:lnTo>
                    <a:lnTo>
                      <a:pt x="10" y="62"/>
                    </a:lnTo>
                    <a:lnTo>
                      <a:pt x="10" y="66"/>
                    </a:lnTo>
                    <a:lnTo>
                      <a:pt x="13" y="66"/>
                    </a:lnTo>
                    <a:lnTo>
                      <a:pt x="17" y="66"/>
                    </a:lnTo>
                    <a:lnTo>
                      <a:pt x="17" y="62"/>
                    </a:lnTo>
                    <a:lnTo>
                      <a:pt x="20" y="62"/>
                    </a:lnTo>
                    <a:lnTo>
                      <a:pt x="20" y="59"/>
                    </a:lnTo>
                    <a:lnTo>
                      <a:pt x="20" y="55"/>
                    </a:lnTo>
                    <a:lnTo>
                      <a:pt x="20" y="52"/>
                    </a:lnTo>
                    <a:lnTo>
                      <a:pt x="24" y="52"/>
                    </a:lnTo>
                    <a:lnTo>
                      <a:pt x="24" y="45"/>
                    </a:lnTo>
                    <a:lnTo>
                      <a:pt x="24" y="38"/>
                    </a:lnTo>
                    <a:lnTo>
                      <a:pt x="24" y="31"/>
                    </a:lnTo>
                    <a:lnTo>
                      <a:pt x="24" y="24"/>
                    </a:lnTo>
                    <a:lnTo>
                      <a:pt x="24" y="21"/>
                    </a:lnTo>
                    <a:lnTo>
                      <a:pt x="20" y="18"/>
                    </a:lnTo>
                    <a:lnTo>
                      <a:pt x="20" y="14"/>
                    </a:lnTo>
                    <a:lnTo>
                      <a:pt x="20" y="7"/>
                    </a:lnTo>
                    <a:lnTo>
                      <a:pt x="17" y="7"/>
                    </a:lnTo>
                    <a:lnTo>
                      <a:pt x="17" y="4"/>
                    </a:lnTo>
                    <a:lnTo>
                      <a:pt x="13" y="4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2BA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38" name="Freeform 1367">
                <a:extLst>
                  <a:ext uri="{FF2B5EF4-FFF2-40B4-BE49-F238E27FC236}">
                    <a16:creationId xmlns:a16="http://schemas.microsoft.com/office/drawing/2014/main" id="{E1ED9E55-5B8E-4147-92DB-FF5DB9AF60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" y="41"/>
                <a:ext cx="24" cy="66"/>
              </a:xfrm>
              <a:custGeom>
                <a:avLst/>
                <a:gdLst>
                  <a:gd name="T0" fmla="*/ 0 w 24"/>
                  <a:gd name="T1" fmla="*/ 7 h 66"/>
                  <a:gd name="T2" fmla="*/ 0 w 24"/>
                  <a:gd name="T3" fmla="*/ 21 h 66"/>
                  <a:gd name="T4" fmla="*/ 0 w 24"/>
                  <a:gd name="T5" fmla="*/ 49 h 66"/>
                  <a:gd name="T6" fmla="*/ 0 w 24"/>
                  <a:gd name="T7" fmla="*/ 52 h 66"/>
                  <a:gd name="T8" fmla="*/ 3 w 24"/>
                  <a:gd name="T9" fmla="*/ 59 h 66"/>
                  <a:gd name="T10" fmla="*/ 13 w 24"/>
                  <a:gd name="T11" fmla="*/ 66 h 66"/>
                  <a:gd name="T12" fmla="*/ 17 w 24"/>
                  <a:gd name="T13" fmla="*/ 59 h 66"/>
                  <a:gd name="T14" fmla="*/ 20 w 24"/>
                  <a:gd name="T15" fmla="*/ 49 h 66"/>
                  <a:gd name="T16" fmla="*/ 24 w 24"/>
                  <a:gd name="T17" fmla="*/ 24 h 66"/>
                  <a:gd name="T18" fmla="*/ 20 w 24"/>
                  <a:gd name="T19" fmla="*/ 11 h 66"/>
                  <a:gd name="T20" fmla="*/ 13 w 24"/>
                  <a:gd name="T21" fmla="*/ 4 h 66"/>
                  <a:gd name="T22" fmla="*/ 3 w 24"/>
                  <a:gd name="T23" fmla="*/ 0 h 66"/>
                  <a:gd name="T24" fmla="*/ 0 w 24"/>
                  <a:gd name="T25" fmla="*/ 7 h 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"/>
                  <a:gd name="T40" fmla="*/ 0 h 66"/>
                  <a:gd name="T41" fmla="*/ 24 w 24"/>
                  <a:gd name="T42" fmla="*/ 66 h 6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" h="66">
                    <a:moveTo>
                      <a:pt x="0" y="7"/>
                    </a:moveTo>
                    <a:lnTo>
                      <a:pt x="0" y="21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9"/>
                    </a:lnTo>
                    <a:lnTo>
                      <a:pt x="13" y="66"/>
                    </a:lnTo>
                    <a:lnTo>
                      <a:pt x="17" y="59"/>
                    </a:lnTo>
                    <a:lnTo>
                      <a:pt x="20" y="49"/>
                    </a:lnTo>
                    <a:lnTo>
                      <a:pt x="24" y="24"/>
                    </a:lnTo>
                    <a:lnTo>
                      <a:pt x="20" y="11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33A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39" name="Freeform 1368">
                <a:extLst>
                  <a:ext uri="{FF2B5EF4-FFF2-40B4-BE49-F238E27FC236}">
                    <a16:creationId xmlns:a16="http://schemas.microsoft.com/office/drawing/2014/main" id="{BEAAE675-0CC2-4D78-8E34-A2A67249C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" y="145"/>
                <a:ext cx="3" cy="10"/>
              </a:xfrm>
              <a:custGeom>
                <a:avLst/>
                <a:gdLst>
                  <a:gd name="T0" fmla="*/ 0 w 3"/>
                  <a:gd name="T1" fmla="*/ 0 h 10"/>
                  <a:gd name="T2" fmla="*/ 0 w 3"/>
                  <a:gd name="T3" fmla="*/ 0 h 10"/>
                  <a:gd name="T4" fmla="*/ 3 w 3"/>
                  <a:gd name="T5" fmla="*/ 0 h 10"/>
                  <a:gd name="T6" fmla="*/ 3 w 3"/>
                  <a:gd name="T7" fmla="*/ 3 h 10"/>
                  <a:gd name="T8" fmla="*/ 3 w 3"/>
                  <a:gd name="T9" fmla="*/ 3 h 10"/>
                  <a:gd name="T10" fmla="*/ 3 w 3"/>
                  <a:gd name="T11" fmla="*/ 7 h 10"/>
                  <a:gd name="T12" fmla="*/ 3 w 3"/>
                  <a:gd name="T13" fmla="*/ 7 h 10"/>
                  <a:gd name="T14" fmla="*/ 3 w 3"/>
                  <a:gd name="T15" fmla="*/ 10 h 10"/>
                  <a:gd name="T16" fmla="*/ 0 w 3"/>
                  <a:gd name="T17" fmla="*/ 10 h 10"/>
                  <a:gd name="T18" fmla="*/ 0 w 3"/>
                  <a:gd name="T19" fmla="*/ 10 h 10"/>
                  <a:gd name="T20" fmla="*/ 0 w 3"/>
                  <a:gd name="T21" fmla="*/ 7 h 10"/>
                  <a:gd name="T22" fmla="*/ 0 w 3"/>
                  <a:gd name="T23" fmla="*/ 7 h 10"/>
                  <a:gd name="T24" fmla="*/ 0 w 3"/>
                  <a:gd name="T25" fmla="*/ 3 h 10"/>
                  <a:gd name="T26" fmla="*/ 0 w 3"/>
                  <a:gd name="T27" fmla="*/ 3 h 10"/>
                  <a:gd name="T28" fmla="*/ 0 w 3"/>
                  <a:gd name="T29" fmla="*/ 0 h 10"/>
                  <a:gd name="T30" fmla="*/ 0 w 3"/>
                  <a:gd name="T31" fmla="*/ 0 h 10"/>
                  <a:gd name="T32" fmla="*/ 0 w 3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10"/>
                  <a:gd name="T53" fmla="*/ 3 w 3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10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F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40" name="Freeform 1369">
                <a:extLst>
                  <a:ext uri="{FF2B5EF4-FFF2-40B4-BE49-F238E27FC236}">
                    <a16:creationId xmlns:a16="http://schemas.microsoft.com/office/drawing/2014/main" id="{8D3A921D-554A-4A69-8A89-AC055197D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" y="13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4 h 4"/>
                  <a:gd name="T4" fmla="*/ 3 w 3"/>
                  <a:gd name="T5" fmla="*/ 4 h 4"/>
                  <a:gd name="T6" fmla="*/ 3 w 3"/>
                  <a:gd name="T7" fmla="*/ 4 h 4"/>
                  <a:gd name="T8" fmla="*/ 0 w 3"/>
                  <a:gd name="T9" fmla="*/ 4 h 4"/>
                  <a:gd name="T10" fmla="*/ 0 w 3"/>
                  <a:gd name="T11" fmla="*/ 4 h 4"/>
                  <a:gd name="T12" fmla="*/ 0 w 3"/>
                  <a:gd name="T13" fmla="*/ 0 h 4"/>
                  <a:gd name="T14" fmla="*/ 0 w 3"/>
                  <a:gd name="T15" fmla="*/ 0 h 4"/>
                  <a:gd name="T16" fmla="*/ 0 w 3"/>
                  <a:gd name="T17" fmla="*/ 0 h 4"/>
                  <a:gd name="T18" fmla="*/ 0 w 3"/>
                  <a:gd name="T19" fmla="*/ 0 h 4"/>
                  <a:gd name="T20" fmla="*/ 0 w 3"/>
                  <a:gd name="T21" fmla="*/ 0 h 4"/>
                  <a:gd name="T22" fmla="*/ 3 w 3"/>
                  <a:gd name="T23" fmla="*/ 0 h 4"/>
                  <a:gd name="T24" fmla="*/ 3 w 3"/>
                  <a:gd name="T25" fmla="*/ 0 h 4"/>
                  <a:gd name="T26" fmla="*/ 3 w 3"/>
                  <a:gd name="T27" fmla="*/ 4 h 4"/>
                  <a:gd name="T28" fmla="*/ 3 w 3"/>
                  <a:gd name="T29" fmla="*/ 4 h 4"/>
                  <a:gd name="T30" fmla="*/ 3 w 3"/>
                  <a:gd name="T31" fmla="*/ 4 h 4"/>
                  <a:gd name="T32" fmla="*/ 3 w 3"/>
                  <a:gd name="T33" fmla="*/ 4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3" y="4"/>
                    </a:moveTo>
                    <a:lnTo>
                      <a:pt x="3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F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41" name="Freeform 1370">
                <a:extLst>
                  <a:ext uri="{FF2B5EF4-FFF2-40B4-BE49-F238E27FC236}">
                    <a16:creationId xmlns:a16="http://schemas.microsoft.com/office/drawing/2014/main" id="{2BD58E21-069E-4F4D-9B5E-833A5632B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" y="131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3 h 3"/>
                  <a:gd name="T4" fmla="*/ 0 w 4"/>
                  <a:gd name="T5" fmla="*/ 3 h 3"/>
                  <a:gd name="T6" fmla="*/ 0 w 4"/>
                  <a:gd name="T7" fmla="*/ 3 h 3"/>
                  <a:gd name="T8" fmla="*/ 0 w 4"/>
                  <a:gd name="T9" fmla="*/ 3 h 3"/>
                  <a:gd name="T10" fmla="*/ 0 w 4"/>
                  <a:gd name="T11" fmla="*/ 0 h 3"/>
                  <a:gd name="T12" fmla="*/ 0 w 4"/>
                  <a:gd name="T13" fmla="*/ 0 h 3"/>
                  <a:gd name="T14" fmla="*/ 0 w 4"/>
                  <a:gd name="T15" fmla="*/ 0 h 3"/>
                  <a:gd name="T16" fmla="*/ 0 w 4"/>
                  <a:gd name="T17" fmla="*/ 0 h 3"/>
                  <a:gd name="T18" fmla="*/ 0 w 4"/>
                  <a:gd name="T19" fmla="*/ 0 h 3"/>
                  <a:gd name="T20" fmla="*/ 4 w 4"/>
                  <a:gd name="T21" fmla="*/ 0 h 3"/>
                  <a:gd name="T22" fmla="*/ 4 w 4"/>
                  <a:gd name="T23" fmla="*/ 0 h 3"/>
                  <a:gd name="T24" fmla="*/ 4 w 4"/>
                  <a:gd name="T25" fmla="*/ 0 h 3"/>
                  <a:gd name="T26" fmla="*/ 4 w 4"/>
                  <a:gd name="T27" fmla="*/ 0 h 3"/>
                  <a:gd name="T28" fmla="*/ 4 w 4"/>
                  <a:gd name="T29" fmla="*/ 3 h 3"/>
                  <a:gd name="T30" fmla="*/ 4 w 4"/>
                  <a:gd name="T31" fmla="*/ 3 h 3"/>
                  <a:gd name="T32" fmla="*/ 4 w 4"/>
                  <a:gd name="T33" fmla="*/ 3 h 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"/>
                  <a:gd name="T52" fmla="*/ 0 h 3"/>
                  <a:gd name="T53" fmla="*/ 4 w 4"/>
                  <a:gd name="T54" fmla="*/ 3 h 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" h="3">
                    <a:moveTo>
                      <a:pt x="4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F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42" name="Freeform 1371">
                <a:extLst>
                  <a:ext uri="{FF2B5EF4-FFF2-40B4-BE49-F238E27FC236}">
                    <a16:creationId xmlns:a16="http://schemas.microsoft.com/office/drawing/2014/main" id="{28CB25E4-FCC6-4745-85CB-EA3D1CDBB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" y="12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4 h 4"/>
                  <a:gd name="T4" fmla="*/ 3 w 3"/>
                  <a:gd name="T5" fmla="*/ 4 h 4"/>
                  <a:gd name="T6" fmla="*/ 0 w 3"/>
                  <a:gd name="T7" fmla="*/ 4 h 4"/>
                  <a:gd name="T8" fmla="*/ 0 w 3"/>
                  <a:gd name="T9" fmla="*/ 4 h 4"/>
                  <a:gd name="T10" fmla="*/ 0 w 3"/>
                  <a:gd name="T11" fmla="*/ 4 h 4"/>
                  <a:gd name="T12" fmla="*/ 0 w 3"/>
                  <a:gd name="T13" fmla="*/ 4 h 4"/>
                  <a:gd name="T14" fmla="*/ 0 w 3"/>
                  <a:gd name="T15" fmla="*/ 0 h 4"/>
                  <a:gd name="T16" fmla="*/ 3 w 3"/>
                  <a:gd name="T17" fmla="*/ 0 h 4"/>
                  <a:gd name="T18" fmla="*/ 3 w 3"/>
                  <a:gd name="T19" fmla="*/ 0 h 4"/>
                  <a:gd name="T20" fmla="*/ 3 w 3"/>
                  <a:gd name="T21" fmla="*/ 0 h 4"/>
                  <a:gd name="T22" fmla="*/ 3 w 3"/>
                  <a:gd name="T23" fmla="*/ 0 h 4"/>
                  <a:gd name="T24" fmla="*/ 3 w 3"/>
                  <a:gd name="T25" fmla="*/ 0 h 4"/>
                  <a:gd name="T26" fmla="*/ 3 w 3"/>
                  <a:gd name="T27" fmla="*/ 4 h 4"/>
                  <a:gd name="T28" fmla="*/ 3 w 3"/>
                  <a:gd name="T29" fmla="*/ 4 h 4"/>
                  <a:gd name="T30" fmla="*/ 3 w 3"/>
                  <a:gd name="T31" fmla="*/ 4 h 4"/>
                  <a:gd name="T32" fmla="*/ 3 w 3"/>
                  <a:gd name="T33" fmla="*/ 4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3" y="4"/>
                    </a:moveTo>
                    <a:lnTo>
                      <a:pt x="3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F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43" name="Freeform 1372">
                <a:extLst>
                  <a:ext uri="{FF2B5EF4-FFF2-40B4-BE49-F238E27FC236}">
                    <a16:creationId xmlns:a16="http://schemas.microsoft.com/office/drawing/2014/main" id="{5CE6B95F-6A29-4414-9DE9-3E40118D6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" y="145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3 w 3"/>
                  <a:gd name="T5" fmla="*/ 3 h 7"/>
                  <a:gd name="T6" fmla="*/ 3 w 3"/>
                  <a:gd name="T7" fmla="*/ 3 h 7"/>
                  <a:gd name="T8" fmla="*/ 3 w 3"/>
                  <a:gd name="T9" fmla="*/ 3 h 7"/>
                  <a:gd name="T10" fmla="*/ 3 w 3"/>
                  <a:gd name="T11" fmla="*/ 7 h 7"/>
                  <a:gd name="T12" fmla="*/ 3 w 3"/>
                  <a:gd name="T13" fmla="*/ 7 h 7"/>
                  <a:gd name="T14" fmla="*/ 3 w 3"/>
                  <a:gd name="T15" fmla="*/ 7 h 7"/>
                  <a:gd name="T16" fmla="*/ 0 w 3"/>
                  <a:gd name="T17" fmla="*/ 7 h 7"/>
                  <a:gd name="T18" fmla="*/ 0 w 3"/>
                  <a:gd name="T19" fmla="*/ 7 h 7"/>
                  <a:gd name="T20" fmla="*/ 0 w 3"/>
                  <a:gd name="T21" fmla="*/ 7 h 7"/>
                  <a:gd name="T22" fmla="*/ 0 w 3"/>
                  <a:gd name="T23" fmla="*/ 7 h 7"/>
                  <a:gd name="T24" fmla="*/ 0 w 3"/>
                  <a:gd name="T25" fmla="*/ 3 h 7"/>
                  <a:gd name="T26" fmla="*/ 0 w 3"/>
                  <a:gd name="T27" fmla="*/ 3 h 7"/>
                  <a:gd name="T28" fmla="*/ 0 w 3"/>
                  <a:gd name="T29" fmla="*/ 3 h 7"/>
                  <a:gd name="T30" fmla="*/ 0 w 3"/>
                  <a:gd name="T31" fmla="*/ 0 h 7"/>
                  <a:gd name="T32" fmla="*/ 0 w 3"/>
                  <a:gd name="T33" fmla="*/ 0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7"/>
                  <a:gd name="T53" fmla="*/ 3 w 3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6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44" name="Freeform 1373">
                <a:extLst>
                  <a:ext uri="{FF2B5EF4-FFF2-40B4-BE49-F238E27FC236}">
                    <a16:creationId xmlns:a16="http://schemas.microsoft.com/office/drawing/2014/main" id="{46479894-40F9-4E9D-B296-EBE5691F6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" y="13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4 h 4"/>
                  <a:gd name="T4" fmla="*/ 3 w 3"/>
                  <a:gd name="T5" fmla="*/ 4 h 4"/>
                  <a:gd name="T6" fmla="*/ 3 w 3"/>
                  <a:gd name="T7" fmla="*/ 4 h 4"/>
                  <a:gd name="T8" fmla="*/ 3 w 3"/>
                  <a:gd name="T9" fmla="*/ 4 h 4"/>
                  <a:gd name="T10" fmla="*/ 0 w 3"/>
                  <a:gd name="T11" fmla="*/ 4 h 4"/>
                  <a:gd name="T12" fmla="*/ 0 w 3"/>
                  <a:gd name="T13" fmla="*/ 4 h 4"/>
                  <a:gd name="T14" fmla="*/ 0 w 3"/>
                  <a:gd name="T15" fmla="*/ 0 h 4"/>
                  <a:gd name="T16" fmla="*/ 0 w 3"/>
                  <a:gd name="T17" fmla="*/ 0 h 4"/>
                  <a:gd name="T18" fmla="*/ 0 w 3"/>
                  <a:gd name="T19" fmla="*/ 0 h 4"/>
                  <a:gd name="T20" fmla="*/ 0 w 3"/>
                  <a:gd name="T21" fmla="*/ 0 h 4"/>
                  <a:gd name="T22" fmla="*/ 3 w 3"/>
                  <a:gd name="T23" fmla="*/ 0 h 4"/>
                  <a:gd name="T24" fmla="*/ 3 w 3"/>
                  <a:gd name="T25" fmla="*/ 0 h 4"/>
                  <a:gd name="T26" fmla="*/ 3 w 3"/>
                  <a:gd name="T27" fmla="*/ 4 h 4"/>
                  <a:gd name="T28" fmla="*/ 3 w 3"/>
                  <a:gd name="T29" fmla="*/ 4 h 4"/>
                  <a:gd name="T30" fmla="*/ 3 w 3"/>
                  <a:gd name="T31" fmla="*/ 4 h 4"/>
                  <a:gd name="T32" fmla="*/ 3 w 3"/>
                  <a:gd name="T33" fmla="*/ 4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3" y="4"/>
                    </a:moveTo>
                    <a:lnTo>
                      <a:pt x="3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76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45" name="Freeform 1374">
                <a:extLst>
                  <a:ext uri="{FF2B5EF4-FFF2-40B4-BE49-F238E27FC236}">
                    <a16:creationId xmlns:a16="http://schemas.microsoft.com/office/drawing/2014/main" id="{21F76FC0-AE15-4143-B498-51C932191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" y="131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3 h 3"/>
                  <a:gd name="T4" fmla="*/ 0 w 4"/>
                  <a:gd name="T5" fmla="*/ 3 h 3"/>
                  <a:gd name="T6" fmla="*/ 0 w 4"/>
                  <a:gd name="T7" fmla="*/ 3 h 3"/>
                  <a:gd name="T8" fmla="*/ 0 w 4"/>
                  <a:gd name="T9" fmla="*/ 3 h 3"/>
                  <a:gd name="T10" fmla="*/ 0 w 4"/>
                  <a:gd name="T11" fmla="*/ 0 h 3"/>
                  <a:gd name="T12" fmla="*/ 0 w 4"/>
                  <a:gd name="T13" fmla="*/ 0 h 3"/>
                  <a:gd name="T14" fmla="*/ 0 w 4"/>
                  <a:gd name="T15" fmla="*/ 0 h 3"/>
                  <a:gd name="T16" fmla="*/ 0 w 4"/>
                  <a:gd name="T17" fmla="*/ 0 h 3"/>
                  <a:gd name="T18" fmla="*/ 0 w 4"/>
                  <a:gd name="T19" fmla="*/ 0 h 3"/>
                  <a:gd name="T20" fmla="*/ 4 w 4"/>
                  <a:gd name="T21" fmla="*/ 0 h 3"/>
                  <a:gd name="T22" fmla="*/ 4 w 4"/>
                  <a:gd name="T23" fmla="*/ 0 h 3"/>
                  <a:gd name="T24" fmla="*/ 4 w 4"/>
                  <a:gd name="T25" fmla="*/ 0 h 3"/>
                  <a:gd name="T26" fmla="*/ 4 w 4"/>
                  <a:gd name="T27" fmla="*/ 0 h 3"/>
                  <a:gd name="T28" fmla="*/ 4 w 4"/>
                  <a:gd name="T29" fmla="*/ 3 h 3"/>
                  <a:gd name="T30" fmla="*/ 4 w 4"/>
                  <a:gd name="T31" fmla="*/ 3 h 3"/>
                  <a:gd name="T32" fmla="*/ 4 w 4"/>
                  <a:gd name="T33" fmla="*/ 3 h 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"/>
                  <a:gd name="T52" fmla="*/ 0 h 3"/>
                  <a:gd name="T53" fmla="*/ 4 w 4"/>
                  <a:gd name="T54" fmla="*/ 3 h 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" h="3">
                    <a:moveTo>
                      <a:pt x="4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876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46" name="Freeform 1375">
                <a:extLst>
                  <a:ext uri="{FF2B5EF4-FFF2-40B4-BE49-F238E27FC236}">
                    <a16:creationId xmlns:a16="http://schemas.microsoft.com/office/drawing/2014/main" id="{D7334C15-7B80-4D15-8A7E-AA12A889B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" y="12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4 h 4"/>
                  <a:gd name="T4" fmla="*/ 3 w 3"/>
                  <a:gd name="T5" fmla="*/ 4 h 4"/>
                  <a:gd name="T6" fmla="*/ 3 w 3"/>
                  <a:gd name="T7" fmla="*/ 4 h 4"/>
                  <a:gd name="T8" fmla="*/ 3 w 3"/>
                  <a:gd name="T9" fmla="*/ 4 h 4"/>
                  <a:gd name="T10" fmla="*/ 0 w 3"/>
                  <a:gd name="T11" fmla="*/ 4 h 4"/>
                  <a:gd name="T12" fmla="*/ 3 w 3"/>
                  <a:gd name="T13" fmla="*/ 4 h 4"/>
                  <a:gd name="T14" fmla="*/ 3 w 3"/>
                  <a:gd name="T15" fmla="*/ 0 h 4"/>
                  <a:gd name="T16" fmla="*/ 3 w 3"/>
                  <a:gd name="T17" fmla="*/ 0 h 4"/>
                  <a:gd name="T18" fmla="*/ 3 w 3"/>
                  <a:gd name="T19" fmla="*/ 0 h 4"/>
                  <a:gd name="T20" fmla="*/ 3 w 3"/>
                  <a:gd name="T21" fmla="*/ 0 h 4"/>
                  <a:gd name="T22" fmla="*/ 3 w 3"/>
                  <a:gd name="T23" fmla="*/ 0 h 4"/>
                  <a:gd name="T24" fmla="*/ 3 w 3"/>
                  <a:gd name="T25" fmla="*/ 4 h 4"/>
                  <a:gd name="T26" fmla="*/ 3 w 3"/>
                  <a:gd name="T27" fmla="*/ 4 h 4"/>
                  <a:gd name="T28" fmla="*/ 3 w 3"/>
                  <a:gd name="T29" fmla="*/ 4 h 4"/>
                  <a:gd name="T30" fmla="*/ 3 w 3"/>
                  <a:gd name="T31" fmla="*/ 4 h 4"/>
                  <a:gd name="T32" fmla="*/ 3 w 3"/>
                  <a:gd name="T33" fmla="*/ 4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3" y="4"/>
                    </a:moveTo>
                    <a:lnTo>
                      <a:pt x="3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76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47" name="Freeform 1376">
                <a:extLst>
                  <a:ext uri="{FF2B5EF4-FFF2-40B4-BE49-F238E27FC236}">
                    <a16:creationId xmlns:a16="http://schemas.microsoft.com/office/drawing/2014/main" id="{EE39A41A-D588-4914-BA51-C8400AE51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" y="145"/>
                <a:ext cx="1" cy="7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3 h 7"/>
                  <a:gd name="T4" fmla="*/ 0 w 1"/>
                  <a:gd name="T5" fmla="*/ 3 h 7"/>
                  <a:gd name="T6" fmla="*/ 0 w 1"/>
                  <a:gd name="T7" fmla="*/ 3 h 7"/>
                  <a:gd name="T8" fmla="*/ 0 w 1"/>
                  <a:gd name="T9" fmla="*/ 3 h 7"/>
                  <a:gd name="T10" fmla="*/ 0 w 1"/>
                  <a:gd name="T11" fmla="*/ 7 h 7"/>
                  <a:gd name="T12" fmla="*/ 0 w 1"/>
                  <a:gd name="T13" fmla="*/ 7 h 7"/>
                  <a:gd name="T14" fmla="*/ 0 w 1"/>
                  <a:gd name="T15" fmla="*/ 7 h 7"/>
                  <a:gd name="T16" fmla="*/ 0 w 1"/>
                  <a:gd name="T17" fmla="*/ 7 h 7"/>
                  <a:gd name="T18" fmla="*/ 0 w 1"/>
                  <a:gd name="T19" fmla="*/ 7 h 7"/>
                  <a:gd name="T20" fmla="*/ 0 w 1"/>
                  <a:gd name="T21" fmla="*/ 7 h 7"/>
                  <a:gd name="T22" fmla="*/ 0 w 1"/>
                  <a:gd name="T23" fmla="*/ 7 h 7"/>
                  <a:gd name="T24" fmla="*/ 0 w 1"/>
                  <a:gd name="T25" fmla="*/ 3 h 7"/>
                  <a:gd name="T26" fmla="*/ 0 w 1"/>
                  <a:gd name="T27" fmla="*/ 3 h 7"/>
                  <a:gd name="T28" fmla="*/ 0 w 1"/>
                  <a:gd name="T29" fmla="*/ 3 h 7"/>
                  <a:gd name="T30" fmla="*/ 0 w 1"/>
                  <a:gd name="T31" fmla="*/ 3 h 7"/>
                  <a:gd name="T32" fmla="*/ 0 w 1"/>
                  <a:gd name="T33" fmla="*/ 0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"/>
                  <a:gd name="T52" fmla="*/ 0 h 7"/>
                  <a:gd name="T53" fmla="*/ 1 w 1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" h="7">
                    <a:moveTo>
                      <a:pt x="0" y="0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8E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48" name="Freeform 1377">
                <a:extLst>
                  <a:ext uri="{FF2B5EF4-FFF2-40B4-BE49-F238E27FC236}">
                    <a16:creationId xmlns:a16="http://schemas.microsoft.com/office/drawing/2014/main" id="{0C484082-E4D2-44E6-8389-C2BD0FD2A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" y="13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4 h 4"/>
                  <a:gd name="T4" fmla="*/ 3 w 3"/>
                  <a:gd name="T5" fmla="*/ 4 h 4"/>
                  <a:gd name="T6" fmla="*/ 3 w 3"/>
                  <a:gd name="T7" fmla="*/ 4 h 4"/>
                  <a:gd name="T8" fmla="*/ 3 w 3"/>
                  <a:gd name="T9" fmla="*/ 4 h 4"/>
                  <a:gd name="T10" fmla="*/ 3 w 3"/>
                  <a:gd name="T11" fmla="*/ 4 h 4"/>
                  <a:gd name="T12" fmla="*/ 0 w 3"/>
                  <a:gd name="T13" fmla="*/ 0 h 4"/>
                  <a:gd name="T14" fmla="*/ 0 w 3"/>
                  <a:gd name="T15" fmla="*/ 0 h 4"/>
                  <a:gd name="T16" fmla="*/ 0 w 3"/>
                  <a:gd name="T17" fmla="*/ 0 h 4"/>
                  <a:gd name="T18" fmla="*/ 0 w 3"/>
                  <a:gd name="T19" fmla="*/ 0 h 4"/>
                  <a:gd name="T20" fmla="*/ 3 w 3"/>
                  <a:gd name="T21" fmla="*/ 0 h 4"/>
                  <a:gd name="T22" fmla="*/ 3 w 3"/>
                  <a:gd name="T23" fmla="*/ 0 h 4"/>
                  <a:gd name="T24" fmla="*/ 3 w 3"/>
                  <a:gd name="T25" fmla="*/ 0 h 4"/>
                  <a:gd name="T26" fmla="*/ 3 w 3"/>
                  <a:gd name="T27" fmla="*/ 4 h 4"/>
                  <a:gd name="T28" fmla="*/ 3 w 3"/>
                  <a:gd name="T29" fmla="*/ 4 h 4"/>
                  <a:gd name="T30" fmla="*/ 3 w 3"/>
                  <a:gd name="T31" fmla="*/ 4 h 4"/>
                  <a:gd name="T32" fmla="*/ 3 w 3"/>
                  <a:gd name="T33" fmla="*/ 4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3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A8E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49" name="Freeform 1378">
                <a:extLst>
                  <a:ext uri="{FF2B5EF4-FFF2-40B4-BE49-F238E27FC236}">
                    <a16:creationId xmlns:a16="http://schemas.microsoft.com/office/drawing/2014/main" id="{ED514386-E804-401C-AC9F-704F01F12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" y="131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3 h 3"/>
                  <a:gd name="T4" fmla="*/ 0 w 4"/>
                  <a:gd name="T5" fmla="*/ 3 h 3"/>
                  <a:gd name="T6" fmla="*/ 0 w 4"/>
                  <a:gd name="T7" fmla="*/ 3 h 3"/>
                  <a:gd name="T8" fmla="*/ 0 w 4"/>
                  <a:gd name="T9" fmla="*/ 0 h 3"/>
                  <a:gd name="T10" fmla="*/ 0 w 4"/>
                  <a:gd name="T11" fmla="*/ 0 h 3"/>
                  <a:gd name="T12" fmla="*/ 0 w 4"/>
                  <a:gd name="T13" fmla="*/ 0 h 3"/>
                  <a:gd name="T14" fmla="*/ 0 w 4"/>
                  <a:gd name="T15" fmla="*/ 0 h 3"/>
                  <a:gd name="T16" fmla="*/ 0 w 4"/>
                  <a:gd name="T17" fmla="*/ 0 h 3"/>
                  <a:gd name="T18" fmla="*/ 0 w 4"/>
                  <a:gd name="T19" fmla="*/ 0 h 3"/>
                  <a:gd name="T20" fmla="*/ 4 w 4"/>
                  <a:gd name="T21" fmla="*/ 0 h 3"/>
                  <a:gd name="T22" fmla="*/ 4 w 4"/>
                  <a:gd name="T23" fmla="*/ 0 h 3"/>
                  <a:gd name="T24" fmla="*/ 4 w 4"/>
                  <a:gd name="T25" fmla="*/ 0 h 3"/>
                  <a:gd name="T26" fmla="*/ 4 w 4"/>
                  <a:gd name="T27" fmla="*/ 0 h 3"/>
                  <a:gd name="T28" fmla="*/ 4 w 4"/>
                  <a:gd name="T29" fmla="*/ 3 h 3"/>
                  <a:gd name="T30" fmla="*/ 4 w 4"/>
                  <a:gd name="T31" fmla="*/ 3 h 3"/>
                  <a:gd name="T32" fmla="*/ 4 w 4"/>
                  <a:gd name="T33" fmla="*/ 3 h 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"/>
                  <a:gd name="T52" fmla="*/ 0 h 3"/>
                  <a:gd name="T53" fmla="*/ 4 w 4"/>
                  <a:gd name="T54" fmla="*/ 3 h 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" h="3">
                    <a:moveTo>
                      <a:pt x="4" y="3"/>
                    </a:moveTo>
                    <a:lnTo>
                      <a:pt x="4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AA8E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50" name="Freeform 1379">
                <a:extLst>
                  <a:ext uri="{FF2B5EF4-FFF2-40B4-BE49-F238E27FC236}">
                    <a16:creationId xmlns:a16="http://schemas.microsoft.com/office/drawing/2014/main" id="{EE383046-C288-4D66-A35E-D0E4F6AC5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" y="127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4 h 4"/>
                  <a:gd name="T10" fmla="*/ 0 w 1"/>
                  <a:gd name="T11" fmla="*/ 4 h 4"/>
                  <a:gd name="T12" fmla="*/ 0 w 1"/>
                  <a:gd name="T13" fmla="*/ 4 h 4"/>
                  <a:gd name="T14" fmla="*/ 0 w 1"/>
                  <a:gd name="T15" fmla="*/ 0 h 4"/>
                  <a:gd name="T16" fmla="*/ 0 w 1"/>
                  <a:gd name="T17" fmla="*/ 0 h 4"/>
                  <a:gd name="T18" fmla="*/ 0 w 1"/>
                  <a:gd name="T19" fmla="*/ 0 h 4"/>
                  <a:gd name="T20" fmla="*/ 0 w 1"/>
                  <a:gd name="T21" fmla="*/ 0 h 4"/>
                  <a:gd name="T22" fmla="*/ 0 w 1"/>
                  <a:gd name="T23" fmla="*/ 0 h 4"/>
                  <a:gd name="T24" fmla="*/ 0 w 1"/>
                  <a:gd name="T25" fmla="*/ 4 h 4"/>
                  <a:gd name="T26" fmla="*/ 0 w 1"/>
                  <a:gd name="T27" fmla="*/ 4 h 4"/>
                  <a:gd name="T28" fmla="*/ 0 w 1"/>
                  <a:gd name="T29" fmla="*/ 4 h 4"/>
                  <a:gd name="T30" fmla="*/ 0 w 1"/>
                  <a:gd name="T31" fmla="*/ 4 h 4"/>
                  <a:gd name="T32" fmla="*/ 0 w 1"/>
                  <a:gd name="T33" fmla="*/ 4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"/>
                  <a:gd name="T52" fmla="*/ 0 h 4"/>
                  <a:gd name="T53" fmla="*/ 1 w 1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A8E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51" name="Freeform 1380">
                <a:extLst>
                  <a:ext uri="{FF2B5EF4-FFF2-40B4-BE49-F238E27FC236}">
                    <a16:creationId xmlns:a16="http://schemas.microsoft.com/office/drawing/2014/main" id="{AD8F4045-F3EA-4C03-B563-E8A708923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" y="145"/>
                <a:ext cx="1" cy="7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3 h 7"/>
                  <a:gd name="T4" fmla="*/ 0 w 1"/>
                  <a:gd name="T5" fmla="*/ 3 h 7"/>
                  <a:gd name="T6" fmla="*/ 0 w 1"/>
                  <a:gd name="T7" fmla="*/ 3 h 7"/>
                  <a:gd name="T8" fmla="*/ 0 w 1"/>
                  <a:gd name="T9" fmla="*/ 3 h 7"/>
                  <a:gd name="T10" fmla="*/ 0 w 1"/>
                  <a:gd name="T11" fmla="*/ 7 h 7"/>
                  <a:gd name="T12" fmla="*/ 0 w 1"/>
                  <a:gd name="T13" fmla="*/ 7 h 7"/>
                  <a:gd name="T14" fmla="*/ 0 w 1"/>
                  <a:gd name="T15" fmla="*/ 7 h 7"/>
                  <a:gd name="T16" fmla="*/ 0 w 1"/>
                  <a:gd name="T17" fmla="*/ 7 h 7"/>
                  <a:gd name="T18" fmla="*/ 0 w 1"/>
                  <a:gd name="T19" fmla="*/ 7 h 7"/>
                  <a:gd name="T20" fmla="*/ 0 w 1"/>
                  <a:gd name="T21" fmla="*/ 7 h 7"/>
                  <a:gd name="T22" fmla="*/ 0 w 1"/>
                  <a:gd name="T23" fmla="*/ 7 h 7"/>
                  <a:gd name="T24" fmla="*/ 0 w 1"/>
                  <a:gd name="T25" fmla="*/ 3 h 7"/>
                  <a:gd name="T26" fmla="*/ 0 w 1"/>
                  <a:gd name="T27" fmla="*/ 3 h 7"/>
                  <a:gd name="T28" fmla="*/ 0 w 1"/>
                  <a:gd name="T29" fmla="*/ 3 h 7"/>
                  <a:gd name="T30" fmla="*/ 0 w 1"/>
                  <a:gd name="T31" fmla="*/ 3 h 7"/>
                  <a:gd name="T32" fmla="*/ 0 w 1"/>
                  <a:gd name="T33" fmla="*/ 0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"/>
                  <a:gd name="T52" fmla="*/ 0 h 7"/>
                  <a:gd name="T53" fmla="*/ 1 w 1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" h="7">
                    <a:moveTo>
                      <a:pt x="0" y="0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6B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52" name="Freeform 1381">
                <a:extLst>
                  <a:ext uri="{FF2B5EF4-FFF2-40B4-BE49-F238E27FC236}">
                    <a16:creationId xmlns:a16="http://schemas.microsoft.com/office/drawing/2014/main" id="{F63C41BB-1277-4B6A-B91C-74579844A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" y="13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4 h 4"/>
                  <a:gd name="T4" fmla="*/ 3 w 3"/>
                  <a:gd name="T5" fmla="*/ 4 h 4"/>
                  <a:gd name="T6" fmla="*/ 3 w 3"/>
                  <a:gd name="T7" fmla="*/ 4 h 4"/>
                  <a:gd name="T8" fmla="*/ 3 w 3"/>
                  <a:gd name="T9" fmla="*/ 4 h 4"/>
                  <a:gd name="T10" fmla="*/ 3 w 3"/>
                  <a:gd name="T11" fmla="*/ 0 h 4"/>
                  <a:gd name="T12" fmla="*/ 0 w 3"/>
                  <a:gd name="T13" fmla="*/ 0 h 4"/>
                  <a:gd name="T14" fmla="*/ 0 w 3"/>
                  <a:gd name="T15" fmla="*/ 0 h 4"/>
                  <a:gd name="T16" fmla="*/ 0 w 3"/>
                  <a:gd name="T17" fmla="*/ 0 h 4"/>
                  <a:gd name="T18" fmla="*/ 0 w 3"/>
                  <a:gd name="T19" fmla="*/ 0 h 4"/>
                  <a:gd name="T20" fmla="*/ 3 w 3"/>
                  <a:gd name="T21" fmla="*/ 0 h 4"/>
                  <a:gd name="T22" fmla="*/ 3 w 3"/>
                  <a:gd name="T23" fmla="*/ 0 h 4"/>
                  <a:gd name="T24" fmla="*/ 3 w 3"/>
                  <a:gd name="T25" fmla="*/ 0 h 4"/>
                  <a:gd name="T26" fmla="*/ 3 w 3"/>
                  <a:gd name="T27" fmla="*/ 4 h 4"/>
                  <a:gd name="T28" fmla="*/ 3 w 3"/>
                  <a:gd name="T29" fmla="*/ 4 h 4"/>
                  <a:gd name="T30" fmla="*/ 3 w 3"/>
                  <a:gd name="T31" fmla="*/ 4 h 4"/>
                  <a:gd name="T32" fmla="*/ 3 w 3"/>
                  <a:gd name="T33" fmla="*/ 4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3" y="4"/>
                    </a:moveTo>
                    <a:lnTo>
                      <a:pt x="3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6B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53" name="Freeform 1382">
                <a:extLst>
                  <a:ext uri="{FF2B5EF4-FFF2-40B4-BE49-F238E27FC236}">
                    <a16:creationId xmlns:a16="http://schemas.microsoft.com/office/drawing/2014/main" id="{FC0CE8A1-B5E9-422D-8450-78EE8AB0DB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" y="131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3 h 3"/>
                  <a:gd name="T4" fmla="*/ 4 w 4"/>
                  <a:gd name="T5" fmla="*/ 3 h 3"/>
                  <a:gd name="T6" fmla="*/ 4 w 4"/>
                  <a:gd name="T7" fmla="*/ 3 h 3"/>
                  <a:gd name="T8" fmla="*/ 4 w 4"/>
                  <a:gd name="T9" fmla="*/ 0 h 3"/>
                  <a:gd name="T10" fmla="*/ 0 w 4"/>
                  <a:gd name="T11" fmla="*/ 0 h 3"/>
                  <a:gd name="T12" fmla="*/ 0 w 4"/>
                  <a:gd name="T13" fmla="*/ 0 h 3"/>
                  <a:gd name="T14" fmla="*/ 0 w 4"/>
                  <a:gd name="T15" fmla="*/ 0 h 3"/>
                  <a:gd name="T16" fmla="*/ 4 w 4"/>
                  <a:gd name="T17" fmla="*/ 0 h 3"/>
                  <a:gd name="T18" fmla="*/ 4 w 4"/>
                  <a:gd name="T19" fmla="*/ 0 h 3"/>
                  <a:gd name="T20" fmla="*/ 4 w 4"/>
                  <a:gd name="T21" fmla="*/ 0 h 3"/>
                  <a:gd name="T22" fmla="*/ 4 w 4"/>
                  <a:gd name="T23" fmla="*/ 0 h 3"/>
                  <a:gd name="T24" fmla="*/ 4 w 4"/>
                  <a:gd name="T25" fmla="*/ 0 h 3"/>
                  <a:gd name="T26" fmla="*/ 4 w 4"/>
                  <a:gd name="T27" fmla="*/ 0 h 3"/>
                  <a:gd name="T28" fmla="*/ 4 w 4"/>
                  <a:gd name="T29" fmla="*/ 3 h 3"/>
                  <a:gd name="T30" fmla="*/ 4 w 4"/>
                  <a:gd name="T31" fmla="*/ 3 h 3"/>
                  <a:gd name="T32" fmla="*/ 4 w 4"/>
                  <a:gd name="T33" fmla="*/ 3 h 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"/>
                  <a:gd name="T52" fmla="*/ 0 h 3"/>
                  <a:gd name="T53" fmla="*/ 4 w 4"/>
                  <a:gd name="T54" fmla="*/ 3 h 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" h="3">
                    <a:moveTo>
                      <a:pt x="4" y="3"/>
                    </a:moveTo>
                    <a:lnTo>
                      <a:pt x="4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C6B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54" name="Freeform 1383">
                <a:extLst>
                  <a:ext uri="{FF2B5EF4-FFF2-40B4-BE49-F238E27FC236}">
                    <a16:creationId xmlns:a16="http://schemas.microsoft.com/office/drawing/2014/main" id="{21156F55-6B68-4E98-8F8D-37508A448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" y="127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4 h 4"/>
                  <a:gd name="T10" fmla="*/ 0 w 1"/>
                  <a:gd name="T11" fmla="*/ 4 h 4"/>
                  <a:gd name="T12" fmla="*/ 0 w 1"/>
                  <a:gd name="T13" fmla="*/ 0 h 4"/>
                  <a:gd name="T14" fmla="*/ 0 w 1"/>
                  <a:gd name="T15" fmla="*/ 0 h 4"/>
                  <a:gd name="T16" fmla="*/ 0 w 1"/>
                  <a:gd name="T17" fmla="*/ 0 h 4"/>
                  <a:gd name="T18" fmla="*/ 0 w 1"/>
                  <a:gd name="T19" fmla="*/ 0 h 4"/>
                  <a:gd name="T20" fmla="*/ 0 w 1"/>
                  <a:gd name="T21" fmla="*/ 0 h 4"/>
                  <a:gd name="T22" fmla="*/ 0 w 1"/>
                  <a:gd name="T23" fmla="*/ 0 h 4"/>
                  <a:gd name="T24" fmla="*/ 0 w 1"/>
                  <a:gd name="T25" fmla="*/ 4 h 4"/>
                  <a:gd name="T26" fmla="*/ 0 w 1"/>
                  <a:gd name="T27" fmla="*/ 4 h 4"/>
                  <a:gd name="T28" fmla="*/ 0 w 1"/>
                  <a:gd name="T29" fmla="*/ 4 h 4"/>
                  <a:gd name="T30" fmla="*/ 0 w 1"/>
                  <a:gd name="T31" fmla="*/ 4 h 4"/>
                  <a:gd name="T32" fmla="*/ 0 w 1"/>
                  <a:gd name="T33" fmla="*/ 4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"/>
                  <a:gd name="T52" fmla="*/ 0 h 4"/>
                  <a:gd name="T53" fmla="*/ 1 w 1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6B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55" name="Freeform 1384">
                <a:extLst>
                  <a:ext uri="{FF2B5EF4-FFF2-40B4-BE49-F238E27FC236}">
                    <a16:creationId xmlns:a16="http://schemas.microsoft.com/office/drawing/2014/main" id="{6F753B5D-BB3D-44E8-92E1-03218A5FF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" y="45"/>
                <a:ext cx="28" cy="110"/>
              </a:xfrm>
              <a:custGeom>
                <a:avLst/>
                <a:gdLst>
                  <a:gd name="T0" fmla="*/ 7 w 28"/>
                  <a:gd name="T1" fmla="*/ 0 h 110"/>
                  <a:gd name="T2" fmla="*/ 0 w 28"/>
                  <a:gd name="T3" fmla="*/ 110 h 110"/>
                  <a:gd name="T4" fmla="*/ 24 w 28"/>
                  <a:gd name="T5" fmla="*/ 100 h 110"/>
                  <a:gd name="T6" fmla="*/ 28 w 28"/>
                  <a:gd name="T7" fmla="*/ 72 h 110"/>
                  <a:gd name="T8" fmla="*/ 28 w 28"/>
                  <a:gd name="T9" fmla="*/ 0 h 110"/>
                  <a:gd name="T10" fmla="*/ 7 w 28"/>
                  <a:gd name="T11" fmla="*/ 0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"/>
                  <a:gd name="T19" fmla="*/ 0 h 110"/>
                  <a:gd name="T20" fmla="*/ 28 w 28"/>
                  <a:gd name="T21" fmla="*/ 110 h 1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" h="110">
                    <a:moveTo>
                      <a:pt x="7" y="0"/>
                    </a:moveTo>
                    <a:lnTo>
                      <a:pt x="0" y="110"/>
                    </a:lnTo>
                    <a:lnTo>
                      <a:pt x="24" y="100"/>
                    </a:lnTo>
                    <a:lnTo>
                      <a:pt x="28" y="72"/>
                    </a:lnTo>
                    <a:lnTo>
                      <a:pt x="28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5144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56" name="Freeform 1385">
                <a:extLst>
                  <a:ext uri="{FF2B5EF4-FFF2-40B4-BE49-F238E27FC236}">
                    <a16:creationId xmlns:a16="http://schemas.microsoft.com/office/drawing/2014/main" id="{E423DC14-2FA7-414C-A0B2-21E160693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" y="45"/>
                <a:ext cx="28" cy="110"/>
              </a:xfrm>
              <a:custGeom>
                <a:avLst/>
                <a:gdLst>
                  <a:gd name="T0" fmla="*/ 4 w 28"/>
                  <a:gd name="T1" fmla="*/ 0 h 110"/>
                  <a:gd name="T2" fmla="*/ 4 w 28"/>
                  <a:gd name="T3" fmla="*/ 14 h 110"/>
                  <a:gd name="T4" fmla="*/ 4 w 28"/>
                  <a:gd name="T5" fmla="*/ 27 h 110"/>
                  <a:gd name="T6" fmla="*/ 4 w 28"/>
                  <a:gd name="T7" fmla="*/ 41 h 110"/>
                  <a:gd name="T8" fmla="*/ 0 w 28"/>
                  <a:gd name="T9" fmla="*/ 55 h 110"/>
                  <a:gd name="T10" fmla="*/ 0 w 28"/>
                  <a:gd name="T11" fmla="*/ 69 h 110"/>
                  <a:gd name="T12" fmla="*/ 0 w 28"/>
                  <a:gd name="T13" fmla="*/ 82 h 110"/>
                  <a:gd name="T14" fmla="*/ 0 w 28"/>
                  <a:gd name="T15" fmla="*/ 96 h 110"/>
                  <a:gd name="T16" fmla="*/ 0 w 28"/>
                  <a:gd name="T17" fmla="*/ 110 h 110"/>
                  <a:gd name="T18" fmla="*/ 0 w 28"/>
                  <a:gd name="T19" fmla="*/ 110 h 110"/>
                  <a:gd name="T20" fmla="*/ 0 w 28"/>
                  <a:gd name="T21" fmla="*/ 107 h 110"/>
                  <a:gd name="T22" fmla="*/ 4 w 28"/>
                  <a:gd name="T23" fmla="*/ 107 h 110"/>
                  <a:gd name="T24" fmla="*/ 4 w 28"/>
                  <a:gd name="T25" fmla="*/ 107 h 110"/>
                  <a:gd name="T26" fmla="*/ 7 w 28"/>
                  <a:gd name="T27" fmla="*/ 107 h 110"/>
                  <a:gd name="T28" fmla="*/ 7 w 28"/>
                  <a:gd name="T29" fmla="*/ 107 h 110"/>
                  <a:gd name="T30" fmla="*/ 11 w 28"/>
                  <a:gd name="T31" fmla="*/ 103 h 110"/>
                  <a:gd name="T32" fmla="*/ 11 w 28"/>
                  <a:gd name="T33" fmla="*/ 103 h 110"/>
                  <a:gd name="T34" fmla="*/ 11 w 28"/>
                  <a:gd name="T35" fmla="*/ 103 h 110"/>
                  <a:gd name="T36" fmla="*/ 14 w 28"/>
                  <a:gd name="T37" fmla="*/ 103 h 110"/>
                  <a:gd name="T38" fmla="*/ 14 w 28"/>
                  <a:gd name="T39" fmla="*/ 103 h 110"/>
                  <a:gd name="T40" fmla="*/ 18 w 28"/>
                  <a:gd name="T41" fmla="*/ 103 h 110"/>
                  <a:gd name="T42" fmla="*/ 18 w 28"/>
                  <a:gd name="T43" fmla="*/ 100 h 110"/>
                  <a:gd name="T44" fmla="*/ 21 w 28"/>
                  <a:gd name="T45" fmla="*/ 100 h 110"/>
                  <a:gd name="T46" fmla="*/ 21 w 28"/>
                  <a:gd name="T47" fmla="*/ 100 h 110"/>
                  <a:gd name="T48" fmla="*/ 21 w 28"/>
                  <a:gd name="T49" fmla="*/ 100 h 110"/>
                  <a:gd name="T50" fmla="*/ 25 w 28"/>
                  <a:gd name="T51" fmla="*/ 96 h 110"/>
                  <a:gd name="T52" fmla="*/ 25 w 28"/>
                  <a:gd name="T53" fmla="*/ 93 h 110"/>
                  <a:gd name="T54" fmla="*/ 25 w 28"/>
                  <a:gd name="T55" fmla="*/ 89 h 110"/>
                  <a:gd name="T56" fmla="*/ 25 w 28"/>
                  <a:gd name="T57" fmla="*/ 86 h 110"/>
                  <a:gd name="T58" fmla="*/ 25 w 28"/>
                  <a:gd name="T59" fmla="*/ 82 h 110"/>
                  <a:gd name="T60" fmla="*/ 25 w 28"/>
                  <a:gd name="T61" fmla="*/ 79 h 110"/>
                  <a:gd name="T62" fmla="*/ 25 w 28"/>
                  <a:gd name="T63" fmla="*/ 76 h 110"/>
                  <a:gd name="T64" fmla="*/ 25 w 28"/>
                  <a:gd name="T65" fmla="*/ 72 h 110"/>
                  <a:gd name="T66" fmla="*/ 28 w 28"/>
                  <a:gd name="T67" fmla="*/ 55 h 110"/>
                  <a:gd name="T68" fmla="*/ 28 w 28"/>
                  <a:gd name="T69" fmla="*/ 38 h 110"/>
                  <a:gd name="T70" fmla="*/ 28 w 28"/>
                  <a:gd name="T71" fmla="*/ 20 h 110"/>
                  <a:gd name="T72" fmla="*/ 28 w 28"/>
                  <a:gd name="T73" fmla="*/ 0 h 110"/>
                  <a:gd name="T74" fmla="*/ 28 w 28"/>
                  <a:gd name="T75" fmla="*/ 0 h 110"/>
                  <a:gd name="T76" fmla="*/ 25 w 28"/>
                  <a:gd name="T77" fmla="*/ 0 h 110"/>
                  <a:gd name="T78" fmla="*/ 25 w 28"/>
                  <a:gd name="T79" fmla="*/ 0 h 110"/>
                  <a:gd name="T80" fmla="*/ 21 w 28"/>
                  <a:gd name="T81" fmla="*/ 0 h 110"/>
                  <a:gd name="T82" fmla="*/ 21 w 28"/>
                  <a:gd name="T83" fmla="*/ 0 h 110"/>
                  <a:gd name="T84" fmla="*/ 21 w 28"/>
                  <a:gd name="T85" fmla="*/ 0 h 110"/>
                  <a:gd name="T86" fmla="*/ 18 w 28"/>
                  <a:gd name="T87" fmla="*/ 0 h 110"/>
                  <a:gd name="T88" fmla="*/ 18 w 28"/>
                  <a:gd name="T89" fmla="*/ 0 h 110"/>
                  <a:gd name="T90" fmla="*/ 14 w 28"/>
                  <a:gd name="T91" fmla="*/ 0 h 110"/>
                  <a:gd name="T92" fmla="*/ 14 w 28"/>
                  <a:gd name="T93" fmla="*/ 0 h 110"/>
                  <a:gd name="T94" fmla="*/ 11 w 28"/>
                  <a:gd name="T95" fmla="*/ 0 h 110"/>
                  <a:gd name="T96" fmla="*/ 11 w 28"/>
                  <a:gd name="T97" fmla="*/ 0 h 110"/>
                  <a:gd name="T98" fmla="*/ 11 w 28"/>
                  <a:gd name="T99" fmla="*/ 0 h 110"/>
                  <a:gd name="T100" fmla="*/ 7 w 28"/>
                  <a:gd name="T101" fmla="*/ 0 h 110"/>
                  <a:gd name="T102" fmla="*/ 7 w 28"/>
                  <a:gd name="T103" fmla="*/ 0 h 110"/>
                  <a:gd name="T104" fmla="*/ 4 w 28"/>
                  <a:gd name="T105" fmla="*/ 0 h 11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8"/>
                  <a:gd name="T160" fmla="*/ 0 h 110"/>
                  <a:gd name="T161" fmla="*/ 28 w 28"/>
                  <a:gd name="T162" fmla="*/ 110 h 11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8" h="110">
                    <a:moveTo>
                      <a:pt x="4" y="0"/>
                    </a:moveTo>
                    <a:lnTo>
                      <a:pt x="4" y="14"/>
                    </a:lnTo>
                    <a:lnTo>
                      <a:pt x="4" y="27"/>
                    </a:lnTo>
                    <a:lnTo>
                      <a:pt x="4" y="41"/>
                    </a:lnTo>
                    <a:lnTo>
                      <a:pt x="0" y="55"/>
                    </a:lnTo>
                    <a:lnTo>
                      <a:pt x="0" y="69"/>
                    </a:lnTo>
                    <a:lnTo>
                      <a:pt x="0" y="82"/>
                    </a:lnTo>
                    <a:lnTo>
                      <a:pt x="0" y="96"/>
                    </a:lnTo>
                    <a:lnTo>
                      <a:pt x="0" y="110"/>
                    </a:lnTo>
                    <a:lnTo>
                      <a:pt x="0" y="107"/>
                    </a:lnTo>
                    <a:lnTo>
                      <a:pt x="4" y="107"/>
                    </a:lnTo>
                    <a:lnTo>
                      <a:pt x="7" y="107"/>
                    </a:lnTo>
                    <a:lnTo>
                      <a:pt x="11" y="103"/>
                    </a:lnTo>
                    <a:lnTo>
                      <a:pt x="14" y="103"/>
                    </a:lnTo>
                    <a:lnTo>
                      <a:pt x="18" y="103"/>
                    </a:lnTo>
                    <a:lnTo>
                      <a:pt x="18" y="100"/>
                    </a:lnTo>
                    <a:lnTo>
                      <a:pt x="21" y="100"/>
                    </a:lnTo>
                    <a:lnTo>
                      <a:pt x="25" y="96"/>
                    </a:lnTo>
                    <a:lnTo>
                      <a:pt x="25" y="93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5" y="82"/>
                    </a:lnTo>
                    <a:lnTo>
                      <a:pt x="25" y="79"/>
                    </a:lnTo>
                    <a:lnTo>
                      <a:pt x="25" y="76"/>
                    </a:lnTo>
                    <a:lnTo>
                      <a:pt x="25" y="72"/>
                    </a:lnTo>
                    <a:lnTo>
                      <a:pt x="28" y="55"/>
                    </a:lnTo>
                    <a:lnTo>
                      <a:pt x="28" y="38"/>
                    </a:lnTo>
                    <a:lnTo>
                      <a:pt x="28" y="2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447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57" name="Freeform 1386">
                <a:extLst>
                  <a:ext uri="{FF2B5EF4-FFF2-40B4-BE49-F238E27FC236}">
                    <a16:creationId xmlns:a16="http://schemas.microsoft.com/office/drawing/2014/main" id="{A8A93D2B-0F51-4516-916B-21543A6B5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" y="45"/>
                <a:ext cx="32" cy="107"/>
              </a:xfrm>
              <a:custGeom>
                <a:avLst/>
                <a:gdLst>
                  <a:gd name="T0" fmla="*/ 7 w 32"/>
                  <a:gd name="T1" fmla="*/ 0 h 107"/>
                  <a:gd name="T2" fmla="*/ 7 w 32"/>
                  <a:gd name="T3" fmla="*/ 14 h 107"/>
                  <a:gd name="T4" fmla="*/ 7 w 32"/>
                  <a:gd name="T5" fmla="*/ 27 h 107"/>
                  <a:gd name="T6" fmla="*/ 4 w 32"/>
                  <a:gd name="T7" fmla="*/ 41 h 107"/>
                  <a:gd name="T8" fmla="*/ 4 w 32"/>
                  <a:gd name="T9" fmla="*/ 55 h 107"/>
                  <a:gd name="T10" fmla="*/ 4 w 32"/>
                  <a:gd name="T11" fmla="*/ 69 h 107"/>
                  <a:gd name="T12" fmla="*/ 4 w 32"/>
                  <a:gd name="T13" fmla="*/ 82 h 107"/>
                  <a:gd name="T14" fmla="*/ 4 w 32"/>
                  <a:gd name="T15" fmla="*/ 96 h 107"/>
                  <a:gd name="T16" fmla="*/ 0 w 32"/>
                  <a:gd name="T17" fmla="*/ 107 h 107"/>
                  <a:gd name="T18" fmla="*/ 4 w 32"/>
                  <a:gd name="T19" fmla="*/ 107 h 107"/>
                  <a:gd name="T20" fmla="*/ 4 w 32"/>
                  <a:gd name="T21" fmla="*/ 107 h 107"/>
                  <a:gd name="T22" fmla="*/ 7 w 32"/>
                  <a:gd name="T23" fmla="*/ 107 h 107"/>
                  <a:gd name="T24" fmla="*/ 7 w 32"/>
                  <a:gd name="T25" fmla="*/ 107 h 107"/>
                  <a:gd name="T26" fmla="*/ 7 w 32"/>
                  <a:gd name="T27" fmla="*/ 107 h 107"/>
                  <a:gd name="T28" fmla="*/ 11 w 32"/>
                  <a:gd name="T29" fmla="*/ 103 h 107"/>
                  <a:gd name="T30" fmla="*/ 11 w 32"/>
                  <a:gd name="T31" fmla="*/ 103 h 107"/>
                  <a:gd name="T32" fmla="*/ 14 w 32"/>
                  <a:gd name="T33" fmla="*/ 103 h 107"/>
                  <a:gd name="T34" fmla="*/ 14 w 32"/>
                  <a:gd name="T35" fmla="*/ 103 h 107"/>
                  <a:gd name="T36" fmla="*/ 14 w 32"/>
                  <a:gd name="T37" fmla="*/ 103 h 107"/>
                  <a:gd name="T38" fmla="*/ 18 w 32"/>
                  <a:gd name="T39" fmla="*/ 100 h 107"/>
                  <a:gd name="T40" fmla="*/ 18 w 32"/>
                  <a:gd name="T41" fmla="*/ 100 h 107"/>
                  <a:gd name="T42" fmla="*/ 21 w 32"/>
                  <a:gd name="T43" fmla="*/ 100 h 107"/>
                  <a:gd name="T44" fmla="*/ 21 w 32"/>
                  <a:gd name="T45" fmla="*/ 100 h 107"/>
                  <a:gd name="T46" fmla="*/ 21 w 32"/>
                  <a:gd name="T47" fmla="*/ 100 h 107"/>
                  <a:gd name="T48" fmla="*/ 25 w 32"/>
                  <a:gd name="T49" fmla="*/ 100 h 107"/>
                  <a:gd name="T50" fmla="*/ 25 w 32"/>
                  <a:gd name="T51" fmla="*/ 96 h 107"/>
                  <a:gd name="T52" fmla="*/ 25 w 32"/>
                  <a:gd name="T53" fmla="*/ 93 h 107"/>
                  <a:gd name="T54" fmla="*/ 25 w 32"/>
                  <a:gd name="T55" fmla="*/ 89 h 107"/>
                  <a:gd name="T56" fmla="*/ 25 w 32"/>
                  <a:gd name="T57" fmla="*/ 86 h 107"/>
                  <a:gd name="T58" fmla="*/ 25 w 32"/>
                  <a:gd name="T59" fmla="*/ 82 h 107"/>
                  <a:gd name="T60" fmla="*/ 28 w 32"/>
                  <a:gd name="T61" fmla="*/ 79 h 107"/>
                  <a:gd name="T62" fmla="*/ 28 w 32"/>
                  <a:gd name="T63" fmla="*/ 76 h 107"/>
                  <a:gd name="T64" fmla="*/ 28 w 32"/>
                  <a:gd name="T65" fmla="*/ 72 h 107"/>
                  <a:gd name="T66" fmla="*/ 28 w 32"/>
                  <a:gd name="T67" fmla="*/ 55 h 107"/>
                  <a:gd name="T68" fmla="*/ 28 w 32"/>
                  <a:gd name="T69" fmla="*/ 38 h 107"/>
                  <a:gd name="T70" fmla="*/ 28 w 32"/>
                  <a:gd name="T71" fmla="*/ 17 h 107"/>
                  <a:gd name="T72" fmla="*/ 32 w 32"/>
                  <a:gd name="T73" fmla="*/ 0 h 107"/>
                  <a:gd name="T74" fmla="*/ 28 w 32"/>
                  <a:gd name="T75" fmla="*/ 0 h 107"/>
                  <a:gd name="T76" fmla="*/ 28 w 32"/>
                  <a:gd name="T77" fmla="*/ 0 h 107"/>
                  <a:gd name="T78" fmla="*/ 25 w 32"/>
                  <a:gd name="T79" fmla="*/ 0 h 107"/>
                  <a:gd name="T80" fmla="*/ 25 w 32"/>
                  <a:gd name="T81" fmla="*/ 0 h 107"/>
                  <a:gd name="T82" fmla="*/ 25 w 32"/>
                  <a:gd name="T83" fmla="*/ 0 h 107"/>
                  <a:gd name="T84" fmla="*/ 21 w 32"/>
                  <a:gd name="T85" fmla="*/ 0 h 107"/>
                  <a:gd name="T86" fmla="*/ 21 w 32"/>
                  <a:gd name="T87" fmla="*/ 0 h 107"/>
                  <a:gd name="T88" fmla="*/ 18 w 32"/>
                  <a:gd name="T89" fmla="*/ 0 h 107"/>
                  <a:gd name="T90" fmla="*/ 18 w 32"/>
                  <a:gd name="T91" fmla="*/ 0 h 107"/>
                  <a:gd name="T92" fmla="*/ 18 w 32"/>
                  <a:gd name="T93" fmla="*/ 0 h 107"/>
                  <a:gd name="T94" fmla="*/ 14 w 32"/>
                  <a:gd name="T95" fmla="*/ 0 h 107"/>
                  <a:gd name="T96" fmla="*/ 14 w 32"/>
                  <a:gd name="T97" fmla="*/ 0 h 107"/>
                  <a:gd name="T98" fmla="*/ 11 w 32"/>
                  <a:gd name="T99" fmla="*/ 0 h 107"/>
                  <a:gd name="T100" fmla="*/ 11 w 32"/>
                  <a:gd name="T101" fmla="*/ 0 h 107"/>
                  <a:gd name="T102" fmla="*/ 7 w 32"/>
                  <a:gd name="T103" fmla="*/ 0 h 107"/>
                  <a:gd name="T104" fmla="*/ 7 w 32"/>
                  <a:gd name="T105" fmla="*/ 0 h 10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2"/>
                  <a:gd name="T160" fmla="*/ 0 h 107"/>
                  <a:gd name="T161" fmla="*/ 32 w 32"/>
                  <a:gd name="T162" fmla="*/ 107 h 10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2" h="107">
                    <a:moveTo>
                      <a:pt x="7" y="0"/>
                    </a:moveTo>
                    <a:lnTo>
                      <a:pt x="7" y="14"/>
                    </a:lnTo>
                    <a:lnTo>
                      <a:pt x="7" y="27"/>
                    </a:lnTo>
                    <a:lnTo>
                      <a:pt x="4" y="41"/>
                    </a:lnTo>
                    <a:lnTo>
                      <a:pt x="4" y="55"/>
                    </a:lnTo>
                    <a:lnTo>
                      <a:pt x="4" y="69"/>
                    </a:lnTo>
                    <a:lnTo>
                      <a:pt x="4" y="82"/>
                    </a:lnTo>
                    <a:lnTo>
                      <a:pt x="4" y="96"/>
                    </a:lnTo>
                    <a:lnTo>
                      <a:pt x="0" y="107"/>
                    </a:lnTo>
                    <a:lnTo>
                      <a:pt x="4" y="107"/>
                    </a:lnTo>
                    <a:lnTo>
                      <a:pt x="7" y="107"/>
                    </a:lnTo>
                    <a:lnTo>
                      <a:pt x="11" y="103"/>
                    </a:lnTo>
                    <a:lnTo>
                      <a:pt x="14" y="103"/>
                    </a:lnTo>
                    <a:lnTo>
                      <a:pt x="18" y="100"/>
                    </a:lnTo>
                    <a:lnTo>
                      <a:pt x="21" y="100"/>
                    </a:lnTo>
                    <a:lnTo>
                      <a:pt x="25" y="100"/>
                    </a:lnTo>
                    <a:lnTo>
                      <a:pt x="25" y="96"/>
                    </a:lnTo>
                    <a:lnTo>
                      <a:pt x="25" y="93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5" y="82"/>
                    </a:lnTo>
                    <a:lnTo>
                      <a:pt x="28" y="79"/>
                    </a:lnTo>
                    <a:lnTo>
                      <a:pt x="28" y="76"/>
                    </a:lnTo>
                    <a:lnTo>
                      <a:pt x="28" y="72"/>
                    </a:lnTo>
                    <a:lnTo>
                      <a:pt x="28" y="55"/>
                    </a:lnTo>
                    <a:lnTo>
                      <a:pt x="28" y="38"/>
                    </a:lnTo>
                    <a:lnTo>
                      <a:pt x="28" y="17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594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58" name="Freeform 1387">
                <a:extLst>
                  <a:ext uri="{FF2B5EF4-FFF2-40B4-BE49-F238E27FC236}">
                    <a16:creationId xmlns:a16="http://schemas.microsoft.com/office/drawing/2014/main" id="{9BBD2F8E-A870-404F-BA7B-4C1B2CBFC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" y="45"/>
                <a:ext cx="28" cy="107"/>
              </a:xfrm>
              <a:custGeom>
                <a:avLst/>
                <a:gdLst>
                  <a:gd name="T0" fmla="*/ 7 w 28"/>
                  <a:gd name="T1" fmla="*/ 0 h 107"/>
                  <a:gd name="T2" fmla="*/ 7 w 28"/>
                  <a:gd name="T3" fmla="*/ 14 h 107"/>
                  <a:gd name="T4" fmla="*/ 3 w 28"/>
                  <a:gd name="T5" fmla="*/ 27 h 107"/>
                  <a:gd name="T6" fmla="*/ 3 w 28"/>
                  <a:gd name="T7" fmla="*/ 41 h 107"/>
                  <a:gd name="T8" fmla="*/ 3 w 28"/>
                  <a:gd name="T9" fmla="*/ 51 h 107"/>
                  <a:gd name="T10" fmla="*/ 3 w 28"/>
                  <a:gd name="T11" fmla="*/ 65 h 107"/>
                  <a:gd name="T12" fmla="*/ 3 w 28"/>
                  <a:gd name="T13" fmla="*/ 79 h 107"/>
                  <a:gd name="T14" fmla="*/ 0 w 28"/>
                  <a:gd name="T15" fmla="*/ 93 h 107"/>
                  <a:gd name="T16" fmla="*/ 0 w 28"/>
                  <a:gd name="T17" fmla="*/ 107 h 107"/>
                  <a:gd name="T18" fmla="*/ 3 w 28"/>
                  <a:gd name="T19" fmla="*/ 107 h 107"/>
                  <a:gd name="T20" fmla="*/ 3 w 28"/>
                  <a:gd name="T21" fmla="*/ 107 h 107"/>
                  <a:gd name="T22" fmla="*/ 3 w 28"/>
                  <a:gd name="T23" fmla="*/ 107 h 107"/>
                  <a:gd name="T24" fmla="*/ 7 w 28"/>
                  <a:gd name="T25" fmla="*/ 103 h 107"/>
                  <a:gd name="T26" fmla="*/ 7 w 28"/>
                  <a:gd name="T27" fmla="*/ 103 h 107"/>
                  <a:gd name="T28" fmla="*/ 7 w 28"/>
                  <a:gd name="T29" fmla="*/ 103 h 107"/>
                  <a:gd name="T30" fmla="*/ 10 w 28"/>
                  <a:gd name="T31" fmla="*/ 103 h 107"/>
                  <a:gd name="T32" fmla="*/ 10 w 28"/>
                  <a:gd name="T33" fmla="*/ 103 h 107"/>
                  <a:gd name="T34" fmla="*/ 14 w 28"/>
                  <a:gd name="T35" fmla="*/ 103 h 107"/>
                  <a:gd name="T36" fmla="*/ 14 w 28"/>
                  <a:gd name="T37" fmla="*/ 100 h 107"/>
                  <a:gd name="T38" fmla="*/ 14 w 28"/>
                  <a:gd name="T39" fmla="*/ 100 h 107"/>
                  <a:gd name="T40" fmla="*/ 17 w 28"/>
                  <a:gd name="T41" fmla="*/ 100 h 107"/>
                  <a:gd name="T42" fmla="*/ 17 w 28"/>
                  <a:gd name="T43" fmla="*/ 100 h 107"/>
                  <a:gd name="T44" fmla="*/ 17 w 28"/>
                  <a:gd name="T45" fmla="*/ 100 h 107"/>
                  <a:gd name="T46" fmla="*/ 21 w 28"/>
                  <a:gd name="T47" fmla="*/ 100 h 107"/>
                  <a:gd name="T48" fmla="*/ 21 w 28"/>
                  <a:gd name="T49" fmla="*/ 96 h 107"/>
                  <a:gd name="T50" fmla="*/ 21 w 28"/>
                  <a:gd name="T51" fmla="*/ 93 h 107"/>
                  <a:gd name="T52" fmla="*/ 21 w 28"/>
                  <a:gd name="T53" fmla="*/ 89 h 107"/>
                  <a:gd name="T54" fmla="*/ 24 w 28"/>
                  <a:gd name="T55" fmla="*/ 89 h 107"/>
                  <a:gd name="T56" fmla="*/ 24 w 28"/>
                  <a:gd name="T57" fmla="*/ 86 h 107"/>
                  <a:gd name="T58" fmla="*/ 24 w 28"/>
                  <a:gd name="T59" fmla="*/ 82 h 107"/>
                  <a:gd name="T60" fmla="*/ 24 w 28"/>
                  <a:gd name="T61" fmla="*/ 79 h 107"/>
                  <a:gd name="T62" fmla="*/ 24 w 28"/>
                  <a:gd name="T63" fmla="*/ 76 h 107"/>
                  <a:gd name="T64" fmla="*/ 28 w 28"/>
                  <a:gd name="T65" fmla="*/ 72 h 107"/>
                  <a:gd name="T66" fmla="*/ 28 w 28"/>
                  <a:gd name="T67" fmla="*/ 55 h 107"/>
                  <a:gd name="T68" fmla="*/ 28 w 28"/>
                  <a:gd name="T69" fmla="*/ 34 h 107"/>
                  <a:gd name="T70" fmla="*/ 28 w 28"/>
                  <a:gd name="T71" fmla="*/ 17 h 107"/>
                  <a:gd name="T72" fmla="*/ 28 w 28"/>
                  <a:gd name="T73" fmla="*/ 0 h 107"/>
                  <a:gd name="T74" fmla="*/ 28 w 28"/>
                  <a:gd name="T75" fmla="*/ 0 h 107"/>
                  <a:gd name="T76" fmla="*/ 28 w 28"/>
                  <a:gd name="T77" fmla="*/ 0 h 107"/>
                  <a:gd name="T78" fmla="*/ 24 w 28"/>
                  <a:gd name="T79" fmla="*/ 0 h 107"/>
                  <a:gd name="T80" fmla="*/ 24 w 28"/>
                  <a:gd name="T81" fmla="*/ 0 h 107"/>
                  <a:gd name="T82" fmla="*/ 21 w 28"/>
                  <a:gd name="T83" fmla="*/ 0 h 107"/>
                  <a:gd name="T84" fmla="*/ 21 w 28"/>
                  <a:gd name="T85" fmla="*/ 0 h 107"/>
                  <a:gd name="T86" fmla="*/ 17 w 28"/>
                  <a:gd name="T87" fmla="*/ 0 h 107"/>
                  <a:gd name="T88" fmla="*/ 17 w 28"/>
                  <a:gd name="T89" fmla="*/ 0 h 107"/>
                  <a:gd name="T90" fmla="*/ 17 w 28"/>
                  <a:gd name="T91" fmla="*/ 0 h 107"/>
                  <a:gd name="T92" fmla="*/ 14 w 28"/>
                  <a:gd name="T93" fmla="*/ 0 h 107"/>
                  <a:gd name="T94" fmla="*/ 14 w 28"/>
                  <a:gd name="T95" fmla="*/ 0 h 107"/>
                  <a:gd name="T96" fmla="*/ 10 w 28"/>
                  <a:gd name="T97" fmla="*/ 0 h 107"/>
                  <a:gd name="T98" fmla="*/ 10 w 28"/>
                  <a:gd name="T99" fmla="*/ 0 h 107"/>
                  <a:gd name="T100" fmla="*/ 10 w 28"/>
                  <a:gd name="T101" fmla="*/ 0 h 107"/>
                  <a:gd name="T102" fmla="*/ 7 w 28"/>
                  <a:gd name="T103" fmla="*/ 0 h 107"/>
                  <a:gd name="T104" fmla="*/ 7 w 28"/>
                  <a:gd name="T105" fmla="*/ 0 h 10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8"/>
                  <a:gd name="T160" fmla="*/ 0 h 107"/>
                  <a:gd name="T161" fmla="*/ 28 w 28"/>
                  <a:gd name="T162" fmla="*/ 107 h 10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8" h="107">
                    <a:moveTo>
                      <a:pt x="7" y="0"/>
                    </a:moveTo>
                    <a:lnTo>
                      <a:pt x="7" y="14"/>
                    </a:lnTo>
                    <a:lnTo>
                      <a:pt x="3" y="27"/>
                    </a:lnTo>
                    <a:lnTo>
                      <a:pt x="3" y="41"/>
                    </a:lnTo>
                    <a:lnTo>
                      <a:pt x="3" y="51"/>
                    </a:lnTo>
                    <a:lnTo>
                      <a:pt x="3" y="65"/>
                    </a:lnTo>
                    <a:lnTo>
                      <a:pt x="3" y="79"/>
                    </a:lnTo>
                    <a:lnTo>
                      <a:pt x="0" y="93"/>
                    </a:lnTo>
                    <a:lnTo>
                      <a:pt x="0" y="107"/>
                    </a:lnTo>
                    <a:lnTo>
                      <a:pt x="3" y="107"/>
                    </a:lnTo>
                    <a:lnTo>
                      <a:pt x="7" y="103"/>
                    </a:lnTo>
                    <a:lnTo>
                      <a:pt x="10" y="103"/>
                    </a:lnTo>
                    <a:lnTo>
                      <a:pt x="14" y="103"/>
                    </a:lnTo>
                    <a:lnTo>
                      <a:pt x="14" y="100"/>
                    </a:lnTo>
                    <a:lnTo>
                      <a:pt x="17" y="100"/>
                    </a:lnTo>
                    <a:lnTo>
                      <a:pt x="21" y="100"/>
                    </a:lnTo>
                    <a:lnTo>
                      <a:pt x="21" y="96"/>
                    </a:lnTo>
                    <a:lnTo>
                      <a:pt x="21" y="93"/>
                    </a:lnTo>
                    <a:lnTo>
                      <a:pt x="21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4" y="82"/>
                    </a:lnTo>
                    <a:lnTo>
                      <a:pt x="24" y="79"/>
                    </a:lnTo>
                    <a:lnTo>
                      <a:pt x="24" y="76"/>
                    </a:lnTo>
                    <a:lnTo>
                      <a:pt x="28" y="72"/>
                    </a:lnTo>
                    <a:lnTo>
                      <a:pt x="28" y="55"/>
                    </a:lnTo>
                    <a:lnTo>
                      <a:pt x="28" y="34"/>
                    </a:lnTo>
                    <a:lnTo>
                      <a:pt x="28" y="17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5B4F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59" name="Freeform 1388">
                <a:extLst>
                  <a:ext uri="{FF2B5EF4-FFF2-40B4-BE49-F238E27FC236}">
                    <a16:creationId xmlns:a16="http://schemas.microsoft.com/office/drawing/2014/main" id="{5C4E1307-816D-4121-BAC2-6839FE2C2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" y="45"/>
                <a:ext cx="28" cy="107"/>
              </a:xfrm>
              <a:custGeom>
                <a:avLst/>
                <a:gdLst>
                  <a:gd name="T0" fmla="*/ 7 w 28"/>
                  <a:gd name="T1" fmla="*/ 0 h 107"/>
                  <a:gd name="T2" fmla="*/ 4 w 28"/>
                  <a:gd name="T3" fmla="*/ 14 h 107"/>
                  <a:gd name="T4" fmla="*/ 4 w 28"/>
                  <a:gd name="T5" fmla="*/ 27 h 107"/>
                  <a:gd name="T6" fmla="*/ 4 w 28"/>
                  <a:gd name="T7" fmla="*/ 38 h 107"/>
                  <a:gd name="T8" fmla="*/ 4 w 28"/>
                  <a:gd name="T9" fmla="*/ 51 h 107"/>
                  <a:gd name="T10" fmla="*/ 0 w 28"/>
                  <a:gd name="T11" fmla="*/ 65 h 107"/>
                  <a:gd name="T12" fmla="*/ 0 w 28"/>
                  <a:gd name="T13" fmla="*/ 79 h 107"/>
                  <a:gd name="T14" fmla="*/ 0 w 28"/>
                  <a:gd name="T15" fmla="*/ 93 h 107"/>
                  <a:gd name="T16" fmla="*/ 0 w 28"/>
                  <a:gd name="T17" fmla="*/ 107 h 107"/>
                  <a:gd name="T18" fmla="*/ 0 w 28"/>
                  <a:gd name="T19" fmla="*/ 107 h 107"/>
                  <a:gd name="T20" fmla="*/ 4 w 28"/>
                  <a:gd name="T21" fmla="*/ 103 h 107"/>
                  <a:gd name="T22" fmla="*/ 4 w 28"/>
                  <a:gd name="T23" fmla="*/ 103 h 107"/>
                  <a:gd name="T24" fmla="*/ 4 w 28"/>
                  <a:gd name="T25" fmla="*/ 103 h 107"/>
                  <a:gd name="T26" fmla="*/ 7 w 28"/>
                  <a:gd name="T27" fmla="*/ 103 h 107"/>
                  <a:gd name="T28" fmla="*/ 7 w 28"/>
                  <a:gd name="T29" fmla="*/ 103 h 107"/>
                  <a:gd name="T30" fmla="*/ 7 w 28"/>
                  <a:gd name="T31" fmla="*/ 103 h 107"/>
                  <a:gd name="T32" fmla="*/ 11 w 28"/>
                  <a:gd name="T33" fmla="*/ 100 h 107"/>
                  <a:gd name="T34" fmla="*/ 11 w 28"/>
                  <a:gd name="T35" fmla="*/ 100 h 107"/>
                  <a:gd name="T36" fmla="*/ 11 w 28"/>
                  <a:gd name="T37" fmla="*/ 100 h 107"/>
                  <a:gd name="T38" fmla="*/ 14 w 28"/>
                  <a:gd name="T39" fmla="*/ 100 h 107"/>
                  <a:gd name="T40" fmla="*/ 14 w 28"/>
                  <a:gd name="T41" fmla="*/ 100 h 107"/>
                  <a:gd name="T42" fmla="*/ 14 w 28"/>
                  <a:gd name="T43" fmla="*/ 100 h 107"/>
                  <a:gd name="T44" fmla="*/ 18 w 28"/>
                  <a:gd name="T45" fmla="*/ 100 h 107"/>
                  <a:gd name="T46" fmla="*/ 18 w 28"/>
                  <a:gd name="T47" fmla="*/ 96 h 107"/>
                  <a:gd name="T48" fmla="*/ 18 w 28"/>
                  <a:gd name="T49" fmla="*/ 96 h 107"/>
                  <a:gd name="T50" fmla="*/ 21 w 28"/>
                  <a:gd name="T51" fmla="*/ 93 h 107"/>
                  <a:gd name="T52" fmla="*/ 21 w 28"/>
                  <a:gd name="T53" fmla="*/ 89 h 107"/>
                  <a:gd name="T54" fmla="*/ 21 w 28"/>
                  <a:gd name="T55" fmla="*/ 86 h 107"/>
                  <a:gd name="T56" fmla="*/ 21 w 28"/>
                  <a:gd name="T57" fmla="*/ 82 h 107"/>
                  <a:gd name="T58" fmla="*/ 21 w 28"/>
                  <a:gd name="T59" fmla="*/ 82 h 107"/>
                  <a:gd name="T60" fmla="*/ 25 w 28"/>
                  <a:gd name="T61" fmla="*/ 79 h 107"/>
                  <a:gd name="T62" fmla="*/ 25 w 28"/>
                  <a:gd name="T63" fmla="*/ 76 h 107"/>
                  <a:gd name="T64" fmla="*/ 25 w 28"/>
                  <a:gd name="T65" fmla="*/ 72 h 107"/>
                  <a:gd name="T66" fmla="*/ 25 w 28"/>
                  <a:gd name="T67" fmla="*/ 55 h 107"/>
                  <a:gd name="T68" fmla="*/ 25 w 28"/>
                  <a:gd name="T69" fmla="*/ 34 h 107"/>
                  <a:gd name="T70" fmla="*/ 28 w 28"/>
                  <a:gd name="T71" fmla="*/ 17 h 107"/>
                  <a:gd name="T72" fmla="*/ 28 w 28"/>
                  <a:gd name="T73" fmla="*/ 0 h 107"/>
                  <a:gd name="T74" fmla="*/ 25 w 28"/>
                  <a:gd name="T75" fmla="*/ 0 h 107"/>
                  <a:gd name="T76" fmla="*/ 25 w 28"/>
                  <a:gd name="T77" fmla="*/ 0 h 107"/>
                  <a:gd name="T78" fmla="*/ 25 w 28"/>
                  <a:gd name="T79" fmla="*/ 0 h 107"/>
                  <a:gd name="T80" fmla="*/ 21 w 28"/>
                  <a:gd name="T81" fmla="*/ 0 h 107"/>
                  <a:gd name="T82" fmla="*/ 21 w 28"/>
                  <a:gd name="T83" fmla="*/ 0 h 107"/>
                  <a:gd name="T84" fmla="*/ 18 w 28"/>
                  <a:gd name="T85" fmla="*/ 0 h 107"/>
                  <a:gd name="T86" fmla="*/ 18 w 28"/>
                  <a:gd name="T87" fmla="*/ 0 h 107"/>
                  <a:gd name="T88" fmla="*/ 18 w 28"/>
                  <a:gd name="T89" fmla="*/ 0 h 107"/>
                  <a:gd name="T90" fmla="*/ 14 w 28"/>
                  <a:gd name="T91" fmla="*/ 0 h 107"/>
                  <a:gd name="T92" fmla="*/ 14 w 28"/>
                  <a:gd name="T93" fmla="*/ 0 h 107"/>
                  <a:gd name="T94" fmla="*/ 14 w 28"/>
                  <a:gd name="T95" fmla="*/ 0 h 107"/>
                  <a:gd name="T96" fmla="*/ 11 w 28"/>
                  <a:gd name="T97" fmla="*/ 0 h 107"/>
                  <a:gd name="T98" fmla="*/ 11 w 28"/>
                  <a:gd name="T99" fmla="*/ 0 h 107"/>
                  <a:gd name="T100" fmla="*/ 7 w 28"/>
                  <a:gd name="T101" fmla="*/ 0 h 107"/>
                  <a:gd name="T102" fmla="*/ 7 w 28"/>
                  <a:gd name="T103" fmla="*/ 0 h 107"/>
                  <a:gd name="T104" fmla="*/ 7 w 28"/>
                  <a:gd name="T105" fmla="*/ 0 h 10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8"/>
                  <a:gd name="T160" fmla="*/ 0 h 107"/>
                  <a:gd name="T161" fmla="*/ 28 w 28"/>
                  <a:gd name="T162" fmla="*/ 107 h 10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8" h="107">
                    <a:moveTo>
                      <a:pt x="7" y="0"/>
                    </a:moveTo>
                    <a:lnTo>
                      <a:pt x="4" y="14"/>
                    </a:lnTo>
                    <a:lnTo>
                      <a:pt x="4" y="27"/>
                    </a:lnTo>
                    <a:lnTo>
                      <a:pt x="4" y="38"/>
                    </a:lnTo>
                    <a:lnTo>
                      <a:pt x="4" y="51"/>
                    </a:lnTo>
                    <a:lnTo>
                      <a:pt x="0" y="65"/>
                    </a:lnTo>
                    <a:lnTo>
                      <a:pt x="0" y="79"/>
                    </a:lnTo>
                    <a:lnTo>
                      <a:pt x="0" y="93"/>
                    </a:lnTo>
                    <a:lnTo>
                      <a:pt x="0" y="107"/>
                    </a:lnTo>
                    <a:lnTo>
                      <a:pt x="4" y="103"/>
                    </a:lnTo>
                    <a:lnTo>
                      <a:pt x="7" y="103"/>
                    </a:lnTo>
                    <a:lnTo>
                      <a:pt x="11" y="100"/>
                    </a:lnTo>
                    <a:lnTo>
                      <a:pt x="14" y="100"/>
                    </a:lnTo>
                    <a:lnTo>
                      <a:pt x="18" y="100"/>
                    </a:lnTo>
                    <a:lnTo>
                      <a:pt x="18" y="96"/>
                    </a:lnTo>
                    <a:lnTo>
                      <a:pt x="21" y="93"/>
                    </a:lnTo>
                    <a:lnTo>
                      <a:pt x="21" y="89"/>
                    </a:lnTo>
                    <a:lnTo>
                      <a:pt x="21" y="86"/>
                    </a:lnTo>
                    <a:lnTo>
                      <a:pt x="21" y="82"/>
                    </a:lnTo>
                    <a:lnTo>
                      <a:pt x="25" y="79"/>
                    </a:lnTo>
                    <a:lnTo>
                      <a:pt x="25" y="76"/>
                    </a:lnTo>
                    <a:lnTo>
                      <a:pt x="25" y="72"/>
                    </a:lnTo>
                    <a:lnTo>
                      <a:pt x="25" y="55"/>
                    </a:lnTo>
                    <a:lnTo>
                      <a:pt x="25" y="34"/>
                    </a:lnTo>
                    <a:lnTo>
                      <a:pt x="28" y="17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5E5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60" name="Freeform 1389">
                <a:extLst>
                  <a:ext uri="{FF2B5EF4-FFF2-40B4-BE49-F238E27FC236}">
                    <a16:creationId xmlns:a16="http://schemas.microsoft.com/office/drawing/2014/main" id="{40E71643-387D-42DB-911C-F999D9F0A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" y="45"/>
                <a:ext cx="24" cy="103"/>
              </a:xfrm>
              <a:custGeom>
                <a:avLst/>
                <a:gdLst>
                  <a:gd name="T0" fmla="*/ 3 w 24"/>
                  <a:gd name="T1" fmla="*/ 0 h 103"/>
                  <a:gd name="T2" fmla="*/ 3 w 24"/>
                  <a:gd name="T3" fmla="*/ 14 h 103"/>
                  <a:gd name="T4" fmla="*/ 3 w 24"/>
                  <a:gd name="T5" fmla="*/ 27 h 103"/>
                  <a:gd name="T6" fmla="*/ 3 w 24"/>
                  <a:gd name="T7" fmla="*/ 38 h 103"/>
                  <a:gd name="T8" fmla="*/ 3 w 24"/>
                  <a:gd name="T9" fmla="*/ 51 h 103"/>
                  <a:gd name="T10" fmla="*/ 0 w 24"/>
                  <a:gd name="T11" fmla="*/ 65 h 103"/>
                  <a:gd name="T12" fmla="*/ 0 w 24"/>
                  <a:gd name="T13" fmla="*/ 79 h 103"/>
                  <a:gd name="T14" fmla="*/ 0 w 24"/>
                  <a:gd name="T15" fmla="*/ 93 h 103"/>
                  <a:gd name="T16" fmla="*/ 0 w 24"/>
                  <a:gd name="T17" fmla="*/ 103 h 103"/>
                  <a:gd name="T18" fmla="*/ 0 w 24"/>
                  <a:gd name="T19" fmla="*/ 103 h 103"/>
                  <a:gd name="T20" fmla="*/ 0 w 24"/>
                  <a:gd name="T21" fmla="*/ 103 h 103"/>
                  <a:gd name="T22" fmla="*/ 3 w 24"/>
                  <a:gd name="T23" fmla="*/ 103 h 103"/>
                  <a:gd name="T24" fmla="*/ 3 w 24"/>
                  <a:gd name="T25" fmla="*/ 103 h 103"/>
                  <a:gd name="T26" fmla="*/ 3 w 24"/>
                  <a:gd name="T27" fmla="*/ 103 h 103"/>
                  <a:gd name="T28" fmla="*/ 7 w 24"/>
                  <a:gd name="T29" fmla="*/ 103 h 103"/>
                  <a:gd name="T30" fmla="*/ 7 w 24"/>
                  <a:gd name="T31" fmla="*/ 100 h 103"/>
                  <a:gd name="T32" fmla="*/ 7 w 24"/>
                  <a:gd name="T33" fmla="*/ 100 h 103"/>
                  <a:gd name="T34" fmla="*/ 10 w 24"/>
                  <a:gd name="T35" fmla="*/ 100 h 103"/>
                  <a:gd name="T36" fmla="*/ 10 w 24"/>
                  <a:gd name="T37" fmla="*/ 100 h 103"/>
                  <a:gd name="T38" fmla="*/ 10 w 24"/>
                  <a:gd name="T39" fmla="*/ 100 h 103"/>
                  <a:gd name="T40" fmla="*/ 14 w 24"/>
                  <a:gd name="T41" fmla="*/ 100 h 103"/>
                  <a:gd name="T42" fmla="*/ 14 w 24"/>
                  <a:gd name="T43" fmla="*/ 96 h 103"/>
                  <a:gd name="T44" fmla="*/ 14 w 24"/>
                  <a:gd name="T45" fmla="*/ 96 h 103"/>
                  <a:gd name="T46" fmla="*/ 17 w 24"/>
                  <a:gd name="T47" fmla="*/ 96 h 103"/>
                  <a:gd name="T48" fmla="*/ 17 w 24"/>
                  <a:gd name="T49" fmla="*/ 96 h 103"/>
                  <a:gd name="T50" fmla="*/ 17 w 24"/>
                  <a:gd name="T51" fmla="*/ 93 h 103"/>
                  <a:gd name="T52" fmla="*/ 17 w 24"/>
                  <a:gd name="T53" fmla="*/ 89 h 103"/>
                  <a:gd name="T54" fmla="*/ 17 w 24"/>
                  <a:gd name="T55" fmla="*/ 86 h 103"/>
                  <a:gd name="T56" fmla="*/ 21 w 24"/>
                  <a:gd name="T57" fmla="*/ 82 h 103"/>
                  <a:gd name="T58" fmla="*/ 21 w 24"/>
                  <a:gd name="T59" fmla="*/ 79 h 103"/>
                  <a:gd name="T60" fmla="*/ 21 w 24"/>
                  <a:gd name="T61" fmla="*/ 79 h 103"/>
                  <a:gd name="T62" fmla="*/ 21 w 24"/>
                  <a:gd name="T63" fmla="*/ 76 h 103"/>
                  <a:gd name="T64" fmla="*/ 24 w 24"/>
                  <a:gd name="T65" fmla="*/ 72 h 103"/>
                  <a:gd name="T66" fmla="*/ 24 w 24"/>
                  <a:gd name="T67" fmla="*/ 62 h 103"/>
                  <a:gd name="T68" fmla="*/ 24 w 24"/>
                  <a:gd name="T69" fmla="*/ 55 h 103"/>
                  <a:gd name="T70" fmla="*/ 24 w 24"/>
                  <a:gd name="T71" fmla="*/ 45 h 103"/>
                  <a:gd name="T72" fmla="*/ 24 w 24"/>
                  <a:gd name="T73" fmla="*/ 34 h 103"/>
                  <a:gd name="T74" fmla="*/ 24 w 24"/>
                  <a:gd name="T75" fmla="*/ 27 h 103"/>
                  <a:gd name="T76" fmla="*/ 24 w 24"/>
                  <a:gd name="T77" fmla="*/ 17 h 103"/>
                  <a:gd name="T78" fmla="*/ 24 w 24"/>
                  <a:gd name="T79" fmla="*/ 10 h 103"/>
                  <a:gd name="T80" fmla="*/ 24 w 24"/>
                  <a:gd name="T81" fmla="*/ 0 h 103"/>
                  <a:gd name="T82" fmla="*/ 24 w 24"/>
                  <a:gd name="T83" fmla="*/ 0 h 103"/>
                  <a:gd name="T84" fmla="*/ 24 w 24"/>
                  <a:gd name="T85" fmla="*/ 0 h 103"/>
                  <a:gd name="T86" fmla="*/ 21 w 24"/>
                  <a:gd name="T87" fmla="*/ 0 h 103"/>
                  <a:gd name="T88" fmla="*/ 21 w 24"/>
                  <a:gd name="T89" fmla="*/ 0 h 103"/>
                  <a:gd name="T90" fmla="*/ 21 w 24"/>
                  <a:gd name="T91" fmla="*/ 0 h 103"/>
                  <a:gd name="T92" fmla="*/ 17 w 24"/>
                  <a:gd name="T93" fmla="*/ 0 h 103"/>
                  <a:gd name="T94" fmla="*/ 17 w 24"/>
                  <a:gd name="T95" fmla="*/ 0 h 103"/>
                  <a:gd name="T96" fmla="*/ 14 w 24"/>
                  <a:gd name="T97" fmla="*/ 0 h 103"/>
                  <a:gd name="T98" fmla="*/ 14 w 24"/>
                  <a:gd name="T99" fmla="*/ 0 h 103"/>
                  <a:gd name="T100" fmla="*/ 14 w 24"/>
                  <a:gd name="T101" fmla="*/ 0 h 103"/>
                  <a:gd name="T102" fmla="*/ 10 w 24"/>
                  <a:gd name="T103" fmla="*/ 0 h 103"/>
                  <a:gd name="T104" fmla="*/ 10 w 24"/>
                  <a:gd name="T105" fmla="*/ 0 h 103"/>
                  <a:gd name="T106" fmla="*/ 10 w 24"/>
                  <a:gd name="T107" fmla="*/ 0 h 103"/>
                  <a:gd name="T108" fmla="*/ 7 w 24"/>
                  <a:gd name="T109" fmla="*/ 0 h 103"/>
                  <a:gd name="T110" fmla="*/ 7 w 24"/>
                  <a:gd name="T111" fmla="*/ 0 h 103"/>
                  <a:gd name="T112" fmla="*/ 3 w 24"/>
                  <a:gd name="T113" fmla="*/ 0 h 10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4"/>
                  <a:gd name="T172" fmla="*/ 0 h 103"/>
                  <a:gd name="T173" fmla="*/ 24 w 24"/>
                  <a:gd name="T174" fmla="*/ 103 h 10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4" h="103">
                    <a:moveTo>
                      <a:pt x="3" y="0"/>
                    </a:moveTo>
                    <a:lnTo>
                      <a:pt x="3" y="14"/>
                    </a:lnTo>
                    <a:lnTo>
                      <a:pt x="3" y="27"/>
                    </a:lnTo>
                    <a:lnTo>
                      <a:pt x="3" y="38"/>
                    </a:lnTo>
                    <a:lnTo>
                      <a:pt x="3" y="51"/>
                    </a:lnTo>
                    <a:lnTo>
                      <a:pt x="0" y="65"/>
                    </a:lnTo>
                    <a:lnTo>
                      <a:pt x="0" y="79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3" y="103"/>
                    </a:lnTo>
                    <a:lnTo>
                      <a:pt x="7" y="103"/>
                    </a:lnTo>
                    <a:lnTo>
                      <a:pt x="7" y="100"/>
                    </a:lnTo>
                    <a:lnTo>
                      <a:pt x="10" y="100"/>
                    </a:lnTo>
                    <a:lnTo>
                      <a:pt x="14" y="100"/>
                    </a:lnTo>
                    <a:lnTo>
                      <a:pt x="14" y="96"/>
                    </a:lnTo>
                    <a:lnTo>
                      <a:pt x="17" y="96"/>
                    </a:lnTo>
                    <a:lnTo>
                      <a:pt x="17" y="93"/>
                    </a:lnTo>
                    <a:lnTo>
                      <a:pt x="17" y="89"/>
                    </a:lnTo>
                    <a:lnTo>
                      <a:pt x="17" y="86"/>
                    </a:lnTo>
                    <a:lnTo>
                      <a:pt x="21" y="82"/>
                    </a:lnTo>
                    <a:lnTo>
                      <a:pt x="21" y="79"/>
                    </a:lnTo>
                    <a:lnTo>
                      <a:pt x="21" y="76"/>
                    </a:lnTo>
                    <a:lnTo>
                      <a:pt x="24" y="72"/>
                    </a:lnTo>
                    <a:lnTo>
                      <a:pt x="24" y="62"/>
                    </a:lnTo>
                    <a:lnTo>
                      <a:pt x="24" y="55"/>
                    </a:lnTo>
                    <a:lnTo>
                      <a:pt x="24" y="45"/>
                    </a:lnTo>
                    <a:lnTo>
                      <a:pt x="24" y="34"/>
                    </a:lnTo>
                    <a:lnTo>
                      <a:pt x="24" y="27"/>
                    </a:lnTo>
                    <a:lnTo>
                      <a:pt x="24" y="17"/>
                    </a:lnTo>
                    <a:lnTo>
                      <a:pt x="24" y="1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356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61" name="Freeform 1390">
                <a:extLst>
                  <a:ext uri="{FF2B5EF4-FFF2-40B4-BE49-F238E27FC236}">
                    <a16:creationId xmlns:a16="http://schemas.microsoft.com/office/drawing/2014/main" id="{5F256F87-0924-48A9-BDFE-9C1C4F421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" y="45"/>
                <a:ext cx="27" cy="103"/>
              </a:xfrm>
              <a:custGeom>
                <a:avLst/>
                <a:gdLst>
                  <a:gd name="T0" fmla="*/ 7 w 27"/>
                  <a:gd name="T1" fmla="*/ 0 h 103"/>
                  <a:gd name="T2" fmla="*/ 7 w 27"/>
                  <a:gd name="T3" fmla="*/ 14 h 103"/>
                  <a:gd name="T4" fmla="*/ 7 w 27"/>
                  <a:gd name="T5" fmla="*/ 24 h 103"/>
                  <a:gd name="T6" fmla="*/ 3 w 27"/>
                  <a:gd name="T7" fmla="*/ 38 h 103"/>
                  <a:gd name="T8" fmla="*/ 3 w 27"/>
                  <a:gd name="T9" fmla="*/ 51 h 103"/>
                  <a:gd name="T10" fmla="*/ 3 w 27"/>
                  <a:gd name="T11" fmla="*/ 65 h 103"/>
                  <a:gd name="T12" fmla="*/ 3 w 27"/>
                  <a:gd name="T13" fmla="*/ 79 h 103"/>
                  <a:gd name="T14" fmla="*/ 3 w 27"/>
                  <a:gd name="T15" fmla="*/ 89 h 103"/>
                  <a:gd name="T16" fmla="*/ 0 w 27"/>
                  <a:gd name="T17" fmla="*/ 103 h 103"/>
                  <a:gd name="T18" fmla="*/ 3 w 27"/>
                  <a:gd name="T19" fmla="*/ 103 h 103"/>
                  <a:gd name="T20" fmla="*/ 3 w 27"/>
                  <a:gd name="T21" fmla="*/ 103 h 103"/>
                  <a:gd name="T22" fmla="*/ 3 w 27"/>
                  <a:gd name="T23" fmla="*/ 103 h 103"/>
                  <a:gd name="T24" fmla="*/ 7 w 27"/>
                  <a:gd name="T25" fmla="*/ 103 h 103"/>
                  <a:gd name="T26" fmla="*/ 7 w 27"/>
                  <a:gd name="T27" fmla="*/ 100 h 103"/>
                  <a:gd name="T28" fmla="*/ 7 w 27"/>
                  <a:gd name="T29" fmla="*/ 100 h 103"/>
                  <a:gd name="T30" fmla="*/ 7 w 27"/>
                  <a:gd name="T31" fmla="*/ 100 h 103"/>
                  <a:gd name="T32" fmla="*/ 10 w 27"/>
                  <a:gd name="T33" fmla="*/ 100 h 103"/>
                  <a:gd name="T34" fmla="*/ 10 w 27"/>
                  <a:gd name="T35" fmla="*/ 100 h 103"/>
                  <a:gd name="T36" fmla="*/ 10 w 27"/>
                  <a:gd name="T37" fmla="*/ 100 h 103"/>
                  <a:gd name="T38" fmla="*/ 14 w 27"/>
                  <a:gd name="T39" fmla="*/ 100 h 103"/>
                  <a:gd name="T40" fmla="*/ 14 w 27"/>
                  <a:gd name="T41" fmla="*/ 96 h 103"/>
                  <a:gd name="T42" fmla="*/ 14 w 27"/>
                  <a:gd name="T43" fmla="*/ 96 h 103"/>
                  <a:gd name="T44" fmla="*/ 17 w 27"/>
                  <a:gd name="T45" fmla="*/ 96 h 103"/>
                  <a:gd name="T46" fmla="*/ 17 w 27"/>
                  <a:gd name="T47" fmla="*/ 96 h 103"/>
                  <a:gd name="T48" fmla="*/ 17 w 27"/>
                  <a:gd name="T49" fmla="*/ 96 h 103"/>
                  <a:gd name="T50" fmla="*/ 17 w 27"/>
                  <a:gd name="T51" fmla="*/ 93 h 103"/>
                  <a:gd name="T52" fmla="*/ 21 w 27"/>
                  <a:gd name="T53" fmla="*/ 89 h 103"/>
                  <a:gd name="T54" fmla="*/ 21 w 27"/>
                  <a:gd name="T55" fmla="*/ 86 h 103"/>
                  <a:gd name="T56" fmla="*/ 21 w 27"/>
                  <a:gd name="T57" fmla="*/ 82 h 103"/>
                  <a:gd name="T58" fmla="*/ 21 w 27"/>
                  <a:gd name="T59" fmla="*/ 79 h 103"/>
                  <a:gd name="T60" fmla="*/ 24 w 27"/>
                  <a:gd name="T61" fmla="*/ 76 h 103"/>
                  <a:gd name="T62" fmla="*/ 24 w 27"/>
                  <a:gd name="T63" fmla="*/ 76 h 103"/>
                  <a:gd name="T64" fmla="*/ 24 w 27"/>
                  <a:gd name="T65" fmla="*/ 72 h 103"/>
                  <a:gd name="T66" fmla="*/ 24 w 27"/>
                  <a:gd name="T67" fmla="*/ 62 h 103"/>
                  <a:gd name="T68" fmla="*/ 24 w 27"/>
                  <a:gd name="T69" fmla="*/ 51 h 103"/>
                  <a:gd name="T70" fmla="*/ 24 w 27"/>
                  <a:gd name="T71" fmla="*/ 45 h 103"/>
                  <a:gd name="T72" fmla="*/ 27 w 27"/>
                  <a:gd name="T73" fmla="*/ 34 h 103"/>
                  <a:gd name="T74" fmla="*/ 27 w 27"/>
                  <a:gd name="T75" fmla="*/ 27 h 103"/>
                  <a:gd name="T76" fmla="*/ 27 w 27"/>
                  <a:gd name="T77" fmla="*/ 17 h 103"/>
                  <a:gd name="T78" fmla="*/ 27 w 27"/>
                  <a:gd name="T79" fmla="*/ 10 h 103"/>
                  <a:gd name="T80" fmla="*/ 27 w 27"/>
                  <a:gd name="T81" fmla="*/ 0 h 103"/>
                  <a:gd name="T82" fmla="*/ 27 w 27"/>
                  <a:gd name="T83" fmla="*/ 0 h 103"/>
                  <a:gd name="T84" fmla="*/ 24 w 27"/>
                  <a:gd name="T85" fmla="*/ 0 h 103"/>
                  <a:gd name="T86" fmla="*/ 24 w 27"/>
                  <a:gd name="T87" fmla="*/ 0 h 103"/>
                  <a:gd name="T88" fmla="*/ 24 w 27"/>
                  <a:gd name="T89" fmla="*/ 0 h 103"/>
                  <a:gd name="T90" fmla="*/ 21 w 27"/>
                  <a:gd name="T91" fmla="*/ 0 h 103"/>
                  <a:gd name="T92" fmla="*/ 21 w 27"/>
                  <a:gd name="T93" fmla="*/ 0 h 103"/>
                  <a:gd name="T94" fmla="*/ 17 w 27"/>
                  <a:gd name="T95" fmla="*/ 0 h 103"/>
                  <a:gd name="T96" fmla="*/ 17 w 27"/>
                  <a:gd name="T97" fmla="*/ 0 h 103"/>
                  <a:gd name="T98" fmla="*/ 17 w 27"/>
                  <a:gd name="T99" fmla="*/ 0 h 103"/>
                  <a:gd name="T100" fmla="*/ 14 w 27"/>
                  <a:gd name="T101" fmla="*/ 0 h 103"/>
                  <a:gd name="T102" fmla="*/ 14 w 27"/>
                  <a:gd name="T103" fmla="*/ 0 h 103"/>
                  <a:gd name="T104" fmla="*/ 14 w 27"/>
                  <a:gd name="T105" fmla="*/ 0 h 103"/>
                  <a:gd name="T106" fmla="*/ 10 w 27"/>
                  <a:gd name="T107" fmla="*/ 0 h 103"/>
                  <a:gd name="T108" fmla="*/ 10 w 27"/>
                  <a:gd name="T109" fmla="*/ 0 h 103"/>
                  <a:gd name="T110" fmla="*/ 7 w 27"/>
                  <a:gd name="T111" fmla="*/ 0 h 103"/>
                  <a:gd name="T112" fmla="*/ 7 w 27"/>
                  <a:gd name="T113" fmla="*/ 0 h 10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7"/>
                  <a:gd name="T172" fmla="*/ 0 h 103"/>
                  <a:gd name="T173" fmla="*/ 27 w 27"/>
                  <a:gd name="T174" fmla="*/ 103 h 10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7" h="103">
                    <a:moveTo>
                      <a:pt x="7" y="0"/>
                    </a:moveTo>
                    <a:lnTo>
                      <a:pt x="7" y="14"/>
                    </a:lnTo>
                    <a:lnTo>
                      <a:pt x="7" y="24"/>
                    </a:lnTo>
                    <a:lnTo>
                      <a:pt x="3" y="38"/>
                    </a:lnTo>
                    <a:lnTo>
                      <a:pt x="3" y="51"/>
                    </a:lnTo>
                    <a:lnTo>
                      <a:pt x="3" y="65"/>
                    </a:lnTo>
                    <a:lnTo>
                      <a:pt x="3" y="79"/>
                    </a:lnTo>
                    <a:lnTo>
                      <a:pt x="3" y="89"/>
                    </a:lnTo>
                    <a:lnTo>
                      <a:pt x="0" y="103"/>
                    </a:lnTo>
                    <a:lnTo>
                      <a:pt x="3" y="103"/>
                    </a:lnTo>
                    <a:lnTo>
                      <a:pt x="7" y="103"/>
                    </a:lnTo>
                    <a:lnTo>
                      <a:pt x="7" y="100"/>
                    </a:lnTo>
                    <a:lnTo>
                      <a:pt x="10" y="100"/>
                    </a:lnTo>
                    <a:lnTo>
                      <a:pt x="14" y="100"/>
                    </a:lnTo>
                    <a:lnTo>
                      <a:pt x="14" y="96"/>
                    </a:lnTo>
                    <a:lnTo>
                      <a:pt x="17" y="96"/>
                    </a:lnTo>
                    <a:lnTo>
                      <a:pt x="17" y="93"/>
                    </a:lnTo>
                    <a:lnTo>
                      <a:pt x="21" y="89"/>
                    </a:lnTo>
                    <a:lnTo>
                      <a:pt x="21" y="86"/>
                    </a:lnTo>
                    <a:lnTo>
                      <a:pt x="21" y="82"/>
                    </a:lnTo>
                    <a:lnTo>
                      <a:pt x="21" y="79"/>
                    </a:lnTo>
                    <a:lnTo>
                      <a:pt x="24" y="76"/>
                    </a:lnTo>
                    <a:lnTo>
                      <a:pt x="24" y="72"/>
                    </a:lnTo>
                    <a:lnTo>
                      <a:pt x="24" y="62"/>
                    </a:lnTo>
                    <a:lnTo>
                      <a:pt x="24" y="51"/>
                    </a:lnTo>
                    <a:lnTo>
                      <a:pt x="24" y="45"/>
                    </a:lnTo>
                    <a:lnTo>
                      <a:pt x="27" y="34"/>
                    </a:lnTo>
                    <a:lnTo>
                      <a:pt x="27" y="27"/>
                    </a:lnTo>
                    <a:lnTo>
                      <a:pt x="27" y="17"/>
                    </a:lnTo>
                    <a:lnTo>
                      <a:pt x="27" y="1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665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62" name="Freeform 1391">
                <a:extLst>
                  <a:ext uri="{FF2B5EF4-FFF2-40B4-BE49-F238E27FC236}">
                    <a16:creationId xmlns:a16="http://schemas.microsoft.com/office/drawing/2014/main" id="{D8ADB05A-824E-4EF2-B7D4-087A8A95E3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45"/>
                <a:ext cx="28" cy="103"/>
              </a:xfrm>
              <a:custGeom>
                <a:avLst/>
                <a:gdLst>
                  <a:gd name="T0" fmla="*/ 7 w 28"/>
                  <a:gd name="T1" fmla="*/ 0 h 103"/>
                  <a:gd name="T2" fmla="*/ 7 w 28"/>
                  <a:gd name="T3" fmla="*/ 14 h 103"/>
                  <a:gd name="T4" fmla="*/ 4 w 28"/>
                  <a:gd name="T5" fmla="*/ 24 h 103"/>
                  <a:gd name="T6" fmla="*/ 4 w 28"/>
                  <a:gd name="T7" fmla="*/ 38 h 103"/>
                  <a:gd name="T8" fmla="*/ 4 w 28"/>
                  <a:gd name="T9" fmla="*/ 51 h 103"/>
                  <a:gd name="T10" fmla="*/ 4 w 28"/>
                  <a:gd name="T11" fmla="*/ 65 h 103"/>
                  <a:gd name="T12" fmla="*/ 4 w 28"/>
                  <a:gd name="T13" fmla="*/ 76 h 103"/>
                  <a:gd name="T14" fmla="*/ 0 w 28"/>
                  <a:gd name="T15" fmla="*/ 89 h 103"/>
                  <a:gd name="T16" fmla="*/ 0 w 28"/>
                  <a:gd name="T17" fmla="*/ 103 h 103"/>
                  <a:gd name="T18" fmla="*/ 4 w 28"/>
                  <a:gd name="T19" fmla="*/ 103 h 103"/>
                  <a:gd name="T20" fmla="*/ 4 w 28"/>
                  <a:gd name="T21" fmla="*/ 100 h 103"/>
                  <a:gd name="T22" fmla="*/ 7 w 28"/>
                  <a:gd name="T23" fmla="*/ 100 h 103"/>
                  <a:gd name="T24" fmla="*/ 7 w 28"/>
                  <a:gd name="T25" fmla="*/ 100 h 103"/>
                  <a:gd name="T26" fmla="*/ 11 w 28"/>
                  <a:gd name="T27" fmla="*/ 96 h 103"/>
                  <a:gd name="T28" fmla="*/ 11 w 28"/>
                  <a:gd name="T29" fmla="*/ 96 h 103"/>
                  <a:gd name="T30" fmla="*/ 14 w 28"/>
                  <a:gd name="T31" fmla="*/ 96 h 103"/>
                  <a:gd name="T32" fmla="*/ 18 w 28"/>
                  <a:gd name="T33" fmla="*/ 96 h 103"/>
                  <a:gd name="T34" fmla="*/ 18 w 28"/>
                  <a:gd name="T35" fmla="*/ 93 h 103"/>
                  <a:gd name="T36" fmla="*/ 18 w 28"/>
                  <a:gd name="T37" fmla="*/ 89 h 103"/>
                  <a:gd name="T38" fmla="*/ 18 w 28"/>
                  <a:gd name="T39" fmla="*/ 86 h 103"/>
                  <a:gd name="T40" fmla="*/ 21 w 28"/>
                  <a:gd name="T41" fmla="*/ 82 h 103"/>
                  <a:gd name="T42" fmla="*/ 21 w 28"/>
                  <a:gd name="T43" fmla="*/ 79 h 103"/>
                  <a:gd name="T44" fmla="*/ 21 w 28"/>
                  <a:gd name="T45" fmla="*/ 76 h 103"/>
                  <a:gd name="T46" fmla="*/ 21 w 28"/>
                  <a:gd name="T47" fmla="*/ 72 h 103"/>
                  <a:gd name="T48" fmla="*/ 24 w 28"/>
                  <a:gd name="T49" fmla="*/ 72 h 103"/>
                  <a:gd name="T50" fmla="*/ 24 w 28"/>
                  <a:gd name="T51" fmla="*/ 62 h 103"/>
                  <a:gd name="T52" fmla="*/ 24 w 28"/>
                  <a:gd name="T53" fmla="*/ 51 h 103"/>
                  <a:gd name="T54" fmla="*/ 24 w 28"/>
                  <a:gd name="T55" fmla="*/ 45 h 103"/>
                  <a:gd name="T56" fmla="*/ 24 w 28"/>
                  <a:gd name="T57" fmla="*/ 34 h 103"/>
                  <a:gd name="T58" fmla="*/ 24 w 28"/>
                  <a:gd name="T59" fmla="*/ 27 h 103"/>
                  <a:gd name="T60" fmla="*/ 24 w 28"/>
                  <a:gd name="T61" fmla="*/ 17 h 103"/>
                  <a:gd name="T62" fmla="*/ 28 w 28"/>
                  <a:gd name="T63" fmla="*/ 10 h 103"/>
                  <a:gd name="T64" fmla="*/ 28 w 28"/>
                  <a:gd name="T65" fmla="*/ 0 h 103"/>
                  <a:gd name="T66" fmla="*/ 24 w 28"/>
                  <a:gd name="T67" fmla="*/ 0 h 103"/>
                  <a:gd name="T68" fmla="*/ 24 w 28"/>
                  <a:gd name="T69" fmla="*/ 0 h 103"/>
                  <a:gd name="T70" fmla="*/ 24 w 28"/>
                  <a:gd name="T71" fmla="*/ 0 h 103"/>
                  <a:gd name="T72" fmla="*/ 21 w 28"/>
                  <a:gd name="T73" fmla="*/ 0 h 103"/>
                  <a:gd name="T74" fmla="*/ 21 w 28"/>
                  <a:gd name="T75" fmla="*/ 0 h 103"/>
                  <a:gd name="T76" fmla="*/ 21 w 28"/>
                  <a:gd name="T77" fmla="*/ 0 h 103"/>
                  <a:gd name="T78" fmla="*/ 18 w 28"/>
                  <a:gd name="T79" fmla="*/ 0 h 103"/>
                  <a:gd name="T80" fmla="*/ 18 w 28"/>
                  <a:gd name="T81" fmla="*/ 0 h 103"/>
                  <a:gd name="T82" fmla="*/ 14 w 28"/>
                  <a:gd name="T83" fmla="*/ 0 h 103"/>
                  <a:gd name="T84" fmla="*/ 14 w 28"/>
                  <a:gd name="T85" fmla="*/ 0 h 103"/>
                  <a:gd name="T86" fmla="*/ 14 w 28"/>
                  <a:gd name="T87" fmla="*/ 0 h 103"/>
                  <a:gd name="T88" fmla="*/ 11 w 28"/>
                  <a:gd name="T89" fmla="*/ 0 h 103"/>
                  <a:gd name="T90" fmla="*/ 11 w 28"/>
                  <a:gd name="T91" fmla="*/ 0 h 103"/>
                  <a:gd name="T92" fmla="*/ 11 w 28"/>
                  <a:gd name="T93" fmla="*/ 0 h 103"/>
                  <a:gd name="T94" fmla="*/ 7 w 28"/>
                  <a:gd name="T95" fmla="*/ 0 h 103"/>
                  <a:gd name="T96" fmla="*/ 7 w 28"/>
                  <a:gd name="T97" fmla="*/ 0 h 10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8"/>
                  <a:gd name="T148" fmla="*/ 0 h 103"/>
                  <a:gd name="T149" fmla="*/ 28 w 28"/>
                  <a:gd name="T150" fmla="*/ 103 h 10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8" h="103">
                    <a:moveTo>
                      <a:pt x="7" y="0"/>
                    </a:moveTo>
                    <a:lnTo>
                      <a:pt x="7" y="14"/>
                    </a:lnTo>
                    <a:lnTo>
                      <a:pt x="4" y="24"/>
                    </a:lnTo>
                    <a:lnTo>
                      <a:pt x="4" y="38"/>
                    </a:lnTo>
                    <a:lnTo>
                      <a:pt x="4" y="51"/>
                    </a:lnTo>
                    <a:lnTo>
                      <a:pt x="4" y="65"/>
                    </a:lnTo>
                    <a:lnTo>
                      <a:pt x="4" y="76"/>
                    </a:lnTo>
                    <a:lnTo>
                      <a:pt x="0" y="89"/>
                    </a:lnTo>
                    <a:lnTo>
                      <a:pt x="0" y="103"/>
                    </a:lnTo>
                    <a:lnTo>
                      <a:pt x="4" y="103"/>
                    </a:lnTo>
                    <a:lnTo>
                      <a:pt x="4" y="100"/>
                    </a:lnTo>
                    <a:lnTo>
                      <a:pt x="7" y="100"/>
                    </a:lnTo>
                    <a:lnTo>
                      <a:pt x="11" y="96"/>
                    </a:lnTo>
                    <a:lnTo>
                      <a:pt x="14" y="96"/>
                    </a:lnTo>
                    <a:lnTo>
                      <a:pt x="18" y="96"/>
                    </a:lnTo>
                    <a:lnTo>
                      <a:pt x="18" y="93"/>
                    </a:lnTo>
                    <a:lnTo>
                      <a:pt x="18" y="89"/>
                    </a:lnTo>
                    <a:lnTo>
                      <a:pt x="18" y="86"/>
                    </a:lnTo>
                    <a:lnTo>
                      <a:pt x="21" y="82"/>
                    </a:lnTo>
                    <a:lnTo>
                      <a:pt x="21" y="79"/>
                    </a:lnTo>
                    <a:lnTo>
                      <a:pt x="21" y="76"/>
                    </a:lnTo>
                    <a:lnTo>
                      <a:pt x="21" y="72"/>
                    </a:lnTo>
                    <a:lnTo>
                      <a:pt x="24" y="72"/>
                    </a:lnTo>
                    <a:lnTo>
                      <a:pt x="24" y="62"/>
                    </a:lnTo>
                    <a:lnTo>
                      <a:pt x="24" y="51"/>
                    </a:lnTo>
                    <a:lnTo>
                      <a:pt x="24" y="45"/>
                    </a:lnTo>
                    <a:lnTo>
                      <a:pt x="24" y="34"/>
                    </a:lnTo>
                    <a:lnTo>
                      <a:pt x="24" y="27"/>
                    </a:lnTo>
                    <a:lnTo>
                      <a:pt x="24" y="17"/>
                    </a:lnTo>
                    <a:lnTo>
                      <a:pt x="28" y="10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6B5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63" name="Freeform 1392">
                <a:extLst>
                  <a:ext uri="{FF2B5EF4-FFF2-40B4-BE49-F238E27FC236}">
                    <a16:creationId xmlns:a16="http://schemas.microsoft.com/office/drawing/2014/main" id="{35A7DA8C-B284-4067-866C-3919028A4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" y="45"/>
                <a:ext cx="24" cy="100"/>
              </a:xfrm>
              <a:custGeom>
                <a:avLst/>
                <a:gdLst>
                  <a:gd name="T0" fmla="*/ 7 w 24"/>
                  <a:gd name="T1" fmla="*/ 0 h 100"/>
                  <a:gd name="T2" fmla="*/ 3 w 24"/>
                  <a:gd name="T3" fmla="*/ 14 h 100"/>
                  <a:gd name="T4" fmla="*/ 3 w 24"/>
                  <a:gd name="T5" fmla="*/ 24 h 100"/>
                  <a:gd name="T6" fmla="*/ 3 w 24"/>
                  <a:gd name="T7" fmla="*/ 38 h 100"/>
                  <a:gd name="T8" fmla="*/ 3 w 24"/>
                  <a:gd name="T9" fmla="*/ 51 h 100"/>
                  <a:gd name="T10" fmla="*/ 0 w 24"/>
                  <a:gd name="T11" fmla="*/ 62 h 100"/>
                  <a:gd name="T12" fmla="*/ 0 w 24"/>
                  <a:gd name="T13" fmla="*/ 76 h 100"/>
                  <a:gd name="T14" fmla="*/ 0 w 24"/>
                  <a:gd name="T15" fmla="*/ 89 h 100"/>
                  <a:gd name="T16" fmla="*/ 0 w 24"/>
                  <a:gd name="T17" fmla="*/ 100 h 100"/>
                  <a:gd name="T18" fmla="*/ 0 w 24"/>
                  <a:gd name="T19" fmla="*/ 100 h 100"/>
                  <a:gd name="T20" fmla="*/ 3 w 24"/>
                  <a:gd name="T21" fmla="*/ 100 h 100"/>
                  <a:gd name="T22" fmla="*/ 3 w 24"/>
                  <a:gd name="T23" fmla="*/ 100 h 100"/>
                  <a:gd name="T24" fmla="*/ 7 w 24"/>
                  <a:gd name="T25" fmla="*/ 96 h 100"/>
                  <a:gd name="T26" fmla="*/ 7 w 24"/>
                  <a:gd name="T27" fmla="*/ 96 h 100"/>
                  <a:gd name="T28" fmla="*/ 10 w 24"/>
                  <a:gd name="T29" fmla="*/ 96 h 100"/>
                  <a:gd name="T30" fmla="*/ 10 w 24"/>
                  <a:gd name="T31" fmla="*/ 96 h 100"/>
                  <a:gd name="T32" fmla="*/ 14 w 24"/>
                  <a:gd name="T33" fmla="*/ 93 h 100"/>
                  <a:gd name="T34" fmla="*/ 14 w 24"/>
                  <a:gd name="T35" fmla="*/ 93 h 100"/>
                  <a:gd name="T36" fmla="*/ 14 w 24"/>
                  <a:gd name="T37" fmla="*/ 89 h 100"/>
                  <a:gd name="T38" fmla="*/ 17 w 24"/>
                  <a:gd name="T39" fmla="*/ 86 h 100"/>
                  <a:gd name="T40" fmla="*/ 17 w 24"/>
                  <a:gd name="T41" fmla="*/ 82 h 100"/>
                  <a:gd name="T42" fmla="*/ 17 w 24"/>
                  <a:gd name="T43" fmla="*/ 79 h 100"/>
                  <a:gd name="T44" fmla="*/ 20 w 24"/>
                  <a:gd name="T45" fmla="*/ 76 h 100"/>
                  <a:gd name="T46" fmla="*/ 20 w 24"/>
                  <a:gd name="T47" fmla="*/ 72 h 100"/>
                  <a:gd name="T48" fmla="*/ 20 w 24"/>
                  <a:gd name="T49" fmla="*/ 72 h 100"/>
                  <a:gd name="T50" fmla="*/ 20 w 24"/>
                  <a:gd name="T51" fmla="*/ 62 h 100"/>
                  <a:gd name="T52" fmla="*/ 20 w 24"/>
                  <a:gd name="T53" fmla="*/ 51 h 100"/>
                  <a:gd name="T54" fmla="*/ 24 w 24"/>
                  <a:gd name="T55" fmla="*/ 45 h 100"/>
                  <a:gd name="T56" fmla="*/ 24 w 24"/>
                  <a:gd name="T57" fmla="*/ 34 h 100"/>
                  <a:gd name="T58" fmla="*/ 24 w 24"/>
                  <a:gd name="T59" fmla="*/ 27 h 100"/>
                  <a:gd name="T60" fmla="*/ 24 w 24"/>
                  <a:gd name="T61" fmla="*/ 17 h 100"/>
                  <a:gd name="T62" fmla="*/ 24 w 24"/>
                  <a:gd name="T63" fmla="*/ 7 h 100"/>
                  <a:gd name="T64" fmla="*/ 24 w 24"/>
                  <a:gd name="T65" fmla="*/ 0 h 100"/>
                  <a:gd name="T66" fmla="*/ 24 w 24"/>
                  <a:gd name="T67" fmla="*/ 0 h 100"/>
                  <a:gd name="T68" fmla="*/ 20 w 24"/>
                  <a:gd name="T69" fmla="*/ 0 h 100"/>
                  <a:gd name="T70" fmla="*/ 20 w 24"/>
                  <a:gd name="T71" fmla="*/ 0 h 100"/>
                  <a:gd name="T72" fmla="*/ 20 w 24"/>
                  <a:gd name="T73" fmla="*/ 0 h 100"/>
                  <a:gd name="T74" fmla="*/ 17 w 24"/>
                  <a:gd name="T75" fmla="*/ 0 h 100"/>
                  <a:gd name="T76" fmla="*/ 17 w 24"/>
                  <a:gd name="T77" fmla="*/ 0 h 100"/>
                  <a:gd name="T78" fmla="*/ 17 w 24"/>
                  <a:gd name="T79" fmla="*/ 0 h 100"/>
                  <a:gd name="T80" fmla="*/ 14 w 24"/>
                  <a:gd name="T81" fmla="*/ 0 h 100"/>
                  <a:gd name="T82" fmla="*/ 14 w 24"/>
                  <a:gd name="T83" fmla="*/ 0 h 100"/>
                  <a:gd name="T84" fmla="*/ 14 w 24"/>
                  <a:gd name="T85" fmla="*/ 0 h 100"/>
                  <a:gd name="T86" fmla="*/ 10 w 24"/>
                  <a:gd name="T87" fmla="*/ 0 h 100"/>
                  <a:gd name="T88" fmla="*/ 10 w 24"/>
                  <a:gd name="T89" fmla="*/ 0 h 100"/>
                  <a:gd name="T90" fmla="*/ 10 w 24"/>
                  <a:gd name="T91" fmla="*/ 0 h 100"/>
                  <a:gd name="T92" fmla="*/ 7 w 24"/>
                  <a:gd name="T93" fmla="*/ 0 h 100"/>
                  <a:gd name="T94" fmla="*/ 7 w 24"/>
                  <a:gd name="T95" fmla="*/ 0 h 100"/>
                  <a:gd name="T96" fmla="*/ 7 w 24"/>
                  <a:gd name="T97" fmla="*/ 0 h 10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"/>
                  <a:gd name="T148" fmla="*/ 0 h 100"/>
                  <a:gd name="T149" fmla="*/ 24 w 24"/>
                  <a:gd name="T150" fmla="*/ 100 h 10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" h="100">
                    <a:moveTo>
                      <a:pt x="7" y="0"/>
                    </a:moveTo>
                    <a:lnTo>
                      <a:pt x="3" y="14"/>
                    </a:lnTo>
                    <a:lnTo>
                      <a:pt x="3" y="24"/>
                    </a:lnTo>
                    <a:lnTo>
                      <a:pt x="3" y="38"/>
                    </a:lnTo>
                    <a:lnTo>
                      <a:pt x="3" y="51"/>
                    </a:lnTo>
                    <a:lnTo>
                      <a:pt x="0" y="62"/>
                    </a:lnTo>
                    <a:lnTo>
                      <a:pt x="0" y="76"/>
                    </a:lnTo>
                    <a:lnTo>
                      <a:pt x="0" y="89"/>
                    </a:lnTo>
                    <a:lnTo>
                      <a:pt x="0" y="100"/>
                    </a:lnTo>
                    <a:lnTo>
                      <a:pt x="3" y="100"/>
                    </a:lnTo>
                    <a:lnTo>
                      <a:pt x="7" y="96"/>
                    </a:lnTo>
                    <a:lnTo>
                      <a:pt x="10" y="96"/>
                    </a:lnTo>
                    <a:lnTo>
                      <a:pt x="14" y="93"/>
                    </a:lnTo>
                    <a:lnTo>
                      <a:pt x="14" y="89"/>
                    </a:lnTo>
                    <a:lnTo>
                      <a:pt x="17" y="86"/>
                    </a:lnTo>
                    <a:lnTo>
                      <a:pt x="17" y="82"/>
                    </a:lnTo>
                    <a:lnTo>
                      <a:pt x="17" y="79"/>
                    </a:lnTo>
                    <a:lnTo>
                      <a:pt x="20" y="76"/>
                    </a:lnTo>
                    <a:lnTo>
                      <a:pt x="20" y="72"/>
                    </a:lnTo>
                    <a:lnTo>
                      <a:pt x="20" y="62"/>
                    </a:lnTo>
                    <a:lnTo>
                      <a:pt x="20" y="51"/>
                    </a:lnTo>
                    <a:lnTo>
                      <a:pt x="24" y="45"/>
                    </a:lnTo>
                    <a:lnTo>
                      <a:pt x="24" y="34"/>
                    </a:lnTo>
                    <a:lnTo>
                      <a:pt x="24" y="27"/>
                    </a:lnTo>
                    <a:lnTo>
                      <a:pt x="24" y="17"/>
                    </a:lnTo>
                    <a:lnTo>
                      <a:pt x="24" y="7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6D60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64" name="Freeform 1393">
                <a:extLst>
                  <a:ext uri="{FF2B5EF4-FFF2-40B4-BE49-F238E27FC236}">
                    <a16:creationId xmlns:a16="http://schemas.microsoft.com/office/drawing/2014/main" id="{05569690-6D66-4548-940E-3B188FEB8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" y="45"/>
                <a:ext cx="24" cy="100"/>
              </a:xfrm>
              <a:custGeom>
                <a:avLst/>
                <a:gdLst>
                  <a:gd name="T0" fmla="*/ 4 w 24"/>
                  <a:gd name="T1" fmla="*/ 0 h 100"/>
                  <a:gd name="T2" fmla="*/ 4 w 24"/>
                  <a:gd name="T3" fmla="*/ 10 h 100"/>
                  <a:gd name="T4" fmla="*/ 4 w 24"/>
                  <a:gd name="T5" fmla="*/ 24 h 100"/>
                  <a:gd name="T6" fmla="*/ 4 w 24"/>
                  <a:gd name="T7" fmla="*/ 38 h 100"/>
                  <a:gd name="T8" fmla="*/ 4 w 24"/>
                  <a:gd name="T9" fmla="*/ 48 h 100"/>
                  <a:gd name="T10" fmla="*/ 0 w 24"/>
                  <a:gd name="T11" fmla="*/ 62 h 100"/>
                  <a:gd name="T12" fmla="*/ 0 w 24"/>
                  <a:gd name="T13" fmla="*/ 76 h 100"/>
                  <a:gd name="T14" fmla="*/ 0 w 24"/>
                  <a:gd name="T15" fmla="*/ 86 h 100"/>
                  <a:gd name="T16" fmla="*/ 0 w 24"/>
                  <a:gd name="T17" fmla="*/ 100 h 100"/>
                  <a:gd name="T18" fmla="*/ 0 w 24"/>
                  <a:gd name="T19" fmla="*/ 100 h 100"/>
                  <a:gd name="T20" fmla="*/ 4 w 24"/>
                  <a:gd name="T21" fmla="*/ 100 h 100"/>
                  <a:gd name="T22" fmla="*/ 4 w 24"/>
                  <a:gd name="T23" fmla="*/ 96 h 100"/>
                  <a:gd name="T24" fmla="*/ 4 w 24"/>
                  <a:gd name="T25" fmla="*/ 96 h 100"/>
                  <a:gd name="T26" fmla="*/ 7 w 24"/>
                  <a:gd name="T27" fmla="*/ 96 h 100"/>
                  <a:gd name="T28" fmla="*/ 7 w 24"/>
                  <a:gd name="T29" fmla="*/ 96 h 100"/>
                  <a:gd name="T30" fmla="*/ 11 w 24"/>
                  <a:gd name="T31" fmla="*/ 93 h 100"/>
                  <a:gd name="T32" fmla="*/ 11 w 24"/>
                  <a:gd name="T33" fmla="*/ 93 h 100"/>
                  <a:gd name="T34" fmla="*/ 14 w 24"/>
                  <a:gd name="T35" fmla="*/ 89 h 100"/>
                  <a:gd name="T36" fmla="*/ 14 w 24"/>
                  <a:gd name="T37" fmla="*/ 89 h 100"/>
                  <a:gd name="T38" fmla="*/ 14 w 24"/>
                  <a:gd name="T39" fmla="*/ 86 h 100"/>
                  <a:gd name="T40" fmla="*/ 17 w 24"/>
                  <a:gd name="T41" fmla="*/ 82 h 100"/>
                  <a:gd name="T42" fmla="*/ 17 w 24"/>
                  <a:gd name="T43" fmla="*/ 79 h 100"/>
                  <a:gd name="T44" fmla="*/ 17 w 24"/>
                  <a:gd name="T45" fmla="*/ 76 h 100"/>
                  <a:gd name="T46" fmla="*/ 17 w 24"/>
                  <a:gd name="T47" fmla="*/ 72 h 100"/>
                  <a:gd name="T48" fmla="*/ 21 w 24"/>
                  <a:gd name="T49" fmla="*/ 69 h 100"/>
                  <a:gd name="T50" fmla="*/ 21 w 24"/>
                  <a:gd name="T51" fmla="*/ 62 h 100"/>
                  <a:gd name="T52" fmla="*/ 21 w 24"/>
                  <a:gd name="T53" fmla="*/ 51 h 100"/>
                  <a:gd name="T54" fmla="*/ 21 w 24"/>
                  <a:gd name="T55" fmla="*/ 45 h 100"/>
                  <a:gd name="T56" fmla="*/ 21 w 24"/>
                  <a:gd name="T57" fmla="*/ 34 h 100"/>
                  <a:gd name="T58" fmla="*/ 21 w 24"/>
                  <a:gd name="T59" fmla="*/ 27 h 100"/>
                  <a:gd name="T60" fmla="*/ 24 w 24"/>
                  <a:gd name="T61" fmla="*/ 17 h 100"/>
                  <a:gd name="T62" fmla="*/ 24 w 24"/>
                  <a:gd name="T63" fmla="*/ 7 h 100"/>
                  <a:gd name="T64" fmla="*/ 24 w 24"/>
                  <a:gd name="T65" fmla="*/ 0 h 100"/>
                  <a:gd name="T66" fmla="*/ 24 w 24"/>
                  <a:gd name="T67" fmla="*/ 0 h 100"/>
                  <a:gd name="T68" fmla="*/ 21 w 24"/>
                  <a:gd name="T69" fmla="*/ 0 h 100"/>
                  <a:gd name="T70" fmla="*/ 21 w 24"/>
                  <a:gd name="T71" fmla="*/ 0 h 100"/>
                  <a:gd name="T72" fmla="*/ 17 w 24"/>
                  <a:gd name="T73" fmla="*/ 0 h 100"/>
                  <a:gd name="T74" fmla="*/ 17 w 24"/>
                  <a:gd name="T75" fmla="*/ 0 h 100"/>
                  <a:gd name="T76" fmla="*/ 17 w 24"/>
                  <a:gd name="T77" fmla="*/ 0 h 100"/>
                  <a:gd name="T78" fmla="*/ 14 w 24"/>
                  <a:gd name="T79" fmla="*/ 0 h 100"/>
                  <a:gd name="T80" fmla="*/ 14 w 24"/>
                  <a:gd name="T81" fmla="*/ 0 h 100"/>
                  <a:gd name="T82" fmla="*/ 14 w 24"/>
                  <a:gd name="T83" fmla="*/ 0 h 100"/>
                  <a:gd name="T84" fmla="*/ 14 w 24"/>
                  <a:gd name="T85" fmla="*/ 0 h 100"/>
                  <a:gd name="T86" fmla="*/ 11 w 24"/>
                  <a:gd name="T87" fmla="*/ 0 h 100"/>
                  <a:gd name="T88" fmla="*/ 11 w 24"/>
                  <a:gd name="T89" fmla="*/ 0 h 100"/>
                  <a:gd name="T90" fmla="*/ 7 w 24"/>
                  <a:gd name="T91" fmla="*/ 0 h 100"/>
                  <a:gd name="T92" fmla="*/ 7 w 24"/>
                  <a:gd name="T93" fmla="*/ 0 h 100"/>
                  <a:gd name="T94" fmla="*/ 7 w 24"/>
                  <a:gd name="T95" fmla="*/ 0 h 100"/>
                  <a:gd name="T96" fmla="*/ 4 w 24"/>
                  <a:gd name="T97" fmla="*/ 0 h 10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"/>
                  <a:gd name="T148" fmla="*/ 0 h 100"/>
                  <a:gd name="T149" fmla="*/ 24 w 24"/>
                  <a:gd name="T150" fmla="*/ 100 h 10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" h="100">
                    <a:moveTo>
                      <a:pt x="4" y="0"/>
                    </a:moveTo>
                    <a:lnTo>
                      <a:pt x="4" y="10"/>
                    </a:lnTo>
                    <a:lnTo>
                      <a:pt x="4" y="24"/>
                    </a:lnTo>
                    <a:lnTo>
                      <a:pt x="4" y="38"/>
                    </a:lnTo>
                    <a:lnTo>
                      <a:pt x="4" y="48"/>
                    </a:lnTo>
                    <a:lnTo>
                      <a:pt x="0" y="62"/>
                    </a:lnTo>
                    <a:lnTo>
                      <a:pt x="0" y="76"/>
                    </a:lnTo>
                    <a:lnTo>
                      <a:pt x="0" y="86"/>
                    </a:lnTo>
                    <a:lnTo>
                      <a:pt x="0" y="100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7" y="96"/>
                    </a:lnTo>
                    <a:lnTo>
                      <a:pt x="11" y="93"/>
                    </a:lnTo>
                    <a:lnTo>
                      <a:pt x="14" y="89"/>
                    </a:lnTo>
                    <a:lnTo>
                      <a:pt x="14" y="86"/>
                    </a:lnTo>
                    <a:lnTo>
                      <a:pt x="17" y="82"/>
                    </a:lnTo>
                    <a:lnTo>
                      <a:pt x="17" y="79"/>
                    </a:lnTo>
                    <a:lnTo>
                      <a:pt x="17" y="76"/>
                    </a:lnTo>
                    <a:lnTo>
                      <a:pt x="17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1" y="51"/>
                    </a:lnTo>
                    <a:lnTo>
                      <a:pt x="21" y="45"/>
                    </a:lnTo>
                    <a:lnTo>
                      <a:pt x="21" y="34"/>
                    </a:lnTo>
                    <a:lnTo>
                      <a:pt x="21" y="27"/>
                    </a:lnTo>
                    <a:lnTo>
                      <a:pt x="24" y="17"/>
                    </a:lnTo>
                    <a:lnTo>
                      <a:pt x="24" y="7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063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65" name="Freeform 1394">
                <a:extLst>
                  <a:ext uri="{FF2B5EF4-FFF2-40B4-BE49-F238E27FC236}">
                    <a16:creationId xmlns:a16="http://schemas.microsoft.com/office/drawing/2014/main" id="{76A18268-4775-488E-A982-2E63052D7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" y="45"/>
                <a:ext cx="24" cy="100"/>
              </a:xfrm>
              <a:custGeom>
                <a:avLst/>
                <a:gdLst>
                  <a:gd name="T0" fmla="*/ 7 w 24"/>
                  <a:gd name="T1" fmla="*/ 0 h 100"/>
                  <a:gd name="T2" fmla="*/ 7 w 24"/>
                  <a:gd name="T3" fmla="*/ 10 h 100"/>
                  <a:gd name="T4" fmla="*/ 7 w 24"/>
                  <a:gd name="T5" fmla="*/ 24 h 100"/>
                  <a:gd name="T6" fmla="*/ 4 w 24"/>
                  <a:gd name="T7" fmla="*/ 38 h 100"/>
                  <a:gd name="T8" fmla="*/ 4 w 24"/>
                  <a:gd name="T9" fmla="*/ 48 h 100"/>
                  <a:gd name="T10" fmla="*/ 4 w 24"/>
                  <a:gd name="T11" fmla="*/ 62 h 100"/>
                  <a:gd name="T12" fmla="*/ 4 w 24"/>
                  <a:gd name="T13" fmla="*/ 76 h 100"/>
                  <a:gd name="T14" fmla="*/ 4 w 24"/>
                  <a:gd name="T15" fmla="*/ 86 h 100"/>
                  <a:gd name="T16" fmla="*/ 0 w 24"/>
                  <a:gd name="T17" fmla="*/ 100 h 100"/>
                  <a:gd name="T18" fmla="*/ 4 w 24"/>
                  <a:gd name="T19" fmla="*/ 100 h 100"/>
                  <a:gd name="T20" fmla="*/ 4 w 24"/>
                  <a:gd name="T21" fmla="*/ 100 h 100"/>
                  <a:gd name="T22" fmla="*/ 7 w 24"/>
                  <a:gd name="T23" fmla="*/ 96 h 100"/>
                  <a:gd name="T24" fmla="*/ 7 w 24"/>
                  <a:gd name="T25" fmla="*/ 96 h 100"/>
                  <a:gd name="T26" fmla="*/ 7 w 24"/>
                  <a:gd name="T27" fmla="*/ 96 h 100"/>
                  <a:gd name="T28" fmla="*/ 11 w 24"/>
                  <a:gd name="T29" fmla="*/ 96 h 100"/>
                  <a:gd name="T30" fmla="*/ 11 w 24"/>
                  <a:gd name="T31" fmla="*/ 93 h 100"/>
                  <a:gd name="T32" fmla="*/ 14 w 24"/>
                  <a:gd name="T33" fmla="*/ 93 h 100"/>
                  <a:gd name="T34" fmla="*/ 14 w 24"/>
                  <a:gd name="T35" fmla="*/ 89 h 100"/>
                  <a:gd name="T36" fmla="*/ 14 w 24"/>
                  <a:gd name="T37" fmla="*/ 89 h 100"/>
                  <a:gd name="T38" fmla="*/ 17 w 24"/>
                  <a:gd name="T39" fmla="*/ 86 h 100"/>
                  <a:gd name="T40" fmla="*/ 17 w 24"/>
                  <a:gd name="T41" fmla="*/ 82 h 100"/>
                  <a:gd name="T42" fmla="*/ 17 w 24"/>
                  <a:gd name="T43" fmla="*/ 79 h 100"/>
                  <a:gd name="T44" fmla="*/ 21 w 24"/>
                  <a:gd name="T45" fmla="*/ 76 h 100"/>
                  <a:gd name="T46" fmla="*/ 21 w 24"/>
                  <a:gd name="T47" fmla="*/ 72 h 100"/>
                  <a:gd name="T48" fmla="*/ 21 w 24"/>
                  <a:gd name="T49" fmla="*/ 72 h 100"/>
                  <a:gd name="T50" fmla="*/ 21 w 24"/>
                  <a:gd name="T51" fmla="*/ 62 h 100"/>
                  <a:gd name="T52" fmla="*/ 21 w 24"/>
                  <a:gd name="T53" fmla="*/ 51 h 100"/>
                  <a:gd name="T54" fmla="*/ 24 w 24"/>
                  <a:gd name="T55" fmla="*/ 45 h 100"/>
                  <a:gd name="T56" fmla="*/ 24 w 24"/>
                  <a:gd name="T57" fmla="*/ 34 h 100"/>
                  <a:gd name="T58" fmla="*/ 24 w 24"/>
                  <a:gd name="T59" fmla="*/ 27 h 100"/>
                  <a:gd name="T60" fmla="*/ 24 w 24"/>
                  <a:gd name="T61" fmla="*/ 17 h 100"/>
                  <a:gd name="T62" fmla="*/ 24 w 24"/>
                  <a:gd name="T63" fmla="*/ 7 h 100"/>
                  <a:gd name="T64" fmla="*/ 24 w 24"/>
                  <a:gd name="T65" fmla="*/ 0 h 100"/>
                  <a:gd name="T66" fmla="*/ 24 w 24"/>
                  <a:gd name="T67" fmla="*/ 0 h 100"/>
                  <a:gd name="T68" fmla="*/ 24 w 24"/>
                  <a:gd name="T69" fmla="*/ 0 h 100"/>
                  <a:gd name="T70" fmla="*/ 21 w 24"/>
                  <a:gd name="T71" fmla="*/ 0 h 100"/>
                  <a:gd name="T72" fmla="*/ 21 w 24"/>
                  <a:gd name="T73" fmla="*/ 0 h 100"/>
                  <a:gd name="T74" fmla="*/ 21 w 24"/>
                  <a:gd name="T75" fmla="*/ 0 h 100"/>
                  <a:gd name="T76" fmla="*/ 17 w 24"/>
                  <a:gd name="T77" fmla="*/ 0 h 100"/>
                  <a:gd name="T78" fmla="*/ 17 w 24"/>
                  <a:gd name="T79" fmla="*/ 0 h 100"/>
                  <a:gd name="T80" fmla="*/ 17 w 24"/>
                  <a:gd name="T81" fmla="*/ 0 h 100"/>
                  <a:gd name="T82" fmla="*/ 14 w 24"/>
                  <a:gd name="T83" fmla="*/ 0 h 100"/>
                  <a:gd name="T84" fmla="*/ 14 w 24"/>
                  <a:gd name="T85" fmla="*/ 0 h 100"/>
                  <a:gd name="T86" fmla="*/ 14 w 24"/>
                  <a:gd name="T87" fmla="*/ 0 h 100"/>
                  <a:gd name="T88" fmla="*/ 11 w 24"/>
                  <a:gd name="T89" fmla="*/ 0 h 100"/>
                  <a:gd name="T90" fmla="*/ 11 w 24"/>
                  <a:gd name="T91" fmla="*/ 0 h 100"/>
                  <a:gd name="T92" fmla="*/ 11 w 24"/>
                  <a:gd name="T93" fmla="*/ 0 h 100"/>
                  <a:gd name="T94" fmla="*/ 7 w 24"/>
                  <a:gd name="T95" fmla="*/ 0 h 100"/>
                  <a:gd name="T96" fmla="*/ 7 w 24"/>
                  <a:gd name="T97" fmla="*/ 0 h 10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"/>
                  <a:gd name="T148" fmla="*/ 0 h 100"/>
                  <a:gd name="T149" fmla="*/ 24 w 24"/>
                  <a:gd name="T150" fmla="*/ 100 h 10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" h="100">
                    <a:moveTo>
                      <a:pt x="7" y="0"/>
                    </a:moveTo>
                    <a:lnTo>
                      <a:pt x="7" y="10"/>
                    </a:lnTo>
                    <a:lnTo>
                      <a:pt x="7" y="24"/>
                    </a:lnTo>
                    <a:lnTo>
                      <a:pt x="4" y="38"/>
                    </a:lnTo>
                    <a:lnTo>
                      <a:pt x="4" y="48"/>
                    </a:lnTo>
                    <a:lnTo>
                      <a:pt x="4" y="62"/>
                    </a:lnTo>
                    <a:lnTo>
                      <a:pt x="4" y="76"/>
                    </a:lnTo>
                    <a:lnTo>
                      <a:pt x="4" y="86"/>
                    </a:lnTo>
                    <a:lnTo>
                      <a:pt x="0" y="100"/>
                    </a:lnTo>
                    <a:lnTo>
                      <a:pt x="4" y="100"/>
                    </a:lnTo>
                    <a:lnTo>
                      <a:pt x="7" y="96"/>
                    </a:lnTo>
                    <a:lnTo>
                      <a:pt x="11" y="96"/>
                    </a:lnTo>
                    <a:lnTo>
                      <a:pt x="11" y="93"/>
                    </a:lnTo>
                    <a:lnTo>
                      <a:pt x="14" y="93"/>
                    </a:lnTo>
                    <a:lnTo>
                      <a:pt x="14" y="89"/>
                    </a:lnTo>
                    <a:lnTo>
                      <a:pt x="17" y="86"/>
                    </a:lnTo>
                    <a:lnTo>
                      <a:pt x="17" y="82"/>
                    </a:lnTo>
                    <a:lnTo>
                      <a:pt x="17" y="79"/>
                    </a:lnTo>
                    <a:lnTo>
                      <a:pt x="21" y="76"/>
                    </a:lnTo>
                    <a:lnTo>
                      <a:pt x="21" y="72"/>
                    </a:lnTo>
                    <a:lnTo>
                      <a:pt x="21" y="62"/>
                    </a:lnTo>
                    <a:lnTo>
                      <a:pt x="21" y="51"/>
                    </a:lnTo>
                    <a:lnTo>
                      <a:pt x="24" y="45"/>
                    </a:lnTo>
                    <a:lnTo>
                      <a:pt x="24" y="34"/>
                    </a:lnTo>
                    <a:lnTo>
                      <a:pt x="24" y="27"/>
                    </a:lnTo>
                    <a:lnTo>
                      <a:pt x="24" y="17"/>
                    </a:lnTo>
                    <a:lnTo>
                      <a:pt x="24" y="7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568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66" name="Freeform 1395">
                <a:extLst>
                  <a:ext uri="{FF2B5EF4-FFF2-40B4-BE49-F238E27FC236}">
                    <a16:creationId xmlns:a16="http://schemas.microsoft.com/office/drawing/2014/main" id="{E716A49D-4534-466A-B714-D10992667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" y="45"/>
                <a:ext cx="24" cy="100"/>
              </a:xfrm>
              <a:custGeom>
                <a:avLst/>
                <a:gdLst>
                  <a:gd name="T0" fmla="*/ 7 w 24"/>
                  <a:gd name="T1" fmla="*/ 0 h 100"/>
                  <a:gd name="T2" fmla="*/ 0 w 24"/>
                  <a:gd name="T3" fmla="*/ 100 h 100"/>
                  <a:gd name="T4" fmla="*/ 10 w 24"/>
                  <a:gd name="T5" fmla="*/ 93 h 100"/>
                  <a:gd name="T6" fmla="*/ 20 w 24"/>
                  <a:gd name="T7" fmla="*/ 72 h 100"/>
                  <a:gd name="T8" fmla="*/ 24 w 24"/>
                  <a:gd name="T9" fmla="*/ 0 h 100"/>
                  <a:gd name="T10" fmla="*/ 7 w 24"/>
                  <a:gd name="T11" fmla="*/ 0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"/>
                  <a:gd name="T19" fmla="*/ 0 h 100"/>
                  <a:gd name="T20" fmla="*/ 24 w 24"/>
                  <a:gd name="T21" fmla="*/ 100 h 1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" h="100">
                    <a:moveTo>
                      <a:pt x="7" y="0"/>
                    </a:moveTo>
                    <a:lnTo>
                      <a:pt x="0" y="100"/>
                    </a:lnTo>
                    <a:lnTo>
                      <a:pt x="10" y="93"/>
                    </a:lnTo>
                    <a:lnTo>
                      <a:pt x="20" y="72"/>
                    </a:lnTo>
                    <a:lnTo>
                      <a:pt x="24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76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67" name="Freeform 1396">
                <a:extLst>
                  <a:ext uri="{FF2B5EF4-FFF2-40B4-BE49-F238E27FC236}">
                    <a16:creationId xmlns:a16="http://schemas.microsoft.com/office/drawing/2014/main" id="{749D5701-53CA-47C0-B7CA-EBF2FA93D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" y="31"/>
                <a:ext cx="21" cy="7"/>
              </a:xfrm>
              <a:custGeom>
                <a:avLst/>
                <a:gdLst>
                  <a:gd name="T0" fmla="*/ 0 w 21"/>
                  <a:gd name="T1" fmla="*/ 0 h 7"/>
                  <a:gd name="T2" fmla="*/ 21 w 21"/>
                  <a:gd name="T3" fmla="*/ 3 h 7"/>
                  <a:gd name="T4" fmla="*/ 0 w 21"/>
                  <a:gd name="T5" fmla="*/ 7 h 7"/>
                  <a:gd name="T6" fmla="*/ 0 w 21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7"/>
                  <a:gd name="T14" fmla="*/ 21 w 2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7">
                    <a:moveTo>
                      <a:pt x="0" y="0"/>
                    </a:moveTo>
                    <a:lnTo>
                      <a:pt x="21" y="3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23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68" name="Freeform 1397">
                <a:extLst>
                  <a:ext uri="{FF2B5EF4-FFF2-40B4-BE49-F238E27FC236}">
                    <a16:creationId xmlns:a16="http://schemas.microsoft.com/office/drawing/2014/main" id="{025A5361-EF0D-4E86-9247-51165902D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" y="48"/>
                <a:ext cx="27" cy="4"/>
              </a:xfrm>
              <a:custGeom>
                <a:avLst/>
                <a:gdLst>
                  <a:gd name="T0" fmla="*/ 0 w 27"/>
                  <a:gd name="T1" fmla="*/ 0 h 4"/>
                  <a:gd name="T2" fmla="*/ 27 w 27"/>
                  <a:gd name="T3" fmla="*/ 4 h 4"/>
                  <a:gd name="T4" fmla="*/ 27 w 27"/>
                  <a:gd name="T5" fmla="*/ 4 h 4"/>
                  <a:gd name="T6" fmla="*/ 0 w 27"/>
                  <a:gd name="T7" fmla="*/ 4 h 4"/>
                  <a:gd name="T8" fmla="*/ 0 w 27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4"/>
                  <a:gd name="T17" fmla="*/ 27 w 2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4">
                    <a:moveTo>
                      <a:pt x="0" y="0"/>
                    </a:moveTo>
                    <a:lnTo>
                      <a:pt x="27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23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69" name="Rectangle 1398">
                <a:extLst>
                  <a:ext uri="{FF2B5EF4-FFF2-40B4-BE49-F238E27FC236}">
                    <a16:creationId xmlns:a16="http://schemas.microsoft.com/office/drawing/2014/main" id="{24E9EB1B-5066-46EE-BD72-021FC3B90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" y="62"/>
                <a:ext cx="27" cy="3"/>
              </a:xfrm>
              <a:prstGeom prst="rect">
                <a:avLst/>
              </a:prstGeom>
              <a:solidFill>
                <a:srgbClr val="3023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70" name="Freeform 1399">
                <a:extLst>
                  <a:ext uri="{FF2B5EF4-FFF2-40B4-BE49-F238E27FC236}">
                    <a16:creationId xmlns:a16="http://schemas.microsoft.com/office/drawing/2014/main" id="{4F6EF2CF-64AA-4600-BCC2-8A279F53B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" y="52"/>
                <a:ext cx="27" cy="3"/>
              </a:xfrm>
              <a:custGeom>
                <a:avLst/>
                <a:gdLst>
                  <a:gd name="T0" fmla="*/ 3 w 27"/>
                  <a:gd name="T1" fmla="*/ 0 h 3"/>
                  <a:gd name="T2" fmla="*/ 27 w 27"/>
                  <a:gd name="T3" fmla="*/ 0 h 3"/>
                  <a:gd name="T4" fmla="*/ 27 w 27"/>
                  <a:gd name="T5" fmla="*/ 3 h 3"/>
                  <a:gd name="T6" fmla="*/ 0 w 27"/>
                  <a:gd name="T7" fmla="*/ 3 h 3"/>
                  <a:gd name="T8" fmla="*/ 3 w 2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3"/>
                  <a:gd name="T17" fmla="*/ 27 w 2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3">
                    <a:moveTo>
                      <a:pt x="3" y="0"/>
                    </a:moveTo>
                    <a:lnTo>
                      <a:pt x="27" y="0"/>
                    </a:lnTo>
                    <a:lnTo>
                      <a:pt x="27" y="3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3023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71" name="Rectangle 1400">
                <a:extLst>
                  <a:ext uri="{FF2B5EF4-FFF2-40B4-BE49-F238E27FC236}">
                    <a16:creationId xmlns:a16="http://schemas.microsoft.com/office/drawing/2014/main" id="{7F657145-DE98-4034-AADC-E7A5DF7EE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" y="65"/>
                <a:ext cx="27" cy="1"/>
              </a:xfrm>
              <a:prstGeom prst="rect">
                <a:avLst/>
              </a:prstGeom>
              <a:solidFill>
                <a:srgbClr val="3023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72" name="Rectangle 1401">
                <a:extLst>
                  <a:ext uri="{FF2B5EF4-FFF2-40B4-BE49-F238E27FC236}">
                    <a16:creationId xmlns:a16="http://schemas.microsoft.com/office/drawing/2014/main" id="{EC013D26-182D-46D3-A16B-8CA0F10FD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" y="55"/>
                <a:ext cx="27" cy="1"/>
              </a:xfrm>
              <a:prstGeom prst="rect">
                <a:avLst/>
              </a:prstGeom>
              <a:solidFill>
                <a:srgbClr val="3023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73" name="Rectangle 1402">
                <a:extLst>
                  <a:ext uri="{FF2B5EF4-FFF2-40B4-BE49-F238E27FC236}">
                    <a16:creationId xmlns:a16="http://schemas.microsoft.com/office/drawing/2014/main" id="{A9C260BA-5A8C-49F4-A673-B10128CD40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" y="69"/>
                <a:ext cx="27" cy="1"/>
              </a:xfrm>
              <a:prstGeom prst="rect">
                <a:avLst/>
              </a:prstGeom>
              <a:solidFill>
                <a:srgbClr val="3023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74" name="Rectangle 1403">
                <a:extLst>
                  <a:ext uri="{FF2B5EF4-FFF2-40B4-BE49-F238E27FC236}">
                    <a16:creationId xmlns:a16="http://schemas.microsoft.com/office/drawing/2014/main" id="{D72E8AF0-AD2D-4E91-9D47-B03FC507F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" y="59"/>
                <a:ext cx="27" cy="1"/>
              </a:xfrm>
              <a:prstGeom prst="rect">
                <a:avLst/>
              </a:prstGeom>
              <a:solidFill>
                <a:srgbClr val="3023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75" name="Freeform 1404">
                <a:extLst>
                  <a:ext uri="{FF2B5EF4-FFF2-40B4-BE49-F238E27FC236}">
                    <a16:creationId xmlns:a16="http://schemas.microsoft.com/office/drawing/2014/main" id="{16EEDE33-DBAE-43AC-A94B-DC2E2F4EE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" y="69"/>
                <a:ext cx="27" cy="3"/>
              </a:xfrm>
              <a:custGeom>
                <a:avLst/>
                <a:gdLst>
                  <a:gd name="T0" fmla="*/ 0 w 27"/>
                  <a:gd name="T1" fmla="*/ 0 h 3"/>
                  <a:gd name="T2" fmla="*/ 27 w 27"/>
                  <a:gd name="T3" fmla="*/ 3 h 3"/>
                  <a:gd name="T4" fmla="*/ 27 w 27"/>
                  <a:gd name="T5" fmla="*/ 3 h 3"/>
                  <a:gd name="T6" fmla="*/ 0 w 27"/>
                  <a:gd name="T7" fmla="*/ 3 h 3"/>
                  <a:gd name="T8" fmla="*/ 0 w 2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3"/>
                  <a:gd name="T17" fmla="*/ 27 w 2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3">
                    <a:moveTo>
                      <a:pt x="0" y="0"/>
                    </a:moveTo>
                    <a:lnTo>
                      <a:pt x="27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23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76" name="Rectangle 1405">
                <a:extLst>
                  <a:ext uri="{FF2B5EF4-FFF2-40B4-BE49-F238E27FC236}">
                    <a16:creationId xmlns:a16="http://schemas.microsoft.com/office/drawing/2014/main" id="{63F348BD-F492-4EEB-8489-BA77B6D1E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" y="59"/>
                <a:ext cx="27" cy="3"/>
              </a:xfrm>
              <a:prstGeom prst="rect">
                <a:avLst/>
              </a:prstGeom>
              <a:solidFill>
                <a:srgbClr val="3023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77" name="Rectangle 1406">
                <a:extLst>
                  <a:ext uri="{FF2B5EF4-FFF2-40B4-BE49-F238E27FC236}">
                    <a16:creationId xmlns:a16="http://schemas.microsoft.com/office/drawing/2014/main" id="{0845B8BE-D1F9-4C2A-AF6C-6F3369B60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" y="72"/>
                <a:ext cx="27" cy="4"/>
              </a:xfrm>
              <a:prstGeom prst="rect">
                <a:avLst/>
              </a:prstGeom>
              <a:solidFill>
                <a:srgbClr val="3023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78" name="Freeform 1407">
                <a:extLst>
                  <a:ext uri="{FF2B5EF4-FFF2-40B4-BE49-F238E27FC236}">
                    <a16:creationId xmlns:a16="http://schemas.microsoft.com/office/drawing/2014/main" id="{E2699ADA-7CAD-4F1A-BFAA-53A122786C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" y="159"/>
                <a:ext cx="63" cy="34"/>
              </a:xfrm>
              <a:custGeom>
                <a:avLst/>
                <a:gdLst>
                  <a:gd name="T0" fmla="*/ 4 w 63"/>
                  <a:gd name="T1" fmla="*/ 0 h 34"/>
                  <a:gd name="T2" fmla="*/ 7 w 63"/>
                  <a:gd name="T3" fmla="*/ 6 h 34"/>
                  <a:gd name="T4" fmla="*/ 11 w 63"/>
                  <a:gd name="T5" fmla="*/ 10 h 34"/>
                  <a:gd name="T6" fmla="*/ 14 w 63"/>
                  <a:gd name="T7" fmla="*/ 10 h 34"/>
                  <a:gd name="T8" fmla="*/ 18 w 63"/>
                  <a:gd name="T9" fmla="*/ 13 h 34"/>
                  <a:gd name="T10" fmla="*/ 21 w 63"/>
                  <a:gd name="T11" fmla="*/ 17 h 34"/>
                  <a:gd name="T12" fmla="*/ 25 w 63"/>
                  <a:gd name="T13" fmla="*/ 17 h 34"/>
                  <a:gd name="T14" fmla="*/ 28 w 63"/>
                  <a:gd name="T15" fmla="*/ 20 h 34"/>
                  <a:gd name="T16" fmla="*/ 32 w 63"/>
                  <a:gd name="T17" fmla="*/ 20 h 34"/>
                  <a:gd name="T18" fmla="*/ 35 w 63"/>
                  <a:gd name="T19" fmla="*/ 20 h 34"/>
                  <a:gd name="T20" fmla="*/ 38 w 63"/>
                  <a:gd name="T21" fmla="*/ 20 h 34"/>
                  <a:gd name="T22" fmla="*/ 42 w 63"/>
                  <a:gd name="T23" fmla="*/ 20 h 34"/>
                  <a:gd name="T24" fmla="*/ 45 w 63"/>
                  <a:gd name="T25" fmla="*/ 20 h 34"/>
                  <a:gd name="T26" fmla="*/ 49 w 63"/>
                  <a:gd name="T27" fmla="*/ 20 h 34"/>
                  <a:gd name="T28" fmla="*/ 52 w 63"/>
                  <a:gd name="T29" fmla="*/ 20 h 34"/>
                  <a:gd name="T30" fmla="*/ 56 w 63"/>
                  <a:gd name="T31" fmla="*/ 20 h 34"/>
                  <a:gd name="T32" fmla="*/ 59 w 63"/>
                  <a:gd name="T33" fmla="*/ 17 h 34"/>
                  <a:gd name="T34" fmla="*/ 63 w 63"/>
                  <a:gd name="T35" fmla="*/ 20 h 34"/>
                  <a:gd name="T36" fmla="*/ 63 w 63"/>
                  <a:gd name="T37" fmla="*/ 20 h 34"/>
                  <a:gd name="T38" fmla="*/ 63 w 63"/>
                  <a:gd name="T39" fmla="*/ 24 h 34"/>
                  <a:gd name="T40" fmla="*/ 63 w 63"/>
                  <a:gd name="T41" fmla="*/ 24 h 34"/>
                  <a:gd name="T42" fmla="*/ 63 w 63"/>
                  <a:gd name="T43" fmla="*/ 27 h 34"/>
                  <a:gd name="T44" fmla="*/ 63 w 63"/>
                  <a:gd name="T45" fmla="*/ 27 h 34"/>
                  <a:gd name="T46" fmla="*/ 63 w 63"/>
                  <a:gd name="T47" fmla="*/ 31 h 34"/>
                  <a:gd name="T48" fmla="*/ 59 w 63"/>
                  <a:gd name="T49" fmla="*/ 31 h 34"/>
                  <a:gd name="T50" fmla="*/ 59 w 63"/>
                  <a:gd name="T51" fmla="*/ 31 h 34"/>
                  <a:gd name="T52" fmla="*/ 56 w 63"/>
                  <a:gd name="T53" fmla="*/ 34 h 34"/>
                  <a:gd name="T54" fmla="*/ 52 w 63"/>
                  <a:gd name="T55" fmla="*/ 34 h 34"/>
                  <a:gd name="T56" fmla="*/ 49 w 63"/>
                  <a:gd name="T57" fmla="*/ 34 h 34"/>
                  <a:gd name="T58" fmla="*/ 45 w 63"/>
                  <a:gd name="T59" fmla="*/ 34 h 34"/>
                  <a:gd name="T60" fmla="*/ 38 w 63"/>
                  <a:gd name="T61" fmla="*/ 34 h 34"/>
                  <a:gd name="T62" fmla="*/ 35 w 63"/>
                  <a:gd name="T63" fmla="*/ 34 h 34"/>
                  <a:gd name="T64" fmla="*/ 28 w 63"/>
                  <a:gd name="T65" fmla="*/ 34 h 34"/>
                  <a:gd name="T66" fmla="*/ 25 w 63"/>
                  <a:gd name="T67" fmla="*/ 31 h 34"/>
                  <a:gd name="T68" fmla="*/ 18 w 63"/>
                  <a:gd name="T69" fmla="*/ 31 h 34"/>
                  <a:gd name="T70" fmla="*/ 14 w 63"/>
                  <a:gd name="T71" fmla="*/ 27 h 34"/>
                  <a:gd name="T72" fmla="*/ 7 w 63"/>
                  <a:gd name="T73" fmla="*/ 27 h 34"/>
                  <a:gd name="T74" fmla="*/ 4 w 63"/>
                  <a:gd name="T75" fmla="*/ 24 h 34"/>
                  <a:gd name="T76" fmla="*/ 4 w 63"/>
                  <a:gd name="T77" fmla="*/ 17 h 34"/>
                  <a:gd name="T78" fmla="*/ 0 w 63"/>
                  <a:gd name="T79" fmla="*/ 13 h 34"/>
                  <a:gd name="T80" fmla="*/ 0 w 63"/>
                  <a:gd name="T81" fmla="*/ 6 h 34"/>
                  <a:gd name="T82" fmla="*/ 4 w 63"/>
                  <a:gd name="T83" fmla="*/ 0 h 3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3"/>
                  <a:gd name="T127" fmla="*/ 0 h 34"/>
                  <a:gd name="T128" fmla="*/ 63 w 63"/>
                  <a:gd name="T129" fmla="*/ 34 h 3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3" h="34">
                    <a:moveTo>
                      <a:pt x="4" y="0"/>
                    </a:moveTo>
                    <a:lnTo>
                      <a:pt x="7" y="6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8" y="13"/>
                    </a:lnTo>
                    <a:lnTo>
                      <a:pt x="21" y="17"/>
                    </a:lnTo>
                    <a:lnTo>
                      <a:pt x="25" y="17"/>
                    </a:lnTo>
                    <a:lnTo>
                      <a:pt x="28" y="20"/>
                    </a:lnTo>
                    <a:lnTo>
                      <a:pt x="32" y="20"/>
                    </a:lnTo>
                    <a:lnTo>
                      <a:pt x="35" y="20"/>
                    </a:lnTo>
                    <a:lnTo>
                      <a:pt x="38" y="20"/>
                    </a:lnTo>
                    <a:lnTo>
                      <a:pt x="42" y="20"/>
                    </a:lnTo>
                    <a:lnTo>
                      <a:pt x="45" y="20"/>
                    </a:lnTo>
                    <a:lnTo>
                      <a:pt x="49" y="20"/>
                    </a:lnTo>
                    <a:lnTo>
                      <a:pt x="52" y="20"/>
                    </a:lnTo>
                    <a:lnTo>
                      <a:pt x="56" y="20"/>
                    </a:lnTo>
                    <a:lnTo>
                      <a:pt x="59" y="17"/>
                    </a:lnTo>
                    <a:lnTo>
                      <a:pt x="63" y="20"/>
                    </a:lnTo>
                    <a:lnTo>
                      <a:pt x="63" y="24"/>
                    </a:lnTo>
                    <a:lnTo>
                      <a:pt x="63" y="27"/>
                    </a:lnTo>
                    <a:lnTo>
                      <a:pt x="63" y="31"/>
                    </a:lnTo>
                    <a:lnTo>
                      <a:pt x="59" y="31"/>
                    </a:lnTo>
                    <a:lnTo>
                      <a:pt x="56" y="34"/>
                    </a:lnTo>
                    <a:lnTo>
                      <a:pt x="52" y="34"/>
                    </a:lnTo>
                    <a:lnTo>
                      <a:pt x="49" y="34"/>
                    </a:lnTo>
                    <a:lnTo>
                      <a:pt x="45" y="34"/>
                    </a:lnTo>
                    <a:lnTo>
                      <a:pt x="38" y="34"/>
                    </a:lnTo>
                    <a:lnTo>
                      <a:pt x="35" y="34"/>
                    </a:lnTo>
                    <a:lnTo>
                      <a:pt x="28" y="34"/>
                    </a:lnTo>
                    <a:lnTo>
                      <a:pt x="25" y="31"/>
                    </a:lnTo>
                    <a:lnTo>
                      <a:pt x="18" y="31"/>
                    </a:lnTo>
                    <a:lnTo>
                      <a:pt x="14" y="27"/>
                    </a:lnTo>
                    <a:lnTo>
                      <a:pt x="7" y="27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967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079" name="Freeform 1408">
                <a:extLst>
                  <a:ext uri="{FF2B5EF4-FFF2-40B4-BE49-F238E27FC236}">
                    <a16:creationId xmlns:a16="http://schemas.microsoft.com/office/drawing/2014/main" id="{5C8F1927-3EAF-424A-BBBC-257CEF5F2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" y="162"/>
                <a:ext cx="45" cy="14"/>
              </a:xfrm>
              <a:custGeom>
                <a:avLst/>
                <a:gdLst>
                  <a:gd name="T0" fmla="*/ 0 w 45"/>
                  <a:gd name="T1" fmla="*/ 3 h 14"/>
                  <a:gd name="T2" fmla="*/ 10 w 45"/>
                  <a:gd name="T3" fmla="*/ 7 h 14"/>
                  <a:gd name="T4" fmla="*/ 10 w 45"/>
                  <a:gd name="T5" fmla="*/ 7 h 14"/>
                  <a:gd name="T6" fmla="*/ 14 w 45"/>
                  <a:gd name="T7" fmla="*/ 7 h 14"/>
                  <a:gd name="T8" fmla="*/ 14 w 45"/>
                  <a:gd name="T9" fmla="*/ 7 h 14"/>
                  <a:gd name="T10" fmla="*/ 17 w 45"/>
                  <a:gd name="T11" fmla="*/ 7 h 14"/>
                  <a:gd name="T12" fmla="*/ 17 w 45"/>
                  <a:gd name="T13" fmla="*/ 7 h 14"/>
                  <a:gd name="T14" fmla="*/ 20 w 45"/>
                  <a:gd name="T15" fmla="*/ 7 h 14"/>
                  <a:gd name="T16" fmla="*/ 20 w 45"/>
                  <a:gd name="T17" fmla="*/ 7 h 14"/>
                  <a:gd name="T18" fmla="*/ 24 w 45"/>
                  <a:gd name="T19" fmla="*/ 7 h 14"/>
                  <a:gd name="T20" fmla="*/ 27 w 45"/>
                  <a:gd name="T21" fmla="*/ 7 h 14"/>
                  <a:gd name="T22" fmla="*/ 27 w 45"/>
                  <a:gd name="T23" fmla="*/ 7 h 14"/>
                  <a:gd name="T24" fmla="*/ 31 w 45"/>
                  <a:gd name="T25" fmla="*/ 7 h 14"/>
                  <a:gd name="T26" fmla="*/ 34 w 45"/>
                  <a:gd name="T27" fmla="*/ 3 h 14"/>
                  <a:gd name="T28" fmla="*/ 38 w 45"/>
                  <a:gd name="T29" fmla="*/ 3 h 14"/>
                  <a:gd name="T30" fmla="*/ 38 w 45"/>
                  <a:gd name="T31" fmla="*/ 3 h 14"/>
                  <a:gd name="T32" fmla="*/ 41 w 45"/>
                  <a:gd name="T33" fmla="*/ 3 h 14"/>
                  <a:gd name="T34" fmla="*/ 45 w 45"/>
                  <a:gd name="T35" fmla="*/ 0 h 14"/>
                  <a:gd name="T36" fmla="*/ 41 w 45"/>
                  <a:gd name="T37" fmla="*/ 3 h 14"/>
                  <a:gd name="T38" fmla="*/ 41 w 45"/>
                  <a:gd name="T39" fmla="*/ 3 h 14"/>
                  <a:gd name="T40" fmla="*/ 38 w 45"/>
                  <a:gd name="T41" fmla="*/ 7 h 14"/>
                  <a:gd name="T42" fmla="*/ 38 w 45"/>
                  <a:gd name="T43" fmla="*/ 7 h 14"/>
                  <a:gd name="T44" fmla="*/ 34 w 45"/>
                  <a:gd name="T45" fmla="*/ 10 h 14"/>
                  <a:gd name="T46" fmla="*/ 34 w 45"/>
                  <a:gd name="T47" fmla="*/ 10 h 14"/>
                  <a:gd name="T48" fmla="*/ 31 w 45"/>
                  <a:gd name="T49" fmla="*/ 10 h 14"/>
                  <a:gd name="T50" fmla="*/ 31 w 45"/>
                  <a:gd name="T51" fmla="*/ 14 h 14"/>
                  <a:gd name="T52" fmla="*/ 27 w 45"/>
                  <a:gd name="T53" fmla="*/ 14 h 14"/>
                  <a:gd name="T54" fmla="*/ 27 w 45"/>
                  <a:gd name="T55" fmla="*/ 14 h 14"/>
                  <a:gd name="T56" fmla="*/ 24 w 45"/>
                  <a:gd name="T57" fmla="*/ 14 h 14"/>
                  <a:gd name="T58" fmla="*/ 24 w 45"/>
                  <a:gd name="T59" fmla="*/ 14 h 14"/>
                  <a:gd name="T60" fmla="*/ 20 w 45"/>
                  <a:gd name="T61" fmla="*/ 14 h 14"/>
                  <a:gd name="T62" fmla="*/ 17 w 45"/>
                  <a:gd name="T63" fmla="*/ 14 h 14"/>
                  <a:gd name="T64" fmla="*/ 17 w 45"/>
                  <a:gd name="T65" fmla="*/ 14 h 14"/>
                  <a:gd name="T66" fmla="*/ 14 w 45"/>
                  <a:gd name="T67" fmla="*/ 14 h 14"/>
                  <a:gd name="T68" fmla="*/ 10 w 45"/>
                  <a:gd name="T69" fmla="*/ 14 h 14"/>
                  <a:gd name="T70" fmla="*/ 10 w 45"/>
                  <a:gd name="T71" fmla="*/ 10 h 14"/>
                  <a:gd name="T72" fmla="*/ 10 w 45"/>
                  <a:gd name="T73" fmla="*/ 10 h 14"/>
                  <a:gd name="T74" fmla="*/ 7 w 45"/>
                  <a:gd name="T75" fmla="*/ 10 h 14"/>
                  <a:gd name="T76" fmla="*/ 7 w 45"/>
                  <a:gd name="T77" fmla="*/ 10 h 14"/>
                  <a:gd name="T78" fmla="*/ 3 w 45"/>
                  <a:gd name="T79" fmla="*/ 7 h 14"/>
                  <a:gd name="T80" fmla="*/ 3 w 45"/>
                  <a:gd name="T81" fmla="*/ 7 h 14"/>
                  <a:gd name="T82" fmla="*/ 0 w 45"/>
                  <a:gd name="T83" fmla="*/ 3 h 1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5"/>
                  <a:gd name="T127" fmla="*/ 0 h 14"/>
                  <a:gd name="T128" fmla="*/ 45 w 45"/>
                  <a:gd name="T129" fmla="*/ 14 h 1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5" h="14">
                    <a:moveTo>
                      <a:pt x="0" y="3"/>
                    </a:moveTo>
                    <a:lnTo>
                      <a:pt x="10" y="7"/>
                    </a:lnTo>
                    <a:lnTo>
                      <a:pt x="14" y="7"/>
                    </a:lnTo>
                    <a:lnTo>
                      <a:pt x="17" y="7"/>
                    </a:lnTo>
                    <a:lnTo>
                      <a:pt x="20" y="7"/>
                    </a:lnTo>
                    <a:lnTo>
                      <a:pt x="24" y="7"/>
                    </a:lnTo>
                    <a:lnTo>
                      <a:pt x="27" y="7"/>
                    </a:lnTo>
                    <a:lnTo>
                      <a:pt x="31" y="7"/>
                    </a:lnTo>
                    <a:lnTo>
                      <a:pt x="34" y="3"/>
                    </a:lnTo>
                    <a:lnTo>
                      <a:pt x="38" y="3"/>
                    </a:lnTo>
                    <a:lnTo>
                      <a:pt x="41" y="3"/>
                    </a:lnTo>
                    <a:lnTo>
                      <a:pt x="45" y="0"/>
                    </a:lnTo>
                    <a:lnTo>
                      <a:pt x="41" y="3"/>
                    </a:lnTo>
                    <a:lnTo>
                      <a:pt x="38" y="7"/>
                    </a:lnTo>
                    <a:lnTo>
                      <a:pt x="34" y="10"/>
                    </a:lnTo>
                    <a:lnTo>
                      <a:pt x="31" y="10"/>
                    </a:lnTo>
                    <a:lnTo>
                      <a:pt x="31" y="14"/>
                    </a:lnTo>
                    <a:lnTo>
                      <a:pt x="27" y="14"/>
                    </a:lnTo>
                    <a:lnTo>
                      <a:pt x="24" y="14"/>
                    </a:lnTo>
                    <a:lnTo>
                      <a:pt x="20" y="14"/>
                    </a:lnTo>
                    <a:lnTo>
                      <a:pt x="17" y="14"/>
                    </a:lnTo>
                    <a:lnTo>
                      <a:pt x="14" y="14"/>
                    </a:lnTo>
                    <a:lnTo>
                      <a:pt x="10" y="14"/>
                    </a:lnTo>
                    <a:lnTo>
                      <a:pt x="10" y="10"/>
                    </a:lnTo>
                    <a:lnTo>
                      <a:pt x="7" y="10"/>
                    </a:lnTo>
                    <a:lnTo>
                      <a:pt x="3" y="7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247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728" name="Group 1319">
              <a:extLst>
                <a:ext uri="{FF2B5EF4-FFF2-40B4-BE49-F238E27FC236}">
                  <a16:creationId xmlns:a16="http://schemas.microsoft.com/office/drawing/2014/main" id="{82113B47-59F9-4C16-9EA4-BE6B0B22A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6692" y="914391"/>
              <a:ext cx="657225" cy="127000"/>
              <a:chOff x="0" y="0"/>
              <a:chExt cx="414" cy="80"/>
            </a:xfrm>
          </p:grpSpPr>
          <p:sp>
            <p:nvSpPr>
              <p:cNvPr id="50993" name="Line 1440">
                <a:extLst>
                  <a:ext uri="{FF2B5EF4-FFF2-40B4-BE49-F238E27FC236}">
                    <a16:creationId xmlns:a16="http://schemas.microsoft.com/office/drawing/2014/main" id="{74E20E60-6A11-4F13-B2B1-B7C54EDB3F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" y="38"/>
                <a:ext cx="276" cy="1"/>
              </a:xfrm>
              <a:prstGeom prst="line">
                <a:avLst/>
              </a:prstGeom>
              <a:noFill/>
              <a:ln w="2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94" name="Freeform 1441">
                <a:extLst>
                  <a:ext uri="{FF2B5EF4-FFF2-40B4-BE49-F238E27FC236}">
                    <a16:creationId xmlns:a16="http://schemas.microsoft.com/office/drawing/2014/main" id="{88D27D8D-B122-419E-AAFE-17B055E35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80" cy="80"/>
              </a:xfrm>
              <a:custGeom>
                <a:avLst/>
                <a:gdLst>
                  <a:gd name="T0" fmla="*/ 80 w 80"/>
                  <a:gd name="T1" fmla="*/ 0 h 80"/>
                  <a:gd name="T2" fmla="*/ 0 w 80"/>
                  <a:gd name="T3" fmla="*/ 42 h 80"/>
                  <a:gd name="T4" fmla="*/ 80 w 80"/>
                  <a:gd name="T5" fmla="*/ 80 h 80"/>
                  <a:gd name="T6" fmla="*/ 80 w 80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0"/>
                  <a:gd name="T13" fmla="*/ 0 h 80"/>
                  <a:gd name="T14" fmla="*/ 80 w 80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0" h="80">
                    <a:moveTo>
                      <a:pt x="80" y="0"/>
                    </a:moveTo>
                    <a:lnTo>
                      <a:pt x="0" y="42"/>
                    </a:lnTo>
                    <a:lnTo>
                      <a:pt x="80" y="8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95" name="Freeform 1442">
                <a:extLst>
                  <a:ext uri="{FF2B5EF4-FFF2-40B4-BE49-F238E27FC236}">
                    <a16:creationId xmlns:a16="http://schemas.microsoft.com/office/drawing/2014/main" id="{5358CA92-0884-44FB-B46D-F8C75F823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0"/>
                <a:ext cx="76" cy="80"/>
              </a:xfrm>
              <a:custGeom>
                <a:avLst/>
                <a:gdLst>
                  <a:gd name="T0" fmla="*/ 0 w 76"/>
                  <a:gd name="T1" fmla="*/ 80 h 80"/>
                  <a:gd name="T2" fmla="*/ 76 w 76"/>
                  <a:gd name="T3" fmla="*/ 42 h 80"/>
                  <a:gd name="T4" fmla="*/ 0 w 76"/>
                  <a:gd name="T5" fmla="*/ 0 h 80"/>
                  <a:gd name="T6" fmla="*/ 0 w 76"/>
                  <a:gd name="T7" fmla="*/ 8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80"/>
                  <a:gd name="T14" fmla="*/ 76 w 76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80">
                    <a:moveTo>
                      <a:pt x="0" y="80"/>
                    </a:moveTo>
                    <a:lnTo>
                      <a:pt x="76" y="42"/>
                    </a:lnTo>
                    <a:lnTo>
                      <a:pt x="0" y="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729" name="Group 1323">
              <a:extLst>
                <a:ext uri="{FF2B5EF4-FFF2-40B4-BE49-F238E27FC236}">
                  <a16:creationId xmlns:a16="http://schemas.microsoft.com/office/drawing/2014/main" id="{D8F6CFF9-C92D-4D90-997C-3773127458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25679" y="914391"/>
              <a:ext cx="657225" cy="127000"/>
              <a:chOff x="0" y="0"/>
              <a:chExt cx="414" cy="80"/>
            </a:xfrm>
          </p:grpSpPr>
          <p:sp>
            <p:nvSpPr>
              <p:cNvPr id="50990" name="Line 1444">
                <a:extLst>
                  <a:ext uri="{FF2B5EF4-FFF2-40B4-BE49-F238E27FC236}">
                    <a16:creationId xmlns:a16="http://schemas.microsoft.com/office/drawing/2014/main" id="{048FBB45-EB9A-4C15-B825-985D9A06F2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" y="38"/>
                <a:ext cx="276" cy="1"/>
              </a:xfrm>
              <a:prstGeom prst="line">
                <a:avLst/>
              </a:prstGeom>
              <a:noFill/>
              <a:ln w="2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91" name="Freeform 1445">
                <a:extLst>
                  <a:ext uri="{FF2B5EF4-FFF2-40B4-BE49-F238E27FC236}">
                    <a16:creationId xmlns:a16="http://schemas.microsoft.com/office/drawing/2014/main" id="{BB5A2C0A-83D2-4B15-96A2-0E0ED6296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80" cy="80"/>
              </a:xfrm>
              <a:custGeom>
                <a:avLst/>
                <a:gdLst>
                  <a:gd name="T0" fmla="*/ 80 w 80"/>
                  <a:gd name="T1" fmla="*/ 0 h 80"/>
                  <a:gd name="T2" fmla="*/ 0 w 80"/>
                  <a:gd name="T3" fmla="*/ 42 h 80"/>
                  <a:gd name="T4" fmla="*/ 80 w 80"/>
                  <a:gd name="T5" fmla="*/ 80 h 80"/>
                  <a:gd name="T6" fmla="*/ 80 w 80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0"/>
                  <a:gd name="T13" fmla="*/ 0 h 80"/>
                  <a:gd name="T14" fmla="*/ 80 w 80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0" h="80">
                    <a:moveTo>
                      <a:pt x="80" y="0"/>
                    </a:moveTo>
                    <a:lnTo>
                      <a:pt x="0" y="42"/>
                    </a:lnTo>
                    <a:lnTo>
                      <a:pt x="80" y="8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92" name="Freeform 1446">
                <a:extLst>
                  <a:ext uri="{FF2B5EF4-FFF2-40B4-BE49-F238E27FC236}">
                    <a16:creationId xmlns:a16="http://schemas.microsoft.com/office/drawing/2014/main" id="{006D9EC7-3997-4E57-8DE8-BB67652CA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0"/>
                <a:ext cx="76" cy="80"/>
              </a:xfrm>
              <a:custGeom>
                <a:avLst/>
                <a:gdLst>
                  <a:gd name="T0" fmla="*/ 0 w 76"/>
                  <a:gd name="T1" fmla="*/ 80 h 80"/>
                  <a:gd name="T2" fmla="*/ 76 w 76"/>
                  <a:gd name="T3" fmla="*/ 42 h 80"/>
                  <a:gd name="T4" fmla="*/ 0 w 76"/>
                  <a:gd name="T5" fmla="*/ 0 h 80"/>
                  <a:gd name="T6" fmla="*/ 0 w 76"/>
                  <a:gd name="T7" fmla="*/ 8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80"/>
                  <a:gd name="T14" fmla="*/ 76 w 76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80">
                    <a:moveTo>
                      <a:pt x="0" y="80"/>
                    </a:moveTo>
                    <a:lnTo>
                      <a:pt x="76" y="42"/>
                    </a:lnTo>
                    <a:lnTo>
                      <a:pt x="0" y="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8730" name="Rectangle 1575">
              <a:extLst>
                <a:ext uri="{FF2B5EF4-FFF2-40B4-BE49-F238E27FC236}">
                  <a16:creationId xmlns:a16="http://schemas.microsoft.com/office/drawing/2014/main" id="{16010138-4CF9-4833-8C8F-565423B69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79" y="542916"/>
              <a:ext cx="717550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 sz="2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31" name="Rectangle 1578">
              <a:extLst>
                <a:ext uri="{FF2B5EF4-FFF2-40B4-BE49-F238E27FC236}">
                  <a16:creationId xmlns:a16="http://schemas.microsoft.com/office/drawing/2014/main" id="{A971BAC4-93EF-441C-A5E8-4DAF8508A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0367" y="585779"/>
              <a:ext cx="51296" cy="1699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en-US" sz="1200" b="1" i="1">
                  <a:solidFill>
                    <a:srgbClr val="C0C0C0"/>
                  </a:solidFill>
                  <a:latin typeface="+mn-lt"/>
                  <a:ea typeface="+mn-ea"/>
                  <a:cs typeface="+mn-ea"/>
                  <a:sym typeface="+mn-lt"/>
                </a:rPr>
                <a:t>-</a:t>
              </a:r>
              <a:endParaRPr lang="zh-CN" altLang="en-US" sz="2800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8732" name="Group 1329">
              <a:extLst>
                <a:ext uri="{FF2B5EF4-FFF2-40B4-BE49-F238E27FC236}">
                  <a16:creationId xmlns:a16="http://schemas.microsoft.com/office/drawing/2014/main" id="{55349EE7-F99C-4546-BF47-0E0703D2F6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22729" y="187316"/>
              <a:ext cx="1012825" cy="923925"/>
              <a:chOff x="0" y="0"/>
              <a:chExt cx="638" cy="582"/>
            </a:xfrm>
          </p:grpSpPr>
          <p:sp>
            <p:nvSpPr>
              <p:cNvPr id="50897" name="Freeform 1582">
                <a:extLst>
                  <a:ext uri="{FF2B5EF4-FFF2-40B4-BE49-F238E27FC236}">
                    <a16:creationId xmlns:a16="http://schemas.microsoft.com/office/drawing/2014/main" id="{7936D039-10FD-410E-8C68-52624606A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" y="0"/>
                <a:ext cx="27" cy="3"/>
              </a:xfrm>
              <a:custGeom>
                <a:avLst/>
                <a:gdLst>
                  <a:gd name="T0" fmla="*/ 13 w 27"/>
                  <a:gd name="T1" fmla="*/ 3 h 3"/>
                  <a:gd name="T2" fmla="*/ 27 w 27"/>
                  <a:gd name="T3" fmla="*/ 3 h 3"/>
                  <a:gd name="T4" fmla="*/ 27 w 27"/>
                  <a:gd name="T5" fmla="*/ 0 h 3"/>
                  <a:gd name="T6" fmla="*/ 27 w 27"/>
                  <a:gd name="T7" fmla="*/ 0 h 3"/>
                  <a:gd name="T8" fmla="*/ 13 w 27"/>
                  <a:gd name="T9" fmla="*/ 0 h 3"/>
                  <a:gd name="T10" fmla="*/ 0 w 27"/>
                  <a:gd name="T11" fmla="*/ 0 h 3"/>
                  <a:gd name="T12" fmla="*/ 0 w 27"/>
                  <a:gd name="T13" fmla="*/ 0 h 3"/>
                  <a:gd name="T14" fmla="*/ 0 w 27"/>
                  <a:gd name="T15" fmla="*/ 3 h 3"/>
                  <a:gd name="T16" fmla="*/ 13 w 27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7"/>
                  <a:gd name="T28" fmla="*/ 0 h 3"/>
                  <a:gd name="T29" fmla="*/ 27 w 27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7" h="3">
                    <a:moveTo>
                      <a:pt x="13" y="3"/>
                    </a:moveTo>
                    <a:lnTo>
                      <a:pt x="27" y="3"/>
                    </a:lnTo>
                    <a:lnTo>
                      <a:pt x="27" y="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3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98" name="Freeform 1583">
                <a:extLst>
                  <a:ext uri="{FF2B5EF4-FFF2-40B4-BE49-F238E27FC236}">
                    <a16:creationId xmlns:a16="http://schemas.microsoft.com/office/drawing/2014/main" id="{87C0AD16-7543-41C8-8EF2-A5AF2239D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" y="3"/>
                <a:ext cx="18" cy="7"/>
              </a:xfrm>
              <a:custGeom>
                <a:avLst/>
                <a:gdLst>
                  <a:gd name="T0" fmla="*/ 14 w 18"/>
                  <a:gd name="T1" fmla="*/ 4 h 7"/>
                  <a:gd name="T2" fmla="*/ 18 w 18"/>
                  <a:gd name="T3" fmla="*/ 0 h 7"/>
                  <a:gd name="T4" fmla="*/ 14 w 18"/>
                  <a:gd name="T5" fmla="*/ 0 h 7"/>
                  <a:gd name="T6" fmla="*/ 0 w 18"/>
                  <a:gd name="T7" fmla="*/ 4 h 7"/>
                  <a:gd name="T8" fmla="*/ 0 w 18"/>
                  <a:gd name="T9" fmla="*/ 4 h 7"/>
                  <a:gd name="T10" fmla="*/ 0 w 18"/>
                  <a:gd name="T11" fmla="*/ 4 h 7"/>
                  <a:gd name="T12" fmla="*/ 0 w 18"/>
                  <a:gd name="T13" fmla="*/ 7 h 7"/>
                  <a:gd name="T14" fmla="*/ 0 w 18"/>
                  <a:gd name="T15" fmla="*/ 7 h 7"/>
                  <a:gd name="T16" fmla="*/ 14 w 18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7"/>
                  <a:gd name="T29" fmla="*/ 18 w 18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7">
                    <a:moveTo>
                      <a:pt x="14" y="4"/>
                    </a:moveTo>
                    <a:lnTo>
                      <a:pt x="18" y="0"/>
                    </a:lnTo>
                    <a:lnTo>
                      <a:pt x="14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99" name="Freeform 1584">
                <a:extLst>
                  <a:ext uri="{FF2B5EF4-FFF2-40B4-BE49-F238E27FC236}">
                    <a16:creationId xmlns:a16="http://schemas.microsoft.com/office/drawing/2014/main" id="{566765C8-92F6-4C31-AE04-BEC5DB5E31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" y="10"/>
                <a:ext cx="14" cy="14"/>
              </a:xfrm>
              <a:custGeom>
                <a:avLst/>
                <a:gdLst>
                  <a:gd name="T0" fmla="*/ 14 w 14"/>
                  <a:gd name="T1" fmla="*/ 3 h 14"/>
                  <a:gd name="T2" fmla="*/ 14 w 14"/>
                  <a:gd name="T3" fmla="*/ 3 h 14"/>
                  <a:gd name="T4" fmla="*/ 14 w 14"/>
                  <a:gd name="T5" fmla="*/ 0 h 14"/>
                  <a:gd name="T6" fmla="*/ 3 w 14"/>
                  <a:gd name="T7" fmla="*/ 10 h 14"/>
                  <a:gd name="T8" fmla="*/ 0 w 14"/>
                  <a:gd name="T9" fmla="*/ 10 h 14"/>
                  <a:gd name="T10" fmla="*/ 3 w 14"/>
                  <a:gd name="T11" fmla="*/ 14 h 14"/>
                  <a:gd name="T12" fmla="*/ 14 w 14"/>
                  <a:gd name="T13" fmla="*/ 3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14"/>
                  <a:gd name="T23" fmla="*/ 14 w 14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14">
                    <a:moveTo>
                      <a:pt x="14" y="3"/>
                    </a:moveTo>
                    <a:lnTo>
                      <a:pt x="14" y="3"/>
                    </a:lnTo>
                    <a:lnTo>
                      <a:pt x="14" y="0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3" y="14"/>
                    </a:lnTo>
                    <a:lnTo>
                      <a:pt x="14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00" name="Freeform 1585">
                <a:extLst>
                  <a:ext uri="{FF2B5EF4-FFF2-40B4-BE49-F238E27FC236}">
                    <a16:creationId xmlns:a16="http://schemas.microsoft.com/office/drawing/2014/main" id="{A5D14E0D-C584-408C-A027-348EF5F4A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" y="24"/>
                <a:ext cx="14" cy="14"/>
              </a:xfrm>
              <a:custGeom>
                <a:avLst/>
                <a:gdLst>
                  <a:gd name="T0" fmla="*/ 11 w 14"/>
                  <a:gd name="T1" fmla="*/ 3 h 14"/>
                  <a:gd name="T2" fmla="*/ 14 w 14"/>
                  <a:gd name="T3" fmla="*/ 3 h 14"/>
                  <a:gd name="T4" fmla="*/ 11 w 14"/>
                  <a:gd name="T5" fmla="*/ 0 h 14"/>
                  <a:gd name="T6" fmla="*/ 7 w 14"/>
                  <a:gd name="T7" fmla="*/ 3 h 14"/>
                  <a:gd name="T8" fmla="*/ 7 w 14"/>
                  <a:gd name="T9" fmla="*/ 3 h 14"/>
                  <a:gd name="T10" fmla="*/ 0 w 14"/>
                  <a:gd name="T11" fmla="*/ 14 h 14"/>
                  <a:gd name="T12" fmla="*/ 4 w 14"/>
                  <a:gd name="T13" fmla="*/ 14 h 14"/>
                  <a:gd name="T14" fmla="*/ 4 w 14"/>
                  <a:gd name="T15" fmla="*/ 14 h 14"/>
                  <a:gd name="T16" fmla="*/ 11 w 14"/>
                  <a:gd name="T17" fmla="*/ 3 h 14"/>
                  <a:gd name="T18" fmla="*/ 7 w 14"/>
                  <a:gd name="T19" fmla="*/ 3 h 14"/>
                  <a:gd name="T20" fmla="*/ 7 w 14"/>
                  <a:gd name="T21" fmla="*/ 7 h 14"/>
                  <a:gd name="T22" fmla="*/ 11 w 14"/>
                  <a:gd name="T23" fmla="*/ 3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"/>
                  <a:gd name="T37" fmla="*/ 0 h 14"/>
                  <a:gd name="T38" fmla="*/ 14 w 14"/>
                  <a:gd name="T39" fmla="*/ 14 h 1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" h="14">
                    <a:moveTo>
                      <a:pt x="11" y="3"/>
                    </a:moveTo>
                    <a:lnTo>
                      <a:pt x="14" y="3"/>
                    </a:lnTo>
                    <a:lnTo>
                      <a:pt x="11" y="0"/>
                    </a:lnTo>
                    <a:lnTo>
                      <a:pt x="7" y="3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11" y="3"/>
                    </a:lnTo>
                    <a:lnTo>
                      <a:pt x="7" y="3"/>
                    </a:lnTo>
                    <a:lnTo>
                      <a:pt x="7" y="7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01" name="Freeform 1586">
                <a:extLst>
                  <a:ext uri="{FF2B5EF4-FFF2-40B4-BE49-F238E27FC236}">
                    <a16:creationId xmlns:a16="http://schemas.microsoft.com/office/drawing/2014/main" id="{46C38611-63B9-40D4-9C80-DC0060756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" y="44"/>
                <a:ext cx="10" cy="14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0 h 14"/>
                  <a:gd name="T4" fmla="*/ 7 w 10"/>
                  <a:gd name="T5" fmla="*/ 0 h 14"/>
                  <a:gd name="T6" fmla="*/ 0 w 10"/>
                  <a:gd name="T7" fmla="*/ 14 h 14"/>
                  <a:gd name="T8" fmla="*/ 3 w 10"/>
                  <a:gd name="T9" fmla="*/ 14 h 14"/>
                  <a:gd name="T10" fmla="*/ 3 w 10"/>
                  <a:gd name="T11" fmla="*/ 14 h 14"/>
                  <a:gd name="T12" fmla="*/ 10 w 10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10" y="0"/>
                    </a:moveTo>
                    <a:lnTo>
                      <a:pt x="10" y="0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02" name="Freeform 1587">
                <a:extLst>
                  <a:ext uri="{FF2B5EF4-FFF2-40B4-BE49-F238E27FC236}">
                    <a16:creationId xmlns:a16="http://schemas.microsoft.com/office/drawing/2014/main" id="{8203496D-09A5-45E5-B6A8-6E7876326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65"/>
                <a:ext cx="7" cy="17"/>
              </a:xfrm>
              <a:custGeom>
                <a:avLst/>
                <a:gdLst>
                  <a:gd name="T0" fmla="*/ 7 w 7"/>
                  <a:gd name="T1" fmla="*/ 4 h 17"/>
                  <a:gd name="T2" fmla="*/ 7 w 7"/>
                  <a:gd name="T3" fmla="*/ 0 h 17"/>
                  <a:gd name="T4" fmla="*/ 3 w 7"/>
                  <a:gd name="T5" fmla="*/ 4 h 17"/>
                  <a:gd name="T6" fmla="*/ 0 w 7"/>
                  <a:gd name="T7" fmla="*/ 14 h 17"/>
                  <a:gd name="T8" fmla="*/ 0 w 7"/>
                  <a:gd name="T9" fmla="*/ 14 h 17"/>
                  <a:gd name="T10" fmla="*/ 0 w 7"/>
                  <a:gd name="T11" fmla="*/ 17 h 17"/>
                  <a:gd name="T12" fmla="*/ 3 w 7"/>
                  <a:gd name="T13" fmla="*/ 14 h 17"/>
                  <a:gd name="T14" fmla="*/ 3 w 7"/>
                  <a:gd name="T15" fmla="*/ 14 h 17"/>
                  <a:gd name="T16" fmla="*/ 7 w 7"/>
                  <a:gd name="T17" fmla="*/ 4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17"/>
                  <a:gd name="T29" fmla="*/ 7 w 7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17">
                    <a:moveTo>
                      <a:pt x="7" y="4"/>
                    </a:moveTo>
                    <a:lnTo>
                      <a:pt x="7" y="0"/>
                    </a:lnTo>
                    <a:lnTo>
                      <a:pt x="3" y="4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4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03" name="Freeform 1588">
                <a:extLst>
                  <a:ext uri="{FF2B5EF4-FFF2-40B4-BE49-F238E27FC236}">
                    <a16:creationId xmlns:a16="http://schemas.microsoft.com/office/drawing/2014/main" id="{497E8A3B-4977-41B9-B840-267664357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89"/>
                <a:ext cx="3" cy="18"/>
              </a:xfrm>
              <a:custGeom>
                <a:avLst/>
                <a:gdLst>
                  <a:gd name="T0" fmla="*/ 3 w 3"/>
                  <a:gd name="T1" fmla="*/ 0 h 18"/>
                  <a:gd name="T2" fmla="*/ 0 w 3"/>
                  <a:gd name="T3" fmla="*/ 0 h 18"/>
                  <a:gd name="T4" fmla="*/ 0 w 3"/>
                  <a:gd name="T5" fmla="*/ 0 h 18"/>
                  <a:gd name="T6" fmla="*/ 0 w 3"/>
                  <a:gd name="T7" fmla="*/ 7 h 18"/>
                  <a:gd name="T8" fmla="*/ 0 w 3"/>
                  <a:gd name="T9" fmla="*/ 14 h 18"/>
                  <a:gd name="T10" fmla="*/ 0 w 3"/>
                  <a:gd name="T11" fmla="*/ 18 h 18"/>
                  <a:gd name="T12" fmla="*/ 3 w 3"/>
                  <a:gd name="T13" fmla="*/ 14 h 18"/>
                  <a:gd name="T14" fmla="*/ 3 w 3"/>
                  <a:gd name="T15" fmla="*/ 7 h 18"/>
                  <a:gd name="T16" fmla="*/ 3 w 3"/>
                  <a:gd name="T17" fmla="*/ 0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18"/>
                  <a:gd name="T29" fmla="*/ 3 w 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18">
                    <a:moveTo>
                      <a:pt x="3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3" y="14"/>
                    </a:lnTo>
                    <a:lnTo>
                      <a:pt x="3" y="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04" name="Freeform 1589">
                <a:extLst>
                  <a:ext uri="{FF2B5EF4-FFF2-40B4-BE49-F238E27FC236}">
                    <a16:creationId xmlns:a16="http://schemas.microsoft.com/office/drawing/2014/main" id="{305765F5-5CB2-46D0-BDED-83403500E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113"/>
                <a:ext cx="3" cy="18"/>
              </a:xfrm>
              <a:custGeom>
                <a:avLst/>
                <a:gdLst>
                  <a:gd name="T0" fmla="*/ 3 w 3"/>
                  <a:gd name="T1" fmla="*/ 0 h 18"/>
                  <a:gd name="T2" fmla="*/ 0 w 3"/>
                  <a:gd name="T3" fmla="*/ 0 h 18"/>
                  <a:gd name="T4" fmla="*/ 0 w 3"/>
                  <a:gd name="T5" fmla="*/ 0 h 18"/>
                  <a:gd name="T6" fmla="*/ 0 w 3"/>
                  <a:gd name="T7" fmla="*/ 14 h 18"/>
                  <a:gd name="T8" fmla="*/ 0 w 3"/>
                  <a:gd name="T9" fmla="*/ 18 h 18"/>
                  <a:gd name="T10" fmla="*/ 3 w 3"/>
                  <a:gd name="T11" fmla="*/ 14 h 18"/>
                  <a:gd name="T12" fmla="*/ 3 w 3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8"/>
                  <a:gd name="T23" fmla="*/ 3 w 3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8">
                    <a:moveTo>
                      <a:pt x="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05" name="Freeform 1590">
                <a:extLst>
                  <a:ext uri="{FF2B5EF4-FFF2-40B4-BE49-F238E27FC236}">
                    <a16:creationId xmlns:a16="http://schemas.microsoft.com/office/drawing/2014/main" id="{0B6CE6A4-0D6B-47BA-897E-A873E4561D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138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0 w 3"/>
                  <a:gd name="T3" fmla="*/ 0 h 17"/>
                  <a:gd name="T4" fmla="*/ 0 w 3"/>
                  <a:gd name="T5" fmla="*/ 0 h 17"/>
                  <a:gd name="T6" fmla="*/ 0 w 3"/>
                  <a:gd name="T7" fmla="*/ 13 h 17"/>
                  <a:gd name="T8" fmla="*/ 0 w 3"/>
                  <a:gd name="T9" fmla="*/ 17 h 17"/>
                  <a:gd name="T10" fmla="*/ 3 w 3"/>
                  <a:gd name="T11" fmla="*/ 13 h 17"/>
                  <a:gd name="T12" fmla="*/ 3 w 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3" y="0"/>
                    </a:moveTo>
                    <a:lnTo>
                      <a:pt x="0" y="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06" name="Freeform 1591">
                <a:extLst>
                  <a:ext uri="{FF2B5EF4-FFF2-40B4-BE49-F238E27FC236}">
                    <a16:creationId xmlns:a16="http://schemas.microsoft.com/office/drawing/2014/main" id="{454D1528-F47A-4AEA-9D39-4ECB964AF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162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0 w 3"/>
                  <a:gd name="T3" fmla="*/ 0 h 17"/>
                  <a:gd name="T4" fmla="*/ 0 w 3"/>
                  <a:gd name="T5" fmla="*/ 0 h 17"/>
                  <a:gd name="T6" fmla="*/ 0 w 3"/>
                  <a:gd name="T7" fmla="*/ 13 h 17"/>
                  <a:gd name="T8" fmla="*/ 0 w 3"/>
                  <a:gd name="T9" fmla="*/ 17 h 17"/>
                  <a:gd name="T10" fmla="*/ 3 w 3"/>
                  <a:gd name="T11" fmla="*/ 13 h 17"/>
                  <a:gd name="T12" fmla="*/ 3 w 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3" y="0"/>
                    </a:moveTo>
                    <a:lnTo>
                      <a:pt x="0" y="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07" name="Freeform 1592">
                <a:extLst>
                  <a:ext uri="{FF2B5EF4-FFF2-40B4-BE49-F238E27FC236}">
                    <a16:creationId xmlns:a16="http://schemas.microsoft.com/office/drawing/2014/main" id="{5E988285-9C72-4FEA-BAE5-203A64BC0D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186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0 w 3"/>
                  <a:gd name="T3" fmla="*/ 0 h 17"/>
                  <a:gd name="T4" fmla="*/ 0 w 3"/>
                  <a:gd name="T5" fmla="*/ 0 h 17"/>
                  <a:gd name="T6" fmla="*/ 0 w 3"/>
                  <a:gd name="T7" fmla="*/ 14 h 17"/>
                  <a:gd name="T8" fmla="*/ 0 w 3"/>
                  <a:gd name="T9" fmla="*/ 17 h 17"/>
                  <a:gd name="T10" fmla="*/ 3 w 3"/>
                  <a:gd name="T11" fmla="*/ 14 h 17"/>
                  <a:gd name="T12" fmla="*/ 3 w 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08" name="Freeform 1593">
                <a:extLst>
                  <a:ext uri="{FF2B5EF4-FFF2-40B4-BE49-F238E27FC236}">
                    <a16:creationId xmlns:a16="http://schemas.microsoft.com/office/drawing/2014/main" id="{71129C1C-002A-4287-9262-6DA6954C48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210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0 w 3"/>
                  <a:gd name="T3" fmla="*/ 0 h 17"/>
                  <a:gd name="T4" fmla="*/ 0 w 3"/>
                  <a:gd name="T5" fmla="*/ 0 h 17"/>
                  <a:gd name="T6" fmla="*/ 0 w 3"/>
                  <a:gd name="T7" fmla="*/ 14 h 17"/>
                  <a:gd name="T8" fmla="*/ 0 w 3"/>
                  <a:gd name="T9" fmla="*/ 17 h 17"/>
                  <a:gd name="T10" fmla="*/ 3 w 3"/>
                  <a:gd name="T11" fmla="*/ 14 h 17"/>
                  <a:gd name="T12" fmla="*/ 3 w 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09" name="Freeform 1594">
                <a:extLst>
                  <a:ext uri="{FF2B5EF4-FFF2-40B4-BE49-F238E27FC236}">
                    <a16:creationId xmlns:a16="http://schemas.microsoft.com/office/drawing/2014/main" id="{761EFCE5-0941-4A93-8748-C906098C8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234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0 w 3"/>
                  <a:gd name="T3" fmla="*/ 0 h 17"/>
                  <a:gd name="T4" fmla="*/ 0 w 3"/>
                  <a:gd name="T5" fmla="*/ 0 h 17"/>
                  <a:gd name="T6" fmla="*/ 0 w 3"/>
                  <a:gd name="T7" fmla="*/ 14 h 17"/>
                  <a:gd name="T8" fmla="*/ 0 w 3"/>
                  <a:gd name="T9" fmla="*/ 17 h 17"/>
                  <a:gd name="T10" fmla="*/ 3 w 3"/>
                  <a:gd name="T11" fmla="*/ 14 h 17"/>
                  <a:gd name="T12" fmla="*/ 3 w 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10" name="Freeform 1595">
                <a:extLst>
                  <a:ext uri="{FF2B5EF4-FFF2-40B4-BE49-F238E27FC236}">
                    <a16:creationId xmlns:a16="http://schemas.microsoft.com/office/drawing/2014/main" id="{E497F7B9-98D6-4CBE-8FED-796D428A1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258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0 w 3"/>
                  <a:gd name="T3" fmla="*/ 0 h 17"/>
                  <a:gd name="T4" fmla="*/ 0 w 3"/>
                  <a:gd name="T5" fmla="*/ 0 h 17"/>
                  <a:gd name="T6" fmla="*/ 0 w 3"/>
                  <a:gd name="T7" fmla="*/ 14 h 17"/>
                  <a:gd name="T8" fmla="*/ 0 w 3"/>
                  <a:gd name="T9" fmla="*/ 17 h 17"/>
                  <a:gd name="T10" fmla="*/ 3 w 3"/>
                  <a:gd name="T11" fmla="*/ 14 h 17"/>
                  <a:gd name="T12" fmla="*/ 3 w 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11" name="Freeform 1596">
                <a:extLst>
                  <a:ext uri="{FF2B5EF4-FFF2-40B4-BE49-F238E27FC236}">
                    <a16:creationId xmlns:a16="http://schemas.microsoft.com/office/drawing/2014/main" id="{32B6B71A-404D-4ADF-A761-A436118CB7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282"/>
                <a:ext cx="3" cy="18"/>
              </a:xfrm>
              <a:custGeom>
                <a:avLst/>
                <a:gdLst>
                  <a:gd name="T0" fmla="*/ 3 w 3"/>
                  <a:gd name="T1" fmla="*/ 0 h 18"/>
                  <a:gd name="T2" fmla="*/ 0 w 3"/>
                  <a:gd name="T3" fmla="*/ 0 h 18"/>
                  <a:gd name="T4" fmla="*/ 0 w 3"/>
                  <a:gd name="T5" fmla="*/ 0 h 18"/>
                  <a:gd name="T6" fmla="*/ 0 w 3"/>
                  <a:gd name="T7" fmla="*/ 14 h 18"/>
                  <a:gd name="T8" fmla="*/ 0 w 3"/>
                  <a:gd name="T9" fmla="*/ 18 h 18"/>
                  <a:gd name="T10" fmla="*/ 3 w 3"/>
                  <a:gd name="T11" fmla="*/ 14 h 18"/>
                  <a:gd name="T12" fmla="*/ 3 w 3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8"/>
                  <a:gd name="T23" fmla="*/ 3 w 3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8">
                    <a:moveTo>
                      <a:pt x="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12" name="Freeform 1597">
                <a:extLst>
                  <a:ext uri="{FF2B5EF4-FFF2-40B4-BE49-F238E27FC236}">
                    <a16:creationId xmlns:a16="http://schemas.microsoft.com/office/drawing/2014/main" id="{51081333-BCD5-4252-AABA-89BADE167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307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0 w 3"/>
                  <a:gd name="T3" fmla="*/ 0 h 17"/>
                  <a:gd name="T4" fmla="*/ 0 w 3"/>
                  <a:gd name="T5" fmla="*/ 0 h 17"/>
                  <a:gd name="T6" fmla="*/ 0 w 3"/>
                  <a:gd name="T7" fmla="*/ 13 h 17"/>
                  <a:gd name="T8" fmla="*/ 0 w 3"/>
                  <a:gd name="T9" fmla="*/ 17 h 17"/>
                  <a:gd name="T10" fmla="*/ 3 w 3"/>
                  <a:gd name="T11" fmla="*/ 13 h 17"/>
                  <a:gd name="T12" fmla="*/ 3 w 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3" y="0"/>
                    </a:moveTo>
                    <a:lnTo>
                      <a:pt x="0" y="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13" name="Freeform 1598">
                <a:extLst>
                  <a:ext uri="{FF2B5EF4-FFF2-40B4-BE49-F238E27FC236}">
                    <a16:creationId xmlns:a16="http://schemas.microsoft.com/office/drawing/2014/main" id="{DBB741C0-3A63-4489-96BA-364C1E5D0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331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0 w 3"/>
                  <a:gd name="T3" fmla="*/ 0 h 17"/>
                  <a:gd name="T4" fmla="*/ 0 w 3"/>
                  <a:gd name="T5" fmla="*/ 0 h 17"/>
                  <a:gd name="T6" fmla="*/ 0 w 3"/>
                  <a:gd name="T7" fmla="*/ 13 h 17"/>
                  <a:gd name="T8" fmla="*/ 0 w 3"/>
                  <a:gd name="T9" fmla="*/ 17 h 17"/>
                  <a:gd name="T10" fmla="*/ 3 w 3"/>
                  <a:gd name="T11" fmla="*/ 13 h 17"/>
                  <a:gd name="T12" fmla="*/ 3 w 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3" y="0"/>
                    </a:moveTo>
                    <a:lnTo>
                      <a:pt x="0" y="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14" name="Freeform 1599">
                <a:extLst>
                  <a:ext uri="{FF2B5EF4-FFF2-40B4-BE49-F238E27FC236}">
                    <a16:creationId xmlns:a16="http://schemas.microsoft.com/office/drawing/2014/main" id="{CC17FC6B-5966-4FC3-A039-8BA50C193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355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0 w 3"/>
                  <a:gd name="T3" fmla="*/ 0 h 17"/>
                  <a:gd name="T4" fmla="*/ 0 w 3"/>
                  <a:gd name="T5" fmla="*/ 0 h 17"/>
                  <a:gd name="T6" fmla="*/ 0 w 3"/>
                  <a:gd name="T7" fmla="*/ 14 h 17"/>
                  <a:gd name="T8" fmla="*/ 0 w 3"/>
                  <a:gd name="T9" fmla="*/ 17 h 17"/>
                  <a:gd name="T10" fmla="*/ 3 w 3"/>
                  <a:gd name="T11" fmla="*/ 14 h 17"/>
                  <a:gd name="T12" fmla="*/ 3 w 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15" name="Freeform 1600">
                <a:extLst>
                  <a:ext uri="{FF2B5EF4-FFF2-40B4-BE49-F238E27FC236}">
                    <a16:creationId xmlns:a16="http://schemas.microsoft.com/office/drawing/2014/main" id="{25F69A07-5A69-4520-959C-2B9269CE8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379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0 w 3"/>
                  <a:gd name="T3" fmla="*/ 0 h 17"/>
                  <a:gd name="T4" fmla="*/ 0 w 3"/>
                  <a:gd name="T5" fmla="*/ 0 h 17"/>
                  <a:gd name="T6" fmla="*/ 0 w 3"/>
                  <a:gd name="T7" fmla="*/ 14 h 17"/>
                  <a:gd name="T8" fmla="*/ 0 w 3"/>
                  <a:gd name="T9" fmla="*/ 17 h 17"/>
                  <a:gd name="T10" fmla="*/ 3 w 3"/>
                  <a:gd name="T11" fmla="*/ 14 h 17"/>
                  <a:gd name="T12" fmla="*/ 3 w 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16" name="Freeform 1601">
                <a:extLst>
                  <a:ext uri="{FF2B5EF4-FFF2-40B4-BE49-F238E27FC236}">
                    <a16:creationId xmlns:a16="http://schemas.microsoft.com/office/drawing/2014/main" id="{2AE4B1E3-B685-4AF0-961B-5E01DAE65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03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0 w 3"/>
                  <a:gd name="T3" fmla="*/ 0 h 17"/>
                  <a:gd name="T4" fmla="*/ 0 w 3"/>
                  <a:gd name="T5" fmla="*/ 0 h 17"/>
                  <a:gd name="T6" fmla="*/ 0 w 3"/>
                  <a:gd name="T7" fmla="*/ 14 h 17"/>
                  <a:gd name="T8" fmla="*/ 0 w 3"/>
                  <a:gd name="T9" fmla="*/ 17 h 17"/>
                  <a:gd name="T10" fmla="*/ 3 w 3"/>
                  <a:gd name="T11" fmla="*/ 14 h 17"/>
                  <a:gd name="T12" fmla="*/ 3 w 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17" name="Freeform 1602">
                <a:extLst>
                  <a:ext uri="{FF2B5EF4-FFF2-40B4-BE49-F238E27FC236}">
                    <a16:creationId xmlns:a16="http://schemas.microsoft.com/office/drawing/2014/main" id="{E88A3204-CB7F-4FD7-9D7E-A652DC3EB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27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0 w 3"/>
                  <a:gd name="T3" fmla="*/ 0 h 17"/>
                  <a:gd name="T4" fmla="*/ 0 w 3"/>
                  <a:gd name="T5" fmla="*/ 0 h 17"/>
                  <a:gd name="T6" fmla="*/ 0 w 3"/>
                  <a:gd name="T7" fmla="*/ 14 h 17"/>
                  <a:gd name="T8" fmla="*/ 0 w 3"/>
                  <a:gd name="T9" fmla="*/ 17 h 17"/>
                  <a:gd name="T10" fmla="*/ 3 w 3"/>
                  <a:gd name="T11" fmla="*/ 14 h 17"/>
                  <a:gd name="T12" fmla="*/ 3 w 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18" name="Freeform 1603">
                <a:extLst>
                  <a:ext uri="{FF2B5EF4-FFF2-40B4-BE49-F238E27FC236}">
                    <a16:creationId xmlns:a16="http://schemas.microsoft.com/office/drawing/2014/main" id="{11A900B8-C6EF-42BB-9C7B-F7D237EB9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51"/>
                <a:ext cx="3" cy="18"/>
              </a:xfrm>
              <a:custGeom>
                <a:avLst/>
                <a:gdLst>
                  <a:gd name="T0" fmla="*/ 3 w 3"/>
                  <a:gd name="T1" fmla="*/ 0 h 18"/>
                  <a:gd name="T2" fmla="*/ 0 w 3"/>
                  <a:gd name="T3" fmla="*/ 0 h 18"/>
                  <a:gd name="T4" fmla="*/ 0 w 3"/>
                  <a:gd name="T5" fmla="*/ 0 h 18"/>
                  <a:gd name="T6" fmla="*/ 0 w 3"/>
                  <a:gd name="T7" fmla="*/ 14 h 18"/>
                  <a:gd name="T8" fmla="*/ 0 w 3"/>
                  <a:gd name="T9" fmla="*/ 18 h 18"/>
                  <a:gd name="T10" fmla="*/ 3 w 3"/>
                  <a:gd name="T11" fmla="*/ 14 h 18"/>
                  <a:gd name="T12" fmla="*/ 3 w 3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8"/>
                  <a:gd name="T23" fmla="*/ 3 w 3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8">
                    <a:moveTo>
                      <a:pt x="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19" name="Freeform 1604">
                <a:extLst>
                  <a:ext uri="{FF2B5EF4-FFF2-40B4-BE49-F238E27FC236}">
                    <a16:creationId xmlns:a16="http://schemas.microsoft.com/office/drawing/2014/main" id="{B1E989D7-94D0-4BA4-9BB7-53B00FD69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75"/>
                <a:ext cx="3" cy="18"/>
              </a:xfrm>
              <a:custGeom>
                <a:avLst/>
                <a:gdLst>
                  <a:gd name="T0" fmla="*/ 3 w 3"/>
                  <a:gd name="T1" fmla="*/ 0 h 18"/>
                  <a:gd name="T2" fmla="*/ 0 w 3"/>
                  <a:gd name="T3" fmla="*/ 0 h 18"/>
                  <a:gd name="T4" fmla="*/ 0 w 3"/>
                  <a:gd name="T5" fmla="*/ 0 h 18"/>
                  <a:gd name="T6" fmla="*/ 0 w 3"/>
                  <a:gd name="T7" fmla="*/ 7 h 18"/>
                  <a:gd name="T8" fmla="*/ 0 w 3"/>
                  <a:gd name="T9" fmla="*/ 14 h 18"/>
                  <a:gd name="T10" fmla="*/ 0 w 3"/>
                  <a:gd name="T11" fmla="*/ 18 h 18"/>
                  <a:gd name="T12" fmla="*/ 3 w 3"/>
                  <a:gd name="T13" fmla="*/ 14 h 18"/>
                  <a:gd name="T14" fmla="*/ 3 w 3"/>
                  <a:gd name="T15" fmla="*/ 7 h 18"/>
                  <a:gd name="T16" fmla="*/ 3 w 3"/>
                  <a:gd name="T17" fmla="*/ 0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18"/>
                  <a:gd name="T29" fmla="*/ 3 w 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18">
                    <a:moveTo>
                      <a:pt x="3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3" y="14"/>
                    </a:lnTo>
                    <a:lnTo>
                      <a:pt x="3" y="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20" name="Freeform 1605">
                <a:extLst>
                  <a:ext uri="{FF2B5EF4-FFF2-40B4-BE49-F238E27FC236}">
                    <a16:creationId xmlns:a16="http://schemas.microsoft.com/office/drawing/2014/main" id="{5B61C29C-90CB-476F-A768-387986A03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500"/>
                <a:ext cx="7" cy="17"/>
              </a:xfrm>
              <a:custGeom>
                <a:avLst/>
                <a:gdLst>
                  <a:gd name="T0" fmla="*/ 3 w 7"/>
                  <a:gd name="T1" fmla="*/ 0 h 17"/>
                  <a:gd name="T2" fmla="*/ 3 w 7"/>
                  <a:gd name="T3" fmla="*/ 0 h 17"/>
                  <a:gd name="T4" fmla="*/ 0 w 7"/>
                  <a:gd name="T5" fmla="*/ 0 h 17"/>
                  <a:gd name="T6" fmla="*/ 0 w 7"/>
                  <a:gd name="T7" fmla="*/ 3 h 17"/>
                  <a:gd name="T8" fmla="*/ 3 w 7"/>
                  <a:gd name="T9" fmla="*/ 13 h 17"/>
                  <a:gd name="T10" fmla="*/ 7 w 7"/>
                  <a:gd name="T11" fmla="*/ 17 h 17"/>
                  <a:gd name="T12" fmla="*/ 7 w 7"/>
                  <a:gd name="T13" fmla="*/ 13 h 17"/>
                  <a:gd name="T14" fmla="*/ 3 w 7"/>
                  <a:gd name="T15" fmla="*/ 3 h 17"/>
                  <a:gd name="T16" fmla="*/ 3 w 7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17"/>
                  <a:gd name="T29" fmla="*/ 7 w 7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17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13"/>
                    </a:lnTo>
                    <a:lnTo>
                      <a:pt x="7" y="17"/>
                    </a:lnTo>
                    <a:lnTo>
                      <a:pt x="7" y="1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21" name="Freeform 1606">
                <a:extLst>
                  <a:ext uri="{FF2B5EF4-FFF2-40B4-BE49-F238E27FC236}">
                    <a16:creationId xmlns:a16="http://schemas.microsoft.com/office/drawing/2014/main" id="{C99A62F8-AD48-4A13-99B8-12BB6B0CC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" y="520"/>
                <a:ext cx="13" cy="18"/>
              </a:xfrm>
              <a:custGeom>
                <a:avLst/>
                <a:gdLst>
                  <a:gd name="T0" fmla="*/ 3 w 13"/>
                  <a:gd name="T1" fmla="*/ 4 h 18"/>
                  <a:gd name="T2" fmla="*/ 3 w 13"/>
                  <a:gd name="T3" fmla="*/ 0 h 18"/>
                  <a:gd name="T4" fmla="*/ 0 w 13"/>
                  <a:gd name="T5" fmla="*/ 4 h 18"/>
                  <a:gd name="T6" fmla="*/ 10 w 13"/>
                  <a:gd name="T7" fmla="*/ 14 h 18"/>
                  <a:gd name="T8" fmla="*/ 10 w 13"/>
                  <a:gd name="T9" fmla="*/ 18 h 18"/>
                  <a:gd name="T10" fmla="*/ 13 w 13"/>
                  <a:gd name="T11" fmla="*/ 14 h 18"/>
                  <a:gd name="T12" fmla="*/ 3 w 13"/>
                  <a:gd name="T13" fmla="*/ 4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18"/>
                  <a:gd name="T23" fmla="*/ 13 w 13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18">
                    <a:moveTo>
                      <a:pt x="3" y="4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10" y="14"/>
                    </a:lnTo>
                    <a:lnTo>
                      <a:pt x="10" y="18"/>
                    </a:lnTo>
                    <a:lnTo>
                      <a:pt x="13" y="1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22" name="Freeform 1607">
                <a:extLst>
                  <a:ext uri="{FF2B5EF4-FFF2-40B4-BE49-F238E27FC236}">
                    <a16:creationId xmlns:a16="http://schemas.microsoft.com/office/drawing/2014/main" id="{D7B8F19C-5511-4612-B18B-275213D16F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" y="541"/>
                <a:ext cx="14" cy="14"/>
              </a:xfrm>
              <a:custGeom>
                <a:avLst/>
                <a:gdLst>
                  <a:gd name="T0" fmla="*/ 4 w 14"/>
                  <a:gd name="T1" fmla="*/ 3 h 14"/>
                  <a:gd name="T2" fmla="*/ 4 w 14"/>
                  <a:gd name="T3" fmla="*/ 0 h 14"/>
                  <a:gd name="T4" fmla="*/ 0 w 14"/>
                  <a:gd name="T5" fmla="*/ 3 h 14"/>
                  <a:gd name="T6" fmla="*/ 7 w 14"/>
                  <a:gd name="T7" fmla="*/ 10 h 14"/>
                  <a:gd name="T8" fmla="*/ 7 w 14"/>
                  <a:gd name="T9" fmla="*/ 14 h 14"/>
                  <a:gd name="T10" fmla="*/ 11 w 14"/>
                  <a:gd name="T11" fmla="*/ 14 h 14"/>
                  <a:gd name="T12" fmla="*/ 14 w 14"/>
                  <a:gd name="T13" fmla="*/ 14 h 14"/>
                  <a:gd name="T14" fmla="*/ 11 w 14"/>
                  <a:gd name="T15" fmla="*/ 10 h 14"/>
                  <a:gd name="T16" fmla="*/ 7 w 14"/>
                  <a:gd name="T17" fmla="*/ 10 h 14"/>
                  <a:gd name="T18" fmla="*/ 7 w 14"/>
                  <a:gd name="T19" fmla="*/ 10 h 14"/>
                  <a:gd name="T20" fmla="*/ 11 w 14"/>
                  <a:gd name="T21" fmla="*/ 10 h 14"/>
                  <a:gd name="T22" fmla="*/ 4 w 14"/>
                  <a:gd name="T23" fmla="*/ 3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"/>
                  <a:gd name="T37" fmla="*/ 0 h 14"/>
                  <a:gd name="T38" fmla="*/ 14 w 14"/>
                  <a:gd name="T39" fmla="*/ 14 h 1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" h="14">
                    <a:moveTo>
                      <a:pt x="4" y="3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7" y="10"/>
                    </a:lnTo>
                    <a:lnTo>
                      <a:pt x="7" y="14"/>
                    </a:lnTo>
                    <a:lnTo>
                      <a:pt x="11" y="14"/>
                    </a:lnTo>
                    <a:lnTo>
                      <a:pt x="14" y="14"/>
                    </a:lnTo>
                    <a:lnTo>
                      <a:pt x="11" y="10"/>
                    </a:lnTo>
                    <a:lnTo>
                      <a:pt x="7" y="10"/>
                    </a:lnTo>
                    <a:lnTo>
                      <a:pt x="11" y="1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23" name="Freeform 1608">
                <a:extLst>
                  <a:ext uri="{FF2B5EF4-FFF2-40B4-BE49-F238E27FC236}">
                    <a16:creationId xmlns:a16="http://schemas.microsoft.com/office/drawing/2014/main" id="{F05F1CA5-1C7D-4444-A8A9-F037B429E4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" y="558"/>
                <a:ext cx="17" cy="11"/>
              </a:xfrm>
              <a:custGeom>
                <a:avLst/>
                <a:gdLst>
                  <a:gd name="T0" fmla="*/ 3 w 17"/>
                  <a:gd name="T1" fmla="*/ 0 h 11"/>
                  <a:gd name="T2" fmla="*/ 0 w 17"/>
                  <a:gd name="T3" fmla="*/ 0 h 11"/>
                  <a:gd name="T4" fmla="*/ 3 w 17"/>
                  <a:gd name="T5" fmla="*/ 4 h 11"/>
                  <a:gd name="T6" fmla="*/ 14 w 17"/>
                  <a:gd name="T7" fmla="*/ 11 h 11"/>
                  <a:gd name="T8" fmla="*/ 17 w 17"/>
                  <a:gd name="T9" fmla="*/ 7 h 11"/>
                  <a:gd name="T10" fmla="*/ 14 w 17"/>
                  <a:gd name="T11" fmla="*/ 7 h 11"/>
                  <a:gd name="T12" fmla="*/ 3 w 17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1"/>
                  <a:gd name="T23" fmla="*/ 17 w 17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1">
                    <a:moveTo>
                      <a:pt x="3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4" y="11"/>
                    </a:lnTo>
                    <a:lnTo>
                      <a:pt x="17" y="7"/>
                    </a:lnTo>
                    <a:lnTo>
                      <a:pt x="14" y="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24" name="Freeform 1609">
                <a:extLst>
                  <a:ext uri="{FF2B5EF4-FFF2-40B4-BE49-F238E27FC236}">
                    <a16:creationId xmlns:a16="http://schemas.microsoft.com/office/drawing/2014/main" id="{9CB8E391-01BD-4246-93A3-F1FE28D3A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" y="572"/>
                <a:ext cx="18" cy="7"/>
              </a:xfrm>
              <a:custGeom>
                <a:avLst/>
                <a:gdLst>
                  <a:gd name="T0" fmla="*/ 4 w 18"/>
                  <a:gd name="T1" fmla="*/ 0 h 7"/>
                  <a:gd name="T2" fmla="*/ 0 w 18"/>
                  <a:gd name="T3" fmla="*/ 0 h 7"/>
                  <a:gd name="T4" fmla="*/ 4 w 18"/>
                  <a:gd name="T5" fmla="*/ 3 h 7"/>
                  <a:gd name="T6" fmla="*/ 18 w 18"/>
                  <a:gd name="T7" fmla="*/ 7 h 7"/>
                  <a:gd name="T8" fmla="*/ 18 w 18"/>
                  <a:gd name="T9" fmla="*/ 3 h 7"/>
                  <a:gd name="T10" fmla="*/ 18 w 18"/>
                  <a:gd name="T11" fmla="*/ 3 h 7"/>
                  <a:gd name="T12" fmla="*/ 4 w 18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7"/>
                  <a:gd name="T23" fmla="*/ 18 w 1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7">
                    <a:moveTo>
                      <a:pt x="4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18" y="7"/>
                    </a:lnTo>
                    <a:lnTo>
                      <a:pt x="18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25" name="Freeform 1610">
                <a:extLst>
                  <a:ext uri="{FF2B5EF4-FFF2-40B4-BE49-F238E27FC236}">
                    <a16:creationId xmlns:a16="http://schemas.microsoft.com/office/drawing/2014/main" id="{FE794C37-E56C-43CD-8DD5-905D27A42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" y="575"/>
                <a:ext cx="17" cy="7"/>
              </a:xfrm>
              <a:custGeom>
                <a:avLst/>
                <a:gdLst>
                  <a:gd name="T0" fmla="*/ 3 w 17"/>
                  <a:gd name="T1" fmla="*/ 0 h 7"/>
                  <a:gd name="T2" fmla="*/ 0 w 17"/>
                  <a:gd name="T3" fmla="*/ 4 h 7"/>
                  <a:gd name="T4" fmla="*/ 3 w 17"/>
                  <a:gd name="T5" fmla="*/ 4 h 7"/>
                  <a:gd name="T6" fmla="*/ 13 w 17"/>
                  <a:gd name="T7" fmla="*/ 7 h 7"/>
                  <a:gd name="T8" fmla="*/ 17 w 17"/>
                  <a:gd name="T9" fmla="*/ 7 h 7"/>
                  <a:gd name="T10" fmla="*/ 17 w 17"/>
                  <a:gd name="T11" fmla="*/ 4 h 7"/>
                  <a:gd name="T12" fmla="*/ 17 w 17"/>
                  <a:gd name="T13" fmla="*/ 4 h 7"/>
                  <a:gd name="T14" fmla="*/ 13 w 17"/>
                  <a:gd name="T15" fmla="*/ 4 h 7"/>
                  <a:gd name="T16" fmla="*/ 3 w 17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7"/>
                  <a:gd name="T29" fmla="*/ 17 w 1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7">
                    <a:moveTo>
                      <a:pt x="3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13" y="7"/>
                    </a:lnTo>
                    <a:lnTo>
                      <a:pt x="17" y="7"/>
                    </a:lnTo>
                    <a:lnTo>
                      <a:pt x="17" y="4"/>
                    </a:lnTo>
                    <a:lnTo>
                      <a:pt x="1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26" name="Freeform 1611">
                <a:extLst>
                  <a:ext uri="{FF2B5EF4-FFF2-40B4-BE49-F238E27FC236}">
                    <a16:creationId xmlns:a16="http://schemas.microsoft.com/office/drawing/2014/main" id="{4F61DAAF-2942-42F6-B684-F1DD863FD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" y="579"/>
                <a:ext cx="17" cy="3"/>
              </a:xfrm>
              <a:custGeom>
                <a:avLst/>
                <a:gdLst>
                  <a:gd name="T0" fmla="*/ 3 w 17"/>
                  <a:gd name="T1" fmla="*/ 0 h 3"/>
                  <a:gd name="T2" fmla="*/ 0 w 17"/>
                  <a:gd name="T3" fmla="*/ 0 h 3"/>
                  <a:gd name="T4" fmla="*/ 3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3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27" name="Freeform 1612">
                <a:extLst>
                  <a:ext uri="{FF2B5EF4-FFF2-40B4-BE49-F238E27FC236}">
                    <a16:creationId xmlns:a16="http://schemas.microsoft.com/office/drawing/2014/main" id="{A16657D8-193E-427F-A04B-2A59E4218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" y="579"/>
                <a:ext cx="17" cy="3"/>
              </a:xfrm>
              <a:custGeom>
                <a:avLst/>
                <a:gdLst>
                  <a:gd name="T0" fmla="*/ 3 w 17"/>
                  <a:gd name="T1" fmla="*/ 0 h 3"/>
                  <a:gd name="T2" fmla="*/ 0 w 17"/>
                  <a:gd name="T3" fmla="*/ 0 h 3"/>
                  <a:gd name="T4" fmla="*/ 3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3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28" name="Freeform 1613">
                <a:extLst>
                  <a:ext uri="{FF2B5EF4-FFF2-40B4-BE49-F238E27FC236}">
                    <a16:creationId xmlns:a16="http://schemas.microsoft.com/office/drawing/2014/main" id="{8F66E7EB-2716-4D09-9364-CFC90BE744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" y="579"/>
                <a:ext cx="17" cy="3"/>
              </a:xfrm>
              <a:custGeom>
                <a:avLst/>
                <a:gdLst>
                  <a:gd name="T0" fmla="*/ 3 w 17"/>
                  <a:gd name="T1" fmla="*/ 0 h 3"/>
                  <a:gd name="T2" fmla="*/ 0 w 17"/>
                  <a:gd name="T3" fmla="*/ 0 h 3"/>
                  <a:gd name="T4" fmla="*/ 3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3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29" name="Freeform 1614">
                <a:extLst>
                  <a:ext uri="{FF2B5EF4-FFF2-40B4-BE49-F238E27FC236}">
                    <a16:creationId xmlns:a16="http://schemas.microsoft.com/office/drawing/2014/main" id="{7B2184EB-1A71-4162-9E54-27148CA20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" y="579"/>
                <a:ext cx="17" cy="3"/>
              </a:xfrm>
              <a:custGeom>
                <a:avLst/>
                <a:gdLst>
                  <a:gd name="T0" fmla="*/ 4 w 17"/>
                  <a:gd name="T1" fmla="*/ 0 h 3"/>
                  <a:gd name="T2" fmla="*/ 0 w 17"/>
                  <a:gd name="T3" fmla="*/ 0 h 3"/>
                  <a:gd name="T4" fmla="*/ 4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4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4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30" name="Freeform 1615">
                <a:extLst>
                  <a:ext uri="{FF2B5EF4-FFF2-40B4-BE49-F238E27FC236}">
                    <a16:creationId xmlns:a16="http://schemas.microsoft.com/office/drawing/2014/main" id="{0455CB80-1643-4A4A-8307-10D0F0134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" y="579"/>
                <a:ext cx="18" cy="3"/>
              </a:xfrm>
              <a:custGeom>
                <a:avLst/>
                <a:gdLst>
                  <a:gd name="T0" fmla="*/ 4 w 18"/>
                  <a:gd name="T1" fmla="*/ 0 h 3"/>
                  <a:gd name="T2" fmla="*/ 0 w 18"/>
                  <a:gd name="T3" fmla="*/ 0 h 3"/>
                  <a:gd name="T4" fmla="*/ 4 w 18"/>
                  <a:gd name="T5" fmla="*/ 3 h 3"/>
                  <a:gd name="T6" fmla="*/ 18 w 18"/>
                  <a:gd name="T7" fmla="*/ 3 h 3"/>
                  <a:gd name="T8" fmla="*/ 18 w 18"/>
                  <a:gd name="T9" fmla="*/ 0 h 3"/>
                  <a:gd name="T10" fmla="*/ 18 w 18"/>
                  <a:gd name="T11" fmla="*/ 0 h 3"/>
                  <a:gd name="T12" fmla="*/ 4 w 18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3"/>
                  <a:gd name="T23" fmla="*/ 18 w 1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3">
                    <a:moveTo>
                      <a:pt x="4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31" name="Freeform 1616">
                <a:extLst>
                  <a:ext uri="{FF2B5EF4-FFF2-40B4-BE49-F238E27FC236}">
                    <a16:creationId xmlns:a16="http://schemas.microsoft.com/office/drawing/2014/main" id="{C577C000-1166-4359-94FE-6711493AA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" y="579"/>
                <a:ext cx="18" cy="3"/>
              </a:xfrm>
              <a:custGeom>
                <a:avLst/>
                <a:gdLst>
                  <a:gd name="T0" fmla="*/ 4 w 18"/>
                  <a:gd name="T1" fmla="*/ 0 h 3"/>
                  <a:gd name="T2" fmla="*/ 0 w 18"/>
                  <a:gd name="T3" fmla="*/ 0 h 3"/>
                  <a:gd name="T4" fmla="*/ 4 w 18"/>
                  <a:gd name="T5" fmla="*/ 3 h 3"/>
                  <a:gd name="T6" fmla="*/ 18 w 18"/>
                  <a:gd name="T7" fmla="*/ 3 h 3"/>
                  <a:gd name="T8" fmla="*/ 18 w 18"/>
                  <a:gd name="T9" fmla="*/ 0 h 3"/>
                  <a:gd name="T10" fmla="*/ 18 w 18"/>
                  <a:gd name="T11" fmla="*/ 0 h 3"/>
                  <a:gd name="T12" fmla="*/ 4 w 18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3"/>
                  <a:gd name="T23" fmla="*/ 18 w 1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3">
                    <a:moveTo>
                      <a:pt x="4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32" name="Freeform 1617">
                <a:extLst>
                  <a:ext uri="{FF2B5EF4-FFF2-40B4-BE49-F238E27FC236}">
                    <a16:creationId xmlns:a16="http://schemas.microsoft.com/office/drawing/2014/main" id="{A1C6C79B-D05D-44B0-BF71-77C0C113A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" y="579"/>
                <a:ext cx="17" cy="3"/>
              </a:xfrm>
              <a:custGeom>
                <a:avLst/>
                <a:gdLst>
                  <a:gd name="T0" fmla="*/ 3 w 17"/>
                  <a:gd name="T1" fmla="*/ 0 h 3"/>
                  <a:gd name="T2" fmla="*/ 0 w 17"/>
                  <a:gd name="T3" fmla="*/ 0 h 3"/>
                  <a:gd name="T4" fmla="*/ 3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3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33" name="Freeform 1618">
                <a:extLst>
                  <a:ext uri="{FF2B5EF4-FFF2-40B4-BE49-F238E27FC236}">
                    <a16:creationId xmlns:a16="http://schemas.microsoft.com/office/drawing/2014/main" id="{D243A11A-5059-47D3-B46B-5C13C6E2E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" y="579"/>
                <a:ext cx="17" cy="3"/>
              </a:xfrm>
              <a:custGeom>
                <a:avLst/>
                <a:gdLst>
                  <a:gd name="T0" fmla="*/ 3 w 17"/>
                  <a:gd name="T1" fmla="*/ 0 h 3"/>
                  <a:gd name="T2" fmla="*/ 0 w 17"/>
                  <a:gd name="T3" fmla="*/ 0 h 3"/>
                  <a:gd name="T4" fmla="*/ 3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3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34" name="Freeform 1619">
                <a:extLst>
                  <a:ext uri="{FF2B5EF4-FFF2-40B4-BE49-F238E27FC236}">
                    <a16:creationId xmlns:a16="http://schemas.microsoft.com/office/drawing/2014/main" id="{836A455F-F0A8-4D3C-8B03-93BEEF3F3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" y="579"/>
                <a:ext cx="17" cy="3"/>
              </a:xfrm>
              <a:custGeom>
                <a:avLst/>
                <a:gdLst>
                  <a:gd name="T0" fmla="*/ 3 w 17"/>
                  <a:gd name="T1" fmla="*/ 0 h 3"/>
                  <a:gd name="T2" fmla="*/ 0 w 17"/>
                  <a:gd name="T3" fmla="*/ 0 h 3"/>
                  <a:gd name="T4" fmla="*/ 3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3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35" name="Freeform 1620">
                <a:extLst>
                  <a:ext uri="{FF2B5EF4-FFF2-40B4-BE49-F238E27FC236}">
                    <a16:creationId xmlns:a16="http://schemas.microsoft.com/office/drawing/2014/main" id="{1F3BE6BB-D22D-42B9-A380-5DD9F2778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" y="579"/>
                <a:ext cx="17" cy="3"/>
              </a:xfrm>
              <a:custGeom>
                <a:avLst/>
                <a:gdLst>
                  <a:gd name="T0" fmla="*/ 4 w 17"/>
                  <a:gd name="T1" fmla="*/ 0 h 3"/>
                  <a:gd name="T2" fmla="*/ 0 w 17"/>
                  <a:gd name="T3" fmla="*/ 0 h 3"/>
                  <a:gd name="T4" fmla="*/ 4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4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4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36" name="Freeform 1621">
                <a:extLst>
                  <a:ext uri="{FF2B5EF4-FFF2-40B4-BE49-F238E27FC236}">
                    <a16:creationId xmlns:a16="http://schemas.microsoft.com/office/drawing/2014/main" id="{2409E2DB-34E2-4E6E-A917-A3601E5C4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" y="579"/>
                <a:ext cx="17" cy="3"/>
              </a:xfrm>
              <a:custGeom>
                <a:avLst/>
                <a:gdLst>
                  <a:gd name="T0" fmla="*/ 4 w 17"/>
                  <a:gd name="T1" fmla="*/ 0 h 3"/>
                  <a:gd name="T2" fmla="*/ 0 w 17"/>
                  <a:gd name="T3" fmla="*/ 0 h 3"/>
                  <a:gd name="T4" fmla="*/ 4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4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4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37" name="Freeform 1622">
                <a:extLst>
                  <a:ext uri="{FF2B5EF4-FFF2-40B4-BE49-F238E27FC236}">
                    <a16:creationId xmlns:a16="http://schemas.microsoft.com/office/drawing/2014/main" id="{26491380-40EC-468A-A21E-6F2D7499D2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" y="579"/>
                <a:ext cx="18" cy="3"/>
              </a:xfrm>
              <a:custGeom>
                <a:avLst/>
                <a:gdLst>
                  <a:gd name="T0" fmla="*/ 4 w 18"/>
                  <a:gd name="T1" fmla="*/ 0 h 3"/>
                  <a:gd name="T2" fmla="*/ 0 w 18"/>
                  <a:gd name="T3" fmla="*/ 0 h 3"/>
                  <a:gd name="T4" fmla="*/ 4 w 18"/>
                  <a:gd name="T5" fmla="*/ 3 h 3"/>
                  <a:gd name="T6" fmla="*/ 18 w 18"/>
                  <a:gd name="T7" fmla="*/ 3 h 3"/>
                  <a:gd name="T8" fmla="*/ 18 w 18"/>
                  <a:gd name="T9" fmla="*/ 0 h 3"/>
                  <a:gd name="T10" fmla="*/ 18 w 18"/>
                  <a:gd name="T11" fmla="*/ 0 h 3"/>
                  <a:gd name="T12" fmla="*/ 4 w 18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3"/>
                  <a:gd name="T23" fmla="*/ 18 w 1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3">
                    <a:moveTo>
                      <a:pt x="4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38" name="Freeform 1623">
                <a:extLst>
                  <a:ext uri="{FF2B5EF4-FFF2-40B4-BE49-F238E27FC236}">
                    <a16:creationId xmlns:a16="http://schemas.microsoft.com/office/drawing/2014/main" id="{CC670B6D-057B-4A36-B2A8-345A646B5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" y="579"/>
                <a:ext cx="17" cy="3"/>
              </a:xfrm>
              <a:custGeom>
                <a:avLst/>
                <a:gdLst>
                  <a:gd name="T0" fmla="*/ 3 w 17"/>
                  <a:gd name="T1" fmla="*/ 0 h 3"/>
                  <a:gd name="T2" fmla="*/ 0 w 17"/>
                  <a:gd name="T3" fmla="*/ 0 h 3"/>
                  <a:gd name="T4" fmla="*/ 3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3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39" name="Freeform 1624">
                <a:extLst>
                  <a:ext uri="{FF2B5EF4-FFF2-40B4-BE49-F238E27FC236}">
                    <a16:creationId xmlns:a16="http://schemas.microsoft.com/office/drawing/2014/main" id="{A8D0A8C4-D033-4851-AC19-AA974E84A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" y="579"/>
                <a:ext cx="17" cy="3"/>
              </a:xfrm>
              <a:custGeom>
                <a:avLst/>
                <a:gdLst>
                  <a:gd name="T0" fmla="*/ 3 w 17"/>
                  <a:gd name="T1" fmla="*/ 0 h 3"/>
                  <a:gd name="T2" fmla="*/ 0 w 17"/>
                  <a:gd name="T3" fmla="*/ 0 h 3"/>
                  <a:gd name="T4" fmla="*/ 3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3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40" name="Freeform 1625">
                <a:extLst>
                  <a:ext uri="{FF2B5EF4-FFF2-40B4-BE49-F238E27FC236}">
                    <a16:creationId xmlns:a16="http://schemas.microsoft.com/office/drawing/2014/main" id="{2BD35A3B-14E7-4FD5-B303-13A26CD3B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" y="579"/>
                <a:ext cx="17" cy="3"/>
              </a:xfrm>
              <a:custGeom>
                <a:avLst/>
                <a:gdLst>
                  <a:gd name="T0" fmla="*/ 3 w 17"/>
                  <a:gd name="T1" fmla="*/ 0 h 3"/>
                  <a:gd name="T2" fmla="*/ 0 w 17"/>
                  <a:gd name="T3" fmla="*/ 0 h 3"/>
                  <a:gd name="T4" fmla="*/ 3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3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41" name="Freeform 1626">
                <a:extLst>
                  <a:ext uri="{FF2B5EF4-FFF2-40B4-BE49-F238E27FC236}">
                    <a16:creationId xmlns:a16="http://schemas.microsoft.com/office/drawing/2014/main" id="{53EF0D27-076F-4661-9D4E-2F1DC56B9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579"/>
                <a:ext cx="17" cy="3"/>
              </a:xfrm>
              <a:custGeom>
                <a:avLst/>
                <a:gdLst>
                  <a:gd name="T0" fmla="*/ 3 w 17"/>
                  <a:gd name="T1" fmla="*/ 0 h 3"/>
                  <a:gd name="T2" fmla="*/ 0 w 17"/>
                  <a:gd name="T3" fmla="*/ 0 h 3"/>
                  <a:gd name="T4" fmla="*/ 3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3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42" name="Freeform 1627">
                <a:extLst>
                  <a:ext uri="{FF2B5EF4-FFF2-40B4-BE49-F238E27FC236}">
                    <a16:creationId xmlns:a16="http://schemas.microsoft.com/office/drawing/2014/main" id="{759651F0-CFD3-4E89-AF04-93FDFF83A0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" y="579"/>
                <a:ext cx="17" cy="3"/>
              </a:xfrm>
              <a:custGeom>
                <a:avLst/>
                <a:gdLst>
                  <a:gd name="T0" fmla="*/ 4 w 17"/>
                  <a:gd name="T1" fmla="*/ 0 h 3"/>
                  <a:gd name="T2" fmla="*/ 0 w 17"/>
                  <a:gd name="T3" fmla="*/ 0 h 3"/>
                  <a:gd name="T4" fmla="*/ 4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4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4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43" name="Freeform 1628">
                <a:extLst>
                  <a:ext uri="{FF2B5EF4-FFF2-40B4-BE49-F238E27FC236}">
                    <a16:creationId xmlns:a16="http://schemas.microsoft.com/office/drawing/2014/main" id="{F8D2E89A-6DBC-4597-A6AF-63B14D4DA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" y="579"/>
                <a:ext cx="18" cy="3"/>
              </a:xfrm>
              <a:custGeom>
                <a:avLst/>
                <a:gdLst>
                  <a:gd name="T0" fmla="*/ 4 w 18"/>
                  <a:gd name="T1" fmla="*/ 0 h 3"/>
                  <a:gd name="T2" fmla="*/ 0 w 18"/>
                  <a:gd name="T3" fmla="*/ 0 h 3"/>
                  <a:gd name="T4" fmla="*/ 4 w 18"/>
                  <a:gd name="T5" fmla="*/ 3 h 3"/>
                  <a:gd name="T6" fmla="*/ 18 w 18"/>
                  <a:gd name="T7" fmla="*/ 3 h 3"/>
                  <a:gd name="T8" fmla="*/ 18 w 18"/>
                  <a:gd name="T9" fmla="*/ 0 h 3"/>
                  <a:gd name="T10" fmla="*/ 18 w 18"/>
                  <a:gd name="T11" fmla="*/ 0 h 3"/>
                  <a:gd name="T12" fmla="*/ 4 w 18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3"/>
                  <a:gd name="T23" fmla="*/ 18 w 1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3">
                    <a:moveTo>
                      <a:pt x="4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44" name="Freeform 1629">
                <a:extLst>
                  <a:ext uri="{FF2B5EF4-FFF2-40B4-BE49-F238E27FC236}">
                    <a16:creationId xmlns:a16="http://schemas.microsoft.com/office/drawing/2014/main" id="{1D07A025-1DBB-4E09-A8E5-16636474B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575"/>
                <a:ext cx="18" cy="4"/>
              </a:xfrm>
              <a:custGeom>
                <a:avLst/>
                <a:gdLst>
                  <a:gd name="T0" fmla="*/ 4 w 18"/>
                  <a:gd name="T1" fmla="*/ 0 h 4"/>
                  <a:gd name="T2" fmla="*/ 0 w 18"/>
                  <a:gd name="T3" fmla="*/ 4 h 4"/>
                  <a:gd name="T4" fmla="*/ 4 w 18"/>
                  <a:gd name="T5" fmla="*/ 4 h 4"/>
                  <a:gd name="T6" fmla="*/ 14 w 18"/>
                  <a:gd name="T7" fmla="*/ 4 h 4"/>
                  <a:gd name="T8" fmla="*/ 18 w 18"/>
                  <a:gd name="T9" fmla="*/ 0 h 4"/>
                  <a:gd name="T10" fmla="*/ 14 w 18"/>
                  <a:gd name="T11" fmla="*/ 0 h 4"/>
                  <a:gd name="T12" fmla="*/ 4 w 18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4"/>
                  <a:gd name="T23" fmla="*/ 18 w 1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4">
                    <a:moveTo>
                      <a:pt x="4" y="0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14" y="4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45" name="Freeform 1630">
                <a:extLst>
                  <a:ext uri="{FF2B5EF4-FFF2-40B4-BE49-F238E27FC236}">
                    <a16:creationId xmlns:a16="http://schemas.microsoft.com/office/drawing/2014/main" id="{56598FE5-FFBA-4BF1-B0DA-58FE0EEC6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" y="569"/>
                <a:ext cx="13" cy="6"/>
              </a:xfrm>
              <a:custGeom>
                <a:avLst/>
                <a:gdLst>
                  <a:gd name="T0" fmla="*/ 0 w 13"/>
                  <a:gd name="T1" fmla="*/ 3 h 6"/>
                  <a:gd name="T2" fmla="*/ 0 w 13"/>
                  <a:gd name="T3" fmla="*/ 6 h 6"/>
                  <a:gd name="T4" fmla="*/ 0 w 13"/>
                  <a:gd name="T5" fmla="*/ 6 h 6"/>
                  <a:gd name="T6" fmla="*/ 10 w 13"/>
                  <a:gd name="T7" fmla="*/ 3 h 6"/>
                  <a:gd name="T8" fmla="*/ 13 w 13"/>
                  <a:gd name="T9" fmla="*/ 3 h 6"/>
                  <a:gd name="T10" fmla="*/ 13 w 13"/>
                  <a:gd name="T11" fmla="*/ 0 h 6"/>
                  <a:gd name="T12" fmla="*/ 13 w 13"/>
                  <a:gd name="T13" fmla="*/ 0 h 6"/>
                  <a:gd name="T14" fmla="*/ 10 w 13"/>
                  <a:gd name="T15" fmla="*/ 0 h 6"/>
                  <a:gd name="T16" fmla="*/ 0 w 13"/>
                  <a:gd name="T17" fmla="*/ 3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"/>
                  <a:gd name="T29" fmla="*/ 13 w 13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">
                    <a:moveTo>
                      <a:pt x="0" y="3"/>
                    </a:moveTo>
                    <a:lnTo>
                      <a:pt x="0" y="6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46" name="Freeform 1631">
                <a:extLst>
                  <a:ext uri="{FF2B5EF4-FFF2-40B4-BE49-F238E27FC236}">
                    <a16:creationId xmlns:a16="http://schemas.microsoft.com/office/drawing/2014/main" id="{8C82B734-9013-4593-9E5C-0F4A12309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6" y="555"/>
                <a:ext cx="14" cy="10"/>
              </a:xfrm>
              <a:custGeom>
                <a:avLst/>
                <a:gdLst>
                  <a:gd name="T0" fmla="*/ 4 w 14"/>
                  <a:gd name="T1" fmla="*/ 7 h 10"/>
                  <a:gd name="T2" fmla="*/ 0 w 14"/>
                  <a:gd name="T3" fmla="*/ 7 h 10"/>
                  <a:gd name="T4" fmla="*/ 4 w 14"/>
                  <a:gd name="T5" fmla="*/ 10 h 10"/>
                  <a:gd name="T6" fmla="*/ 14 w 14"/>
                  <a:gd name="T7" fmla="*/ 3 h 10"/>
                  <a:gd name="T8" fmla="*/ 14 w 14"/>
                  <a:gd name="T9" fmla="*/ 0 h 10"/>
                  <a:gd name="T10" fmla="*/ 14 w 14"/>
                  <a:gd name="T11" fmla="*/ 0 h 10"/>
                  <a:gd name="T12" fmla="*/ 4 w 14"/>
                  <a:gd name="T13" fmla="*/ 7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10"/>
                  <a:gd name="T23" fmla="*/ 14 w 14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10">
                    <a:moveTo>
                      <a:pt x="4" y="7"/>
                    </a:moveTo>
                    <a:lnTo>
                      <a:pt x="0" y="7"/>
                    </a:lnTo>
                    <a:lnTo>
                      <a:pt x="4" y="10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47" name="Freeform 1632">
                <a:extLst>
                  <a:ext uri="{FF2B5EF4-FFF2-40B4-BE49-F238E27FC236}">
                    <a16:creationId xmlns:a16="http://schemas.microsoft.com/office/drawing/2014/main" id="{1F6FF125-8CBB-4B63-BB9F-C9456137F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7" y="534"/>
                <a:ext cx="10" cy="17"/>
              </a:xfrm>
              <a:custGeom>
                <a:avLst/>
                <a:gdLst>
                  <a:gd name="T0" fmla="*/ 0 w 10"/>
                  <a:gd name="T1" fmla="*/ 14 h 17"/>
                  <a:gd name="T2" fmla="*/ 0 w 10"/>
                  <a:gd name="T3" fmla="*/ 17 h 17"/>
                  <a:gd name="T4" fmla="*/ 3 w 10"/>
                  <a:gd name="T5" fmla="*/ 14 h 17"/>
                  <a:gd name="T6" fmla="*/ 10 w 10"/>
                  <a:gd name="T7" fmla="*/ 4 h 17"/>
                  <a:gd name="T8" fmla="*/ 7 w 10"/>
                  <a:gd name="T9" fmla="*/ 0 h 17"/>
                  <a:gd name="T10" fmla="*/ 7 w 10"/>
                  <a:gd name="T11" fmla="*/ 4 h 17"/>
                  <a:gd name="T12" fmla="*/ 0 w 10"/>
                  <a:gd name="T13" fmla="*/ 1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7"/>
                  <a:gd name="T23" fmla="*/ 10 w 1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7">
                    <a:moveTo>
                      <a:pt x="0" y="14"/>
                    </a:moveTo>
                    <a:lnTo>
                      <a:pt x="0" y="17"/>
                    </a:lnTo>
                    <a:lnTo>
                      <a:pt x="3" y="14"/>
                    </a:lnTo>
                    <a:lnTo>
                      <a:pt x="10" y="4"/>
                    </a:lnTo>
                    <a:lnTo>
                      <a:pt x="7" y="0"/>
                    </a:lnTo>
                    <a:lnTo>
                      <a:pt x="7" y="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48" name="Freeform 1633">
                <a:extLst>
                  <a:ext uri="{FF2B5EF4-FFF2-40B4-BE49-F238E27FC236}">
                    <a16:creationId xmlns:a16="http://schemas.microsoft.com/office/drawing/2014/main" id="{9E4FAEFB-17A5-4F17-8578-A22B553BA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517"/>
                <a:ext cx="10" cy="14"/>
              </a:xfrm>
              <a:custGeom>
                <a:avLst/>
                <a:gdLst>
                  <a:gd name="T0" fmla="*/ 0 w 10"/>
                  <a:gd name="T1" fmla="*/ 14 h 14"/>
                  <a:gd name="T2" fmla="*/ 0 w 10"/>
                  <a:gd name="T3" fmla="*/ 14 h 14"/>
                  <a:gd name="T4" fmla="*/ 3 w 10"/>
                  <a:gd name="T5" fmla="*/ 14 h 14"/>
                  <a:gd name="T6" fmla="*/ 7 w 10"/>
                  <a:gd name="T7" fmla="*/ 3 h 14"/>
                  <a:gd name="T8" fmla="*/ 10 w 10"/>
                  <a:gd name="T9" fmla="*/ 0 h 14"/>
                  <a:gd name="T10" fmla="*/ 7 w 10"/>
                  <a:gd name="T11" fmla="*/ 0 h 14"/>
                  <a:gd name="T12" fmla="*/ 7 w 10"/>
                  <a:gd name="T13" fmla="*/ 0 h 14"/>
                  <a:gd name="T14" fmla="*/ 3 w 10"/>
                  <a:gd name="T15" fmla="*/ 3 h 14"/>
                  <a:gd name="T16" fmla="*/ 0 w 10"/>
                  <a:gd name="T17" fmla="*/ 14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4"/>
                  <a:gd name="T29" fmla="*/ 10 w 10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4">
                    <a:moveTo>
                      <a:pt x="0" y="14"/>
                    </a:moveTo>
                    <a:lnTo>
                      <a:pt x="0" y="14"/>
                    </a:lnTo>
                    <a:lnTo>
                      <a:pt x="3" y="14"/>
                    </a:lnTo>
                    <a:lnTo>
                      <a:pt x="7" y="3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49" name="Freeform 1634">
                <a:extLst>
                  <a:ext uri="{FF2B5EF4-FFF2-40B4-BE49-F238E27FC236}">
                    <a16:creationId xmlns:a16="http://schemas.microsoft.com/office/drawing/2014/main" id="{F87CA4AE-382F-42D7-A667-D43EB0005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493"/>
                <a:ext cx="7" cy="17"/>
              </a:xfrm>
              <a:custGeom>
                <a:avLst/>
                <a:gdLst>
                  <a:gd name="T0" fmla="*/ 0 w 7"/>
                  <a:gd name="T1" fmla="*/ 14 h 17"/>
                  <a:gd name="T2" fmla="*/ 3 w 7"/>
                  <a:gd name="T3" fmla="*/ 17 h 17"/>
                  <a:gd name="T4" fmla="*/ 3 w 7"/>
                  <a:gd name="T5" fmla="*/ 14 h 17"/>
                  <a:gd name="T6" fmla="*/ 7 w 7"/>
                  <a:gd name="T7" fmla="*/ 10 h 17"/>
                  <a:gd name="T8" fmla="*/ 7 w 7"/>
                  <a:gd name="T9" fmla="*/ 0 h 17"/>
                  <a:gd name="T10" fmla="*/ 7 w 7"/>
                  <a:gd name="T11" fmla="*/ 0 h 17"/>
                  <a:gd name="T12" fmla="*/ 3 w 7"/>
                  <a:gd name="T13" fmla="*/ 0 h 17"/>
                  <a:gd name="T14" fmla="*/ 3 w 7"/>
                  <a:gd name="T15" fmla="*/ 10 h 17"/>
                  <a:gd name="T16" fmla="*/ 0 w 7"/>
                  <a:gd name="T17" fmla="*/ 14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17"/>
                  <a:gd name="T29" fmla="*/ 7 w 7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17">
                    <a:moveTo>
                      <a:pt x="0" y="14"/>
                    </a:moveTo>
                    <a:lnTo>
                      <a:pt x="3" y="17"/>
                    </a:lnTo>
                    <a:lnTo>
                      <a:pt x="3" y="14"/>
                    </a:lnTo>
                    <a:lnTo>
                      <a:pt x="7" y="1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1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50" name="Freeform 1635">
                <a:extLst>
                  <a:ext uri="{FF2B5EF4-FFF2-40B4-BE49-F238E27FC236}">
                    <a16:creationId xmlns:a16="http://schemas.microsoft.com/office/drawing/2014/main" id="{BF0E460B-CD14-496C-9AC2-790412D10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469"/>
                <a:ext cx="7" cy="17"/>
              </a:xfrm>
              <a:custGeom>
                <a:avLst/>
                <a:gdLst>
                  <a:gd name="T0" fmla="*/ 0 w 7"/>
                  <a:gd name="T1" fmla="*/ 13 h 17"/>
                  <a:gd name="T2" fmla="*/ 4 w 7"/>
                  <a:gd name="T3" fmla="*/ 17 h 17"/>
                  <a:gd name="T4" fmla="*/ 4 w 7"/>
                  <a:gd name="T5" fmla="*/ 13 h 17"/>
                  <a:gd name="T6" fmla="*/ 7 w 7"/>
                  <a:gd name="T7" fmla="*/ 13 h 17"/>
                  <a:gd name="T8" fmla="*/ 7 w 7"/>
                  <a:gd name="T9" fmla="*/ 0 h 17"/>
                  <a:gd name="T10" fmla="*/ 4 w 7"/>
                  <a:gd name="T11" fmla="*/ 0 h 17"/>
                  <a:gd name="T12" fmla="*/ 4 w 7"/>
                  <a:gd name="T13" fmla="*/ 0 h 17"/>
                  <a:gd name="T14" fmla="*/ 4 w 7"/>
                  <a:gd name="T15" fmla="*/ 13 h 17"/>
                  <a:gd name="T16" fmla="*/ 0 w 7"/>
                  <a:gd name="T17" fmla="*/ 13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17"/>
                  <a:gd name="T29" fmla="*/ 7 w 7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17">
                    <a:moveTo>
                      <a:pt x="0" y="13"/>
                    </a:moveTo>
                    <a:lnTo>
                      <a:pt x="4" y="17"/>
                    </a:lnTo>
                    <a:lnTo>
                      <a:pt x="4" y="13"/>
                    </a:lnTo>
                    <a:lnTo>
                      <a:pt x="7" y="13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51" name="Freeform 1636">
                <a:extLst>
                  <a:ext uri="{FF2B5EF4-FFF2-40B4-BE49-F238E27FC236}">
                    <a16:creationId xmlns:a16="http://schemas.microsoft.com/office/drawing/2014/main" id="{33582E84-D017-4898-8364-E2CC5E0CA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444"/>
                <a:ext cx="3" cy="18"/>
              </a:xfrm>
              <a:custGeom>
                <a:avLst/>
                <a:gdLst>
                  <a:gd name="T0" fmla="*/ 0 w 3"/>
                  <a:gd name="T1" fmla="*/ 14 h 18"/>
                  <a:gd name="T2" fmla="*/ 0 w 3"/>
                  <a:gd name="T3" fmla="*/ 18 h 18"/>
                  <a:gd name="T4" fmla="*/ 3 w 3"/>
                  <a:gd name="T5" fmla="*/ 14 h 18"/>
                  <a:gd name="T6" fmla="*/ 3 w 3"/>
                  <a:gd name="T7" fmla="*/ 0 h 18"/>
                  <a:gd name="T8" fmla="*/ 0 w 3"/>
                  <a:gd name="T9" fmla="*/ 0 h 18"/>
                  <a:gd name="T10" fmla="*/ 0 w 3"/>
                  <a:gd name="T11" fmla="*/ 0 h 18"/>
                  <a:gd name="T12" fmla="*/ 0 w 3"/>
                  <a:gd name="T13" fmla="*/ 14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8"/>
                  <a:gd name="T23" fmla="*/ 3 w 3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8">
                    <a:moveTo>
                      <a:pt x="0" y="14"/>
                    </a:moveTo>
                    <a:lnTo>
                      <a:pt x="0" y="18"/>
                    </a:lnTo>
                    <a:lnTo>
                      <a:pt x="3" y="1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52" name="Freeform 1637">
                <a:extLst>
                  <a:ext uri="{FF2B5EF4-FFF2-40B4-BE49-F238E27FC236}">
                    <a16:creationId xmlns:a16="http://schemas.microsoft.com/office/drawing/2014/main" id="{CA268250-7A60-4795-BB81-669996477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420"/>
                <a:ext cx="3" cy="18"/>
              </a:xfrm>
              <a:custGeom>
                <a:avLst/>
                <a:gdLst>
                  <a:gd name="T0" fmla="*/ 0 w 3"/>
                  <a:gd name="T1" fmla="*/ 14 h 18"/>
                  <a:gd name="T2" fmla="*/ 0 w 3"/>
                  <a:gd name="T3" fmla="*/ 18 h 18"/>
                  <a:gd name="T4" fmla="*/ 3 w 3"/>
                  <a:gd name="T5" fmla="*/ 14 h 18"/>
                  <a:gd name="T6" fmla="*/ 3 w 3"/>
                  <a:gd name="T7" fmla="*/ 0 h 18"/>
                  <a:gd name="T8" fmla="*/ 0 w 3"/>
                  <a:gd name="T9" fmla="*/ 0 h 18"/>
                  <a:gd name="T10" fmla="*/ 0 w 3"/>
                  <a:gd name="T11" fmla="*/ 0 h 18"/>
                  <a:gd name="T12" fmla="*/ 0 w 3"/>
                  <a:gd name="T13" fmla="*/ 14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8"/>
                  <a:gd name="T23" fmla="*/ 3 w 3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8">
                    <a:moveTo>
                      <a:pt x="0" y="14"/>
                    </a:moveTo>
                    <a:lnTo>
                      <a:pt x="0" y="18"/>
                    </a:lnTo>
                    <a:lnTo>
                      <a:pt x="3" y="1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53" name="Freeform 1638">
                <a:extLst>
                  <a:ext uri="{FF2B5EF4-FFF2-40B4-BE49-F238E27FC236}">
                    <a16:creationId xmlns:a16="http://schemas.microsoft.com/office/drawing/2014/main" id="{BA5F921F-7815-4DDA-91F2-309A9AC99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396"/>
                <a:ext cx="3" cy="17"/>
              </a:xfrm>
              <a:custGeom>
                <a:avLst/>
                <a:gdLst>
                  <a:gd name="T0" fmla="*/ 0 w 3"/>
                  <a:gd name="T1" fmla="*/ 14 h 17"/>
                  <a:gd name="T2" fmla="*/ 0 w 3"/>
                  <a:gd name="T3" fmla="*/ 17 h 17"/>
                  <a:gd name="T4" fmla="*/ 3 w 3"/>
                  <a:gd name="T5" fmla="*/ 14 h 17"/>
                  <a:gd name="T6" fmla="*/ 3 w 3"/>
                  <a:gd name="T7" fmla="*/ 0 h 17"/>
                  <a:gd name="T8" fmla="*/ 0 w 3"/>
                  <a:gd name="T9" fmla="*/ 0 h 17"/>
                  <a:gd name="T10" fmla="*/ 0 w 3"/>
                  <a:gd name="T11" fmla="*/ 0 h 17"/>
                  <a:gd name="T12" fmla="*/ 0 w 3"/>
                  <a:gd name="T13" fmla="*/ 1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0" y="14"/>
                    </a:move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54" name="Freeform 1639">
                <a:extLst>
                  <a:ext uri="{FF2B5EF4-FFF2-40B4-BE49-F238E27FC236}">
                    <a16:creationId xmlns:a16="http://schemas.microsoft.com/office/drawing/2014/main" id="{3F09D2A8-E2A6-45A8-AE52-632FDEDE0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372"/>
                <a:ext cx="3" cy="17"/>
              </a:xfrm>
              <a:custGeom>
                <a:avLst/>
                <a:gdLst>
                  <a:gd name="T0" fmla="*/ 0 w 3"/>
                  <a:gd name="T1" fmla="*/ 14 h 17"/>
                  <a:gd name="T2" fmla="*/ 0 w 3"/>
                  <a:gd name="T3" fmla="*/ 17 h 17"/>
                  <a:gd name="T4" fmla="*/ 3 w 3"/>
                  <a:gd name="T5" fmla="*/ 14 h 17"/>
                  <a:gd name="T6" fmla="*/ 3 w 3"/>
                  <a:gd name="T7" fmla="*/ 0 h 17"/>
                  <a:gd name="T8" fmla="*/ 0 w 3"/>
                  <a:gd name="T9" fmla="*/ 0 h 17"/>
                  <a:gd name="T10" fmla="*/ 0 w 3"/>
                  <a:gd name="T11" fmla="*/ 0 h 17"/>
                  <a:gd name="T12" fmla="*/ 0 w 3"/>
                  <a:gd name="T13" fmla="*/ 1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0" y="14"/>
                    </a:move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55" name="Freeform 1640">
                <a:extLst>
                  <a:ext uri="{FF2B5EF4-FFF2-40B4-BE49-F238E27FC236}">
                    <a16:creationId xmlns:a16="http://schemas.microsoft.com/office/drawing/2014/main" id="{4BD1A603-CC96-46FD-9755-0044F40F3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348"/>
                <a:ext cx="3" cy="17"/>
              </a:xfrm>
              <a:custGeom>
                <a:avLst/>
                <a:gdLst>
                  <a:gd name="T0" fmla="*/ 0 w 3"/>
                  <a:gd name="T1" fmla="*/ 14 h 17"/>
                  <a:gd name="T2" fmla="*/ 0 w 3"/>
                  <a:gd name="T3" fmla="*/ 17 h 17"/>
                  <a:gd name="T4" fmla="*/ 3 w 3"/>
                  <a:gd name="T5" fmla="*/ 14 h 17"/>
                  <a:gd name="T6" fmla="*/ 3 w 3"/>
                  <a:gd name="T7" fmla="*/ 0 h 17"/>
                  <a:gd name="T8" fmla="*/ 0 w 3"/>
                  <a:gd name="T9" fmla="*/ 0 h 17"/>
                  <a:gd name="T10" fmla="*/ 0 w 3"/>
                  <a:gd name="T11" fmla="*/ 0 h 17"/>
                  <a:gd name="T12" fmla="*/ 0 w 3"/>
                  <a:gd name="T13" fmla="*/ 1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0" y="14"/>
                    </a:move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56" name="Freeform 1641">
                <a:extLst>
                  <a:ext uri="{FF2B5EF4-FFF2-40B4-BE49-F238E27FC236}">
                    <a16:creationId xmlns:a16="http://schemas.microsoft.com/office/drawing/2014/main" id="{F041C0B4-9AFF-406F-9DD0-1396CA0DD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324"/>
                <a:ext cx="3" cy="17"/>
              </a:xfrm>
              <a:custGeom>
                <a:avLst/>
                <a:gdLst>
                  <a:gd name="T0" fmla="*/ 0 w 3"/>
                  <a:gd name="T1" fmla="*/ 14 h 17"/>
                  <a:gd name="T2" fmla="*/ 0 w 3"/>
                  <a:gd name="T3" fmla="*/ 17 h 17"/>
                  <a:gd name="T4" fmla="*/ 3 w 3"/>
                  <a:gd name="T5" fmla="*/ 14 h 17"/>
                  <a:gd name="T6" fmla="*/ 3 w 3"/>
                  <a:gd name="T7" fmla="*/ 0 h 17"/>
                  <a:gd name="T8" fmla="*/ 0 w 3"/>
                  <a:gd name="T9" fmla="*/ 0 h 17"/>
                  <a:gd name="T10" fmla="*/ 0 w 3"/>
                  <a:gd name="T11" fmla="*/ 0 h 17"/>
                  <a:gd name="T12" fmla="*/ 0 w 3"/>
                  <a:gd name="T13" fmla="*/ 1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0" y="14"/>
                    </a:move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57" name="Freeform 1642">
                <a:extLst>
                  <a:ext uri="{FF2B5EF4-FFF2-40B4-BE49-F238E27FC236}">
                    <a16:creationId xmlns:a16="http://schemas.microsoft.com/office/drawing/2014/main" id="{08BDF5FA-F6F7-47EC-9A5F-8381E5E2D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300"/>
                <a:ext cx="3" cy="17"/>
              </a:xfrm>
              <a:custGeom>
                <a:avLst/>
                <a:gdLst>
                  <a:gd name="T0" fmla="*/ 0 w 3"/>
                  <a:gd name="T1" fmla="*/ 13 h 17"/>
                  <a:gd name="T2" fmla="*/ 0 w 3"/>
                  <a:gd name="T3" fmla="*/ 17 h 17"/>
                  <a:gd name="T4" fmla="*/ 3 w 3"/>
                  <a:gd name="T5" fmla="*/ 13 h 17"/>
                  <a:gd name="T6" fmla="*/ 3 w 3"/>
                  <a:gd name="T7" fmla="*/ 0 h 17"/>
                  <a:gd name="T8" fmla="*/ 0 w 3"/>
                  <a:gd name="T9" fmla="*/ 0 h 17"/>
                  <a:gd name="T10" fmla="*/ 0 w 3"/>
                  <a:gd name="T11" fmla="*/ 0 h 17"/>
                  <a:gd name="T12" fmla="*/ 0 w 3"/>
                  <a:gd name="T13" fmla="*/ 13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0" y="13"/>
                    </a:moveTo>
                    <a:lnTo>
                      <a:pt x="0" y="17"/>
                    </a:lnTo>
                    <a:lnTo>
                      <a:pt x="3" y="1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58" name="Freeform 1643">
                <a:extLst>
                  <a:ext uri="{FF2B5EF4-FFF2-40B4-BE49-F238E27FC236}">
                    <a16:creationId xmlns:a16="http://schemas.microsoft.com/office/drawing/2014/main" id="{2F137127-B1AB-43EB-A33F-2079A8D5F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275"/>
                <a:ext cx="3" cy="18"/>
              </a:xfrm>
              <a:custGeom>
                <a:avLst/>
                <a:gdLst>
                  <a:gd name="T0" fmla="*/ 0 w 3"/>
                  <a:gd name="T1" fmla="*/ 14 h 18"/>
                  <a:gd name="T2" fmla="*/ 0 w 3"/>
                  <a:gd name="T3" fmla="*/ 18 h 18"/>
                  <a:gd name="T4" fmla="*/ 3 w 3"/>
                  <a:gd name="T5" fmla="*/ 14 h 18"/>
                  <a:gd name="T6" fmla="*/ 3 w 3"/>
                  <a:gd name="T7" fmla="*/ 0 h 18"/>
                  <a:gd name="T8" fmla="*/ 0 w 3"/>
                  <a:gd name="T9" fmla="*/ 0 h 18"/>
                  <a:gd name="T10" fmla="*/ 0 w 3"/>
                  <a:gd name="T11" fmla="*/ 0 h 18"/>
                  <a:gd name="T12" fmla="*/ 0 w 3"/>
                  <a:gd name="T13" fmla="*/ 14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8"/>
                  <a:gd name="T23" fmla="*/ 3 w 3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8">
                    <a:moveTo>
                      <a:pt x="0" y="14"/>
                    </a:moveTo>
                    <a:lnTo>
                      <a:pt x="0" y="18"/>
                    </a:lnTo>
                    <a:lnTo>
                      <a:pt x="3" y="1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59" name="Freeform 1644">
                <a:extLst>
                  <a:ext uri="{FF2B5EF4-FFF2-40B4-BE49-F238E27FC236}">
                    <a16:creationId xmlns:a16="http://schemas.microsoft.com/office/drawing/2014/main" id="{746436C3-9DC9-423A-B044-F6EBE21C8E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251"/>
                <a:ext cx="3" cy="18"/>
              </a:xfrm>
              <a:custGeom>
                <a:avLst/>
                <a:gdLst>
                  <a:gd name="T0" fmla="*/ 0 w 3"/>
                  <a:gd name="T1" fmla="*/ 14 h 18"/>
                  <a:gd name="T2" fmla="*/ 0 w 3"/>
                  <a:gd name="T3" fmla="*/ 18 h 18"/>
                  <a:gd name="T4" fmla="*/ 3 w 3"/>
                  <a:gd name="T5" fmla="*/ 14 h 18"/>
                  <a:gd name="T6" fmla="*/ 3 w 3"/>
                  <a:gd name="T7" fmla="*/ 0 h 18"/>
                  <a:gd name="T8" fmla="*/ 0 w 3"/>
                  <a:gd name="T9" fmla="*/ 0 h 18"/>
                  <a:gd name="T10" fmla="*/ 0 w 3"/>
                  <a:gd name="T11" fmla="*/ 0 h 18"/>
                  <a:gd name="T12" fmla="*/ 0 w 3"/>
                  <a:gd name="T13" fmla="*/ 14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8"/>
                  <a:gd name="T23" fmla="*/ 3 w 3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8">
                    <a:moveTo>
                      <a:pt x="0" y="14"/>
                    </a:moveTo>
                    <a:lnTo>
                      <a:pt x="0" y="18"/>
                    </a:lnTo>
                    <a:lnTo>
                      <a:pt x="3" y="1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60" name="Freeform 1645">
                <a:extLst>
                  <a:ext uri="{FF2B5EF4-FFF2-40B4-BE49-F238E27FC236}">
                    <a16:creationId xmlns:a16="http://schemas.microsoft.com/office/drawing/2014/main" id="{056C26A6-021C-449A-A952-2FD04A52B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227"/>
                <a:ext cx="3" cy="17"/>
              </a:xfrm>
              <a:custGeom>
                <a:avLst/>
                <a:gdLst>
                  <a:gd name="T0" fmla="*/ 0 w 3"/>
                  <a:gd name="T1" fmla="*/ 14 h 17"/>
                  <a:gd name="T2" fmla="*/ 0 w 3"/>
                  <a:gd name="T3" fmla="*/ 17 h 17"/>
                  <a:gd name="T4" fmla="*/ 3 w 3"/>
                  <a:gd name="T5" fmla="*/ 14 h 17"/>
                  <a:gd name="T6" fmla="*/ 3 w 3"/>
                  <a:gd name="T7" fmla="*/ 0 h 17"/>
                  <a:gd name="T8" fmla="*/ 0 w 3"/>
                  <a:gd name="T9" fmla="*/ 0 h 17"/>
                  <a:gd name="T10" fmla="*/ 0 w 3"/>
                  <a:gd name="T11" fmla="*/ 0 h 17"/>
                  <a:gd name="T12" fmla="*/ 0 w 3"/>
                  <a:gd name="T13" fmla="*/ 1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0" y="14"/>
                    </a:move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61" name="Freeform 1646">
                <a:extLst>
                  <a:ext uri="{FF2B5EF4-FFF2-40B4-BE49-F238E27FC236}">
                    <a16:creationId xmlns:a16="http://schemas.microsoft.com/office/drawing/2014/main" id="{CA2FEB3C-066A-425E-9B29-DAC88666B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203"/>
                <a:ext cx="3" cy="17"/>
              </a:xfrm>
              <a:custGeom>
                <a:avLst/>
                <a:gdLst>
                  <a:gd name="T0" fmla="*/ 0 w 3"/>
                  <a:gd name="T1" fmla="*/ 14 h 17"/>
                  <a:gd name="T2" fmla="*/ 0 w 3"/>
                  <a:gd name="T3" fmla="*/ 17 h 17"/>
                  <a:gd name="T4" fmla="*/ 3 w 3"/>
                  <a:gd name="T5" fmla="*/ 14 h 17"/>
                  <a:gd name="T6" fmla="*/ 3 w 3"/>
                  <a:gd name="T7" fmla="*/ 0 h 17"/>
                  <a:gd name="T8" fmla="*/ 0 w 3"/>
                  <a:gd name="T9" fmla="*/ 0 h 17"/>
                  <a:gd name="T10" fmla="*/ 0 w 3"/>
                  <a:gd name="T11" fmla="*/ 0 h 17"/>
                  <a:gd name="T12" fmla="*/ 0 w 3"/>
                  <a:gd name="T13" fmla="*/ 1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0" y="14"/>
                    </a:move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62" name="Freeform 1647">
                <a:extLst>
                  <a:ext uri="{FF2B5EF4-FFF2-40B4-BE49-F238E27FC236}">
                    <a16:creationId xmlns:a16="http://schemas.microsoft.com/office/drawing/2014/main" id="{66B804C5-5265-4614-9782-6E712E654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179"/>
                <a:ext cx="3" cy="17"/>
              </a:xfrm>
              <a:custGeom>
                <a:avLst/>
                <a:gdLst>
                  <a:gd name="T0" fmla="*/ 0 w 3"/>
                  <a:gd name="T1" fmla="*/ 14 h 17"/>
                  <a:gd name="T2" fmla="*/ 0 w 3"/>
                  <a:gd name="T3" fmla="*/ 17 h 17"/>
                  <a:gd name="T4" fmla="*/ 3 w 3"/>
                  <a:gd name="T5" fmla="*/ 14 h 17"/>
                  <a:gd name="T6" fmla="*/ 3 w 3"/>
                  <a:gd name="T7" fmla="*/ 0 h 17"/>
                  <a:gd name="T8" fmla="*/ 0 w 3"/>
                  <a:gd name="T9" fmla="*/ 0 h 17"/>
                  <a:gd name="T10" fmla="*/ 0 w 3"/>
                  <a:gd name="T11" fmla="*/ 0 h 17"/>
                  <a:gd name="T12" fmla="*/ 0 w 3"/>
                  <a:gd name="T13" fmla="*/ 1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0" y="14"/>
                    </a:move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63" name="Freeform 1648">
                <a:extLst>
                  <a:ext uri="{FF2B5EF4-FFF2-40B4-BE49-F238E27FC236}">
                    <a16:creationId xmlns:a16="http://schemas.microsoft.com/office/drawing/2014/main" id="{712FAF98-C10D-46FC-B1B4-21F358C0F6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155"/>
                <a:ext cx="3" cy="17"/>
              </a:xfrm>
              <a:custGeom>
                <a:avLst/>
                <a:gdLst>
                  <a:gd name="T0" fmla="*/ 0 w 3"/>
                  <a:gd name="T1" fmla="*/ 14 h 17"/>
                  <a:gd name="T2" fmla="*/ 0 w 3"/>
                  <a:gd name="T3" fmla="*/ 17 h 17"/>
                  <a:gd name="T4" fmla="*/ 3 w 3"/>
                  <a:gd name="T5" fmla="*/ 14 h 17"/>
                  <a:gd name="T6" fmla="*/ 3 w 3"/>
                  <a:gd name="T7" fmla="*/ 0 h 17"/>
                  <a:gd name="T8" fmla="*/ 0 w 3"/>
                  <a:gd name="T9" fmla="*/ 0 h 17"/>
                  <a:gd name="T10" fmla="*/ 0 w 3"/>
                  <a:gd name="T11" fmla="*/ 0 h 17"/>
                  <a:gd name="T12" fmla="*/ 0 w 3"/>
                  <a:gd name="T13" fmla="*/ 1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0" y="14"/>
                    </a:move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64" name="Freeform 1649">
                <a:extLst>
                  <a:ext uri="{FF2B5EF4-FFF2-40B4-BE49-F238E27FC236}">
                    <a16:creationId xmlns:a16="http://schemas.microsoft.com/office/drawing/2014/main" id="{2966792C-4FC1-4E3A-BDCD-2B6E864ADF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131"/>
                <a:ext cx="3" cy="17"/>
              </a:xfrm>
              <a:custGeom>
                <a:avLst/>
                <a:gdLst>
                  <a:gd name="T0" fmla="*/ 0 w 3"/>
                  <a:gd name="T1" fmla="*/ 13 h 17"/>
                  <a:gd name="T2" fmla="*/ 0 w 3"/>
                  <a:gd name="T3" fmla="*/ 17 h 17"/>
                  <a:gd name="T4" fmla="*/ 3 w 3"/>
                  <a:gd name="T5" fmla="*/ 13 h 17"/>
                  <a:gd name="T6" fmla="*/ 3 w 3"/>
                  <a:gd name="T7" fmla="*/ 0 h 17"/>
                  <a:gd name="T8" fmla="*/ 0 w 3"/>
                  <a:gd name="T9" fmla="*/ 0 h 17"/>
                  <a:gd name="T10" fmla="*/ 0 w 3"/>
                  <a:gd name="T11" fmla="*/ 0 h 17"/>
                  <a:gd name="T12" fmla="*/ 0 w 3"/>
                  <a:gd name="T13" fmla="*/ 13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0" y="13"/>
                    </a:moveTo>
                    <a:lnTo>
                      <a:pt x="0" y="17"/>
                    </a:lnTo>
                    <a:lnTo>
                      <a:pt x="3" y="1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65" name="Freeform 1650">
                <a:extLst>
                  <a:ext uri="{FF2B5EF4-FFF2-40B4-BE49-F238E27FC236}">
                    <a16:creationId xmlns:a16="http://schemas.microsoft.com/office/drawing/2014/main" id="{330B1F00-DB84-4A87-BFD4-08ED04B2E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107"/>
                <a:ext cx="3" cy="17"/>
              </a:xfrm>
              <a:custGeom>
                <a:avLst/>
                <a:gdLst>
                  <a:gd name="T0" fmla="*/ 0 w 3"/>
                  <a:gd name="T1" fmla="*/ 13 h 17"/>
                  <a:gd name="T2" fmla="*/ 0 w 3"/>
                  <a:gd name="T3" fmla="*/ 17 h 17"/>
                  <a:gd name="T4" fmla="*/ 3 w 3"/>
                  <a:gd name="T5" fmla="*/ 13 h 17"/>
                  <a:gd name="T6" fmla="*/ 3 w 3"/>
                  <a:gd name="T7" fmla="*/ 0 h 17"/>
                  <a:gd name="T8" fmla="*/ 0 w 3"/>
                  <a:gd name="T9" fmla="*/ 0 h 17"/>
                  <a:gd name="T10" fmla="*/ 0 w 3"/>
                  <a:gd name="T11" fmla="*/ 0 h 17"/>
                  <a:gd name="T12" fmla="*/ 0 w 3"/>
                  <a:gd name="T13" fmla="*/ 13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0" y="13"/>
                    </a:moveTo>
                    <a:lnTo>
                      <a:pt x="0" y="17"/>
                    </a:lnTo>
                    <a:lnTo>
                      <a:pt x="3" y="1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66" name="Freeform 1651">
                <a:extLst>
                  <a:ext uri="{FF2B5EF4-FFF2-40B4-BE49-F238E27FC236}">
                    <a16:creationId xmlns:a16="http://schemas.microsoft.com/office/drawing/2014/main" id="{C8880A97-CAD7-43C8-930C-965B529CED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82"/>
                <a:ext cx="7" cy="18"/>
              </a:xfrm>
              <a:custGeom>
                <a:avLst/>
                <a:gdLst>
                  <a:gd name="T0" fmla="*/ 4 w 7"/>
                  <a:gd name="T1" fmla="*/ 14 h 18"/>
                  <a:gd name="T2" fmla="*/ 4 w 7"/>
                  <a:gd name="T3" fmla="*/ 18 h 18"/>
                  <a:gd name="T4" fmla="*/ 7 w 7"/>
                  <a:gd name="T5" fmla="*/ 14 h 18"/>
                  <a:gd name="T6" fmla="*/ 7 w 7"/>
                  <a:gd name="T7" fmla="*/ 14 h 18"/>
                  <a:gd name="T8" fmla="*/ 4 w 7"/>
                  <a:gd name="T9" fmla="*/ 0 h 18"/>
                  <a:gd name="T10" fmla="*/ 4 w 7"/>
                  <a:gd name="T11" fmla="*/ 0 h 18"/>
                  <a:gd name="T12" fmla="*/ 0 w 7"/>
                  <a:gd name="T13" fmla="*/ 0 h 18"/>
                  <a:gd name="T14" fmla="*/ 4 w 7"/>
                  <a:gd name="T15" fmla="*/ 14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18"/>
                  <a:gd name="T26" fmla="*/ 7 w 7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18">
                    <a:moveTo>
                      <a:pt x="4" y="14"/>
                    </a:moveTo>
                    <a:lnTo>
                      <a:pt x="4" y="18"/>
                    </a:lnTo>
                    <a:lnTo>
                      <a:pt x="7" y="1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67" name="Freeform 1652">
                <a:extLst>
                  <a:ext uri="{FF2B5EF4-FFF2-40B4-BE49-F238E27FC236}">
                    <a16:creationId xmlns:a16="http://schemas.microsoft.com/office/drawing/2014/main" id="{6BCF3C1B-DCFD-44D9-835D-A9C722387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58"/>
                <a:ext cx="11" cy="17"/>
              </a:xfrm>
              <a:custGeom>
                <a:avLst/>
                <a:gdLst>
                  <a:gd name="T0" fmla="*/ 7 w 11"/>
                  <a:gd name="T1" fmla="*/ 14 h 17"/>
                  <a:gd name="T2" fmla="*/ 7 w 11"/>
                  <a:gd name="T3" fmla="*/ 17 h 17"/>
                  <a:gd name="T4" fmla="*/ 11 w 11"/>
                  <a:gd name="T5" fmla="*/ 14 h 17"/>
                  <a:gd name="T6" fmla="*/ 4 w 11"/>
                  <a:gd name="T7" fmla="*/ 4 h 17"/>
                  <a:gd name="T8" fmla="*/ 4 w 11"/>
                  <a:gd name="T9" fmla="*/ 0 h 17"/>
                  <a:gd name="T10" fmla="*/ 0 w 11"/>
                  <a:gd name="T11" fmla="*/ 4 h 17"/>
                  <a:gd name="T12" fmla="*/ 7 w 11"/>
                  <a:gd name="T13" fmla="*/ 1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"/>
                  <a:gd name="T22" fmla="*/ 0 h 17"/>
                  <a:gd name="T23" fmla="*/ 11 w 11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" h="17">
                    <a:moveTo>
                      <a:pt x="7" y="14"/>
                    </a:moveTo>
                    <a:lnTo>
                      <a:pt x="7" y="17"/>
                    </a:lnTo>
                    <a:lnTo>
                      <a:pt x="11" y="1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68" name="Freeform 1653">
                <a:extLst>
                  <a:ext uri="{FF2B5EF4-FFF2-40B4-BE49-F238E27FC236}">
                    <a16:creationId xmlns:a16="http://schemas.microsoft.com/office/drawing/2014/main" id="{F059B9AF-E2BA-4FF1-AF31-F55F6849C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8"/>
                <a:ext cx="14" cy="17"/>
              </a:xfrm>
              <a:custGeom>
                <a:avLst/>
                <a:gdLst>
                  <a:gd name="T0" fmla="*/ 11 w 14"/>
                  <a:gd name="T1" fmla="*/ 13 h 17"/>
                  <a:gd name="T2" fmla="*/ 11 w 14"/>
                  <a:gd name="T3" fmla="*/ 17 h 17"/>
                  <a:gd name="T4" fmla="*/ 14 w 14"/>
                  <a:gd name="T5" fmla="*/ 13 h 17"/>
                  <a:gd name="T6" fmla="*/ 4 w 14"/>
                  <a:gd name="T7" fmla="*/ 3 h 17"/>
                  <a:gd name="T8" fmla="*/ 4 w 14"/>
                  <a:gd name="T9" fmla="*/ 0 h 17"/>
                  <a:gd name="T10" fmla="*/ 0 w 14"/>
                  <a:gd name="T11" fmla="*/ 3 h 17"/>
                  <a:gd name="T12" fmla="*/ 11 w 14"/>
                  <a:gd name="T13" fmla="*/ 13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17"/>
                  <a:gd name="T23" fmla="*/ 14 w 14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17">
                    <a:moveTo>
                      <a:pt x="11" y="13"/>
                    </a:moveTo>
                    <a:lnTo>
                      <a:pt x="11" y="17"/>
                    </a:lnTo>
                    <a:lnTo>
                      <a:pt x="14" y="13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69" name="Freeform 1654">
                <a:extLst>
                  <a:ext uri="{FF2B5EF4-FFF2-40B4-BE49-F238E27FC236}">
                    <a16:creationId xmlns:a16="http://schemas.microsoft.com/office/drawing/2014/main" id="{2D4AC3AB-F791-4998-BC25-9BCF40357F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" y="20"/>
                <a:ext cx="13" cy="14"/>
              </a:xfrm>
              <a:custGeom>
                <a:avLst/>
                <a:gdLst>
                  <a:gd name="T0" fmla="*/ 10 w 13"/>
                  <a:gd name="T1" fmla="*/ 11 h 14"/>
                  <a:gd name="T2" fmla="*/ 10 w 13"/>
                  <a:gd name="T3" fmla="*/ 14 h 14"/>
                  <a:gd name="T4" fmla="*/ 13 w 13"/>
                  <a:gd name="T5" fmla="*/ 11 h 14"/>
                  <a:gd name="T6" fmla="*/ 10 w 13"/>
                  <a:gd name="T7" fmla="*/ 7 h 14"/>
                  <a:gd name="T8" fmla="*/ 10 w 13"/>
                  <a:gd name="T9" fmla="*/ 7 h 14"/>
                  <a:gd name="T10" fmla="*/ 0 w 13"/>
                  <a:gd name="T11" fmla="*/ 0 h 14"/>
                  <a:gd name="T12" fmla="*/ 0 w 13"/>
                  <a:gd name="T13" fmla="*/ 4 h 14"/>
                  <a:gd name="T14" fmla="*/ 0 w 13"/>
                  <a:gd name="T15" fmla="*/ 4 h 14"/>
                  <a:gd name="T16" fmla="*/ 10 w 13"/>
                  <a:gd name="T17" fmla="*/ 11 h 14"/>
                  <a:gd name="T18" fmla="*/ 10 w 13"/>
                  <a:gd name="T19" fmla="*/ 7 h 14"/>
                  <a:gd name="T20" fmla="*/ 7 w 13"/>
                  <a:gd name="T21" fmla="*/ 7 h 14"/>
                  <a:gd name="T22" fmla="*/ 10 w 13"/>
                  <a:gd name="T23" fmla="*/ 11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4"/>
                  <a:gd name="T38" fmla="*/ 13 w 13"/>
                  <a:gd name="T39" fmla="*/ 14 h 1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4">
                    <a:moveTo>
                      <a:pt x="10" y="11"/>
                    </a:moveTo>
                    <a:lnTo>
                      <a:pt x="10" y="14"/>
                    </a:lnTo>
                    <a:lnTo>
                      <a:pt x="13" y="11"/>
                    </a:lnTo>
                    <a:lnTo>
                      <a:pt x="10" y="7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0" y="11"/>
                    </a:lnTo>
                    <a:lnTo>
                      <a:pt x="10" y="7"/>
                    </a:lnTo>
                    <a:lnTo>
                      <a:pt x="7" y="7"/>
                    </a:ln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70" name="Freeform 1655">
                <a:extLst>
                  <a:ext uri="{FF2B5EF4-FFF2-40B4-BE49-F238E27FC236}">
                    <a16:creationId xmlns:a16="http://schemas.microsoft.com/office/drawing/2014/main" id="{6D2E779A-016F-45A0-AA9E-120AA35AD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7"/>
                <a:ext cx="14" cy="13"/>
              </a:xfrm>
              <a:custGeom>
                <a:avLst/>
                <a:gdLst>
                  <a:gd name="T0" fmla="*/ 14 w 14"/>
                  <a:gd name="T1" fmla="*/ 13 h 13"/>
                  <a:gd name="T2" fmla="*/ 14 w 14"/>
                  <a:gd name="T3" fmla="*/ 10 h 13"/>
                  <a:gd name="T4" fmla="*/ 14 w 14"/>
                  <a:gd name="T5" fmla="*/ 10 h 13"/>
                  <a:gd name="T6" fmla="*/ 0 w 14"/>
                  <a:gd name="T7" fmla="*/ 0 h 13"/>
                  <a:gd name="T8" fmla="*/ 0 w 14"/>
                  <a:gd name="T9" fmla="*/ 3 h 13"/>
                  <a:gd name="T10" fmla="*/ 0 w 14"/>
                  <a:gd name="T11" fmla="*/ 3 h 13"/>
                  <a:gd name="T12" fmla="*/ 14 w 14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13"/>
                  <a:gd name="T23" fmla="*/ 14 w 14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13">
                    <a:moveTo>
                      <a:pt x="14" y="13"/>
                    </a:moveTo>
                    <a:lnTo>
                      <a:pt x="14" y="1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71" name="Freeform 1656">
                <a:extLst>
                  <a:ext uri="{FF2B5EF4-FFF2-40B4-BE49-F238E27FC236}">
                    <a16:creationId xmlns:a16="http://schemas.microsoft.com/office/drawing/2014/main" id="{0DA43F63-8A2D-479F-A37D-414772E58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" y="0"/>
                <a:ext cx="17" cy="7"/>
              </a:xfrm>
              <a:custGeom>
                <a:avLst/>
                <a:gdLst>
                  <a:gd name="T0" fmla="*/ 17 w 17"/>
                  <a:gd name="T1" fmla="*/ 7 h 7"/>
                  <a:gd name="T2" fmla="*/ 17 w 17"/>
                  <a:gd name="T3" fmla="*/ 7 h 7"/>
                  <a:gd name="T4" fmla="*/ 17 w 17"/>
                  <a:gd name="T5" fmla="*/ 3 h 7"/>
                  <a:gd name="T6" fmla="*/ 7 w 17"/>
                  <a:gd name="T7" fmla="*/ 0 h 7"/>
                  <a:gd name="T8" fmla="*/ 3 w 17"/>
                  <a:gd name="T9" fmla="*/ 0 h 7"/>
                  <a:gd name="T10" fmla="*/ 0 w 17"/>
                  <a:gd name="T11" fmla="*/ 3 h 7"/>
                  <a:gd name="T12" fmla="*/ 3 w 17"/>
                  <a:gd name="T13" fmla="*/ 3 h 7"/>
                  <a:gd name="T14" fmla="*/ 7 w 17"/>
                  <a:gd name="T15" fmla="*/ 3 h 7"/>
                  <a:gd name="T16" fmla="*/ 17 w 17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7"/>
                  <a:gd name="T29" fmla="*/ 17 w 1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7">
                    <a:moveTo>
                      <a:pt x="17" y="7"/>
                    </a:moveTo>
                    <a:lnTo>
                      <a:pt x="17" y="7"/>
                    </a:lnTo>
                    <a:lnTo>
                      <a:pt x="17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7" y="3"/>
                    </a:lnTo>
                    <a:lnTo>
                      <a:pt x="17" y="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72" name="Freeform 1657">
                <a:extLst>
                  <a:ext uri="{FF2B5EF4-FFF2-40B4-BE49-F238E27FC236}">
                    <a16:creationId xmlns:a16="http://schemas.microsoft.com/office/drawing/2014/main" id="{97BE0EC7-384A-4EE0-B7BD-FE71723902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10 w 17"/>
                  <a:gd name="T7" fmla="*/ 0 h 3"/>
                  <a:gd name="T8" fmla="*/ 3 w 17"/>
                  <a:gd name="T9" fmla="*/ 0 h 3"/>
                  <a:gd name="T10" fmla="*/ 0 w 17"/>
                  <a:gd name="T11" fmla="*/ 0 h 3"/>
                  <a:gd name="T12" fmla="*/ 3 w 17"/>
                  <a:gd name="T13" fmla="*/ 3 h 3"/>
                  <a:gd name="T14" fmla="*/ 10 w 17"/>
                  <a:gd name="T15" fmla="*/ 3 h 3"/>
                  <a:gd name="T16" fmla="*/ 17 w 17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3"/>
                  <a:gd name="T29" fmla="*/ 17 w 17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10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73" name="Freeform 1658">
                <a:extLst>
                  <a:ext uri="{FF2B5EF4-FFF2-40B4-BE49-F238E27FC236}">
                    <a16:creationId xmlns:a16="http://schemas.microsoft.com/office/drawing/2014/main" id="{E53B47F0-713D-48CB-8E64-D513B9E5F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" y="0"/>
                <a:ext cx="18" cy="3"/>
              </a:xfrm>
              <a:custGeom>
                <a:avLst/>
                <a:gdLst>
                  <a:gd name="T0" fmla="*/ 18 w 18"/>
                  <a:gd name="T1" fmla="*/ 3 h 3"/>
                  <a:gd name="T2" fmla="*/ 18 w 18"/>
                  <a:gd name="T3" fmla="*/ 0 h 3"/>
                  <a:gd name="T4" fmla="*/ 18 w 18"/>
                  <a:gd name="T5" fmla="*/ 0 h 3"/>
                  <a:gd name="T6" fmla="*/ 4 w 18"/>
                  <a:gd name="T7" fmla="*/ 0 h 3"/>
                  <a:gd name="T8" fmla="*/ 0 w 18"/>
                  <a:gd name="T9" fmla="*/ 0 h 3"/>
                  <a:gd name="T10" fmla="*/ 4 w 18"/>
                  <a:gd name="T11" fmla="*/ 3 h 3"/>
                  <a:gd name="T12" fmla="*/ 18 w 1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3"/>
                  <a:gd name="T23" fmla="*/ 18 w 1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3">
                    <a:moveTo>
                      <a:pt x="18" y="3"/>
                    </a:moveTo>
                    <a:lnTo>
                      <a:pt x="18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74" name="Freeform 1659">
                <a:extLst>
                  <a:ext uri="{FF2B5EF4-FFF2-40B4-BE49-F238E27FC236}">
                    <a16:creationId xmlns:a16="http://schemas.microsoft.com/office/drawing/2014/main" id="{3A8FCCCE-28C1-4CC2-88E0-25E19E47F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" y="0"/>
                <a:ext cx="18" cy="3"/>
              </a:xfrm>
              <a:custGeom>
                <a:avLst/>
                <a:gdLst>
                  <a:gd name="T0" fmla="*/ 18 w 18"/>
                  <a:gd name="T1" fmla="*/ 3 h 3"/>
                  <a:gd name="T2" fmla="*/ 18 w 18"/>
                  <a:gd name="T3" fmla="*/ 0 h 3"/>
                  <a:gd name="T4" fmla="*/ 18 w 18"/>
                  <a:gd name="T5" fmla="*/ 0 h 3"/>
                  <a:gd name="T6" fmla="*/ 4 w 18"/>
                  <a:gd name="T7" fmla="*/ 0 h 3"/>
                  <a:gd name="T8" fmla="*/ 0 w 18"/>
                  <a:gd name="T9" fmla="*/ 0 h 3"/>
                  <a:gd name="T10" fmla="*/ 4 w 18"/>
                  <a:gd name="T11" fmla="*/ 3 h 3"/>
                  <a:gd name="T12" fmla="*/ 18 w 1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3"/>
                  <a:gd name="T23" fmla="*/ 18 w 1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3">
                    <a:moveTo>
                      <a:pt x="18" y="3"/>
                    </a:moveTo>
                    <a:lnTo>
                      <a:pt x="18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75" name="Freeform 1660">
                <a:extLst>
                  <a:ext uri="{FF2B5EF4-FFF2-40B4-BE49-F238E27FC236}">
                    <a16:creationId xmlns:a16="http://schemas.microsoft.com/office/drawing/2014/main" id="{765BE66B-BDF7-48F9-874B-D8BBB5955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4 w 17"/>
                  <a:gd name="T7" fmla="*/ 0 h 3"/>
                  <a:gd name="T8" fmla="*/ 0 w 17"/>
                  <a:gd name="T9" fmla="*/ 0 h 3"/>
                  <a:gd name="T10" fmla="*/ 4 w 17"/>
                  <a:gd name="T11" fmla="*/ 3 h 3"/>
                  <a:gd name="T12" fmla="*/ 17 w 1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76" name="Freeform 1661">
                <a:extLst>
                  <a:ext uri="{FF2B5EF4-FFF2-40B4-BE49-F238E27FC236}">
                    <a16:creationId xmlns:a16="http://schemas.microsoft.com/office/drawing/2014/main" id="{4B09A231-F062-41DC-9707-CAD5B013D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3 w 17"/>
                  <a:gd name="T7" fmla="*/ 0 h 3"/>
                  <a:gd name="T8" fmla="*/ 0 w 17"/>
                  <a:gd name="T9" fmla="*/ 0 h 3"/>
                  <a:gd name="T10" fmla="*/ 3 w 17"/>
                  <a:gd name="T11" fmla="*/ 3 h 3"/>
                  <a:gd name="T12" fmla="*/ 17 w 1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77" name="Freeform 1662">
                <a:extLst>
                  <a:ext uri="{FF2B5EF4-FFF2-40B4-BE49-F238E27FC236}">
                    <a16:creationId xmlns:a16="http://schemas.microsoft.com/office/drawing/2014/main" id="{F6E13DA1-033F-43C9-9D6A-76249CA77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3 w 17"/>
                  <a:gd name="T7" fmla="*/ 0 h 3"/>
                  <a:gd name="T8" fmla="*/ 0 w 17"/>
                  <a:gd name="T9" fmla="*/ 0 h 3"/>
                  <a:gd name="T10" fmla="*/ 3 w 17"/>
                  <a:gd name="T11" fmla="*/ 3 h 3"/>
                  <a:gd name="T12" fmla="*/ 17 w 1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78" name="Freeform 1663">
                <a:extLst>
                  <a:ext uri="{FF2B5EF4-FFF2-40B4-BE49-F238E27FC236}">
                    <a16:creationId xmlns:a16="http://schemas.microsoft.com/office/drawing/2014/main" id="{A3095C1D-AD1C-4923-9EF8-CD24CF9F1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3 w 17"/>
                  <a:gd name="T7" fmla="*/ 0 h 3"/>
                  <a:gd name="T8" fmla="*/ 0 w 17"/>
                  <a:gd name="T9" fmla="*/ 0 h 3"/>
                  <a:gd name="T10" fmla="*/ 3 w 17"/>
                  <a:gd name="T11" fmla="*/ 3 h 3"/>
                  <a:gd name="T12" fmla="*/ 17 w 1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79" name="Freeform 1664">
                <a:extLst>
                  <a:ext uri="{FF2B5EF4-FFF2-40B4-BE49-F238E27FC236}">
                    <a16:creationId xmlns:a16="http://schemas.microsoft.com/office/drawing/2014/main" id="{0F70BDAD-EAF6-494C-A2EF-1D464BBE7F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3 w 17"/>
                  <a:gd name="T7" fmla="*/ 0 h 3"/>
                  <a:gd name="T8" fmla="*/ 0 w 17"/>
                  <a:gd name="T9" fmla="*/ 0 h 3"/>
                  <a:gd name="T10" fmla="*/ 3 w 17"/>
                  <a:gd name="T11" fmla="*/ 3 h 3"/>
                  <a:gd name="T12" fmla="*/ 17 w 1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80" name="Freeform 1665">
                <a:extLst>
                  <a:ext uri="{FF2B5EF4-FFF2-40B4-BE49-F238E27FC236}">
                    <a16:creationId xmlns:a16="http://schemas.microsoft.com/office/drawing/2014/main" id="{BEE6E37D-33F4-4C64-BF3C-48C46AA58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" y="0"/>
                <a:ext cx="18" cy="3"/>
              </a:xfrm>
              <a:custGeom>
                <a:avLst/>
                <a:gdLst>
                  <a:gd name="T0" fmla="*/ 18 w 18"/>
                  <a:gd name="T1" fmla="*/ 3 h 3"/>
                  <a:gd name="T2" fmla="*/ 18 w 18"/>
                  <a:gd name="T3" fmla="*/ 0 h 3"/>
                  <a:gd name="T4" fmla="*/ 18 w 18"/>
                  <a:gd name="T5" fmla="*/ 0 h 3"/>
                  <a:gd name="T6" fmla="*/ 4 w 18"/>
                  <a:gd name="T7" fmla="*/ 0 h 3"/>
                  <a:gd name="T8" fmla="*/ 0 w 18"/>
                  <a:gd name="T9" fmla="*/ 0 h 3"/>
                  <a:gd name="T10" fmla="*/ 4 w 18"/>
                  <a:gd name="T11" fmla="*/ 3 h 3"/>
                  <a:gd name="T12" fmla="*/ 18 w 1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3"/>
                  <a:gd name="T23" fmla="*/ 18 w 1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3">
                    <a:moveTo>
                      <a:pt x="18" y="3"/>
                    </a:moveTo>
                    <a:lnTo>
                      <a:pt x="18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81" name="Freeform 1666">
                <a:extLst>
                  <a:ext uri="{FF2B5EF4-FFF2-40B4-BE49-F238E27FC236}">
                    <a16:creationId xmlns:a16="http://schemas.microsoft.com/office/drawing/2014/main" id="{DE3E75C5-1F02-4392-8AA6-4CFA49859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" y="0"/>
                <a:ext cx="18" cy="3"/>
              </a:xfrm>
              <a:custGeom>
                <a:avLst/>
                <a:gdLst>
                  <a:gd name="T0" fmla="*/ 18 w 18"/>
                  <a:gd name="T1" fmla="*/ 3 h 3"/>
                  <a:gd name="T2" fmla="*/ 18 w 18"/>
                  <a:gd name="T3" fmla="*/ 0 h 3"/>
                  <a:gd name="T4" fmla="*/ 18 w 18"/>
                  <a:gd name="T5" fmla="*/ 0 h 3"/>
                  <a:gd name="T6" fmla="*/ 4 w 18"/>
                  <a:gd name="T7" fmla="*/ 0 h 3"/>
                  <a:gd name="T8" fmla="*/ 0 w 18"/>
                  <a:gd name="T9" fmla="*/ 0 h 3"/>
                  <a:gd name="T10" fmla="*/ 4 w 18"/>
                  <a:gd name="T11" fmla="*/ 3 h 3"/>
                  <a:gd name="T12" fmla="*/ 18 w 1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3"/>
                  <a:gd name="T23" fmla="*/ 18 w 1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3">
                    <a:moveTo>
                      <a:pt x="18" y="3"/>
                    </a:moveTo>
                    <a:lnTo>
                      <a:pt x="18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82" name="Freeform 1667">
                <a:extLst>
                  <a:ext uri="{FF2B5EF4-FFF2-40B4-BE49-F238E27FC236}">
                    <a16:creationId xmlns:a16="http://schemas.microsoft.com/office/drawing/2014/main" id="{32C8D906-019E-4654-9D0C-193B9E552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4 w 17"/>
                  <a:gd name="T7" fmla="*/ 0 h 3"/>
                  <a:gd name="T8" fmla="*/ 0 w 17"/>
                  <a:gd name="T9" fmla="*/ 0 h 3"/>
                  <a:gd name="T10" fmla="*/ 4 w 17"/>
                  <a:gd name="T11" fmla="*/ 3 h 3"/>
                  <a:gd name="T12" fmla="*/ 17 w 1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83" name="Freeform 1668">
                <a:extLst>
                  <a:ext uri="{FF2B5EF4-FFF2-40B4-BE49-F238E27FC236}">
                    <a16:creationId xmlns:a16="http://schemas.microsoft.com/office/drawing/2014/main" id="{F3CC0973-8F99-4765-8D2D-7283E85EA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3 w 17"/>
                  <a:gd name="T7" fmla="*/ 0 h 3"/>
                  <a:gd name="T8" fmla="*/ 0 w 17"/>
                  <a:gd name="T9" fmla="*/ 0 h 3"/>
                  <a:gd name="T10" fmla="*/ 3 w 17"/>
                  <a:gd name="T11" fmla="*/ 3 h 3"/>
                  <a:gd name="T12" fmla="*/ 17 w 1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84" name="Freeform 1669">
                <a:extLst>
                  <a:ext uri="{FF2B5EF4-FFF2-40B4-BE49-F238E27FC236}">
                    <a16:creationId xmlns:a16="http://schemas.microsoft.com/office/drawing/2014/main" id="{D809C256-FCB8-43AE-9DA1-821B5F90E7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3 w 17"/>
                  <a:gd name="T7" fmla="*/ 0 h 3"/>
                  <a:gd name="T8" fmla="*/ 0 w 17"/>
                  <a:gd name="T9" fmla="*/ 0 h 3"/>
                  <a:gd name="T10" fmla="*/ 3 w 17"/>
                  <a:gd name="T11" fmla="*/ 3 h 3"/>
                  <a:gd name="T12" fmla="*/ 17 w 1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85" name="Freeform 1670">
                <a:extLst>
                  <a:ext uri="{FF2B5EF4-FFF2-40B4-BE49-F238E27FC236}">
                    <a16:creationId xmlns:a16="http://schemas.microsoft.com/office/drawing/2014/main" id="{371A2425-9698-41FD-930A-B8DEF0F46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3 w 17"/>
                  <a:gd name="T7" fmla="*/ 0 h 3"/>
                  <a:gd name="T8" fmla="*/ 0 w 17"/>
                  <a:gd name="T9" fmla="*/ 0 h 3"/>
                  <a:gd name="T10" fmla="*/ 3 w 17"/>
                  <a:gd name="T11" fmla="*/ 3 h 3"/>
                  <a:gd name="T12" fmla="*/ 17 w 1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86" name="Freeform 1671">
                <a:extLst>
                  <a:ext uri="{FF2B5EF4-FFF2-40B4-BE49-F238E27FC236}">
                    <a16:creationId xmlns:a16="http://schemas.microsoft.com/office/drawing/2014/main" id="{2EEE94D8-18CA-4B27-9FF5-460CA0F7D0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3 w 17"/>
                  <a:gd name="T7" fmla="*/ 0 h 3"/>
                  <a:gd name="T8" fmla="*/ 0 w 17"/>
                  <a:gd name="T9" fmla="*/ 0 h 3"/>
                  <a:gd name="T10" fmla="*/ 3 w 17"/>
                  <a:gd name="T11" fmla="*/ 3 h 3"/>
                  <a:gd name="T12" fmla="*/ 17 w 1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87" name="Freeform 1672">
                <a:extLst>
                  <a:ext uri="{FF2B5EF4-FFF2-40B4-BE49-F238E27FC236}">
                    <a16:creationId xmlns:a16="http://schemas.microsoft.com/office/drawing/2014/main" id="{C3B7AC95-4751-46CE-936D-60DC4F704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" y="0"/>
                <a:ext cx="18" cy="3"/>
              </a:xfrm>
              <a:custGeom>
                <a:avLst/>
                <a:gdLst>
                  <a:gd name="T0" fmla="*/ 18 w 18"/>
                  <a:gd name="T1" fmla="*/ 3 h 3"/>
                  <a:gd name="T2" fmla="*/ 18 w 18"/>
                  <a:gd name="T3" fmla="*/ 0 h 3"/>
                  <a:gd name="T4" fmla="*/ 18 w 18"/>
                  <a:gd name="T5" fmla="*/ 0 h 3"/>
                  <a:gd name="T6" fmla="*/ 4 w 18"/>
                  <a:gd name="T7" fmla="*/ 0 h 3"/>
                  <a:gd name="T8" fmla="*/ 0 w 18"/>
                  <a:gd name="T9" fmla="*/ 0 h 3"/>
                  <a:gd name="T10" fmla="*/ 4 w 18"/>
                  <a:gd name="T11" fmla="*/ 3 h 3"/>
                  <a:gd name="T12" fmla="*/ 18 w 1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3"/>
                  <a:gd name="T23" fmla="*/ 18 w 1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3">
                    <a:moveTo>
                      <a:pt x="18" y="3"/>
                    </a:moveTo>
                    <a:lnTo>
                      <a:pt x="18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88" name="Freeform 1673">
                <a:extLst>
                  <a:ext uri="{FF2B5EF4-FFF2-40B4-BE49-F238E27FC236}">
                    <a16:creationId xmlns:a16="http://schemas.microsoft.com/office/drawing/2014/main" id="{2128E66F-6562-4236-8E3B-6E932375D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4 w 17"/>
                  <a:gd name="T7" fmla="*/ 0 h 3"/>
                  <a:gd name="T8" fmla="*/ 0 w 17"/>
                  <a:gd name="T9" fmla="*/ 0 h 3"/>
                  <a:gd name="T10" fmla="*/ 4 w 17"/>
                  <a:gd name="T11" fmla="*/ 3 h 3"/>
                  <a:gd name="T12" fmla="*/ 17 w 1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989" name="Freeform 1674">
                <a:extLst>
                  <a:ext uri="{FF2B5EF4-FFF2-40B4-BE49-F238E27FC236}">
                    <a16:creationId xmlns:a16="http://schemas.microsoft.com/office/drawing/2014/main" id="{6BFC9ECE-63EA-47BE-96BA-F201BA4CC3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4 w 17"/>
                  <a:gd name="T7" fmla="*/ 0 h 3"/>
                  <a:gd name="T8" fmla="*/ 0 w 17"/>
                  <a:gd name="T9" fmla="*/ 0 h 3"/>
                  <a:gd name="T10" fmla="*/ 4 w 17"/>
                  <a:gd name="T11" fmla="*/ 3 h 3"/>
                  <a:gd name="T12" fmla="*/ 17 w 1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733" name="Group 1423">
              <a:extLst>
                <a:ext uri="{FF2B5EF4-FFF2-40B4-BE49-F238E27FC236}">
                  <a16:creationId xmlns:a16="http://schemas.microsoft.com/office/drawing/2014/main" id="{4D7C451F-9303-4F51-94A7-D760734049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73554" y="268279"/>
              <a:ext cx="323850" cy="187325"/>
              <a:chOff x="0" y="0"/>
              <a:chExt cx="204" cy="118"/>
            </a:xfrm>
          </p:grpSpPr>
          <p:sp>
            <p:nvSpPr>
              <p:cNvPr id="50895" name="Freeform 1676">
                <a:extLst>
                  <a:ext uri="{FF2B5EF4-FFF2-40B4-BE49-F238E27FC236}">
                    <a16:creationId xmlns:a16="http://schemas.microsoft.com/office/drawing/2014/main" id="{40FD39F8-0A0B-48CC-888F-4EE4A227E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" y="18"/>
                <a:ext cx="186" cy="100"/>
              </a:xfrm>
              <a:custGeom>
                <a:avLst/>
                <a:gdLst>
                  <a:gd name="T0" fmla="*/ 0 w 186"/>
                  <a:gd name="T1" fmla="*/ 0 h 100"/>
                  <a:gd name="T2" fmla="*/ 114 w 186"/>
                  <a:gd name="T3" fmla="*/ 82 h 100"/>
                  <a:gd name="T4" fmla="*/ 69 w 186"/>
                  <a:gd name="T5" fmla="*/ 24 h 100"/>
                  <a:gd name="T6" fmla="*/ 186 w 186"/>
                  <a:gd name="T7" fmla="*/ 100 h 1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6"/>
                  <a:gd name="T13" fmla="*/ 0 h 100"/>
                  <a:gd name="T14" fmla="*/ 186 w 186"/>
                  <a:gd name="T15" fmla="*/ 100 h 1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6" h="100">
                    <a:moveTo>
                      <a:pt x="0" y="0"/>
                    </a:moveTo>
                    <a:lnTo>
                      <a:pt x="114" y="82"/>
                    </a:lnTo>
                    <a:lnTo>
                      <a:pt x="69" y="24"/>
                    </a:lnTo>
                    <a:lnTo>
                      <a:pt x="186" y="100"/>
                    </a:lnTo>
                  </a:path>
                </a:pathLst>
              </a:custGeom>
              <a:noFill/>
              <a:ln w="3" cap="rnd">
                <a:solidFill>
                  <a:srgbClr val="6666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96" name="Freeform 1677">
                <a:extLst>
                  <a:ext uri="{FF2B5EF4-FFF2-40B4-BE49-F238E27FC236}">
                    <a16:creationId xmlns:a16="http://schemas.microsoft.com/office/drawing/2014/main" id="{0AB076CC-DA9E-4C51-BD02-645370AE5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0"/>
                <a:ext cx="187" cy="100"/>
              </a:xfrm>
              <a:custGeom>
                <a:avLst/>
                <a:gdLst>
                  <a:gd name="T0" fmla="*/ 0 w 187"/>
                  <a:gd name="T1" fmla="*/ 0 h 100"/>
                  <a:gd name="T2" fmla="*/ 114 w 187"/>
                  <a:gd name="T3" fmla="*/ 83 h 100"/>
                  <a:gd name="T4" fmla="*/ 69 w 187"/>
                  <a:gd name="T5" fmla="*/ 24 h 100"/>
                  <a:gd name="T6" fmla="*/ 187 w 187"/>
                  <a:gd name="T7" fmla="*/ 100 h 1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7"/>
                  <a:gd name="T13" fmla="*/ 0 h 100"/>
                  <a:gd name="T14" fmla="*/ 187 w 187"/>
                  <a:gd name="T15" fmla="*/ 100 h 1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7" h="100">
                    <a:moveTo>
                      <a:pt x="0" y="0"/>
                    </a:moveTo>
                    <a:lnTo>
                      <a:pt x="114" y="83"/>
                    </a:lnTo>
                    <a:lnTo>
                      <a:pt x="69" y="24"/>
                    </a:lnTo>
                    <a:lnTo>
                      <a:pt x="187" y="100"/>
                    </a:lnTo>
                  </a:path>
                </a:pathLst>
              </a:custGeom>
              <a:noFill/>
              <a:ln w="3" cap="rnd">
                <a:solidFill>
                  <a:srgbClr val="6666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48734" name="Picture 1679">
              <a:extLst>
                <a:ext uri="{FF2B5EF4-FFF2-40B4-BE49-F238E27FC236}">
                  <a16:creationId xmlns:a16="http://schemas.microsoft.com/office/drawing/2014/main" id="{C01D5D3E-9BFB-4E58-8C76-E75A69E25B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5504" y="361941"/>
              <a:ext cx="246062" cy="317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8735" name="Group 1427">
              <a:extLst>
                <a:ext uri="{FF2B5EF4-FFF2-40B4-BE49-F238E27FC236}">
                  <a16:creationId xmlns:a16="http://schemas.microsoft.com/office/drawing/2014/main" id="{F34312C4-155E-456B-98EA-31B329E089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7092" y="781041"/>
              <a:ext cx="179387" cy="323850"/>
              <a:chOff x="0" y="0"/>
              <a:chExt cx="113" cy="204"/>
            </a:xfrm>
          </p:grpSpPr>
          <p:sp>
            <p:nvSpPr>
              <p:cNvPr id="50866" name="Freeform 1680">
                <a:extLst>
                  <a:ext uri="{FF2B5EF4-FFF2-40B4-BE49-F238E27FC236}">
                    <a16:creationId xmlns:a16="http://schemas.microsoft.com/office/drawing/2014/main" id="{062020E4-42CA-4E6C-A124-A75E8FBE1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113" cy="204"/>
              </a:xfrm>
              <a:custGeom>
                <a:avLst/>
                <a:gdLst>
                  <a:gd name="T0" fmla="*/ 41 w 113"/>
                  <a:gd name="T1" fmla="*/ 202 h 204"/>
                  <a:gd name="T2" fmla="*/ 40 w 113"/>
                  <a:gd name="T3" fmla="*/ 195 h 204"/>
                  <a:gd name="T4" fmla="*/ 39 w 113"/>
                  <a:gd name="T5" fmla="*/ 192 h 204"/>
                  <a:gd name="T6" fmla="*/ 30 w 113"/>
                  <a:gd name="T7" fmla="*/ 188 h 204"/>
                  <a:gd name="T8" fmla="*/ 43 w 113"/>
                  <a:gd name="T9" fmla="*/ 182 h 204"/>
                  <a:gd name="T10" fmla="*/ 46 w 113"/>
                  <a:gd name="T11" fmla="*/ 175 h 204"/>
                  <a:gd name="T12" fmla="*/ 51 w 113"/>
                  <a:gd name="T13" fmla="*/ 153 h 204"/>
                  <a:gd name="T14" fmla="*/ 51 w 113"/>
                  <a:gd name="T15" fmla="*/ 121 h 204"/>
                  <a:gd name="T16" fmla="*/ 49 w 113"/>
                  <a:gd name="T17" fmla="*/ 100 h 204"/>
                  <a:gd name="T18" fmla="*/ 45 w 113"/>
                  <a:gd name="T19" fmla="*/ 85 h 204"/>
                  <a:gd name="T20" fmla="*/ 35 w 113"/>
                  <a:gd name="T21" fmla="*/ 84 h 204"/>
                  <a:gd name="T22" fmla="*/ 25 w 113"/>
                  <a:gd name="T23" fmla="*/ 78 h 204"/>
                  <a:gd name="T24" fmla="*/ 19 w 113"/>
                  <a:gd name="T25" fmla="*/ 71 h 204"/>
                  <a:gd name="T26" fmla="*/ 17 w 113"/>
                  <a:gd name="T27" fmla="*/ 66 h 204"/>
                  <a:gd name="T28" fmla="*/ 10 w 113"/>
                  <a:gd name="T29" fmla="*/ 65 h 204"/>
                  <a:gd name="T30" fmla="*/ 9 w 113"/>
                  <a:gd name="T31" fmla="*/ 69 h 204"/>
                  <a:gd name="T32" fmla="*/ 12 w 113"/>
                  <a:gd name="T33" fmla="*/ 74 h 204"/>
                  <a:gd name="T34" fmla="*/ 3 w 113"/>
                  <a:gd name="T35" fmla="*/ 79 h 204"/>
                  <a:gd name="T36" fmla="*/ 1 w 113"/>
                  <a:gd name="T37" fmla="*/ 70 h 204"/>
                  <a:gd name="T38" fmla="*/ 5 w 113"/>
                  <a:gd name="T39" fmla="*/ 69 h 204"/>
                  <a:gd name="T40" fmla="*/ 8 w 113"/>
                  <a:gd name="T41" fmla="*/ 65 h 204"/>
                  <a:gd name="T42" fmla="*/ 12 w 113"/>
                  <a:gd name="T43" fmla="*/ 63 h 204"/>
                  <a:gd name="T44" fmla="*/ 13 w 113"/>
                  <a:gd name="T45" fmla="*/ 57 h 204"/>
                  <a:gd name="T46" fmla="*/ 6 w 113"/>
                  <a:gd name="T47" fmla="*/ 52 h 204"/>
                  <a:gd name="T48" fmla="*/ 1 w 113"/>
                  <a:gd name="T49" fmla="*/ 50 h 204"/>
                  <a:gd name="T50" fmla="*/ 4 w 113"/>
                  <a:gd name="T51" fmla="*/ 49 h 204"/>
                  <a:gd name="T52" fmla="*/ 9 w 113"/>
                  <a:gd name="T53" fmla="*/ 53 h 204"/>
                  <a:gd name="T54" fmla="*/ 15 w 113"/>
                  <a:gd name="T55" fmla="*/ 56 h 204"/>
                  <a:gd name="T56" fmla="*/ 27 w 113"/>
                  <a:gd name="T57" fmla="*/ 56 h 204"/>
                  <a:gd name="T58" fmla="*/ 39 w 113"/>
                  <a:gd name="T59" fmla="*/ 64 h 204"/>
                  <a:gd name="T60" fmla="*/ 43 w 113"/>
                  <a:gd name="T61" fmla="*/ 54 h 204"/>
                  <a:gd name="T62" fmla="*/ 50 w 113"/>
                  <a:gd name="T63" fmla="*/ 45 h 204"/>
                  <a:gd name="T64" fmla="*/ 55 w 113"/>
                  <a:gd name="T65" fmla="*/ 40 h 204"/>
                  <a:gd name="T66" fmla="*/ 64 w 113"/>
                  <a:gd name="T67" fmla="*/ 29 h 204"/>
                  <a:gd name="T68" fmla="*/ 61 w 113"/>
                  <a:gd name="T69" fmla="*/ 27 h 204"/>
                  <a:gd name="T70" fmla="*/ 62 w 113"/>
                  <a:gd name="T71" fmla="*/ 17 h 204"/>
                  <a:gd name="T72" fmla="*/ 57 w 113"/>
                  <a:gd name="T73" fmla="*/ 12 h 204"/>
                  <a:gd name="T74" fmla="*/ 63 w 113"/>
                  <a:gd name="T75" fmla="*/ 5 h 204"/>
                  <a:gd name="T76" fmla="*/ 76 w 113"/>
                  <a:gd name="T77" fmla="*/ 0 h 204"/>
                  <a:gd name="T78" fmla="*/ 86 w 113"/>
                  <a:gd name="T79" fmla="*/ 6 h 204"/>
                  <a:gd name="T80" fmla="*/ 90 w 113"/>
                  <a:gd name="T81" fmla="*/ 16 h 204"/>
                  <a:gd name="T82" fmla="*/ 95 w 113"/>
                  <a:gd name="T83" fmla="*/ 20 h 204"/>
                  <a:gd name="T84" fmla="*/ 88 w 113"/>
                  <a:gd name="T85" fmla="*/ 29 h 204"/>
                  <a:gd name="T86" fmla="*/ 90 w 113"/>
                  <a:gd name="T87" fmla="*/ 29 h 204"/>
                  <a:gd name="T88" fmla="*/ 95 w 113"/>
                  <a:gd name="T89" fmla="*/ 34 h 204"/>
                  <a:gd name="T90" fmla="*/ 108 w 113"/>
                  <a:gd name="T91" fmla="*/ 44 h 204"/>
                  <a:gd name="T92" fmla="*/ 113 w 113"/>
                  <a:gd name="T93" fmla="*/ 54 h 204"/>
                  <a:gd name="T94" fmla="*/ 105 w 113"/>
                  <a:gd name="T95" fmla="*/ 81 h 204"/>
                  <a:gd name="T96" fmla="*/ 105 w 113"/>
                  <a:gd name="T97" fmla="*/ 86 h 204"/>
                  <a:gd name="T98" fmla="*/ 108 w 113"/>
                  <a:gd name="T99" fmla="*/ 93 h 204"/>
                  <a:gd name="T100" fmla="*/ 104 w 113"/>
                  <a:gd name="T101" fmla="*/ 116 h 204"/>
                  <a:gd name="T102" fmla="*/ 100 w 113"/>
                  <a:gd name="T103" fmla="*/ 124 h 204"/>
                  <a:gd name="T104" fmla="*/ 99 w 113"/>
                  <a:gd name="T105" fmla="*/ 140 h 204"/>
                  <a:gd name="T106" fmla="*/ 99 w 113"/>
                  <a:gd name="T107" fmla="*/ 153 h 204"/>
                  <a:gd name="T108" fmla="*/ 94 w 113"/>
                  <a:gd name="T109" fmla="*/ 178 h 204"/>
                  <a:gd name="T110" fmla="*/ 94 w 113"/>
                  <a:gd name="T111" fmla="*/ 200 h 204"/>
                  <a:gd name="T112" fmla="*/ 78 w 113"/>
                  <a:gd name="T113" fmla="*/ 204 h 204"/>
                  <a:gd name="T114" fmla="*/ 73 w 113"/>
                  <a:gd name="T115" fmla="*/ 202 h 204"/>
                  <a:gd name="T116" fmla="*/ 66 w 113"/>
                  <a:gd name="T117" fmla="*/ 204 h 204"/>
                  <a:gd name="T118" fmla="*/ 57 w 113"/>
                  <a:gd name="T119" fmla="*/ 204 h 20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13"/>
                  <a:gd name="T181" fmla="*/ 0 h 204"/>
                  <a:gd name="T182" fmla="*/ 113 w 113"/>
                  <a:gd name="T183" fmla="*/ 204 h 20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13" h="204">
                    <a:moveTo>
                      <a:pt x="55" y="204"/>
                    </a:moveTo>
                    <a:lnTo>
                      <a:pt x="53" y="204"/>
                    </a:lnTo>
                    <a:lnTo>
                      <a:pt x="50" y="204"/>
                    </a:lnTo>
                    <a:lnTo>
                      <a:pt x="48" y="204"/>
                    </a:lnTo>
                    <a:lnTo>
                      <a:pt x="46" y="204"/>
                    </a:lnTo>
                    <a:lnTo>
                      <a:pt x="43" y="203"/>
                    </a:lnTo>
                    <a:lnTo>
                      <a:pt x="41" y="202"/>
                    </a:lnTo>
                    <a:lnTo>
                      <a:pt x="39" y="202"/>
                    </a:lnTo>
                    <a:lnTo>
                      <a:pt x="38" y="201"/>
                    </a:lnTo>
                    <a:lnTo>
                      <a:pt x="37" y="199"/>
                    </a:lnTo>
                    <a:lnTo>
                      <a:pt x="37" y="198"/>
                    </a:lnTo>
                    <a:lnTo>
                      <a:pt x="38" y="197"/>
                    </a:lnTo>
                    <a:lnTo>
                      <a:pt x="39" y="196"/>
                    </a:lnTo>
                    <a:lnTo>
                      <a:pt x="40" y="195"/>
                    </a:lnTo>
                    <a:lnTo>
                      <a:pt x="42" y="195"/>
                    </a:lnTo>
                    <a:lnTo>
                      <a:pt x="43" y="194"/>
                    </a:lnTo>
                    <a:lnTo>
                      <a:pt x="45" y="193"/>
                    </a:lnTo>
                    <a:lnTo>
                      <a:pt x="44" y="193"/>
                    </a:lnTo>
                    <a:lnTo>
                      <a:pt x="43" y="193"/>
                    </a:lnTo>
                    <a:lnTo>
                      <a:pt x="41" y="192"/>
                    </a:lnTo>
                    <a:lnTo>
                      <a:pt x="39" y="192"/>
                    </a:lnTo>
                    <a:lnTo>
                      <a:pt x="37" y="192"/>
                    </a:lnTo>
                    <a:lnTo>
                      <a:pt x="35" y="192"/>
                    </a:lnTo>
                    <a:lnTo>
                      <a:pt x="33" y="192"/>
                    </a:lnTo>
                    <a:lnTo>
                      <a:pt x="33" y="191"/>
                    </a:lnTo>
                    <a:lnTo>
                      <a:pt x="31" y="190"/>
                    </a:lnTo>
                    <a:lnTo>
                      <a:pt x="30" y="188"/>
                    </a:lnTo>
                    <a:lnTo>
                      <a:pt x="30" y="187"/>
                    </a:lnTo>
                    <a:lnTo>
                      <a:pt x="32" y="186"/>
                    </a:lnTo>
                    <a:lnTo>
                      <a:pt x="34" y="185"/>
                    </a:lnTo>
                    <a:lnTo>
                      <a:pt x="36" y="184"/>
                    </a:lnTo>
                    <a:lnTo>
                      <a:pt x="38" y="183"/>
                    </a:lnTo>
                    <a:lnTo>
                      <a:pt x="41" y="182"/>
                    </a:lnTo>
                    <a:lnTo>
                      <a:pt x="43" y="182"/>
                    </a:lnTo>
                    <a:lnTo>
                      <a:pt x="45" y="181"/>
                    </a:lnTo>
                    <a:lnTo>
                      <a:pt x="48" y="180"/>
                    </a:lnTo>
                    <a:lnTo>
                      <a:pt x="47" y="180"/>
                    </a:lnTo>
                    <a:lnTo>
                      <a:pt x="47" y="179"/>
                    </a:lnTo>
                    <a:lnTo>
                      <a:pt x="46" y="178"/>
                    </a:lnTo>
                    <a:lnTo>
                      <a:pt x="46" y="175"/>
                    </a:lnTo>
                    <a:lnTo>
                      <a:pt x="47" y="172"/>
                    </a:lnTo>
                    <a:lnTo>
                      <a:pt x="47" y="169"/>
                    </a:lnTo>
                    <a:lnTo>
                      <a:pt x="48" y="166"/>
                    </a:lnTo>
                    <a:lnTo>
                      <a:pt x="49" y="162"/>
                    </a:lnTo>
                    <a:lnTo>
                      <a:pt x="50" y="159"/>
                    </a:lnTo>
                    <a:lnTo>
                      <a:pt x="50" y="156"/>
                    </a:lnTo>
                    <a:lnTo>
                      <a:pt x="51" y="153"/>
                    </a:lnTo>
                    <a:lnTo>
                      <a:pt x="51" y="149"/>
                    </a:lnTo>
                    <a:lnTo>
                      <a:pt x="52" y="145"/>
                    </a:lnTo>
                    <a:lnTo>
                      <a:pt x="52" y="142"/>
                    </a:lnTo>
                    <a:lnTo>
                      <a:pt x="51" y="139"/>
                    </a:lnTo>
                    <a:lnTo>
                      <a:pt x="51" y="133"/>
                    </a:lnTo>
                    <a:lnTo>
                      <a:pt x="51" y="127"/>
                    </a:lnTo>
                    <a:lnTo>
                      <a:pt x="51" y="121"/>
                    </a:lnTo>
                    <a:lnTo>
                      <a:pt x="50" y="115"/>
                    </a:lnTo>
                    <a:lnTo>
                      <a:pt x="49" y="114"/>
                    </a:lnTo>
                    <a:lnTo>
                      <a:pt x="49" y="113"/>
                    </a:lnTo>
                    <a:lnTo>
                      <a:pt x="48" y="113"/>
                    </a:lnTo>
                    <a:lnTo>
                      <a:pt x="48" y="106"/>
                    </a:lnTo>
                    <a:lnTo>
                      <a:pt x="49" y="100"/>
                    </a:lnTo>
                    <a:lnTo>
                      <a:pt x="49" y="93"/>
                    </a:lnTo>
                    <a:lnTo>
                      <a:pt x="50" y="87"/>
                    </a:lnTo>
                    <a:lnTo>
                      <a:pt x="48" y="87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5" y="85"/>
                    </a:lnTo>
                    <a:lnTo>
                      <a:pt x="45" y="84"/>
                    </a:lnTo>
                    <a:lnTo>
                      <a:pt x="45" y="82"/>
                    </a:lnTo>
                    <a:lnTo>
                      <a:pt x="42" y="83"/>
                    </a:lnTo>
                    <a:lnTo>
                      <a:pt x="40" y="83"/>
                    </a:lnTo>
                    <a:lnTo>
                      <a:pt x="37" y="83"/>
                    </a:lnTo>
                    <a:lnTo>
                      <a:pt x="35" y="84"/>
                    </a:lnTo>
                    <a:lnTo>
                      <a:pt x="32" y="84"/>
                    </a:lnTo>
                    <a:lnTo>
                      <a:pt x="30" y="83"/>
                    </a:lnTo>
                    <a:lnTo>
                      <a:pt x="28" y="82"/>
                    </a:lnTo>
                    <a:lnTo>
                      <a:pt x="26" y="81"/>
                    </a:lnTo>
                    <a:lnTo>
                      <a:pt x="26" y="80"/>
                    </a:lnTo>
                    <a:lnTo>
                      <a:pt x="25" y="79"/>
                    </a:lnTo>
                    <a:lnTo>
                      <a:pt x="25" y="78"/>
                    </a:lnTo>
                    <a:lnTo>
                      <a:pt x="24" y="77"/>
                    </a:lnTo>
                    <a:lnTo>
                      <a:pt x="23" y="77"/>
                    </a:lnTo>
                    <a:lnTo>
                      <a:pt x="23" y="76"/>
                    </a:lnTo>
                    <a:lnTo>
                      <a:pt x="22" y="75"/>
                    </a:lnTo>
                    <a:lnTo>
                      <a:pt x="22" y="74"/>
                    </a:lnTo>
                    <a:lnTo>
                      <a:pt x="20" y="73"/>
                    </a:lnTo>
                    <a:lnTo>
                      <a:pt x="19" y="71"/>
                    </a:lnTo>
                    <a:lnTo>
                      <a:pt x="20" y="70"/>
                    </a:lnTo>
                    <a:lnTo>
                      <a:pt x="20" y="68"/>
                    </a:lnTo>
                    <a:lnTo>
                      <a:pt x="19" y="68"/>
                    </a:lnTo>
                    <a:lnTo>
                      <a:pt x="19" y="67"/>
                    </a:lnTo>
                    <a:lnTo>
                      <a:pt x="18" y="67"/>
                    </a:lnTo>
                    <a:lnTo>
                      <a:pt x="17" y="67"/>
                    </a:lnTo>
                    <a:lnTo>
                      <a:pt x="17" y="66"/>
                    </a:lnTo>
                    <a:lnTo>
                      <a:pt x="16" y="66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2" y="65"/>
                    </a:lnTo>
                    <a:lnTo>
                      <a:pt x="11" y="65"/>
                    </a:lnTo>
                    <a:lnTo>
                      <a:pt x="10" y="65"/>
                    </a:lnTo>
                    <a:lnTo>
                      <a:pt x="9" y="66"/>
                    </a:lnTo>
                    <a:lnTo>
                      <a:pt x="8" y="67"/>
                    </a:lnTo>
                    <a:lnTo>
                      <a:pt x="8" y="68"/>
                    </a:lnTo>
                    <a:lnTo>
                      <a:pt x="7" y="69"/>
                    </a:lnTo>
                    <a:lnTo>
                      <a:pt x="8" y="69"/>
                    </a:lnTo>
                    <a:lnTo>
                      <a:pt x="9" y="69"/>
                    </a:lnTo>
                    <a:lnTo>
                      <a:pt x="10" y="69"/>
                    </a:lnTo>
                    <a:lnTo>
                      <a:pt x="11" y="69"/>
                    </a:lnTo>
                    <a:lnTo>
                      <a:pt x="12" y="70"/>
                    </a:lnTo>
                    <a:lnTo>
                      <a:pt x="12" y="71"/>
                    </a:lnTo>
                    <a:lnTo>
                      <a:pt x="12" y="74"/>
                    </a:lnTo>
                    <a:lnTo>
                      <a:pt x="11" y="77"/>
                    </a:lnTo>
                    <a:lnTo>
                      <a:pt x="11" y="79"/>
                    </a:lnTo>
                    <a:lnTo>
                      <a:pt x="10" y="79"/>
                    </a:lnTo>
                    <a:lnTo>
                      <a:pt x="9" y="79"/>
                    </a:lnTo>
                    <a:lnTo>
                      <a:pt x="7" y="79"/>
                    </a:lnTo>
                    <a:lnTo>
                      <a:pt x="5" y="79"/>
                    </a:lnTo>
                    <a:lnTo>
                      <a:pt x="3" y="79"/>
                    </a:lnTo>
                    <a:lnTo>
                      <a:pt x="2" y="79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70"/>
                    </a:lnTo>
                    <a:lnTo>
                      <a:pt x="2" y="70"/>
                    </a:lnTo>
                    <a:lnTo>
                      <a:pt x="3" y="70"/>
                    </a:lnTo>
                    <a:lnTo>
                      <a:pt x="4" y="70"/>
                    </a:lnTo>
                    <a:lnTo>
                      <a:pt x="4" y="69"/>
                    </a:lnTo>
                    <a:lnTo>
                      <a:pt x="5" y="69"/>
                    </a:lnTo>
                    <a:lnTo>
                      <a:pt x="6" y="69"/>
                    </a:lnTo>
                    <a:lnTo>
                      <a:pt x="6" y="68"/>
                    </a:lnTo>
                    <a:lnTo>
                      <a:pt x="7" y="67"/>
                    </a:lnTo>
                    <a:lnTo>
                      <a:pt x="7" y="66"/>
                    </a:lnTo>
                    <a:lnTo>
                      <a:pt x="8" y="66"/>
                    </a:lnTo>
                    <a:lnTo>
                      <a:pt x="8" y="65"/>
                    </a:lnTo>
                    <a:lnTo>
                      <a:pt x="9" y="65"/>
                    </a:lnTo>
                    <a:lnTo>
                      <a:pt x="10" y="64"/>
                    </a:lnTo>
                    <a:lnTo>
                      <a:pt x="11" y="64"/>
                    </a:lnTo>
                    <a:lnTo>
                      <a:pt x="12" y="64"/>
                    </a:lnTo>
                    <a:lnTo>
                      <a:pt x="12" y="63"/>
                    </a:lnTo>
                    <a:lnTo>
                      <a:pt x="11" y="62"/>
                    </a:lnTo>
                    <a:lnTo>
                      <a:pt x="10" y="62"/>
                    </a:lnTo>
                    <a:lnTo>
                      <a:pt x="11" y="60"/>
                    </a:lnTo>
                    <a:lnTo>
                      <a:pt x="12" y="59"/>
                    </a:lnTo>
                    <a:lnTo>
                      <a:pt x="13" y="58"/>
                    </a:lnTo>
                    <a:lnTo>
                      <a:pt x="13" y="57"/>
                    </a:lnTo>
                    <a:lnTo>
                      <a:pt x="12" y="56"/>
                    </a:lnTo>
                    <a:lnTo>
                      <a:pt x="11" y="56"/>
                    </a:lnTo>
                    <a:lnTo>
                      <a:pt x="10" y="55"/>
                    </a:lnTo>
                    <a:lnTo>
                      <a:pt x="9" y="54"/>
                    </a:lnTo>
                    <a:lnTo>
                      <a:pt x="8" y="53"/>
                    </a:lnTo>
                    <a:lnTo>
                      <a:pt x="7" y="53"/>
                    </a:lnTo>
                    <a:lnTo>
                      <a:pt x="6" y="52"/>
                    </a:lnTo>
                    <a:lnTo>
                      <a:pt x="5" y="51"/>
                    </a:lnTo>
                    <a:lnTo>
                      <a:pt x="4" y="51"/>
                    </a:lnTo>
                    <a:lnTo>
                      <a:pt x="2" y="51"/>
                    </a:lnTo>
                    <a:lnTo>
                      <a:pt x="1" y="51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1" y="48"/>
                    </a:lnTo>
                    <a:lnTo>
                      <a:pt x="2" y="48"/>
                    </a:lnTo>
                    <a:lnTo>
                      <a:pt x="3" y="48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5" y="50"/>
                    </a:lnTo>
                    <a:lnTo>
                      <a:pt x="6" y="51"/>
                    </a:lnTo>
                    <a:lnTo>
                      <a:pt x="7" y="52"/>
                    </a:lnTo>
                    <a:lnTo>
                      <a:pt x="8" y="53"/>
                    </a:lnTo>
                    <a:lnTo>
                      <a:pt x="9" y="53"/>
                    </a:lnTo>
                    <a:lnTo>
                      <a:pt x="10" y="54"/>
                    </a:lnTo>
                    <a:lnTo>
                      <a:pt x="11" y="55"/>
                    </a:lnTo>
                    <a:lnTo>
                      <a:pt x="13" y="55"/>
                    </a:lnTo>
                    <a:lnTo>
                      <a:pt x="14" y="56"/>
                    </a:lnTo>
                    <a:lnTo>
                      <a:pt x="15" y="56"/>
                    </a:lnTo>
                    <a:lnTo>
                      <a:pt x="16" y="56"/>
                    </a:lnTo>
                    <a:lnTo>
                      <a:pt x="17" y="56"/>
                    </a:lnTo>
                    <a:lnTo>
                      <a:pt x="19" y="55"/>
                    </a:lnTo>
                    <a:lnTo>
                      <a:pt x="21" y="55"/>
                    </a:lnTo>
                    <a:lnTo>
                      <a:pt x="24" y="55"/>
                    </a:lnTo>
                    <a:lnTo>
                      <a:pt x="26" y="55"/>
                    </a:lnTo>
                    <a:lnTo>
                      <a:pt x="27" y="56"/>
                    </a:lnTo>
                    <a:lnTo>
                      <a:pt x="29" y="57"/>
                    </a:lnTo>
                    <a:lnTo>
                      <a:pt x="31" y="59"/>
                    </a:lnTo>
                    <a:lnTo>
                      <a:pt x="33" y="60"/>
                    </a:lnTo>
                    <a:lnTo>
                      <a:pt x="34" y="62"/>
                    </a:lnTo>
                    <a:lnTo>
                      <a:pt x="36" y="63"/>
                    </a:lnTo>
                    <a:lnTo>
                      <a:pt x="39" y="64"/>
                    </a:lnTo>
                    <a:lnTo>
                      <a:pt x="40" y="62"/>
                    </a:lnTo>
                    <a:lnTo>
                      <a:pt x="41" y="59"/>
                    </a:lnTo>
                    <a:lnTo>
                      <a:pt x="42" y="57"/>
                    </a:lnTo>
                    <a:lnTo>
                      <a:pt x="43" y="54"/>
                    </a:lnTo>
                    <a:lnTo>
                      <a:pt x="45" y="52"/>
                    </a:lnTo>
                    <a:lnTo>
                      <a:pt x="46" y="50"/>
                    </a:lnTo>
                    <a:lnTo>
                      <a:pt x="47" y="48"/>
                    </a:lnTo>
                    <a:lnTo>
                      <a:pt x="48" y="45"/>
                    </a:lnTo>
                    <a:lnTo>
                      <a:pt x="49" y="45"/>
                    </a:lnTo>
                    <a:lnTo>
                      <a:pt x="50" y="45"/>
                    </a:lnTo>
                    <a:lnTo>
                      <a:pt x="51" y="45"/>
                    </a:lnTo>
                    <a:lnTo>
                      <a:pt x="52" y="45"/>
                    </a:lnTo>
                    <a:lnTo>
                      <a:pt x="53" y="44"/>
                    </a:lnTo>
                    <a:lnTo>
                      <a:pt x="54" y="44"/>
                    </a:lnTo>
                    <a:lnTo>
                      <a:pt x="55" y="42"/>
                    </a:lnTo>
                    <a:lnTo>
                      <a:pt x="55" y="40"/>
                    </a:lnTo>
                    <a:lnTo>
                      <a:pt x="56" y="38"/>
                    </a:lnTo>
                    <a:lnTo>
                      <a:pt x="57" y="36"/>
                    </a:lnTo>
                    <a:lnTo>
                      <a:pt x="58" y="34"/>
                    </a:lnTo>
                    <a:lnTo>
                      <a:pt x="59" y="32"/>
                    </a:lnTo>
                    <a:lnTo>
                      <a:pt x="61" y="31"/>
                    </a:lnTo>
                    <a:lnTo>
                      <a:pt x="63" y="29"/>
                    </a:lnTo>
                    <a:lnTo>
                      <a:pt x="64" y="29"/>
                    </a:lnTo>
                    <a:lnTo>
                      <a:pt x="65" y="29"/>
                    </a:lnTo>
                    <a:lnTo>
                      <a:pt x="64" y="28"/>
                    </a:lnTo>
                    <a:lnTo>
                      <a:pt x="63" y="28"/>
                    </a:lnTo>
                    <a:lnTo>
                      <a:pt x="62" y="28"/>
                    </a:lnTo>
                    <a:lnTo>
                      <a:pt x="61" y="27"/>
                    </a:lnTo>
                    <a:lnTo>
                      <a:pt x="61" y="26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61" y="22"/>
                    </a:lnTo>
                    <a:lnTo>
                      <a:pt x="61" y="20"/>
                    </a:lnTo>
                    <a:lnTo>
                      <a:pt x="62" y="17"/>
                    </a:lnTo>
                    <a:lnTo>
                      <a:pt x="61" y="15"/>
                    </a:lnTo>
                    <a:lnTo>
                      <a:pt x="60" y="15"/>
                    </a:lnTo>
                    <a:lnTo>
                      <a:pt x="60" y="14"/>
                    </a:lnTo>
                    <a:lnTo>
                      <a:pt x="59" y="14"/>
                    </a:lnTo>
                    <a:lnTo>
                      <a:pt x="58" y="13"/>
                    </a:lnTo>
                    <a:lnTo>
                      <a:pt x="58" y="12"/>
                    </a:lnTo>
                    <a:lnTo>
                      <a:pt x="57" y="12"/>
                    </a:lnTo>
                    <a:lnTo>
                      <a:pt x="57" y="11"/>
                    </a:lnTo>
                    <a:lnTo>
                      <a:pt x="57" y="10"/>
                    </a:lnTo>
                    <a:lnTo>
                      <a:pt x="57" y="8"/>
                    </a:lnTo>
                    <a:lnTo>
                      <a:pt x="58" y="7"/>
                    </a:lnTo>
                    <a:lnTo>
                      <a:pt x="60" y="6"/>
                    </a:lnTo>
                    <a:lnTo>
                      <a:pt x="61" y="5"/>
                    </a:lnTo>
                    <a:lnTo>
                      <a:pt x="63" y="5"/>
                    </a:lnTo>
                    <a:lnTo>
                      <a:pt x="66" y="5"/>
                    </a:lnTo>
                    <a:lnTo>
                      <a:pt x="68" y="5"/>
                    </a:lnTo>
                    <a:lnTo>
                      <a:pt x="70" y="5"/>
                    </a:lnTo>
                    <a:lnTo>
                      <a:pt x="71" y="3"/>
                    </a:lnTo>
                    <a:lnTo>
                      <a:pt x="73" y="2"/>
                    </a:lnTo>
                    <a:lnTo>
                      <a:pt x="74" y="1"/>
                    </a:lnTo>
                    <a:lnTo>
                      <a:pt x="76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1"/>
                    </a:lnTo>
                    <a:lnTo>
                      <a:pt x="84" y="2"/>
                    </a:lnTo>
                    <a:lnTo>
                      <a:pt x="85" y="4"/>
                    </a:lnTo>
                    <a:lnTo>
                      <a:pt x="86" y="6"/>
                    </a:lnTo>
                    <a:lnTo>
                      <a:pt x="87" y="8"/>
                    </a:lnTo>
                    <a:lnTo>
                      <a:pt x="87" y="10"/>
                    </a:lnTo>
                    <a:lnTo>
                      <a:pt x="88" y="12"/>
                    </a:lnTo>
                    <a:lnTo>
                      <a:pt x="88" y="14"/>
                    </a:lnTo>
                    <a:lnTo>
                      <a:pt x="88" y="16"/>
                    </a:lnTo>
                    <a:lnTo>
                      <a:pt x="89" y="16"/>
                    </a:lnTo>
                    <a:lnTo>
                      <a:pt x="90" y="16"/>
                    </a:lnTo>
                    <a:lnTo>
                      <a:pt x="91" y="16"/>
                    </a:lnTo>
                    <a:lnTo>
                      <a:pt x="92" y="17"/>
                    </a:lnTo>
                    <a:lnTo>
                      <a:pt x="92" y="18"/>
                    </a:lnTo>
                    <a:lnTo>
                      <a:pt x="92" y="20"/>
                    </a:lnTo>
                    <a:lnTo>
                      <a:pt x="95" y="20"/>
                    </a:lnTo>
                    <a:lnTo>
                      <a:pt x="95" y="22"/>
                    </a:lnTo>
                    <a:lnTo>
                      <a:pt x="95" y="23"/>
                    </a:lnTo>
                    <a:lnTo>
                      <a:pt x="95" y="24"/>
                    </a:lnTo>
                    <a:lnTo>
                      <a:pt x="93" y="26"/>
                    </a:lnTo>
                    <a:lnTo>
                      <a:pt x="91" y="27"/>
                    </a:lnTo>
                    <a:lnTo>
                      <a:pt x="89" y="28"/>
                    </a:lnTo>
                    <a:lnTo>
                      <a:pt x="88" y="29"/>
                    </a:lnTo>
                    <a:lnTo>
                      <a:pt x="89" y="29"/>
                    </a:lnTo>
                    <a:lnTo>
                      <a:pt x="90" y="29"/>
                    </a:lnTo>
                    <a:lnTo>
                      <a:pt x="91" y="29"/>
                    </a:lnTo>
                    <a:lnTo>
                      <a:pt x="92" y="30"/>
                    </a:lnTo>
                    <a:lnTo>
                      <a:pt x="93" y="30"/>
                    </a:lnTo>
                    <a:lnTo>
                      <a:pt x="94" y="31"/>
                    </a:lnTo>
                    <a:lnTo>
                      <a:pt x="94" y="32"/>
                    </a:lnTo>
                    <a:lnTo>
                      <a:pt x="95" y="33"/>
                    </a:lnTo>
                    <a:lnTo>
                      <a:pt x="95" y="34"/>
                    </a:lnTo>
                    <a:lnTo>
                      <a:pt x="96" y="35"/>
                    </a:lnTo>
                    <a:lnTo>
                      <a:pt x="96" y="36"/>
                    </a:lnTo>
                    <a:lnTo>
                      <a:pt x="99" y="38"/>
                    </a:lnTo>
                    <a:lnTo>
                      <a:pt x="101" y="39"/>
                    </a:lnTo>
                    <a:lnTo>
                      <a:pt x="104" y="40"/>
                    </a:lnTo>
                    <a:lnTo>
                      <a:pt x="106" y="42"/>
                    </a:lnTo>
                    <a:lnTo>
                      <a:pt x="108" y="44"/>
                    </a:lnTo>
                    <a:lnTo>
                      <a:pt x="110" y="46"/>
                    </a:lnTo>
                    <a:lnTo>
                      <a:pt x="112" y="48"/>
                    </a:lnTo>
                    <a:lnTo>
                      <a:pt x="113" y="51"/>
                    </a:lnTo>
                    <a:lnTo>
                      <a:pt x="113" y="52"/>
                    </a:lnTo>
                    <a:lnTo>
                      <a:pt x="113" y="53"/>
                    </a:lnTo>
                    <a:lnTo>
                      <a:pt x="113" y="54"/>
                    </a:lnTo>
                    <a:lnTo>
                      <a:pt x="112" y="58"/>
                    </a:lnTo>
                    <a:lnTo>
                      <a:pt x="112" y="62"/>
                    </a:lnTo>
                    <a:lnTo>
                      <a:pt x="110" y="65"/>
                    </a:lnTo>
                    <a:lnTo>
                      <a:pt x="109" y="69"/>
                    </a:lnTo>
                    <a:lnTo>
                      <a:pt x="108" y="73"/>
                    </a:lnTo>
                    <a:lnTo>
                      <a:pt x="106" y="77"/>
                    </a:lnTo>
                    <a:lnTo>
                      <a:pt x="105" y="81"/>
                    </a:lnTo>
                    <a:lnTo>
                      <a:pt x="104" y="84"/>
                    </a:lnTo>
                    <a:lnTo>
                      <a:pt x="104" y="85"/>
                    </a:lnTo>
                    <a:lnTo>
                      <a:pt x="104" y="86"/>
                    </a:lnTo>
                    <a:lnTo>
                      <a:pt x="105" y="86"/>
                    </a:lnTo>
                    <a:lnTo>
                      <a:pt x="106" y="86"/>
                    </a:lnTo>
                    <a:lnTo>
                      <a:pt x="106" y="87"/>
                    </a:lnTo>
                    <a:lnTo>
                      <a:pt x="107" y="88"/>
                    </a:lnTo>
                    <a:lnTo>
                      <a:pt x="107" y="89"/>
                    </a:lnTo>
                    <a:lnTo>
                      <a:pt x="108" y="90"/>
                    </a:lnTo>
                    <a:lnTo>
                      <a:pt x="108" y="93"/>
                    </a:lnTo>
                    <a:lnTo>
                      <a:pt x="108" y="96"/>
                    </a:lnTo>
                    <a:lnTo>
                      <a:pt x="107" y="99"/>
                    </a:lnTo>
                    <a:lnTo>
                      <a:pt x="107" y="103"/>
                    </a:lnTo>
                    <a:lnTo>
                      <a:pt x="107" y="106"/>
                    </a:lnTo>
                    <a:lnTo>
                      <a:pt x="106" y="109"/>
                    </a:lnTo>
                    <a:lnTo>
                      <a:pt x="105" y="112"/>
                    </a:lnTo>
                    <a:lnTo>
                      <a:pt x="104" y="116"/>
                    </a:lnTo>
                    <a:lnTo>
                      <a:pt x="103" y="116"/>
                    </a:lnTo>
                    <a:lnTo>
                      <a:pt x="102" y="117"/>
                    </a:lnTo>
                    <a:lnTo>
                      <a:pt x="101" y="117"/>
                    </a:lnTo>
                    <a:lnTo>
                      <a:pt x="101" y="119"/>
                    </a:lnTo>
                    <a:lnTo>
                      <a:pt x="100" y="122"/>
                    </a:lnTo>
                    <a:lnTo>
                      <a:pt x="100" y="124"/>
                    </a:lnTo>
                    <a:lnTo>
                      <a:pt x="99" y="127"/>
                    </a:lnTo>
                    <a:lnTo>
                      <a:pt x="98" y="129"/>
                    </a:lnTo>
                    <a:lnTo>
                      <a:pt x="98" y="131"/>
                    </a:lnTo>
                    <a:lnTo>
                      <a:pt x="97" y="134"/>
                    </a:lnTo>
                    <a:lnTo>
                      <a:pt x="97" y="136"/>
                    </a:lnTo>
                    <a:lnTo>
                      <a:pt x="98" y="138"/>
                    </a:lnTo>
                    <a:lnTo>
                      <a:pt x="99" y="140"/>
                    </a:lnTo>
                    <a:lnTo>
                      <a:pt x="98" y="141"/>
                    </a:lnTo>
                    <a:lnTo>
                      <a:pt x="98" y="143"/>
                    </a:lnTo>
                    <a:lnTo>
                      <a:pt x="98" y="145"/>
                    </a:lnTo>
                    <a:lnTo>
                      <a:pt x="98" y="147"/>
                    </a:lnTo>
                    <a:lnTo>
                      <a:pt x="99" y="149"/>
                    </a:lnTo>
                    <a:lnTo>
                      <a:pt x="99" y="153"/>
                    </a:lnTo>
                    <a:lnTo>
                      <a:pt x="98" y="156"/>
                    </a:lnTo>
                    <a:lnTo>
                      <a:pt x="98" y="160"/>
                    </a:lnTo>
                    <a:lnTo>
                      <a:pt x="97" y="163"/>
                    </a:lnTo>
                    <a:lnTo>
                      <a:pt x="96" y="167"/>
                    </a:lnTo>
                    <a:lnTo>
                      <a:pt x="95" y="170"/>
                    </a:lnTo>
                    <a:lnTo>
                      <a:pt x="95" y="174"/>
                    </a:lnTo>
                    <a:lnTo>
                      <a:pt x="94" y="178"/>
                    </a:lnTo>
                    <a:lnTo>
                      <a:pt x="95" y="180"/>
                    </a:lnTo>
                    <a:lnTo>
                      <a:pt x="96" y="184"/>
                    </a:lnTo>
                    <a:lnTo>
                      <a:pt x="96" y="188"/>
                    </a:lnTo>
                    <a:lnTo>
                      <a:pt x="95" y="190"/>
                    </a:lnTo>
                    <a:lnTo>
                      <a:pt x="95" y="193"/>
                    </a:lnTo>
                    <a:lnTo>
                      <a:pt x="95" y="196"/>
                    </a:lnTo>
                    <a:lnTo>
                      <a:pt x="94" y="200"/>
                    </a:lnTo>
                    <a:lnTo>
                      <a:pt x="92" y="202"/>
                    </a:lnTo>
                    <a:lnTo>
                      <a:pt x="90" y="202"/>
                    </a:lnTo>
                    <a:lnTo>
                      <a:pt x="88" y="203"/>
                    </a:lnTo>
                    <a:lnTo>
                      <a:pt x="86" y="203"/>
                    </a:lnTo>
                    <a:lnTo>
                      <a:pt x="83" y="203"/>
                    </a:lnTo>
                    <a:lnTo>
                      <a:pt x="81" y="204"/>
                    </a:lnTo>
                    <a:lnTo>
                      <a:pt x="78" y="204"/>
                    </a:lnTo>
                    <a:lnTo>
                      <a:pt x="76" y="203"/>
                    </a:lnTo>
                    <a:lnTo>
                      <a:pt x="75" y="203"/>
                    </a:lnTo>
                    <a:lnTo>
                      <a:pt x="75" y="202"/>
                    </a:lnTo>
                    <a:lnTo>
                      <a:pt x="74" y="202"/>
                    </a:lnTo>
                    <a:lnTo>
                      <a:pt x="73" y="202"/>
                    </a:lnTo>
                    <a:lnTo>
                      <a:pt x="72" y="202"/>
                    </a:lnTo>
                    <a:lnTo>
                      <a:pt x="71" y="202"/>
                    </a:lnTo>
                    <a:lnTo>
                      <a:pt x="70" y="202"/>
                    </a:lnTo>
                    <a:lnTo>
                      <a:pt x="69" y="203"/>
                    </a:lnTo>
                    <a:lnTo>
                      <a:pt x="68" y="203"/>
                    </a:lnTo>
                    <a:lnTo>
                      <a:pt x="67" y="203"/>
                    </a:lnTo>
                    <a:lnTo>
                      <a:pt x="66" y="204"/>
                    </a:lnTo>
                    <a:lnTo>
                      <a:pt x="65" y="204"/>
                    </a:lnTo>
                    <a:lnTo>
                      <a:pt x="64" y="204"/>
                    </a:lnTo>
                    <a:lnTo>
                      <a:pt x="63" y="204"/>
                    </a:lnTo>
                    <a:lnTo>
                      <a:pt x="62" y="204"/>
                    </a:lnTo>
                    <a:lnTo>
                      <a:pt x="61" y="204"/>
                    </a:lnTo>
                    <a:lnTo>
                      <a:pt x="59" y="204"/>
                    </a:lnTo>
                    <a:lnTo>
                      <a:pt x="57" y="204"/>
                    </a:lnTo>
                    <a:lnTo>
                      <a:pt x="55" y="2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67" name="Freeform 1681">
                <a:extLst>
                  <a:ext uri="{FF2B5EF4-FFF2-40B4-BE49-F238E27FC236}">
                    <a16:creationId xmlns:a16="http://schemas.microsoft.com/office/drawing/2014/main" id="{B60112D8-49B7-4227-9D2B-870926230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" y="190"/>
                <a:ext cx="54" cy="12"/>
              </a:xfrm>
              <a:custGeom>
                <a:avLst/>
                <a:gdLst>
                  <a:gd name="T0" fmla="*/ 9 w 54"/>
                  <a:gd name="T1" fmla="*/ 12 h 12"/>
                  <a:gd name="T2" fmla="*/ 2 w 54"/>
                  <a:gd name="T3" fmla="*/ 10 h 12"/>
                  <a:gd name="T4" fmla="*/ 1 w 54"/>
                  <a:gd name="T5" fmla="*/ 7 h 12"/>
                  <a:gd name="T6" fmla="*/ 8 w 54"/>
                  <a:gd name="T7" fmla="*/ 5 h 12"/>
                  <a:gd name="T8" fmla="*/ 15 w 54"/>
                  <a:gd name="T9" fmla="*/ 2 h 12"/>
                  <a:gd name="T10" fmla="*/ 20 w 54"/>
                  <a:gd name="T11" fmla="*/ 0 h 12"/>
                  <a:gd name="T12" fmla="*/ 21 w 54"/>
                  <a:gd name="T13" fmla="*/ 0 h 12"/>
                  <a:gd name="T14" fmla="*/ 27 w 54"/>
                  <a:gd name="T15" fmla="*/ 1 h 12"/>
                  <a:gd name="T16" fmla="*/ 32 w 54"/>
                  <a:gd name="T17" fmla="*/ 2 h 12"/>
                  <a:gd name="T18" fmla="*/ 39 w 54"/>
                  <a:gd name="T19" fmla="*/ 2 h 12"/>
                  <a:gd name="T20" fmla="*/ 45 w 54"/>
                  <a:gd name="T21" fmla="*/ 2 h 12"/>
                  <a:gd name="T22" fmla="*/ 51 w 54"/>
                  <a:gd name="T23" fmla="*/ 1 h 12"/>
                  <a:gd name="T24" fmla="*/ 53 w 54"/>
                  <a:gd name="T25" fmla="*/ 2 h 12"/>
                  <a:gd name="T26" fmla="*/ 51 w 54"/>
                  <a:gd name="T27" fmla="*/ 2 h 12"/>
                  <a:gd name="T28" fmla="*/ 50 w 54"/>
                  <a:gd name="T29" fmla="*/ 3 h 12"/>
                  <a:gd name="T30" fmla="*/ 50 w 54"/>
                  <a:gd name="T31" fmla="*/ 3 h 12"/>
                  <a:gd name="T32" fmla="*/ 51 w 54"/>
                  <a:gd name="T33" fmla="*/ 3 h 12"/>
                  <a:gd name="T34" fmla="*/ 52 w 54"/>
                  <a:gd name="T35" fmla="*/ 3 h 12"/>
                  <a:gd name="T36" fmla="*/ 54 w 54"/>
                  <a:gd name="T37" fmla="*/ 3 h 12"/>
                  <a:gd name="T38" fmla="*/ 53 w 54"/>
                  <a:gd name="T39" fmla="*/ 4 h 12"/>
                  <a:gd name="T40" fmla="*/ 52 w 54"/>
                  <a:gd name="T41" fmla="*/ 4 h 12"/>
                  <a:gd name="T42" fmla="*/ 50 w 54"/>
                  <a:gd name="T43" fmla="*/ 4 h 12"/>
                  <a:gd name="T44" fmla="*/ 49 w 54"/>
                  <a:gd name="T45" fmla="*/ 4 h 12"/>
                  <a:gd name="T46" fmla="*/ 49 w 54"/>
                  <a:gd name="T47" fmla="*/ 5 h 12"/>
                  <a:gd name="T48" fmla="*/ 50 w 54"/>
                  <a:gd name="T49" fmla="*/ 5 h 12"/>
                  <a:gd name="T50" fmla="*/ 51 w 54"/>
                  <a:gd name="T51" fmla="*/ 5 h 12"/>
                  <a:gd name="T52" fmla="*/ 53 w 54"/>
                  <a:gd name="T53" fmla="*/ 5 h 12"/>
                  <a:gd name="T54" fmla="*/ 52 w 54"/>
                  <a:gd name="T55" fmla="*/ 6 h 12"/>
                  <a:gd name="T56" fmla="*/ 49 w 54"/>
                  <a:gd name="T57" fmla="*/ 7 h 12"/>
                  <a:gd name="T58" fmla="*/ 48 w 54"/>
                  <a:gd name="T59" fmla="*/ 7 h 12"/>
                  <a:gd name="T60" fmla="*/ 48 w 54"/>
                  <a:gd name="T61" fmla="*/ 7 h 12"/>
                  <a:gd name="T62" fmla="*/ 50 w 54"/>
                  <a:gd name="T63" fmla="*/ 7 h 12"/>
                  <a:gd name="T64" fmla="*/ 52 w 54"/>
                  <a:gd name="T65" fmla="*/ 7 h 12"/>
                  <a:gd name="T66" fmla="*/ 53 w 54"/>
                  <a:gd name="T67" fmla="*/ 8 h 12"/>
                  <a:gd name="T68" fmla="*/ 51 w 54"/>
                  <a:gd name="T69" fmla="*/ 9 h 12"/>
                  <a:gd name="T70" fmla="*/ 48 w 54"/>
                  <a:gd name="T71" fmla="*/ 9 h 12"/>
                  <a:gd name="T72" fmla="*/ 49 w 54"/>
                  <a:gd name="T73" fmla="*/ 10 h 12"/>
                  <a:gd name="T74" fmla="*/ 51 w 54"/>
                  <a:gd name="T75" fmla="*/ 9 h 12"/>
                  <a:gd name="T76" fmla="*/ 52 w 54"/>
                  <a:gd name="T77" fmla="*/ 9 h 12"/>
                  <a:gd name="T78" fmla="*/ 48 w 54"/>
                  <a:gd name="T79" fmla="*/ 11 h 12"/>
                  <a:gd name="T80" fmla="*/ 41 w 54"/>
                  <a:gd name="T81" fmla="*/ 12 h 12"/>
                  <a:gd name="T82" fmla="*/ 37 w 54"/>
                  <a:gd name="T83" fmla="*/ 10 h 12"/>
                  <a:gd name="T84" fmla="*/ 36 w 54"/>
                  <a:gd name="T85" fmla="*/ 9 h 12"/>
                  <a:gd name="T86" fmla="*/ 29 w 54"/>
                  <a:gd name="T87" fmla="*/ 11 h 12"/>
                  <a:gd name="T88" fmla="*/ 26 w 54"/>
                  <a:gd name="T89" fmla="*/ 12 h 12"/>
                  <a:gd name="T90" fmla="*/ 23 w 54"/>
                  <a:gd name="T91" fmla="*/ 12 h 12"/>
                  <a:gd name="T92" fmla="*/ 19 w 54"/>
                  <a:gd name="T93" fmla="*/ 12 h 12"/>
                  <a:gd name="T94" fmla="*/ 15 w 54"/>
                  <a:gd name="T95" fmla="*/ 12 h 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4"/>
                  <a:gd name="T145" fmla="*/ 0 h 12"/>
                  <a:gd name="T146" fmla="*/ 54 w 54"/>
                  <a:gd name="T147" fmla="*/ 12 h 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4" h="12">
                    <a:moveTo>
                      <a:pt x="12" y="12"/>
                    </a:moveTo>
                    <a:lnTo>
                      <a:pt x="11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4" y="11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4" y="7"/>
                    </a:lnTo>
                    <a:lnTo>
                      <a:pt x="6" y="6"/>
                    </a:lnTo>
                    <a:lnTo>
                      <a:pt x="8" y="5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7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9" y="2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3" y="2"/>
                    </a:lnTo>
                    <a:lnTo>
                      <a:pt x="52" y="2"/>
                    </a:lnTo>
                    <a:lnTo>
                      <a:pt x="51" y="2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3" y="3"/>
                    </a:lnTo>
                    <a:lnTo>
                      <a:pt x="53" y="4"/>
                    </a:lnTo>
                    <a:lnTo>
                      <a:pt x="52" y="4"/>
                    </a:lnTo>
                    <a:lnTo>
                      <a:pt x="51" y="4"/>
                    </a:lnTo>
                    <a:lnTo>
                      <a:pt x="50" y="4"/>
                    </a:lnTo>
                    <a:lnTo>
                      <a:pt x="49" y="4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1" y="5"/>
                    </a:lnTo>
                    <a:lnTo>
                      <a:pt x="52" y="5"/>
                    </a:lnTo>
                    <a:lnTo>
                      <a:pt x="53" y="5"/>
                    </a:lnTo>
                    <a:lnTo>
                      <a:pt x="53" y="6"/>
                    </a:lnTo>
                    <a:lnTo>
                      <a:pt x="52" y="6"/>
                    </a:lnTo>
                    <a:lnTo>
                      <a:pt x="51" y="7"/>
                    </a:lnTo>
                    <a:lnTo>
                      <a:pt x="50" y="7"/>
                    </a:lnTo>
                    <a:lnTo>
                      <a:pt x="49" y="7"/>
                    </a:lnTo>
                    <a:lnTo>
                      <a:pt x="48" y="7"/>
                    </a:lnTo>
                    <a:lnTo>
                      <a:pt x="49" y="7"/>
                    </a:lnTo>
                    <a:lnTo>
                      <a:pt x="50" y="7"/>
                    </a:lnTo>
                    <a:lnTo>
                      <a:pt x="51" y="7"/>
                    </a:lnTo>
                    <a:lnTo>
                      <a:pt x="52" y="7"/>
                    </a:lnTo>
                    <a:lnTo>
                      <a:pt x="53" y="7"/>
                    </a:lnTo>
                    <a:lnTo>
                      <a:pt x="53" y="8"/>
                    </a:lnTo>
                    <a:lnTo>
                      <a:pt x="52" y="8"/>
                    </a:lnTo>
                    <a:lnTo>
                      <a:pt x="51" y="8"/>
                    </a:lnTo>
                    <a:lnTo>
                      <a:pt x="51" y="9"/>
                    </a:lnTo>
                    <a:lnTo>
                      <a:pt x="50" y="9"/>
                    </a:lnTo>
                    <a:lnTo>
                      <a:pt x="49" y="9"/>
                    </a:lnTo>
                    <a:lnTo>
                      <a:pt x="48" y="9"/>
                    </a:lnTo>
                    <a:lnTo>
                      <a:pt x="48" y="10"/>
                    </a:lnTo>
                    <a:lnTo>
                      <a:pt x="49" y="10"/>
                    </a:lnTo>
                    <a:lnTo>
                      <a:pt x="50" y="10"/>
                    </a:lnTo>
                    <a:lnTo>
                      <a:pt x="50" y="9"/>
                    </a:lnTo>
                    <a:lnTo>
                      <a:pt x="51" y="9"/>
                    </a:lnTo>
                    <a:lnTo>
                      <a:pt x="52" y="9"/>
                    </a:lnTo>
                    <a:lnTo>
                      <a:pt x="52" y="10"/>
                    </a:lnTo>
                    <a:lnTo>
                      <a:pt x="50" y="11"/>
                    </a:lnTo>
                    <a:lnTo>
                      <a:pt x="48" y="11"/>
                    </a:lnTo>
                    <a:lnTo>
                      <a:pt x="46" y="11"/>
                    </a:lnTo>
                    <a:lnTo>
                      <a:pt x="43" y="12"/>
                    </a:lnTo>
                    <a:lnTo>
                      <a:pt x="41" y="12"/>
                    </a:lnTo>
                    <a:lnTo>
                      <a:pt x="39" y="12"/>
                    </a:lnTo>
                    <a:lnTo>
                      <a:pt x="38" y="11"/>
                    </a:lnTo>
                    <a:lnTo>
                      <a:pt x="37" y="10"/>
                    </a:lnTo>
                    <a:lnTo>
                      <a:pt x="37" y="9"/>
                    </a:lnTo>
                    <a:lnTo>
                      <a:pt x="36" y="9"/>
                    </a:lnTo>
                    <a:lnTo>
                      <a:pt x="33" y="10"/>
                    </a:lnTo>
                    <a:lnTo>
                      <a:pt x="30" y="11"/>
                    </a:lnTo>
                    <a:lnTo>
                      <a:pt x="29" y="11"/>
                    </a:lnTo>
                    <a:lnTo>
                      <a:pt x="28" y="11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68" name="Freeform 1682">
                <a:extLst>
                  <a:ext uri="{FF2B5EF4-FFF2-40B4-BE49-F238E27FC236}">
                    <a16:creationId xmlns:a16="http://schemas.microsoft.com/office/drawing/2014/main" id="{6EE01708-6599-4FA4-9F20-852BFADF8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" y="180"/>
                <a:ext cx="25" cy="11"/>
              </a:xfrm>
              <a:custGeom>
                <a:avLst/>
                <a:gdLst>
                  <a:gd name="T0" fmla="*/ 12 w 25"/>
                  <a:gd name="T1" fmla="*/ 11 h 11"/>
                  <a:gd name="T2" fmla="*/ 11 w 25"/>
                  <a:gd name="T3" fmla="*/ 11 h 11"/>
                  <a:gd name="T4" fmla="*/ 9 w 25"/>
                  <a:gd name="T5" fmla="*/ 11 h 11"/>
                  <a:gd name="T6" fmla="*/ 8 w 25"/>
                  <a:gd name="T7" fmla="*/ 11 h 11"/>
                  <a:gd name="T8" fmla="*/ 6 w 25"/>
                  <a:gd name="T9" fmla="*/ 10 h 11"/>
                  <a:gd name="T10" fmla="*/ 5 w 25"/>
                  <a:gd name="T11" fmla="*/ 10 h 11"/>
                  <a:gd name="T12" fmla="*/ 4 w 25"/>
                  <a:gd name="T13" fmla="*/ 10 h 11"/>
                  <a:gd name="T14" fmla="*/ 2 w 25"/>
                  <a:gd name="T15" fmla="*/ 10 h 11"/>
                  <a:gd name="T16" fmla="*/ 1 w 25"/>
                  <a:gd name="T17" fmla="*/ 9 h 11"/>
                  <a:gd name="T18" fmla="*/ 1 w 25"/>
                  <a:gd name="T19" fmla="*/ 9 h 11"/>
                  <a:gd name="T20" fmla="*/ 0 w 25"/>
                  <a:gd name="T21" fmla="*/ 8 h 11"/>
                  <a:gd name="T22" fmla="*/ 0 w 25"/>
                  <a:gd name="T23" fmla="*/ 8 h 11"/>
                  <a:gd name="T24" fmla="*/ 0 w 25"/>
                  <a:gd name="T25" fmla="*/ 8 h 11"/>
                  <a:gd name="T26" fmla="*/ 2 w 25"/>
                  <a:gd name="T27" fmla="*/ 7 h 11"/>
                  <a:gd name="T28" fmla="*/ 4 w 25"/>
                  <a:gd name="T29" fmla="*/ 6 h 11"/>
                  <a:gd name="T30" fmla="*/ 6 w 25"/>
                  <a:gd name="T31" fmla="*/ 5 h 11"/>
                  <a:gd name="T32" fmla="*/ 9 w 25"/>
                  <a:gd name="T33" fmla="*/ 4 h 11"/>
                  <a:gd name="T34" fmla="*/ 11 w 25"/>
                  <a:gd name="T35" fmla="*/ 3 h 11"/>
                  <a:gd name="T36" fmla="*/ 14 w 25"/>
                  <a:gd name="T37" fmla="*/ 3 h 11"/>
                  <a:gd name="T38" fmla="*/ 16 w 25"/>
                  <a:gd name="T39" fmla="*/ 2 h 11"/>
                  <a:gd name="T40" fmla="*/ 18 w 25"/>
                  <a:gd name="T41" fmla="*/ 1 h 11"/>
                  <a:gd name="T42" fmla="*/ 19 w 25"/>
                  <a:gd name="T43" fmla="*/ 1 h 11"/>
                  <a:gd name="T44" fmla="*/ 19 w 25"/>
                  <a:gd name="T45" fmla="*/ 1 h 11"/>
                  <a:gd name="T46" fmla="*/ 19 w 25"/>
                  <a:gd name="T47" fmla="*/ 0 h 11"/>
                  <a:gd name="T48" fmla="*/ 19 w 25"/>
                  <a:gd name="T49" fmla="*/ 0 h 11"/>
                  <a:gd name="T50" fmla="*/ 20 w 25"/>
                  <a:gd name="T51" fmla="*/ 0 h 11"/>
                  <a:gd name="T52" fmla="*/ 21 w 25"/>
                  <a:gd name="T53" fmla="*/ 1 h 11"/>
                  <a:gd name="T54" fmla="*/ 22 w 25"/>
                  <a:gd name="T55" fmla="*/ 1 h 11"/>
                  <a:gd name="T56" fmla="*/ 23 w 25"/>
                  <a:gd name="T57" fmla="*/ 1 h 11"/>
                  <a:gd name="T58" fmla="*/ 24 w 25"/>
                  <a:gd name="T59" fmla="*/ 2 h 11"/>
                  <a:gd name="T60" fmla="*/ 24 w 25"/>
                  <a:gd name="T61" fmla="*/ 3 h 11"/>
                  <a:gd name="T62" fmla="*/ 25 w 25"/>
                  <a:gd name="T63" fmla="*/ 3 h 11"/>
                  <a:gd name="T64" fmla="*/ 25 w 25"/>
                  <a:gd name="T65" fmla="*/ 4 h 11"/>
                  <a:gd name="T66" fmla="*/ 25 w 25"/>
                  <a:gd name="T67" fmla="*/ 5 h 11"/>
                  <a:gd name="T68" fmla="*/ 25 w 25"/>
                  <a:gd name="T69" fmla="*/ 6 h 11"/>
                  <a:gd name="T70" fmla="*/ 25 w 25"/>
                  <a:gd name="T71" fmla="*/ 8 h 11"/>
                  <a:gd name="T72" fmla="*/ 25 w 25"/>
                  <a:gd name="T73" fmla="*/ 9 h 11"/>
                  <a:gd name="T74" fmla="*/ 25 w 25"/>
                  <a:gd name="T75" fmla="*/ 9 h 11"/>
                  <a:gd name="T76" fmla="*/ 24 w 25"/>
                  <a:gd name="T77" fmla="*/ 9 h 11"/>
                  <a:gd name="T78" fmla="*/ 23 w 25"/>
                  <a:gd name="T79" fmla="*/ 10 h 11"/>
                  <a:gd name="T80" fmla="*/ 23 w 25"/>
                  <a:gd name="T81" fmla="*/ 10 h 11"/>
                  <a:gd name="T82" fmla="*/ 22 w 25"/>
                  <a:gd name="T83" fmla="*/ 10 h 11"/>
                  <a:gd name="T84" fmla="*/ 21 w 25"/>
                  <a:gd name="T85" fmla="*/ 11 h 11"/>
                  <a:gd name="T86" fmla="*/ 21 w 25"/>
                  <a:gd name="T87" fmla="*/ 11 h 11"/>
                  <a:gd name="T88" fmla="*/ 20 w 25"/>
                  <a:gd name="T89" fmla="*/ 11 h 11"/>
                  <a:gd name="T90" fmla="*/ 19 w 25"/>
                  <a:gd name="T91" fmla="*/ 11 h 11"/>
                  <a:gd name="T92" fmla="*/ 19 w 25"/>
                  <a:gd name="T93" fmla="*/ 11 h 11"/>
                  <a:gd name="T94" fmla="*/ 18 w 25"/>
                  <a:gd name="T95" fmla="*/ 11 h 11"/>
                  <a:gd name="T96" fmla="*/ 17 w 25"/>
                  <a:gd name="T97" fmla="*/ 11 h 11"/>
                  <a:gd name="T98" fmla="*/ 16 w 25"/>
                  <a:gd name="T99" fmla="*/ 11 h 11"/>
                  <a:gd name="T100" fmla="*/ 16 w 25"/>
                  <a:gd name="T101" fmla="*/ 11 h 11"/>
                  <a:gd name="T102" fmla="*/ 14 w 25"/>
                  <a:gd name="T103" fmla="*/ 11 h 11"/>
                  <a:gd name="T104" fmla="*/ 12 w 25"/>
                  <a:gd name="T105" fmla="*/ 11 h 1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5"/>
                  <a:gd name="T160" fmla="*/ 0 h 11"/>
                  <a:gd name="T161" fmla="*/ 25 w 25"/>
                  <a:gd name="T162" fmla="*/ 11 h 1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5" h="11">
                    <a:moveTo>
                      <a:pt x="12" y="11"/>
                    </a:moveTo>
                    <a:lnTo>
                      <a:pt x="11" y="11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6" y="10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9" y="4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4" y="2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5" y="4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69" name="Freeform 1683">
                <a:extLst>
                  <a:ext uri="{FF2B5EF4-FFF2-40B4-BE49-F238E27FC236}">
                    <a16:creationId xmlns:a16="http://schemas.microsoft.com/office/drawing/2014/main" id="{7C30DD46-57BC-4E8A-A562-D844A13C09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" y="117"/>
                <a:ext cx="40" cy="74"/>
              </a:xfrm>
              <a:custGeom>
                <a:avLst/>
                <a:gdLst>
                  <a:gd name="T0" fmla="*/ 0 w 40"/>
                  <a:gd name="T1" fmla="*/ 65 h 74"/>
                  <a:gd name="T2" fmla="*/ 5 w 40"/>
                  <a:gd name="T3" fmla="*/ 20 h 74"/>
                  <a:gd name="T4" fmla="*/ 12 w 40"/>
                  <a:gd name="T5" fmla="*/ 1 h 74"/>
                  <a:gd name="T6" fmla="*/ 31 w 40"/>
                  <a:gd name="T7" fmla="*/ 1 h 74"/>
                  <a:gd name="T8" fmla="*/ 38 w 40"/>
                  <a:gd name="T9" fmla="*/ 1 h 74"/>
                  <a:gd name="T10" fmla="*/ 36 w 40"/>
                  <a:gd name="T11" fmla="*/ 2 h 74"/>
                  <a:gd name="T12" fmla="*/ 36 w 40"/>
                  <a:gd name="T13" fmla="*/ 4 h 74"/>
                  <a:gd name="T14" fmla="*/ 35 w 40"/>
                  <a:gd name="T15" fmla="*/ 5 h 74"/>
                  <a:gd name="T16" fmla="*/ 35 w 40"/>
                  <a:gd name="T17" fmla="*/ 7 h 74"/>
                  <a:gd name="T18" fmla="*/ 36 w 40"/>
                  <a:gd name="T19" fmla="*/ 7 h 74"/>
                  <a:gd name="T20" fmla="*/ 35 w 40"/>
                  <a:gd name="T21" fmla="*/ 9 h 74"/>
                  <a:gd name="T22" fmla="*/ 34 w 40"/>
                  <a:gd name="T23" fmla="*/ 10 h 74"/>
                  <a:gd name="T24" fmla="*/ 35 w 40"/>
                  <a:gd name="T25" fmla="*/ 12 h 74"/>
                  <a:gd name="T26" fmla="*/ 31 w 40"/>
                  <a:gd name="T27" fmla="*/ 13 h 74"/>
                  <a:gd name="T28" fmla="*/ 36 w 40"/>
                  <a:gd name="T29" fmla="*/ 14 h 74"/>
                  <a:gd name="T30" fmla="*/ 30 w 40"/>
                  <a:gd name="T31" fmla="*/ 16 h 74"/>
                  <a:gd name="T32" fmla="*/ 36 w 40"/>
                  <a:gd name="T33" fmla="*/ 16 h 74"/>
                  <a:gd name="T34" fmla="*/ 30 w 40"/>
                  <a:gd name="T35" fmla="*/ 19 h 74"/>
                  <a:gd name="T36" fmla="*/ 36 w 40"/>
                  <a:gd name="T37" fmla="*/ 20 h 74"/>
                  <a:gd name="T38" fmla="*/ 30 w 40"/>
                  <a:gd name="T39" fmla="*/ 22 h 74"/>
                  <a:gd name="T40" fmla="*/ 37 w 40"/>
                  <a:gd name="T41" fmla="*/ 21 h 74"/>
                  <a:gd name="T42" fmla="*/ 31 w 40"/>
                  <a:gd name="T43" fmla="*/ 24 h 74"/>
                  <a:gd name="T44" fmla="*/ 34 w 40"/>
                  <a:gd name="T45" fmla="*/ 24 h 74"/>
                  <a:gd name="T46" fmla="*/ 36 w 40"/>
                  <a:gd name="T47" fmla="*/ 27 h 74"/>
                  <a:gd name="T48" fmla="*/ 33 w 40"/>
                  <a:gd name="T49" fmla="*/ 28 h 74"/>
                  <a:gd name="T50" fmla="*/ 37 w 40"/>
                  <a:gd name="T51" fmla="*/ 29 h 74"/>
                  <a:gd name="T52" fmla="*/ 33 w 40"/>
                  <a:gd name="T53" fmla="*/ 31 h 74"/>
                  <a:gd name="T54" fmla="*/ 37 w 40"/>
                  <a:gd name="T55" fmla="*/ 31 h 74"/>
                  <a:gd name="T56" fmla="*/ 32 w 40"/>
                  <a:gd name="T57" fmla="*/ 33 h 74"/>
                  <a:gd name="T58" fmla="*/ 38 w 40"/>
                  <a:gd name="T59" fmla="*/ 33 h 74"/>
                  <a:gd name="T60" fmla="*/ 32 w 40"/>
                  <a:gd name="T61" fmla="*/ 36 h 74"/>
                  <a:gd name="T62" fmla="*/ 37 w 40"/>
                  <a:gd name="T63" fmla="*/ 35 h 74"/>
                  <a:gd name="T64" fmla="*/ 34 w 40"/>
                  <a:gd name="T65" fmla="*/ 38 h 74"/>
                  <a:gd name="T66" fmla="*/ 35 w 40"/>
                  <a:gd name="T67" fmla="*/ 38 h 74"/>
                  <a:gd name="T68" fmla="*/ 33 w 40"/>
                  <a:gd name="T69" fmla="*/ 41 h 74"/>
                  <a:gd name="T70" fmla="*/ 36 w 40"/>
                  <a:gd name="T71" fmla="*/ 41 h 74"/>
                  <a:gd name="T72" fmla="*/ 32 w 40"/>
                  <a:gd name="T73" fmla="*/ 44 h 74"/>
                  <a:gd name="T74" fmla="*/ 35 w 40"/>
                  <a:gd name="T75" fmla="*/ 43 h 74"/>
                  <a:gd name="T76" fmla="*/ 32 w 40"/>
                  <a:gd name="T77" fmla="*/ 46 h 74"/>
                  <a:gd name="T78" fmla="*/ 33 w 40"/>
                  <a:gd name="T79" fmla="*/ 47 h 74"/>
                  <a:gd name="T80" fmla="*/ 31 w 40"/>
                  <a:gd name="T81" fmla="*/ 49 h 74"/>
                  <a:gd name="T82" fmla="*/ 32 w 40"/>
                  <a:gd name="T83" fmla="*/ 50 h 74"/>
                  <a:gd name="T84" fmla="*/ 27 w 40"/>
                  <a:gd name="T85" fmla="*/ 52 h 74"/>
                  <a:gd name="T86" fmla="*/ 34 w 40"/>
                  <a:gd name="T87" fmla="*/ 51 h 74"/>
                  <a:gd name="T88" fmla="*/ 26 w 40"/>
                  <a:gd name="T89" fmla="*/ 55 h 74"/>
                  <a:gd name="T90" fmla="*/ 34 w 40"/>
                  <a:gd name="T91" fmla="*/ 54 h 74"/>
                  <a:gd name="T92" fmla="*/ 28 w 40"/>
                  <a:gd name="T93" fmla="*/ 57 h 74"/>
                  <a:gd name="T94" fmla="*/ 33 w 40"/>
                  <a:gd name="T95" fmla="*/ 57 h 74"/>
                  <a:gd name="T96" fmla="*/ 28 w 40"/>
                  <a:gd name="T97" fmla="*/ 59 h 74"/>
                  <a:gd name="T98" fmla="*/ 32 w 40"/>
                  <a:gd name="T99" fmla="*/ 60 h 74"/>
                  <a:gd name="T100" fmla="*/ 30 w 40"/>
                  <a:gd name="T101" fmla="*/ 61 h 74"/>
                  <a:gd name="T102" fmla="*/ 31 w 40"/>
                  <a:gd name="T103" fmla="*/ 63 h 74"/>
                  <a:gd name="T104" fmla="*/ 29 w 40"/>
                  <a:gd name="T105" fmla="*/ 64 h 74"/>
                  <a:gd name="T106" fmla="*/ 33 w 40"/>
                  <a:gd name="T107" fmla="*/ 64 h 74"/>
                  <a:gd name="T108" fmla="*/ 30 w 40"/>
                  <a:gd name="T109" fmla="*/ 65 h 74"/>
                  <a:gd name="T110" fmla="*/ 32 w 40"/>
                  <a:gd name="T111" fmla="*/ 67 h 74"/>
                  <a:gd name="T112" fmla="*/ 29 w 40"/>
                  <a:gd name="T113" fmla="*/ 68 h 74"/>
                  <a:gd name="T114" fmla="*/ 33 w 40"/>
                  <a:gd name="T115" fmla="*/ 69 h 74"/>
                  <a:gd name="T116" fmla="*/ 30 w 40"/>
                  <a:gd name="T117" fmla="*/ 70 h 74"/>
                  <a:gd name="T118" fmla="*/ 28 w 40"/>
                  <a:gd name="T119" fmla="*/ 74 h 7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0"/>
                  <a:gd name="T181" fmla="*/ 0 h 74"/>
                  <a:gd name="T182" fmla="*/ 40 w 40"/>
                  <a:gd name="T183" fmla="*/ 74 h 7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0" h="74">
                    <a:moveTo>
                      <a:pt x="17" y="74"/>
                    </a:moveTo>
                    <a:lnTo>
                      <a:pt x="14" y="74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8" y="73"/>
                    </a:lnTo>
                    <a:lnTo>
                      <a:pt x="6" y="73"/>
                    </a:lnTo>
                    <a:lnTo>
                      <a:pt x="4" y="73"/>
                    </a:lnTo>
                    <a:lnTo>
                      <a:pt x="2" y="72"/>
                    </a:lnTo>
                    <a:lnTo>
                      <a:pt x="0" y="71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1" y="62"/>
                    </a:lnTo>
                    <a:lnTo>
                      <a:pt x="2" y="58"/>
                    </a:lnTo>
                    <a:lnTo>
                      <a:pt x="3" y="54"/>
                    </a:lnTo>
                    <a:lnTo>
                      <a:pt x="4" y="49"/>
                    </a:lnTo>
                    <a:lnTo>
                      <a:pt x="5" y="45"/>
                    </a:lnTo>
                    <a:lnTo>
                      <a:pt x="6" y="40"/>
                    </a:lnTo>
                    <a:lnTo>
                      <a:pt x="6" y="35"/>
                    </a:lnTo>
                    <a:lnTo>
                      <a:pt x="6" y="31"/>
                    </a:lnTo>
                    <a:lnTo>
                      <a:pt x="6" y="26"/>
                    </a:lnTo>
                    <a:lnTo>
                      <a:pt x="5" y="22"/>
                    </a:lnTo>
                    <a:lnTo>
                      <a:pt x="5" y="20"/>
                    </a:lnTo>
                    <a:lnTo>
                      <a:pt x="5" y="17"/>
                    </a:lnTo>
                    <a:lnTo>
                      <a:pt x="5" y="1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7" y="1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39" y="3"/>
                    </a:lnTo>
                    <a:lnTo>
                      <a:pt x="38" y="3"/>
                    </a:lnTo>
                    <a:lnTo>
                      <a:pt x="37" y="4"/>
                    </a:lnTo>
                    <a:lnTo>
                      <a:pt x="36" y="4"/>
                    </a:lnTo>
                    <a:lnTo>
                      <a:pt x="35" y="4"/>
                    </a:lnTo>
                    <a:lnTo>
                      <a:pt x="34" y="5"/>
                    </a:lnTo>
                    <a:lnTo>
                      <a:pt x="33" y="5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8" y="4"/>
                    </a:lnTo>
                    <a:lnTo>
                      <a:pt x="39" y="4"/>
                    </a:lnTo>
                    <a:lnTo>
                      <a:pt x="39" y="5"/>
                    </a:lnTo>
                    <a:lnTo>
                      <a:pt x="38" y="6"/>
                    </a:lnTo>
                    <a:lnTo>
                      <a:pt x="37" y="6"/>
                    </a:lnTo>
                    <a:lnTo>
                      <a:pt x="37" y="7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4" y="7"/>
                    </a:lnTo>
                    <a:lnTo>
                      <a:pt x="33" y="7"/>
                    </a:lnTo>
                    <a:lnTo>
                      <a:pt x="33" y="8"/>
                    </a:lnTo>
                    <a:lnTo>
                      <a:pt x="34" y="8"/>
                    </a:lnTo>
                    <a:lnTo>
                      <a:pt x="34" y="7"/>
                    </a:lnTo>
                    <a:lnTo>
                      <a:pt x="35" y="7"/>
                    </a:lnTo>
                    <a:lnTo>
                      <a:pt x="36" y="7"/>
                    </a:lnTo>
                    <a:lnTo>
                      <a:pt x="37" y="7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38" y="9"/>
                    </a:lnTo>
                    <a:lnTo>
                      <a:pt x="37" y="9"/>
                    </a:lnTo>
                    <a:lnTo>
                      <a:pt x="36" y="9"/>
                    </a:lnTo>
                    <a:lnTo>
                      <a:pt x="35" y="9"/>
                    </a:lnTo>
                    <a:lnTo>
                      <a:pt x="34" y="10"/>
                    </a:lnTo>
                    <a:lnTo>
                      <a:pt x="33" y="10"/>
                    </a:lnTo>
                    <a:lnTo>
                      <a:pt x="32" y="10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4" y="10"/>
                    </a:lnTo>
                    <a:lnTo>
                      <a:pt x="35" y="10"/>
                    </a:lnTo>
                    <a:lnTo>
                      <a:pt x="36" y="10"/>
                    </a:lnTo>
                    <a:lnTo>
                      <a:pt x="37" y="10"/>
                    </a:lnTo>
                    <a:lnTo>
                      <a:pt x="38" y="10"/>
                    </a:lnTo>
                    <a:lnTo>
                      <a:pt x="37" y="11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3" y="13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32" y="13"/>
                    </a:lnTo>
                    <a:lnTo>
                      <a:pt x="33" y="13"/>
                    </a:lnTo>
                    <a:lnTo>
                      <a:pt x="34" y="13"/>
                    </a:lnTo>
                    <a:lnTo>
                      <a:pt x="35" y="13"/>
                    </a:lnTo>
                    <a:lnTo>
                      <a:pt x="36" y="13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37" y="14"/>
                    </a:lnTo>
                    <a:lnTo>
                      <a:pt x="36" y="14"/>
                    </a:lnTo>
                    <a:lnTo>
                      <a:pt x="35" y="15"/>
                    </a:lnTo>
                    <a:lnTo>
                      <a:pt x="34" y="15"/>
                    </a:lnTo>
                    <a:lnTo>
                      <a:pt x="33" y="15"/>
                    </a:lnTo>
                    <a:lnTo>
                      <a:pt x="32" y="15"/>
                    </a:lnTo>
                    <a:lnTo>
                      <a:pt x="31" y="15"/>
                    </a:lnTo>
                    <a:lnTo>
                      <a:pt x="30" y="16"/>
                    </a:lnTo>
                    <a:lnTo>
                      <a:pt x="31" y="16"/>
                    </a:lnTo>
                    <a:lnTo>
                      <a:pt x="32" y="16"/>
                    </a:lnTo>
                    <a:lnTo>
                      <a:pt x="33" y="16"/>
                    </a:lnTo>
                    <a:lnTo>
                      <a:pt x="34" y="16"/>
                    </a:lnTo>
                    <a:lnTo>
                      <a:pt x="35" y="15"/>
                    </a:lnTo>
                    <a:lnTo>
                      <a:pt x="36" y="15"/>
                    </a:lnTo>
                    <a:lnTo>
                      <a:pt x="36" y="16"/>
                    </a:lnTo>
                    <a:lnTo>
                      <a:pt x="36" y="17"/>
                    </a:lnTo>
                    <a:lnTo>
                      <a:pt x="34" y="18"/>
                    </a:lnTo>
                    <a:lnTo>
                      <a:pt x="33" y="18"/>
                    </a:lnTo>
                    <a:lnTo>
                      <a:pt x="32" y="18"/>
                    </a:lnTo>
                    <a:lnTo>
                      <a:pt x="31" y="18"/>
                    </a:lnTo>
                    <a:lnTo>
                      <a:pt x="30" y="18"/>
                    </a:lnTo>
                    <a:lnTo>
                      <a:pt x="30" y="19"/>
                    </a:lnTo>
                    <a:lnTo>
                      <a:pt x="31" y="19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4" y="18"/>
                    </a:lnTo>
                    <a:lnTo>
                      <a:pt x="35" y="18"/>
                    </a:lnTo>
                    <a:lnTo>
                      <a:pt x="36" y="18"/>
                    </a:lnTo>
                    <a:lnTo>
                      <a:pt x="36" y="19"/>
                    </a:lnTo>
                    <a:lnTo>
                      <a:pt x="36" y="20"/>
                    </a:lnTo>
                    <a:lnTo>
                      <a:pt x="35" y="21"/>
                    </a:lnTo>
                    <a:lnTo>
                      <a:pt x="34" y="21"/>
                    </a:lnTo>
                    <a:lnTo>
                      <a:pt x="33" y="21"/>
                    </a:lnTo>
                    <a:lnTo>
                      <a:pt x="32" y="21"/>
                    </a:lnTo>
                    <a:lnTo>
                      <a:pt x="31" y="21"/>
                    </a:lnTo>
                    <a:lnTo>
                      <a:pt x="30" y="22"/>
                    </a:lnTo>
                    <a:lnTo>
                      <a:pt x="31" y="22"/>
                    </a:lnTo>
                    <a:lnTo>
                      <a:pt x="32" y="22"/>
                    </a:lnTo>
                    <a:lnTo>
                      <a:pt x="33" y="22"/>
                    </a:lnTo>
                    <a:lnTo>
                      <a:pt x="34" y="22"/>
                    </a:lnTo>
                    <a:lnTo>
                      <a:pt x="34" y="21"/>
                    </a:lnTo>
                    <a:lnTo>
                      <a:pt x="35" y="21"/>
                    </a:lnTo>
                    <a:lnTo>
                      <a:pt x="36" y="21"/>
                    </a:lnTo>
                    <a:lnTo>
                      <a:pt x="37" y="21"/>
                    </a:lnTo>
                    <a:lnTo>
                      <a:pt x="37" y="22"/>
                    </a:lnTo>
                    <a:lnTo>
                      <a:pt x="37" y="23"/>
                    </a:lnTo>
                    <a:lnTo>
                      <a:pt x="35" y="24"/>
                    </a:lnTo>
                    <a:lnTo>
                      <a:pt x="34" y="24"/>
                    </a:lnTo>
                    <a:lnTo>
                      <a:pt x="33" y="24"/>
                    </a:lnTo>
                    <a:lnTo>
                      <a:pt x="32" y="24"/>
                    </a:lnTo>
                    <a:lnTo>
                      <a:pt x="31" y="24"/>
                    </a:lnTo>
                    <a:lnTo>
                      <a:pt x="31" y="25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4" y="24"/>
                    </a:lnTo>
                    <a:lnTo>
                      <a:pt x="35" y="24"/>
                    </a:lnTo>
                    <a:lnTo>
                      <a:pt x="36" y="24"/>
                    </a:lnTo>
                    <a:lnTo>
                      <a:pt x="37" y="24"/>
                    </a:lnTo>
                    <a:lnTo>
                      <a:pt x="37" y="25"/>
                    </a:lnTo>
                    <a:lnTo>
                      <a:pt x="37" y="26"/>
                    </a:lnTo>
                    <a:lnTo>
                      <a:pt x="36" y="26"/>
                    </a:lnTo>
                    <a:lnTo>
                      <a:pt x="36" y="27"/>
                    </a:lnTo>
                    <a:lnTo>
                      <a:pt x="35" y="27"/>
                    </a:lnTo>
                    <a:lnTo>
                      <a:pt x="34" y="27"/>
                    </a:lnTo>
                    <a:lnTo>
                      <a:pt x="33" y="27"/>
                    </a:lnTo>
                    <a:lnTo>
                      <a:pt x="31" y="28"/>
                    </a:lnTo>
                    <a:lnTo>
                      <a:pt x="32" y="28"/>
                    </a:lnTo>
                    <a:lnTo>
                      <a:pt x="33" y="28"/>
                    </a:lnTo>
                    <a:lnTo>
                      <a:pt x="34" y="28"/>
                    </a:lnTo>
                    <a:lnTo>
                      <a:pt x="35" y="28"/>
                    </a:lnTo>
                    <a:lnTo>
                      <a:pt x="36" y="28"/>
                    </a:lnTo>
                    <a:lnTo>
                      <a:pt x="37" y="28"/>
                    </a:lnTo>
                    <a:lnTo>
                      <a:pt x="37" y="29"/>
                    </a:lnTo>
                    <a:lnTo>
                      <a:pt x="36" y="29"/>
                    </a:lnTo>
                    <a:lnTo>
                      <a:pt x="36" y="30"/>
                    </a:lnTo>
                    <a:lnTo>
                      <a:pt x="35" y="30"/>
                    </a:lnTo>
                    <a:lnTo>
                      <a:pt x="34" y="30"/>
                    </a:lnTo>
                    <a:lnTo>
                      <a:pt x="33" y="30"/>
                    </a:lnTo>
                    <a:lnTo>
                      <a:pt x="33" y="31"/>
                    </a:lnTo>
                    <a:lnTo>
                      <a:pt x="34" y="31"/>
                    </a:lnTo>
                    <a:lnTo>
                      <a:pt x="35" y="31"/>
                    </a:lnTo>
                    <a:lnTo>
                      <a:pt x="35" y="30"/>
                    </a:lnTo>
                    <a:lnTo>
                      <a:pt x="36" y="30"/>
                    </a:lnTo>
                    <a:lnTo>
                      <a:pt x="37" y="30"/>
                    </a:lnTo>
                    <a:lnTo>
                      <a:pt x="37" y="31"/>
                    </a:lnTo>
                    <a:lnTo>
                      <a:pt x="37" y="32"/>
                    </a:lnTo>
                    <a:lnTo>
                      <a:pt x="36" y="32"/>
                    </a:lnTo>
                    <a:lnTo>
                      <a:pt x="35" y="32"/>
                    </a:lnTo>
                    <a:lnTo>
                      <a:pt x="34" y="32"/>
                    </a:lnTo>
                    <a:lnTo>
                      <a:pt x="33" y="33"/>
                    </a:lnTo>
                    <a:lnTo>
                      <a:pt x="32" y="33"/>
                    </a:lnTo>
                    <a:lnTo>
                      <a:pt x="33" y="33"/>
                    </a:lnTo>
                    <a:lnTo>
                      <a:pt x="34" y="33"/>
                    </a:lnTo>
                    <a:lnTo>
                      <a:pt x="35" y="33"/>
                    </a:lnTo>
                    <a:lnTo>
                      <a:pt x="36" y="33"/>
                    </a:lnTo>
                    <a:lnTo>
                      <a:pt x="37" y="33"/>
                    </a:lnTo>
                    <a:lnTo>
                      <a:pt x="38" y="32"/>
                    </a:lnTo>
                    <a:lnTo>
                      <a:pt x="38" y="33"/>
                    </a:lnTo>
                    <a:lnTo>
                      <a:pt x="38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5" y="35"/>
                    </a:lnTo>
                    <a:lnTo>
                      <a:pt x="34" y="35"/>
                    </a:lnTo>
                    <a:lnTo>
                      <a:pt x="33" y="35"/>
                    </a:lnTo>
                    <a:lnTo>
                      <a:pt x="33" y="36"/>
                    </a:lnTo>
                    <a:lnTo>
                      <a:pt x="32" y="36"/>
                    </a:lnTo>
                    <a:lnTo>
                      <a:pt x="33" y="36"/>
                    </a:lnTo>
                    <a:lnTo>
                      <a:pt x="34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6" y="35"/>
                    </a:lnTo>
                    <a:lnTo>
                      <a:pt x="37" y="35"/>
                    </a:lnTo>
                    <a:lnTo>
                      <a:pt x="38" y="35"/>
                    </a:lnTo>
                    <a:lnTo>
                      <a:pt x="37" y="36"/>
                    </a:lnTo>
                    <a:lnTo>
                      <a:pt x="37" y="37"/>
                    </a:lnTo>
                    <a:lnTo>
                      <a:pt x="36" y="37"/>
                    </a:lnTo>
                    <a:lnTo>
                      <a:pt x="35" y="37"/>
                    </a:lnTo>
                    <a:lnTo>
                      <a:pt x="35" y="38"/>
                    </a:lnTo>
                    <a:lnTo>
                      <a:pt x="34" y="38"/>
                    </a:lnTo>
                    <a:lnTo>
                      <a:pt x="33" y="38"/>
                    </a:lnTo>
                    <a:lnTo>
                      <a:pt x="32" y="38"/>
                    </a:lnTo>
                    <a:lnTo>
                      <a:pt x="32" y="39"/>
                    </a:lnTo>
                    <a:lnTo>
                      <a:pt x="33" y="39"/>
                    </a:lnTo>
                    <a:lnTo>
                      <a:pt x="34" y="39"/>
                    </a:lnTo>
                    <a:lnTo>
                      <a:pt x="35" y="38"/>
                    </a:lnTo>
                    <a:lnTo>
                      <a:pt x="36" y="38"/>
                    </a:lnTo>
                    <a:lnTo>
                      <a:pt x="37" y="38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6" y="40"/>
                    </a:lnTo>
                    <a:lnTo>
                      <a:pt x="35" y="40"/>
                    </a:lnTo>
                    <a:lnTo>
                      <a:pt x="34" y="40"/>
                    </a:lnTo>
                    <a:lnTo>
                      <a:pt x="33" y="41"/>
                    </a:lnTo>
                    <a:lnTo>
                      <a:pt x="32" y="41"/>
                    </a:lnTo>
                    <a:lnTo>
                      <a:pt x="31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31" y="42"/>
                    </a:lnTo>
                    <a:lnTo>
                      <a:pt x="32" y="42"/>
                    </a:lnTo>
                    <a:lnTo>
                      <a:pt x="33" y="41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36" y="41"/>
                    </a:lnTo>
                    <a:lnTo>
                      <a:pt x="37" y="41"/>
                    </a:lnTo>
                    <a:lnTo>
                      <a:pt x="37" y="42"/>
                    </a:lnTo>
                    <a:lnTo>
                      <a:pt x="36" y="42"/>
                    </a:lnTo>
                    <a:lnTo>
                      <a:pt x="35" y="42"/>
                    </a:lnTo>
                    <a:lnTo>
                      <a:pt x="34" y="43"/>
                    </a:lnTo>
                    <a:lnTo>
                      <a:pt x="33" y="43"/>
                    </a:lnTo>
                    <a:lnTo>
                      <a:pt x="32" y="44"/>
                    </a:lnTo>
                    <a:lnTo>
                      <a:pt x="31" y="44"/>
                    </a:lnTo>
                    <a:lnTo>
                      <a:pt x="30" y="44"/>
                    </a:lnTo>
                    <a:lnTo>
                      <a:pt x="31" y="44"/>
                    </a:lnTo>
                    <a:lnTo>
                      <a:pt x="32" y="44"/>
                    </a:lnTo>
                    <a:lnTo>
                      <a:pt x="33" y="44"/>
                    </a:lnTo>
                    <a:lnTo>
                      <a:pt x="34" y="44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6" y="44"/>
                    </a:lnTo>
                    <a:lnTo>
                      <a:pt x="36" y="45"/>
                    </a:lnTo>
                    <a:lnTo>
                      <a:pt x="35" y="45"/>
                    </a:lnTo>
                    <a:lnTo>
                      <a:pt x="34" y="46"/>
                    </a:lnTo>
                    <a:lnTo>
                      <a:pt x="33" y="46"/>
                    </a:lnTo>
                    <a:lnTo>
                      <a:pt x="32" y="46"/>
                    </a:lnTo>
                    <a:lnTo>
                      <a:pt x="31" y="46"/>
                    </a:lnTo>
                    <a:lnTo>
                      <a:pt x="31" y="47"/>
                    </a:lnTo>
                    <a:lnTo>
                      <a:pt x="30" y="47"/>
                    </a:lnTo>
                    <a:lnTo>
                      <a:pt x="29" y="47"/>
                    </a:lnTo>
                    <a:lnTo>
                      <a:pt x="31" y="47"/>
                    </a:lnTo>
                    <a:lnTo>
                      <a:pt x="32" y="47"/>
                    </a:lnTo>
                    <a:lnTo>
                      <a:pt x="33" y="47"/>
                    </a:lnTo>
                    <a:lnTo>
                      <a:pt x="34" y="47"/>
                    </a:lnTo>
                    <a:lnTo>
                      <a:pt x="34" y="46"/>
                    </a:lnTo>
                    <a:lnTo>
                      <a:pt x="35" y="46"/>
                    </a:lnTo>
                    <a:lnTo>
                      <a:pt x="36" y="46"/>
                    </a:lnTo>
                    <a:lnTo>
                      <a:pt x="35" y="47"/>
                    </a:lnTo>
                    <a:lnTo>
                      <a:pt x="35" y="48"/>
                    </a:lnTo>
                    <a:lnTo>
                      <a:pt x="34" y="49"/>
                    </a:lnTo>
                    <a:lnTo>
                      <a:pt x="33" y="49"/>
                    </a:lnTo>
                    <a:lnTo>
                      <a:pt x="32" y="49"/>
                    </a:lnTo>
                    <a:lnTo>
                      <a:pt x="31" y="49"/>
                    </a:lnTo>
                    <a:lnTo>
                      <a:pt x="29" y="49"/>
                    </a:lnTo>
                    <a:lnTo>
                      <a:pt x="28" y="49"/>
                    </a:lnTo>
                    <a:lnTo>
                      <a:pt x="28" y="50"/>
                    </a:lnTo>
                    <a:lnTo>
                      <a:pt x="29" y="50"/>
                    </a:lnTo>
                    <a:lnTo>
                      <a:pt x="30" y="50"/>
                    </a:lnTo>
                    <a:lnTo>
                      <a:pt x="31" y="50"/>
                    </a:lnTo>
                    <a:lnTo>
                      <a:pt x="32" y="50"/>
                    </a:lnTo>
                    <a:lnTo>
                      <a:pt x="33" y="49"/>
                    </a:lnTo>
                    <a:lnTo>
                      <a:pt x="34" y="49"/>
                    </a:lnTo>
                    <a:lnTo>
                      <a:pt x="35" y="49"/>
                    </a:lnTo>
                    <a:lnTo>
                      <a:pt x="35" y="50"/>
                    </a:lnTo>
                    <a:lnTo>
                      <a:pt x="34" y="51"/>
                    </a:lnTo>
                    <a:lnTo>
                      <a:pt x="33" y="51"/>
                    </a:lnTo>
                    <a:lnTo>
                      <a:pt x="32" y="51"/>
                    </a:lnTo>
                    <a:lnTo>
                      <a:pt x="30" y="51"/>
                    </a:lnTo>
                    <a:lnTo>
                      <a:pt x="29" y="51"/>
                    </a:lnTo>
                    <a:lnTo>
                      <a:pt x="28" y="52"/>
                    </a:lnTo>
                    <a:lnTo>
                      <a:pt x="27" y="52"/>
                    </a:lnTo>
                    <a:lnTo>
                      <a:pt x="28" y="52"/>
                    </a:lnTo>
                    <a:lnTo>
                      <a:pt x="29" y="52"/>
                    </a:lnTo>
                    <a:lnTo>
                      <a:pt x="30" y="52"/>
                    </a:lnTo>
                    <a:lnTo>
                      <a:pt x="31" y="52"/>
                    </a:lnTo>
                    <a:lnTo>
                      <a:pt x="32" y="52"/>
                    </a:lnTo>
                    <a:lnTo>
                      <a:pt x="33" y="51"/>
                    </a:lnTo>
                    <a:lnTo>
                      <a:pt x="34" y="51"/>
                    </a:lnTo>
                    <a:lnTo>
                      <a:pt x="35" y="51"/>
                    </a:lnTo>
                    <a:lnTo>
                      <a:pt x="34" y="52"/>
                    </a:lnTo>
                    <a:lnTo>
                      <a:pt x="33" y="53"/>
                    </a:lnTo>
                    <a:lnTo>
                      <a:pt x="32" y="53"/>
                    </a:lnTo>
                    <a:lnTo>
                      <a:pt x="31" y="54"/>
                    </a:lnTo>
                    <a:lnTo>
                      <a:pt x="30" y="54"/>
                    </a:lnTo>
                    <a:lnTo>
                      <a:pt x="29" y="54"/>
                    </a:lnTo>
                    <a:lnTo>
                      <a:pt x="27" y="54"/>
                    </a:lnTo>
                    <a:lnTo>
                      <a:pt x="26" y="55"/>
                    </a:lnTo>
                    <a:lnTo>
                      <a:pt x="28" y="55"/>
                    </a:lnTo>
                    <a:lnTo>
                      <a:pt x="29" y="55"/>
                    </a:lnTo>
                    <a:lnTo>
                      <a:pt x="31" y="55"/>
                    </a:lnTo>
                    <a:lnTo>
                      <a:pt x="31" y="54"/>
                    </a:lnTo>
                    <a:lnTo>
                      <a:pt x="32" y="54"/>
                    </a:lnTo>
                    <a:lnTo>
                      <a:pt x="33" y="54"/>
                    </a:lnTo>
                    <a:lnTo>
                      <a:pt x="34" y="54"/>
                    </a:lnTo>
                    <a:lnTo>
                      <a:pt x="34" y="55"/>
                    </a:lnTo>
                    <a:lnTo>
                      <a:pt x="33" y="55"/>
                    </a:lnTo>
                    <a:lnTo>
                      <a:pt x="32" y="55"/>
                    </a:lnTo>
                    <a:lnTo>
                      <a:pt x="31" y="56"/>
                    </a:lnTo>
                    <a:lnTo>
                      <a:pt x="30" y="56"/>
                    </a:lnTo>
                    <a:lnTo>
                      <a:pt x="29" y="56"/>
                    </a:lnTo>
                    <a:lnTo>
                      <a:pt x="28" y="57"/>
                    </a:lnTo>
                    <a:lnTo>
                      <a:pt x="29" y="57"/>
                    </a:lnTo>
                    <a:lnTo>
                      <a:pt x="30" y="57"/>
                    </a:lnTo>
                    <a:lnTo>
                      <a:pt x="31" y="57"/>
                    </a:lnTo>
                    <a:lnTo>
                      <a:pt x="32" y="56"/>
                    </a:lnTo>
                    <a:lnTo>
                      <a:pt x="33" y="56"/>
                    </a:lnTo>
                    <a:lnTo>
                      <a:pt x="33" y="57"/>
                    </a:lnTo>
                    <a:lnTo>
                      <a:pt x="33" y="58"/>
                    </a:lnTo>
                    <a:lnTo>
                      <a:pt x="32" y="58"/>
                    </a:lnTo>
                    <a:lnTo>
                      <a:pt x="31" y="58"/>
                    </a:lnTo>
                    <a:lnTo>
                      <a:pt x="30" y="58"/>
                    </a:lnTo>
                    <a:lnTo>
                      <a:pt x="29" y="59"/>
                    </a:lnTo>
                    <a:lnTo>
                      <a:pt x="28" y="59"/>
                    </a:lnTo>
                    <a:lnTo>
                      <a:pt x="27" y="59"/>
                    </a:lnTo>
                    <a:lnTo>
                      <a:pt x="26" y="59"/>
                    </a:lnTo>
                    <a:lnTo>
                      <a:pt x="27" y="59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30" y="59"/>
                    </a:lnTo>
                    <a:lnTo>
                      <a:pt x="31" y="59"/>
                    </a:lnTo>
                    <a:lnTo>
                      <a:pt x="32" y="59"/>
                    </a:lnTo>
                    <a:lnTo>
                      <a:pt x="33" y="59"/>
                    </a:lnTo>
                    <a:lnTo>
                      <a:pt x="33" y="60"/>
                    </a:lnTo>
                    <a:lnTo>
                      <a:pt x="32" y="60"/>
                    </a:lnTo>
                    <a:lnTo>
                      <a:pt x="31" y="60"/>
                    </a:lnTo>
                    <a:lnTo>
                      <a:pt x="31" y="61"/>
                    </a:lnTo>
                    <a:lnTo>
                      <a:pt x="30" y="61"/>
                    </a:lnTo>
                    <a:lnTo>
                      <a:pt x="29" y="61"/>
                    </a:lnTo>
                    <a:lnTo>
                      <a:pt x="28" y="61"/>
                    </a:lnTo>
                    <a:lnTo>
                      <a:pt x="27" y="61"/>
                    </a:lnTo>
                    <a:lnTo>
                      <a:pt x="28" y="61"/>
                    </a:lnTo>
                    <a:lnTo>
                      <a:pt x="29" y="61"/>
                    </a:lnTo>
                    <a:lnTo>
                      <a:pt x="30" y="61"/>
                    </a:lnTo>
                    <a:lnTo>
                      <a:pt x="31" y="61"/>
                    </a:lnTo>
                    <a:lnTo>
                      <a:pt x="32" y="61"/>
                    </a:lnTo>
                    <a:lnTo>
                      <a:pt x="33" y="61"/>
                    </a:lnTo>
                    <a:lnTo>
                      <a:pt x="33" y="62"/>
                    </a:lnTo>
                    <a:lnTo>
                      <a:pt x="32" y="62"/>
                    </a:lnTo>
                    <a:lnTo>
                      <a:pt x="31" y="63"/>
                    </a:lnTo>
                    <a:lnTo>
                      <a:pt x="30" y="63"/>
                    </a:lnTo>
                    <a:lnTo>
                      <a:pt x="29" y="63"/>
                    </a:lnTo>
                    <a:lnTo>
                      <a:pt x="27" y="63"/>
                    </a:lnTo>
                    <a:lnTo>
                      <a:pt x="26" y="63"/>
                    </a:lnTo>
                    <a:lnTo>
                      <a:pt x="26" y="64"/>
                    </a:lnTo>
                    <a:lnTo>
                      <a:pt x="27" y="64"/>
                    </a:lnTo>
                    <a:lnTo>
                      <a:pt x="29" y="64"/>
                    </a:lnTo>
                    <a:lnTo>
                      <a:pt x="29" y="63"/>
                    </a:lnTo>
                    <a:lnTo>
                      <a:pt x="30" y="63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4" y="63"/>
                    </a:lnTo>
                    <a:lnTo>
                      <a:pt x="34" y="64"/>
                    </a:lnTo>
                    <a:lnTo>
                      <a:pt x="33" y="64"/>
                    </a:lnTo>
                    <a:lnTo>
                      <a:pt x="32" y="64"/>
                    </a:lnTo>
                    <a:lnTo>
                      <a:pt x="31" y="64"/>
                    </a:lnTo>
                    <a:lnTo>
                      <a:pt x="30" y="65"/>
                    </a:lnTo>
                    <a:lnTo>
                      <a:pt x="29" y="65"/>
                    </a:lnTo>
                    <a:lnTo>
                      <a:pt x="28" y="65"/>
                    </a:lnTo>
                    <a:lnTo>
                      <a:pt x="27" y="65"/>
                    </a:lnTo>
                    <a:lnTo>
                      <a:pt x="26" y="65"/>
                    </a:lnTo>
                    <a:lnTo>
                      <a:pt x="27" y="65"/>
                    </a:lnTo>
                    <a:lnTo>
                      <a:pt x="28" y="66"/>
                    </a:lnTo>
                    <a:lnTo>
                      <a:pt x="29" y="66"/>
                    </a:lnTo>
                    <a:lnTo>
                      <a:pt x="30" y="65"/>
                    </a:lnTo>
                    <a:lnTo>
                      <a:pt x="31" y="65"/>
                    </a:lnTo>
                    <a:lnTo>
                      <a:pt x="32" y="65"/>
                    </a:lnTo>
                    <a:lnTo>
                      <a:pt x="33" y="65"/>
                    </a:lnTo>
                    <a:lnTo>
                      <a:pt x="34" y="65"/>
                    </a:lnTo>
                    <a:lnTo>
                      <a:pt x="34" y="66"/>
                    </a:lnTo>
                    <a:lnTo>
                      <a:pt x="34" y="67"/>
                    </a:lnTo>
                    <a:lnTo>
                      <a:pt x="33" y="67"/>
                    </a:lnTo>
                    <a:lnTo>
                      <a:pt x="32" y="67"/>
                    </a:lnTo>
                    <a:lnTo>
                      <a:pt x="31" y="67"/>
                    </a:lnTo>
                    <a:lnTo>
                      <a:pt x="30" y="67"/>
                    </a:lnTo>
                    <a:lnTo>
                      <a:pt x="29" y="67"/>
                    </a:lnTo>
                    <a:lnTo>
                      <a:pt x="28" y="67"/>
                    </a:lnTo>
                    <a:lnTo>
                      <a:pt x="27" y="67"/>
                    </a:lnTo>
                    <a:lnTo>
                      <a:pt x="27" y="68"/>
                    </a:lnTo>
                    <a:lnTo>
                      <a:pt x="28" y="68"/>
                    </a:lnTo>
                    <a:lnTo>
                      <a:pt x="29" y="68"/>
                    </a:lnTo>
                    <a:lnTo>
                      <a:pt x="30" y="68"/>
                    </a:lnTo>
                    <a:lnTo>
                      <a:pt x="31" y="68"/>
                    </a:lnTo>
                    <a:lnTo>
                      <a:pt x="32" y="68"/>
                    </a:lnTo>
                    <a:lnTo>
                      <a:pt x="33" y="68"/>
                    </a:lnTo>
                    <a:lnTo>
                      <a:pt x="34" y="68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3" y="69"/>
                    </a:lnTo>
                    <a:lnTo>
                      <a:pt x="32" y="69"/>
                    </a:lnTo>
                    <a:lnTo>
                      <a:pt x="31" y="69"/>
                    </a:lnTo>
                    <a:lnTo>
                      <a:pt x="30" y="70"/>
                    </a:lnTo>
                    <a:lnTo>
                      <a:pt x="29" y="70"/>
                    </a:lnTo>
                    <a:lnTo>
                      <a:pt x="28" y="70"/>
                    </a:lnTo>
                    <a:lnTo>
                      <a:pt x="27" y="70"/>
                    </a:lnTo>
                    <a:lnTo>
                      <a:pt x="26" y="70"/>
                    </a:lnTo>
                    <a:lnTo>
                      <a:pt x="27" y="70"/>
                    </a:lnTo>
                    <a:lnTo>
                      <a:pt x="28" y="70"/>
                    </a:lnTo>
                    <a:lnTo>
                      <a:pt x="29" y="70"/>
                    </a:lnTo>
                    <a:lnTo>
                      <a:pt x="30" y="70"/>
                    </a:lnTo>
                    <a:lnTo>
                      <a:pt x="32" y="70"/>
                    </a:lnTo>
                    <a:lnTo>
                      <a:pt x="33" y="70"/>
                    </a:lnTo>
                    <a:lnTo>
                      <a:pt x="34" y="70"/>
                    </a:lnTo>
                    <a:lnTo>
                      <a:pt x="35" y="70"/>
                    </a:lnTo>
                    <a:lnTo>
                      <a:pt x="35" y="71"/>
                    </a:lnTo>
                    <a:lnTo>
                      <a:pt x="34" y="72"/>
                    </a:lnTo>
                    <a:lnTo>
                      <a:pt x="32" y="73"/>
                    </a:lnTo>
                    <a:lnTo>
                      <a:pt x="30" y="73"/>
                    </a:lnTo>
                    <a:lnTo>
                      <a:pt x="28" y="74"/>
                    </a:lnTo>
                    <a:lnTo>
                      <a:pt x="26" y="74"/>
                    </a:lnTo>
                    <a:lnTo>
                      <a:pt x="23" y="74"/>
                    </a:lnTo>
                    <a:lnTo>
                      <a:pt x="21" y="74"/>
                    </a:lnTo>
                    <a:lnTo>
                      <a:pt x="19" y="74"/>
                    </a:lnTo>
                    <a:lnTo>
                      <a:pt x="17" y="74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70" name="Freeform 1684">
                <a:extLst>
                  <a:ext uri="{FF2B5EF4-FFF2-40B4-BE49-F238E27FC236}">
                    <a16:creationId xmlns:a16="http://schemas.microsoft.com/office/drawing/2014/main" id="{F98A6EE6-23A0-496E-8B2A-892C741B1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" y="114"/>
                <a:ext cx="15" cy="68"/>
              </a:xfrm>
              <a:custGeom>
                <a:avLst/>
                <a:gdLst>
                  <a:gd name="T0" fmla="*/ 1 w 15"/>
                  <a:gd name="T1" fmla="*/ 64 h 68"/>
                  <a:gd name="T2" fmla="*/ 4 w 15"/>
                  <a:gd name="T3" fmla="*/ 36 h 68"/>
                  <a:gd name="T4" fmla="*/ 4 w 15"/>
                  <a:gd name="T5" fmla="*/ 14 h 68"/>
                  <a:gd name="T6" fmla="*/ 7 w 15"/>
                  <a:gd name="T7" fmla="*/ 1 h 68"/>
                  <a:gd name="T8" fmla="*/ 13 w 15"/>
                  <a:gd name="T9" fmla="*/ 3 h 68"/>
                  <a:gd name="T10" fmla="*/ 11 w 15"/>
                  <a:gd name="T11" fmla="*/ 4 h 68"/>
                  <a:gd name="T12" fmla="*/ 13 w 15"/>
                  <a:gd name="T13" fmla="*/ 6 h 68"/>
                  <a:gd name="T14" fmla="*/ 12 w 15"/>
                  <a:gd name="T15" fmla="*/ 7 h 68"/>
                  <a:gd name="T16" fmla="*/ 12 w 15"/>
                  <a:gd name="T17" fmla="*/ 8 h 68"/>
                  <a:gd name="T18" fmla="*/ 10 w 15"/>
                  <a:gd name="T19" fmla="*/ 9 h 68"/>
                  <a:gd name="T20" fmla="*/ 13 w 15"/>
                  <a:gd name="T21" fmla="*/ 9 h 68"/>
                  <a:gd name="T22" fmla="*/ 12 w 15"/>
                  <a:gd name="T23" fmla="*/ 10 h 68"/>
                  <a:gd name="T24" fmla="*/ 13 w 15"/>
                  <a:gd name="T25" fmla="*/ 11 h 68"/>
                  <a:gd name="T26" fmla="*/ 11 w 15"/>
                  <a:gd name="T27" fmla="*/ 13 h 68"/>
                  <a:gd name="T28" fmla="*/ 13 w 15"/>
                  <a:gd name="T29" fmla="*/ 13 h 68"/>
                  <a:gd name="T30" fmla="*/ 11 w 15"/>
                  <a:gd name="T31" fmla="*/ 15 h 68"/>
                  <a:gd name="T32" fmla="*/ 13 w 15"/>
                  <a:gd name="T33" fmla="*/ 15 h 68"/>
                  <a:gd name="T34" fmla="*/ 11 w 15"/>
                  <a:gd name="T35" fmla="*/ 18 h 68"/>
                  <a:gd name="T36" fmla="*/ 13 w 15"/>
                  <a:gd name="T37" fmla="*/ 19 h 68"/>
                  <a:gd name="T38" fmla="*/ 10 w 15"/>
                  <a:gd name="T39" fmla="*/ 20 h 68"/>
                  <a:gd name="T40" fmla="*/ 13 w 15"/>
                  <a:gd name="T41" fmla="*/ 22 h 68"/>
                  <a:gd name="T42" fmla="*/ 10 w 15"/>
                  <a:gd name="T43" fmla="*/ 24 h 68"/>
                  <a:gd name="T44" fmla="*/ 14 w 15"/>
                  <a:gd name="T45" fmla="*/ 25 h 68"/>
                  <a:gd name="T46" fmla="*/ 11 w 15"/>
                  <a:gd name="T47" fmla="*/ 27 h 68"/>
                  <a:gd name="T48" fmla="*/ 15 w 15"/>
                  <a:gd name="T49" fmla="*/ 28 h 68"/>
                  <a:gd name="T50" fmla="*/ 12 w 15"/>
                  <a:gd name="T51" fmla="*/ 30 h 68"/>
                  <a:gd name="T52" fmla="*/ 15 w 15"/>
                  <a:gd name="T53" fmla="*/ 31 h 68"/>
                  <a:gd name="T54" fmla="*/ 12 w 15"/>
                  <a:gd name="T55" fmla="*/ 32 h 68"/>
                  <a:gd name="T56" fmla="*/ 15 w 15"/>
                  <a:gd name="T57" fmla="*/ 33 h 68"/>
                  <a:gd name="T58" fmla="*/ 14 w 15"/>
                  <a:gd name="T59" fmla="*/ 35 h 68"/>
                  <a:gd name="T60" fmla="*/ 13 w 15"/>
                  <a:gd name="T61" fmla="*/ 36 h 68"/>
                  <a:gd name="T62" fmla="*/ 12 w 15"/>
                  <a:gd name="T63" fmla="*/ 37 h 68"/>
                  <a:gd name="T64" fmla="*/ 14 w 15"/>
                  <a:gd name="T65" fmla="*/ 39 h 68"/>
                  <a:gd name="T66" fmla="*/ 11 w 15"/>
                  <a:gd name="T67" fmla="*/ 40 h 68"/>
                  <a:gd name="T68" fmla="*/ 14 w 15"/>
                  <a:gd name="T69" fmla="*/ 41 h 68"/>
                  <a:gd name="T70" fmla="*/ 11 w 15"/>
                  <a:gd name="T71" fmla="*/ 43 h 68"/>
                  <a:gd name="T72" fmla="*/ 11 w 15"/>
                  <a:gd name="T73" fmla="*/ 44 h 68"/>
                  <a:gd name="T74" fmla="*/ 13 w 15"/>
                  <a:gd name="T75" fmla="*/ 45 h 68"/>
                  <a:gd name="T76" fmla="*/ 11 w 15"/>
                  <a:gd name="T77" fmla="*/ 46 h 68"/>
                  <a:gd name="T78" fmla="*/ 12 w 15"/>
                  <a:gd name="T79" fmla="*/ 46 h 68"/>
                  <a:gd name="T80" fmla="*/ 10 w 15"/>
                  <a:gd name="T81" fmla="*/ 49 h 68"/>
                  <a:gd name="T82" fmla="*/ 12 w 15"/>
                  <a:gd name="T83" fmla="*/ 49 h 68"/>
                  <a:gd name="T84" fmla="*/ 10 w 15"/>
                  <a:gd name="T85" fmla="*/ 51 h 68"/>
                  <a:gd name="T86" fmla="*/ 12 w 15"/>
                  <a:gd name="T87" fmla="*/ 51 h 68"/>
                  <a:gd name="T88" fmla="*/ 9 w 15"/>
                  <a:gd name="T89" fmla="*/ 53 h 68"/>
                  <a:gd name="T90" fmla="*/ 12 w 15"/>
                  <a:gd name="T91" fmla="*/ 54 h 68"/>
                  <a:gd name="T92" fmla="*/ 9 w 15"/>
                  <a:gd name="T93" fmla="*/ 56 h 68"/>
                  <a:gd name="T94" fmla="*/ 11 w 15"/>
                  <a:gd name="T95" fmla="*/ 56 h 68"/>
                  <a:gd name="T96" fmla="*/ 8 w 15"/>
                  <a:gd name="T97" fmla="*/ 57 h 68"/>
                  <a:gd name="T98" fmla="*/ 9 w 15"/>
                  <a:gd name="T99" fmla="*/ 58 h 68"/>
                  <a:gd name="T100" fmla="*/ 11 w 15"/>
                  <a:gd name="T101" fmla="*/ 59 h 68"/>
                  <a:gd name="T102" fmla="*/ 8 w 15"/>
                  <a:gd name="T103" fmla="*/ 60 h 68"/>
                  <a:gd name="T104" fmla="*/ 8 w 15"/>
                  <a:gd name="T105" fmla="*/ 60 h 68"/>
                  <a:gd name="T106" fmla="*/ 11 w 15"/>
                  <a:gd name="T107" fmla="*/ 62 h 68"/>
                  <a:gd name="T108" fmla="*/ 7 w 15"/>
                  <a:gd name="T109" fmla="*/ 62 h 68"/>
                  <a:gd name="T110" fmla="*/ 8 w 15"/>
                  <a:gd name="T111" fmla="*/ 63 h 68"/>
                  <a:gd name="T112" fmla="*/ 8 w 15"/>
                  <a:gd name="T113" fmla="*/ 64 h 68"/>
                  <a:gd name="T114" fmla="*/ 9 w 15"/>
                  <a:gd name="T115" fmla="*/ 65 h 68"/>
                  <a:gd name="T116" fmla="*/ 9 w 15"/>
                  <a:gd name="T117" fmla="*/ 66 h 68"/>
                  <a:gd name="T118" fmla="*/ 9 w 15"/>
                  <a:gd name="T119" fmla="*/ 66 h 68"/>
                  <a:gd name="T120" fmla="*/ 8 w 15"/>
                  <a:gd name="T121" fmla="*/ 68 h 6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"/>
                  <a:gd name="T184" fmla="*/ 0 h 68"/>
                  <a:gd name="T185" fmla="*/ 15 w 15"/>
                  <a:gd name="T186" fmla="*/ 68 h 6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" h="68">
                    <a:moveTo>
                      <a:pt x="8" y="68"/>
                    </a:moveTo>
                    <a:lnTo>
                      <a:pt x="7" y="67"/>
                    </a:lnTo>
                    <a:lnTo>
                      <a:pt x="6" y="66"/>
                    </a:lnTo>
                    <a:lnTo>
                      <a:pt x="5" y="66"/>
                    </a:lnTo>
                    <a:lnTo>
                      <a:pt x="4" y="65"/>
                    </a:lnTo>
                    <a:lnTo>
                      <a:pt x="3" y="65"/>
                    </a:lnTo>
                    <a:lnTo>
                      <a:pt x="2" y="64"/>
                    </a:lnTo>
                    <a:lnTo>
                      <a:pt x="1" y="64"/>
                    </a:lnTo>
                    <a:lnTo>
                      <a:pt x="0" y="64"/>
                    </a:lnTo>
                    <a:lnTo>
                      <a:pt x="0" y="60"/>
                    </a:lnTo>
                    <a:lnTo>
                      <a:pt x="1" y="56"/>
                    </a:lnTo>
                    <a:lnTo>
                      <a:pt x="2" y="52"/>
                    </a:lnTo>
                    <a:lnTo>
                      <a:pt x="2" y="49"/>
                    </a:lnTo>
                    <a:lnTo>
                      <a:pt x="3" y="44"/>
                    </a:lnTo>
                    <a:lnTo>
                      <a:pt x="4" y="40"/>
                    </a:lnTo>
                    <a:lnTo>
                      <a:pt x="4" y="36"/>
                    </a:lnTo>
                    <a:lnTo>
                      <a:pt x="5" y="31"/>
                    </a:lnTo>
                    <a:lnTo>
                      <a:pt x="5" y="29"/>
                    </a:lnTo>
                    <a:lnTo>
                      <a:pt x="5" y="28"/>
                    </a:lnTo>
                    <a:lnTo>
                      <a:pt x="5" y="26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19"/>
                    </a:lnTo>
                    <a:lnTo>
                      <a:pt x="4" y="14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3" y="6"/>
                    </a:lnTo>
                    <a:lnTo>
                      <a:pt x="12" y="6"/>
                    </a:lnTo>
                    <a:lnTo>
                      <a:pt x="12" y="7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2"/>
                    </a:lnTo>
                    <a:lnTo>
                      <a:pt x="12" y="13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4" y="14"/>
                    </a:lnTo>
                    <a:lnTo>
                      <a:pt x="13" y="14"/>
                    </a:lnTo>
                    <a:lnTo>
                      <a:pt x="12" y="15"/>
                    </a:lnTo>
                    <a:lnTo>
                      <a:pt x="11" y="15"/>
                    </a:lnTo>
                    <a:lnTo>
                      <a:pt x="11" y="16"/>
                    </a:lnTo>
                    <a:lnTo>
                      <a:pt x="11" y="15"/>
                    </a:lnTo>
                    <a:lnTo>
                      <a:pt x="12" y="15"/>
                    </a:lnTo>
                    <a:lnTo>
                      <a:pt x="13" y="15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3" y="16"/>
                    </a:lnTo>
                    <a:lnTo>
                      <a:pt x="13" y="17"/>
                    </a:lnTo>
                    <a:lnTo>
                      <a:pt x="12" y="17"/>
                    </a:lnTo>
                    <a:lnTo>
                      <a:pt x="11" y="17"/>
                    </a:lnTo>
                    <a:lnTo>
                      <a:pt x="11" y="18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3" y="19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0" y="20"/>
                    </a:lnTo>
                    <a:lnTo>
                      <a:pt x="11" y="21"/>
                    </a:lnTo>
                    <a:lnTo>
                      <a:pt x="12" y="21"/>
                    </a:lnTo>
                    <a:lnTo>
                      <a:pt x="13" y="21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2" y="23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4" y="26"/>
                    </a:lnTo>
                    <a:lnTo>
                      <a:pt x="13" y="26"/>
                    </a:lnTo>
                    <a:lnTo>
                      <a:pt x="12" y="26"/>
                    </a:lnTo>
                    <a:lnTo>
                      <a:pt x="11" y="26"/>
                    </a:lnTo>
                    <a:lnTo>
                      <a:pt x="11" y="27"/>
                    </a:lnTo>
                    <a:lnTo>
                      <a:pt x="12" y="27"/>
                    </a:lnTo>
                    <a:lnTo>
                      <a:pt x="13" y="27"/>
                    </a:lnTo>
                    <a:lnTo>
                      <a:pt x="14" y="27"/>
                    </a:lnTo>
                    <a:lnTo>
                      <a:pt x="15" y="28"/>
                    </a:lnTo>
                    <a:lnTo>
                      <a:pt x="15" y="29"/>
                    </a:lnTo>
                    <a:lnTo>
                      <a:pt x="14" y="29"/>
                    </a:lnTo>
                    <a:lnTo>
                      <a:pt x="13" y="29"/>
                    </a:lnTo>
                    <a:lnTo>
                      <a:pt x="12" y="29"/>
                    </a:lnTo>
                    <a:lnTo>
                      <a:pt x="12" y="30"/>
                    </a:lnTo>
                    <a:lnTo>
                      <a:pt x="13" y="30"/>
                    </a:lnTo>
                    <a:lnTo>
                      <a:pt x="14" y="30"/>
                    </a:lnTo>
                    <a:lnTo>
                      <a:pt x="15" y="30"/>
                    </a:lnTo>
                    <a:lnTo>
                      <a:pt x="15" y="31"/>
                    </a:lnTo>
                    <a:lnTo>
                      <a:pt x="14" y="31"/>
                    </a:lnTo>
                    <a:lnTo>
                      <a:pt x="13" y="31"/>
                    </a:lnTo>
                    <a:lnTo>
                      <a:pt x="12" y="31"/>
                    </a:lnTo>
                    <a:lnTo>
                      <a:pt x="12" y="32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5" y="32"/>
                    </a:lnTo>
                    <a:lnTo>
                      <a:pt x="15" y="33"/>
                    </a:lnTo>
                    <a:lnTo>
                      <a:pt x="15" y="34"/>
                    </a:lnTo>
                    <a:lnTo>
                      <a:pt x="14" y="34"/>
                    </a:lnTo>
                    <a:lnTo>
                      <a:pt x="13" y="34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4" y="35"/>
                    </a:lnTo>
                    <a:lnTo>
                      <a:pt x="15" y="35"/>
                    </a:lnTo>
                    <a:lnTo>
                      <a:pt x="15" y="36"/>
                    </a:lnTo>
                    <a:lnTo>
                      <a:pt x="14" y="36"/>
                    </a:lnTo>
                    <a:lnTo>
                      <a:pt x="13" y="36"/>
                    </a:lnTo>
                    <a:lnTo>
                      <a:pt x="12" y="37"/>
                    </a:lnTo>
                    <a:lnTo>
                      <a:pt x="11" y="37"/>
                    </a:lnTo>
                    <a:lnTo>
                      <a:pt x="12" y="37"/>
                    </a:lnTo>
                    <a:lnTo>
                      <a:pt x="13" y="37"/>
                    </a:lnTo>
                    <a:lnTo>
                      <a:pt x="14" y="37"/>
                    </a:lnTo>
                    <a:lnTo>
                      <a:pt x="15" y="37"/>
                    </a:lnTo>
                    <a:lnTo>
                      <a:pt x="15" y="38"/>
                    </a:lnTo>
                    <a:lnTo>
                      <a:pt x="14" y="39"/>
                    </a:lnTo>
                    <a:lnTo>
                      <a:pt x="13" y="39"/>
                    </a:lnTo>
                    <a:lnTo>
                      <a:pt x="11" y="40"/>
                    </a:lnTo>
                    <a:lnTo>
                      <a:pt x="12" y="40"/>
                    </a:lnTo>
                    <a:lnTo>
                      <a:pt x="13" y="40"/>
                    </a:lnTo>
                    <a:lnTo>
                      <a:pt x="14" y="40"/>
                    </a:lnTo>
                    <a:lnTo>
                      <a:pt x="14" y="41"/>
                    </a:lnTo>
                    <a:lnTo>
                      <a:pt x="13" y="42"/>
                    </a:lnTo>
                    <a:lnTo>
                      <a:pt x="12" y="42"/>
                    </a:lnTo>
                    <a:lnTo>
                      <a:pt x="11" y="42"/>
                    </a:lnTo>
                    <a:lnTo>
                      <a:pt x="11" y="43"/>
                    </a:lnTo>
                    <a:lnTo>
                      <a:pt x="12" y="43"/>
                    </a:lnTo>
                    <a:lnTo>
                      <a:pt x="13" y="43"/>
                    </a:lnTo>
                    <a:lnTo>
                      <a:pt x="14" y="43"/>
                    </a:lnTo>
                    <a:lnTo>
                      <a:pt x="13" y="43"/>
                    </a:lnTo>
                    <a:lnTo>
                      <a:pt x="13" y="44"/>
                    </a:lnTo>
                    <a:lnTo>
                      <a:pt x="11" y="44"/>
                    </a:lnTo>
                    <a:lnTo>
                      <a:pt x="10" y="44"/>
                    </a:lnTo>
                    <a:lnTo>
                      <a:pt x="11" y="45"/>
                    </a:lnTo>
                    <a:lnTo>
                      <a:pt x="12" y="45"/>
                    </a:lnTo>
                    <a:lnTo>
                      <a:pt x="13" y="45"/>
                    </a:lnTo>
                    <a:lnTo>
                      <a:pt x="14" y="45"/>
                    </a:lnTo>
                    <a:lnTo>
                      <a:pt x="13" y="45"/>
                    </a:lnTo>
                    <a:lnTo>
                      <a:pt x="12" y="45"/>
                    </a:lnTo>
                    <a:lnTo>
                      <a:pt x="11" y="46"/>
                    </a:lnTo>
                    <a:lnTo>
                      <a:pt x="10" y="46"/>
                    </a:lnTo>
                    <a:lnTo>
                      <a:pt x="11" y="46"/>
                    </a:lnTo>
                    <a:lnTo>
                      <a:pt x="12" y="46"/>
                    </a:lnTo>
                    <a:lnTo>
                      <a:pt x="13" y="46"/>
                    </a:lnTo>
                    <a:lnTo>
                      <a:pt x="13" y="47"/>
                    </a:lnTo>
                    <a:lnTo>
                      <a:pt x="13" y="48"/>
                    </a:lnTo>
                    <a:lnTo>
                      <a:pt x="12" y="48"/>
                    </a:lnTo>
                    <a:lnTo>
                      <a:pt x="11" y="48"/>
                    </a:lnTo>
                    <a:lnTo>
                      <a:pt x="10" y="49"/>
                    </a:lnTo>
                    <a:lnTo>
                      <a:pt x="9" y="49"/>
                    </a:lnTo>
                    <a:lnTo>
                      <a:pt x="10" y="49"/>
                    </a:lnTo>
                    <a:lnTo>
                      <a:pt x="11" y="49"/>
                    </a:lnTo>
                    <a:lnTo>
                      <a:pt x="12" y="49"/>
                    </a:lnTo>
                    <a:lnTo>
                      <a:pt x="13" y="49"/>
                    </a:lnTo>
                    <a:lnTo>
                      <a:pt x="13" y="50"/>
                    </a:lnTo>
                    <a:lnTo>
                      <a:pt x="12" y="50"/>
                    </a:lnTo>
                    <a:lnTo>
                      <a:pt x="11" y="50"/>
                    </a:lnTo>
                    <a:lnTo>
                      <a:pt x="10" y="51"/>
                    </a:lnTo>
                    <a:lnTo>
                      <a:pt x="9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2" y="5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1" y="53"/>
                    </a:lnTo>
                    <a:lnTo>
                      <a:pt x="10" y="53"/>
                    </a:lnTo>
                    <a:lnTo>
                      <a:pt x="9" y="53"/>
                    </a:lnTo>
                    <a:lnTo>
                      <a:pt x="8" y="53"/>
                    </a:lnTo>
                    <a:lnTo>
                      <a:pt x="9" y="54"/>
                    </a:lnTo>
                    <a:lnTo>
                      <a:pt x="10" y="54"/>
                    </a:lnTo>
                    <a:lnTo>
                      <a:pt x="11" y="54"/>
                    </a:lnTo>
                    <a:lnTo>
                      <a:pt x="12" y="54"/>
                    </a:lnTo>
                    <a:lnTo>
                      <a:pt x="11" y="55"/>
                    </a:lnTo>
                    <a:lnTo>
                      <a:pt x="10" y="55"/>
                    </a:lnTo>
                    <a:lnTo>
                      <a:pt x="9" y="55"/>
                    </a:lnTo>
                    <a:lnTo>
                      <a:pt x="9" y="56"/>
                    </a:lnTo>
                    <a:lnTo>
                      <a:pt x="10" y="56"/>
                    </a:lnTo>
                    <a:lnTo>
                      <a:pt x="11" y="56"/>
                    </a:lnTo>
                    <a:lnTo>
                      <a:pt x="12" y="56"/>
                    </a:lnTo>
                    <a:lnTo>
                      <a:pt x="11" y="56"/>
                    </a:lnTo>
                    <a:lnTo>
                      <a:pt x="11" y="57"/>
                    </a:lnTo>
                    <a:lnTo>
                      <a:pt x="10" y="57"/>
                    </a:lnTo>
                    <a:lnTo>
                      <a:pt x="9" y="57"/>
                    </a:lnTo>
                    <a:lnTo>
                      <a:pt x="8" y="57"/>
                    </a:lnTo>
                    <a:lnTo>
                      <a:pt x="7" y="58"/>
                    </a:lnTo>
                    <a:lnTo>
                      <a:pt x="8" y="58"/>
                    </a:lnTo>
                    <a:lnTo>
                      <a:pt x="9" y="58"/>
                    </a:lnTo>
                    <a:lnTo>
                      <a:pt x="10" y="58"/>
                    </a:lnTo>
                    <a:lnTo>
                      <a:pt x="11" y="58"/>
                    </a:lnTo>
                    <a:lnTo>
                      <a:pt x="11" y="59"/>
                    </a:lnTo>
                    <a:lnTo>
                      <a:pt x="11" y="60"/>
                    </a:lnTo>
                    <a:lnTo>
                      <a:pt x="10" y="60"/>
                    </a:lnTo>
                    <a:lnTo>
                      <a:pt x="9" y="60"/>
                    </a:lnTo>
                    <a:lnTo>
                      <a:pt x="8" y="60"/>
                    </a:lnTo>
                    <a:lnTo>
                      <a:pt x="7" y="60"/>
                    </a:lnTo>
                    <a:lnTo>
                      <a:pt x="8" y="60"/>
                    </a:lnTo>
                    <a:lnTo>
                      <a:pt x="9" y="60"/>
                    </a:lnTo>
                    <a:lnTo>
                      <a:pt x="10" y="60"/>
                    </a:lnTo>
                    <a:lnTo>
                      <a:pt x="11" y="60"/>
                    </a:lnTo>
                    <a:lnTo>
                      <a:pt x="11" y="61"/>
                    </a:lnTo>
                    <a:lnTo>
                      <a:pt x="11" y="62"/>
                    </a:lnTo>
                    <a:lnTo>
                      <a:pt x="10" y="62"/>
                    </a:lnTo>
                    <a:lnTo>
                      <a:pt x="9" y="62"/>
                    </a:lnTo>
                    <a:lnTo>
                      <a:pt x="8" y="62"/>
                    </a:lnTo>
                    <a:lnTo>
                      <a:pt x="7" y="62"/>
                    </a:lnTo>
                    <a:lnTo>
                      <a:pt x="6" y="62"/>
                    </a:lnTo>
                    <a:lnTo>
                      <a:pt x="6" y="63"/>
                    </a:lnTo>
                    <a:lnTo>
                      <a:pt x="7" y="63"/>
                    </a:lnTo>
                    <a:lnTo>
                      <a:pt x="8" y="63"/>
                    </a:lnTo>
                    <a:lnTo>
                      <a:pt x="9" y="63"/>
                    </a:lnTo>
                    <a:lnTo>
                      <a:pt x="10" y="63"/>
                    </a:lnTo>
                    <a:lnTo>
                      <a:pt x="10" y="64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8" y="65"/>
                    </a:lnTo>
                    <a:lnTo>
                      <a:pt x="9" y="65"/>
                    </a:lnTo>
                    <a:lnTo>
                      <a:pt x="9" y="66"/>
                    </a:lnTo>
                    <a:lnTo>
                      <a:pt x="8" y="66"/>
                    </a:lnTo>
                    <a:lnTo>
                      <a:pt x="9" y="66"/>
                    </a:lnTo>
                    <a:lnTo>
                      <a:pt x="9" y="67"/>
                    </a:lnTo>
                    <a:lnTo>
                      <a:pt x="8" y="68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71" name="Freeform 1685">
                <a:extLst>
                  <a:ext uri="{FF2B5EF4-FFF2-40B4-BE49-F238E27FC236}">
                    <a16:creationId xmlns:a16="http://schemas.microsoft.com/office/drawing/2014/main" id="{B2B7B6B6-BB3E-47A8-AE89-1D1A9B591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" y="38"/>
                <a:ext cx="58" cy="79"/>
              </a:xfrm>
              <a:custGeom>
                <a:avLst/>
                <a:gdLst>
                  <a:gd name="T0" fmla="*/ 3 w 58"/>
                  <a:gd name="T1" fmla="*/ 73 h 79"/>
                  <a:gd name="T2" fmla="*/ 29 w 58"/>
                  <a:gd name="T3" fmla="*/ 53 h 79"/>
                  <a:gd name="T4" fmla="*/ 51 w 58"/>
                  <a:gd name="T5" fmla="*/ 31 h 79"/>
                  <a:gd name="T6" fmla="*/ 49 w 58"/>
                  <a:gd name="T7" fmla="*/ 27 h 79"/>
                  <a:gd name="T8" fmla="*/ 48 w 58"/>
                  <a:gd name="T9" fmla="*/ 30 h 79"/>
                  <a:gd name="T10" fmla="*/ 46 w 58"/>
                  <a:gd name="T11" fmla="*/ 34 h 79"/>
                  <a:gd name="T12" fmla="*/ 46 w 58"/>
                  <a:gd name="T13" fmla="*/ 37 h 79"/>
                  <a:gd name="T14" fmla="*/ 43 w 58"/>
                  <a:gd name="T15" fmla="*/ 41 h 79"/>
                  <a:gd name="T16" fmla="*/ 43 w 58"/>
                  <a:gd name="T17" fmla="*/ 44 h 79"/>
                  <a:gd name="T18" fmla="*/ 40 w 58"/>
                  <a:gd name="T19" fmla="*/ 48 h 79"/>
                  <a:gd name="T20" fmla="*/ 37 w 58"/>
                  <a:gd name="T21" fmla="*/ 50 h 79"/>
                  <a:gd name="T22" fmla="*/ 35 w 58"/>
                  <a:gd name="T23" fmla="*/ 50 h 79"/>
                  <a:gd name="T24" fmla="*/ 31 w 58"/>
                  <a:gd name="T25" fmla="*/ 51 h 79"/>
                  <a:gd name="T26" fmla="*/ 27 w 58"/>
                  <a:gd name="T27" fmla="*/ 51 h 79"/>
                  <a:gd name="T28" fmla="*/ 23 w 58"/>
                  <a:gd name="T29" fmla="*/ 50 h 79"/>
                  <a:gd name="T30" fmla="*/ 19 w 58"/>
                  <a:gd name="T31" fmla="*/ 50 h 79"/>
                  <a:gd name="T32" fmla="*/ 18 w 58"/>
                  <a:gd name="T33" fmla="*/ 52 h 79"/>
                  <a:gd name="T34" fmla="*/ 15 w 58"/>
                  <a:gd name="T35" fmla="*/ 52 h 79"/>
                  <a:gd name="T36" fmla="*/ 9 w 58"/>
                  <a:gd name="T37" fmla="*/ 50 h 79"/>
                  <a:gd name="T38" fmla="*/ 7 w 58"/>
                  <a:gd name="T39" fmla="*/ 50 h 79"/>
                  <a:gd name="T40" fmla="*/ 2 w 58"/>
                  <a:gd name="T41" fmla="*/ 49 h 79"/>
                  <a:gd name="T42" fmla="*/ 5 w 58"/>
                  <a:gd name="T43" fmla="*/ 35 h 79"/>
                  <a:gd name="T44" fmla="*/ 24 w 58"/>
                  <a:gd name="T45" fmla="*/ 33 h 79"/>
                  <a:gd name="T46" fmla="*/ 29 w 58"/>
                  <a:gd name="T47" fmla="*/ 35 h 79"/>
                  <a:gd name="T48" fmla="*/ 28 w 58"/>
                  <a:gd name="T49" fmla="*/ 31 h 79"/>
                  <a:gd name="T50" fmla="*/ 33 w 58"/>
                  <a:gd name="T51" fmla="*/ 16 h 79"/>
                  <a:gd name="T52" fmla="*/ 32 w 58"/>
                  <a:gd name="T53" fmla="*/ 19 h 79"/>
                  <a:gd name="T54" fmla="*/ 31 w 58"/>
                  <a:gd name="T55" fmla="*/ 21 h 79"/>
                  <a:gd name="T56" fmla="*/ 30 w 58"/>
                  <a:gd name="T57" fmla="*/ 24 h 79"/>
                  <a:gd name="T58" fmla="*/ 27 w 58"/>
                  <a:gd name="T59" fmla="*/ 26 h 79"/>
                  <a:gd name="T60" fmla="*/ 25 w 58"/>
                  <a:gd name="T61" fmla="*/ 28 h 79"/>
                  <a:gd name="T62" fmla="*/ 23 w 58"/>
                  <a:gd name="T63" fmla="*/ 30 h 79"/>
                  <a:gd name="T64" fmla="*/ 22 w 58"/>
                  <a:gd name="T65" fmla="*/ 32 h 79"/>
                  <a:gd name="T66" fmla="*/ 23 w 58"/>
                  <a:gd name="T67" fmla="*/ 23 h 79"/>
                  <a:gd name="T68" fmla="*/ 41 w 58"/>
                  <a:gd name="T69" fmla="*/ 0 h 79"/>
                  <a:gd name="T70" fmla="*/ 54 w 58"/>
                  <a:gd name="T71" fmla="*/ 7 h 79"/>
                  <a:gd name="T72" fmla="*/ 58 w 58"/>
                  <a:gd name="T73" fmla="*/ 13 h 79"/>
                  <a:gd name="T74" fmla="*/ 58 w 58"/>
                  <a:gd name="T75" fmla="*/ 17 h 79"/>
                  <a:gd name="T76" fmla="*/ 57 w 58"/>
                  <a:gd name="T77" fmla="*/ 19 h 79"/>
                  <a:gd name="T78" fmla="*/ 55 w 58"/>
                  <a:gd name="T79" fmla="*/ 22 h 79"/>
                  <a:gd name="T80" fmla="*/ 54 w 58"/>
                  <a:gd name="T81" fmla="*/ 25 h 79"/>
                  <a:gd name="T82" fmla="*/ 53 w 58"/>
                  <a:gd name="T83" fmla="*/ 29 h 79"/>
                  <a:gd name="T84" fmla="*/ 53 w 58"/>
                  <a:gd name="T85" fmla="*/ 32 h 79"/>
                  <a:gd name="T86" fmla="*/ 52 w 58"/>
                  <a:gd name="T87" fmla="*/ 36 h 79"/>
                  <a:gd name="T88" fmla="*/ 49 w 58"/>
                  <a:gd name="T89" fmla="*/ 39 h 79"/>
                  <a:gd name="T90" fmla="*/ 47 w 58"/>
                  <a:gd name="T91" fmla="*/ 43 h 79"/>
                  <a:gd name="T92" fmla="*/ 47 w 58"/>
                  <a:gd name="T93" fmla="*/ 46 h 79"/>
                  <a:gd name="T94" fmla="*/ 49 w 58"/>
                  <a:gd name="T95" fmla="*/ 49 h 79"/>
                  <a:gd name="T96" fmla="*/ 51 w 58"/>
                  <a:gd name="T97" fmla="*/ 51 h 79"/>
                  <a:gd name="T98" fmla="*/ 50 w 58"/>
                  <a:gd name="T99" fmla="*/ 53 h 79"/>
                  <a:gd name="T100" fmla="*/ 52 w 58"/>
                  <a:gd name="T101" fmla="*/ 55 h 79"/>
                  <a:gd name="T102" fmla="*/ 52 w 58"/>
                  <a:gd name="T103" fmla="*/ 56 h 79"/>
                  <a:gd name="T104" fmla="*/ 51 w 58"/>
                  <a:gd name="T105" fmla="*/ 58 h 79"/>
                  <a:gd name="T106" fmla="*/ 51 w 58"/>
                  <a:gd name="T107" fmla="*/ 61 h 79"/>
                  <a:gd name="T108" fmla="*/ 47 w 58"/>
                  <a:gd name="T109" fmla="*/ 64 h 79"/>
                  <a:gd name="T110" fmla="*/ 47 w 58"/>
                  <a:gd name="T111" fmla="*/ 66 h 79"/>
                  <a:gd name="T112" fmla="*/ 51 w 58"/>
                  <a:gd name="T113" fmla="*/ 67 h 79"/>
                  <a:gd name="T114" fmla="*/ 51 w 58"/>
                  <a:gd name="T115" fmla="*/ 68 h 79"/>
                  <a:gd name="T116" fmla="*/ 46 w 58"/>
                  <a:gd name="T117" fmla="*/ 71 h 79"/>
                  <a:gd name="T118" fmla="*/ 46 w 58"/>
                  <a:gd name="T119" fmla="*/ 73 h 79"/>
                  <a:gd name="T120" fmla="*/ 47 w 58"/>
                  <a:gd name="T121" fmla="*/ 75 h 79"/>
                  <a:gd name="T122" fmla="*/ 45 w 58"/>
                  <a:gd name="T123" fmla="*/ 78 h 7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8"/>
                  <a:gd name="T187" fmla="*/ 0 h 79"/>
                  <a:gd name="T188" fmla="*/ 58 w 58"/>
                  <a:gd name="T189" fmla="*/ 79 h 7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8" h="79">
                    <a:moveTo>
                      <a:pt x="23" y="79"/>
                    </a:moveTo>
                    <a:lnTo>
                      <a:pt x="21" y="79"/>
                    </a:lnTo>
                    <a:lnTo>
                      <a:pt x="20" y="79"/>
                    </a:lnTo>
                    <a:lnTo>
                      <a:pt x="19" y="79"/>
                    </a:lnTo>
                    <a:lnTo>
                      <a:pt x="18" y="79"/>
                    </a:lnTo>
                    <a:lnTo>
                      <a:pt x="16" y="79"/>
                    </a:lnTo>
                    <a:lnTo>
                      <a:pt x="15" y="79"/>
                    </a:lnTo>
                    <a:lnTo>
                      <a:pt x="14" y="79"/>
                    </a:lnTo>
                    <a:lnTo>
                      <a:pt x="13" y="78"/>
                    </a:lnTo>
                    <a:lnTo>
                      <a:pt x="11" y="78"/>
                    </a:lnTo>
                    <a:lnTo>
                      <a:pt x="10" y="78"/>
                    </a:lnTo>
                    <a:lnTo>
                      <a:pt x="9" y="78"/>
                    </a:lnTo>
                    <a:lnTo>
                      <a:pt x="8" y="77"/>
                    </a:lnTo>
                    <a:lnTo>
                      <a:pt x="6" y="77"/>
                    </a:lnTo>
                    <a:lnTo>
                      <a:pt x="5" y="77"/>
                    </a:lnTo>
                    <a:lnTo>
                      <a:pt x="4" y="76"/>
                    </a:lnTo>
                    <a:lnTo>
                      <a:pt x="3" y="76"/>
                    </a:lnTo>
                    <a:lnTo>
                      <a:pt x="3" y="73"/>
                    </a:lnTo>
                    <a:lnTo>
                      <a:pt x="4" y="70"/>
                    </a:lnTo>
                    <a:lnTo>
                      <a:pt x="5" y="67"/>
                    </a:lnTo>
                    <a:lnTo>
                      <a:pt x="6" y="64"/>
                    </a:lnTo>
                    <a:lnTo>
                      <a:pt x="7" y="61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10" y="53"/>
                    </a:lnTo>
                    <a:lnTo>
                      <a:pt x="12" y="53"/>
                    </a:lnTo>
                    <a:lnTo>
                      <a:pt x="14" y="53"/>
                    </a:lnTo>
                    <a:lnTo>
                      <a:pt x="15" y="53"/>
                    </a:lnTo>
                    <a:lnTo>
                      <a:pt x="17" y="53"/>
                    </a:lnTo>
                    <a:lnTo>
                      <a:pt x="19" y="53"/>
                    </a:lnTo>
                    <a:lnTo>
                      <a:pt x="20" y="53"/>
                    </a:lnTo>
                    <a:lnTo>
                      <a:pt x="22" y="53"/>
                    </a:lnTo>
                    <a:lnTo>
                      <a:pt x="24" y="53"/>
                    </a:lnTo>
                    <a:lnTo>
                      <a:pt x="25" y="53"/>
                    </a:lnTo>
                    <a:lnTo>
                      <a:pt x="27" y="53"/>
                    </a:lnTo>
                    <a:lnTo>
                      <a:pt x="29" y="53"/>
                    </a:lnTo>
                    <a:lnTo>
                      <a:pt x="30" y="53"/>
                    </a:lnTo>
                    <a:lnTo>
                      <a:pt x="32" y="52"/>
                    </a:lnTo>
                    <a:lnTo>
                      <a:pt x="33" y="52"/>
                    </a:lnTo>
                    <a:lnTo>
                      <a:pt x="34" y="52"/>
                    </a:lnTo>
                    <a:lnTo>
                      <a:pt x="35" y="52"/>
                    </a:lnTo>
                    <a:lnTo>
                      <a:pt x="36" y="51"/>
                    </a:lnTo>
                    <a:lnTo>
                      <a:pt x="37" y="51"/>
                    </a:lnTo>
                    <a:lnTo>
                      <a:pt x="38" y="50"/>
                    </a:lnTo>
                    <a:lnTo>
                      <a:pt x="40" y="50"/>
                    </a:lnTo>
                    <a:lnTo>
                      <a:pt x="41" y="49"/>
                    </a:lnTo>
                    <a:lnTo>
                      <a:pt x="42" y="48"/>
                    </a:lnTo>
                    <a:lnTo>
                      <a:pt x="42" y="47"/>
                    </a:lnTo>
                    <a:lnTo>
                      <a:pt x="43" y="46"/>
                    </a:lnTo>
                    <a:lnTo>
                      <a:pt x="44" y="44"/>
                    </a:lnTo>
                    <a:lnTo>
                      <a:pt x="46" y="41"/>
                    </a:lnTo>
                    <a:lnTo>
                      <a:pt x="47" y="38"/>
                    </a:lnTo>
                    <a:lnTo>
                      <a:pt x="49" y="34"/>
                    </a:lnTo>
                    <a:lnTo>
                      <a:pt x="51" y="31"/>
                    </a:lnTo>
                    <a:lnTo>
                      <a:pt x="52" y="27"/>
                    </a:lnTo>
                    <a:lnTo>
                      <a:pt x="52" y="25"/>
                    </a:lnTo>
                    <a:lnTo>
                      <a:pt x="52" y="23"/>
                    </a:lnTo>
                    <a:lnTo>
                      <a:pt x="51" y="24"/>
                    </a:lnTo>
                    <a:lnTo>
                      <a:pt x="50" y="24"/>
                    </a:lnTo>
                    <a:lnTo>
                      <a:pt x="49" y="25"/>
                    </a:lnTo>
                    <a:lnTo>
                      <a:pt x="50" y="25"/>
                    </a:lnTo>
                    <a:lnTo>
                      <a:pt x="51" y="25"/>
                    </a:lnTo>
                    <a:lnTo>
                      <a:pt x="51" y="26"/>
                    </a:lnTo>
                    <a:lnTo>
                      <a:pt x="50" y="26"/>
                    </a:lnTo>
                    <a:lnTo>
                      <a:pt x="49" y="27"/>
                    </a:lnTo>
                    <a:lnTo>
                      <a:pt x="48" y="27"/>
                    </a:lnTo>
                    <a:lnTo>
                      <a:pt x="49" y="27"/>
                    </a:lnTo>
                    <a:lnTo>
                      <a:pt x="50" y="27"/>
                    </a:lnTo>
                    <a:lnTo>
                      <a:pt x="50" y="28"/>
                    </a:lnTo>
                    <a:lnTo>
                      <a:pt x="50" y="29"/>
                    </a:lnTo>
                    <a:lnTo>
                      <a:pt x="49" y="29"/>
                    </a:lnTo>
                    <a:lnTo>
                      <a:pt x="48" y="29"/>
                    </a:lnTo>
                    <a:lnTo>
                      <a:pt x="47" y="30"/>
                    </a:lnTo>
                    <a:lnTo>
                      <a:pt x="48" y="30"/>
                    </a:lnTo>
                    <a:lnTo>
                      <a:pt x="49" y="30"/>
                    </a:lnTo>
                    <a:lnTo>
                      <a:pt x="49" y="31"/>
                    </a:lnTo>
                    <a:lnTo>
                      <a:pt x="48" y="31"/>
                    </a:lnTo>
                    <a:lnTo>
                      <a:pt x="47" y="32"/>
                    </a:lnTo>
                    <a:lnTo>
                      <a:pt x="48" y="32"/>
                    </a:lnTo>
                    <a:lnTo>
                      <a:pt x="48" y="33"/>
                    </a:lnTo>
                    <a:lnTo>
                      <a:pt x="47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7" y="35"/>
                    </a:lnTo>
                    <a:lnTo>
                      <a:pt x="46" y="36"/>
                    </a:lnTo>
                    <a:lnTo>
                      <a:pt x="45" y="37"/>
                    </a:lnTo>
                    <a:lnTo>
                      <a:pt x="46" y="37"/>
                    </a:lnTo>
                    <a:lnTo>
                      <a:pt x="45" y="38"/>
                    </a:lnTo>
                    <a:lnTo>
                      <a:pt x="44" y="38"/>
                    </a:lnTo>
                    <a:lnTo>
                      <a:pt x="44" y="39"/>
                    </a:lnTo>
                    <a:lnTo>
                      <a:pt x="45" y="39"/>
                    </a:lnTo>
                    <a:lnTo>
                      <a:pt x="46" y="39"/>
                    </a:lnTo>
                    <a:lnTo>
                      <a:pt x="45" y="39"/>
                    </a:lnTo>
                    <a:lnTo>
                      <a:pt x="44" y="40"/>
                    </a:lnTo>
                    <a:lnTo>
                      <a:pt x="43" y="40"/>
                    </a:lnTo>
                    <a:lnTo>
                      <a:pt x="42" y="40"/>
                    </a:lnTo>
                    <a:lnTo>
                      <a:pt x="43" y="40"/>
                    </a:lnTo>
                    <a:lnTo>
                      <a:pt x="43" y="41"/>
                    </a:lnTo>
                    <a:lnTo>
                      <a:pt x="44" y="41"/>
                    </a:lnTo>
                    <a:lnTo>
                      <a:pt x="44" y="42"/>
                    </a:lnTo>
                    <a:lnTo>
                      <a:pt x="43" y="42"/>
                    </a:lnTo>
                    <a:lnTo>
                      <a:pt x="42" y="42"/>
                    </a:lnTo>
                    <a:lnTo>
                      <a:pt x="41" y="43"/>
                    </a:lnTo>
                    <a:lnTo>
                      <a:pt x="42" y="43"/>
                    </a:lnTo>
                    <a:lnTo>
                      <a:pt x="43" y="43"/>
                    </a:lnTo>
                    <a:lnTo>
                      <a:pt x="43" y="44"/>
                    </a:lnTo>
                    <a:lnTo>
                      <a:pt x="42" y="44"/>
                    </a:lnTo>
                    <a:lnTo>
                      <a:pt x="41" y="45"/>
                    </a:lnTo>
                    <a:lnTo>
                      <a:pt x="40" y="45"/>
                    </a:lnTo>
                    <a:lnTo>
                      <a:pt x="41" y="45"/>
                    </a:lnTo>
                    <a:lnTo>
                      <a:pt x="42" y="46"/>
                    </a:lnTo>
                    <a:lnTo>
                      <a:pt x="41" y="46"/>
                    </a:lnTo>
                    <a:lnTo>
                      <a:pt x="40" y="47"/>
                    </a:lnTo>
                    <a:lnTo>
                      <a:pt x="39" y="47"/>
                    </a:lnTo>
                    <a:lnTo>
                      <a:pt x="38" y="47"/>
                    </a:lnTo>
                    <a:lnTo>
                      <a:pt x="38" y="48"/>
                    </a:lnTo>
                    <a:lnTo>
                      <a:pt x="39" y="48"/>
                    </a:lnTo>
                    <a:lnTo>
                      <a:pt x="40" y="48"/>
                    </a:lnTo>
                    <a:lnTo>
                      <a:pt x="39" y="48"/>
                    </a:lnTo>
                    <a:lnTo>
                      <a:pt x="39" y="49"/>
                    </a:lnTo>
                    <a:lnTo>
                      <a:pt x="38" y="49"/>
                    </a:lnTo>
                    <a:lnTo>
                      <a:pt x="37" y="49"/>
                    </a:lnTo>
                    <a:lnTo>
                      <a:pt x="36" y="48"/>
                    </a:lnTo>
                    <a:lnTo>
                      <a:pt x="35" y="48"/>
                    </a:lnTo>
                    <a:lnTo>
                      <a:pt x="36" y="49"/>
                    </a:lnTo>
                    <a:lnTo>
                      <a:pt x="37" y="49"/>
                    </a:lnTo>
                    <a:lnTo>
                      <a:pt x="37" y="50"/>
                    </a:lnTo>
                    <a:lnTo>
                      <a:pt x="36" y="50"/>
                    </a:lnTo>
                    <a:lnTo>
                      <a:pt x="35" y="50"/>
                    </a:lnTo>
                    <a:lnTo>
                      <a:pt x="35" y="49"/>
                    </a:lnTo>
                    <a:lnTo>
                      <a:pt x="34" y="49"/>
                    </a:lnTo>
                    <a:lnTo>
                      <a:pt x="33" y="49"/>
                    </a:lnTo>
                    <a:lnTo>
                      <a:pt x="34" y="49"/>
                    </a:lnTo>
                    <a:lnTo>
                      <a:pt x="34" y="50"/>
                    </a:lnTo>
                    <a:lnTo>
                      <a:pt x="35" y="50"/>
                    </a:lnTo>
                    <a:lnTo>
                      <a:pt x="35" y="51"/>
                    </a:lnTo>
                    <a:lnTo>
                      <a:pt x="34" y="51"/>
                    </a:lnTo>
                    <a:lnTo>
                      <a:pt x="33" y="50"/>
                    </a:lnTo>
                    <a:lnTo>
                      <a:pt x="32" y="50"/>
                    </a:lnTo>
                    <a:lnTo>
                      <a:pt x="31" y="50"/>
                    </a:lnTo>
                    <a:lnTo>
                      <a:pt x="30" y="49"/>
                    </a:lnTo>
                    <a:lnTo>
                      <a:pt x="31" y="50"/>
                    </a:lnTo>
                    <a:lnTo>
                      <a:pt x="32" y="51"/>
                    </a:lnTo>
                    <a:lnTo>
                      <a:pt x="31" y="51"/>
                    </a:lnTo>
                    <a:lnTo>
                      <a:pt x="30" y="51"/>
                    </a:lnTo>
                    <a:lnTo>
                      <a:pt x="29" y="50"/>
                    </a:lnTo>
                    <a:lnTo>
                      <a:pt x="28" y="50"/>
                    </a:lnTo>
                    <a:lnTo>
                      <a:pt x="27" y="50"/>
                    </a:lnTo>
                    <a:lnTo>
                      <a:pt x="28" y="50"/>
                    </a:lnTo>
                    <a:lnTo>
                      <a:pt x="28" y="51"/>
                    </a:lnTo>
                    <a:lnTo>
                      <a:pt x="29" y="51"/>
                    </a:lnTo>
                    <a:lnTo>
                      <a:pt x="29" y="52"/>
                    </a:lnTo>
                    <a:lnTo>
                      <a:pt x="28" y="51"/>
                    </a:lnTo>
                    <a:lnTo>
                      <a:pt x="27" y="51"/>
                    </a:lnTo>
                    <a:lnTo>
                      <a:pt x="26" y="51"/>
                    </a:lnTo>
                    <a:lnTo>
                      <a:pt x="26" y="50"/>
                    </a:lnTo>
                    <a:lnTo>
                      <a:pt x="25" y="50"/>
                    </a:lnTo>
                    <a:lnTo>
                      <a:pt x="25" y="51"/>
                    </a:lnTo>
                    <a:lnTo>
                      <a:pt x="26" y="51"/>
                    </a:lnTo>
                    <a:lnTo>
                      <a:pt x="26" y="52"/>
                    </a:lnTo>
                    <a:lnTo>
                      <a:pt x="25" y="52"/>
                    </a:lnTo>
                    <a:lnTo>
                      <a:pt x="24" y="51"/>
                    </a:lnTo>
                    <a:lnTo>
                      <a:pt x="23" y="50"/>
                    </a:lnTo>
                    <a:lnTo>
                      <a:pt x="22" y="50"/>
                    </a:lnTo>
                    <a:lnTo>
                      <a:pt x="22" y="49"/>
                    </a:lnTo>
                    <a:lnTo>
                      <a:pt x="22" y="50"/>
                    </a:lnTo>
                    <a:lnTo>
                      <a:pt x="23" y="51"/>
                    </a:lnTo>
                    <a:lnTo>
                      <a:pt x="24" y="52"/>
                    </a:lnTo>
                    <a:lnTo>
                      <a:pt x="23" y="52"/>
                    </a:lnTo>
                    <a:lnTo>
                      <a:pt x="22" y="52"/>
                    </a:lnTo>
                    <a:lnTo>
                      <a:pt x="22" y="51"/>
                    </a:lnTo>
                    <a:lnTo>
                      <a:pt x="21" y="51"/>
                    </a:lnTo>
                    <a:lnTo>
                      <a:pt x="21" y="50"/>
                    </a:lnTo>
                    <a:lnTo>
                      <a:pt x="20" y="50"/>
                    </a:lnTo>
                    <a:lnTo>
                      <a:pt x="19" y="50"/>
                    </a:lnTo>
                    <a:lnTo>
                      <a:pt x="20" y="50"/>
                    </a:lnTo>
                    <a:lnTo>
                      <a:pt x="20" y="51"/>
                    </a:lnTo>
                    <a:lnTo>
                      <a:pt x="21" y="51"/>
                    </a:lnTo>
                    <a:lnTo>
                      <a:pt x="21" y="52"/>
                    </a:lnTo>
                    <a:lnTo>
                      <a:pt x="19" y="52"/>
                    </a:lnTo>
                    <a:lnTo>
                      <a:pt x="19" y="51"/>
                    </a:lnTo>
                    <a:lnTo>
                      <a:pt x="18" y="50"/>
                    </a:lnTo>
                    <a:lnTo>
                      <a:pt x="17" y="51"/>
                    </a:lnTo>
                    <a:lnTo>
                      <a:pt x="18" y="51"/>
                    </a:lnTo>
                    <a:lnTo>
                      <a:pt x="18" y="52"/>
                    </a:lnTo>
                    <a:lnTo>
                      <a:pt x="17" y="52"/>
                    </a:lnTo>
                    <a:lnTo>
                      <a:pt x="17" y="51"/>
                    </a:lnTo>
                    <a:lnTo>
                      <a:pt x="16" y="51"/>
                    </a:lnTo>
                    <a:lnTo>
                      <a:pt x="16" y="50"/>
                    </a:lnTo>
                    <a:lnTo>
                      <a:pt x="15" y="50"/>
                    </a:lnTo>
                    <a:lnTo>
                      <a:pt x="15" y="51"/>
                    </a:lnTo>
                    <a:lnTo>
                      <a:pt x="15" y="52"/>
                    </a:lnTo>
                    <a:lnTo>
                      <a:pt x="14" y="52"/>
                    </a:lnTo>
                    <a:lnTo>
                      <a:pt x="14" y="51"/>
                    </a:lnTo>
                    <a:lnTo>
                      <a:pt x="13" y="51"/>
                    </a:lnTo>
                    <a:lnTo>
                      <a:pt x="13" y="50"/>
                    </a:lnTo>
                    <a:lnTo>
                      <a:pt x="12" y="50"/>
                    </a:lnTo>
                    <a:lnTo>
                      <a:pt x="12" y="51"/>
                    </a:lnTo>
                    <a:lnTo>
                      <a:pt x="13" y="52"/>
                    </a:lnTo>
                    <a:lnTo>
                      <a:pt x="12" y="52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10" y="50"/>
                    </a:lnTo>
                    <a:lnTo>
                      <a:pt x="9" y="50"/>
                    </a:lnTo>
                    <a:lnTo>
                      <a:pt x="9" y="51"/>
                    </a:lnTo>
                    <a:lnTo>
                      <a:pt x="10" y="51"/>
                    </a:lnTo>
                    <a:lnTo>
                      <a:pt x="9" y="51"/>
                    </a:lnTo>
                    <a:lnTo>
                      <a:pt x="9" y="52"/>
                    </a:lnTo>
                    <a:lnTo>
                      <a:pt x="8" y="51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7" y="49"/>
                    </a:lnTo>
                    <a:lnTo>
                      <a:pt x="6" y="49"/>
                    </a:lnTo>
                    <a:lnTo>
                      <a:pt x="6" y="50"/>
                    </a:lnTo>
                    <a:lnTo>
                      <a:pt x="7" y="50"/>
                    </a:lnTo>
                    <a:lnTo>
                      <a:pt x="7" y="51"/>
                    </a:lnTo>
                    <a:lnTo>
                      <a:pt x="6" y="50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4" y="48"/>
                    </a:lnTo>
                    <a:lnTo>
                      <a:pt x="4" y="49"/>
                    </a:lnTo>
                    <a:lnTo>
                      <a:pt x="4" y="50"/>
                    </a:lnTo>
                    <a:lnTo>
                      <a:pt x="4" y="51"/>
                    </a:lnTo>
                    <a:lnTo>
                      <a:pt x="3" y="50"/>
                    </a:lnTo>
                    <a:lnTo>
                      <a:pt x="2" y="49"/>
                    </a:lnTo>
                    <a:lnTo>
                      <a:pt x="1" y="49"/>
                    </a:lnTo>
                    <a:lnTo>
                      <a:pt x="1" y="50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0" y="39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2" y="35"/>
                    </a:lnTo>
                    <a:lnTo>
                      <a:pt x="3" y="35"/>
                    </a:lnTo>
                    <a:lnTo>
                      <a:pt x="5" y="35"/>
                    </a:lnTo>
                    <a:lnTo>
                      <a:pt x="6" y="35"/>
                    </a:lnTo>
                    <a:lnTo>
                      <a:pt x="7" y="35"/>
                    </a:lnTo>
                    <a:lnTo>
                      <a:pt x="9" y="35"/>
                    </a:lnTo>
                    <a:lnTo>
                      <a:pt x="10" y="35"/>
                    </a:lnTo>
                    <a:lnTo>
                      <a:pt x="11" y="35"/>
                    </a:lnTo>
                    <a:lnTo>
                      <a:pt x="13" y="35"/>
                    </a:lnTo>
                    <a:lnTo>
                      <a:pt x="14" y="35"/>
                    </a:lnTo>
                    <a:lnTo>
                      <a:pt x="16" y="35"/>
                    </a:lnTo>
                    <a:lnTo>
                      <a:pt x="17" y="35"/>
                    </a:lnTo>
                    <a:lnTo>
                      <a:pt x="18" y="35"/>
                    </a:lnTo>
                    <a:lnTo>
                      <a:pt x="20" y="35"/>
                    </a:lnTo>
                    <a:lnTo>
                      <a:pt x="21" y="35"/>
                    </a:lnTo>
                    <a:lnTo>
                      <a:pt x="22" y="35"/>
                    </a:lnTo>
                    <a:lnTo>
                      <a:pt x="23" y="34"/>
                    </a:lnTo>
                    <a:lnTo>
                      <a:pt x="23" y="33"/>
                    </a:lnTo>
                    <a:lnTo>
                      <a:pt x="23" y="32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27" y="34"/>
                    </a:lnTo>
                    <a:lnTo>
                      <a:pt x="27" y="35"/>
                    </a:lnTo>
                    <a:lnTo>
                      <a:pt x="28" y="36"/>
                    </a:lnTo>
                    <a:lnTo>
                      <a:pt x="28" y="37"/>
                    </a:lnTo>
                    <a:lnTo>
                      <a:pt x="29" y="38"/>
                    </a:lnTo>
                    <a:lnTo>
                      <a:pt x="30" y="40"/>
                    </a:lnTo>
                    <a:lnTo>
                      <a:pt x="31" y="41"/>
                    </a:lnTo>
                    <a:lnTo>
                      <a:pt x="32" y="40"/>
                    </a:lnTo>
                    <a:lnTo>
                      <a:pt x="31" y="40"/>
                    </a:lnTo>
                    <a:lnTo>
                      <a:pt x="30" y="38"/>
                    </a:lnTo>
                    <a:lnTo>
                      <a:pt x="29" y="36"/>
                    </a:lnTo>
                    <a:lnTo>
                      <a:pt x="29" y="35"/>
                    </a:lnTo>
                    <a:lnTo>
                      <a:pt x="28" y="34"/>
                    </a:lnTo>
                    <a:lnTo>
                      <a:pt x="29" y="34"/>
                    </a:lnTo>
                    <a:lnTo>
                      <a:pt x="30" y="35"/>
                    </a:lnTo>
                    <a:lnTo>
                      <a:pt x="31" y="36"/>
                    </a:lnTo>
                    <a:lnTo>
                      <a:pt x="31" y="37"/>
                    </a:lnTo>
                    <a:lnTo>
                      <a:pt x="32" y="37"/>
                    </a:lnTo>
                    <a:lnTo>
                      <a:pt x="32" y="38"/>
                    </a:lnTo>
                    <a:lnTo>
                      <a:pt x="33" y="39"/>
                    </a:lnTo>
                    <a:lnTo>
                      <a:pt x="33" y="40"/>
                    </a:lnTo>
                    <a:lnTo>
                      <a:pt x="34" y="40"/>
                    </a:lnTo>
                    <a:lnTo>
                      <a:pt x="34" y="39"/>
                    </a:lnTo>
                    <a:lnTo>
                      <a:pt x="33" y="38"/>
                    </a:lnTo>
                    <a:lnTo>
                      <a:pt x="32" y="36"/>
                    </a:lnTo>
                    <a:lnTo>
                      <a:pt x="31" y="35"/>
                    </a:lnTo>
                    <a:lnTo>
                      <a:pt x="30" y="34"/>
                    </a:lnTo>
                    <a:lnTo>
                      <a:pt x="29" y="33"/>
                    </a:lnTo>
                    <a:lnTo>
                      <a:pt x="28" y="33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29" y="29"/>
                    </a:lnTo>
                    <a:lnTo>
                      <a:pt x="30" y="27"/>
                    </a:lnTo>
                    <a:lnTo>
                      <a:pt x="31" y="26"/>
                    </a:lnTo>
                    <a:lnTo>
                      <a:pt x="31" y="25"/>
                    </a:lnTo>
                    <a:lnTo>
                      <a:pt x="32" y="23"/>
                    </a:lnTo>
                    <a:lnTo>
                      <a:pt x="32" y="22"/>
                    </a:lnTo>
                    <a:lnTo>
                      <a:pt x="33" y="21"/>
                    </a:lnTo>
                    <a:lnTo>
                      <a:pt x="34" y="19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4" y="15"/>
                    </a:lnTo>
                    <a:lnTo>
                      <a:pt x="34" y="16"/>
                    </a:lnTo>
                    <a:lnTo>
                      <a:pt x="33" y="16"/>
                    </a:lnTo>
                    <a:lnTo>
                      <a:pt x="32" y="16"/>
                    </a:lnTo>
                    <a:lnTo>
                      <a:pt x="32" y="17"/>
                    </a:lnTo>
                    <a:lnTo>
                      <a:pt x="33" y="17"/>
                    </a:lnTo>
                    <a:lnTo>
                      <a:pt x="33" y="18"/>
                    </a:lnTo>
                    <a:lnTo>
                      <a:pt x="32" y="18"/>
                    </a:lnTo>
                    <a:lnTo>
                      <a:pt x="31" y="18"/>
                    </a:lnTo>
                    <a:lnTo>
                      <a:pt x="31" y="19"/>
                    </a:lnTo>
                    <a:lnTo>
                      <a:pt x="32" y="19"/>
                    </a:lnTo>
                    <a:lnTo>
                      <a:pt x="31" y="20"/>
                    </a:lnTo>
                    <a:lnTo>
                      <a:pt x="30" y="20"/>
                    </a:lnTo>
                    <a:lnTo>
                      <a:pt x="29" y="21"/>
                    </a:lnTo>
                    <a:lnTo>
                      <a:pt x="30" y="21"/>
                    </a:lnTo>
                    <a:lnTo>
                      <a:pt x="31" y="21"/>
                    </a:lnTo>
                    <a:lnTo>
                      <a:pt x="32" y="21"/>
                    </a:lnTo>
                    <a:lnTo>
                      <a:pt x="31" y="22"/>
                    </a:lnTo>
                    <a:lnTo>
                      <a:pt x="30" y="22"/>
                    </a:lnTo>
                    <a:lnTo>
                      <a:pt x="29" y="22"/>
                    </a:lnTo>
                    <a:lnTo>
                      <a:pt x="29" y="23"/>
                    </a:lnTo>
                    <a:lnTo>
                      <a:pt x="28" y="23"/>
                    </a:lnTo>
                    <a:lnTo>
                      <a:pt x="29" y="23"/>
                    </a:lnTo>
                    <a:lnTo>
                      <a:pt x="30" y="23"/>
                    </a:lnTo>
                    <a:lnTo>
                      <a:pt x="30" y="24"/>
                    </a:lnTo>
                    <a:lnTo>
                      <a:pt x="29" y="24"/>
                    </a:lnTo>
                    <a:lnTo>
                      <a:pt x="28" y="24"/>
                    </a:lnTo>
                    <a:lnTo>
                      <a:pt x="27" y="25"/>
                    </a:lnTo>
                    <a:lnTo>
                      <a:pt x="28" y="25"/>
                    </a:lnTo>
                    <a:lnTo>
                      <a:pt x="29" y="25"/>
                    </a:lnTo>
                    <a:lnTo>
                      <a:pt x="30" y="25"/>
                    </a:lnTo>
                    <a:lnTo>
                      <a:pt x="29" y="26"/>
                    </a:lnTo>
                    <a:lnTo>
                      <a:pt x="28" y="26"/>
                    </a:lnTo>
                    <a:lnTo>
                      <a:pt x="27" y="26"/>
                    </a:lnTo>
                    <a:lnTo>
                      <a:pt x="26" y="26"/>
                    </a:lnTo>
                    <a:lnTo>
                      <a:pt x="26" y="27"/>
                    </a:lnTo>
                    <a:lnTo>
                      <a:pt x="27" y="27"/>
                    </a:lnTo>
                    <a:lnTo>
                      <a:pt x="28" y="27"/>
                    </a:lnTo>
                    <a:lnTo>
                      <a:pt x="29" y="27"/>
                    </a:lnTo>
                    <a:lnTo>
                      <a:pt x="27" y="28"/>
                    </a:lnTo>
                    <a:lnTo>
                      <a:pt x="26" y="28"/>
                    </a:lnTo>
                    <a:lnTo>
                      <a:pt x="25" y="28"/>
                    </a:lnTo>
                    <a:lnTo>
                      <a:pt x="25" y="29"/>
                    </a:lnTo>
                    <a:lnTo>
                      <a:pt x="26" y="29"/>
                    </a:lnTo>
                    <a:lnTo>
                      <a:pt x="27" y="29"/>
                    </a:lnTo>
                    <a:lnTo>
                      <a:pt x="28" y="29"/>
                    </a:lnTo>
                    <a:lnTo>
                      <a:pt x="27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4" y="30"/>
                    </a:lnTo>
                    <a:lnTo>
                      <a:pt x="23" y="30"/>
                    </a:lnTo>
                    <a:lnTo>
                      <a:pt x="24" y="30"/>
                    </a:lnTo>
                    <a:lnTo>
                      <a:pt x="25" y="30"/>
                    </a:lnTo>
                    <a:lnTo>
                      <a:pt x="26" y="30"/>
                    </a:lnTo>
                    <a:lnTo>
                      <a:pt x="27" y="30"/>
                    </a:lnTo>
                    <a:lnTo>
                      <a:pt x="27" y="31"/>
                    </a:lnTo>
                    <a:lnTo>
                      <a:pt x="26" y="31"/>
                    </a:lnTo>
                    <a:lnTo>
                      <a:pt x="25" y="31"/>
                    </a:lnTo>
                    <a:lnTo>
                      <a:pt x="24" y="31"/>
                    </a:lnTo>
                    <a:lnTo>
                      <a:pt x="23" y="31"/>
                    </a:lnTo>
                    <a:lnTo>
                      <a:pt x="22" y="32"/>
                    </a:lnTo>
                    <a:lnTo>
                      <a:pt x="22" y="33"/>
                    </a:lnTo>
                    <a:lnTo>
                      <a:pt x="21" y="34"/>
                    </a:lnTo>
                    <a:lnTo>
                      <a:pt x="20" y="34"/>
                    </a:lnTo>
                    <a:lnTo>
                      <a:pt x="19" y="34"/>
                    </a:lnTo>
                    <a:lnTo>
                      <a:pt x="19" y="33"/>
                    </a:lnTo>
                    <a:lnTo>
                      <a:pt x="20" y="32"/>
                    </a:lnTo>
                    <a:lnTo>
                      <a:pt x="20" y="31"/>
                    </a:lnTo>
                    <a:lnTo>
                      <a:pt x="21" y="30"/>
                    </a:lnTo>
                    <a:lnTo>
                      <a:pt x="21" y="29"/>
                    </a:lnTo>
                    <a:lnTo>
                      <a:pt x="22" y="28"/>
                    </a:lnTo>
                    <a:lnTo>
                      <a:pt x="22" y="27"/>
                    </a:lnTo>
                    <a:lnTo>
                      <a:pt x="23" y="26"/>
                    </a:lnTo>
                    <a:lnTo>
                      <a:pt x="23" y="25"/>
                    </a:lnTo>
                    <a:lnTo>
                      <a:pt x="23" y="24"/>
                    </a:lnTo>
                    <a:lnTo>
                      <a:pt x="23" y="23"/>
                    </a:lnTo>
                    <a:lnTo>
                      <a:pt x="23" y="22"/>
                    </a:lnTo>
                    <a:lnTo>
                      <a:pt x="24" y="22"/>
                    </a:lnTo>
                    <a:lnTo>
                      <a:pt x="25" y="22"/>
                    </a:lnTo>
                    <a:lnTo>
                      <a:pt x="26" y="22"/>
                    </a:lnTo>
                    <a:lnTo>
                      <a:pt x="27" y="21"/>
                    </a:lnTo>
                    <a:lnTo>
                      <a:pt x="29" y="18"/>
                    </a:lnTo>
                    <a:lnTo>
                      <a:pt x="30" y="16"/>
                    </a:lnTo>
                    <a:lnTo>
                      <a:pt x="32" y="13"/>
                    </a:lnTo>
                    <a:lnTo>
                      <a:pt x="34" y="11"/>
                    </a:lnTo>
                    <a:lnTo>
                      <a:pt x="36" y="8"/>
                    </a:lnTo>
                    <a:lnTo>
                      <a:pt x="37" y="6"/>
                    </a:lnTo>
                    <a:lnTo>
                      <a:pt x="39" y="3"/>
                    </a:lnTo>
                    <a:lnTo>
                      <a:pt x="40" y="1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8" y="3"/>
                    </a:lnTo>
                    <a:lnTo>
                      <a:pt x="50" y="4"/>
                    </a:lnTo>
                    <a:lnTo>
                      <a:pt x="51" y="5"/>
                    </a:lnTo>
                    <a:lnTo>
                      <a:pt x="52" y="6"/>
                    </a:lnTo>
                    <a:lnTo>
                      <a:pt x="53" y="7"/>
                    </a:lnTo>
                    <a:lnTo>
                      <a:pt x="54" y="7"/>
                    </a:lnTo>
                    <a:lnTo>
                      <a:pt x="55" y="8"/>
                    </a:lnTo>
                    <a:lnTo>
                      <a:pt x="56" y="9"/>
                    </a:lnTo>
                    <a:lnTo>
                      <a:pt x="56" y="10"/>
                    </a:lnTo>
                    <a:lnTo>
                      <a:pt x="57" y="11"/>
                    </a:lnTo>
                    <a:lnTo>
                      <a:pt x="57" y="12"/>
                    </a:lnTo>
                    <a:lnTo>
                      <a:pt x="56" y="12"/>
                    </a:lnTo>
                    <a:lnTo>
                      <a:pt x="56" y="13"/>
                    </a:lnTo>
                    <a:lnTo>
                      <a:pt x="57" y="13"/>
                    </a:lnTo>
                    <a:lnTo>
                      <a:pt x="58" y="13"/>
                    </a:lnTo>
                    <a:lnTo>
                      <a:pt x="58" y="14"/>
                    </a:lnTo>
                    <a:lnTo>
                      <a:pt x="57" y="15"/>
                    </a:lnTo>
                    <a:lnTo>
                      <a:pt x="56" y="15"/>
                    </a:lnTo>
                    <a:lnTo>
                      <a:pt x="55" y="16"/>
                    </a:lnTo>
                    <a:lnTo>
                      <a:pt x="56" y="16"/>
                    </a:lnTo>
                    <a:lnTo>
                      <a:pt x="57" y="16"/>
                    </a:lnTo>
                    <a:lnTo>
                      <a:pt x="58" y="16"/>
                    </a:lnTo>
                    <a:lnTo>
                      <a:pt x="58" y="17"/>
                    </a:lnTo>
                    <a:lnTo>
                      <a:pt x="57" y="17"/>
                    </a:lnTo>
                    <a:lnTo>
                      <a:pt x="56" y="18"/>
                    </a:lnTo>
                    <a:lnTo>
                      <a:pt x="57" y="18"/>
                    </a:lnTo>
                    <a:lnTo>
                      <a:pt x="58" y="18"/>
                    </a:lnTo>
                    <a:lnTo>
                      <a:pt x="57" y="18"/>
                    </a:lnTo>
                    <a:lnTo>
                      <a:pt x="57" y="19"/>
                    </a:lnTo>
                    <a:lnTo>
                      <a:pt x="56" y="20"/>
                    </a:lnTo>
                    <a:lnTo>
                      <a:pt x="55" y="20"/>
                    </a:lnTo>
                    <a:lnTo>
                      <a:pt x="55" y="21"/>
                    </a:lnTo>
                    <a:lnTo>
                      <a:pt x="56" y="20"/>
                    </a:lnTo>
                    <a:lnTo>
                      <a:pt x="57" y="20"/>
                    </a:lnTo>
                    <a:lnTo>
                      <a:pt x="57" y="21"/>
                    </a:lnTo>
                    <a:lnTo>
                      <a:pt x="56" y="21"/>
                    </a:lnTo>
                    <a:lnTo>
                      <a:pt x="56" y="22"/>
                    </a:lnTo>
                    <a:lnTo>
                      <a:pt x="55" y="22"/>
                    </a:lnTo>
                    <a:lnTo>
                      <a:pt x="54" y="22"/>
                    </a:lnTo>
                    <a:lnTo>
                      <a:pt x="54" y="23"/>
                    </a:lnTo>
                    <a:lnTo>
                      <a:pt x="55" y="23"/>
                    </a:lnTo>
                    <a:lnTo>
                      <a:pt x="56" y="23"/>
                    </a:lnTo>
                    <a:lnTo>
                      <a:pt x="56" y="24"/>
                    </a:lnTo>
                    <a:lnTo>
                      <a:pt x="55" y="24"/>
                    </a:lnTo>
                    <a:lnTo>
                      <a:pt x="54" y="24"/>
                    </a:lnTo>
                    <a:lnTo>
                      <a:pt x="54" y="25"/>
                    </a:lnTo>
                    <a:lnTo>
                      <a:pt x="55" y="25"/>
                    </a:lnTo>
                    <a:lnTo>
                      <a:pt x="56" y="25"/>
                    </a:lnTo>
                    <a:lnTo>
                      <a:pt x="56" y="26"/>
                    </a:lnTo>
                    <a:lnTo>
                      <a:pt x="55" y="26"/>
                    </a:lnTo>
                    <a:lnTo>
                      <a:pt x="54" y="26"/>
                    </a:lnTo>
                    <a:lnTo>
                      <a:pt x="53" y="27"/>
                    </a:lnTo>
                    <a:lnTo>
                      <a:pt x="54" y="27"/>
                    </a:lnTo>
                    <a:lnTo>
                      <a:pt x="55" y="27"/>
                    </a:lnTo>
                    <a:lnTo>
                      <a:pt x="56" y="27"/>
                    </a:lnTo>
                    <a:lnTo>
                      <a:pt x="55" y="27"/>
                    </a:lnTo>
                    <a:lnTo>
                      <a:pt x="55" y="28"/>
                    </a:lnTo>
                    <a:lnTo>
                      <a:pt x="54" y="28"/>
                    </a:lnTo>
                    <a:lnTo>
                      <a:pt x="53" y="28"/>
                    </a:lnTo>
                    <a:lnTo>
                      <a:pt x="53" y="29"/>
                    </a:lnTo>
                    <a:lnTo>
                      <a:pt x="54" y="29"/>
                    </a:lnTo>
                    <a:lnTo>
                      <a:pt x="55" y="29"/>
                    </a:lnTo>
                    <a:lnTo>
                      <a:pt x="54" y="29"/>
                    </a:lnTo>
                    <a:lnTo>
                      <a:pt x="54" y="30"/>
                    </a:lnTo>
                    <a:lnTo>
                      <a:pt x="53" y="30"/>
                    </a:lnTo>
                    <a:lnTo>
                      <a:pt x="52" y="31"/>
                    </a:lnTo>
                    <a:lnTo>
                      <a:pt x="53" y="31"/>
                    </a:lnTo>
                    <a:lnTo>
                      <a:pt x="54" y="31"/>
                    </a:lnTo>
                    <a:lnTo>
                      <a:pt x="53" y="32"/>
                    </a:lnTo>
                    <a:lnTo>
                      <a:pt x="52" y="32"/>
                    </a:lnTo>
                    <a:lnTo>
                      <a:pt x="51" y="33"/>
                    </a:lnTo>
                    <a:lnTo>
                      <a:pt x="52" y="33"/>
                    </a:lnTo>
                    <a:lnTo>
                      <a:pt x="53" y="33"/>
                    </a:lnTo>
                    <a:lnTo>
                      <a:pt x="53" y="34"/>
                    </a:lnTo>
                    <a:lnTo>
                      <a:pt x="52" y="34"/>
                    </a:lnTo>
                    <a:lnTo>
                      <a:pt x="51" y="35"/>
                    </a:lnTo>
                    <a:lnTo>
                      <a:pt x="50" y="35"/>
                    </a:lnTo>
                    <a:lnTo>
                      <a:pt x="50" y="36"/>
                    </a:lnTo>
                    <a:lnTo>
                      <a:pt x="51" y="36"/>
                    </a:lnTo>
                    <a:lnTo>
                      <a:pt x="52" y="36"/>
                    </a:lnTo>
                    <a:lnTo>
                      <a:pt x="51" y="36"/>
                    </a:lnTo>
                    <a:lnTo>
                      <a:pt x="50" y="36"/>
                    </a:lnTo>
                    <a:lnTo>
                      <a:pt x="50" y="37"/>
                    </a:lnTo>
                    <a:lnTo>
                      <a:pt x="49" y="38"/>
                    </a:lnTo>
                    <a:lnTo>
                      <a:pt x="50" y="37"/>
                    </a:lnTo>
                    <a:lnTo>
                      <a:pt x="51" y="37"/>
                    </a:lnTo>
                    <a:lnTo>
                      <a:pt x="51" y="38"/>
                    </a:lnTo>
                    <a:lnTo>
                      <a:pt x="50" y="39"/>
                    </a:lnTo>
                    <a:lnTo>
                      <a:pt x="49" y="39"/>
                    </a:lnTo>
                    <a:lnTo>
                      <a:pt x="48" y="39"/>
                    </a:lnTo>
                    <a:lnTo>
                      <a:pt x="49" y="39"/>
                    </a:lnTo>
                    <a:lnTo>
                      <a:pt x="50" y="39"/>
                    </a:lnTo>
                    <a:lnTo>
                      <a:pt x="51" y="39"/>
                    </a:lnTo>
                    <a:lnTo>
                      <a:pt x="50" y="40"/>
                    </a:lnTo>
                    <a:lnTo>
                      <a:pt x="49" y="41"/>
                    </a:lnTo>
                    <a:lnTo>
                      <a:pt x="48" y="41"/>
                    </a:lnTo>
                    <a:lnTo>
                      <a:pt x="48" y="42"/>
                    </a:lnTo>
                    <a:lnTo>
                      <a:pt x="49" y="41"/>
                    </a:lnTo>
                    <a:lnTo>
                      <a:pt x="50" y="41"/>
                    </a:lnTo>
                    <a:lnTo>
                      <a:pt x="49" y="42"/>
                    </a:lnTo>
                    <a:lnTo>
                      <a:pt x="48" y="43"/>
                    </a:lnTo>
                    <a:lnTo>
                      <a:pt x="47" y="43"/>
                    </a:lnTo>
                    <a:lnTo>
                      <a:pt x="47" y="44"/>
                    </a:lnTo>
                    <a:lnTo>
                      <a:pt x="48" y="44"/>
                    </a:lnTo>
                    <a:lnTo>
                      <a:pt x="49" y="43"/>
                    </a:lnTo>
                    <a:lnTo>
                      <a:pt x="49" y="44"/>
                    </a:lnTo>
                    <a:lnTo>
                      <a:pt x="48" y="45"/>
                    </a:lnTo>
                    <a:lnTo>
                      <a:pt x="47" y="45"/>
                    </a:lnTo>
                    <a:lnTo>
                      <a:pt x="47" y="46"/>
                    </a:lnTo>
                    <a:lnTo>
                      <a:pt x="48" y="46"/>
                    </a:lnTo>
                    <a:lnTo>
                      <a:pt x="48" y="47"/>
                    </a:lnTo>
                    <a:lnTo>
                      <a:pt x="48" y="48"/>
                    </a:lnTo>
                    <a:lnTo>
                      <a:pt x="47" y="48"/>
                    </a:lnTo>
                    <a:lnTo>
                      <a:pt x="46" y="48"/>
                    </a:lnTo>
                    <a:lnTo>
                      <a:pt x="46" y="49"/>
                    </a:lnTo>
                    <a:lnTo>
                      <a:pt x="47" y="49"/>
                    </a:lnTo>
                    <a:lnTo>
                      <a:pt x="48" y="49"/>
                    </a:lnTo>
                    <a:lnTo>
                      <a:pt x="49" y="49"/>
                    </a:lnTo>
                    <a:lnTo>
                      <a:pt x="50" y="49"/>
                    </a:lnTo>
                    <a:lnTo>
                      <a:pt x="49" y="50"/>
                    </a:lnTo>
                    <a:lnTo>
                      <a:pt x="48" y="50"/>
                    </a:lnTo>
                    <a:lnTo>
                      <a:pt x="49" y="50"/>
                    </a:lnTo>
                    <a:lnTo>
                      <a:pt x="50" y="50"/>
                    </a:lnTo>
                    <a:lnTo>
                      <a:pt x="51" y="50"/>
                    </a:lnTo>
                    <a:lnTo>
                      <a:pt x="52" y="50"/>
                    </a:lnTo>
                    <a:lnTo>
                      <a:pt x="52" y="51"/>
                    </a:lnTo>
                    <a:lnTo>
                      <a:pt x="51" y="51"/>
                    </a:lnTo>
                    <a:lnTo>
                      <a:pt x="50" y="51"/>
                    </a:lnTo>
                    <a:lnTo>
                      <a:pt x="49" y="52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50" y="52"/>
                    </a:lnTo>
                    <a:lnTo>
                      <a:pt x="51" y="51"/>
                    </a:lnTo>
                    <a:lnTo>
                      <a:pt x="52" y="51"/>
                    </a:lnTo>
                    <a:lnTo>
                      <a:pt x="52" y="52"/>
                    </a:lnTo>
                    <a:lnTo>
                      <a:pt x="51" y="53"/>
                    </a:lnTo>
                    <a:lnTo>
                      <a:pt x="50" y="53"/>
                    </a:lnTo>
                    <a:lnTo>
                      <a:pt x="49" y="54"/>
                    </a:lnTo>
                    <a:lnTo>
                      <a:pt x="50" y="54"/>
                    </a:lnTo>
                    <a:lnTo>
                      <a:pt x="51" y="54"/>
                    </a:lnTo>
                    <a:lnTo>
                      <a:pt x="52" y="54"/>
                    </a:lnTo>
                    <a:lnTo>
                      <a:pt x="52" y="53"/>
                    </a:lnTo>
                    <a:lnTo>
                      <a:pt x="53" y="53"/>
                    </a:lnTo>
                    <a:lnTo>
                      <a:pt x="53" y="54"/>
                    </a:lnTo>
                    <a:lnTo>
                      <a:pt x="53" y="55"/>
                    </a:lnTo>
                    <a:lnTo>
                      <a:pt x="52" y="55"/>
                    </a:lnTo>
                    <a:lnTo>
                      <a:pt x="51" y="55"/>
                    </a:lnTo>
                    <a:lnTo>
                      <a:pt x="50" y="55"/>
                    </a:lnTo>
                    <a:lnTo>
                      <a:pt x="50" y="56"/>
                    </a:lnTo>
                    <a:lnTo>
                      <a:pt x="49" y="56"/>
                    </a:lnTo>
                    <a:lnTo>
                      <a:pt x="48" y="56"/>
                    </a:lnTo>
                    <a:lnTo>
                      <a:pt x="48" y="57"/>
                    </a:lnTo>
                    <a:lnTo>
                      <a:pt x="48" y="56"/>
                    </a:lnTo>
                    <a:lnTo>
                      <a:pt x="49" y="56"/>
                    </a:lnTo>
                    <a:lnTo>
                      <a:pt x="50" y="56"/>
                    </a:lnTo>
                    <a:lnTo>
                      <a:pt x="51" y="56"/>
                    </a:lnTo>
                    <a:lnTo>
                      <a:pt x="52" y="56"/>
                    </a:lnTo>
                    <a:lnTo>
                      <a:pt x="52" y="57"/>
                    </a:lnTo>
                    <a:lnTo>
                      <a:pt x="51" y="58"/>
                    </a:lnTo>
                    <a:lnTo>
                      <a:pt x="50" y="58"/>
                    </a:lnTo>
                    <a:lnTo>
                      <a:pt x="49" y="58"/>
                    </a:lnTo>
                    <a:lnTo>
                      <a:pt x="48" y="58"/>
                    </a:lnTo>
                    <a:lnTo>
                      <a:pt x="48" y="59"/>
                    </a:lnTo>
                    <a:lnTo>
                      <a:pt x="49" y="59"/>
                    </a:lnTo>
                    <a:lnTo>
                      <a:pt x="50" y="58"/>
                    </a:lnTo>
                    <a:lnTo>
                      <a:pt x="51" y="58"/>
                    </a:lnTo>
                    <a:lnTo>
                      <a:pt x="52" y="58"/>
                    </a:lnTo>
                    <a:lnTo>
                      <a:pt x="53" y="58"/>
                    </a:lnTo>
                    <a:lnTo>
                      <a:pt x="52" y="59"/>
                    </a:lnTo>
                    <a:lnTo>
                      <a:pt x="52" y="60"/>
                    </a:lnTo>
                    <a:lnTo>
                      <a:pt x="51" y="60"/>
                    </a:lnTo>
                    <a:lnTo>
                      <a:pt x="51" y="61"/>
                    </a:lnTo>
                    <a:lnTo>
                      <a:pt x="50" y="61"/>
                    </a:lnTo>
                    <a:lnTo>
                      <a:pt x="49" y="61"/>
                    </a:lnTo>
                    <a:lnTo>
                      <a:pt x="48" y="61"/>
                    </a:lnTo>
                    <a:lnTo>
                      <a:pt x="47" y="62"/>
                    </a:lnTo>
                    <a:lnTo>
                      <a:pt x="48" y="62"/>
                    </a:lnTo>
                    <a:lnTo>
                      <a:pt x="49" y="62"/>
                    </a:lnTo>
                    <a:lnTo>
                      <a:pt x="49" y="61"/>
                    </a:lnTo>
                    <a:lnTo>
                      <a:pt x="50" y="61"/>
                    </a:lnTo>
                    <a:lnTo>
                      <a:pt x="51" y="61"/>
                    </a:lnTo>
                    <a:lnTo>
                      <a:pt x="52" y="61"/>
                    </a:lnTo>
                    <a:lnTo>
                      <a:pt x="52" y="62"/>
                    </a:lnTo>
                    <a:lnTo>
                      <a:pt x="51" y="63"/>
                    </a:lnTo>
                    <a:lnTo>
                      <a:pt x="50" y="63"/>
                    </a:lnTo>
                    <a:lnTo>
                      <a:pt x="49" y="63"/>
                    </a:lnTo>
                    <a:lnTo>
                      <a:pt x="48" y="64"/>
                    </a:lnTo>
                    <a:lnTo>
                      <a:pt x="47" y="64"/>
                    </a:lnTo>
                    <a:lnTo>
                      <a:pt x="48" y="64"/>
                    </a:lnTo>
                    <a:lnTo>
                      <a:pt x="49" y="64"/>
                    </a:lnTo>
                    <a:lnTo>
                      <a:pt x="50" y="64"/>
                    </a:lnTo>
                    <a:lnTo>
                      <a:pt x="51" y="64"/>
                    </a:lnTo>
                    <a:lnTo>
                      <a:pt x="52" y="63"/>
                    </a:lnTo>
                    <a:lnTo>
                      <a:pt x="52" y="64"/>
                    </a:lnTo>
                    <a:lnTo>
                      <a:pt x="51" y="65"/>
                    </a:lnTo>
                    <a:lnTo>
                      <a:pt x="50" y="65"/>
                    </a:lnTo>
                    <a:lnTo>
                      <a:pt x="49" y="65"/>
                    </a:lnTo>
                    <a:lnTo>
                      <a:pt x="48" y="66"/>
                    </a:lnTo>
                    <a:lnTo>
                      <a:pt x="47" y="66"/>
                    </a:lnTo>
                    <a:lnTo>
                      <a:pt x="45" y="67"/>
                    </a:lnTo>
                    <a:lnTo>
                      <a:pt x="46" y="67"/>
                    </a:lnTo>
                    <a:lnTo>
                      <a:pt x="47" y="66"/>
                    </a:lnTo>
                    <a:lnTo>
                      <a:pt x="48" y="66"/>
                    </a:lnTo>
                    <a:lnTo>
                      <a:pt x="49" y="66"/>
                    </a:lnTo>
                    <a:lnTo>
                      <a:pt x="50" y="66"/>
                    </a:lnTo>
                    <a:lnTo>
                      <a:pt x="51" y="66"/>
                    </a:lnTo>
                    <a:lnTo>
                      <a:pt x="51" y="67"/>
                    </a:lnTo>
                    <a:lnTo>
                      <a:pt x="50" y="67"/>
                    </a:lnTo>
                    <a:lnTo>
                      <a:pt x="49" y="68"/>
                    </a:lnTo>
                    <a:lnTo>
                      <a:pt x="48" y="68"/>
                    </a:lnTo>
                    <a:lnTo>
                      <a:pt x="47" y="68"/>
                    </a:lnTo>
                    <a:lnTo>
                      <a:pt x="45" y="69"/>
                    </a:lnTo>
                    <a:lnTo>
                      <a:pt x="47" y="69"/>
                    </a:lnTo>
                    <a:lnTo>
                      <a:pt x="48" y="68"/>
                    </a:lnTo>
                    <a:lnTo>
                      <a:pt x="49" y="68"/>
                    </a:lnTo>
                    <a:lnTo>
                      <a:pt x="50" y="68"/>
                    </a:lnTo>
                    <a:lnTo>
                      <a:pt x="51" y="68"/>
                    </a:lnTo>
                    <a:lnTo>
                      <a:pt x="51" y="69"/>
                    </a:lnTo>
                    <a:lnTo>
                      <a:pt x="50" y="69"/>
                    </a:lnTo>
                    <a:lnTo>
                      <a:pt x="49" y="70"/>
                    </a:lnTo>
                    <a:lnTo>
                      <a:pt x="48" y="70"/>
                    </a:lnTo>
                    <a:lnTo>
                      <a:pt x="47" y="70"/>
                    </a:lnTo>
                    <a:lnTo>
                      <a:pt x="46" y="70"/>
                    </a:lnTo>
                    <a:lnTo>
                      <a:pt x="46" y="71"/>
                    </a:lnTo>
                    <a:lnTo>
                      <a:pt x="47" y="71"/>
                    </a:lnTo>
                    <a:lnTo>
                      <a:pt x="48" y="71"/>
                    </a:lnTo>
                    <a:lnTo>
                      <a:pt x="48" y="70"/>
                    </a:lnTo>
                    <a:lnTo>
                      <a:pt x="49" y="70"/>
                    </a:lnTo>
                    <a:lnTo>
                      <a:pt x="50" y="70"/>
                    </a:lnTo>
                    <a:lnTo>
                      <a:pt x="51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50" y="72"/>
                    </a:lnTo>
                    <a:lnTo>
                      <a:pt x="49" y="72"/>
                    </a:lnTo>
                    <a:lnTo>
                      <a:pt x="48" y="72"/>
                    </a:lnTo>
                    <a:lnTo>
                      <a:pt x="47" y="73"/>
                    </a:lnTo>
                    <a:lnTo>
                      <a:pt x="46" y="73"/>
                    </a:lnTo>
                    <a:lnTo>
                      <a:pt x="46" y="74"/>
                    </a:lnTo>
                    <a:lnTo>
                      <a:pt x="47" y="73"/>
                    </a:lnTo>
                    <a:lnTo>
                      <a:pt x="48" y="73"/>
                    </a:lnTo>
                    <a:lnTo>
                      <a:pt x="49" y="73"/>
                    </a:lnTo>
                    <a:lnTo>
                      <a:pt x="50" y="73"/>
                    </a:lnTo>
                    <a:lnTo>
                      <a:pt x="50" y="74"/>
                    </a:lnTo>
                    <a:lnTo>
                      <a:pt x="49" y="74"/>
                    </a:lnTo>
                    <a:lnTo>
                      <a:pt x="48" y="74"/>
                    </a:lnTo>
                    <a:lnTo>
                      <a:pt x="47" y="75"/>
                    </a:lnTo>
                    <a:lnTo>
                      <a:pt x="46" y="75"/>
                    </a:lnTo>
                    <a:lnTo>
                      <a:pt x="45" y="75"/>
                    </a:lnTo>
                    <a:lnTo>
                      <a:pt x="45" y="76"/>
                    </a:lnTo>
                    <a:lnTo>
                      <a:pt x="46" y="76"/>
                    </a:lnTo>
                    <a:lnTo>
                      <a:pt x="47" y="76"/>
                    </a:lnTo>
                    <a:lnTo>
                      <a:pt x="46" y="77"/>
                    </a:lnTo>
                    <a:lnTo>
                      <a:pt x="45" y="78"/>
                    </a:lnTo>
                    <a:lnTo>
                      <a:pt x="43" y="78"/>
                    </a:lnTo>
                    <a:lnTo>
                      <a:pt x="41" y="78"/>
                    </a:lnTo>
                    <a:lnTo>
                      <a:pt x="40" y="79"/>
                    </a:lnTo>
                    <a:lnTo>
                      <a:pt x="38" y="79"/>
                    </a:lnTo>
                    <a:lnTo>
                      <a:pt x="36" y="79"/>
                    </a:lnTo>
                    <a:lnTo>
                      <a:pt x="34" y="79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28" y="79"/>
                    </a:lnTo>
                    <a:lnTo>
                      <a:pt x="26" y="79"/>
                    </a:lnTo>
                    <a:lnTo>
                      <a:pt x="25" y="79"/>
                    </a:lnTo>
                    <a:lnTo>
                      <a:pt x="24" y="79"/>
                    </a:lnTo>
                    <a:lnTo>
                      <a:pt x="23" y="79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72" name="Freeform 1686">
                <a:extLst>
                  <a:ext uri="{FF2B5EF4-FFF2-40B4-BE49-F238E27FC236}">
                    <a16:creationId xmlns:a16="http://schemas.microsoft.com/office/drawing/2014/main" id="{86715EC9-9A23-4C0A-B62B-0EF88F14B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" y="113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  <a:gd name="T10" fmla="*/ 0 w 2"/>
                  <a:gd name="T11" fmla="*/ 0 h 1"/>
                  <a:gd name="T12" fmla="*/ 1 w 2"/>
                  <a:gd name="T13" fmla="*/ 0 h 1"/>
                  <a:gd name="T14" fmla="*/ 1 w 2"/>
                  <a:gd name="T15" fmla="*/ 0 h 1"/>
                  <a:gd name="T16" fmla="*/ 2 w 2"/>
                  <a:gd name="T17" fmla="*/ 0 h 1"/>
                  <a:gd name="T18" fmla="*/ 2 w 2"/>
                  <a:gd name="T19" fmla="*/ 0 h 1"/>
                  <a:gd name="T20" fmla="*/ 1 w 2"/>
                  <a:gd name="T21" fmla="*/ 1 h 1"/>
                  <a:gd name="T22" fmla="*/ 0 w 2"/>
                  <a:gd name="T23" fmla="*/ 1 h 1"/>
                  <a:gd name="T24" fmla="*/ 0 w 2"/>
                  <a:gd name="T25" fmla="*/ 1 h 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"/>
                  <a:gd name="T40" fmla="*/ 0 h 1"/>
                  <a:gd name="T41" fmla="*/ 2 w 2"/>
                  <a:gd name="T42" fmla="*/ 1 h 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73" name="Freeform 1687">
                <a:extLst>
                  <a:ext uri="{FF2B5EF4-FFF2-40B4-BE49-F238E27FC236}">
                    <a16:creationId xmlns:a16="http://schemas.microsoft.com/office/drawing/2014/main" id="{EAD677B1-4570-48C2-B2BF-8B2CBCB4ED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" y="90"/>
                <a:ext cx="9" cy="23"/>
              </a:xfrm>
              <a:custGeom>
                <a:avLst/>
                <a:gdLst>
                  <a:gd name="T0" fmla="*/ 0 w 9"/>
                  <a:gd name="T1" fmla="*/ 23 h 23"/>
                  <a:gd name="T2" fmla="*/ 0 w 9"/>
                  <a:gd name="T3" fmla="*/ 22 h 23"/>
                  <a:gd name="T4" fmla="*/ 0 w 9"/>
                  <a:gd name="T5" fmla="*/ 19 h 23"/>
                  <a:gd name="T6" fmla="*/ 0 w 9"/>
                  <a:gd name="T7" fmla="*/ 16 h 23"/>
                  <a:gd name="T8" fmla="*/ 1 w 9"/>
                  <a:gd name="T9" fmla="*/ 12 h 23"/>
                  <a:gd name="T10" fmla="*/ 2 w 9"/>
                  <a:gd name="T11" fmla="*/ 8 h 23"/>
                  <a:gd name="T12" fmla="*/ 3 w 9"/>
                  <a:gd name="T13" fmla="*/ 4 h 23"/>
                  <a:gd name="T14" fmla="*/ 3 w 9"/>
                  <a:gd name="T15" fmla="*/ 1 h 23"/>
                  <a:gd name="T16" fmla="*/ 4 w 9"/>
                  <a:gd name="T17" fmla="*/ 0 h 23"/>
                  <a:gd name="T18" fmla="*/ 4 w 9"/>
                  <a:gd name="T19" fmla="*/ 0 h 23"/>
                  <a:gd name="T20" fmla="*/ 5 w 9"/>
                  <a:gd name="T21" fmla="*/ 0 h 23"/>
                  <a:gd name="T22" fmla="*/ 6 w 9"/>
                  <a:gd name="T23" fmla="*/ 0 h 23"/>
                  <a:gd name="T24" fmla="*/ 6 w 9"/>
                  <a:gd name="T25" fmla="*/ 0 h 23"/>
                  <a:gd name="T26" fmla="*/ 7 w 9"/>
                  <a:gd name="T27" fmla="*/ 0 h 23"/>
                  <a:gd name="T28" fmla="*/ 8 w 9"/>
                  <a:gd name="T29" fmla="*/ 0 h 23"/>
                  <a:gd name="T30" fmla="*/ 8 w 9"/>
                  <a:gd name="T31" fmla="*/ 0 h 23"/>
                  <a:gd name="T32" fmla="*/ 9 w 9"/>
                  <a:gd name="T33" fmla="*/ 1 h 23"/>
                  <a:gd name="T34" fmla="*/ 8 w 9"/>
                  <a:gd name="T35" fmla="*/ 3 h 23"/>
                  <a:gd name="T36" fmla="*/ 7 w 9"/>
                  <a:gd name="T37" fmla="*/ 6 h 23"/>
                  <a:gd name="T38" fmla="*/ 6 w 9"/>
                  <a:gd name="T39" fmla="*/ 9 h 23"/>
                  <a:gd name="T40" fmla="*/ 5 w 9"/>
                  <a:gd name="T41" fmla="*/ 12 h 23"/>
                  <a:gd name="T42" fmla="*/ 4 w 9"/>
                  <a:gd name="T43" fmla="*/ 14 h 23"/>
                  <a:gd name="T44" fmla="*/ 3 w 9"/>
                  <a:gd name="T45" fmla="*/ 17 h 23"/>
                  <a:gd name="T46" fmla="*/ 2 w 9"/>
                  <a:gd name="T47" fmla="*/ 20 h 23"/>
                  <a:gd name="T48" fmla="*/ 1 w 9"/>
                  <a:gd name="T49" fmla="*/ 23 h 23"/>
                  <a:gd name="T50" fmla="*/ 1 w 9"/>
                  <a:gd name="T51" fmla="*/ 23 h 23"/>
                  <a:gd name="T52" fmla="*/ 1 w 9"/>
                  <a:gd name="T53" fmla="*/ 23 h 23"/>
                  <a:gd name="T54" fmla="*/ 1 w 9"/>
                  <a:gd name="T55" fmla="*/ 23 h 23"/>
                  <a:gd name="T56" fmla="*/ 0 w 9"/>
                  <a:gd name="T57" fmla="*/ 23 h 2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"/>
                  <a:gd name="T88" fmla="*/ 0 h 23"/>
                  <a:gd name="T89" fmla="*/ 9 w 9"/>
                  <a:gd name="T90" fmla="*/ 23 h 2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" h="23">
                    <a:moveTo>
                      <a:pt x="0" y="23"/>
                    </a:moveTo>
                    <a:lnTo>
                      <a:pt x="0" y="22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1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6" y="9"/>
                    </a:lnTo>
                    <a:lnTo>
                      <a:pt x="5" y="12"/>
                    </a:lnTo>
                    <a:lnTo>
                      <a:pt x="4" y="14"/>
                    </a:lnTo>
                    <a:lnTo>
                      <a:pt x="3" y="17"/>
                    </a:lnTo>
                    <a:lnTo>
                      <a:pt x="2" y="20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74" name="Freeform 1688">
                <a:extLst>
                  <a:ext uri="{FF2B5EF4-FFF2-40B4-BE49-F238E27FC236}">
                    <a16:creationId xmlns:a16="http://schemas.microsoft.com/office/drawing/2014/main" id="{71D4E8B6-F274-46A4-AAF2-280E5F110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" y="89"/>
                <a:ext cx="2" cy="22"/>
              </a:xfrm>
              <a:custGeom>
                <a:avLst/>
                <a:gdLst>
                  <a:gd name="T0" fmla="*/ 0 w 2"/>
                  <a:gd name="T1" fmla="*/ 22 h 22"/>
                  <a:gd name="T2" fmla="*/ 0 w 2"/>
                  <a:gd name="T3" fmla="*/ 17 h 22"/>
                  <a:gd name="T4" fmla="*/ 0 w 2"/>
                  <a:gd name="T5" fmla="*/ 11 h 22"/>
                  <a:gd name="T6" fmla="*/ 0 w 2"/>
                  <a:gd name="T7" fmla="*/ 5 h 22"/>
                  <a:gd name="T8" fmla="*/ 1 w 2"/>
                  <a:gd name="T9" fmla="*/ 0 h 22"/>
                  <a:gd name="T10" fmla="*/ 1 w 2"/>
                  <a:gd name="T11" fmla="*/ 0 h 22"/>
                  <a:gd name="T12" fmla="*/ 2 w 2"/>
                  <a:gd name="T13" fmla="*/ 0 h 22"/>
                  <a:gd name="T14" fmla="*/ 2 w 2"/>
                  <a:gd name="T15" fmla="*/ 0 h 22"/>
                  <a:gd name="T16" fmla="*/ 2 w 2"/>
                  <a:gd name="T17" fmla="*/ 0 h 22"/>
                  <a:gd name="T18" fmla="*/ 2 w 2"/>
                  <a:gd name="T19" fmla="*/ 1 h 22"/>
                  <a:gd name="T20" fmla="*/ 2 w 2"/>
                  <a:gd name="T21" fmla="*/ 3 h 22"/>
                  <a:gd name="T22" fmla="*/ 2 w 2"/>
                  <a:gd name="T23" fmla="*/ 4 h 22"/>
                  <a:gd name="T24" fmla="*/ 1 w 2"/>
                  <a:gd name="T25" fmla="*/ 6 h 22"/>
                  <a:gd name="T26" fmla="*/ 2 w 2"/>
                  <a:gd name="T27" fmla="*/ 6 h 22"/>
                  <a:gd name="T28" fmla="*/ 2 w 2"/>
                  <a:gd name="T29" fmla="*/ 6 h 22"/>
                  <a:gd name="T30" fmla="*/ 2 w 2"/>
                  <a:gd name="T31" fmla="*/ 5 h 22"/>
                  <a:gd name="T32" fmla="*/ 2 w 2"/>
                  <a:gd name="T33" fmla="*/ 5 h 22"/>
                  <a:gd name="T34" fmla="*/ 1 w 2"/>
                  <a:gd name="T35" fmla="*/ 15 h 22"/>
                  <a:gd name="T36" fmla="*/ 0 w 2"/>
                  <a:gd name="T37" fmla="*/ 20 h 22"/>
                  <a:gd name="T38" fmla="*/ 0 w 2"/>
                  <a:gd name="T39" fmla="*/ 22 h 22"/>
                  <a:gd name="T40" fmla="*/ 0 w 2"/>
                  <a:gd name="T41" fmla="*/ 22 h 22"/>
                  <a:gd name="T42" fmla="*/ 0 w 2"/>
                  <a:gd name="T43" fmla="*/ 22 h 22"/>
                  <a:gd name="T44" fmla="*/ 0 w 2"/>
                  <a:gd name="T45" fmla="*/ 22 h 22"/>
                  <a:gd name="T46" fmla="*/ 0 w 2"/>
                  <a:gd name="T47" fmla="*/ 22 h 22"/>
                  <a:gd name="T48" fmla="*/ 0 w 2"/>
                  <a:gd name="T49" fmla="*/ 22 h 2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"/>
                  <a:gd name="T76" fmla="*/ 0 h 22"/>
                  <a:gd name="T77" fmla="*/ 2 w 2"/>
                  <a:gd name="T78" fmla="*/ 22 h 2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" h="22">
                    <a:moveTo>
                      <a:pt x="0" y="22"/>
                    </a:moveTo>
                    <a:lnTo>
                      <a:pt x="0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1" y="15"/>
                    </a:lnTo>
                    <a:lnTo>
                      <a:pt x="0" y="2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75" name="Freeform 1689">
                <a:extLst>
                  <a:ext uri="{FF2B5EF4-FFF2-40B4-BE49-F238E27FC236}">
                    <a16:creationId xmlns:a16="http://schemas.microsoft.com/office/drawing/2014/main" id="{F3877B86-C0E6-4D17-881D-68ADF5604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" y="74"/>
                <a:ext cx="5" cy="11"/>
              </a:xfrm>
              <a:custGeom>
                <a:avLst/>
                <a:gdLst>
                  <a:gd name="T0" fmla="*/ 3 w 5"/>
                  <a:gd name="T1" fmla="*/ 11 h 11"/>
                  <a:gd name="T2" fmla="*/ 2 w 5"/>
                  <a:gd name="T3" fmla="*/ 11 h 11"/>
                  <a:gd name="T4" fmla="*/ 2 w 5"/>
                  <a:gd name="T5" fmla="*/ 11 h 11"/>
                  <a:gd name="T6" fmla="*/ 1 w 5"/>
                  <a:gd name="T7" fmla="*/ 11 h 11"/>
                  <a:gd name="T8" fmla="*/ 1 w 5"/>
                  <a:gd name="T9" fmla="*/ 11 h 11"/>
                  <a:gd name="T10" fmla="*/ 0 w 5"/>
                  <a:gd name="T11" fmla="*/ 8 h 11"/>
                  <a:gd name="T12" fmla="*/ 0 w 5"/>
                  <a:gd name="T13" fmla="*/ 5 h 11"/>
                  <a:gd name="T14" fmla="*/ 0 w 5"/>
                  <a:gd name="T15" fmla="*/ 2 h 11"/>
                  <a:gd name="T16" fmla="*/ 1 w 5"/>
                  <a:gd name="T17" fmla="*/ 0 h 11"/>
                  <a:gd name="T18" fmla="*/ 1 w 5"/>
                  <a:gd name="T19" fmla="*/ 0 h 11"/>
                  <a:gd name="T20" fmla="*/ 2 w 5"/>
                  <a:gd name="T21" fmla="*/ 0 h 11"/>
                  <a:gd name="T22" fmla="*/ 2 w 5"/>
                  <a:gd name="T23" fmla="*/ 0 h 11"/>
                  <a:gd name="T24" fmla="*/ 3 w 5"/>
                  <a:gd name="T25" fmla="*/ 0 h 11"/>
                  <a:gd name="T26" fmla="*/ 3 w 5"/>
                  <a:gd name="T27" fmla="*/ 0 h 11"/>
                  <a:gd name="T28" fmla="*/ 4 w 5"/>
                  <a:gd name="T29" fmla="*/ 0 h 11"/>
                  <a:gd name="T30" fmla="*/ 4 w 5"/>
                  <a:gd name="T31" fmla="*/ 0 h 11"/>
                  <a:gd name="T32" fmla="*/ 5 w 5"/>
                  <a:gd name="T33" fmla="*/ 0 h 11"/>
                  <a:gd name="T34" fmla="*/ 5 w 5"/>
                  <a:gd name="T35" fmla="*/ 3 h 11"/>
                  <a:gd name="T36" fmla="*/ 4 w 5"/>
                  <a:gd name="T37" fmla="*/ 5 h 11"/>
                  <a:gd name="T38" fmla="*/ 4 w 5"/>
                  <a:gd name="T39" fmla="*/ 8 h 11"/>
                  <a:gd name="T40" fmla="*/ 4 w 5"/>
                  <a:gd name="T41" fmla="*/ 11 h 11"/>
                  <a:gd name="T42" fmla="*/ 4 w 5"/>
                  <a:gd name="T43" fmla="*/ 11 h 11"/>
                  <a:gd name="T44" fmla="*/ 4 w 5"/>
                  <a:gd name="T45" fmla="*/ 11 h 11"/>
                  <a:gd name="T46" fmla="*/ 3 w 5"/>
                  <a:gd name="T47" fmla="*/ 11 h 11"/>
                  <a:gd name="T48" fmla="*/ 3 w 5"/>
                  <a:gd name="T49" fmla="*/ 11 h 1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"/>
                  <a:gd name="T76" fmla="*/ 0 h 11"/>
                  <a:gd name="T77" fmla="*/ 5 w 5"/>
                  <a:gd name="T78" fmla="*/ 11 h 1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" h="11">
                    <a:moveTo>
                      <a:pt x="3" y="11"/>
                    </a:moveTo>
                    <a:lnTo>
                      <a:pt x="2" y="11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76" name="Freeform 1690">
                <a:extLst>
                  <a:ext uri="{FF2B5EF4-FFF2-40B4-BE49-F238E27FC236}">
                    <a16:creationId xmlns:a16="http://schemas.microsoft.com/office/drawing/2014/main" id="{E1C8BB28-DEF3-45CB-A0FE-0FA18423F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" y="63"/>
                <a:ext cx="24" cy="19"/>
              </a:xfrm>
              <a:custGeom>
                <a:avLst/>
                <a:gdLst>
                  <a:gd name="T0" fmla="*/ 8 w 24"/>
                  <a:gd name="T1" fmla="*/ 18 h 19"/>
                  <a:gd name="T2" fmla="*/ 6 w 24"/>
                  <a:gd name="T3" fmla="*/ 16 h 19"/>
                  <a:gd name="T4" fmla="*/ 4 w 24"/>
                  <a:gd name="T5" fmla="*/ 14 h 19"/>
                  <a:gd name="T6" fmla="*/ 2 w 24"/>
                  <a:gd name="T7" fmla="*/ 12 h 19"/>
                  <a:gd name="T8" fmla="*/ 0 w 24"/>
                  <a:gd name="T9" fmla="*/ 9 h 19"/>
                  <a:gd name="T10" fmla="*/ 0 w 24"/>
                  <a:gd name="T11" fmla="*/ 7 h 19"/>
                  <a:gd name="T12" fmla="*/ 3 w 24"/>
                  <a:gd name="T13" fmla="*/ 6 h 19"/>
                  <a:gd name="T14" fmla="*/ 8 w 24"/>
                  <a:gd name="T15" fmla="*/ 6 h 19"/>
                  <a:gd name="T16" fmla="*/ 10 w 24"/>
                  <a:gd name="T17" fmla="*/ 5 h 19"/>
                  <a:gd name="T18" fmla="*/ 12 w 24"/>
                  <a:gd name="T19" fmla="*/ 6 h 19"/>
                  <a:gd name="T20" fmla="*/ 14 w 24"/>
                  <a:gd name="T21" fmla="*/ 5 h 19"/>
                  <a:gd name="T22" fmla="*/ 15 w 24"/>
                  <a:gd name="T23" fmla="*/ 5 h 19"/>
                  <a:gd name="T24" fmla="*/ 13 w 24"/>
                  <a:gd name="T25" fmla="*/ 4 h 19"/>
                  <a:gd name="T26" fmla="*/ 11 w 24"/>
                  <a:gd name="T27" fmla="*/ 4 h 19"/>
                  <a:gd name="T28" fmla="*/ 10 w 24"/>
                  <a:gd name="T29" fmla="*/ 3 h 19"/>
                  <a:gd name="T30" fmla="*/ 8 w 24"/>
                  <a:gd name="T31" fmla="*/ 2 h 19"/>
                  <a:gd name="T32" fmla="*/ 8 w 24"/>
                  <a:gd name="T33" fmla="*/ 1 h 19"/>
                  <a:gd name="T34" fmla="*/ 8 w 24"/>
                  <a:gd name="T35" fmla="*/ 0 h 19"/>
                  <a:gd name="T36" fmla="*/ 10 w 24"/>
                  <a:gd name="T37" fmla="*/ 1 h 19"/>
                  <a:gd name="T38" fmla="*/ 12 w 24"/>
                  <a:gd name="T39" fmla="*/ 2 h 19"/>
                  <a:gd name="T40" fmla="*/ 15 w 24"/>
                  <a:gd name="T41" fmla="*/ 3 h 19"/>
                  <a:gd name="T42" fmla="*/ 18 w 24"/>
                  <a:gd name="T43" fmla="*/ 4 h 19"/>
                  <a:gd name="T44" fmla="*/ 20 w 24"/>
                  <a:gd name="T45" fmla="*/ 6 h 19"/>
                  <a:gd name="T46" fmla="*/ 22 w 24"/>
                  <a:gd name="T47" fmla="*/ 8 h 19"/>
                  <a:gd name="T48" fmla="*/ 23 w 24"/>
                  <a:gd name="T49" fmla="*/ 9 h 19"/>
                  <a:gd name="T50" fmla="*/ 24 w 24"/>
                  <a:gd name="T51" fmla="*/ 9 h 19"/>
                  <a:gd name="T52" fmla="*/ 24 w 24"/>
                  <a:gd name="T53" fmla="*/ 10 h 19"/>
                  <a:gd name="T54" fmla="*/ 24 w 24"/>
                  <a:gd name="T55" fmla="*/ 14 h 19"/>
                  <a:gd name="T56" fmla="*/ 21 w 24"/>
                  <a:gd name="T57" fmla="*/ 18 h 19"/>
                  <a:gd name="T58" fmla="*/ 18 w 24"/>
                  <a:gd name="T59" fmla="*/ 18 h 19"/>
                  <a:gd name="T60" fmla="*/ 14 w 24"/>
                  <a:gd name="T61" fmla="*/ 19 h 19"/>
                  <a:gd name="T62" fmla="*/ 11 w 24"/>
                  <a:gd name="T63" fmla="*/ 19 h 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4"/>
                  <a:gd name="T97" fmla="*/ 0 h 19"/>
                  <a:gd name="T98" fmla="*/ 24 w 24"/>
                  <a:gd name="T99" fmla="*/ 19 h 1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4" h="19">
                    <a:moveTo>
                      <a:pt x="9" y="19"/>
                    </a:moveTo>
                    <a:lnTo>
                      <a:pt x="8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3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8" y="6"/>
                    </a:lnTo>
                    <a:lnTo>
                      <a:pt x="10" y="5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5" y="3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19" y="5"/>
                    </a:lnTo>
                    <a:lnTo>
                      <a:pt x="20" y="6"/>
                    </a:lnTo>
                    <a:lnTo>
                      <a:pt x="21" y="7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3" y="9"/>
                    </a:lnTo>
                    <a:lnTo>
                      <a:pt x="24" y="9"/>
                    </a:lnTo>
                    <a:lnTo>
                      <a:pt x="24" y="10"/>
                    </a:lnTo>
                    <a:lnTo>
                      <a:pt x="24" y="12"/>
                    </a:lnTo>
                    <a:lnTo>
                      <a:pt x="24" y="14"/>
                    </a:lnTo>
                    <a:lnTo>
                      <a:pt x="23" y="17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4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9" y="19"/>
                    </a:lnTo>
                    <a:close/>
                  </a:path>
                </a:pathLst>
              </a:custGeom>
              <a:solidFill>
                <a:srgbClr val="F2D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77" name="Freeform 1691">
                <a:extLst>
                  <a:ext uri="{FF2B5EF4-FFF2-40B4-BE49-F238E27FC236}">
                    <a16:creationId xmlns:a16="http://schemas.microsoft.com/office/drawing/2014/main" id="{5F5D85C9-EB39-4451-8E40-AD06B53D9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" y="7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  <a:gd name="T14" fmla="*/ 1 w 2"/>
                  <a:gd name="T15" fmla="*/ 0 h 1"/>
                  <a:gd name="T16" fmla="*/ 2 w 2"/>
                  <a:gd name="T17" fmla="*/ 0 h 1"/>
                  <a:gd name="T18" fmla="*/ 1 w 2"/>
                  <a:gd name="T19" fmla="*/ 0 h 1"/>
                  <a:gd name="T20" fmla="*/ 1 w 2"/>
                  <a:gd name="T21" fmla="*/ 0 h 1"/>
                  <a:gd name="T22" fmla="*/ 1 w 2"/>
                  <a:gd name="T23" fmla="*/ 0 h 1"/>
                  <a:gd name="T24" fmla="*/ 0 w 2"/>
                  <a:gd name="T25" fmla="*/ 0 h 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"/>
                  <a:gd name="T40" fmla="*/ 0 h 1"/>
                  <a:gd name="T41" fmla="*/ 2 w 2"/>
                  <a:gd name="T42" fmla="*/ 1 h 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78" name="Freeform 1692">
                <a:extLst>
                  <a:ext uri="{FF2B5EF4-FFF2-40B4-BE49-F238E27FC236}">
                    <a16:creationId xmlns:a16="http://schemas.microsoft.com/office/drawing/2014/main" id="{C550AE20-E061-42E4-B95B-99D1222674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" y="70"/>
                <a:ext cx="9" cy="8"/>
              </a:xfrm>
              <a:custGeom>
                <a:avLst/>
                <a:gdLst>
                  <a:gd name="T0" fmla="*/ 3 w 9"/>
                  <a:gd name="T1" fmla="*/ 8 h 8"/>
                  <a:gd name="T2" fmla="*/ 2 w 9"/>
                  <a:gd name="T3" fmla="*/ 8 h 8"/>
                  <a:gd name="T4" fmla="*/ 2 w 9"/>
                  <a:gd name="T5" fmla="*/ 8 h 8"/>
                  <a:gd name="T6" fmla="*/ 1 w 9"/>
                  <a:gd name="T7" fmla="*/ 8 h 8"/>
                  <a:gd name="T8" fmla="*/ 0 w 9"/>
                  <a:gd name="T9" fmla="*/ 8 h 8"/>
                  <a:gd name="T10" fmla="*/ 0 w 9"/>
                  <a:gd name="T11" fmla="*/ 6 h 8"/>
                  <a:gd name="T12" fmla="*/ 0 w 9"/>
                  <a:gd name="T13" fmla="*/ 4 h 8"/>
                  <a:gd name="T14" fmla="*/ 0 w 9"/>
                  <a:gd name="T15" fmla="*/ 2 h 8"/>
                  <a:gd name="T16" fmla="*/ 1 w 9"/>
                  <a:gd name="T17" fmla="*/ 1 h 8"/>
                  <a:gd name="T18" fmla="*/ 2 w 9"/>
                  <a:gd name="T19" fmla="*/ 1 h 8"/>
                  <a:gd name="T20" fmla="*/ 3 w 9"/>
                  <a:gd name="T21" fmla="*/ 1 h 8"/>
                  <a:gd name="T22" fmla="*/ 4 w 9"/>
                  <a:gd name="T23" fmla="*/ 0 h 8"/>
                  <a:gd name="T24" fmla="*/ 5 w 9"/>
                  <a:gd name="T25" fmla="*/ 0 h 8"/>
                  <a:gd name="T26" fmla="*/ 6 w 9"/>
                  <a:gd name="T27" fmla="*/ 0 h 8"/>
                  <a:gd name="T28" fmla="*/ 7 w 9"/>
                  <a:gd name="T29" fmla="*/ 0 h 8"/>
                  <a:gd name="T30" fmla="*/ 8 w 9"/>
                  <a:gd name="T31" fmla="*/ 0 h 8"/>
                  <a:gd name="T32" fmla="*/ 9 w 9"/>
                  <a:gd name="T33" fmla="*/ 0 h 8"/>
                  <a:gd name="T34" fmla="*/ 9 w 9"/>
                  <a:gd name="T35" fmla="*/ 2 h 8"/>
                  <a:gd name="T36" fmla="*/ 9 w 9"/>
                  <a:gd name="T37" fmla="*/ 4 h 8"/>
                  <a:gd name="T38" fmla="*/ 9 w 9"/>
                  <a:gd name="T39" fmla="*/ 6 h 8"/>
                  <a:gd name="T40" fmla="*/ 8 w 9"/>
                  <a:gd name="T41" fmla="*/ 8 h 8"/>
                  <a:gd name="T42" fmla="*/ 7 w 9"/>
                  <a:gd name="T43" fmla="*/ 8 h 8"/>
                  <a:gd name="T44" fmla="*/ 7 w 9"/>
                  <a:gd name="T45" fmla="*/ 8 h 8"/>
                  <a:gd name="T46" fmla="*/ 6 w 9"/>
                  <a:gd name="T47" fmla="*/ 8 h 8"/>
                  <a:gd name="T48" fmla="*/ 5 w 9"/>
                  <a:gd name="T49" fmla="*/ 8 h 8"/>
                  <a:gd name="T50" fmla="*/ 5 w 9"/>
                  <a:gd name="T51" fmla="*/ 8 h 8"/>
                  <a:gd name="T52" fmla="*/ 4 w 9"/>
                  <a:gd name="T53" fmla="*/ 8 h 8"/>
                  <a:gd name="T54" fmla="*/ 4 w 9"/>
                  <a:gd name="T55" fmla="*/ 8 h 8"/>
                  <a:gd name="T56" fmla="*/ 3 w 9"/>
                  <a:gd name="T57" fmla="*/ 8 h 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"/>
                  <a:gd name="T88" fmla="*/ 0 h 8"/>
                  <a:gd name="T89" fmla="*/ 9 w 9"/>
                  <a:gd name="T90" fmla="*/ 8 h 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" h="8">
                    <a:moveTo>
                      <a:pt x="3" y="8"/>
                    </a:moveTo>
                    <a:lnTo>
                      <a:pt x="2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79" name="Freeform 1693">
                <a:extLst>
                  <a:ext uri="{FF2B5EF4-FFF2-40B4-BE49-F238E27FC236}">
                    <a16:creationId xmlns:a16="http://schemas.microsoft.com/office/drawing/2014/main" id="{542C782B-AEB3-400C-B735-E0766E939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" y="50"/>
                <a:ext cx="19" cy="23"/>
              </a:xfrm>
              <a:custGeom>
                <a:avLst/>
                <a:gdLst>
                  <a:gd name="T0" fmla="*/ 4 w 19"/>
                  <a:gd name="T1" fmla="*/ 21 h 23"/>
                  <a:gd name="T2" fmla="*/ 1 w 19"/>
                  <a:gd name="T3" fmla="*/ 17 h 23"/>
                  <a:gd name="T4" fmla="*/ 2 w 19"/>
                  <a:gd name="T5" fmla="*/ 10 h 23"/>
                  <a:gd name="T6" fmla="*/ 6 w 19"/>
                  <a:gd name="T7" fmla="*/ 2 h 23"/>
                  <a:gd name="T8" fmla="*/ 8 w 19"/>
                  <a:gd name="T9" fmla="*/ 0 h 23"/>
                  <a:gd name="T10" fmla="*/ 9 w 19"/>
                  <a:gd name="T11" fmla="*/ 2 h 23"/>
                  <a:gd name="T12" fmla="*/ 12 w 19"/>
                  <a:gd name="T13" fmla="*/ 5 h 23"/>
                  <a:gd name="T14" fmla="*/ 13 w 19"/>
                  <a:gd name="T15" fmla="*/ 6 h 23"/>
                  <a:gd name="T16" fmla="*/ 16 w 19"/>
                  <a:gd name="T17" fmla="*/ 7 h 23"/>
                  <a:gd name="T18" fmla="*/ 19 w 19"/>
                  <a:gd name="T19" fmla="*/ 8 h 23"/>
                  <a:gd name="T20" fmla="*/ 19 w 19"/>
                  <a:gd name="T21" fmla="*/ 9 h 23"/>
                  <a:gd name="T22" fmla="*/ 17 w 19"/>
                  <a:gd name="T23" fmla="*/ 9 h 23"/>
                  <a:gd name="T24" fmla="*/ 16 w 19"/>
                  <a:gd name="T25" fmla="*/ 9 h 23"/>
                  <a:gd name="T26" fmla="*/ 18 w 19"/>
                  <a:gd name="T27" fmla="*/ 10 h 23"/>
                  <a:gd name="T28" fmla="*/ 19 w 19"/>
                  <a:gd name="T29" fmla="*/ 10 h 23"/>
                  <a:gd name="T30" fmla="*/ 16 w 19"/>
                  <a:gd name="T31" fmla="*/ 11 h 23"/>
                  <a:gd name="T32" fmla="*/ 15 w 19"/>
                  <a:gd name="T33" fmla="*/ 11 h 23"/>
                  <a:gd name="T34" fmla="*/ 16 w 19"/>
                  <a:gd name="T35" fmla="*/ 11 h 23"/>
                  <a:gd name="T36" fmla="*/ 18 w 19"/>
                  <a:gd name="T37" fmla="*/ 11 h 23"/>
                  <a:gd name="T38" fmla="*/ 18 w 19"/>
                  <a:gd name="T39" fmla="*/ 12 h 23"/>
                  <a:gd name="T40" fmla="*/ 15 w 19"/>
                  <a:gd name="T41" fmla="*/ 13 h 23"/>
                  <a:gd name="T42" fmla="*/ 13 w 19"/>
                  <a:gd name="T43" fmla="*/ 12 h 23"/>
                  <a:gd name="T44" fmla="*/ 13 w 19"/>
                  <a:gd name="T45" fmla="*/ 13 h 23"/>
                  <a:gd name="T46" fmla="*/ 15 w 19"/>
                  <a:gd name="T47" fmla="*/ 13 h 23"/>
                  <a:gd name="T48" fmla="*/ 17 w 19"/>
                  <a:gd name="T49" fmla="*/ 13 h 23"/>
                  <a:gd name="T50" fmla="*/ 17 w 19"/>
                  <a:gd name="T51" fmla="*/ 14 h 23"/>
                  <a:gd name="T52" fmla="*/ 15 w 19"/>
                  <a:gd name="T53" fmla="*/ 14 h 23"/>
                  <a:gd name="T54" fmla="*/ 13 w 19"/>
                  <a:gd name="T55" fmla="*/ 14 h 23"/>
                  <a:gd name="T56" fmla="*/ 12 w 19"/>
                  <a:gd name="T57" fmla="*/ 15 h 23"/>
                  <a:gd name="T58" fmla="*/ 14 w 19"/>
                  <a:gd name="T59" fmla="*/ 15 h 23"/>
                  <a:gd name="T60" fmla="*/ 16 w 19"/>
                  <a:gd name="T61" fmla="*/ 15 h 23"/>
                  <a:gd name="T62" fmla="*/ 16 w 19"/>
                  <a:gd name="T63" fmla="*/ 16 h 23"/>
                  <a:gd name="T64" fmla="*/ 14 w 19"/>
                  <a:gd name="T65" fmla="*/ 16 h 23"/>
                  <a:gd name="T66" fmla="*/ 11 w 19"/>
                  <a:gd name="T67" fmla="*/ 16 h 23"/>
                  <a:gd name="T68" fmla="*/ 10 w 19"/>
                  <a:gd name="T69" fmla="*/ 16 h 23"/>
                  <a:gd name="T70" fmla="*/ 12 w 19"/>
                  <a:gd name="T71" fmla="*/ 17 h 23"/>
                  <a:gd name="T72" fmla="*/ 15 w 19"/>
                  <a:gd name="T73" fmla="*/ 17 h 23"/>
                  <a:gd name="T74" fmla="*/ 14 w 19"/>
                  <a:gd name="T75" fmla="*/ 19 h 23"/>
                  <a:gd name="T76" fmla="*/ 11 w 19"/>
                  <a:gd name="T77" fmla="*/ 19 h 23"/>
                  <a:gd name="T78" fmla="*/ 11 w 19"/>
                  <a:gd name="T79" fmla="*/ 19 h 23"/>
                  <a:gd name="T80" fmla="*/ 14 w 19"/>
                  <a:gd name="T81" fmla="*/ 19 h 23"/>
                  <a:gd name="T82" fmla="*/ 13 w 19"/>
                  <a:gd name="T83" fmla="*/ 20 h 23"/>
                  <a:gd name="T84" fmla="*/ 9 w 19"/>
                  <a:gd name="T85" fmla="*/ 20 h 23"/>
                  <a:gd name="T86" fmla="*/ 9 w 19"/>
                  <a:gd name="T87" fmla="*/ 21 h 23"/>
                  <a:gd name="T88" fmla="*/ 11 w 19"/>
                  <a:gd name="T89" fmla="*/ 21 h 23"/>
                  <a:gd name="T90" fmla="*/ 12 w 19"/>
                  <a:gd name="T91" fmla="*/ 22 h 23"/>
                  <a:gd name="T92" fmla="*/ 10 w 19"/>
                  <a:gd name="T93" fmla="*/ 22 h 23"/>
                  <a:gd name="T94" fmla="*/ 9 w 19"/>
                  <a:gd name="T95" fmla="*/ 22 h 23"/>
                  <a:gd name="T96" fmla="*/ 8 w 19"/>
                  <a:gd name="T97" fmla="*/ 23 h 2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"/>
                  <a:gd name="T148" fmla="*/ 0 h 23"/>
                  <a:gd name="T149" fmla="*/ 19 w 19"/>
                  <a:gd name="T150" fmla="*/ 23 h 2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" h="23">
                    <a:moveTo>
                      <a:pt x="8" y="23"/>
                    </a:moveTo>
                    <a:lnTo>
                      <a:pt x="7" y="22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3" y="20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10" y="3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7" y="8"/>
                    </a:lnTo>
                    <a:lnTo>
                      <a:pt x="18" y="8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5" y="9"/>
                    </a:lnTo>
                    <a:lnTo>
                      <a:pt x="16" y="9"/>
                    </a:lnTo>
                    <a:lnTo>
                      <a:pt x="17" y="9"/>
                    </a:lnTo>
                    <a:lnTo>
                      <a:pt x="17" y="10"/>
                    </a:lnTo>
                    <a:lnTo>
                      <a:pt x="18" y="10"/>
                    </a:lnTo>
                    <a:lnTo>
                      <a:pt x="19" y="10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5" y="11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1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4" y="12"/>
                    </a:lnTo>
                    <a:lnTo>
                      <a:pt x="13" y="12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7" y="13"/>
                    </a:lnTo>
                    <a:lnTo>
                      <a:pt x="17" y="14"/>
                    </a:lnTo>
                    <a:lnTo>
                      <a:pt x="16" y="14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3" y="14"/>
                    </a:lnTo>
                    <a:lnTo>
                      <a:pt x="12" y="14"/>
                    </a:lnTo>
                    <a:lnTo>
                      <a:pt x="12" y="15"/>
                    </a:lnTo>
                    <a:lnTo>
                      <a:pt x="13" y="15"/>
                    </a:lnTo>
                    <a:lnTo>
                      <a:pt x="14" y="15"/>
                    </a:lnTo>
                    <a:lnTo>
                      <a:pt x="15" y="15"/>
                    </a:lnTo>
                    <a:lnTo>
                      <a:pt x="16" y="15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6"/>
                    </a:lnTo>
                    <a:lnTo>
                      <a:pt x="12" y="16"/>
                    </a:lnTo>
                    <a:lnTo>
                      <a:pt x="11" y="16"/>
                    </a:lnTo>
                    <a:lnTo>
                      <a:pt x="10" y="16"/>
                    </a:lnTo>
                    <a:lnTo>
                      <a:pt x="11" y="16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4" y="17"/>
                    </a:lnTo>
                    <a:lnTo>
                      <a:pt x="15" y="17"/>
                    </a:lnTo>
                    <a:lnTo>
                      <a:pt x="16" y="17"/>
                    </a:lnTo>
                    <a:lnTo>
                      <a:pt x="15" y="18"/>
                    </a:lnTo>
                    <a:lnTo>
                      <a:pt x="15" y="19"/>
                    </a:lnTo>
                    <a:lnTo>
                      <a:pt x="14" y="19"/>
                    </a:lnTo>
                    <a:lnTo>
                      <a:pt x="13" y="19"/>
                    </a:lnTo>
                    <a:lnTo>
                      <a:pt x="12" y="19"/>
                    </a:lnTo>
                    <a:lnTo>
                      <a:pt x="11" y="19"/>
                    </a:lnTo>
                    <a:lnTo>
                      <a:pt x="10" y="19"/>
                    </a:lnTo>
                    <a:lnTo>
                      <a:pt x="11" y="19"/>
                    </a:lnTo>
                    <a:lnTo>
                      <a:pt x="12" y="19"/>
                    </a:lnTo>
                    <a:lnTo>
                      <a:pt x="13" y="19"/>
                    </a:lnTo>
                    <a:lnTo>
                      <a:pt x="14" y="19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9" y="20"/>
                    </a:lnTo>
                    <a:lnTo>
                      <a:pt x="9" y="21"/>
                    </a:lnTo>
                    <a:lnTo>
                      <a:pt x="10" y="21"/>
                    </a:lnTo>
                    <a:lnTo>
                      <a:pt x="11" y="21"/>
                    </a:lnTo>
                    <a:lnTo>
                      <a:pt x="12" y="21"/>
                    </a:lnTo>
                    <a:lnTo>
                      <a:pt x="12" y="22"/>
                    </a:lnTo>
                    <a:lnTo>
                      <a:pt x="11" y="22"/>
                    </a:lnTo>
                    <a:lnTo>
                      <a:pt x="10" y="22"/>
                    </a:lnTo>
                    <a:lnTo>
                      <a:pt x="9" y="22"/>
                    </a:lnTo>
                    <a:lnTo>
                      <a:pt x="9" y="23"/>
                    </a:lnTo>
                    <a:lnTo>
                      <a:pt x="8" y="23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80" name="Freeform 1694">
                <a:extLst>
                  <a:ext uri="{FF2B5EF4-FFF2-40B4-BE49-F238E27FC236}">
                    <a16:creationId xmlns:a16="http://schemas.microsoft.com/office/drawing/2014/main" id="{8BAED20C-274A-4B05-B742-0E48B38FE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" y="31"/>
                <a:ext cx="30" cy="41"/>
              </a:xfrm>
              <a:custGeom>
                <a:avLst/>
                <a:gdLst>
                  <a:gd name="T0" fmla="*/ 0 w 30"/>
                  <a:gd name="T1" fmla="*/ 40 h 41"/>
                  <a:gd name="T2" fmla="*/ 0 w 30"/>
                  <a:gd name="T3" fmla="*/ 40 h 41"/>
                  <a:gd name="T4" fmla="*/ 1 w 30"/>
                  <a:gd name="T5" fmla="*/ 37 h 41"/>
                  <a:gd name="T6" fmla="*/ 3 w 30"/>
                  <a:gd name="T7" fmla="*/ 33 h 41"/>
                  <a:gd name="T8" fmla="*/ 6 w 30"/>
                  <a:gd name="T9" fmla="*/ 28 h 41"/>
                  <a:gd name="T10" fmla="*/ 8 w 30"/>
                  <a:gd name="T11" fmla="*/ 24 h 41"/>
                  <a:gd name="T12" fmla="*/ 11 w 30"/>
                  <a:gd name="T13" fmla="*/ 20 h 41"/>
                  <a:gd name="T14" fmla="*/ 15 w 30"/>
                  <a:gd name="T15" fmla="*/ 15 h 41"/>
                  <a:gd name="T16" fmla="*/ 20 w 30"/>
                  <a:gd name="T17" fmla="*/ 10 h 41"/>
                  <a:gd name="T18" fmla="*/ 24 w 30"/>
                  <a:gd name="T19" fmla="*/ 5 h 41"/>
                  <a:gd name="T20" fmla="*/ 26 w 30"/>
                  <a:gd name="T21" fmla="*/ 2 h 41"/>
                  <a:gd name="T22" fmla="*/ 26 w 30"/>
                  <a:gd name="T23" fmla="*/ 1 h 41"/>
                  <a:gd name="T24" fmla="*/ 27 w 30"/>
                  <a:gd name="T25" fmla="*/ 1 h 41"/>
                  <a:gd name="T26" fmla="*/ 29 w 30"/>
                  <a:gd name="T27" fmla="*/ 2 h 41"/>
                  <a:gd name="T28" fmla="*/ 30 w 30"/>
                  <a:gd name="T29" fmla="*/ 3 h 41"/>
                  <a:gd name="T30" fmla="*/ 30 w 30"/>
                  <a:gd name="T31" fmla="*/ 5 h 41"/>
                  <a:gd name="T32" fmla="*/ 29 w 30"/>
                  <a:gd name="T33" fmla="*/ 7 h 41"/>
                  <a:gd name="T34" fmla="*/ 28 w 30"/>
                  <a:gd name="T35" fmla="*/ 10 h 41"/>
                  <a:gd name="T36" fmla="*/ 26 w 30"/>
                  <a:gd name="T37" fmla="*/ 13 h 41"/>
                  <a:gd name="T38" fmla="*/ 23 w 30"/>
                  <a:gd name="T39" fmla="*/ 16 h 41"/>
                  <a:gd name="T40" fmla="*/ 22 w 30"/>
                  <a:gd name="T41" fmla="*/ 18 h 41"/>
                  <a:gd name="T42" fmla="*/ 20 w 30"/>
                  <a:gd name="T43" fmla="*/ 21 h 41"/>
                  <a:gd name="T44" fmla="*/ 18 w 30"/>
                  <a:gd name="T45" fmla="*/ 24 h 41"/>
                  <a:gd name="T46" fmla="*/ 17 w 30"/>
                  <a:gd name="T47" fmla="*/ 27 h 41"/>
                  <a:gd name="T48" fmla="*/ 14 w 30"/>
                  <a:gd name="T49" fmla="*/ 28 h 41"/>
                  <a:gd name="T50" fmla="*/ 12 w 30"/>
                  <a:gd name="T51" fmla="*/ 29 h 41"/>
                  <a:gd name="T52" fmla="*/ 11 w 30"/>
                  <a:gd name="T53" fmla="*/ 29 h 41"/>
                  <a:gd name="T54" fmla="*/ 11 w 30"/>
                  <a:gd name="T55" fmla="*/ 31 h 41"/>
                  <a:gd name="T56" fmla="*/ 11 w 30"/>
                  <a:gd name="T57" fmla="*/ 33 h 41"/>
                  <a:gd name="T58" fmla="*/ 10 w 30"/>
                  <a:gd name="T59" fmla="*/ 36 h 41"/>
                  <a:gd name="T60" fmla="*/ 8 w 30"/>
                  <a:gd name="T61" fmla="*/ 38 h 41"/>
                  <a:gd name="T62" fmla="*/ 7 w 30"/>
                  <a:gd name="T63" fmla="*/ 40 h 41"/>
                  <a:gd name="T64" fmla="*/ 6 w 30"/>
                  <a:gd name="T65" fmla="*/ 41 h 41"/>
                  <a:gd name="T66" fmla="*/ 4 w 30"/>
                  <a:gd name="T67" fmla="*/ 41 h 41"/>
                  <a:gd name="T68" fmla="*/ 2 w 30"/>
                  <a:gd name="T69" fmla="*/ 41 h 41"/>
                  <a:gd name="T70" fmla="*/ 1 w 30"/>
                  <a:gd name="T71" fmla="*/ 41 h 4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0"/>
                  <a:gd name="T109" fmla="*/ 0 h 41"/>
                  <a:gd name="T110" fmla="*/ 30 w 30"/>
                  <a:gd name="T111" fmla="*/ 41 h 4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0" h="41">
                    <a:moveTo>
                      <a:pt x="0" y="41"/>
                    </a:moveTo>
                    <a:lnTo>
                      <a:pt x="0" y="40"/>
                    </a:lnTo>
                    <a:lnTo>
                      <a:pt x="0" y="39"/>
                    </a:lnTo>
                    <a:lnTo>
                      <a:pt x="1" y="37"/>
                    </a:lnTo>
                    <a:lnTo>
                      <a:pt x="2" y="35"/>
                    </a:lnTo>
                    <a:lnTo>
                      <a:pt x="3" y="33"/>
                    </a:lnTo>
                    <a:lnTo>
                      <a:pt x="4" y="30"/>
                    </a:lnTo>
                    <a:lnTo>
                      <a:pt x="6" y="28"/>
                    </a:lnTo>
                    <a:lnTo>
                      <a:pt x="7" y="26"/>
                    </a:lnTo>
                    <a:lnTo>
                      <a:pt x="8" y="24"/>
                    </a:lnTo>
                    <a:lnTo>
                      <a:pt x="10" y="22"/>
                    </a:lnTo>
                    <a:lnTo>
                      <a:pt x="11" y="20"/>
                    </a:lnTo>
                    <a:lnTo>
                      <a:pt x="13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20" y="10"/>
                    </a:lnTo>
                    <a:lnTo>
                      <a:pt x="22" y="7"/>
                    </a:lnTo>
                    <a:lnTo>
                      <a:pt x="24" y="5"/>
                    </a:lnTo>
                    <a:lnTo>
                      <a:pt x="26" y="2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30" y="4"/>
                    </a:lnTo>
                    <a:lnTo>
                      <a:pt x="30" y="5"/>
                    </a:lnTo>
                    <a:lnTo>
                      <a:pt x="30" y="6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28" y="10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4" y="14"/>
                    </a:lnTo>
                    <a:lnTo>
                      <a:pt x="23" y="16"/>
                    </a:lnTo>
                    <a:lnTo>
                      <a:pt x="23" y="17"/>
                    </a:lnTo>
                    <a:lnTo>
                      <a:pt x="22" y="18"/>
                    </a:lnTo>
                    <a:lnTo>
                      <a:pt x="21" y="20"/>
                    </a:lnTo>
                    <a:lnTo>
                      <a:pt x="20" y="21"/>
                    </a:lnTo>
                    <a:lnTo>
                      <a:pt x="19" y="23"/>
                    </a:lnTo>
                    <a:lnTo>
                      <a:pt x="18" y="24"/>
                    </a:lnTo>
                    <a:lnTo>
                      <a:pt x="18" y="25"/>
                    </a:lnTo>
                    <a:lnTo>
                      <a:pt x="17" y="27"/>
                    </a:lnTo>
                    <a:lnTo>
                      <a:pt x="16" y="28"/>
                    </a:lnTo>
                    <a:lnTo>
                      <a:pt x="14" y="28"/>
                    </a:lnTo>
                    <a:lnTo>
                      <a:pt x="13" y="29"/>
                    </a:lnTo>
                    <a:lnTo>
                      <a:pt x="12" y="29"/>
                    </a:lnTo>
                    <a:lnTo>
                      <a:pt x="11" y="29"/>
                    </a:lnTo>
                    <a:lnTo>
                      <a:pt x="11" y="30"/>
                    </a:lnTo>
                    <a:lnTo>
                      <a:pt x="11" y="31"/>
                    </a:lnTo>
                    <a:lnTo>
                      <a:pt x="12" y="32"/>
                    </a:lnTo>
                    <a:lnTo>
                      <a:pt x="11" y="33"/>
                    </a:lnTo>
                    <a:lnTo>
                      <a:pt x="11" y="34"/>
                    </a:lnTo>
                    <a:lnTo>
                      <a:pt x="10" y="36"/>
                    </a:lnTo>
                    <a:lnTo>
                      <a:pt x="9" y="37"/>
                    </a:lnTo>
                    <a:lnTo>
                      <a:pt x="8" y="38"/>
                    </a:lnTo>
                    <a:lnTo>
                      <a:pt x="8" y="40"/>
                    </a:lnTo>
                    <a:lnTo>
                      <a:pt x="7" y="40"/>
                    </a:lnTo>
                    <a:lnTo>
                      <a:pt x="7" y="41"/>
                    </a:lnTo>
                    <a:lnTo>
                      <a:pt x="6" y="41"/>
                    </a:lnTo>
                    <a:lnTo>
                      <a:pt x="5" y="41"/>
                    </a:lnTo>
                    <a:lnTo>
                      <a:pt x="4" y="41"/>
                    </a:lnTo>
                    <a:lnTo>
                      <a:pt x="3" y="41"/>
                    </a:lnTo>
                    <a:lnTo>
                      <a:pt x="2" y="41"/>
                    </a:lnTo>
                    <a:lnTo>
                      <a:pt x="1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81" name="Freeform 1695">
                <a:extLst>
                  <a:ext uri="{FF2B5EF4-FFF2-40B4-BE49-F238E27FC236}">
                    <a16:creationId xmlns:a16="http://schemas.microsoft.com/office/drawing/2014/main" id="{B375238B-0E51-4DDD-BF13-DF4B2117B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" y="46"/>
                <a:ext cx="16" cy="26"/>
              </a:xfrm>
              <a:custGeom>
                <a:avLst/>
                <a:gdLst>
                  <a:gd name="T0" fmla="*/ 0 w 16"/>
                  <a:gd name="T1" fmla="*/ 26 h 26"/>
                  <a:gd name="T2" fmla="*/ 1 w 16"/>
                  <a:gd name="T3" fmla="*/ 23 h 26"/>
                  <a:gd name="T4" fmla="*/ 2 w 16"/>
                  <a:gd name="T5" fmla="*/ 19 h 26"/>
                  <a:gd name="T6" fmla="*/ 3 w 16"/>
                  <a:gd name="T7" fmla="*/ 16 h 26"/>
                  <a:gd name="T8" fmla="*/ 5 w 16"/>
                  <a:gd name="T9" fmla="*/ 13 h 26"/>
                  <a:gd name="T10" fmla="*/ 6 w 16"/>
                  <a:gd name="T11" fmla="*/ 10 h 26"/>
                  <a:gd name="T12" fmla="*/ 8 w 16"/>
                  <a:gd name="T13" fmla="*/ 7 h 26"/>
                  <a:gd name="T14" fmla="*/ 10 w 16"/>
                  <a:gd name="T15" fmla="*/ 4 h 26"/>
                  <a:gd name="T16" fmla="*/ 12 w 16"/>
                  <a:gd name="T17" fmla="*/ 1 h 26"/>
                  <a:gd name="T18" fmla="*/ 12 w 16"/>
                  <a:gd name="T19" fmla="*/ 0 h 26"/>
                  <a:gd name="T20" fmla="*/ 13 w 16"/>
                  <a:gd name="T21" fmla="*/ 0 h 26"/>
                  <a:gd name="T22" fmla="*/ 13 w 16"/>
                  <a:gd name="T23" fmla="*/ 0 h 26"/>
                  <a:gd name="T24" fmla="*/ 13 w 16"/>
                  <a:gd name="T25" fmla="*/ 0 h 26"/>
                  <a:gd name="T26" fmla="*/ 15 w 16"/>
                  <a:gd name="T27" fmla="*/ 0 h 26"/>
                  <a:gd name="T28" fmla="*/ 15 w 16"/>
                  <a:gd name="T29" fmla="*/ 0 h 26"/>
                  <a:gd name="T30" fmla="*/ 16 w 16"/>
                  <a:gd name="T31" fmla="*/ 0 h 26"/>
                  <a:gd name="T32" fmla="*/ 16 w 16"/>
                  <a:gd name="T33" fmla="*/ 0 h 26"/>
                  <a:gd name="T34" fmla="*/ 15 w 16"/>
                  <a:gd name="T35" fmla="*/ 1 h 26"/>
                  <a:gd name="T36" fmla="*/ 15 w 16"/>
                  <a:gd name="T37" fmla="*/ 3 h 26"/>
                  <a:gd name="T38" fmla="*/ 13 w 16"/>
                  <a:gd name="T39" fmla="*/ 5 h 26"/>
                  <a:gd name="T40" fmla="*/ 12 w 16"/>
                  <a:gd name="T41" fmla="*/ 6 h 26"/>
                  <a:gd name="T42" fmla="*/ 11 w 16"/>
                  <a:gd name="T43" fmla="*/ 8 h 26"/>
                  <a:gd name="T44" fmla="*/ 10 w 16"/>
                  <a:gd name="T45" fmla="*/ 10 h 26"/>
                  <a:gd name="T46" fmla="*/ 8 w 16"/>
                  <a:gd name="T47" fmla="*/ 12 h 26"/>
                  <a:gd name="T48" fmla="*/ 7 w 16"/>
                  <a:gd name="T49" fmla="*/ 13 h 26"/>
                  <a:gd name="T50" fmla="*/ 7 w 16"/>
                  <a:gd name="T51" fmla="*/ 15 h 26"/>
                  <a:gd name="T52" fmla="*/ 6 w 16"/>
                  <a:gd name="T53" fmla="*/ 16 h 26"/>
                  <a:gd name="T54" fmla="*/ 5 w 16"/>
                  <a:gd name="T55" fmla="*/ 18 h 26"/>
                  <a:gd name="T56" fmla="*/ 4 w 16"/>
                  <a:gd name="T57" fmla="*/ 19 h 26"/>
                  <a:gd name="T58" fmla="*/ 3 w 16"/>
                  <a:gd name="T59" fmla="*/ 21 h 26"/>
                  <a:gd name="T60" fmla="*/ 2 w 16"/>
                  <a:gd name="T61" fmla="*/ 23 h 26"/>
                  <a:gd name="T62" fmla="*/ 2 w 16"/>
                  <a:gd name="T63" fmla="*/ 24 h 26"/>
                  <a:gd name="T64" fmla="*/ 1 w 16"/>
                  <a:gd name="T65" fmla="*/ 26 h 26"/>
                  <a:gd name="T66" fmla="*/ 1 w 16"/>
                  <a:gd name="T67" fmla="*/ 26 h 26"/>
                  <a:gd name="T68" fmla="*/ 0 w 16"/>
                  <a:gd name="T69" fmla="*/ 26 h 26"/>
                  <a:gd name="T70" fmla="*/ 0 w 16"/>
                  <a:gd name="T71" fmla="*/ 26 h 26"/>
                  <a:gd name="T72" fmla="*/ 0 w 16"/>
                  <a:gd name="T73" fmla="*/ 26 h 2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"/>
                  <a:gd name="T112" fmla="*/ 0 h 26"/>
                  <a:gd name="T113" fmla="*/ 16 w 16"/>
                  <a:gd name="T114" fmla="*/ 26 h 2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" h="26">
                    <a:moveTo>
                      <a:pt x="0" y="26"/>
                    </a:moveTo>
                    <a:lnTo>
                      <a:pt x="1" y="23"/>
                    </a:lnTo>
                    <a:lnTo>
                      <a:pt x="2" y="19"/>
                    </a:lnTo>
                    <a:lnTo>
                      <a:pt x="3" y="16"/>
                    </a:lnTo>
                    <a:lnTo>
                      <a:pt x="5" y="13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10" y="4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5"/>
                    </a:lnTo>
                    <a:lnTo>
                      <a:pt x="12" y="6"/>
                    </a:lnTo>
                    <a:lnTo>
                      <a:pt x="11" y="8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7" y="13"/>
                    </a:lnTo>
                    <a:lnTo>
                      <a:pt x="7" y="15"/>
                    </a:lnTo>
                    <a:lnTo>
                      <a:pt x="6" y="16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1" y="26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82" name="Freeform 1696">
                <a:extLst>
                  <a:ext uri="{FF2B5EF4-FFF2-40B4-BE49-F238E27FC236}">
                    <a16:creationId xmlns:a16="http://schemas.microsoft.com/office/drawing/2014/main" id="{9E3C728C-3C5A-49A1-8947-545599277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" y="44"/>
                <a:ext cx="15" cy="28"/>
              </a:xfrm>
              <a:custGeom>
                <a:avLst/>
                <a:gdLst>
                  <a:gd name="T0" fmla="*/ 0 w 15"/>
                  <a:gd name="T1" fmla="*/ 28 h 28"/>
                  <a:gd name="T2" fmla="*/ 0 w 15"/>
                  <a:gd name="T3" fmla="*/ 27 h 28"/>
                  <a:gd name="T4" fmla="*/ 0 w 15"/>
                  <a:gd name="T5" fmla="*/ 27 h 28"/>
                  <a:gd name="T6" fmla="*/ 0 w 15"/>
                  <a:gd name="T7" fmla="*/ 27 h 28"/>
                  <a:gd name="T8" fmla="*/ 0 w 15"/>
                  <a:gd name="T9" fmla="*/ 26 h 28"/>
                  <a:gd name="T10" fmla="*/ 0 w 15"/>
                  <a:gd name="T11" fmla="*/ 26 h 28"/>
                  <a:gd name="T12" fmla="*/ 0 w 15"/>
                  <a:gd name="T13" fmla="*/ 25 h 28"/>
                  <a:gd name="T14" fmla="*/ 1 w 15"/>
                  <a:gd name="T15" fmla="*/ 24 h 28"/>
                  <a:gd name="T16" fmla="*/ 2 w 15"/>
                  <a:gd name="T17" fmla="*/ 22 h 28"/>
                  <a:gd name="T18" fmla="*/ 3 w 15"/>
                  <a:gd name="T19" fmla="*/ 20 h 28"/>
                  <a:gd name="T20" fmla="*/ 4 w 15"/>
                  <a:gd name="T21" fmla="*/ 17 h 28"/>
                  <a:gd name="T22" fmla="*/ 6 w 15"/>
                  <a:gd name="T23" fmla="*/ 13 h 28"/>
                  <a:gd name="T24" fmla="*/ 8 w 15"/>
                  <a:gd name="T25" fmla="*/ 8 h 28"/>
                  <a:gd name="T26" fmla="*/ 9 w 15"/>
                  <a:gd name="T27" fmla="*/ 7 h 28"/>
                  <a:gd name="T28" fmla="*/ 9 w 15"/>
                  <a:gd name="T29" fmla="*/ 7 h 28"/>
                  <a:gd name="T30" fmla="*/ 9 w 15"/>
                  <a:gd name="T31" fmla="*/ 7 h 28"/>
                  <a:gd name="T32" fmla="*/ 9 w 15"/>
                  <a:gd name="T33" fmla="*/ 6 h 28"/>
                  <a:gd name="T34" fmla="*/ 10 w 15"/>
                  <a:gd name="T35" fmla="*/ 5 h 28"/>
                  <a:gd name="T36" fmla="*/ 11 w 15"/>
                  <a:gd name="T37" fmla="*/ 5 h 28"/>
                  <a:gd name="T38" fmla="*/ 11 w 15"/>
                  <a:gd name="T39" fmla="*/ 4 h 28"/>
                  <a:gd name="T40" fmla="*/ 12 w 15"/>
                  <a:gd name="T41" fmla="*/ 3 h 28"/>
                  <a:gd name="T42" fmla="*/ 12 w 15"/>
                  <a:gd name="T43" fmla="*/ 3 h 28"/>
                  <a:gd name="T44" fmla="*/ 13 w 15"/>
                  <a:gd name="T45" fmla="*/ 2 h 28"/>
                  <a:gd name="T46" fmla="*/ 13 w 15"/>
                  <a:gd name="T47" fmla="*/ 1 h 28"/>
                  <a:gd name="T48" fmla="*/ 13 w 15"/>
                  <a:gd name="T49" fmla="*/ 0 h 28"/>
                  <a:gd name="T50" fmla="*/ 13 w 15"/>
                  <a:gd name="T51" fmla="*/ 0 h 28"/>
                  <a:gd name="T52" fmla="*/ 14 w 15"/>
                  <a:gd name="T53" fmla="*/ 0 h 28"/>
                  <a:gd name="T54" fmla="*/ 14 w 15"/>
                  <a:gd name="T55" fmla="*/ 0 h 28"/>
                  <a:gd name="T56" fmla="*/ 14 w 15"/>
                  <a:gd name="T57" fmla="*/ 0 h 28"/>
                  <a:gd name="T58" fmla="*/ 14 w 15"/>
                  <a:gd name="T59" fmla="*/ 0 h 28"/>
                  <a:gd name="T60" fmla="*/ 14 w 15"/>
                  <a:gd name="T61" fmla="*/ 1 h 28"/>
                  <a:gd name="T62" fmla="*/ 14 w 15"/>
                  <a:gd name="T63" fmla="*/ 1 h 28"/>
                  <a:gd name="T64" fmla="*/ 15 w 15"/>
                  <a:gd name="T65" fmla="*/ 1 h 28"/>
                  <a:gd name="T66" fmla="*/ 14 w 15"/>
                  <a:gd name="T67" fmla="*/ 1 h 28"/>
                  <a:gd name="T68" fmla="*/ 14 w 15"/>
                  <a:gd name="T69" fmla="*/ 1 h 28"/>
                  <a:gd name="T70" fmla="*/ 14 w 15"/>
                  <a:gd name="T71" fmla="*/ 2 h 28"/>
                  <a:gd name="T72" fmla="*/ 14 w 15"/>
                  <a:gd name="T73" fmla="*/ 2 h 28"/>
                  <a:gd name="T74" fmla="*/ 12 w 15"/>
                  <a:gd name="T75" fmla="*/ 5 h 28"/>
                  <a:gd name="T76" fmla="*/ 10 w 15"/>
                  <a:gd name="T77" fmla="*/ 8 h 28"/>
                  <a:gd name="T78" fmla="*/ 9 w 15"/>
                  <a:gd name="T79" fmla="*/ 11 h 28"/>
                  <a:gd name="T80" fmla="*/ 7 w 15"/>
                  <a:gd name="T81" fmla="*/ 14 h 28"/>
                  <a:gd name="T82" fmla="*/ 5 w 15"/>
                  <a:gd name="T83" fmla="*/ 17 h 28"/>
                  <a:gd name="T84" fmla="*/ 4 w 15"/>
                  <a:gd name="T85" fmla="*/ 21 h 28"/>
                  <a:gd name="T86" fmla="*/ 2 w 15"/>
                  <a:gd name="T87" fmla="*/ 24 h 28"/>
                  <a:gd name="T88" fmla="*/ 1 w 15"/>
                  <a:gd name="T89" fmla="*/ 28 h 28"/>
                  <a:gd name="T90" fmla="*/ 1 w 15"/>
                  <a:gd name="T91" fmla="*/ 28 h 28"/>
                  <a:gd name="T92" fmla="*/ 0 w 15"/>
                  <a:gd name="T93" fmla="*/ 28 h 28"/>
                  <a:gd name="T94" fmla="*/ 0 w 15"/>
                  <a:gd name="T95" fmla="*/ 28 h 28"/>
                  <a:gd name="T96" fmla="*/ 0 w 15"/>
                  <a:gd name="T97" fmla="*/ 28 h 2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5"/>
                  <a:gd name="T148" fmla="*/ 0 h 28"/>
                  <a:gd name="T149" fmla="*/ 15 w 15"/>
                  <a:gd name="T150" fmla="*/ 28 h 2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5" h="28">
                    <a:moveTo>
                      <a:pt x="0" y="28"/>
                    </a:move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2" y="22"/>
                    </a:lnTo>
                    <a:lnTo>
                      <a:pt x="3" y="20"/>
                    </a:lnTo>
                    <a:lnTo>
                      <a:pt x="4" y="17"/>
                    </a:lnTo>
                    <a:lnTo>
                      <a:pt x="6" y="13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2" y="3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2" y="5"/>
                    </a:lnTo>
                    <a:lnTo>
                      <a:pt x="10" y="8"/>
                    </a:lnTo>
                    <a:lnTo>
                      <a:pt x="9" y="11"/>
                    </a:lnTo>
                    <a:lnTo>
                      <a:pt x="7" y="14"/>
                    </a:lnTo>
                    <a:lnTo>
                      <a:pt x="5" y="17"/>
                    </a:lnTo>
                    <a:lnTo>
                      <a:pt x="4" y="21"/>
                    </a:lnTo>
                    <a:lnTo>
                      <a:pt x="2" y="24"/>
                    </a:lnTo>
                    <a:lnTo>
                      <a:pt x="1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83" name="Freeform 1697">
                <a:extLst>
                  <a:ext uri="{FF2B5EF4-FFF2-40B4-BE49-F238E27FC236}">
                    <a16:creationId xmlns:a16="http://schemas.microsoft.com/office/drawing/2014/main" id="{5D2B0587-932D-460A-8B1C-1A6CBD61F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" y="58"/>
                <a:ext cx="17" cy="10"/>
              </a:xfrm>
              <a:custGeom>
                <a:avLst/>
                <a:gdLst>
                  <a:gd name="T0" fmla="*/ 10 w 17"/>
                  <a:gd name="T1" fmla="*/ 10 h 10"/>
                  <a:gd name="T2" fmla="*/ 9 w 17"/>
                  <a:gd name="T3" fmla="*/ 9 h 10"/>
                  <a:gd name="T4" fmla="*/ 8 w 17"/>
                  <a:gd name="T5" fmla="*/ 8 h 10"/>
                  <a:gd name="T6" fmla="*/ 7 w 17"/>
                  <a:gd name="T7" fmla="*/ 8 h 10"/>
                  <a:gd name="T8" fmla="*/ 6 w 17"/>
                  <a:gd name="T9" fmla="*/ 7 h 10"/>
                  <a:gd name="T10" fmla="*/ 4 w 17"/>
                  <a:gd name="T11" fmla="*/ 6 h 10"/>
                  <a:gd name="T12" fmla="*/ 2 w 17"/>
                  <a:gd name="T13" fmla="*/ 5 h 10"/>
                  <a:gd name="T14" fmla="*/ 1 w 17"/>
                  <a:gd name="T15" fmla="*/ 4 h 10"/>
                  <a:gd name="T16" fmla="*/ 0 w 17"/>
                  <a:gd name="T17" fmla="*/ 3 h 10"/>
                  <a:gd name="T18" fmla="*/ 0 w 17"/>
                  <a:gd name="T19" fmla="*/ 2 h 10"/>
                  <a:gd name="T20" fmla="*/ 1 w 17"/>
                  <a:gd name="T21" fmla="*/ 1 h 10"/>
                  <a:gd name="T22" fmla="*/ 2 w 17"/>
                  <a:gd name="T23" fmla="*/ 0 h 10"/>
                  <a:gd name="T24" fmla="*/ 3 w 17"/>
                  <a:gd name="T25" fmla="*/ 0 h 10"/>
                  <a:gd name="T26" fmla="*/ 5 w 17"/>
                  <a:gd name="T27" fmla="*/ 1 h 10"/>
                  <a:gd name="T28" fmla="*/ 7 w 17"/>
                  <a:gd name="T29" fmla="*/ 2 h 10"/>
                  <a:gd name="T30" fmla="*/ 8 w 17"/>
                  <a:gd name="T31" fmla="*/ 3 h 10"/>
                  <a:gd name="T32" fmla="*/ 10 w 17"/>
                  <a:gd name="T33" fmla="*/ 4 h 10"/>
                  <a:gd name="T34" fmla="*/ 12 w 17"/>
                  <a:gd name="T35" fmla="*/ 6 h 10"/>
                  <a:gd name="T36" fmla="*/ 14 w 17"/>
                  <a:gd name="T37" fmla="*/ 7 h 10"/>
                  <a:gd name="T38" fmla="*/ 16 w 17"/>
                  <a:gd name="T39" fmla="*/ 8 h 10"/>
                  <a:gd name="T40" fmla="*/ 17 w 17"/>
                  <a:gd name="T41" fmla="*/ 9 h 10"/>
                  <a:gd name="T42" fmla="*/ 17 w 17"/>
                  <a:gd name="T43" fmla="*/ 9 h 10"/>
                  <a:gd name="T44" fmla="*/ 17 w 17"/>
                  <a:gd name="T45" fmla="*/ 9 h 10"/>
                  <a:gd name="T46" fmla="*/ 17 w 17"/>
                  <a:gd name="T47" fmla="*/ 9 h 10"/>
                  <a:gd name="T48" fmla="*/ 17 w 17"/>
                  <a:gd name="T49" fmla="*/ 10 h 10"/>
                  <a:gd name="T50" fmla="*/ 16 w 17"/>
                  <a:gd name="T51" fmla="*/ 10 h 10"/>
                  <a:gd name="T52" fmla="*/ 15 w 17"/>
                  <a:gd name="T53" fmla="*/ 10 h 10"/>
                  <a:gd name="T54" fmla="*/ 14 w 17"/>
                  <a:gd name="T55" fmla="*/ 10 h 10"/>
                  <a:gd name="T56" fmla="*/ 13 w 17"/>
                  <a:gd name="T57" fmla="*/ 10 h 10"/>
                  <a:gd name="T58" fmla="*/ 12 w 17"/>
                  <a:gd name="T59" fmla="*/ 10 h 10"/>
                  <a:gd name="T60" fmla="*/ 11 w 17"/>
                  <a:gd name="T61" fmla="*/ 10 h 10"/>
                  <a:gd name="T62" fmla="*/ 11 w 17"/>
                  <a:gd name="T63" fmla="*/ 10 h 10"/>
                  <a:gd name="T64" fmla="*/ 10 w 17"/>
                  <a:gd name="T65" fmla="*/ 10 h 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"/>
                  <a:gd name="T100" fmla="*/ 0 h 10"/>
                  <a:gd name="T101" fmla="*/ 17 w 17"/>
                  <a:gd name="T102" fmla="*/ 10 h 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" h="10">
                    <a:moveTo>
                      <a:pt x="10" y="10"/>
                    </a:moveTo>
                    <a:lnTo>
                      <a:pt x="9" y="9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4" y="6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14" y="7"/>
                    </a:lnTo>
                    <a:lnTo>
                      <a:pt x="16" y="8"/>
                    </a:lnTo>
                    <a:lnTo>
                      <a:pt x="17" y="9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66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84" name="Freeform 1698">
                <a:extLst>
                  <a:ext uri="{FF2B5EF4-FFF2-40B4-BE49-F238E27FC236}">
                    <a16:creationId xmlns:a16="http://schemas.microsoft.com/office/drawing/2014/main" id="{C9F4AC5F-C015-496A-B07F-4D3C0AB96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" y="57"/>
                <a:ext cx="13" cy="8"/>
              </a:xfrm>
              <a:custGeom>
                <a:avLst/>
                <a:gdLst>
                  <a:gd name="T0" fmla="*/ 11 w 13"/>
                  <a:gd name="T1" fmla="*/ 8 h 8"/>
                  <a:gd name="T2" fmla="*/ 10 w 13"/>
                  <a:gd name="T3" fmla="*/ 7 h 8"/>
                  <a:gd name="T4" fmla="*/ 8 w 13"/>
                  <a:gd name="T5" fmla="*/ 6 h 8"/>
                  <a:gd name="T6" fmla="*/ 6 w 13"/>
                  <a:gd name="T7" fmla="*/ 5 h 8"/>
                  <a:gd name="T8" fmla="*/ 5 w 13"/>
                  <a:gd name="T9" fmla="*/ 4 h 8"/>
                  <a:gd name="T10" fmla="*/ 3 w 13"/>
                  <a:gd name="T11" fmla="*/ 3 h 8"/>
                  <a:gd name="T12" fmla="*/ 1 w 13"/>
                  <a:gd name="T13" fmla="*/ 2 h 8"/>
                  <a:gd name="T14" fmla="*/ 0 w 13"/>
                  <a:gd name="T15" fmla="*/ 1 h 8"/>
                  <a:gd name="T16" fmla="*/ 0 w 13"/>
                  <a:gd name="T17" fmla="*/ 0 h 8"/>
                  <a:gd name="T18" fmla="*/ 2 w 13"/>
                  <a:gd name="T19" fmla="*/ 0 h 8"/>
                  <a:gd name="T20" fmla="*/ 4 w 13"/>
                  <a:gd name="T21" fmla="*/ 0 h 8"/>
                  <a:gd name="T22" fmla="*/ 6 w 13"/>
                  <a:gd name="T23" fmla="*/ 0 h 8"/>
                  <a:gd name="T24" fmla="*/ 7 w 13"/>
                  <a:gd name="T25" fmla="*/ 0 h 8"/>
                  <a:gd name="T26" fmla="*/ 8 w 13"/>
                  <a:gd name="T27" fmla="*/ 1 h 8"/>
                  <a:gd name="T28" fmla="*/ 10 w 13"/>
                  <a:gd name="T29" fmla="*/ 2 h 8"/>
                  <a:gd name="T30" fmla="*/ 11 w 13"/>
                  <a:gd name="T31" fmla="*/ 3 h 8"/>
                  <a:gd name="T32" fmla="*/ 13 w 13"/>
                  <a:gd name="T33" fmla="*/ 5 h 8"/>
                  <a:gd name="T34" fmla="*/ 13 w 13"/>
                  <a:gd name="T35" fmla="*/ 5 h 8"/>
                  <a:gd name="T36" fmla="*/ 12 w 13"/>
                  <a:gd name="T37" fmla="*/ 5 h 8"/>
                  <a:gd name="T38" fmla="*/ 12 w 13"/>
                  <a:gd name="T39" fmla="*/ 6 h 8"/>
                  <a:gd name="T40" fmla="*/ 11 w 13"/>
                  <a:gd name="T41" fmla="*/ 6 h 8"/>
                  <a:gd name="T42" fmla="*/ 11 w 13"/>
                  <a:gd name="T43" fmla="*/ 7 h 8"/>
                  <a:gd name="T44" fmla="*/ 11 w 13"/>
                  <a:gd name="T45" fmla="*/ 7 h 8"/>
                  <a:gd name="T46" fmla="*/ 11 w 13"/>
                  <a:gd name="T47" fmla="*/ 8 h 8"/>
                  <a:gd name="T48" fmla="*/ 11 w 13"/>
                  <a:gd name="T49" fmla="*/ 8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3"/>
                  <a:gd name="T76" fmla="*/ 0 h 8"/>
                  <a:gd name="T77" fmla="*/ 13 w 13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3" h="8">
                    <a:moveTo>
                      <a:pt x="11" y="8"/>
                    </a:moveTo>
                    <a:lnTo>
                      <a:pt x="10" y="7"/>
                    </a:lnTo>
                    <a:lnTo>
                      <a:pt x="8" y="6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66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85" name="Freeform 1699">
                <a:extLst>
                  <a:ext uri="{FF2B5EF4-FFF2-40B4-BE49-F238E27FC236}">
                    <a16:creationId xmlns:a16="http://schemas.microsoft.com/office/drawing/2014/main" id="{4C2EFCE2-3F9C-4F9A-B1F0-70BD67D38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5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1 h 1"/>
                  <a:gd name="T4" fmla="*/ 0 w 3"/>
                  <a:gd name="T5" fmla="*/ 1 h 1"/>
                  <a:gd name="T6" fmla="*/ 0 w 3"/>
                  <a:gd name="T7" fmla="*/ 1 h 1"/>
                  <a:gd name="T8" fmla="*/ 0 w 3"/>
                  <a:gd name="T9" fmla="*/ 1 h 1"/>
                  <a:gd name="T10" fmla="*/ 0 w 3"/>
                  <a:gd name="T11" fmla="*/ 1 h 1"/>
                  <a:gd name="T12" fmla="*/ 1 w 3"/>
                  <a:gd name="T13" fmla="*/ 0 h 1"/>
                  <a:gd name="T14" fmla="*/ 2 w 3"/>
                  <a:gd name="T15" fmla="*/ 0 h 1"/>
                  <a:gd name="T16" fmla="*/ 3 w 3"/>
                  <a:gd name="T17" fmla="*/ 1 h 1"/>
                  <a:gd name="T18" fmla="*/ 3 w 3"/>
                  <a:gd name="T19" fmla="*/ 1 h 1"/>
                  <a:gd name="T20" fmla="*/ 2 w 3"/>
                  <a:gd name="T21" fmla="*/ 1 h 1"/>
                  <a:gd name="T22" fmla="*/ 1 w 3"/>
                  <a:gd name="T23" fmla="*/ 1 h 1"/>
                  <a:gd name="T24" fmla="*/ 0 w 3"/>
                  <a:gd name="T25" fmla="*/ 1 h 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1"/>
                  <a:gd name="T41" fmla="*/ 3 w 3"/>
                  <a:gd name="T42" fmla="*/ 1 h 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86" name="Freeform 1700">
                <a:extLst>
                  <a:ext uri="{FF2B5EF4-FFF2-40B4-BE49-F238E27FC236}">
                    <a16:creationId xmlns:a16="http://schemas.microsoft.com/office/drawing/2014/main" id="{04294814-A6CC-408C-A6E1-836D48396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" y="57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1 w 2"/>
                  <a:gd name="T11" fmla="*/ 1 h 1"/>
                  <a:gd name="T12" fmla="*/ 1 w 2"/>
                  <a:gd name="T13" fmla="*/ 0 h 1"/>
                  <a:gd name="T14" fmla="*/ 1 w 2"/>
                  <a:gd name="T15" fmla="*/ 0 h 1"/>
                  <a:gd name="T16" fmla="*/ 2 w 2"/>
                  <a:gd name="T17" fmla="*/ 0 h 1"/>
                  <a:gd name="T18" fmla="*/ 2 w 2"/>
                  <a:gd name="T19" fmla="*/ 0 h 1"/>
                  <a:gd name="T20" fmla="*/ 2 w 2"/>
                  <a:gd name="T21" fmla="*/ 0 h 1"/>
                  <a:gd name="T22" fmla="*/ 2 w 2"/>
                  <a:gd name="T23" fmla="*/ 0 h 1"/>
                  <a:gd name="T24" fmla="*/ 2 w 2"/>
                  <a:gd name="T25" fmla="*/ 0 h 1"/>
                  <a:gd name="T26" fmla="*/ 2 w 2"/>
                  <a:gd name="T27" fmla="*/ 1 h 1"/>
                  <a:gd name="T28" fmla="*/ 1 w 2"/>
                  <a:gd name="T29" fmla="*/ 1 h 1"/>
                  <a:gd name="T30" fmla="*/ 1 w 2"/>
                  <a:gd name="T31" fmla="*/ 1 h 1"/>
                  <a:gd name="T32" fmla="*/ 0 w 2"/>
                  <a:gd name="T33" fmla="*/ 1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"/>
                  <a:gd name="T52" fmla="*/ 0 h 1"/>
                  <a:gd name="T53" fmla="*/ 2 w 2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87" name="Freeform 1701">
                <a:extLst>
                  <a:ext uri="{FF2B5EF4-FFF2-40B4-BE49-F238E27FC236}">
                    <a16:creationId xmlns:a16="http://schemas.microsoft.com/office/drawing/2014/main" id="{4936320C-EB02-4F51-BFFE-3D3C05928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" y="47"/>
                <a:ext cx="13" cy="10"/>
              </a:xfrm>
              <a:custGeom>
                <a:avLst/>
                <a:gdLst>
                  <a:gd name="T0" fmla="*/ 8 w 13"/>
                  <a:gd name="T1" fmla="*/ 10 h 10"/>
                  <a:gd name="T2" fmla="*/ 7 w 13"/>
                  <a:gd name="T3" fmla="*/ 10 h 10"/>
                  <a:gd name="T4" fmla="*/ 7 w 13"/>
                  <a:gd name="T5" fmla="*/ 10 h 10"/>
                  <a:gd name="T6" fmla="*/ 7 w 13"/>
                  <a:gd name="T7" fmla="*/ 10 h 10"/>
                  <a:gd name="T8" fmla="*/ 7 w 13"/>
                  <a:gd name="T9" fmla="*/ 9 h 10"/>
                  <a:gd name="T10" fmla="*/ 6 w 13"/>
                  <a:gd name="T11" fmla="*/ 9 h 10"/>
                  <a:gd name="T12" fmla="*/ 6 w 13"/>
                  <a:gd name="T13" fmla="*/ 9 h 10"/>
                  <a:gd name="T14" fmla="*/ 6 w 13"/>
                  <a:gd name="T15" fmla="*/ 9 h 10"/>
                  <a:gd name="T16" fmla="*/ 5 w 13"/>
                  <a:gd name="T17" fmla="*/ 9 h 10"/>
                  <a:gd name="T18" fmla="*/ 4 w 13"/>
                  <a:gd name="T19" fmla="*/ 8 h 10"/>
                  <a:gd name="T20" fmla="*/ 2 w 13"/>
                  <a:gd name="T21" fmla="*/ 7 h 10"/>
                  <a:gd name="T22" fmla="*/ 1 w 13"/>
                  <a:gd name="T23" fmla="*/ 6 h 10"/>
                  <a:gd name="T24" fmla="*/ 1 w 13"/>
                  <a:gd name="T25" fmla="*/ 6 h 10"/>
                  <a:gd name="T26" fmla="*/ 1 w 13"/>
                  <a:gd name="T27" fmla="*/ 6 h 10"/>
                  <a:gd name="T28" fmla="*/ 1 w 13"/>
                  <a:gd name="T29" fmla="*/ 6 h 10"/>
                  <a:gd name="T30" fmla="*/ 0 w 13"/>
                  <a:gd name="T31" fmla="*/ 6 h 10"/>
                  <a:gd name="T32" fmla="*/ 1 w 13"/>
                  <a:gd name="T33" fmla="*/ 4 h 10"/>
                  <a:gd name="T34" fmla="*/ 2 w 13"/>
                  <a:gd name="T35" fmla="*/ 2 h 10"/>
                  <a:gd name="T36" fmla="*/ 2 w 13"/>
                  <a:gd name="T37" fmla="*/ 0 h 10"/>
                  <a:gd name="T38" fmla="*/ 3 w 13"/>
                  <a:gd name="T39" fmla="*/ 0 h 10"/>
                  <a:gd name="T40" fmla="*/ 4 w 13"/>
                  <a:gd name="T41" fmla="*/ 2 h 10"/>
                  <a:gd name="T42" fmla="*/ 6 w 13"/>
                  <a:gd name="T43" fmla="*/ 3 h 10"/>
                  <a:gd name="T44" fmla="*/ 8 w 13"/>
                  <a:gd name="T45" fmla="*/ 4 h 10"/>
                  <a:gd name="T46" fmla="*/ 11 w 13"/>
                  <a:gd name="T47" fmla="*/ 4 h 10"/>
                  <a:gd name="T48" fmla="*/ 13 w 13"/>
                  <a:gd name="T49" fmla="*/ 4 h 10"/>
                  <a:gd name="T50" fmla="*/ 12 w 13"/>
                  <a:gd name="T51" fmla="*/ 4 h 10"/>
                  <a:gd name="T52" fmla="*/ 12 w 13"/>
                  <a:gd name="T53" fmla="*/ 5 h 10"/>
                  <a:gd name="T54" fmla="*/ 11 w 13"/>
                  <a:gd name="T55" fmla="*/ 5 h 10"/>
                  <a:gd name="T56" fmla="*/ 10 w 13"/>
                  <a:gd name="T57" fmla="*/ 5 h 10"/>
                  <a:gd name="T58" fmla="*/ 9 w 13"/>
                  <a:gd name="T59" fmla="*/ 5 h 10"/>
                  <a:gd name="T60" fmla="*/ 8 w 13"/>
                  <a:gd name="T61" fmla="*/ 5 h 10"/>
                  <a:gd name="T62" fmla="*/ 9 w 13"/>
                  <a:gd name="T63" fmla="*/ 5 h 10"/>
                  <a:gd name="T64" fmla="*/ 10 w 13"/>
                  <a:gd name="T65" fmla="*/ 6 h 10"/>
                  <a:gd name="T66" fmla="*/ 11 w 13"/>
                  <a:gd name="T67" fmla="*/ 6 h 10"/>
                  <a:gd name="T68" fmla="*/ 11 w 13"/>
                  <a:gd name="T69" fmla="*/ 6 h 10"/>
                  <a:gd name="T70" fmla="*/ 11 w 13"/>
                  <a:gd name="T71" fmla="*/ 6 h 10"/>
                  <a:gd name="T72" fmla="*/ 11 w 13"/>
                  <a:gd name="T73" fmla="*/ 6 h 10"/>
                  <a:gd name="T74" fmla="*/ 9 w 13"/>
                  <a:gd name="T75" fmla="*/ 6 h 10"/>
                  <a:gd name="T76" fmla="*/ 8 w 13"/>
                  <a:gd name="T77" fmla="*/ 6 h 10"/>
                  <a:gd name="T78" fmla="*/ 6 w 13"/>
                  <a:gd name="T79" fmla="*/ 6 h 10"/>
                  <a:gd name="T80" fmla="*/ 6 w 13"/>
                  <a:gd name="T81" fmla="*/ 6 h 10"/>
                  <a:gd name="T82" fmla="*/ 7 w 13"/>
                  <a:gd name="T83" fmla="*/ 7 h 10"/>
                  <a:gd name="T84" fmla="*/ 9 w 13"/>
                  <a:gd name="T85" fmla="*/ 7 h 10"/>
                  <a:gd name="T86" fmla="*/ 10 w 13"/>
                  <a:gd name="T87" fmla="*/ 7 h 10"/>
                  <a:gd name="T88" fmla="*/ 11 w 13"/>
                  <a:gd name="T89" fmla="*/ 8 h 10"/>
                  <a:gd name="T90" fmla="*/ 11 w 13"/>
                  <a:gd name="T91" fmla="*/ 8 h 10"/>
                  <a:gd name="T92" fmla="*/ 10 w 13"/>
                  <a:gd name="T93" fmla="*/ 8 h 10"/>
                  <a:gd name="T94" fmla="*/ 8 w 13"/>
                  <a:gd name="T95" fmla="*/ 8 h 10"/>
                  <a:gd name="T96" fmla="*/ 7 w 13"/>
                  <a:gd name="T97" fmla="*/ 9 h 10"/>
                  <a:gd name="T98" fmla="*/ 9 w 13"/>
                  <a:gd name="T99" fmla="*/ 9 h 10"/>
                  <a:gd name="T100" fmla="*/ 10 w 13"/>
                  <a:gd name="T101" fmla="*/ 9 h 10"/>
                  <a:gd name="T102" fmla="*/ 9 w 13"/>
                  <a:gd name="T103" fmla="*/ 10 h 10"/>
                  <a:gd name="T104" fmla="*/ 9 w 13"/>
                  <a:gd name="T105" fmla="*/ 10 h 10"/>
                  <a:gd name="T106" fmla="*/ 9 w 13"/>
                  <a:gd name="T107" fmla="*/ 10 h 10"/>
                  <a:gd name="T108" fmla="*/ 9 w 13"/>
                  <a:gd name="T109" fmla="*/ 10 h 10"/>
                  <a:gd name="T110" fmla="*/ 9 w 13"/>
                  <a:gd name="T111" fmla="*/ 10 h 10"/>
                  <a:gd name="T112" fmla="*/ 9 w 13"/>
                  <a:gd name="T113" fmla="*/ 10 h 10"/>
                  <a:gd name="T114" fmla="*/ 8 w 13"/>
                  <a:gd name="T115" fmla="*/ 10 h 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"/>
                  <a:gd name="T175" fmla="*/ 0 h 10"/>
                  <a:gd name="T176" fmla="*/ 13 w 13"/>
                  <a:gd name="T177" fmla="*/ 10 h 1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" h="10">
                    <a:moveTo>
                      <a:pt x="8" y="10"/>
                    </a:moveTo>
                    <a:lnTo>
                      <a:pt x="8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88" name="Freeform 1702">
                <a:extLst>
                  <a:ext uri="{FF2B5EF4-FFF2-40B4-BE49-F238E27FC236}">
                    <a16:creationId xmlns:a16="http://schemas.microsoft.com/office/drawing/2014/main" id="{47EE280E-C631-4776-AAA1-9E0B1698FE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" y="47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0 w 3"/>
                  <a:gd name="T3" fmla="*/ 3 h 4"/>
                  <a:gd name="T4" fmla="*/ 0 w 3"/>
                  <a:gd name="T5" fmla="*/ 2 h 4"/>
                  <a:gd name="T6" fmla="*/ 0 w 3"/>
                  <a:gd name="T7" fmla="*/ 1 h 4"/>
                  <a:gd name="T8" fmla="*/ 0 w 3"/>
                  <a:gd name="T9" fmla="*/ 0 h 4"/>
                  <a:gd name="T10" fmla="*/ 1 w 3"/>
                  <a:gd name="T11" fmla="*/ 0 h 4"/>
                  <a:gd name="T12" fmla="*/ 1 w 3"/>
                  <a:gd name="T13" fmla="*/ 0 h 4"/>
                  <a:gd name="T14" fmla="*/ 2 w 3"/>
                  <a:gd name="T15" fmla="*/ 0 h 4"/>
                  <a:gd name="T16" fmla="*/ 3 w 3"/>
                  <a:gd name="T17" fmla="*/ 0 h 4"/>
                  <a:gd name="T18" fmla="*/ 2 w 3"/>
                  <a:gd name="T19" fmla="*/ 1 h 4"/>
                  <a:gd name="T20" fmla="*/ 2 w 3"/>
                  <a:gd name="T21" fmla="*/ 2 h 4"/>
                  <a:gd name="T22" fmla="*/ 2 w 3"/>
                  <a:gd name="T23" fmla="*/ 3 h 4"/>
                  <a:gd name="T24" fmla="*/ 1 w 3"/>
                  <a:gd name="T25" fmla="*/ 4 h 4"/>
                  <a:gd name="T26" fmla="*/ 1 w 3"/>
                  <a:gd name="T27" fmla="*/ 4 h 4"/>
                  <a:gd name="T28" fmla="*/ 1 w 3"/>
                  <a:gd name="T29" fmla="*/ 4 h 4"/>
                  <a:gd name="T30" fmla="*/ 1 w 3"/>
                  <a:gd name="T31" fmla="*/ 4 h 4"/>
                  <a:gd name="T32" fmla="*/ 1 w 3"/>
                  <a:gd name="T33" fmla="*/ 4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1" y="4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89" name="Freeform 1703">
                <a:extLst>
                  <a:ext uri="{FF2B5EF4-FFF2-40B4-BE49-F238E27FC236}">
                    <a16:creationId xmlns:a16="http://schemas.microsoft.com/office/drawing/2014/main" id="{49559E78-5866-44C4-8423-C857A6469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" y="49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0 h 1"/>
                  <a:gd name="T14" fmla="*/ 0 w 2"/>
                  <a:gd name="T15" fmla="*/ 0 h 1"/>
                  <a:gd name="T16" fmla="*/ 1 w 2"/>
                  <a:gd name="T17" fmla="*/ 0 h 1"/>
                  <a:gd name="T18" fmla="*/ 1 w 2"/>
                  <a:gd name="T19" fmla="*/ 0 h 1"/>
                  <a:gd name="T20" fmla="*/ 1 w 2"/>
                  <a:gd name="T21" fmla="*/ 1 h 1"/>
                  <a:gd name="T22" fmla="*/ 1 w 2"/>
                  <a:gd name="T23" fmla="*/ 1 h 1"/>
                  <a:gd name="T24" fmla="*/ 2 w 2"/>
                  <a:gd name="T25" fmla="*/ 1 h 1"/>
                  <a:gd name="T26" fmla="*/ 1 w 2"/>
                  <a:gd name="T27" fmla="*/ 1 h 1"/>
                  <a:gd name="T28" fmla="*/ 1 w 2"/>
                  <a:gd name="T29" fmla="*/ 1 h 1"/>
                  <a:gd name="T30" fmla="*/ 1 w 2"/>
                  <a:gd name="T31" fmla="*/ 1 h 1"/>
                  <a:gd name="T32" fmla="*/ 1 w 2"/>
                  <a:gd name="T33" fmla="*/ 1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"/>
                  <a:gd name="T52" fmla="*/ 0 h 1"/>
                  <a:gd name="T53" fmla="*/ 2 w 2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6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90" name="Freeform 1704">
                <a:extLst>
                  <a:ext uri="{FF2B5EF4-FFF2-40B4-BE49-F238E27FC236}">
                    <a16:creationId xmlns:a16="http://schemas.microsoft.com/office/drawing/2014/main" id="{7A999FD8-EA87-4CD1-8C9F-839A2EF4C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" y="31"/>
                <a:ext cx="20" cy="19"/>
              </a:xfrm>
              <a:custGeom>
                <a:avLst/>
                <a:gdLst>
                  <a:gd name="T0" fmla="*/ 4 w 20"/>
                  <a:gd name="T1" fmla="*/ 19 h 19"/>
                  <a:gd name="T2" fmla="*/ 4 w 20"/>
                  <a:gd name="T3" fmla="*/ 19 h 19"/>
                  <a:gd name="T4" fmla="*/ 3 w 20"/>
                  <a:gd name="T5" fmla="*/ 18 h 19"/>
                  <a:gd name="T6" fmla="*/ 2 w 20"/>
                  <a:gd name="T7" fmla="*/ 18 h 19"/>
                  <a:gd name="T8" fmla="*/ 1 w 20"/>
                  <a:gd name="T9" fmla="*/ 17 h 19"/>
                  <a:gd name="T10" fmla="*/ 1 w 20"/>
                  <a:gd name="T11" fmla="*/ 17 h 19"/>
                  <a:gd name="T12" fmla="*/ 0 w 20"/>
                  <a:gd name="T13" fmla="*/ 16 h 19"/>
                  <a:gd name="T14" fmla="*/ 0 w 20"/>
                  <a:gd name="T15" fmla="*/ 16 h 19"/>
                  <a:gd name="T16" fmla="*/ 0 w 20"/>
                  <a:gd name="T17" fmla="*/ 15 h 19"/>
                  <a:gd name="T18" fmla="*/ 0 w 20"/>
                  <a:gd name="T19" fmla="*/ 15 h 19"/>
                  <a:gd name="T20" fmla="*/ 0 w 20"/>
                  <a:gd name="T21" fmla="*/ 15 h 19"/>
                  <a:gd name="T22" fmla="*/ 0 w 20"/>
                  <a:gd name="T23" fmla="*/ 15 h 19"/>
                  <a:gd name="T24" fmla="*/ 0 w 20"/>
                  <a:gd name="T25" fmla="*/ 15 h 19"/>
                  <a:gd name="T26" fmla="*/ 0 w 20"/>
                  <a:gd name="T27" fmla="*/ 13 h 19"/>
                  <a:gd name="T28" fmla="*/ 1 w 20"/>
                  <a:gd name="T29" fmla="*/ 11 h 19"/>
                  <a:gd name="T30" fmla="*/ 2 w 20"/>
                  <a:gd name="T31" fmla="*/ 9 h 19"/>
                  <a:gd name="T32" fmla="*/ 3 w 20"/>
                  <a:gd name="T33" fmla="*/ 7 h 19"/>
                  <a:gd name="T34" fmla="*/ 4 w 20"/>
                  <a:gd name="T35" fmla="*/ 5 h 19"/>
                  <a:gd name="T36" fmla="*/ 5 w 20"/>
                  <a:gd name="T37" fmla="*/ 3 h 19"/>
                  <a:gd name="T38" fmla="*/ 6 w 20"/>
                  <a:gd name="T39" fmla="*/ 1 h 19"/>
                  <a:gd name="T40" fmla="*/ 8 w 20"/>
                  <a:gd name="T41" fmla="*/ 0 h 19"/>
                  <a:gd name="T42" fmla="*/ 10 w 20"/>
                  <a:gd name="T43" fmla="*/ 0 h 19"/>
                  <a:gd name="T44" fmla="*/ 12 w 20"/>
                  <a:gd name="T45" fmla="*/ 0 h 19"/>
                  <a:gd name="T46" fmla="*/ 13 w 20"/>
                  <a:gd name="T47" fmla="*/ 0 h 19"/>
                  <a:gd name="T48" fmla="*/ 14 w 20"/>
                  <a:gd name="T49" fmla="*/ 0 h 19"/>
                  <a:gd name="T50" fmla="*/ 15 w 20"/>
                  <a:gd name="T51" fmla="*/ 1 h 19"/>
                  <a:gd name="T52" fmla="*/ 16 w 20"/>
                  <a:gd name="T53" fmla="*/ 2 h 19"/>
                  <a:gd name="T54" fmla="*/ 18 w 20"/>
                  <a:gd name="T55" fmla="*/ 3 h 19"/>
                  <a:gd name="T56" fmla="*/ 20 w 20"/>
                  <a:gd name="T57" fmla="*/ 4 h 19"/>
                  <a:gd name="T58" fmla="*/ 19 w 20"/>
                  <a:gd name="T59" fmla="*/ 4 h 19"/>
                  <a:gd name="T60" fmla="*/ 19 w 20"/>
                  <a:gd name="T61" fmla="*/ 5 h 19"/>
                  <a:gd name="T62" fmla="*/ 19 w 20"/>
                  <a:gd name="T63" fmla="*/ 5 h 19"/>
                  <a:gd name="T64" fmla="*/ 19 w 20"/>
                  <a:gd name="T65" fmla="*/ 5 h 19"/>
                  <a:gd name="T66" fmla="*/ 18 w 20"/>
                  <a:gd name="T67" fmla="*/ 5 h 19"/>
                  <a:gd name="T68" fmla="*/ 18 w 20"/>
                  <a:gd name="T69" fmla="*/ 5 h 19"/>
                  <a:gd name="T70" fmla="*/ 17 w 20"/>
                  <a:gd name="T71" fmla="*/ 5 h 19"/>
                  <a:gd name="T72" fmla="*/ 16 w 20"/>
                  <a:gd name="T73" fmla="*/ 5 h 19"/>
                  <a:gd name="T74" fmla="*/ 16 w 20"/>
                  <a:gd name="T75" fmla="*/ 6 h 19"/>
                  <a:gd name="T76" fmla="*/ 16 w 20"/>
                  <a:gd name="T77" fmla="*/ 7 h 19"/>
                  <a:gd name="T78" fmla="*/ 16 w 20"/>
                  <a:gd name="T79" fmla="*/ 8 h 19"/>
                  <a:gd name="T80" fmla="*/ 15 w 20"/>
                  <a:gd name="T81" fmla="*/ 9 h 19"/>
                  <a:gd name="T82" fmla="*/ 15 w 20"/>
                  <a:gd name="T83" fmla="*/ 9 h 19"/>
                  <a:gd name="T84" fmla="*/ 15 w 20"/>
                  <a:gd name="T85" fmla="*/ 10 h 19"/>
                  <a:gd name="T86" fmla="*/ 14 w 20"/>
                  <a:gd name="T87" fmla="*/ 10 h 19"/>
                  <a:gd name="T88" fmla="*/ 14 w 20"/>
                  <a:gd name="T89" fmla="*/ 10 h 19"/>
                  <a:gd name="T90" fmla="*/ 13 w 20"/>
                  <a:gd name="T91" fmla="*/ 11 h 19"/>
                  <a:gd name="T92" fmla="*/ 13 w 20"/>
                  <a:gd name="T93" fmla="*/ 13 h 19"/>
                  <a:gd name="T94" fmla="*/ 12 w 20"/>
                  <a:gd name="T95" fmla="*/ 14 h 19"/>
                  <a:gd name="T96" fmla="*/ 12 w 20"/>
                  <a:gd name="T97" fmla="*/ 15 h 19"/>
                  <a:gd name="T98" fmla="*/ 11 w 20"/>
                  <a:gd name="T99" fmla="*/ 16 h 19"/>
                  <a:gd name="T100" fmla="*/ 10 w 20"/>
                  <a:gd name="T101" fmla="*/ 18 h 19"/>
                  <a:gd name="T102" fmla="*/ 9 w 20"/>
                  <a:gd name="T103" fmla="*/ 18 h 19"/>
                  <a:gd name="T104" fmla="*/ 7 w 20"/>
                  <a:gd name="T105" fmla="*/ 19 h 19"/>
                  <a:gd name="T106" fmla="*/ 6 w 20"/>
                  <a:gd name="T107" fmla="*/ 19 h 19"/>
                  <a:gd name="T108" fmla="*/ 6 w 20"/>
                  <a:gd name="T109" fmla="*/ 19 h 19"/>
                  <a:gd name="T110" fmla="*/ 5 w 20"/>
                  <a:gd name="T111" fmla="*/ 19 h 19"/>
                  <a:gd name="T112" fmla="*/ 4 w 20"/>
                  <a:gd name="T113" fmla="*/ 19 h 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"/>
                  <a:gd name="T172" fmla="*/ 0 h 19"/>
                  <a:gd name="T173" fmla="*/ 20 w 20"/>
                  <a:gd name="T174" fmla="*/ 19 h 1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" h="19">
                    <a:moveTo>
                      <a:pt x="4" y="19"/>
                    </a:moveTo>
                    <a:lnTo>
                      <a:pt x="4" y="19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1" y="17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1"/>
                    </a:lnTo>
                    <a:lnTo>
                      <a:pt x="16" y="2"/>
                    </a:lnTo>
                    <a:lnTo>
                      <a:pt x="18" y="3"/>
                    </a:lnTo>
                    <a:lnTo>
                      <a:pt x="20" y="4"/>
                    </a:lnTo>
                    <a:lnTo>
                      <a:pt x="19" y="4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2" y="14"/>
                    </a:lnTo>
                    <a:lnTo>
                      <a:pt x="12" y="15"/>
                    </a:lnTo>
                    <a:lnTo>
                      <a:pt x="11" y="16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7" y="19"/>
                    </a:lnTo>
                    <a:lnTo>
                      <a:pt x="6" y="19"/>
                    </a:lnTo>
                    <a:lnTo>
                      <a:pt x="5" y="19"/>
                    </a:lnTo>
                    <a:lnTo>
                      <a:pt x="4" y="19"/>
                    </a:lnTo>
                    <a:close/>
                  </a:path>
                </a:pathLst>
              </a:custGeom>
              <a:solidFill>
                <a:srgbClr val="F2D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91" name="Freeform 1705">
                <a:extLst>
                  <a:ext uri="{FF2B5EF4-FFF2-40B4-BE49-F238E27FC236}">
                    <a16:creationId xmlns:a16="http://schemas.microsoft.com/office/drawing/2014/main" id="{BDF39B6B-A278-4F77-A5E4-7F2CCA3DB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39"/>
                <a:ext cx="4" cy="6"/>
              </a:xfrm>
              <a:custGeom>
                <a:avLst/>
                <a:gdLst>
                  <a:gd name="T0" fmla="*/ 3 w 4"/>
                  <a:gd name="T1" fmla="*/ 6 h 6"/>
                  <a:gd name="T2" fmla="*/ 3 w 4"/>
                  <a:gd name="T3" fmla="*/ 6 h 6"/>
                  <a:gd name="T4" fmla="*/ 2 w 4"/>
                  <a:gd name="T5" fmla="*/ 5 h 6"/>
                  <a:gd name="T6" fmla="*/ 1 w 4"/>
                  <a:gd name="T7" fmla="*/ 5 h 6"/>
                  <a:gd name="T8" fmla="*/ 0 w 4"/>
                  <a:gd name="T9" fmla="*/ 5 h 6"/>
                  <a:gd name="T10" fmla="*/ 0 w 4"/>
                  <a:gd name="T11" fmla="*/ 5 h 6"/>
                  <a:gd name="T12" fmla="*/ 0 w 4"/>
                  <a:gd name="T13" fmla="*/ 4 h 6"/>
                  <a:gd name="T14" fmla="*/ 0 w 4"/>
                  <a:gd name="T15" fmla="*/ 3 h 6"/>
                  <a:gd name="T16" fmla="*/ 0 w 4"/>
                  <a:gd name="T17" fmla="*/ 3 h 6"/>
                  <a:gd name="T18" fmla="*/ 1 w 4"/>
                  <a:gd name="T19" fmla="*/ 2 h 6"/>
                  <a:gd name="T20" fmla="*/ 1 w 4"/>
                  <a:gd name="T21" fmla="*/ 2 h 6"/>
                  <a:gd name="T22" fmla="*/ 1 w 4"/>
                  <a:gd name="T23" fmla="*/ 1 h 6"/>
                  <a:gd name="T24" fmla="*/ 1 w 4"/>
                  <a:gd name="T25" fmla="*/ 1 h 6"/>
                  <a:gd name="T26" fmla="*/ 2 w 4"/>
                  <a:gd name="T27" fmla="*/ 0 h 6"/>
                  <a:gd name="T28" fmla="*/ 3 w 4"/>
                  <a:gd name="T29" fmla="*/ 0 h 6"/>
                  <a:gd name="T30" fmla="*/ 3 w 4"/>
                  <a:gd name="T31" fmla="*/ 0 h 6"/>
                  <a:gd name="T32" fmla="*/ 4 w 4"/>
                  <a:gd name="T33" fmla="*/ 0 h 6"/>
                  <a:gd name="T34" fmla="*/ 4 w 4"/>
                  <a:gd name="T35" fmla="*/ 1 h 6"/>
                  <a:gd name="T36" fmla="*/ 4 w 4"/>
                  <a:gd name="T37" fmla="*/ 3 h 6"/>
                  <a:gd name="T38" fmla="*/ 4 w 4"/>
                  <a:gd name="T39" fmla="*/ 5 h 6"/>
                  <a:gd name="T40" fmla="*/ 4 w 4"/>
                  <a:gd name="T41" fmla="*/ 6 h 6"/>
                  <a:gd name="T42" fmla="*/ 4 w 4"/>
                  <a:gd name="T43" fmla="*/ 6 h 6"/>
                  <a:gd name="T44" fmla="*/ 4 w 4"/>
                  <a:gd name="T45" fmla="*/ 6 h 6"/>
                  <a:gd name="T46" fmla="*/ 4 w 4"/>
                  <a:gd name="T47" fmla="*/ 6 h 6"/>
                  <a:gd name="T48" fmla="*/ 3 w 4"/>
                  <a:gd name="T49" fmla="*/ 6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"/>
                  <a:gd name="T76" fmla="*/ 0 h 6"/>
                  <a:gd name="T77" fmla="*/ 4 w 4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" h="6">
                    <a:moveTo>
                      <a:pt x="3" y="6"/>
                    </a:moveTo>
                    <a:lnTo>
                      <a:pt x="3" y="6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92" name="Freeform 1706">
                <a:extLst>
                  <a:ext uri="{FF2B5EF4-FFF2-40B4-BE49-F238E27FC236}">
                    <a16:creationId xmlns:a16="http://schemas.microsoft.com/office/drawing/2014/main" id="{721CB665-830C-486E-A78B-90F954DAF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" y="32"/>
                <a:ext cx="10" cy="11"/>
              </a:xfrm>
              <a:custGeom>
                <a:avLst/>
                <a:gdLst>
                  <a:gd name="T0" fmla="*/ 0 w 10"/>
                  <a:gd name="T1" fmla="*/ 11 h 11"/>
                  <a:gd name="T2" fmla="*/ 0 w 10"/>
                  <a:gd name="T3" fmla="*/ 10 h 11"/>
                  <a:gd name="T4" fmla="*/ 0 w 10"/>
                  <a:gd name="T5" fmla="*/ 9 h 11"/>
                  <a:gd name="T6" fmla="*/ 0 w 10"/>
                  <a:gd name="T7" fmla="*/ 7 h 11"/>
                  <a:gd name="T8" fmla="*/ 0 w 10"/>
                  <a:gd name="T9" fmla="*/ 6 h 11"/>
                  <a:gd name="T10" fmla="*/ 1 w 10"/>
                  <a:gd name="T11" fmla="*/ 6 h 11"/>
                  <a:gd name="T12" fmla="*/ 2 w 10"/>
                  <a:gd name="T13" fmla="*/ 5 h 11"/>
                  <a:gd name="T14" fmla="*/ 3 w 10"/>
                  <a:gd name="T15" fmla="*/ 4 h 11"/>
                  <a:gd name="T16" fmla="*/ 5 w 10"/>
                  <a:gd name="T17" fmla="*/ 4 h 11"/>
                  <a:gd name="T18" fmla="*/ 6 w 10"/>
                  <a:gd name="T19" fmla="*/ 3 h 11"/>
                  <a:gd name="T20" fmla="*/ 7 w 10"/>
                  <a:gd name="T21" fmla="*/ 2 h 11"/>
                  <a:gd name="T22" fmla="*/ 8 w 10"/>
                  <a:gd name="T23" fmla="*/ 1 h 11"/>
                  <a:gd name="T24" fmla="*/ 9 w 10"/>
                  <a:gd name="T25" fmla="*/ 0 h 11"/>
                  <a:gd name="T26" fmla="*/ 9 w 10"/>
                  <a:gd name="T27" fmla="*/ 0 h 11"/>
                  <a:gd name="T28" fmla="*/ 10 w 10"/>
                  <a:gd name="T29" fmla="*/ 0 h 11"/>
                  <a:gd name="T30" fmla="*/ 10 w 10"/>
                  <a:gd name="T31" fmla="*/ 0 h 11"/>
                  <a:gd name="T32" fmla="*/ 10 w 10"/>
                  <a:gd name="T33" fmla="*/ 0 h 11"/>
                  <a:gd name="T34" fmla="*/ 9 w 10"/>
                  <a:gd name="T35" fmla="*/ 1 h 11"/>
                  <a:gd name="T36" fmla="*/ 8 w 10"/>
                  <a:gd name="T37" fmla="*/ 3 h 11"/>
                  <a:gd name="T38" fmla="*/ 7 w 10"/>
                  <a:gd name="T39" fmla="*/ 5 h 11"/>
                  <a:gd name="T40" fmla="*/ 5 w 10"/>
                  <a:gd name="T41" fmla="*/ 7 h 11"/>
                  <a:gd name="T42" fmla="*/ 3 w 10"/>
                  <a:gd name="T43" fmla="*/ 8 h 11"/>
                  <a:gd name="T44" fmla="*/ 2 w 10"/>
                  <a:gd name="T45" fmla="*/ 10 h 11"/>
                  <a:gd name="T46" fmla="*/ 1 w 10"/>
                  <a:gd name="T47" fmla="*/ 11 h 11"/>
                  <a:gd name="T48" fmla="*/ 0 w 10"/>
                  <a:gd name="T49" fmla="*/ 11 h 1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0"/>
                  <a:gd name="T76" fmla="*/ 0 h 11"/>
                  <a:gd name="T77" fmla="*/ 10 w 10"/>
                  <a:gd name="T78" fmla="*/ 11 h 1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0" h="11">
                    <a:moveTo>
                      <a:pt x="0" y="11"/>
                    </a:moveTo>
                    <a:lnTo>
                      <a:pt x="0" y="10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93" name="Freeform 1707">
                <a:extLst>
                  <a:ext uri="{FF2B5EF4-FFF2-40B4-BE49-F238E27FC236}">
                    <a16:creationId xmlns:a16="http://schemas.microsoft.com/office/drawing/2014/main" id="{508E235C-0ADD-4461-B4D0-26DFC654B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" y="15"/>
                <a:ext cx="23" cy="23"/>
              </a:xfrm>
              <a:custGeom>
                <a:avLst/>
                <a:gdLst>
                  <a:gd name="T0" fmla="*/ 11 w 23"/>
                  <a:gd name="T1" fmla="*/ 23 h 23"/>
                  <a:gd name="T2" fmla="*/ 11 w 23"/>
                  <a:gd name="T3" fmla="*/ 23 h 23"/>
                  <a:gd name="T4" fmla="*/ 10 w 23"/>
                  <a:gd name="T5" fmla="*/ 23 h 23"/>
                  <a:gd name="T6" fmla="*/ 10 w 23"/>
                  <a:gd name="T7" fmla="*/ 22 h 23"/>
                  <a:gd name="T8" fmla="*/ 11 w 23"/>
                  <a:gd name="T9" fmla="*/ 22 h 23"/>
                  <a:gd name="T10" fmla="*/ 12 w 23"/>
                  <a:gd name="T11" fmla="*/ 22 h 23"/>
                  <a:gd name="T12" fmla="*/ 14 w 23"/>
                  <a:gd name="T13" fmla="*/ 21 h 23"/>
                  <a:gd name="T14" fmla="*/ 14 w 23"/>
                  <a:gd name="T15" fmla="*/ 21 h 23"/>
                  <a:gd name="T16" fmla="*/ 13 w 23"/>
                  <a:gd name="T17" fmla="*/ 19 h 23"/>
                  <a:gd name="T18" fmla="*/ 11 w 23"/>
                  <a:gd name="T19" fmla="*/ 18 h 23"/>
                  <a:gd name="T20" fmla="*/ 9 w 23"/>
                  <a:gd name="T21" fmla="*/ 16 h 23"/>
                  <a:gd name="T22" fmla="*/ 6 w 23"/>
                  <a:gd name="T23" fmla="*/ 15 h 23"/>
                  <a:gd name="T24" fmla="*/ 4 w 23"/>
                  <a:gd name="T25" fmla="*/ 13 h 23"/>
                  <a:gd name="T26" fmla="*/ 3 w 23"/>
                  <a:gd name="T27" fmla="*/ 12 h 23"/>
                  <a:gd name="T28" fmla="*/ 2 w 23"/>
                  <a:gd name="T29" fmla="*/ 12 h 23"/>
                  <a:gd name="T30" fmla="*/ 1 w 23"/>
                  <a:gd name="T31" fmla="*/ 11 h 23"/>
                  <a:gd name="T32" fmla="*/ 0 w 23"/>
                  <a:gd name="T33" fmla="*/ 8 h 23"/>
                  <a:gd name="T34" fmla="*/ 1 w 23"/>
                  <a:gd name="T35" fmla="*/ 3 h 23"/>
                  <a:gd name="T36" fmla="*/ 3 w 23"/>
                  <a:gd name="T37" fmla="*/ 0 h 23"/>
                  <a:gd name="T38" fmla="*/ 6 w 23"/>
                  <a:gd name="T39" fmla="*/ 0 h 23"/>
                  <a:gd name="T40" fmla="*/ 8 w 23"/>
                  <a:gd name="T41" fmla="*/ 1 h 23"/>
                  <a:gd name="T42" fmla="*/ 10 w 23"/>
                  <a:gd name="T43" fmla="*/ 1 h 23"/>
                  <a:gd name="T44" fmla="*/ 11 w 23"/>
                  <a:gd name="T45" fmla="*/ 2 h 23"/>
                  <a:gd name="T46" fmla="*/ 10 w 23"/>
                  <a:gd name="T47" fmla="*/ 5 h 23"/>
                  <a:gd name="T48" fmla="*/ 11 w 23"/>
                  <a:gd name="T49" fmla="*/ 7 h 23"/>
                  <a:gd name="T50" fmla="*/ 11 w 23"/>
                  <a:gd name="T51" fmla="*/ 8 h 23"/>
                  <a:gd name="T52" fmla="*/ 12 w 23"/>
                  <a:gd name="T53" fmla="*/ 8 h 23"/>
                  <a:gd name="T54" fmla="*/ 13 w 23"/>
                  <a:gd name="T55" fmla="*/ 9 h 23"/>
                  <a:gd name="T56" fmla="*/ 15 w 23"/>
                  <a:gd name="T57" fmla="*/ 8 h 23"/>
                  <a:gd name="T58" fmla="*/ 15 w 23"/>
                  <a:gd name="T59" fmla="*/ 5 h 23"/>
                  <a:gd name="T60" fmla="*/ 17 w 23"/>
                  <a:gd name="T61" fmla="*/ 3 h 23"/>
                  <a:gd name="T62" fmla="*/ 18 w 23"/>
                  <a:gd name="T63" fmla="*/ 3 h 23"/>
                  <a:gd name="T64" fmla="*/ 19 w 23"/>
                  <a:gd name="T65" fmla="*/ 6 h 23"/>
                  <a:gd name="T66" fmla="*/ 18 w 23"/>
                  <a:gd name="T67" fmla="*/ 8 h 23"/>
                  <a:gd name="T68" fmla="*/ 18 w 23"/>
                  <a:gd name="T69" fmla="*/ 10 h 23"/>
                  <a:gd name="T70" fmla="*/ 19 w 23"/>
                  <a:gd name="T71" fmla="*/ 12 h 23"/>
                  <a:gd name="T72" fmla="*/ 21 w 23"/>
                  <a:gd name="T73" fmla="*/ 14 h 23"/>
                  <a:gd name="T74" fmla="*/ 22 w 23"/>
                  <a:gd name="T75" fmla="*/ 16 h 23"/>
                  <a:gd name="T76" fmla="*/ 22 w 23"/>
                  <a:gd name="T77" fmla="*/ 18 h 23"/>
                  <a:gd name="T78" fmla="*/ 19 w 23"/>
                  <a:gd name="T79" fmla="*/ 20 h 23"/>
                  <a:gd name="T80" fmla="*/ 15 w 23"/>
                  <a:gd name="T81" fmla="*/ 22 h 23"/>
                  <a:gd name="T82" fmla="*/ 12 w 23"/>
                  <a:gd name="T83" fmla="*/ 23 h 2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3"/>
                  <a:gd name="T127" fmla="*/ 0 h 23"/>
                  <a:gd name="T128" fmla="*/ 23 w 23"/>
                  <a:gd name="T129" fmla="*/ 23 h 2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3" h="23">
                    <a:moveTo>
                      <a:pt x="11" y="23"/>
                    </a:moveTo>
                    <a:lnTo>
                      <a:pt x="11" y="23"/>
                    </a:lnTo>
                    <a:lnTo>
                      <a:pt x="10" y="23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3" y="19"/>
                    </a:lnTo>
                    <a:lnTo>
                      <a:pt x="12" y="19"/>
                    </a:lnTo>
                    <a:lnTo>
                      <a:pt x="11" y="18"/>
                    </a:lnTo>
                    <a:lnTo>
                      <a:pt x="10" y="17"/>
                    </a:lnTo>
                    <a:lnTo>
                      <a:pt x="9" y="16"/>
                    </a:lnTo>
                    <a:lnTo>
                      <a:pt x="8" y="15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5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8" y="9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9" y="12"/>
                    </a:lnTo>
                    <a:lnTo>
                      <a:pt x="20" y="13"/>
                    </a:lnTo>
                    <a:lnTo>
                      <a:pt x="21" y="14"/>
                    </a:lnTo>
                    <a:lnTo>
                      <a:pt x="22" y="15"/>
                    </a:lnTo>
                    <a:lnTo>
                      <a:pt x="22" y="16"/>
                    </a:lnTo>
                    <a:lnTo>
                      <a:pt x="23" y="17"/>
                    </a:lnTo>
                    <a:lnTo>
                      <a:pt x="22" y="18"/>
                    </a:lnTo>
                    <a:lnTo>
                      <a:pt x="20" y="19"/>
                    </a:lnTo>
                    <a:lnTo>
                      <a:pt x="19" y="20"/>
                    </a:lnTo>
                    <a:lnTo>
                      <a:pt x="17" y="21"/>
                    </a:lnTo>
                    <a:lnTo>
                      <a:pt x="15" y="22"/>
                    </a:lnTo>
                    <a:lnTo>
                      <a:pt x="14" y="23"/>
                    </a:lnTo>
                    <a:lnTo>
                      <a:pt x="12" y="23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F2D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94" name="Freeform 1708">
                <a:extLst>
                  <a:ext uri="{FF2B5EF4-FFF2-40B4-BE49-F238E27FC236}">
                    <a16:creationId xmlns:a16="http://schemas.microsoft.com/office/drawing/2014/main" id="{FDBF0A55-2FCA-4541-BB41-6D3EF22DE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" y="2"/>
                <a:ext cx="34" cy="25"/>
              </a:xfrm>
              <a:custGeom>
                <a:avLst/>
                <a:gdLst>
                  <a:gd name="T0" fmla="*/ 24 w 34"/>
                  <a:gd name="T1" fmla="*/ 24 h 25"/>
                  <a:gd name="T2" fmla="*/ 23 w 34"/>
                  <a:gd name="T3" fmla="*/ 22 h 25"/>
                  <a:gd name="T4" fmla="*/ 24 w 34"/>
                  <a:gd name="T5" fmla="*/ 20 h 25"/>
                  <a:gd name="T6" fmla="*/ 24 w 34"/>
                  <a:gd name="T7" fmla="*/ 18 h 25"/>
                  <a:gd name="T8" fmla="*/ 23 w 34"/>
                  <a:gd name="T9" fmla="*/ 16 h 25"/>
                  <a:gd name="T10" fmla="*/ 20 w 34"/>
                  <a:gd name="T11" fmla="*/ 15 h 25"/>
                  <a:gd name="T12" fmla="*/ 19 w 34"/>
                  <a:gd name="T13" fmla="*/ 16 h 25"/>
                  <a:gd name="T14" fmla="*/ 18 w 34"/>
                  <a:gd name="T15" fmla="*/ 19 h 25"/>
                  <a:gd name="T16" fmla="*/ 17 w 34"/>
                  <a:gd name="T17" fmla="*/ 20 h 25"/>
                  <a:gd name="T18" fmla="*/ 16 w 34"/>
                  <a:gd name="T19" fmla="*/ 20 h 25"/>
                  <a:gd name="T20" fmla="*/ 16 w 34"/>
                  <a:gd name="T21" fmla="*/ 18 h 25"/>
                  <a:gd name="T22" fmla="*/ 16 w 34"/>
                  <a:gd name="T23" fmla="*/ 14 h 25"/>
                  <a:gd name="T24" fmla="*/ 14 w 34"/>
                  <a:gd name="T25" fmla="*/ 13 h 25"/>
                  <a:gd name="T26" fmla="*/ 10 w 34"/>
                  <a:gd name="T27" fmla="*/ 13 h 25"/>
                  <a:gd name="T28" fmla="*/ 7 w 34"/>
                  <a:gd name="T29" fmla="*/ 12 h 25"/>
                  <a:gd name="T30" fmla="*/ 3 w 34"/>
                  <a:gd name="T31" fmla="*/ 12 h 25"/>
                  <a:gd name="T32" fmla="*/ 1 w 34"/>
                  <a:gd name="T33" fmla="*/ 9 h 25"/>
                  <a:gd name="T34" fmla="*/ 1 w 34"/>
                  <a:gd name="T35" fmla="*/ 6 h 25"/>
                  <a:gd name="T36" fmla="*/ 3 w 34"/>
                  <a:gd name="T37" fmla="*/ 5 h 25"/>
                  <a:gd name="T38" fmla="*/ 7 w 34"/>
                  <a:gd name="T39" fmla="*/ 4 h 25"/>
                  <a:gd name="T40" fmla="*/ 10 w 34"/>
                  <a:gd name="T41" fmla="*/ 4 h 25"/>
                  <a:gd name="T42" fmla="*/ 12 w 34"/>
                  <a:gd name="T43" fmla="*/ 4 h 25"/>
                  <a:gd name="T44" fmla="*/ 13 w 34"/>
                  <a:gd name="T45" fmla="*/ 3 h 25"/>
                  <a:gd name="T46" fmla="*/ 15 w 34"/>
                  <a:gd name="T47" fmla="*/ 1 h 25"/>
                  <a:gd name="T48" fmla="*/ 17 w 34"/>
                  <a:gd name="T49" fmla="*/ 0 h 25"/>
                  <a:gd name="T50" fmla="*/ 19 w 34"/>
                  <a:gd name="T51" fmla="*/ 0 h 25"/>
                  <a:gd name="T52" fmla="*/ 23 w 34"/>
                  <a:gd name="T53" fmla="*/ 1 h 25"/>
                  <a:gd name="T54" fmla="*/ 25 w 34"/>
                  <a:gd name="T55" fmla="*/ 4 h 25"/>
                  <a:gd name="T56" fmla="*/ 26 w 34"/>
                  <a:gd name="T57" fmla="*/ 8 h 25"/>
                  <a:gd name="T58" fmla="*/ 27 w 34"/>
                  <a:gd name="T59" fmla="*/ 13 h 25"/>
                  <a:gd name="T60" fmla="*/ 27 w 34"/>
                  <a:gd name="T61" fmla="*/ 15 h 25"/>
                  <a:gd name="T62" fmla="*/ 28 w 34"/>
                  <a:gd name="T63" fmla="*/ 16 h 25"/>
                  <a:gd name="T64" fmla="*/ 29 w 34"/>
                  <a:gd name="T65" fmla="*/ 16 h 25"/>
                  <a:gd name="T66" fmla="*/ 30 w 34"/>
                  <a:gd name="T67" fmla="*/ 16 h 25"/>
                  <a:gd name="T68" fmla="*/ 31 w 34"/>
                  <a:gd name="T69" fmla="*/ 16 h 25"/>
                  <a:gd name="T70" fmla="*/ 31 w 34"/>
                  <a:gd name="T71" fmla="*/ 16 h 25"/>
                  <a:gd name="T72" fmla="*/ 31 w 34"/>
                  <a:gd name="T73" fmla="*/ 16 h 25"/>
                  <a:gd name="T74" fmla="*/ 31 w 34"/>
                  <a:gd name="T75" fmla="*/ 16 h 25"/>
                  <a:gd name="T76" fmla="*/ 31 w 34"/>
                  <a:gd name="T77" fmla="*/ 17 h 25"/>
                  <a:gd name="T78" fmla="*/ 31 w 34"/>
                  <a:gd name="T79" fmla="*/ 18 h 25"/>
                  <a:gd name="T80" fmla="*/ 31 w 34"/>
                  <a:gd name="T81" fmla="*/ 19 h 25"/>
                  <a:gd name="T82" fmla="*/ 31 w 34"/>
                  <a:gd name="T83" fmla="*/ 20 h 25"/>
                  <a:gd name="T84" fmla="*/ 32 w 34"/>
                  <a:gd name="T85" fmla="*/ 20 h 25"/>
                  <a:gd name="T86" fmla="*/ 33 w 34"/>
                  <a:gd name="T87" fmla="*/ 20 h 25"/>
                  <a:gd name="T88" fmla="*/ 34 w 34"/>
                  <a:gd name="T89" fmla="*/ 21 h 25"/>
                  <a:gd name="T90" fmla="*/ 33 w 34"/>
                  <a:gd name="T91" fmla="*/ 22 h 25"/>
                  <a:gd name="T92" fmla="*/ 31 w 34"/>
                  <a:gd name="T93" fmla="*/ 24 h 25"/>
                  <a:gd name="T94" fmla="*/ 28 w 34"/>
                  <a:gd name="T95" fmla="*/ 25 h 25"/>
                  <a:gd name="T96" fmla="*/ 27 w 34"/>
                  <a:gd name="T97" fmla="*/ 25 h 25"/>
                  <a:gd name="T98" fmla="*/ 26 w 34"/>
                  <a:gd name="T99" fmla="*/ 25 h 2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4"/>
                  <a:gd name="T151" fmla="*/ 0 h 25"/>
                  <a:gd name="T152" fmla="*/ 34 w 34"/>
                  <a:gd name="T153" fmla="*/ 25 h 2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4" h="25">
                    <a:moveTo>
                      <a:pt x="25" y="25"/>
                    </a:moveTo>
                    <a:lnTo>
                      <a:pt x="24" y="24"/>
                    </a:lnTo>
                    <a:lnTo>
                      <a:pt x="23" y="23"/>
                    </a:lnTo>
                    <a:lnTo>
                      <a:pt x="23" y="22"/>
                    </a:lnTo>
                    <a:lnTo>
                      <a:pt x="23" y="21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4" y="17"/>
                    </a:lnTo>
                    <a:lnTo>
                      <a:pt x="23" y="16"/>
                    </a:lnTo>
                    <a:lnTo>
                      <a:pt x="21" y="15"/>
                    </a:lnTo>
                    <a:lnTo>
                      <a:pt x="20" y="15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9" y="18"/>
                    </a:lnTo>
                    <a:lnTo>
                      <a:pt x="18" y="19"/>
                    </a:lnTo>
                    <a:lnTo>
                      <a:pt x="18" y="20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11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1"/>
                    </a:lnTo>
                    <a:lnTo>
                      <a:pt x="24" y="2"/>
                    </a:lnTo>
                    <a:lnTo>
                      <a:pt x="25" y="4"/>
                    </a:lnTo>
                    <a:lnTo>
                      <a:pt x="26" y="6"/>
                    </a:lnTo>
                    <a:lnTo>
                      <a:pt x="26" y="8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8" y="15"/>
                    </a:lnTo>
                    <a:lnTo>
                      <a:pt x="28" y="16"/>
                    </a:lnTo>
                    <a:lnTo>
                      <a:pt x="29" y="16"/>
                    </a:lnTo>
                    <a:lnTo>
                      <a:pt x="30" y="16"/>
                    </a:lnTo>
                    <a:lnTo>
                      <a:pt x="31" y="16"/>
                    </a:lnTo>
                    <a:lnTo>
                      <a:pt x="31" y="17"/>
                    </a:lnTo>
                    <a:lnTo>
                      <a:pt x="31" y="18"/>
                    </a:lnTo>
                    <a:lnTo>
                      <a:pt x="30" y="19"/>
                    </a:lnTo>
                    <a:lnTo>
                      <a:pt x="31" y="19"/>
                    </a:lnTo>
                    <a:lnTo>
                      <a:pt x="31" y="20"/>
                    </a:lnTo>
                    <a:lnTo>
                      <a:pt x="32" y="20"/>
                    </a:lnTo>
                    <a:lnTo>
                      <a:pt x="33" y="20"/>
                    </a:lnTo>
                    <a:lnTo>
                      <a:pt x="34" y="20"/>
                    </a:lnTo>
                    <a:lnTo>
                      <a:pt x="34" y="21"/>
                    </a:lnTo>
                    <a:lnTo>
                      <a:pt x="33" y="22"/>
                    </a:lnTo>
                    <a:lnTo>
                      <a:pt x="32" y="23"/>
                    </a:lnTo>
                    <a:lnTo>
                      <a:pt x="31" y="24"/>
                    </a:lnTo>
                    <a:lnTo>
                      <a:pt x="29" y="25"/>
                    </a:lnTo>
                    <a:lnTo>
                      <a:pt x="28" y="25"/>
                    </a:lnTo>
                    <a:lnTo>
                      <a:pt x="27" y="25"/>
                    </a:lnTo>
                    <a:lnTo>
                      <a:pt x="26" y="25"/>
                    </a:lnTo>
                    <a:lnTo>
                      <a:pt x="25" y="25"/>
                    </a:lnTo>
                    <a:close/>
                  </a:path>
                </a:pathLst>
              </a:custGeom>
              <a:solidFill>
                <a:srgbClr val="AF6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736" name="Group 1457">
              <a:extLst>
                <a:ext uri="{FF2B5EF4-FFF2-40B4-BE49-F238E27FC236}">
                  <a16:creationId xmlns:a16="http://schemas.microsoft.com/office/drawing/2014/main" id="{F1D264B2-F797-40D2-A438-F08261DBCC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59254" y="252404"/>
              <a:ext cx="203200" cy="312738"/>
              <a:chOff x="0" y="0"/>
              <a:chExt cx="128" cy="197"/>
            </a:xfrm>
          </p:grpSpPr>
          <p:sp>
            <p:nvSpPr>
              <p:cNvPr id="50864" name="Freeform 1710">
                <a:extLst>
                  <a:ext uri="{FF2B5EF4-FFF2-40B4-BE49-F238E27FC236}">
                    <a16:creationId xmlns:a16="http://schemas.microsoft.com/office/drawing/2014/main" id="{E8219897-E2FF-4365-BCC6-AEF8C7CC1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" y="21"/>
                <a:ext cx="121" cy="176"/>
              </a:xfrm>
              <a:custGeom>
                <a:avLst/>
                <a:gdLst>
                  <a:gd name="T0" fmla="*/ 0 w 121"/>
                  <a:gd name="T1" fmla="*/ 0 h 176"/>
                  <a:gd name="T2" fmla="*/ 65 w 121"/>
                  <a:gd name="T3" fmla="*/ 127 h 176"/>
                  <a:gd name="T4" fmla="*/ 52 w 121"/>
                  <a:gd name="T5" fmla="*/ 55 h 176"/>
                  <a:gd name="T6" fmla="*/ 121 w 121"/>
                  <a:gd name="T7" fmla="*/ 176 h 17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1"/>
                  <a:gd name="T13" fmla="*/ 0 h 176"/>
                  <a:gd name="T14" fmla="*/ 121 w 121"/>
                  <a:gd name="T15" fmla="*/ 176 h 17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1" h="176">
                    <a:moveTo>
                      <a:pt x="0" y="0"/>
                    </a:moveTo>
                    <a:lnTo>
                      <a:pt x="65" y="127"/>
                    </a:lnTo>
                    <a:lnTo>
                      <a:pt x="52" y="55"/>
                    </a:lnTo>
                    <a:lnTo>
                      <a:pt x="121" y="176"/>
                    </a:lnTo>
                  </a:path>
                </a:pathLst>
              </a:custGeom>
              <a:noFill/>
              <a:ln w="3" cap="rnd">
                <a:solidFill>
                  <a:srgbClr val="6666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65" name="Freeform 1711">
                <a:extLst>
                  <a:ext uri="{FF2B5EF4-FFF2-40B4-BE49-F238E27FC236}">
                    <a16:creationId xmlns:a16="http://schemas.microsoft.com/office/drawing/2014/main" id="{E1FB14C6-D39E-4AAF-B2DC-D084BDDE1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0"/>
                <a:ext cx="121" cy="172"/>
              </a:xfrm>
              <a:custGeom>
                <a:avLst/>
                <a:gdLst>
                  <a:gd name="T0" fmla="*/ 0 w 121"/>
                  <a:gd name="T1" fmla="*/ 0 h 172"/>
                  <a:gd name="T2" fmla="*/ 66 w 121"/>
                  <a:gd name="T3" fmla="*/ 124 h 172"/>
                  <a:gd name="T4" fmla="*/ 52 w 121"/>
                  <a:gd name="T5" fmla="*/ 52 h 172"/>
                  <a:gd name="T6" fmla="*/ 121 w 121"/>
                  <a:gd name="T7" fmla="*/ 172 h 1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1"/>
                  <a:gd name="T13" fmla="*/ 0 h 172"/>
                  <a:gd name="T14" fmla="*/ 121 w 121"/>
                  <a:gd name="T15" fmla="*/ 172 h 1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1" h="172">
                    <a:moveTo>
                      <a:pt x="0" y="0"/>
                    </a:moveTo>
                    <a:lnTo>
                      <a:pt x="66" y="124"/>
                    </a:lnTo>
                    <a:lnTo>
                      <a:pt x="52" y="52"/>
                    </a:lnTo>
                    <a:lnTo>
                      <a:pt x="121" y="172"/>
                    </a:lnTo>
                  </a:path>
                </a:pathLst>
              </a:custGeom>
              <a:noFill/>
              <a:ln w="3" cap="rnd">
                <a:solidFill>
                  <a:srgbClr val="6666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737" name="Group 1460">
              <a:extLst>
                <a:ext uri="{FF2B5EF4-FFF2-40B4-BE49-F238E27FC236}">
                  <a16:creationId xmlns:a16="http://schemas.microsoft.com/office/drawing/2014/main" id="{F54B555C-3469-409E-AAC2-8F2A24DE49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59117" y="914391"/>
              <a:ext cx="744537" cy="127000"/>
              <a:chOff x="0" y="0"/>
              <a:chExt cx="469" cy="80"/>
            </a:xfrm>
          </p:grpSpPr>
          <p:sp>
            <p:nvSpPr>
              <p:cNvPr id="50861" name="Line 1713">
                <a:extLst>
                  <a:ext uri="{FF2B5EF4-FFF2-40B4-BE49-F238E27FC236}">
                    <a16:creationId xmlns:a16="http://schemas.microsoft.com/office/drawing/2014/main" id="{C6911C7E-470F-42A7-8CFA-BBCE544AF7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" y="38"/>
                <a:ext cx="331" cy="1"/>
              </a:xfrm>
              <a:prstGeom prst="line">
                <a:avLst/>
              </a:prstGeom>
              <a:noFill/>
              <a:ln w="2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62" name="Freeform 1714">
                <a:extLst>
                  <a:ext uri="{FF2B5EF4-FFF2-40B4-BE49-F238E27FC236}">
                    <a16:creationId xmlns:a16="http://schemas.microsoft.com/office/drawing/2014/main" id="{2BCF0574-602C-4B42-826D-4F46F045F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79" cy="80"/>
              </a:xfrm>
              <a:custGeom>
                <a:avLst/>
                <a:gdLst>
                  <a:gd name="T0" fmla="*/ 79 w 79"/>
                  <a:gd name="T1" fmla="*/ 0 h 80"/>
                  <a:gd name="T2" fmla="*/ 0 w 79"/>
                  <a:gd name="T3" fmla="*/ 42 h 80"/>
                  <a:gd name="T4" fmla="*/ 79 w 79"/>
                  <a:gd name="T5" fmla="*/ 80 h 80"/>
                  <a:gd name="T6" fmla="*/ 79 w 79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9"/>
                  <a:gd name="T13" fmla="*/ 0 h 80"/>
                  <a:gd name="T14" fmla="*/ 79 w 79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9" h="80">
                    <a:moveTo>
                      <a:pt x="79" y="0"/>
                    </a:moveTo>
                    <a:lnTo>
                      <a:pt x="0" y="42"/>
                    </a:lnTo>
                    <a:lnTo>
                      <a:pt x="79" y="8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63" name="Freeform 1715">
                <a:extLst>
                  <a:ext uri="{FF2B5EF4-FFF2-40B4-BE49-F238E27FC236}">
                    <a16:creationId xmlns:a16="http://schemas.microsoft.com/office/drawing/2014/main" id="{3A15F433-5246-47D4-9C61-A71031521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" y="0"/>
                <a:ext cx="76" cy="80"/>
              </a:xfrm>
              <a:custGeom>
                <a:avLst/>
                <a:gdLst>
                  <a:gd name="T0" fmla="*/ 0 w 76"/>
                  <a:gd name="T1" fmla="*/ 80 h 80"/>
                  <a:gd name="T2" fmla="*/ 76 w 76"/>
                  <a:gd name="T3" fmla="*/ 42 h 80"/>
                  <a:gd name="T4" fmla="*/ 0 w 76"/>
                  <a:gd name="T5" fmla="*/ 0 h 80"/>
                  <a:gd name="T6" fmla="*/ 0 w 76"/>
                  <a:gd name="T7" fmla="*/ 8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80"/>
                  <a:gd name="T14" fmla="*/ 76 w 76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80">
                    <a:moveTo>
                      <a:pt x="0" y="80"/>
                    </a:moveTo>
                    <a:lnTo>
                      <a:pt x="76" y="42"/>
                    </a:lnTo>
                    <a:lnTo>
                      <a:pt x="0" y="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738" name="Group 1464">
              <a:extLst>
                <a:ext uri="{FF2B5EF4-FFF2-40B4-BE49-F238E27FC236}">
                  <a16:creationId xmlns:a16="http://schemas.microsoft.com/office/drawing/2014/main" id="{CED4DA31-4DAE-4C54-9C5D-3D282FD5A5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78279" y="914391"/>
              <a:ext cx="657225" cy="127000"/>
              <a:chOff x="0" y="0"/>
              <a:chExt cx="414" cy="80"/>
            </a:xfrm>
          </p:grpSpPr>
          <p:sp>
            <p:nvSpPr>
              <p:cNvPr id="50858" name="Line 1717">
                <a:extLst>
                  <a:ext uri="{FF2B5EF4-FFF2-40B4-BE49-F238E27FC236}">
                    <a16:creationId xmlns:a16="http://schemas.microsoft.com/office/drawing/2014/main" id="{BC390716-4C76-4D4C-AF47-65CE805728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" y="38"/>
                <a:ext cx="276" cy="1"/>
              </a:xfrm>
              <a:prstGeom prst="line">
                <a:avLst/>
              </a:prstGeom>
              <a:noFill/>
              <a:ln w="2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59" name="Freeform 1718">
                <a:extLst>
                  <a:ext uri="{FF2B5EF4-FFF2-40B4-BE49-F238E27FC236}">
                    <a16:creationId xmlns:a16="http://schemas.microsoft.com/office/drawing/2014/main" id="{73EDB278-EB28-4A0B-BDB1-1A6E47D1A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80" cy="80"/>
              </a:xfrm>
              <a:custGeom>
                <a:avLst/>
                <a:gdLst>
                  <a:gd name="T0" fmla="*/ 80 w 80"/>
                  <a:gd name="T1" fmla="*/ 0 h 80"/>
                  <a:gd name="T2" fmla="*/ 0 w 80"/>
                  <a:gd name="T3" fmla="*/ 42 h 80"/>
                  <a:gd name="T4" fmla="*/ 80 w 80"/>
                  <a:gd name="T5" fmla="*/ 80 h 80"/>
                  <a:gd name="T6" fmla="*/ 80 w 80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0"/>
                  <a:gd name="T13" fmla="*/ 0 h 80"/>
                  <a:gd name="T14" fmla="*/ 80 w 80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0" h="80">
                    <a:moveTo>
                      <a:pt x="80" y="0"/>
                    </a:moveTo>
                    <a:lnTo>
                      <a:pt x="0" y="42"/>
                    </a:lnTo>
                    <a:lnTo>
                      <a:pt x="80" y="8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860" name="Freeform 1719">
                <a:extLst>
                  <a:ext uri="{FF2B5EF4-FFF2-40B4-BE49-F238E27FC236}">
                    <a16:creationId xmlns:a16="http://schemas.microsoft.com/office/drawing/2014/main" id="{621035F7-DAA2-4DBC-A33A-97A4ECAA6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0"/>
                <a:ext cx="76" cy="80"/>
              </a:xfrm>
              <a:custGeom>
                <a:avLst/>
                <a:gdLst>
                  <a:gd name="T0" fmla="*/ 0 w 76"/>
                  <a:gd name="T1" fmla="*/ 80 h 80"/>
                  <a:gd name="T2" fmla="*/ 76 w 76"/>
                  <a:gd name="T3" fmla="*/ 42 h 80"/>
                  <a:gd name="T4" fmla="*/ 0 w 76"/>
                  <a:gd name="T5" fmla="*/ 0 h 80"/>
                  <a:gd name="T6" fmla="*/ 0 w 76"/>
                  <a:gd name="T7" fmla="*/ 8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80"/>
                  <a:gd name="T14" fmla="*/ 76 w 76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80">
                    <a:moveTo>
                      <a:pt x="0" y="80"/>
                    </a:moveTo>
                    <a:lnTo>
                      <a:pt x="76" y="42"/>
                    </a:lnTo>
                    <a:lnTo>
                      <a:pt x="0" y="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8739" name="Rectangle 1721">
              <a:extLst>
                <a:ext uri="{FF2B5EF4-FFF2-40B4-BE49-F238E27FC236}">
                  <a16:creationId xmlns:a16="http://schemas.microsoft.com/office/drawing/2014/main" id="{83CECADF-C1BA-45D3-949E-C0EABD2E6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592" y="581016"/>
              <a:ext cx="284162" cy="230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 sz="2800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8740" name="Group 1469">
              <a:extLst>
                <a:ext uri="{FF2B5EF4-FFF2-40B4-BE49-F238E27FC236}">
                  <a16:creationId xmlns:a16="http://schemas.microsoft.com/office/drawing/2014/main" id="{623AF598-31E6-49E5-A6BC-B5217855B8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5767" y="187316"/>
              <a:ext cx="3071812" cy="923925"/>
              <a:chOff x="0" y="0"/>
              <a:chExt cx="1935" cy="582"/>
            </a:xfrm>
          </p:grpSpPr>
          <p:grpSp>
            <p:nvGrpSpPr>
              <p:cNvPr id="50656" name="Group 1470">
                <a:extLst>
                  <a:ext uri="{FF2B5EF4-FFF2-40B4-BE49-F238E27FC236}">
                    <a16:creationId xmlns:a16="http://schemas.microsoft.com/office/drawing/2014/main" id="{E1CEC565-336D-44CC-B165-612589E9DB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0" y="0"/>
                <a:ext cx="1935" cy="582"/>
                <a:chOff x="0" y="0"/>
                <a:chExt cx="1935" cy="582"/>
              </a:xfrm>
            </p:grpSpPr>
            <p:sp>
              <p:nvSpPr>
                <p:cNvPr id="50658" name="Freeform 1726">
                  <a:extLst>
                    <a:ext uri="{FF2B5EF4-FFF2-40B4-BE49-F238E27FC236}">
                      <a16:creationId xmlns:a16="http://schemas.microsoft.com/office/drawing/2014/main" id="{8DE6F2F2-70A2-401E-95D7-AE60E5A787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" y="0"/>
                  <a:ext cx="14" cy="3"/>
                </a:xfrm>
                <a:custGeom>
                  <a:avLst/>
                  <a:gdLst>
                    <a:gd name="T0" fmla="*/ 14 w 14"/>
                    <a:gd name="T1" fmla="*/ 3 h 3"/>
                    <a:gd name="T2" fmla="*/ 14 w 14"/>
                    <a:gd name="T3" fmla="*/ 0 h 3"/>
                    <a:gd name="T4" fmla="*/ 14 w 14"/>
                    <a:gd name="T5" fmla="*/ 0 h 3"/>
                    <a:gd name="T6" fmla="*/ 0 w 14"/>
                    <a:gd name="T7" fmla="*/ 0 h 3"/>
                    <a:gd name="T8" fmla="*/ 0 w 14"/>
                    <a:gd name="T9" fmla="*/ 0 h 3"/>
                    <a:gd name="T10" fmla="*/ 0 w 14"/>
                    <a:gd name="T11" fmla="*/ 3 h 3"/>
                    <a:gd name="T12" fmla="*/ 14 w 14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4"/>
                    <a:gd name="T22" fmla="*/ 0 h 3"/>
                    <a:gd name="T23" fmla="*/ 14 w 14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4" h="3">
                      <a:moveTo>
                        <a:pt x="14" y="3"/>
                      </a:moveTo>
                      <a:lnTo>
                        <a:pt x="14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4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59" name="Freeform 1727">
                  <a:extLst>
                    <a:ext uri="{FF2B5EF4-FFF2-40B4-BE49-F238E27FC236}">
                      <a16:creationId xmlns:a16="http://schemas.microsoft.com/office/drawing/2014/main" id="{86460E79-1572-4E2F-9F0E-BCBB5249E2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" y="3"/>
                  <a:ext cx="17" cy="7"/>
                </a:xfrm>
                <a:custGeom>
                  <a:avLst/>
                  <a:gdLst>
                    <a:gd name="T0" fmla="*/ 13 w 17"/>
                    <a:gd name="T1" fmla="*/ 4 h 7"/>
                    <a:gd name="T2" fmla="*/ 17 w 17"/>
                    <a:gd name="T3" fmla="*/ 0 h 7"/>
                    <a:gd name="T4" fmla="*/ 13 w 17"/>
                    <a:gd name="T5" fmla="*/ 0 h 7"/>
                    <a:gd name="T6" fmla="*/ 0 w 17"/>
                    <a:gd name="T7" fmla="*/ 4 h 7"/>
                    <a:gd name="T8" fmla="*/ 0 w 17"/>
                    <a:gd name="T9" fmla="*/ 4 h 7"/>
                    <a:gd name="T10" fmla="*/ 0 w 17"/>
                    <a:gd name="T11" fmla="*/ 4 h 7"/>
                    <a:gd name="T12" fmla="*/ 0 w 17"/>
                    <a:gd name="T13" fmla="*/ 7 h 7"/>
                    <a:gd name="T14" fmla="*/ 0 w 17"/>
                    <a:gd name="T15" fmla="*/ 7 h 7"/>
                    <a:gd name="T16" fmla="*/ 13 w 17"/>
                    <a:gd name="T17" fmla="*/ 4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"/>
                    <a:gd name="T29" fmla="*/ 17 w 17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">
                      <a:moveTo>
                        <a:pt x="13" y="4"/>
                      </a:move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60" name="Freeform 1728">
                  <a:extLst>
                    <a:ext uri="{FF2B5EF4-FFF2-40B4-BE49-F238E27FC236}">
                      <a16:creationId xmlns:a16="http://schemas.microsoft.com/office/drawing/2014/main" id="{E51059F4-228F-4BAB-A7E8-99612332BD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" y="10"/>
                  <a:ext cx="14" cy="14"/>
                </a:xfrm>
                <a:custGeom>
                  <a:avLst/>
                  <a:gdLst>
                    <a:gd name="T0" fmla="*/ 14 w 14"/>
                    <a:gd name="T1" fmla="*/ 3 h 14"/>
                    <a:gd name="T2" fmla="*/ 14 w 14"/>
                    <a:gd name="T3" fmla="*/ 3 h 14"/>
                    <a:gd name="T4" fmla="*/ 14 w 14"/>
                    <a:gd name="T5" fmla="*/ 0 h 14"/>
                    <a:gd name="T6" fmla="*/ 3 w 14"/>
                    <a:gd name="T7" fmla="*/ 10 h 14"/>
                    <a:gd name="T8" fmla="*/ 0 w 14"/>
                    <a:gd name="T9" fmla="*/ 10 h 14"/>
                    <a:gd name="T10" fmla="*/ 3 w 14"/>
                    <a:gd name="T11" fmla="*/ 14 h 14"/>
                    <a:gd name="T12" fmla="*/ 14 w 14"/>
                    <a:gd name="T13" fmla="*/ 3 h 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4"/>
                    <a:gd name="T22" fmla="*/ 0 h 14"/>
                    <a:gd name="T23" fmla="*/ 14 w 14"/>
                    <a:gd name="T24" fmla="*/ 14 h 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4" h="14">
                      <a:moveTo>
                        <a:pt x="14" y="3"/>
                      </a:move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3" y="10"/>
                      </a:lnTo>
                      <a:lnTo>
                        <a:pt x="0" y="10"/>
                      </a:lnTo>
                      <a:lnTo>
                        <a:pt x="3" y="14"/>
                      </a:lnTo>
                      <a:lnTo>
                        <a:pt x="14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61" name="Freeform 1729">
                  <a:extLst>
                    <a:ext uri="{FF2B5EF4-FFF2-40B4-BE49-F238E27FC236}">
                      <a16:creationId xmlns:a16="http://schemas.microsoft.com/office/drawing/2014/main" id="{CA2BCCD9-764F-44DE-90AC-C12B844C3D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" y="24"/>
                  <a:ext cx="14" cy="14"/>
                </a:xfrm>
                <a:custGeom>
                  <a:avLst/>
                  <a:gdLst>
                    <a:gd name="T0" fmla="*/ 10 w 14"/>
                    <a:gd name="T1" fmla="*/ 3 h 14"/>
                    <a:gd name="T2" fmla="*/ 14 w 14"/>
                    <a:gd name="T3" fmla="*/ 3 h 14"/>
                    <a:gd name="T4" fmla="*/ 10 w 14"/>
                    <a:gd name="T5" fmla="*/ 0 h 14"/>
                    <a:gd name="T6" fmla="*/ 7 w 14"/>
                    <a:gd name="T7" fmla="*/ 3 h 14"/>
                    <a:gd name="T8" fmla="*/ 7 w 14"/>
                    <a:gd name="T9" fmla="*/ 3 h 14"/>
                    <a:gd name="T10" fmla="*/ 0 w 14"/>
                    <a:gd name="T11" fmla="*/ 14 h 14"/>
                    <a:gd name="T12" fmla="*/ 3 w 14"/>
                    <a:gd name="T13" fmla="*/ 14 h 14"/>
                    <a:gd name="T14" fmla="*/ 3 w 14"/>
                    <a:gd name="T15" fmla="*/ 14 h 14"/>
                    <a:gd name="T16" fmla="*/ 10 w 14"/>
                    <a:gd name="T17" fmla="*/ 3 h 14"/>
                    <a:gd name="T18" fmla="*/ 7 w 14"/>
                    <a:gd name="T19" fmla="*/ 3 h 14"/>
                    <a:gd name="T20" fmla="*/ 7 w 14"/>
                    <a:gd name="T21" fmla="*/ 7 h 14"/>
                    <a:gd name="T22" fmla="*/ 10 w 14"/>
                    <a:gd name="T23" fmla="*/ 3 h 1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4"/>
                    <a:gd name="T37" fmla="*/ 0 h 14"/>
                    <a:gd name="T38" fmla="*/ 14 w 14"/>
                    <a:gd name="T39" fmla="*/ 14 h 14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4" h="14">
                      <a:moveTo>
                        <a:pt x="10" y="3"/>
                      </a:moveTo>
                      <a:lnTo>
                        <a:pt x="14" y="3"/>
                      </a:lnTo>
                      <a:lnTo>
                        <a:pt x="10" y="0"/>
                      </a:lnTo>
                      <a:lnTo>
                        <a:pt x="7" y="3"/>
                      </a:lnTo>
                      <a:lnTo>
                        <a:pt x="0" y="14"/>
                      </a:lnTo>
                      <a:lnTo>
                        <a:pt x="3" y="14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7" y="7"/>
                      </a:lnTo>
                      <a:lnTo>
                        <a:pt x="10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62" name="Freeform 1730">
                  <a:extLst>
                    <a:ext uri="{FF2B5EF4-FFF2-40B4-BE49-F238E27FC236}">
                      <a16:creationId xmlns:a16="http://schemas.microsoft.com/office/drawing/2014/main" id="{A41F454B-2D78-471C-8A14-80FDEE089A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" y="44"/>
                  <a:ext cx="10" cy="14"/>
                </a:xfrm>
                <a:custGeom>
                  <a:avLst/>
                  <a:gdLst>
                    <a:gd name="T0" fmla="*/ 10 w 10"/>
                    <a:gd name="T1" fmla="*/ 0 h 14"/>
                    <a:gd name="T2" fmla="*/ 10 w 10"/>
                    <a:gd name="T3" fmla="*/ 0 h 14"/>
                    <a:gd name="T4" fmla="*/ 7 w 10"/>
                    <a:gd name="T5" fmla="*/ 0 h 14"/>
                    <a:gd name="T6" fmla="*/ 0 w 10"/>
                    <a:gd name="T7" fmla="*/ 14 h 14"/>
                    <a:gd name="T8" fmla="*/ 3 w 10"/>
                    <a:gd name="T9" fmla="*/ 14 h 14"/>
                    <a:gd name="T10" fmla="*/ 3 w 10"/>
                    <a:gd name="T11" fmla="*/ 14 h 14"/>
                    <a:gd name="T12" fmla="*/ 10 w 10"/>
                    <a:gd name="T13" fmla="*/ 0 h 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"/>
                    <a:gd name="T22" fmla="*/ 0 h 14"/>
                    <a:gd name="T23" fmla="*/ 10 w 10"/>
                    <a:gd name="T24" fmla="*/ 14 h 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" h="14">
                      <a:moveTo>
                        <a:pt x="10" y="0"/>
                      </a:move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0" y="14"/>
                      </a:lnTo>
                      <a:lnTo>
                        <a:pt x="3" y="14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63" name="Freeform 1731">
                  <a:extLst>
                    <a:ext uri="{FF2B5EF4-FFF2-40B4-BE49-F238E27FC236}">
                      <a16:creationId xmlns:a16="http://schemas.microsoft.com/office/drawing/2014/main" id="{F2828082-DFCA-4B4A-94F0-754AD9B799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65"/>
                  <a:ext cx="7" cy="17"/>
                </a:xfrm>
                <a:custGeom>
                  <a:avLst/>
                  <a:gdLst>
                    <a:gd name="T0" fmla="*/ 7 w 7"/>
                    <a:gd name="T1" fmla="*/ 4 h 17"/>
                    <a:gd name="T2" fmla="*/ 7 w 7"/>
                    <a:gd name="T3" fmla="*/ 0 h 17"/>
                    <a:gd name="T4" fmla="*/ 3 w 7"/>
                    <a:gd name="T5" fmla="*/ 4 h 17"/>
                    <a:gd name="T6" fmla="*/ 0 w 7"/>
                    <a:gd name="T7" fmla="*/ 14 h 17"/>
                    <a:gd name="T8" fmla="*/ 0 w 7"/>
                    <a:gd name="T9" fmla="*/ 14 h 17"/>
                    <a:gd name="T10" fmla="*/ 0 w 7"/>
                    <a:gd name="T11" fmla="*/ 17 h 17"/>
                    <a:gd name="T12" fmla="*/ 3 w 7"/>
                    <a:gd name="T13" fmla="*/ 14 h 17"/>
                    <a:gd name="T14" fmla="*/ 3 w 7"/>
                    <a:gd name="T15" fmla="*/ 14 h 17"/>
                    <a:gd name="T16" fmla="*/ 7 w 7"/>
                    <a:gd name="T17" fmla="*/ 4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"/>
                    <a:gd name="T28" fmla="*/ 0 h 17"/>
                    <a:gd name="T29" fmla="*/ 7 w 7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" h="17">
                      <a:moveTo>
                        <a:pt x="7" y="4"/>
                      </a:move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64" name="Freeform 1732">
                  <a:extLst>
                    <a:ext uri="{FF2B5EF4-FFF2-40B4-BE49-F238E27FC236}">
                      <a16:creationId xmlns:a16="http://schemas.microsoft.com/office/drawing/2014/main" id="{7621100D-581A-4D06-ACCC-471D501BA2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89"/>
                  <a:ext cx="3" cy="18"/>
                </a:xfrm>
                <a:custGeom>
                  <a:avLst/>
                  <a:gdLst>
                    <a:gd name="T0" fmla="*/ 3 w 3"/>
                    <a:gd name="T1" fmla="*/ 0 h 18"/>
                    <a:gd name="T2" fmla="*/ 0 w 3"/>
                    <a:gd name="T3" fmla="*/ 0 h 18"/>
                    <a:gd name="T4" fmla="*/ 0 w 3"/>
                    <a:gd name="T5" fmla="*/ 0 h 18"/>
                    <a:gd name="T6" fmla="*/ 0 w 3"/>
                    <a:gd name="T7" fmla="*/ 7 h 18"/>
                    <a:gd name="T8" fmla="*/ 0 w 3"/>
                    <a:gd name="T9" fmla="*/ 14 h 18"/>
                    <a:gd name="T10" fmla="*/ 0 w 3"/>
                    <a:gd name="T11" fmla="*/ 18 h 18"/>
                    <a:gd name="T12" fmla="*/ 3 w 3"/>
                    <a:gd name="T13" fmla="*/ 14 h 18"/>
                    <a:gd name="T14" fmla="*/ 3 w 3"/>
                    <a:gd name="T15" fmla="*/ 7 h 18"/>
                    <a:gd name="T16" fmla="*/ 3 w 3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"/>
                    <a:gd name="T28" fmla="*/ 0 h 18"/>
                    <a:gd name="T29" fmla="*/ 3 w 3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" h="18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0" y="14"/>
                      </a:lnTo>
                      <a:lnTo>
                        <a:pt x="0" y="18"/>
                      </a:lnTo>
                      <a:lnTo>
                        <a:pt x="3" y="14"/>
                      </a:lnTo>
                      <a:lnTo>
                        <a:pt x="3" y="7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65" name="Freeform 1733">
                  <a:extLst>
                    <a:ext uri="{FF2B5EF4-FFF2-40B4-BE49-F238E27FC236}">
                      <a16:creationId xmlns:a16="http://schemas.microsoft.com/office/drawing/2014/main" id="{AAC0C4ED-FC45-4510-B5CE-110C422AAC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113"/>
                  <a:ext cx="3" cy="18"/>
                </a:xfrm>
                <a:custGeom>
                  <a:avLst/>
                  <a:gdLst>
                    <a:gd name="T0" fmla="*/ 3 w 3"/>
                    <a:gd name="T1" fmla="*/ 0 h 18"/>
                    <a:gd name="T2" fmla="*/ 0 w 3"/>
                    <a:gd name="T3" fmla="*/ 0 h 18"/>
                    <a:gd name="T4" fmla="*/ 0 w 3"/>
                    <a:gd name="T5" fmla="*/ 0 h 18"/>
                    <a:gd name="T6" fmla="*/ 0 w 3"/>
                    <a:gd name="T7" fmla="*/ 14 h 18"/>
                    <a:gd name="T8" fmla="*/ 0 w 3"/>
                    <a:gd name="T9" fmla="*/ 18 h 18"/>
                    <a:gd name="T10" fmla="*/ 3 w 3"/>
                    <a:gd name="T11" fmla="*/ 14 h 18"/>
                    <a:gd name="T12" fmla="*/ 3 w 3"/>
                    <a:gd name="T13" fmla="*/ 0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8"/>
                    <a:gd name="T23" fmla="*/ 3 w 3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8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0" y="18"/>
                      </a:lnTo>
                      <a:lnTo>
                        <a:pt x="3" y="1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66" name="Freeform 1734">
                  <a:extLst>
                    <a:ext uri="{FF2B5EF4-FFF2-40B4-BE49-F238E27FC236}">
                      <a16:creationId xmlns:a16="http://schemas.microsoft.com/office/drawing/2014/main" id="{1BE72075-1CF6-4C5E-9BFF-EFC9303B38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138"/>
                  <a:ext cx="3" cy="17"/>
                </a:xfrm>
                <a:custGeom>
                  <a:avLst/>
                  <a:gdLst>
                    <a:gd name="T0" fmla="*/ 3 w 3"/>
                    <a:gd name="T1" fmla="*/ 0 h 17"/>
                    <a:gd name="T2" fmla="*/ 0 w 3"/>
                    <a:gd name="T3" fmla="*/ 0 h 17"/>
                    <a:gd name="T4" fmla="*/ 0 w 3"/>
                    <a:gd name="T5" fmla="*/ 0 h 17"/>
                    <a:gd name="T6" fmla="*/ 0 w 3"/>
                    <a:gd name="T7" fmla="*/ 13 h 17"/>
                    <a:gd name="T8" fmla="*/ 0 w 3"/>
                    <a:gd name="T9" fmla="*/ 17 h 17"/>
                    <a:gd name="T10" fmla="*/ 3 w 3"/>
                    <a:gd name="T11" fmla="*/ 13 h 17"/>
                    <a:gd name="T12" fmla="*/ 3 w 3"/>
                    <a:gd name="T13" fmla="*/ 0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1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67" name="Freeform 1735">
                  <a:extLst>
                    <a:ext uri="{FF2B5EF4-FFF2-40B4-BE49-F238E27FC236}">
                      <a16:creationId xmlns:a16="http://schemas.microsoft.com/office/drawing/2014/main" id="{0B71ACA1-881F-4B58-887F-68E171223F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162"/>
                  <a:ext cx="3" cy="17"/>
                </a:xfrm>
                <a:custGeom>
                  <a:avLst/>
                  <a:gdLst>
                    <a:gd name="T0" fmla="*/ 3 w 3"/>
                    <a:gd name="T1" fmla="*/ 0 h 17"/>
                    <a:gd name="T2" fmla="*/ 0 w 3"/>
                    <a:gd name="T3" fmla="*/ 0 h 17"/>
                    <a:gd name="T4" fmla="*/ 0 w 3"/>
                    <a:gd name="T5" fmla="*/ 0 h 17"/>
                    <a:gd name="T6" fmla="*/ 0 w 3"/>
                    <a:gd name="T7" fmla="*/ 13 h 17"/>
                    <a:gd name="T8" fmla="*/ 0 w 3"/>
                    <a:gd name="T9" fmla="*/ 17 h 17"/>
                    <a:gd name="T10" fmla="*/ 3 w 3"/>
                    <a:gd name="T11" fmla="*/ 13 h 17"/>
                    <a:gd name="T12" fmla="*/ 3 w 3"/>
                    <a:gd name="T13" fmla="*/ 0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1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68" name="Freeform 1736">
                  <a:extLst>
                    <a:ext uri="{FF2B5EF4-FFF2-40B4-BE49-F238E27FC236}">
                      <a16:creationId xmlns:a16="http://schemas.microsoft.com/office/drawing/2014/main" id="{50864EC3-D0C7-4A61-86BB-B4B60F4B2D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186"/>
                  <a:ext cx="3" cy="17"/>
                </a:xfrm>
                <a:custGeom>
                  <a:avLst/>
                  <a:gdLst>
                    <a:gd name="T0" fmla="*/ 3 w 3"/>
                    <a:gd name="T1" fmla="*/ 0 h 17"/>
                    <a:gd name="T2" fmla="*/ 0 w 3"/>
                    <a:gd name="T3" fmla="*/ 0 h 17"/>
                    <a:gd name="T4" fmla="*/ 0 w 3"/>
                    <a:gd name="T5" fmla="*/ 0 h 17"/>
                    <a:gd name="T6" fmla="*/ 0 w 3"/>
                    <a:gd name="T7" fmla="*/ 14 h 17"/>
                    <a:gd name="T8" fmla="*/ 0 w 3"/>
                    <a:gd name="T9" fmla="*/ 17 h 17"/>
                    <a:gd name="T10" fmla="*/ 3 w 3"/>
                    <a:gd name="T11" fmla="*/ 14 h 17"/>
                    <a:gd name="T12" fmla="*/ 3 w 3"/>
                    <a:gd name="T13" fmla="*/ 0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69" name="Freeform 1737">
                  <a:extLst>
                    <a:ext uri="{FF2B5EF4-FFF2-40B4-BE49-F238E27FC236}">
                      <a16:creationId xmlns:a16="http://schemas.microsoft.com/office/drawing/2014/main" id="{26451F52-DB41-4353-832D-14DC809E4B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210"/>
                  <a:ext cx="3" cy="17"/>
                </a:xfrm>
                <a:custGeom>
                  <a:avLst/>
                  <a:gdLst>
                    <a:gd name="T0" fmla="*/ 3 w 3"/>
                    <a:gd name="T1" fmla="*/ 0 h 17"/>
                    <a:gd name="T2" fmla="*/ 0 w 3"/>
                    <a:gd name="T3" fmla="*/ 0 h 17"/>
                    <a:gd name="T4" fmla="*/ 0 w 3"/>
                    <a:gd name="T5" fmla="*/ 0 h 17"/>
                    <a:gd name="T6" fmla="*/ 0 w 3"/>
                    <a:gd name="T7" fmla="*/ 14 h 17"/>
                    <a:gd name="T8" fmla="*/ 0 w 3"/>
                    <a:gd name="T9" fmla="*/ 17 h 17"/>
                    <a:gd name="T10" fmla="*/ 3 w 3"/>
                    <a:gd name="T11" fmla="*/ 14 h 17"/>
                    <a:gd name="T12" fmla="*/ 3 w 3"/>
                    <a:gd name="T13" fmla="*/ 0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70" name="Freeform 1738">
                  <a:extLst>
                    <a:ext uri="{FF2B5EF4-FFF2-40B4-BE49-F238E27FC236}">
                      <a16:creationId xmlns:a16="http://schemas.microsoft.com/office/drawing/2014/main" id="{9CE84CD0-E30B-45F7-8CD0-C2DF7FE383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234"/>
                  <a:ext cx="3" cy="17"/>
                </a:xfrm>
                <a:custGeom>
                  <a:avLst/>
                  <a:gdLst>
                    <a:gd name="T0" fmla="*/ 3 w 3"/>
                    <a:gd name="T1" fmla="*/ 0 h 17"/>
                    <a:gd name="T2" fmla="*/ 0 w 3"/>
                    <a:gd name="T3" fmla="*/ 0 h 17"/>
                    <a:gd name="T4" fmla="*/ 0 w 3"/>
                    <a:gd name="T5" fmla="*/ 0 h 17"/>
                    <a:gd name="T6" fmla="*/ 0 w 3"/>
                    <a:gd name="T7" fmla="*/ 14 h 17"/>
                    <a:gd name="T8" fmla="*/ 0 w 3"/>
                    <a:gd name="T9" fmla="*/ 17 h 17"/>
                    <a:gd name="T10" fmla="*/ 3 w 3"/>
                    <a:gd name="T11" fmla="*/ 14 h 17"/>
                    <a:gd name="T12" fmla="*/ 3 w 3"/>
                    <a:gd name="T13" fmla="*/ 0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71" name="Freeform 1739">
                  <a:extLst>
                    <a:ext uri="{FF2B5EF4-FFF2-40B4-BE49-F238E27FC236}">
                      <a16:creationId xmlns:a16="http://schemas.microsoft.com/office/drawing/2014/main" id="{B18C8D78-9E03-4C01-AF20-56F40B4DA1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258"/>
                  <a:ext cx="3" cy="17"/>
                </a:xfrm>
                <a:custGeom>
                  <a:avLst/>
                  <a:gdLst>
                    <a:gd name="T0" fmla="*/ 3 w 3"/>
                    <a:gd name="T1" fmla="*/ 0 h 17"/>
                    <a:gd name="T2" fmla="*/ 0 w 3"/>
                    <a:gd name="T3" fmla="*/ 0 h 17"/>
                    <a:gd name="T4" fmla="*/ 0 w 3"/>
                    <a:gd name="T5" fmla="*/ 0 h 17"/>
                    <a:gd name="T6" fmla="*/ 0 w 3"/>
                    <a:gd name="T7" fmla="*/ 14 h 17"/>
                    <a:gd name="T8" fmla="*/ 0 w 3"/>
                    <a:gd name="T9" fmla="*/ 17 h 17"/>
                    <a:gd name="T10" fmla="*/ 3 w 3"/>
                    <a:gd name="T11" fmla="*/ 14 h 17"/>
                    <a:gd name="T12" fmla="*/ 3 w 3"/>
                    <a:gd name="T13" fmla="*/ 0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72" name="Freeform 1740">
                  <a:extLst>
                    <a:ext uri="{FF2B5EF4-FFF2-40B4-BE49-F238E27FC236}">
                      <a16:creationId xmlns:a16="http://schemas.microsoft.com/office/drawing/2014/main" id="{8A91E09B-AC65-4811-BFE9-C11A7C00F4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282"/>
                  <a:ext cx="3" cy="18"/>
                </a:xfrm>
                <a:custGeom>
                  <a:avLst/>
                  <a:gdLst>
                    <a:gd name="T0" fmla="*/ 3 w 3"/>
                    <a:gd name="T1" fmla="*/ 0 h 18"/>
                    <a:gd name="T2" fmla="*/ 0 w 3"/>
                    <a:gd name="T3" fmla="*/ 0 h 18"/>
                    <a:gd name="T4" fmla="*/ 0 w 3"/>
                    <a:gd name="T5" fmla="*/ 0 h 18"/>
                    <a:gd name="T6" fmla="*/ 0 w 3"/>
                    <a:gd name="T7" fmla="*/ 14 h 18"/>
                    <a:gd name="T8" fmla="*/ 0 w 3"/>
                    <a:gd name="T9" fmla="*/ 18 h 18"/>
                    <a:gd name="T10" fmla="*/ 3 w 3"/>
                    <a:gd name="T11" fmla="*/ 14 h 18"/>
                    <a:gd name="T12" fmla="*/ 3 w 3"/>
                    <a:gd name="T13" fmla="*/ 0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8"/>
                    <a:gd name="T23" fmla="*/ 3 w 3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8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0" y="18"/>
                      </a:lnTo>
                      <a:lnTo>
                        <a:pt x="3" y="1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73" name="Freeform 1741">
                  <a:extLst>
                    <a:ext uri="{FF2B5EF4-FFF2-40B4-BE49-F238E27FC236}">
                      <a16:creationId xmlns:a16="http://schemas.microsoft.com/office/drawing/2014/main" id="{DFEDAAAE-5817-42BE-A301-7D9D4302D0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307"/>
                  <a:ext cx="3" cy="17"/>
                </a:xfrm>
                <a:custGeom>
                  <a:avLst/>
                  <a:gdLst>
                    <a:gd name="T0" fmla="*/ 3 w 3"/>
                    <a:gd name="T1" fmla="*/ 0 h 17"/>
                    <a:gd name="T2" fmla="*/ 0 w 3"/>
                    <a:gd name="T3" fmla="*/ 0 h 17"/>
                    <a:gd name="T4" fmla="*/ 0 w 3"/>
                    <a:gd name="T5" fmla="*/ 0 h 17"/>
                    <a:gd name="T6" fmla="*/ 0 w 3"/>
                    <a:gd name="T7" fmla="*/ 13 h 17"/>
                    <a:gd name="T8" fmla="*/ 0 w 3"/>
                    <a:gd name="T9" fmla="*/ 17 h 17"/>
                    <a:gd name="T10" fmla="*/ 3 w 3"/>
                    <a:gd name="T11" fmla="*/ 13 h 17"/>
                    <a:gd name="T12" fmla="*/ 3 w 3"/>
                    <a:gd name="T13" fmla="*/ 0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1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74" name="Freeform 1742">
                  <a:extLst>
                    <a:ext uri="{FF2B5EF4-FFF2-40B4-BE49-F238E27FC236}">
                      <a16:creationId xmlns:a16="http://schemas.microsoft.com/office/drawing/2014/main" id="{58AB67CD-E01E-48C2-9B57-CDFC255D08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331"/>
                  <a:ext cx="3" cy="17"/>
                </a:xfrm>
                <a:custGeom>
                  <a:avLst/>
                  <a:gdLst>
                    <a:gd name="T0" fmla="*/ 3 w 3"/>
                    <a:gd name="T1" fmla="*/ 0 h 17"/>
                    <a:gd name="T2" fmla="*/ 0 w 3"/>
                    <a:gd name="T3" fmla="*/ 0 h 17"/>
                    <a:gd name="T4" fmla="*/ 0 w 3"/>
                    <a:gd name="T5" fmla="*/ 0 h 17"/>
                    <a:gd name="T6" fmla="*/ 0 w 3"/>
                    <a:gd name="T7" fmla="*/ 13 h 17"/>
                    <a:gd name="T8" fmla="*/ 0 w 3"/>
                    <a:gd name="T9" fmla="*/ 17 h 17"/>
                    <a:gd name="T10" fmla="*/ 3 w 3"/>
                    <a:gd name="T11" fmla="*/ 13 h 17"/>
                    <a:gd name="T12" fmla="*/ 3 w 3"/>
                    <a:gd name="T13" fmla="*/ 0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1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75" name="Freeform 1743">
                  <a:extLst>
                    <a:ext uri="{FF2B5EF4-FFF2-40B4-BE49-F238E27FC236}">
                      <a16:creationId xmlns:a16="http://schemas.microsoft.com/office/drawing/2014/main" id="{B720BBFC-EEF0-4497-BFDD-EBA58645FE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355"/>
                  <a:ext cx="3" cy="17"/>
                </a:xfrm>
                <a:custGeom>
                  <a:avLst/>
                  <a:gdLst>
                    <a:gd name="T0" fmla="*/ 3 w 3"/>
                    <a:gd name="T1" fmla="*/ 0 h 17"/>
                    <a:gd name="T2" fmla="*/ 0 w 3"/>
                    <a:gd name="T3" fmla="*/ 0 h 17"/>
                    <a:gd name="T4" fmla="*/ 0 w 3"/>
                    <a:gd name="T5" fmla="*/ 0 h 17"/>
                    <a:gd name="T6" fmla="*/ 0 w 3"/>
                    <a:gd name="T7" fmla="*/ 14 h 17"/>
                    <a:gd name="T8" fmla="*/ 0 w 3"/>
                    <a:gd name="T9" fmla="*/ 17 h 17"/>
                    <a:gd name="T10" fmla="*/ 3 w 3"/>
                    <a:gd name="T11" fmla="*/ 14 h 17"/>
                    <a:gd name="T12" fmla="*/ 3 w 3"/>
                    <a:gd name="T13" fmla="*/ 0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76" name="Freeform 1744">
                  <a:extLst>
                    <a:ext uri="{FF2B5EF4-FFF2-40B4-BE49-F238E27FC236}">
                      <a16:creationId xmlns:a16="http://schemas.microsoft.com/office/drawing/2014/main" id="{9480351D-DB11-46D6-AF22-6E8FC011F5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379"/>
                  <a:ext cx="3" cy="17"/>
                </a:xfrm>
                <a:custGeom>
                  <a:avLst/>
                  <a:gdLst>
                    <a:gd name="T0" fmla="*/ 3 w 3"/>
                    <a:gd name="T1" fmla="*/ 0 h 17"/>
                    <a:gd name="T2" fmla="*/ 0 w 3"/>
                    <a:gd name="T3" fmla="*/ 0 h 17"/>
                    <a:gd name="T4" fmla="*/ 0 w 3"/>
                    <a:gd name="T5" fmla="*/ 0 h 17"/>
                    <a:gd name="T6" fmla="*/ 0 w 3"/>
                    <a:gd name="T7" fmla="*/ 14 h 17"/>
                    <a:gd name="T8" fmla="*/ 0 w 3"/>
                    <a:gd name="T9" fmla="*/ 17 h 17"/>
                    <a:gd name="T10" fmla="*/ 3 w 3"/>
                    <a:gd name="T11" fmla="*/ 14 h 17"/>
                    <a:gd name="T12" fmla="*/ 3 w 3"/>
                    <a:gd name="T13" fmla="*/ 0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77" name="Freeform 1745">
                  <a:extLst>
                    <a:ext uri="{FF2B5EF4-FFF2-40B4-BE49-F238E27FC236}">
                      <a16:creationId xmlns:a16="http://schemas.microsoft.com/office/drawing/2014/main" id="{D152D643-4614-44C2-A904-D3B01876BD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403"/>
                  <a:ext cx="3" cy="17"/>
                </a:xfrm>
                <a:custGeom>
                  <a:avLst/>
                  <a:gdLst>
                    <a:gd name="T0" fmla="*/ 3 w 3"/>
                    <a:gd name="T1" fmla="*/ 0 h 17"/>
                    <a:gd name="T2" fmla="*/ 0 w 3"/>
                    <a:gd name="T3" fmla="*/ 0 h 17"/>
                    <a:gd name="T4" fmla="*/ 0 w 3"/>
                    <a:gd name="T5" fmla="*/ 0 h 17"/>
                    <a:gd name="T6" fmla="*/ 0 w 3"/>
                    <a:gd name="T7" fmla="*/ 14 h 17"/>
                    <a:gd name="T8" fmla="*/ 0 w 3"/>
                    <a:gd name="T9" fmla="*/ 17 h 17"/>
                    <a:gd name="T10" fmla="*/ 3 w 3"/>
                    <a:gd name="T11" fmla="*/ 14 h 17"/>
                    <a:gd name="T12" fmla="*/ 3 w 3"/>
                    <a:gd name="T13" fmla="*/ 0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78" name="Freeform 1746">
                  <a:extLst>
                    <a:ext uri="{FF2B5EF4-FFF2-40B4-BE49-F238E27FC236}">
                      <a16:creationId xmlns:a16="http://schemas.microsoft.com/office/drawing/2014/main" id="{E4F83288-18F1-4B34-B942-A3F30A241A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427"/>
                  <a:ext cx="3" cy="17"/>
                </a:xfrm>
                <a:custGeom>
                  <a:avLst/>
                  <a:gdLst>
                    <a:gd name="T0" fmla="*/ 3 w 3"/>
                    <a:gd name="T1" fmla="*/ 0 h 17"/>
                    <a:gd name="T2" fmla="*/ 0 w 3"/>
                    <a:gd name="T3" fmla="*/ 0 h 17"/>
                    <a:gd name="T4" fmla="*/ 0 w 3"/>
                    <a:gd name="T5" fmla="*/ 0 h 17"/>
                    <a:gd name="T6" fmla="*/ 0 w 3"/>
                    <a:gd name="T7" fmla="*/ 14 h 17"/>
                    <a:gd name="T8" fmla="*/ 0 w 3"/>
                    <a:gd name="T9" fmla="*/ 17 h 17"/>
                    <a:gd name="T10" fmla="*/ 3 w 3"/>
                    <a:gd name="T11" fmla="*/ 14 h 17"/>
                    <a:gd name="T12" fmla="*/ 3 w 3"/>
                    <a:gd name="T13" fmla="*/ 0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79" name="Freeform 1747">
                  <a:extLst>
                    <a:ext uri="{FF2B5EF4-FFF2-40B4-BE49-F238E27FC236}">
                      <a16:creationId xmlns:a16="http://schemas.microsoft.com/office/drawing/2014/main" id="{2AC8880F-1E94-4A64-8DD1-4CADD2A0F1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451"/>
                  <a:ext cx="3" cy="18"/>
                </a:xfrm>
                <a:custGeom>
                  <a:avLst/>
                  <a:gdLst>
                    <a:gd name="T0" fmla="*/ 3 w 3"/>
                    <a:gd name="T1" fmla="*/ 0 h 18"/>
                    <a:gd name="T2" fmla="*/ 0 w 3"/>
                    <a:gd name="T3" fmla="*/ 0 h 18"/>
                    <a:gd name="T4" fmla="*/ 0 w 3"/>
                    <a:gd name="T5" fmla="*/ 0 h 18"/>
                    <a:gd name="T6" fmla="*/ 0 w 3"/>
                    <a:gd name="T7" fmla="*/ 14 h 18"/>
                    <a:gd name="T8" fmla="*/ 0 w 3"/>
                    <a:gd name="T9" fmla="*/ 18 h 18"/>
                    <a:gd name="T10" fmla="*/ 3 w 3"/>
                    <a:gd name="T11" fmla="*/ 14 h 18"/>
                    <a:gd name="T12" fmla="*/ 3 w 3"/>
                    <a:gd name="T13" fmla="*/ 0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8"/>
                    <a:gd name="T23" fmla="*/ 3 w 3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8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0" y="18"/>
                      </a:lnTo>
                      <a:lnTo>
                        <a:pt x="3" y="1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80" name="Freeform 1748">
                  <a:extLst>
                    <a:ext uri="{FF2B5EF4-FFF2-40B4-BE49-F238E27FC236}">
                      <a16:creationId xmlns:a16="http://schemas.microsoft.com/office/drawing/2014/main" id="{0E5B8BE7-ED01-4764-A004-71FB3B8DFD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475"/>
                  <a:ext cx="3" cy="18"/>
                </a:xfrm>
                <a:custGeom>
                  <a:avLst/>
                  <a:gdLst>
                    <a:gd name="T0" fmla="*/ 3 w 3"/>
                    <a:gd name="T1" fmla="*/ 0 h 18"/>
                    <a:gd name="T2" fmla="*/ 0 w 3"/>
                    <a:gd name="T3" fmla="*/ 0 h 18"/>
                    <a:gd name="T4" fmla="*/ 0 w 3"/>
                    <a:gd name="T5" fmla="*/ 0 h 18"/>
                    <a:gd name="T6" fmla="*/ 0 w 3"/>
                    <a:gd name="T7" fmla="*/ 7 h 18"/>
                    <a:gd name="T8" fmla="*/ 0 w 3"/>
                    <a:gd name="T9" fmla="*/ 14 h 18"/>
                    <a:gd name="T10" fmla="*/ 0 w 3"/>
                    <a:gd name="T11" fmla="*/ 18 h 18"/>
                    <a:gd name="T12" fmla="*/ 3 w 3"/>
                    <a:gd name="T13" fmla="*/ 14 h 18"/>
                    <a:gd name="T14" fmla="*/ 3 w 3"/>
                    <a:gd name="T15" fmla="*/ 7 h 18"/>
                    <a:gd name="T16" fmla="*/ 3 w 3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"/>
                    <a:gd name="T28" fmla="*/ 0 h 18"/>
                    <a:gd name="T29" fmla="*/ 3 w 3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" h="18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0" y="14"/>
                      </a:lnTo>
                      <a:lnTo>
                        <a:pt x="0" y="18"/>
                      </a:lnTo>
                      <a:lnTo>
                        <a:pt x="3" y="14"/>
                      </a:lnTo>
                      <a:lnTo>
                        <a:pt x="3" y="7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81" name="Freeform 1749">
                  <a:extLst>
                    <a:ext uri="{FF2B5EF4-FFF2-40B4-BE49-F238E27FC236}">
                      <a16:creationId xmlns:a16="http://schemas.microsoft.com/office/drawing/2014/main" id="{841A8699-1300-4CBA-ACCA-4C451E7EFF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500"/>
                  <a:ext cx="7" cy="17"/>
                </a:xfrm>
                <a:custGeom>
                  <a:avLst/>
                  <a:gdLst>
                    <a:gd name="T0" fmla="*/ 3 w 7"/>
                    <a:gd name="T1" fmla="*/ 0 h 17"/>
                    <a:gd name="T2" fmla="*/ 3 w 7"/>
                    <a:gd name="T3" fmla="*/ 0 h 17"/>
                    <a:gd name="T4" fmla="*/ 0 w 7"/>
                    <a:gd name="T5" fmla="*/ 0 h 17"/>
                    <a:gd name="T6" fmla="*/ 0 w 7"/>
                    <a:gd name="T7" fmla="*/ 3 h 17"/>
                    <a:gd name="T8" fmla="*/ 3 w 7"/>
                    <a:gd name="T9" fmla="*/ 13 h 17"/>
                    <a:gd name="T10" fmla="*/ 7 w 7"/>
                    <a:gd name="T11" fmla="*/ 17 h 17"/>
                    <a:gd name="T12" fmla="*/ 7 w 7"/>
                    <a:gd name="T13" fmla="*/ 13 h 17"/>
                    <a:gd name="T14" fmla="*/ 3 w 7"/>
                    <a:gd name="T15" fmla="*/ 3 h 17"/>
                    <a:gd name="T16" fmla="*/ 3 w 7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"/>
                    <a:gd name="T28" fmla="*/ 0 h 17"/>
                    <a:gd name="T29" fmla="*/ 7 w 7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" h="17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13"/>
                      </a:lnTo>
                      <a:lnTo>
                        <a:pt x="7" y="17"/>
                      </a:lnTo>
                      <a:lnTo>
                        <a:pt x="7" y="13"/>
                      </a:lnTo>
                      <a:lnTo>
                        <a:pt x="3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82" name="Freeform 1750">
                  <a:extLst>
                    <a:ext uri="{FF2B5EF4-FFF2-40B4-BE49-F238E27FC236}">
                      <a16:creationId xmlns:a16="http://schemas.microsoft.com/office/drawing/2014/main" id="{1546297A-B79F-4C1B-978F-E0CB4BF0C3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" y="520"/>
                  <a:ext cx="14" cy="18"/>
                </a:xfrm>
                <a:custGeom>
                  <a:avLst/>
                  <a:gdLst>
                    <a:gd name="T0" fmla="*/ 3 w 14"/>
                    <a:gd name="T1" fmla="*/ 4 h 18"/>
                    <a:gd name="T2" fmla="*/ 3 w 14"/>
                    <a:gd name="T3" fmla="*/ 0 h 18"/>
                    <a:gd name="T4" fmla="*/ 0 w 14"/>
                    <a:gd name="T5" fmla="*/ 4 h 18"/>
                    <a:gd name="T6" fmla="*/ 10 w 14"/>
                    <a:gd name="T7" fmla="*/ 14 h 18"/>
                    <a:gd name="T8" fmla="*/ 10 w 14"/>
                    <a:gd name="T9" fmla="*/ 18 h 18"/>
                    <a:gd name="T10" fmla="*/ 14 w 14"/>
                    <a:gd name="T11" fmla="*/ 14 h 18"/>
                    <a:gd name="T12" fmla="*/ 3 w 14"/>
                    <a:gd name="T13" fmla="*/ 4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4"/>
                    <a:gd name="T22" fmla="*/ 0 h 18"/>
                    <a:gd name="T23" fmla="*/ 14 w 14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4" h="18">
                      <a:moveTo>
                        <a:pt x="3" y="4"/>
                      </a:move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10" y="14"/>
                      </a:lnTo>
                      <a:lnTo>
                        <a:pt x="10" y="18"/>
                      </a:lnTo>
                      <a:lnTo>
                        <a:pt x="14" y="14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83" name="Freeform 1751">
                  <a:extLst>
                    <a:ext uri="{FF2B5EF4-FFF2-40B4-BE49-F238E27FC236}">
                      <a16:creationId xmlns:a16="http://schemas.microsoft.com/office/drawing/2014/main" id="{B04F5D4A-FC90-413C-89C2-CD99E16BDA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" y="541"/>
                  <a:ext cx="14" cy="14"/>
                </a:xfrm>
                <a:custGeom>
                  <a:avLst/>
                  <a:gdLst>
                    <a:gd name="T0" fmla="*/ 3 w 14"/>
                    <a:gd name="T1" fmla="*/ 3 h 14"/>
                    <a:gd name="T2" fmla="*/ 3 w 14"/>
                    <a:gd name="T3" fmla="*/ 0 h 14"/>
                    <a:gd name="T4" fmla="*/ 0 w 14"/>
                    <a:gd name="T5" fmla="*/ 3 h 14"/>
                    <a:gd name="T6" fmla="*/ 7 w 14"/>
                    <a:gd name="T7" fmla="*/ 10 h 14"/>
                    <a:gd name="T8" fmla="*/ 7 w 14"/>
                    <a:gd name="T9" fmla="*/ 14 h 14"/>
                    <a:gd name="T10" fmla="*/ 10 w 14"/>
                    <a:gd name="T11" fmla="*/ 14 h 14"/>
                    <a:gd name="T12" fmla="*/ 14 w 14"/>
                    <a:gd name="T13" fmla="*/ 14 h 14"/>
                    <a:gd name="T14" fmla="*/ 10 w 14"/>
                    <a:gd name="T15" fmla="*/ 10 h 14"/>
                    <a:gd name="T16" fmla="*/ 7 w 14"/>
                    <a:gd name="T17" fmla="*/ 10 h 14"/>
                    <a:gd name="T18" fmla="*/ 7 w 14"/>
                    <a:gd name="T19" fmla="*/ 10 h 14"/>
                    <a:gd name="T20" fmla="*/ 10 w 14"/>
                    <a:gd name="T21" fmla="*/ 10 h 14"/>
                    <a:gd name="T22" fmla="*/ 3 w 14"/>
                    <a:gd name="T23" fmla="*/ 3 h 1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4"/>
                    <a:gd name="T37" fmla="*/ 0 h 14"/>
                    <a:gd name="T38" fmla="*/ 14 w 14"/>
                    <a:gd name="T39" fmla="*/ 14 h 14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4" h="14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7" y="10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4" y="14"/>
                      </a:lnTo>
                      <a:lnTo>
                        <a:pt x="10" y="10"/>
                      </a:lnTo>
                      <a:lnTo>
                        <a:pt x="7" y="10"/>
                      </a:lnTo>
                      <a:lnTo>
                        <a:pt x="10" y="10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84" name="Freeform 1752">
                  <a:extLst>
                    <a:ext uri="{FF2B5EF4-FFF2-40B4-BE49-F238E27FC236}">
                      <a16:creationId xmlns:a16="http://schemas.microsoft.com/office/drawing/2014/main" id="{5118290B-7115-43C4-9ED9-2F73357A63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" y="558"/>
                  <a:ext cx="17" cy="11"/>
                </a:xfrm>
                <a:custGeom>
                  <a:avLst/>
                  <a:gdLst>
                    <a:gd name="T0" fmla="*/ 3 w 17"/>
                    <a:gd name="T1" fmla="*/ 0 h 11"/>
                    <a:gd name="T2" fmla="*/ 0 w 17"/>
                    <a:gd name="T3" fmla="*/ 0 h 11"/>
                    <a:gd name="T4" fmla="*/ 3 w 17"/>
                    <a:gd name="T5" fmla="*/ 4 h 11"/>
                    <a:gd name="T6" fmla="*/ 14 w 17"/>
                    <a:gd name="T7" fmla="*/ 11 h 11"/>
                    <a:gd name="T8" fmla="*/ 17 w 17"/>
                    <a:gd name="T9" fmla="*/ 7 h 11"/>
                    <a:gd name="T10" fmla="*/ 14 w 17"/>
                    <a:gd name="T11" fmla="*/ 7 h 11"/>
                    <a:gd name="T12" fmla="*/ 3 w 17"/>
                    <a:gd name="T13" fmla="*/ 0 h 1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11"/>
                    <a:gd name="T23" fmla="*/ 17 w 17"/>
                    <a:gd name="T24" fmla="*/ 11 h 1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1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14" y="11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85" name="Freeform 1753">
                  <a:extLst>
                    <a:ext uri="{FF2B5EF4-FFF2-40B4-BE49-F238E27FC236}">
                      <a16:creationId xmlns:a16="http://schemas.microsoft.com/office/drawing/2014/main" id="{44FA2A1C-E338-447E-8740-E7EB387FDF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" y="572"/>
                  <a:ext cx="17" cy="7"/>
                </a:xfrm>
                <a:custGeom>
                  <a:avLst/>
                  <a:gdLst>
                    <a:gd name="T0" fmla="*/ 3 w 17"/>
                    <a:gd name="T1" fmla="*/ 0 h 7"/>
                    <a:gd name="T2" fmla="*/ 0 w 17"/>
                    <a:gd name="T3" fmla="*/ 0 h 7"/>
                    <a:gd name="T4" fmla="*/ 3 w 17"/>
                    <a:gd name="T5" fmla="*/ 3 h 7"/>
                    <a:gd name="T6" fmla="*/ 17 w 17"/>
                    <a:gd name="T7" fmla="*/ 7 h 7"/>
                    <a:gd name="T8" fmla="*/ 17 w 17"/>
                    <a:gd name="T9" fmla="*/ 3 h 7"/>
                    <a:gd name="T10" fmla="*/ 17 w 17"/>
                    <a:gd name="T11" fmla="*/ 3 h 7"/>
                    <a:gd name="T12" fmla="*/ 3 w 17"/>
                    <a:gd name="T13" fmla="*/ 0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7"/>
                    <a:gd name="T23" fmla="*/ 17 w 17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7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7"/>
                      </a:lnTo>
                      <a:lnTo>
                        <a:pt x="17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86" name="Freeform 1754">
                  <a:extLst>
                    <a:ext uri="{FF2B5EF4-FFF2-40B4-BE49-F238E27FC236}">
                      <a16:creationId xmlns:a16="http://schemas.microsoft.com/office/drawing/2014/main" id="{E51502D6-65C1-47FF-BFC5-1EB1C959BF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" y="575"/>
                  <a:ext cx="17" cy="7"/>
                </a:xfrm>
                <a:custGeom>
                  <a:avLst/>
                  <a:gdLst>
                    <a:gd name="T0" fmla="*/ 3 w 17"/>
                    <a:gd name="T1" fmla="*/ 0 h 7"/>
                    <a:gd name="T2" fmla="*/ 0 w 17"/>
                    <a:gd name="T3" fmla="*/ 4 h 7"/>
                    <a:gd name="T4" fmla="*/ 3 w 17"/>
                    <a:gd name="T5" fmla="*/ 4 h 7"/>
                    <a:gd name="T6" fmla="*/ 14 w 17"/>
                    <a:gd name="T7" fmla="*/ 7 h 7"/>
                    <a:gd name="T8" fmla="*/ 17 w 17"/>
                    <a:gd name="T9" fmla="*/ 7 h 7"/>
                    <a:gd name="T10" fmla="*/ 17 w 17"/>
                    <a:gd name="T11" fmla="*/ 4 h 7"/>
                    <a:gd name="T12" fmla="*/ 17 w 17"/>
                    <a:gd name="T13" fmla="*/ 4 h 7"/>
                    <a:gd name="T14" fmla="*/ 14 w 17"/>
                    <a:gd name="T15" fmla="*/ 4 h 7"/>
                    <a:gd name="T16" fmla="*/ 3 w 17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"/>
                    <a:gd name="T29" fmla="*/ 17 w 17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">
                      <a:moveTo>
                        <a:pt x="3" y="0"/>
                      </a:move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14" y="7"/>
                      </a:lnTo>
                      <a:lnTo>
                        <a:pt x="17" y="7"/>
                      </a:lnTo>
                      <a:lnTo>
                        <a:pt x="17" y="4"/>
                      </a:lnTo>
                      <a:lnTo>
                        <a:pt x="14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87" name="Freeform 1755">
                  <a:extLst>
                    <a:ext uri="{FF2B5EF4-FFF2-40B4-BE49-F238E27FC236}">
                      <a16:creationId xmlns:a16="http://schemas.microsoft.com/office/drawing/2014/main" id="{763360A8-F449-4865-8E09-9F8CF50BF7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88" name="Freeform 1756">
                  <a:extLst>
                    <a:ext uri="{FF2B5EF4-FFF2-40B4-BE49-F238E27FC236}">
                      <a16:creationId xmlns:a16="http://schemas.microsoft.com/office/drawing/2014/main" id="{252418A1-9749-42F0-8483-A40DB16B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1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89" name="Freeform 1757">
                  <a:extLst>
                    <a:ext uri="{FF2B5EF4-FFF2-40B4-BE49-F238E27FC236}">
                      <a16:creationId xmlns:a16="http://schemas.microsoft.com/office/drawing/2014/main" id="{F07587DE-4DE5-435E-A3CA-0933A4DA5E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90" name="Freeform 1758">
                  <a:extLst>
                    <a:ext uri="{FF2B5EF4-FFF2-40B4-BE49-F238E27FC236}">
                      <a16:creationId xmlns:a16="http://schemas.microsoft.com/office/drawing/2014/main" id="{2420ECAF-34B1-4727-8303-86070BFC7F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9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91" name="Freeform 1759">
                  <a:extLst>
                    <a:ext uri="{FF2B5EF4-FFF2-40B4-BE49-F238E27FC236}">
                      <a16:creationId xmlns:a16="http://schemas.microsoft.com/office/drawing/2014/main" id="{3B98B4FD-3EC9-49F7-9434-5AE3FB776A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92" name="Freeform 1760">
                  <a:extLst>
                    <a:ext uri="{FF2B5EF4-FFF2-40B4-BE49-F238E27FC236}">
                      <a16:creationId xmlns:a16="http://schemas.microsoft.com/office/drawing/2014/main" id="{A211D5E6-3F25-4C24-907D-F0CE9154B6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8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93" name="Freeform 1761">
                  <a:extLst>
                    <a:ext uri="{FF2B5EF4-FFF2-40B4-BE49-F238E27FC236}">
                      <a16:creationId xmlns:a16="http://schemas.microsoft.com/office/drawing/2014/main" id="{124FECF9-B3A2-446E-AF54-628FECFA93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2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94" name="Freeform 1762">
                  <a:extLst>
                    <a:ext uri="{FF2B5EF4-FFF2-40B4-BE49-F238E27FC236}">
                      <a16:creationId xmlns:a16="http://schemas.microsoft.com/office/drawing/2014/main" id="{50E93E35-2699-44BE-A130-EA5A786AA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95" name="Freeform 1763">
                  <a:extLst>
                    <a:ext uri="{FF2B5EF4-FFF2-40B4-BE49-F238E27FC236}">
                      <a16:creationId xmlns:a16="http://schemas.microsoft.com/office/drawing/2014/main" id="{C1AA4789-58BE-4DCD-8DA6-4DFD9F144A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96" name="Freeform 1764">
                  <a:extLst>
                    <a:ext uri="{FF2B5EF4-FFF2-40B4-BE49-F238E27FC236}">
                      <a16:creationId xmlns:a16="http://schemas.microsoft.com/office/drawing/2014/main" id="{E821C1C5-4100-4D62-91CB-DA30F98E80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97" name="Freeform 1765">
                  <a:extLst>
                    <a:ext uri="{FF2B5EF4-FFF2-40B4-BE49-F238E27FC236}">
                      <a16:creationId xmlns:a16="http://schemas.microsoft.com/office/drawing/2014/main" id="{1F8BEB0C-5A8F-4CFE-AB90-C6D6962B65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8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98" name="Freeform 1766">
                  <a:extLst>
                    <a:ext uri="{FF2B5EF4-FFF2-40B4-BE49-F238E27FC236}">
                      <a16:creationId xmlns:a16="http://schemas.microsoft.com/office/drawing/2014/main" id="{DECB39CD-FC35-4878-99B7-10DFD6A6DA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3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99" name="Freeform 1767">
                  <a:extLst>
                    <a:ext uri="{FF2B5EF4-FFF2-40B4-BE49-F238E27FC236}">
                      <a16:creationId xmlns:a16="http://schemas.microsoft.com/office/drawing/2014/main" id="{D8848646-019B-440E-86C8-F0EDDFAC99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00" name="Freeform 1768">
                  <a:extLst>
                    <a:ext uri="{FF2B5EF4-FFF2-40B4-BE49-F238E27FC236}">
                      <a16:creationId xmlns:a16="http://schemas.microsoft.com/office/drawing/2014/main" id="{35846FFF-4052-41E3-962F-CBFC348839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01" name="Freeform 1769">
                  <a:extLst>
                    <a:ext uri="{FF2B5EF4-FFF2-40B4-BE49-F238E27FC236}">
                      <a16:creationId xmlns:a16="http://schemas.microsoft.com/office/drawing/2014/main" id="{B8F5922F-E4FB-416F-AFBF-429FE5ABC2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5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02" name="Freeform 1770">
                  <a:extLst>
                    <a:ext uri="{FF2B5EF4-FFF2-40B4-BE49-F238E27FC236}">
                      <a16:creationId xmlns:a16="http://schemas.microsoft.com/office/drawing/2014/main" id="{D8331EB4-8177-4588-B28C-0B9F808A9B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03" name="Freeform 1771">
                  <a:extLst>
                    <a:ext uri="{FF2B5EF4-FFF2-40B4-BE49-F238E27FC236}">
                      <a16:creationId xmlns:a16="http://schemas.microsoft.com/office/drawing/2014/main" id="{88E0769A-7E1A-431D-800B-A9A22B9B0C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04" name="Freeform 1772">
                  <a:extLst>
                    <a:ext uri="{FF2B5EF4-FFF2-40B4-BE49-F238E27FC236}">
                      <a16:creationId xmlns:a16="http://schemas.microsoft.com/office/drawing/2014/main" id="{AB381660-2A80-41E8-9E70-268A7CD15C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8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05" name="Freeform 1773">
                  <a:extLst>
                    <a:ext uri="{FF2B5EF4-FFF2-40B4-BE49-F238E27FC236}">
                      <a16:creationId xmlns:a16="http://schemas.microsoft.com/office/drawing/2014/main" id="{1A3CABD9-6579-416C-8AB5-20F4682E2E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2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06" name="Freeform 1774">
                  <a:extLst>
                    <a:ext uri="{FF2B5EF4-FFF2-40B4-BE49-F238E27FC236}">
                      <a16:creationId xmlns:a16="http://schemas.microsoft.com/office/drawing/2014/main" id="{CA534366-DDC2-49DE-AAAB-536AE7CAB5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6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07" name="Freeform 1775">
                  <a:extLst>
                    <a:ext uri="{FF2B5EF4-FFF2-40B4-BE49-F238E27FC236}">
                      <a16:creationId xmlns:a16="http://schemas.microsoft.com/office/drawing/2014/main" id="{60808BCF-7495-427A-9C97-4BC16B129F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0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08" name="Freeform 1776">
                  <a:extLst>
                    <a:ext uri="{FF2B5EF4-FFF2-40B4-BE49-F238E27FC236}">
                      <a16:creationId xmlns:a16="http://schemas.microsoft.com/office/drawing/2014/main" id="{F76E941A-6C25-449A-960D-D5038B5BC6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09" name="Freeform 1777">
                  <a:extLst>
                    <a:ext uri="{FF2B5EF4-FFF2-40B4-BE49-F238E27FC236}">
                      <a16:creationId xmlns:a16="http://schemas.microsoft.com/office/drawing/2014/main" id="{6974D246-B866-4D07-AF88-2571B2551A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8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10" name="Freeform 1778">
                  <a:extLst>
                    <a:ext uri="{FF2B5EF4-FFF2-40B4-BE49-F238E27FC236}">
                      <a16:creationId xmlns:a16="http://schemas.microsoft.com/office/drawing/2014/main" id="{7F67F47E-4840-462B-A26F-37441E6AB9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2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11" name="Freeform 1779">
                  <a:extLst>
                    <a:ext uri="{FF2B5EF4-FFF2-40B4-BE49-F238E27FC236}">
                      <a16:creationId xmlns:a16="http://schemas.microsoft.com/office/drawing/2014/main" id="{81AED584-4A1E-4D6A-9E78-28EC796756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12" name="Freeform 1780">
                  <a:extLst>
                    <a:ext uri="{FF2B5EF4-FFF2-40B4-BE49-F238E27FC236}">
                      <a16:creationId xmlns:a16="http://schemas.microsoft.com/office/drawing/2014/main" id="{2F64A0FE-EDD1-4E9D-86F8-2971D3AF44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1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13" name="Freeform 1781">
                  <a:extLst>
                    <a:ext uri="{FF2B5EF4-FFF2-40B4-BE49-F238E27FC236}">
                      <a16:creationId xmlns:a16="http://schemas.microsoft.com/office/drawing/2014/main" id="{371CB2E3-84FF-4FB9-88AB-0EF359EBE6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5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14" name="Freeform 1782">
                  <a:extLst>
                    <a:ext uri="{FF2B5EF4-FFF2-40B4-BE49-F238E27FC236}">
                      <a16:creationId xmlns:a16="http://schemas.microsoft.com/office/drawing/2014/main" id="{481EE953-816D-453B-981B-42047EED4D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9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15" name="Freeform 1783">
                  <a:extLst>
                    <a:ext uri="{FF2B5EF4-FFF2-40B4-BE49-F238E27FC236}">
                      <a16:creationId xmlns:a16="http://schemas.microsoft.com/office/drawing/2014/main" id="{9F33B8FC-1421-4171-9817-135EB497B8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3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16" name="Freeform 1784">
                  <a:extLst>
                    <a:ext uri="{FF2B5EF4-FFF2-40B4-BE49-F238E27FC236}">
                      <a16:creationId xmlns:a16="http://schemas.microsoft.com/office/drawing/2014/main" id="{D28BD6CF-60C9-4FB9-B82A-EE1D3E304E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07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17" name="Freeform 1785">
                  <a:extLst>
                    <a:ext uri="{FF2B5EF4-FFF2-40B4-BE49-F238E27FC236}">
                      <a16:creationId xmlns:a16="http://schemas.microsoft.com/office/drawing/2014/main" id="{8F4FC5BB-9980-4C6C-935A-73A718F819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1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18" name="Freeform 1786">
                  <a:extLst>
                    <a:ext uri="{FF2B5EF4-FFF2-40B4-BE49-F238E27FC236}">
                      <a16:creationId xmlns:a16="http://schemas.microsoft.com/office/drawing/2014/main" id="{C33CBABB-BB56-4B90-A68F-7E91E874A9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6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19" name="Freeform 1787">
                  <a:extLst>
                    <a:ext uri="{FF2B5EF4-FFF2-40B4-BE49-F238E27FC236}">
                      <a16:creationId xmlns:a16="http://schemas.microsoft.com/office/drawing/2014/main" id="{4E7A534C-1EDF-41DB-95D1-3696ADA8C3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0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20" name="Freeform 1788">
                  <a:extLst>
                    <a:ext uri="{FF2B5EF4-FFF2-40B4-BE49-F238E27FC236}">
                      <a16:creationId xmlns:a16="http://schemas.microsoft.com/office/drawing/2014/main" id="{0A0CEAEC-92FC-4841-B3C8-2FCAA16739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4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21" name="Freeform 1789">
                  <a:extLst>
                    <a:ext uri="{FF2B5EF4-FFF2-40B4-BE49-F238E27FC236}">
                      <a16:creationId xmlns:a16="http://schemas.microsoft.com/office/drawing/2014/main" id="{D1BA875D-34F9-43FD-B37A-7CCCC6952A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28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22" name="Freeform 1790">
                  <a:extLst>
                    <a:ext uri="{FF2B5EF4-FFF2-40B4-BE49-F238E27FC236}">
                      <a16:creationId xmlns:a16="http://schemas.microsoft.com/office/drawing/2014/main" id="{4CE1B37D-B41A-417D-AF3D-7BFCBF8214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52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23" name="Freeform 1791">
                  <a:extLst>
                    <a:ext uri="{FF2B5EF4-FFF2-40B4-BE49-F238E27FC236}">
                      <a16:creationId xmlns:a16="http://schemas.microsoft.com/office/drawing/2014/main" id="{14136DA8-EF71-4E7B-BE43-00A39C0AC5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6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24" name="Freeform 1792">
                  <a:extLst>
                    <a:ext uri="{FF2B5EF4-FFF2-40B4-BE49-F238E27FC236}">
                      <a16:creationId xmlns:a16="http://schemas.microsoft.com/office/drawing/2014/main" id="{BF254CFF-8777-4A8F-9FBE-76760EE7FC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0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25" name="Freeform 1793">
                  <a:extLst>
                    <a:ext uri="{FF2B5EF4-FFF2-40B4-BE49-F238E27FC236}">
                      <a16:creationId xmlns:a16="http://schemas.microsoft.com/office/drawing/2014/main" id="{992DB62B-AD85-4460-BD7A-6056B4EA91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25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26" name="Freeform 1794">
                  <a:extLst>
                    <a:ext uri="{FF2B5EF4-FFF2-40B4-BE49-F238E27FC236}">
                      <a16:creationId xmlns:a16="http://schemas.microsoft.com/office/drawing/2014/main" id="{247D0FC6-25D5-4E5D-B749-8770B7AA30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9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27" name="Freeform 1795">
                  <a:extLst>
                    <a:ext uri="{FF2B5EF4-FFF2-40B4-BE49-F238E27FC236}">
                      <a16:creationId xmlns:a16="http://schemas.microsoft.com/office/drawing/2014/main" id="{5DB6DF6B-9ABE-4262-AA3E-AF85C5D0AD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3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28" name="Freeform 1796">
                  <a:extLst>
                    <a:ext uri="{FF2B5EF4-FFF2-40B4-BE49-F238E27FC236}">
                      <a16:creationId xmlns:a16="http://schemas.microsoft.com/office/drawing/2014/main" id="{9965D44C-6432-4632-B9B8-36A1A12AAC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97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29" name="Freeform 1797">
                  <a:extLst>
                    <a:ext uri="{FF2B5EF4-FFF2-40B4-BE49-F238E27FC236}">
                      <a16:creationId xmlns:a16="http://schemas.microsoft.com/office/drawing/2014/main" id="{B20F389E-9D1E-4887-91FA-B2E2C8576A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30" name="Freeform 1798">
                  <a:extLst>
                    <a:ext uri="{FF2B5EF4-FFF2-40B4-BE49-F238E27FC236}">
                      <a16:creationId xmlns:a16="http://schemas.microsoft.com/office/drawing/2014/main" id="{AD0DD77F-D74F-401C-BC29-14CB2E240F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45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31" name="Freeform 1799">
                  <a:extLst>
                    <a:ext uri="{FF2B5EF4-FFF2-40B4-BE49-F238E27FC236}">
                      <a16:creationId xmlns:a16="http://schemas.microsoft.com/office/drawing/2014/main" id="{2F59A343-7666-468C-A6FC-BAC659FA07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0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32" name="Freeform 1800">
                  <a:extLst>
                    <a:ext uri="{FF2B5EF4-FFF2-40B4-BE49-F238E27FC236}">
                      <a16:creationId xmlns:a16="http://schemas.microsoft.com/office/drawing/2014/main" id="{2F34891F-ED82-4AF2-B7DC-703BC06B58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94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33" name="Freeform 1801">
                  <a:extLst>
                    <a:ext uri="{FF2B5EF4-FFF2-40B4-BE49-F238E27FC236}">
                      <a16:creationId xmlns:a16="http://schemas.microsoft.com/office/drawing/2014/main" id="{33F406F1-8B49-4AF4-BDFB-6454961188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18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34" name="Freeform 1802">
                  <a:extLst>
                    <a:ext uri="{FF2B5EF4-FFF2-40B4-BE49-F238E27FC236}">
                      <a16:creationId xmlns:a16="http://schemas.microsoft.com/office/drawing/2014/main" id="{026A7470-7F60-4C89-98AA-229B9E8FE0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42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35" name="Freeform 1803">
                  <a:extLst>
                    <a:ext uri="{FF2B5EF4-FFF2-40B4-BE49-F238E27FC236}">
                      <a16:creationId xmlns:a16="http://schemas.microsoft.com/office/drawing/2014/main" id="{5E99C01D-3D92-4D76-AFE8-A8C702F50D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66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36" name="Freeform 1804">
                  <a:extLst>
                    <a:ext uri="{FF2B5EF4-FFF2-40B4-BE49-F238E27FC236}">
                      <a16:creationId xmlns:a16="http://schemas.microsoft.com/office/drawing/2014/main" id="{FD725E6F-8917-4E5B-89FC-9947453708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0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37" name="Freeform 1805">
                  <a:extLst>
                    <a:ext uri="{FF2B5EF4-FFF2-40B4-BE49-F238E27FC236}">
                      <a16:creationId xmlns:a16="http://schemas.microsoft.com/office/drawing/2014/main" id="{090275F9-B8C5-4739-9FFF-CE0B016E9C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14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38" name="Freeform 1806">
                  <a:extLst>
                    <a:ext uri="{FF2B5EF4-FFF2-40B4-BE49-F238E27FC236}">
                      <a16:creationId xmlns:a16="http://schemas.microsoft.com/office/drawing/2014/main" id="{B83D80AB-EED2-48D8-91C3-6A8F67395A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39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39" name="Freeform 1807">
                  <a:extLst>
                    <a:ext uri="{FF2B5EF4-FFF2-40B4-BE49-F238E27FC236}">
                      <a16:creationId xmlns:a16="http://schemas.microsoft.com/office/drawing/2014/main" id="{A166769C-D0CC-40B0-BE39-939BBED8F6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3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40" name="Freeform 1808">
                  <a:extLst>
                    <a:ext uri="{FF2B5EF4-FFF2-40B4-BE49-F238E27FC236}">
                      <a16:creationId xmlns:a16="http://schemas.microsoft.com/office/drawing/2014/main" id="{4DAE4934-1FEC-41B3-9C21-73D02C59E1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87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41" name="Freeform 1809">
                  <a:extLst>
                    <a:ext uri="{FF2B5EF4-FFF2-40B4-BE49-F238E27FC236}">
                      <a16:creationId xmlns:a16="http://schemas.microsoft.com/office/drawing/2014/main" id="{836631DB-2085-4DEE-A6AF-54B22714D2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11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42" name="Freeform 1810">
                  <a:extLst>
                    <a:ext uri="{FF2B5EF4-FFF2-40B4-BE49-F238E27FC236}">
                      <a16:creationId xmlns:a16="http://schemas.microsoft.com/office/drawing/2014/main" id="{BA2C6413-080D-43EE-B6B5-E89A8D2EE8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35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43" name="Freeform 1811">
                  <a:extLst>
                    <a:ext uri="{FF2B5EF4-FFF2-40B4-BE49-F238E27FC236}">
                      <a16:creationId xmlns:a16="http://schemas.microsoft.com/office/drawing/2014/main" id="{1868608A-BC61-4894-8664-ECE3EAF569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59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44" name="Freeform 1812">
                  <a:extLst>
                    <a:ext uri="{FF2B5EF4-FFF2-40B4-BE49-F238E27FC236}">
                      <a16:creationId xmlns:a16="http://schemas.microsoft.com/office/drawing/2014/main" id="{D10821FE-A22F-4EDB-BC6A-E5CEBA2907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3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45" name="Freeform 1813">
                  <a:extLst>
                    <a:ext uri="{FF2B5EF4-FFF2-40B4-BE49-F238E27FC236}">
                      <a16:creationId xmlns:a16="http://schemas.microsoft.com/office/drawing/2014/main" id="{217F0E24-F4BC-4C0C-8C5A-27861F6145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46" name="Freeform 1814">
                  <a:extLst>
                    <a:ext uri="{FF2B5EF4-FFF2-40B4-BE49-F238E27FC236}">
                      <a16:creationId xmlns:a16="http://schemas.microsoft.com/office/drawing/2014/main" id="{DD62D347-4433-423E-B6CF-C204AEA9FA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2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47" name="Freeform 1815">
                  <a:extLst>
                    <a:ext uri="{FF2B5EF4-FFF2-40B4-BE49-F238E27FC236}">
                      <a16:creationId xmlns:a16="http://schemas.microsoft.com/office/drawing/2014/main" id="{EF532843-3E3E-4C82-8599-A5140C86F8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6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48" name="Freeform 1816">
                  <a:extLst>
                    <a:ext uri="{FF2B5EF4-FFF2-40B4-BE49-F238E27FC236}">
                      <a16:creationId xmlns:a16="http://schemas.microsoft.com/office/drawing/2014/main" id="{D426E8C9-0FC9-4825-89FC-87E6844BAE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0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49" name="Freeform 1817">
                  <a:extLst>
                    <a:ext uri="{FF2B5EF4-FFF2-40B4-BE49-F238E27FC236}">
                      <a16:creationId xmlns:a16="http://schemas.microsoft.com/office/drawing/2014/main" id="{906B031A-39CA-4044-B723-E525DDF313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4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50" name="Freeform 1818">
                  <a:extLst>
                    <a:ext uri="{FF2B5EF4-FFF2-40B4-BE49-F238E27FC236}">
                      <a16:creationId xmlns:a16="http://schemas.microsoft.com/office/drawing/2014/main" id="{A7538663-DA32-4992-B82A-71E3CA4682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8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51" name="Freeform 1819">
                  <a:extLst>
                    <a:ext uri="{FF2B5EF4-FFF2-40B4-BE49-F238E27FC236}">
                      <a16:creationId xmlns:a16="http://schemas.microsoft.com/office/drawing/2014/main" id="{56AF393E-2B55-4D81-A8E0-296255EC45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3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52" name="Freeform 1820">
                  <a:extLst>
                    <a:ext uri="{FF2B5EF4-FFF2-40B4-BE49-F238E27FC236}">
                      <a16:creationId xmlns:a16="http://schemas.microsoft.com/office/drawing/2014/main" id="{BB9A6E90-B19B-4323-8F97-21B0B188D8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7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53" name="Freeform 1821">
                  <a:extLst>
                    <a:ext uri="{FF2B5EF4-FFF2-40B4-BE49-F238E27FC236}">
                      <a16:creationId xmlns:a16="http://schemas.microsoft.com/office/drawing/2014/main" id="{F1E102F7-9C50-4CC7-9196-E0A65E0611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01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54" name="Freeform 1822">
                  <a:extLst>
                    <a:ext uri="{FF2B5EF4-FFF2-40B4-BE49-F238E27FC236}">
                      <a16:creationId xmlns:a16="http://schemas.microsoft.com/office/drawing/2014/main" id="{F70C10FE-6B7B-427D-9789-12469850B4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5" y="579"/>
                  <a:ext cx="17" cy="3"/>
                </a:xfrm>
                <a:custGeom>
                  <a:avLst/>
                  <a:gdLst>
                    <a:gd name="T0" fmla="*/ 3 w 17"/>
                    <a:gd name="T1" fmla="*/ 0 h 3"/>
                    <a:gd name="T2" fmla="*/ 0 w 17"/>
                    <a:gd name="T3" fmla="*/ 0 h 3"/>
                    <a:gd name="T4" fmla="*/ 3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3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55" name="Freeform 1823">
                  <a:extLst>
                    <a:ext uri="{FF2B5EF4-FFF2-40B4-BE49-F238E27FC236}">
                      <a16:creationId xmlns:a16="http://schemas.microsoft.com/office/drawing/2014/main" id="{7E0A8E88-7FA8-498E-8E8B-907A1390CF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9" y="579"/>
                  <a:ext cx="17" cy="3"/>
                </a:xfrm>
                <a:custGeom>
                  <a:avLst/>
                  <a:gdLst>
                    <a:gd name="T0" fmla="*/ 4 w 17"/>
                    <a:gd name="T1" fmla="*/ 0 h 3"/>
                    <a:gd name="T2" fmla="*/ 0 w 17"/>
                    <a:gd name="T3" fmla="*/ 0 h 3"/>
                    <a:gd name="T4" fmla="*/ 4 w 17"/>
                    <a:gd name="T5" fmla="*/ 3 h 3"/>
                    <a:gd name="T6" fmla="*/ 17 w 17"/>
                    <a:gd name="T7" fmla="*/ 3 h 3"/>
                    <a:gd name="T8" fmla="*/ 17 w 17"/>
                    <a:gd name="T9" fmla="*/ 0 h 3"/>
                    <a:gd name="T10" fmla="*/ 17 w 17"/>
                    <a:gd name="T11" fmla="*/ 0 h 3"/>
                    <a:gd name="T12" fmla="*/ 4 w 17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56" name="Freeform 1824">
                  <a:extLst>
                    <a:ext uri="{FF2B5EF4-FFF2-40B4-BE49-F238E27FC236}">
                      <a16:creationId xmlns:a16="http://schemas.microsoft.com/office/drawing/2014/main" id="{68F1A949-C3F8-44ED-9225-AAEB612D40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73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57" name="Freeform 1825">
                  <a:extLst>
                    <a:ext uri="{FF2B5EF4-FFF2-40B4-BE49-F238E27FC236}">
                      <a16:creationId xmlns:a16="http://schemas.microsoft.com/office/drawing/2014/main" id="{3DD7ECE1-A9AC-422D-9A62-1CEFD37E4D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97" y="579"/>
                  <a:ext cx="18" cy="3"/>
                </a:xfrm>
                <a:custGeom>
                  <a:avLst/>
                  <a:gdLst>
                    <a:gd name="T0" fmla="*/ 4 w 18"/>
                    <a:gd name="T1" fmla="*/ 0 h 3"/>
                    <a:gd name="T2" fmla="*/ 0 w 18"/>
                    <a:gd name="T3" fmla="*/ 0 h 3"/>
                    <a:gd name="T4" fmla="*/ 4 w 18"/>
                    <a:gd name="T5" fmla="*/ 3 h 3"/>
                    <a:gd name="T6" fmla="*/ 18 w 18"/>
                    <a:gd name="T7" fmla="*/ 3 h 3"/>
                    <a:gd name="T8" fmla="*/ 18 w 18"/>
                    <a:gd name="T9" fmla="*/ 0 h 3"/>
                    <a:gd name="T10" fmla="*/ 18 w 18"/>
                    <a:gd name="T11" fmla="*/ 0 h 3"/>
                    <a:gd name="T12" fmla="*/ 4 w 18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lnTo>
                        <a:pt x="18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58" name="Freeform 1826">
                  <a:extLst>
                    <a:ext uri="{FF2B5EF4-FFF2-40B4-BE49-F238E27FC236}">
                      <a16:creationId xmlns:a16="http://schemas.microsoft.com/office/drawing/2014/main" id="{C95CE0CC-1C44-4844-BCF5-39B25682D0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2" y="575"/>
                  <a:ext cx="17" cy="7"/>
                </a:xfrm>
                <a:custGeom>
                  <a:avLst/>
                  <a:gdLst>
                    <a:gd name="T0" fmla="*/ 3 w 17"/>
                    <a:gd name="T1" fmla="*/ 4 h 7"/>
                    <a:gd name="T2" fmla="*/ 0 w 17"/>
                    <a:gd name="T3" fmla="*/ 4 h 7"/>
                    <a:gd name="T4" fmla="*/ 3 w 17"/>
                    <a:gd name="T5" fmla="*/ 7 h 7"/>
                    <a:gd name="T6" fmla="*/ 13 w 17"/>
                    <a:gd name="T7" fmla="*/ 7 h 7"/>
                    <a:gd name="T8" fmla="*/ 17 w 17"/>
                    <a:gd name="T9" fmla="*/ 4 h 7"/>
                    <a:gd name="T10" fmla="*/ 17 w 17"/>
                    <a:gd name="T11" fmla="*/ 4 h 7"/>
                    <a:gd name="T12" fmla="*/ 17 w 17"/>
                    <a:gd name="T13" fmla="*/ 0 h 7"/>
                    <a:gd name="T14" fmla="*/ 13 w 17"/>
                    <a:gd name="T15" fmla="*/ 4 h 7"/>
                    <a:gd name="T16" fmla="*/ 3 w 17"/>
                    <a:gd name="T17" fmla="*/ 4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"/>
                    <a:gd name="T29" fmla="*/ 17 w 17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">
                      <a:moveTo>
                        <a:pt x="3" y="4"/>
                      </a:moveTo>
                      <a:lnTo>
                        <a:pt x="0" y="4"/>
                      </a:lnTo>
                      <a:lnTo>
                        <a:pt x="3" y="7"/>
                      </a:lnTo>
                      <a:lnTo>
                        <a:pt x="13" y="7"/>
                      </a:lnTo>
                      <a:lnTo>
                        <a:pt x="17" y="4"/>
                      </a:lnTo>
                      <a:lnTo>
                        <a:pt x="17" y="0"/>
                      </a:lnTo>
                      <a:lnTo>
                        <a:pt x="13" y="4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59" name="Freeform 1827">
                  <a:extLst>
                    <a:ext uri="{FF2B5EF4-FFF2-40B4-BE49-F238E27FC236}">
                      <a16:creationId xmlns:a16="http://schemas.microsoft.com/office/drawing/2014/main" id="{6A82916E-36B0-48D3-9686-0FE84B353C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6" y="572"/>
                  <a:ext cx="17" cy="7"/>
                </a:xfrm>
                <a:custGeom>
                  <a:avLst/>
                  <a:gdLst>
                    <a:gd name="T0" fmla="*/ 3 w 17"/>
                    <a:gd name="T1" fmla="*/ 3 h 7"/>
                    <a:gd name="T2" fmla="*/ 0 w 17"/>
                    <a:gd name="T3" fmla="*/ 7 h 7"/>
                    <a:gd name="T4" fmla="*/ 3 w 17"/>
                    <a:gd name="T5" fmla="*/ 7 h 7"/>
                    <a:gd name="T6" fmla="*/ 10 w 17"/>
                    <a:gd name="T7" fmla="*/ 7 h 7"/>
                    <a:gd name="T8" fmla="*/ 14 w 17"/>
                    <a:gd name="T9" fmla="*/ 3 h 7"/>
                    <a:gd name="T10" fmla="*/ 17 w 17"/>
                    <a:gd name="T11" fmla="*/ 3 h 7"/>
                    <a:gd name="T12" fmla="*/ 14 w 17"/>
                    <a:gd name="T13" fmla="*/ 0 h 7"/>
                    <a:gd name="T14" fmla="*/ 10 w 17"/>
                    <a:gd name="T15" fmla="*/ 3 h 7"/>
                    <a:gd name="T16" fmla="*/ 3 w 17"/>
                    <a:gd name="T17" fmla="*/ 3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7"/>
                    <a:gd name="T29" fmla="*/ 17 w 17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7">
                      <a:moveTo>
                        <a:pt x="3" y="3"/>
                      </a:move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10" y="7"/>
                      </a:lnTo>
                      <a:lnTo>
                        <a:pt x="14" y="3"/>
                      </a:lnTo>
                      <a:lnTo>
                        <a:pt x="17" y="3"/>
                      </a:lnTo>
                      <a:lnTo>
                        <a:pt x="14" y="0"/>
                      </a:lnTo>
                      <a:lnTo>
                        <a:pt x="1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60" name="Freeform 1828">
                  <a:extLst>
                    <a:ext uri="{FF2B5EF4-FFF2-40B4-BE49-F238E27FC236}">
                      <a16:creationId xmlns:a16="http://schemas.microsoft.com/office/drawing/2014/main" id="{1F75ED50-224A-4298-9CDF-278A4A15F6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562"/>
                  <a:ext cx="14" cy="10"/>
                </a:xfrm>
                <a:custGeom>
                  <a:avLst/>
                  <a:gdLst>
                    <a:gd name="T0" fmla="*/ 0 w 14"/>
                    <a:gd name="T1" fmla="*/ 7 h 10"/>
                    <a:gd name="T2" fmla="*/ 0 w 14"/>
                    <a:gd name="T3" fmla="*/ 10 h 10"/>
                    <a:gd name="T4" fmla="*/ 0 w 14"/>
                    <a:gd name="T5" fmla="*/ 10 h 10"/>
                    <a:gd name="T6" fmla="*/ 3 w 14"/>
                    <a:gd name="T7" fmla="*/ 10 h 10"/>
                    <a:gd name="T8" fmla="*/ 14 w 14"/>
                    <a:gd name="T9" fmla="*/ 3 h 10"/>
                    <a:gd name="T10" fmla="*/ 14 w 14"/>
                    <a:gd name="T11" fmla="*/ 3 h 10"/>
                    <a:gd name="T12" fmla="*/ 14 w 14"/>
                    <a:gd name="T13" fmla="*/ 0 h 10"/>
                    <a:gd name="T14" fmla="*/ 3 w 14"/>
                    <a:gd name="T15" fmla="*/ 7 h 10"/>
                    <a:gd name="T16" fmla="*/ 0 w 14"/>
                    <a:gd name="T17" fmla="*/ 7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10"/>
                    <a:gd name="T29" fmla="*/ 14 w 14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10">
                      <a:moveTo>
                        <a:pt x="0" y="7"/>
                      </a:moveTo>
                      <a:lnTo>
                        <a:pt x="0" y="10"/>
                      </a:lnTo>
                      <a:lnTo>
                        <a:pt x="3" y="10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61" name="Freeform 1829">
                  <a:extLst>
                    <a:ext uri="{FF2B5EF4-FFF2-40B4-BE49-F238E27FC236}">
                      <a16:creationId xmlns:a16="http://schemas.microsoft.com/office/drawing/2014/main" id="{B9D1956C-9527-4BAB-909C-017420249F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91" y="551"/>
                  <a:ext cx="13" cy="11"/>
                </a:xfrm>
                <a:custGeom>
                  <a:avLst/>
                  <a:gdLst>
                    <a:gd name="T0" fmla="*/ 0 w 13"/>
                    <a:gd name="T1" fmla="*/ 7 h 11"/>
                    <a:gd name="T2" fmla="*/ 0 w 13"/>
                    <a:gd name="T3" fmla="*/ 7 h 11"/>
                    <a:gd name="T4" fmla="*/ 0 w 13"/>
                    <a:gd name="T5" fmla="*/ 11 h 11"/>
                    <a:gd name="T6" fmla="*/ 13 w 13"/>
                    <a:gd name="T7" fmla="*/ 4 h 11"/>
                    <a:gd name="T8" fmla="*/ 13 w 13"/>
                    <a:gd name="T9" fmla="*/ 0 h 11"/>
                    <a:gd name="T10" fmla="*/ 13 w 13"/>
                    <a:gd name="T11" fmla="*/ 0 h 11"/>
                    <a:gd name="T12" fmla="*/ 0 w 13"/>
                    <a:gd name="T13" fmla="*/ 7 h 1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"/>
                    <a:gd name="T22" fmla="*/ 0 h 11"/>
                    <a:gd name="T23" fmla="*/ 13 w 13"/>
                    <a:gd name="T24" fmla="*/ 11 h 1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" h="11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13" y="4"/>
                      </a:lnTo>
                      <a:lnTo>
                        <a:pt x="13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62" name="Freeform 1830">
                  <a:extLst>
                    <a:ext uri="{FF2B5EF4-FFF2-40B4-BE49-F238E27FC236}">
                      <a16:creationId xmlns:a16="http://schemas.microsoft.com/office/drawing/2014/main" id="{C003AFA3-8319-477E-8CD1-3ABBDCDBB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08" y="531"/>
                  <a:ext cx="10" cy="13"/>
                </a:xfrm>
                <a:custGeom>
                  <a:avLst/>
                  <a:gdLst>
                    <a:gd name="T0" fmla="*/ 0 w 10"/>
                    <a:gd name="T1" fmla="*/ 13 h 13"/>
                    <a:gd name="T2" fmla="*/ 0 w 10"/>
                    <a:gd name="T3" fmla="*/ 13 h 13"/>
                    <a:gd name="T4" fmla="*/ 3 w 10"/>
                    <a:gd name="T5" fmla="*/ 13 h 13"/>
                    <a:gd name="T6" fmla="*/ 10 w 10"/>
                    <a:gd name="T7" fmla="*/ 0 h 13"/>
                    <a:gd name="T8" fmla="*/ 10 w 10"/>
                    <a:gd name="T9" fmla="*/ 0 h 13"/>
                    <a:gd name="T10" fmla="*/ 7 w 10"/>
                    <a:gd name="T11" fmla="*/ 0 h 13"/>
                    <a:gd name="T12" fmla="*/ 0 w 10"/>
                    <a:gd name="T13" fmla="*/ 13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"/>
                    <a:gd name="T22" fmla="*/ 0 h 13"/>
                    <a:gd name="T23" fmla="*/ 10 w 10"/>
                    <a:gd name="T24" fmla="*/ 13 h 1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" h="13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63" name="Freeform 1831">
                  <a:extLst>
                    <a:ext uri="{FF2B5EF4-FFF2-40B4-BE49-F238E27FC236}">
                      <a16:creationId xmlns:a16="http://schemas.microsoft.com/office/drawing/2014/main" id="{9253F62C-86A4-4EF7-8B28-77CD7480EE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2" y="510"/>
                  <a:ext cx="7" cy="14"/>
                </a:xfrm>
                <a:custGeom>
                  <a:avLst/>
                  <a:gdLst>
                    <a:gd name="T0" fmla="*/ 0 w 7"/>
                    <a:gd name="T1" fmla="*/ 14 h 14"/>
                    <a:gd name="T2" fmla="*/ 0 w 7"/>
                    <a:gd name="T3" fmla="*/ 14 h 14"/>
                    <a:gd name="T4" fmla="*/ 3 w 7"/>
                    <a:gd name="T5" fmla="*/ 14 h 14"/>
                    <a:gd name="T6" fmla="*/ 3 w 7"/>
                    <a:gd name="T7" fmla="*/ 10 h 14"/>
                    <a:gd name="T8" fmla="*/ 7 w 7"/>
                    <a:gd name="T9" fmla="*/ 0 h 14"/>
                    <a:gd name="T10" fmla="*/ 7 w 7"/>
                    <a:gd name="T11" fmla="*/ 0 h 14"/>
                    <a:gd name="T12" fmla="*/ 3 w 7"/>
                    <a:gd name="T13" fmla="*/ 0 h 14"/>
                    <a:gd name="T14" fmla="*/ 0 w 7"/>
                    <a:gd name="T15" fmla="*/ 10 h 14"/>
                    <a:gd name="T16" fmla="*/ 0 w 7"/>
                    <a:gd name="T17" fmla="*/ 14 h 1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"/>
                    <a:gd name="T28" fmla="*/ 0 h 14"/>
                    <a:gd name="T29" fmla="*/ 7 w 7"/>
                    <a:gd name="T30" fmla="*/ 14 h 1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" h="14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3" y="14"/>
                      </a:lnTo>
                      <a:lnTo>
                        <a:pt x="3" y="1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1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64" name="Freeform 1832">
                  <a:extLst>
                    <a:ext uri="{FF2B5EF4-FFF2-40B4-BE49-F238E27FC236}">
                      <a16:creationId xmlns:a16="http://schemas.microsoft.com/office/drawing/2014/main" id="{DABE9FAE-A32E-44DB-94EF-54E01037F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9" y="486"/>
                  <a:ext cx="3" cy="17"/>
                </a:xfrm>
                <a:custGeom>
                  <a:avLst/>
                  <a:gdLst>
                    <a:gd name="T0" fmla="*/ 0 w 3"/>
                    <a:gd name="T1" fmla="*/ 14 h 17"/>
                    <a:gd name="T2" fmla="*/ 0 w 3"/>
                    <a:gd name="T3" fmla="*/ 17 h 17"/>
                    <a:gd name="T4" fmla="*/ 3 w 3"/>
                    <a:gd name="T5" fmla="*/ 14 h 17"/>
                    <a:gd name="T6" fmla="*/ 3 w 3"/>
                    <a:gd name="T7" fmla="*/ 0 h 17"/>
                    <a:gd name="T8" fmla="*/ 3 w 3"/>
                    <a:gd name="T9" fmla="*/ 0 h 17"/>
                    <a:gd name="T10" fmla="*/ 0 w 3"/>
                    <a:gd name="T11" fmla="*/ 0 h 17"/>
                    <a:gd name="T12" fmla="*/ 0 w 3"/>
                    <a:gd name="T13" fmla="*/ 14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0" y="14"/>
                      </a:move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65" name="Freeform 1833">
                  <a:extLst>
                    <a:ext uri="{FF2B5EF4-FFF2-40B4-BE49-F238E27FC236}">
                      <a16:creationId xmlns:a16="http://schemas.microsoft.com/office/drawing/2014/main" id="{29CDA2CF-F0A2-479A-9360-BDA64BBB64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462"/>
                  <a:ext cx="3" cy="17"/>
                </a:xfrm>
                <a:custGeom>
                  <a:avLst/>
                  <a:gdLst>
                    <a:gd name="T0" fmla="*/ 0 w 3"/>
                    <a:gd name="T1" fmla="*/ 13 h 17"/>
                    <a:gd name="T2" fmla="*/ 0 w 3"/>
                    <a:gd name="T3" fmla="*/ 17 h 17"/>
                    <a:gd name="T4" fmla="*/ 3 w 3"/>
                    <a:gd name="T5" fmla="*/ 13 h 17"/>
                    <a:gd name="T6" fmla="*/ 3 w 3"/>
                    <a:gd name="T7" fmla="*/ 0 h 17"/>
                    <a:gd name="T8" fmla="*/ 0 w 3"/>
                    <a:gd name="T9" fmla="*/ 0 h 17"/>
                    <a:gd name="T10" fmla="*/ 0 w 3"/>
                    <a:gd name="T11" fmla="*/ 0 h 17"/>
                    <a:gd name="T12" fmla="*/ 0 w 3"/>
                    <a:gd name="T13" fmla="*/ 13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0" y="13"/>
                      </a:moveTo>
                      <a:lnTo>
                        <a:pt x="0" y="17"/>
                      </a:lnTo>
                      <a:lnTo>
                        <a:pt x="3" y="1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66" name="Freeform 1834">
                  <a:extLst>
                    <a:ext uri="{FF2B5EF4-FFF2-40B4-BE49-F238E27FC236}">
                      <a16:creationId xmlns:a16="http://schemas.microsoft.com/office/drawing/2014/main" id="{7912060C-3D8C-4B85-B72A-5344F95598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438"/>
                  <a:ext cx="3" cy="17"/>
                </a:xfrm>
                <a:custGeom>
                  <a:avLst/>
                  <a:gdLst>
                    <a:gd name="T0" fmla="*/ 0 w 3"/>
                    <a:gd name="T1" fmla="*/ 13 h 17"/>
                    <a:gd name="T2" fmla="*/ 0 w 3"/>
                    <a:gd name="T3" fmla="*/ 17 h 17"/>
                    <a:gd name="T4" fmla="*/ 3 w 3"/>
                    <a:gd name="T5" fmla="*/ 13 h 17"/>
                    <a:gd name="T6" fmla="*/ 3 w 3"/>
                    <a:gd name="T7" fmla="*/ 0 h 17"/>
                    <a:gd name="T8" fmla="*/ 0 w 3"/>
                    <a:gd name="T9" fmla="*/ 0 h 17"/>
                    <a:gd name="T10" fmla="*/ 0 w 3"/>
                    <a:gd name="T11" fmla="*/ 0 h 17"/>
                    <a:gd name="T12" fmla="*/ 0 w 3"/>
                    <a:gd name="T13" fmla="*/ 13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0" y="13"/>
                      </a:moveTo>
                      <a:lnTo>
                        <a:pt x="0" y="17"/>
                      </a:lnTo>
                      <a:lnTo>
                        <a:pt x="3" y="1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67" name="Freeform 1835">
                  <a:extLst>
                    <a:ext uri="{FF2B5EF4-FFF2-40B4-BE49-F238E27FC236}">
                      <a16:creationId xmlns:a16="http://schemas.microsoft.com/office/drawing/2014/main" id="{9F1978D1-5CC8-498D-9A55-F63AD4C6B0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413"/>
                  <a:ext cx="3" cy="18"/>
                </a:xfrm>
                <a:custGeom>
                  <a:avLst/>
                  <a:gdLst>
                    <a:gd name="T0" fmla="*/ 0 w 3"/>
                    <a:gd name="T1" fmla="*/ 14 h 18"/>
                    <a:gd name="T2" fmla="*/ 0 w 3"/>
                    <a:gd name="T3" fmla="*/ 18 h 18"/>
                    <a:gd name="T4" fmla="*/ 3 w 3"/>
                    <a:gd name="T5" fmla="*/ 14 h 18"/>
                    <a:gd name="T6" fmla="*/ 3 w 3"/>
                    <a:gd name="T7" fmla="*/ 0 h 18"/>
                    <a:gd name="T8" fmla="*/ 0 w 3"/>
                    <a:gd name="T9" fmla="*/ 0 h 18"/>
                    <a:gd name="T10" fmla="*/ 0 w 3"/>
                    <a:gd name="T11" fmla="*/ 0 h 18"/>
                    <a:gd name="T12" fmla="*/ 0 w 3"/>
                    <a:gd name="T13" fmla="*/ 14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8"/>
                    <a:gd name="T23" fmla="*/ 3 w 3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8">
                      <a:moveTo>
                        <a:pt x="0" y="14"/>
                      </a:moveTo>
                      <a:lnTo>
                        <a:pt x="0" y="18"/>
                      </a:lnTo>
                      <a:lnTo>
                        <a:pt x="3" y="1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68" name="Freeform 1836">
                  <a:extLst>
                    <a:ext uri="{FF2B5EF4-FFF2-40B4-BE49-F238E27FC236}">
                      <a16:creationId xmlns:a16="http://schemas.microsoft.com/office/drawing/2014/main" id="{B8D78182-F62A-4C25-AF70-80CDCD0D96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389"/>
                  <a:ext cx="3" cy="18"/>
                </a:xfrm>
                <a:custGeom>
                  <a:avLst/>
                  <a:gdLst>
                    <a:gd name="T0" fmla="*/ 0 w 3"/>
                    <a:gd name="T1" fmla="*/ 14 h 18"/>
                    <a:gd name="T2" fmla="*/ 0 w 3"/>
                    <a:gd name="T3" fmla="*/ 18 h 18"/>
                    <a:gd name="T4" fmla="*/ 3 w 3"/>
                    <a:gd name="T5" fmla="*/ 14 h 18"/>
                    <a:gd name="T6" fmla="*/ 3 w 3"/>
                    <a:gd name="T7" fmla="*/ 0 h 18"/>
                    <a:gd name="T8" fmla="*/ 0 w 3"/>
                    <a:gd name="T9" fmla="*/ 0 h 18"/>
                    <a:gd name="T10" fmla="*/ 0 w 3"/>
                    <a:gd name="T11" fmla="*/ 0 h 18"/>
                    <a:gd name="T12" fmla="*/ 0 w 3"/>
                    <a:gd name="T13" fmla="*/ 14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8"/>
                    <a:gd name="T23" fmla="*/ 3 w 3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8">
                      <a:moveTo>
                        <a:pt x="0" y="14"/>
                      </a:moveTo>
                      <a:lnTo>
                        <a:pt x="0" y="18"/>
                      </a:lnTo>
                      <a:lnTo>
                        <a:pt x="3" y="1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69" name="Freeform 1837">
                  <a:extLst>
                    <a:ext uri="{FF2B5EF4-FFF2-40B4-BE49-F238E27FC236}">
                      <a16:creationId xmlns:a16="http://schemas.microsoft.com/office/drawing/2014/main" id="{07AE1330-432E-41CE-AB81-EDF4F83BFE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365"/>
                  <a:ext cx="3" cy="17"/>
                </a:xfrm>
                <a:custGeom>
                  <a:avLst/>
                  <a:gdLst>
                    <a:gd name="T0" fmla="*/ 0 w 3"/>
                    <a:gd name="T1" fmla="*/ 14 h 17"/>
                    <a:gd name="T2" fmla="*/ 0 w 3"/>
                    <a:gd name="T3" fmla="*/ 17 h 17"/>
                    <a:gd name="T4" fmla="*/ 3 w 3"/>
                    <a:gd name="T5" fmla="*/ 14 h 17"/>
                    <a:gd name="T6" fmla="*/ 3 w 3"/>
                    <a:gd name="T7" fmla="*/ 0 h 17"/>
                    <a:gd name="T8" fmla="*/ 0 w 3"/>
                    <a:gd name="T9" fmla="*/ 0 h 17"/>
                    <a:gd name="T10" fmla="*/ 0 w 3"/>
                    <a:gd name="T11" fmla="*/ 0 h 17"/>
                    <a:gd name="T12" fmla="*/ 0 w 3"/>
                    <a:gd name="T13" fmla="*/ 14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0" y="14"/>
                      </a:move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70" name="Freeform 1838">
                  <a:extLst>
                    <a:ext uri="{FF2B5EF4-FFF2-40B4-BE49-F238E27FC236}">
                      <a16:creationId xmlns:a16="http://schemas.microsoft.com/office/drawing/2014/main" id="{4284885C-8C5F-4AC4-B74F-95061C2777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341"/>
                  <a:ext cx="3" cy="17"/>
                </a:xfrm>
                <a:custGeom>
                  <a:avLst/>
                  <a:gdLst>
                    <a:gd name="T0" fmla="*/ 0 w 3"/>
                    <a:gd name="T1" fmla="*/ 14 h 17"/>
                    <a:gd name="T2" fmla="*/ 0 w 3"/>
                    <a:gd name="T3" fmla="*/ 17 h 17"/>
                    <a:gd name="T4" fmla="*/ 3 w 3"/>
                    <a:gd name="T5" fmla="*/ 14 h 17"/>
                    <a:gd name="T6" fmla="*/ 3 w 3"/>
                    <a:gd name="T7" fmla="*/ 0 h 17"/>
                    <a:gd name="T8" fmla="*/ 0 w 3"/>
                    <a:gd name="T9" fmla="*/ 0 h 17"/>
                    <a:gd name="T10" fmla="*/ 0 w 3"/>
                    <a:gd name="T11" fmla="*/ 0 h 17"/>
                    <a:gd name="T12" fmla="*/ 0 w 3"/>
                    <a:gd name="T13" fmla="*/ 14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0" y="14"/>
                      </a:move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71" name="Freeform 1839">
                  <a:extLst>
                    <a:ext uri="{FF2B5EF4-FFF2-40B4-BE49-F238E27FC236}">
                      <a16:creationId xmlns:a16="http://schemas.microsoft.com/office/drawing/2014/main" id="{74EB452F-57A8-45B8-A3D8-6DFC448F9E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317"/>
                  <a:ext cx="3" cy="17"/>
                </a:xfrm>
                <a:custGeom>
                  <a:avLst/>
                  <a:gdLst>
                    <a:gd name="T0" fmla="*/ 0 w 3"/>
                    <a:gd name="T1" fmla="*/ 14 h 17"/>
                    <a:gd name="T2" fmla="*/ 0 w 3"/>
                    <a:gd name="T3" fmla="*/ 17 h 17"/>
                    <a:gd name="T4" fmla="*/ 3 w 3"/>
                    <a:gd name="T5" fmla="*/ 14 h 17"/>
                    <a:gd name="T6" fmla="*/ 3 w 3"/>
                    <a:gd name="T7" fmla="*/ 0 h 17"/>
                    <a:gd name="T8" fmla="*/ 0 w 3"/>
                    <a:gd name="T9" fmla="*/ 0 h 17"/>
                    <a:gd name="T10" fmla="*/ 0 w 3"/>
                    <a:gd name="T11" fmla="*/ 0 h 17"/>
                    <a:gd name="T12" fmla="*/ 0 w 3"/>
                    <a:gd name="T13" fmla="*/ 14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0" y="14"/>
                      </a:move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72" name="Freeform 1840">
                  <a:extLst>
                    <a:ext uri="{FF2B5EF4-FFF2-40B4-BE49-F238E27FC236}">
                      <a16:creationId xmlns:a16="http://schemas.microsoft.com/office/drawing/2014/main" id="{BF7F4D4C-FEA3-42F8-BF8B-239C9F6522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293"/>
                  <a:ext cx="3" cy="17"/>
                </a:xfrm>
                <a:custGeom>
                  <a:avLst/>
                  <a:gdLst>
                    <a:gd name="T0" fmla="*/ 0 w 3"/>
                    <a:gd name="T1" fmla="*/ 14 h 17"/>
                    <a:gd name="T2" fmla="*/ 0 w 3"/>
                    <a:gd name="T3" fmla="*/ 17 h 17"/>
                    <a:gd name="T4" fmla="*/ 3 w 3"/>
                    <a:gd name="T5" fmla="*/ 14 h 17"/>
                    <a:gd name="T6" fmla="*/ 3 w 3"/>
                    <a:gd name="T7" fmla="*/ 0 h 17"/>
                    <a:gd name="T8" fmla="*/ 0 w 3"/>
                    <a:gd name="T9" fmla="*/ 0 h 17"/>
                    <a:gd name="T10" fmla="*/ 0 w 3"/>
                    <a:gd name="T11" fmla="*/ 0 h 17"/>
                    <a:gd name="T12" fmla="*/ 0 w 3"/>
                    <a:gd name="T13" fmla="*/ 14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0" y="14"/>
                      </a:move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73" name="Freeform 1841">
                  <a:extLst>
                    <a:ext uri="{FF2B5EF4-FFF2-40B4-BE49-F238E27FC236}">
                      <a16:creationId xmlns:a16="http://schemas.microsoft.com/office/drawing/2014/main" id="{3BD3647D-C5C5-4183-9C87-21D8394AA7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269"/>
                  <a:ext cx="3" cy="17"/>
                </a:xfrm>
                <a:custGeom>
                  <a:avLst/>
                  <a:gdLst>
                    <a:gd name="T0" fmla="*/ 0 w 3"/>
                    <a:gd name="T1" fmla="*/ 13 h 17"/>
                    <a:gd name="T2" fmla="*/ 0 w 3"/>
                    <a:gd name="T3" fmla="*/ 17 h 17"/>
                    <a:gd name="T4" fmla="*/ 3 w 3"/>
                    <a:gd name="T5" fmla="*/ 13 h 17"/>
                    <a:gd name="T6" fmla="*/ 3 w 3"/>
                    <a:gd name="T7" fmla="*/ 0 h 17"/>
                    <a:gd name="T8" fmla="*/ 0 w 3"/>
                    <a:gd name="T9" fmla="*/ 0 h 17"/>
                    <a:gd name="T10" fmla="*/ 0 w 3"/>
                    <a:gd name="T11" fmla="*/ 0 h 17"/>
                    <a:gd name="T12" fmla="*/ 0 w 3"/>
                    <a:gd name="T13" fmla="*/ 13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0" y="13"/>
                      </a:moveTo>
                      <a:lnTo>
                        <a:pt x="0" y="17"/>
                      </a:lnTo>
                      <a:lnTo>
                        <a:pt x="3" y="1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74" name="Freeform 1842">
                  <a:extLst>
                    <a:ext uri="{FF2B5EF4-FFF2-40B4-BE49-F238E27FC236}">
                      <a16:creationId xmlns:a16="http://schemas.microsoft.com/office/drawing/2014/main" id="{56113607-E22D-49DF-9945-388E1CD37B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244"/>
                  <a:ext cx="3" cy="18"/>
                </a:xfrm>
                <a:custGeom>
                  <a:avLst/>
                  <a:gdLst>
                    <a:gd name="T0" fmla="*/ 0 w 3"/>
                    <a:gd name="T1" fmla="*/ 14 h 18"/>
                    <a:gd name="T2" fmla="*/ 0 w 3"/>
                    <a:gd name="T3" fmla="*/ 18 h 18"/>
                    <a:gd name="T4" fmla="*/ 3 w 3"/>
                    <a:gd name="T5" fmla="*/ 14 h 18"/>
                    <a:gd name="T6" fmla="*/ 3 w 3"/>
                    <a:gd name="T7" fmla="*/ 0 h 18"/>
                    <a:gd name="T8" fmla="*/ 0 w 3"/>
                    <a:gd name="T9" fmla="*/ 0 h 18"/>
                    <a:gd name="T10" fmla="*/ 0 w 3"/>
                    <a:gd name="T11" fmla="*/ 0 h 18"/>
                    <a:gd name="T12" fmla="*/ 0 w 3"/>
                    <a:gd name="T13" fmla="*/ 14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8"/>
                    <a:gd name="T23" fmla="*/ 3 w 3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8">
                      <a:moveTo>
                        <a:pt x="0" y="14"/>
                      </a:moveTo>
                      <a:lnTo>
                        <a:pt x="0" y="18"/>
                      </a:lnTo>
                      <a:lnTo>
                        <a:pt x="3" y="1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75" name="Freeform 1843">
                  <a:extLst>
                    <a:ext uri="{FF2B5EF4-FFF2-40B4-BE49-F238E27FC236}">
                      <a16:creationId xmlns:a16="http://schemas.microsoft.com/office/drawing/2014/main" id="{B170CFB2-9451-49BA-B792-BE3B828AEB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220"/>
                  <a:ext cx="3" cy="18"/>
                </a:xfrm>
                <a:custGeom>
                  <a:avLst/>
                  <a:gdLst>
                    <a:gd name="T0" fmla="*/ 0 w 3"/>
                    <a:gd name="T1" fmla="*/ 14 h 18"/>
                    <a:gd name="T2" fmla="*/ 0 w 3"/>
                    <a:gd name="T3" fmla="*/ 18 h 18"/>
                    <a:gd name="T4" fmla="*/ 3 w 3"/>
                    <a:gd name="T5" fmla="*/ 14 h 18"/>
                    <a:gd name="T6" fmla="*/ 3 w 3"/>
                    <a:gd name="T7" fmla="*/ 0 h 18"/>
                    <a:gd name="T8" fmla="*/ 0 w 3"/>
                    <a:gd name="T9" fmla="*/ 0 h 18"/>
                    <a:gd name="T10" fmla="*/ 0 w 3"/>
                    <a:gd name="T11" fmla="*/ 0 h 18"/>
                    <a:gd name="T12" fmla="*/ 0 w 3"/>
                    <a:gd name="T13" fmla="*/ 14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8"/>
                    <a:gd name="T23" fmla="*/ 3 w 3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8">
                      <a:moveTo>
                        <a:pt x="0" y="14"/>
                      </a:moveTo>
                      <a:lnTo>
                        <a:pt x="0" y="18"/>
                      </a:lnTo>
                      <a:lnTo>
                        <a:pt x="3" y="1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76" name="Freeform 1844">
                  <a:extLst>
                    <a:ext uri="{FF2B5EF4-FFF2-40B4-BE49-F238E27FC236}">
                      <a16:creationId xmlns:a16="http://schemas.microsoft.com/office/drawing/2014/main" id="{F0478664-7EA4-4C6E-9E45-0D365EAD9E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196"/>
                  <a:ext cx="3" cy="17"/>
                </a:xfrm>
                <a:custGeom>
                  <a:avLst/>
                  <a:gdLst>
                    <a:gd name="T0" fmla="*/ 0 w 3"/>
                    <a:gd name="T1" fmla="*/ 14 h 17"/>
                    <a:gd name="T2" fmla="*/ 0 w 3"/>
                    <a:gd name="T3" fmla="*/ 17 h 17"/>
                    <a:gd name="T4" fmla="*/ 3 w 3"/>
                    <a:gd name="T5" fmla="*/ 14 h 17"/>
                    <a:gd name="T6" fmla="*/ 3 w 3"/>
                    <a:gd name="T7" fmla="*/ 0 h 17"/>
                    <a:gd name="T8" fmla="*/ 0 w 3"/>
                    <a:gd name="T9" fmla="*/ 0 h 17"/>
                    <a:gd name="T10" fmla="*/ 0 w 3"/>
                    <a:gd name="T11" fmla="*/ 0 h 17"/>
                    <a:gd name="T12" fmla="*/ 0 w 3"/>
                    <a:gd name="T13" fmla="*/ 14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0" y="14"/>
                      </a:move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77" name="Freeform 1845">
                  <a:extLst>
                    <a:ext uri="{FF2B5EF4-FFF2-40B4-BE49-F238E27FC236}">
                      <a16:creationId xmlns:a16="http://schemas.microsoft.com/office/drawing/2014/main" id="{A6BC5438-BA43-4356-8282-2CBEA7A1A1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172"/>
                  <a:ext cx="3" cy="17"/>
                </a:xfrm>
                <a:custGeom>
                  <a:avLst/>
                  <a:gdLst>
                    <a:gd name="T0" fmla="*/ 0 w 3"/>
                    <a:gd name="T1" fmla="*/ 14 h 17"/>
                    <a:gd name="T2" fmla="*/ 0 w 3"/>
                    <a:gd name="T3" fmla="*/ 17 h 17"/>
                    <a:gd name="T4" fmla="*/ 3 w 3"/>
                    <a:gd name="T5" fmla="*/ 14 h 17"/>
                    <a:gd name="T6" fmla="*/ 3 w 3"/>
                    <a:gd name="T7" fmla="*/ 0 h 17"/>
                    <a:gd name="T8" fmla="*/ 0 w 3"/>
                    <a:gd name="T9" fmla="*/ 0 h 17"/>
                    <a:gd name="T10" fmla="*/ 0 w 3"/>
                    <a:gd name="T11" fmla="*/ 0 h 17"/>
                    <a:gd name="T12" fmla="*/ 0 w 3"/>
                    <a:gd name="T13" fmla="*/ 14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0" y="14"/>
                      </a:move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78" name="Freeform 1846">
                  <a:extLst>
                    <a:ext uri="{FF2B5EF4-FFF2-40B4-BE49-F238E27FC236}">
                      <a16:creationId xmlns:a16="http://schemas.microsoft.com/office/drawing/2014/main" id="{3AC40FB7-48CE-4840-B918-B499B7BF64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148"/>
                  <a:ext cx="3" cy="17"/>
                </a:xfrm>
                <a:custGeom>
                  <a:avLst/>
                  <a:gdLst>
                    <a:gd name="T0" fmla="*/ 0 w 3"/>
                    <a:gd name="T1" fmla="*/ 14 h 17"/>
                    <a:gd name="T2" fmla="*/ 0 w 3"/>
                    <a:gd name="T3" fmla="*/ 17 h 17"/>
                    <a:gd name="T4" fmla="*/ 3 w 3"/>
                    <a:gd name="T5" fmla="*/ 14 h 17"/>
                    <a:gd name="T6" fmla="*/ 3 w 3"/>
                    <a:gd name="T7" fmla="*/ 0 h 17"/>
                    <a:gd name="T8" fmla="*/ 0 w 3"/>
                    <a:gd name="T9" fmla="*/ 0 h 17"/>
                    <a:gd name="T10" fmla="*/ 0 w 3"/>
                    <a:gd name="T11" fmla="*/ 0 h 17"/>
                    <a:gd name="T12" fmla="*/ 0 w 3"/>
                    <a:gd name="T13" fmla="*/ 14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0" y="14"/>
                      </a:move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79" name="Freeform 1847">
                  <a:extLst>
                    <a:ext uri="{FF2B5EF4-FFF2-40B4-BE49-F238E27FC236}">
                      <a16:creationId xmlns:a16="http://schemas.microsoft.com/office/drawing/2014/main" id="{462107EC-09D6-44CF-8A27-F3F303901A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124"/>
                  <a:ext cx="3" cy="17"/>
                </a:xfrm>
                <a:custGeom>
                  <a:avLst/>
                  <a:gdLst>
                    <a:gd name="T0" fmla="*/ 0 w 3"/>
                    <a:gd name="T1" fmla="*/ 14 h 17"/>
                    <a:gd name="T2" fmla="*/ 0 w 3"/>
                    <a:gd name="T3" fmla="*/ 17 h 17"/>
                    <a:gd name="T4" fmla="*/ 3 w 3"/>
                    <a:gd name="T5" fmla="*/ 14 h 17"/>
                    <a:gd name="T6" fmla="*/ 3 w 3"/>
                    <a:gd name="T7" fmla="*/ 0 h 17"/>
                    <a:gd name="T8" fmla="*/ 0 w 3"/>
                    <a:gd name="T9" fmla="*/ 0 h 17"/>
                    <a:gd name="T10" fmla="*/ 0 w 3"/>
                    <a:gd name="T11" fmla="*/ 0 h 17"/>
                    <a:gd name="T12" fmla="*/ 0 w 3"/>
                    <a:gd name="T13" fmla="*/ 14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0" y="14"/>
                      </a:moveTo>
                      <a:lnTo>
                        <a:pt x="0" y="17"/>
                      </a:lnTo>
                      <a:lnTo>
                        <a:pt x="3" y="1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80" name="Freeform 1848">
                  <a:extLst>
                    <a:ext uri="{FF2B5EF4-FFF2-40B4-BE49-F238E27FC236}">
                      <a16:creationId xmlns:a16="http://schemas.microsoft.com/office/drawing/2014/main" id="{517305A1-D58D-47EC-B3D2-1141AAA8E1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2" y="100"/>
                  <a:ext cx="3" cy="17"/>
                </a:xfrm>
                <a:custGeom>
                  <a:avLst/>
                  <a:gdLst>
                    <a:gd name="T0" fmla="*/ 0 w 3"/>
                    <a:gd name="T1" fmla="*/ 13 h 17"/>
                    <a:gd name="T2" fmla="*/ 0 w 3"/>
                    <a:gd name="T3" fmla="*/ 17 h 17"/>
                    <a:gd name="T4" fmla="*/ 3 w 3"/>
                    <a:gd name="T5" fmla="*/ 13 h 17"/>
                    <a:gd name="T6" fmla="*/ 3 w 3"/>
                    <a:gd name="T7" fmla="*/ 0 h 17"/>
                    <a:gd name="T8" fmla="*/ 0 w 3"/>
                    <a:gd name="T9" fmla="*/ 0 h 17"/>
                    <a:gd name="T10" fmla="*/ 0 w 3"/>
                    <a:gd name="T11" fmla="*/ 0 h 17"/>
                    <a:gd name="T12" fmla="*/ 0 w 3"/>
                    <a:gd name="T13" fmla="*/ 13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7"/>
                    <a:gd name="T23" fmla="*/ 3 w 3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7">
                      <a:moveTo>
                        <a:pt x="0" y="13"/>
                      </a:moveTo>
                      <a:lnTo>
                        <a:pt x="0" y="17"/>
                      </a:lnTo>
                      <a:lnTo>
                        <a:pt x="3" y="1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81" name="Freeform 1849">
                  <a:extLst>
                    <a:ext uri="{FF2B5EF4-FFF2-40B4-BE49-F238E27FC236}">
                      <a16:creationId xmlns:a16="http://schemas.microsoft.com/office/drawing/2014/main" id="{6E3B7622-AE55-45CD-BF57-1B834ABCF7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9" y="75"/>
                  <a:ext cx="3" cy="18"/>
                </a:xfrm>
                <a:custGeom>
                  <a:avLst/>
                  <a:gdLst>
                    <a:gd name="T0" fmla="*/ 0 w 3"/>
                    <a:gd name="T1" fmla="*/ 14 h 18"/>
                    <a:gd name="T2" fmla="*/ 3 w 3"/>
                    <a:gd name="T3" fmla="*/ 18 h 18"/>
                    <a:gd name="T4" fmla="*/ 3 w 3"/>
                    <a:gd name="T5" fmla="*/ 14 h 18"/>
                    <a:gd name="T6" fmla="*/ 3 w 3"/>
                    <a:gd name="T7" fmla="*/ 4 h 18"/>
                    <a:gd name="T8" fmla="*/ 3 w 3"/>
                    <a:gd name="T9" fmla="*/ 0 h 18"/>
                    <a:gd name="T10" fmla="*/ 0 w 3"/>
                    <a:gd name="T11" fmla="*/ 0 h 18"/>
                    <a:gd name="T12" fmla="*/ 0 w 3"/>
                    <a:gd name="T13" fmla="*/ 0 h 18"/>
                    <a:gd name="T14" fmla="*/ 0 w 3"/>
                    <a:gd name="T15" fmla="*/ 4 h 18"/>
                    <a:gd name="T16" fmla="*/ 0 w 3"/>
                    <a:gd name="T17" fmla="*/ 14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"/>
                    <a:gd name="T28" fmla="*/ 0 h 18"/>
                    <a:gd name="T29" fmla="*/ 3 w 3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" h="18">
                      <a:moveTo>
                        <a:pt x="0" y="14"/>
                      </a:moveTo>
                      <a:lnTo>
                        <a:pt x="3" y="18"/>
                      </a:lnTo>
                      <a:lnTo>
                        <a:pt x="3" y="14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82" name="Freeform 1850">
                  <a:extLst>
                    <a:ext uri="{FF2B5EF4-FFF2-40B4-BE49-F238E27FC236}">
                      <a16:creationId xmlns:a16="http://schemas.microsoft.com/office/drawing/2014/main" id="{407E8165-BD86-4400-8E5A-0824FE4AAF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18" y="51"/>
                  <a:ext cx="11" cy="18"/>
                </a:xfrm>
                <a:custGeom>
                  <a:avLst/>
                  <a:gdLst>
                    <a:gd name="T0" fmla="*/ 7 w 11"/>
                    <a:gd name="T1" fmla="*/ 14 h 18"/>
                    <a:gd name="T2" fmla="*/ 7 w 11"/>
                    <a:gd name="T3" fmla="*/ 18 h 18"/>
                    <a:gd name="T4" fmla="*/ 11 w 11"/>
                    <a:gd name="T5" fmla="*/ 14 h 18"/>
                    <a:gd name="T6" fmla="*/ 7 w 11"/>
                    <a:gd name="T7" fmla="*/ 7 h 18"/>
                    <a:gd name="T8" fmla="*/ 4 w 11"/>
                    <a:gd name="T9" fmla="*/ 4 h 18"/>
                    <a:gd name="T10" fmla="*/ 4 w 11"/>
                    <a:gd name="T11" fmla="*/ 0 h 18"/>
                    <a:gd name="T12" fmla="*/ 0 w 11"/>
                    <a:gd name="T13" fmla="*/ 4 h 18"/>
                    <a:gd name="T14" fmla="*/ 4 w 11"/>
                    <a:gd name="T15" fmla="*/ 7 h 18"/>
                    <a:gd name="T16" fmla="*/ 7 w 11"/>
                    <a:gd name="T17" fmla="*/ 14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8"/>
                    <a:gd name="T29" fmla="*/ 11 w 11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8">
                      <a:moveTo>
                        <a:pt x="7" y="14"/>
                      </a:moveTo>
                      <a:lnTo>
                        <a:pt x="7" y="18"/>
                      </a:lnTo>
                      <a:lnTo>
                        <a:pt x="11" y="14"/>
                      </a:lnTo>
                      <a:lnTo>
                        <a:pt x="7" y="7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4" y="7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83" name="Freeform 1851">
                  <a:extLst>
                    <a:ext uri="{FF2B5EF4-FFF2-40B4-BE49-F238E27FC236}">
                      <a16:creationId xmlns:a16="http://schemas.microsoft.com/office/drawing/2014/main" id="{06E0A825-816E-4B29-9F54-4D4BBB4E84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04" y="34"/>
                  <a:ext cx="14" cy="14"/>
                </a:xfrm>
                <a:custGeom>
                  <a:avLst/>
                  <a:gdLst>
                    <a:gd name="T0" fmla="*/ 11 w 14"/>
                    <a:gd name="T1" fmla="*/ 10 h 14"/>
                    <a:gd name="T2" fmla="*/ 11 w 14"/>
                    <a:gd name="T3" fmla="*/ 14 h 14"/>
                    <a:gd name="T4" fmla="*/ 14 w 14"/>
                    <a:gd name="T5" fmla="*/ 10 h 14"/>
                    <a:gd name="T6" fmla="*/ 4 w 14"/>
                    <a:gd name="T7" fmla="*/ 0 h 14"/>
                    <a:gd name="T8" fmla="*/ 4 w 14"/>
                    <a:gd name="T9" fmla="*/ 0 h 14"/>
                    <a:gd name="T10" fmla="*/ 0 w 14"/>
                    <a:gd name="T11" fmla="*/ 0 h 14"/>
                    <a:gd name="T12" fmla="*/ 11 w 14"/>
                    <a:gd name="T13" fmla="*/ 10 h 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4"/>
                    <a:gd name="T22" fmla="*/ 0 h 14"/>
                    <a:gd name="T23" fmla="*/ 14 w 14"/>
                    <a:gd name="T24" fmla="*/ 14 h 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4" h="14">
                      <a:moveTo>
                        <a:pt x="11" y="10"/>
                      </a:moveTo>
                      <a:lnTo>
                        <a:pt x="11" y="14"/>
                      </a:lnTo>
                      <a:lnTo>
                        <a:pt x="14" y="1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1" y="1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84" name="Freeform 1852">
                  <a:extLst>
                    <a:ext uri="{FF2B5EF4-FFF2-40B4-BE49-F238E27FC236}">
                      <a16:creationId xmlns:a16="http://schemas.microsoft.com/office/drawing/2014/main" id="{51F5FC35-57F2-4B2F-8130-D2C939CE26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7" y="17"/>
                  <a:ext cx="14" cy="10"/>
                </a:xfrm>
                <a:custGeom>
                  <a:avLst/>
                  <a:gdLst>
                    <a:gd name="T0" fmla="*/ 14 w 14"/>
                    <a:gd name="T1" fmla="*/ 10 h 10"/>
                    <a:gd name="T2" fmla="*/ 14 w 14"/>
                    <a:gd name="T3" fmla="*/ 10 h 10"/>
                    <a:gd name="T4" fmla="*/ 14 w 14"/>
                    <a:gd name="T5" fmla="*/ 7 h 10"/>
                    <a:gd name="T6" fmla="*/ 4 w 14"/>
                    <a:gd name="T7" fmla="*/ 0 h 10"/>
                    <a:gd name="T8" fmla="*/ 0 w 14"/>
                    <a:gd name="T9" fmla="*/ 3 h 10"/>
                    <a:gd name="T10" fmla="*/ 4 w 14"/>
                    <a:gd name="T11" fmla="*/ 3 h 10"/>
                    <a:gd name="T12" fmla="*/ 14 w 14"/>
                    <a:gd name="T13" fmla="*/ 10 h 1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4"/>
                    <a:gd name="T22" fmla="*/ 0 h 10"/>
                    <a:gd name="T23" fmla="*/ 14 w 14"/>
                    <a:gd name="T24" fmla="*/ 10 h 1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4" h="10">
                      <a:moveTo>
                        <a:pt x="14" y="10"/>
                      </a:moveTo>
                      <a:lnTo>
                        <a:pt x="14" y="10"/>
                      </a:lnTo>
                      <a:lnTo>
                        <a:pt x="14" y="7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4" y="3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85" name="Freeform 1853">
                  <a:extLst>
                    <a:ext uri="{FF2B5EF4-FFF2-40B4-BE49-F238E27FC236}">
                      <a16:creationId xmlns:a16="http://schemas.microsoft.com/office/drawing/2014/main" id="{FE441340-7B31-4C08-95BF-6E80B3566B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6" y="3"/>
                  <a:ext cx="18" cy="10"/>
                </a:xfrm>
                <a:custGeom>
                  <a:avLst/>
                  <a:gdLst>
                    <a:gd name="T0" fmla="*/ 14 w 18"/>
                    <a:gd name="T1" fmla="*/ 10 h 10"/>
                    <a:gd name="T2" fmla="*/ 18 w 18"/>
                    <a:gd name="T3" fmla="*/ 10 h 10"/>
                    <a:gd name="T4" fmla="*/ 14 w 18"/>
                    <a:gd name="T5" fmla="*/ 7 h 10"/>
                    <a:gd name="T6" fmla="*/ 7 w 18"/>
                    <a:gd name="T7" fmla="*/ 4 h 10"/>
                    <a:gd name="T8" fmla="*/ 4 w 18"/>
                    <a:gd name="T9" fmla="*/ 0 h 10"/>
                    <a:gd name="T10" fmla="*/ 0 w 18"/>
                    <a:gd name="T11" fmla="*/ 4 h 10"/>
                    <a:gd name="T12" fmla="*/ 4 w 18"/>
                    <a:gd name="T13" fmla="*/ 4 h 10"/>
                    <a:gd name="T14" fmla="*/ 7 w 18"/>
                    <a:gd name="T15" fmla="*/ 7 h 10"/>
                    <a:gd name="T16" fmla="*/ 14 w 18"/>
                    <a:gd name="T17" fmla="*/ 1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"/>
                    <a:gd name="T28" fmla="*/ 0 h 10"/>
                    <a:gd name="T29" fmla="*/ 18 w 18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" h="10">
                      <a:moveTo>
                        <a:pt x="14" y="10"/>
                      </a:moveTo>
                      <a:lnTo>
                        <a:pt x="18" y="10"/>
                      </a:lnTo>
                      <a:lnTo>
                        <a:pt x="14" y="7"/>
                      </a:lnTo>
                      <a:lnTo>
                        <a:pt x="7" y="4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7" y="7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86" name="Freeform 1854">
                  <a:extLst>
                    <a:ext uri="{FF2B5EF4-FFF2-40B4-BE49-F238E27FC236}">
                      <a16:creationId xmlns:a16="http://schemas.microsoft.com/office/drawing/2014/main" id="{A5A9E5C1-BA9F-4186-B468-CF08422FF2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2" y="0"/>
                  <a:ext cx="18" cy="7"/>
                </a:xfrm>
                <a:custGeom>
                  <a:avLst/>
                  <a:gdLst>
                    <a:gd name="T0" fmla="*/ 18 w 18"/>
                    <a:gd name="T1" fmla="*/ 7 h 7"/>
                    <a:gd name="T2" fmla="*/ 18 w 18"/>
                    <a:gd name="T3" fmla="*/ 3 h 7"/>
                    <a:gd name="T4" fmla="*/ 18 w 18"/>
                    <a:gd name="T5" fmla="*/ 3 h 7"/>
                    <a:gd name="T6" fmla="*/ 14 w 18"/>
                    <a:gd name="T7" fmla="*/ 0 h 7"/>
                    <a:gd name="T8" fmla="*/ 4 w 18"/>
                    <a:gd name="T9" fmla="*/ 0 h 7"/>
                    <a:gd name="T10" fmla="*/ 0 w 18"/>
                    <a:gd name="T11" fmla="*/ 0 h 7"/>
                    <a:gd name="T12" fmla="*/ 4 w 18"/>
                    <a:gd name="T13" fmla="*/ 3 h 7"/>
                    <a:gd name="T14" fmla="*/ 14 w 18"/>
                    <a:gd name="T15" fmla="*/ 3 h 7"/>
                    <a:gd name="T16" fmla="*/ 18 w 18"/>
                    <a:gd name="T17" fmla="*/ 7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"/>
                    <a:gd name="T28" fmla="*/ 0 h 7"/>
                    <a:gd name="T29" fmla="*/ 18 w 18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" h="7">
                      <a:moveTo>
                        <a:pt x="18" y="7"/>
                      </a:moveTo>
                      <a:lnTo>
                        <a:pt x="18" y="3"/>
                      </a:ln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4" y="3"/>
                      </a:lnTo>
                      <a:lnTo>
                        <a:pt x="18" y="7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87" name="Freeform 1855">
                  <a:extLst>
                    <a:ext uri="{FF2B5EF4-FFF2-40B4-BE49-F238E27FC236}">
                      <a16:creationId xmlns:a16="http://schemas.microsoft.com/office/drawing/2014/main" id="{F88D9AB4-322B-4214-A1C1-BC3D9C82C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8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88" name="Freeform 1856">
                  <a:extLst>
                    <a:ext uri="{FF2B5EF4-FFF2-40B4-BE49-F238E27FC236}">
                      <a16:creationId xmlns:a16="http://schemas.microsoft.com/office/drawing/2014/main" id="{338D343D-6C8B-4C28-930F-8A769D12C5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94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89" name="Freeform 1857">
                  <a:extLst>
                    <a:ext uri="{FF2B5EF4-FFF2-40B4-BE49-F238E27FC236}">
                      <a16:creationId xmlns:a16="http://schemas.microsoft.com/office/drawing/2014/main" id="{687982A5-7FAB-4CB0-A74B-F38B66536F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70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90" name="Freeform 1858">
                  <a:extLst>
                    <a:ext uri="{FF2B5EF4-FFF2-40B4-BE49-F238E27FC236}">
                      <a16:creationId xmlns:a16="http://schemas.microsoft.com/office/drawing/2014/main" id="{4274165A-7E5B-45D5-A10B-A57320369F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6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91" name="Freeform 1859">
                  <a:extLst>
                    <a:ext uri="{FF2B5EF4-FFF2-40B4-BE49-F238E27FC236}">
                      <a16:creationId xmlns:a16="http://schemas.microsoft.com/office/drawing/2014/main" id="{AFC50B02-0231-438E-ABC8-0F27B2EC51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2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92" name="Freeform 1860">
                  <a:extLst>
                    <a:ext uri="{FF2B5EF4-FFF2-40B4-BE49-F238E27FC236}">
                      <a16:creationId xmlns:a16="http://schemas.microsoft.com/office/drawing/2014/main" id="{1DB86399-1614-43FB-A6FD-BAE8C62530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93" name="Freeform 1861">
                  <a:extLst>
                    <a:ext uri="{FF2B5EF4-FFF2-40B4-BE49-F238E27FC236}">
                      <a16:creationId xmlns:a16="http://schemas.microsoft.com/office/drawing/2014/main" id="{CC1A2A07-C69C-45FA-8DBF-7C3B6BD28D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3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94" name="Freeform 1862">
                  <a:extLst>
                    <a:ext uri="{FF2B5EF4-FFF2-40B4-BE49-F238E27FC236}">
                      <a16:creationId xmlns:a16="http://schemas.microsoft.com/office/drawing/2014/main" id="{F1A8CB0E-DFA4-4ACD-BC0F-CF9DBD2090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9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95" name="Freeform 1863">
                  <a:extLst>
                    <a:ext uri="{FF2B5EF4-FFF2-40B4-BE49-F238E27FC236}">
                      <a16:creationId xmlns:a16="http://schemas.microsoft.com/office/drawing/2014/main" id="{5699F47B-F8DF-418B-92B3-8C4BFD1E0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25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96" name="Freeform 1864">
                  <a:extLst>
                    <a:ext uri="{FF2B5EF4-FFF2-40B4-BE49-F238E27FC236}">
                      <a16:creationId xmlns:a16="http://schemas.microsoft.com/office/drawing/2014/main" id="{9BFC4FD6-C8C1-4FE8-8948-7FD4C67DFD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1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97" name="Freeform 1865">
                  <a:extLst>
                    <a:ext uri="{FF2B5EF4-FFF2-40B4-BE49-F238E27FC236}">
                      <a16:creationId xmlns:a16="http://schemas.microsoft.com/office/drawing/2014/main" id="{196A0B97-B9B4-48A9-9279-B3D35A2073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7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98" name="Freeform 1866">
                  <a:extLst>
                    <a:ext uri="{FF2B5EF4-FFF2-40B4-BE49-F238E27FC236}">
                      <a16:creationId xmlns:a16="http://schemas.microsoft.com/office/drawing/2014/main" id="{DA5234FE-41CB-477C-9FEF-E79D9BA3B8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2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799" name="Freeform 1867">
                  <a:extLst>
                    <a:ext uri="{FF2B5EF4-FFF2-40B4-BE49-F238E27FC236}">
                      <a16:creationId xmlns:a16="http://schemas.microsoft.com/office/drawing/2014/main" id="{D83AC50E-7EE5-497A-A6E0-971D62E78B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8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00" name="Freeform 1868">
                  <a:extLst>
                    <a:ext uri="{FF2B5EF4-FFF2-40B4-BE49-F238E27FC236}">
                      <a16:creationId xmlns:a16="http://schemas.microsoft.com/office/drawing/2014/main" id="{C757C698-C911-4142-A520-4DF9197460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4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01" name="Freeform 1869">
                  <a:extLst>
                    <a:ext uri="{FF2B5EF4-FFF2-40B4-BE49-F238E27FC236}">
                      <a16:creationId xmlns:a16="http://schemas.microsoft.com/office/drawing/2014/main" id="{13438DBF-25C1-434B-863D-40440B6CB8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0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02" name="Freeform 1870">
                  <a:extLst>
                    <a:ext uri="{FF2B5EF4-FFF2-40B4-BE49-F238E27FC236}">
                      <a16:creationId xmlns:a16="http://schemas.microsoft.com/office/drawing/2014/main" id="{A175727F-7195-4F29-B02A-027417DC63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56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03" name="Freeform 1871">
                  <a:extLst>
                    <a:ext uri="{FF2B5EF4-FFF2-40B4-BE49-F238E27FC236}">
                      <a16:creationId xmlns:a16="http://schemas.microsoft.com/office/drawing/2014/main" id="{57722016-E165-423B-A8EA-714BA6663F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32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04" name="Freeform 1872">
                  <a:extLst>
                    <a:ext uri="{FF2B5EF4-FFF2-40B4-BE49-F238E27FC236}">
                      <a16:creationId xmlns:a16="http://schemas.microsoft.com/office/drawing/2014/main" id="{396DF1D1-CD75-487A-B867-82DB01147E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8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05" name="Freeform 1873">
                  <a:extLst>
                    <a:ext uri="{FF2B5EF4-FFF2-40B4-BE49-F238E27FC236}">
                      <a16:creationId xmlns:a16="http://schemas.microsoft.com/office/drawing/2014/main" id="{C25D05C3-B145-4BFA-8073-C4C788EFC6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83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06" name="Freeform 1874">
                  <a:extLst>
                    <a:ext uri="{FF2B5EF4-FFF2-40B4-BE49-F238E27FC236}">
                      <a16:creationId xmlns:a16="http://schemas.microsoft.com/office/drawing/2014/main" id="{FFCC6AA0-F3F7-42A1-9AE7-919A39A7D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9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07" name="Freeform 1875">
                  <a:extLst>
                    <a:ext uri="{FF2B5EF4-FFF2-40B4-BE49-F238E27FC236}">
                      <a16:creationId xmlns:a16="http://schemas.microsoft.com/office/drawing/2014/main" id="{ECB2248B-F609-45DB-8626-443DBB3252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35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08" name="Freeform 1876">
                  <a:extLst>
                    <a:ext uri="{FF2B5EF4-FFF2-40B4-BE49-F238E27FC236}">
                      <a16:creationId xmlns:a16="http://schemas.microsoft.com/office/drawing/2014/main" id="{64EF6323-610F-4A87-88DD-5117F33417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11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09" name="Freeform 1877">
                  <a:extLst>
                    <a:ext uri="{FF2B5EF4-FFF2-40B4-BE49-F238E27FC236}">
                      <a16:creationId xmlns:a16="http://schemas.microsoft.com/office/drawing/2014/main" id="{9B1483B8-CBA5-44F0-9D16-AEE78A5A5C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87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10" name="Freeform 1878">
                  <a:extLst>
                    <a:ext uri="{FF2B5EF4-FFF2-40B4-BE49-F238E27FC236}">
                      <a16:creationId xmlns:a16="http://schemas.microsoft.com/office/drawing/2014/main" id="{2CBF759A-6BF4-4546-A860-A14B6EFE04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63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11" name="Freeform 1879">
                  <a:extLst>
                    <a:ext uri="{FF2B5EF4-FFF2-40B4-BE49-F238E27FC236}">
                      <a16:creationId xmlns:a16="http://schemas.microsoft.com/office/drawing/2014/main" id="{49C31397-DA36-47B9-A45C-52C8335804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9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12" name="Freeform 1880">
                  <a:extLst>
                    <a:ext uri="{FF2B5EF4-FFF2-40B4-BE49-F238E27FC236}">
                      <a16:creationId xmlns:a16="http://schemas.microsoft.com/office/drawing/2014/main" id="{B0A9AF7D-381B-4B91-AEC6-B9FC95BA11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14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13" name="Freeform 1881">
                  <a:extLst>
                    <a:ext uri="{FF2B5EF4-FFF2-40B4-BE49-F238E27FC236}">
                      <a16:creationId xmlns:a16="http://schemas.microsoft.com/office/drawing/2014/main" id="{B0E82677-78E3-4E99-9278-42685D2E4A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90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14" name="Freeform 1882">
                  <a:extLst>
                    <a:ext uri="{FF2B5EF4-FFF2-40B4-BE49-F238E27FC236}">
                      <a16:creationId xmlns:a16="http://schemas.microsoft.com/office/drawing/2014/main" id="{6977A7FB-AE27-4891-A649-D1D6595D4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66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15" name="Freeform 1883">
                  <a:extLst>
                    <a:ext uri="{FF2B5EF4-FFF2-40B4-BE49-F238E27FC236}">
                      <a16:creationId xmlns:a16="http://schemas.microsoft.com/office/drawing/2014/main" id="{F9AE343F-3EDA-4BAE-9703-6FBD4418B0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42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16" name="Freeform 1884">
                  <a:extLst>
                    <a:ext uri="{FF2B5EF4-FFF2-40B4-BE49-F238E27FC236}">
                      <a16:creationId xmlns:a16="http://schemas.microsoft.com/office/drawing/2014/main" id="{A11F31A6-2C29-409A-905D-7AB38A0443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8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17" name="Freeform 1885">
                  <a:extLst>
                    <a:ext uri="{FF2B5EF4-FFF2-40B4-BE49-F238E27FC236}">
                      <a16:creationId xmlns:a16="http://schemas.microsoft.com/office/drawing/2014/main" id="{1C228A6E-E6E7-4B6B-9DCA-759BFA633B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94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18" name="Freeform 1886">
                  <a:extLst>
                    <a:ext uri="{FF2B5EF4-FFF2-40B4-BE49-F238E27FC236}">
                      <a16:creationId xmlns:a16="http://schemas.microsoft.com/office/drawing/2014/main" id="{6650159E-9084-40E7-93D2-F7C9A2350E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9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19" name="Freeform 1887">
                  <a:extLst>
                    <a:ext uri="{FF2B5EF4-FFF2-40B4-BE49-F238E27FC236}">
                      <a16:creationId xmlns:a16="http://schemas.microsoft.com/office/drawing/2014/main" id="{3D78530B-7DCF-40E6-BF4F-6112F8FE46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5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20" name="Freeform 1888">
                  <a:extLst>
                    <a:ext uri="{FF2B5EF4-FFF2-40B4-BE49-F238E27FC236}">
                      <a16:creationId xmlns:a16="http://schemas.microsoft.com/office/drawing/2014/main" id="{F031E0A9-1A79-4E86-A0FD-892BAE4C5E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21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21" name="Freeform 1889">
                  <a:extLst>
                    <a:ext uri="{FF2B5EF4-FFF2-40B4-BE49-F238E27FC236}">
                      <a16:creationId xmlns:a16="http://schemas.microsoft.com/office/drawing/2014/main" id="{0AEFBE4F-DFA8-489F-9AF2-C55F324F67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97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22" name="Freeform 1890">
                  <a:extLst>
                    <a:ext uri="{FF2B5EF4-FFF2-40B4-BE49-F238E27FC236}">
                      <a16:creationId xmlns:a16="http://schemas.microsoft.com/office/drawing/2014/main" id="{84BFE3CA-EA00-43B5-8F5B-70D1E90DF2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3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23" name="Freeform 1891">
                  <a:extLst>
                    <a:ext uri="{FF2B5EF4-FFF2-40B4-BE49-F238E27FC236}">
                      <a16:creationId xmlns:a16="http://schemas.microsoft.com/office/drawing/2014/main" id="{996F2394-2A16-478C-9E57-E4E9B1560F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24" name="Freeform 1892">
                  <a:extLst>
                    <a:ext uri="{FF2B5EF4-FFF2-40B4-BE49-F238E27FC236}">
                      <a16:creationId xmlns:a16="http://schemas.microsoft.com/office/drawing/2014/main" id="{4C7590D7-EC20-40B5-82E6-9D230C10EC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25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25" name="Freeform 1893">
                  <a:extLst>
                    <a:ext uri="{FF2B5EF4-FFF2-40B4-BE49-F238E27FC236}">
                      <a16:creationId xmlns:a16="http://schemas.microsoft.com/office/drawing/2014/main" id="{43C76141-FBBC-4E6C-8047-13B6C72CBD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26" name="Freeform 1894">
                  <a:extLst>
                    <a:ext uri="{FF2B5EF4-FFF2-40B4-BE49-F238E27FC236}">
                      <a16:creationId xmlns:a16="http://schemas.microsoft.com/office/drawing/2014/main" id="{A64127F2-D717-4FC9-92D9-CABDFB09BF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6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27" name="Freeform 1895">
                  <a:extLst>
                    <a:ext uri="{FF2B5EF4-FFF2-40B4-BE49-F238E27FC236}">
                      <a16:creationId xmlns:a16="http://schemas.microsoft.com/office/drawing/2014/main" id="{28DB687B-60A1-4774-92F9-3A2409A2E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2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28" name="Freeform 1896">
                  <a:extLst>
                    <a:ext uri="{FF2B5EF4-FFF2-40B4-BE49-F238E27FC236}">
                      <a16:creationId xmlns:a16="http://schemas.microsoft.com/office/drawing/2014/main" id="{B34A7655-1933-4EF3-840F-2955B34488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28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29" name="Freeform 1897">
                  <a:extLst>
                    <a:ext uri="{FF2B5EF4-FFF2-40B4-BE49-F238E27FC236}">
                      <a16:creationId xmlns:a16="http://schemas.microsoft.com/office/drawing/2014/main" id="{BEC36D06-B9CF-4392-87F6-9C49431CD5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04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30" name="Freeform 1898">
                  <a:extLst>
                    <a:ext uri="{FF2B5EF4-FFF2-40B4-BE49-F238E27FC236}">
                      <a16:creationId xmlns:a16="http://schemas.microsoft.com/office/drawing/2014/main" id="{CCB3A28F-BA71-4B53-9446-396FD29B92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31" name="Freeform 1899">
                  <a:extLst>
                    <a:ext uri="{FF2B5EF4-FFF2-40B4-BE49-F238E27FC236}">
                      <a16:creationId xmlns:a16="http://schemas.microsoft.com/office/drawing/2014/main" id="{506906E6-3406-40EF-9D0B-4CFA9AC75E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6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32" name="Freeform 1900">
                  <a:extLst>
                    <a:ext uri="{FF2B5EF4-FFF2-40B4-BE49-F238E27FC236}">
                      <a16:creationId xmlns:a16="http://schemas.microsoft.com/office/drawing/2014/main" id="{9E43D628-1B1C-4E60-8D71-91486391C3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1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33" name="Freeform 1901">
                  <a:extLst>
                    <a:ext uri="{FF2B5EF4-FFF2-40B4-BE49-F238E27FC236}">
                      <a16:creationId xmlns:a16="http://schemas.microsoft.com/office/drawing/2014/main" id="{2F6A20D7-D78A-4150-BE78-9FA7724E72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7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34" name="Freeform 1902">
                  <a:extLst>
                    <a:ext uri="{FF2B5EF4-FFF2-40B4-BE49-F238E27FC236}">
                      <a16:creationId xmlns:a16="http://schemas.microsoft.com/office/drawing/2014/main" id="{E36A8B67-EDF1-4C2E-8757-7CAE224028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3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35" name="Freeform 1903">
                  <a:extLst>
                    <a:ext uri="{FF2B5EF4-FFF2-40B4-BE49-F238E27FC236}">
                      <a16:creationId xmlns:a16="http://schemas.microsoft.com/office/drawing/2014/main" id="{053CEC86-9876-4A4E-8860-7919F181AD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9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36" name="Freeform 1904">
                  <a:extLst>
                    <a:ext uri="{FF2B5EF4-FFF2-40B4-BE49-F238E27FC236}">
                      <a16:creationId xmlns:a16="http://schemas.microsoft.com/office/drawing/2014/main" id="{E7AB0234-6596-498D-AEC7-E00D56E040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5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37" name="Freeform 1905">
                  <a:extLst>
                    <a:ext uri="{FF2B5EF4-FFF2-40B4-BE49-F238E27FC236}">
                      <a16:creationId xmlns:a16="http://schemas.microsoft.com/office/drawing/2014/main" id="{27EF0DB4-5C76-41BE-BC6C-A6ECBE86E3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38" name="Freeform 1906">
                  <a:extLst>
                    <a:ext uri="{FF2B5EF4-FFF2-40B4-BE49-F238E27FC236}">
                      <a16:creationId xmlns:a16="http://schemas.microsoft.com/office/drawing/2014/main" id="{0D0062C0-EF1B-42FF-8581-5A05AA3A3C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7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39" name="Freeform 1907">
                  <a:extLst>
                    <a:ext uri="{FF2B5EF4-FFF2-40B4-BE49-F238E27FC236}">
                      <a16:creationId xmlns:a16="http://schemas.microsoft.com/office/drawing/2014/main" id="{5E781244-DDF2-40A6-AA20-FF623AACAC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2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40" name="Freeform 1908">
                  <a:extLst>
                    <a:ext uri="{FF2B5EF4-FFF2-40B4-BE49-F238E27FC236}">
                      <a16:creationId xmlns:a16="http://schemas.microsoft.com/office/drawing/2014/main" id="{798F6568-051F-4B40-9D31-0BD7ECDBEB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41" name="Freeform 1909">
                  <a:extLst>
                    <a:ext uri="{FF2B5EF4-FFF2-40B4-BE49-F238E27FC236}">
                      <a16:creationId xmlns:a16="http://schemas.microsoft.com/office/drawing/2014/main" id="{2686FCEA-F261-44E5-A00F-89E6F27E22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4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42" name="Freeform 1910">
                  <a:extLst>
                    <a:ext uri="{FF2B5EF4-FFF2-40B4-BE49-F238E27FC236}">
                      <a16:creationId xmlns:a16="http://schemas.microsoft.com/office/drawing/2014/main" id="{36236370-E66F-44E3-B223-8361D53551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0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43" name="Freeform 1911">
                  <a:extLst>
                    <a:ext uri="{FF2B5EF4-FFF2-40B4-BE49-F238E27FC236}">
                      <a16:creationId xmlns:a16="http://schemas.microsoft.com/office/drawing/2014/main" id="{1CB9D827-34B0-438D-84ED-0C3EA8BF53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44" name="Freeform 1912">
                  <a:extLst>
                    <a:ext uri="{FF2B5EF4-FFF2-40B4-BE49-F238E27FC236}">
                      <a16:creationId xmlns:a16="http://schemas.microsoft.com/office/drawing/2014/main" id="{A7797DF9-7254-4B03-914D-39FDA05056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2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45" name="Freeform 1913">
                  <a:extLst>
                    <a:ext uri="{FF2B5EF4-FFF2-40B4-BE49-F238E27FC236}">
                      <a16:creationId xmlns:a16="http://schemas.microsoft.com/office/drawing/2014/main" id="{51D37E69-CC3C-4EBE-81CB-40FEF2303C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7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46" name="Freeform 1914">
                  <a:extLst>
                    <a:ext uri="{FF2B5EF4-FFF2-40B4-BE49-F238E27FC236}">
                      <a16:creationId xmlns:a16="http://schemas.microsoft.com/office/drawing/2014/main" id="{ECD65069-DAFA-4E35-B4E3-E72941DF1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3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47" name="Freeform 1915">
                  <a:extLst>
                    <a:ext uri="{FF2B5EF4-FFF2-40B4-BE49-F238E27FC236}">
                      <a16:creationId xmlns:a16="http://schemas.microsoft.com/office/drawing/2014/main" id="{8EC96D7B-63FB-4760-AA38-1F7B55A3B3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48" name="Freeform 1916">
                  <a:extLst>
                    <a:ext uri="{FF2B5EF4-FFF2-40B4-BE49-F238E27FC236}">
                      <a16:creationId xmlns:a16="http://schemas.microsoft.com/office/drawing/2014/main" id="{5FE908EE-610F-4EFF-8B5E-8C8D75F86F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5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49" name="Freeform 1917">
                  <a:extLst>
                    <a:ext uri="{FF2B5EF4-FFF2-40B4-BE49-F238E27FC236}">
                      <a16:creationId xmlns:a16="http://schemas.microsoft.com/office/drawing/2014/main" id="{1581668F-247F-473B-9230-72EAE6904C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1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50" name="Freeform 1918">
                  <a:extLst>
                    <a:ext uri="{FF2B5EF4-FFF2-40B4-BE49-F238E27FC236}">
                      <a16:creationId xmlns:a16="http://schemas.microsoft.com/office/drawing/2014/main" id="{7F72182E-9816-43EB-8F06-4F914B3ACD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7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51" name="Freeform 1919">
                  <a:extLst>
                    <a:ext uri="{FF2B5EF4-FFF2-40B4-BE49-F238E27FC236}">
                      <a16:creationId xmlns:a16="http://schemas.microsoft.com/office/drawing/2014/main" id="{5561F75E-99C6-4A65-9A1C-8B2AA01274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3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52" name="Freeform 1920">
                  <a:extLst>
                    <a:ext uri="{FF2B5EF4-FFF2-40B4-BE49-F238E27FC236}">
                      <a16:creationId xmlns:a16="http://schemas.microsoft.com/office/drawing/2014/main" id="{FB3DF960-8C8B-40C7-9C8B-6344FF201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53" name="Freeform 1921">
                  <a:extLst>
                    <a:ext uri="{FF2B5EF4-FFF2-40B4-BE49-F238E27FC236}">
                      <a16:creationId xmlns:a16="http://schemas.microsoft.com/office/drawing/2014/main" id="{81A50F4B-DE21-4A9F-B380-9B8134EFA2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4" y="0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18 w 18"/>
                    <a:gd name="T3" fmla="*/ 0 h 3"/>
                    <a:gd name="T4" fmla="*/ 18 w 18"/>
                    <a:gd name="T5" fmla="*/ 0 h 3"/>
                    <a:gd name="T6" fmla="*/ 4 w 18"/>
                    <a:gd name="T7" fmla="*/ 0 h 3"/>
                    <a:gd name="T8" fmla="*/ 0 w 18"/>
                    <a:gd name="T9" fmla="*/ 0 h 3"/>
                    <a:gd name="T10" fmla="*/ 4 w 18"/>
                    <a:gd name="T11" fmla="*/ 3 h 3"/>
                    <a:gd name="T12" fmla="*/ 18 w 18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3"/>
                    <a:gd name="T23" fmla="*/ 18 w 18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3">
                      <a:moveTo>
                        <a:pt x="18" y="3"/>
                      </a:moveTo>
                      <a:lnTo>
                        <a:pt x="18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54" name="Freeform 1922">
                  <a:extLst>
                    <a:ext uri="{FF2B5EF4-FFF2-40B4-BE49-F238E27FC236}">
                      <a16:creationId xmlns:a16="http://schemas.microsoft.com/office/drawing/2014/main" id="{C864025B-ABAF-440C-A8FC-39817D55A4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4 w 17"/>
                    <a:gd name="T7" fmla="*/ 0 h 3"/>
                    <a:gd name="T8" fmla="*/ 0 w 17"/>
                    <a:gd name="T9" fmla="*/ 0 h 3"/>
                    <a:gd name="T10" fmla="*/ 4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55" name="Freeform 1923">
                  <a:extLst>
                    <a:ext uri="{FF2B5EF4-FFF2-40B4-BE49-F238E27FC236}">
                      <a16:creationId xmlns:a16="http://schemas.microsoft.com/office/drawing/2014/main" id="{5FC1B4AC-9743-4CDB-ADFA-C2C0511627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6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56" name="Freeform 1924">
                  <a:extLst>
                    <a:ext uri="{FF2B5EF4-FFF2-40B4-BE49-F238E27FC236}">
                      <a16:creationId xmlns:a16="http://schemas.microsoft.com/office/drawing/2014/main" id="{D1C6A01F-15D6-4F1C-85B9-4FA1194D5D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857" name="Freeform 1925">
                  <a:extLst>
                    <a:ext uri="{FF2B5EF4-FFF2-40B4-BE49-F238E27FC236}">
                      <a16:creationId xmlns:a16="http://schemas.microsoft.com/office/drawing/2014/main" id="{D3A5C992-1A6F-487E-92BB-47EACDE564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8" y="0"/>
                  <a:ext cx="17" cy="3"/>
                </a:xfrm>
                <a:custGeom>
                  <a:avLst/>
                  <a:gdLst>
                    <a:gd name="T0" fmla="*/ 17 w 17"/>
                    <a:gd name="T1" fmla="*/ 3 h 3"/>
                    <a:gd name="T2" fmla="*/ 17 w 17"/>
                    <a:gd name="T3" fmla="*/ 0 h 3"/>
                    <a:gd name="T4" fmla="*/ 17 w 17"/>
                    <a:gd name="T5" fmla="*/ 0 h 3"/>
                    <a:gd name="T6" fmla="*/ 3 w 17"/>
                    <a:gd name="T7" fmla="*/ 0 h 3"/>
                    <a:gd name="T8" fmla="*/ 0 w 17"/>
                    <a:gd name="T9" fmla="*/ 0 h 3"/>
                    <a:gd name="T10" fmla="*/ 3 w 17"/>
                    <a:gd name="T11" fmla="*/ 3 h 3"/>
                    <a:gd name="T12" fmla="*/ 17 w 17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3"/>
                    <a:gd name="T23" fmla="*/ 17 w 17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3">
                      <a:moveTo>
                        <a:pt x="17" y="3"/>
                      </a:moveTo>
                      <a:lnTo>
                        <a:pt x="1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50657" name="Freeform 1927">
                <a:extLst>
                  <a:ext uri="{FF2B5EF4-FFF2-40B4-BE49-F238E27FC236}">
                    <a16:creationId xmlns:a16="http://schemas.microsoft.com/office/drawing/2014/main" id="{4F311798-65E7-43A9-93EE-7A2942797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3 w 17"/>
                  <a:gd name="T7" fmla="*/ 0 h 3"/>
                  <a:gd name="T8" fmla="*/ 0 w 17"/>
                  <a:gd name="T9" fmla="*/ 0 h 3"/>
                  <a:gd name="T10" fmla="*/ 3 w 17"/>
                  <a:gd name="T11" fmla="*/ 3 h 3"/>
                  <a:gd name="T12" fmla="*/ 17 w 1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8741" name="Freeform 1929">
              <a:extLst>
                <a:ext uri="{FF2B5EF4-FFF2-40B4-BE49-F238E27FC236}">
                  <a16:creationId xmlns:a16="http://schemas.microsoft.com/office/drawing/2014/main" id="{0464E83C-7F63-4C50-B361-37CD52CBC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967" y="203191"/>
              <a:ext cx="393700" cy="120650"/>
            </a:xfrm>
            <a:custGeom>
              <a:avLst/>
              <a:gdLst>
                <a:gd name="T0" fmla="*/ 2147483647 w 248"/>
                <a:gd name="T1" fmla="*/ 0 h 76"/>
                <a:gd name="T2" fmla="*/ 2147483647 w 248"/>
                <a:gd name="T3" fmla="*/ 2147483647 h 76"/>
                <a:gd name="T4" fmla="*/ 2147483647 w 248"/>
                <a:gd name="T5" fmla="*/ 2147483647 h 76"/>
                <a:gd name="T6" fmla="*/ 0 w 248"/>
                <a:gd name="T7" fmla="*/ 2147483647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8"/>
                <a:gd name="T13" fmla="*/ 0 h 76"/>
                <a:gd name="T14" fmla="*/ 248 w 248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8" h="76">
                  <a:moveTo>
                    <a:pt x="248" y="0"/>
                  </a:moveTo>
                  <a:lnTo>
                    <a:pt x="86" y="69"/>
                  </a:lnTo>
                  <a:lnTo>
                    <a:pt x="162" y="14"/>
                  </a:lnTo>
                  <a:lnTo>
                    <a:pt x="0" y="76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42" name="Freeform 1930">
              <a:extLst>
                <a:ext uri="{FF2B5EF4-FFF2-40B4-BE49-F238E27FC236}">
                  <a16:creationId xmlns:a16="http://schemas.microsoft.com/office/drawing/2014/main" id="{7184AC14-BF87-4F6D-B5B5-F942ADD4B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067" y="180966"/>
              <a:ext cx="393700" cy="115888"/>
            </a:xfrm>
            <a:custGeom>
              <a:avLst/>
              <a:gdLst>
                <a:gd name="T0" fmla="*/ 2147483647 w 248"/>
                <a:gd name="T1" fmla="*/ 0 h 73"/>
                <a:gd name="T2" fmla="*/ 2147483647 w 248"/>
                <a:gd name="T3" fmla="*/ 2147483647 h 73"/>
                <a:gd name="T4" fmla="*/ 2147483647 w 248"/>
                <a:gd name="T5" fmla="*/ 2147483647 h 73"/>
                <a:gd name="T6" fmla="*/ 0 w 248"/>
                <a:gd name="T7" fmla="*/ 2147483647 h 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8"/>
                <a:gd name="T13" fmla="*/ 0 h 73"/>
                <a:gd name="T14" fmla="*/ 248 w 248"/>
                <a:gd name="T15" fmla="*/ 73 h 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8" h="73">
                  <a:moveTo>
                    <a:pt x="248" y="0"/>
                  </a:moveTo>
                  <a:lnTo>
                    <a:pt x="86" y="66"/>
                  </a:lnTo>
                  <a:lnTo>
                    <a:pt x="162" y="11"/>
                  </a:lnTo>
                  <a:lnTo>
                    <a:pt x="0" y="73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43" name="Freeform 1931">
              <a:extLst>
                <a:ext uri="{FF2B5EF4-FFF2-40B4-BE49-F238E27FC236}">
                  <a16:creationId xmlns:a16="http://schemas.microsoft.com/office/drawing/2014/main" id="{2C2B4105-DBA6-4B92-B581-14286961E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967" y="203191"/>
              <a:ext cx="393700" cy="120650"/>
            </a:xfrm>
            <a:custGeom>
              <a:avLst/>
              <a:gdLst>
                <a:gd name="T0" fmla="*/ 2147483647 w 248"/>
                <a:gd name="T1" fmla="*/ 0 h 76"/>
                <a:gd name="T2" fmla="*/ 2147483647 w 248"/>
                <a:gd name="T3" fmla="*/ 2147483647 h 76"/>
                <a:gd name="T4" fmla="*/ 2147483647 w 248"/>
                <a:gd name="T5" fmla="*/ 2147483647 h 76"/>
                <a:gd name="T6" fmla="*/ 0 w 248"/>
                <a:gd name="T7" fmla="*/ 2147483647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8"/>
                <a:gd name="T13" fmla="*/ 0 h 76"/>
                <a:gd name="T14" fmla="*/ 248 w 248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8" h="76">
                  <a:moveTo>
                    <a:pt x="248" y="0"/>
                  </a:moveTo>
                  <a:lnTo>
                    <a:pt x="86" y="69"/>
                  </a:lnTo>
                  <a:lnTo>
                    <a:pt x="162" y="14"/>
                  </a:lnTo>
                  <a:lnTo>
                    <a:pt x="0" y="76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44" name="Freeform 1932">
              <a:extLst>
                <a:ext uri="{FF2B5EF4-FFF2-40B4-BE49-F238E27FC236}">
                  <a16:creationId xmlns:a16="http://schemas.microsoft.com/office/drawing/2014/main" id="{7EC4BFA5-7682-4440-B812-0AF98BDBA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067" y="180966"/>
              <a:ext cx="393700" cy="115888"/>
            </a:xfrm>
            <a:custGeom>
              <a:avLst/>
              <a:gdLst>
                <a:gd name="T0" fmla="*/ 2147483647 w 248"/>
                <a:gd name="T1" fmla="*/ 0 h 73"/>
                <a:gd name="T2" fmla="*/ 2147483647 w 248"/>
                <a:gd name="T3" fmla="*/ 2147483647 h 73"/>
                <a:gd name="T4" fmla="*/ 2147483647 w 248"/>
                <a:gd name="T5" fmla="*/ 2147483647 h 73"/>
                <a:gd name="T6" fmla="*/ 0 w 248"/>
                <a:gd name="T7" fmla="*/ 2147483647 h 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8"/>
                <a:gd name="T13" fmla="*/ 0 h 73"/>
                <a:gd name="T14" fmla="*/ 248 w 248"/>
                <a:gd name="T15" fmla="*/ 73 h 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8" h="73">
                  <a:moveTo>
                    <a:pt x="248" y="0"/>
                  </a:moveTo>
                  <a:lnTo>
                    <a:pt x="86" y="66"/>
                  </a:lnTo>
                  <a:lnTo>
                    <a:pt x="162" y="11"/>
                  </a:lnTo>
                  <a:lnTo>
                    <a:pt x="0" y="73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8745" name="Group 1676">
              <a:extLst>
                <a:ext uri="{FF2B5EF4-FFF2-40B4-BE49-F238E27FC236}">
                  <a16:creationId xmlns:a16="http://schemas.microsoft.com/office/drawing/2014/main" id="{C259ADA0-BE23-464E-8187-A778929C68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0442" y="142866"/>
              <a:ext cx="144462" cy="344488"/>
              <a:chOff x="0" y="0"/>
              <a:chExt cx="91" cy="217"/>
            </a:xfrm>
          </p:grpSpPr>
          <p:sp>
            <p:nvSpPr>
              <p:cNvPr id="50627" name="Freeform 1933">
                <a:extLst>
                  <a:ext uri="{FF2B5EF4-FFF2-40B4-BE49-F238E27FC236}">
                    <a16:creationId xmlns:a16="http://schemas.microsoft.com/office/drawing/2014/main" id="{E8DFF160-148B-44F1-BDFD-8BCD5C694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90" cy="217"/>
              </a:xfrm>
              <a:custGeom>
                <a:avLst/>
                <a:gdLst>
                  <a:gd name="T0" fmla="*/ 59 w 90"/>
                  <a:gd name="T1" fmla="*/ 214 h 217"/>
                  <a:gd name="T2" fmla="*/ 59 w 90"/>
                  <a:gd name="T3" fmla="*/ 207 h 217"/>
                  <a:gd name="T4" fmla="*/ 59 w 90"/>
                  <a:gd name="T5" fmla="*/ 203 h 217"/>
                  <a:gd name="T6" fmla="*/ 66 w 90"/>
                  <a:gd name="T7" fmla="*/ 200 h 217"/>
                  <a:gd name="T8" fmla="*/ 55 w 90"/>
                  <a:gd name="T9" fmla="*/ 193 h 217"/>
                  <a:gd name="T10" fmla="*/ 52 w 90"/>
                  <a:gd name="T11" fmla="*/ 186 h 217"/>
                  <a:gd name="T12" fmla="*/ 49 w 90"/>
                  <a:gd name="T13" fmla="*/ 162 h 217"/>
                  <a:gd name="T14" fmla="*/ 49 w 90"/>
                  <a:gd name="T15" fmla="*/ 128 h 217"/>
                  <a:gd name="T16" fmla="*/ 52 w 90"/>
                  <a:gd name="T17" fmla="*/ 107 h 217"/>
                  <a:gd name="T18" fmla="*/ 55 w 90"/>
                  <a:gd name="T19" fmla="*/ 93 h 217"/>
                  <a:gd name="T20" fmla="*/ 62 w 90"/>
                  <a:gd name="T21" fmla="*/ 90 h 217"/>
                  <a:gd name="T22" fmla="*/ 69 w 90"/>
                  <a:gd name="T23" fmla="*/ 83 h 217"/>
                  <a:gd name="T24" fmla="*/ 76 w 90"/>
                  <a:gd name="T25" fmla="*/ 76 h 217"/>
                  <a:gd name="T26" fmla="*/ 76 w 90"/>
                  <a:gd name="T27" fmla="*/ 72 h 217"/>
                  <a:gd name="T28" fmla="*/ 83 w 90"/>
                  <a:gd name="T29" fmla="*/ 69 h 217"/>
                  <a:gd name="T30" fmla="*/ 83 w 90"/>
                  <a:gd name="T31" fmla="*/ 76 h 217"/>
                  <a:gd name="T32" fmla="*/ 80 w 90"/>
                  <a:gd name="T33" fmla="*/ 79 h 217"/>
                  <a:gd name="T34" fmla="*/ 87 w 90"/>
                  <a:gd name="T35" fmla="*/ 86 h 217"/>
                  <a:gd name="T36" fmla="*/ 90 w 90"/>
                  <a:gd name="T37" fmla="*/ 76 h 217"/>
                  <a:gd name="T38" fmla="*/ 87 w 90"/>
                  <a:gd name="T39" fmla="*/ 76 h 217"/>
                  <a:gd name="T40" fmla="*/ 83 w 90"/>
                  <a:gd name="T41" fmla="*/ 69 h 217"/>
                  <a:gd name="T42" fmla="*/ 80 w 90"/>
                  <a:gd name="T43" fmla="*/ 69 h 217"/>
                  <a:gd name="T44" fmla="*/ 80 w 90"/>
                  <a:gd name="T45" fmla="*/ 62 h 217"/>
                  <a:gd name="T46" fmla="*/ 87 w 90"/>
                  <a:gd name="T47" fmla="*/ 55 h 217"/>
                  <a:gd name="T48" fmla="*/ 90 w 90"/>
                  <a:gd name="T49" fmla="*/ 55 h 217"/>
                  <a:gd name="T50" fmla="*/ 87 w 90"/>
                  <a:gd name="T51" fmla="*/ 52 h 217"/>
                  <a:gd name="T52" fmla="*/ 83 w 90"/>
                  <a:gd name="T53" fmla="*/ 59 h 217"/>
                  <a:gd name="T54" fmla="*/ 80 w 90"/>
                  <a:gd name="T55" fmla="*/ 62 h 217"/>
                  <a:gd name="T56" fmla="*/ 69 w 90"/>
                  <a:gd name="T57" fmla="*/ 62 h 217"/>
                  <a:gd name="T58" fmla="*/ 59 w 90"/>
                  <a:gd name="T59" fmla="*/ 69 h 217"/>
                  <a:gd name="T60" fmla="*/ 55 w 90"/>
                  <a:gd name="T61" fmla="*/ 59 h 217"/>
                  <a:gd name="T62" fmla="*/ 49 w 90"/>
                  <a:gd name="T63" fmla="*/ 48 h 217"/>
                  <a:gd name="T64" fmla="*/ 45 w 90"/>
                  <a:gd name="T65" fmla="*/ 45 h 217"/>
                  <a:gd name="T66" fmla="*/ 38 w 90"/>
                  <a:gd name="T67" fmla="*/ 31 h 217"/>
                  <a:gd name="T68" fmla="*/ 42 w 90"/>
                  <a:gd name="T69" fmla="*/ 31 h 217"/>
                  <a:gd name="T70" fmla="*/ 42 w 90"/>
                  <a:gd name="T71" fmla="*/ 21 h 217"/>
                  <a:gd name="T72" fmla="*/ 45 w 90"/>
                  <a:gd name="T73" fmla="*/ 14 h 217"/>
                  <a:gd name="T74" fmla="*/ 38 w 90"/>
                  <a:gd name="T75" fmla="*/ 7 h 217"/>
                  <a:gd name="T76" fmla="*/ 28 w 90"/>
                  <a:gd name="T77" fmla="*/ 3 h 217"/>
                  <a:gd name="T78" fmla="*/ 21 w 90"/>
                  <a:gd name="T79" fmla="*/ 7 h 217"/>
                  <a:gd name="T80" fmla="*/ 18 w 90"/>
                  <a:gd name="T81" fmla="*/ 17 h 217"/>
                  <a:gd name="T82" fmla="*/ 14 w 90"/>
                  <a:gd name="T83" fmla="*/ 24 h 217"/>
                  <a:gd name="T84" fmla="*/ 21 w 90"/>
                  <a:gd name="T85" fmla="*/ 31 h 217"/>
                  <a:gd name="T86" fmla="*/ 18 w 90"/>
                  <a:gd name="T87" fmla="*/ 31 h 217"/>
                  <a:gd name="T88" fmla="*/ 14 w 90"/>
                  <a:gd name="T89" fmla="*/ 38 h 217"/>
                  <a:gd name="T90" fmla="*/ 4 w 90"/>
                  <a:gd name="T91" fmla="*/ 48 h 217"/>
                  <a:gd name="T92" fmla="*/ 0 w 90"/>
                  <a:gd name="T93" fmla="*/ 59 h 217"/>
                  <a:gd name="T94" fmla="*/ 7 w 90"/>
                  <a:gd name="T95" fmla="*/ 86 h 217"/>
                  <a:gd name="T96" fmla="*/ 7 w 90"/>
                  <a:gd name="T97" fmla="*/ 93 h 217"/>
                  <a:gd name="T98" fmla="*/ 4 w 90"/>
                  <a:gd name="T99" fmla="*/ 100 h 217"/>
                  <a:gd name="T100" fmla="*/ 7 w 90"/>
                  <a:gd name="T101" fmla="*/ 124 h 217"/>
                  <a:gd name="T102" fmla="*/ 11 w 90"/>
                  <a:gd name="T103" fmla="*/ 131 h 217"/>
                  <a:gd name="T104" fmla="*/ 11 w 90"/>
                  <a:gd name="T105" fmla="*/ 148 h 217"/>
                  <a:gd name="T106" fmla="*/ 11 w 90"/>
                  <a:gd name="T107" fmla="*/ 162 h 217"/>
                  <a:gd name="T108" fmla="*/ 14 w 90"/>
                  <a:gd name="T109" fmla="*/ 190 h 217"/>
                  <a:gd name="T110" fmla="*/ 14 w 90"/>
                  <a:gd name="T111" fmla="*/ 214 h 217"/>
                  <a:gd name="T112" fmla="*/ 28 w 90"/>
                  <a:gd name="T113" fmla="*/ 217 h 217"/>
                  <a:gd name="T114" fmla="*/ 31 w 90"/>
                  <a:gd name="T115" fmla="*/ 214 h 217"/>
                  <a:gd name="T116" fmla="*/ 38 w 90"/>
                  <a:gd name="T117" fmla="*/ 217 h 217"/>
                  <a:gd name="T118" fmla="*/ 45 w 90"/>
                  <a:gd name="T119" fmla="*/ 217 h 2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90"/>
                  <a:gd name="T181" fmla="*/ 0 h 217"/>
                  <a:gd name="T182" fmla="*/ 90 w 90"/>
                  <a:gd name="T183" fmla="*/ 217 h 21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90" h="217">
                    <a:moveTo>
                      <a:pt x="45" y="217"/>
                    </a:moveTo>
                    <a:lnTo>
                      <a:pt x="49" y="217"/>
                    </a:lnTo>
                    <a:lnTo>
                      <a:pt x="52" y="217"/>
                    </a:lnTo>
                    <a:lnTo>
                      <a:pt x="55" y="217"/>
                    </a:lnTo>
                    <a:lnTo>
                      <a:pt x="59" y="214"/>
                    </a:lnTo>
                    <a:lnTo>
                      <a:pt x="59" y="210"/>
                    </a:lnTo>
                    <a:lnTo>
                      <a:pt x="59" y="207"/>
                    </a:lnTo>
                    <a:lnTo>
                      <a:pt x="55" y="207"/>
                    </a:lnTo>
                    <a:lnTo>
                      <a:pt x="55" y="203"/>
                    </a:lnTo>
                    <a:lnTo>
                      <a:pt x="59" y="203"/>
                    </a:lnTo>
                    <a:lnTo>
                      <a:pt x="62" y="203"/>
                    </a:lnTo>
                    <a:lnTo>
                      <a:pt x="66" y="203"/>
                    </a:lnTo>
                    <a:lnTo>
                      <a:pt x="66" y="200"/>
                    </a:lnTo>
                    <a:lnTo>
                      <a:pt x="66" y="197"/>
                    </a:lnTo>
                    <a:lnTo>
                      <a:pt x="62" y="197"/>
                    </a:lnTo>
                    <a:lnTo>
                      <a:pt x="59" y="193"/>
                    </a:lnTo>
                    <a:lnTo>
                      <a:pt x="55" y="193"/>
                    </a:lnTo>
                    <a:lnTo>
                      <a:pt x="52" y="193"/>
                    </a:lnTo>
                    <a:lnTo>
                      <a:pt x="52" y="190"/>
                    </a:lnTo>
                    <a:lnTo>
                      <a:pt x="52" y="186"/>
                    </a:lnTo>
                    <a:lnTo>
                      <a:pt x="52" y="183"/>
                    </a:lnTo>
                    <a:lnTo>
                      <a:pt x="52" y="179"/>
                    </a:lnTo>
                    <a:lnTo>
                      <a:pt x="52" y="176"/>
                    </a:lnTo>
                    <a:lnTo>
                      <a:pt x="52" y="172"/>
                    </a:lnTo>
                    <a:lnTo>
                      <a:pt x="52" y="169"/>
                    </a:lnTo>
                    <a:lnTo>
                      <a:pt x="49" y="166"/>
                    </a:lnTo>
                    <a:lnTo>
                      <a:pt x="49" y="162"/>
                    </a:lnTo>
                    <a:lnTo>
                      <a:pt x="49" y="159"/>
                    </a:lnTo>
                    <a:lnTo>
                      <a:pt x="49" y="155"/>
                    </a:lnTo>
                    <a:lnTo>
                      <a:pt x="49" y="152"/>
                    </a:lnTo>
                    <a:lnTo>
                      <a:pt x="49" y="148"/>
                    </a:lnTo>
                    <a:lnTo>
                      <a:pt x="49" y="141"/>
                    </a:lnTo>
                    <a:lnTo>
                      <a:pt x="49" y="135"/>
                    </a:lnTo>
                    <a:lnTo>
                      <a:pt x="49" y="128"/>
                    </a:lnTo>
                    <a:lnTo>
                      <a:pt x="49" y="124"/>
                    </a:lnTo>
                    <a:lnTo>
                      <a:pt x="52" y="121"/>
                    </a:lnTo>
                    <a:lnTo>
                      <a:pt x="52" y="114"/>
                    </a:lnTo>
                    <a:lnTo>
                      <a:pt x="52" y="107"/>
                    </a:lnTo>
                    <a:lnTo>
                      <a:pt x="52" y="100"/>
                    </a:lnTo>
                    <a:lnTo>
                      <a:pt x="49" y="93"/>
                    </a:lnTo>
                    <a:lnTo>
                      <a:pt x="52" y="93"/>
                    </a:lnTo>
                    <a:lnTo>
                      <a:pt x="55" y="93"/>
                    </a:lnTo>
                    <a:lnTo>
                      <a:pt x="55" y="90"/>
                    </a:lnTo>
                    <a:lnTo>
                      <a:pt x="59" y="90"/>
                    </a:lnTo>
                    <a:lnTo>
                      <a:pt x="62" y="90"/>
                    </a:lnTo>
                    <a:lnTo>
                      <a:pt x="66" y="90"/>
                    </a:lnTo>
                    <a:lnTo>
                      <a:pt x="69" y="90"/>
                    </a:lnTo>
                    <a:lnTo>
                      <a:pt x="69" y="86"/>
                    </a:lnTo>
                    <a:lnTo>
                      <a:pt x="69" y="83"/>
                    </a:lnTo>
                    <a:lnTo>
                      <a:pt x="73" y="83"/>
                    </a:lnTo>
                    <a:lnTo>
                      <a:pt x="73" y="79"/>
                    </a:lnTo>
                    <a:lnTo>
                      <a:pt x="76" y="79"/>
                    </a:lnTo>
                    <a:lnTo>
                      <a:pt x="76" y="76"/>
                    </a:lnTo>
                    <a:lnTo>
                      <a:pt x="76" y="72"/>
                    </a:lnTo>
                    <a:lnTo>
                      <a:pt x="76" y="69"/>
                    </a:lnTo>
                    <a:lnTo>
                      <a:pt x="80" y="69"/>
                    </a:lnTo>
                    <a:lnTo>
                      <a:pt x="83" y="69"/>
                    </a:lnTo>
                    <a:lnTo>
                      <a:pt x="83" y="72"/>
                    </a:lnTo>
                    <a:lnTo>
                      <a:pt x="83" y="76"/>
                    </a:lnTo>
                    <a:lnTo>
                      <a:pt x="80" y="76"/>
                    </a:lnTo>
                    <a:lnTo>
                      <a:pt x="80" y="79"/>
                    </a:lnTo>
                    <a:lnTo>
                      <a:pt x="83" y="83"/>
                    </a:lnTo>
                    <a:lnTo>
                      <a:pt x="83" y="86"/>
                    </a:lnTo>
                    <a:lnTo>
                      <a:pt x="87" y="86"/>
                    </a:lnTo>
                    <a:lnTo>
                      <a:pt x="90" y="86"/>
                    </a:lnTo>
                    <a:lnTo>
                      <a:pt x="90" y="83"/>
                    </a:lnTo>
                    <a:lnTo>
                      <a:pt x="90" y="79"/>
                    </a:lnTo>
                    <a:lnTo>
                      <a:pt x="90" y="76"/>
                    </a:lnTo>
                    <a:lnTo>
                      <a:pt x="87" y="76"/>
                    </a:lnTo>
                    <a:lnTo>
                      <a:pt x="87" y="72"/>
                    </a:lnTo>
                    <a:lnTo>
                      <a:pt x="83" y="69"/>
                    </a:lnTo>
                    <a:lnTo>
                      <a:pt x="80" y="69"/>
                    </a:lnTo>
                    <a:lnTo>
                      <a:pt x="83" y="66"/>
                    </a:lnTo>
                    <a:lnTo>
                      <a:pt x="80" y="62"/>
                    </a:lnTo>
                    <a:lnTo>
                      <a:pt x="83" y="59"/>
                    </a:lnTo>
                    <a:lnTo>
                      <a:pt x="87" y="55"/>
                    </a:lnTo>
                    <a:lnTo>
                      <a:pt x="90" y="55"/>
                    </a:lnTo>
                    <a:lnTo>
                      <a:pt x="90" y="52"/>
                    </a:lnTo>
                    <a:lnTo>
                      <a:pt x="87" y="52"/>
                    </a:lnTo>
                    <a:lnTo>
                      <a:pt x="87" y="55"/>
                    </a:lnTo>
                    <a:lnTo>
                      <a:pt x="83" y="55"/>
                    </a:lnTo>
                    <a:lnTo>
                      <a:pt x="83" y="59"/>
                    </a:lnTo>
                    <a:lnTo>
                      <a:pt x="80" y="59"/>
                    </a:lnTo>
                    <a:lnTo>
                      <a:pt x="80" y="62"/>
                    </a:lnTo>
                    <a:lnTo>
                      <a:pt x="76" y="59"/>
                    </a:lnTo>
                    <a:lnTo>
                      <a:pt x="73" y="59"/>
                    </a:lnTo>
                    <a:lnTo>
                      <a:pt x="69" y="59"/>
                    </a:lnTo>
                    <a:lnTo>
                      <a:pt x="69" y="62"/>
                    </a:lnTo>
                    <a:lnTo>
                      <a:pt x="66" y="62"/>
                    </a:lnTo>
                    <a:lnTo>
                      <a:pt x="66" y="66"/>
                    </a:lnTo>
                    <a:lnTo>
                      <a:pt x="62" y="66"/>
                    </a:lnTo>
                    <a:lnTo>
                      <a:pt x="62" y="69"/>
                    </a:lnTo>
                    <a:lnTo>
                      <a:pt x="59" y="69"/>
                    </a:lnTo>
                    <a:lnTo>
                      <a:pt x="59" y="66"/>
                    </a:lnTo>
                    <a:lnTo>
                      <a:pt x="55" y="62"/>
                    </a:lnTo>
                    <a:lnTo>
                      <a:pt x="55" y="59"/>
                    </a:lnTo>
                    <a:lnTo>
                      <a:pt x="55" y="55"/>
                    </a:lnTo>
                    <a:lnTo>
                      <a:pt x="52" y="55"/>
                    </a:lnTo>
                    <a:lnTo>
                      <a:pt x="52" y="52"/>
                    </a:lnTo>
                    <a:lnTo>
                      <a:pt x="52" y="48"/>
                    </a:lnTo>
                    <a:lnTo>
                      <a:pt x="49" y="48"/>
                    </a:lnTo>
                    <a:lnTo>
                      <a:pt x="45" y="45"/>
                    </a:lnTo>
                    <a:lnTo>
                      <a:pt x="45" y="41"/>
                    </a:lnTo>
                    <a:lnTo>
                      <a:pt x="45" y="38"/>
                    </a:lnTo>
                    <a:lnTo>
                      <a:pt x="42" y="35"/>
                    </a:lnTo>
                    <a:lnTo>
                      <a:pt x="42" y="31"/>
                    </a:lnTo>
                    <a:lnTo>
                      <a:pt x="38" y="31"/>
                    </a:lnTo>
                    <a:lnTo>
                      <a:pt x="42" y="31"/>
                    </a:lnTo>
                    <a:lnTo>
                      <a:pt x="42" y="28"/>
                    </a:lnTo>
                    <a:lnTo>
                      <a:pt x="42" y="24"/>
                    </a:lnTo>
                    <a:lnTo>
                      <a:pt x="42" y="21"/>
                    </a:lnTo>
                    <a:lnTo>
                      <a:pt x="42" y="17"/>
                    </a:lnTo>
                    <a:lnTo>
                      <a:pt x="45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7"/>
                    </a:lnTo>
                    <a:lnTo>
                      <a:pt x="35" y="7"/>
                    </a:lnTo>
                    <a:lnTo>
                      <a:pt x="31" y="3"/>
                    </a:lnTo>
                    <a:lnTo>
                      <a:pt x="28" y="3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4" y="3"/>
                    </a:lnTo>
                    <a:lnTo>
                      <a:pt x="21" y="3"/>
                    </a:lnTo>
                    <a:lnTo>
                      <a:pt x="21" y="7"/>
                    </a:lnTo>
                    <a:lnTo>
                      <a:pt x="21" y="10"/>
                    </a:lnTo>
                    <a:lnTo>
                      <a:pt x="21" y="14"/>
                    </a:lnTo>
                    <a:lnTo>
                      <a:pt x="21" y="17"/>
                    </a:lnTo>
                    <a:lnTo>
                      <a:pt x="18" y="17"/>
                    </a:lnTo>
                    <a:lnTo>
                      <a:pt x="18" y="21"/>
                    </a:lnTo>
                    <a:lnTo>
                      <a:pt x="14" y="24"/>
                    </a:lnTo>
                    <a:lnTo>
                      <a:pt x="14" y="28"/>
                    </a:lnTo>
                    <a:lnTo>
                      <a:pt x="18" y="31"/>
                    </a:lnTo>
                    <a:lnTo>
                      <a:pt x="21" y="31"/>
                    </a:lnTo>
                    <a:lnTo>
                      <a:pt x="18" y="31"/>
                    </a:lnTo>
                    <a:lnTo>
                      <a:pt x="18" y="35"/>
                    </a:lnTo>
                    <a:lnTo>
                      <a:pt x="14" y="35"/>
                    </a:lnTo>
                    <a:lnTo>
                      <a:pt x="14" y="38"/>
                    </a:lnTo>
                    <a:lnTo>
                      <a:pt x="14" y="41"/>
                    </a:lnTo>
                    <a:lnTo>
                      <a:pt x="11" y="41"/>
                    </a:lnTo>
                    <a:lnTo>
                      <a:pt x="7" y="41"/>
                    </a:lnTo>
                    <a:lnTo>
                      <a:pt x="7" y="45"/>
                    </a:lnTo>
                    <a:lnTo>
                      <a:pt x="4" y="45"/>
                    </a:lnTo>
                    <a:lnTo>
                      <a:pt x="4" y="48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6"/>
                    </a:lnTo>
                    <a:lnTo>
                      <a:pt x="4" y="79"/>
                    </a:lnTo>
                    <a:lnTo>
                      <a:pt x="4" y="83"/>
                    </a:lnTo>
                    <a:lnTo>
                      <a:pt x="7" y="86"/>
                    </a:lnTo>
                    <a:lnTo>
                      <a:pt x="7" y="90"/>
                    </a:lnTo>
                    <a:lnTo>
                      <a:pt x="7" y="93"/>
                    </a:lnTo>
                    <a:lnTo>
                      <a:pt x="4" y="93"/>
                    </a:lnTo>
                    <a:lnTo>
                      <a:pt x="4" y="97"/>
                    </a:lnTo>
                    <a:lnTo>
                      <a:pt x="4" y="100"/>
                    </a:lnTo>
                    <a:lnTo>
                      <a:pt x="4" y="103"/>
                    </a:lnTo>
                    <a:lnTo>
                      <a:pt x="4" y="107"/>
                    </a:lnTo>
                    <a:lnTo>
                      <a:pt x="4" y="110"/>
                    </a:lnTo>
                    <a:lnTo>
                      <a:pt x="4" y="114"/>
                    </a:lnTo>
                    <a:lnTo>
                      <a:pt x="4" y="117"/>
                    </a:lnTo>
                    <a:lnTo>
                      <a:pt x="7" y="121"/>
                    </a:lnTo>
                    <a:lnTo>
                      <a:pt x="7" y="124"/>
                    </a:lnTo>
                    <a:lnTo>
                      <a:pt x="11" y="128"/>
                    </a:lnTo>
                    <a:lnTo>
                      <a:pt x="11" y="131"/>
                    </a:lnTo>
                    <a:lnTo>
                      <a:pt x="11" y="135"/>
                    </a:lnTo>
                    <a:lnTo>
                      <a:pt x="11" y="138"/>
                    </a:lnTo>
                    <a:lnTo>
                      <a:pt x="11" y="141"/>
                    </a:lnTo>
                    <a:lnTo>
                      <a:pt x="11" y="145"/>
                    </a:lnTo>
                    <a:lnTo>
                      <a:pt x="11" y="148"/>
                    </a:lnTo>
                    <a:lnTo>
                      <a:pt x="11" y="152"/>
                    </a:lnTo>
                    <a:lnTo>
                      <a:pt x="11" y="155"/>
                    </a:lnTo>
                    <a:lnTo>
                      <a:pt x="11" y="159"/>
                    </a:lnTo>
                    <a:lnTo>
                      <a:pt x="11" y="162"/>
                    </a:lnTo>
                    <a:lnTo>
                      <a:pt x="11" y="166"/>
                    </a:lnTo>
                    <a:lnTo>
                      <a:pt x="11" y="169"/>
                    </a:lnTo>
                    <a:lnTo>
                      <a:pt x="11" y="172"/>
                    </a:lnTo>
                    <a:lnTo>
                      <a:pt x="14" y="176"/>
                    </a:lnTo>
                    <a:lnTo>
                      <a:pt x="14" y="183"/>
                    </a:lnTo>
                    <a:lnTo>
                      <a:pt x="14" y="186"/>
                    </a:lnTo>
                    <a:lnTo>
                      <a:pt x="14" y="190"/>
                    </a:lnTo>
                    <a:lnTo>
                      <a:pt x="14" y="193"/>
                    </a:lnTo>
                    <a:lnTo>
                      <a:pt x="14" y="197"/>
                    </a:lnTo>
                    <a:lnTo>
                      <a:pt x="14" y="200"/>
                    </a:lnTo>
                    <a:lnTo>
                      <a:pt x="14" y="203"/>
                    </a:lnTo>
                    <a:lnTo>
                      <a:pt x="14" y="210"/>
                    </a:lnTo>
                    <a:lnTo>
                      <a:pt x="14" y="214"/>
                    </a:lnTo>
                    <a:lnTo>
                      <a:pt x="18" y="214"/>
                    </a:lnTo>
                    <a:lnTo>
                      <a:pt x="21" y="214"/>
                    </a:lnTo>
                    <a:lnTo>
                      <a:pt x="21" y="217"/>
                    </a:lnTo>
                    <a:lnTo>
                      <a:pt x="24" y="217"/>
                    </a:lnTo>
                    <a:lnTo>
                      <a:pt x="28" y="217"/>
                    </a:lnTo>
                    <a:lnTo>
                      <a:pt x="31" y="214"/>
                    </a:lnTo>
                    <a:lnTo>
                      <a:pt x="35" y="214"/>
                    </a:lnTo>
                    <a:lnTo>
                      <a:pt x="35" y="217"/>
                    </a:lnTo>
                    <a:lnTo>
                      <a:pt x="38" y="217"/>
                    </a:lnTo>
                    <a:lnTo>
                      <a:pt x="42" y="217"/>
                    </a:lnTo>
                    <a:lnTo>
                      <a:pt x="45" y="2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28" name="Freeform 1934">
                <a:extLst>
                  <a:ext uri="{FF2B5EF4-FFF2-40B4-BE49-F238E27FC236}">
                    <a16:creationId xmlns:a16="http://schemas.microsoft.com/office/drawing/2014/main" id="{3C9F2C14-6AC4-42E0-BC59-A31755DEBF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" y="200"/>
                <a:ext cx="45" cy="14"/>
              </a:xfrm>
              <a:custGeom>
                <a:avLst/>
                <a:gdLst>
                  <a:gd name="T0" fmla="*/ 38 w 45"/>
                  <a:gd name="T1" fmla="*/ 14 h 14"/>
                  <a:gd name="T2" fmla="*/ 45 w 45"/>
                  <a:gd name="T3" fmla="*/ 14 h 14"/>
                  <a:gd name="T4" fmla="*/ 45 w 45"/>
                  <a:gd name="T5" fmla="*/ 10 h 14"/>
                  <a:gd name="T6" fmla="*/ 38 w 45"/>
                  <a:gd name="T7" fmla="*/ 7 h 14"/>
                  <a:gd name="T8" fmla="*/ 35 w 45"/>
                  <a:gd name="T9" fmla="*/ 3 h 14"/>
                  <a:gd name="T10" fmla="*/ 28 w 45"/>
                  <a:gd name="T11" fmla="*/ 0 h 14"/>
                  <a:gd name="T12" fmla="*/ 28 w 45"/>
                  <a:gd name="T13" fmla="*/ 0 h 14"/>
                  <a:gd name="T14" fmla="*/ 24 w 45"/>
                  <a:gd name="T15" fmla="*/ 3 h 14"/>
                  <a:gd name="T16" fmla="*/ 21 w 45"/>
                  <a:gd name="T17" fmla="*/ 3 h 14"/>
                  <a:gd name="T18" fmla="*/ 14 w 45"/>
                  <a:gd name="T19" fmla="*/ 3 h 14"/>
                  <a:gd name="T20" fmla="*/ 10 w 45"/>
                  <a:gd name="T21" fmla="*/ 3 h 14"/>
                  <a:gd name="T22" fmla="*/ 4 w 45"/>
                  <a:gd name="T23" fmla="*/ 3 h 14"/>
                  <a:gd name="T24" fmla="*/ 4 w 45"/>
                  <a:gd name="T25" fmla="*/ 3 h 14"/>
                  <a:gd name="T26" fmla="*/ 4 w 45"/>
                  <a:gd name="T27" fmla="*/ 3 h 14"/>
                  <a:gd name="T28" fmla="*/ 4 w 45"/>
                  <a:gd name="T29" fmla="*/ 3 h 14"/>
                  <a:gd name="T30" fmla="*/ 4 w 45"/>
                  <a:gd name="T31" fmla="*/ 3 h 14"/>
                  <a:gd name="T32" fmla="*/ 4 w 45"/>
                  <a:gd name="T33" fmla="*/ 3 h 14"/>
                  <a:gd name="T34" fmla="*/ 4 w 45"/>
                  <a:gd name="T35" fmla="*/ 3 h 14"/>
                  <a:gd name="T36" fmla="*/ 0 w 45"/>
                  <a:gd name="T37" fmla="*/ 3 h 14"/>
                  <a:gd name="T38" fmla="*/ 4 w 45"/>
                  <a:gd name="T39" fmla="*/ 7 h 14"/>
                  <a:gd name="T40" fmla="*/ 4 w 45"/>
                  <a:gd name="T41" fmla="*/ 7 h 14"/>
                  <a:gd name="T42" fmla="*/ 4 w 45"/>
                  <a:gd name="T43" fmla="*/ 7 h 14"/>
                  <a:gd name="T44" fmla="*/ 7 w 45"/>
                  <a:gd name="T45" fmla="*/ 7 h 14"/>
                  <a:gd name="T46" fmla="*/ 7 w 45"/>
                  <a:gd name="T47" fmla="*/ 7 h 14"/>
                  <a:gd name="T48" fmla="*/ 4 w 45"/>
                  <a:gd name="T49" fmla="*/ 7 h 14"/>
                  <a:gd name="T50" fmla="*/ 4 w 45"/>
                  <a:gd name="T51" fmla="*/ 7 h 14"/>
                  <a:gd name="T52" fmla="*/ 4 w 45"/>
                  <a:gd name="T53" fmla="*/ 7 h 14"/>
                  <a:gd name="T54" fmla="*/ 4 w 45"/>
                  <a:gd name="T55" fmla="*/ 7 h 14"/>
                  <a:gd name="T56" fmla="*/ 4 w 45"/>
                  <a:gd name="T57" fmla="*/ 10 h 14"/>
                  <a:gd name="T58" fmla="*/ 7 w 45"/>
                  <a:gd name="T59" fmla="*/ 10 h 14"/>
                  <a:gd name="T60" fmla="*/ 7 w 45"/>
                  <a:gd name="T61" fmla="*/ 10 h 14"/>
                  <a:gd name="T62" fmla="*/ 4 w 45"/>
                  <a:gd name="T63" fmla="*/ 10 h 14"/>
                  <a:gd name="T64" fmla="*/ 4 w 45"/>
                  <a:gd name="T65" fmla="*/ 10 h 14"/>
                  <a:gd name="T66" fmla="*/ 4 w 45"/>
                  <a:gd name="T67" fmla="*/ 10 h 14"/>
                  <a:gd name="T68" fmla="*/ 4 w 45"/>
                  <a:gd name="T69" fmla="*/ 10 h 14"/>
                  <a:gd name="T70" fmla="*/ 7 w 45"/>
                  <a:gd name="T71" fmla="*/ 10 h 14"/>
                  <a:gd name="T72" fmla="*/ 4 w 45"/>
                  <a:gd name="T73" fmla="*/ 10 h 14"/>
                  <a:gd name="T74" fmla="*/ 4 w 45"/>
                  <a:gd name="T75" fmla="*/ 10 h 14"/>
                  <a:gd name="T76" fmla="*/ 4 w 45"/>
                  <a:gd name="T77" fmla="*/ 10 h 14"/>
                  <a:gd name="T78" fmla="*/ 7 w 45"/>
                  <a:gd name="T79" fmla="*/ 14 h 14"/>
                  <a:gd name="T80" fmla="*/ 14 w 45"/>
                  <a:gd name="T81" fmla="*/ 14 h 14"/>
                  <a:gd name="T82" fmla="*/ 14 w 45"/>
                  <a:gd name="T83" fmla="*/ 10 h 14"/>
                  <a:gd name="T84" fmla="*/ 17 w 45"/>
                  <a:gd name="T85" fmla="*/ 10 h 14"/>
                  <a:gd name="T86" fmla="*/ 24 w 45"/>
                  <a:gd name="T87" fmla="*/ 14 h 14"/>
                  <a:gd name="T88" fmla="*/ 24 w 45"/>
                  <a:gd name="T89" fmla="*/ 14 h 14"/>
                  <a:gd name="T90" fmla="*/ 28 w 45"/>
                  <a:gd name="T91" fmla="*/ 14 h 14"/>
                  <a:gd name="T92" fmla="*/ 31 w 45"/>
                  <a:gd name="T93" fmla="*/ 14 h 14"/>
                  <a:gd name="T94" fmla="*/ 35 w 45"/>
                  <a:gd name="T95" fmla="*/ 14 h 1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5"/>
                  <a:gd name="T145" fmla="*/ 0 h 14"/>
                  <a:gd name="T146" fmla="*/ 45 w 45"/>
                  <a:gd name="T147" fmla="*/ 14 h 1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5" h="14">
                    <a:moveTo>
                      <a:pt x="35" y="14"/>
                    </a:moveTo>
                    <a:lnTo>
                      <a:pt x="35" y="14"/>
                    </a:lnTo>
                    <a:lnTo>
                      <a:pt x="38" y="14"/>
                    </a:lnTo>
                    <a:lnTo>
                      <a:pt x="41" y="14"/>
                    </a:lnTo>
                    <a:lnTo>
                      <a:pt x="45" y="14"/>
                    </a:lnTo>
                    <a:lnTo>
                      <a:pt x="45" y="10"/>
                    </a:lnTo>
                    <a:lnTo>
                      <a:pt x="41" y="7"/>
                    </a:lnTo>
                    <a:lnTo>
                      <a:pt x="38" y="7"/>
                    </a:lnTo>
                    <a:lnTo>
                      <a:pt x="35" y="3"/>
                    </a:lnTo>
                    <a:lnTo>
                      <a:pt x="31" y="3"/>
                    </a:lnTo>
                    <a:lnTo>
                      <a:pt x="31" y="0"/>
                    </a:lnTo>
                    <a:lnTo>
                      <a:pt x="28" y="0"/>
                    </a:lnTo>
                    <a:lnTo>
                      <a:pt x="28" y="3"/>
                    </a:lnTo>
                    <a:lnTo>
                      <a:pt x="24" y="3"/>
                    </a:lnTo>
                    <a:lnTo>
                      <a:pt x="21" y="3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7" y="10"/>
                    </a:lnTo>
                    <a:lnTo>
                      <a:pt x="4" y="10"/>
                    </a:lnTo>
                    <a:lnTo>
                      <a:pt x="7" y="10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10" y="14"/>
                    </a:lnTo>
                    <a:lnTo>
                      <a:pt x="14" y="14"/>
                    </a:lnTo>
                    <a:lnTo>
                      <a:pt x="14" y="10"/>
                    </a:lnTo>
                    <a:lnTo>
                      <a:pt x="17" y="10"/>
                    </a:lnTo>
                    <a:lnTo>
                      <a:pt x="21" y="14"/>
                    </a:lnTo>
                    <a:lnTo>
                      <a:pt x="24" y="14"/>
                    </a:lnTo>
                    <a:lnTo>
                      <a:pt x="28" y="14"/>
                    </a:lnTo>
                    <a:lnTo>
                      <a:pt x="31" y="14"/>
                    </a:ln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29" name="Freeform 1935">
                <a:extLst>
                  <a:ext uri="{FF2B5EF4-FFF2-40B4-BE49-F238E27FC236}">
                    <a16:creationId xmlns:a16="http://schemas.microsoft.com/office/drawing/2014/main" id="{A0FACFA0-D45D-4E6D-9BE0-B3537B7BEA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" y="190"/>
                <a:ext cx="17" cy="13"/>
              </a:xfrm>
              <a:custGeom>
                <a:avLst/>
                <a:gdLst>
                  <a:gd name="T0" fmla="*/ 10 w 17"/>
                  <a:gd name="T1" fmla="*/ 13 h 13"/>
                  <a:gd name="T2" fmla="*/ 10 w 17"/>
                  <a:gd name="T3" fmla="*/ 13 h 13"/>
                  <a:gd name="T4" fmla="*/ 10 w 17"/>
                  <a:gd name="T5" fmla="*/ 13 h 13"/>
                  <a:gd name="T6" fmla="*/ 14 w 17"/>
                  <a:gd name="T7" fmla="*/ 13 h 13"/>
                  <a:gd name="T8" fmla="*/ 14 w 17"/>
                  <a:gd name="T9" fmla="*/ 13 h 13"/>
                  <a:gd name="T10" fmla="*/ 14 w 17"/>
                  <a:gd name="T11" fmla="*/ 13 h 13"/>
                  <a:gd name="T12" fmla="*/ 17 w 17"/>
                  <a:gd name="T13" fmla="*/ 10 h 13"/>
                  <a:gd name="T14" fmla="*/ 17 w 17"/>
                  <a:gd name="T15" fmla="*/ 10 h 13"/>
                  <a:gd name="T16" fmla="*/ 17 w 17"/>
                  <a:gd name="T17" fmla="*/ 10 h 13"/>
                  <a:gd name="T18" fmla="*/ 17 w 17"/>
                  <a:gd name="T19" fmla="*/ 10 h 13"/>
                  <a:gd name="T20" fmla="*/ 17 w 17"/>
                  <a:gd name="T21" fmla="*/ 10 h 13"/>
                  <a:gd name="T22" fmla="*/ 17 w 17"/>
                  <a:gd name="T23" fmla="*/ 10 h 13"/>
                  <a:gd name="T24" fmla="*/ 17 w 17"/>
                  <a:gd name="T25" fmla="*/ 10 h 13"/>
                  <a:gd name="T26" fmla="*/ 17 w 17"/>
                  <a:gd name="T27" fmla="*/ 7 h 13"/>
                  <a:gd name="T28" fmla="*/ 17 w 17"/>
                  <a:gd name="T29" fmla="*/ 7 h 13"/>
                  <a:gd name="T30" fmla="*/ 14 w 17"/>
                  <a:gd name="T31" fmla="*/ 7 h 13"/>
                  <a:gd name="T32" fmla="*/ 14 w 17"/>
                  <a:gd name="T33" fmla="*/ 7 h 13"/>
                  <a:gd name="T34" fmla="*/ 10 w 17"/>
                  <a:gd name="T35" fmla="*/ 3 h 13"/>
                  <a:gd name="T36" fmla="*/ 7 w 17"/>
                  <a:gd name="T37" fmla="*/ 3 h 13"/>
                  <a:gd name="T38" fmla="*/ 7 w 17"/>
                  <a:gd name="T39" fmla="*/ 3 h 13"/>
                  <a:gd name="T40" fmla="*/ 4 w 17"/>
                  <a:gd name="T41" fmla="*/ 3 h 13"/>
                  <a:gd name="T42" fmla="*/ 4 w 17"/>
                  <a:gd name="T43" fmla="*/ 3 h 13"/>
                  <a:gd name="T44" fmla="*/ 4 w 17"/>
                  <a:gd name="T45" fmla="*/ 3 h 13"/>
                  <a:gd name="T46" fmla="*/ 4 w 17"/>
                  <a:gd name="T47" fmla="*/ 3 h 13"/>
                  <a:gd name="T48" fmla="*/ 4 w 17"/>
                  <a:gd name="T49" fmla="*/ 0 h 13"/>
                  <a:gd name="T50" fmla="*/ 4 w 17"/>
                  <a:gd name="T51" fmla="*/ 3 h 13"/>
                  <a:gd name="T52" fmla="*/ 4 w 17"/>
                  <a:gd name="T53" fmla="*/ 3 h 13"/>
                  <a:gd name="T54" fmla="*/ 4 w 17"/>
                  <a:gd name="T55" fmla="*/ 3 h 13"/>
                  <a:gd name="T56" fmla="*/ 0 w 17"/>
                  <a:gd name="T57" fmla="*/ 3 h 13"/>
                  <a:gd name="T58" fmla="*/ 0 w 17"/>
                  <a:gd name="T59" fmla="*/ 3 h 13"/>
                  <a:gd name="T60" fmla="*/ 0 w 17"/>
                  <a:gd name="T61" fmla="*/ 3 h 13"/>
                  <a:gd name="T62" fmla="*/ 0 w 17"/>
                  <a:gd name="T63" fmla="*/ 3 h 13"/>
                  <a:gd name="T64" fmla="*/ 0 w 17"/>
                  <a:gd name="T65" fmla="*/ 7 h 13"/>
                  <a:gd name="T66" fmla="*/ 0 w 17"/>
                  <a:gd name="T67" fmla="*/ 7 h 13"/>
                  <a:gd name="T68" fmla="*/ 0 w 17"/>
                  <a:gd name="T69" fmla="*/ 7 h 13"/>
                  <a:gd name="T70" fmla="*/ 0 w 17"/>
                  <a:gd name="T71" fmla="*/ 10 h 13"/>
                  <a:gd name="T72" fmla="*/ 0 w 17"/>
                  <a:gd name="T73" fmla="*/ 10 h 13"/>
                  <a:gd name="T74" fmla="*/ 0 w 17"/>
                  <a:gd name="T75" fmla="*/ 10 h 13"/>
                  <a:gd name="T76" fmla="*/ 0 w 17"/>
                  <a:gd name="T77" fmla="*/ 10 h 13"/>
                  <a:gd name="T78" fmla="*/ 0 w 17"/>
                  <a:gd name="T79" fmla="*/ 10 h 13"/>
                  <a:gd name="T80" fmla="*/ 0 w 17"/>
                  <a:gd name="T81" fmla="*/ 10 h 13"/>
                  <a:gd name="T82" fmla="*/ 0 w 17"/>
                  <a:gd name="T83" fmla="*/ 13 h 13"/>
                  <a:gd name="T84" fmla="*/ 4 w 17"/>
                  <a:gd name="T85" fmla="*/ 13 h 13"/>
                  <a:gd name="T86" fmla="*/ 4 w 17"/>
                  <a:gd name="T87" fmla="*/ 13 h 13"/>
                  <a:gd name="T88" fmla="*/ 4 w 17"/>
                  <a:gd name="T89" fmla="*/ 13 h 13"/>
                  <a:gd name="T90" fmla="*/ 4 w 17"/>
                  <a:gd name="T91" fmla="*/ 13 h 13"/>
                  <a:gd name="T92" fmla="*/ 4 w 17"/>
                  <a:gd name="T93" fmla="*/ 13 h 13"/>
                  <a:gd name="T94" fmla="*/ 4 w 17"/>
                  <a:gd name="T95" fmla="*/ 13 h 13"/>
                  <a:gd name="T96" fmla="*/ 7 w 17"/>
                  <a:gd name="T97" fmla="*/ 13 h 13"/>
                  <a:gd name="T98" fmla="*/ 7 w 17"/>
                  <a:gd name="T99" fmla="*/ 13 h 13"/>
                  <a:gd name="T100" fmla="*/ 7 w 17"/>
                  <a:gd name="T101" fmla="*/ 13 h 13"/>
                  <a:gd name="T102" fmla="*/ 7 w 17"/>
                  <a:gd name="T103" fmla="*/ 13 h 13"/>
                  <a:gd name="T104" fmla="*/ 10 w 17"/>
                  <a:gd name="T105" fmla="*/ 13 h 1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7"/>
                  <a:gd name="T160" fmla="*/ 0 h 13"/>
                  <a:gd name="T161" fmla="*/ 17 w 17"/>
                  <a:gd name="T162" fmla="*/ 13 h 1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7" h="13">
                    <a:moveTo>
                      <a:pt x="10" y="13"/>
                    </a:moveTo>
                    <a:lnTo>
                      <a:pt x="10" y="13"/>
                    </a:lnTo>
                    <a:lnTo>
                      <a:pt x="14" y="13"/>
                    </a:lnTo>
                    <a:lnTo>
                      <a:pt x="17" y="10"/>
                    </a:lnTo>
                    <a:lnTo>
                      <a:pt x="17" y="7"/>
                    </a:lnTo>
                    <a:lnTo>
                      <a:pt x="14" y="7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4" y="13"/>
                    </a:lnTo>
                    <a:lnTo>
                      <a:pt x="7" y="13"/>
                    </a:ln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30" name="Freeform 1936">
                <a:extLst>
                  <a:ext uri="{FF2B5EF4-FFF2-40B4-BE49-F238E27FC236}">
                    <a16:creationId xmlns:a16="http://schemas.microsoft.com/office/drawing/2014/main" id="{6554C396-BB6A-4C3E-BA4B-3DD4E3326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" y="124"/>
                <a:ext cx="31" cy="79"/>
              </a:xfrm>
              <a:custGeom>
                <a:avLst/>
                <a:gdLst>
                  <a:gd name="T0" fmla="*/ 31 w 31"/>
                  <a:gd name="T1" fmla="*/ 69 h 79"/>
                  <a:gd name="T2" fmla="*/ 27 w 31"/>
                  <a:gd name="T3" fmla="*/ 21 h 79"/>
                  <a:gd name="T4" fmla="*/ 24 w 31"/>
                  <a:gd name="T5" fmla="*/ 4 h 79"/>
                  <a:gd name="T6" fmla="*/ 7 w 31"/>
                  <a:gd name="T7" fmla="*/ 0 h 79"/>
                  <a:gd name="T8" fmla="*/ 0 w 31"/>
                  <a:gd name="T9" fmla="*/ 0 h 79"/>
                  <a:gd name="T10" fmla="*/ 3 w 31"/>
                  <a:gd name="T11" fmla="*/ 4 h 79"/>
                  <a:gd name="T12" fmla="*/ 3 w 31"/>
                  <a:gd name="T13" fmla="*/ 4 h 79"/>
                  <a:gd name="T14" fmla="*/ 3 w 31"/>
                  <a:gd name="T15" fmla="*/ 7 h 79"/>
                  <a:gd name="T16" fmla="*/ 3 w 31"/>
                  <a:gd name="T17" fmla="*/ 7 h 79"/>
                  <a:gd name="T18" fmla="*/ 3 w 31"/>
                  <a:gd name="T19" fmla="*/ 7 h 79"/>
                  <a:gd name="T20" fmla="*/ 3 w 31"/>
                  <a:gd name="T21" fmla="*/ 11 h 79"/>
                  <a:gd name="T22" fmla="*/ 3 w 31"/>
                  <a:gd name="T23" fmla="*/ 11 h 79"/>
                  <a:gd name="T24" fmla="*/ 3 w 31"/>
                  <a:gd name="T25" fmla="*/ 14 h 79"/>
                  <a:gd name="T26" fmla="*/ 7 w 31"/>
                  <a:gd name="T27" fmla="*/ 14 h 79"/>
                  <a:gd name="T28" fmla="*/ 3 w 31"/>
                  <a:gd name="T29" fmla="*/ 17 h 79"/>
                  <a:gd name="T30" fmla="*/ 7 w 31"/>
                  <a:gd name="T31" fmla="*/ 17 h 79"/>
                  <a:gd name="T32" fmla="*/ 3 w 31"/>
                  <a:gd name="T33" fmla="*/ 17 h 79"/>
                  <a:gd name="T34" fmla="*/ 7 w 31"/>
                  <a:gd name="T35" fmla="*/ 21 h 79"/>
                  <a:gd name="T36" fmla="*/ 3 w 31"/>
                  <a:gd name="T37" fmla="*/ 21 h 79"/>
                  <a:gd name="T38" fmla="*/ 7 w 31"/>
                  <a:gd name="T39" fmla="*/ 24 h 79"/>
                  <a:gd name="T40" fmla="*/ 3 w 31"/>
                  <a:gd name="T41" fmla="*/ 24 h 79"/>
                  <a:gd name="T42" fmla="*/ 7 w 31"/>
                  <a:gd name="T43" fmla="*/ 28 h 79"/>
                  <a:gd name="T44" fmla="*/ 3 w 31"/>
                  <a:gd name="T45" fmla="*/ 28 h 79"/>
                  <a:gd name="T46" fmla="*/ 3 w 31"/>
                  <a:gd name="T47" fmla="*/ 28 h 79"/>
                  <a:gd name="T48" fmla="*/ 3 w 31"/>
                  <a:gd name="T49" fmla="*/ 31 h 79"/>
                  <a:gd name="T50" fmla="*/ 3 w 31"/>
                  <a:gd name="T51" fmla="*/ 31 h 79"/>
                  <a:gd name="T52" fmla="*/ 3 w 31"/>
                  <a:gd name="T53" fmla="*/ 35 h 79"/>
                  <a:gd name="T54" fmla="*/ 3 w 31"/>
                  <a:gd name="T55" fmla="*/ 35 h 79"/>
                  <a:gd name="T56" fmla="*/ 7 w 31"/>
                  <a:gd name="T57" fmla="*/ 35 h 79"/>
                  <a:gd name="T58" fmla="*/ 3 w 31"/>
                  <a:gd name="T59" fmla="*/ 35 h 79"/>
                  <a:gd name="T60" fmla="*/ 7 w 31"/>
                  <a:gd name="T61" fmla="*/ 38 h 79"/>
                  <a:gd name="T62" fmla="*/ 3 w 31"/>
                  <a:gd name="T63" fmla="*/ 38 h 79"/>
                  <a:gd name="T64" fmla="*/ 7 w 31"/>
                  <a:gd name="T65" fmla="*/ 42 h 79"/>
                  <a:gd name="T66" fmla="*/ 3 w 31"/>
                  <a:gd name="T67" fmla="*/ 42 h 79"/>
                  <a:gd name="T68" fmla="*/ 7 w 31"/>
                  <a:gd name="T69" fmla="*/ 45 h 79"/>
                  <a:gd name="T70" fmla="*/ 3 w 31"/>
                  <a:gd name="T71" fmla="*/ 45 h 79"/>
                  <a:gd name="T72" fmla="*/ 7 w 31"/>
                  <a:gd name="T73" fmla="*/ 48 h 79"/>
                  <a:gd name="T74" fmla="*/ 3 w 31"/>
                  <a:gd name="T75" fmla="*/ 45 h 79"/>
                  <a:gd name="T76" fmla="*/ 7 w 31"/>
                  <a:gd name="T77" fmla="*/ 48 h 79"/>
                  <a:gd name="T78" fmla="*/ 3 w 31"/>
                  <a:gd name="T79" fmla="*/ 48 h 79"/>
                  <a:gd name="T80" fmla="*/ 10 w 31"/>
                  <a:gd name="T81" fmla="*/ 52 h 79"/>
                  <a:gd name="T82" fmla="*/ 3 w 31"/>
                  <a:gd name="T83" fmla="*/ 52 h 79"/>
                  <a:gd name="T84" fmla="*/ 10 w 31"/>
                  <a:gd name="T85" fmla="*/ 55 h 79"/>
                  <a:gd name="T86" fmla="*/ 7 w 31"/>
                  <a:gd name="T87" fmla="*/ 55 h 79"/>
                  <a:gd name="T88" fmla="*/ 10 w 31"/>
                  <a:gd name="T89" fmla="*/ 59 h 79"/>
                  <a:gd name="T90" fmla="*/ 3 w 31"/>
                  <a:gd name="T91" fmla="*/ 59 h 79"/>
                  <a:gd name="T92" fmla="*/ 7 w 31"/>
                  <a:gd name="T93" fmla="*/ 62 h 79"/>
                  <a:gd name="T94" fmla="*/ 7 w 31"/>
                  <a:gd name="T95" fmla="*/ 62 h 79"/>
                  <a:gd name="T96" fmla="*/ 7 w 31"/>
                  <a:gd name="T97" fmla="*/ 62 h 79"/>
                  <a:gd name="T98" fmla="*/ 7 w 31"/>
                  <a:gd name="T99" fmla="*/ 66 h 79"/>
                  <a:gd name="T100" fmla="*/ 7 w 31"/>
                  <a:gd name="T101" fmla="*/ 66 h 79"/>
                  <a:gd name="T102" fmla="*/ 10 w 31"/>
                  <a:gd name="T103" fmla="*/ 66 h 79"/>
                  <a:gd name="T104" fmla="*/ 7 w 31"/>
                  <a:gd name="T105" fmla="*/ 69 h 79"/>
                  <a:gd name="T106" fmla="*/ 7 w 31"/>
                  <a:gd name="T107" fmla="*/ 69 h 79"/>
                  <a:gd name="T108" fmla="*/ 7 w 31"/>
                  <a:gd name="T109" fmla="*/ 69 h 79"/>
                  <a:gd name="T110" fmla="*/ 10 w 31"/>
                  <a:gd name="T111" fmla="*/ 73 h 79"/>
                  <a:gd name="T112" fmla="*/ 7 w 31"/>
                  <a:gd name="T113" fmla="*/ 73 h 79"/>
                  <a:gd name="T114" fmla="*/ 7 w 31"/>
                  <a:gd name="T115" fmla="*/ 76 h 79"/>
                  <a:gd name="T116" fmla="*/ 3 w 31"/>
                  <a:gd name="T117" fmla="*/ 73 h 79"/>
                  <a:gd name="T118" fmla="*/ 17 w 31"/>
                  <a:gd name="T119" fmla="*/ 79 h 7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1"/>
                  <a:gd name="T181" fmla="*/ 0 h 79"/>
                  <a:gd name="T182" fmla="*/ 31 w 31"/>
                  <a:gd name="T183" fmla="*/ 79 h 7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1" h="79">
                    <a:moveTo>
                      <a:pt x="17" y="79"/>
                    </a:moveTo>
                    <a:lnTo>
                      <a:pt x="20" y="79"/>
                    </a:lnTo>
                    <a:lnTo>
                      <a:pt x="24" y="79"/>
                    </a:lnTo>
                    <a:lnTo>
                      <a:pt x="27" y="79"/>
                    </a:lnTo>
                    <a:lnTo>
                      <a:pt x="27" y="76"/>
                    </a:lnTo>
                    <a:lnTo>
                      <a:pt x="31" y="76"/>
                    </a:lnTo>
                    <a:lnTo>
                      <a:pt x="31" y="73"/>
                    </a:lnTo>
                    <a:lnTo>
                      <a:pt x="31" y="69"/>
                    </a:lnTo>
                    <a:lnTo>
                      <a:pt x="31" y="66"/>
                    </a:lnTo>
                    <a:lnTo>
                      <a:pt x="31" y="62"/>
                    </a:lnTo>
                    <a:lnTo>
                      <a:pt x="31" y="59"/>
                    </a:lnTo>
                    <a:lnTo>
                      <a:pt x="27" y="52"/>
                    </a:lnTo>
                    <a:lnTo>
                      <a:pt x="27" y="48"/>
                    </a:lnTo>
                    <a:lnTo>
                      <a:pt x="27" y="42"/>
                    </a:lnTo>
                    <a:lnTo>
                      <a:pt x="27" y="38"/>
                    </a:lnTo>
                    <a:lnTo>
                      <a:pt x="27" y="35"/>
                    </a:lnTo>
                    <a:lnTo>
                      <a:pt x="27" y="28"/>
                    </a:lnTo>
                    <a:lnTo>
                      <a:pt x="27" y="24"/>
                    </a:lnTo>
                    <a:lnTo>
                      <a:pt x="27" y="21"/>
                    </a:lnTo>
                    <a:lnTo>
                      <a:pt x="27" y="17"/>
                    </a:lnTo>
                    <a:lnTo>
                      <a:pt x="27" y="11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7" y="4"/>
                    </a:lnTo>
                    <a:lnTo>
                      <a:pt x="13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7" y="14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7" y="17"/>
                    </a:lnTo>
                    <a:lnTo>
                      <a:pt x="3" y="17"/>
                    </a:lnTo>
                    <a:lnTo>
                      <a:pt x="7" y="21"/>
                    </a:lnTo>
                    <a:lnTo>
                      <a:pt x="3" y="21"/>
                    </a:lnTo>
                    <a:lnTo>
                      <a:pt x="3" y="24"/>
                    </a:lnTo>
                    <a:lnTo>
                      <a:pt x="7" y="24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3" y="28"/>
                    </a:lnTo>
                    <a:lnTo>
                      <a:pt x="7" y="28"/>
                    </a:lnTo>
                    <a:lnTo>
                      <a:pt x="7" y="31"/>
                    </a:lnTo>
                    <a:lnTo>
                      <a:pt x="3" y="31"/>
                    </a:lnTo>
                    <a:lnTo>
                      <a:pt x="7" y="31"/>
                    </a:lnTo>
                    <a:lnTo>
                      <a:pt x="7" y="35"/>
                    </a:lnTo>
                    <a:lnTo>
                      <a:pt x="3" y="35"/>
                    </a:lnTo>
                    <a:lnTo>
                      <a:pt x="3" y="31"/>
                    </a:lnTo>
                    <a:lnTo>
                      <a:pt x="3" y="35"/>
                    </a:lnTo>
                    <a:lnTo>
                      <a:pt x="7" y="35"/>
                    </a:lnTo>
                    <a:lnTo>
                      <a:pt x="3" y="35"/>
                    </a:lnTo>
                    <a:lnTo>
                      <a:pt x="0" y="35"/>
                    </a:lnTo>
                    <a:lnTo>
                      <a:pt x="3" y="35"/>
                    </a:lnTo>
                    <a:lnTo>
                      <a:pt x="3" y="38"/>
                    </a:lnTo>
                    <a:lnTo>
                      <a:pt x="7" y="38"/>
                    </a:lnTo>
                    <a:lnTo>
                      <a:pt x="3" y="38"/>
                    </a:lnTo>
                    <a:lnTo>
                      <a:pt x="0" y="38"/>
                    </a:lnTo>
                    <a:lnTo>
                      <a:pt x="3" y="38"/>
                    </a:lnTo>
                    <a:lnTo>
                      <a:pt x="3" y="42"/>
                    </a:lnTo>
                    <a:lnTo>
                      <a:pt x="7" y="42"/>
                    </a:lnTo>
                    <a:lnTo>
                      <a:pt x="3" y="42"/>
                    </a:lnTo>
                    <a:lnTo>
                      <a:pt x="3" y="45"/>
                    </a:lnTo>
                    <a:lnTo>
                      <a:pt x="7" y="45"/>
                    </a:lnTo>
                    <a:lnTo>
                      <a:pt x="3" y="45"/>
                    </a:lnTo>
                    <a:lnTo>
                      <a:pt x="7" y="45"/>
                    </a:lnTo>
                    <a:lnTo>
                      <a:pt x="7" y="48"/>
                    </a:lnTo>
                    <a:lnTo>
                      <a:pt x="3" y="45"/>
                    </a:lnTo>
                    <a:lnTo>
                      <a:pt x="3" y="48"/>
                    </a:lnTo>
                    <a:lnTo>
                      <a:pt x="7" y="48"/>
                    </a:lnTo>
                    <a:lnTo>
                      <a:pt x="10" y="48"/>
                    </a:lnTo>
                    <a:lnTo>
                      <a:pt x="10" y="52"/>
                    </a:lnTo>
                    <a:lnTo>
                      <a:pt x="7" y="52"/>
                    </a:lnTo>
                    <a:lnTo>
                      <a:pt x="7" y="48"/>
                    </a:lnTo>
                    <a:lnTo>
                      <a:pt x="3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10" y="52"/>
                    </a:lnTo>
                    <a:lnTo>
                      <a:pt x="7" y="52"/>
                    </a:lnTo>
                    <a:lnTo>
                      <a:pt x="3" y="52"/>
                    </a:lnTo>
                    <a:lnTo>
                      <a:pt x="3" y="55"/>
                    </a:lnTo>
                    <a:lnTo>
                      <a:pt x="7" y="55"/>
                    </a:lnTo>
                    <a:lnTo>
                      <a:pt x="10" y="55"/>
                    </a:lnTo>
                    <a:lnTo>
                      <a:pt x="7" y="55"/>
                    </a:lnTo>
                    <a:lnTo>
                      <a:pt x="3" y="55"/>
                    </a:lnTo>
                    <a:lnTo>
                      <a:pt x="7" y="55"/>
                    </a:lnTo>
                    <a:lnTo>
                      <a:pt x="7" y="59"/>
                    </a:lnTo>
                    <a:lnTo>
                      <a:pt x="10" y="59"/>
                    </a:lnTo>
                    <a:lnTo>
                      <a:pt x="7" y="59"/>
                    </a:lnTo>
                    <a:lnTo>
                      <a:pt x="3" y="59"/>
                    </a:lnTo>
                    <a:lnTo>
                      <a:pt x="7" y="59"/>
                    </a:lnTo>
                    <a:lnTo>
                      <a:pt x="10" y="59"/>
                    </a:lnTo>
                    <a:lnTo>
                      <a:pt x="10" y="62"/>
                    </a:lnTo>
                    <a:lnTo>
                      <a:pt x="7" y="62"/>
                    </a:lnTo>
                    <a:lnTo>
                      <a:pt x="7" y="59"/>
                    </a:lnTo>
                    <a:lnTo>
                      <a:pt x="7" y="62"/>
                    </a:lnTo>
                    <a:lnTo>
                      <a:pt x="10" y="62"/>
                    </a:lnTo>
                    <a:lnTo>
                      <a:pt x="7" y="62"/>
                    </a:lnTo>
                    <a:lnTo>
                      <a:pt x="7" y="66"/>
                    </a:lnTo>
                    <a:lnTo>
                      <a:pt x="10" y="66"/>
                    </a:lnTo>
                    <a:lnTo>
                      <a:pt x="7" y="66"/>
                    </a:lnTo>
                    <a:lnTo>
                      <a:pt x="10" y="66"/>
                    </a:lnTo>
                    <a:lnTo>
                      <a:pt x="10" y="69"/>
                    </a:lnTo>
                    <a:lnTo>
                      <a:pt x="7" y="69"/>
                    </a:lnTo>
                    <a:lnTo>
                      <a:pt x="7" y="66"/>
                    </a:lnTo>
                    <a:lnTo>
                      <a:pt x="3" y="66"/>
                    </a:lnTo>
                    <a:lnTo>
                      <a:pt x="3" y="69"/>
                    </a:lnTo>
                    <a:lnTo>
                      <a:pt x="7" y="69"/>
                    </a:lnTo>
                    <a:lnTo>
                      <a:pt x="10" y="69"/>
                    </a:lnTo>
                    <a:lnTo>
                      <a:pt x="7" y="69"/>
                    </a:lnTo>
                    <a:lnTo>
                      <a:pt x="3" y="69"/>
                    </a:lnTo>
                    <a:lnTo>
                      <a:pt x="3" y="73"/>
                    </a:lnTo>
                    <a:lnTo>
                      <a:pt x="7" y="73"/>
                    </a:lnTo>
                    <a:lnTo>
                      <a:pt x="10" y="73"/>
                    </a:lnTo>
                    <a:lnTo>
                      <a:pt x="7" y="73"/>
                    </a:lnTo>
                    <a:lnTo>
                      <a:pt x="3" y="73"/>
                    </a:lnTo>
                    <a:lnTo>
                      <a:pt x="7" y="73"/>
                    </a:lnTo>
                    <a:lnTo>
                      <a:pt x="7" y="76"/>
                    </a:lnTo>
                    <a:lnTo>
                      <a:pt x="10" y="76"/>
                    </a:lnTo>
                    <a:lnTo>
                      <a:pt x="7" y="76"/>
                    </a:lnTo>
                    <a:lnTo>
                      <a:pt x="3" y="76"/>
                    </a:lnTo>
                    <a:lnTo>
                      <a:pt x="3" y="73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7" y="79"/>
                    </a:lnTo>
                    <a:lnTo>
                      <a:pt x="10" y="79"/>
                    </a:lnTo>
                    <a:lnTo>
                      <a:pt x="13" y="79"/>
                    </a:lnTo>
                    <a:lnTo>
                      <a:pt x="17" y="79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31" name="Freeform 1937">
                <a:extLst>
                  <a:ext uri="{FF2B5EF4-FFF2-40B4-BE49-F238E27FC236}">
                    <a16:creationId xmlns:a16="http://schemas.microsoft.com/office/drawing/2014/main" id="{6E7B3371-06CF-42C1-88E3-5F8B42534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" y="121"/>
                <a:ext cx="14" cy="72"/>
              </a:xfrm>
              <a:custGeom>
                <a:avLst/>
                <a:gdLst>
                  <a:gd name="T0" fmla="*/ 14 w 14"/>
                  <a:gd name="T1" fmla="*/ 69 h 72"/>
                  <a:gd name="T2" fmla="*/ 11 w 14"/>
                  <a:gd name="T3" fmla="*/ 38 h 72"/>
                  <a:gd name="T4" fmla="*/ 11 w 14"/>
                  <a:gd name="T5" fmla="*/ 14 h 72"/>
                  <a:gd name="T6" fmla="*/ 7 w 14"/>
                  <a:gd name="T7" fmla="*/ 0 h 72"/>
                  <a:gd name="T8" fmla="*/ 4 w 14"/>
                  <a:gd name="T9" fmla="*/ 3 h 72"/>
                  <a:gd name="T10" fmla="*/ 4 w 14"/>
                  <a:gd name="T11" fmla="*/ 7 h 72"/>
                  <a:gd name="T12" fmla="*/ 4 w 14"/>
                  <a:gd name="T13" fmla="*/ 7 h 72"/>
                  <a:gd name="T14" fmla="*/ 4 w 14"/>
                  <a:gd name="T15" fmla="*/ 7 h 72"/>
                  <a:gd name="T16" fmla="*/ 4 w 14"/>
                  <a:gd name="T17" fmla="*/ 10 h 72"/>
                  <a:gd name="T18" fmla="*/ 4 w 14"/>
                  <a:gd name="T19" fmla="*/ 10 h 72"/>
                  <a:gd name="T20" fmla="*/ 4 w 14"/>
                  <a:gd name="T21" fmla="*/ 10 h 72"/>
                  <a:gd name="T22" fmla="*/ 4 w 14"/>
                  <a:gd name="T23" fmla="*/ 10 h 72"/>
                  <a:gd name="T24" fmla="*/ 4 w 14"/>
                  <a:gd name="T25" fmla="*/ 14 h 72"/>
                  <a:gd name="T26" fmla="*/ 4 w 14"/>
                  <a:gd name="T27" fmla="*/ 14 h 72"/>
                  <a:gd name="T28" fmla="*/ 0 w 14"/>
                  <a:gd name="T29" fmla="*/ 14 h 72"/>
                  <a:gd name="T30" fmla="*/ 4 w 14"/>
                  <a:gd name="T31" fmla="*/ 17 h 72"/>
                  <a:gd name="T32" fmla="*/ 4 w 14"/>
                  <a:gd name="T33" fmla="*/ 17 h 72"/>
                  <a:gd name="T34" fmla="*/ 4 w 14"/>
                  <a:gd name="T35" fmla="*/ 20 h 72"/>
                  <a:gd name="T36" fmla="*/ 4 w 14"/>
                  <a:gd name="T37" fmla="*/ 20 h 72"/>
                  <a:gd name="T38" fmla="*/ 4 w 14"/>
                  <a:gd name="T39" fmla="*/ 24 h 72"/>
                  <a:gd name="T40" fmla="*/ 4 w 14"/>
                  <a:gd name="T41" fmla="*/ 24 h 72"/>
                  <a:gd name="T42" fmla="*/ 4 w 14"/>
                  <a:gd name="T43" fmla="*/ 27 h 72"/>
                  <a:gd name="T44" fmla="*/ 4 w 14"/>
                  <a:gd name="T45" fmla="*/ 27 h 72"/>
                  <a:gd name="T46" fmla="*/ 4 w 14"/>
                  <a:gd name="T47" fmla="*/ 27 h 72"/>
                  <a:gd name="T48" fmla="*/ 4 w 14"/>
                  <a:gd name="T49" fmla="*/ 31 h 72"/>
                  <a:gd name="T50" fmla="*/ 0 w 14"/>
                  <a:gd name="T51" fmla="*/ 31 h 72"/>
                  <a:gd name="T52" fmla="*/ 4 w 14"/>
                  <a:gd name="T53" fmla="*/ 34 h 72"/>
                  <a:gd name="T54" fmla="*/ 0 w 14"/>
                  <a:gd name="T55" fmla="*/ 34 h 72"/>
                  <a:gd name="T56" fmla="*/ 4 w 14"/>
                  <a:gd name="T57" fmla="*/ 38 h 72"/>
                  <a:gd name="T58" fmla="*/ 0 w 14"/>
                  <a:gd name="T59" fmla="*/ 38 h 72"/>
                  <a:gd name="T60" fmla="*/ 4 w 14"/>
                  <a:gd name="T61" fmla="*/ 41 h 72"/>
                  <a:gd name="T62" fmla="*/ 0 w 14"/>
                  <a:gd name="T63" fmla="*/ 41 h 72"/>
                  <a:gd name="T64" fmla="*/ 4 w 14"/>
                  <a:gd name="T65" fmla="*/ 41 h 72"/>
                  <a:gd name="T66" fmla="*/ 4 w 14"/>
                  <a:gd name="T67" fmla="*/ 45 h 72"/>
                  <a:gd name="T68" fmla="*/ 4 w 14"/>
                  <a:gd name="T69" fmla="*/ 45 h 72"/>
                  <a:gd name="T70" fmla="*/ 4 w 14"/>
                  <a:gd name="T71" fmla="*/ 45 h 72"/>
                  <a:gd name="T72" fmla="*/ 4 w 14"/>
                  <a:gd name="T73" fmla="*/ 48 h 72"/>
                  <a:gd name="T74" fmla="*/ 4 w 14"/>
                  <a:gd name="T75" fmla="*/ 48 h 72"/>
                  <a:gd name="T76" fmla="*/ 4 w 14"/>
                  <a:gd name="T77" fmla="*/ 48 h 72"/>
                  <a:gd name="T78" fmla="*/ 4 w 14"/>
                  <a:gd name="T79" fmla="*/ 51 h 72"/>
                  <a:gd name="T80" fmla="*/ 4 w 14"/>
                  <a:gd name="T81" fmla="*/ 51 h 72"/>
                  <a:gd name="T82" fmla="*/ 4 w 14"/>
                  <a:gd name="T83" fmla="*/ 55 h 72"/>
                  <a:gd name="T84" fmla="*/ 7 w 14"/>
                  <a:gd name="T85" fmla="*/ 55 h 72"/>
                  <a:gd name="T86" fmla="*/ 4 w 14"/>
                  <a:gd name="T87" fmla="*/ 55 h 72"/>
                  <a:gd name="T88" fmla="*/ 4 w 14"/>
                  <a:gd name="T89" fmla="*/ 58 h 72"/>
                  <a:gd name="T90" fmla="*/ 7 w 14"/>
                  <a:gd name="T91" fmla="*/ 58 h 72"/>
                  <a:gd name="T92" fmla="*/ 4 w 14"/>
                  <a:gd name="T93" fmla="*/ 58 h 72"/>
                  <a:gd name="T94" fmla="*/ 4 w 14"/>
                  <a:gd name="T95" fmla="*/ 62 h 72"/>
                  <a:gd name="T96" fmla="*/ 7 w 14"/>
                  <a:gd name="T97" fmla="*/ 62 h 72"/>
                  <a:gd name="T98" fmla="*/ 4 w 14"/>
                  <a:gd name="T99" fmla="*/ 62 h 72"/>
                  <a:gd name="T100" fmla="*/ 4 w 14"/>
                  <a:gd name="T101" fmla="*/ 65 h 72"/>
                  <a:gd name="T102" fmla="*/ 7 w 14"/>
                  <a:gd name="T103" fmla="*/ 65 h 72"/>
                  <a:gd name="T104" fmla="*/ 4 w 14"/>
                  <a:gd name="T105" fmla="*/ 65 h 72"/>
                  <a:gd name="T106" fmla="*/ 7 w 14"/>
                  <a:gd name="T107" fmla="*/ 65 h 72"/>
                  <a:gd name="T108" fmla="*/ 7 w 14"/>
                  <a:gd name="T109" fmla="*/ 65 h 72"/>
                  <a:gd name="T110" fmla="*/ 4 w 14"/>
                  <a:gd name="T111" fmla="*/ 69 h 72"/>
                  <a:gd name="T112" fmla="*/ 7 w 14"/>
                  <a:gd name="T113" fmla="*/ 69 h 72"/>
                  <a:gd name="T114" fmla="*/ 7 w 14"/>
                  <a:gd name="T115" fmla="*/ 69 h 72"/>
                  <a:gd name="T116" fmla="*/ 7 w 14"/>
                  <a:gd name="T117" fmla="*/ 72 h 72"/>
                  <a:gd name="T118" fmla="*/ 7 w 14"/>
                  <a:gd name="T119" fmla="*/ 72 h 7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4"/>
                  <a:gd name="T181" fmla="*/ 0 h 72"/>
                  <a:gd name="T182" fmla="*/ 14 w 14"/>
                  <a:gd name="T183" fmla="*/ 72 h 7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4" h="72">
                    <a:moveTo>
                      <a:pt x="7" y="72"/>
                    </a:moveTo>
                    <a:lnTo>
                      <a:pt x="7" y="72"/>
                    </a:lnTo>
                    <a:lnTo>
                      <a:pt x="11" y="69"/>
                    </a:lnTo>
                    <a:lnTo>
                      <a:pt x="14" y="69"/>
                    </a:lnTo>
                    <a:lnTo>
                      <a:pt x="14" y="65"/>
                    </a:lnTo>
                    <a:lnTo>
                      <a:pt x="14" y="58"/>
                    </a:lnTo>
                    <a:lnTo>
                      <a:pt x="11" y="55"/>
                    </a:lnTo>
                    <a:lnTo>
                      <a:pt x="11" y="51"/>
                    </a:lnTo>
                    <a:lnTo>
                      <a:pt x="11" y="48"/>
                    </a:lnTo>
                    <a:lnTo>
                      <a:pt x="11" y="45"/>
                    </a:lnTo>
                    <a:lnTo>
                      <a:pt x="11" y="38"/>
                    </a:lnTo>
                    <a:lnTo>
                      <a:pt x="11" y="34"/>
                    </a:lnTo>
                    <a:lnTo>
                      <a:pt x="11" y="31"/>
                    </a:lnTo>
                    <a:lnTo>
                      <a:pt x="11" y="27"/>
                    </a:lnTo>
                    <a:lnTo>
                      <a:pt x="11" y="24"/>
                    </a:lnTo>
                    <a:lnTo>
                      <a:pt x="11" y="20"/>
                    </a:lnTo>
                    <a:lnTo>
                      <a:pt x="11" y="14"/>
                    </a:lnTo>
                    <a:lnTo>
                      <a:pt x="11" y="10"/>
                    </a:lnTo>
                    <a:lnTo>
                      <a:pt x="11" y="7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0" y="14"/>
                    </a:lnTo>
                    <a:lnTo>
                      <a:pt x="4" y="17"/>
                    </a:lnTo>
                    <a:lnTo>
                      <a:pt x="4" y="20"/>
                    </a:lnTo>
                    <a:lnTo>
                      <a:pt x="4" y="24"/>
                    </a:lnTo>
                    <a:lnTo>
                      <a:pt x="4" y="27"/>
                    </a:lnTo>
                    <a:lnTo>
                      <a:pt x="0" y="27"/>
                    </a:lnTo>
                    <a:lnTo>
                      <a:pt x="4" y="27"/>
                    </a:lnTo>
                    <a:lnTo>
                      <a:pt x="4" y="31"/>
                    </a:lnTo>
                    <a:lnTo>
                      <a:pt x="4" y="27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4" y="31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4" y="34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4" y="38"/>
                    </a:lnTo>
                    <a:lnTo>
                      <a:pt x="0" y="38"/>
                    </a:lnTo>
                    <a:lnTo>
                      <a:pt x="4" y="38"/>
                    </a:lnTo>
                    <a:lnTo>
                      <a:pt x="4" y="41"/>
                    </a:lnTo>
                    <a:lnTo>
                      <a:pt x="0" y="41"/>
                    </a:lnTo>
                    <a:lnTo>
                      <a:pt x="4" y="41"/>
                    </a:lnTo>
                    <a:lnTo>
                      <a:pt x="4" y="45"/>
                    </a:lnTo>
                    <a:lnTo>
                      <a:pt x="0" y="45"/>
                    </a:lnTo>
                    <a:lnTo>
                      <a:pt x="4" y="45"/>
                    </a:lnTo>
                    <a:lnTo>
                      <a:pt x="0" y="45"/>
                    </a:lnTo>
                    <a:lnTo>
                      <a:pt x="4" y="48"/>
                    </a:lnTo>
                    <a:lnTo>
                      <a:pt x="4" y="51"/>
                    </a:lnTo>
                    <a:lnTo>
                      <a:pt x="7" y="51"/>
                    </a:lnTo>
                    <a:lnTo>
                      <a:pt x="4" y="51"/>
                    </a:lnTo>
                    <a:lnTo>
                      <a:pt x="4" y="55"/>
                    </a:lnTo>
                    <a:lnTo>
                      <a:pt x="7" y="55"/>
                    </a:lnTo>
                    <a:lnTo>
                      <a:pt x="4" y="55"/>
                    </a:lnTo>
                    <a:lnTo>
                      <a:pt x="4" y="58"/>
                    </a:lnTo>
                    <a:lnTo>
                      <a:pt x="7" y="58"/>
                    </a:lnTo>
                    <a:lnTo>
                      <a:pt x="4" y="58"/>
                    </a:lnTo>
                    <a:lnTo>
                      <a:pt x="7" y="58"/>
                    </a:lnTo>
                    <a:lnTo>
                      <a:pt x="4" y="58"/>
                    </a:lnTo>
                    <a:lnTo>
                      <a:pt x="4" y="62"/>
                    </a:lnTo>
                    <a:lnTo>
                      <a:pt x="7" y="62"/>
                    </a:lnTo>
                    <a:lnTo>
                      <a:pt x="4" y="62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7" y="69"/>
                    </a:lnTo>
                    <a:lnTo>
                      <a:pt x="4" y="69"/>
                    </a:lnTo>
                    <a:lnTo>
                      <a:pt x="7" y="69"/>
                    </a:lnTo>
                    <a:lnTo>
                      <a:pt x="7" y="72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32" name="Freeform 1938">
                <a:extLst>
                  <a:ext uri="{FF2B5EF4-FFF2-40B4-BE49-F238E27FC236}">
                    <a16:creationId xmlns:a16="http://schemas.microsoft.com/office/drawing/2014/main" id="{C85E69C6-9781-4344-AFBE-F36D97BF0F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1"/>
                <a:ext cx="49" cy="83"/>
              </a:xfrm>
              <a:custGeom>
                <a:avLst/>
                <a:gdLst>
                  <a:gd name="T0" fmla="*/ 45 w 49"/>
                  <a:gd name="T1" fmla="*/ 76 h 83"/>
                  <a:gd name="T2" fmla="*/ 24 w 49"/>
                  <a:gd name="T3" fmla="*/ 56 h 83"/>
                  <a:gd name="T4" fmla="*/ 7 w 49"/>
                  <a:gd name="T5" fmla="*/ 31 h 83"/>
                  <a:gd name="T6" fmla="*/ 7 w 49"/>
                  <a:gd name="T7" fmla="*/ 28 h 83"/>
                  <a:gd name="T8" fmla="*/ 11 w 49"/>
                  <a:gd name="T9" fmla="*/ 31 h 83"/>
                  <a:gd name="T10" fmla="*/ 11 w 49"/>
                  <a:gd name="T11" fmla="*/ 38 h 83"/>
                  <a:gd name="T12" fmla="*/ 11 w 49"/>
                  <a:gd name="T13" fmla="*/ 38 h 83"/>
                  <a:gd name="T14" fmla="*/ 14 w 49"/>
                  <a:gd name="T15" fmla="*/ 42 h 83"/>
                  <a:gd name="T16" fmla="*/ 14 w 49"/>
                  <a:gd name="T17" fmla="*/ 45 h 83"/>
                  <a:gd name="T18" fmla="*/ 14 w 49"/>
                  <a:gd name="T19" fmla="*/ 52 h 83"/>
                  <a:gd name="T20" fmla="*/ 18 w 49"/>
                  <a:gd name="T21" fmla="*/ 52 h 83"/>
                  <a:gd name="T22" fmla="*/ 21 w 49"/>
                  <a:gd name="T23" fmla="*/ 52 h 83"/>
                  <a:gd name="T24" fmla="*/ 24 w 49"/>
                  <a:gd name="T25" fmla="*/ 56 h 83"/>
                  <a:gd name="T26" fmla="*/ 24 w 49"/>
                  <a:gd name="T27" fmla="*/ 56 h 83"/>
                  <a:gd name="T28" fmla="*/ 28 w 49"/>
                  <a:gd name="T29" fmla="*/ 52 h 83"/>
                  <a:gd name="T30" fmla="*/ 31 w 49"/>
                  <a:gd name="T31" fmla="*/ 52 h 83"/>
                  <a:gd name="T32" fmla="*/ 35 w 49"/>
                  <a:gd name="T33" fmla="*/ 56 h 83"/>
                  <a:gd name="T34" fmla="*/ 38 w 49"/>
                  <a:gd name="T35" fmla="*/ 56 h 83"/>
                  <a:gd name="T36" fmla="*/ 38 w 49"/>
                  <a:gd name="T37" fmla="*/ 56 h 83"/>
                  <a:gd name="T38" fmla="*/ 42 w 49"/>
                  <a:gd name="T39" fmla="*/ 56 h 83"/>
                  <a:gd name="T40" fmla="*/ 45 w 49"/>
                  <a:gd name="T41" fmla="*/ 52 h 83"/>
                  <a:gd name="T42" fmla="*/ 42 w 49"/>
                  <a:gd name="T43" fmla="*/ 38 h 83"/>
                  <a:gd name="T44" fmla="*/ 24 w 49"/>
                  <a:gd name="T45" fmla="*/ 35 h 83"/>
                  <a:gd name="T46" fmla="*/ 24 w 49"/>
                  <a:gd name="T47" fmla="*/ 38 h 83"/>
                  <a:gd name="T48" fmla="*/ 24 w 49"/>
                  <a:gd name="T49" fmla="*/ 28 h 83"/>
                  <a:gd name="T50" fmla="*/ 21 w 49"/>
                  <a:gd name="T51" fmla="*/ 18 h 83"/>
                  <a:gd name="T52" fmla="*/ 21 w 49"/>
                  <a:gd name="T53" fmla="*/ 21 h 83"/>
                  <a:gd name="T54" fmla="*/ 24 w 49"/>
                  <a:gd name="T55" fmla="*/ 25 h 83"/>
                  <a:gd name="T56" fmla="*/ 24 w 49"/>
                  <a:gd name="T57" fmla="*/ 28 h 83"/>
                  <a:gd name="T58" fmla="*/ 24 w 49"/>
                  <a:gd name="T59" fmla="*/ 28 h 83"/>
                  <a:gd name="T60" fmla="*/ 24 w 49"/>
                  <a:gd name="T61" fmla="*/ 31 h 83"/>
                  <a:gd name="T62" fmla="*/ 24 w 49"/>
                  <a:gd name="T63" fmla="*/ 31 h 83"/>
                  <a:gd name="T64" fmla="*/ 31 w 49"/>
                  <a:gd name="T65" fmla="*/ 35 h 83"/>
                  <a:gd name="T66" fmla="*/ 24 w 49"/>
                  <a:gd name="T67" fmla="*/ 25 h 83"/>
                  <a:gd name="T68" fmla="*/ 7 w 49"/>
                  <a:gd name="T69" fmla="*/ 4 h 83"/>
                  <a:gd name="T70" fmla="*/ 4 w 49"/>
                  <a:gd name="T71" fmla="*/ 14 h 83"/>
                  <a:gd name="T72" fmla="*/ 4 w 49"/>
                  <a:gd name="T73" fmla="*/ 18 h 83"/>
                  <a:gd name="T74" fmla="*/ 4 w 49"/>
                  <a:gd name="T75" fmla="*/ 21 h 83"/>
                  <a:gd name="T76" fmla="*/ 4 w 49"/>
                  <a:gd name="T77" fmla="*/ 21 h 83"/>
                  <a:gd name="T78" fmla="*/ 0 w 49"/>
                  <a:gd name="T79" fmla="*/ 25 h 83"/>
                  <a:gd name="T80" fmla="*/ 4 w 49"/>
                  <a:gd name="T81" fmla="*/ 28 h 83"/>
                  <a:gd name="T82" fmla="*/ 4 w 49"/>
                  <a:gd name="T83" fmla="*/ 31 h 83"/>
                  <a:gd name="T84" fmla="*/ 7 w 49"/>
                  <a:gd name="T85" fmla="*/ 38 h 83"/>
                  <a:gd name="T86" fmla="*/ 7 w 49"/>
                  <a:gd name="T87" fmla="*/ 38 h 83"/>
                  <a:gd name="T88" fmla="*/ 7 w 49"/>
                  <a:gd name="T89" fmla="*/ 45 h 83"/>
                  <a:gd name="T90" fmla="*/ 11 w 49"/>
                  <a:gd name="T91" fmla="*/ 49 h 83"/>
                  <a:gd name="T92" fmla="*/ 11 w 49"/>
                  <a:gd name="T93" fmla="*/ 52 h 83"/>
                  <a:gd name="T94" fmla="*/ 7 w 49"/>
                  <a:gd name="T95" fmla="*/ 52 h 83"/>
                  <a:gd name="T96" fmla="*/ 4 w 49"/>
                  <a:gd name="T97" fmla="*/ 56 h 83"/>
                  <a:gd name="T98" fmla="*/ 4 w 49"/>
                  <a:gd name="T99" fmla="*/ 56 h 83"/>
                  <a:gd name="T100" fmla="*/ 7 w 49"/>
                  <a:gd name="T101" fmla="*/ 59 h 83"/>
                  <a:gd name="T102" fmla="*/ 11 w 49"/>
                  <a:gd name="T103" fmla="*/ 62 h 83"/>
                  <a:gd name="T104" fmla="*/ 11 w 49"/>
                  <a:gd name="T105" fmla="*/ 66 h 83"/>
                  <a:gd name="T106" fmla="*/ 11 w 49"/>
                  <a:gd name="T107" fmla="*/ 69 h 83"/>
                  <a:gd name="T108" fmla="*/ 7 w 49"/>
                  <a:gd name="T109" fmla="*/ 69 h 83"/>
                  <a:gd name="T110" fmla="*/ 7 w 49"/>
                  <a:gd name="T111" fmla="*/ 69 h 83"/>
                  <a:gd name="T112" fmla="*/ 7 w 49"/>
                  <a:gd name="T113" fmla="*/ 73 h 83"/>
                  <a:gd name="T114" fmla="*/ 11 w 49"/>
                  <a:gd name="T115" fmla="*/ 76 h 83"/>
                  <a:gd name="T116" fmla="*/ 11 w 49"/>
                  <a:gd name="T117" fmla="*/ 76 h 83"/>
                  <a:gd name="T118" fmla="*/ 7 w 49"/>
                  <a:gd name="T119" fmla="*/ 80 h 83"/>
                  <a:gd name="T120" fmla="*/ 11 w 49"/>
                  <a:gd name="T121" fmla="*/ 83 h 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9"/>
                  <a:gd name="T184" fmla="*/ 0 h 83"/>
                  <a:gd name="T185" fmla="*/ 49 w 49"/>
                  <a:gd name="T186" fmla="*/ 83 h 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9" h="83">
                    <a:moveTo>
                      <a:pt x="28" y="83"/>
                    </a:moveTo>
                    <a:lnTo>
                      <a:pt x="31" y="83"/>
                    </a:lnTo>
                    <a:lnTo>
                      <a:pt x="35" y="83"/>
                    </a:lnTo>
                    <a:lnTo>
                      <a:pt x="38" y="83"/>
                    </a:lnTo>
                    <a:lnTo>
                      <a:pt x="42" y="83"/>
                    </a:lnTo>
                    <a:lnTo>
                      <a:pt x="42" y="80"/>
                    </a:lnTo>
                    <a:lnTo>
                      <a:pt x="45" y="80"/>
                    </a:lnTo>
                    <a:lnTo>
                      <a:pt x="45" y="76"/>
                    </a:lnTo>
                    <a:lnTo>
                      <a:pt x="45" y="73"/>
                    </a:lnTo>
                    <a:lnTo>
                      <a:pt x="42" y="69"/>
                    </a:lnTo>
                    <a:lnTo>
                      <a:pt x="42" y="66"/>
                    </a:lnTo>
                    <a:lnTo>
                      <a:pt x="42" y="62"/>
                    </a:lnTo>
                    <a:lnTo>
                      <a:pt x="42" y="59"/>
                    </a:lnTo>
                    <a:lnTo>
                      <a:pt x="38" y="56"/>
                    </a:lnTo>
                    <a:lnTo>
                      <a:pt x="35" y="56"/>
                    </a:lnTo>
                    <a:lnTo>
                      <a:pt x="31" y="56"/>
                    </a:lnTo>
                    <a:lnTo>
                      <a:pt x="28" y="56"/>
                    </a:lnTo>
                    <a:lnTo>
                      <a:pt x="24" y="56"/>
                    </a:lnTo>
                    <a:lnTo>
                      <a:pt x="21" y="56"/>
                    </a:lnTo>
                    <a:lnTo>
                      <a:pt x="18" y="56"/>
                    </a:lnTo>
                    <a:lnTo>
                      <a:pt x="18" y="52"/>
                    </a:lnTo>
                    <a:lnTo>
                      <a:pt x="14" y="52"/>
                    </a:lnTo>
                    <a:lnTo>
                      <a:pt x="14" y="49"/>
                    </a:lnTo>
                    <a:lnTo>
                      <a:pt x="11" y="45"/>
                    </a:lnTo>
                    <a:lnTo>
                      <a:pt x="11" y="42"/>
                    </a:lnTo>
                    <a:lnTo>
                      <a:pt x="7" y="35"/>
                    </a:lnTo>
                    <a:lnTo>
                      <a:pt x="7" y="31"/>
                    </a:lnTo>
                    <a:lnTo>
                      <a:pt x="7" y="28"/>
                    </a:lnTo>
                    <a:lnTo>
                      <a:pt x="4" y="28"/>
                    </a:lnTo>
                    <a:lnTo>
                      <a:pt x="7" y="25"/>
                    </a:lnTo>
                    <a:lnTo>
                      <a:pt x="7" y="28"/>
                    </a:lnTo>
                    <a:lnTo>
                      <a:pt x="7" y="31"/>
                    </a:lnTo>
                    <a:lnTo>
                      <a:pt x="11" y="31"/>
                    </a:lnTo>
                    <a:lnTo>
                      <a:pt x="7" y="31"/>
                    </a:lnTo>
                    <a:lnTo>
                      <a:pt x="11" y="35"/>
                    </a:lnTo>
                    <a:lnTo>
                      <a:pt x="7" y="35"/>
                    </a:lnTo>
                    <a:lnTo>
                      <a:pt x="11" y="35"/>
                    </a:lnTo>
                    <a:lnTo>
                      <a:pt x="11" y="38"/>
                    </a:lnTo>
                    <a:lnTo>
                      <a:pt x="11" y="42"/>
                    </a:lnTo>
                    <a:lnTo>
                      <a:pt x="14" y="42"/>
                    </a:lnTo>
                    <a:lnTo>
                      <a:pt x="11" y="42"/>
                    </a:lnTo>
                    <a:lnTo>
                      <a:pt x="11" y="45"/>
                    </a:lnTo>
                    <a:lnTo>
                      <a:pt x="14" y="45"/>
                    </a:lnTo>
                    <a:lnTo>
                      <a:pt x="14" y="49"/>
                    </a:lnTo>
                    <a:lnTo>
                      <a:pt x="18" y="49"/>
                    </a:lnTo>
                    <a:lnTo>
                      <a:pt x="18" y="52"/>
                    </a:lnTo>
                    <a:lnTo>
                      <a:pt x="14" y="52"/>
                    </a:lnTo>
                    <a:lnTo>
                      <a:pt x="18" y="52"/>
                    </a:lnTo>
                    <a:lnTo>
                      <a:pt x="21" y="52"/>
                    </a:lnTo>
                    <a:lnTo>
                      <a:pt x="18" y="52"/>
                    </a:lnTo>
                    <a:lnTo>
                      <a:pt x="21" y="52"/>
                    </a:lnTo>
                    <a:lnTo>
                      <a:pt x="18" y="52"/>
                    </a:lnTo>
                    <a:lnTo>
                      <a:pt x="21" y="52"/>
                    </a:lnTo>
                    <a:lnTo>
                      <a:pt x="24" y="52"/>
                    </a:lnTo>
                    <a:lnTo>
                      <a:pt x="21" y="52"/>
                    </a:lnTo>
                    <a:lnTo>
                      <a:pt x="21" y="56"/>
                    </a:lnTo>
                    <a:lnTo>
                      <a:pt x="24" y="56"/>
                    </a:lnTo>
                    <a:lnTo>
                      <a:pt x="24" y="52"/>
                    </a:lnTo>
                    <a:lnTo>
                      <a:pt x="24" y="56"/>
                    </a:lnTo>
                    <a:lnTo>
                      <a:pt x="28" y="52"/>
                    </a:lnTo>
                    <a:lnTo>
                      <a:pt x="28" y="56"/>
                    </a:lnTo>
                    <a:lnTo>
                      <a:pt x="28" y="52"/>
                    </a:lnTo>
                    <a:lnTo>
                      <a:pt x="31" y="52"/>
                    </a:lnTo>
                    <a:lnTo>
                      <a:pt x="28" y="52"/>
                    </a:lnTo>
                    <a:lnTo>
                      <a:pt x="28" y="56"/>
                    </a:lnTo>
                    <a:lnTo>
                      <a:pt x="31" y="56"/>
                    </a:lnTo>
                    <a:lnTo>
                      <a:pt x="31" y="52"/>
                    </a:lnTo>
                    <a:lnTo>
                      <a:pt x="31" y="56"/>
                    </a:lnTo>
                    <a:lnTo>
                      <a:pt x="35" y="52"/>
                    </a:lnTo>
                    <a:lnTo>
                      <a:pt x="35" y="56"/>
                    </a:lnTo>
                    <a:lnTo>
                      <a:pt x="31" y="56"/>
                    </a:lnTo>
                    <a:lnTo>
                      <a:pt x="35" y="56"/>
                    </a:lnTo>
                    <a:lnTo>
                      <a:pt x="35" y="52"/>
                    </a:lnTo>
                    <a:lnTo>
                      <a:pt x="35" y="56"/>
                    </a:lnTo>
                    <a:lnTo>
                      <a:pt x="38" y="56"/>
                    </a:lnTo>
                    <a:lnTo>
                      <a:pt x="38" y="52"/>
                    </a:lnTo>
                    <a:lnTo>
                      <a:pt x="38" y="56"/>
                    </a:lnTo>
                    <a:lnTo>
                      <a:pt x="38" y="52"/>
                    </a:lnTo>
                    <a:lnTo>
                      <a:pt x="42" y="52"/>
                    </a:lnTo>
                    <a:lnTo>
                      <a:pt x="38" y="52"/>
                    </a:lnTo>
                    <a:lnTo>
                      <a:pt x="38" y="56"/>
                    </a:lnTo>
                    <a:lnTo>
                      <a:pt x="42" y="56"/>
                    </a:lnTo>
                    <a:lnTo>
                      <a:pt x="42" y="52"/>
                    </a:lnTo>
                    <a:lnTo>
                      <a:pt x="42" y="56"/>
                    </a:lnTo>
                    <a:lnTo>
                      <a:pt x="42" y="52"/>
                    </a:lnTo>
                    <a:lnTo>
                      <a:pt x="45" y="52"/>
                    </a:lnTo>
                    <a:lnTo>
                      <a:pt x="49" y="52"/>
                    </a:lnTo>
                    <a:lnTo>
                      <a:pt x="49" y="45"/>
                    </a:lnTo>
                    <a:lnTo>
                      <a:pt x="49" y="42"/>
                    </a:lnTo>
                    <a:lnTo>
                      <a:pt x="49" y="38"/>
                    </a:lnTo>
                    <a:lnTo>
                      <a:pt x="45" y="38"/>
                    </a:lnTo>
                    <a:lnTo>
                      <a:pt x="42" y="38"/>
                    </a:lnTo>
                    <a:lnTo>
                      <a:pt x="38" y="38"/>
                    </a:lnTo>
                    <a:lnTo>
                      <a:pt x="35" y="38"/>
                    </a:lnTo>
                    <a:lnTo>
                      <a:pt x="31" y="38"/>
                    </a:lnTo>
                    <a:lnTo>
                      <a:pt x="28" y="35"/>
                    </a:lnTo>
                    <a:lnTo>
                      <a:pt x="24" y="35"/>
                    </a:lnTo>
                    <a:lnTo>
                      <a:pt x="24" y="38"/>
                    </a:lnTo>
                    <a:lnTo>
                      <a:pt x="24" y="42"/>
                    </a:lnTo>
                    <a:lnTo>
                      <a:pt x="24" y="45"/>
                    </a:lnTo>
                    <a:lnTo>
                      <a:pt x="21" y="42"/>
                    </a:lnTo>
                    <a:lnTo>
                      <a:pt x="24" y="42"/>
                    </a:lnTo>
                    <a:lnTo>
                      <a:pt x="24" y="38"/>
                    </a:lnTo>
                    <a:lnTo>
                      <a:pt x="24" y="35"/>
                    </a:lnTo>
                    <a:lnTo>
                      <a:pt x="24" y="38"/>
                    </a:lnTo>
                    <a:lnTo>
                      <a:pt x="21" y="38"/>
                    </a:lnTo>
                    <a:lnTo>
                      <a:pt x="21" y="42"/>
                    </a:lnTo>
                    <a:lnTo>
                      <a:pt x="21" y="38"/>
                    </a:lnTo>
                    <a:lnTo>
                      <a:pt x="24" y="35"/>
                    </a:lnTo>
                    <a:lnTo>
                      <a:pt x="24" y="31"/>
                    </a:lnTo>
                    <a:lnTo>
                      <a:pt x="24" y="28"/>
                    </a:lnTo>
                    <a:lnTo>
                      <a:pt x="21" y="28"/>
                    </a:lnTo>
                    <a:lnTo>
                      <a:pt x="21" y="25"/>
                    </a:lnTo>
                    <a:lnTo>
                      <a:pt x="21" y="21"/>
                    </a:lnTo>
                    <a:lnTo>
                      <a:pt x="21" y="18"/>
                    </a:lnTo>
                    <a:lnTo>
                      <a:pt x="21" y="21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24" y="25"/>
                    </a:lnTo>
                    <a:lnTo>
                      <a:pt x="24" y="28"/>
                    </a:lnTo>
                    <a:lnTo>
                      <a:pt x="28" y="28"/>
                    </a:lnTo>
                    <a:lnTo>
                      <a:pt x="24" y="28"/>
                    </a:lnTo>
                    <a:lnTo>
                      <a:pt x="24" y="31"/>
                    </a:lnTo>
                    <a:lnTo>
                      <a:pt x="28" y="31"/>
                    </a:lnTo>
                    <a:lnTo>
                      <a:pt x="24" y="31"/>
                    </a:lnTo>
                    <a:lnTo>
                      <a:pt x="28" y="31"/>
                    </a:lnTo>
                    <a:lnTo>
                      <a:pt x="24" y="31"/>
                    </a:lnTo>
                    <a:lnTo>
                      <a:pt x="28" y="31"/>
                    </a:lnTo>
                    <a:lnTo>
                      <a:pt x="28" y="35"/>
                    </a:lnTo>
                    <a:lnTo>
                      <a:pt x="31" y="35"/>
                    </a:lnTo>
                    <a:lnTo>
                      <a:pt x="31" y="31"/>
                    </a:lnTo>
                    <a:lnTo>
                      <a:pt x="28" y="28"/>
                    </a:lnTo>
                    <a:lnTo>
                      <a:pt x="28" y="25"/>
                    </a:lnTo>
                    <a:lnTo>
                      <a:pt x="24" y="25"/>
                    </a:lnTo>
                    <a:lnTo>
                      <a:pt x="24" y="21"/>
                    </a:lnTo>
                    <a:lnTo>
                      <a:pt x="24" y="18"/>
                    </a:lnTo>
                    <a:lnTo>
                      <a:pt x="21" y="14"/>
                    </a:lnTo>
                    <a:lnTo>
                      <a:pt x="21" y="11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0" y="14"/>
                    </a:lnTo>
                    <a:lnTo>
                      <a:pt x="4" y="18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4" y="21"/>
                    </a:lnTo>
                    <a:lnTo>
                      <a:pt x="0" y="21"/>
                    </a:lnTo>
                    <a:lnTo>
                      <a:pt x="4" y="21"/>
                    </a:lnTo>
                    <a:lnTo>
                      <a:pt x="0" y="21"/>
                    </a:lnTo>
                    <a:lnTo>
                      <a:pt x="4" y="25"/>
                    </a:lnTo>
                    <a:lnTo>
                      <a:pt x="0" y="25"/>
                    </a:lnTo>
                    <a:lnTo>
                      <a:pt x="4" y="25"/>
                    </a:lnTo>
                    <a:lnTo>
                      <a:pt x="4" y="28"/>
                    </a:lnTo>
                    <a:lnTo>
                      <a:pt x="4" y="31"/>
                    </a:lnTo>
                    <a:lnTo>
                      <a:pt x="4" y="35"/>
                    </a:lnTo>
                    <a:lnTo>
                      <a:pt x="4" y="31"/>
                    </a:lnTo>
                    <a:lnTo>
                      <a:pt x="4" y="35"/>
                    </a:lnTo>
                    <a:lnTo>
                      <a:pt x="7" y="35"/>
                    </a:lnTo>
                    <a:lnTo>
                      <a:pt x="4" y="35"/>
                    </a:lnTo>
                    <a:lnTo>
                      <a:pt x="7" y="38"/>
                    </a:lnTo>
                    <a:lnTo>
                      <a:pt x="7" y="42"/>
                    </a:lnTo>
                    <a:lnTo>
                      <a:pt x="7" y="38"/>
                    </a:lnTo>
                    <a:lnTo>
                      <a:pt x="7" y="42"/>
                    </a:lnTo>
                    <a:lnTo>
                      <a:pt x="7" y="45"/>
                    </a:lnTo>
                    <a:lnTo>
                      <a:pt x="11" y="45"/>
                    </a:lnTo>
                    <a:lnTo>
                      <a:pt x="7" y="45"/>
                    </a:lnTo>
                    <a:lnTo>
                      <a:pt x="7" y="49"/>
                    </a:lnTo>
                    <a:lnTo>
                      <a:pt x="11" y="49"/>
                    </a:lnTo>
                    <a:lnTo>
                      <a:pt x="7" y="49"/>
                    </a:lnTo>
                    <a:lnTo>
                      <a:pt x="7" y="52"/>
                    </a:lnTo>
                    <a:lnTo>
                      <a:pt x="11" y="52"/>
                    </a:lnTo>
                    <a:lnTo>
                      <a:pt x="7" y="52"/>
                    </a:lnTo>
                    <a:lnTo>
                      <a:pt x="11" y="52"/>
                    </a:lnTo>
                    <a:lnTo>
                      <a:pt x="7" y="52"/>
                    </a:lnTo>
                    <a:lnTo>
                      <a:pt x="7" y="56"/>
                    </a:lnTo>
                    <a:lnTo>
                      <a:pt x="4" y="56"/>
                    </a:lnTo>
                    <a:lnTo>
                      <a:pt x="7" y="56"/>
                    </a:lnTo>
                    <a:lnTo>
                      <a:pt x="4" y="56"/>
                    </a:lnTo>
                    <a:lnTo>
                      <a:pt x="4" y="59"/>
                    </a:lnTo>
                    <a:lnTo>
                      <a:pt x="7" y="59"/>
                    </a:lnTo>
                    <a:lnTo>
                      <a:pt x="11" y="59"/>
                    </a:lnTo>
                    <a:lnTo>
                      <a:pt x="7" y="59"/>
                    </a:lnTo>
                    <a:lnTo>
                      <a:pt x="4" y="59"/>
                    </a:lnTo>
                    <a:lnTo>
                      <a:pt x="4" y="62"/>
                    </a:lnTo>
                    <a:lnTo>
                      <a:pt x="7" y="62"/>
                    </a:lnTo>
                    <a:lnTo>
                      <a:pt x="11" y="62"/>
                    </a:lnTo>
                    <a:lnTo>
                      <a:pt x="7" y="62"/>
                    </a:lnTo>
                    <a:lnTo>
                      <a:pt x="4" y="62"/>
                    </a:lnTo>
                    <a:lnTo>
                      <a:pt x="7" y="62"/>
                    </a:lnTo>
                    <a:lnTo>
                      <a:pt x="7" y="66"/>
                    </a:lnTo>
                    <a:lnTo>
                      <a:pt x="11" y="66"/>
                    </a:lnTo>
                    <a:lnTo>
                      <a:pt x="7" y="66"/>
                    </a:lnTo>
                    <a:lnTo>
                      <a:pt x="4" y="66"/>
                    </a:lnTo>
                    <a:lnTo>
                      <a:pt x="7" y="66"/>
                    </a:lnTo>
                    <a:lnTo>
                      <a:pt x="11" y="66"/>
                    </a:lnTo>
                    <a:lnTo>
                      <a:pt x="11" y="69"/>
                    </a:lnTo>
                    <a:lnTo>
                      <a:pt x="7" y="69"/>
                    </a:lnTo>
                    <a:lnTo>
                      <a:pt x="7" y="66"/>
                    </a:lnTo>
                    <a:lnTo>
                      <a:pt x="7" y="69"/>
                    </a:lnTo>
                    <a:lnTo>
                      <a:pt x="11" y="69"/>
                    </a:lnTo>
                    <a:lnTo>
                      <a:pt x="7" y="69"/>
                    </a:lnTo>
                    <a:lnTo>
                      <a:pt x="7" y="73"/>
                    </a:lnTo>
                    <a:lnTo>
                      <a:pt x="11" y="73"/>
                    </a:lnTo>
                    <a:lnTo>
                      <a:pt x="7" y="73"/>
                    </a:lnTo>
                    <a:lnTo>
                      <a:pt x="11" y="76"/>
                    </a:lnTo>
                    <a:lnTo>
                      <a:pt x="7" y="76"/>
                    </a:lnTo>
                    <a:lnTo>
                      <a:pt x="7" y="73"/>
                    </a:lnTo>
                    <a:lnTo>
                      <a:pt x="7" y="76"/>
                    </a:lnTo>
                    <a:lnTo>
                      <a:pt x="11" y="76"/>
                    </a:lnTo>
                    <a:lnTo>
                      <a:pt x="11" y="80"/>
                    </a:lnTo>
                    <a:lnTo>
                      <a:pt x="11" y="76"/>
                    </a:lnTo>
                    <a:lnTo>
                      <a:pt x="7" y="76"/>
                    </a:lnTo>
                    <a:lnTo>
                      <a:pt x="7" y="80"/>
                    </a:lnTo>
                    <a:lnTo>
                      <a:pt x="11" y="80"/>
                    </a:lnTo>
                    <a:lnTo>
                      <a:pt x="11" y="83"/>
                    </a:lnTo>
                    <a:lnTo>
                      <a:pt x="14" y="83"/>
                    </a:lnTo>
                    <a:lnTo>
                      <a:pt x="18" y="83"/>
                    </a:lnTo>
                    <a:lnTo>
                      <a:pt x="21" y="83"/>
                    </a:lnTo>
                    <a:lnTo>
                      <a:pt x="24" y="83"/>
                    </a:lnTo>
                    <a:lnTo>
                      <a:pt x="28" y="83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33" name="Oval 1939">
                <a:extLst>
                  <a:ext uri="{FF2B5EF4-FFF2-40B4-BE49-F238E27FC236}">
                    <a16:creationId xmlns:a16="http://schemas.microsoft.com/office/drawing/2014/main" id="{0A4DBA2A-AA99-42A2-89FF-434A98307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" y="121"/>
                <a:ext cx="1" cy="1"/>
              </a:xfrm>
              <a:prstGeom prst="ellipse">
                <a:avLst/>
              </a:pr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34" name="Freeform 1940">
                <a:extLst>
                  <a:ext uri="{FF2B5EF4-FFF2-40B4-BE49-F238E27FC236}">
                    <a16:creationId xmlns:a16="http://schemas.microsoft.com/office/drawing/2014/main" id="{92AECAD6-5136-4CCD-8C8B-8B5DD69F9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" y="97"/>
                <a:ext cx="7" cy="24"/>
              </a:xfrm>
              <a:custGeom>
                <a:avLst/>
                <a:gdLst>
                  <a:gd name="T0" fmla="*/ 7 w 7"/>
                  <a:gd name="T1" fmla="*/ 24 h 24"/>
                  <a:gd name="T2" fmla="*/ 7 w 7"/>
                  <a:gd name="T3" fmla="*/ 20 h 24"/>
                  <a:gd name="T4" fmla="*/ 7 w 7"/>
                  <a:gd name="T5" fmla="*/ 20 h 24"/>
                  <a:gd name="T6" fmla="*/ 7 w 7"/>
                  <a:gd name="T7" fmla="*/ 17 h 24"/>
                  <a:gd name="T8" fmla="*/ 7 w 7"/>
                  <a:gd name="T9" fmla="*/ 13 h 24"/>
                  <a:gd name="T10" fmla="*/ 3 w 7"/>
                  <a:gd name="T11" fmla="*/ 6 h 24"/>
                  <a:gd name="T12" fmla="*/ 3 w 7"/>
                  <a:gd name="T13" fmla="*/ 3 h 24"/>
                  <a:gd name="T14" fmla="*/ 3 w 7"/>
                  <a:gd name="T15" fmla="*/ 0 h 24"/>
                  <a:gd name="T16" fmla="*/ 3 w 7"/>
                  <a:gd name="T17" fmla="*/ 0 h 24"/>
                  <a:gd name="T18" fmla="*/ 3 w 7"/>
                  <a:gd name="T19" fmla="*/ 0 h 24"/>
                  <a:gd name="T20" fmla="*/ 3 w 7"/>
                  <a:gd name="T21" fmla="*/ 0 h 24"/>
                  <a:gd name="T22" fmla="*/ 0 w 7"/>
                  <a:gd name="T23" fmla="*/ 0 h 24"/>
                  <a:gd name="T24" fmla="*/ 0 w 7"/>
                  <a:gd name="T25" fmla="*/ 0 h 24"/>
                  <a:gd name="T26" fmla="*/ 0 w 7"/>
                  <a:gd name="T27" fmla="*/ 0 h 24"/>
                  <a:gd name="T28" fmla="*/ 0 w 7"/>
                  <a:gd name="T29" fmla="*/ 0 h 24"/>
                  <a:gd name="T30" fmla="*/ 0 w 7"/>
                  <a:gd name="T31" fmla="*/ 0 h 24"/>
                  <a:gd name="T32" fmla="*/ 0 w 7"/>
                  <a:gd name="T33" fmla="*/ 0 h 24"/>
                  <a:gd name="T34" fmla="*/ 0 w 7"/>
                  <a:gd name="T35" fmla="*/ 3 h 24"/>
                  <a:gd name="T36" fmla="*/ 0 w 7"/>
                  <a:gd name="T37" fmla="*/ 6 h 24"/>
                  <a:gd name="T38" fmla="*/ 0 w 7"/>
                  <a:gd name="T39" fmla="*/ 10 h 24"/>
                  <a:gd name="T40" fmla="*/ 3 w 7"/>
                  <a:gd name="T41" fmla="*/ 10 h 24"/>
                  <a:gd name="T42" fmla="*/ 3 w 7"/>
                  <a:gd name="T43" fmla="*/ 13 h 24"/>
                  <a:gd name="T44" fmla="*/ 3 w 7"/>
                  <a:gd name="T45" fmla="*/ 17 h 24"/>
                  <a:gd name="T46" fmla="*/ 3 w 7"/>
                  <a:gd name="T47" fmla="*/ 20 h 24"/>
                  <a:gd name="T48" fmla="*/ 3 w 7"/>
                  <a:gd name="T49" fmla="*/ 24 h 24"/>
                  <a:gd name="T50" fmla="*/ 7 w 7"/>
                  <a:gd name="T51" fmla="*/ 24 h 24"/>
                  <a:gd name="T52" fmla="*/ 7 w 7"/>
                  <a:gd name="T53" fmla="*/ 24 h 24"/>
                  <a:gd name="T54" fmla="*/ 7 w 7"/>
                  <a:gd name="T55" fmla="*/ 24 h 24"/>
                  <a:gd name="T56" fmla="*/ 7 w 7"/>
                  <a:gd name="T57" fmla="*/ 24 h 2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7"/>
                  <a:gd name="T88" fmla="*/ 0 h 24"/>
                  <a:gd name="T89" fmla="*/ 7 w 7"/>
                  <a:gd name="T90" fmla="*/ 24 h 2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7" h="24">
                    <a:moveTo>
                      <a:pt x="7" y="24"/>
                    </a:moveTo>
                    <a:lnTo>
                      <a:pt x="7" y="20"/>
                    </a:lnTo>
                    <a:lnTo>
                      <a:pt x="7" y="17"/>
                    </a:lnTo>
                    <a:lnTo>
                      <a:pt x="7" y="13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3" y="24"/>
                    </a:lnTo>
                    <a:lnTo>
                      <a:pt x="7" y="24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35" name="Freeform 1941">
                <a:extLst>
                  <a:ext uri="{FF2B5EF4-FFF2-40B4-BE49-F238E27FC236}">
                    <a16:creationId xmlns:a16="http://schemas.microsoft.com/office/drawing/2014/main" id="{1C58A158-F2A2-4BA7-914F-8F21B254A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" y="93"/>
                <a:ext cx="1" cy="24"/>
              </a:xfrm>
              <a:custGeom>
                <a:avLst/>
                <a:gdLst>
                  <a:gd name="T0" fmla="*/ 0 w 1"/>
                  <a:gd name="T1" fmla="*/ 24 h 24"/>
                  <a:gd name="T2" fmla="*/ 0 w 1"/>
                  <a:gd name="T3" fmla="*/ 21 h 24"/>
                  <a:gd name="T4" fmla="*/ 0 w 1"/>
                  <a:gd name="T5" fmla="*/ 14 h 24"/>
                  <a:gd name="T6" fmla="*/ 0 w 1"/>
                  <a:gd name="T7" fmla="*/ 7 h 24"/>
                  <a:gd name="T8" fmla="*/ 0 w 1"/>
                  <a:gd name="T9" fmla="*/ 0 h 24"/>
                  <a:gd name="T10" fmla="*/ 0 w 1"/>
                  <a:gd name="T11" fmla="*/ 4 h 24"/>
                  <a:gd name="T12" fmla="*/ 0 w 1"/>
                  <a:gd name="T13" fmla="*/ 4 h 24"/>
                  <a:gd name="T14" fmla="*/ 0 w 1"/>
                  <a:gd name="T15" fmla="*/ 4 h 24"/>
                  <a:gd name="T16" fmla="*/ 0 w 1"/>
                  <a:gd name="T17" fmla="*/ 4 h 24"/>
                  <a:gd name="T18" fmla="*/ 0 w 1"/>
                  <a:gd name="T19" fmla="*/ 4 h 24"/>
                  <a:gd name="T20" fmla="*/ 0 w 1"/>
                  <a:gd name="T21" fmla="*/ 4 h 24"/>
                  <a:gd name="T22" fmla="*/ 0 w 1"/>
                  <a:gd name="T23" fmla="*/ 7 h 24"/>
                  <a:gd name="T24" fmla="*/ 0 w 1"/>
                  <a:gd name="T25" fmla="*/ 7 h 24"/>
                  <a:gd name="T26" fmla="*/ 0 w 1"/>
                  <a:gd name="T27" fmla="*/ 7 h 24"/>
                  <a:gd name="T28" fmla="*/ 0 w 1"/>
                  <a:gd name="T29" fmla="*/ 7 h 24"/>
                  <a:gd name="T30" fmla="*/ 0 w 1"/>
                  <a:gd name="T31" fmla="*/ 7 h 24"/>
                  <a:gd name="T32" fmla="*/ 0 w 1"/>
                  <a:gd name="T33" fmla="*/ 7 h 24"/>
                  <a:gd name="T34" fmla="*/ 0 w 1"/>
                  <a:gd name="T35" fmla="*/ 17 h 24"/>
                  <a:gd name="T36" fmla="*/ 0 w 1"/>
                  <a:gd name="T37" fmla="*/ 24 h 24"/>
                  <a:gd name="T38" fmla="*/ 0 w 1"/>
                  <a:gd name="T39" fmla="*/ 24 h 24"/>
                  <a:gd name="T40" fmla="*/ 0 w 1"/>
                  <a:gd name="T41" fmla="*/ 24 h 24"/>
                  <a:gd name="T42" fmla="*/ 0 w 1"/>
                  <a:gd name="T43" fmla="*/ 24 h 24"/>
                  <a:gd name="T44" fmla="*/ 0 w 1"/>
                  <a:gd name="T45" fmla="*/ 24 h 2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"/>
                  <a:gd name="T70" fmla="*/ 0 h 24"/>
                  <a:gd name="T71" fmla="*/ 1 w 1"/>
                  <a:gd name="T72" fmla="*/ 24 h 2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" h="24">
                    <a:moveTo>
                      <a:pt x="0" y="24"/>
                    </a:moveTo>
                    <a:lnTo>
                      <a:pt x="0" y="21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7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36" name="Freeform 1942">
                <a:extLst>
                  <a:ext uri="{FF2B5EF4-FFF2-40B4-BE49-F238E27FC236}">
                    <a16:creationId xmlns:a16="http://schemas.microsoft.com/office/drawing/2014/main" id="{11095DB8-E380-4BBD-9711-D5210F55B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" y="79"/>
                <a:ext cx="3" cy="11"/>
              </a:xfrm>
              <a:custGeom>
                <a:avLst/>
                <a:gdLst>
                  <a:gd name="T0" fmla="*/ 3 w 3"/>
                  <a:gd name="T1" fmla="*/ 11 h 11"/>
                  <a:gd name="T2" fmla="*/ 3 w 3"/>
                  <a:gd name="T3" fmla="*/ 11 h 11"/>
                  <a:gd name="T4" fmla="*/ 3 w 3"/>
                  <a:gd name="T5" fmla="*/ 11 h 11"/>
                  <a:gd name="T6" fmla="*/ 3 w 3"/>
                  <a:gd name="T7" fmla="*/ 11 h 11"/>
                  <a:gd name="T8" fmla="*/ 3 w 3"/>
                  <a:gd name="T9" fmla="*/ 11 h 11"/>
                  <a:gd name="T10" fmla="*/ 3 w 3"/>
                  <a:gd name="T11" fmla="*/ 7 h 11"/>
                  <a:gd name="T12" fmla="*/ 3 w 3"/>
                  <a:gd name="T13" fmla="*/ 4 h 11"/>
                  <a:gd name="T14" fmla="*/ 3 w 3"/>
                  <a:gd name="T15" fmla="*/ 4 h 11"/>
                  <a:gd name="T16" fmla="*/ 3 w 3"/>
                  <a:gd name="T17" fmla="*/ 0 h 11"/>
                  <a:gd name="T18" fmla="*/ 3 w 3"/>
                  <a:gd name="T19" fmla="*/ 0 h 11"/>
                  <a:gd name="T20" fmla="*/ 3 w 3"/>
                  <a:gd name="T21" fmla="*/ 0 h 11"/>
                  <a:gd name="T22" fmla="*/ 3 w 3"/>
                  <a:gd name="T23" fmla="*/ 0 h 11"/>
                  <a:gd name="T24" fmla="*/ 3 w 3"/>
                  <a:gd name="T25" fmla="*/ 0 h 11"/>
                  <a:gd name="T26" fmla="*/ 0 w 3"/>
                  <a:gd name="T27" fmla="*/ 0 h 11"/>
                  <a:gd name="T28" fmla="*/ 0 w 3"/>
                  <a:gd name="T29" fmla="*/ 0 h 11"/>
                  <a:gd name="T30" fmla="*/ 0 w 3"/>
                  <a:gd name="T31" fmla="*/ 0 h 11"/>
                  <a:gd name="T32" fmla="*/ 0 w 3"/>
                  <a:gd name="T33" fmla="*/ 0 h 11"/>
                  <a:gd name="T34" fmla="*/ 0 w 3"/>
                  <a:gd name="T35" fmla="*/ 4 h 11"/>
                  <a:gd name="T36" fmla="*/ 0 w 3"/>
                  <a:gd name="T37" fmla="*/ 7 h 11"/>
                  <a:gd name="T38" fmla="*/ 0 w 3"/>
                  <a:gd name="T39" fmla="*/ 7 h 11"/>
                  <a:gd name="T40" fmla="*/ 0 w 3"/>
                  <a:gd name="T41" fmla="*/ 11 h 11"/>
                  <a:gd name="T42" fmla="*/ 0 w 3"/>
                  <a:gd name="T43" fmla="*/ 11 h 11"/>
                  <a:gd name="T44" fmla="*/ 0 w 3"/>
                  <a:gd name="T45" fmla="*/ 11 h 11"/>
                  <a:gd name="T46" fmla="*/ 0 w 3"/>
                  <a:gd name="T47" fmla="*/ 11 h 11"/>
                  <a:gd name="T48" fmla="*/ 3 w 3"/>
                  <a:gd name="T49" fmla="*/ 11 h 1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"/>
                  <a:gd name="T76" fmla="*/ 0 h 11"/>
                  <a:gd name="T77" fmla="*/ 3 w 3"/>
                  <a:gd name="T78" fmla="*/ 11 h 1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" h="11">
                    <a:moveTo>
                      <a:pt x="3" y="11"/>
                    </a:moveTo>
                    <a:lnTo>
                      <a:pt x="3" y="11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37" name="Freeform 1943">
                <a:extLst>
                  <a:ext uri="{FF2B5EF4-FFF2-40B4-BE49-F238E27FC236}">
                    <a16:creationId xmlns:a16="http://schemas.microsoft.com/office/drawing/2014/main" id="{8FA54654-FF9A-4F41-A2BF-04581A7DC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" y="69"/>
                <a:ext cx="21" cy="17"/>
              </a:xfrm>
              <a:custGeom>
                <a:avLst/>
                <a:gdLst>
                  <a:gd name="T0" fmla="*/ 14 w 21"/>
                  <a:gd name="T1" fmla="*/ 17 h 17"/>
                  <a:gd name="T2" fmla="*/ 17 w 21"/>
                  <a:gd name="T3" fmla="*/ 17 h 17"/>
                  <a:gd name="T4" fmla="*/ 17 w 21"/>
                  <a:gd name="T5" fmla="*/ 14 h 17"/>
                  <a:gd name="T6" fmla="*/ 21 w 21"/>
                  <a:gd name="T7" fmla="*/ 10 h 17"/>
                  <a:gd name="T8" fmla="*/ 21 w 21"/>
                  <a:gd name="T9" fmla="*/ 7 h 17"/>
                  <a:gd name="T10" fmla="*/ 21 w 21"/>
                  <a:gd name="T11" fmla="*/ 7 h 17"/>
                  <a:gd name="T12" fmla="*/ 17 w 21"/>
                  <a:gd name="T13" fmla="*/ 7 h 17"/>
                  <a:gd name="T14" fmla="*/ 14 w 21"/>
                  <a:gd name="T15" fmla="*/ 3 h 17"/>
                  <a:gd name="T16" fmla="*/ 14 w 21"/>
                  <a:gd name="T17" fmla="*/ 3 h 17"/>
                  <a:gd name="T18" fmla="*/ 10 w 21"/>
                  <a:gd name="T19" fmla="*/ 3 h 17"/>
                  <a:gd name="T20" fmla="*/ 10 w 21"/>
                  <a:gd name="T21" fmla="*/ 3 h 17"/>
                  <a:gd name="T22" fmla="*/ 10 w 21"/>
                  <a:gd name="T23" fmla="*/ 3 h 17"/>
                  <a:gd name="T24" fmla="*/ 10 w 21"/>
                  <a:gd name="T25" fmla="*/ 3 h 17"/>
                  <a:gd name="T26" fmla="*/ 10 w 21"/>
                  <a:gd name="T27" fmla="*/ 3 h 17"/>
                  <a:gd name="T28" fmla="*/ 14 w 21"/>
                  <a:gd name="T29" fmla="*/ 3 h 17"/>
                  <a:gd name="T30" fmla="*/ 14 w 21"/>
                  <a:gd name="T31" fmla="*/ 0 h 17"/>
                  <a:gd name="T32" fmla="*/ 14 w 21"/>
                  <a:gd name="T33" fmla="*/ 0 h 17"/>
                  <a:gd name="T34" fmla="*/ 14 w 21"/>
                  <a:gd name="T35" fmla="*/ 0 h 17"/>
                  <a:gd name="T36" fmla="*/ 14 w 21"/>
                  <a:gd name="T37" fmla="*/ 0 h 17"/>
                  <a:gd name="T38" fmla="*/ 10 w 21"/>
                  <a:gd name="T39" fmla="*/ 0 h 17"/>
                  <a:gd name="T40" fmla="*/ 10 w 21"/>
                  <a:gd name="T41" fmla="*/ 3 h 17"/>
                  <a:gd name="T42" fmla="*/ 7 w 21"/>
                  <a:gd name="T43" fmla="*/ 3 h 17"/>
                  <a:gd name="T44" fmla="*/ 3 w 21"/>
                  <a:gd name="T45" fmla="*/ 7 h 17"/>
                  <a:gd name="T46" fmla="*/ 3 w 21"/>
                  <a:gd name="T47" fmla="*/ 7 h 17"/>
                  <a:gd name="T48" fmla="*/ 3 w 21"/>
                  <a:gd name="T49" fmla="*/ 7 h 17"/>
                  <a:gd name="T50" fmla="*/ 0 w 21"/>
                  <a:gd name="T51" fmla="*/ 10 h 17"/>
                  <a:gd name="T52" fmla="*/ 0 w 21"/>
                  <a:gd name="T53" fmla="*/ 10 h 17"/>
                  <a:gd name="T54" fmla="*/ 0 w 21"/>
                  <a:gd name="T55" fmla="*/ 14 h 17"/>
                  <a:gd name="T56" fmla="*/ 3 w 21"/>
                  <a:gd name="T57" fmla="*/ 17 h 17"/>
                  <a:gd name="T58" fmla="*/ 7 w 21"/>
                  <a:gd name="T59" fmla="*/ 17 h 17"/>
                  <a:gd name="T60" fmla="*/ 10 w 21"/>
                  <a:gd name="T61" fmla="*/ 17 h 17"/>
                  <a:gd name="T62" fmla="*/ 10 w 21"/>
                  <a:gd name="T63" fmla="*/ 17 h 1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1"/>
                  <a:gd name="T97" fmla="*/ 0 h 17"/>
                  <a:gd name="T98" fmla="*/ 21 w 21"/>
                  <a:gd name="T99" fmla="*/ 17 h 1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1" h="17">
                    <a:moveTo>
                      <a:pt x="14" y="17"/>
                    </a:moveTo>
                    <a:lnTo>
                      <a:pt x="14" y="17"/>
                    </a:lnTo>
                    <a:lnTo>
                      <a:pt x="17" y="17"/>
                    </a:lnTo>
                    <a:lnTo>
                      <a:pt x="17" y="14"/>
                    </a:lnTo>
                    <a:lnTo>
                      <a:pt x="21" y="10"/>
                    </a:lnTo>
                    <a:lnTo>
                      <a:pt x="21" y="7"/>
                    </a:lnTo>
                    <a:lnTo>
                      <a:pt x="17" y="7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0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F2D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38" name="Oval 1944">
                <a:extLst>
                  <a:ext uri="{FF2B5EF4-FFF2-40B4-BE49-F238E27FC236}">
                    <a16:creationId xmlns:a16="http://schemas.microsoft.com/office/drawing/2014/main" id="{B7961D01-85AB-4BE5-ACE5-955996F7E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" y="83"/>
                <a:ext cx="1" cy="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39" name="Freeform 1945">
                <a:extLst>
                  <a:ext uri="{FF2B5EF4-FFF2-40B4-BE49-F238E27FC236}">
                    <a16:creationId xmlns:a16="http://schemas.microsoft.com/office/drawing/2014/main" id="{18F53F2C-CD01-4FF3-971A-B8B9451DD6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" y="76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4 w 7"/>
                  <a:gd name="T3" fmla="*/ 7 h 7"/>
                  <a:gd name="T4" fmla="*/ 7 w 7"/>
                  <a:gd name="T5" fmla="*/ 7 h 7"/>
                  <a:gd name="T6" fmla="*/ 7 w 7"/>
                  <a:gd name="T7" fmla="*/ 7 h 7"/>
                  <a:gd name="T8" fmla="*/ 7 w 7"/>
                  <a:gd name="T9" fmla="*/ 7 h 7"/>
                  <a:gd name="T10" fmla="*/ 7 w 7"/>
                  <a:gd name="T11" fmla="*/ 7 h 7"/>
                  <a:gd name="T12" fmla="*/ 7 w 7"/>
                  <a:gd name="T13" fmla="*/ 3 h 7"/>
                  <a:gd name="T14" fmla="*/ 7 w 7"/>
                  <a:gd name="T15" fmla="*/ 3 h 7"/>
                  <a:gd name="T16" fmla="*/ 7 w 7"/>
                  <a:gd name="T17" fmla="*/ 0 h 7"/>
                  <a:gd name="T18" fmla="*/ 4 w 7"/>
                  <a:gd name="T19" fmla="*/ 0 h 7"/>
                  <a:gd name="T20" fmla="*/ 4 w 7"/>
                  <a:gd name="T21" fmla="*/ 0 h 7"/>
                  <a:gd name="T22" fmla="*/ 4 w 7"/>
                  <a:gd name="T23" fmla="*/ 0 h 7"/>
                  <a:gd name="T24" fmla="*/ 4 w 7"/>
                  <a:gd name="T25" fmla="*/ 0 h 7"/>
                  <a:gd name="T26" fmla="*/ 4 w 7"/>
                  <a:gd name="T27" fmla="*/ 0 h 7"/>
                  <a:gd name="T28" fmla="*/ 0 w 7"/>
                  <a:gd name="T29" fmla="*/ 0 h 7"/>
                  <a:gd name="T30" fmla="*/ 0 w 7"/>
                  <a:gd name="T31" fmla="*/ 0 h 7"/>
                  <a:gd name="T32" fmla="*/ 0 w 7"/>
                  <a:gd name="T33" fmla="*/ 0 h 7"/>
                  <a:gd name="T34" fmla="*/ 0 w 7"/>
                  <a:gd name="T35" fmla="*/ 0 h 7"/>
                  <a:gd name="T36" fmla="*/ 0 w 7"/>
                  <a:gd name="T37" fmla="*/ 3 h 7"/>
                  <a:gd name="T38" fmla="*/ 0 w 7"/>
                  <a:gd name="T39" fmla="*/ 7 h 7"/>
                  <a:gd name="T40" fmla="*/ 0 w 7"/>
                  <a:gd name="T41" fmla="*/ 7 h 7"/>
                  <a:gd name="T42" fmla="*/ 0 w 7"/>
                  <a:gd name="T43" fmla="*/ 7 h 7"/>
                  <a:gd name="T44" fmla="*/ 0 w 7"/>
                  <a:gd name="T45" fmla="*/ 7 h 7"/>
                  <a:gd name="T46" fmla="*/ 4 w 7"/>
                  <a:gd name="T47" fmla="*/ 7 h 7"/>
                  <a:gd name="T48" fmla="*/ 4 w 7"/>
                  <a:gd name="T49" fmla="*/ 7 h 7"/>
                  <a:gd name="T50" fmla="*/ 4 w 7"/>
                  <a:gd name="T51" fmla="*/ 7 h 7"/>
                  <a:gd name="T52" fmla="*/ 4 w 7"/>
                  <a:gd name="T53" fmla="*/ 7 h 7"/>
                  <a:gd name="T54" fmla="*/ 4 w 7"/>
                  <a:gd name="T55" fmla="*/ 7 h 7"/>
                  <a:gd name="T56" fmla="*/ 4 w 7"/>
                  <a:gd name="T57" fmla="*/ 7 h 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7"/>
                  <a:gd name="T88" fmla="*/ 0 h 7"/>
                  <a:gd name="T89" fmla="*/ 7 w 7"/>
                  <a:gd name="T90" fmla="*/ 7 h 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7" h="7">
                    <a:moveTo>
                      <a:pt x="4" y="7"/>
                    </a:moveTo>
                    <a:lnTo>
                      <a:pt x="4" y="7"/>
                    </a:lnTo>
                    <a:lnTo>
                      <a:pt x="7" y="7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40" name="Freeform 1946">
                <a:extLst>
                  <a:ext uri="{FF2B5EF4-FFF2-40B4-BE49-F238E27FC236}">
                    <a16:creationId xmlns:a16="http://schemas.microsoft.com/office/drawing/2014/main" id="{B7524986-E528-4EAB-A99D-54977984B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" y="52"/>
                <a:ext cx="13" cy="24"/>
              </a:xfrm>
              <a:custGeom>
                <a:avLst/>
                <a:gdLst>
                  <a:gd name="T0" fmla="*/ 13 w 13"/>
                  <a:gd name="T1" fmla="*/ 24 h 24"/>
                  <a:gd name="T2" fmla="*/ 13 w 13"/>
                  <a:gd name="T3" fmla="*/ 20 h 24"/>
                  <a:gd name="T4" fmla="*/ 13 w 13"/>
                  <a:gd name="T5" fmla="*/ 14 h 24"/>
                  <a:gd name="T6" fmla="*/ 10 w 13"/>
                  <a:gd name="T7" fmla="*/ 3 h 24"/>
                  <a:gd name="T8" fmla="*/ 10 w 13"/>
                  <a:gd name="T9" fmla="*/ 0 h 24"/>
                  <a:gd name="T10" fmla="*/ 7 w 13"/>
                  <a:gd name="T11" fmla="*/ 3 h 24"/>
                  <a:gd name="T12" fmla="*/ 7 w 13"/>
                  <a:gd name="T13" fmla="*/ 7 h 24"/>
                  <a:gd name="T14" fmla="*/ 3 w 13"/>
                  <a:gd name="T15" fmla="*/ 7 h 24"/>
                  <a:gd name="T16" fmla="*/ 3 w 13"/>
                  <a:gd name="T17" fmla="*/ 10 h 24"/>
                  <a:gd name="T18" fmla="*/ 0 w 13"/>
                  <a:gd name="T19" fmla="*/ 10 h 24"/>
                  <a:gd name="T20" fmla="*/ 0 w 13"/>
                  <a:gd name="T21" fmla="*/ 10 h 24"/>
                  <a:gd name="T22" fmla="*/ 3 w 13"/>
                  <a:gd name="T23" fmla="*/ 10 h 24"/>
                  <a:gd name="T24" fmla="*/ 3 w 13"/>
                  <a:gd name="T25" fmla="*/ 10 h 24"/>
                  <a:gd name="T26" fmla="*/ 0 w 13"/>
                  <a:gd name="T27" fmla="*/ 14 h 24"/>
                  <a:gd name="T28" fmla="*/ 0 w 13"/>
                  <a:gd name="T29" fmla="*/ 14 h 24"/>
                  <a:gd name="T30" fmla="*/ 3 w 13"/>
                  <a:gd name="T31" fmla="*/ 14 h 24"/>
                  <a:gd name="T32" fmla="*/ 3 w 13"/>
                  <a:gd name="T33" fmla="*/ 14 h 24"/>
                  <a:gd name="T34" fmla="*/ 3 w 13"/>
                  <a:gd name="T35" fmla="*/ 14 h 24"/>
                  <a:gd name="T36" fmla="*/ 0 w 13"/>
                  <a:gd name="T37" fmla="*/ 14 h 24"/>
                  <a:gd name="T38" fmla="*/ 0 w 13"/>
                  <a:gd name="T39" fmla="*/ 14 h 24"/>
                  <a:gd name="T40" fmla="*/ 3 w 13"/>
                  <a:gd name="T41" fmla="*/ 14 h 24"/>
                  <a:gd name="T42" fmla="*/ 3 w 13"/>
                  <a:gd name="T43" fmla="*/ 14 h 24"/>
                  <a:gd name="T44" fmla="*/ 7 w 13"/>
                  <a:gd name="T45" fmla="*/ 14 h 24"/>
                  <a:gd name="T46" fmla="*/ 3 w 13"/>
                  <a:gd name="T47" fmla="*/ 17 h 24"/>
                  <a:gd name="T48" fmla="*/ 3 w 13"/>
                  <a:gd name="T49" fmla="*/ 17 h 24"/>
                  <a:gd name="T50" fmla="*/ 3 w 13"/>
                  <a:gd name="T51" fmla="*/ 17 h 24"/>
                  <a:gd name="T52" fmla="*/ 3 w 13"/>
                  <a:gd name="T53" fmla="*/ 17 h 24"/>
                  <a:gd name="T54" fmla="*/ 3 w 13"/>
                  <a:gd name="T55" fmla="*/ 17 h 24"/>
                  <a:gd name="T56" fmla="*/ 7 w 13"/>
                  <a:gd name="T57" fmla="*/ 17 h 24"/>
                  <a:gd name="T58" fmla="*/ 3 w 13"/>
                  <a:gd name="T59" fmla="*/ 17 h 24"/>
                  <a:gd name="T60" fmla="*/ 3 w 13"/>
                  <a:gd name="T61" fmla="*/ 17 h 24"/>
                  <a:gd name="T62" fmla="*/ 3 w 13"/>
                  <a:gd name="T63" fmla="*/ 20 h 24"/>
                  <a:gd name="T64" fmla="*/ 3 w 13"/>
                  <a:gd name="T65" fmla="*/ 20 h 24"/>
                  <a:gd name="T66" fmla="*/ 7 w 13"/>
                  <a:gd name="T67" fmla="*/ 17 h 24"/>
                  <a:gd name="T68" fmla="*/ 7 w 13"/>
                  <a:gd name="T69" fmla="*/ 20 h 24"/>
                  <a:gd name="T70" fmla="*/ 7 w 13"/>
                  <a:gd name="T71" fmla="*/ 20 h 24"/>
                  <a:gd name="T72" fmla="*/ 3 w 13"/>
                  <a:gd name="T73" fmla="*/ 20 h 24"/>
                  <a:gd name="T74" fmla="*/ 3 w 13"/>
                  <a:gd name="T75" fmla="*/ 20 h 24"/>
                  <a:gd name="T76" fmla="*/ 7 w 13"/>
                  <a:gd name="T77" fmla="*/ 20 h 24"/>
                  <a:gd name="T78" fmla="*/ 7 w 13"/>
                  <a:gd name="T79" fmla="*/ 20 h 24"/>
                  <a:gd name="T80" fmla="*/ 3 w 13"/>
                  <a:gd name="T81" fmla="*/ 24 h 24"/>
                  <a:gd name="T82" fmla="*/ 7 w 13"/>
                  <a:gd name="T83" fmla="*/ 24 h 24"/>
                  <a:gd name="T84" fmla="*/ 10 w 13"/>
                  <a:gd name="T85" fmla="*/ 24 h 24"/>
                  <a:gd name="T86" fmla="*/ 10 w 13"/>
                  <a:gd name="T87" fmla="*/ 24 h 24"/>
                  <a:gd name="T88" fmla="*/ 7 w 13"/>
                  <a:gd name="T89" fmla="*/ 24 h 24"/>
                  <a:gd name="T90" fmla="*/ 7 w 13"/>
                  <a:gd name="T91" fmla="*/ 24 h 24"/>
                  <a:gd name="T92" fmla="*/ 7 w 13"/>
                  <a:gd name="T93" fmla="*/ 24 h 24"/>
                  <a:gd name="T94" fmla="*/ 7 w 13"/>
                  <a:gd name="T95" fmla="*/ 24 h 24"/>
                  <a:gd name="T96" fmla="*/ 10 w 13"/>
                  <a:gd name="T97" fmla="*/ 24 h 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3"/>
                  <a:gd name="T148" fmla="*/ 0 h 24"/>
                  <a:gd name="T149" fmla="*/ 13 w 13"/>
                  <a:gd name="T150" fmla="*/ 24 h 2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3" h="24">
                    <a:moveTo>
                      <a:pt x="10" y="24"/>
                    </a:moveTo>
                    <a:lnTo>
                      <a:pt x="10" y="24"/>
                    </a:lnTo>
                    <a:lnTo>
                      <a:pt x="13" y="24"/>
                    </a:lnTo>
                    <a:lnTo>
                      <a:pt x="13" y="20"/>
                    </a:lnTo>
                    <a:lnTo>
                      <a:pt x="13" y="17"/>
                    </a:lnTo>
                    <a:lnTo>
                      <a:pt x="13" y="14"/>
                    </a:lnTo>
                    <a:lnTo>
                      <a:pt x="13" y="10"/>
                    </a:lnTo>
                    <a:lnTo>
                      <a:pt x="13" y="7"/>
                    </a:lnTo>
                    <a:lnTo>
                      <a:pt x="10" y="7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7" y="7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7" y="14"/>
                    </a:lnTo>
                    <a:lnTo>
                      <a:pt x="3" y="17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7" y="17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7" y="20"/>
                    </a:lnTo>
                    <a:lnTo>
                      <a:pt x="7" y="17"/>
                    </a:lnTo>
                    <a:lnTo>
                      <a:pt x="7" y="20"/>
                    </a:lnTo>
                    <a:lnTo>
                      <a:pt x="3" y="20"/>
                    </a:lnTo>
                    <a:lnTo>
                      <a:pt x="7" y="20"/>
                    </a:lnTo>
                    <a:lnTo>
                      <a:pt x="3" y="20"/>
                    </a:lnTo>
                    <a:lnTo>
                      <a:pt x="3" y="24"/>
                    </a:lnTo>
                    <a:lnTo>
                      <a:pt x="7" y="24"/>
                    </a:lnTo>
                    <a:lnTo>
                      <a:pt x="10" y="24"/>
                    </a:lnTo>
                    <a:lnTo>
                      <a:pt x="7" y="24"/>
                    </a:lnTo>
                    <a:lnTo>
                      <a:pt x="10" y="24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41" name="Freeform 1947">
                <a:extLst>
                  <a:ext uri="{FF2B5EF4-FFF2-40B4-BE49-F238E27FC236}">
                    <a16:creationId xmlns:a16="http://schemas.microsoft.com/office/drawing/2014/main" id="{0B7F788C-9964-4709-8D49-A815F8991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" y="35"/>
                <a:ext cx="24" cy="41"/>
              </a:xfrm>
              <a:custGeom>
                <a:avLst/>
                <a:gdLst>
                  <a:gd name="T0" fmla="*/ 24 w 24"/>
                  <a:gd name="T1" fmla="*/ 41 h 41"/>
                  <a:gd name="T2" fmla="*/ 24 w 24"/>
                  <a:gd name="T3" fmla="*/ 41 h 41"/>
                  <a:gd name="T4" fmla="*/ 24 w 24"/>
                  <a:gd name="T5" fmla="*/ 37 h 41"/>
                  <a:gd name="T6" fmla="*/ 24 w 24"/>
                  <a:gd name="T7" fmla="*/ 34 h 41"/>
                  <a:gd name="T8" fmla="*/ 21 w 24"/>
                  <a:gd name="T9" fmla="*/ 31 h 41"/>
                  <a:gd name="T10" fmla="*/ 17 w 24"/>
                  <a:gd name="T11" fmla="*/ 24 h 41"/>
                  <a:gd name="T12" fmla="*/ 17 w 24"/>
                  <a:gd name="T13" fmla="*/ 20 h 41"/>
                  <a:gd name="T14" fmla="*/ 14 w 24"/>
                  <a:gd name="T15" fmla="*/ 13 h 41"/>
                  <a:gd name="T16" fmla="*/ 10 w 24"/>
                  <a:gd name="T17" fmla="*/ 10 h 41"/>
                  <a:gd name="T18" fmla="*/ 7 w 24"/>
                  <a:gd name="T19" fmla="*/ 3 h 41"/>
                  <a:gd name="T20" fmla="*/ 4 w 24"/>
                  <a:gd name="T21" fmla="*/ 0 h 41"/>
                  <a:gd name="T22" fmla="*/ 4 w 24"/>
                  <a:gd name="T23" fmla="*/ 0 h 41"/>
                  <a:gd name="T24" fmla="*/ 4 w 24"/>
                  <a:gd name="T25" fmla="*/ 0 h 41"/>
                  <a:gd name="T26" fmla="*/ 4 w 24"/>
                  <a:gd name="T27" fmla="*/ 0 h 41"/>
                  <a:gd name="T28" fmla="*/ 0 w 24"/>
                  <a:gd name="T29" fmla="*/ 3 h 41"/>
                  <a:gd name="T30" fmla="*/ 0 w 24"/>
                  <a:gd name="T31" fmla="*/ 3 h 41"/>
                  <a:gd name="T32" fmla="*/ 0 w 24"/>
                  <a:gd name="T33" fmla="*/ 6 h 41"/>
                  <a:gd name="T34" fmla="*/ 4 w 24"/>
                  <a:gd name="T35" fmla="*/ 10 h 41"/>
                  <a:gd name="T36" fmla="*/ 4 w 24"/>
                  <a:gd name="T37" fmla="*/ 13 h 41"/>
                  <a:gd name="T38" fmla="*/ 7 w 24"/>
                  <a:gd name="T39" fmla="*/ 17 h 41"/>
                  <a:gd name="T40" fmla="*/ 7 w 24"/>
                  <a:gd name="T41" fmla="*/ 17 h 41"/>
                  <a:gd name="T42" fmla="*/ 10 w 24"/>
                  <a:gd name="T43" fmla="*/ 20 h 41"/>
                  <a:gd name="T44" fmla="*/ 10 w 24"/>
                  <a:gd name="T45" fmla="*/ 24 h 41"/>
                  <a:gd name="T46" fmla="*/ 10 w 24"/>
                  <a:gd name="T47" fmla="*/ 27 h 41"/>
                  <a:gd name="T48" fmla="*/ 14 w 24"/>
                  <a:gd name="T49" fmla="*/ 31 h 41"/>
                  <a:gd name="T50" fmla="*/ 17 w 24"/>
                  <a:gd name="T51" fmla="*/ 31 h 41"/>
                  <a:gd name="T52" fmla="*/ 17 w 24"/>
                  <a:gd name="T53" fmla="*/ 31 h 41"/>
                  <a:gd name="T54" fmla="*/ 17 w 24"/>
                  <a:gd name="T55" fmla="*/ 31 h 41"/>
                  <a:gd name="T56" fmla="*/ 17 w 24"/>
                  <a:gd name="T57" fmla="*/ 34 h 41"/>
                  <a:gd name="T58" fmla="*/ 17 w 24"/>
                  <a:gd name="T59" fmla="*/ 37 h 41"/>
                  <a:gd name="T60" fmla="*/ 17 w 24"/>
                  <a:gd name="T61" fmla="*/ 41 h 41"/>
                  <a:gd name="T62" fmla="*/ 21 w 24"/>
                  <a:gd name="T63" fmla="*/ 41 h 41"/>
                  <a:gd name="T64" fmla="*/ 21 w 24"/>
                  <a:gd name="T65" fmla="*/ 41 h 41"/>
                  <a:gd name="T66" fmla="*/ 21 w 24"/>
                  <a:gd name="T67" fmla="*/ 41 h 41"/>
                  <a:gd name="T68" fmla="*/ 24 w 24"/>
                  <a:gd name="T69" fmla="*/ 41 h 41"/>
                  <a:gd name="T70" fmla="*/ 24 w 24"/>
                  <a:gd name="T71" fmla="*/ 41 h 4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4"/>
                  <a:gd name="T109" fmla="*/ 0 h 41"/>
                  <a:gd name="T110" fmla="*/ 24 w 24"/>
                  <a:gd name="T111" fmla="*/ 41 h 4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4" h="41">
                    <a:moveTo>
                      <a:pt x="24" y="41"/>
                    </a:moveTo>
                    <a:lnTo>
                      <a:pt x="24" y="41"/>
                    </a:lnTo>
                    <a:lnTo>
                      <a:pt x="24" y="37"/>
                    </a:lnTo>
                    <a:lnTo>
                      <a:pt x="24" y="34"/>
                    </a:lnTo>
                    <a:lnTo>
                      <a:pt x="21" y="31"/>
                    </a:lnTo>
                    <a:lnTo>
                      <a:pt x="21" y="27"/>
                    </a:lnTo>
                    <a:lnTo>
                      <a:pt x="17" y="24"/>
                    </a:lnTo>
                    <a:lnTo>
                      <a:pt x="17" y="20"/>
                    </a:lnTo>
                    <a:lnTo>
                      <a:pt x="14" y="17"/>
                    </a:lnTo>
                    <a:lnTo>
                      <a:pt x="14" y="13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7" y="6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4" y="10"/>
                    </a:lnTo>
                    <a:lnTo>
                      <a:pt x="4" y="13"/>
                    </a:lnTo>
                    <a:lnTo>
                      <a:pt x="7" y="13"/>
                    </a:lnTo>
                    <a:lnTo>
                      <a:pt x="7" y="17"/>
                    </a:lnTo>
                    <a:lnTo>
                      <a:pt x="7" y="20"/>
                    </a:lnTo>
                    <a:lnTo>
                      <a:pt x="10" y="20"/>
                    </a:lnTo>
                    <a:lnTo>
                      <a:pt x="10" y="24"/>
                    </a:lnTo>
                    <a:lnTo>
                      <a:pt x="10" y="27"/>
                    </a:lnTo>
                    <a:lnTo>
                      <a:pt x="14" y="27"/>
                    </a:lnTo>
                    <a:lnTo>
                      <a:pt x="14" y="31"/>
                    </a:lnTo>
                    <a:lnTo>
                      <a:pt x="17" y="31"/>
                    </a:lnTo>
                    <a:lnTo>
                      <a:pt x="17" y="34"/>
                    </a:lnTo>
                    <a:lnTo>
                      <a:pt x="17" y="37"/>
                    </a:lnTo>
                    <a:lnTo>
                      <a:pt x="17" y="41"/>
                    </a:lnTo>
                    <a:lnTo>
                      <a:pt x="21" y="41"/>
                    </a:lnTo>
                    <a:lnTo>
                      <a:pt x="24" y="41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42" name="Freeform 1948">
                <a:extLst>
                  <a:ext uri="{FF2B5EF4-FFF2-40B4-BE49-F238E27FC236}">
                    <a16:creationId xmlns:a16="http://schemas.microsoft.com/office/drawing/2014/main" id="{B09DC2F8-53E0-4162-AF1B-4FC035C7D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" y="48"/>
                <a:ext cx="14" cy="28"/>
              </a:xfrm>
              <a:custGeom>
                <a:avLst/>
                <a:gdLst>
                  <a:gd name="T0" fmla="*/ 14 w 14"/>
                  <a:gd name="T1" fmla="*/ 28 h 28"/>
                  <a:gd name="T2" fmla="*/ 14 w 14"/>
                  <a:gd name="T3" fmla="*/ 24 h 28"/>
                  <a:gd name="T4" fmla="*/ 14 w 14"/>
                  <a:gd name="T5" fmla="*/ 21 h 28"/>
                  <a:gd name="T6" fmla="*/ 10 w 14"/>
                  <a:gd name="T7" fmla="*/ 18 h 28"/>
                  <a:gd name="T8" fmla="*/ 10 w 14"/>
                  <a:gd name="T9" fmla="*/ 14 h 28"/>
                  <a:gd name="T10" fmla="*/ 10 w 14"/>
                  <a:gd name="T11" fmla="*/ 11 h 28"/>
                  <a:gd name="T12" fmla="*/ 7 w 14"/>
                  <a:gd name="T13" fmla="*/ 7 h 28"/>
                  <a:gd name="T14" fmla="*/ 7 w 14"/>
                  <a:gd name="T15" fmla="*/ 4 h 28"/>
                  <a:gd name="T16" fmla="*/ 3 w 14"/>
                  <a:gd name="T17" fmla="*/ 4 h 28"/>
                  <a:gd name="T18" fmla="*/ 3 w 14"/>
                  <a:gd name="T19" fmla="*/ 0 h 28"/>
                  <a:gd name="T20" fmla="*/ 3 w 14"/>
                  <a:gd name="T21" fmla="*/ 0 h 28"/>
                  <a:gd name="T22" fmla="*/ 3 w 14"/>
                  <a:gd name="T23" fmla="*/ 0 h 28"/>
                  <a:gd name="T24" fmla="*/ 3 w 14"/>
                  <a:gd name="T25" fmla="*/ 0 h 28"/>
                  <a:gd name="T26" fmla="*/ 3 w 14"/>
                  <a:gd name="T27" fmla="*/ 0 h 28"/>
                  <a:gd name="T28" fmla="*/ 0 w 14"/>
                  <a:gd name="T29" fmla="*/ 0 h 28"/>
                  <a:gd name="T30" fmla="*/ 0 w 14"/>
                  <a:gd name="T31" fmla="*/ 0 h 28"/>
                  <a:gd name="T32" fmla="*/ 0 w 14"/>
                  <a:gd name="T33" fmla="*/ 0 h 28"/>
                  <a:gd name="T34" fmla="*/ 0 w 14"/>
                  <a:gd name="T35" fmla="*/ 4 h 28"/>
                  <a:gd name="T36" fmla="*/ 3 w 14"/>
                  <a:gd name="T37" fmla="*/ 4 h 28"/>
                  <a:gd name="T38" fmla="*/ 3 w 14"/>
                  <a:gd name="T39" fmla="*/ 7 h 28"/>
                  <a:gd name="T40" fmla="*/ 3 w 14"/>
                  <a:gd name="T41" fmla="*/ 7 h 28"/>
                  <a:gd name="T42" fmla="*/ 3 w 14"/>
                  <a:gd name="T43" fmla="*/ 11 h 28"/>
                  <a:gd name="T44" fmla="*/ 7 w 14"/>
                  <a:gd name="T45" fmla="*/ 11 h 28"/>
                  <a:gd name="T46" fmla="*/ 7 w 14"/>
                  <a:gd name="T47" fmla="*/ 14 h 28"/>
                  <a:gd name="T48" fmla="*/ 7 w 14"/>
                  <a:gd name="T49" fmla="*/ 14 h 28"/>
                  <a:gd name="T50" fmla="*/ 10 w 14"/>
                  <a:gd name="T51" fmla="*/ 18 h 28"/>
                  <a:gd name="T52" fmla="*/ 10 w 14"/>
                  <a:gd name="T53" fmla="*/ 18 h 28"/>
                  <a:gd name="T54" fmla="*/ 10 w 14"/>
                  <a:gd name="T55" fmla="*/ 21 h 28"/>
                  <a:gd name="T56" fmla="*/ 10 w 14"/>
                  <a:gd name="T57" fmla="*/ 21 h 28"/>
                  <a:gd name="T58" fmla="*/ 10 w 14"/>
                  <a:gd name="T59" fmla="*/ 24 h 28"/>
                  <a:gd name="T60" fmla="*/ 10 w 14"/>
                  <a:gd name="T61" fmla="*/ 24 h 28"/>
                  <a:gd name="T62" fmla="*/ 14 w 14"/>
                  <a:gd name="T63" fmla="*/ 28 h 28"/>
                  <a:gd name="T64" fmla="*/ 14 w 14"/>
                  <a:gd name="T65" fmla="*/ 28 h 28"/>
                  <a:gd name="T66" fmla="*/ 14 w 14"/>
                  <a:gd name="T67" fmla="*/ 28 h 28"/>
                  <a:gd name="T68" fmla="*/ 14 w 14"/>
                  <a:gd name="T69" fmla="*/ 28 h 28"/>
                  <a:gd name="T70" fmla="*/ 14 w 14"/>
                  <a:gd name="T71" fmla="*/ 28 h 28"/>
                  <a:gd name="T72" fmla="*/ 14 w 14"/>
                  <a:gd name="T73" fmla="*/ 28 h 2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4"/>
                  <a:gd name="T112" fmla="*/ 0 h 28"/>
                  <a:gd name="T113" fmla="*/ 14 w 14"/>
                  <a:gd name="T114" fmla="*/ 28 h 2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4" h="28">
                    <a:moveTo>
                      <a:pt x="14" y="28"/>
                    </a:moveTo>
                    <a:lnTo>
                      <a:pt x="14" y="24"/>
                    </a:lnTo>
                    <a:lnTo>
                      <a:pt x="14" y="21"/>
                    </a:lnTo>
                    <a:lnTo>
                      <a:pt x="10" y="18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10" y="18"/>
                    </a:lnTo>
                    <a:lnTo>
                      <a:pt x="10" y="21"/>
                    </a:lnTo>
                    <a:lnTo>
                      <a:pt x="10" y="24"/>
                    </a:lnTo>
                    <a:lnTo>
                      <a:pt x="14" y="28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43" name="Freeform 1949">
                <a:extLst>
                  <a:ext uri="{FF2B5EF4-FFF2-40B4-BE49-F238E27FC236}">
                    <a16:creationId xmlns:a16="http://schemas.microsoft.com/office/drawing/2014/main" id="{77F8B833-70E1-4DD6-9A51-CC4D3B1AA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" y="48"/>
                <a:ext cx="14" cy="28"/>
              </a:xfrm>
              <a:custGeom>
                <a:avLst/>
                <a:gdLst>
                  <a:gd name="T0" fmla="*/ 14 w 14"/>
                  <a:gd name="T1" fmla="*/ 28 h 28"/>
                  <a:gd name="T2" fmla="*/ 14 w 14"/>
                  <a:gd name="T3" fmla="*/ 28 h 28"/>
                  <a:gd name="T4" fmla="*/ 14 w 14"/>
                  <a:gd name="T5" fmla="*/ 28 h 28"/>
                  <a:gd name="T6" fmla="*/ 14 w 14"/>
                  <a:gd name="T7" fmla="*/ 28 h 28"/>
                  <a:gd name="T8" fmla="*/ 14 w 14"/>
                  <a:gd name="T9" fmla="*/ 28 h 28"/>
                  <a:gd name="T10" fmla="*/ 14 w 14"/>
                  <a:gd name="T11" fmla="*/ 28 h 28"/>
                  <a:gd name="T12" fmla="*/ 14 w 14"/>
                  <a:gd name="T13" fmla="*/ 28 h 28"/>
                  <a:gd name="T14" fmla="*/ 14 w 14"/>
                  <a:gd name="T15" fmla="*/ 24 h 28"/>
                  <a:gd name="T16" fmla="*/ 14 w 14"/>
                  <a:gd name="T17" fmla="*/ 24 h 28"/>
                  <a:gd name="T18" fmla="*/ 11 w 14"/>
                  <a:gd name="T19" fmla="*/ 21 h 28"/>
                  <a:gd name="T20" fmla="*/ 11 w 14"/>
                  <a:gd name="T21" fmla="*/ 18 h 28"/>
                  <a:gd name="T22" fmla="*/ 11 w 14"/>
                  <a:gd name="T23" fmla="*/ 14 h 28"/>
                  <a:gd name="T24" fmla="*/ 7 w 14"/>
                  <a:gd name="T25" fmla="*/ 7 h 28"/>
                  <a:gd name="T26" fmla="*/ 7 w 14"/>
                  <a:gd name="T27" fmla="*/ 7 h 28"/>
                  <a:gd name="T28" fmla="*/ 7 w 14"/>
                  <a:gd name="T29" fmla="*/ 7 h 28"/>
                  <a:gd name="T30" fmla="*/ 7 w 14"/>
                  <a:gd name="T31" fmla="*/ 7 h 28"/>
                  <a:gd name="T32" fmla="*/ 7 w 14"/>
                  <a:gd name="T33" fmla="*/ 7 h 28"/>
                  <a:gd name="T34" fmla="*/ 7 w 14"/>
                  <a:gd name="T35" fmla="*/ 4 h 28"/>
                  <a:gd name="T36" fmla="*/ 4 w 14"/>
                  <a:gd name="T37" fmla="*/ 4 h 28"/>
                  <a:gd name="T38" fmla="*/ 4 w 14"/>
                  <a:gd name="T39" fmla="*/ 4 h 28"/>
                  <a:gd name="T40" fmla="*/ 4 w 14"/>
                  <a:gd name="T41" fmla="*/ 4 h 28"/>
                  <a:gd name="T42" fmla="*/ 4 w 14"/>
                  <a:gd name="T43" fmla="*/ 4 h 28"/>
                  <a:gd name="T44" fmla="*/ 4 w 14"/>
                  <a:gd name="T45" fmla="*/ 0 h 28"/>
                  <a:gd name="T46" fmla="*/ 4 w 14"/>
                  <a:gd name="T47" fmla="*/ 0 h 28"/>
                  <a:gd name="T48" fmla="*/ 4 w 14"/>
                  <a:gd name="T49" fmla="*/ 0 h 28"/>
                  <a:gd name="T50" fmla="*/ 4 w 14"/>
                  <a:gd name="T51" fmla="*/ 0 h 28"/>
                  <a:gd name="T52" fmla="*/ 4 w 14"/>
                  <a:gd name="T53" fmla="*/ 0 h 28"/>
                  <a:gd name="T54" fmla="*/ 4 w 14"/>
                  <a:gd name="T55" fmla="*/ 0 h 28"/>
                  <a:gd name="T56" fmla="*/ 4 w 14"/>
                  <a:gd name="T57" fmla="*/ 0 h 28"/>
                  <a:gd name="T58" fmla="*/ 4 w 14"/>
                  <a:gd name="T59" fmla="*/ 0 h 28"/>
                  <a:gd name="T60" fmla="*/ 4 w 14"/>
                  <a:gd name="T61" fmla="*/ 0 h 28"/>
                  <a:gd name="T62" fmla="*/ 4 w 14"/>
                  <a:gd name="T63" fmla="*/ 0 h 28"/>
                  <a:gd name="T64" fmla="*/ 0 w 14"/>
                  <a:gd name="T65" fmla="*/ 0 h 28"/>
                  <a:gd name="T66" fmla="*/ 4 w 14"/>
                  <a:gd name="T67" fmla="*/ 0 h 28"/>
                  <a:gd name="T68" fmla="*/ 4 w 14"/>
                  <a:gd name="T69" fmla="*/ 0 h 28"/>
                  <a:gd name="T70" fmla="*/ 4 w 14"/>
                  <a:gd name="T71" fmla="*/ 0 h 28"/>
                  <a:gd name="T72" fmla="*/ 4 w 14"/>
                  <a:gd name="T73" fmla="*/ 0 h 28"/>
                  <a:gd name="T74" fmla="*/ 4 w 14"/>
                  <a:gd name="T75" fmla="*/ 4 h 28"/>
                  <a:gd name="T76" fmla="*/ 4 w 14"/>
                  <a:gd name="T77" fmla="*/ 7 h 28"/>
                  <a:gd name="T78" fmla="*/ 7 w 14"/>
                  <a:gd name="T79" fmla="*/ 11 h 28"/>
                  <a:gd name="T80" fmla="*/ 7 w 14"/>
                  <a:gd name="T81" fmla="*/ 14 h 28"/>
                  <a:gd name="T82" fmla="*/ 11 w 14"/>
                  <a:gd name="T83" fmla="*/ 18 h 28"/>
                  <a:gd name="T84" fmla="*/ 11 w 14"/>
                  <a:gd name="T85" fmla="*/ 21 h 28"/>
                  <a:gd name="T86" fmla="*/ 11 w 14"/>
                  <a:gd name="T87" fmla="*/ 24 h 28"/>
                  <a:gd name="T88" fmla="*/ 14 w 14"/>
                  <a:gd name="T89" fmla="*/ 28 h 28"/>
                  <a:gd name="T90" fmla="*/ 14 w 14"/>
                  <a:gd name="T91" fmla="*/ 28 h 28"/>
                  <a:gd name="T92" fmla="*/ 14 w 14"/>
                  <a:gd name="T93" fmla="*/ 28 h 28"/>
                  <a:gd name="T94" fmla="*/ 14 w 14"/>
                  <a:gd name="T95" fmla="*/ 28 h 28"/>
                  <a:gd name="T96" fmla="*/ 14 w 14"/>
                  <a:gd name="T97" fmla="*/ 28 h 2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4"/>
                  <a:gd name="T148" fmla="*/ 0 h 28"/>
                  <a:gd name="T149" fmla="*/ 14 w 14"/>
                  <a:gd name="T150" fmla="*/ 28 h 2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4" h="28">
                    <a:moveTo>
                      <a:pt x="14" y="28"/>
                    </a:moveTo>
                    <a:lnTo>
                      <a:pt x="14" y="28"/>
                    </a:lnTo>
                    <a:lnTo>
                      <a:pt x="14" y="24"/>
                    </a:lnTo>
                    <a:lnTo>
                      <a:pt x="11" y="21"/>
                    </a:lnTo>
                    <a:lnTo>
                      <a:pt x="11" y="18"/>
                    </a:lnTo>
                    <a:lnTo>
                      <a:pt x="11" y="14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11" y="18"/>
                    </a:lnTo>
                    <a:lnTo>
                      <a:pt x="11" y="21"/>
                    </a:lnTo>
                    <a:lnTo>
                      <a:pt x="11" y="24"/>
                    </a:lnTo>
                    <a:lnTo>
                      <a:pt x="14" y="28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44" name="Freeform 1950">
                <a:extLst>
                  <a:ext uri="{FF2B5EF4-FFF2-40B4-BE49-F238E27FC236}">
                    <a16:creationId xmlns:a16="http://schemas.microsoft.com/office/drawing/2014/main" id="{101A5D13-E0E1-48E7-8E04-F693C26BC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" y="62"/>
                <a:ext cx="14" cy="10"/>
              </a:xfrm>
              <a:custGeom>
                <a:avLst/>
                <a:gdLst>
                  <a:gd name="T0" fmla="*/ 7 w 14"/>
                  <a:gd name="T1" fmla="*/ 10 h 10"/>
                  <a:gd name="T2" fmla="*/ 7 w 14"/>
                  <a:gd name="T3" fmla="*/ 10 h 10"/>
                  <a:gd name="T4" fmla="*/ 7 w 14"/>
                  <a:gd name="T5" fmla="*/ 10 h 10"/>
                  <a:gd name="T6" fmla="*/ 10 w 14"/>
                  <a:gd name="T7" fmla="*/ 7 h 10"/>
                  <a:gd name="T8" fmla="*/ 10 w 14"/>
                  <a:gd name="T9" fmla="*/ 7 h 10"/>
                  <a:gd name="T10" fmla="*/ 10 w 14"/>
                  <a:gd name="T11" fmla="*/ 7 h 10"/>
                  <a:gd name="T12" fmla="*/ 14 w 14"/>
                  <a:gd name="T13" fmla="*/ 7 h 10"/>
                  <a:gd name="T14" fmla="*/ 14 w 14"/>
                  <a:gd name="T15" fmla="*/ 4 h 10"/>
                  <a:gd name="T16" fmla="*/ 14 w 14"/>
                  <a:gd name="T17" fmla="*/ 4 h 10"/>
                  <a:gd name="T18" fmla="*/ 14 w 14"/>
                  <a:gd name="T19" fmla="*/ 4 h 10"/>
                  <a:gd name="T20" fmla="*/ 14 w 14"/>
                  <a:gd name="T21" fmla="*/ 4 h 10"/>
                  <a:gd name="T22" fmla="*/ 14 w 14"/>
                  <a:gd name="T23" fmla="*/ 0 h 10"/>
                  <a:gd name="T24" fmla="*/ 10 w 14"/>
                  <a:gd name="T25" fmla="*/ 0 h 10"/>
                  <a:gd name="T26" fmla="*/ 10 w 14"/>
                  <a:gd name="T27" fmla="*/ 0 h 10"/>
                  <a:gd name="T28" fmla="*/ 10 w 14"/>
                  <a:gd name="T29" fmla="*/ 4 h 10"/>
                  <a:gd name="T30" fmla="*/ 7 w 14"/>
                  <a:gd name="T31" fmla="*/ 4 h 10"/>
                  <a:gd name="T32" fmla="*/ 7 w 14"/>
                  <a:gd name="T33" fmla="*/ 4 h 10"/>
                  <a:gd name="T34" fmla="*/ 3 w 14"/>
                  <a:gd name="T35" fmla="*/ 7 h 10"/>
                  <a:gd name="T36" fmla="*/ 3 w 14"/>
                  <a:gd name="T37" fmla="*/ 7 h 10"/>
                  <a:gd name="T38" fmla="*/ 3 w 14"/>
                  <a:gd name="T39" fmla="*/ 10 h 10"/>
                  <a:gd name="T40" fmla="*/ 0 w 14"/>
                  <a:gd name="T41" fmla="*/ 10 h 10"/>
                  <a:gd name="T42" fmla="*/ 0 w 14"/>
                  <a:gd name="T43" fmla="*/ 10 h 10"/>
                  <a:gd name="T44" fmla="*/ 0 w 14"/>
                  <a:gd name="T45" fmla="*/ 10 h 10"/>
                  <a:gd name="T46" fmla="*/ 0 w 14"/>
                  <a:gd name="T47" fmla="*/ 10 h 10"/>
                  <a:gd name="T48" fmla="*/ 0 w 14"/>
                  <a:gd name="T49" fmla="*/ 10 h 10"/>
                  <a:gd name="T50" fmla="*/ 3 w 14"/>
                  <a:gd name="T51" fmla="*/ 10 h 10"/>
                  <a:gd name="T52" fmla="*/ 3 w 14"/>
                  <a:gd name="T53" fmla="*/ 10 h 10"/>
                  <a:gd name="T54" fmla="*/ 3 w 14"/>
                  <a:gd name="T55" fmla="*/ 10 h 10"/>
                  <a:gd name="T56" fmla="*/ 3 w 14"/>
                  <a:gd name="T57" fmla="*/ 10 h 10"/>
                  <a:gd name="T58" fmla="*/ 7 w 14"/>
                  <a:gd name="T59" fmla="*/ 10 h 10"/>
                  <a:gd name="T60" fmla="*/ 7 w 14"/>
                  <a:gd name="T61" fmla="*/ 10 h 10"/>
                  <a:gd name="T62" fmla="*/ 7 w 14"/>
                  <a:gd name="T63" fmla="*/ 10 h 1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4"/>
                  <a:gd name="T97" fmla="*/ 0 h 10"/>
                  <a:gd name="T98" fmla="*/ 14 w 14"/>
                  <a:gd name="T99" fmla="*/ 10 h 1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4" h="10">
                    <a:moveTo>
                      <a:pt x="7" y="10"/>
                    </a:moveTo>
                    <a:lnTo>
                      <a:pt x="7" y="10"/>
                    </a:lnTo>
                    <a:lnTo>
                      <a:pt x="10" y="7"/>
                    </a:lnTo>
                    <a:lnTo>
                      <a:pt x="14" y="7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66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45" name="Freeform 1951">
                <a:extLst>
                  <a:ext uri="{FF2B5EF4-FFF2-40B4-BE49-F238E27FC236}">
                    <a16:creationId xmlns:a16="http://schemas.microsoft.com/office/drawing/2014/main" id="{13788CC0-EBAF-4CDD-BF02-9A9F82CF77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" y="62"/>
                <a:ext cx="10" cy="7"/>
              </a:xfrm>
              <a:custGeom>
                <a:avLst/>
                <a:gdLst>
                  <a:gd name="T0" fmla="*/ 3 w 10"/>
                  <a:gd name="T1" fmla="*/ 7 h 7"/>
                  <a:gd name="T2" fmla="*/ 3 w 10"/>
                  <a:gd name="T3" fmla="*/ 7 h 7"/>
                  <a:gd name="T4" fmla="*/ 3 w 10"/>
                  <a:gd name="T5" fmla="*/ 7 h 7"/>
                  <a:gd name="T6" fmla="*/ 7 w 10"/>
                  <a:gd name="T7" fmla="*/ 4 h 7"/>
                  <a:gd name="T8" fmla="*/ 7 w 10"/>
                  <a:gd name="T9" fmla="*/ 4 h 7"/>
                  <a:gd name="T10" fmla="*/ 7 w 10"/>
                  <a:gd name="T11" fmla="*/ 4 h 7"/>
                  <a:gd name="T12" fmla="*/ 10 w 10"/>
                  <a:gd name="T13" fmla="*/ 0 h 7"/>
                  <a:gd name="T14" fmla="*/ 10 w 10"/>
                  <a:gd name="T15" fmla="*/ 0 h 7"/>
                  <a:gd name="T16" fmla="*/ 10 w 10"/>
                  <a:gd name="T17" fmla="*/ 0 h 7"/>
                  <a:gd name="T18" fmla="*/ 10 w 10"/>
                  <a:gd name="T19" fmla="*/ 0 h 7"/>
                  <a:gd name="T20" fmla="*/ 7 w 10"/>
                  <a:gd name="T21" fmla="*/ 0 h 7"/>
                  <a:gd name="T22" fmla="*/ 7 w 10"/>
                  <a:gd name="T23" fmla="*/ 0 h 7"/>
                  <a:gd name="T24" fmla="*/ 3 w 10"/>
                  <a:gd name="T25" fmla="*/ 0 h 7"/>
                  <a:gd name="T26" fmla="*/ 3 w 10"/>
                  <a:gd name="T27" fmla="*/ 0 h 7"/>
                  <a:gd name="T28" fmla="*/ 3 w 10"/>
                  <a:gd name="T29" fmla="*/ 0 h 7"/>
                  <a:gd name="T30" fmla="*/ 0 w 10"/>
                  <a:gd name="T31" fmla="*/ 4 h 7"/>
                  <a:gd name="T32" fmla="*/ 0 w 10"/>
                  <a:gd name="T33" fmla="*/ 4 h 7"/>
                  <a:gd name="T34" fmla="*/ 0 w 10"/>
                  <a:gd name="T35" fmla="*/ 4 h 7"/>
                  <a:gd name="T36" fmla="*/ 0 w 10"/>
                  <a:gd name="T37" fmla="*/ 4 h 7"/>
                  <a:gd name="T38" fmla="*/ 0 w 10"/>
                  <a:gd name="T39" fmla="*/ 4 h 7"/>
                  <a:gd name="T40" fmla="*/ 0 w 10"/>
                  <a:gd name="T41" fmla="*/ 7 h 7"/>
                  <a:gd name="T42" fmla="*/ 0 w 10"/>
                  <a:gd name="T43" fmla="*/ 7 h 7"/>
                  <a:gd name="T44" fmla="*/ 0 w 10"/>
                  <a:gd name="T45" fmla="*/ 7 h 7"/>
                  <a:gd name="T46" fmla="*/ 0 w 10"/>
                  <a:gd name="T47" fmla="*/ 7 h 7"/>
                  <a:gd name="T48" fmla="*/ 3 w 10"/>
                  <a:gd name="T49" fmla="*/ 7 h 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0"/>
                  <a:gd name="T76" fmla="*/ 0 h 7"/>
                  <a:gd name="T77" fmla="*/ 10 w 10"/>
                  <a:gd name="T78" fmla="*/ 7 h 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0" h="7">
                    <a:moveTo>
                      <a:pt x="3" y="7"/>
                    </a:moveTo>
                    <a:lnTo>
                      <a:pt x="3" y="7"/>
                    </a:lnTo>
                    <a:lnTo>
                      <a:pt x="7" y="4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66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46" name="Freeform 1952">
                <a:extLst>
                  <a:ext uri="{FF2B5EF4-FFF2-40B4-BE49-F238E27FC236}">
                    <a16:creationId xmlns:a16="http://schemas.microsoft.com/office/drawing/2014/main" id="{27753004-D8EA-4D33-9EA1-4B2E78A8E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" y="6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4 h 4"/>
                  <a:gd name="T4" fmla="*/ 3 w 3"/>
                  <a:gd name="T5" fmla="*/ 4 h 4"/>
                  <a:gd name="T6" fmla="*/ 3 w 3"/>
                  <a:gd name="T7" fmla="*/ 4 h 4"/>
                  <a:gd name="T8" fmla="*/ 3 w 3"/>
                  <a:gd name="T9" fmla="*/ 4 h 4"/>
                  <a:gd name="T10" fmla="*/ 3 w 3"/>
                  <a:gd name="T11" fmla="*/ 0 h 4"/>
                  <a:gd name="T12" fmla="*/ 0 w 3"/>
                  <a:gd name="T13" fmla="*/ 4 h 4"/>
                  <a:gd name="T14" fmla="*/ 0 w 3"/>
                  <a:gd name="T15" fmla="*/ 4 h 4"/>
                  <a:gd name="T16" fmla="*/ 0 w 3"/>
                  <a:gd name="T17" fmla="*/ 4 h 4"/>
                  <a:gd name="T18" fmla="*/ 3 w 3"/>
                  <a:gd name="T19" fmla="*/ 4 h 4"/>
                  <a:gd name="T20" fmla="*/ 3 w 3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4"/>
                  <a:gd name="T35" fmla="*/ 3 w 3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4">
                    <a:moveTo>
                      <a:pt x="3" y="4"/>
                    </a:moveTo>
                    <a:lnTo>
                      <a:pt x="3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47" name="Freeform 1953">
                <a:extLst>
                  <a:ext uri="{FF2B5EF4-FFF2-40B4-BE49-F238E27FC236}">
                    <a16:creationId xmlns:a16="http://schemas.microsoft.com/office/drawing/2014/main" id="{43866916-8D00-4DE0-99B0-A71A243B5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" y="62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3 w 3"/>
                  <a:gd name="T9" fmla="*/ 0 h 1"/>
                  <a:gd name="T10" fmla="*/ 3 w 3"/>
                  <a:gd name="T11" fmla="*/ 0 h 1"/>
                  <a:gd name="T12" fmla="*/ 3 w 3"/>
                  <a:gd name="T13" fmla="*/ 0 h 1"/>
                  <a:gd name="T14" fmla="*/ 0 w 3"/>
                  <a:gd name="T15" fmla="*/ 0 h 1"/>
                  <a:gd name="T16" fmla="*/ 0 w 3"/>
                  <a:gd name="T17" fmla="*/ 0 h 1"/>
                  <a:gd name="T18" fmla="*/ 0 w 3"/>
                  <a:gd name="T19" fmla="*/ 0 h 1"/>
                  <a:gd name="T20" fmla="*/ 0 w 3"/>
                  <a:gd name="T21" fmla="*/ 0 h 1"/>
                  <a:gd name="T22" fmla="*/ 0 w 3"/>
                  <a:gd name="T23" fmla="*/ 0 h 1"/>
                  <a:gd name="T24" fmla="*/ 0 w 3"/>
                  <a:gd name="T25" fmla="*/ 0 h 1"/>
                  <a:gd name="T26" fmla="*/ 3 w 3"/>
                  <a:gd name="T27" fmla="*/ 0 h 1"/>
                  <a:gd name="T28" fmla="*/ 3 w 3"/>
                  <a:gd name="T29" fmla="*/ 0 h 1"/>
                  <a:gd name="T30" fmla="*/ 3 w 3"/>
                  <a:gd name="T31" fmla="*/ 0 h 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"/>
                  <a:gd name="T49" fmla="*/ 0 h 1"/>
                  <a:gd name="T50" fmla="*/ 3 w 3"/>
                  <a:gd name="T51" fmla="*/ 1 h 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48" name="Freeform 1954">
                <a:extLst>
                  <a:ext uri="{FF2B5EF4-FFF2-40B4-BE49-F238E27FC236}">
                    <a16:creationId xmlns:a16="http://schemas.microsoft.com/office/drawing/2014/main" id="{C6C17BED-E48D-45E7-873F-0A0F90407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" y="52"/>
                <a:ext cx="11" cy="10"/>
              </a:xfrm>
              <a:custGeom>
                <a:avLst/>
                <a:gdLst>
                  <a:gd name="T0" fmla="*/ 4 w 11"/>
                  <a:gd name="T1" fmla="*/ 10 h 10"/>
                  <a:gd name="T2" fmla="*/ 4 w 11"/>
                  <a:gd name="T3" fmla="*/ 10 h 10"/>
                  <a:gd name="T4" fmla="*/ 4 w 11"/>
                  <a:gd name="T5" fmla="*/ 10 h 10"/>
                  <a:gd name="T6" fmla="*/ 4 w 11"/>
                  <a:gd name="T7" fmla="*/ 10 h 10"/>
                  <a:gd name="T8" fmla="*/ 4 w 11"/>
                  <a:gd name="T9" fmla="*/ 10 h 10"/>
                  <a:gd name="T10" fmla="*/ 7 w 11"/>
                  <a:gd name="T11" fmla="*/ 10 h 10"/>
                  <a:gd name="T12" fmla="*/ 7 w 11"/>
                  <a:gd name="T13" fmla="*/ 7 h 10"/>
                  <a:gd name="T14" fmla="*/ 7 w 11"/>
                  <a:gd name="T15" fmla="*/ 7 h 10"/>
                  <a:gd name="T16" fmla="*/ 7 w 11"/>
                  <a:gd name="T17" fmla="*/ 7 h 10"/>
                  <a:gd name="T18" fmla="*/ 7 w 11"/>
                  <a:gd name="T19" fmla="*/ 7 h 10"/>
                  <a:gd name="T20" fmla="*/ 11 w 11"/>
                  <a:gd name="T21" fmla="*/ 7 h 10"/>
                  <a:gd name="T22" fmla="*/ 11 w 11"/>
                  <a:gd name="T23" fmla="*/ 7 h 10"/>
                  <a:gd name="T24" fmla="*/ 11 w 11"/>
                  <a:gd name="T25" fmla="*/ 7 h 10"/>
                  <a:gd name="T26" fmla="*/ 11 w 11"/>
                  <a:gd name="T27" fmla="*/ 7 h 10"/>
                  <a:gd name="T28" fmla="*/ 11 w 11"/>
                  <a:gd name="T29" fmla="*/ 7 h 10"/>
                  <a:gd name="T30" fmla="*/ 11 w 11"/>
                  <a:gd name="T31" fmla="*/ 3 h 10"/>
                  <a:gd name="T32" fmla="*/ 11 w 11"/>
                  <a:gd name="T33" fmla="*/ 3 h 10"/>
                  <a:gd name="T34" fmla="*/ 11 w 11"/>
                  <a:gd name="T35" fmla="*/ 0 h 10"/>
                  <a:gd name="T36" fmla="*/ 7 w 11"/>
                  <a:gd name="T37" fmla="*/ 0 h 10"/>
                  <a:gd name="T38" fmla="*/ 7 w 11"/>
                  <a:gd name="T39" fmla="*/ 0 h 10"/>
                  <a:gd name="T40" fmla="*/ 7 w 11"/>
                  <a:gd name="T41" fmla="*/ 0 h 10"/>
                  <a:gd name="T42" fmla="*/ 4 w 11"/>
                  <a:gd name="T43" fmla="*/ 3 h 10"/>
                  <a:gd name="T44" fmla="*/ 4 w 11"/>
                  <a:gd name="T45" fmla="*/ 3 h 10"/>
                  <a:gd name="T46" fmla="*/ 0 w 11"/>
                  <a:gd name="T47" fmla="*/ 3 h 10"/>
                  <a:gd name="T48" fmla="*/ 0 w 11"/>
                  <a:gd name="T49" fmla="*/ 3 h 10"/>
                  <a:gd name="T50" fmla="*/ 0 w 11"/>
                  <a:gd name="T51" fmla="*/ 3 h 10"/>
                  <a:gd name="T52" fmla="*/ 0 w 11"/>
                  <a:gd name="T53" fmla="*/ 3 h 10"/>
                  <a:gd name="T54" fmla="*/ 0 w 11"/>
                  <a:gd name="T55" fmla="*/ 3 h 10"/>
                  <a:gd name="T56" fmla="*/ 4 w 11"/>
                  <a:gd name="T57" fmla="*/ 3 h 10"/>
                  <a:gd name="T58" fmla="*/ 4 w 11"/>
                  <a:gd name="T59" fmla="*/ 3 h 10"/>
                  <a:gd name="T60" fmla="*/ 4 w 11"/>
                  <a:gd name="T61" fmla="*/ 3 h 10"/>
                  <a:gd name="T62" fmla="*/ 4 w 11"/>
                  <a:gd name="T63" fmla="*/ 3 h 10"/>
                  <a:gd name="T64" fmla="*/ 0 w 11"/>
                  <a:gd name="T65" fmla="*/ 3 h 10"/>
                  <a:gd name="T66" fmla="*/ 0 w 11"/>
                  <a:gd name="T67" fmla="*/ 3 h 10"/>
                  <a:gd name="T68" fmla="*/ 0 w 11"/>
                  <a:gd name="T69" fmla="*/ 7 h 10"/>
                  <a:gd name="T70" fmla="*/ 0 w 11"/>
                  <a:gd name="T71" fmla="*/ 7 h 10"/>
                  <a:gd name="T72" fmla="*/ 4 w 11"/>
                  <a:gd name="T73" fmla="*/ 7 h 10"/>
                  <a:gd name="T74" fmla="*/ 4 w 11"/>
                  <a:gd name="T75" fmla="*/ 7 h 10"/>
                  <a:gd name="T76" fmla="*/ 4 w 11"/>
                  <a:gd name="T77" fmla="*/ 7 h 10"/>
                  <a:gd name="T78" fmla="*/ 7 w 11"/>
                  <a:gd name="T79" fmla="*/ 7 h 10"/>
                  <a:gd name="T80" fmla="*/ 4 w 11"/>
                  <a:gd name="T81" fmla="*/ 7 h 10"/>
                  <a:gd name="T82" fmla="*/ 4 w 11"/>
                  <a:gd name="T83" fmla="*/ 7 h 10"/>
                  <a:gd name="T84" fmla="*/ 4 w 11"/>
                  <a:gd name="T85" fmla="*/ 7 h 10"/>
                  <a:gd name="T86" fmla="*/ 0 w 11"/>
                  <a:gd name="T87" fmla="*/ 7 h 10"/>
                  <a:gd name="T88" fmla="*/ 0 w 11"/>
                  <a:gd name="T89" fmla="*/ 7 h 10"/>
                  <a:gd name="T90" fmla="*/ 0 w 11"/>
                  <a:gd name="T91" fmla="*/ 7 h 10"/>
                  <a:gd name="T92" fmla="*/ 4 w 11"/>
                  <a:gd name="T93" fmla="*/ 7 h 10"/>
                  <a:gd name="T94" fmla="*/ 4 w 11"/>
                  <a:gd name="T95" fmla="*/ 7 h 10"/>
                  <a:gd name="T96" fmla="*/ 4 w 11"/>
                  <a:gd name="T97" fmla="*/ 7 h 10"/>
                  <a:gd name="T98" fmla="*/ 4 w 11"/>
                  <a:gd name="T99" fmla="*/ 10 h 10"/>
                  <a:gd name="T100" fmla="*/ 4 w 11"/>
                  <a:gd name="T101" fmla="*/ 10 h 10"/>
                  <a:gd name="T102" fmla="*/ 4 w 11"/>
                  <a:gd name="T103" fmla="*/ 10 h 10"/>
                  <a:gd name="T104" fmla="*/ 4 w 11"/>
                  <a:gd name="T105" fmla="*/ 10 h 10"/>
                  <a:gd name="T106" fmla="*/ 4 w 11"/>
                  <a:gd name="T107" fmla="*/ 10 h 10"/>
                  <a:gd name="T108" fmla="*/ 4 w 11"/>
                  <a:gd name="T109" fmla="*/ 10 h 10"/>
                  <a:gd name="T110" fmla="*/ 4 w 11"/>
                  <a:gd name="T111" fmla="*/ 10 h 10"/>
                  <a:gd name="T112" fmla="*/ 4 w 11"/>
                  <a:gd name="T113" fmla="*/ 10 h 1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1"/>
                  <a:gd name="T172" fmla="*/ 0 h 10"/>
                  <a:gd name="T173" fmla="*/ 11 w 11"/>
                  <a:gd name="T174" fmla="*/ 10 h 1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1" h="10">
                    <a:moveTo>
                      <a:pt x="4" y="10"/>
                    </a:moveTo>
                    <a:lnTo>
                      <a:pt x="4" y="10"/>
                    </a:lnTo>
                    <a:lnTo>
                      <a:pt x="7" y="10"/>
                    </a:lnTo>
                    <a:lnTo>
                      <a:pt x="7" y="7"/>
                    </a:lnTo>
                    <a:lnTo>
                      <a:pt x="11" y="7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49" name="Freeform 1955">
                <a:extLst>
                  <a:ext uri="{FF2B5EF4-FFF2-40B4-BE49-F238E27FC236}">
                    <a16:creationId xmlns:a16="http://schemas.microsoft.com/office/drawing/2014/main" id="{0F476F33-1846-44FB-9974-5BB3FFCB2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" y="5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0 h 3"/>
                  <a:gd name="T14" fmla="*/ 0 w 1"/>
                  <a:gd name="T15" fmla="*/ 0 h 3"/>
                  <a:gd name="T16" fmla="*/ 0 w 1"/>
                  <a:gd name="T17" fmla="*/ 0 h 3"/>
                  <a:gd name="T18" fmla="*/ 0 w 1"/>
                  <a:gd name="T19" fmla="*/ 0 h 3"/>
                  <a:gd name="T20" fmla="*/ 0 w 1"/>
                  <a:gd name="T21" fmla="*/ 0 h 3"/>
                  <a:gd name="T22" fmla="*/ 0 w 1"/>
                  <a:gd name="T23" fmla="*/ 3 h 3"/>
                  <a:gd name="T24" fmla="*/ 0 w 1"/>
                  <a:gd name="T25" fmla="*/ 3 h 3"/>
                  <a:gd name="T26" fmla="*/ 0 w 1"/>
                  <a:gd name="T27" fmla="*/ 3 h 3"/>
                  <a:gd name="T28" fmla="*/ 0 w 1"/>
                  <a:gd name="T29" fmla="*/ 3 h 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"/>
                  <a:gd name="T46" fmla="*/ 0 h 3"/>
                  <a:gd name="T47" fmla="*/ 1 w 1"/>
                  <a:gd name="T48" fmla="*/ 3 h 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50" name="Freeform 1956">
                <a:extLst>
                  <a:ext uri="{FF2B5EF4-FFF2-40B4-BE49-F238E27FC236}">
                    <a16:creationId xmlns:a16="http://schemas.microsoft.com/office/drawing/2014/main" id="{FC8D3574-842D-4B7E-A4D6-3CC839841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" y="52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3 w 3"/>
                  <a:gd name="T5" fmla="*/ 3 h 3"/>
                  <a:gd name="T6" fmla="*/ 3 w 3"/>
                  <a:gd name="T7" fmla="*/ 3 h 3"/>
                  <a:gd name="T8" fmla="*/ 3 w 3"/>
                  <a:gd name="T9" fmla="*/ 3 h 3"/>
                  <a:gd name="T10" fmla="*/ 3 w 3"/>
                  <a:gd name="T11" fmla="*/ 0 h 3"/>
                  <a:gd name="T12" fmla="*/ 3 w 3"/>
                  <a:gd name="T13" fmla="*/ 0 h 3"/>
                  <a:gd name="T14" fmla="*/ 3 w 3"/>
                  <a:gd name="T15" fmla="*/ 0 h 3"/>
                  <a:gd name="T16" fmla="*/ 3 w 3"/>
                  <a:gd name="T17" fmla="*/ 0 h 3"/>
                  <a:gd name="T18" fmla="*/ 0 w 3"/>
                  <a:gd name="T19" fmla="*/ 0 h 3"/>
                  <a:gd name="T20" fmla="*/ 0 w 3"/>
                  <a:gd name="T21" fmla="*/ 0 h 3"/>
                  <a:gd name="T22" fmla="*/ 0 w 3"/>
                  <a:gd name="T23" fmla="*/ 3 h 3"/>
                  <a:gd name="T24" fmla="*/ 0 w 3"/>
                  <a:gd name="T25" fmla="*/ 3 h 3"/>
                  <a:gd name="T26" fmla="*/ 0 w 3"/>
                  <a:gd name="T27" fmla="*/ 3 h 3"/>
                  <a:gd name="T28" fmla="*/ 0 w 3"/>
                  <a:gd name="T29" fmla="*/ 3 h 3"/>
                  <a:gd name="T30" fmla="*/ 3 w 3"/>
                  <a:gd name="T31" fmla="*/ 3 h 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"/>
                  <a:gd name="T49" fmla="*/ 0 h 3"/>
                  <a:gd name="T50" fmla="*/ 3 w 3"/>
                  <a:gd name="T51" fmla="*/ 3 h 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66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51" name="Freeform 1957">
                <a:extLst>
                  <a:ext uri="{FF2B5EF4-FFF2-40B4-BE49-F238E27FC236}">
                    <a16:creationId xmlns:a16="http://schemas.microsoft.com/office/drawing/2014/main" id="{410516C0-CEC6-4F3C-8647-31491B925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" y="35"/>
                <a:ext cx="17" cy="20"/>
              </a:xfrm>
              <a:custGeom>
                <a:avLst/>
                <a:gdLst>
                  <a:gd name="T0" fmla="*/ 14 w 17"/>
                  <a:gd name="T1" fmla="*/ 20 h 20"/>
                  <a:gd name="T2" fmla="*/ 14 w 17"/>
                  <a:gd name="T3" fmla="*/ 20 h 20"/>
                  <a:gd name="T4" fmla="*/ 14 w 17"/>
                  <a:gd name="T5" fmla="*/ 17 h 20"/>
                  <a:gd name="T6" fmla="*/ 17 w 17"/>
                  <a:gd name="T7" fmla="*/ 17 h 20"/>
                  <a:gd name="T8" fmla="*/ 17 w 17"/>
                  <a:gd name="T9" fmla="*/ 17 h 20"/>
                  <a:gd name="T10" fmla="*/ 17 w 17"/>
                  <a:gd name="T11" fmla="*/ 17 h 20"/>
                  <a:gd name="T12" fmla="*/ 17 w 17"/>
                  <a:gd name="T13" fmla="*/ 17 h 20"/>
                  <a:gd name="T14" fmla="*/ 17 w 17"/>
                  <a:gd name="T15" fmla="*/ 17 h 20"/>
                  <a:gd name="T16" fmla="*/ 17 w 17"/>
                  <a:gd name="T17" fmla="*/ 13 h 20"/>
                  <a:gd name="T18" fmla="*/ 17 w 17"/>
                  <a:gd name="T19" fmla="*/ 13 h 20"/>
                  <a:gd name="T20" fmla="*/ 17 w 17"/>
                  <a:gd name="T21" fmla="*/ 13 h 20"/>
                  <a:gd name="T22" fmla="*/ 17 w 17"/>
                  <a:gd name="T23" fmla="*/ 13 h 20"/>
                  <a:gd name="T24" fmla="*/ 17 w 17"/>
                  <a:gd name="T25" fmla="*/ 13 h 20"/>
                  <a:gd name="T26" fmla="*/ 17 w 17"/>
                  <a:gd name="T27" fmla="*/ 13 h 20"/>
                  <a:gd name="T28" fmla="*/ 17 w 17"/>
                  <a:gd name="T29" fmla="*/ 10 h 20"/>
                  <a:gd name="T30" fmla="*/ 17 w 17"/>
                  <a:gd name="T31" fmla="*/ 6 h 20"/>
                  <a:gd name="T32" fmla="*/ 14 w 17"/>
                  <a:gd name="T33" fmla="*/ 6 h 20"/>
                  <a:gd name="T34" fmla="*/ 14 w 17"/>
                  <a:gd name="T35" fmla="*/ 3 h 20"/>
                  <a:gd name="T36" fmla="*/ 14 w 17"/>
                  <a:gd name="T37" fmla="*/ 3 h 20"/>
                  <a:gd name="T38" fmla="*/ 14 w 17"/>
                  <a:gd name="T39" fmla="*/ 0 h 20"/>
                  <a:gd name="T40" fmla="*/ 10 w 17"/>
                  <a:gd name="T41" fmla="*/ 0 h 20"/>
                  <a:gd name="T42" fmla="*/ 10 w 17"/>
                  <a:gd name="T43" fmla="*/ 0 h 20"/>
                  <a:gd name="T44" fmla="*/ 7 w 17"/>
                  <a:gd name="T45" fmla="*/ 0 h 20"/>
                  <a:gd name="T46" fmla="*/ 7 w 17"/>
                  <a:gd name="T47" fmla="*/ 0 h 20"/>
                  <a:gd name="T48" fmla="*/ 7 w 17"/>
                  <a:gd name="T49" fmla="*/ 0 h 20"/>
                  <a:gd name="T50" fmla="*/ 7 w 17"/>
                  <a:gd name="T51" fmla="*/ 0 h 20"/>
                  <a:gd name="T52" fmla="*/ 3 w 17"/>
                  <a:gd name="T53" fmla="*/ 0 h 20"/>
                  <a:gd name="T54" fmla="*/ 3 w 17"/>
                  <a:gd name="T55" fmla="*/ 3 h 20"/>
                  <a:gd name="T56" fmla="*/ 0 w 17"/>
                  <a:gd name="T57" fmla="*/ 3 h 20"/>
                  <a:gd name="T58" fmla="*/ 3 w 17"/>
                  <a:gd name="T59" fmla="*/ 3 h 20"/>
                  <a:gd name="T60" fmla="*/ 3 w 17"/>
                  <a:gd name="T61" fmla="*/ 3 h 20"/>
                  <a:gd name="T62" fmla="*/ 3 w 17"/>
                  <a:gd name="T63" fmla="*/ 3 h 20"/>
                  <a:gd name="T64" fmla="*/ 3 w 17"/>
                  <a:gd name="T65" fmla="*/ 3 h 20"/>
                  <a:gd name="T66" fmla="*/ 3 w 17"/>
                  <a:gd name="T67" fmla="*/ 3 h 20"/>
                  <a:gd name="T68" fmla="*/ 3 w 17"/>
                  <a:gd name="T69" fmla="*/ 3 h 20"/>
                  <a:gd name="T70" fmla="*/ 3 w 17"/>
                  <a:gd name="T71" fmla="*/ 3 h 20"/>
                  <a:gd name="T72" fmla="*/ 3 w 17"/>
                  <a:gd name="T73" fmla="*/ 3 h 20"/>
                  <a:gd name="T74" fmla="*/ 3 w 17"/>
                  <a:gd name="T75" fmla="*/ 6 h 20"/>
                  <a:gd name="T76" fmla="*/ 3 w 17"/>
                  <a:gd name="T77" fmla="*/ 6 h 20"/>
                  <a:gd name="T78" fmla="*/ 3 w 17"/>
                  <a:gd name="T79" fmla="*/ 6 h 20"/>
                  <a:gd name="T80" fmla="*/ 3 w 17"/>
                  <a:gd name="T81" fmla="*/ 10 h 20"/>
                  <a:gd name="T82" fmla="*/ 7 w 17"/>
                  <a:gd name="T83" fmla="*/ 10 h 20"/>
                  <a:gd name="T84" fmla="*/ 7 w 17"/>
                  <a:gd name="T85" fmla="*/ 10 h 20"/>
                  <a:gd name="T86" fmla="*/ 7 w 17"/>
                  <a:gd name="T87" fmla="*/ 10 h 20"/>
                  <a:gd name="T88" fmla="*/ 7 w 17"/>
                  <a:gd name="T89" fmla="*/ 10 h 20"/>
                  <a:gd name="T90" fmla="*/ 7 w 17"/>
                  <a:gd name="T91" fmla="*/ 10 h 20"/>
                  <a:gd name="T92" fmla="*/ 7 w 17"/>
                  <a:gd name="T93" fmla="*/ 13 h 20"/>
                  <a:gd name="T94" fmla="*/ 7 w 17"/>
                  <a:gd name="T95" fmla="*/ 13 h 20"/>
                  <a:gd name="T96" fmla="*/ 7 w 17"/>
                  <a:gd name="T97" fmla="*/ 13 h 20"/>
                  <a:gd name="T98" fmla="*/ 10 w 17"/>
                  <a:gd name="T99" fmla="*/ 17 h 20"/>
                  <a:gd name="T100" fmla="*/ 10 w 17"/>
                  <a:gd name="T101" fmla="*/ 17 h 20"/>
                  <a:gd name="T102" fmla="*/ 10 w 17"/>
                  <a:gd name="T103" fmla="*/ 17 h 20"/>
                  <a:gd name="T104" fmla="*/ 10 w 17"/>
                  <a:gd name="T105" fmla="*/ 20 h 20"/>
                  <a:gd name="T106" fmla="*/ 14 w 17"/>
                  <a:gd name="T107" fmla="*/ 20 h 20"/>
                  <a:gd name="T108" fmla="*/ 14 w 17"/>
                  <a:gd name="T109" fmla="*/ 20 h 20"/>
                  <a:gd name="T110" fmla="*/ 14 w 17"/>
                  <a:gd name="T111" fmla="*/ 20 h 20"/>
                  <a:gd name="T112" fmla="*/ 14 w 17"/>
                  <a:gd name="T113" fmla="*/ 20 h 2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"/>
                  <a:gd name="T172" fmla="*/ 0 h 20"/>
                  <a:gd name="T173" fmla="*/ 17 w 17"/>
                  <a:gd name="T174" fmla="*/ 20 h 2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" h="20">
                    <a:moveTo>
                      <a:pt x="14" y="20"/>
                    </a:moveTo>
                    <a:lnTo>
                      <a:pt x="14" y="20"/>
                    </a:lnTo>
                    <a:lnTo>
                      <a:pt x="14" y="17"/>
                    </a:lnTo>
                    <a:lnTo>
                      <a:pt x="17" y="17"/>
                    </a:lnTo>
                    <a:lnTo>
                      <a:pt x="17" y="13"/>
                    </a:lnTo>
                    <a:lnTo>
                      <a:pt x="17" y="10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7" y="10"/>
                    </a:lnTo>
                    <a:lnTo>
                      <a:pt x="7" y="13"/>
                    </a:lnTo>
                    <a:lnTo>
                      <a:pt x="10" y="17"/>
                    </a:lnTo>
                    <a:lnTo>
                      <a:pt x="10" y="20"/>
                    </a:lnTo>
                    <a:lnTo>
                      <a:pt x="14" y="20"/>
                    </a:lnTo>
                    <a:close/>
                  </a:path>
                </a:pathLst>
              </a:custGeom>
              <a:solidFill>
                <a:srgbClr val="F2D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52" name="Freeform 1958">
                <a:extLst>
                  <a:ext uri="{FF2B5EF4-FFF2-40B4-BE49-F238E27FC236}">
                    <a16:creationId xmlns:a16="http://schemas.microsoft.com/office/drawing/2014/main" id="{85862EE1-A27F-4AE4-88BA-D7A910E1E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" y="41"/>
                <a:ext cx="3" cy="7"/>
              </a:xfrm>
              <a:custGeom>
                <a:avLst/>
                <a:gdLst>
                  <a:gd name="T0" fmla="*/ 3 w 3"/>
                  <a:gd name="T1" fmla="*/ 7 h 7"/>
                  <a:gd name="T2" fmla="*/ 3 w 3"/>
                  <a:gd name="T3" fmla="*/ 7 h 7"/>
                  <a:gd name="T4" fmla="*/ 3 w 3"/>
                  <a:gd name="T5" fmla="*/ 7 h 7"/>
                  <a:gd name="T6" fmla="*/ 3 w 3"/>
                  <a:gd name="T7" fmla="*/ 7 h 7"/>
                  <a:gd name="T8" fmla="*/ 3 w 3"/>
                  <a:gd name="T9" fmla="*/ 7 h 7"/>
                  <a:gd name="T10" fmla="*/ 3 w 3"/>
                  <a:gd name="T11" fmla="*/ 7 h 7"/>
                  <a:gd name="T12" fmla="*/ 3 w 3"/>
                  <a:gd name="T13" fmla="*/ 4 h 7"/>
                  <a:gd name="T14" fmla="*/ 3 w 3"/>
                  <a:gd name="T15" fmla="*/ 4 h 7"/>
                  <a:gd name="T16" fmla="*/ 3 w 3"/>
                  <a:gd name="T17" fmla="*/ 4 h 7"/>
                  <a:gd name="T18" fmla="*/ 3 w 3"/>
                  <a:gd name="T19" fmla="*/ 4 h 7"/>
                  <a:gd name="T20" fmla="*/ 3 w 3"/>
                  <a:gd name="T21" fmla="*/ 4 h 7"/>
                  <a:gd name="T22" fmla="*/ 3 w 3"/>
                  <a:gd name="T23" fmla="*/ 4 h 7"/>
                  <a:gd name="T24" fmla="*/ 3 w 3"/>
                  <a:gd name="T25" fmla="*/ 4 h 7"/>
                  <a:gd name="T26" fmla="*/ 3 w 3"/>
                  <a:gd name="T27" fmla="*/ 0 h 7"/>
                  <a:gd name="T28" fmla="*/ 3 w 3"/>
                  <a:gd name="T29" fmla="*/ 0 h 7"/>
                  <a:gd name="T30" fmla="*/ 3 w 3"/>
                  <a:gd name="T31" fmla="*/ 0 h 7"/>
                  <a:gd name="T32" fmla="*/ 0 w 3"/>
                  <a:gd name="T33" fmla="*/ 0 h 7"/>
                  <a:gd name="T34" fmla="*/ 0 w 3"/>
                  <a:gd name="T35" fmla="*/ 4 h 7"/>
                  <a:gd name="T36" fmla="*/ 0 w 3"/>
                  <a:gd name="T37" fmla="*/ 4 h 7"/>
                  <a:gd name="T38" fmla="*/ 0 w 3"/>
                  <a:gd name="T39" fmla="*/ 7 h 7"/>
                  <a:gd name="T40" fmla="*/ 0 w 3"/>
                  <a:gd name="T41" fmla="*/ 7 h 7"/>
                  <a:gd name="T42" fmla="*/ 0 w 3"/>
                  <a:gd name="T43" fmla="*/ 7 h 7"/>
                  <a:gd name="T44" fmla="*/ 0 w 3"/>
                  <a:gd name="T45" fmla="*/ 7 h 7"/>
                  <a:gd name="T46" fmla="*/ 0 w 3"/>
                  <a:gd name="T47" fmla="*/ 7 h 7"/>
                  <a:gd name="T48" fmla="*/ 3 w 3"/>
                  <a:gd name="T49" fmla="*/ 7 h 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"/>
                  <a:gd name="T76" fmla="*/ 0 h 7"/>
                  <a:gd name="T77" fmla="*/ 3 w 3"/>
                  <a:gd name="T78" fmla="*/ 7 h 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" h="7">
                    <a:moveTo>
                      <a:pt x="3" y="7"/>
                    </a:moveTo>
                    <a:lnTo>
                      <a:pt x="3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53" name="Freeform 1959">
                <a:extLst>
                  <a:ext uri="{FF2B5EF4-FFF2-40B4-BE49-F238E27FC236}">
                    <a16:creationId xmlns:a16="http://schemas.microsoft.com/office/drawing/2014/main" id="{7B033CDD-8A1C-42B1-AB77-5DDA2D0EB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" y="35"/>
                <a:ext cx="7" cy="10"/>
              </a:xfrm>
              <a:custGeom>
                <a:avLst/>
                <a:gdLst>
                  <a:gd name="T0" fmla="*/ 7 w 7"/>
                  <a:gd name="T1" fmla="*/ 10 h 10"/>
                  <a:gd name="T2" fmla="*/ 7 w 7"/>
                  <a:gd name="T3" fmla="*/ 10 h 10"/>
                  <a:gd name="T4" fmla="*/ 7 w 7"/>
                  <a:gd name="T5" fmla="*/ 10 h 10"/>
                  <a:gd name="T6" fmla="*/ 7 w 7"/>
                  <a:gd name="T7" fmla="*/ 6 h 10"/>
                  <a:gd name="T8" fmla="*/ 7 w 7"/>
                  <a:gd name="T9" fmla="*/ 6 h 10"/>
                  <a:gd name="T10" fmla="*/ 7 w 7"/>
                  <a:gd name="T11" fmla="*/ 6 h 10"/>
                  <a:gd name="T12" fmla="*/ 3 w 7"/>
                  <a:gd name="T13" fmla="*/ 6 h 10"/>
                  <a:gd name="T14" fmla="*/ 3 w 7"/>
                  <a:gd name="T15" fmla="*/ 6 h 10"/>
                  <a:gd name="T16" fmla="*/ 3 w 7"/>
                  <a:gd name="T17" fmla="*/ 3 h 10"/>
                  <a:gd name="T18" fmla="*/ 3 w 7"/>
                  <a:gd name="T19" fmla="*/ 3 h 10"/>
                  <a:gd name="T20" fmla="*/ 0 w 7"/>
                  <a:gd name="T21" fmla="*/ 3 h 10"/>
                  <a:gd name="T22" fmla="*/ 0 w 7"/>
                  <a:gd name="T23" fmla="*/ 3 h 10"/>
                  <a:gd name="T24" fmla="*/ 0 w 7"/>
                  <a:gd name="T25" fmla="*/ 0 h 10"/>
                  <a:gd name="T26" fmla="*/ 0 w 7"/>
                  <a:gd name="T27" fmla="*/ 0 h 10"/>
                  <a:gd name="T28" fmla="*/ 0 w 7"/>
                  <a:gd name="T29" fmla="*/ 0 h 10"/>
                  <a:gd name="T30" fmla="*/ 0 w 7"/>
                  <a:gd name="T31" fmla="*/ 0 h 10"/>
                  <a:gd name="T32" fmla="*/ 0 w 7"/>
                  <a:gd name="T33" fmla="*/ 3 h 10"/>
                  <a:gd name="T34" fmla="*/ 0 w 7"/>
                  <a:gd name="T35" fmla="*/ 3 h 10"/>
                  <a:gd name="T36" fmla="*/ 0 w 7"/>
                  <a:gd name="T37" fmla="*/ 6 h 10"/>
                  <a:gd name="T38" fmla="*/ 3 w 7"/>
                  <a:gd name="T39" fmla="*/ 6 h 10"/>
                  <a:gd name="T40" fmla="*/ 3 w 7"/>
                  <a:gd name="T41" fmla="*/ 10 h 10"/>
                  <a:gd name="T42" fmla="*/ 3 w 7"/>
                  <a:gd name="T43" fmla="*/ 10 h 10"/>
                  <a:gd name="T44" fmla="*/ 7 w 7"/>
                  <a:gd name="T45" fmla="*/ 10 h 10"/>
                  <a:gd name="T46" fmla="*/ 7 w 7"/>
                  <a:gd name="T47" fmla="*/ 10 h 1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"/>
                  <a:gd name="T73" fmla="*/ 0 h 10"/>
                  <a:gd name="T74" fmla="*/ 7 w 7"/>
                  <a:gd name="T75" fmla="*/ 10 h 1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" h="10">
                    <a:moveTo>
                      <a:pt x="7" y="10"/>
                    </a:moveTo>
                    <a:lnTo>
                      <a:pt x="7" y="10"/>
                    </a:lnTo>
                    <a:lnTo>
                      <a:pt x="7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54" name="Freeform 1960">
                <a:extLst>
                  <a:ext uri="{FF2B5EF4-FFF2-40B4-BE49-F238E27FC236}">
                    <a16:creationId xmlns:a16="http://schemas.microsoft.com/office/drawing/2014/main" id="{3FA1E089-54FD-4D33-9C05-183213CED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" y="17"/>
                <a:ext cx="17" cy="24"/>
              </a:xfrm>
              <a:custGeom>
                <a:avLst/>
                <a:gdLst>
                  <a:gd name="T0" fmla="*/ 10 w 17"/>
                  <a:gd name="T1" fmla="*/ 24 h 24"/>
                  <a:gd name="T2" fmla="*/ 10 w 17"/>
                  <a:gd name="T3" fmla="*/ 24 h 24"/>
                  <a:gd name="T4" fmla="*/ 10 w 17"/>
                  <a:gd name="T5" fmla="*/ 24 h 24"/>
                  <a:gd name="T6" fmla="*/ 10 w 17"/>
                  <a:gd name="T7" fmla="*/ 24 h 24"/>
                  <a:gd name="T8" fmla="*/ 10 w 17"/>
                  <a:gd name="T9" fmla="*/ 24 h 24"/>
                  <a:gd name="T10" fmla="*/ 7 w 17"/>
                  <a:gd name="T11" fmla="*/ 24 h 24"/>
                  <a:gd name="T12" fmla="*/ 7 w 17"/>
                  <a:gd name="T13" fmla="*/ 21 h 24"/>
                  <a:gd name="T14" fmla="*/ 7 w 17"/>
                  <a:gd name="T15" fmla="*/ 21 h 24"/>
                  <a:gd name="T16" fmla="*/ 10 w 17"/>
                  <a:gd name="T17" fmla="*/ 21 h 24"/>
                  <a:gd name="T18" fmla="*/ 10 w 17"/>
                  <a:gd name="T19" fmla="*/ 18 h 24"/>
                  <a:gd name="T20" fmla="*/ 14 w 17"/>
                  <a:gd name="T21" fmla="*/ 18 h 24"/>
                  <a:gd name="T22" fmla="*/ 14 w 17"/>
                  <a:gd name="T23" fmla="*/ 14 h 24"/>
                  <a:gd name="T24" fmla="*/ 17 w 17"/>
                  <a:gd name="T25" fmla="*/ 14 h 24"/>
                  <a:gd name="T26" fmla="*/ 17 w 17"/>
                  <a:gd name="T27" fmla="*/ 14 h 24"/>
                  <a:gd name="T28" fmla="*/ 17 w 17"/>
                  <a:gd name="T29" fmla="*/ 14 h 24"/>
                  <a:gd name="T30" fmla="*/ 17 w 17"/>
                  <a:gd name="T31" fmla="*/ 11 h 24"/>
                  <a:gd name="T32" fmla="*/ 17 w 17"/>
                  <a:gd name="T33" fmla="*/ 7 h 24"/>
                  <a:gd name="T34" fmla="*/ 17 w 17"/>
                  <a:gd name="T35" fmla="*/ 0 h 24"/>
                  <a:gd name="T36" fmla="*/ 14 w 17"/>
                  <a:gd name="T37" fmla="*/ 0 h 24"/>
                  <a:gd name="T38" fmla="*/ 14 w 17"/>
                  <a:gd name="T39" fmla="*/ 0 h 24"/>
                  <a:gd name="T40" fmla="*/ 10 w 17"/>
                  <a:gd name="T41" fmla="*/ 0 h 24"/>
                  <a:gd name="T42" fmla="*/ 10 w 17"/>
                  <a:gd name="T43" fmla="*/ 0 h 24"/>
                  <a:gd name="T44" fmla="*/ 10 w 17"/>
                  <a:gd name="T45" fmla="*/ 4 h 24"/>
                  <a:gd name="T46" fmla="*/ 10 w 17"/>
                  <a:gd name="T47" fmla="*/ 7 h 24"/>
                  <a:gd name="T48" fmla="*/ 10 w 17"/>
                  <a:gd name="T49" fmla="*/ 7 h 24"/>
                  <a:gd name="T50" fmla="*/ 10 w 17"/>
                  <a:gd name="T51" fmla="*/ 7 h 24"/>
                  <a:gd name="T52" fmla="*/ 7 w 17"/>
                  <a:gd name="T53" fmla="*/ 11 h 24"/>
                  <a:gd name="T54" fmla="*/ 7 w 17"/>
                  <a:gd name="T55" fmla="*/ 11 h 24"/>
                  <a:gd name="T56" fmla="*/ 7 w 17"/>
                  <a:gd name="T57" fmla="*/ 7 h 24"/>
                  <a:gd name="T58" fmla="*/ 7 w 17"/>
                  <a:gd name="T59" fmla="*/ 4 h 24"/>
                  <a:gd name="T60" fmla="*/ 3 w 17"/>
                  <a:gd name="T61" fmla="*/ 4 h 24"/>
                  <a:gd name="T62" fmla="*/ 3 w 17"/>
                  <a:gd name="T63" fmla="*/ 4 h 24"/>
                  <a:gd name="T64" fmla="*/ 3 w 17"/>
                  <a:gd name="T65" fmla="*/ 7 h 24"/>
                  <a:gd name="T66" fmla="*/ 3 w 17"/>
                  <a:gd name="T67" fmla="*/ 11 h 24"/>
                  <a:gd name="T68" fmla="*/ 3 w 17"/>
                  <a:gd name="T69" fmla="*/ 11 h 24"/>
                  <a:gd name="T70" fmla="*/ 3 w 17"/>
                  <a:gd name="T71" fmla="*/ 14 h 24"/>
                  <a:gd name="T72" fmla="*/ 0 w 17"/>
                  <a:gd name="T73" fmla="*/ 18 h 24"/>
                  <a:gd name="T74" fmla="*/ 0 w 17"/>
                  <a:gd name="T75" fmla="*/ 18 h 24"/>
                  <a:gd name="T76" fmla="*/ 3 w 17"/>
                  <a:gd name="T77" fmla="*/ 21 h 24"/>
                  <a:gd name="T78" fmla="*/ 3 w 17"/>
                  <a:gd name="T79" fmla="*/ 21 h 24"/>
                  <a:gd name="T80" fmla="*/ 7 w 17"/>
                  <a:gd name="T81" fmla="*/ 24 h 24"/>
                  <a:gd name="T82" fmla="*/ 10 w 17"/>
                  <a:gd name="T83" fmla="*/ 24 h 2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7"/>
                  <a:gd name="T127" fmla="*/ 0 h 24"/>
                  <a:gd name="T128" fmla="*/ 17 w 17"/>
                  <a:gd name="T129" fmla="*/ 24 h 2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7" h="24">
                    <a:moveTo>
                      <a:pt x="10" y="24"/>
                    </a:moveTo>
                    <a:lnTo>
                      <a:pt x="10" y="24"/>
                    </a:lnTo>
                    <a:lnTo>
                      <a:pt x="7" y="24"/>
                    </a:lnTo>
                    <a:lnTo>
                      <a:pt x="7" y="21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14" y="18"/>
                    </a:lnTo>
                    <a:lnTo>
                      <a:pt x="14" y="14"/>
                    </a:lnTo>
                    <a:lnTo>
                      <a:pt x="17" y="14"/>
                    </a:lnTo>
                    <a:lnTo>
                      <a:pt x="17" y="11"/>
                    </a:lnTo>
                    <a:lnTo>
                      <a:pt x="17" y="7"/>
                    </a:lnTo>
                    <a:lnTo>
                      <a:pt x="17" y="4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10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0" y="18"/>
                    </a:lnTo>
                    <a:lnTo>
                      <a:pt x="3" y="21"/>
                    </a:lnTo>
                    <a:lnTo>
                      <a:pt x="7" y="24"/>
                    </a:lnTo>
                    <a:lnTo>
                      <a:pt x="10" y="24"/>
                    </a:lnTo>
                    <a:close/>
                  </a:path>
                </a:pathLst>
              </a:custGeom>
              <a:solidFill>
                <a:srgbClr val="F2D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655" name="Freeform 1961">
                <a:extLst>
                  <a:ext uri="{FF2B5EF4-FFF2-40B4-BE49-F238E27FC236}">
                    <a16:creationId xmlns:a16="http://schemas.microsoft.com/office/drawing/2014/main" id="{4EA157C8-496B-40FC-B967-F4A299B14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" y="3"/>
                <a:ext cx="28" cy="28"/>
              </a:xfrm>
              <a:custGeom>
                <a:avLst/>
                <a:gdLst>
                  <a:gd name="T0" fmla="*/ 10 w 28"/>
                  <a:gd name="T1" fmla="*/ 25 h 28"/>
                  <a:gd name="T2" fmla="*/ 10 w 28"/>
                  <a:gd name="T3" fmla="*/ 25 h 28"/>
                  <a:gd name="T4" fmla="*/ 10 w 28"/>
                  <a:gd name="T5" fmla="*/ 21 h 28"/>
                  <a:gd name="T6" fmla="*/ 10 w 28"/>
                  <a:gd name="T7" fmla="*/ 21 h 28"/>
                  <a:gd name="T8" fmla="*/ 10 w 28"/>
                  <a:gd name="T9" fmla="*/ 18 h 28"/>
                  <a:gd name="T10" fmla="*/ 14 w 28"/>
                  <a:gd name="T11" fmla="*/ 14 h 28"/>
                  <a:gd name="T12" fmla="*/ 14 w 28"/>
                  <a:gd name="T13" fmla="*/ 18 h 28"/>
                  <a:gd name="T14" fmla="*/ 14 w 28"/>
                  <a:gd name="T15" fmla="*/ 21 h 28"/>
                  <a:gd name="T16" fmla="*/ 14 w 28"/>
                  <a:gd name="T17" fmla="*/ 21 h 28"/>
                  <a:gd name="T18" fmla="*/ 17 w 28"/>
                  <a:gd name="T19" fmla="*/ 21 h 28"/>
                  <a:gd name="T20" fmla="*/ 17 w 28"/>
                  <a:gd name="T21" fmla="*/ 18 h 28"/>
                  <a:gd name="T22" fmla="*/ 17 w 28"/>
                  <a:gd name="T23" fmla="*/ 14 h 28"/>
                  <a:gd name="T24" fmla="*/ 17 w 28"/>
                  <a:gd name="T25" fmla="*/ 14 h 28"/>
                  <a:gd name="T26" fmla="*/ 21 w 28"/>
                  <a:gd name="T27" fmla="*/ 14 h 28"/>
                  <a:gd name="T28" fmla="*/ 24 w 28"/>
                  <a:gd name="T29" fmla="*/ 14 h 28"/>
                  <a:gd name="T30" fmla="*/ 28 w 28"/>
                  <a:gd name="T31" fmla="*/ 11 h 28"/>
                  <a:gd name="T32" fmla="*/ 28 w 28"/>
                  <a:gd name="T33" fmla="*/ 11 h 28"/>
                  <a:gd name="T34" fmla="*/ 28 w 28"/>
                  <a:gd name="T35" fmla="*/ 7 h 28"/>
                  <a:gd name="T36" fmla="*/ 28 w 28"/>
                  <a:gd name="T37" fmla="*/ 7 h 28"/>
                  <a:gd name="T38" fmla="*/ 24 w 28"/>
                  <a:gd name="T39" fmla="*/ 4 h 28"/>
                  <a:gd name="T40" fmla="*/ 21 w 28"/>
                  <a:gd name="T41" fmla="*/ 4 h 28"/>
                  <a:gd name="T42" fmla="*/ 21 w 28"/>
                  <a:gd name="T43" fmla="*/ 4 h 28"/>
                  <a:gd name="T44" fmla="*/ 17 w 28"/>
                  <a:gd name="T45" fmla="*/ 4 h 28"/>
                  <a:gd name="T46" fmla="*/ 17 w 28"/>
                  <a:gd name="T47" fmla="*/ 0 h 28"/>
                  <a:gd name="T48" fmla="*/ 14 w 28"/>
                  <a:gd name="T49" fmla="*/ 0 h 28"/>
                  <a:gd name="T50" fmla="*/ 14 w 28"/>
                  <a:gd name="T51" fmla="*/ 0 h 28"/>
                  <a:gd name="T52" fmla="*/ 10 w 28"/>
                  <a:gd name="T53" fmla="*/ 0 h 28"/>
                  <a:gd name="T54" fmla="*/ 7 w 28"/>
                  <a:gd name="T55" fmla="*/ 4 h 28"/>
                  <a:gd name="T56" fmla="*/ 7 w 28"/>
                  <a:gd name="T57" fmla="*/ 11 h 28"/>
                  <a:gd name="T58" fmla="*/ 7 w 28"/>
                  <a:gd name="T59" fmla="*/ 14 h 28"/>
                  <a:gd name="T60" fmla="*/ 7 w 28"/>
                  <a:gd name="T61" fmla="*/ 18 h 28"/>
                  <a:gd name="T62" fmla="*/ 7 w 28"/>
                  <a:gd name="T63" fmla="*/ 18 h 28"/>
                  <a:gd name="T64" fmla="*/ 4 w 28"/>
                  <a:gd name="T65" fmla="*/ 18 h 28"/>
                  <a:gd name="T66" fmla="*/ 4 w 28"/>
                  <a:gd name="T67" fmla="*/ 18 h 28"/>
                  <a:gd name="T68" fmla="*/ 4 w 28"/>
                  <a:gd name="T69" fmla="*/ 18 h 28"/>
                  <a:gd name="T70" fmla="*/ 4 w 28"/>
                  <a:gd name="T71" fmla="*/ 18 h 28"/>
                  <a:gd name="T72" fmla="*/ 4 w 28"/>
                  <a:gd name="T73" fmla="*/ 18 h 28"/>
                  <a:gd name="T74" fmla="*/ 4 w 28"/>
                  <a:gd name="T75" fmla="*/ 18 h 28"/>
                  <a:gd name="T76" fmla="*/ 4 w 28"/>
                  <a:gd name="T77" fmla="*/ 18 h 28"/>
                  <a:gd name="T78" fmla="*/ 4 w 28"/>
                  <a:gd name="T79" fmla="*/ 18 h 28"/>
                  <a:gd name="T80" fmla="*/ 4 w 28"/>
                  <a:gd name="T81" fmla="*/ 21 h 28"/>
                  <a:gd name="T82" fmla="*/ 4 w 28"/>
                  <a:gd name="T83" fmla="*/ 21 h 28"/>
                  <a:gd name="T84" fmla="*/ 4 w 28"/>
                  <a:gd name="T85" fmla="*/ 21 h 28"/>
                  <a:gd name="T86" fmla="*/ 0 w 28"/>
                  <a:gd name="T87" fmla="*/ 21 h 28"/>
                  <a:gd name="T88" fmla="*/ 0 w 28"/>
                  <a:gd name="T89" fmla="*/ 21 h 28"/>
                  <a:gd name="T90" fmla="*/ 0 w 28"/>
                  <a:gd name="T91" fmla="*/ 25 h 28"/>
                  <a:gd name="T92" fmla="*/ 4 w 28"/>
                  <a:gd name="T93" fmla="*/ 25 h 28"/>
                  <a:gd name="T94" fmla="*/ 7 w 28"/>
                  <a:gd name="T95" fmla="*/ 28 h 28"/>
                  <a:gd name="T96" fmla="*/ 7 w 28"/>
                  <a:gd name="T97" fmla="*/ 28 h 28"/>
                  <a:gd name="T98" fmla="*/ 7 w 28"/>
                  <a:gd name="T99" fmla="*/ 28 h 2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8"/>
                  <a:gd name="T151" fmla="*/ 0 h 28"/>
                  <a:gd name="T152" fmla="*/ 28 w 28"/>
                  <a:gd name="T153" fmla="*/ 28 h 2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8" h="28">
                    <a:moveTo>
                      <a:pt x="7" y="28"/>
                    </a:moveTo>
                    <a:lnTo>
                      <a:pt x="10" y="25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10" y="14"/>
                    </a:lnTo>
                    <a:lnTo>
                      <a:pt x="14" y="14"/>
                    </a:lnTo>
                    <a:lnTo>
                      <a:pt x="14" y="18"/>
                    </a:lnTo>
                    <a:lnTo>
                      <a:pt x="14" y="21"/>
                    </a:lnTo>
                    <a:lnTo>
                      <a:pt x="17" y="21"/>
                    </a:lnTo>
                    <a:lnTo>
                      <a:pt x="17" y="18"/>
                    </a:lnTo>
                    <a:lnTo>
                      <a:pt x="17" y="14"/>
                    </a:lnTo>
                    <a:lnTo>
                      <a:pt x="21" y="14"/>
                    </a:lnTo>
                    <a:lnTo>
                      <a:pt x="24" y="14"/>
                    </a:lnTo>
                    <a:lnTo>
                      <a:pt x="28" y="11"/>
                    </a:lnTo>
                    <a:lnTo>
                      <a:pt x="28" y="7"/>
                    </a:lnTo>
                    <a:lnTo>
                      <a:pt x="24" y="4"/>
                    </a:lnTo>
                    <a:lnTo>
                      <a:pt x="21" y="4"/>
                    </a:lnTo>
                    <a:lnTo>
                      <a:pt x="17" y="4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4" y="21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4" y="25"/>
                    </a:lnTo>
                    <a:lnTo>
                      <a:pt x="7" y="28"/>
                    </a:lnTo>
                    <a:close/>
                  </a:path>
                </a:pathLst>
              </a:custGeom>
              <a:solidFill>
                <a:srgbClr val="AF6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746" name="Group 1706">
              <a:extLst>
                <a:ext uri="{FF2B5EF4-FFF2-40B4-BE49-F238E27FC236}">
                  <a16:creationId xmlns:a16="http://schemas.microsoft.com/office/drawing/2014/main" id="{D57C74EC-EB90-4C05-89F6-CCE76593D8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2329" y="244466"/>
              <a:ext cx="398462" cy="314325"/>
              <a:chOff x="0" y="0"/>
              <a:chExt cx="251" cy="198"/>
            </a:xfrm>
          </p:grpSpPr>
          <p:grpSp>
            <p:nvGrpSpPr>
              <p:cNvPr id="50203" name="Group 1707">
                <a:extLst>
                  <a:ext uri="{FF2B5EF4-FFF2-40B4-BE49-F238E27FC236}">
                    <a16:creationId xmlns:a16="http://schemas.microsoft.com/office/drawing/2014/main" id="{8937B054-A686-4F93-AC5D-EA617A5452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0" y="0"/>
                <a:ext cx="251" cy="198"/>
                <a:chOff x="0" y="0"/>
                <a:chExt cx="251" cy="198"/>
              </a:xfrm>
            </p:grpSpPr>
            <p:sp>
              <p:nvSpPr>
                <p:cNvPr id="50427" name="Freeform 1963">
                  <a:extLst>
                    <a:ext uri="{FF2B5EF4-FFF2-40B4-BE49-F238E27FC236}">
                      <a16:creationId xmlns:a16="http://schemas.microsoft.com/office/drawing/2014/main" id="{B27925CE-676D-4B0F-A447-D5AC8A43F1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" y="2"/>
                  <a:ext cx="248" cy="195"/>
                </a:xfrm>
                <a:custGeom>
                  <a:avLst/>
                  <a:gdLst>
                    <a:gd name="T0" fmla="*/ 248 w 248"/>
                    <a:gd name="T1" fmla="*/ 51 h 195"/>
                    <a:gd name="T2" fmla="*/ 244 w 248"/>
                    <a:gd name="T3" fmla="*/ 48 h 195"/>
                    <a:gd name="T4" fmla="*/ 242 w 248"/>
                    <a:gd name="T5" fmla="*/ 47 h 195"/>
                    <a:gd name="T6" fmla="*/ 226 w 248"/>
                    <a:gd name="T7" fmla="*/ 42 h 195"/>
                    <a:gd name="T8" fmla="*/ 221 w 248"/>
                    <a:gd name="T9" fmla="*/ 38 h 195"/>
                    <a:gd name="T10" fmla="*/ 216 w 248"/>
                    <a:gd name="T11" fmla="*/ 35 h 195"/>
                    <a:gd name="T12" fmla="*/ 207 w 248"/>
                    <a:gd name="T13" fmla="*/ 32 h 195"/>
                    <a:gd name="T14" fmla="*/ 199 w 248"/>
                    <a:gd name="T15" fmla="*/ 29 h 195"/>
                    <a:gd name="T16" fmla="*/ 195 w 248"/>
                    <a:gd name="T17" fmla="*/ 27 h 195"/>
                    <a:gd name="T18" fmla="*/ 191 w 248"/>
                    <a:gd name="T19" fmla="*/ 27 h 195"/>
                    <a:gd name="T20" fmla="*/ 181 w 248"/>
                    <a:gd name="T21" fmla="*/ 25 h 195"/>
                    <a:gd name="T22" fmla="*/ 176 w 248"/>
                    <a:gd name="T23" fmla="*/ 25 h 195"/>
                    <a:gd name="T24" fmla="*/ 163 w 248"/>
                    <a:gd name="T25" fmla="*/ 22 h 195"/>
                    <a:gd name="T26" fmla="*/ 144 w 248"/>
                    <a:gd name="T27" fmla="*/ 16 h 195"/>
                    <a:gd name="T28" fmla="*/ 135 w 248"/>
                    <a:gd name="T29" fmla="*/ 14 h 195"/>
                    <a:gd name="T30" fmla="*/ 128 w 248"/>
                    <a:gd name="T31" fmla="*/ 13 h 195"/>
                    <a:gd name="T32" fmla="*/ 119 w 248"/>
                    <a:gd name="T33" fmla="*/ 13 h 195"/>
                    <a:gd name="T34" fmla="*/ 118 w 248"/>
                    <a:gd name="T35" fmla="*/ 12 h 195"/>
                    <a:gd name="T36" fmla="*/ 108 w 248"/>
                    <a:gd name="T37" fmla="*/ 11 h 195"/>
                    <a:gd name="T38" fmla="*/ 106 w 248"/>
                    <a:gd name="T39" fmla="*/ 2 h 195"/>
                    <a:gd name="T40" fmla="*/ 103 w 248"/>
                    <a:gd name="T41" fmla="*/ 0 h 195"/>
                    <a:gd name="T42" fmla="*/ 97 w 248"/>
                    <a:gd name="T43" fmla="*/ 1 h 195"/>
                    <a:gd name="T44" fmla="*/ 99 w 248"/>
                    <a:gd name="T45" fmla="*/ 10 h 195"/>
                    <a:gd name="T46" fmla="*/ 88 w 248"/>
                    <a:gd name="T47" fmla="*/ 9 h 195"/>
                    <a:gd name="T48" fmla="*/ 75 w 248"/>
                    <a:gd name="T49" fmla="*/ 8 h 195"/>
                    <a:gd name="T50" fmla="*/ 62 w 248"/>
                    <a:gd name="T51" fmla="*/ 8 h 195"/>
                    <a:gd name="T52" fmla="*/ 49 w 248"/>
                    <a:gd name="T53" fmla="*/ 10 h 195"/>
                    <a:gd name="T54" fmla="*/ 33 w 248"/>
                    <a:gd name="T55" fmla="*/ 12 h 195"/>
                    <a:gd name="T56" fmla="*/ 18 w 248"/>
                    <a:gd name="T57" fmla="*/ 16 h 195"/>
                    <a:gd name="T58" fmla="*/ 5 w 248"/>
                    <a:gd name="T59" fmla="*/ 21 h 195"/>
                    <a:gd name="T60" fmla="*/ 0 w 248"/>
                    <a:gd name="T61" fmla="*/ 29 h 195"/>
                    <a:gd name="T62" fmla="*/ 3 w 248"/>
                    <a:gd name="T63" fmla="*/ 146 h 195"/>
                    <a:gd name="T64" fmla="*/ 31 w 248"/>
                    <a:gd name="T65" fmla="*/ 164 h 195"/>
                    <a:gd name="T66" fmla="*/ 33 w 248"/>
                    <a:gd name="T67" fmla="*/ 178 h 195"/>
                    <a:gd name="T68" fmla="*/ 37 w 248"/>
                    <a:gd name="T69" fmla="*/ 182 h 195"/>
                    <a:gd name="T70" fmla="*/ 43 w 248"/>
                    <a:gd name="T71" fmla="*/ 178 h 195"/>
                    <a:gd name="T72" fmla="*/ 47 w 248"/>
                    <a:gd name="T73" fmla="*/ 184 h 195"/>
                    <a:gd name="T74" fmla="*/ 53 w 248"/>
                    <a:gd name="T75" fmla="*/ 178 h 195"/>
                    <a:gd name="T76" fmla="*/ 68 w 248"/>
                    <a:gd name="T77" fmla="*/ 169 h 195"/>
                    <a:gd name="T78" fmla="*/ 97 w 248"/>
                    <a:gd name="T79" fmla="*/ 173 h 195"/>
                    <a:gd name="T80" fmla="*/ 99 w 248"/>
                    <a:gd name="T81" fmla="*/ 180 h 195"/>
                    <a:gd name="T82" fmla="*/ 102 w 248"/>
                    <a:gd name="T83" fmla="*/ 192 h 195"/>
                    <a:gd name="T84" fmla="*/ 107 w 248"/>
                    <a:gd name="T85" fmla="*/ 193 h 195"/>
                    <a:gd name="T86" fmla="*/ 112 w 248"/>
                    <a:gd name="T87" fmla="*/ 193 h 195"/>
                    <a:gd name="T88" fmla="*/ 116 w 248"/>
                    <a:gd name="T89" fmla="*/ 195 h 195"/>
                    <a:gd name="T90" fmla="*/ 123 w 248"/>
                    <a:gd name="T91" fmla="*/ 183 h 195"/>
                    <a:gd name="T92" fmla="*/ 138 w 248"/>
                    <a:gd name="T93" fmla="*/ 167 h 195"/>
                    <a:gd name="T94" fmla="*/ 141 w 248"/>
                    <a:gd name="T95" fmla="*/ 167 h 195"/>
                    <a:gd name="T96" fmla="*/ 144 w 248"/>
                    <a:gd name="T97" fmla="*/ 167 h 195"/>
                    <a:gd name="T98" fmla="*/ 147 w 248"/>
                    <a:gd name="T99" fmla="*/ 168 h 195"/>
                    <a:gd name="T100" fmla="*/ 152 w 248"/>
                    <a:gd name="T101" fmla="*/ 159 h 195"/>
                    <a:gd name="T102" fmla="*/ 225 w 248"/>
                    <a:gd name="T103" fmla="*/ 106 h 195"/>
                    <a:gd name="T104" fmla="*/ 227 w 248"/>
                    <a:gd name="T105" fmla="*/ 105 h 195"/>
                    <a:gd name="T106" fmla="*/ 231 w 248"/>
                    <a:gd name="T107" fmla="*/ 105 h 195"/>
                    <a:gd name="T108" fmla="*/ 237 w 248"/>
                    <a:gd name="T109" fmla="*/ 96 h 195"/>
                    <a:gd name="T110" fmla="*/ 238 w 248"/>
                    <a:gd name="T111" fmla="*/ 96 h 195"/>
                    <a:gd name="T112" fmla="*/ 241 w 248"/>
                    <a:gd name="T113" fmla="*/ 97 h 195"/>
                    <a:gd name="T114" fmla="*/ 247 w 248"/>
                    <a:gd name="T115" fmla="*/ 89 h 195"/>
                    <a:gd name="T116" fmla="*/ 248 w 248"/>
                    <a:gd name="T117" fmla="*/ 53 h 195"/>
                    <a:gd name="T118" fmla="*/ 248 w 248"/>
                    <a:gd name="T119" fmla="*/ 52 h 195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48"/>
                    <a:gd name="T181" fmla="*/ 0 h 195"/>
                    <a:gd name="T182" fmla="*/ 248 w 248"/>
                    <a:gd name="T183" fmla="*/ 195 h 195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48" h="195">
                      <a:moveTo>
                        <a:pt x="248" y="52"/>
                      </a:moveTo>
                      <a:lnTo>
                        <a:pt x="248" y="52"/>
                      </a:lnTo>
                      <a:lnTo>
                        <a:pt x="248" y="51"/>
                      </a:lnTo>
                      <a:lnTo>
                        <a:pt x="247" y="51"/>
                      </a:lnTo>
                      <a:lnTo>
                        <a:pt x="247" y="50"/>
                      </a:lnTo>
                      <a:lnTo>
                        <a:pt x="246" y="49"/>
                      </a:lnTo>
                      <a:lnTo>
                        <a:pt x="245" y="49"/>
                      </a:lnTo>
                      <a:lnTo>
                        <a:pt x="244" y="48"/>
                      </a:lnTo>
                      <a:lnTo>
                        <a:pt x="243" y="48"/>
                      </a:lnTo>
                      <a:lnTo>
                        <a:pt x="243" y="47"/>
                      </a:lnTo>
                      <a:lnTo>
                        <a:pt x="242" y="47"/>
                      </a:lnTo>
                      <a:lnTo>
                        <a:pt x="240" y="46"/>
                      </a:lnTo>
                      <a:lnTo>
                        <a:pt x="239" y="46"/>
                      </a:lnTo>
                      <a:lnTo>
                        <a:pt x="236" y="45"/>
                      </a:lnTo>
                      <a:lnTo>
                        <a:pt x="233" y="44"/>
                      </a:lnTo>
                      <a:lnTo>
                        <a:pt x="230" y="43"/>
                      </a:lnTo>
                      <a:lnTo>
                        <a:pt x="226" y="42"/>
                      </a:lnTo>
                      <a:lnTo>
                        <a:pt x="222" y="40"/>
                      </a:lnTo>
                      <a:lnTo>
                        <a:pt x="222" y="39"/>
                      </a:lnTo>
                      <a:lnTo>
                        <a:pt x="221" y="38"/>
                      </a:lnTo>
                      <a:lnTo>
                        <a:pt x="220" y="37"/>
                      </a:lnTo>
                      <a:lnTo>
                        <a:pt x="219" y="36"/>
                      </a:lnTo>
                      <a:lnTo>
                        <a:pt x="218" y="36"/>
                      </a:lnTo>
                      <a:lnTo>
                        <a:pt x="217" y="35"/>
                      </a:lnTo>
                      <a:lnTo>
                        <a:pt x="216" y="35"/>
                      </a:lnTo>
                      <a:lnTo>
                        <a:pt x="215" y="34"/>
                      </a:lnTo>
                      <a:lnTo>
                        <a:pt x="213" y="34"/>
                      </a:lnTo>
                      <a:lnTo>
                        <a:pt x="212" y="33"/>
                      </a:lnTo>
                      <a:lnTo>
                        <a:pt x="210" y="33"/>
                      </a:lnTo>
                      <a:lnTo>
                        <a:pt x="207" y="32"/>
                      </a:lnTo>
                      <a:lnTo>
                        <a:pt x="205" y="31"/>
                      </a:lnTo>
                      <a:lnTo>
                        <a:pt x="203" y="30"/>
                      </a:lnTo>
                      <a:lnTo>
                        <a:pt x="201" y="29"/>
                      </a:lnTo>
                      <a:lnTo>
                        <a:pt x="200" y="29"/>
                      </a:lnTo>
                      <a:lnTo>
                        <a:pt x="199" y="29"/>
                      </a:lnTo>
                      <a:lnTo>
                        <a:pt x="198" y="28"/>
                      </a:lnTo>
                      <a:lnTo>
                        <a:pt x="197" y="28"/>
                      </a:lnTo>
                      <a:lnTo>
                        <a:pt x="196" y="28"/>
                      </a:lnTo>
                      <a:lnTo>
                        <a:pt x="195" y="27"/>
                      </a:lnTo>
                      <a:lnTo>
                        <a:pt x="194" y="27"/>
                      </a:lnTo>
                      <a:lnTo>
                        <a:pt x="193" y="27"/>
                      </a:lnTo>
                      <a:lnTo>
                        <a:pt x="191" y="27"/>
                      </a:lnTo>
                      <a:lnTo>
                        <a:pt x="189" y="26"/>
                      </a:lnTo>
                      <a:lnTo>
                        <a:pt x="187" y="26"/>
                      </a:lnTo>
                      <a:lnTo>
                        <a:pt x="186" y="26"/>
                      </a:lnTo>
                      <a:lnTo>
                        <a:pt x="184" y="25"/>
                      </a:lnTo>
                      <a:lnTo>
                        <a:pt x="182" y="25"/>
                      </a:lnTo>
                      <a:lnTo>
                        <a:pt x="181" y="25"/>
                      </a:lnTo>
                      <a:lnTo>
                        <a:pt x="180" y="25"/>
                      </a:lnTo>
                      <a:lnTo>
                        <a:pt x="179" y="25"/>
                      </a:lnTo>
                      <a:lnTo>
                        <a:pt x="178" y="25"/>
                      </a:lnTo>
                      <a:lnTo>
                        <a:pt x="177" y="25"/>
                      </a:lnTo>
                      <a:lnTo>
                        <a:pt x="176" y="25"/>
                      </a:lnTo>
                      <a:lnTo>
                        <a:pt x="175" y="25"/>
                      </a:lnTo>
                      <a:lnTo>
                        <a:pt x="174" y="26"/>
                      </a:lnTo>
                      <a:lnTo>
                        <a:pt x="170" y="24"/>
                      </a:lnTo>
                      <a:lnTo>
                        <a:pt x="166" y="23"/>
                      </a:lnTo>
                      <a:lnTo>
                        <a:pt x="163" y="22"/>
                      </a:lnTo>
                      <a:lnTo>
                        <a:pt x="159" y="21"/>
                      </a:lnTo>
                      <a:lnTo>
                        <a:pt x="156" y="20"/>
                      </a:lnTo>
                      <a:lnTo>
                        <a:pt x="153" y="19"/>
                      </a:lnTo>
                      <a:lnTo>
                        <a:pt x="150" y="18"/>
                      </a:lnTo>
                      <a:lnTo>
                        <a:pt x="147" y="17"/>
                      </a:lnTo>
                      <a:lnTo>
                        <a:pt x="144" y="16"/>
                      </a:lnTo>
                      <a:lnTo>
                        <a:pt x="142" y="16"/>
                      </a:lnTo>
                      <a:lnTo>
                        <a:pt x="140" y="15"/>
                      </a:lnTo>
                      <a:lnTo>
                        <a:pt x="138" y="14"/>
                      </a:lnTo>
                      <a:lnTo>
                        <a:pt x="137" y="14"/>
                      </a:lnTo>
                      <a:lnTo>
                        <a:pt x="136" y="14"/>
                      </a:lnTo>
                      <a:lnTo>
                        <a:pt x="135" y="14"/>
                      </a:lnTo>
                      <a:lnTo>
                        <a:pt x="135" y="13"/>
                      </a:lnTo>
                      <a:lnTo>
                        <a:pt x="133" y="13"/>
                      </a:lnTo>
                      <a:lnTo>
                        <a:pt x="132" y="13"/>
                      </a:lnTo>
                      <a:lnTo>
                        <a:pt x="130" y="13"/>
                      </a:lnTo>
                      <a:lnTo>
                        <a:pt x="128" y="13"/>
                      </a:lnTo>
                      <a:lnTo>
                        <a:pt x="126" y="13"/>
                      </a:lnTo>
                      <a:lnTo>
                        <a:pt x="124" y="13"/>
                      </a:lnTo>
                      <a:lnTo>
                        <a:pt x="122" y="13"/>
                      </a:lnTo>
                      <a:lnTo>
                        <a:pt x="121" y="13"/>
                      </a:lnTo>
                      <a:lnTo>
                        <a:pt x="120" y="13"/>
                      </a:lnTo>
                      <a:lnTo>
                        <a:pt x="119" y="13"/>
                      </a:lnTo>
                      <a:lnTo>
                        <a:pt x="118" y="12"/>
                      </a:lnTo>
                      <a:lnTo>
                        <a:pt x="117" y="12"/>
                      </a:lnTo>
                      <a:lnTo>
                        <a:pt x="116" y="12"/>
                      </a:lnTo>
                      <a:lnTo>
                        <a:pt x="115" y="12"/>
                      </a:lnTo>
                      <a:lnTo>
                        <a:pt x="113" y="11"/>
                      </a:lnTo>
                      <a:lnTo>
                        <a:pt x="110" y="11"/>
                      </a:lnTo>
                      <a:lnTo>
                        <a:pt x="108" y="11"/>
                      </a:lnTo>
                      <a:lnTo>
                        <a:pt x="104" y="10"/>
                      </a:lnTo>
                      <a:lnTo>
                        <a:pt x="104" y="4"/>
                      </a:lnTo>
                      <a:lnTo>
                        <a:pt x="106" y="4"/>
                      </a:lnTo>
                      <a:lnTo>
                        <a:pt x="106" y="3"/>
                      </a:lnTo>
                      <a:lnTo>
                        <a:pt x="106" y="2"/>
                      </a:lnTo>
                      <a:lnTo>
                        <a:pt x="106" y="1"/>
                      </a:lnTo>
                      <a:lnTo>
                        <a:pt x="104" y="1"/>
                      </a:lnTo>
                      <a:lnTo>
                        <a:pt x="103" y="0"/>
                      </a:lnTo>
                      <a:lnTo>
                        <a:pt x="100" y="0"/>
                      </a:lnTo>
                      <a:lnTo>
                        <a:pt x="100" y="1"/>
                      </a:lnTo>
                      <a:lnTo>
                        <a:pt x="98" y="1"/>
                      </a:lnTo>
                      <a:lnTo>
                        <a:pt x="97" y="1"/>
                      </a:lnTo>
                      <a:lnTo>
                        <a:pt x="97" y="2"/>
                      </a:lnTo>
                      <a:lnTo>
                        <a:pt x="97" y="3"/>
                      </a:lnTo>
                      <a:lnTo>
                        <a:pt x="97" y="4"/>
                      </a:lnTo>
                      <a:lnTo>
                        <a:pt x="98" y="4"/>
                      </a:lnTo>
                      <a:lnTo>
                        <a:pt x="99" y="4"/>
                      </a:lnTo>
                      <a:lnTo>
                        <a:pt x="99" y="10"/>
                      </a:lnTo>
                      <a:lnTo>
                        <a:pt x="97" y="10"/>
                      </a:lnTo>
                      <a:lnTo>
                        <a:pt x="96" y="9"/>
                      </a:lnTo>
                      <a:lnTo>
                        <a:pt x="94" y="9"/>
                      </a:lnTo>
                      <a:lnTo>
                        <a:pt x="92" y="9"/>
                      </a:lnTo>
                      <a:lnTo>
                        <a:pt x="90" y="9"/>
                      </a:lnTo>
                      <a:lnTo>
                        <a:pt x="88" y="9"/>
                      </a:lnTo>
                      <a:lnTo>
                        <a:pt x="86" y="9"/>
                      </a:lnTo>
                      <a:lnTo>
                        <a:pt x="84" y="9"/>
                      </a:lnTo>
                      <a:lnTo>
                        <a:pt x="82" y="9"/>
                      </a:lnTo>
                      <a:lnTo>
                        <a:pt x="80" y="9"/>
                      </a:lnTo>
                      <a:lnTo>
                        <a:pt x="78" y="8"/>
                      </a:lnTo>
                      <a:lnTo>
                        <a:pt x="75" y="8"/>
                      </a:lnTo>
                      <a:lnTo>
                        <a:pt x="73" y="8"/>
                      </a:lnTo>
                      <a:lnTo>
                        <a:pt x="70" y="8"/>
                      </a:lnTo>
                      <a:lnTo>
                        <a:pt x="68" y="8"/>
                      </a:lnTo>
                      <a:lnTo>
                        <a:pt x="65" y="8"/>
                      </a:lnTo>
                      <a:lnTo>
                        <a:pt x="64" y="8"/>
                      </a:lnTo>
                      <a:lnTo>
                        <a:pt x="62" y="8"/>
                      </a:lnTo>
                      <a:lnTo>
                        <a:pt x="60" y="8"/>
                      </a:lnTo>
                      <a:lnTo>
                        <a:pt x="58" y="9"/>
                      </a:lnTo>
                      <a:lnTo>
                        <a:pt x="56" y="9"/>
                      </a:lnTo>
                      <a:lnTo>
                        <a:pt x="54" y="9"/>
                      </a:lnTo>
                      <a:lnTo>
                        <a:pt x="52" y="9"/>
                      </a:lnTo>
                      <a:lnTo>
                        <a:pt x="49" y="10"/>
                      </a:lnTo>
                      <a:lnTo>
                        <a:pt x="47" y="10"/>
                      </a:lnTo>
                      <a:lnTo>
                        <a:pt x="44" y="10"/>
                      </a:lnTo>
                      <a:lnTo>
                        <a:pt x="41" y="11"/>
                      </a:lnTo>
                      <a:lnTo>
                        <a:pt x="39" y="11"/>
                      </a:lnTo>
                      <a:lnTo>
                        <a:pt x="36" y="12"/>
                      </a:lnTo>
                      <a:lnTo>
                        <a:pt x="33" y="12"/>
                      </a:lnTo>
                      <a:lnTo>
                        <a:pt x="30" y="13"/>
                      </a:lnTo>
                      <a:lnTo>
                        <a:pt x="27" y="13"/>
                      </a:lnTo>
                      <a:lnTo>
                        <a:pt x="25" y="14"/>
                      </a:lnTo>
                      <a:lnTo>
                        <a:pt x="23" y="15"/>
                      </a:lnTo>
                      <a:lnTo>
                        <a:pt x="20" y="15"/>
                      </a:lnTo>
                      <a:lnTo>
                        <a:pt x="18" y="16"/>
                      </a:lnTo>
                      <a:lnTo>
                        <a:pt x="16" y="17"/>
                      </a:lnTo>
                      <a:lnTo>
                        <a:pt x="13" y="18"/>
                      </a:lnTo>
                      <a:lnTo>
                        <a:pt x="11" y="18"/>
                      </a:lnTo>
                      <a:lnTo>
                        <a:pt x="9" y="19"/>
                      </a:lnTo>
                      <a:lnTo>
                        <a:pt x="7" y="20"/>
                      </a:lnTo>
                      <a:lnTo>
                        <a:pt x="5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25"/>
                      </a:lnTo>
                      <a:lnTo>
                        <a:pt x="1" y="26"/>
                      </a:lnTo>
                      <a:lnTo>
                        <a:pt x="0" y="28"/>
                      </a:lnTo>
                      <a:lnTo>
                        <a:pt x="0" y="29"/>
                      </a:lnTo>
                      <a:lnTo>
                        <a:pt x="0" y="53"/>
                      </a:lnTo>
                      <a:lnTo>
                        <a:pt x="1" y="92"/>
                      </a:lnTo>
                      <a:lnTo>
                        <a:pt x="2" y="129"/>
                      </a:lnTo>
                      <a:lnTo>
                        <a:pt x="2" y="145"/>
                      </a:lnTo>
                      <a:lnTo>
                        <a:pt x="3" y="146"/>
                      </a:lnTo>
                      <a:lnTo>
                        <a:pt x="21" y="148"/>
                      </a:lnTo>
                      <a:lnTo>
                        <a:pt x="20" y="157"/>
                      </a:lnTo>
                      <a:lnTo>
                        <a:pt x="31" y="159"/>
                      </a:lnTo>
                      <a:lnTo>
                        <a:pt x="31" y="160"/>
                      </a:lnTo>
                      <a:lnTo>
                        <a:pt x="31" y="162"/>
                      </a:lnTo>
                      <a:lnTo>
                        <a:pt x="31" y="164"/>
                      </a:lnTo>
                      <a:lnTo>
                        <a:pt x="31" y="166"/>
                      </a:lnTo>
                      <a:lnTo>
                        <a:pt x="31" y="169"/>
                      </a:lnTo>
                      <a:lnTo>
                        <a:pt x="31" y="171"/>
                      </a:lnTo>
                      <a:lnTo>
                        <a:pt x="31" y="174"/>
                      </a:lnTo>
                      <a:lnTo>
                        <a:pt x="32" y="176"/>
                      </a:lnTo>
                      <a:lnTo>
                        <a:pt x="33" y="178"/>
                      </a:lnTo>
                      <a:lnTo>
                        <a:pt x="33" y="180"/>
                      </a:lnTo>
                      <a:lnTo>
                        <a:pt x="34" y="181"/>
                      </a:lnTo>
                      <a:lnTo>
                        <a:pt x="35" y="182"/>
                      </a:lnTo>
                      <a:lnTo>
                        <a:pt x="36" y="182"/>
                      </a:lnTo>
                      <a:lnTo>
                        <a:pt x="37" y="182"/>
                      </a:lnTo>
                      <a:lnTo>
                        <a:pt x="38" y="182"/>
                      </a:lnTo>
                      <a:lnTo>
                        <a:pt x="39" y="181"/>
                      </a:lnTo>
                      <a:lnTo>
                        <a:pt x="40" y="181"/>
                      </a:lnTo>
                      <a:lnTo>
                        <a:pt x="41" y="180"/>
                      </a:lnTo>
                      <a:lnTo>
                        <a:pt x="41" y="178"/>
                      </a:lnTo>
                      <a:lnTo>
                        <a:pt x="43" y="178"/>
                      </a:lnTo>
                      <a:lnTo>
                        <a:pt x="43" y="180"/>
                      </a:lnTo>
                      <a:lnTo>
                        <a:pt x="44" y="181"/>
                      </a:lnTo>
                      <a:lnTo>
                        <a:pt x="45" y="182"/>
                      </a:lnTo>
                      <a:lnTo>
                        <a:pt x="46" y="183"/>
                      </a:lnTo>
                      <a:lnTo>
                        <a:pt x="46" y="184"/>
                      </a:lnTo>
                      <a:lnTo>
                        <a:pt x="47" y="184"/>
                      </a:lnTo>
                      <a:lnTo>
                        <a:pt x="48" y="184"/>
                      </a:lnTo>
                      <a:lnTo>
                        <a:pt x="49" y="184"/>
                      </a:lnTo>
                      <a:lnTo>
                        <a:pt x="50" y="183"/>
                      </a:lnTo>
                      <a:lnTo>
                        <a:pt x="51" y="182"/>
                      </a:lnTo>
                      <a:lnTo>
                        <a:pt x="52" y="180"/>
                      </a:lnTo>
                      <a:lnTo>
                        <a:pt x="53" y="178"/>
                      </a:lnTo>
                      <a:lnTo>
                        <a:pt x="54" y="176"/>
                      </a:lnTo>
                      <a:lnTo>
                        <a:pt x="54" y="173"/>
                      </a:lnTo>
                      <a:lnTo>
                        <a:pt x="55" y="171"/>
                      </a:lnTo>
                      <a:lnTo>
                        <a:pt x="55" y="168"/>
                      </a:lnTo>
                      <a:lnTo>
                        <a:pt x="68" y="171"/>
                      </a:lnTo>
                      <a:lnTo>
                        <a:pt x="68" y="169"/>
                      </a:lnTo>
                      <a:lnTo>
                        <a:pt x="90" y="172"/>
                      </a:lnTo>
                      <a:lnTo>
                        <a:pt x="90" y="174"/>
                      </a:lnTo>
                      <a:lnTo>
                        <a:pt x="88" y="174"/>
                      </a:lnTo>
                      <a:lnTo>
                        <a:pt x="88" y="175"/>
                      </a:lnTo>
                      <a:lnTo>
                        <a:pt x="97" y="177"/>
                      </a:lnTo>
                      <a:lnTo>
                        <a:pt x="97" y="173"/>
                      </a:lnTo>
                      <a:lnTo>
                        <a:pt x="99" y="174"/>
                      </a:lnTo>
                      <a:lnTo>
                        <a:pt x="99" y="175"/>
                      </a:lnTo>
                      <a:lnTo>
                        <a:pt x="99" y="176"/>
                      </a:lnTo>
                      <a:lnTo>
                        <a:pt x="99" y="177"/>
                      </a:lnTo>
                      <a:lnTo>
                        <a:pt x="99" y="180"/>
                      </a:lnTo>
                      <a:lnTo>
                        <a:pt x="99" y="183"/>
                      </a:lnTo>
                      <a:lnTo>
                        <a:pt x="99" y="185"/>
                      </a:lnTo>
                      <a:lnTo>
                        <a:pt x="100" y="187"/>
                      </a:lnTo>
                      <a:lnTo>
                        <a:pt x="101" y="189"/>
                      </a:lnTo>
                      <a:lnTo>
                        <a:pt x="101" y="191"/>
                      </a:lnTo>
                      <a:lnTo>
                        <a:pt x="102" y="192"/>
                      </a:lnTo>
                      <a:lnTo>
                        <a:pt x="103" y="193"/>
                      </a:lnTo>
                      <a:lnTo>
                        <a:pt x="104" y="193"/>
                      </a:lnTo>
                      <a:lnTo>
                        <a:pt x="105" y="194"/>
                      </a:lnTo>
                      <a:lnTo>
                        <a:pt x="106" y="193"/>
                      </a:lnTo>
                      <a:lnTo>
                        <a:pt x="107" y="193"/>
                      </a:lnTo>
                      <a:lnTo>
                        <a:pt x="108" y="192"/>
                      </a:lnTo>
                      <a:lnTo>
                        <a:pt x="109" y="191"/>
                      </a:lnTo>
                      <a:lnTo>
                        <a:pt x="110" y="190"/>
                      </a:lnTo>
                      <a:lnTo>
                        <a:pt x="111" y="190"/>
                      </a:lnTo>
                      <a:lnTo>
                        <a:pt x="111" y="192"/>
                      </a:lnTo>
                      <a:lnTo>
                        <a:pt x="112" y="193"/>
                      </a:lnTo>
                      <a:lnTo>
                        <a:pt x="113" y="194"/>
                      </a:lnTo>
                      <a:lnTo>
                        <a:pt x="114" y="195"/>
                      </a:lnTo>
                      <a:lnTo>
                        <a:pt x="115" y="195"/>
                      </a:lnTo>
                      <a:lnTo>
                        <a:pt x="116" y="195"/>
                      </a:lnTo>
                      <a:lnTo>
                        <a:pt x="118" y="194"/>
                      </a:lnTo>
                      <a:lnTo>
                        <a:pt x="119" y="193"/>
                      </a:lnTo>
                      <a:lnTo>
                        <a:pt x="120" y="191"/>
                      </a:lnTo>
                      <a:lnTo>
                        <a:pt x="121" y="189"/>
                      </a:lnTo>
                      <a:lnTo>
                        <a:pt x="122" y="186"/>
                      </a:lnTo>
                      <a:lnTo>
                        <a:pt x="123" y="183"/>
                      </a:lnTo>
                      <a:lnTo>
                        <a:pt x="123" y="180"/>
                      </a:lnTo>
                      <a:lnTo>
                        <a:pt x="124" y="177"/>
                      </a:lnTo>
                      <a:lnTo>
                        <a:pt x="137" y="166"/>
                      </a:lnTo>
                      <a:lnTo>
                        <a:pt x="138" y="167"/>
                      </a:lnTo>
                      <a:lnTo>
                        <a:pt x="139" y="167"/>
                      </a:lnTo>
                      <a:lnTo>
                        <a:pt x="140" y="167"/>
                      </a:lnTo>
                      <a:lnTo>
                        <a:pt x="141" y="167"/>
                      </a:lnTo>
                      <a:lnTo>
                        <a:pt x="141" y="166"/>
                      </a:lnTo>
                      <a:lnTo>
                        <a:pt x="142" y="165"/>
                      </a:lnTo>
                      <a:lnTo>
                        <a:pt x="143" y="164"/>
                      </a:lnTo>
                      <a:lnTo>
                        <a:pt x="144" y="166"/>
                      </a:lnTo>
                      <a:lnTo>
                        <a:pt x="144" y="167"/>
                      </a:lnTo>
                      <a:lnTo>
                        <a:pt x="145" y="167"/>
                      </a:lnTo>
                      <a:lnTo>
                        <a:pt x="145" y="168"/>
                      </a:lnTo>
                      <a:lnTo>
                        <a:pt x="146" y="168"/>
                      </a:lnTo>
                      <a:lnTo>
                        <a:pt x="147" y="168"/>
                      </a:lnTo>
                      <a:lnTo>
                        <a:pt x="149" y="168"/>
                      </a:lnTo>
                      <a:lnTo>
                        <a:pt x="149" y="167"/>
                      </a:lnTo>
                      <a:lnTo>
                        <a:pt x="150" y="165"/>
                      </a:lnTo>
                      <a:lnTo>
                        <a:pt x="151" y="163"/>
                      </a:lnTo>
                      <a:lnTo>
                        <a:pt x="152" y="161"/>
                      </a:lnTo>
                      <a:lnTo>
                        <a:pt x="152" y="159"/>
                      </a:lnTo>
                      <a:lnTo>
                        <a:pt x="152" y="156"/>
                      </a:lnTo>
                      <a:lnTo>
                        <a:pt x="153" y="154"/>
                      </a:lnTo>
                      <a:lnTo>
                        <a:pt x="224" y="106"/>
                      </a:lnTo>
                      <a:lnTo>
                        <a:pt x="225" y="106"/>
                      </a:lnTo>
                      <a:lnTo>
                        <a:pt x="226" y="106"/>
                      </a:lnTo>
                      <a:lnTo>
                        <a:pt x="226" y="105"/>
                      </a:lnTo>
                      <a:lnTo>
                        <a:pt x="227" y="105"/>
                      </a:lnTo>
                      <a:lnTo>
                        <a:pt x="228" y="106"/>
                      </a:lnTo>
                      <a:lnTo>
                        <a:pt x="229" y="107"/>
                      </a:lnTo>
                      <a:lnTo>
                        <a:pt x="230" y="107"/>
                      </a:lnTo>
                      <a:lnTo>
                        <a:pt x="231" y="106"/>
                      </a:lnTo>
                      <a:lnTo>
                        <a:pt x="231" y="105"/>
                      </a:lnTo>
                      <a:lnTo>
                        <a:pt x="232" y="103"/>
                      </a:lnTo>
                      <a:lnTo>
                        <a:pt x="232" y="101"/>
                      </a:lnTo>
                      <a:lnTo>
                        <a:pt x="232" y="100"/>
                      </a:lnTo>
                      <a:lnTo>
                        <a:pt x="237" y="96"/>
                      </a:lnTo>
                      <a:lnTo>
                        <a:pt x="238" y="96"/>
                      </a:lnTo>
                      <a:lnTo>
                        <a:pt x="239" y="95"/>
                      </a:lnTo>
                      <a:lnTo>
                        <a:pt x="240" y="96"/>
                      </a:lnTo>
                      <a:lnTo>
                        <a:pt x="240" y="97"/>
                      </a:lnTo>
                      <a:lnTo>
                        <a:pt x="241" y="97"/>
                      </a:lnTo>
                      <a:lnTo>
                        <a:pt x="242" y="96"/>
                      </a:lnTo>
                      <a:lnTo>
                        <a:pt x="242" y="95"/>
                      </a:lnTo>
                      <a:lnTo>
                        <a:pt x="243" y="93"/>
                      </a:lnTo>
                      <a:lnTo>
                        <a:pt x="243" y="91"/>
                      </a:lnTo>
                      <a:lnTo>
                        <a:pt x="247" y="89"/>
                      </a:lnTo>
                      <a:lnTo>
                        <a:pt x="247" y="88"/>
                      </a:lnTo>
                      <a:lnTo>
                        <a:pt x="248" y="58"/>
                      </a:lnTo>
                      <a:lnTo>
                        <a:pt x="248" y="53"/>
                      </a:lnTo>
                      <a:lnTo>
                        <a:pt x="248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28" name="Freeform 1964">
                  <a:extLst>
                    <a:ext uri="{FF2B5EF4-FFF2-40B4-BE49-F238E27FC236}">
                      <a16:creationId xmlns:a16="http://schemas.microsoft.com/office/drawing/2014/main" id="{A5654B3A-5E0F-4F2A-833C-194DDE98D4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5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0 h 1"/>
                    <a:gd name="T4" fmla="*/ 1 w 3"/>
                    <a:gd name="T5" fmla="*/ 0 h 1"/>
                    <a:gd name="T6" fmla="*/ 1 w 3"/>
                    <a:gd name="T7" fmla="*/ 0 h 1"/>
                    <a:gd name="T8" fmla="*/ 1 w 3"/>
                    <a:gd name="T9" fmla="*/ 0 h 1"/>
                    <a:gd name="T10" fmla="*/ 3 w 3"/>
                    <a:gd name="T11" fmla="*/ 0 h 1"/>
                    <a:gd name="T12" fmla="*/ 0 w 3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"/>
                    <a:gd name="T23" fmla="*/ 3 w 3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29" name="Freeform 1965">
                  <a:extLst>
                    <a:ext uri="{FF2B5EF4-FFF2-40B4-BE49-F238E27FC236}">
                      <a16:creationId xmlns:a16="http://schemas.microsoft.com/office/drawing/2014/main" id="{CF1CFCEF-B79C-4D4B-B0F8-C5AC4ED6E9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5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0 h 1"/>
                    <a:gd name="T4" fmla="*/ 0 w 3"/>
                    <a:gd name="T5" fmla="*/ 0 h 1"/>
                    <a:gd name="T6" fmla="*/ 3 w 3"/>
                    <a:gd name="T7" fmla="*/ 0 h 1"/>
                    <a:gd name="T8" fmla="*/ 3 w 3"/>
                    <a:gd name="T9" fmla="*/ 0 h 1"/>
                    <a:gd name="T10" fmla="*/ 3 w 3"/>
                    <a:gd name="T11" fmla="*/ 0 h 1"/>
                    <a:gd name="T12" fmla="*/ 0 w 3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"/>
                    <a:gd name="T23" fmla="*/ 3 w 3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30" name="Freeform 1966">
                  <a:extLst>
                    <a:ext uri="{FF2B5EF4-FFF2-40B4-BE49-F238E27FC236}">
                      <a16:creationId xmlns:a16="http://schemas.microsoft.com/office/drawing/2014/main" id="{471368B3-DB1B-465F-8A87-57D5CFE159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5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0 h 1"/>
                    <a:gd name="T4" fmla="*/ 0 w 3"/>
                    <a:gd name="T5" fmla="*/ 0 h 1"/>
                    <a:gd name="T6" fmla="*/ 3 w 3"/>
                    <a:gd name="T7" fmla="*/ 0 h 1"/>
                    <a:gd name="T8" fmla="*/ 3 w 3"/>
                    <a:gd name="T9" fmla="*/ 0 h 1"/>
                    <a:gd name="T10" fmla="*/ 3 w 3"/>
                    <a:gd name="T11" fmla="*/ 0 h 1"/>
                    <a:gd name="T12" fmla="*/ 0 w 3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"/>
                    <a:gd name="T23" fmla="*/ 3 w 3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31" name="Freeform 1967">
                  <a:extLst>
                    <a:ext uri="{FF2B5EF4-FFF2-40B4-BE49-F238E27FC236}">
                      <a16:creationId xmlns:a16="http://schemas.microsoft.com/office/drawing/2014/main" id="{0A7DBD9D-6F0C-4F5E-B82B-8E60EFB2A7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53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0 w 3"/>
                    <a:gd name="T3" fmla="*/ 1 h 2"/>
                    <a:gd name="T4" fmla="*/ 0 w 3"/>
                    <a:gd name="T5" fmla="*/ 1 h 2"/>
                    <a:gd name="T6" fmla="*/ 3 w 3"/>
                    <a:gd name="T7" fmla="*/ 1 h 2"/>
                    <a:gd name="T8" fmla="*/ 3 w 3"/>
                    <a:gd name="T9" fmla="*/ 1 h 2"/>
                    <a:gd name="T10" fmla="*/ 2 w 3"/>
                    <a:gd name="T11" fmla="*/ 0 h 2"/>
                    <a:gd name="T12" fmla="*/ 3 w 3"/>
                    <a:gd name="T13" fmla="*/ 1 h 2"/>
                    <a:gd name="T14" fmla="*/ 3 w 3"/>
                    <a:gd name="T15" fmla="*/ 0 h 2"/>
                    <a:gd name="T16" fmla="*/ 2 w 3"/>
                    <a:gd name="T17" fmla="*/ 0 h 2"/>
                    <a:gd name="T18" fmla="*/ 1 w 3"/>
                    <a:gd name="T19" fmla="*/ 2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2"/>
                    <a:gd name="T32" fmla="*/ 3 w 3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32" name="Freeform 1968">
                  <a:extLst>
                    <a:ext uri="{FF2B5EF4-FFF2-40B4-BE49-F238E27FC236}">
                      <a16:creationId xmlns:a16="http://schemas.microsoft.com/office/drawing/2014/main" id="{2CA95933-682D-4E47-915D-25D02162F7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9" y="52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0 w 1"/>
                    <a:gd name="T3" fmla="*/ 2 h 3"/>
                    <a:gd name="T4" fmla="*/ 0 w 1"/>
                    <a:gd name="T5" fmla="*/ 3 h 3"/>
                    <a:gd name="T6" fmla="*/ 1 w 1"/>
                    <a:gd name="T7" fmla="*/ 1 h 3"/>
                    <a:gd name="T8" fmla="*/ 1 w 1"/>
                    <a:gd name="T9" fmla="*/ 0 h 3"/>
                    <a:gd name="T10" fmla="*/ 0 w 1"/>
                    <a:gd name="T11" fmla="*/ 0 h 3"/>
                    <a:gd name="T12" fmla="*/ 0 w 1"/>
                    <a:gd name="T13" fmla="*/ 1 h 3"/>
                    <a:gd name="T14" fmla="*/ 0 w 1"/>
                    <a:gd name="T15" fmla="*/ 0 h 3"/>
                    <a:gd name="T16" fmla="*/ 0 w 1"/>
                    <a:gd name="T17" fmla="*/ 0 h 3"/>
                    <a:gd name="T18" fmla="*/ 0 w 1"/>
                    <a:gd name="T19" fmla="*/ 3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"/>
                    <a:gd name="T31" fmla="*/ 0 h 3"/>
                    <a:gd name="T32" fmla="*/ 1 w 1"/>
                    <a:gd name="T33" fmla="*/ 3 h 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" h="3">
                      <a:moveTo>
                        <a:pt x="0" y="3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33" name="Freeform 1969">
                  <a:extLst>
                    <a:ext uri="{FF2B5EF4-FFF2-40B4-BE49-F238E27FC236}">
                      <a16:creationId xmlns:a16="http://schemas.microsoft.com/office/drawing/2014/main" id="{36F3E61C-12C3-479F-8574-E542A5F560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52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1 w 2"/>
                    <a:gd name="T5" fmla="*/ 3 h 3"/>
                    <a:gd name="T6" fmla="*/ 1 w 2"/>
                    <a:gd name="T7" fmla="*/ 0 h 3"/>
                    <a:gd name="T8" fmla="*/ 1 w 2"/>
                    <a:gd name="T9" fmla="*/ 0 h 3"/>
                    <a:gd name="T10" fmla="*/ 2 w 2"/>
                    <a:gd name="T11" fmla="*/ 1 h 3"/>
                    <a:gd name="T12" fmla="*/ 0 w 2"/>
                    <a:gd name="T13" fmla="*/ 2 h 3"/>
                    <a:gd name="T14" fmla="*/ 0 w 2"/>
                    <a:gd name="T15" fmla="*/ 3 h 3"/>
                    <a:gd name="T16" fmla="*/ 1 w 2"/>
                    <a:gd name="T17" fmla="*/ 3 h 3"/>
                    <a:gd name="T18" fmla="*/ 0 w 2"/>
                    <a:gd name="T19" fmla="*/ 2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3"/>
                    <a:gd name="T32" fmla="*/ 2 w 2"/>
                    <a:gd name="T33" fmla="*/ 3 h 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34" name="Freeform 1970">
                  <a:extLst>
                    <a:ext uri="{FF2B5EF4-FFF2-40B4-BE49-F238E27FC236}">
                      <a16:creationId xmlns:a16="http://schemas.microsoft.com/office/drawing/2014/main" id="{DA3BE356-9F02-409E-A61A-52395A6C1D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3" y="48"/>
                  <a:ext cx="7" cy="6"/>
                </a:xfrm>
                <a:custGeom>
                  <a:avLst/>
                  <a:gdLst>
                    <a:gd name="T0" fmla="*/ 0 w 7"/>
                    <a:gd name="T1" fmla="*/ 2 h 6"/>
                    <a:gd name="T2" fmla="*/ 0 w 7"/>
                    <a:gd name="T3" fmla="*/ 2 h 6"/>
                    <a:gd name="T4" fmla="*/ 0 w 7"/>
                    <a:gd name="T5" fmla="*/ 2 h 6"/>
                    <a:gd name="T6" fmla="*/ 1 w 7"/>
                    <a:gd name="T7" fmla="*/ 2 h 6"/>
                    <a:gd name="T8" fmla="*/ 1 w 7"/>
                    <a:gd name="T9" fmla="*/ 3 h 6"/>
                    <a:gd name="T10" fmla="*/ 2 w 7"/>
                    <a:gd name="T11" fmla="*/ 4 h 6"/>
                    <a:gd name="T12" fmla="*/ 3 w 7"/>
                    <a:gd name="T13" fmla="*/ 4 h 6"/>
                    <a:gd name="T14" fmla="*/ 4 w 7"/>
                    <a:gd name="T15" fmla="*/ 5 h 6"/>
                    <a:gd name="T16" fmla="*/ 5 w 7"/>
                    <a:gd name="T17" fmla="*/ 6 h 6"/>
                    <a:gd name="T18" fmla="*/ 5 w 7"/>
                    <a:gd name="T19" fmla="*/ 6 h 6"/>
                    <a:gd name="T20" fmla="*/ 7 w 7"/>
                    <a:gd name="T21" fmla="*/ 5 h 6"/>
                    <a:gd name="T22" fmla="*/ 6 w 7"/>
                    <a:gd name="T23" fmla="*/ 4 h 6"/>
                    <a:gd name="T24" fmla="*/ 5 w 7"/>
                    <a:gd name="T25" fmla="*/ 3 h 6"/>
                    <a:gd name="T26" fmla="*/ 5 w 7"/>
                    <a:gd name="T27" fmla="*/ 3 h 6"/>
                    <a:gd name="T28" fmla="*/ 4 w 7"/>
                    <a:gd name="T29" fmla="*/ 2 h 6"/>
                    <a:gd name="T30" fmla="*/ 3 w 7"/>
                    <a:gd name="T31" fmla="*/ 1 h 6"/>
                    <a:gd name="T32" fmla="*/ 2 w 7"/>
                    <a:gd name="T33" fmla="*/ 1 h 6"/>
                    <a:gd name="T34" fmla="*/ 1 w 7"/>
                    <a:gd name="T35" fmla="*/ 0 h 6"/>
                    <a:gd name="T36" fmla="*/ 1 w 7"/>
                    <a:gd name="T37" fmla="*/ 0 h 6"/>
                    <a:gd name="T38" fmla="*/ 0 w 7"/>
                    <a:gd name="T39" fmla="*/ 0 h 6"/>
                    <a:gd name="T40" fmla="*/ 1 w 7"/>
                    <a:gd name="T41" fmla="*/ 0 h 6"/>
                    <a:gd name="T42" fmla="*/ 1 w 7"/>
                    <a:gd name="T43" fmla="*/ 0 h 6"/>
                    <a:gd name="T44" fmla="*/ 0 w 7"/>
                    <a:gd name="T45" fmla="*/ 0 h 6"/>
                    <a:gd name="T46" fmla="*/ 0 w 7"/>
                    <a:gd name="T47" fmla="*/ 2 h 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"/>
                    <a:gd name="T73" fmla="*/ 0 h 6"/>
                    <a:gd name="T74" fmla="*/ 7 w 7"/>
                    <a:gd name="T75" fmla="*/ 6 h 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" h="6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4" y="5"/>
                      </a:lnTo>
                      <a:lnTo>
                        <a:pt x="5" y="6"/>
                      </a:lnTo>
                      <a:lnTo>
                        <a:pt x="7" y="5"/>
                      </a:lnTo>
                      <a:lnTo>
                        <a:pt x="6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35" name="Freeform 1971">
                  <a:extLst>
                    <a:ext uri="{FF2B5EF4-FFF2-40B4-BE49-F238E27FC236}">
                      <a16:creationId xmlns:a16="http://schemas.microsoft.com/office/drawing/2014/main" id="{AD3E5D80-7A51-453F-95AF-F776BEDB3F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3" y="48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0 w 1"/>
                    <a:gd name="T5" fmla="*/ 2 h 2"/>
                    <a:gd name="T6" fmla="*/ 0 w 1"/>
                    <a:gd name="T7" fmla="*/ 0 h 2"/>
                    <a:gd name="T8" fmla="*/ 0 w 1"/>
                    <a:gd name="T9" fmla="*/ 0 h 2"/>
                    <a:gd name="T10" fmla="*/ 1 w 1"/>
                    <a:gd name="T11" fmla="*/ 0 h 2"/>
                    <a:gd name="T12" fmla="*/ 0 w 1"/>
                    <a:gd name="T13" fmla="*/ 2 h 2"/>
                    <a:gd name="T14" fmla="*/ 0 w 1"/>
                    <a:gd name="T15" fmla="*/ 2 h 2"/>
                    <a:gd name="T16" fmla="*/ 0 w 1"/>
                    <a:gd name="T17" fmla="*/ 2 h 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"/>
                    <a:gd name="T28" fmla="*/ 0 h 2"/>
                    <a:gd name="T29" fmla="*/ 1 w 1"/>
                    <a:gd name="T30" fmla="*/ 2 h 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36" name="Freeform 1972">
                  <a:extLst>
                    <a:ext uri="{FF2B5EF4-FFF2-40B4-BE49-F238E27FC236}">
                      <a16:creationId xmlns:a16="http://schemas.microsoft.com/office/drawing/2014/main" id="{6D1672FD-A77B-4D92-B90F-9D1C28B3DF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3" y="48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0 w 1"/>
                    <a:gd name="T7" fmla="*/ 1 h 2"/>
                    <a:gd name="T8" fmla="*/ 0 w 1"/>
                    <a:gd name="T9" fmla="*/ 1 h 2"/>
                    <a:gd name="T10" fmla="*/ 1 w 1"/>
                    <a:gd name="T11" fmla="*/ 0 h 2"/>
                    <a:gd name="T12" fmla="*/ 0 w 1"/>
                    <a:gd name="T13" fmla="*/ 2 h 2"/>
                    <a:gd name="T14" fmla="*/ 0 w 1"/>
                    <a:gd name="T15" fmla="*/ 2 h 2"/>
                    <a:gd name="T16" fmla="*/ 0 w 1"/>
                    <a:gd name="T17" fmla="*/ 2 h 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"/>
                    <a:gd name="T28" fmla="*/ 0 h 2"/>
                    <a:gd name="T29" fmla="*/ 1 w 1"/>
                    <a:gd name="T30" fmla="*/ 2 h 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" h="2">
                      <a:moveTo>
                        <a:pt x="0" y="2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37" name="Freeform 1973">
                  <a:extLst>
                    <a:ext uri="{FF2B5EF4-FFF2-40B4-BE49-F238E27FC236}">
                      <a16:creationId xmlns:a16="http://schemas.microsoft.com/office/drawing/2014/main" id="{C54D933A-052A-4590-B52C-1C96AF280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2" y="41"/>
                  <a:ext cx="22" cy="9"/>
                </a:xfrm>
                <a:custGeom>
                  <a:avLst/>
                  <a:gdLst>
                    <a:gd name="T0" fmla="*/ 0 w 22"/>
                    <a:gd name="T1" fmla="*/ 2 h 9"/>
                    <a:gd name="T2" fmla="*/ 0 w 22"/>
                    <a:gd name="T3" fmla="*/ 2 h 9"/>
                    <a:gd name="T4" fmla="*/ 5 w 22"/>
                    <a:gd name="T5" fmla="*/ 4 h 9"/>
                    <a:gd name="T6" fmla="*/ 9 w 22"/>
                    <a:gd name="T7" fmla="*/ 5 h 9"/>
                    <a:gd name="T8" fmla="*/ 12 w 22"/>
                    <a:gd name="T9" fmla="*/ 6 h 9"/>
                    <a:gd name="T10" fmla="*/ 15 w 22"/>
                    <a:gd name="T11" fmla="*/ 7 h 9"/>
                    <a:gd name="T12" fmla="*/ 17 w 22"/>
                    <a:gd name="T13" fmla="*/ 8 h 9"/>
                    <a:gd name="T14" fmla="*/ 19 w 22"/>
                    <a:gd name="T15" fmla="*/ 8 h 9"/>
                    <a:gd name="T16" fmla="*/ 20 w 22"/>
                    <a:gd name="T17" fmla="*/ 9 h 9"/>
                    <a:gd name="T18" fmla="*/ 21 w 22"/>
                    <a:gd name="T19" fmla="*/ 9 h 9"/>
                    <a:gd name="T20" fmla="*/ 22 w 22"/>
                    <a:gd name="T21" fmla="*/ 7 h 9"/>
                    <a:gd name="T22" fmla="*/ 21 w 22"/>
                    <a:gd name="T23" fmla="*/ 7 h 9"/>
                    <a:gd name="T24" fmla="*/ 20 w 22"/>
                    <a:gd name="T25" fmla="*/ 6 h 9"/>
                    <a:gd name="T26" fmla="*/ 18 w 22"/>
                    <a:gd name="T27" fmla="*/ 6 h 9"/>
                    <a:gd name="T28" fmla="*/ 16 w 22"/>
                    <a:gd name="T29" fmla="*/ 5 h 9"/>
                    <a:gd name="T30" fmla="*/ 13 w 22"/>
                    <a:gd name="T31" fmla="*/ 4 h 9"/>
                    <a:gd name="T32" fmla="*/ 9 w 22"/>
                    <a:gd name="T33" fmla="*/ 3 h 9"/>
                    <a:gd name="T34" fmla="*/ 5 w 22"/>
                    <a:gd name="T35" fmla="*/ 2 h 9"/>
                    <a:gd name="T36" fmla="*/ 1 w 22"/>
                    <a:gd name="T37" fmla="*/ 0 h 9"/>
                    <a:gd name="T38" fmla="*/ 2 w 22"/>
                    <a:gd name="T39" fmla="*/ 1 h 9"/>
                    <a:gd name="T40" fmla="*/ 0 w 22"/>
                    <a:gd name="T41" fmla="*/ 2 h 9"/>
                    <a:gd name="T42" fmla="*/ 0 w 22"/>
                    <a:gd name="T43" fmla="*/ 2 h 9"/>
                    <a:gd name="T44" fmla="*/ 0 w 22"/>
                    <a:gd name="T45" fmla="*/ 2 h 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22"/>
                    <a:gd name="T70" fmla="*/ 0 h 9"/>
                    <a:gd name="T71" fmla="*/ 22 w 22"/>
                    <a:gd name="T72" fmla="*/ 9 h 9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22" h="9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5" y="4"/>
                      </a:lnTo>
                      <a:lnTo>
                        <a:pt x="9" y="5"/>
                      </a:lnTo>
                      <a:lnTo>
                        <a:pt x="12" y="6"/>
                      </a:lnTo>
                      <a:lnTo>
                        <a:pt x="15" y="7"/>
                      </a:lnTo>
                      <a:lnTo>
                        <a:pt x="17" y="8"/>
                      </a:lnTo>
                      <a:lnTo>
                        <a:pt x="19" y="8"/>
                      </a:lnTo>
                      <a:lnTo>
                        <a:pt x="20" y="9"/>
                      </a:lnTo>
                      <a:lnTo>
                        <a:pt x="21" y="9"/>
                      </a:lnTo>
                      <a:lnTo>
                        <a:pt x="22" y="7"/>
                      </a:lnTo>
                      <a:lnTo>
                        <a:pt x="21" y="7"/>
                      </a:lnTo>
                      <a:lnTo>
                        <a:pt x="20" y="6"/>
                      </a:lnTo>
                      <a:lnTo>
                        <a:pt x="18" y="6"/>
                      </a:lnTo>
                      <a:lnTo>
                        <a:pt x="16" y="5"/>
                      </a:lnTo>
                      <a:lnTo>
                        <a:pt x="13" y="4"/>
                      </a:lnTo>
                      <a:lnTo>
                        <a:pt x="9" y="3"/>
                      </a:lnTo>
                      <a:lnTo>
                        <a:pt x="5" y="2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38" name="Freeform 1974">
                  <a:extLst>
                    <a:ext uri="{FF2B5EF4-FFF2-40B4-BE49-F238E27FC236}">
                      <a16:creationId xmlns:a16="http://schemas.microsoft.com/office/drawing/2014/main" id="{288A5586-E404-4AE9-BF10-88E5D3C75F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" y="41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0 w 3"/>
                    <a:gd name="T3" fmla="*/ 0 h 2"/>
                    <a:gd name="T4" fmla="*/ 0 w 3"/>
                    <a:gd name="T5" fmla="*/ 1 h 2"/>
                    <a:gd name="T6" fmla="*/ 0 w 3"/>
                    <a:gd name="T7" fmla="*/ 1 h 2"/>
                    <a:gd name="T8" fmla="*/ 1 w 3"/>
                    <a:gd name="T9" fmla="*/ 1 h 2"/>
                    <a:gd name="T10" fmla="*/ 1 w 3"/>
                    <a:gd name="T11" fmla="*/ 2 h 2"/>
                    <a:gd name="T12" fmla="*/ 3 w 3"/>
                    <a:gd name="T13" fmla="*/ 1 h 2"/>
                    <a:gd name="T14" fmla="*/ 3 w 3"/>
                    <a:gd name="T15" fmla="*/ 1 h 2"/>
                    <a:gd name="T16" fmla="*/ 3 w 3"/>
                    <a:gd name="T17" fmla="*/ 1 h 2"/>
                    <a:gd name="T18" fmla="*/ 3 w 3"/>
                    <a:gd name="T19" fmla="*/ 1 h 2"/>
                    <a:gd name="T20" fmla="*/ 3 w 3"/>
                    <a:gd name="T21" fmla="*/ 0 h 2"/>
                    <a:gd name="T22" fmla="*/ 3 w 3"/>
                    <a:gd name="T23" fmla="*/ 0 h 2"/>
                    <a:gd name="T24" fmla="*/ 0 w 3"/>
                    <a:gd name="T25" fmla="*/ 0 h 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"/>
                    <a:gd name="T40" fmla="*/ 0 h 2"/>
                    <a:gd name="T41" fmla="*/ 3 w 3"/>
                    <a:gd name="T42" fmla="*/ 2 h 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39" name="Freeform 1975">
                  <a:extLst>
                    <a:ext uri="{FF2B5EF4-FFF2-40B4-BE49-F238E27FC236}">
                      <a16:creationId xmlns:a16="http://schemas.microsoft.com/office/drawing/2014/main" id="{90DF9354-522E-4ECF-9920-1FFA9B3CD5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6" y="36"/>
                  <a:ext cx="8" cy="5"/>
                </a:xfrm>
                <a:custGeom>
                  <a:avLst/>
                  <a:gdLst>
                    <a:gd name="T0" fmla="*/ 0 w 8"/>
                    <a:gd name="T1" fmla="*/ 2 h 5"/>
                    <a:gd name="T2" fmla="*/ 0 w 8"/>
                    <a:gd name="T3" fmla="*/ 2 h 5"/>
                    <a:gd name="T4" fmla="*/ 1 w 8"/>
                    <a:gd name="T5" fmla="*/ 2 h 5"/>
                    <a:gd name="T6" fmla="*/ 1 w 8"/>
                    <a:gd name="T7" fmla="*/ 2 h 5"/>
                    <a:gd name="T8" fmla="*/ 2 w 8"/>
                    <a:gd name="T9" fmla="*/ 3 h 5"/>
                    <a:gd name="T10" fmla="*/ 3 w 8"/>
                    <a:gd name="T11" fmla="*/ 3 h 5"/>
                    <a:gd name="T12" fmla="*/ 4 w 8"/>
                    <a:gd name="T13" fmla="*/ 4 h 5"/>
                    <a:gd name="T14" fmla="*/ 5 w 8"/>
                    <a:gd name="T15" fmla="*/ 4 h 5"/>
                    <a:gd name="T16" fmla="*/ 5 w 8"/>
                    <a:gd name="T17" fmla="*/ 5 h 5"/>
                    <a:gd name="T18" fmla="*/ 5 w 8"/>
                    <a:gd name="T19" fmla="*/ 5 h 5"/>
                    <a:gd name="T20" fmla="*/ 8 w 8"/>
                    <a:gd name="T21" fmla="*/ 5 h 5"/>
                    <a:gd name="T22" fmla="*/ 7 w 8"/>
                    <a:gd name="T23" fmla="*/ 4 h 5"/>
                    <a:gd name="T24" fmla="*/ 7 w 8"/>
                    <a:gd name="T25" fmla="*/ 3 h 5"/>
                    <a:gd name="T26" fmla="*/ 5 w 8"/>
                    <a:gd name="T27" fmla="*/ 2 h 5"/>
                    <a:gd name="T28" fmla="*/ 4 w 8"/>
                    <a:gd name="T29" fmla="*/ 2 h 5"/>
                    <a:gd name="T30" fmla="*/ 3 w 8"/>
                    <a:gd name="T31" fmla="*/ 1 h 5"/>
                    <a:gd name="T32" fmla="*/ 2 w 8"/>
                    <a:gd name="T33" fmla="*/ 0 h 5"/>
                    <a:gd name="T34" fmla="*/ 1 w 8"/>
                    <a:gd name="T35" fmla="*/ 0 h 5"/>
                    <a:gd name="T36" fmla="*/ 1 w 8"/>
                    <a:gd name="T37" fmla="*/ 0 h 5"/>
                    <a:gd name="T38" fmla="*/ 1 w 8"/>
                    <a:gd name="T39" fmla="*/ 0 h 5"/>
                    <a:gd name="T40" fmla="*/ 0 w 8"/>
                    <a:gd name="T41" fmla="*/ 2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5"/>
                    <a:gd name="T65" fmla="*/ 8 w 8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5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5" y="5"/>
                      </a:lnTo>
                      <a:lnTo>
                        <a:pt x="8" y="5"/>
                      </a:lnTo>
                      <a:lnTo>
                        <a:pt x="7" y="4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40" name="Freeform 1976">
                  <a:extLst>
                    <a:ext uri="{FF2B5EF4-FFF2-40B4-BE49-F238E27FC236}">
                      <a16:creationId xmlns:a16="http://schemas.microsoft.com/office/drawing/2014/main" id="{C8FC7413-384E-4675-BD62-CCEAF9D5B0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1" y="30"/>
                  <a:ext cx="16" cy="8"/>
                </a:xfrm>
                <a:custGeom>
                  <a:avLst/>
                  <a:gdLst>
                    <a:gd name="T0" fmla="*/ 0 w 16"/>
                    <a:gd name="T1" fmla="*/ 2 h 8"/>
                    <a:gd name="T2" fmla="*/ 0 w 16"/>
                    <a:gd name="T3" fmla="*/ 2 h 8"/>
                    <a:gd name="T4" fmla="*/ 2 w 16"/>
                    <a:gd name="T5" fmla="*/ 3 h 8"/>
                    <a:gd name="T6" fmla="*/ 5 w 16"/>
                    <a:gd name="T7" fmla="*/ 4 h 8"/>
                    <a:gd name="T8" fmla="*/ 7 w 16"/>
                    <a:gd name="T9" fmla="*/ 5 h 8"/>
                    <a:gd name="T10" fmla="*/ 9 w 16"/>
                    <a:gd name="T11" fmla="*/ 6 h 8"/>
                    <a:gd name="T12" fmla="*/ 11 w 16"/>
                    <a:gd name="T13" fmla="*/ 6 h 8"/>
                    <a:gd name="T14" fmla="*/ 13 w 16"/>
                    <a:gd name="T15" fmla="*/ 7 h 8"/>
                    <a:gd name="T16" fmla="*/ 14 w 16"/>
                    <a:gd name="T17" fmla="*/ 7 h 8"/>
                    <a:gd name="T18" fmla="*/ 15 w 16"/>
                    <a:gd name="T19" fmla="*/ 8 h 8"/>
                    <a:gd name="T20" fmla="*/ 16 w 16"/>
                    <a:gd name="T21" fmla="*/ 6 h 8"/>
                    <a:gd name="T22" fmla="*/ 15 w 16"/>
                    <a:gd name="T23" fmla="*/ 5 h 8"/>
                    <a:gd name="T24" fmla="*/ 14 w 16"/>
                    <a:gd name="T25" fmla="*/ 5 h 8"/>
                    <a:gd name="T26" fmla="*/ 12 w 16"/>
                    <a:gd name="T27" fmla="*/ 4 h 8"/>
                    <a:gd name="T28" fmla="*/ 10 w 16"/>
                    <a:gd name="T29" fmla="*/ 4 h 8"/>
                    <a:gd name="T30" fmla="*/ 8 w 16"/>
                    <a:gd name="T31" fmla="*/ 3 h 8"/>
                    <a:gd name="T32" fmla="*/ 6 w 16"/>
                    <a:gd name="T33" fmla="*/ 2 h 8"/>
                    <a:gd name="T34" fmla="*/ 3 w 16"/>
                    <a:gd name="T35" fmla="*/ 1 h 8"/>
                    <a:gd name="T36" fmla="*/ 1 w 16"/>
                    <a:gd name="T37" fmla="*/ 0 h 8"/>
                    <a:gd name="T38" fmla="*/ 1 w 16"/>
                    <a:gd name="T39" fmla="*/ 0 h 8"/>
                    <a:gd name="T40" fmla="*/ 0 w 16"/>
                    <a:gd name="T41" fmla="*/ 2 h 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"/>
                    <a:gd name="T64" fmla="*/ 0 h 8"/>
                    <a:gd name="T65" fmla="*/ 16 w 16"/>
                    <a:gd name="T66" fmla="*/ 8 h 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" h="8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2" y="3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9" y="6"/>
                      </a:lnTo>
                      <a:lnTo>
                        <a:pt x="11" y="6"/>
                      </a:lnTo>
                      <a:lnTo>
                        <a:pt x="13" y="7"/>
                      </a:lnTo>
                      <a:lnTo>
                        <a:pt x="14" y="7"/>
                      </a:lnTo>
                      <a:lnTo>
                        <a:pt x="15" y="8"/>
                      </a:lnTo>
                      <a:lnTo>
                        <a:pt x="16" y="6"/>
                      </a:lnTo>
                      <a:lnTo>
                        <a:pt x="15" y="5"/>
                      </a:lnTo>
                      <a:lnTo>
                        <a:pt x="14" y="5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8" y="3"/>
                      </a:lnTo>
                      <a:lnTo>
                        <a:pt x="6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41" name="Freeform 1977">
                  <a:extLst>
                    <a:ext uri="{FF2B5EF4-FFF2-40B4-BE49-F238E27FC236}">
                      <a16:creationId xmlns:a16="http://schemas.microsoft.com/office/drawing/2014/main" id="{73254FBD-8EEA-403C-8C86-D922877C12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" y="29"/>
                  <a:ext cx="6" cy="3"/>
                </a:xfrm>
                <a:custGeom>
                  <a:avLst/>
                  <a:gdLst>
                    <a:gd name="T0" fmla="*/ 0 w 6"/>
                    <a:gd name="T1" fmla="*/ 2 h 3"/>
                    <a:gd name="T2" fmla="*/ 0 w 6"/>
                    <a:gd name="T3" fmla="*/ 2 h 3"/>
                    <a:gd name="T4" fmla="*/ 1 w 6"/>
                    <a:gd name="T5" fmla="*/ 2 h 3"/>
                    <a:gd name="T6" fmla="*/ 2 w 6"/>
                    <a:gd name="T7" fmla="*/ 2 h 3"/>
                    <a:gd name="T8" fmla="*/ 2 w 6"/>
                    <a:gd name="T9" fmla="*/ 2 h 3"/>
                    <a:gd name="T10" fmla="*/ 3 w 6"/>
                    <a:gd name="T11" fmla="*/ 3 h 3"/>
                    <a:gd name="T12" fmla="*/ 4 w 6"/>
                    <a:gd name="T13" fmla="*/ 3 h 3"/>
                    <a:gd name="T14" fmla="*/ 4 w 6"/>
                    <a:gd name="T15" fmla="*/ 3 h 3"/>
                    <a:gd name="T16" fmla="*/ 5 w 6"/>
                    <a:gd name="T17" fmla="*/ 3 h 3"/>
                    <a:gd name="T18" fmla="*/ 5 w 6"/>
                    <a:gd name="T19" fmla="*/ 3 h 3"/>
                    <a:gd name="T20" fmla="*/ 6 w 6"/>
                    <a:gd name="T21" fmla="*/ 1 h 3"/>
                    <a:gd name="T22" fmla="*/ 5 w 6"/>
                    <a:gd name="T23" fmla="*/ 1 h 3"/>
                    <a:gd name="T24" fmla="*/ 5 w 6"/>
                    <a:gd name="T25" fmla="*/ 1 h 3"/>
                    <a:gd name="T26" fmla="*/ 4 w 6"/>
                    <a:gd name="T27" fmla="*/ 1 h 3"/>
                    <a:gd name="T28" fmla="*/ 4 w 6"/>
                    <a:gd name="T29" fmla="*/ 0 h 3"/>
                    <a:gd name="T30" fmla="*/ 3 w 6"/>
                    <a:gd name="T31" fmla="*/ 0 h 3"/>
                    <a:gd name="T32" fmla="*/ 2 w 6"/>
                    <a:gd name="T33" fmla="*/ 0 h 3"/>
                    <a:gd name="T34" fmla="*/ 2 w 6"/>
                    <a:gd name="T35" fmla="*/ 0 h 3"/>
                    <a:gd name="T36" fmla="*/ 1 w 6"/>
                    <a:gd name="T37" fmla="*/ 0 h 3"/>
                    <a:gd name="T38" fmla="*/ 1 w 6"/>
                    <a:gd name="T39" fmla="*/ 0 h 3"/>
                    <a:gd name="T40" fmla="*/ 0 w 6"/>
                    <a:gd name="T41" fmla="*/ 2 h 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"/>
                    <a:gd name="T64" fmla="*/ 0 h 3"/>
                    <a:gd name="T65" fmla="*/ 6 w 6"/>
                    <a:gd name="T66" fmla="*/ 3 h 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" h="3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42" name="Freeform 1978">
                  <a:extLst>
                    <a:ext uri="{FF2B5EF4-FFF2-40B4-BE49-F238E27FC236}">
                      <a16:creationId xmlns:a16="http://schemas.microsoft.com/office/drawing/2014/main" id="{338AEAA3-9093-4D77-82A2-0E6FFBC580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" y="28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0 w 2"/>
                    <a:gd name="T3" fmla="*/ 2 h 3"/>
                    <a:gd name="T4" fmla="*/ 0 w 2"/>
                    <a:gd name="T5" fmla="*/ 2 h 3"/>
                    <a:gd name="T6" fmla="*/ 0 w 2"/>
                    <a:gd name="T7" fmla="*/ 2 h 3"/>
                    <a:gd name="T8" fmla="*/ 1 w 2"/>
                    <a:gd name="T9" fmla="*/ 2 h 3"/>
                    <a:gd name="T10" fmla="*/ 1 w 2"/>
                    <a:gd name="T11" fmla="*/ 3 h 3"/>
                    <a:gd name="T12" fmla="*/ 2 w 2"/>
                    <a:gd name="T13" fmla="*/ 1 h 3"/>
                    <a:gd name="T14" fmla="*/ 2 w 2"/>
                    <a:gd name="T15" fmla="*/ 0 h 3"/>
                    <a:gd name="T16" fmla="*/ 1 w 2"/>
                    <a:gd name="T17" fmla="*/ 0 h 3"/>
                    <a:gd name="T18" fmla="*/ 1 w 2"/>
                    <a:gd name="T19" fmla="*/ 0 h 3"/>
                    <a:gd name="T20" fmla="*/ 0 w 2"/>
                    <a:gd name="T21" fmla="*/ 0 h 3"/>
                    <a:gd name="T22" fmla="*/ 0 w 2"/>
                    <a:gd name="T23" fmla="*/ 0 h 3"/>
                    <a:gd name="T24" fmla="*/ 0 w 2"/>
                    <a:gd name="T25" fmla="*/ 2 h 3"/>
                    <a:gd name="T26" fmla="*/ 0 w 2"/>
                    <a:gd name="T27" fmla="*/ 2 h 3"/>
                    <a:gd name="T28" fmla="*/ 0 w 2"/>
                    <a:gd name="T29" fmla="*/ 2 h 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"/>
                    <a:gd name="T46" fmla="*/ 0 h 3"/>
                    <a:gd name="T47" fmla="*/ 2 w 2"/>
                    <a:gd name="T48" fmla="*/ 3 h 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" h="3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43" name="Freeform 1979">
                  <a:extLst>
                    <a:ext uri="{FF2B5EF4-FFF2-40B4-BE49-F238E27FC236}">
                      <a16:creationId xmlns:a16="http://schemas.microsoft.com/office/drawing/2014/main" id="{6636BC5B-94FC-412E-8520-1CA1EAB59B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0" y="2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4 w 5"/>
                    <a:gd name="T3" fmla="*/ 4 h 4"/>
                    <a:gd name="T4" fmla="*/ 5 w 5"/>
                    <a:gd name="T5" fmla="*/ 4 h 4"/>
                    <a:gd name="T6" fmla="*/ 5 w 5"/>
                    <a:gd name="T7" fmla="*/ 2 h 4"/>
                    <a:gd name="T8" fmla="*/ 4 w 5"/>
                    <a:gd name="T9" fmla="*/ 2 h 4"/>
                    <a:gd name="T10" fmla="*/ 3 w 5"/>
                    <a:gd name="T11" fmla="*/ 3 h 4"/>
                    <a:gd name="T12" fmla="*/ 4 w 5"/>
                    <a:gd name="T13" fmla="*/ 2 h 4"/>
                    <a:gd name="T14" fmla="*/ 0 w 5"/>
                    <a:gd name="T15" fmla="*/ 0 h 4"/>
                    <a:gd name="T16" fmla="*/ 3 w 5"/>
                    <a:gd name="T17" fmla="*/ 3 h 4"/>
                    <a:gd name="T18" fmla="*/ 5 w 5"/>
                    <a:gd name="T19" fmla="*/ 2 h 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"/>
                    <a:gd name="T31" fmla="*/ 0 h 4"/>
                    <a:gd name="T32" fmla="*/ 5 w 5"/>
                    <a:gd name="T33" fmla="*/ 4 h 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" h="4">
                      <a:moveTo>
                        <a:pt x="5" y="2"/>
                      </a:move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44" name="Freeform 1980">
                  <a:extLst>
                    <a:ext uri="{FF2B5EF4-FFF2-40B4-BE49-F238E27FC236}">
                      <a16:creationId xmlns:a16="http://schemas.microsoft.com/office/drawing/2014/main" id="{EA02C4BC-5557-4073-82B5-9807CF28D1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" y="28"/>
                  <a:ext cx="5" cy="3"/>
                </a:xfrm>
                <a:custGeom>
                  <a:avLst/>
                  <a:gdLst>
                    <a:gd name="T0" fmla="*/ 1 w 5"/>
                    <a:gd name="T1" fmla="*/ 2 h 3"/>
                    <a:gd name="T2" fmla="*/ 2 w 5"/>
                    <a:gd name="T3" fmla="*/ 0 h 3"/>
                    <a:gd name="T4" fmla="*/ 2 w 5"/>
                    <a:gd name="T5" fmla="*/ 0 h 3"/>
                    <a:gd name="T6" fmla="*/ 0 w 5"/>
                    <a:gd name="T7" fmla="*/ 1 h 3"/>
                    <a:gd name="T8" fmla="*/ 1 w 5"/>
                    <a:gd name="T9" fmla="*/ 2 h 3"/>
                    <a:gd name="T10" fmla="*/ 1 w 5"/>
                    <a:gd name="T11" fmla="*/ 0 h 3"/>
                    <a:gd name="T12" fmla="*/ 1 w 5"/>
                    <a:gd name="T13" fmla="*/ 2 h 3"/>
                    <a:gd name="T14" fmla="*/ 5 w 5"/>
                    <a:gd name="T15" fmla="*/ 3 h 3"/>
                    <a:gd name="T16" fmla="*/ 2 w 5"/>
                    <a:gd name="T17" fmla="*/ 0 h 3"/>
                    <a:gd name="T18" fmla="*/ 1 w 5"/>
                    <a:gd name="T19" fmla="*/ 2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"/>
                    <a:gd name="T31" fmla="*/ 0 h 3"/>
                    <a:gd name="T32" fmla="*/ 5 w 5"/>
                    <a:gd name="T33" fmla="*/ 3 h 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" h="3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5" y="3"/>
                      </a:lnTo>
                      <a:lnTo>
                        <a:pt x="2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45" name="Freeform 1981">
                  <a:extLst>
                    <a:ext uri="{FF2B5EF4-FFF2-40B4-BE49-F238E27FC236}">
                      <a16:creationId xmlns:a16="http://schemas.microsoft.com/office/drawing/2014/main" id="{B9181D6D-551D-4B21-93A9-0569B054DA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" y="26"/>
                  <a:ext cx="13" cy="4"/>
                </a:xfrm>
                <a:custGeom>
                  <a:avLst/>
                  <a:gdLst>
                    <a:gd name="T0" fmla="*/ 0 w 13"/>
                    <a:gd name="T1" fmla="*/ 2 h 4"/>
                    <a:gd name="T2" fmla="*/ 0 w 13"/>
                    <a:gd name="T3" fmla="*/ 2 h 4"/>
                    <a:gd name="T4" fmla="*/ 1 w 13"/>
                    <a:gd name="T5" fmla="*/ 2 h 4"/>
                    <a:gd name="T6" fmla="*/ 2 w 13"/>
                    <a:gd name="T7" fmla="*/ 2 h 4"/>
                    <a:gd name="T8" fmla="*/ 4 w 13"/>
                    <a:gd name="T9" fmla="*/ 2 h 4"/>
                    <a:gd name="T10" fmla="*/ 5 w 13"/>
                    <a:gd name="T11" fmla="*/ 3 h 4"/>
                    <a:gd name="T12" fmla="*/ 7 w 13"/>
                    <a:gd name="T13" fmla="*/ 3 h 4"/>
                    <a:gd name="T14" fmla="*/ 9 w 13"/>
                    <a:gd name="T15" fmla="*/ 3 h 4"/>
                    <a:gd name="T16" fmla="*/ 11 w 13"/>
                    <a:gd name="T17" fmla="*/ 4 h 4"/>
                    <a:gd name="T18" fmla="*/ 13 w 13"/>
                    <a:gd name="T19" fmla="*/ 4 h 4"/>
                    <a:gd name="T20" fmla="*/ 13 w 13"/>
                    <a:gd name="T21" fmla="*/ 2 h 4"/>
                    <a:gd name="T22" fmla="*/ 11 w 13"/>
                    <a:gd name="T23" fmla="*/ 2 h 4"/>
                    <a:gd name="T24" fmla="*/ 10 w 13"/>
                    <a:gd name="T25" fmla="*/ 1 h 4"/>
                    <a:gd name="T26" fmla="*/ 8 w 13"/>
                    <a:gd name="T27" fmla="*/ 1 h 4"/>
                    <a:gd name="T28" fmla="*/ 6 w 13"/>
                    <a:gd name="T29" fmla="*/ 1 h 4"/>
                    <a:gd name="T30" fmla="*/ 4 w 13"/>
                    <a:gd name="T31" fmla="*/ 0 h 4"/>
                    <a:gd name="T32" fmla="*/ 2 w 13"/>
                    <a:gd name="T33" fmla="*/ 0 h 4"/>
                    <a:gd name="T34" fmla="*/ 1 w 13"/>
                    <a:gd name="T35" fmla="*/ 0 h 4"/>
                    <a:gd name="T36" fmla="*/ 0 w 13"/>
                    <a:gd name="T37" fmla="*/ 0 h 4"/>
                    <a:gd name="T38" fmla="*/ 0 w 13"/>
                    <a:gd name="T39" fmla="*/ 0 h 4"/>
                    <a:gd name="T40" fmla="*/ 0 w 13"/>
                    <a:gd name="T41" fmla="*/ 2 h 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"/>
                    <a:gd name="T64" fmla="*/ 0 h 4"/>
                    <a:gd name="T65" fmla="*/ 13 w 13"/>
                    <a:gd name="T66" fmla="*/ 4 h 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" h="4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5" y="3"/>
                      </a:lnTo>
                      <a:lnTo>
                        <a:pt x="7" y="3"/>
                      </a:lnTo>
                      <a:lnTo>
                        <a:pt x="9" y="3"/>
                      </a:lnTo>
                      <a:lnTo>
                        <a:pt x="11" y="4"/>
                      </a:lnTo>
                      <a:lnTo>
                        <a:pt x="13" y="4"/>
                      </a:lnTo>
                      <a:lnTo>
                        <a:pt x="13" y="2"/>
                      </a:ln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46" name="Freeform 1982">
                  <a:extLst>
                    <a:ext uri="{FF2B5EF4-FFF2-40B4-BE49-F238E27FC236}">
                      <a16:creationId xmlns:a16="http://schemas.microsoft.com/office/drawing/2014/main" id="{AB0A4F2B-51E7-4D36-9390-93060FE52C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" y="26"/>
                  <a:ext cx="6" cy="3"/>
                </a:xfrm>
                <a:custGeom>
                  <a:avLst/>
                  <a:gdLst>
                    <a:gd name="T0" fmla="*/ 0 w 6"/>
                    <a:gd name="T1" fmla="*/ 3 h 3"/>
                    <a:gd name="T2" fmla="*/ 0 w 6"/>
                    <a:gd name="T3" fmla="*/ 3 h 3"/>
                    <a:gd name="T4" fmla="*/ 1 w 6"/>
                    <a:gd name="T5" fmla="*/ 2 h 3"/>
                    <a:gd name="T6" fmla="*/ 1 w 6"/>
                    <a:gd name="T7" fmla="*/ 2 h 3"/>
                    <a:gd name="T8" fmla="*/ 2 w 6"/>
                    <a:gd name="T9" fmla="*/ 2 h 3"/>
                    <a:gd name="T10" fmla="*/ 3 w 6"/>
                    <a:gd name="T11" fmla="*/ 2 h 3"/>
                    <a:gd name="T12" fmla="*/ 4 w 6"/>
                    <a:gd name="T13" fmla="*/ 2 h 3"/>
                    <a:gd name="T14" fmla="*/ 4 w 6"/>
                    <a:gd name="T15" fmla="*/ 2 h 3"/>
                    <a:gd name="T16" fmla="*/ 5 w 6"/>
                    <a:gd name="T17" fmla="*/ 2 h 3"/>
                    <a:gd name="T18" fmla="*/ 6 w 6"/>
                    <a:gd name="T19" fmla="*/ 2 h 3"/>
                    <a:gd name="T20" fmla="*/ 6 w 6"/>
                    <a:gd name="T21" fmla="*/ 0 h 3"/>
                    <a:gd name="T22" fmla="*/ 5 w 6"/>
                    <a:gd name="T23" fmla="*/ 0 h 3"/>
                    <a:gd name="T24" fmla="*/ 4 w 6"/>
                    <a:gd name="T25" fmla="*/ 0 h 3"/>
                    <a:gd name="T26" fmla="*/ 4 w 6"/>
                    <a:gd name="T27" fmla="*/ 0 h 3"/>
                    <a:gd name="T28" fmla="*/ 3 w 6"/>
                    <a:gd name="T29" fmla="*/ 0 h 3"/>
                    <a:gd name="T30" fmla="*/ 2 w 6"/>
                    <a:gd name="T31" fmla="*/ 0 h 3"/>
                    <a:gd name="T32" fmla="*/ 1 w 6"/>
                    <a:gd name="T33" fmla="*/ 0 h 3"/>
                    <a:gd name="T34" fmla="*/ 1 w 6"/>
                    <a:gd name="T35" fmla="*/ 0 h 3"/>
                    <a:gd name="T36" fmla="*/ 0 w 6"/>
                    <a:gd name="T37" fmla="*/ 1 h 3"/>
                    <a:gd name="T38" fmla="*/ 0 w 6"/>
                    <a:gd name="T39" fmla="*/ 1 h 3"/>
                    <a:gd name="T40" fmla="*/ 0 w 6"/>
                    <a:gd name="T41" fmla="*/ 3 h 3"/>
                    <a:gd name="T42" fmla="*/ 0 w 6"/>
                    <a:gd name="T43" fmla="*/ 3 h 3"/>
                    <a:gd name="T44" fmla="*/ 0 w 6"/>
                    <a:gd name="T45" fmla="*/ 3 h 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6"/>
                    <a:gd name="T70" fmla="*/ 0 h 3"/>
                    <a:gd name="T71" fmla="*/ 6 w 6"/>
                    <a:gd name="T72" fmla="*/ 3 h 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6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47" name="Freeform 1983">
                  <a:extLst>
                    <a:ext uri="{FF2B5EF4-FFF2-40B4-BE49-F238E27FC236}">
                      <a16:creationId xmlns:a16="http://schemas.microsoft.com/office/drawing/2014/main" id="{E263D53B-4AC7-4579-BB88-93A4FFBED0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" y="14"/>
                  <a:ext cx="39" cy="15"/>
                </a:xfrm>
                <a:custGeom>
                  <a:avLst/>
                  <a:gdLst>
                    <a:gd name="T0" fmla="*/ 0 w 39"/>
                    <a:gd name="T1" fmla="*/ 2 h 15"/>
                    <a:gd name="T2" fmla="*/ 0 w 39"/>
                    <a:gd name="T3" fmla="*/ 2 h 15"/>
                    <a:gd name="T4" fmla="*/ 0 w 39"/>
                    <a:gd name="T5" fmla="*/ 3 h 15"/>
                    <a:gd name="T6" fmla="*/ 1 w 39"/>
                    <a:gd name="T7" fmla="*/ 3 h 15"/>
                    <a:gd name="T8" fmla="*/ 2 w 39"/>
                    <a:gd name="T9" fmla="*/ 3 h 15"/>
                    <a:gd name="T10" fmla="*/ 3 w 39"/>
                    <a:gd name="T11" fmla="*/ 3 h 15"/>
                    <a:gd name="T12" fmla="*/ 5 w 39"/>
                    <a:gd name="T13" fmla="*/ 4 h 15"/>
                    <a:gd name="T14" fmla="*/ 7 w 39"/>
                    <a:gd name="T15" fmla="*/ 5 h 15"/>
                    <a:gd name="T16" fmla="*/ 9 w 39"/>
                    <a:gd name="T17" fmla="*/ 5 h 15"/>
                    <a:gd name="T18" fmla="*/ 12 w 39"/>
                    <a:gd name="T19" fmla="*/ 6 h 15"/>
                    <a:gd name="T20" fmla="*/ 14 w 39"/>
                    <a:gd name="T21" fmla="*/ 7 h 15"/>
                    <a:gd name="T22" fmla="*/ 17 w 39"/>
                    <a:gd name="T23" fmla="*/ 8 h 15"/>
                    <a:gd name="T24" fmla="*/ 21 w 39"/>
                    <a:gd name="T25" fmla="*/ 9 h 15"/>
                    <a:gd name="T26" fmla="*/ 24 w 39"/>
                    <a:gd name="T27" fmla="*/ 10 h 15"/>
                    <a:gd name="T28" fmla="*/ 28 w 39"/>
                    <a:gd name="T29" fmla="*/ 11 h 15"/>
                    <a:gd name="T30" fmla="*/ 31 w 39"/>
                    <a:gd name="T31" fmla="*/ 12 h 15"/>
                    <a:gd name="T32" fmla="*/ 35 w 39"/>
                    <a:gd name="T33" fmla="*/ 13 h 15"/>
                    <a:gd name="T34" fmla="*/ 39 w 39"/>
                    <a:gd name="T35" fmla="*/ 15 h 15"/>
                    <a:gd name="T36" fmla="*/ 39 w 39"/>
                    <a:gd name="T37" fmla="*/ 13 h 15"/>
                    <a:gd name="T38" fmla="*/ 36 w 39"/>
                    <a:gd name="T39" fmla="*/ 11 h 15"/>
                    <a:gd name="T40" fmla="*/ 32 w 39"/>
                    <a:gd name="T41" fmla="*/ 10 h 15"/>
                    <a:gd name="T42" fmla="*/ 28 w 39"/>
                    <a:gd name="T43" fmla="*/ 9 h 15"/>
                    <a:gd name="T44" fmla="*/ 25 w 39"/>
                    <a:gd name="T45" fmla="*/ 8 h 15"/>
                    <a:gd name="T46" fmla="*/ 21 w 39"/>
                    <a:gd name="T47" fmla="*/ 7 h 15"/>
                    <a:gd name="T48" fmla="*/ 18 w 39"/>
                    <a:gd name="T49" fmla="*/ 6 h 15"/>
                    <a:gd name="T50" fmla="*/ 15 w 39"/>
                    <a:gd name="T51" fmla="*/ 5 h 15"/>
                    <a:gd name="T52" fmla="*/ 12 w 39"/>
                    <a:gd name="T53" fmla="*/ 4 h 15"/>
                    <a:gd name="T54" fmla="*/ 10 w 39"/>
                    <a:gd name="T55" fmla="*/ 3 h 15"/>
                    <a:gd name="T56" fmla="*/ 7 w 39"/>
                    <a:gd name="T57" fmla="*/ 3 h 15"/>
                    <a:gd name="T58" fmla="*/ 5 w 39"/>
                    <a:gd name="T59" fmla="*/ 2 h 15"/>
                    <a:gd name="T60" fmla="*/ 4 w 39"/>
                    <a:gd name="T61" fmla="*/ 1 h 15"/>
                    <a:gd name="T62" fmla="*/ 2 w 39"/>
                    <a:gd name="T63" fmla="*/ 1 h 15"/>
                    <a:gd name="T64" fmla="*/ 1 w 39"/>
                    <a:gd name="T65" fmla="*/ 1 h 15"/>
                    <a:gd name="T66" fmla="*/ 1 w 39"/>
                    <a:gd name="T67" fmla="*/ 1 h 15"/>
                    <a:gd name="T68" fmla="*/ 0 w 39"/>
                    <a:gd name="T69" fmla="*/ 0 h 15"/>
                    <a:gd name="T70" fmla="*/ 0 w 39"/>
                    <a:gd name="T71" fmla="*/ 0 h 15"/>
                    <a:gd name="T72" fmla="*/ 0 w 39"/>
                    <a:gd name="T73" fmla="*/ 2 h 1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9"/>
                    <a:gd name="T112" fmla="*/ 0 h 15"/>
                    <a:gd name="T113" fmla="*/ 39 w 39"/>
                    <a:gd name="T114" fmla="*/ 15 h 1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9" h="15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9" y="5"/>
                      </a:lnTo>
                      <a:lnTo>
                        <a:pt x="12" y="6"/>
                      </a:lnTo>
                      <a:lnTo>
                        <a:pt x="14" y="7"/>
                      </a:lnTo>
                      <a:lnTo>
                        <a:pt x="17" y="8"/>
                      </a:lnTo>
                      <a:lnTo>
                        <a:pt x="21" y="9"/>
                      </a:lnTo>
                      <a:lnTo>
                        <a:pt x="24" y="10"/>
                      </a:lnTo>
                      <a:lnTo>
                        <a:pt x="28" y="11"/>
                      </a:lnTo>
                      <a:lnTo>
                        <a:pt x="31" y="12"/>
                      </a:lnTo>
                      <a:lnTo>
                        <a:pt x="35" y="13"/>
                      </a:lnTo>
                      <a:lnTo>
                        <a:pt x="39" y="15"/>
                      </a:lnTo>
                      <a:lnTo>
                        <a:pt x="39" y="13"/>
                      </a:lnTo>
                      <a:lnTo>
                        <a:pt x="36" y="11"/>
                      </a:lnTo>
                      <a:lnTo>
                        <a:pt x="32" y="10"/>
                      </a:lnTo>
                      <a:lnTo>
                        <a:pt x="28" y="9"/>
                      </a:lnTo>
                      <a:lnTo>
                        <a:pt x="25" y="8"/>
                      </a:lnTo>
                      <a:lnTo>
                        <a:pt x="21" y="7"/>
                      </a:lnTo>
                      <a:lnTo>
                        <a:pt x="18" y="6"/>
                      </a:lnTo>
                      <a:lnTo>
                        <a:pt x="15" y="5"/>
                      </a:lnTo>
                      <a:lnTo>
                        <a:pt x="12" y="4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48" name="Freeform 1984">
                  <a:extLst>
                    <a:ext uri="{FF2B5EF4-FFF2-40B4-BE49-F238E27FC236}">
                      <a16:creationId xmlns:a16="http://schemas.microsoft.com/office/drawing/2014/main" id="{885A4BB0-2865-48A4-A566-FFCBD388D1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" y="14"/>
                  <a:ext cx="13" cy="2"/>
                </a:xfrm>
                <a:custGeom>
                  <a:avLst/>
                  <a:gdLst>
                    <a:gd name="T0" fmla="*/ 0 w 13"/>
                    <a:gd name="T1" fmla="*/ 2 h 2"/>
                    <a:gd name="T2" fmla="*/ 0 w 13"/>
                    <a:gd name="T3" fmla="*/ 2 h 2"/>
                    <a:gd name="T4" fmla="*/ 2 w 13"/>
                    <a:gd name="T5" fmla="*/ 2 h 2"/>
                    <a:gd name="T6" fmla="*/ 4 w 13"/>
                    <a:gd name="T7" fmla="*/ 2 h 2"/>
                    <a:gd name="T8" fmla="*/ 6 w 13"/>
                    <a:gd name="T9" fmla="*/ 2 h 2"/>
                    <a:gd name="T10" fmla="*/ 8 w 13"/>
                    <a:gd name="T11" fmla="*/ 2 h 2"/>
                    <a:gd name="T12" fmla="*/ 10 w 13"/>
                    <a:gd name="T13" fmla="*/ 2 h 2"/>
                    <a:gd name="T14" fmla="*/ 11 w 13"/>
                    <a:gd name="T15" fmla="*/ 2 h 2"/>
                    <a:gd name="T16" fmla="*/ 13 w 13"/>
                    <a:gd name="T17" fmla="*/ 2 h 2"/>
                    <a:gd name="T18" fmla="*/ 13 w 13"/>
                    <a:gd name="T19" fmla="*/ 2 h 2"/>
                    <a:gd name="T20" fmla="*/ 13 w 13"/>
                    <a:gd name="T21" fmla="*/ 0 h 2"/>
                    <a:gd name="T22" fmla="*/ 13 w 13"/>
                    <a:gd name="T23" fmla="*/ 0 h 2"/>
                    <a:gd name="T24" fmla="*/ 11 w 13"/>
                    <a:gd name="T25" fmla="*/ 0 h 2"/>
                    <a:gd name="T26" fmla="*/ 10 w 13"/>
                    <a:gd name="T27" fmla="*/ 0 h 2"/>
                    <a:gd name="T28" fmla="*/ 8 w 13"/>
                    <a:gd name="T29" fmla="*/ 0 h 2"/>
                    <a:gd name="T30" fmla="*/ 6 w 13"/>
                    <a:gd name="T31" fmla="*/ 0 h 2"/>
                    <a:gd name="T32" fmla="*/ 4 w 13"/>
                    <a:gd name="T33" fmla="*/ 0 h 2"/>
                    <a:gd name="T34" fmla="*/ 2 w 13"/>
                    <a:gd name="T35" fmla="*/ 0 h 2"/>
                    <a:gd name="T36" fmla="*/ 0 w 13"/>
                    <a:gd name="T37" fmla="*/ 0 h 2"/>
                    <a:gd name="T38" fmla="*/ 0 w 13"/>
                    <a:gd name="T39" fmla="*/ 0 h 2"/>
                    <a:gd name="T40" fmla="*/ 0 w 13"/>
                    <a:gd name="T41" fmla="*/ 2 h 2"/>
                    <a:gd name="T42" fmla="*/ 0 w 13"/>
                    <a:gd name="T43" fmla="*/ 2 h 2"/>
                    <a:gd name="T44" fmla="*/ 0 w 13"/>
                    <a:gd name="T45" fmla="*/ 2 h 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3"/>
                    <a:gd name="T70" fmla="*/ 0 h 2"/>
                    <a:gd name="T71" fmla="*/ 13 w 13"/>
                    <a:gd name="T72" fmla="*/ 2 h 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3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49" name="Freeform 1985">
                  <a:extLst>
                    <a:ext uri="{FF2B5EF4-FFF2-40B4-BE49-F238E27FC236}">
                      <a16:creationId xmlns:a16="http://schemas.microsoft.com/office/drawing/2014/main" id="{30973E87-1FB6-4C16-83D4-04ED92DE87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9" y="13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0 w 4"/>
                    <a:gd name="T3" fmla="*/ 2 h 3"/>
                    <a:gd name="T4" fmla="*/ 0 w 4"/>
                    <a:gd name="T5" fmla="*/ 2 h 3"/>
                    <a:gd name="T6" fmla="*/ 0 w 4"/>
                    <a:gd name="T7" fmla="*/ 2 h 3"/>
                    <a:gd name="T8" fmla="*/ 0 w 4"/>
                    <a:gd name="T9" fmla="*/ 2 h 3"/>
                    <a:gd name="T10" fmla="*/ 1 w 4"/>
                    <a:gd name="T11" fmla="*/ 3 h 3"/>
                    <a:gd name="T12" fmla="*/ 1 w 4"/>
                    <a:gd name="T13" fmla="*/ 3 h 3"/>
                    <a:gd name="T14" fmla="*/ 2 w 4"/>
                    <a:gd name="T15" fmla="*/ 3 h 3"/>
                    <a:gd name="T16" fmla="*/ 3 w 4"/>
                    <a:gd name="T17" fmla="*/ 3 h 3"/>
                    <a:gd name="T18" fmla="*/ 4 w 4"/>
                    <a:gd name="T19" fmla="*/ 3 h 3"/>
                    <a:gd name="T20" fmla="*/ 4 w 4"/>
                    <a:gd name="T21" fmla="*/ 1 h 3"/>
                    <a:gd name="T22" fmla="*/ 3 w 4"/>
                    <a:gd name="T23" fmla="*/ 1 h 3"/>
                    <a:gd name="T24" fmla="*/ 2 w 4"/>
                    <a:gd name="T25" fmla="*/ 1 h 3"/>
                    <a:gd name="T26" fmla="*/ 2 w 4"/>
                    <a:gd name="T27" fmla="*/ 1 h 3"/>
                    <a:gd name="T28" fmla="*/ 1 w 4"/>
                    <a:gd name="T29" fmla="*/ 0 h 3"/>
                    <a:gd name="T30" fmla="*/ 1 w 4"/>
                    <a:gd name="T31" fmla="*/ 0 h 3"/>
                    <a:gd name="T32" fmla="*/ 0 w 4"/>
                    <a:gd name="T33" fmla="*/ 0 h 3"/>
                    <a:gd name="T34" fmla="*/ 0 w 4"/>
                    <a:gd name="T35" fmla="*/ 0 h 3"/>
                    <a:gd name="T36" fmla="*/ 0 w 4"/>
                    <a:gd name="T37" fmla="*/ 0 h 3"/>
                    <a:gd name="T38" fmla="*/ 0 w 4"/>
                    <a:gd name="T39" fmla="*/ 0 h 3"/>
                    <a:gd name="T40" fmla="*/ 0 w 4"/>
                    <a:gd name="T41" fmla="*/ 2 h 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"/>
                    <a:gd name="T64" fmla="*/ 0 h 3"/>
                    <a:gd name="T65" fmla="*/ 4 w 4"/>
                    <a:gd name="T66" fmla="*/ 3 h 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" h="3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50" name="Freeform 1986">
                  <a:extLst>
                    <a:ext uri="{FF2B5EF4-FFF2-40B4-BE49-F238E27FC236}">
                      <a16:creationId xmlns:a16="http://schemas.microsoft.com/office/drawing/2014/main" id="{0B8AC291-50CE-49F4-896C-B2380DAC4B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" y="11"/>
                  <a:ext cx="15" cy="4"/>
                </a:xfrm>
                <a:custGeom>
                  <a:avLst/>
                  <a:gdLst>
                    <a:gd name="T0" fmla="*/ 0 w 15"/>
                    <a:gd name="T1" fmla="*/ 1 h 4"/>
                    <a:gd name="T2" fmla="*/ 1 w 15"/>
                    <a:gd name="T3" fmla="*/ 2 h 4"/>
                    <a:gd name="T4" fmla="*/ 4 w 15"/>
                    <a:gd name="T5" fmla="*/ 3 h 4"/>
                    <a:gd name="T6" fmla="*/ 7 w 15"/>
                    <a:gd name="T7" fmla="*/ 3 h 4"/>
                    <a:gd name="T8" fmla="*/ 9 w 15"/>
                    <a:gd name="T9" fmla="*/ 3 h 4"/>
                    <a:gd name="T10" fmla="*/ 11 w 15"/>
                    <a:gd name="T11" fmla="*/ 4 h 4"/>
                    <a:gd name="T12" fmla="*/ 13 w 15"/>
                    <a:gd name="T13" fmla="*/ 4 h 4"/>
                    <a:gd name="T14" fmla="*/ 14 w 15"/>
                    <a:gd name="T15" fmla="*/ 4 h 4"/>
                    <a:gd name="T16" fmla="*/ 15 w 15"/>
                    <a:gd name="T17" fmla="*/ 4 h 4"/>
                    <a:gd name="T18" fmla="*/ 15 w 15"/>
                    <a:gd name="T19" fmla="*/ 4 h 4"/>
                    <a:gd name="T20" fmla="*/ 15 w 15"/>
                    <a:gd name="T21" fmla="*/ 2 h 4"/>
                    <a:gd name="T22" fmla="*/ 15 w 15"/>
                    <a:gd name="T23" fmla="*/ 2 h 4"/>
                    <a:gd name="T24" fmla="*/ 14 w 15"/>
                    <a:gd name="T25" fmla="*/ 2 h 4"/>
                    <a:gd name="T26" fmla="*/ 13 w 15"/>
                    <a:gd name="T27" fmla="*/ 2 h 4"/>
                    <a:gd name="T28" fmla="*/ 12 w 15"/>
                    <a:gd name="T29" fmla="*/ 2 h 4"/>
                    <a:gd name="T30" fmla="*/ 10 w 15"/>
                    <a:gd name="T31" fmla="*/ 1 h 4"/>
                    <a:gd name="T32" fmla="*/ 7 w 15"/>
                    <a:gd name="T33" fmla="*/ 1 h 4"/>
                    <a:gd name="T34" fmla="*/ 5 w 15"/>
                    <a:gd name="T35" fmla="*/ 1 h 4"/>
                    <a:gd name="T36" fmla="*/ 1 w 15"/>
                    <a:gd name="T37" fmla="*/ 0 h 4"/>
                    <a:gd name="T38" fmla="*/ 2 w 15"/>
                    <a:gd name="T39" fmla="*/ 1 h 4"/>
                    <a:gd name="T40" fmla="*/ 0 w 15"/>
                    <a:gd name="T41" fmla="*/ 1 h 4"/>
                    <a:gd name="T42" fmla="*/ 0 w 15"/>
                    <a:gd name="T43" fmla="*/ 2 h 4"/>
                    <a:gd name="T44" fmla="*/ 1 w 15"/>
                    <a:gd name="T45" fmla="*/ 2 h 4"/>
                    <a:gd name="T46" fmla="*/ 0 w 15"/>
                    <a:gd name="T47" fmla="*/ 1 h 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5"/>
                    <a:gd name="T73" fmla="*/ 0 h 4"/>
                    <a:gd name="T74" fmla="*/ 15 w 15"/>
                    <a:gd name="T75" fmla="*/ 4 h 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5" h="4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9" y="3"/>
                      </a:lnTo>
                      <a:lnTo>
                        <a:pt x="11" y="4"/>
                      </a:lnTo>
                      <a:lnTo>
                        <a:pt x="13" y="4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3" y="2"/>
                      </a:lnTo>
                      <a:lnTo>
                        <a:pt x="12" y="2"/>
                      </a:lnTo>
                      <a:lnTo>
                        <a:pt x="10" y="1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51" name="Freeform 1987">
                  <a:extLst>
                    <a:ext uri="{FF2B5EF4-FFF2-40B4-BE49-F238E27FC236}">
                      <a16:creationId xmlns:a16="http://schemas.microsoft.com/office/drawing/2014/main" id="{2671C0B5-341F-43DE-A3FD-ED47741248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" y="4"/>
                  <a:ext cx="2" cy="8"/>
                </a:xfrm>
                <a:custGeom>
                  <a:avLst/>
                  <a:gdLst>
                    <a:gd name="T0" fmla="*/ 1 w 2"/>
                    <a:gd name="T1" fmla="*/ 0 h 8"/>
                    <a:gd name="T2" fmla="*/ 0 w 2"/>
                    <a:gd name="T3" fmla="*/ 2 h 8"/>
                    <a:gd name="T4" fmla="*/ 0 w 2"/>
                    <a:gd name="T5" fmla="*/ 8 h 8"/>
                    <a:gd name="T6" fmla="*/ 2 w 2"/>
                    <a:gd name="T7" fmla="*/ 8 h 8"/>
                    <a:gd name="T8" fmla="*/ 2 w 2"/>
                    <a:gd name="T9" fmla="*/ 2 h 8"/>
                    <a:gd name="T10" fmla="*/ 1 w 2"/>
                    <a:gd name="T11" fmla="*/ 3 h 8"/>
                    <a:gd name="T12" fmla="*/ 1 w 2"/>
                    <a:gd name="T13" fmla="*/ 0 h 8"/>
                    <a:gd name="T14" fmla="*/ 0 w 2"/>
                    <a:gd name="T15" fmla="*/ 1 h 8"/>
                    <a:gd name="T16" fmla="*/ 0 w 2"/>
                    <a:gd name="T17" fmla="*/ 2 h 8"/>
                    <a:gd name="T18" fmla="*/ 1 w 2"/>
                    <a:gd name="T19" fmla="*/ 0 h 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8"/>
                    <a:gd name="T32" fmla="*/ 2 w 2"/>
                    <a:gd name="T33" fmla="*/ 8 h 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8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52" name="Freeform 1988">
                  <a:extLst>
                    <a:ext uri="{FF2B5EF4-FFF2-40B4-BE49-F238E27FC236}">
                      <a16:creationId xmlns:a16="http://schemas.microsoft.com/office/drawing/2014/main" id="{AECBF8FC-63CB-4DA9-8E80-57AB00BBDD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" y="4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0 h 3"/>
                    <a:gd name="T4" fmla="*/ 0 w 2"/>
                    <a:gd name="T5" fmla="*/ 0 h 3"/>
                    <a:gd name="T6" fmla="*/ 0 w 2"/>
                    <a:gd name="T7" fmla="*/ 3 h 3"/>
                    <a:gd name="T8" fmla="*/ 2 w 2"/>
                    <a:gd name="T9" fmla="*/ 3 h 3"/>
                    <a:gd name="T10" fmla="*/ 2 w 2"/>
                    <a:gd name="T11" fmla="*/ 3 h 3"/>
                    <a:gd name="T12" fmla="*/ 2 w 2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"/>
                    <a:gd name="T22" fmla="*/ 0 h 3"/>
                    <a:gd name="T23" fmla="*/ 2 w 2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" h="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53" name="Freeform 1989">
                  <a:extLst>
                    <a:ext uri="{FF2B5EF4-FFF2-40B4-BE49-F238E27FC236}">
                      <a16:creationId xmlns:a16="http://schemas.microsoft.com/office/drawing/2014/main" id="{DAA1D211-876B-4FB4-A6B4-563F594D5E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" y="4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0 h 3"/>
                    <a:gd name="T4" fmla="*/ 1 w 2"/>
                    <a:gd name="T5" fmla="*/ 0 h 3"/>
                    <a:gd name="T6" fmla="*/ 1 w 2"/>
                    <a:gd name="T7" fmla="*/ 3 h 3"/>
                    <a:gd name="T8" fmla="*/ 1 w 2"/>
                    <a:gd name="T9" fmla="*/ 3 h 3"/>
                    <a:gd name="T10" fmla="*/ 2 w 2"/>
                    <a:gd name="T11" fmla="*/ 2 h 3"/>
                    <a:gd name="T12" fmla="*/ 1 w 2"/>
                    <a:gd name="T13" fmla="*/ 3 h 3"/>
                    <a:gd name="T14" fmla="*/ 2 w 2"/>
                    <a:gd name="T15" fmla="*/ 3 h 3"/>
                    <a:gd name="T16" fmla="*/ 2 w 2"/>
                    <a:gd name="T17" fmla="*/ 2 h 3"/>
                    <a:gd name="T18" fmla="*/ 0 w 2"/>
                    <a:gd name="T19" fmla="*/ 2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3"/>
                    <a:gd name="T32" fmla="*/ 2 w 2"/>
                    <a:gd name="T33" fmla="*/ 3 h 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3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54" name="Freeform 1990">
                  <a:extLst>
                    <a:ext uri="{FF2B5EF4-FFF2-40B4-BE49-F238E27FC236}">
                      <a16:creationId xmlns:a16="http://schemas.microsoft.com/office/drawing/2014/main" id="{0DEE3AFC-DCF2-485F-831F-6E377B729A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" y="5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  <a:gd name="T8" fmla="*/ 2 w 2"/>
                    <a:gd name="T9" fmla="*/ 0 h 1"/>
                    <a:gd name="T10" fmla="*/ 2 w 2"/>
                    <a:gd name="T11" fmla="*/ 0 h 1"/>
                    <a:gd name="T12" fmla="*/ 0 w 2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"/>
                    <a:gd name="T22" fmla="*/ 0 h 1"/>
                    <a:gd name="T23" fmla="*/ 2 w 2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55" name="Freeform 1991">
                  <a:extLst>
                    <a:ext uri="{FF2B5EF4-FFF2-40B4-BE49-F238E27FC236}">
                      <a16:creationId xmlns:a16="http://schemas.microsoft.com/office/drawing/2014/main" id="{02923709-FDEC-45FA-B58E-F8380BF4C9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" y="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  <a:gd name="T8" fmla="*/ 2 w 2"/>
                    <a:gd name="T9" fmla="*/ 0 h 1"/>
                    <a:gd name="T10" fmla="*/ 2 w 2"/>
                    <a:gd name="T11" fmla="*/ 0 h 1"/>
                    <a:gd name="T12" fmla="*/ 0 w 2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"/>
                    <a:gd name="T22" fmla="*/ 0 h 1"/>
                    <a:gd name="T23" fmla="*/ 2 w 2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56" name="Freeform 1992">
                  <a:extLst>
                    <a:ext uri="{FF2B5EF4-FFF2-40B4-BE49-F238E27FC236}">
                      <a16:creationId xmlns:a16="http://schemas.microsoft.com/office/drawing/2014/main" id="{7A7ABD2D-F95C-4E65-B6C5-AEAC3CCFE2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" y="2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0 w 2"/>
                    <a:gd name="T3" fmla="*/ 1 h 2"/>
                    <a:gd name="T4" fmla="*/ 0 w 2"/>
                    <a:gd name="T5" fmla="*/ 2 h 2"/>
                    <a:gd name="T6" fmla="*/ 2 w 2"/>
                    <a:gd name="T7" fmla="*/ 2 h 2"/>
                    <a:gd name="T8" fmla="*/ 2 w 2"/>
                    <a:gd name="T9" fmla="*/ 1 h 2"/>
                    <a:gd name="T10" fmla="*/ 1 w 2"/>
                    <a:gd name="T11" fmla="*/ 0 h 2"/>
                    <a:gd name="T12" fmla="*/ 2 w 2"/>
                    <a:gd name="T13" fmla="*/ 1 h 2"/>
                    <a:gd name="T14" fmla="*/ 2 w 2"/>
                    <a:gd name="T15" fmla="*/ 0 h 2"/>
                    <a:gd name="T16" fmla="*/ 1 w 2"/>
                    <a:gd name="T17" fmla="*/ 0 h 2"/>
                    <a:gd name="T18" fmla="*/ 1 w 2"/>
                    <a:gd name="T19" fmla="*/ 2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2"/>
                    <a:gd name="T32" fmla="*/ 2 w 2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57" name="Freeform 1993">
                  <a:extLst>
                    <a:ext uri="{FF2B5EF4-FFF2-40B4-BE49-F238E27FC236}">
                      <a16:creationId xmlns:a16="http://schemas.microsoft.com/office/drawing/2014/main" id="{E3F0DE4F-EB24-46DC-8486-F2CE376C54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" y="2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0 w 1"/>
                    <a:gd name="T5" fmla="*/ 2 h 2"/>
                    <a:gd name="T6" fmla="*/ 0 w 1"/>
                    <a:gd name="T7" fmla="*/ 0 h 2"/>
                    <a:gd name="T8" fmla="*/ 0 w 1"/>
                    <a:gd name="T9" fmla="*/ 0 h 2"/>
                    <a:gd name="T10" fmla="*/ 0 w 1"/>
                    <a:gd name="T11" fmla="*/ 0 h 2"/>
                    <a:gd name="T12" fmla="*/ 0 w 1"/>
                    <a:gd name="T13" fmla="*/ 2 h 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"/>
                    <a:gd name="T22" fmla="*/ 0 h 2"/>
                    <a:gd name="T23" fmla="*/ 1 w 1"/>
                    <a:gd name="T24" fmla="*/ 2 h 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58" name="Freeform 1994">
                  <a:extLst>
                    <a:ext uri="{FF2B5EF4-FFF2-40B4-BE49-F238E27FC236}">
                      <a16:creationId xmlns:a16="http://schemas.microsoft.com/office/drawing/2014/main" id="{17C18023-A048-4B2C-82BA-ED7307162B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" y="2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1 w 3"/>
                    <a:gd name="T3" fmla="*/ 2 h 2"/>
                    <a:gd name="T4" fmla="*/ 3 w 3"/>
                    <a:gd name="T5" fmla="*/ 2 h 2"/>
                    <a:gd name="T6" fmla="*/ 3 w 3"/>
                    <a:gd name="T7" fmla="*/ 0 h 2"/>
                    <a:gd name="T8" fmla="*/ 1 w 3"/>
                    <a:gd name="T9" fmla="*/ 0 h 2"/>
                    <a:gd name="T10" fmla="*/ 2 w 3"/>
                    <a:gd name="T11" fmla="*/ 1 h 2"/>
                    <a:gd name="T12" fmla="*/ 0 w 3"/>
                    <a:gd name="T13" fmla="*/ 1 h 2"/>
                    <a:gd name="T14" fmla="*/ 0 w 3"/>
                    <a:gd name="T15" fmla="*/ 2 h 2"/>
                    <a:gd name="T16" fmla="*/ 1 w 3"/>
                    <a:gd name="T17" fmla="*/ 2 h 2"/>
                    <a:gd name="T18" fmla="*/ 0 w 3"/>
                    <a:gd name="T19" fmla="*/ 1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2"/>
                    <a:gd name="T32" fmla="*/ 3 w 3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59" name="Freeform 1995">
                  <a:extLst>
                    <a:ext uri="{FF2B5EF4-FFF2-40B4-BE49-F238E27FC236}">
                      <a16:creationId xmlns:a16="http://schemas.microsoft.com/office/drawing/2014/main" id="{C504F342-DDFC-4E7C-9E15-70ED9A671C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3" y="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0 h 1"/>
                    <a:gd name="T4" fmla="*/ 1 w 3"/>
                    <a:gd name="T5" fmla="*/ 1 h 1"/>
                    <a:gd name="T6" fmla="*/ 3 w 3"/>
                    <a:gd name="T7" fmla="*/ 1 h 1"/>
                    <a:gd name="T8" fmla="*/ 3 w 3"/>
                    <a:gd name="T9" fmla="*/ 0 h 1"/>
                    <a:gd name="T10" fmla="*/ 3 w 3"/>
                    <a:gd name="T11" fmla="*/ 0 h 1"/>
                    <a:gd name="T12" fmla="*/ 0 w 3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"/>
                    <a:gd name="T23" fmla="*/ 3 w 3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60" name="Freeform 1996">
                  <a:extLst>
                    <a:ext uri="{FF2B5EF4-FFF2-40B4-BE49-F238E27FC236}">
                      <a16:creationId xmlns:a16="http://schemas.microsoft.com/office/drawing/2014/main" id="{48A771B4-9095-41BF-A191-16213F5E09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3" y="1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0 w 3"/>
                    <a:gd name="T3" fmla="*/ 1 h 2"/>
                    <a:gd name="T4" fmla="*/ 0 w 3"/>
                    <a:gd name="T5" fmla="*/ 1 h 2"/>
                    <a:gd name="T6" fmla="*/ 3 w 3"/>
                    <a:gd name="T7" fmla="*/ 1 h 2"/>
                    <a:gd name="T8" fmla="*/ 3 w 3"/>
                    <a:gd name="T9" fmla="*/ 1 h 2"/>
                    <a:gd name="T10" fmla="*/ 1 w 3"/>
                    <a:gd name="T11" fmla="*/ 0 h 2"/>
                    <a:gd name="T12" fmla="*/ 3 w 3"/>
                    <a:gd name="T13" fmla="*/ 1 h 2"/>
                    <a:gd name="T14" fmla="*/ 3 w 3"/>
                    <a:gd name="T15" fmla="*/ 0 h 2"/>
                    <a:gd name="T16" fmla="*/ 1 w 3"/>
                    <a:gd name="T17" fmla="*/ 0 h 2"/>
                    <a:gd name="T18" fmla="*/ 1 w 3"/>
                    <a:gd name="T19" fmla="*/ 2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2"/>
                    <a:gd name="T32" fmla="*/ 3 w 3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61" name="Freeform 1997">
                  <a:extLst>
                    <a:ext uri="{FF2B5EF4-FFF2-40B4-BE49-F238E27FC236}">
                      <a16:creationId xmlns:a16="http://schemas.microsoft.com/office/drawing/2014/main" id="{04138A51-031A-4FC6-A457-E38F05F4D2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" y="1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0 w 1"/>
                    <a:gd name="T5" fmla="*/ 2 h 2"/>
                    <a:gd name="T6" fmla="*/ 0 w 1"/>
                    <a:gd name="T7" fmla="*/ 0 h 2"/>
                    <a:gd name="T8" fmla="*/ 0 w 1"/>
                    <a:gd name="T9" fmla="*/ 0 h 2"/>
                    <a:gd name="T10" fmla="*/ 0 w 1"/>
                    <a:gd name="T11" fmla="*/ 0 h 2"/>
                    <a:gd name="T12" fmla="*/ 0 w 1"/>
                    <a:gd name="T13" fmla="*/ 2 h 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"/>
                    <a:gd name="T22" fmla="*/ 0 h 2"/>
                    <a:gd name="T23" fmla="*/ 1 w 1"/>
                    <a:gd name="T24" fmla="*/ 2 h 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62" name="Freeform 1998">
                  <a:extLst>
                    <a:ext uri="{FF2B5EF4-FFF2-40B4-BE49-F238E27FC236}">
                      <a16:creationId xmlns:a16="http://schemas.microsoft.com/office/drawing/2014/main" id="{61321D28-A62D-447F-8B92-2337C4981F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" y="0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0 w 3"/>
                    <a:gd name="T3" fmla="*/ 3 h 3"/>
                    <a:gd name="T4" fmla="*/ 3 w 3"/>
                    <a:gd name="T5" fmla="*/ 3 h 3"/>
                    <a:gd name="T6" fmla="*/ 3 w 3"/>
                    <a:gd name="T7" fmla="*/ 1 h 3"/>
                    <a:gd name="T8" fmla="*/ 0 w 3"/>
                    <a:gd name="T9" fmla="*/ 1 h 3"/>
                    <a:gd name="T10" fmla="*/ 0 w 3"/>
                    <a:gd name="T11" fmla="*/ 0 h 3"/>
                    <a:gd name="T12" fmla="*/ 0 w 3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3"/>
                    <a:gd name="T23" fmla="*/ 3 w 3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63" name="Freeform 1999">
                  <a:extLst>
                    <a:ext uri="{FF2B5EF4-FFF2-40B4-BE49-F238E27FC236}">
                      <a16:creationId xmlns:a16="http://schemas.microsoft.com/office/drawing/2014/main" id="{478554A2-47C6-4E58-A026-487C056572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" y="0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3 h 3"/>
                    <a:gd name="T4" fmla="*/ 1 w 2"/>
                    <a:gd name="T5" fmla="*/ 3 h 3"/>
                    <a:gd name="T6" fmla="*/ 1 w 2"/>
                    <a:gd name="T7" fmla="*/ 0 h 3"/>
                    <a:gd name="T8" fmla="*/ 1 w 2"/>
                    <a:gd name="T9" fmla="*/ 0 h 3"/>
                    <a:gd name="T10" fmla="*/ 0 w 2"/>
                    <a:gd name="T11" fmla="*/ 2 h 3"/>
                    <a:gd name="T12" fmla="*/ 1 w 2"/>
                    <a:gd name="T13" fmla="*/ 0 h 3"/>
                    <a:gd name="T14" fmla="*/ 0 w 2"/>
                    <a:gd name="T15" fmla="*/ 0 h 3"/>
                    <a:gd name="T16" fmla="*/ 0 w 2"/>
                    <a:gd name="T17" fmla="*/ 2 h 3"/>
                    <a:gd name="T18" fmla="*/ 2 w 2"/>
                    <a:gd name="T19" fmla="*/ 2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3"/>
                    <a:gd name="T32" fmla="*/ 2 w 2"/>
                    <a:gd name="T33" fmla="*/ 3 h 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3">
                      <a:moveTo>
                        <a:pt x="2" y="2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64" name="Freeform 2000">
                  <a:extLst>
                    <a:ext uri="{FF2B5EF4-FFF2-40B4-BE49-F238E27FC236}">
                      <a16:creationId xmlns:a16="http://schemas.microsoft.com/office/drawing/2014/main" id="{AB00FE06-18E1-420D-B3EA-D66F90B1E6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" y="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0 h 1"/>
                    <a:gd name="T8" fmla="*/ 0 w 2"/>
                    <a:gd name="T9" fmla="*/ 0 h 1"/>
                    <a:gd name="T10" fmla="*/ 0 w 2"/>
                    <a:gd name="T11" fmla="*/ 0 h 1"/>
                    <a:gd name="T12" fmla="*/ 2 w 2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"/>
                    <a:gd name="T22" fmla="*/ 0 h 1"/>
                    <a:gd name="T23" fmla="*/ 2 w 2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" h="1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65" name="Freeform 2001">
                  <a:extLst>
                    <a:ext uri="{FF2B5EF4-FFF2-40B4-BE49-F238E27FC236}">
                      <a16:creationId xmlns:a16="http://schemas.microsoft.com/office/drawing/2014/main" id="{1EB1F419-53A3-4DF8-8682-2A38D03F12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" y="2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1 h 2"/>
                    <a:gd name="T4" fmla="*/ 2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  <a:gd name="T10" fmla="*/ 1 w 2"/>
                    <a:gd name="T11" fmla="*/ 0 h 2"/>
                    <a:gd name="T12" fmla="*/ 1 w 2"/>
                    <a:gd name="T13" fmla="*/ 2 h 2"/>
                    <a:gd name="T14" fmla="*/ 2 w 2"/>
                    <a:gd name="T15" fmla="*/ 2 h 2"/>
                    <a:gd name="T16" fmla="*/ 2 w 2"/>
                    <a:gd name="T17" fmla="*/ 1 h 2"/>
                    <a:gd name="T18" fmla="*/ 1 w 2"/>
                    <a:gd name="T19" fmla="*/ 2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2"/>
                    <a:gd name="T32" fmla="*/ 2 w 2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2">
                      <a:moveTo>
                        <a:pt x="1" y="2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66" name="Freeform 2002">
                  <a:extLst>
                    <a:ext uri="{FF2B5EF4-FFF2-40B4-BE49-F238E27FC236}">
                      <a16:creationId xmlns:a16="http://schemas.microsoft.com/office/drawing/2014/main" id="{EC7EBB22-3B59-4F01-BB00-A8B43031FB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9" y="2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0 h 2"/>
                    <a:gd name="T8" fmla="*/ 0 w 2"/>
                    <a:gd name="T9" fmla="*/ 0 h 2"/>
                    <a:gd name="T10" fmla="*/ 0 w 2"/>
                    <a:gd name="T11" fmla="*/ 0 h 2"/>
                    <a:gd name="T12" fmla="*/ 0 w 2"/>
                    <a:gd name="T13" fmla="*/ 2 h 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"/>
                    <a:gd name="T22" fmla="*/ 0 h 2"/>
                    <a:gd name="T23" fmla="*/ 2 w 2"/>
                    <a:gd name="T24" fmla="*/ 2 h 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67" name="Freeform 2003">
                  <a:extLst>
                    <a:ext uri="{FF2B5EF4-FFF2-40B4-BE49-F238E27FC236}">
                      <a16:creationId xmlns:a16="http://schemas.microsoft.com/office/drawing/2014/main" id="{C81BFDC3-A576-47DE-A776-E96E0418F6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" y="2"/>
                  <a:ext cx="2" cy="2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2 h 2"/>
                    <a:gd name="T4" fmla="*/ 2 w 2"/>
                    <a:gd name="T5" fmla="*/ 2 h 2"/>
                    <a:gd name="T6" fmla="*/ 2 w 2"/>
                    <a:gd name="T7" fmla="*/ 0 h 2"/>
                    <a:gd name="T8" fmla="*/ 1 w 2"/>
                    <a:gd name="T9" fmla="*/ 0 h 2"/>
                    <a:gd name="T10" fmla="*/ 0 w 2"/>
                    <a:gd name="T11" fmla="*/ 1 h 2"/>
                    <a:gd name="T12" fmla="*/ 1 w 2"/>
                    <a:gd name="T13" fmla="*/ 0 h 2"/>
                    <a:gd name="T14" fmla="*/ 0 w 2"/>
                    <a:gd name="T15" fmla="*/ 0 h 2"/>
                    <a:gd name="T16" fmla="*/ 0 w 2"/>
                    <a:gd name="T17" fmla="*/ 1 h 2"/>
                    <a:gd name="T18" fmla="*/ 2 w 2"/>
                    <a:gd name="T19" fmla="*/ 1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2"/>
                    <a:gd name="T32" fmla="*/ 2 w 2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2">
                      <a:moveTo>
                        <a:pt x="2" y="1"/>
                      </a:move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68" name="Freeform 2004">
                  <a:extLst>
                    <a:ext uri="{FF2B5EF4-FFF2-40B4-BE49-F238E27FC236}">
                      <a16:creationId xmlns:a16="http://schemas.microsoft.com/office/drawing/2014/main" id="{E59608A0-E59F-4C28-B38D-16EBB1E4A4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" y="3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  <a:gd name="T8" fmla="*/ 0 w 2"/>
                    <a:gd name="T9" fmla="*/ 1 h 1"/>
                    <a:gd name="T10" fmla="*/ 0 w 2"/>
                    <a:gd name="T11" fmla="*/ 1 h 1"/>
                    <a:gd name="T12" fmla="*/ 2 w 2"/>
                    <a:gd name="T13" fmla="*/ 1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"/>
                    <a:gd name="T22" fmla="*/ 0 h 1"/>
                    <a:gd name="T23" fmla="*/ 2 w 2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" h="1"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69" name="Freeform 2005">
                  <a:extLst>
                    <a:ext uri="{FF2B5EF4-FFF2-40B4-BE49-F238E27FC236}">
                      <a16:creationId xmlns:a16="http://schemas.microsoft.com/office/drawing/2014/main" id="{A04C57C4-89DB-427C-9DF1-2BCB9533AF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" y="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  <a:gd name="T8" fmla="*/ 0 w 2"/>
                    <a:gd name="T9" fmla="*/ 1 h 1"/>
                    <a:gd name="T10" fmla="*/ 0 w 2"/>
                    <a:gd name="T11" fmla="*/ 1 h 1"/>
                    <a:gd name="T12" fmla="*/ 2 w 2"/>
                    <a:gd name="T13" fmla="*/ 1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"/>
                    <a:gd name="T22" fmla="*/ 0 h 1"/>
                    <a:gd name="T23" fmla="*/ 2 w 2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" h="1"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70" name="Freeform 2006">
                  <a:extLst>
                    <a:ext uri="{FF2B5EF4-FFF2-40B4-BE49-F238E27FC236}">
                      <a16:creationId xmlns:a16="http://schemas.microsoft.com/office/drawing/2014/main" id="{D48FE79E-075A-496B-86B4-26668D5B75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" y="4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2 w 2"/>
                    <a:gd name="T3" fmla="*/ 2 h 3"/>
                    <a:gd name="T4" fmla="*/ 2 w 2"/>
                    <a:gd name="T5" fmla="*/ 1 h 3"/>
                    <a:gd name="T6" fmla="*/ 0 w 2"/>
                    <a:gd name="T7" fmla="*/ 1 h 3"/>
                    <a:gd name="T8" fmla="*/ 0 w 2"/>
                    <a:gd name="T9" fmla="*/ 2 h 3"/>
                    <a:gd name="T10" fmla="*/ 1 w 2"/>
                    <a:gd name="T11" fmla="*/ 3 h 3"/>
                    <a:gd name="T12" fmla="*/ 0 w 2"/>
                    <a:gd name="T13" fmla="*/ 2 h 3"/>
                    <a:gd name="T14" fmla="*/ 0 w 2"/>
                    <a:gd name="T15" fmla="*/ 3 h 3"/>
                    <a:gd name="T16" fmla="*/ 1 w 2"/>
                    <a:gd name="T17" fmla="*/ 3 h 3"/>
                    <a:gd name="T18" fmla="*/ 1 w 2"/>
                    <a:gd name="T19" fmla="*/ 0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3"/>
                    <a:gd name="T32" fmla="*/ 2 w 2"/>
                    <a:gd name="T33" fmla="*/ 3 h 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3">
                      <a:moveTo>
                        <a:pt x="1" y="0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71" name="Freeform 2007">
                  <a:extLst>
                    <a:ext uri="{FF2B5EF4-FFF2-40B4-BE49-F238E27FC236}">
                      <a16:creationId xmlns:a16="http://schemas.microsoft.com/office/drawing/2014/main" id="{18D90CFE-87AD-4FED-94BC-B5825B9779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" y="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1 w 1"/>
                    <a:gd name="T3" fmla="*/ 0 h 3"/>
                    <a:gd name="T4" fmla="*/ 0 w 1"/>
                    <a:gd name="T5" fmla="*/ 0 h 3"/>
                    <a:gd name="T6" fmla="*/ 0 w 1"/>
                    <a:gd name="T7" fmla="*/ 3 h 3"/>
                    <a:gd name="T8" fmla="*/ 1 w 1"/>
                    <a:gd name="T9" fmla="*/ 3 h 3"/>
                    <a:gd name="T10" fmla="*/ 1 w 1"/>
                    <a:gd name="T11" fmla="*/ 3 h 3"/>
                    <a:gd name="T12" fmla="*/ 1 w 1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"/>
                    <a:gd name="T22" fmla="*/ 0 h 3"/>
                    <a:gd name="T23" fmla="*/ 1 w 1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" h="3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72" name="Freeform 2008">
                  <a:extLst>
                    <a:ext uri="{FF2B5EF4-FFF2-40B4-BE49-F238E27FC236}">
                      <a16:creationId xmlns:a16="http://schemas.microsoft.com/office/drawing/2014/main" id="{5872BD79-D493-42F1-A760-061EC97AE8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9" y="4"/>
                  <a:ext cx="3" cy="3"/>
                </a:xfrm>
                <a:custGeom>
                  <a:avLst/>
                  <a:gdLst>
                    <a:gd name="T0" fmla="*/ 2 w 3"/>
                    <a:gd name="T1" fmla="*/ 2 h 3"/>
                    <a:gd name="T2" fmla="*/ 1 w 3"/>
                    <a:gd name="T3" fmla="*/ 0 h 3"/>
                    <a:gd name="T4" fmla="*/ 0 w 3"/>
                    <a:gd name="T5" fmla="*/ 0 h 3"/>
                    <a:gd name="T6" fmla="*/ 0 w 3"/>
                    <a:gd name="T7" fmla="*/ 3 h 3"/>
                    <a:gd name="T8" fmla="*/ 1 w 3"/>
                    <a:gd name="T9" fmla="*/ 3 h 3"/>
                    <a:gd name="T10" fmla="*/ 0 w 3"/>
                    <a:gd name="T11" fmla="*/ 2 h 3"/>
                    <a:gd name="T12" fmla="*/ 2 w 3"/>
                    <a:gd name="T13" fmla="*/ 2 h 3"/>
                    <a:gd name="T14" fmla="*/ 3 w 3"/>
                    <a:gd name="T15" fmla="*/ 0 h 3"/>
                    <a:gd name="T16" fmla="*/ 1 w 3"/>
                    <a:gd name="T17" fmla="*/ 0 h 3"/>
                    <a:gd name="T18" fmla="*/ 2 w 3"/>
                    <a:gd name="T19" fmla="*/ 2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3"/>
                    <a:gd name="T32" fmla="*/ 3 w 3"/>
                    <a:gd name="T33" fmla="*/ 3 h 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73" name="Freeform 2009">
                  <a:extLst>
                    <a:ext uri="{FF2B5EF4-FFF2-40B4-BE49-F238E27FC236}">
                      <a16:creationId xmlns:a16="http://schemas.microsoft.com/office/drawing/2014/main" id="{DE813CDE-4E49-42A8-9BD7-23325FB662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9" y="6"/>
                  <a:ext cx="2" cy="7"/>
                </a:xfrm>
                <a:custGeom>
                  <a:avLst/>
                  <a:gdLst>
                    <a:gd name="T0" fmla="*/ 1 w 2"/>
                    <a:gd name="T1" fmla="*/ 7 h 7"/>
                    <a:gd name="T2" fmla="*/ 2 w 2"/>
                    <a:gd name="T3" fmla="*/ 6 h 7"/>
                    <a:gd name="T4" fmla="*/ 2 w 2"/>
                    <a:gd name="T5" fmla="*/ 0 h 7"/>
                    <a:gd name="T6" fmla="*/ 0 w 2"/>
                    <a:gd name="T7" fmla="*/ 0 h 7"/>
                    <a:gd name="T8" fmla="*/ 0 w 2"/>
                    <a:gd name="T9" fmla="*/ 6 h 7"/>
                    <a:gd name="T10" fmla="*/ 1 w 2"/>
                    <a:gd name="T11" fmla="*/ 5 h 7"/>
                    <a:gd name="T12" fmla="*/ 1 w 2"/>
                    <a:gd name="T13" fmla="*/ 7 h 7"/>
                    <a:gd name="T14" fmla="*/ 2 w 2"/>
                    <a:gd name="T15" fmla="*/ 7 h 7"/>
                    <a:gd name="T16" fmla="*/ 2 w 2"/>
                    <a:gd name="T17" fmla="*/ 6 h 7"/>
                    <a:gd name="T18" fmla="*/ 1 w 2"/>
                    <a:gd name="T19" fmla="*/ 7 h 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7"/>
                    <a:gd name="T32" fmla="*/ 2 w 2"/>
                    <a:gd name="T33" fmla="*/ 7 h 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7">
                      <a:moveTo>
                        <a:pt x="1" y="7"/>
                      </a:moveTo>
                      <a:lnTo>
                        <a:pt x="2" y="6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2" y="6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74" name="Freeform 2010">
                  <a:extLst>
                    <a:ext uri="{FF2B5EF4-FFF2-40B4-BE49-F238E27FC236}">
                      <a16:creationId xmlns:a16="http://schemas.microsoft.com/office/drawing/2014/main" id="{DB62AB2C-B70D-40AC-A032-588136E7D4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" y="9"/>
                  <a:ext cx="34" cy="4"/>
                </a:xfrm>
                <a:custGeom>
                  <a:avLst/>
                  <a:gdLst>
                    <a:gd name="T0" fmla="*/ 0 w 34"/>
                    <a:gd name="T1" fmla="*/ 2 h 4"/>
                    <a:gd name="T2" fmla="*/ 0 w 34"/>
                    <a:gd name="T3" fmla="*/ 2 h 4"/>
                    <a:gd name="T4" fmla="*/ 3 w 34"/>
                    <a:gd name="T5" fmla="*/ 2 h 4"/>
                    <a:gd name="T6" fmla="*/ 5 w 34"/>
                    <a:gd name="T7" fmla="*/ 2 h 4"/>
                    <a:gd name="T8" fmla="*/ 8 w 34"/>
                    <a:gd name="T9" fmla="*/ 3 h 4"/>
                    <a:gd name="T10" fmla="*/ 10 w 34"/>
                    <a:gd name="T11" fmla="*/ 3 h 4"/>
                    <a:gd name="T12" fmla="*/ 13 w 34"/>
                    <a:gd name="T13" fmla="*/ 3 h 4"/>
                    <a:gd name="T14" fmla="*/ 15 w 34"/>
                    <a:gd name="T15" fmla="*/ 3 h 4"/>
                    <a:gd name="T16" fmla="*/ 17 w 34"/>
                    <a:gd name="T17" fmla="*/ 3 h 4"/>
                    <a:gd name="T18" fmla="*/ 19 w 34"/>
                    <a:gd name="T19" fmla="*/ 3 h 4"/>
                    <a:gd name="T20" fmla="*/ 21 w 34"/>
                    <a:gd name="T21" fmla="*/ 3 h 4"/>
                    <a:gd name="T22" fmla="*/ 23 w 34"/>
                    <a:gd name="T23" fmla="*/ 3 h 4"/>
                    <a:gd name="T24" fmla="*/ 25 w 34"/>
                    <a:gd name="T25" fmla="*/ 3 h 4"/>
                    <a:gd name="T26" fmla="*/ 27 w 34"/>
                    <a:gd name="T27" fmla="*/ 3 h 4"/>
                    <a:gd name="T28" fmla="*/ 29 w 34"/>
                    <a:gd name="T29" fmla="*/ 3 h 4"/>
                    <a:gd name="T30" fmla="*/ 31 w 34"/>
                    <a:gd name="T31" fmla="*/ 3 h 4"/>
                    <a:gd name="T32" fmla="*/ 32 w 34"/>
                    <a:gd name="T33" fmla="*/ 4 h 4"/>
                    <a:gd name="T34" fmla="*/ 34 w 34"/>
                    <a:gd name="T35" fmla="*/ 4 h 4"/>
                    <a:gd name="T36" fmla="*/ 34 w 34"/>
                    <a:gd name="T37" fmla="*/ 2 h 4"/>
                    <a:gd name="T38" fmla="*/ 32 w 34"/>
                    <a:gd name="T39" fmla="*/ 2 h 4"/>
                    <a:gd name="T40" fmla="*/ 31 w 34"/>
                    <a:gd name="T41" fmla="*/ 1 h 4"/>
                    <a:gd name="T42" fmla="*/ 29 w 34"/>
                    <a:gd name="T43" fmla="*/ 1 h 4"/>
                    <a:gd name="T44" fmla="*/ 27 w 34"/>
                    <a:gd name="T45" fmla="*/ 1 h 4"/>
                    <a:gd name="T46" fmla="*/ 25 w 34"/>
                    <a:gd name="T47" fmla="*/ 1 h 4"/>
                    <a:gd name="T48" fmla="*/ 23 w 34"/>
                    <a:gd name="T49" fmla="*/ 1 h 4"/>
                    <a:gd name="T50" fmla="*/ 21 w 34"/>
                    <a:gd name="T51" fmla="*/ 1 h 4"/>
                    <a:gd name="T52" fmla="*/ 19 w 34"/>
                    <a:gd name="T53" fmla="*/ 1 h 4"/>
                    <a:gd name="T54" fmla="*/ 17 w 34"/>
                    <a:gd name="T55" fmla="*/ 1 h 4"/>
                    <a:gd name="T56" fmla="*/ 15 w 34"/>
                    <a:gd name="T57" fmla="*/ 1 h 4"/>
                    <a:gd name="T58" fmla="*/ 13 w 34"/>
                    <a:gd name="T59" fmla="*/ 0 h 4"/>
                    <a:gd name="T60" fmla="*/ 10 w 34"/>
                    <a:gd name="T61" fmla="*/ 0 h 4"/>
                    <a:gd name="T62" fmla="*/ 8 w 34"/>
                    <a:gd name="T63" fmla="*/ 0 h 4"/>
                    <a:gd name="T64" fmla="*/ 5 w 34"/>
                    <a:gd name="T65" fmla="*/ 0 h 4"/>
                    <a:gd name="T66" fmla="*/ 3 w 34"/>
                    <a:gd name="T67" fmla="*/ 0 h 4"/>
                    <a:gd name="T68" fmla="*/ 0 w 34"/>
                    <a:gd name="T69" fmla="*/ 0 h 4"/>
                    <a:gd name="T70" fmla="*/ 0 w 34"/>
                    <a:gd name="T71" fmla="*/ 0 h 4"/>
                    <a:gd name="T72" fmla="*/ 0 w 34"/>
                    <a:gd name="T73" fmla="*/ 2 h 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"/>
                    <a:gd name="T112" fmla="*/ 0 h 4"/>
                    <a:gd name="T113" fmla="*/ 34 w 34"/>
                    <a:gd name="T114" fmla="*/ 4 h 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" h="4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5" y="2"/>
                      </a:lnTo>
                      <a:lnTo>
                        <a:pt x="8" y="3"/>
                      </a:lnTo>
                      <a:lnTo>
                        <a:pt x="10" y="3"/>
                      </a:lnTo>
                      <a:lnTo>
                        <a:pt x="13" y="3"/>
                      </a:lnTo>
                      <a:lnTo>
                        <a:pt x="15" y="3"/>
                      </a:lnTo>
                      <a:lnTo>
                        <a:pt x="17" y="3"/>
                      </a:lnTo>
                      <a:lnTo>
                        <a:pt x="19" y="3"/>
                      </a:lnTo>
                      <a:lnTo>
                        <a:pt x="21" y="3"/>
                      </a:lnTo>
                      <a:lnTo>
                        <a:pt x="23" y="3"/>
                      </a:lnTo>
                      <a:lnTo>
                        <a:pt x="25" y="3"/>
                      </a:lnTo>
                      <a:lnTo>
                        <a:pt x="27" y="3"/>
                      </a:lnTo>
                      <a:lnTo>
                        <a:pt x="29" y="3"/>
                      </a:lnTo>
                      <a:lnTo>
                        <a:pt x="31" y="3"/>
                      </a:lnTo>
                      <a:lnTo>
                        <a:pt x="32" y="4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32" y="2"/>
                      </a:lnTo>
                      <a:lnTo>
                        <a:pt x="31" y="1"/>
                      </a:lnTo>
                      <a:lnTo>
                        <a:pt x="29" y="1"/>
                      </a:lnTo>
                      <a:lnTo>
                        <a:pt x="27" y="1"/>
                      </a:lnTo>
                      <a:lnTo>
                        <a:pt x="25" y="1"/>
                      </a:lnTo>
                      <a:lnTo>
                        <a:pt x="23" y="1"/>
                      </a:lnTo>
                      <a:lnTo>
                        <a:pt x="21" y="1"/>
                      </a:lnTo>
                      <a:lnTo>
                        <a:pt x="19" y="1"/>
                      </a:lnTo>
                      <a:lnTo>
                        <a:pt x="17" y="1"/>
                      </a:lnTo>
                      <a:lnTo>
                        <a:pt x="15" y="1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75" name="Freeform 2011">
                  <a:extLst>
                    <a:ext uri="{FF2B5EF4-FFF2-40B4-BE49-F238E27FC236}">
                      <a16:creationId xmlns:a16="http://schemas.microsoft.com/office/drawing/2014/main" id="{2D9F441C-91C2-4D75-81CB-760D31840E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" y="9"/>
                  <a:ext cx="38" cy="7"/>
                </a:xfrm>
                <a:custGeom>
                  <a:avLst/>
                  <a:gdLst>
                    <a:gd name="T0" fmla="*/ 1 w 38"/>
                    <a:gd name="T1" fmla="*/ 7 h 7"/>
                    <a:gd name="T2" fmla="*/ 1 w 38"/>
                    <a:gd name="T3" fmla="*/ 7 h 7"/>
                    <a:gd name="T4" fmla="*/ 3 w 38"/>
                    <a:gd name="T5" fmla="*/ 7 h 7"/>
                    <a:gd name="T6" fmla="*/ 6 w 38"/>
                    <a:gd name="T7" fmla="*/ 6 h 7"/>
                    <a:gd name="T8" fmla="*/ 9 w 38"/>
                    <a:gd name="T9" fmla="*/ 6 h 7"/>
                    <a:gd name="T10" fmla="*/ 12 w 38"/>
                    <a:gd name="T11" fmla="*/ 5 h 7"/>
                    <a:gd name="T12" fmla="*/ 14 w 38"/>
                    <a:gd name="T13" fmla="*/ 5 h 7"/>
                    <a:gd name="T14" fmla="*/ 17 w 38"/>
                    <a:gd name="T15" fmla="*/ 4 h 7"/>
                    <a:gd name="T16" fmla="*/ 20 w 38"/>
                    <a:gd name="T17" fmla="*/ 4 h 7"/>
                    <a:gd name="T18" fmla="*/ 22 w 38"/>
                    <a:gd name="T19" fmla="*/ 4 h 7"/>
                    <a:gd name="T20" fmla="*/ 25 w 38"/>
                    <a:gd name="T21" fmla="*/ 3 h 7"/>
                    <a:gd name="T22" fmla="*/ 27 w 38"/>
                    <a:gd name="T23" fmla="*/ 3 h 7"/>
                    <a:gd name="T24" fmla="*/ 29 w 38"/>
                    <a:gd name="T25" fmla="*/ 3 h 7"/>
                    <a:gd name="T26" fmla="*/ 31 w 38"/>
                    <a:gd name="T27" fmla="*/ 3 h 7"/>
                    <a:gd name="T28" fmla="*/ 33 w 38"/>
                    <a:gd name="T29" fmla="*/ 3 h 7"/>
                    <a:gd name="T30" fmla="*/ 35 w 38"/>
                    <a:gd name="T31" fmla="*/ 3 h 7"/>
                    <a:gd name="T32" fmla="*/ 37 w 38"/>
                    <a:gd name="T33" fmla="*/ 2 h 7"/>
                    <a:gd name="T34" fmla="*/ 38 w 38"/>
                    <a:gd name="T35" fmla="*/ 2 h 7"/>
                    <a:gd name="T36" fmla="*/ 38 w 38"/>
                    <a:gd name="T37" fmla="*/ 0 h 7"/>
                    <a:gd name="T38" fmla="*/ 37 w 38"/>
                    <a:gd name="T39" fmla="*/ 0 h 7"/>
                    <a:gd name="T40" fmla="*/ 35 w 38"/>
                    <a:gd name="T41" fmla="*/ 0 h 7"/>
                    <a:gd name="T42" fmla="*/ 33 w 38"/>
                    <a:gd name="T43" fmla="*/ 0 h 7"/>
                    <a:gd name="T44" fmla="*/ 31 w 38"/>
                    <a:gd name="T45" fmla="*/ 1 h 7"/>
                    <a:gd name="T46" fmla="*/ 29 w 38"/>
                    <a:gd name="T47" fmla="*/ 1 h 7"/>
                    <a:gd name="T48" fmla="*/ 27 w 38"/>
                    <a:gd name="T49" fmla="*/ 1 h 7"/>
                    <a:gd name="T50" fmla="*/ 25 w 38"/>
                    <a:gd name="T51" fmla="*/ 1 h 7"/>
                    <a:gd name="T52" fmla="*/ 22 w 38"/>
                    <a:gd name="T53" fmla="*/ 2 h 7"/>
                    <a:gd name="T54" fmla="*/ 20 w 38"/>
                    <a:gd name="T55" fmla="*/ 2 h 7"/>
                    <a:gd name="T56" fmla="*/ 17 w 38"/>
                    <a:gd name="T57" fmla="*/ 2 h 7"/>
                    <a:gd name="T58" fmla="*/ 14 w 38"/>
                    <a:gd name="T59" fmla="*/ 3 h 7"/>
                    <a:gd name="T60" fmla="*/ 12 w 38"/>
                    <a:gd name="T61" fmla="*/ 3 h 7"/>
                    <a:gd name="T62" fmla="*/ 9 w 38"/>
                    <a:gd name="T63" fmla="*/ 4 h 7"/>
                    <a:gd name="T64" fmla="*/ 6 w 38"/>
                    <a:gd name="T65" fmla="*/ 4 h 7"/>
                    <a:gd name="T66" fmla="*/ 3 w 38"/>
                    <a:gd name="T67" fmla="*/ 5 h 7"/>
                    <a:gd name="T68" fmla="*/ 0 w 38"/>
                    <a:gd name="T69" fmla="*/ 5 h 7"/>
                    <a:gd name="T70" fmla="*/ 0 w 38"/>
                    <a:gd name="T71" fmla="*/ 5 h 7"/>
                    <a:gd name="T72" fmla="*/ 1 w 38"/>
                    <a:gd name="T73" fmla="*/ 7 h 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8"/>
                    <a:gd name="T112" fmla="*/ 0 h 7"/>
                    <a:gd name="T113" fmla="*/ 38 w 38"/>
                    <a:gd name="T114" fmla="*/ 7 h 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8" h="7">
                      <a:moveTo>
                        <a:pt x="1" y="7"/>
                      </a:move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6" y="6"/>
                      </a:lnTo>
                      <a:lnTo>
                        <a:pt x="9" y="6"/>
                      </a:lnTo>
                      <a:lnTo>
                        <a:pt x="12" y="5"/>
                      </a:lnTo>
                      <a:lnTo>
                        <a:pt x="14" y="5"/>
                      </a:lnTo>
                      <a:lnTo>
                        <a:pt x="17" y="4"/>
                      </a:lnTo>
                      <a:lnTo>
                        <a:pt x="20" y="4"/>
                      </a:lnTo>
                      <a:lnTo>
                        <a:pt x="22" y="4"/>
                      </a:lnTo>
                      <a:lnTo>
                        <a:pt x="25" y="3"/>
                      </a:lnTo>
                      <a:lnTo>
                        <a:pt x="27" y="3"/>
                      </a:lnTo>
                      <a:lnTo>
                        <a:pt x="29" y="3"/>
                      </a:lnTo>
                      <a:lnTo>
                        <a:pt x="31" y="3"/>
                      </a:lnTo>
                      <a:lnTo>
                        <a:pt x="33" y="3"/>
                      </a:lnTo>
                      <a:lnTo>
                        <a:pt x="35" y="3"/>
                      </a:lnTo>
                      <a:lnTo>
                        <a:pt x="37" y="2"/>
                      </a:lnTo>
                      <a:lnTo>
                        <a:pt x="38" y="2"/>
                      </a:lnTo>
                      <a:lnTo>
                        <a:pt x="38" y="0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3" y="0"/>
                      </a:lnTo>
                      <a:lnTo>
                        <a:pt x="31" y="1"/>
                      </a:lnTo>
                      <a:lnTo>
                        <a:pt x="29" y="1"/>
                      </a:lnTo>
                      <a:lnTo>
                        <a:pt x="27" y="1"/>
                      </a:lnTo>
                      <a:lnTo>
                        <a:pt x="25" y="1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17" y="2"/>
                      </a:lnTo>
                      <a:lnTo>
                        <a:pt x="14" y="3"/>
                      </a:lnTo>
                      <a:lnTo>
                        <a:pt x="12" y="3"/>
                      </a:lnTo>
                      <a:lnTo>
                        <a:pt x="9" y="4"/>
                      </a:lnTo>
                      <a:lnTo>
                        <a:pt x="6" y="4"/>
                      </a:lnTo>
                      <a:lnTo>
                        <a:pt x="3" y="5"/>
                      </a:lnTo>
                      <a:lnTo>
                        <a:pt x="0" y="5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76" name="Freeform 2012">
                  <a:extLst>
                    <a:ext uri="{FF2B5EF4-FFF2-40B4-BE49-F238E27FC236}">
                      <a16:creationId xmlns:a16="http://schemas.microsoft.com/office/drawing/2014/main" id="{24861821-5DDD-42C3-9297-F61424C246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14"/>
                  <a:ext cx="29" cy="17"/>
                </a:xfrm>
                <a:custGeom>
                  <a:avLst/>
                  <a:gdLst>
                    <a:gd name="T0" fmla="*/ 2 w 29"/>
                    <a:gd name="T1" fmla="*/ 17 h 17"/>
                    <a:gd name="T2" fmla="*/ 2 w 29"/>
                    <a:gd name="T3" fmla="*/ 17 h 17"/>
                    <a:gd name="T4" fmla="*/ 2 w 29"/>
                    <a:gd name="T5" fmla="*/ 16 h 17"/>
                    <a:gd name="T6" fmla="*/ 3 w 29"/>
                    <a:gd name="T7" fmla="*/ 15 h 17"/>
                    <a:gd name="T8" fmla="*/ 3 w 29"/>
                    <a:gd name="T9" fmla="*/ 14 h 17"/>
                    <a:gd name="T10" fmla="*/ 4 w 29"/>
                    <a:gd name="T11" fmla="*/ 13 h 17"/>
                    <a:gd name="T12" fmla="*/ 6 w 29"/>
                    <a:gd name="T13" fmla="*/ 11 h 17"/>
                    <a:gd name="T14" fmla="*/ 7 w 29"/>
                    <a:gd name="T15" fmla="*/ 10 h 17"/>
                    <a:gd name="T16" fmla="*/ 9 w 29"/>
                    <a:gd name="T17" fmla="*/ 9 h 17"/>
                    <a:gd name="T18" fmla="*/ 11 w 29"/>
                    <a:gd name="T19" fmla="*/ 8 h 17"/>
                    <a:gd name="T20" fmla="*/ 12 w 29"/>
                    <a:gd name="T21" fmla="*/ 7 h 17"/>
                    <a:gd name="T22" fmla="*/ 15 w 29"/>
                    <a:gd name="T23" fmla="*/ 7 h 17"/>
                    <a:gd name="T24" fmla="*/ 17 w 29"/>
                    <a:gd name="T25" fmla="*/ 6 h 17"/>
                    <a:gd name="T26" fmla="*/ 19 w 29"/>
                    <a:gd name="T27" fmla="*/ 5 h 17"/>
                    <a:gd name="T28" fmla="*/ 22 w 29"/>
                    <a:gd name="T29" fmla="*/ 4 h 17"/>
                    <a:gd name="T30" fmla="*/ 24 w 29"/>
                    <a:gd name="T31" fmla="*/ 4 h 17"/>
                    <a:gd name="T32" fmla="*/ 26 w 29"/>
                    <a:gd name="T33" fmla="*/ 3 h 17"/>
                    <a:gd name="T34" fmla="*/ 29 w 29"/>
                    <a:gd name="T35" fmla="*/ 2 h 17"/>
                    <a:gd name="T36" fmla="*/ 28 w 29"/>
                    <a:gd name="T37" fmla="*/ 0 h 17"/>
                    <a:gd name="T38" fmla="*/ 26 w 29"/>
                    <a:gd name="T39" fmla="*/ 1 h 17"/>
                    <a:gd name="T40" fmla="*/ 23 w 29"/>
                    <a:gd name="T41" fmla="*/ 2 h 17"/>
                    <a:gd name="T42" fmla="*/ 21 w 29"/>
                    <a:gd name="T43" fmla="*/ 2 h 17"/>
                    <a:gd name="T44" fmla="*/ 19 w 29"/>
                    <a:gd name="T45" fmla="*/ 3 h 17"/>
                    <a:gd name="T46" fmla="*/ 16 w 29"/>
                    <a:gd name="T47" fmla="*/ 4 h 17"/>
                    <a:gd name="T48" fmla="*/ 14 w 29"/>
                    <a:gd name="T49" fmla="*/ 5 h 17"/>
                    <a:gd name="T50" fmla="*/ 12 w 29"/>
                    <a:gd name="T51" fmla="*/ 5 h 17"/>
                    <a:gd name="T52" fmla="*/ 10 w 29"/>
                    <a:gd name="T53" fmla="*/ 7 h 17"/>
                    <a:gd name="T54" fmla="*/ 8 w 29"/>
                    <a:gd name="T55" fmla="*/ 8 h 17"/>
                    <a:gd name="T56" fmla="*/ 6 w 29"/>
                    <a:gd name="T57" fmla="*/ 9 h 17"/>
                    <a:gd name="T58" fmla="*/ 4 w 29"/>
                    <a:gd name="T59" fmla="*/ 10 h 17"/>
                    <a:gd name="T60" fmla="*/ 3 w 29"/>
                    <a:gd name="T61" fmla="*/ 11 h 17"/>
                    <a:gd name="T62" fmla="*/ 1 w 29"/>
                    <a:gd name="T63" fmla="*/ 12 h 17"/>
                    <a:gd name="T64" fmla="*/ 1 w 29"/>
                    <a:gd name="T65" fmla="*/ 14 h 17"/>
                    <a:gd name="T66" fmla="*/ 0 w 29"/>
                    <a:gd name="T67" fmla="*/ 16 h 17"/>
                    <a:gd name="T68" fmla="*/ 0 w 29"/>
                    <a:gd name="T69" fmla="*/ 17 h 17"/>
                    <a:gd name="T70" fmla="*/ 0 w 29"/>
                    <a:gd name="T71" fmla="*/ 17 h 17"/>
                    <a:gd name="T72" fmla="*/ 2 w 29"/>
                    <a:gd name="T73" fmla="*/ 17 h 1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9"/>
                    <a:gd name="T112" fmla="*/ 0 h 17"/>
                    <a:gd name="T113" fmla="*/ 29 w 29"/>
                    <a:gd name="T114" fmla="*/ 17 h 1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9" h="17">
                      <a:moveTo>
                        <a:pt x="2" y="17"/>
                      </a:move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6" y="11"/>
                      </a:lnTo>
                      <a:lnTo>
                        <a:pt x="7" y="10"/>
                      </a:lnTo>
                      <a:lnTo>
                        <a:pt x="9" y="9"/>
                      </a:lnTo>
                      <a:lnTo>
                        <a:pt x="11" y="8"/>
                      </a:lnTo>
                      <a:lnTo>
                        <a:pt x="12" y="7"/>
                      </a:lnTo>
                      <a:lnTo>
                        <a:pt x="15" y="7"/>
                      </a:lnTo>
                      <a:lnTo>
                        <a:pt x="17" y="6"/>
                      </a:lnTo>
                      <a:lnTo>
                        <a:pt x="19" y="5"/>
                      </a:lnTo>
                      <a:lnTo>
                        <a:pt x="22" y="4"/>
                      </a:lnTo>
                      <a:lnTo>
                        <a:pt x="24" y="4"/>
                      </a:lnTo>
                      <a:lnTo>
                        <a:pt x="26" y="3"/>
                      </a:lnTo>
                      <a:lnTo>
                        <a:pt x="29" y="2"/>
                      </a:lnTo>
                      <a:lnTo>
                        <a:pt x="28" y="0"/>
                      </a:lnTo>
                      <a:lnTo>
                        <a:pt x="26" y="1"/>
                      </a:lnTo>
                      <a:lnTo>
                        <a:pt x="23" y="2"/>
                      </a:lnTo>
                      <a:lnTo>
                        <a:pt x="21" y="2"/>
                      </a:lnTo>
                      <a:lnTo>
                        <a:pt x="19" y="3"/>
                      </a:lnTo>
                      <a:lnTo>
                        <a:pt x="16" y="4"/>
                      </a:lnTo>
                      <a:lnTo>
                        <a:pt x="14" y="5"/>
                      </a:lnTo>
                      <a:lnTo>
                        <a:pt x="12" y="5"/>
                      </a:lnTo>
                      <a:lnTo>
                        <a:pt x="10" y="7"/>
                      </a:lnTo>
                      <a:lnTo>
                        <a:pt x="8" y="8"/>
                      </a:lnTo>
                      <a:lnTo>
                        <a:pt x="6" y="9"/>
                      </a:lnTo>
                      <a:lnTo>
                        <a:pt x="4" y="10"/>
                      </a:lnTo>
                      <a:lnTo>
                        <a:pt x="3" y="11"/>
                      </a:lnTo>
                      <a:lnTo>
                        <a:pt x="1" y="12"/>
                      </a:lnTo>
                      <a:lnTo>
                        <a:pt x="1" y="14"/>
                      </a:lnTo>
                      <a:lnTo>
                        <a:pt x="0" y="16"/>
                      </a:lnTo>
                      <a:lnTo>
                        <a:pt x="0" y="17"/>
                      </a:lnTo>
                      <a:lnTo>
                        <a:pt x="2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77" name="Freeform 2013">
                  <a:extLst>
                    <a:ext uri="{FF2B5EF4-FFF2-40B4-BE49-F238E27FC236}">
                      <a16:creationId xmlns:a16="http://schemas.microsoft.com/office/drawing/2014/main" id="{3032843D-94B0-4414-B982-800016389B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31"/>
                  <a:ext cx="4" cy="116"/>
                </a:xfrm>
                <a:custGeom>
                  <a:avLst/>
                  <a:gdLst>
                    <a:gd name="T0" fmla="*/ 4 w 4"/>
                    <a:gd name="T1" fmla="*/ 116 h 116"/>
                    <a:gd name="T2" fmla="*/ 4 w 4"/>
                    <a:gd name="T3" fmla="*/ 116 h 116"/>
                    <a:gd name="T4" fmla="*/ 4 w 4"/>
                    <a:gd name="T5" fmla="*/ 100 h 116"/>
                    <a:gd name="T6" fmla="*/ 3 w 4"/>
                    <a:gd name="T7" fmla="*/ 63 h 116"/>
                    <a:gd name="T8" fmla="*/ 2 w 4"/>
                    <a:gd name="T9" fmla="*/ 24 h 116"/>
                    <a:gd name="T10" fmla="*/ 2 w 4"/>
                    <a:gd name="T11" fmla="*/ 0 h 116"/>
                    <a:gd name="T12" fmla="*/ 0 w 4"/>
                    <a:gd name="T13" fmla="*/ 0 h 116"/>
                    <a:gd name="T14" fmla="*/ 0 w 4"/>
                    <a:gd name="T15" fmla="*/ 24 h 116"/>
                    <a:gd name="T16" fmla="*/ 1 w 4"/>
                    <a:gd name="T17" fmla="*/ 63 h 116"/>
                    <a:gd name="T18" fmla="*/ 2 w 4"/>
                    <a:gd name="T19" fmla="*/ 100 h 116"/>
                    <a:gd name="T20" fmla="*/ 2 w 4"/>
                    <a:gd name="T21" fmla="*/ 116 h 116"/>
                    <a:gd name="T22" fmla="*/ 2 w 4"/>
                    <a:gd name="T23" fmla="*/ 116 h 116"/>
                    <a:gd name="T24" fmla="*/ 4 w 4"/>
                    <a:gd name="T25" fmla="*/ 116 h 1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"/>
                    <a:gd name="T40" fmla="*/ 0 h 116"/>
                    <a:gd name="T41" fmla="*/ 4 w 4"/>
                    <a:gd name="T42" fmla="*/ 116 h 1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" h="116">
                      <a:moveTo>
                        <a:pt x="4" y="116"/>
                      </a:moveTo>
                      <a:lnTo>
                        <a:pt x="4" y="116"/>
                      </a:lnTo>
                      <a:lnTo>
                        <a:pt x="4" y="100"/>
                      </a:lnTo>
                      <a:lnTo>
                        <a:pt x="3" y="63"/>
                      </a:lnTo>
                      <a:lnTo>
                        <a:pt x="2" y="2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4"/>
                      </a:lnTo>
                      <a:lnTo>
                        <a:pt x="1" y="63"/>
                      </a:lnTo>
                      <a:lnTo>
                        <a:pt x="2" y="100"/>
                      </a:lnTo>
                      <a:lnTo>
                        <a:pt x="2" y="116"/>
                      </a:lnTo>
                      <a:lnTo>
                        <a:pt x="4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78" name="Freeform 2014">
                  <a:extLst>
                    <a:ext uri="{FF2B5EF4-FFF2-40B4-BE49-F238E27FC236}">
                      <a16:creationId xmlns:a16="http://schemas.microsoft.com/office/drawing/2014/main" id="{CAA7A108-4044-49CC-8318-9E5C2D9359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" y="146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1 h 2"/>
                    <a:gd name="T4" fmla="*/ 2 w 2"/>
                    <a:gd name="T5" fmla="*/ 1 h 2"/>
                    <a:gd name="T6" fmla="*/ 0 w 2"/>
                    <a:gd name="T7" fmla="*/ 1 h 2"/>
                    <a:gd name="T8" fmla="*/ 0 w 2"/>
                    <a:gd name="T9" fmla="*/ 1 h 2"/>
                    <a:gd name="T10" fmla="*/ 1 w 2"/>
                    <a:gd name="T11" fmla="*/ 2 h 2"/>
                    <a:gd name="T12" fmla="*/ 0 w 2"/>
                    <a:gd name="T13" fmla="*/ 1 h 2"/>
                    <a:gd name="T14" fmla="*/ 0 w 2"/>
                    <a:gd name="T15" fmla="*/ 2 h 2"/>
                    <a:gd name="T16" fmla="*/ 1 w 2"/>
                    <a:gd name="T17" fmla="*/ 2 h 2"/>
                    <a:gd name="T18" fmla="*/ 1 w 2"/>
                    <a:gd name="T19" fmla="*/ 0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2"/>
                    <a:gd name="T32" fmla="*/ 2 w 2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2">
                      <a:moveTo>
                        <a:pt x="1" y="0"/>
                      </a:move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79" name="Freeform 2015">
                  <a:extLst>
                    <a:ext uri="{FF2B5EF4-FFF2-40B4-BE49-F238E27FC236}">
                      <a16:creationId xmlns:a16="http://schemas.microsoft.com/office/drawing/2014/main" id="{D52A691E-DF06-4952-88E3-2AB49DA186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" y="146"/>
                  <a:ext cx="1" cy="3"/>
                </a:xfrm>
                <a:custGeom>
                  <a:avLst/>
                  <a:gdLst>
                    <a:gd name="T0" fmla="*/ 1 w 1"/>
                    <a:gd name="T1" fmla="*/ 1 h 3"/>
                    <a:gd name="T2" fmla="*/ 1 w 1"/>
                    <a:gd name="T3" fmla="*/ 1 h 3"/>
                    <a:gd name="T4" fmla="*/ 0 w 1"/>
                    <a:gd name="T5" fmla="*/ 0 h 3"/>
                    <a:gd name="T6" fmla="*/ 0 w 1"/>
                    <a:gd name="T7" fmla="*/ 2 h 3"/>
                    <a:gd name="T8" fmla="*/ 0 w 1"/>
                    <a:gd name="T9" fmla="*/ 3 h 3"/>
                    <a:gd name="T10" fmla="*/ 1 w 1"/>
                    <a:gd name="T11" fmla="*/ 3 h 3"/>
                    <a:gd name="T12" fmla="*/ 0 w 1"/>
                    <a:gd name="T13" fmla="*/ 3 h 3"/>
                    <a:gd name="T14" fmla="*/ 0 w 1"/>
                    <a:gd name="T15" fmla="*/ 3 h 3"/>
                    <a:gd name="T16" fmla="*/ 1 w 1"/>
                    <a:gd name="T17" fmla="*/ 3 h 3"/>
                    <a:gd name="T18" fmla="*/ 1 w 1"/>
                    <a:gd name="T19" fmla="*/ 1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"/>
                    <a:gd name="T31" fmla="*/ 0 h 3"/>
                    <a:gd name="T32" fmla="*/ 1 w 1"/>
                    <a:gd name="T33" fmla="*/ 3 h 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" h="3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80" name="Freeform 2016">
                  <a:extLst>
                    <a:ext uri="{FF2B5EF4-FFF2-40B4-BE49-F238E27FC236}">
                      <a16:creationId xmlns:a16="http://schemas.microsoft.com/office/drawing/2014/main" id="{59E22F29-0284-4980-B581-B8BF0F394B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" y="147"/>
                  <a:ext cx="19" cy="4"/>
                </a:xfrm>
                <a:custGeom>
                  <a:avLst/>
                  <a:gdLst>
                    <a:gd name="T0" fmla="*/ 19 w 19"/>
                    <a:gd name="T1" fmla="*/ 3 h 4"/>
                    <a:gd name="T2" fmla="*/ 18 w 19"/>
                    <a:gd name="T3" fmla="*/ 2 h 4"/>
                    <a:gd name="T4" fmla="*/ 0 w 19"/>
                    <a:gd name="T5" fmla="*/ 0 h 4"/>
                    <a:gd name="T6" fmla="*/ 0 w 19"/>
                    <a:gd name="T7" fmla="*/ 2 h 4"/>
                    <a:gd name="T8" fmla="*/ 18 w 19"/>
                    <a:gd name="T9" fmla="*/ 4 h 4"/>
                    <a:gd name="T10" fmla="*/ 17 w 19"/>
                    <a:gd name="T11" fmla="*/ 3 h 4"/>
                    <a:gd name="T12" fmla="*/ 19 w 19"/>
                    <a:gd name="T13" fmla="*/ 3 h 4"/>
                    <a:gd name="T14" fmla="*/ 19 w 19"/>
                    <a:gd name="T15" fmla="*/ 2 h 4"/>
                    <a:gd name="T16" fmla="*/ 18 w 19"/>
                    <a:gd name="T17" fmla="*/ 2 h 4"/>
                    <a:gd name="T18" fmla="*/ 19 w 19"/>
                    <a:gd name="T19" fmla="*/ 3 h 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"/>
                    <a:gd name="T31" fmla="*/ 0 h 4"/>
                    <a:gd name="T32" fmla="*/ 19 w 19"/>
                    <a:gd name="T33" fmla="*/ 4 h 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" h="4">
                      <a:moveTo>
                        <a:pt x="19" y="3"/>
                      </a:moveTo>
                      <a:lnTo>
                        <a:pt x="18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8" y="4"/>
                      </a:lnTo>
                      <a:lnTo>
                        <a:pt x="17" y="3"/>
                      </a:lnTo>
                      <a:lnTo>
                        <a:pt x="19" y="3"/>
                      </a:ln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9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81" name="Freeform 2017">
                  <a:extLst>
                    <a:ext uri="{FF2B5EF4-FFF2-40B4-BE49-F238E27FC236}">
                      <a16:creationId xmlns:a16="http://schemas.microsoft.com/office/drawing/2014/main" id="{3FE983E4-80A1-4239-AE38-B3404027C4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" y="150"/>
                  <a:ext cx="3" cy="10"/>
                </a:xfrm>
                <a:custGeom>
                  <a:avLst/>
                  <a:gdLst>
                    <a:gd name="T0" fmla="*/ 1 w 3"/>
                    <a:gd name="T1" fmla="*/ 8 h 10"/>
                    <a:gd name="T2" fmla="*/ 2 w 3"/>
                    <a:gd name="T3" fmla="*/ 9 h 10"/>
                    <a:gd name="T4" fmla="*/ 3 w 3"/>
                    <a:gd name="T5" fmla="*/ 0 h 10"/>
                    <a:gd name="T6" fmla="*/ 1 w 3"/>
                    <a:gd name="T7" fmla="*/ 0 h 10"/>
                    <a:gd name="T8" fmla="*/ 0 w 3"/>
                    <a:gd name="T9" fmla="*/ 9 h 10"/>
                    <a:gd name="T10" fmla="*/ 1 w 3"/>
                    <a:gd name="T11" fmla="*/ 10 h 10"/>
                    <a:gd name="T12" fmla="*/ 0 w 3"/>
                    <a:gd name="T13" fmla="*/ 9 h 10"/>
                    <a:gd name="T14" fmla="*/ 0 w 3"/>
                    <a:gd name="T15" fmla="*/ 10 h 10"/>
                    <a:gd name="T16" fmla="*/ 1 w 3"/>
                    <a:gd name="T17" fmla="*/ 10 h 10"/>
                    <a:gd name="T18" fmla="*/ 1 w 3"/>
                    <a:gd name="T19" fmla="*/ 8 h 1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10"/>
                    <a:gd name="T32" fmla="*/ 3 w 3"/>
                    <a:gd name="T33" fmla="*/ 10 h 1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10">
                      <a:moveTo>
                        <a:pt x="1" y="8"/>
                      </a:moveTo>
                      <a:lnTo>
                        <a:pt x="2" y="9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82" name="Freeform 2018">
                  <a:extLst>
                    <a:ext uri="{FF2B5EF4-FFF2-40B4-BE49-F238E27FC236}">
                      <a16:creationId xmlns:a16="http://schemas.microsoft.com/office/drawing/2014/main" id="{44E84326-3E4F-41E9-9A1B-41A9A4AC8D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" y="158"/>
                  <a:ext cx="12" cy="4"/>
                </a:xfrm>
                <a:custGeom>
                  <a:avLst/>
                  <a:gdLst>
                    <a:gd name="T0" fmla="*/ 12 w 12"/>
                    <a:gd name="T1" fmla="*/ 3 h 4"/>
                    <a:gd name="T2" fmla="*/ 11 w 12"/>
                    <a:gd name="T3" fmla="*/ 2 h 4"/>
                    <a:gd name="T4" fmla="*/ 0 w 12"/>
                    <a:gd name="T5" fmla="*/ 0 h 4"/>
                    <a:gd name="T6" fmla="*/ 0 w 12"/>
                    <a:gd name="T7" fmla="*/ 2 h 4"/>
                    <a:gd name="T8" fmla="*/ 11 w 12"/>
                    <a:gd name="T9" fmla="*/ 4 h 4"/>
                    <a:gd name="T10" fmla="*/ 10 w 12"/>
                    <a:gd name="T11" fmla="*/ 3 h 4"/>
                    <a:gd name="T12" fmla="*/ 12 w 12"/>
                    <a:gd name="T13" fmla="*/ 3 h 4"/>
                    <a:gd name="T14" fmla="*/ 12 w 12"/>
                    <a:gd name="T15" fmla="*/ 2 h 4"/>
                    <a:gd name="T16" fmla="*/ 11 w 12"/>
                    <a:gd name="T17" fmla="*/ 2 h 4"/>
                    <a:gd name="T18" fmla="*/ 12 w 12"/>
                    <a:gd name="T19" fmla="*/ 3 h 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2"/>
                    <a:gd name="T31" fmla="*/ 0 h 4"/>
                    <a:gd name="T32" fmla="*/ 12 w 12"/>
                    <a:gd name="T33" fmla="*/ 4 h 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2" h="4">
                      <a:moveTo>
                        <a:pt x="12" y="3"/>
                      </a:moveTo>
                      <a:lnTo>
                        <a:pt x="11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1" y="4"/>
                      </a:lnTo>
                      <a:lnTo>
                        <a:pt x="10" y="3"/>
                      </a:lnTo>
                      <a:lnTo>
                        <a:pt x="12" y="3"/>
                      </a:lnTo>
                      <a:lnTo>
                        <a:pt x="12" y="2"/>
                      </a:lnTo>
                      <a:lnTo>
                        <a:pt x="11" y="2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83" name="Freeform 2019">
                  <a:extLst>
                    <a:ext uri="{FF2B5EF4-FFF2-40B4-BE49-F238E27FC236}">
                      <a16:creationId xmlns:a16="http://schemas.microsoft.com/office/drawing/2014/main" id="{C86F52E0-A0E4-43C0-B9AA-55EEA442C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" y="161"/>
                  <a:ext cx="3" cy="7"/>
                </a:xfrm>
                <a:custGeom>
                  <a:avLst/>
                  <a:gdLst>
                    <a:gd name="T0" fmla="*/ 3 w 3"/>
                    <a:gd name="T1" fmla="*/ 7 h 7"/>
                    <a:gd name="T2" fmla="*/ 3 w 3"/>
                    <a:gd name="T3" fmla="*/ 7 h 7"/>
                    <a:gd name="T4" fmla="*/ 3 w 3"/>
                    <a:gd name="T5" fmla="*/ 5 h 7"/>
                    <a:gd name="T6" fmla="*/ 3 w 3"/>
                    <a:gd name="T7" fmla="*/ 3 h 7"/>
                    <a:gd name="T8" fmla="*/ 3 w 3"/>
                    <a:gd name="T9" fmla="*/ 1 h 7"/>
                    <a:gd name="T10" fmla="*/ 3 w 3"/>
                    <a:gd name="T11" fmla="*/ 0 h 7"/>
                    <a:gd name="T12" fmla="*/ 1 w 3"/>
                    <a:gd name="T13" fmla="*/ 0 h 7"/>
                    <a:gd name="T14" fmla="*/ 1 w 3"/>
                    <a:gd name="T15" fmla="*/ 1 h 7"/>
                    <a:gd name="T16" fmla="*/ 1 w 3"/>
                    <a:gd name="T17" fmla="*/ 3 h 7"/>
                    <a:gd name="T18" fmla="*/ 0 w 3"/>
                    <a:gd name="T19" fmla="*/ 5 h 7"/>
                    <a:gd name="T20" fmla="*/ 0 w 3"/>
                    <a:gd name="T21" fmla="*/ 7 h 7"/>
                    <a:gd name="T22" fmla="*/ 0 w 3"/>
                    <a:gd name="T23" fmla="*/ 7 h 7"/>
                    <a:gd name="T24" fmla="*/ 3 w 3"/>
                    <a:gd name="T25" fmla="*/ 7 h 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"/>
                    <a:gd name="T40" fmla="*/ 0 h 7"/>
                    <a:gd name="T41" fmla="*/ 3 w 3"/>
                    <a:gd name="T42" fmla="*/ 7 h 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" h="7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3" y="5"/>
                      </a:ln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84" name="Freeform 2020">
                  <a:extLst>
                    <a:ext uri="{FF2B5EF4-FFF2-40B4-BE49-F238E27FC236}">
                      <a16:creationId xmlns:a16="http://schemas.microsoft.com/office/drawing/2014/main" id="{E7B59ACB-C9E9-41A3-A808-16384ACB08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" y="168"/>
                  <a:ext cx="7" cy="17"/>
                </a:xfrm>
                <a:custGeom>
                  <a:avLst/>
                  <a:gdLst>
                    <a:gd name="T0" fmla="*/ 7 w 7"/>
                    <a:gd name="T1" fmla="*/ 15 h 17"/>
                    <a:gd name="T2" fmla="*/ 7 w 7"/>
                    <a:gd name="T3" fmla="*/ 15 h 17"/>
                    <a:gd name="T4" fmla="*/ 6 w 7"/>
                    <a:gd name="T5" fmla="*/ 14 h 17"/>
                    <a:gd name="T6" fmla="*/ 5 w 7"/>
                    <a:gd name="T7" fmla="*/ 13 h 17"/>
                    <a:gd name="T8" fmla="*/ 5 w 7"/>
                    <a:gd name="T9" fmla="*/ 12 h 17"/>
                    <a:gd name="T10" fmla="*/ 4 w 7"/>
                    <a:gd name="T11" fmla="*/ 10 h 17"/>
                    <a:gd name="T12" fmla="*/ 3 w 7"/>
                    <a:gd name="T13" fmla="*/ 8 h 17"/>
                    <a:gd name="T14" fmla="*/ 3 w 7"/>
                    <a:gd name="T15" fmla="*/ 5 h 17"/>
                    <a:gd name="T16" fmla="*/ 3 w 7"/>
                    <a:gd name="T17" fmla="*/ 3 h 17"/>
                    <a:gd name="T18" fmla="*/ 3 w 7"/>
                    <a:gd name="T19" fmla="*/ 0 h 17"/>
                    <a:gd name="T20" fmla="*/ 0 w 7"/>
                    <a:gd name="T21" fmla="*/ 0 h 17"/>
                    <a:gd name="T22" fmla="*/ 1 w 7"/>
                    <a:gd name="T23" fmla="*/ 3 h 17"/>
                    <a:gd name="T24" fmla="*/ 1 w 7"/>
                    <a:gd name="T25" fmla="*/ 5 h 17"/>
                    <a:gd name="T26" fmla="*/ 1 w 7"/>
                    <a:gd name="T27" fmla="*/ 8 h 17"/>
                    <a:gd name="T28" fmla="*/ 2 w 7"/>
                    <a:gd name="T29" fmla="*/ 10 h 17"/>
                    <a:gd name="T30" fmla="*/ 2 w 7"/>
                    <a:gd name="T31" fmla="*/ 12 h 17"/>
                    <a:gd name="T32" fmla="*/ 3 w 7"/>
                    <a:gd name="T33" fmla="*/ 14 h 17"/>
                    <a:gd name="T34" fmla="*/ 4 w 7"/>
                    <a:gd name="T35" fmla="*/ 15 h 17"/>
                    <a:gd name="T36" fmla="*/ 5 w 7"/>
                    <a:gd name="T37" fmla="*/ 17 h 17"/>
                    <a:gd name="T38" fmla="*/ 6 w 7"/>
                    <a:gd name="T39" fmla="*/ 17 h 17"/>
                    <a:gd name="T40" fmla="*/ 7 w 7"/>
                    <a:gd name="T41" fmla="*/ 15 h 1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"/>
                    <a:gd name="T64" fmla="*/ 0 h 17"/>
                    <a:gd name="T65" fmla="*/ 7 w 7"/>
                    <a:gd name="T66" fmla="*/ 17 h 1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" h="17">
                      <a:moveTo>
                        <a:pt x="7" y="15"/>
                      </a:moveTo>
                      <a:lnTo>
                        <a:pt x="7" y="15"/>
                      </a:lnTo>
                      <a:lnTo>
                        <a:pt x="6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4" y="10"/>
                      </a:lnTo>
                      <a:lnTo>
                        <a:pt x="3" y="8"/>
                      </a:lnTo>
                      <a:lnTo>
                        <a:pt x="3" y="5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1" y="8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3" y="14"/>
                      </a:lnTo>
                      <a:lnTo>
                        <a:pt x="4" y="15"/>
                      </a:lnTo>
                      <a:lnTo>
                        <a:pt x="5" y="17"/>
                      </a:lnTo>
                      <a:lnTo>
                        <a:pt x="6" y="17"/>
                      </a:lnTo>
                      <a:lnTo>
                        <a:pt x="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85" name="Freeform 2021">
                  <a:extLst>
                    <a:ext uri="{FF2B5EF4-FFF2-40B4-BE49-F238E27FC236}">
                      <a16:creationId xmlns:a16="http://schemas.microsoft.com/office/drawing/2014/main" id="{53A86AEE-1D39-4079-ADAA-F8950A905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" y="183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0 h 2"/>
                    <a:gd name="T4" fmla="*/ 2 w 3"/>
                    <a:gd name="T5" fmla="*/ 0 h 2"/>
                    <a:gd name="T6" fmla="*/ 2 w 3"/>
                    <a:gd name="T7" fmla="*/ 0 h 2"/>
                    <a:gd name="T8" fmla="*/ 1 w 3"/>
                    <a:gd name="T9" fmla="*/ 0 h 2"/>
                    <a:gd name="T10" fmla="*/ 1 w 3"/>
                    <a:gd name="T11" fmla="*/ 0 h 2"/>
                    <a:gd name="T12" fmla="*/ 0 w 3"/>
                    <a:gd name="T13" fmla="*/ 2 h 2"/>
                    <a:gd name="T14" fmla="*/ 0 w 3"/>
                    <a:gd name="T15" fmla="*/ 2 h 2"/>
                    <a:gd name="T16" fmla="*/ 1 w 3"/>
                    <a:gd name="T17" fmla="*/ 2 h 2"/>
                    <a:gd name="T18" fmla="*/ 2 w 3"/>
                    <a:gd name="T19" fmla="*/ 2 h 2"/>
                    <a:gd name="T20" fmla="*/ 3 w 3"/>
                    <a:gd name="T21" fmla="*/ 2 h 2"/>
                    <a:gd name="T22" fmla="*/ 3 w 3"/>
                    <a:gd name="T23" fmla="*/ 2 h 2"/>
                    <a:gd name="T24" fmla="*/ 3 w 3"/>
                    <a:gd name="T25" fmla="*/ 0 h 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"/>
                    <a:gd name="T40" fmla="*/ 0 h 2"/>
                    <a:gd name="T41" fmla="*/ 3 w 3"/>
                    <a:gd name="T42" fmla="*/ 2 h 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" h="2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86" name="Freeform 2022">
                  <a:extLst>
                    <a:ext uri="{FF2B5EF4-FFF2-40B4-BE49-F238E27FC236}">
                      <a16:creationId xmlns:a16="http://schemas.microsoft.com/office/drawing/2014/main" id="{1A62E9FC-8F57-48BC-A59D-FF69EF5178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" y="179"/>
                  <a:ext cx="4" cy="6"/>
                </a:xfrm>
                <a:custGeom>
                  <a:avLst/>
                  <a:gdLst>
                    <a:gd name="T0" fmla="*/ 4 w 4"/>
                    <a:gd name="T1" fmla="*/ 0 h 6"/>
                    <a:gd name="T2" fmla="*/ 3 w 4"/>
                    <a:gd name="T3" fmla="*/ 1 h 6"/>
                    <a:gd name="T4" fmla="*/ 2 w 4"/>
                    <a:gd name="T5" fmla="*/ 2 h 6"/>
                    <a:gd name="T6" fmla="*/ 1 w 4"/>
                    <a:gd name="T7" fmla="*/ 3 h 6"/>
                    <a:gd name="T8" fmla="*/ 0 w 4"/>
                    <a:gd name="T9" fmla="*/ 4 h 6"/>
                    <a:gd name="T10" fmla="*/ 0 w 4"/>
                    <a:gd name="T11" fmla="*/ 4 h 6"/>
                    <a:gd name="T12" fmla="*/ 0 w 4"/>
                    <a:gd name="T13" fmla="*/ 6 h 6"/>
                    <a:gd name="T14" fmla="*/ 2 w 4"/>
                    <a:gd name="T15" fmla="*/ 5 h 6"/>
                    <a:gd name="T16" fmla="*/ 3 w 4"/>
                    <a:gd name="T17" fmla="*/ 4 h 6"/>
                    <a:gd name="T18" fmla="*/ 4 w 4"/>
                    <a:gd name="T19" fmla="*/ 3 h 6"/>
                    <a:gd name="T20" fmla="*/ 4 w 4"/>
                    <a:gd name="T21" fmla="*/ 2 h 6"/>
                    <a:gd name="T22" fmla="*/ 3 w 4"/>
                    <a:gd name="T23" fmla="*/ 2 h 6"/>
                    <a:gd name="T24" fmla="*/ 4 w 4"/>
                    <a:gd name="T25" fmla="*/ 0 h 6"/>
                    <a:gd name="T26" fmla="*/ 3 w 4"/>
                    <a:gd name="T27" fmla="*/ 0 h 6"/>
                    <a:gd name="T28" fmla="*/ 3 w 4"/>
                    <a:gd name="T29" fmla="*/ 1 h 6"/>
                    <a:gd name="T30" fmla="*/ 4 w 4"/>
                    <a:gd name="T31" fmla="*/ 0 h 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"/>
                    <a:gd name="T49" fmla="*/ 0 h 6"/>
                    <a:gd name="T50" fmla="*/ 4 w 4"/>
                    <a:gd name="T51" fmla="*/ 6 h 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" h="6">
                      <a:moveTo>
                        <a:pt x="4" y="0"/>
                      </a:move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87" name="Freeform 2023">
                  <a:extLst>
                    <a:ext uri="{FF2B5EF4-FFF2-40B4-BE49-F238E27FC236}">
                      <a16:creationId xmlns:a16="http://schemas.microsoft.com/office/drawing/2014/main" id="{E11ADD6F-EA71-4D12-8947-177E6C2691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" y="179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2 w 3"/>
                    <a:gd name="T3" fmla="*/ 0 h 2"/>
                    <a:gd name="T4" fmla="*/ 1 w 3"/>
                    <a:gd name="T5" fmla="*/ 0 h 2"/>
                    <a:gd name="T6" fmla="*/ 0 w 3"/>
                    <a:gd name="T7" fmla="*/ 2 h 2"/>
                    <a:gd name="T8" fmla="*/ 1 w 3"/>
                    <a:gd name="T9" fmla="*/ 2 h 2"/>
                    <a:gd name="T10" fmla="*/ 0 w 3"/>
                    <a:gd name="T11" fmla="*/ 2 h 2"/>
                    <a:gd name="T12" fmla="*/ 3 w 3"/>
                    <a:gd name="T13" fmla="*/ 1 h 2"/>
                    <a:gd name="T14" fmla="*/ 2 w 3"/>
                    <a:gd name="T15" fmla="*/ 0 h 2"/>
                    <a:gd name="T16" fmla="*/ 2 w 3"/>
                    <a:gd name="T17" fmla="*/ 0 h 2"/>
                    <a:gd name="T18" fmla="*/ 3 w 3"/>
                    <a:gd name="T19" fmla="*/ 1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2"/>
                    <a:gd name="T32" fmla="*/ 3 w 3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2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88" name="Freeform 2024">
                  <a:extLst>
                    <a:ext uri="{FF2B5EF4-FFF2-40B4-BE49-F238E27FC236}">
                      <a16:creationId xmlns:a16="http://schemas.microsoft.com/office/drawing/2014/main" id="{686F81B7-BE94-406C-BADD-DBC978D5EA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" y="180"/>
                  <a:ext cx="5" cy="6"/>
                </a:xfrm>
                <a:custGeom>
                  <a:avLst/>
                  <a:gdLst>
                    <a:gd name="T0" fmla="*/ 5 w 5"/>
                    <a:gd name="T1" fmla="*/ 4 h 6"/>
                    <a:gd name="T2" fmla="*/ 5 w 5"/>
                    <a:gd name="T3" fmla="*/ 4 h 6"/>
                    <a:gd name="T4" fmla="*/ 5 w 5"/>
                    <a:gd name="T5" fmla="*/ 4 h 6"/>
                    <a:gd name="T6" fmla="*/ 4 w 5"/>
                    <a:gd name="T7" fmla="*/ 3 h 6"/>
                    <a:gd name="T8" fmla="*/ 3 w 5"/>
                    <a:gd name="T9" fmla="*/ 2 h 6"/>
                    <a:gd name="T10" fmla="*/ 3 w 5"/>
                    <a:gd name="T11" fmla="*/ 0 h 6"/>
                    <a:gd name="T12" fmla="*/ 0 w 5"/>
                    <a:gd name="T13" fmla="*/ 1 h 6"/>
                    <a:gd name="T14" fmla="*/ 1 w 5"/>
                    <a:gd name="T15" fmla="*/ 2 h 6"/>
                    <a:gd name="T16" fmla="*/ 2 w 5"/>
                    <a:gd name="T17" fmla="*/ 4 h 6"/>
                    <a:gd name="T18" fmla="*/ 3 w 5"/>
                    <a:gd name="T19" fmla="*/ 5 h 6"/>
                    <a:gd name="T20" fmla="*/ 4 w 5"/>
                    <a:gd name="T21" fmla="*/ 6 h 6"/>
                    <a:gd name="T22" fmla="*/ 4 w 5"/>
                    <a:gd name="T23" fmla="*/ 6 h 6"/>
                    <a:gd name="T24" fmla="*/ 5 w 5"/>
                    <a:gd name="T25" fmla="*/ 4 h 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5"/>
                    <a:gd name="T40" fmla="*/ 0 h 6"/>
                    <a:gd name="T41" fmla="*/ 5 w 5"/>
                    <a:gd name="T42" fmla="*/ 6 h 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5" h="6">
                      <a:moveTo>
                        <a:pt x="5" y="4"/>
                      </a:move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4"/>
                      </a:lnTo>
                      <a:lnTo>
                        <a:pt x="3" y="5"/>
                      </a:lnTo>
                      <a:lnTo>
                        <a:pt x="4" y="6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89" name="Freeform 2025">
                  <a:extLst>
                    <a:ext uri="{FF2B5EF4-FFF2-40B4-BE49-F238E27FC236}">
                      <a16:creationId xmlns:a16="http://schemas.microsoft.com/office/drawing/2014/main" id="{1EE13EDC-9DF4-4A24-8EF1-D47D34B52F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" y="184"/>
                  <a:ext cx="4" cy="3"/>
                </a:xfrm>
                <a:custGeom>
                  <a:avLst/>
                  <a:gdLst>
                    <a:gd name="T0" fmla="*/ 3 w 4"/>
                    <a:gd name="T1" fmla="*/ 0 h 3"/>
                    <a:gd name="T2" fmla="*/ 3 w 4"/>
                    <a:gd name="T3" fmla="*/ 0 h 3"/>
                    <a:gd name="T4" fmla="*/ 3 w 4"/>
                    <a:gd name="T5" fmla="*/ 1 h 3"/>
                    <a:gd name="T6" fmla="*/ 2 w 4"/>
                    <a:gd name="T7" fmla="*/ 1 h 3"/>
                    <a:gd name="T8" fmla="*/ 2 w 4"/>
                    <a:gd name="T9" fmla="*/ 1 h 3"/>
                    <a:gd name="T10" fmla="*/ 1 w 4"/>
                    <a:gd name="T11" fmla="*/ 0 h 3"/>
                    <a:gd name="T12" fmla="*/ 0 w 4"/>
                    <a:gd name="T13" fmla="*/ 2 h 3"/>
                    <a:gd name="T14" fmla="*/ 1 w 4"/>
                    <a:gd name="T15" fmla="*/ 3 h 3"/>
                    <a:gd name="T16" fmla="*/ 2 w 4"/>
                    <a:gd name="T17" fmla="*/ 3 h 3"/>
                    <a:gd name="T18" fmla="*/ 3 w 4"/>
                    <a:gd name="T19" fmla="*/ 3 h 3"/>
                    <a:gd name="T20" fmla="*/ 4 w 4"/>
                    <a:gd name="T21" fmla="*/ 3 h 3"/>
                    <a:gd name="T22" fmla="*/ 4 w 4"/>
                    <a:gd name="T23" fmla="*/ 3 h 3"/>
                    <a:gd name="T24" fmla="*/ 3 w 4"/>
                    <a:gd name="T25" fmla="*/ 0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"/>
                    <a:gd name="T40" fmla="*/ 0 h 3"/>
                    <a:gd name="T41" fmla="*/ 4 w 4"/>
                    <a:gd name="T42" fmla="*/ 3 h 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" h="3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90" name="Freeform 2026">
                  <a:extLst>
                    <a:ext uri="{FF2B5EF4-FFF2-40B4-BE49-F238E27FC236}">
                      <a16:creationId xmlns:a16="http://schemas.microsoft.com/office/drawing/2014/main" id="{75AA74C4-EF24-4634-8847-3FEF58AF9B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168"/>
                  <a:ext cx="8" cy="19"/>
                </a:xfrm>
                <a:custGeom>
                  <a:avLst/>
                  <a:gdLst>
                    <a:gd name="T0" fmla="*/ 8 w 8"/>
                    <a:gd name="T1" fmla="*/ 1 h 19"/>
                    <a:gd name="T2" fmla="*/ 6 w 8"/>
                    <a:gd name="T3" fmla="*/ 2 h 19"/>
                    <a:gd name="T4" fmla="*/ 6 w 8"/>
                    <a:gd name="T5" fmla="*/ 5 h 19"/>
                    <a:gd name="T6" fmla="*/ 5 w 8"/>
                    <a:gd name="T7" fmla="*/ 7 h 19"/>
                    <a:gd name="T8" fmla="*/ 5 w 8"/>
                    <a:gd name="T9" fmla="*/ 10 h 19"/>
                    <a:gd name="T10" fmla="*/ 4 w 8"/>
                    <a:gd name="T11" fmla="*/ 12 h 19"/>
                    <a:gd name="T12" fmla="*/ 3 w 8"/>
                    <a:gd name="T13" fmla="*/ 14 h 19"/>
                    <a:gd name="T14" fmla="*/ 2 w 8"/>
                    <a:gd name="T15" fmla="*/ 15 h 19"/>
                    <a:gd name="T16" fmla="*/ 1 w 8"/>
                    <a:gd name="T17" fmla="*/ 16 h 19"/>
                    <a:gd name="T18" fmla="*/ 0 w 8"/>
                    <a:gd name="T19" fmla="*/ 16 h 19"/>
                    <a:gd name="T20" fmla="*/ 1 w 8"/>
                    <a:gd name="T21" fmla="*/ 19 h 19"/>
                    <a:gd name="T22" fmla="*/ 2 w 8"/>
                    <a:gd name="T23" fmla="*/ 18 h 19"/>
                    <a:gd name="T24" fmla="*/ 4 w 8"/>
                    <a:gd name="T25" fmla="*/ 16 h 19"/>
                    <a:gd name="T26" fmla="*/ 5 w 8"/>
                    <a:gd name="T27" fmla="*/ 15 h 19"/>
                    <a:gd name="T28" fmla="*/ 6 w 8"/>
                    <a:gd name="T29" fmla="*/ 13 h 19"/>
                    <a:gd name="T30" fmla="*/ 7 w 8"/>
                    <a:gd name="T31" fmla="*/ 10 h 19"/>
                    <a:gd name="T32" fmla="*/ 7 w 8"/>
                    <a:gd name="T33" fmla="*/ 8 h 19"/>
                    <a:gd name="T34" fmla="*/ 8 w 8"/>
                    <a:gd name="T35" fmla="*/ 5 h 19"/>
                    <a:gd name="T36" fmla="*/ 8 w 8"/>
                    <a:gd name="T37" fmla="*/ 2 h 19"/>
                    <a:gd name="T38" fmla="*/ 7 w 8"/>
                    <a:gd name="T39" fmla="*/ 3 h 19"/>
                    <a:gd name="T40" fmla="*/ 8 w 8"/>
                    <a:gd name="T41" fmla="*/ 1 h 19"/>
                    <a:gd name="T42" fmla="*/ 6 w 8"/>
                    <a:gd name="T43" fmla="*/ 0 h 19"/>
                    <a:gd name="T44" fmla="*/ 6 w 8"/>
                    <a:gd name="T45" fmla="*/ 2 h 19"/>
                    <a:gd name="T46" fmla="*/ 8 w 8"/>
                    <a:gd name="T47" fmla="*/ 1 h 1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"/>
                    <a:gd name="T73" fmla="*/ 0 h 19"/>
                    <a:gd name="T74" fmla="*/ 8 w 8"/>
                    <a:gd name="T75" fmla="*/ 19 h 1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" h="19">
                      <a:moveTo>
                        <a:pt x="8" y="1"/>
                      </a:moveTo>
                      <a:lnTo>
                        <a:pt x="6" y="2"/>
                      </a:lnTo>
                      <a:lnTo>
                        <a:pt x="6" y="5"/>
                      </a:lnTo>
                      <a:lnTo>
                        <a:pt x="5" y="7"/>
                      </a:lnTo>
                      <a:lnTo>
                        <a:pt x="5" y="10"/>
                      </a:lnTo>
                      <a:lnTo>
                        <a:pt x="4" y="12"/>
                      </a:lnTo>
                      <a:lnTo>
                        <a:pt x="3" y="14"/>
                      </a:lnTo>
                      <a:lnTo>
                        <a:pt x="2" y="15"/>
                      </a:lnTo>
                      <a:lnTo>
                        <a:pt x="1" y="16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18"/>
                      </a:lnTo>
                      <a:lnTo>
                        <a:pt x="4" y="16"/>
                      </a:lnTo>
                      <a:lnTo>
                        <a:pt x="5" y="15"/>
                      </a:lnTo>
                      <a:lnTo>
                        <a:pt x="6" y="13"/>
                      </a:lnTo>
                      <a:lnTo>
                        <a:pt x="7" y="10"/>
                      </a:lnTo>
                      <a:lnTo>
                        <a:pt x="7" y="8"/>
                      </a:lnTo>
                      <a:lnTo>
                        <a:pt x="8" y="5"/>
                      </a:lnTo>
                      <a:lnTo>
                        <a:pt x="8" y="2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91" name="Freeform 2027">
                  <a:extLst>
                    <a:ext uri="{FF2B5EF4-FFF2-40B4-BE49-F238E27FC236}">
                      <a16:creationId xmlns:a16="http://schemas.microsoft.com/office/drawing/2014/main" id="{2C213042-41BA-4FEF-9E2B-1E3CF6A13B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" y="169"/>
                  <a:ext cx="14" cy="5"/>
                </a:xfrm>
                <a:custGeom>
                  <a:avLst/>
                  <a:gdLst>
                    <a:gd name="T0" fmla="*/ 12 w 14"/>
                    <a:gd name="T1" fmla="*/ 4 h 5"/>
                    <a:gd name="T2" fmla="*/ 13 w 14"/>
                    <a:gd name="T3" fmla="*/ 3 h 5"/>
                    <a:gd name="T4" fmla="*/ 1 w 14"/>
                    <a:gd name="T5" fmla="*/ 0 h 5"/>
                    <a:gd name="T6" fmla="*/ 0 w 14"/>
                    <a:gd name="T7" fmla="*/ 2 h 5"/>
                    <a:gd name="T8" fmla="*/ 13 w 14"/>
                    <a:gd name="T9" fmla="*/ 5 h 5"/>
                    <a:gd name="T10" fmla="*/ 14 w 14"/>
                    <a:gd name="T11" fmla="*/ 4 h 5"/>
                    <a:gd name="T12" fmla="*/ 13 w 14"/>
                    <a:gd name="T13" fmla="*/ 5 h 5"/>
                    <a:gd name="T14" fmla="*/ 14 w 14"/>
                    <a:gd name="T15" fmla="*/ 5 h 5"/>
                    <a:gd name="T16" fmla="*/ 14 w 14"/>
                    <a:gd name="T17" fmla="*/ 4 h 5"/>
                    <a:gd name="T18" fmla="*/ 12 w 14"/>
                    <a:gd name="T19" fmla="*/ 4 h 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"/>
                    <a:gd name="T31" fmla="*/ 0 h 5"/>
                    <a:gd name="T32" fmla="*/ 14 w 14"/>
                    <a:gd name="T33" fmla="*/ 5 h 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" h="5">
                      <a:moveTo>
                        <a:pt x="12" y="4"/>
                      </a:moveTo>
                      <a:lnTo>
                        <a:pt x="13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3" y="5"/>
                      </a:lnTo>
                      <a:lnTo>
                        <a:pt x="14" y="5"/>
                      </a:lnTo>
                      <a:lnTo>
                        <a:pt x="14" y="4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92" name="Freeform 2028">
                  <a:extLst>
                    <a:ext uri="{FF2B5EF4-FFF2-40B4-BE49-F238E27FC236}">
                      <a16:creationId xmlns:a16="http://schemas.microsoft.com/office/drawing/2014/main" id="{B7F8D7CF-9787-47C2-B570-C311FA37A5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" y="169"/>
                  <a:ext cx="3" cy="4"/>
                </a:xfrm>
                <a:custGeom>
                  <a:avLst/>
                  <a:gdLst>
                    <a:gd name="T0" fmla="*/ 2 w 3"/>
                    <a:gd name="T1" fmla="*/ 1 h 4"/>
                    <a:gd name="T2" fmla="*/ 1 w 3"/>
                    <a:gd name="T3" fmla="*/ 2 h 4"/>
                    <a:gd name="T4" fmla="*/ 1 w 3"/>
                    <a:gd name="T5" fmla="*/ 4 h 4"/>
                    <a:gd name="T6" fmla="*/ 3 w 3"/>
                    <a:gd name="T7" fmla="*/ 4 h 4"/>
                    <a:gd name="T8" fmla="*/ 3 w 3"/>
                    <a:gd name="T9" fmla="*/ 2 h 4"/>
                    <a:gd name="T10" fmla="*/ 2 w 3"/>
                    <a:gd name="T11" fmla="*/ 3 h 4"/>
                    <a:gd name="T12" fmla="*/ 2 w 3"/>
                    <a:gd name="T13" fmla="*/ 1 h 4"/>
                    <a:gd name="T14" fmla="*/ 0 w 3"/>
                    <a:gd name="T15" fmla="*/ 0 h 4"/>
                    <a:gd name="T16" fmla="*/ 1 w 3"/>
                    <a:gd name="T17" fmla="*/ 2 h 4"/>
                    <a:gd name="T18" fmla="*/ 2 w 3"/>
                    <a:gd name="T19" fmla="*/ 1 h 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4"/>
                    <a:gd name="T32" fmla="*/ 3 w 3"/>
                    <a:gd name="T33" fmla="*/ 4 h 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4">
                      <a:moveTo>
                        <a:pt x="2" y="1"/>
                      </a:move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93" name="Freeform 2029">
                  <a:extLst>
                    <a:ext uri="{FF2B5EF4-FFF2-40B4-BE49-F238E27FC236}">
                      <a16:creationId xmlns:a16="http://schemas.microsoft.com/office/drawing/2014/main" id="{CF5B766A-8639-4EA4-ADB2-D5F664B56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" y="170"/>
                  <a:ext cx="23" cy="5"/>
                </a:xfrm>
                <a:custGeom>
                  <a:avLst/>
                  <a:gdLst>
                    <a:gd name="T0" fmla="*/ 23 w 23"/>
                    <a:gd name="T1" fmla="*/ 4 h 5"/>
                    <a:gd name="T2" fmla="*/ 22 w 23"/>
                    <a:gd name="T3" fmla="*/ 3 h 5"/>
                    <a:gd name="T4" fmla="*/ 0 w 23"/>
                    <a:gd name="T5" fmla="*/ 0 h 5"/>
                    <a:gd name="T6" fmla="*/ 0 w 23"/>
                    <a:gd name="T7" fmla="*/ 2 h 5"/>
                    <a:gd name="T8" fmla="*/ 22 w 23"/>
                    <a:gd name="T9" fmla="*/ 5 h 5"/>
                    <a:gd name="T10" fmla="*/ 21 w 23"/>
                    <a:gd name="T11" fmla="*/ 4 h 5"/>
                    <a:gd name="T12" fmla="*/ 23 w 23"/>
                    <a:gd name="T13" fmla="*/ 4 h 5"/>
                    <a:gd name="T14" fmla="*/ 23 w 23"/>
                    <a:gd name="T15" fmla="*/ 3 h 5"/>
                    <a:gd name="T16" fmla="*/ 22 w 23"/>
                    <a:gd name="T17" fmla="*/ 3 h 5"/>
                    <a:gd name="T18" fmla="*/ 23 w 23"/>
                    <a:gd name="T19" fmla="*/ 4 h 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3"/>
                    <a:gd name="T31" fmla="*/ 0 h 5"/>
                    <a:gd name="T32" fmla="*/ 23 w 23"/>
                    <a:gd name="T33" fmla="*/ 5 h 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3" h="5">
                      <a:moveTo>
                        <a:pt x="23" y="4"/>
                      </a:moveTo>
                      <a:lnTo>
                        <a:pt x="22" y="3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2" y="5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3" y="3"/>
                      </a:lnTo>
                      <a:lnTo>
                        <a:pt x="22" y="3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94" name="Freeform 2030">
                  <a:extLst>
                    <a:ext uri="{FF2B5EF4-FFF2-40B4-BE49-F238E27FC236}">
                      <a16:creationId xmlns:a16="http://schemas.microsoft.com/office/drawing/2014/main" id="{A0FB3946-FA45-4B4F-941E-C2015C43BF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" y="174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2 h 3"/>
                    <a:gd name="T4" fmla="*/ 2 w 2"/>
                    <a:gd name="T5" fmla="*/ 0 h 3"/>
                    <a:gd name="T6" fmla="*/ 0 w 2"/>
                    <a:gd name="T7" fmla="*/ 0 h 3"/>
                    <a:gd name="T8" fmla="*/ 0 w 2"/>
                    <a:gd name="T9" fmla="*/ 2 h 3"/>
                    <a:gd name="T10" fmla="*/ 1 w 2"/>
                    <a:gd name="T11" fmla="*/ 1 h 3"/>
                    <a:gd name="T12" fmla="*/ 1 w 2"/>
                    <a:gd name="T13" fmla="*/ 3 h 3"/>
                    <a:gd name="T14" fmla="*/ 2 w 2"/>
                    <a:gd name="T15" fmla="*/ 3 h 3"/>
                    <a:gd name="T16" fmla="*/ 2 w 2"/>
                    <a:gd name="T17" fmla="*/ 2 h 3"/>
                    <a:gd name="T18" fmla="*/ 1 w 2"/>
                    <a:gd name="T19" fmla="*/ 3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3"/>
                    <a:gd name="T32" fmla="*/ 2 w 2"/>
                    <a:gd name="T33" fmla="*/ 3 h 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3">
                      <a:moveTo>
                        <a:pt x="1" y="3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95" name="Freeform 2031">
                  <a:extLst>
                    <a:ext uri="{FF2B5EF4-FFF2-40B4-BE49-F238E27FC236}">
                      <a16:creationId xmlns:a16="http://schemas.microsoft.com/office/drawing/2014/main" id="{944678C4-F27B-4E62-AD31-A054EF97A7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" y="175"/>
                  <a:ext cx="3" cy="2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3 w 3"/>
                    <a:gd name="T5" fmla="*/ 2 h 2"/>
                    <a:gd name="T6" fmla="*/ 3 w 3"/>
                    <a:gd name="T7" fmla="*/ 0 h 2"/>
                    <a:gd name="T8" fmla="*/ 1 w 3"/>
                    <a:gd name="T9" fmla="*/ 0 h 2"/>
                    <a:gd name="T10" fmla="*/ 0 w 3"/>
                    <a:gd name="T11" fmla="*/ 1 h 2"/>
                    <a:gd name="T12" fmla="*/ 1 w 3"/>
                    <a:gd name="T13" fmla="*/ 0 h 2"/>
                    <a:gd name="T14" fmla="*/ 0 w 3"/>
                    <a:gd name="T15" fmla="*/ 0 h 2"/>
                    <a:gd name="T16" fmla="*/ 0 w 3"/>
                    <a:gd name="T17" fmla="*/ 1 h 2"/>
                    <a:gd name="T18" fmla="*/ 2 w 3"/>
                    <a:gd name="T19" fmla="*/ 1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2"/>
                    <a:gd name="T32" fmla="*/ 3 w 3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2">
                      <a:moveTo>
                        <a:pt x="2" y="1"/>
                      </a:moveTo>
                      <a:lnTo>
                        <a:pt x="1" y="2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96" name="Freeform 2032">
                  <a:extLst>
                    <a:ext uri="{FF2B5EF4-FFF2-40B4-BE49-F238E27FC236}">
                      <a16:creationId xmlns:a16="http://schemas.microsoft.com/office/drawing/2014/main" id="{FF9DFF97-B67E-4EC3-AD85-8B031D9091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" y="176"/>
                  <a:ext cx="3" cy="2"/>
                </a:xfrm>
                <a:custGeom>
                  <a:avLst/>
                  <a:gdLst>
                    <a:gd name="T0" fmla="*/ 2 w 3"/>
                    <a:gd name="T1" fmla="*/ 0 h 2"/>
                    <a:gd name="T2" fmla="*/ 3 w 3"/>
                    <a:gd name="T3" fmla="*/ 1 h 2"/>
                    <a:gd name="T4" fmla="*/ 3 w 3"/>
                    <a:gd name="T5" fmla="*/ 0 h 2"/>
                    <a:gd name="T6" fmla="*/ 1 w 3"/>
                    <a:gd name="T7" fmla="*/ 0 h 2"/>
                    <a:gd name="T8" fmla="*/ 1 w 3"/>
                    <a:gd name="T9" fmla="*/ 1 h 2"/>
                    <a:gd name="T10" fmla="*/ 2 w 3"/>
                    <a:gd name="T11" fmla="*/ 2 h 2"/>
                    <a:gd name="T12" fmla="*/ 1 w 3"/>
                    <a:gd name="T13" fmla="*/ 1 h 2"/>
                    <a:gd name="T14" fmla="*/ 0 w 3"/>
                    <a:gd name="T15" fmla="*/ 2 h 2"/>
                    <a:gd name="T16" fmla="*/ 2 w 3"/>
                    <a:gd name="T17" fmla="*/ 2 h 2"/>
                    <a:gd name="T18" fmla="*/ 2 w 3"/>
                    <a:gd name="T19" fmla="*/ 0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2"/>
                    <a:gd name="T32" fmla="*/ 3 w 3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2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97" name="Freeform 2033">
                  <a:extLst>
                    <a:ext uri="{FF2B5EF4-FFF2-40B4-BE49-F238E27FC236}">
                      <a16:creationId xmlns:a16="http://schemas.microsoft.com/office/drawing/2014/main" id="{43027FDE-B5A3-4CD6-AAB0-4C73F28EF9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" y="176"/>
                  <a:ext cx="11" cy="4"/>
                </a:xfrm>
                <a:custGeom>
                  <a:avLst/>
                  <a:gdLst>
                    <a:gd name="T0" fmla="*/ 8 w 11"/>
                    <a:gd name="T1" fmla="*/ 3 h 4"/>
                    <a:gd name="T2" fmla="*/ 10 w 11"/>
                    <a:gd name="T3" fmla="*/ 2 h 4"/>
                    <a:gd name="T4" fmla="*/ 0 w 11"/>
                    <a:gd name="T5" fmla="*/ 0 h 4"/>
                    <a:gd name="T6" fmla="*/ 0 w 11"/>
                    <a:gd name="T7" fmla="*/ 2 h 4"/>
                    <a:gd name="T8" fmla="*/ 9 w 11"/>
                    <a:gd name="T9" fmla="*/ 4 h 4"/>
                    <a:gd name="T10" fmla="*/ 11 w 11"/>
                    <a:gd name="T11" fmla="*/ 3 h 4"/>
                    <a:gd name="T12" fmla="*/ 9 w 11"/>
                    <a:gd name="T13" fmla="*/ 4 h 4"/>
                    <a:gd name="T14" fmla="*/ 11 w 11"/>
                    <a:gd name="T15" fmla="*/ 4 h 4"/>
                    <a:gd name="T16" fmla="*/ 11 w 11"/>
                    <a:gd name="T17" fmla="*/ 3 h 4"/>
                    <a:gd name="T18" fmla="*/ 8 w 11"/>
                    <a:gd name="T19" fmla="*/ 3 h 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"/>
                    <a:gd name="T31" fmla="*/ 0 h 4"/>
                    <a:gd name="T32" fmla="*/ 11 w 11"/>
                    <a:gd name="T33" fmla="*/ 4 h 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" h="4">
                      <a:moveTo>
                        <a:pt x="8" y="3"/>
                      </a:moveTo>
                      <a:lnTo>
                        <a:pt x="10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9" y="4"/>
                      </a:lnTo>
                      <a:lnTo>
                        <a:pt x="11" y="3"/>
                      </a:lnTo>
                      <a:lnTo>
                        <a:pt x="9" y="4"/>
                      </a:lnTo>
                      <a:lnTo>
                        <a:pt x="11" y="4"/>
                      </a:lnTo>
                      <a:lnTo>
                        <a:pt x="11" y="3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98" name="Freeform 2034">
                  <a:extLst>
                    <a:ext uri="{FF2B5EF4-FFF2-40B4-BE49-F238E27FC236}">
                      <a16:creationId xmlns:a16="http://schemas.microsoft.com/office/drawing/2014/main" id="{C13A456E-E7E5-4A0F-9D0E-CF6933181D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" y="174"/>
                  <a:ext cx="3" cy="5"/>
                </a:xfrm>
                <a:custGeom>
                  <a:avLst/>
                  <a:gdLst>
                    <a:gd name="T0" fmla="*/ 1 w 3"/>
                    <a:gd name="T1" fmla="*/ 0 h 5"/>
                    <a:gd name="T2" fmla="*/ 0 w 3"/>
                    <a:gd name="T3" fmla="*/ 1 h 5"/>
                    <a:gd name="T4" fmla="*/ 0 w 3"/>
                    <a:gd name="T5" fmla="*/ 5 h 5"/>
                    <a:gd name="T6" fmla="*/ 3 w 3"/>
                    <a:gd name="T7" fmla="*/ 5 h 5"/>
                    <a:gd name="T8" fmla="*/ 2 w 3"/>
                    <a:gd name="T9" fmla="*/ 1 h 5"/>
                    <a:gd name="T10" fmla="*/ 1 w 3"/>
                    <a:gd name="T11" fmla="*/ 2 h 5"/>
                    <a:gd name="T12" fmla="*/ 1 w 3"/>
                    <a:gd name="T13" fmla="*/ 0 h 5"/>
                    <a:gd name="T14" fmla="*/ 0 w 3"/>
                    <a:gd name="T15" fmla="*/ 0 h 5"/>
                    <a:gd name="T16" fmla="*/ 0 w 3"/>
                    <a:gd name="T17" fmla="*/ 1 h 5"/>
                    <a:gd name="T18" fmla="*/ 1 w 3"/>
                    <a:gd name="T19" fmla="*/ 0 h 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5"/>
                    <a:gd name="T32" fmla="*/ 3 w 3"/>
                    <a:gd name="T33" fmla="*/ 5 h 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5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99" name="Freeform 2035">
                  <a:extLst>
                    <a:ext uri="{FF2B5EF4-FFF2-40B4-BE49-F238E27FC236}">
                      <a16:creationId xmlns:a16="http://schemas.microsoft.com/office/drawing/2014/main" id="{D811D2F9-0D7F-493B-9736-CBEBA628F5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" y="174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1 h 3"/>
                    <a:gd name="T4" fmla="*/ 0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  <a:gd name="T10" fmla="*/ 1 w 3"/>
                    <a:gd name="T11" fmla="*/ 2 h 3"/>
                    <a:gd name="T12" fmla="*/ 3 w 3"/>
                    <a:gd name="T13" fmla="*/ 2 h 3"/>
                    <a:gd name="T14" fmla="*/ 3 w 3"/>
                    <a:gd name="T15" fmla="*/ 1 h 3"/>
                    <a:gd name="T16" fmla="*/ 2 w 3"/>
                    <a:gd name="T17" fmla="*/ 1 h 3"/>
                    <a:gd name="T18" fmla="*/ 3 w 3"/>
                    <a:gd name="T19" fmla="*/ 2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3"/>
                    <a:gd name="T32" fmla="*/ 3 w 3"/>
                    <a:gd name="T33" fmla="*/ 3 h 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3">
                      <a:moveTo>
                        <a:pt x="3" y="2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lnTo>
                        <a:pt x="1" y="2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00" name="Freeform 2036">
                  <a:extLst>
                    <a:ext uri="{FF2B5EF4-FFF2-40B4-BE49-F238E27FC236}">
                      <a16:creationId xmlns:a16="http://schemas.microsoft.com/office/drawing/2014/main" id="{2DBDE089-161D-4224-B6AB-53532E738B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" y="17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3 h 3"/>
                    <a:gd name="T4" fmla="*/ 3 w 3"/>
                    <a:gd name="T5" fmla="*/ 2 h 3"/>
                    <a:gd name="T6" fmla="*/ 3 w 3"/>
                    <a:gd name="T7" fmla="*/ 1 h 3"/>
                    <a:gd name="T8" fmla="*/ 3 w 3"/>
                    <a:gd name="T9" fmla="*/ 0 h 3"/>
                    <a:gd name="T10" fmla="*/ 3 w 3"/>
                    <a:gd name="T11" fmla="*/ 0 h 3"/>
                    <a:gd name="T12" fmla="*/ 1 w 3"/>
                    <a:gd name="T13" fmla="*/ 0 h 3"/>
                    <a:gd name="T14" fmla="*/ 1 w 3"/>
                    <a:gd name="T15" fmla="*/ 0 h 3"/>
                    <a:gd name="T16" fmla="*/ 0 w 3"/>
                    <a:gd name="T17" fmla="*/ 1 h 3"/>
                    <a:gd name="T18" fmla="*/ 0 w 3"/>
                    <a:gd name="T19" fmla="*/ 2 h 3"/>
                    <a:gd name="T20" fmla="*/ 0 w 3"/>
                    <a:gd name="T21" fmla="*/ 3 h 3"/>
                    <a:gd name="T22" fmla="*/ 0 w 3"/>
                    <a:gd name="T23" fmla="*/ 3 h 3"/>
                    <a:gd name="T24" fmla="*/ 3 w 3"/>
                    <a:gd name="T25" fmla="*/ 3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"/>
                    <a:gd name="T40" fmla="*/ 0 h 3"/>
                    <a:gd name="T41" fmla="*/ 3 w 3"/>
                    <a:gd name="T42" fmla="*/ 3 h 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" h="3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01" name="Freeform 2037">
                  <a:extLst>
                    <a:ext uri="{FF2B5EF4-FFF2-40B4-BE49-F238E27FC236}">
                      <a16:creationId xmlns:a16="http://schemas.microsoft.com/office/drawing/2014/main" id="{A6E0C201-9769-430B-A104-E0304781B3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" y="179"/>
                  <a:ext cx="7" cy="17"/>
                </a:xfrm>
                <a:custGeom>
                  <a:avLst/>
                  <a:gdLst>
                    <a:gd name="T0" fmla="*/ 7 w 7"/>
                    <a:gd name="T1" fmla="*/ 15 h 17"/>
                    <a:gd name="T2" fmla="*/ 7 w 7"/>
                    <a:gd name="T3" fmla="*/ 15 h 17"/>
                    <a:gd name="T4" fmla="*/ 6 w 7"/>
                    <a:gd name="T5" fmla="*/ 15 h 17"/>
                    <a:gd name="T6" fmla="*/ 5 w 7"/>
                    <a:gd name="T7" fmla="*/ 13 h 17"/>
                    <a:gd name="T8" fmla="*/ 5 w 7"/>
                    <a:gd name="T9" fmla="*/ 12 h 17"/>
                    <a:gd name="T10" fmla="*/ 4 w 7"/>
                    <a:gd name="T11" fmla="*/ 10 h 17"/>
                    <a:gd name="T12" fmla="*/ 3 w 7"/>
                    <a:gd name="T13" fmla="*/ 8 h 17"/>
                    <a:gd name="T14" fmla="*/ 3 w 7"/>
                    <a:gd name="T15" fmla="*/ 5 h 17"/>
                    <a:gd name="T16" fmla="*/ 3 w 7"/>
                    <a:gd name="T17" fmla="*/ 3 h 17"/>
                    <a:gd name="T18" fmla="*/ 3 w 7"/>
                    <a:gd name="T19" fmla="*/ 0 h 17"/>
                    <a:gd name="T20" fmla="*/ 0 w 7"/>
                    <a:gd name="T21" fmla="*/ 0 h 17"/>
                    <a:gd name="T22" fmla="*/ 1 w 7"/>
                    <a:gd name="T23" fmla="*/ 3 h 17"/>
                    <a:gd name="T24" fmla="*/ 1 w 7"/>
                    <a:gd name="T25" fmla="*/ 6 h 17"/>
                    <a:gd name="T26" fmla="*/ 1 w 7"/>
                    <a:gd name="T27" fmla="*/ 8 h 17"/>
                    <a:gd name="T28" fmla="*/ 2 w 7"/>
                    <a:gd name="T29" fmla="*/ 11 h 17"/>
                    <a:gd name="T30" fmla="*/ 3 w 7"/>
                    <a:gd name="T31" fmla="*/ 13 h 17"/>
                    <a:gd name="T32" fmla="*/ 3 w 7"/>
                    <a:gd name="T33" fmla="*/ 14 h 17"/>
                    <a:gd name="T34" fmla="*/ 4 w 7"/>
                    <a:gd name="T35" fmla="*/ 16 h 17"/>
                    <a:gd name="T36" fmla="*/ 6 w 7"/>
                    <a:gd name="T37" fmla="*/ 17 h 17"/>
                    <a:gd name="T38" fmla="*/ 6 w 7"/>
                    <a:gd name="T39" fmla="*/ 17 h 17"/>
                    <a:gd name="T40" fmla="*/ 7 w 7"/>
                    <a:gd name="T41" fmla="*/ 15 h 1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"/>
                    <a:gd name="T64" fmla="*/ 0 h 17"/>
                    <a:gd name="T65" fmla="*/ 7 w 7"/>
                    <a:gd name="T66" fmla="*/ 17 h 1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" h="17">
                      <a:moveTo>
                        <a:pt x="7" y="15"/>
                      </a:moveTo>
                      <a:lnTo>
                        <a:pt x="7" y="15"/>
                      </a:lnTo>
                      <a:lnTo>
                        <a:pt x="6" y="15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4" y="10"/>
                      </a:lnTo>
                      <a:lnTo>
                        <a:pt x="3" y="8"/>
                      </a:lnTo>
                      <a:lnTo>
                        <a:pt x="3" y="5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6"/>
                      </a:lnTo>
                      <a:lnTo>
                        <a:pt x="1" y="8"/>
                      </a:lnTo>
                      <a:lnTo>
                        <a:pt x="2" y="11"/>
                      </a:lnTo>
                      <a:lnTo>
                        <a:pt x="3" y="13"/>
                      </a:lnTo>
                      <a:lnTo>
                        <a:pt x="3" y="14"/>
                      </a:lnTo>
                      <a:lnTo>
                        <a:pt x="4" y="16"/>
                      </a:lnTo>
                      <a:lnTo>
                        <a:pt x="6" y="17"/>
                      </a:lnTo>
                      <a:lnTo>
                        <a:pt x="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02" name="Freeform 2038">
                  <a:extLst>
                    <a:ext uri="{FF2B5EF4-FFF2-40B4-BE49-F238E27FC236}">
                      <a16:creationId xmlns:a16="http://schemas.microsoft.com/office/drawing/2014/main" id="{CCE30DE9-DCF0-4948-9EBF-2B28BFF436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" y="194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3 w 3"/>
                    <a:gd name="T3" fmla="*/ 0 h 3"/>
                    <a:gd name="T4" fmla="*/ 2 w 3"/>
                    <a:gd name="T5" fmla="*/ 1 h 3"/>
                    <a:gd name="T6" fmla="*/ 2 w 3"/>
                    <a:gd name="T7" fmla="*/ 1 h 3"/>
                    <a:gd name="T8" fmla="*/ 1 w 3"/>
                    <a:gd name="T9" fmla="*/ 0 h 3"/>
                    <a:gd name="T10" fmla="*/ 1 w 3"/>
                    <a:gd name="T11" fmla="*/ 0 h 3"/>
                    <a:gd name="T12" fmla="*/ 0 w 3"/>
                    <a:gd name="T13" fmla="*/ 2 h 3"/>
                    <a:gd name="T14" fmla="*/ 0 w 3"/>
                    <a:gd name="T15" fmla="*/ 2 h 3"/>
                    <a:gd name="T16" fmla="*/ 2 w 3"/>
                    <a:gd name="T17" fmla="*/ 3 h 3"/>
                    <a:gd name="T18" fmla="*/ 2 w 3"/>
                    <a:gd name="T19" fmla="*/ 3 h 3"/>
                    <a:gd name="T20" fmla="*/ 3 w 3"/>
                    <a:gd name="T21" fmla="*/ 2 h 3"/>
                    <a:gd name="T22" fmla="*/ 3 w 3"/>
                    <a:gd name="T23" fmla="*/ 2 h 3"/>
                    <a:gd name="T24" fmla="*/ 3 w 3"/>
                    <a:gd name="T25" fmla="*/ 0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"/>
                    <a:gd name="T40" fmla="*/ 0 h 3"/>
                    <a:gd name="T41" fmla="*/ 3 w 3"/>
                    <a:gd name="T42" fmla="*/ 3 h 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" h="3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03" name="Freeform 2039">
                  <a:extLst>
                    <a:ext uri="{FF2B5EF4-FFF2-40B4-BE49-F238E27FC236}">
                      <a16:creationId xmlns:a16="http://schemas.microsoft.com/office/drawing/2014/main" id="{9CD8260A-7859-4C25-87A7-92A41C8DC8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" y="191"/>
                  <a:ext cx="4" cy="5"/>
                </a:xfrm>
                <a:custGeom>
                  <a:avLst/>
                  <a:gdLst>
                    <a:gd name="T0" fmla="*/ 4 w 4"/>
                    <a:gd name="T1" fmla="*/ 0 h 5"/>
                    <a:gd name="T2" fmla="*/ 3 w 4"/>
                    <a:gd name="T3" fmla="*/ 0 h 5"/>
                    <a:gd name="T4" fmla="*/ 2 w 4"/>
                    <a:gd name="T5" fmla="*/ 1 h 5"/>
                    <a:gd name="T6" fmla="*/ 1 w 4"/>
                    <a:gd name="T7" fmla="*/ 2 h 5"/>
                    <a:gd name="T8" fmla="*/ 0 w 4"/>
                    <a:gd name="T9" fmla="*/ 3 h 5"/>
                    <a:gd name="T10" fmla="*/ 0 w 4"/>
                    <a:gd name="T11" fmla="*/ 3 h 5"/>
                    <a:gd name="T12" fmla="*/ 0 w 4"/>
                    <a:gd name="T13" fmla="*/ 5 h 5"/>
                    <a:gd name="T14" fmla="*/ 2 w 4"/>
                    <a:gd name="T15" fmla="*/ 5 h 5"/>
                    <a:gd name="T16" fmla="*/ 3 w 4"/>
                    <a:gd name="T17" fmla="*/ 4 h 5"/>
                    <a:gd name="T18" fmla="*/ 4 w 4"/>
                    <a:gd name="T19" fmla="*/ 3 h 5"/>
                    <a:gd name="T20" fmla="*/ 4 w 4"/>
                    <a:gd name="T21" fmla="*/ 1 h 5"/>
                    <a:gd name="T22" fmla="*/ 3 w 4"/>
                    <a:gd name="T23" fmla="*/ 2 h 5"/>
                    <a:gd name="T24" fmla="*/ 4 w 4"/>
                    <a:gd name="T25" fmla="*/ 0 h 5"/>
                    <a:gd name="T26" fmla="*/ 3 w 4"/>
                    <a:gd name="T27" fmla="*/ 0 h 5"/>
                    <a:gd name="T28" fmla="*/ 3 w 4"/>
                    <a:gd name="T29" fmla="*/ 0 h 5"/>
                    <a:gd name="T30" fmla="*/ 4 w 4"/>
                    <a:gd name="T31" fmla="*/ 0 h 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"/>
                    <a:gd name="T49" fmla="*/ 0 h 5"/>
                    <a:gd name="T50" fmla="*/ 4 w 4"/>
                    <a:gd name="T51" fmla="*/ 5 h 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" h="5">
                      <a:moveTo>
                        <a:pt x="4" y="0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04" name="Freeform 2040">
                  <a:extLst>
                    <a:ext uri="{FF2B5EF4-FFF2-40B4-BE49-F238E27FC236}">
                      <a16:creationId xmlns:a16="http://schemas.microsoft.com/office/drawing/2014/main" id="{02D214A7-0008-4BE4-9E3E-9D8A7033EA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" y="191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2 w 3"/>
                    <a:gd name="T3" fmla="*/ 0 h 2"/>
                    <a:gd name="T4" fmla="*/ 1 w 3"/>
                    <a:gd name="T5" fmla="*/ 0 h 2"/>
                    <a:gd name="T6" fmla="*/ 0 w 3"/>
                    <a:gd name="T7" fmla="*/ 2 h 2"/>
                    <a:gd name="T8" fmla="*/ 1 w 3"/>
                    <a:gd name="T9" fmla="*/ 2 h 2"/>
                    <a:gd name="T10" fmla="*/ 1 w 3"/>
                    <a:gd name="T11" fmla="*/ 1 h 2"/>
                    <a:gd name="T12" fmla="*/ 3 w 3"/>
                    <a:gd name="T13" fmla="*/ 1 h 2"/>
                    <a:gd name="T14" fmla="*/ 2 w 3"/>
                    <a:gd name="T15" fmla="*/ 0 h 2"/>
                    <a:gd name="T16" fmla="*/ 2 w 3"/>
                    <a:gd name="T17" fmla="*/ 0 h 2"/>
                    <a:gd name="T18" fmla="*/ 3 w 3"/>
                    <a:gd name="T19" fmla="*/ 1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2"/>
                    <a:gd name="T32" fmla="*/ 3 w 3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2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05" name="Freeform 2041">
                  <a:extLst>
                    <a:ext uri="{FF2B5EF4-FFF2-40B4-BE49-F238E27FC236}">
                      <a16:creationId xmlns:a16="http://schemas.microsoft.com/office/drawing/2014/main" id="{9C9D20E4-741D-4856-A27E-81DF304336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" y="192"/>
                  <a:ext cx="4" cy="5"/>
                </a:xfrm>
                <a:custGeom>
                  <a:avLst/>
                  <a:gdLst>
                    <a:gd name="T0" fmla="*/ 4 w 4"/>
                    <a:gd name="T1" fmla="*/ 4 h 5"/>
                    <a:gd name="T2" fmla="*/ 4 w 4"/>
                    <a:gd name="T3" fmla="*/ 4 h 5"/>
                    <a:gd name="T4" fmla="*/ 3 w 4"/>
                    <a:gd name="T5" fmla="*/ 3 h 5"/>
                    <a:gd name="T6" fmla="*/ 3 w 4"/>
                    <a:gd name="T7" fmla="*/ 2 h 5"/>
                    <a:gd name="T8" fmla="*/ 2 w 4"/>
                    <a:gd name="T9" fmla="*/ 1 h 5"/>
                    <a:gd name="T10" fmla="*/ 2 w 4"/>
                    <a:gd name="T11" fmla="*/ 0 h 5"/>
                    <a:gd name="T12" fmla="*/ 0 w 4"/>
                    <a:gd name="T13" fmla="*/ 0 h 5"/>
                    <a:gd name="T14" fmla="*/ 0 w 4"/>
                    <a:gd name="T15" fmla="*/ 2 h 5"/>
                    <a:gd name="T16" fmla="*/ 1 w 4"/>
                    <a:gd name="T17" fmla="*/ 3 h 5"/>
                    <a:gd name="T18" fmla="*/ 2 w 4"/>
                    <a:gd name="T19" fmla="*/ 5 h 5"/>
                    <a:gd name="T20" fmla="*/ 3 w 4"/>
                    <a:gd name="T21" fmla="*/ 5 h 5"/>
                    <a:gd name="T22" fmla="*/ 3 w 4"/>
                    <a:gd name="T23" fmla="*/ 5 h 5"/>
                    <a:gd name="T24" fmla="*/ 4 w 4"/>
                    <a:gd name="T25" fmla="*/ 4 h 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"/>
                    <a:gd name="T40" fmla="*/ 0 h 5"/>
                    <a:gd name="T41" fmla="*/ 4 w 4"/>
                    <a:gd name="T42" fmla="*/ 5 h 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" h="5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06" name="Freeform 2042">
                  <a:extLst>
                    <a:ext uri="{FF2B5EF4-FFF2-40B4-BE49-F238E27FC236}">
                      <a16:creationId xmlns:a16="http://schemas.microsoft.com/office/drawing/2014/main" id="{79E971C2-A924-4718-BF7C-E5C6CFC6DD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4" y="196"/>
                  <a:ext cx="4" cy="2"/>
                </a:xfrm>
                <a:custGeom>
                  <a:avLst/>
                  <a:gdLst>
                    <a:gd name="T0" fmla="*/ 3 w 4"/>
                    <a:gd name="T1" fmla="*/ 0 h 2"/>
                    <a:gd name="T2" fmla="*/ 3 w 4"/>
                    <a:gd name="T3" fmla="*/ 0 h 2"/>
                    <a:gd name="T4" fmla="*/ 3 w 4"/>
                    <a:gd name="T5" fmla="*/ 0 h 2"/>
                    <a:gd name="T6" fmla="*/ 2 w 4"/>
                    <a:gd name="T7" fmla="*/ 0 h 2"/>
                    <a:gd name="T8" fmla="*/ 2 w 4"/>
                    <a:gd name="T9" fmla="*/ 0 h 2"/>
                    <a:gd name="T10" fmla="*/ 1 w 4"/>
                    <a:gd name="T11" fmla="*/ 0 h 2"/>
                    <a:gd name="T12" fmla="*/ 0 w 4"/>
                    <a:gd name="T13" fmla="*/ 1 h 2"/>
                    <a:gd name="T14" fmla="*/ 1 w 4"/>
                    <a:gd name="T15" fmla="*/ 2 h 2"/>
                    <a:gd name="T16" fmla="*/ 2 w 4"/>
                    <a:gd name="T17" fmla="*/ 2 h 2"/>
                    <a:gd name="T18" fmla="*/ 3 w 4"/>
                    <a:gd name="T19" fmla="*/ 2 h 2"/>
                    <a:gd name="T20" fmla="*/ 4 w 4"/>
                    <a:gd name="T21" fmla="*/ 2 h 2"/>
                    <a:gd name="T22" fmla="*/ 4 w 4"/>
                    <a:gd name="T23" fmla="*/ 2 h 2"/>
                    <a:gd name="T24" fmla="*/ 3 w 4"/>
                    <a:gd name="T25" fmla="*/ 0 h 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"/>
                    <a:gd name="T40" fmla="*/ 0 h 2"/>
                    <a:gd name="T41" fmla="*/ 4 w 4"/>
                    <a:gd name="T42" fmla="*/ 2 h 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" h="2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07" name="Freeform 2043">
                  <a:extLst>
                    <a:ext uri="{FF2B5EF4-FFF2-40B4-BE49-F238E27FC236}">
                      <a16:creationId xmlns:a16="http://schemas.microsoft.com/office/drawing/2014/main" id="{6AD55209-90A8-4D89-965E-EE5C1AE53A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" y="178"/>
                  <a:ext cx="9" cy="20"/>
                </a:xfrm>
                <a:custGeom>
                  <a:avLst/>
                  <a:gdLst>
                    <a:gd name="T0" fmla="*/ 7 w 9"/>
                    <a:gd name="T1" fmla="*/ 0 h 20"/>
                    <a:gd name="T2" fmla="*/ 7 w 9"/>
                    <a:gd name="T3" fmla="*/ 1 h 20"/>
                    <a:gd name="T4" fmla="*/ 6 w 9"/>
                    <a:gd name="T5" fmla="*/ 4 h 20"/>
                    <a:gd name="T6" fmla="*/ 6 w 9"/>
                    <a:gd name="T7" fmla="*/ 7 h 20"/>
                    <a:gd name="T8" fmla="*/ 5 w 9"/>
                    <a:gd name="T9" fmla="*/ 10 h 20"/>
                    <a:gd name="T10" fmla="*/ 4 w 9"/>
                    <a:gd name="T11" fmla="*/ 12 h 20"/>
                    <a:gd name="T12" fmla="*/ 3 w 9"/>
                    <a:gd name="T13" fmla="*/ 15 h 20"/>
                    <a:gd name="T14" fmla="*/ 2 w 9"/>
                    <a:gd name="T15" fmla="*/ 16 h 20"/>
                    <a:gd name="T16" fmla="*/ 1 w 9"/>
                    <a:gd name="T17" fmla="*/ 17 h 20"/>
                    <a:gd name="T18" fmla="*/ 0 w 9"/>
                    <a:gd name="T19" fmla="*/ 18 h 20"/>
                    <a:gd name="T20" fmla="*/ 1 w 9"/>
                    <a:gd name="T21" fmla="*/ 20 h 20"/>
                    <a:gd name="T22" fmla="*/ 2 w 9"/>
                    <a:gd name="T23" fmla="*/ 19 h 20"/>
                    <a:gd name="T24" fmla="*/ 4 w 9"/>
                    <a:gd name="T25" fmla="*/ 17 h 20"/>
                    <a:gd name="T26" fmla="*/ 5 w 9"/>
                    <a:gd name="T27" fmla="*/ 16 h 20"/>
                    <a:gd name="T28" fmla="*/ 6 w 9"/>
                    <a:gd name="T29" fmla="*/ 13 h 20"/>
                    <a:gd name="T30" fmla="*/ 7 w 9"/>
                    <a:gd name="T31" fmla="*/ 10 h 20"/>
                    <a:gd name="T32" fmla="*/ 8 w 9"/>
                    <a:gd name="T33" fmla="*/ 7 h 20"/>
                    <a:gd name="T34" fmla="*/ 8 w 9"/>
                    <a:gd name="T35" fmla="*/ 4 h 20"/>
                    <a:gd name="T36" fmla="*/ 9 w 9"/>
                    <a:gd name="T37" fmla="*/ 1 h 20"/>
                    <a:gd name="T38" fmla="*/ 8 w 9"/>
                    <a:gd name="T39" fmla="*/ 2 h 20"/>
                    <a:gd name="T40" fmla="*/ 7 w 9"/>
                    <a:gd name="T41" fmla="*/ 0 h 20"/>
                    <a:gd name="T42" fmla="*/ 7 w 9"/>
                    <a:gd name="T43" fmla="*/ 0 h 20"/>
                    <a:gd name="T44" fmla="*/ 7 w 9"/>
                    <a:gd name="T45" fmla="*/ 1 h 20"/>
                    <a:gd name="T46" fmla="*/ 7 w 9"/>
                    <a:gd name="T47" fmla="*/ 0 h 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"/>
                    <a:gd name="T73" fmla="*/ 0 h 20"/>
                    <a:gd name="T74" fmla="*/ 9 w 9"/>
                    <a:gd name="T75" fmla="*/ 20 h 2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" h="20">
                      <a:moveTo>
                        <a:pt x="7" y="0"/>
                      </a:moveTo>
                      <a:lnTo>
                        <a:pt x="7" y="1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5" y="10"/>
                      </a:lnTo>
                      <a:lnTo>
                        <a:pt x="4" y="12"/>
                      </a:lnTo>
                      <a:lnTo>
                        <a:pt x="3" y="15"/>
                      </a:lnTo>
                      <a:lnTo>
                        <a:pt x="2" y="16"/>
                      </a:lnTo>
                      <a:lnTo>
                        <a:pt x="1" y="17"/>
                      </a:lnTo>
                      <a:lnTo>
                        <a:pt x="0" y="18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4" y="17"/>
                      </a:lnTo>
                      <a:lnTo>
                        <a:pt x="5" y="16"/>
                      </a:lnTo>
                      <a:lnTo>
                        <a:pt x="6" y="13"/>
                      </a:lnTo>
                      <a:lnTo>
                        <a:pt x="7" y="10"/>
                      </a:lnTo>
                      <a:lnTo>
                        <a:pt x="8" y="7"/>
                      </a:lnTo>
                      <a:lnTo>
                        <a:pt x="8" y="4"/>
                      </a:lnTo>
                      <a:lnTo>
                        <a:pt x="9" y="1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08" name="Freeform 2044">
                  <a:extLst>
                    <a:ext uri="{FF2B5EF4-FFF2-40B4-BE49-F238E27FC236}">
                      <a16:creationId xmlns:a16="http://schemas.microsoft.com/office/drawing/2014/main" id="{4194736C-D6F4-481B-9967-A5671BD3A3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4" y="167"/>
                  <a:ext cx="15" cy="13"/>
                </a:xfrm>
                <a:custGeom>
                  <a:avLst/>
                  <a:gdLst>
                    <a:gd name="T0" fmla="*/ 15 w 15"/>
                    <a:gd name="T1" fmla="*/ 1 h 13"/>
                    <a:gd name="T2" fmla="*/ 14 w 15"/>
                    <a:gd name="T3" fmla="*/ 0 h 13"/>
                    <a:gd name="T4" fmla="*/ 0 w 15"/>
                    <a:gd name="T5" fmla="*/ 11 h 13"/>
                    <a:gd name="T6" fmla="*/ 1 w 15"/>
                    <a:gd name="T7" fmla="*/ 13 h 13"/>
                    <a:gd name="T8" fmla="*/ 15 w 15"/>
                    <a:gd name="T9" fmla="*/ 2 h 13"/>
                    <a:gd name="T10" fmla="*/ 14 w 15"/>
                    <a:gd name="T11" fmla="*/ 2 h 13"/>
                    <a:gd name="T12" fmla="*/ 15 w 15"/>
                    <a:gd name="T13" fmla="*/ 1 h 13"/>
                    <a:gd name="T14" fmla="*/ 14 w 15"/>
                    <a:gd name="T15" fmla="*/ 0 h 13"/>
                    <a:gd name="T16" fmla="*/ 14 w 15"/>
                    <a:gd name="T17" fmla="*/ 0 h 13"/>
                    <a:gd name="T18" fmla="*/ 15 w 15"/>
                    <a:gd name="T19" fmla="*/ 1 h 1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5"/>
                    <a:gd name="T31" fmla="*/ 0 h 13"/>
                    <a:gd name="T32" fmla="*/ 15 w 15"/>
                    <a:gd name="T33" fmla="*/ 13 h 1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5" h="13">
                      <a:moveTo>
                        <a:pt x="15" y="1"/>
                      </a:moveTo>
                      <a:lnTo>
                        <a:pt x="14" y="0"/>
                      </a:lnTo>
                      <a:lnTo>
                        <a:pt x="0" y="11"/>
                      </a:lnTo>
                      <a:lnTo>
                        <a:pt x="1" y="13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5" y="1"/>
                      </a:lnTo>
                      <a:lnTo>
                        <a:pt x="14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09" name="Freeform 2045">
                  <a:extLst>
                    <a:ext uri="{FF2B5EF4-FFF2-40B4-BE49-F238E27FC236}">
                      <a16:creationId xmlns:a16="http://schemas.microsoft.com/office/drawing/2014/main" id="{A74632CA-759D-4CE0-B24A-DC9EB1E0BC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8" y="168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0 h 2"/>
                    <a:gd name="T4" fmla="*/ 2 w 2"/>
                    <a:gd name="T5" fmla="*/ 0 h 2"/>
                    <a:gd name="T6" fmla="*/ 1 w 2"/>
                    <a:gd name="T7" fmla="*/ 0 h 2"/>
                    <a:gd name="T8" fmla="*/ 1 w 2"/>
                    <a:gd name="T9" fmla="*/ 0 h 2"/>
                    <a:gd name="T10" fmla="*/ 1 w 2"/>
                    <a:gd name="T11" fmla="*/ 0 h 2"/>
                    <a:gd name="T12" fmla="*/ 0 w 2"/>
                    <a:gd name="T13" fmla="*/ 1 h 2"/>
                    <a:gd name="T14" fmla="*/ 0 w 2"/>
                    <a:gd name="T15" fmla="*/ 1 h 2"/>
                    <a:gd name="T16" fmla="*/ 0 w 2"/>
                    <a:gd name="T17" fmla="*/ 1 h 2"/>
                    <a:gd name="T18" fmla="*/ 0 w 2"/>
                    <a:gd name="T19" fmla="*/ 2 h 2"/>
                    <a:gd name="T20" fmla="*/ 0 w 2"/>
                    <a:gd name="T21" fmla="*/ 2 h 2"/>
                    <a:gd name="T22" fmla="*/ 0 w 2"/>
                    <a:gd name="T23" fmla="*/ 2 h 2"/>
                    <a:gd name="T24" fmla="*/ 1 w 2"/>
                    <a:gd name="T25" fmla="*/ 0 h 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"/>
                    <a:gd name="T40" fmla="*/ 0 h 2"/>
                    <a:gd name="T41" fmla="*/ 2 w 2"/>
                    <a:gd name="T42" fmla="*/ 2 h 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" h="2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10" name="Freeform 2046">
                  <a:extLst>
                    <a:ext uri="{FF2B5EF4-FFF2-40B4-BE49-F238E27FC236}">
                      <a16:creationId xmlns:a16="http://schemas.microsoft.com/office/drawing/2014/main" id="{816E0A7B-4D39-4AE2-B2F8-06B7D7E930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8" y="168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0 h 2"/>
                    <a:gd name="T4" fmla="*/ 2 w 3"/>
                    <a:gd name="T5" fmla="*/ 0 h 2"/>
                    <a:gd name="T6" fmla="*/ 2 w 3"/>
                    <a:gd name="T7" fmla="*/ 0 h 2"/>
                    <a:gd name="T8" fmla="*/ 2 w 3"/>
                    <a:gd name="T9" fmla="*/ 0 h 2"/>
                    <a:gd name="T10" fmla="*/ 1 w 3"/>
                    <a:gd name="T11" fmla="*/ 0 h 2"/>
                    <a:gd name="T12" fmla="*/ 0 w 3"/>
                    <a:gd name="T13" fmla="*/ 2 h 2"/>
                    <a:gd name="T14" fmla="*/ 1 w 3"/>
                    <a:gd name="T15" fmla="*/ 2 h 2"/>
                    <a:gd name="T16" fmla="*/ 2 w 3"/>
                    <a:gd name="T17" fmla="*/ 2 h 2"/>
                    <a:gd name="T18" fmla="*/ 3 w 3"/>
                    <a:gd name="T19" fmla="*/ 2 h 2"/>
                    <a:gd name="T20" fmla="*/ 3 w 3"/>
                    <a:gd name="T21" fmla="*/ 2 h 2"/>
                    <a:gd name="T22" fmla="*/ 3 w 3"/>
                    <a:gd name="T23" fmla="*/ 2 h 2"/>
                    <a:gd name="T24" fmla="*/ 3 w 3"/>
                    <a:gd name="T25" fmla="*/ 0 h 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"/>
                    <a:gd name="T40" fmla="*/ 0 h 2"/>
                    <a:gd name="T41" fmla="*/ 3 w 3"/>
                    <a:gd name="T42" fmla="*/ 2 h 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" h="2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11" name="Freeform 2047">
                  <a:extLst>
                    <a:ext uri="{FF2B5EF4-FFF2-40B4-BE49-F238E27FC236}">
                      <a16:creationId xmlns:a16="http://schemas.microsoft.com/office/drawing/2014/main" id="{311ABFE0-64C2-4A31-B7C3-2A33558411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1" y="165"/>
                  <a:ext cx="4" cy="5"/>
                </a:xfrm>
                <a:custGeom>
                  <a:avLst/>
                  <a:gdLst>
                    <a:gd name="T0" fmla="*/ 3 w 4"/>
                    <a:gd name="T1" fmla="*/ 0 h 5"/>
                    <a:gd name="T2" fmla="*/ 2 w 4"/>
                    <a:gd name="T3" fmla="*/ 1 h 5"/>
                    <a:gd name="T4" fmla="*/ 1 w 4"/>
                    <a:gd name="T5" fmla="*/ 2 h 5"/>
                    <a:gd name="T6" fmla="*/ 1 w 4"/>
                    <a:gd name="T7" fmla="*/ 2 h 5"/>
                    <a:gd name="T8" fmla="*/ 0 w 4"/>
                    <a:gd name="T9" fmla="*/ 3 h 5"/>
                    <a:gd name="T10" fmla="*/ 0 w 4"/>
                    <a:gd name="T11" fmla="*/ 3 h 5"/>
                    <a:gd name="T12" fmla="*/ 0 w 4"/>
                    <a:gd name="T13" fmla="*/ 5 h 5"/>
                    <a:gd name="T14" fmla="*/ 1 w 4"/>
                    <a:gd name="T15" fmla="*/ 5 h 5"/>
                    <a:gd name="T16" fmla="*/ 2 w 4"/>
                    <a:gd name="T17" fmla="*/ 4 h 5"/>
                    <a:gd name="T18" fmla="*/ 3 w 4"/>
                    <a:gd name="T19" fmla="*/ 3 h 5"/>
                    <a:gd name="T20" fmla="*/ 4 w 4"/>
                    <a:gd name="T21" fmla="*/ 2 h 5"/>
                    <a:gd name="T22" fmla="*/ 3 w 4"/>
                    <a:gd name="T23" fmla="*/ 3 h 5"/>
                    <a:gd name="T24" fmla="*/ 3 w 4"/>
                    <a:gd name="T25" fmla="*/ 0 h 5"/>
                    <a:gd name="T26" fmla="*/ 2 w 4"/>
                    <a:gd name="T27" fmla="*/ 0 h 5"/>
                    <a:gd name="T28" fmla="*/ 2 w 4"/>
                    <a:gd name="T29" fmla="*/ 1 h 5"/>
                    <a:gd name="T30" fmla="*/ 3 w 4"/>
                    <a:gd name="T31" fmla="*/ 0 h 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"/>
                    <a:gd name="T49" fmla="*/ 0 h 5"/>
                    <a:gd name="T50" fmla="*/ 4 w 4"/>
                    <a:gd name="T51" fmla="*/ 5 h 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" h="5">
                      <a:moveTo>
                        <a:pt x="3" y="0"/>
                      </a:move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12" name="Freeform 2048">
                  <a:extLst>
                    <a:ext uri="{FF2B5EF4-FFF2-40B4-BE49-F238E27FC236}">
                      <a16:creationId xmlns:a16="http://schemas.microsoft.com/office/drawing/2014/main" id="{926D7FE5-0574-4AC5-81C7-9CBF85DE15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3" y="165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0 h 3"/>
                    <a:gd name="T4" fmla="*/ 1 w 2"/>
                    <a:gd name="T5" fmla="*/ 0 h 3"/>
                    <a:gd name="T6" fmla="*/ 1 w 2"/>
                    <a:gd name="T7" fmla="*/ 3 h 3"/>
                    <a:gd name="T8" fmla="*/ 1 w 2"/>
                    <a:gd name="T9" fmla="*/ 3 h 3"/>
                    <a:gd name="T10" fmla="*/ 0 w 2"/>
                    <a:gd name="T11" fmla="*/ 2 h 3"/>
                    <a:gd name="T12" fmla="*/ 2 w 2"/>
                    <a:gd name="T13" fmla="*/ 1 h 3"/>
                    <a:gd name="T14" fmla="*/ 2 w 2"/>
                    <a:gd name="T15" fmla="*/ 0 h 3"/>
                    <a:gd name="T16" fmla="*/ 1 w 2"/>
                    <a:gd name="T17" fmla="*/ 0 h 3"/>
                    <a:gd name="T18" fmla="*/ 2 w 2"/>
                    <a:gd name="T19" fmla="*/ 1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3"/>
                    <a:gd name="T32" fmla="*/ 2 w 2"/>
                    <a:gd name="T33" fmla="*/ 3 h 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13" name="Freeform 2049">
                  <a:extLst>
                    <a:ext uri="{FF2B5EF4-FFF2-40B4-BE49-F238E27FC236}">
                      <a16:creationId xmlns:a16="http://schemas.microsoft.com/office/drawing/2014/main" id="{38A66BEA-E413-4586-BCB4-A94F9B4643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3" y="166"/>
                  <a:ext cx="4" cy="5"/>
                </a:xfrm>
                <a:custGeom>
                  <a:avLst/>
                  <a:gdLst>
                    <a:gd name="T0" fmla="*/ 4 w 4"/>
                    <a:gd name="T1" fmla="*/ 3 h 5"/>
                    <a:gd name="T2" fmla="*/ 4 w 4"/>
                    <a:gd name="T3" fmla="*/ 3 h 5"/>
                    <a:gd name="T4" fmla="*/ 4 w 4"/>
                    <a:gd name="T5" fmla="*/ 3 h 5"/>
                    <a:gd name="T6" fmla="*/ 3 w 4"/>
                    <a:gd name="T7" fmla="*/ 2 h 5"/>
                    <a:gd name="T8" fmla="*/ 3 w 4"/>
                    <a:gd name="T9" fmla="*/ 1 h 5"/>
                    <a:gd name="T10" fmla="*/ 2 w 4"/>
                    <a:gd name="T11" fmla="*/ 0 h 5"/>
                    <a:gd name="T12" fmla="*/ 0 w 4"/>
                    <a:gd name="T13" fmla="*/ 1 h 5"/>
                    <a:gd name="T14" fmla="*/ 1 w 4"/>
                    <a:gd name="T15" fmla="*/ 2 h 5"/>
                    <a:gd name="T16" fmla="*/ 1 w 4"/>
                    <a:gd name="T17" fmla="*/ 3 h 5"/>
                    <a:gd name="T18" fmla="*/ 2 w 4"/>
                    <a:gd name="T19" fmla="*/ 4 h 5"/>
                    <a:gd name="T20" fmla="*/ 3 w 4"/>
                    <a:gd name="T21" fmla="*/ 5 h 5"/>
                    <a:gd name="T22" fmla="*/ 3 w 4"/>
                    <a:gd name="T23" fmla="*/ 5 h 5"/>
                    <a:gd name="T24" fmla="*/ 4 w 4"/>
                    <a:gd name="T25" fmla="*/ 3 h 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"/>
                    <a:gd name="T40" fmla="*/ 0 h 5"/>
                    <a:gd name="T41" fmla="*/ 4 w 4"/>
                    <a:gd name="T42" fmla="*/ 5 h 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" h="5">
                      <a:moveTo>
                        <a:pt x="4" y="3"/>
                      </a:moveTo>
                      <a:lnTo>
                        <a:pt x="4" y="3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4"/>
                      </a:lnTo>
                      <a:lnTo>
                        <a:pt x="3" y="5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14" name="Freeform 2050">
                  <a:extLst>
                    <a:ext uri="{FF2B5EF4-FFF2-40B4-BE49-F238E27FC236}">
                      <a16:creationId xmlns:a16="http://schemas.microsoft.com/office/drawing/2014/main" id="{16713828-75F5-4E60-B5A7-763B964547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" y="169"/>
                  <a:ext cx="3" cy="2"/>
                </a:xfrm>
                <a:custGeom>
                  <a:avLst/>
                  <a:gdLst>
                    <a:gd name="T0" fmla="*/ 2 w 3"/>
                    <a:gd name="T1" fmla="*/ 0 h 2"/>
                    <a:gd name="T2" fmla="*/ 2 w 3"/>
                    <a:gd name="T3" fmla="*/ 0 h 2"/>
                    <a:gd name="T4" fmla="*/ 2 w 3"/>
                    <a:gd name="T5" fmla="*/ 0 h 2"/>
                    <a:gd name="T6" fmla="*/ 1 w 3"/>
                    <a:gd name="T7" fmla="*/ 0 h 2"/>
                    <a:gd name="T8" fmla="*/ 1 w 3"/>
                    <a:gd name="T9" fmla="*/ 0 h 2"/>
                    <a:gd name="T10" fmla="*/ 1 w 3"/>
                    <a:gd name="T11" fmla="*/ 0 h 2"/>
                    <a:gd name="T12" fmla="*/ 0 w 3"/>
                    <a:gd name="T13" fmla="*/ 2 h 2"/>
                    <a:gd name="T14" fmla="*/ 0 w 3"/>
                    <a:gd name="T15" fmla="*/ 2 h 2"/>
                    <a:gd name="T16" fmla="*/ 1 w 3"/>
                    <a:gd name="T17" fmla="*/ 2 h 2"/>
                    <a:gd name="T18" fmla="*/ 2 w 3"/>
                    <a:gd name="T19" fmla="*/ 2 h 2"/>
                    <a:gd name="T20" fmla="*/ 3 w 3"/>
                    <a:gd name="T21" fmla="*/ 2 h 2"/>
                    <a:gd name="T22" fmla="*/ 3 w 3"/>
                    <a:gd name="T23" fmla="*/ 2 h 2"/>
                    <a:gd name="T24" fmla="*/ 2 w 3"/>
                    <a:gd name="T25" fmla="*/ 0 h 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"/>
                    <a:gd name="T40" fmla="*/ 0 h 2"/>
                    <a:gd name="T41" fmla="*/ 3 w 3"/>
                    <a:gd name="T42" fmla="*/ 2 h 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15" name="Freeform 2051">
                  <a:extLst>
                    <a:ext uri="{FF2B5EF4-FFF2-40B4-BE49-F238E27FC236}">
                      <a16:creationId xmlns:a16="http://schemas.microsoft.com/office/drawing/2014/main" id="{67BF9802-7EB9-4987-BA38-A32719BCFF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" y="155"/>
                  <a:ext cx="7" cy="16"/>
                </a:xfrm>
                <a:custGeom>
                  <a:avLst/>
                  <a:gdLst>
                    <a:gd name="T0" fmla="*/ 5 w 7"/>
                    <a:gd name="T1" fmla="*/ 0 h 16"/>
                    <a:gd name="T2" fmla="*/ 5 w 7"/>
                    <a:gd name="T3" fmla="*/ 1 h 16"/>
                    <a:gd name="T4" fmla="*/ 4 w 7"/>
                    <a:gd name="T5" fmla="*/ 3 h 16"/>
                    <a:gd name="T6" fmla="*/ 4 w 7"/>
                    <a:gd name="T7" fmla="*/ 6 h 16"/>
                    <a:gd name="T8" fmla="*/ 4 w 7"/>
                    <a:gd name="T9" fmla="*/ 8 h 16"/>
                    <a:gd name="T10" fmla="*/ 3 w 7"/>
                    <a:gd name="T11" fmla="*/ 10 h 16"/>
                    <a:gd name="T12" fmla="*/ 2 w 7"/>
                    <a:gd name="T13" fmla="*/ 12 h 16"/>
                    <a:gd name="T14" fmla="*/ 2 w 7"/>
                    <a:gd name="T15" fmla="*/ 13 h 16"/>
                    <a:gd name="T16" fmla="*/ 1 w 7"/>
                    <a:gd name="T17" fmla="*/ 14 h 16"/>
                    <a:gd name="T18" fmla="*/ 0 w 7"/>
                    <a:gd name="T19" fmla="*/ 14 h 16"/>
                    <a:gd name="T20" fmla="*/ 1 w 7"/>
                    <a:gd name="T21" fmla="*/ 16 h 16"/>
                    <a:gd name="T22" fmla="*/ 2 w 7"/>
                    <a:gd name="T23" fmla="*/ 15 h 16"/>
                    <a:gd name="T24" fmla="*/ 3 w 7"/>
                    <a:gd name="T25" fmla="*/ 14 h 16"/>
                    <a:gd name="T26" fmla="*/ 4 w 7"/>
                    <a:gd name="T27" fmla="*/ 12 h 16"/>
                    <a:gd name="T28" fmla="*/ 5 w 7"/>
                    <a:gd name="T29" fmla="*/ 10 h 16"/>
                    <a:gd name="T30" fmla="*/ 6 w 7"/>
                    <a:gd name="T31" fmla="*/ 8 h 16"/>
                    <a:gd name="T32" fmla="*/ 6 w 7"/>
                    <a:gd name="T33" fmla="*/ 6 h 16"/>
                    <a:gd name="T34" fmla="*/ 6 w 7"/>
                    <a:gd name="T35" fmla="*/ 3 h 16"/>
                    <a:gd name="T36" fmla="*/ 7 w 7"/>
                    <a:gd name="T37" fmla="*/ 1 h 16"/>
                    <a:gd name="T38" fmla="*/ 6 w 7"/>
                    <a:gd name="T39" fmla="*/ 2 h 16"/>
                    <a:gd name="T40" fmla="*/ 5 w 7"/>
                    <a:gd name="T41" fmla="*/ 0 h 16"/>
                    <a:gd name="T42" fmla="*/ 5 w 7"/>
                    <a:gd name="T43" fmla="*/ 0 h 16"/>
                    <a:gd name="T44" fmla="*/ 4 w 7"/>
                    <a:gd name="T45" fmla="*/ 1 h 16"/>
                    <a:gd name="T46" fmla="*/ 5 w 7"/>
                    <a:gd name="T47" fmla="*/ 0 h 1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"/>
                    <a:gd name="T73" fmla="*/ 0 h 16"/>
                    <a:gd name="T74" fmla="*/ 7 w 7"/>
                    <a:gd name="T75" fmla="*/ 16 h 1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" h="16">
                      <a:moveTo>
                        <a:pt x="5" y="0"/>
                      </a:move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2" y="13"/>
                      </a:lnTo>
                      <a:lnTo>
                        <a:pt x="1" y="14"/>
                      </a:lnTo>
                      <a:lnTo>
                        <a:pt x="0" y="14"/>
                      </a:lnTo>
                      <a:lnTo>
                        <a:pt x="1" y="16"/>
                      </a:lnTo>
                      <a:lnTo>
                        <a:pt x="2" y="15"/>
                      </a:lnTo>
                      <a:lnTo>
                        <a:pt x="3" y="14"/>
                      </a:lnTo>
                      <a:lnTo>
                        <a:pt x="4" y="12"/>
                      </a:lnTo>
                      <a:lnTo>
                        <a:pt x="5" y="10"/>
                      </a:lnTo>
                      <a:lnTo>
                        <a:pt x="6" y="8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7" y="1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16" name="Freeform 2052">
                  <a:extLst>
                    <a:ext uri="{FF2B5EF4-FFF2-40B4-BE49-F238E27FC236}">
                      <a16:creationId xmlns:a16="http://schemas.microsoft.com/office/drawing/2014/main" id="{4E1318F2-D94A-40C9-AB71-F97E532ED1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" y="107"/>
                  <a:ext cx="73" cy="50"/>
                </a:xfrm>
                <a:custGeom>
                  <a:avLst/>
                  <a:gdLst>
                    <a:gd name="T0" fmla="*/ 73 w 73"/>
                    <a:gd name="T1" fmla="*/ 0 h 50"/>
                    <a:gd name="T2" fmla="*/ 72 w 73"/>
                    <a:gd name="T3" fmla="*/ 0 h 50"/>
                    <a:gd name="T4" fmla="*/ 0 w 73"/>
                    <a:gd name="T5" fmla="*/ 48 h 50"/>
                    <a:gd name="T6" fmla="*/ 1 w 73"/>
                    <a:gd name="T7" fmla="*/ 50 h 50"/>
                    <a:gd name="T8" fmla="*/ 73 w 73"/>
                    <a:gd name="T9" fmla="*/ 2 h 50"/>
                    <a:gd name="T10" fmla="*/ 72 w 73"/>
                    <a:gd name="T11" fmla="*/ 2 h 50"/>
                    <a:gd name="T12" fmla="*/ 73 w 73"/>
                    <a:gd name="T13" fmla="*/ 0 h 50"/>
                    <a:gd name="T14" fmla="*/ 72 w 73"/>
                    <a:gd name="T15" fmla="*/ 0 h 50"/>
                    <a:gd name="T16" fmla="*/ 72 w 73"/>
                    <a:gd name="T17" fmla="*/ 0 h 50"/>
                    <a:gd name="T18" fmla="*/ 73 w 73"/>
                    <a:gd name="T19" fmla="*/ 0 h 5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73"/>
                    <a:gd name="T31" fmla="*/ 0 h 50"/>
                    <a:gd name="T32" fmla="*/ 73 w 73"/>
                    <a:gd name="T33" fmla="*/ 50 h 5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73" h="50">
                      <a:moveTo>
                        <a:pt x="73" y="0"/>
                      </a:moveTo>
                      <a:lnTo>
                        <a:pt x="72" y="0"/>
                      </a:lnTo>
                      <a:lnTo>
                        <a:pt x="0" y="48"/>
                      </a:lnTo>
                      <a:lnTo>
                        <a:pt x="1" y="50"/>
                      </a:lnTo>
                      <a:lnTo>
                        <a:pt x="73" y="2"/>
                      </a:lnTo>
                      <a:lnTo>
                        <a:pt x="72" y="2"/>
                      </a:lnTo>
                      <a:lnTo>
                        <a:pt x="73" y="0"/>
                      </a:lnTo>
                      <a:lnTo>
                        <a:pt x="72" y="0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17" name="Freeform 2053">
                  <a:extLst>
                    <a:ext uri="{FF2B5EF4-FFF2-40B4-BE49-F238E27FC236}">
                      <a16:creationId xmlns:a16="http://schemas.microsoft.com/office/drawing/2014/main" id="{E48142AC-6B02-4839-AC4E-0453A97D4D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5" y="107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1 w 2"/>
                    <a:gd name="T3" fmla="*/ 0 h 2"/>
                    <a:gd name="T4" fmla="*/ 1 w 2"/>
                    <a:gd name="T5" fmla="*/ 0 h 2"/>
                    <a:gd name="T6" fmla="*/ 1 w 2"/>
                    <a:gd name="T7" fmla="*/ 0 h 2"/>
                    <a:gd name="T8" fmla="*/ 1 w 2"/>
                    <a:gd name="T9" fmla="*/ 0 h 2"/>
                    <a:gd name="T10" fmla="*/ 1 w 2"/>
                    <a:gd name="T11" fmla="*/ 0 h 2"/>
                    <a:gd name="T12" fmla="*/ 0 w 2"/>
                    <a:gd name="T13" fmla="*/ 2 h 2"/>
                    <a:gd name="T14" fmla="*/ 0 w 2"/>
                    <a:gd name="T15" fmla="*/ 2 h 2"/>
                    <a:gd name="T16" fmla="*/ 1 w 2"/>
                    <a:gd name="T17" fmla="*/ 2 h 2"/>
                    <a:gd name="T18" fmla="*/ 1 w 2"/>
                    <a:gd name="T19" fmla="*/ 2 h 2"/>
                    <a:gd name="T20" fmla="*/ 1 w 2"/>
                    <a:gd name="T21" fmla="*/ 2 h 2"/>
                    <a:gd name="T22" fmla="*/ 2 w 2"/>
                    <a:gd name="T23" fmla="*/ 2 h 2"/>
                    <a:gd name="T24" fmla="*/ 1 w 2"/>
                    <a:gd name="T25" fmla="*/ 0 h 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"/>
                    <a:gd name="T40" fmla="*/ 0 h 2"/>
                    <a:gd name="T41" fmla="*/ 2 w 2"/>
                    <a:gd name="T42" fmla="*/ 2 h 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" h="2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18" name="Freeform 2054">
                  <a:extLst>
                    <a:ext uri="{FF2B5EF4-FFF2-40B4-BE49-F238E27FC236}">
                      <a16:creationId xmlns:a16="http://schemas.microsoft.com/office/drawing/2014/main" id="{A3BB850F-AD33-474F-A4BF-46AED84757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6" y="106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1 w 3"/>
                    <a:gd name="T3" fmla="*/ 0 h 3"/>
                    <a:gd name="T4" fmla="*/ 0 w 3"/>
                    <a:gd name="T5" fmla="*/ 1 h 3"/>
                    <a:gd name="T6" fmla="*/ 0 w 3"/>
                    <a:gd name="T7" fmla="*/ 1 h 3"/>
                    <a:gd name="T8" fmla="*/ 0 w 3"/>
                    <a:gd name="T9" fmla="*/ 1 h 3"/>
                    <a:gd name="T10" fmla="*/ 0 w 3"/>
                    <a:gd name="T11" fmla="*/ 1 h 3"/>
                    <a:gd name="T12" fmla="*/ 1 w 3"/>
                    <a:gd name="T13" fmla="*/ 3 h 3"/>
                    <a:gd name="T14" fmla="*/ 1 w 3"/>
                    <a:gd name="T15" fmla="*/ 3 h 3"/>
                    <a:gd name="T16" fmla="*/ 2 w 3"/>
                    <a:gd name="T17" fmla="*/ 2 h 3"/>
                    <a:gd name="T18" fmla="*/ 2 w 3"/>
                    <a:gd name="T19" fmla="*/ 2 h 3"/>
                    <a:gd name="T20" fmla="*/ 3 w 3"/>
                    <a:gd name="T21" fmla="*/ 1 h 3"/>
                    <a:gd name="T22" fmla="*/ 1 w 3"/>
                    <a:gd name="T23" fmla="*/ 2 h 3"/>
                    <a:gd name="T24" fmla="*/ 2 w 3"/>
                    <a:gd name="T25" fmla="*/ 0 h 3"/>
                    <a:gd name="T26" fmla="*/ 1 w 3"/>
                    <a:gd name="T27" fmla="*/ 0 h 3"/>
                    <a:gd name="T28" fmla="*/ 1 w 3"/>
                    <a:gd name="T29" fmla="*/ 0 h 3"/>
                    <a:gd name="T30" fmla="*/ 2 w 3"/>
                    <a:gd name="T31" fmla="*/ 0 h 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"/>
                    <a:gd name="T49" fmla="*/ 0 h 3"/>
                    <a:gd name="T50" fmla="*/ 3 w 3"/>
                    <a:gd name="T51" fmla="*/ 3 h 3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" h="3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19" name="Freeform 2055">
                  <a:extLst>
                    <a:ext uri="{FF2B5EF4-FFF2-40B4-BE49-F238E27FC236}">
                      <a16:creationId xmlns:a16="http://schemas.microsoft.com/office/drawing/2014/main" id="{74DDDBE0-CBF1-4763-BFC6-07722DB933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" y="106"/>
                  <a:ext cx="2" cy="2"/>
                </a:xfrm>
                <a:custGeom>
                  <a:avLst/>
                  <a:gdLst>
                    <a:gd name="T0" fmla="*/ 2 w 2"/>
                    <a:gd name="T1" fmla="*/ 1 h 2"/>
                    <a:gd name="T2" fmla="*/ 2 w 2"/>
                    <a:gd name="T3" fmla="*/ 0 h 2"/>
                    <a:gd name="T4" fmla="*/ 1 w 2"/>
                    <a:gd name="T5" fmla="*/ 0 h 2"/>
                    <a:gd name="T6" fmla="*/ 0 w 2"/>
                    <a:gd name="T7" fmla="*/ 2 h 2"/>
                    <a:gd name="T8" fmla="*/ 1 w 2"/>
                    <a:gd name="T9" fmla="*/ 2 h 2"/>
                    <a:gd name="T10" fmla="*/ 0 w 2"/>
                    <a:gd name="T11" fmla="*/ 1 h 2"/>
                    <a:gd name="T12" fmla="*/ 2 w 2"/>
                    <a:gd name="T13" fmla="*/ 1 h 2"/>
                    <a:gd name="T14" fmla="*/ 2 w 2"/>
                    <a:gd name="T15" fmla="*/ 0 h 2"/>
                    <a:gd name="T16" fmla="*/ 2 w 2"/>
                    <a:gd name="T17" fmla="*/ 0 h 2"/>
                    <a:gd name="T18" fmla="*/ 2 w 2"/>
                    <a:gd name="T19" fmla="*/ 1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2"/>
                    <a:gd name="T32" fmla="*/ 2 w 2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2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20" name="Freeform 2056">
                  <a:extLst>
                    <a:ext uri="{FF2B5EF4-FFF2-40B4-BE49-F238E27FC236}">
                      <a16:creationId xmlns:a16="http://schemas.microsoft.com/office/drawing/2014/main" id="{3D160D6E-FAC5-4F42-931D-0C94E31005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" y="107"/>
                  <a:ext cx="4" cy="3"/>
                </a:xfrm>
                <a:custGeom>
                  <a:avLst/>
                  <a:gdLst>
                    <a:gd name="T0" fmla="*/ 3 w 4"/>
                    <a:gd name="T1" fmla="*/ 1 h 3"/>
                    <a:gd name="T2" fmla="*/ 3 w 4"/>
                    <a:gd name="T3" fmla="*/ 1 h 3"/>
                    <a:gd name="T4" fmla="*/ 3 w 4"/>
                    <a:gd name="T5" fmla="*/ 1 h 3"/>
                    <a:gd name="T6" fmla="*/ 3 w 4"/>
                    <a:gd name="T7" fmla="*/ 1 h 3"/>
                    <a:gd name="T8" fmla="*/ 3 w 4"/>
                    <a:gd name="T9" fmla="*/ 0 h 3"/>
                    <a:gd name="T10" fmla="*/ 2 w 4"/>
                    <a:gd name="T11" fmla="*/ 0 h 3"/>
                    <a:gd name="T12" fmla="*/ 0 w 4"/>
                    <a:gd name="T13" fmla="*/ 0 h 3"/>
                    <a:gd name="T14" fmla="*/ 1 w 4"/>
                    <a:gd name="T15" fmla="*/ 1 h 3"/>
                    <a:gd name="T16" fmla="*/ 2 w 4"/>
                    <a:gd name="T17" fmla="*/ 2 h 3"/>
                    <a:gd name="T18" fmla="*/ 3 w 4"/>
                    <a:gd name="T19" fmla="*/ 3 h 3"/>
                    <a:gd name="T20" fmla="*/ 4 w 4"/>
                    <a:gd name="T21" fmla="*/ 3 h 3"/>
                    <a:gd name="T22" fmla="*/ 4 w 4"/>
                    <a:gd name="T23" fmla="*/ 3 h 3"/>
                    <a:gd name="T24" fmla="*/ 3 w 4"/>
                    <a:gd name="T25" fmla="*/ 1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"/>
                    <a:gd name="T40" fmla="*/ 0 h 3"/>
                    <a:gd name="T41" fmla="*/ 4 w 4"/>
                    <a:gd name="T42" fmla="*/ 3 h 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" h="3"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21" name="Freeform 2057">
                  <a:extLst>
                    <a:ext uri="{FF2B5EF4-FFF2-40B4-BE49-F238E27FC236}">
                      <a16:creationId xmlns:a16="http://schemas.microsoft.com/office/drawing/2014/main" id="{F7DE6EFC-5B8C-40AA-8B7A-0AE4FF9E44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0" y="102"/>
                  <a:ext cx="4" cy="8"/>
                </a:xfrm>
                <a:custGeom>
                  <a:avLst/>
                  <a:gdLst>
                    <a:gd name="T0" fmla="*/ 2 w 4"/>
                    <a:gd name="T1" fmla="*/ 0 h 8"/>
                    <a:gd name="T2" fmla="*/ 2 w 4"/>
                    <a:gd name="T3" fmla="*/ 1 h 8"/>
                    <a:gd name="T4" fmla="*/ 2 w 4"/>
                    <a:gd name="T5" fmla="*/ 3 h 8"/>
                    <a:gd name="T6" fmla="*/ 1 w 4"/>
                    <a:gd name="T7" fmla="*/ 4 h 8"/>
                    <a:gd name="T8" fmla="*/ 1 w 4"/>
                    <a:gd name="T9" fmla="*/ 5 h 8"/>
                    <a:gd name="T10" fmla="*/ 0 w 4"/>
                    <a:gd name="T11" fmla="*/ 6 h 8"/>
                    <a:gd name="T12" fmla="*/ 1 w 4"/>
                    <a:gd name="T13" fmla="*/ 8 h 8"/>
                    <a:gd name="T14" fmla="*/ 2 w 4"/>
                    <a:gd name="T15" fmla="*/ 7 h 8"/>
                    <a:gd name="T16" fmla="*/ 3 w 4"/>
                    <a:gd name="T17" fmla="*/ 5 h 8"/>
                    <a:gd name="T18" fmla="*/ 4 w 4"/>
                    <a:gd name="T19" fmla="*/ 3 h 8"/>
                    <a:gd name="T20" fmla="*/ 4 w 4"/>
                    <a:gd name="T21" fmla="*/ 1 h 8"/>
                    <a:gd name="T22" fmla="*/ 4 w 4"/>
                    <a:gd name="T23" fmla="*/ 2 h 8"/>
                    <a:gd name="T24" fmla="*/ 2 w 4"/>
                    <a:gd name="T25" fmla="*/ 0 h 8"/>
                    <a:gd name="T26" fmla="*/ 2 w 4"/>
                    <a:gd name="T27" fmla="*/ 0 h 8"/>
                    <a:gd name="T28" fmla="*/ 2 w 4"/>
                    <a:gd name="T29" fmla="*/ 1 h 8"/>
                    <a:gd name="T30" fmla="*/ 2 w 4"/>
                    <a:gd name="T31" fmla="*/ 0 h 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"/>
                    <a:gd name="T49" fmla="*/ 0 h 8"/>
                    <a:gd name="T50" fmla="*/ 4 w 4"/>
                    <a:gd name="T51" fmla="*/ 8 h 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" h="8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7"/>
                      </a:lnTo>
                      <a:lnTo>
                        <a:pt x="3" y="5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22" name="Freeform 2058">
                  <a:extLst>
                    <a:ext uri="{FF2B5EF4-FFF2-40B4-BE49-F238E27FC236}">
                      <a16:creationId xmlns:a16="http://schemas.microsoft.com/office/drawing/2014/main" id="{9FD6A2AF-0D1F-4C54-84E1-499DFBD2C6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2" y="102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1 w 3"/>
                    <a:gd name="T3" fmla="*/ 0 h 2"/>
                    <a:gd name="T4" fmla="*/ 0 w 3"/>
                    <a:gd name="T5" fmla="*/ 0 h 2"/>
                    <a:gd name="T6" fmla="*/ 2 w 3"/>
                    <a:gd name="T7" fmla="*/ 2 h 2"/>
                    <a:gd name="T8" fmla="*/ 2 w 3"/>
                    <a:gd name="T9" fmla="*/ 2 h 2"/>
                    <a:gd name="T10" fmla="*/ 3 w 3"/>
                    <a:gd name="T11" fmla="*/ 1 h 2"/>
                    <a:gd name="T12" fmla="*/ 2 w 3"/>
                    <a:gd name="T13" fmla="*/ 2 h 2"/>
                    <a:gd name="T14" fmla="*/ 2 w 3"/>
                    <a:gd name="T15" fmla="*/ 1 h 2"/>
                    <a:gd name="T16" fmla="*/ 3 w 3"/>
                    <a:gd name="T17" fmla="*/ 1 h 2"/>
                    <a:gd name="T18" fmla="*/ 0 w 3"/>
                    <a:gd name="T19" fmla="*/ 1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2"/>
                    <a:gd name="T32" fmla="*/ 3 w 3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2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23" name="Freeform 2059">
                  <a:extLst>
                    <a:ext uri="{FF2B5EF4-FFF2-40B4-BE49-F238E27FC236}">
                      <a16:creationId xmlns:a16="http://schemas.microsoft.com/office/drawing/2014/main" id="{BDA25FFE-ED77-4732-8229-1EFD326917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2" y="101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1 h 2"/>
                    <a:gd name="T4" fmla="*/ 0 w 3"/>
                    <a:gd name="T5" fmla="*/ 2 h 2"/>
                    <a:gd name="T6" fmla="*/ 3 w 3"/>
                    <a:gd name="T7" fmla="*/ 2 h 2"/>
                    <a:gd name="T8" fmla="*/ 3 w 3"/>
                    <a:gd name="T9" fmla="*/ 1 h 2"/>
                    <a:gd name="T10" fmla="*/ 2 w 3"/>
                    <a:gd name="T11" fmla="*/ 2 h 2"/>
                    <a:gd name="T12" fmla="*/ 1 w 3"/>
                    <a:gd name="T13" fmla="*/ 0 h 2"/>
                    <a:gd name="T14" fmla="*/ 0 w 3"/>
                    <a:gd name="T15" fmla="*/ 0 h 2"/>
                    <a:gd name="T16" fmla="*/ 0 w 3"/>
                    <a:gd name="T17" fmla="*/ 1 h 2"/>
                    <a:gd name="T18" fmla="*/ 1 w 3"/>
                    <a:gd name="T19" fmla="*/ 0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2"/>
                    <a:gd name="T32" fmla="*/ 3 w 3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24" name="Freeform 2060">
                  <a:extLst>
                    <a:ext uri="{FF2B5EF4-FFF2-40B4-BE49-F238E27FC236}">
                      <a16:creationId xmlns:a16="http://schemas.microsoft.com/office/drawing/2014/main" id="{D34E4A46-A973-4756-A897-E94ADE60B3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" y="97"/>
                  <a:ext cx="6" cy="6"/>
                </a:xfrm>
                <a:custGeom>
                  <a:avLst/>
                  <a:gdLst>
                    <a:gd name="T0" fmla="*/ 6 w 6"/>
                    <a:gd name="T1" fmla="*/ 0 h 6"/>
                    <a:gd name="T2" fmla="*/ 4 w 6"/>
                    <a:gd name="T3" fmla="*/ 0 h 6"/>
                    <a:gd name="T4" fmla="*/ 0 w 6"/>
                    <a:gd name="T5" fmla="*/ 4 h 6"/>
                    <a:gd name="T6" fmla="*/ 1 w 6"/>
                    <a:gd name="T7" fmla="*/ 6 h 6"/>
                    <a:gd name="T8" fmla="*/ 6 w 6"/>
                    <a:gd name="T9" fmla="*/ 2 h 6"/>
                    <a:gd name="T10" fmla="*/ 4 w 6"/>
                    <a:gd name="T11" fmla="*/ 2 h 6"/>
                    <a:gd name="T12" fmla="*/ 6 w 6"/>
                    <a:gd name="T13" fmla="*/ 0 h 6"/>
                    <a:gd name="T14" fmla="*/ 5 w 6"/>
                    <a:gd name="T15" fmla="*/ 0 h 6"/>
                    <a:gd name="T16" fmla="*/ 4 w 6"/>
                    <a:gd name="T17" fmla="*/ 0 h 6"/>
                    <a:gd name="T18" fmla="*/ 6 w 6"/>
                    <a:gd name="T19" fmla="*/ 0 h 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"/>
                    <a:gd name="T31" fmla="*/ 0 h 6"/>
                    <a:gd name="T32" fmla="*/ 6 w 6"/>
                    <a:gd name="T33" fmla="*/ 6 h 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" h="6">
                      <a:moveTo>
                        <a:pt x="6" y="0"/>
                      </a:move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25" name="Freeform 2061">
                  <a:extLst>
                    <a:ext uri="{FF2B5EF4-FFF2-40B4-BE49-F238E27FC236}">
                      <a16:creationId xmlns:a16="http://schemas.microsoft.com/office/drawing/2014/main" id="{3DFCE326-9655-4534-A52D-3DF6B855F8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7" y="97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1 w 2"/>
                    <a:gd name="T5" fmla="*/ 0 h 2"/>
                    <a:gd name="T6" fmla="*/ 2 w 2"/>
                    <a:gd name="T7" fmla="*/ 0 h 2"/>
                    <a:gd name="T8" fmla="*/ 2 w 2"/>
                    <a:gd name="T9" fmla="*/ 0 h 2"/>
                    <a:gd name="T10" fmla="*/ 2 w 2"/>
                    <a:gd name="T11" fmla="*/ 0 h 2"/>
                    <a:gd name="T12" fmla="*/ 0 w 2"/>
                    <a:gd name="T13" fmla="*/ 2 h 2"/>
                    <a:gd name="T14" fmla="*/ 1 w 2"/>
                    <a:gd name="T15" fmla="*/ 2 h 2"/>
                    <a:gd name="T16" fmla="*/ 1 w 2"/>
                    <a:gd name="T17" fmla="*/ 2 h 2"/>
                    <a:gd name="T18" fmla="*/ 2 w 2"/>
                    <a:gd name="T19" fmla="*/ 2 h 2"/>
                    <a:gd name="T20" fmla="*/ 2 w 2"/>
                    <a:gd name="T21" fmla="*/ 2 h 2"/>
                    <a:gd name="T22" fmla="*/ 2 w 2"/>
                    <a:gd name="T23" fmla="*/ 2 h 2"/>
                    <a:gd name="T24" fmla="*/ 2 w 2"/>
                    <a:gd name="T25" fmla="*/ 0 h 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"/>
                    <a:gd name="T40" fmla="*/ 0 h 2"/>
                    <a:gd name="T41" fmla="*/ 2 w 2"/>
                    <a:gd name="T42" fmla="*/ 2 h 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26" name="Freeform 2062">
                  <a:extLst>
                    <a:ext uri="{FF2B5EF4-FFF2-40B4-BE49-F238E27FC236}">
                      <a16:creationId xmlns:a16="http://schemas.microsoft.com/office/drawing/2014/main" id="{C0796EF8-1B35-4183-B37A-B4BF6113F0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" y="96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1 w 3"/>
                    <a:gd name="T3" fmla="*/ 1 h 3"/>
                    <a:gd name="T4" fmla="*/ 1 w 3"/>
                    <a:gd name="T5" fmla="*/ 1 h 3"/>
                    <a:gd name="T6" fmla="*/ 0 w 3"/>
                    <a:gd name="T7" fmla="*/ 1 h 3"/>
                    <a:gd name="T8" fmla="*/ 0 w 3"/>
                    <a:gd name="T9" fmla="*/ 1 h 3"/>
                    <a:gd name="T10" fmla="*/ 1 w 3"/>
                    <a:gd name="T11" fmla="*/ 1 h 3"/>
                    <a:gd name="T12" fmla="*/ 1 w 3"/>
                    <a:gd name="T13" fmla="*/ 3 h 3"/>
                    <a:gd name="T14" fmla="*/ 2 w 3"/>
                    <a:gd name="T15" fmla="*/ 3 h 3"/>
                    <a:gd name="T16" fmla="*/ 2 w 3"/>
                    <a:gd name="T17" fmla="*/ 2 h 3"/>
                    <a:gd name="T18" fmla="*/ 2 w 3"/>
                    <a:gd name="T19" fmla="*/ 2 h 3"/>
                    <a:gd name="T20" fmla="*/ 3 w 3"/>
                    <a:gd name="T21" fmla="*/ 2 h 3"/>
                    <a:gd name="T22" fmla="*/ 1 w 3"/>
                    <a:gd name="T23" fmla="*/ 2 h 3"/>
                    <a:gd name="T24" fmla="*/ 2 w 3"/>
                    <a:gd name="T25" fmla="*/ 0 h 3"/>
                    <a:gd name="T26" fmla="*/ 1 w 3"/>
                    <a:gd name="T27" fmla="*/ 0 h 3"/>
                    <a:gd name="T28" fmla="*/ 1 w 3"/>
                    <a:gd name="T29" fmla="*/ 1 h 3"/>
                    <a:gd name="T30" fmla="*/ 2 w 3"/>
                    <a:gd name="T31" fmla="*/ 0 h 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"/>
                    <a:gd name="T49" fmla="*/ 0 h 3"/>
                    <a:gd name="T50" fmla="*/ 3 w 3"/>
                    <a:gd name="T51" fmla="*/ 3 h 3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" h="3">
                      <a:moveTo>
                        <a:pt x="2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27" name="Freeform 2063">
                  <a:extLst>
                    <a:ext uri="{FF2B5EF4-FFF2-40B4-BE49-F238E27FC236}">
                      <a16:creationId xmlns:a16="http://schemas.microsoft.com/office/drawing/2014/main" id="{63908FEC-0133-42AD-B720-A7F6012CFC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9" y="96"/>
                  <a:ext cx="2" cy="2"/>
                </a:xfrm>
                <a:custGeom>
                  <a:avLst/>
                  <a:gdLst>
                    <a:gd name="T0" fmla="*/ 2 w 2"/>
                    <a:gd name="T1" fmla="*/ 1 h 2"/>
                    <a:gd name="T2" fmla="*/ 2 w 2"/>
                    <a:gd name="T3" fmla="*/ 0 h 2"/>
                    <a:gd name="T4" fmla="*/ 1 w 2"/>
                    <a:gd name="T5" fmla="*/ 0 h 2"/>
                    <a:gd name="T6" fmla="*/ 0 w 2"/>
                    <a:gd name="T7" fmla="*/ 2 h 2"/>
                    <a:gd name="T8" fmla="*/ 1 w 2"/>
                    <a:gd name="T9" fmla="*/ 2 h 2"/>
                    <a:gd name="T10" fmla="*/ 0 w 2"/>
                    <a:gd name="T11" fmla="*/ 2 h 2"/>
                    <a:gd name="T12" fmla="*/ 2 w 2"/>
                    <a:gd name="T13" fmla="*/ 1 h 2"/>
                    <a:gd name="T14" fmla="*/ 2 w 2"/>
                    <a:gd name="T15" fmla="*/ 0 h 2"/>
                    <a:gd name="T16" fmla="*/ 2 w 2"/>
                    <a:gd name="T17" fmla="*/ 0 h 2"/>
                    <a:gd name="T18" fmla="*/ 2 w 2"/>
                    <a:gd name="T19" fmla="*/ 1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2"/>
                    <a:gd name="T32" fmla="*/ 2 w 2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2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28" name="Freeform 2064">
                  <a:extLst>
                    <a:ext uri="{FF2B5EF4-FFF2-40B4-BE49-F238E27FC236}">
                      <a16:creationId xmlns:a16="http://schemas.microsoft.com/office/drawing/2014/main" id="{E532607B-6A10-43E4-9D5C-E5E75A2CB4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9" y="97"/>
                  <a:ext cx="3" cy="3"/>
                </a:xfrm>
                <a:custGeom>
                  <a:avLst/>
                  <a:gdLst>
                    <a:gd name="T0" fmla="*/ 2 w 3"/>
                    <a:gd name="T1" fmla="*/ 1 h 3"/>
                    <a:gd name="T2" fmla="*/ 3 w 3"/>
                    <a:gd name="T3" fmla="*/ 1 h 3"/>
                    <a:gd name="T4" fmla="*/ 3 w 3"/>
                    <a:gd name="T5" fmla="*/ 1 h 3"/>
                    <a:gd name="T6" fmla="*/ 3 w 3"/>
                    <a:gd name="T7" fmla="*/ 1 h 3"/>
                    <a:gd name="T8" fmla="*/ 2 w 3"/>
                    <a:gd name="T9" fmla="*/ 0 h 3"/>
                    <a:gd name="T10" fmla="*/ 2 w 3"/>
                    <a:gd name="T11" fmla="*/ 0 h 3"/>
                    <a:gd name="T12" fmla="*/ 0 w 3"/>
                    <a:gd name="T13" fmla="*/ 1 h 3"/>
                    <a:gd name="T14" fmla="*/ 1 w 3"/>
                    <a:gd name="T15" fmla="*/ 1 h 3"/>
                    <a:gd name="T16" fmla="*/ 1 w 3"/>
                    <a:gd name="T17" fmla="*/ 2 h 3"/>
                    <a:gd name="T18" fmla="*/ 2 w 3"/>
                    <a:gd name="T19" fmla="*/ 3 h 3"/>
                    <a:gd name="T20" fmla="*/ 3 w 3"/>
                    <a:gd name="T21" fmla="*/ 3 h 3"/>
                    <a:gd name="T22" fmla="*/ 3 w 3"/>
                    <a:gd name="T23" fmla="*/ 3 h 3"/>
                    <a:gd name="T24" fmla="*/ 2 w 3"/>
                    <a:gd name="T25" fmla="*/ 1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"/>
                    <a:gd name="T40" fmla="*/ 0 h 3"/>
                    <a:gd name="T41" fmla="*/ 3 w 3"/>
                    <a:gd name="T42" fmla="*/ 3 h 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" h="3">
                      <a:moveTo>
                        <a:pt x="2" y="1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29" name="Freeform 2065">
                  <a:extLst>
                    <a:ext uri="{FF2B5EF4-FFF2-40B4-BE49-F238E27FC236}">
                      <a16:creationId xmlns:a16="http://schemas.microsoft.com/office/drawing/2014/main" id="{925498D8-93EC-4336-9757-FC12D4B13F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1" y="93"/>
                  <a:ext cx="4" cy="7"/>
                </a:xfrm>
                <a:custGeom>
                  <a:avLst/>
                  <a:gdLst>
                    <a:gd name="T0" fmla="*/ 2 w 4"/>
                    <a:gd name="T1" fmla="*/ 0 h 7"/>
                    <a:gd name="T2" fmla="*/ 2 w 4"/>
                    <a:gd name="T3" fmla="*/ 0 h 7"/>
                    <a:gd name="T4" fmla="*/ 1 w 4"/>
                    <a:gd name="T5" fmla="*/ 2 h 7"/>
                    <a:gd name="T6" fmla="*/ 1 w 4"/>
                    <a:gd name="T7" fmla="*/ 4 h 7"/>
                    <a:gd name="T8" fmla="*/ 1 w 4"/>
                    <a:gd name="T9" fmla="*/ 5 h 7"/>
                    <a:gd name="T10" fmla="*/ 0 w 4"/>
                    <a:gd name="T11" fmla="*/ 5 h 7"/>
                    <a:gd name="T12" fmla="*/ 1 w 4"/>
                    <a:gd name="T13" fmla="*/ 7 h 7"/>
                    <a:gd name="T14" fmla="*/ 3 w 4"/>
                    <a:gd name="T15" fmla="*/ 6 h 7"/>
                    <a:gd name="T16" fmla="*/ 3 w 4"/>
                    <a:gd name="T17" fmla="*/ 4 h 7"/>
                    <a:gd name="T18" fmla="*/ 4 w 4"/>
                    <a:gd name="T19" fmla="*/ 2 h 7"/>
                    <a:gd name="T20" fmla="*/ 4 w 4"/>
                    <a:gd name="T21" fmla="*/ 0 h 7"/>
                    <a:gd name="T22" fmla="*/ 3 w 4"/>
                    <a:gd name="T23" fmla="*/ 1 h 7"/>
                    <a:gd name="T24" fmla="*/ 2 w 4"/>
                    <a:gd name="T25" fmla="*/ 0 h 7"/>
                    <a:gd name="T26" fmla="*/ 2 w 4"/>
                    <a:gd name="T27" fmla="*/ 0 h 7"/>
                    <a:gd name="T28" fmla="*/ 2 w 4"/>
                    <a:gd name="T29" fmla="*/ 0 h 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"/>
                    <a:gd name="T46" fmla="*/ 0 h 7"/>
                    <a:gd name="T47" fmla="*/ 4 w 4"/>
                    <a:gd name="T48" fmla="*/ 7 h 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" h="7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6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30" name="Freeform 2066">
                  <a:extLst>
                    <a:ext uri="{FF2B5EF4-FFF2-40B4-BE49-F238E27FC236}">
                      <a16:creationId xmlns:a16="http://schemas.microsoft.com/office/drawing/2014/main" id="{F7C35B49-4F72-467D-B8D2-04A44E6A73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3" y="90"/>
                  <a:ext cx="6" cy="4"/>
                </a:xfrm>
                <a:custGeom>
                  <a:avLst/>
                  <a:gdLst>
                    <a:gd name="T0" fmla="*/ 5 w 6"/>
                    <a:gd name="T1" fmla="*/ 0 h 4"/>
                    <a:gd name="T2" fmla="*/ 4 w 6"/>
                    <a:gd name="T3" fmla="*/ 0 h 4"/>
                    <a:gd name="T4" fmla="*/ 0 w 6"/>
                    <a:gd name="T5" fmla="*/ 3 h 4"/>
                    <a:gd name="T6" fmla="*/ 1 w 6"/>
                    <a:gd name="T7" fmla="*/ 4 h 4"/>
                    <a:gd name="T8" fmla="*/ 6 w 6"/>
                    <a:gd name="T9" fmla="*/ 2 h 4"/>
                    <a:gd name="T10" fmla="*/ 5 w 6"/>
                    <a:gd name="T11" fmla="*/ 2 h 4"/>
                    <a:gd name="T12" fmla="*/ 5 w 6"/>
                    <a:gd name="T13" fmla="*/ 0 h 4"/>
                    <a:gd name="T14" fmla="*/ 5 w 6"/>
                    <a:gd name="T15" fmla="*/ 0 h 4"/>
                    <a:gd name="T16" fmla="*/ 4 w 6"/>
                    <a:gd name="T17" fmla="*/ 0 h 4"/>
                    <a:gd name="T18" fmla="*/ 5 w 6"/>
                    <a:gd name="T19" fmla="*/ 0 h 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"/>
                    <a:gd name="T31" fmla="*/ 0 h 4"/>
                    <a:gd name="T32" fmla="*/ 6 w 6"/>
                    <a:gd name="T33" fmla="*/ 4 h 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" h="4">
                      <a:moveTo>
                        <a:pt x="5" y="0"/>
                      </a:move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31" name="Freeform 2067">
                  <a:extLst>
                    <a:ext uri="{FF2B5EF4-FFF2-40B4-BE49-F238E27FC236}">
                      <a16:creationId xmlns:a16="http://schemas.microsoft.com/office/drawing/2014/main" id="{7DEE74AD-C4FD-4C35-AF78-8656EA00D1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7" y="90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0 h 2"/>
                    <a:gd name="T4" fmla="*/ 1 w 2"/>
                    <a:gd name="T5" fmla="*/ 0 h 2"/>
                    <a:gd name="T6" fmla="*/ 1 w 2"/>
                    <a:gd name="T7" fmla="*/ 2 h 2"/>
                    <a:gd name="T8" fmla="*/ 1 w 2"/>
                    <a:gd name="T9" fmla="*/ 2 h 2"/>
                    <a:gd name="T10" fmla="*/ 2 w 2"/>
                    <a:gd name="T11" fmla="*/ 1 h 2"/>
                    <a:gd name="T12" fmla="*/ 1 w 2"/>
                    <a:gd name="T13" fmla="*/ 2 h 2"/>
                    <a:gd name="T14" fmla="*/ 2 w 2"/>
                    <a:gd name="T15" fmla="*/ 2 h 2"/>
                    <a:gd name="T16" fmla="*/ 2 w 2"/>
                    <a:gd name="T17" fmla="*/ 1 h 2"/>
                    <a:gd name="T18" fmla="*/ 0 w 2"/>
                    <a:gd name="T19" fmla="*/ 1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2"/>
                    <a:gd name="T32" fmla="*/ 2 w 2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2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32" name="Freeform 2068">
                  <a:extLst>
                    <a:ext uri="{FF2B5EF4-FFF2-40B4-BE49-F238E27FC236}">
                      <a16:creationId xmlns:a16="http://schemas.microsoft.com/office/drawing/2014/main" id="{BDEB3E90-1593-40B6-A08C-D63C63D487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7" y="9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  <a:gd name="T8" fmla="*/ 2 w 2"/>
                    <a:gd name="T9" fmla="*/ 0 h 1"/>
                    <a:gd name="T10" fmla="*/ 2 w 2"/>
                    <a:gd name="T11" fmla="*/ 0 h 1"/>
                    <a:gd name="T12" fmla="*/ 0 w 2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"/>
                    <a:gd name="T22" fmla="*/ 0 h 1"/>
                    <a:gd name="T23" fmla="*/ 2 w 2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33" name="Freeform 2069">
                  <a:extLst>
                    <a:ext uri="{FF2B5EF4-FFF2-40B4-BE49-F238E27FC236}">
                      <a16:creationId xmlns:a16="http://schemas.microsoft.com/office/drawing/2014/main" id="{6FBF8B85-725A-4656-8F5A-9A1F4D3231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7" y="60"/>
                  <a:ext cx="3" cy="30"/>
                </a:xfrm>
                <a:custGeom>
                  <a:avLst/>
                  <a:gdLst>
                    <a:gd name="T0" fmla="*/ 1 w 3"/>
                    <a:gd name="T1" fmla="*/ 0 h 30"/>
                    <a:gd name="T2" fmla="*/ 1 w 3"/>
                    <a:gd name="T3" fmla="*/ 0 h 30"/>
                    <a:gd name="T4" fmla="*/ 0 w 3"/>
                    <a:gd name="T5" fmla="*/ 30 h 30"/>
                    <a:gd name="T6" fmla="*/ 2 w 3"/>
                    <a:gd name="T7" fmla="*/ 30 h 30"/>
                    <a:gd name="T8" fmla="*/ 3 w 3"/>
                    <a:gd name="T9" fmla="*/ 0 h 30"/>
                    <a:gd name="T10" fmla="*/ 3 w 3"/>
                    <a:gd name="T11" fmla="*/ 0 h 30"/>
                    <a:gd name="T12" fmla="*/ 1 w 3"/>
                    <a:gd name="T13" fmla="*/ 0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30"/>
                    <a:gd name="T23" fmla="*/ 3 w 3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3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30"/>
                      </a:lnTo>
                      <a:lnTo>
                        <a:pt x="2" y="30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34" name="Freeform 2070">
                  <a:extLst>
                    <a:ext uri="{FF2B5EF4-FFF2-40B4-BE49-F238E27FC236}">
                      <a16:creationId xmlns:a16="http://schemas.microsoft.com/office/drawing/2014/main" id="{540F18B3-0211-494D-A092-A74A9D2D21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6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0 h 1"/>
                    <a:gd name="T4" fmla="*/ 1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2 w 2"/>
                    <a:gd name="T11" fmla="*/ 0 h 1"/>
                    <a:gd name="T12" fmla="*/ 0 w 2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"/>
                    <a:gd name="T22" fmla="*/ 0 h 1"/>
                    <a:gd name="T23" fmla="*/ 2 w 2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35" name="Freeform 2071">
                  <a:extLst>
                    <a:ext uri="{FF2B5EF4-FFF2-40B4-BE49-F238E27FC236}">
                      <a16:creationId xmlns:a16="http://schemas.microsoft.com/office/drawing/2014/main" id="{53848406-3151-40CE-834D-21C184B993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6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0 h 1"/>
                    <a:gd name="T8" fmla="*/ 2 w 2"/>
                    <a:gd name="T9" fmla="*/ 0 h 1"/>
                    <a:gd name="T10" fmla="*/ 2 w 2"/>
                    <a:gd name="T11" fmla="*/ 0 h 1"/>
                    <a:gd name="T12" fmla="*/ 0 w 2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"/>
                    <a:gd name="T22" fmla="*/ 0 h 1"/>
                    <a:gd name="T23" fmla="*/ 2 w 2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36" name="Freeform 2072">
                  <a:extLst>
                    <a:ext uri="{FF2B5EF4-FFF2-40B4-BE49-F238E27FC236}">
                      <a16:creationId xmlns:a16="http://schemas.microsoft.com/office/drawing/2014/main" id="{B5C0CA60-F3D6-4F8E-83C3-717DC139E4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55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0 w 3"/>
                    <a:gd name="T3" fmla="*/ 0 h 5"/>
                    <a:gd name="T4" fmla="*/ 0 w 3"/>
                    <a:gd name="T5" fmla="*/ 5 h 5"/>
                    <a:gd name="T6" fmla="*/ 2 w 3"/>
                    <a:gd name="T7" fmla="*/ 5 h 5"/>
                    <a:gd name="T8" fmla="*/ 2 w 3"/>
                    <a:gd name="T9" fmla="*/ 0 h 5"/>
                    <a:gd name="T10" fmla="*/ 3 w 3"/>
                    <a:gd name="T11" fmla="*/ 0 h 5"/>
                    <a:gd name="T12" fmla="*/ 0 w 3"/>
                    <a:gd name="T13" fmla="*/ 0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5"/>
                    <a:gd name="T23" fmla="*/ 3 w 3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37" name="Freeform 2073">
                  <a:extLst>
                    <a:ext uri="{FF2B5EF4-FFF2-40B4-BE49-F238E27FC236}">
                      <a16:creationId xmlns:a16="http://schemas.microsoft.com/office/drawing/2014/main" id="{3CABF5AA-C46B-4030-86ED-559A2C455C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55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0 h 1"/>
                    <a:gd name="T4" fmla="*/ 1 w 3"/>
                    <a:gd name="T5" fmla="*/ 0 h 1"/>
                    <a:gd name="T6" fmla="*/ 1 w 3"/>
                    <a:gd name="T7" fmla="*/ 0 h 1"/>
                    <a:gd name="T8" fmla="*/ 1 w 3"/>
                    <a:gd name="T9" fmla="*/ 0 h 1"/>
                    <a:gd name="T10" fmla="*/ 3 w 3"/>
                    <a:gd name="T11" fmla="*/ 0 h 1"/>
                    <a:gd name="T12" fmla="*/ 0 w 3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"/>
                    <a:gd name="T23" fmla="*/ 3 w 3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38" name="Freeform 2074">
                  <a:extLst>
                    <a:ext uri="{FF2B5EF4-FFF2-40B4-BE49-F238E27FC236}">
                      <a16:creationId xmlns:a16="http://schemas.microsoft.com/office/drawing/2014/main" id="{4BF571F6-811D-4AE2-BE14-E7E0DCBA33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5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  <a:gd name="T8" fmla="*/ 3 w 3"/>
                    <a:gd name="T9" fmla="*/ 0 h 1"/>
                    <a:gd name="T10" fmla="*/ 3 w 3"/>
                    <a:gd name="T11" fmla="*/ 0 h 1"/>
                    <a:gd name="T12" fmla="*/ 0 w 3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"/>
                    <a:gd name="T23" fmla="*/ 3 w 3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39" name="Freeform 2075">
                  <a:extLst>
                    <a:ext uri="{FF2B5EF4-FFF2-40B4-BE49-F238E27FC236}">
                      <a16:creationId xmlns:a16="http://schemas.microsoft.com/office/drawing/2014/main" id="{B8B47E27-A314-41F8-931F-381340D15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5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0 h 1"/>
                    <a:gd name="T4" fmla="*/ 1 w 3"/>
                    <a:gd name="T5" fmla="*/ 0 h 1"/>
                    <a:gd name="T6" fmla="*/ 1 w 3"/>
                    <a:gd name="T7" fmla="*/ 0 h 1"/>
                    <a:gd name="T8" fmla="*/ 1 w 3"/>
                    <a:gd name="T9" fmla="*/ 0 h 1"/>
                    <a:gd name="T10" fmla="*/ 3 w 3"/>
                    <a:gd name="T11" fmla="*/ 0 h 1"/>
                    <a:gd name="T12" fmla="*/ 0 w 3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"/>
                    <a:gd name="T23" fmla="*/ 3 w 3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40" name="Freeform 2076">
                  <a:extLst>
                    <a:ext uri="{FF2B5EF4-FFF2-40B4-BE49-F238E27FC236}">
                      <a16:creationId xmlns:a16="http://schemas.microsoft.com/office/drawing/2014/main" id="{57F22614-D793-4374-8929-798C3B69D1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5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0 h 1"/>
                    <a:gd name="T4" fmla="*/ 0 w 3"/>
                    <a:gd name="T5" fmla="*/ 0 h 1"/>
                    <a:gd name="T6" fmla="*/ 0 w 3"/>
                    <a:gd name="T7" fmla="*/ 0 h 1"/>
                    <a:gd name="T8" fmla="*/ 0 w 3"/>
                    <a:gd name="T9" fmla="*/ 0 h 1"/>
                    <a:gd name="T10" fmla="*/ 0 w 3"/>
                    <a:gd name="T11" fmla="*/ 0 h 1"/>
                    <a:gd name="T12" fmla="*/ 3 w 3"/>
                    <a:gd name="T13" fmla="*/ 0 h 1"/>
                    <a:gd name="T14" fmla="*/ 3 w 3"/>
                    <a:gd name="T15" fmla="*/ 0 h 1"/>
                    <a:gd name="T16" fmla="*/ 3 w 3"/>
                    <a:gd name="T17" fmla="*/ 0 h 1"/>
                    <a:gd name="T18" fmla="*/ 3 w 3"/>
                    <a:gd name="T19" fmla="*/ 0 h 1"/>
                    <a:gd name="T20" fmla="*/ 3 w 3"/>
                    <a:gd name="T21" fmla="*/ 0 h 1"/>
                    <a:gd name="T22" fmla="*/ 3 w 3"/>
                    <a:gd name="T23" fmla="*/ 0 h 1"/>
                    <a:gd name="T24" fmla="*/ 0 w 3"/>
                    <a:gd name="T25" fmla="*/ 0 h 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"/>
                    <a:gd name="T40" fmla="*/ 0 h 1"/>
                    <a:gd name="T41" fmla="*/ 3 w 3"/>
                    <a:gd name="T42" fmla="*/ 1 h 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41" name="Freeform 2077">
                  <a:extLst>
                    <a:ext uri="{FF2B5EF4-FFF2-40B4-BE49-F238E27FC236}">
                      <a16:creationId xmlns:a16="http://schemas.microsoft.com/office/drawing/2014/main" id="{DF765CE3-596F-42E5-8EF3-7C29D8FBB9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5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0 h 1"/>
                    <a:gd name="T4" fmla="*/ 0 w 3"/>
                    <a:gd name="T5" fmla="*/ 0 h 1"/>
                    <a:gd name="T6" fmla="*/ 3 w 3"/>
                    <a:gd name="T7" fmla="*/ 0 h 1"/>
                    <a:gd name="T8" fmla="*/ 3 w 3"/>
                    <a:gd name="T9" fmla="*/ 0 h 1"/>
                    <a:gd name="T10" fmla="*/ 3 w 3"/>
                    <a:gd name="T11" fmla="*/ 0 h 1"/>
                    <a:gd name="T12" fmla="*/ 0 w 3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"/>
                    <a:gd name="T23" fmla="*/ 3 w 3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42" name="Freeform 2078">
                  <a:extLst>
                    <a:ext uri="{FF2B5EF4-FFF2-40B4-BE49-F238E27FC236}">
                      <a16:creationId xmlns:a16="http://schemas.microsoft.com/office/drawing/2014/main" id="{DD2570FB-9F4B-40F7-96AC-135E51D03F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5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0 h 1"/>
                    <a:gd name="T4" fmla="*/ 1 w 3"/>
                    <a:gd name="T5" fmla="*/ 0 h 1"/>
                    <a:gd name="T6" fmla="*/ 1 w 3"/>
                    <a:gd name="T7" fmla="*/ 0 h 1"/>
                    <a:gd name="T8" fmla="*/ 1 w 3"/>
                    <a:gd name="T9" fmla="*/ 0 h 1"/>
                    <a:gd name="T10" fmla="*/ 3 w 3"/>
                    <a:gd name="T11" fmla="*/ 0 h 1"/>
                    <a:gd name="T12" fmla="*/ 0 w 3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"/>
                    <a:gd name="T23" fmla="*/ 3 w 3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43" name="Freeform 2079">
                  <a:extLst>
                    <a:ext uri="{FF2B5EF4-FFF2-40B4-BE49-F238E27FC236}">
                      <a16:creationId xmlns:a16="http://schemas.microsoft.com/office/drawing/2014/main" id="{1796ED60-2CE8-4A7C-B862-D89879CB93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" y="95"/>
                  <a:ext cx="81" cy="61"/>
                </a:xfrm>
                <a:custGeom>
                  <a:avLst/>
                  <a:gdLst>
                    <a:gd name="T0" fmla="*/ 81 w 81"/>
                    <a:gd name="T1" fmla="*/ 0 h 61"/>
                    <a:gd name="T2" fmla="*/ 81 w 81"/>
                    <a:gd name="T3" fmla="*/ 8 h 61"/>
                    <a:gd name="T4" fmla="*/ 0 w 81"/>
                    <a:gd name="T5" fmla="*/ 61 h 61"/>
                    <a:gd name="T6" fmla="*/ 0 w 81"/>
                    <a:gd name="T7" fmla="*/ 53 h 61"/>
                    <a:gd name="T8" fmla="*/ 81 w 81"/>
                    <a:gd name="T9" fmla="*/ 0 h 6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1"/>
                    <a:gd name="T16" fmla="*/ 0 h 61"/>
                    <a:gd name="T17" fmla="*/ 81 w 81"/>
                    <a:gd name="T18" fmla="*/ 61 h 6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1" h="61">
                      <a:moveTo>
                        <a:pt x="81" y="0"/>
                      </a:moveTo>
                      <a:lnTo>
                        <a:pt x="81" y="8"/>
                      </a:lnTo>
                      <a:lnTo>
                        <a:pt x="0" y="61"/>
                      </a:lnTo>
                      <a:lnTo>
                        <a:pt x="0" y="53"/>
                      </a:lnTo>
                      <a:lnTo>
                        <a:pt x="81" y="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44" name="Freeform 2080">
                  <a:extLst>
                    <a:ext uri="{FF2B5EF4-FFF2-40B4-BE49-F238E27FC236}">
                      <a16:creationId xmlns:a16="http://schemas.microsoft.com/office/drawing/2014/main" id="{5A1B118D-098D-4F94-B8B3-8FAD3C5118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3" y="88"/>
                  <a:ext cx="21" cy="21"/>
                </a:xfrm>
                <a:custGeom>
                  <a:avLst/>
                  <a:gdLst>
                    <a:gd name="T0" fmla="*/ 19 w 21"/>
                    <a:gd name="T1" fmla="*/ 0 h 21"/>
                    <a:gd name="T2" fmla="*/ 18 w 21"/>
                    <a:gd name="T3" fmla="*/ 1 h 21"/>
                    <a:gd name="T4" fmla="*/ 17 w 21"/>
                    <a:gd name="T5" fmla="*/ 1 h 21"/>
                    <a:gd name="T6" fmla="*/ 17 w 21"/>
                    <a:gd name="T7" fmla="*/ 0 h 21"/>
                    <a:gd name="T8" fmla="*/ 16 w 21"/>
                    <a:gd name="T9" fmla="*/ 0 h 21"/>
                    <a:gd name="T10" fmla="*/ 15 w 21"/>
                    <a:gd name="T11" fmla="*/ 1 h 21"/>
                    <a:gd name="T12" fmla="*/ 14 w 21"/>
                    <a:gd name="T13" fmla="*/ 3 h 21"/>
                    <a:gd name="T14" fmla="*/ 7 w 21"/>
                    <a:gd name="T15" fmla="*/ 6 h 21"/>
                    <a:gd name="T16" fmla="*/ 6 w 21"/>
                    <a:gd name="T17" fmla="*/ 7 h 21"/>
                    <a:gd name="T18" fmla="*/ 6 w 21"/>
                    <a:gd name="T19" fmla="*/ 7 h 21"/>
                    <a:gd name="T20" fmla="*/ 5 w 21"/>
                    <a:gd name="T21" fmla="*/ 6 h 21"/>
                    <a:gd name="T22" fmla="*/ 4 w 21"/>
                    <a:gd name="T23" fmla="*/ 5 h 21"/>
                    <a:gd name="T24" fmla="*/ 2 w 21"/>
                    <a:gd name="T25" fmla="*/ 6 h 21"/>
                    <a:gd name="T26" fmla="*/ 1 w 21"/>
                    <a:gd name="T27" fmla="*/ 11 h 21"/>
                    <a:gd name="T28" fmla="*/ 1 w 21"/>
                    <a:gd name="T29" fmla="*/ 17 h 21"/>
                    <a:gd name="T30" fmla="*/ 2 w 21"/>
                    <a:gd name="T31" fmla="*/ 20 h 21"/>
                    <a:gd name="T32" fmla="*/ 4 w 21"/>
                    <a:gd name="T33" fmla="*/ 20 h 21"/>
                    <a:gd name="T34" fmla="*/ 4 w 21"/>
                    <a:gd name="T35" fmla="*/ 19 h 21"/>
                    <a:gd name="T36" fmla="*/ 5 w 21"/>
                    <a:gd name="T37" fmla="*/ 19 h 21"/>
                    <a:gd name="T38" fmla="*/ 6 w 21"/>
                    <a:gd name="T39" fmla="*/ 20 h 21"/>
                    <a:gd name="T40" fmla="*/ 8 w 21"/>
                    <a:gd name="T41" fmla="*/ 21 h 21"/>
                    <a:gd name="T42" fmla="*/ 9 w 21"/>
                    <a:gd name="T43" fmla="*/ 18 h 21"/>
                    <a:gd name="T44" fmla="*/ 10 w 21"/>
                    <a:gd name="T45" fmla="*/ 14 h 21"/>
                    <a:gd name="T46" fmla="*/ 15 w 21"/>
                    <a:gd name="T47" fmla="*/ 10 h 21"/>
                    <a:gd name="T48" fmla="*/ 16 w 21"/>
                    <a:gd name="T49" fmla="*/ 10 h 21"/>
                    <a:gd name="T50" fmla="*/ 16 w 21"/>
                    <a:gd name="T51" fmla="*/ 10 h 21"/>
                    <a:gd name="T52" fmla="*/ 16 w 21"/>
                    <a:gd name="T53" fmla="*/ 10 h 21"/>
                    <a:gd name="T54" fmla="*/ 17 w 21"/>
                    <a:gd name="T55" fmla="*/ 9 h 21"/>
                    <a:gd name="T56" fmla="*/ 18 w 21"/>
                    <a:gd name="T57" fmla="*/ 10 h 21"/>
                    <a:gd name="T58" fmla="*/ 19 w 21"/>
                    <a:gd name="T59" fmla="*/ 11 h 21"/>
                    <a:gd name="T60" fmla="*/ 20 w 21"/>
                    <a:gd name="T61" fmla="*/ 9 h 21"/>
                    <a:gd name="T62" fmla="*/ 21 w 21"/>
                    <a:gd name="T63" fmla="*/ 5 h 21"/>
                    <a:gd name="T64" fmla="*/ 20 w 21"/>
                    <a:gd name="T65" fmla="*/ 1 h 21"/>
                    <a:gd name="T66" fmla="*/ 19 w 21"/>
                    <a:gd name="T67" fmla="*/ 0 h 2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1"/>
                    <a:gd name="T103" fmla="*/ 0 h 21"/>
                    <a:gd name="T104" fmla="*/ 21 w 21"/>
                    <a:gd name="T105" fmla="*/ 21 h 2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1" h="21">
                      <a:moveTo>
                        <a:pt x="19" y="0"/>
                      </a:moveTo>
                      <a:lnTo>
                        <a:pt x="19" y="0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3"/>
                      </a:lnTo>
                      <a:lnTo>
                        <a:pt x="6" y="3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3" y="5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1" y="11"/>
                      </a:lnTo>
                      <a:lnTo>
                        <a:pt x="0" y="14"/>
                      </a:lnTo>
                      <a:lnTo>
                        <a:pt x="1" y="17"/>
                      </a:lnTo>
                      <a:lnTo>
                        <a:pt x="1" y="19"/>
                      </a:lnTo>
                      <a:lnTo>
                        <a:pt x="2" y="20"/>
                      </a:lnTo>
                      <a:lnTo>
                        <a:pt x="3" y="20"/>
                      </a:lnTo>
                      <a:lnTo>
                        <a:pt x="4" y="20"/>
                      </a:lnTo>
                      <a:lnTo>
                        <a:pt x="4" y="19"/>
                      </a:lnTo>
                      <a:lnTo>
                        <a:pt x="5" y="19"/>
                      </a:lnTo>
                      <a:lnTo>
                        <a:pt x="6" y="20"/>
                      </a:lnTo>
                      <a:lnTo>
                        <a:pt x="7" y="21"/>
                      </a:lnTo>
                      <a:lnTo>
                        <a:pt x="8" y="21"/>
                      </a:lnTo>
                      <a:lnTo>
                        <a:pt x="9" y="20"/>
                      </a:lnTo>
                      <a:lnTo>
                        <a:pt x="9" y="18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5" y="10"/>
                      </a:lnTo>
                      <a:lnTo>
                        <a:pt x="16" y="10"/>
                      </a:lnTo>
                      <a:lnTo>
                        <a:pt x="17" y="9"/>
                      </a:lnTo>
                      <a:lnTo>
                        <a:pt x="18" y="10"/>
                      </a:lnTo>
                      <a:lnTo>
                        <a:pt x="18" y="11"/>
                      </a:lnTo>
                      <a:lnTo>
                        <a:pt x="19" y="11"/>
                      </a:lnTo>
                      <a:lnTo>
                        <a:pt x="20" y="10"/>
                      </a:lnTo>
                      <a:lnTo>
                        <a:pt x="20" y="9"/>
                      </a:lnTo>
                      <a:lnTo>
                        <a:pt x="21" y="7"/>
                      </a:lnTo>
                      <a:lnTo>
                        <a:pt x="21" y="5"/>
                      </a:lnTo>
                      <a:lnTo>
                        <a:pt x="21" y="3"/>
                      </a:lnTo>
                      <a:lnTo>
                        <a:pt x="20" y="1"/>
                      </a:lnTo>
                      <a:lnTo>
                        <a:pt x="20" y="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45" name="Freeform 2081">
                  <a:extLst>
                    <a:ext uri="{FF2B5EF4-FFF2-40B4-BE49-F238E27FC236}">
                      <a16:creationId xmlns:a16="http://schemas.microsoft.com/office/drawing/2014/main" id="{BA562724-FFBA-4461-B015-B583E70A74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" y="154"/>
                  <a:ext cx="37" cy="26"/>
                </a:xfrm>
                <a:custGeom>
                  <a:avLst/>
                  <a:gdLst>
                    <a:gd name="T0" fmla="*/ 34 w 37"/>
                    <a:gd name="T1" fmla="*/ 0 h 26"/>
                    <a:gd name="T2" fmla="*/ 37 w 37"/>
                    <a:gd name="T3" fmla="*/ 6 h 26"/>
                    <a:gd name="T4" fmla="*/ 10 w 37"/>
                    <a:gd name="T5" fmla="*/ 26 h 26"/>
                    <a:gd name="T6" fmla="*/ 0 w 37"/>
                    <a:gd name="T7" fmla="*/ 0 h 26"/>
                    <a:gd name="T8" fmla="*/ 34 w 37"/>
                    <a:gd name="T9" fmla="*/ 0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26"/>
                    <a:gd name="T17" fmla="*/ 37 w 37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26">
                      <a:moveTo>
                        <a:pt x="34" y="0"/>
                      </a:moveTo>
                      <a:lnTo>
                        <a:pt x="37" y="6"/>
                      </a:lnTo>
                      <a:lnTo>
                        <a:pt x="10" y="26"/>
                      </a:lnTo>
                      <a:lnTo>
                        <a:pt x="0" y="0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46" name="Freeform 2082">
                  <a:extLst>
                    <a:ext uri="{FF2B5EF4-FFF2-40B4-BE49-F238E27FC236}">
                      <a16:creationId xmlns:a16="http://schemas.microsoft.com/office/drawing/2014/main" id="{D4DE71F8-B5D9-4AC9-9F38-73DA6E7BC6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" y="135"/>
                  <a:ext cx="9" cy="26"/>
                </a:xfrm>
                <a:custGeom>
                  <a:avLst/>
                  <a:gdLst>
                    <a:gd name="T0" fmla="*/ 4 w 9"/>
                    <a:gd name="T1" fmla="*/ 26 h 26"/>
                    <a:gd name="T2" fmla="*/ 5 w 9"/>
                    <a:gd name="T3" fmla="*/ 25 h 26"/>
                    <a:gd name="T4" fmla="*/ 6 w 9"/>
                    <a:gd name="T5" fmla="*/ 24 h 26"/>
                    <a:gd name="T6" fmla="*/ 7 w 9"/>
                    <a:gd name="T7" fmla="*/ 22 h 26"/>
                    <a:gd name="T8" fmla="*/ 8 w 9"/>
                    <a:gd name="T9" fmla="*/ 21 h 26"/>
                    <a:gd name="T10" fmla="*/ 9 w 9"/>
                    <a:gd name="T11" fmla="*/ 18 h 26"/>
                    <a:gd name="T12" fmla="*/ 9 w 9"/>
                    <a:gd name="T13" fmla="*/ 16 h 26"/>
                    <a:gd name="T14" fmla="*/ 9 w 9"/>
                    <a:gd name="T15" fmla="*/ 13 h 26"/>
                    <a:gd name="T16" fmla="*/ 9 w 9"/>
                    <a:gd name="T17" fmla="*/ 11 h 26"/>
                    <a:gd name="T18" fmla="*/ 9 w 9"/>
                    <a:gd name="T19" fmla="*/ 8 h 26"/>
                    <a:gd name="T20" fmla="*/ 9 w 9"/>
                    <a:gd name="T21" fmla="*/ 6 h 26"/>
                    <a:gd name="T22" fmla="*/ 9 w 9"/>
                    <a:gd name="T23" fmla="*/ 4 h 26"/>
                    <a:gd name="T24" fmla="*/ 8 w 9"/>
                    <a:gd name="T25" fmla="*/ 2 h 26"/>
                    <a:gd name="T26" fmla="*/ 7 w 9"/>
                    <a:gd name="T27" fmla="*/ 1 h 26"/>
                    <a:gd name="T28" fmla="*/ 6 w 9"/>
                    <a:gd name="T29" fmla="*/ 0 h 26"/>
                    <a:gd name="T30" fmla="*/ 5 w 9"/>
                    <a:gd name="T31" fmla="*/ 0 h 26"/>
                    <a:gd name="T32" fmla="*/ 4 w 9"/>
                    <a:gd name="T33" fmla="*/ 0 h 26"/>
                    <a:gd name="T34" fmla="*/ 3 w 9"/>
                    <a:gd name="T35" fmla="*/ 0 h 26"/>
                    <a:gd name="T36" fmla="*/ 3 w 9"/>
                    <a:gd name="T37" fmla="*/ 1 h 26"/>
                    <a:gd name="T38" fmla="*/ 2 w 9"/>
                    <a:gd name="T39" fmla="*/ 3 h 26"/>
                    <a:gd name="T40" fmla="*/ 1 w 9"/>
                    <a:gd name="T41" fmla="*/ 5 h 26"/>
                    <a:gd name="T42" fmla="*/ 0 w 9"/>
                    <a:gd name="T43" fmla="*/ 7 h 26"/>
                    <a:gd name="T44" fmla="*/ 0 w 9"/>
                    <a:gd name="T45" fmla="*/ 9 h 26"/>
                    <a:gd name="T46" fmla="*/ 0 w 9"/>
                    <a:gd name="T47" fmla="*/ 12 h 26"/>
                    <a:gd name="T48" fmla="*/ 0 w 9"/>
                    <a:gd name="T49" fmla="*/ 15 h 26"/>
                    <a:gd name="T50" fmla="*/ 0 w 9"/>
                    <a:gd name="T51" fmla="*/ 17 h 26"/>
                    <a:gd name="T52" fmla="*/ 0 w 9"/>
                    <a:gd name="T53" fmla="*/ 20 h 26"/>
                    <a:gd name="T54" fmla="*/ 0 w 9"/>
                    <a:gd name="T55" fmla="*/ 22 h 26"/>
                    <a:gd name="T56" fmla="*/ 1 w 9"/>
                    <a:gd name="T57" fmla="*/ 23 h 26"/>
                    <a:gd name="T58" fmla="*/ 2 w 9"/>
                    <a:gd name="T59" fmla="*/ 25 h 26"/>
                    <a:gd name="T60" fmla="*/ 3 w 9"/>
                    <a:gd name="T61" fmla="*/ 25 h 26"/>
                    <a:gd name="T62" fmla="*/ 3 w 9"/>
                    <a:gd name="T63" fmla="*/ 26 h 26"/>
                    <a:gd name="T64" fmla="*/ 4 w 9"/>
                    <a:gd name="T65" fmla="*/ 26 h 2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"/>
                    <a:gd name="T100" fmla="*/ 0 h 26"/>
                    <a:gd name="T101" fmla="*/ 9 w 9"/>
                    <a:gd name="T102" fmla="*/ 26 h 2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" h="26">
                      <a:moveTo>
                        <a:pt x="4" y="26"/>
                      </a:moveTo>
                      <a:lnTo>
                        <a:pt x="5" y="25"/>
                      </a:lnTo>
                      <a:lnTo>
                        <a:pt x="6" y="24"/>
                      </a:lnTo>
                      <a:lnTo>
                        <a:pt x="7" y="22"/>
                      </a:lnTo>
                      <a:lnTo>
                        <a:pt x="8" y="21"/>
                      </a:lnTo>
                      <a:lnTo>
                        <a:pt x="9" y="18"/>
                      </a:lnTo>
                      <a:lnTo>
                        <a:pt x="9" y="16"/>
                      </a:lnTo>
                      <a:lnTo>
                        <a:pt x="9" y="13"/>
                      </a:lnTo>
                      <a:lnTo>
                        <a:pt x="9" y="11"/>
                      </a:lnTo>
                      <a:lnTo>
                        <a:pt x="9" y="8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8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1" y="23"/>
                      </a:lnTo>
                      <a:lnTo>
                        <a:pt x="2" y="25"/>
                      </a:lnTo>
                      <a:lnTo>
                        <a:pt x="3" y="25"/>
                      </a:lnTo>
                      <a:lnTo>
                        <a:pt x="3" y="26"/>
                      </a:lnTo>
                      <a:lnTo>
                        <a:pt x="4" y="26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47" name="Freeform 2083">
                  <a:extLst>
                    <a:ext uri="{FF2B5EF4-FFF2-40B4-BE49-F238E27FC236}">
                      <a16:creationId xmlns:a16="http://schemas.microsoft.com/office/drawing/2014/main" id="{F60CAE16-434E-43BE-8E6E-401B4ADB95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" y="135"/>
                  <a:ext cx="9" cy="26"/>
                </a:xfrm>
                <a:custGeom>
                  <a:avLst/>
                  <a:gdLst>
                    <a:gd name="T0" fmla="*/ 4 w 9"/>
                    <a:gd name="T1" fmla="*/ 26 h 26"/>
                    <a:gd name="T2" fmla="*/ 4 w 9"/>
                    <a:gd name="T3" fmla="*/ 26 h 26"/>
                    <a:gd name="T4" fmla="*/ 5 w 9"/>
                    <a:gd name="T5" fmla="*/ 25 h 26"/>
                    <a:gd name="T6" fmla="*/ 6 w 9"/>
                    <a:gd name="T7" fmla="*/ 24 h 26"/>
                    <a:gd name="T8" fmla="*/ 7 w 9"/>
                    <a:gd name="T9" fmla="*/ 22 h 26"/>
                    <a:gd name="T10" fmla="*/ 8 w 9"/>
                    <a:gd name="T11" fmla="*/ 21 h 26"/>
                    <a:gd name="T12" fmla="*/ 9 w 9"/>
                    <a:gd name="T13" fmla="*/ 18 h 26"/>
                    <a:gd name="T14" fmla="*/ 9 w 9"/>
                    <a:gd name="T15" fmla="*/ 16 h 26"/>
                    <a:gd name="T16" fmla="*/ 9 w 9"/>
                    <a:gd name="T17" fmla="*/ 13 h 26"/>
                    <a:gd name="T18" fmla="*/ 9 w 9"/>
                    <a:gd name="T19" fmla="*/ 11 h 26"/>
                    <a:gd name="T20" fmla="*/ 9 w 9"/>
                    <a:gd name="T21" fmla="*/ 11 h 26"/>
                    <a:gd name="T22" fmla="*/ 9 w 9"/>
                    <a:gd name="T23" fmla="*/ 8 h 26"/>
                    <a:gd name="T24" fmla="*/ 9 w 9"/>
                    <a:gd name="T25" fmla="*/ 6 h 26"/>
                    <a:gd name="T26" fmla="*/ 9 w 9"/>
                    <a:gd name="T27" fmla="*/ 4 h 26"/>
                    <a:gd name="T28" fmla="*/ 8 w 9"/>
                    <a:gd name="T29" fmla="*/ 2 h 26"/>
                    <a:gd name="T30" fmla="*/ 7 w 9"/>
                    <a:gd name="T31" fmla="*/ 1 h 26"/>
                    <a:gd name="T32" fmla="*/ 6 w 9"/>
                    <a:gd name="T33" fmla="*/ 0 h 26"/>
                    <a:gd name="T34" fmla="*/ 5 w 9"/>
                    <a:gd name="T35" fmla="*/ 0 h 26"/>
                    <a:gd name="T36" fmla="*/ 4 w 9"/>
                    <a:gd name="T37" fmla="*/ 0 h 26"/>
                    <a:gd name="T38" fmla="*/ 4 w 9"/>
                    <a:gd name="T39" fmla="*/ 0 h 26"/>
                    <a:gd name="T40" fmla="*/ 3 w 9"/>
                    <a:gd name="T41" fmla="*/ 0 h 26"/>
                    <a:gd name="T42" fmla="*/ 3 w 9"/>
                    <a:gd name="T43" fmla="*/ 1 h 26"/>
                    <a:gd name="T44" fmla="*/ 2 w 9"/>
                    <a:gd name="T45" fmla="*/ 3 h 26"/>
                    <a:gd name="T46" fmla="*/ 1 w 9"/>
                    <a:gd name="T47" fmla="*/ 5 h 26"/>
                    <a:gd name="T48" fmla="*/ 0 w 9"/>
                    <a:gd name="T49" fmla="*/ 7 h 26"/>
                    <a:gd name="T50" fmla="*/ 0 w 9"/>
                    <a:gd name="T51" fmla="*/ 9 h 26"/>
                    <a:gd name="T52" fmla="*/ 0 w 9"/>
                    <a:gd name="T53" fmla="*/ 12 h 26"/>
                    <a:gd name="T54" fmla="*/ 0 w 9"/>
                    <a:gd name="T55" fmla="*/ 15 h 26"/>
                    <a:gd name="T56" fmla="*/ 0 w 9"/>
                    <a:gd name="T57" fmla="*/ 15 h 26"/>
                    <a:gd name="T58" fmla="*/ 0 w 9"/>
                    <a:gd name="T59" fmla="*/ 17 h 26"/>
                    <a:gd name="T60" fmla="*/ 0 w 9"/>
                    <a:gd name="T61" fmla="*/ 20 h 26"/>
                    <a:gd name="T62" fmla="*/ 0 w 9"/>
                    <a:gd name="T63" fmla="*/ 22 h 26"/>
                    <a:gd name="T64" fmla="*/ 1 w 9"/>
                    <a:gd name="T65" fmla="*/ 23 h 26"/>
                    <a:gd name="T66" fmla="*/ 2 w 9"/>
                    <a:gd name="T67" fmla="*/ 25 h 26"/>
                    <a:gd name="T68" fmla="*/ 3 w 9"/>
                    <a:gd name="T69" fmla="*/ 25 h 26"/>
                    <a:gd name="T70" fmla="*/ 3 w 9"/>
                    <a:gd name="T71" fmla="*/ 26 h 26"/>
                    <a:gd name="T72" fmla="*/ 4 w 9"/>
                    <a:gd name="T73" fmla="*/ 26 h 2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"/>
                    <a:gd name="T112" fmla="*/ 0 h 26"/>
                    <a:gd name="T113" fmla="*/ 9 w 9"/>
                    <a:gd name="T114" fmla="*/ 26 h 2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" h="26">
                      <a:moveTo>
                        <a:pt x="4" y="26"/>
                      </a:moveTo>
                      <a:lnTo>
                        <a:pt x="4" y="26"/>
                      </a:lnTo>
                      <a:lnTo>
                        <a:pt x="5" y="25"/>
                      </a:lnTo>
                      <a:lnTo>
                        <a:pt x="6" y="24"/>
                      </a:lnTo>
                      <a:lnTo>
                        <a:pt x="7" y="22"/>
                      </a:lnTo>
                      <a:lnTo>
                        <a:pt x="8" y="21"/>
                      </a:lnTo>
                      <a:lnTo>
                        <a:pt x="9" y="18"/>
                      </a:lnTo>
                      <a:lnTo>
                        <a:pt x="9" y="16"/>
                      </a:lnTo>
                      <a:lnTo>
                        <a:pt x="9" y="13"/>
                      </a:lnTo>
                      <a:lnTo>
                        <a:pt x="9" y="11"/>
                      </a:lnTo>
                      <a:lnTo>
                        <a:pt x="9" y="8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8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1" y="23"/>
                      </a:lnTo>
                      <a:lnTo>
                        <a:pt x="2" y="25"/>
                      </a:lnTo>
                      <a:lnTo>
                        <a:pt x="3" y="25"/>
                      </a:lnTo>
                      <a:lnTo>
                        <a:pt x="3" y="26"/>
                      </a:lnTo>
                      <a:lnTo>
                        <a:pt x="4" y="2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48" name="Freeform 2084">
                  <a:extLst>
                    <a:ext uri="{FF2B5EF4-FFF2-40B4-BE49-F238E27FC236}">
                      <a16:creationId xmlns:a16="http://schemas.microsoft.com/office/drawing/2014/main" id="{D444D59D-871D-4E1D-B1E3-F85ECC86E5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" y="136"/>
                  <a:ext cx="9" cy="24"/>
                </a:xfrm>
                <a:custGeom>
                  <a:avLst/>
                  <a:gdLst>
                    <a:gd name="T0" fmla="*/ 4 w 9"/>
                    <a:gd name="T1" fmla="*/ 24 h 24"/>
                    <a:gd name="T2" fmla="*/ 5 w 9"/>
                    <a:gd name="T3" fmla="*/ 23 h 24"/>
                    <a:gd name="T4" fmla="*/ 6 w 9"/>
                    <a:gd name="T5" fmla="*/ 22 h 24"/>
                    <a:gd name="T6" fmla="*/ 7 w 9"/>
                    <a:gd name="T7" fmla="*/ 21 h 24"/>
                    <a:gd name="T8" fmla="*/ 7 w 9"/>
                    <a:gd name="T9" fmla="*/ 19 h 24"/>
                    <a:gd name="T10" fmla="*/ 8 w 9"/>
                    <a:gd name="T11" fmla="*/ 17 h 24"/>
                    <a:gd name="T12" fmla="*/ 8 w 9"/>
                    <a:gd name="T13" fmla="*/ 15 h 24"/>
                    <a:gd name="T14" fmla="*/ 8 w 9"/>
                    <a:gd name="T15" fmla="*/ 13 h 24"/>
                    <a:gd name="T16" fmla="*/ 9 w 9"/>
                    <a:gd name="T17" fmla="*/ 10 h 24"/>
                    <a:gd name="T18" fmla="*/ 8 w 9"/>
                    <a:gd name="T19" fmla="*/ 8 h 24"/>
                    <a:gd name="T20" fmla="*/ 8 w 9"/>
                    <a:gd name="T21" fmla="*/ 6 h 24"/>
                    <a:gd name="T22" fmla="*/ 8 w 9"/>
                    <a:gd name="T23" fmla="*/ 4 h 24"/>
                    <a:gd name="T24" fmla="*/ 7 w 9"/>
                    <a:gd name="T25" fmla="*/ 2 h 24"/>
                    <a:gd name="T26" fmla="*/ 7 w 9"/>
                    <a:gd name="T27" fmla="*/ 1 h 24"/>
                    <a:gd name="T28" fmla="*/ 6 w 9"/>
                    <a:gd name="T29" fmla="*/ 0 h 24"/>
                    <a:gd name="T30" fmla="*/ 5 w 9"/>
                    <a:gd name="T31" fmla="*/ 0 h 24"/>
                    <a:gd name="T32" fmla="*/ 4 w 9"/>
                    <a:gd name="T33" fmla="*/ 0 h 24"/>
                    <a:gd name="T34" fmla="*/ 4 w 9"/>
                    <a:gd name="T35" fmla="*/ 0 h 24"/>
                    <a:gd name="T36" fmla="*/ 3 w 9"/>
                    <a:gd name="T37" fmla="*/ 1 h 24"/>
                    <a:gd name="T38" fmla="*/ 2 w 9"/>
                    <a:gd name="T39" fmla="*/ 3 h 24"/>
                    <a:gd name="T40" fmla="*/ 2 w 9"/>
                    <a:gd name="T41" fmla="*/ 4 h 24"/>
                    <a:gd name="T42" fmla="*/ 1 w 9"/>
                    <a:gd name="T43" fmla="*/ 6 h 24"/>
                    <a:gd name="T44" fmla="*/ 1 w 9"/>
                    <a:gd name="T45" fmla="*/ 9 h 24"/>
                    <a:gd name="T46" fmla="*/ 0 w 9"/>
                    <a:gd name="T47" fmla="*/ 11 h 24"/>
                    <a:gd name="T48" fmla="*/ 0 w 9"/>
                    <a:gd name="T49" fmla="*/ 13 h 24"/>
                    <a:gd name="T50" fmla="*/ 0 w 9"/>
                    <a:gd name="T51" fmla="*/ 16 h 24"/>
                    <a:gd name="T52" fmla="*/ 1 w 9"/>
                    <a:gd name="T53" fmla="*/ 18 h 24"/>
                    <a:gd name="T54" fmla="*/ 1 w 9"/>
                    <a:gd name="T55" fmla="*/ 20 h 24"/>
                    <a:gd name="T56" fmla="*/ 2 w 9"/>
                    <a:gd name="T57" fmla="*/ 21 h 24"/>
                    <a:gd name="T58" fmla="*/ 2 w 9"/>
                    <a:gd name="T59" fmla="*/ 23 h 24"/>
                    <a:gd name="T60" fmla="*/ 3 w 9"/>
                    <a:gd name="T61" fmla="*/ 23 h 24"/>
                    <a:gd name="T62" fmla="*/ 4 w 9"/>
                    <a:gd name="T63" fmla="*/ 24 h 24"/>
                    <a:gd name="T64" fmla="*/ 4 w 9"/>
                    <a:gd name="T65" fmla="*/ 24 h 2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"/>
                    <a:gd name="T100" fmla="*/ 0 h 24"/>
                    <a:gd name="T101" fmla="*/ 9 w 9"/>
                    <a:gd name="T102" fmla="*/ 24 h 2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" h="24">
                      <a:moveTo>
                        <a:pt x="4" y="24"/>
                      </a:moveTo>
                      <a:lnTo>
                        <a:pt x="5" y="23"/>
                      </a:lnTo>
                      <a:lnTo>
                        <a:pt x="6" y="22"/>
                      </a:lnTo>
                      <a:lnTo>
                        <a:pt x="7" y="21"/>
                      </a:lnTo>
                      <a:lnTo>
                        <a:pt x="7" y="19"/>
                      </a:lnTo>
                      <a:lnTo>
                        <a:pt x="8" y="17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9" y="10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1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18"/>
                      </a:lnTo>
                      <a:lnTo>
                        <a:pt x="1" y="20"/>
                      </a:lnTo>
                      <a:lnTo>
                        <a:pt x="2" y="21"/>
                      </a:lnTo>
                      <a:lnTo>
                        <a:pt x="2" y="23"/>
                      </a:lnTo>
                      <a:lnTo>
                        <a:pt x="3" y="23"/>
                      </a:lnTo>
                      <a:lnTo>
                        <a:pt x="4" y="24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49" name="Freeform 2085">
                  <a:extLst>
                    <a:ext uri="{FF2B5EF4-FFF2-40B4-BE49-F238E27FC236}">
                      <a16:creationId xmlns:a16="http://schemas.microsoft.com/office/drawing/2014/main" id="{AD6FCB5F-2A90-4085-BC62-584FD5067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" y="136"/>
                  <a:ext cx="9" cy="24"/>
                </a:xfrm>
                <a:custGeom>
                  <a:avLst/>
                  <a:gdLst>
                    <a:gd name="T0" fmla="*/ 4 w 9"/>
                    <a:gd name="T1" fmla="*/ 24 h 24"/>
                    <a:gd name="T2" fmla="*/ 4 w 9"/>
                    <a:gd name="T3" fmla="*/ 24 h 24"/>
                    <a:gd name="T4" fmla="*/ 5 w 9"/>
                    <a:gd name="T5" fmla="*/ 23 h 24"/>
                    <a:gd name="T6" fmla="*/ 6 w 9"/>
                    <a:gd name="T7" fmla="*/ 22 h 24"/>
                    <a:gd name="T8" fmla="*/ 7 w 9"/>
                    <a:gd name="T9" fmla="*/ 21 h 24"/>
                    <a:gd name="T10" fmla="*/ 7 w 9"/>
                    <a:gd name="T11" fmla="*/ 19 h 24"/>
                    <a:gd name="T12" fmla="*/ 8 w 9"/>
                    <a:gd name="T13" fmla="*/ 17 h 24"/>
                    <a:gd name="T14" fmla="*/ 8 w 9"/>
                    <a:gd name="T15" fmla="*/ 15 h 24"/>
                    <a:gd name="T16" fmla="*/ 8 w 9"/>
                    <a:gd name="T17" fmla="*/ 13 h 24"/>
                    <a:gd name="T18" fmla="*/ 9 w 9"/>
                    <a:gd name="T19" fmla="*/ 10 h 24"/>
                    <a:gd name="T20" fmla="*/ 9 w 9"/>
                    <a:gd name="T21" fmla="*/ 10 h 24"/>
                    <a:gd name="T22" fmla="*/ 8 w 9"/>
                    <a:gd name="T23" fmla="*/ 8 h 24"/>
                    <a:gd name="T24" fmla="*/ 8 w 9"/>
                    <a:gd name="T25" fmla="*/ 6 h 24"/>
                    <a:gd name="T26" fmla="*/ 8 w 9"/>
                    <a:gd name="T27" fmla="*/ 4 h 24"/>
                    <a:gd name="T28" fmla="*/ 7 w 9"/>
                    <a:gd name="T29" fmla="*/ 2 h 24"/>
                    <a:gd name="T30" fmla="*/ 7 w 9"/>
                    <a:gd name="T31" fmla="*/ 1 h 24"/>
                    <a:gd name="T32" fmla="*/ 6 w 9"/>
                    <a:gd name="T33" fmla="*/ 0 h 24"/>
                    <a:gd name="T34" fmla="*/ 5 w 9"/>
                    <a:gd name="T35" fmla="*/ 0 h 24"/>
                    <a:gd name="T36" fmla="*/ 4 w 9"/>
                    <a:gd name="T37" fmla="*/ 0 h 24"/>
                    <a:gd name="T38" fmla="*/ 4 w 9"/>
                    <a:gd name="T39" fmla="*/ 0 h 24"/>
                    <a:gd name="T40" fmla="*/ 4 w 9"/>
                    <a:gd name="T41" fmla="*/ 0 h 24"/>
                    <a:gd name="T42" fmla="*/ 3 w 9"/>
                    <a:gd name="T43" fmla="*/ 1 h 24"/>
                    <a:gd name="T44" fmla="*/ 2 w 9"/>
                    <a:gd name="T45" fmla="*/ 3 h 24"/>
                    <a:gd name="T46" fmla="*/ 2 w 9"/>
                    <a:gd name="T47" fmla="*/ 4 h 24"/>
                    <a:gd name="T48" fmla="*/ 1 w 9"/>
                    <a:gd name="T49" fmla="*/ 6 h 24"/>
                    <a:gd name="T50" fmla="*/ 1 w 9"/>
                    <a:gd name="T51" fmla="*/ 9 h 24"/>
                    <a:gd name="T52" fmla="*/ 0 w 9"/>
                    <a:gd name="T53" fmla="*/ 11 h 24"/>
                    <a:gd name="T54" fmla="*/ 0 w 9"/>
                    <a:gd name="T55" fmla="*/ 13 h 24"/>
                    <a:gd name="T56" fmla="*/ 0 w 9"/>
                    <a:gd name="T57" fmla="*/ 13 h 24"/>
                    <a:gd name="T58" fmla="*/ 0 w 9"/>
                    <a:gd name="T59" fmla="*/ 16 h 24"/>
                    <a:gd name="T60" fmla="*/ 1 w 9"/>
                    <a:gd name="T61" fmla="*/ 18 h 24"/>
                    <a:gd name="T62" fmla="*/ 1 w 9"/>
                    <a:gd name="T63" fmla="*/ 20 h 24"/>
                    <a:gd name="T64" fmla="*/ 2 w 9"/>
                    <a:gd name="T65" fmla="*/ 21 h 24"/>
                    <a:gd name="T66" fmla="*/ 2 w 9"/>
                    <a:gd name="T67" fmla="*/ 23 h 24"/>
                    <a:gd name="T68" fmla="*/ 3 w 9"/>
                    <a:gd name="T69" fmla="*/ 23 h 24"/>
                    <a:gd name="T70" fmla="*/ 4 w 9"/>
                    <a:gd name="T71" fmla="*/ 24 h 24"/>
                    <a:gd name="T72" fmla="*/ 4 w 9"/>
                    <a:gd name="T73" fmla="*/ 24 h 2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"/>
                    <a:gd name="T112" fmla="*/ 0 h 24"/>
                    <a:gd name="T113" fmla="*/ 9 w 9"/>
                    <a:gd name="T114" fmla="*/ 24 h 2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" h="24"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5" y="23"/>
                      </a:lnTo>
                      <a:lnTo>
                        <a:pt x="6" y="22"/>
                      </a:lnTo>
                      <a:lnTo>
                        <a:pt x="7" y="21"/>
                      </a:lnTo>
                      <a:lnTo>
                        <a:pt x="7" y="19"/>
                      </a:lnTo>
                      <a:lnTo>
                        <a:pt x="8" y="17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9" y="10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1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18"/>
                      </a:lnTo>
                      <a:lnTo>
                        <a:pt x="1" y="20"/>
                      </a:lnTo>
                      <a:lnTo>
                        <a:pt x="2" y="21"/>
                      </a:lnTo>
                      <a:lnTo>
                        <a:pt x="2" y="23"/>
                      </a:lnTo>
                      <a:lnTo>
                        <a:pt x="3" y="23"/>
                      </a:lnTo>
                      <a:lnTo>
                        <a:pt x="4" y="2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50" name="Freeform 2086">
                  <a:extLst>
                    <a:ext uri="{FF2B5EF4-FFF2-40B4-BE49-F238E27FC236}">
                      <a16:creationId xmlns:a16="http://schemas.microsoft.com/office/drawing/2014/main" id="{11C50A1C-A256-489E-96BD-FE56DA08E1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" y="137"/>
                  <a:ext cx="14" cy="22"/>
                </a:xfrm>
                <a:custGeom>
                  <a:avLst/>
                  <a:gdLst>
                    <a:gd name="T0" fmla="*/ 11 w 14"/>
                    <a:gd name="T1" fmla="*/ 2 h 22"/>
                    <a:gd name="T2" fmla="*/ 5 w 14"/>
                    <a:gd name="T3" fmla="*/ 1 h 22"/>
                    <a:gd name="T4" fmla="*/ 4 w 14"/>
                    <a:gd name="T5" fmla="*/ 1 h 22"/>
                    <a:gd name="T6" fmla="*/ 4 w 14"/>
                    <a:gd name="T7" fmla="*/ 0 h 22"/>
                    <a:gd name="T8" fmla="*/ 4 w 14"/>
                    <a:gd name="T9" fmla="*/ 0 h 22"/>
                    <a:gd name="T10" fmla="*/ 3 w 14"/>
                    <a:gd name="T11" fmla="*/ 0 h 22"/>
                    <a:gd name="T12" fmla="*/ 2 w 14"/>
                    <a:gd name="T13" fmla="*/ 2 h 22"/>
                    <a:gd name="T14" fmla="*/ 1 w 14"/>
                    <a:gd name="T15" fmla="*/ 4 h 22"/>
                    <a:gd name="T16" fmla="*/ 0 w 14"/>
                    <a:gd name="T17" fmla="*/ 8 h 22"/>
                    <a:gd name="T18" fmla="*/ 0 w 14"/>
                    <a:gd name="T19" fmla="*/ 12 h 22"/>
                    <a:gd name="T20" fmla="*/ 0 w 14"/>
                    <a:gd name="T21" fmla="*/ 16 h 22"/>
                    <a:gd name="T22" fmla="*/ 1 w 14"/>
                    <a:gd name="T23" fmla="*/ 19 h 22"/>
                    <a:gd name="T24" fmla="*/ 2 w 14"/>
                    <a:gd name="T25" fmla="*/ 21 h 22"/>
                    <a:gd name="T26" fmla="*/ 3 w 14"/>
                    <a:gd name="T27" fmla="*/ 21 h 22"/>
                    <a:gd name="T28" fmla="*/ 10 w 14"/>
                    <a:gd name="T29" fmla="*/ 22 h 22"/>
                    <a:gd name="T30" fmla="*/ 10 w 14"/>
                    <a:gd name="T31" fmla="*/ 22 h 22"/>
                    <a:gd name="T32" fmla="*/ 10 w 14"/>
                    <a:gd name="T33" fmla="*/ 22 h 22"/>
                    <a:gd name="T34" fmla="*/ 11 w 14"/>
                    <a:gd name="T35" fmla="*/ 22 h 22"/>
                    <a:gd name="T36" fmla="*/ 11 w 14"/>
                    <a:gd name="T37" fmla="*/ 22 h 22"/>
                    <a:gd name="T38" fmla="*/ 12 w 14"/>
                    <a:gd name="T39" fmla="*/ 21 h 22"/>
                    <a:gd name="T40" fmla="*/ 13 w 14"/>
                    <a:gd name="T41" fmla="*/ 18 h 22"/>
                    <a:gd name="T42" fmla="*/ 14 w 14"/>
                    <a:gd name="T43" fmla="*/ 15 h 22"/>
                    <a:gd name="T44" fmla="*/ 14 w 14"/>
                    <a:gd name="T45" fmla="*/ 11 h 22"/>
                    <a:gd name="T46" fmla="*/ 14 w 14"/>
                    <a:gd name="T47" fmla="*/ 7 h 22"/>
                    <a:gd name="T48" fmla="*/ 14 w 14"/>
                    <a:gd name="T49" fmla="*/ 4 h 22"/>
                    <a:gd name="T50" fmla="*/ 13 w 14"/>
                    <a:gd name="T51" fmla="*/ 2 h 22"/>
                    <a:gd name="T52" fmla="*/ 11 w 14"/>
                    <a:gd name="T53" fmla="*/ 2 h 2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4"/>
                    <a:gd name="T82" fmla="*/ 0 h 22"/>
                    <a:gd name="T83" fmla="*/ 14 w 14"/>
                    <a:gd name="T84" fmla="*/ 22 h 2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4" h="22">
                      <a:moveTo>
                        <a:pt x="11" y="2"/>
                      </a:move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1" y="4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3" y="21"/>
                      </a:lnTo>
                      <a:lnTo>
                        <a:pt x="10" y="22"/>
                      </a:lnTo>
                      <a:lnTo>
                        <a:pt x="11" y="22"/>
                      </a:lnTo>
                      <a:lnTo>
                        <a:pt x="12" y="21"/>
                      </a:lnTo>
                      <a:lnTo>
                        <a:pt x="13" y="18"/>
                      </a:lnTo>
                      <a:lnTo>
                        <a:pt x="14" y="15"/>
                      </a:lnTo>
                      <a:lnTo>
                        <a:pt x="14" y="11"/>
                      </a:lnTo>
                      <a:lnTo>
                        <a:pt x="14" y="7"/>
                      </a:lnTo>
                      <a:lnTo>
                        <a:pt x="14" y="4"/>
                      </a:lnTo>
                      <a:lnTo>
                        <a:pt x="13" y="2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51" name="Freeform 2087">
                  <a:extLst>
                    <a:ext uri="{FF2B5EF4-FFF2-40B4-BE49-F238E27FC236}">
                      <a16:creationId xmlns:a16="http://schemas.microsoft.com/office/drawing/2014/main" id="{4EC895A2-C86A-48E8-80B0-37DECCF620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" y="136"/>
                  <a:ext cx="10" cy="26"/>
                </a:xfrm>
                <a:custGeom>
                  <a:avLst/>
                  <a:gdLst>
                    <a:gd name="T0" fmla="*/ 5 w 10"/>
                    <a:gd name="T1" fmla="*/ 26 h 26"/>
                    <a:gd name="T2" fmla="*/ 6 w 10"/>
                    <a:gd name="T3" fmla="*/ 25 h 26"/>
                    <a:gd name="T4" fmla="*/ 7 w 10"/>
                    <a:gd name="T5" fmla="*/ 24 h 26"/>
                    <a:gd name="T6" fmla="*/ 7 w 10"/>
                    <a:gd name="T7" fmla="*/ 23 h 26"/>
                    <a:gd name="T8" fmla="*/ 8 w 10"/>
                    <a:gd name="T9" fmla="*/ 21 h 26"/>
                    <a:gd name="T10" fmla="*/ 9 w 10"/>
                    <a:gd name="T11" fmla="*/ 19 h 26"/>
                    <a:gd name="T12" fmla="*/ 9 w 10"/>
                    <a:gd name="T13" fmla="*/ 16 h 26"/>
                    <a:gd name="T14" fmla="*/ 10 w 10"/>
                    <a:gd name="T15" fmla="*/ 13 h 26"/>
                    <a:gd name="T16" fmla="*/ 10 w 10"/>
                    <a:gd name="T17" fmla="*/ 11 h 26"/>
                    <a:gd name="T18" fmla="*/ 10 w 10"/>
                    <a:gd name="T19" fmla="*/ 8 h 26"/>
                    <a:gd name="T20" fmla="*/ 9 w 10"/>
                    <a:gd name="T21" fmla="*/ 6 h 26"/>
                    <a:gd name="T22" fmla="*/ 9 w 10"/>
                    <a:gd name="T23" fmla="*/ 4 h 26"/>
                    <a:gd name="T24" fmla="*/ 8 w 10"/>
                    <a:gd name="T25" fmla="*/ 2 h 26"/>
                    <a:gd name="T26" fmla="*/ 7 w 10"/>
                    <a:gd name="T27" fmla="*/ 1 h 26"/>
                    <a:gd name="T28" fmla="*/ 7 w 10"/>
                    <a:gd name="T29" fmla="*/ 0 h 26"/>
                    <a:gd name="T30" fmla="*/ 6 w 10"/>
                    <a:gd name="T31" fmla="*/ 0 h 26"/>
                    <a:gd name="T32" fmla="*/ 5 w 10"/>
                    <a:gd name="T33" fmla="*/ 0 h 26"/>
                    <a:gd name="T34" fmla="*/ 4 w 10"/>
                    <a:gd name="T35" fmla="*/ 0 h 26"/>
                    <a:gd name="T36" fmla="*/ 3 w 10"/>
                    <a:gd name="T37" fmla="*/ 2 h 26"/>
                    <a:gd name="T38" fmla="*/ 2 w 10"/>
                    <a:gd name="T39" fmla="*/ 3 h 26"/>
                    <a:gd name="T40" fmla="*/ 1 w 10"/>
                    <a:gd name="T41" fmla="*/ 5 h 26"/>
                    <a:gd name="T42" fmla="*/ 1 w 10"/>
                    <a:gd name="T43" fmla="*/ 7 h 26"/>
                    <a:gd name="T44" fmla="*/ 0 w 10"/>
                    <a:gd name="T45" fmla="*/ 9 h 26"/>
                    <a:gd name="T46" fmla="*/ 0 w 10"/>
                    <a:gd name="T47" fmla="*/ 12 h 26"/>
                    <a:gd name="T48" fmla="*/ 0 w 10"/>
                    <a:gd name="T49" fmla="*/ 15 h 26"/>
                    <a:gd name="T50" fmla="*/ 0 w 10"/>
                    <a:gd name="T51" fmla="*/ 17 h 26"/>
                    <a:gd name="T52" fmla="*/ 0 w 10"/>
                    <a:gd name="T53" fmla="*/ 20 h 26"/>
                    <a:gd name="T54" fmla="*/ 1 w 10"/>
                    <a:gd name="T55" fmla="*/ 22 h 26"/>
                    <a:gd name="T56" fmla="*/ 1 w 10"/>
                    <a:gd name="T57" fmla="*/ 23 h 26"/>
                    <a:gd name="T58" fmla="*/ 2 w 10"/>
                    <a:gd name="T59" fmla="*/ 25 h 26"/>
                    <a:gd name="T60" fmla="*/ 3 w 10"/>
                    <a:gd name="T61" fmla="*/ 26 h 26"/>
                    <a:gd name="T62" fmla="*/ 4 w 10"/>
                    <a:gd name="T63" fmla="*/ 26 h 26"/>
                    <a:gd name="T64" fmla="*/ 5 w 10"/>
                    <a:gd name="T65" fmla="*/ 26 h 2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"/>
                    <a:gd name="T100" fmla="*/ 0 h 26"/>
                    <a:gd name="T101" fmla="*/ 10 w 10"/>
                    <a:gd name="T102" fmla="*/ 26 h 2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" h="26">
                      <a:moveTo>
                        <a:pt x="5" y="26"/>
                      </a:moveTo>
                      <a:lnTo>
                        <a:pt x="6" y="25"/>
                      </a:lnTo>
                      <a:lnTo>
                        <a:pt x="7" y="24"/>
                      </a:lnTo>
                      <a:lnTo>
                        <a:pt x="7" y="23"/>
                      </a:lnTo>
                      <a:lnTo>
                        <a:pt x="8" y="21"/>
                      </a:lnTo>
                      <a:lnTo>
                        <a:pt x="9" y="19"/>
                      </a:lnTo>
                      <a:lnTo>
                        <a:pt x="9" y="16"/>
                      </a:lnTo>
                      <a:lnTo>
                        <a:pt x="10" y="13"/>
                      </a:lnTo>
                      <a:lnTo>
                        <a:pt x="10" y="11"/>
                      </a:lnTo>
                      <a:lnTo>
                        <a:pt x="10" y="8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8" y="2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2"/>
                      </a:lnTo>
                      <a:lnTo>
                        <a:pt x="1" y="23"/>
                      </a:lnTo>
                      <a:lnTo>
                        <a:pt x="2" y="25"/>
                      </a:lnTo>
                      <a:lnTo>
                        <a:pt x="3" y="26"/>
                      </a:lnTo>
                      <a:lnTo>
                        <a:pt x="4" y="26"/>
                      </a:lnTo>
                      <a:lnTo>
                        <a:pt x="5" y="26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52" name="Freeform 2088">
                  <a:extLst>
                    <a:ext uri="{FF2B5EF4-FFF2-40B4-BE49-F238E27FC236}">
                      <a16:creationId xmlns:a16="http://schemas.microsoft.com/office/drawing/2014/main" id="{8B23BA23-0B67-41F8-9D8B-023012616A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" y="136"/>
                  <a:ext cx="10" cy="26"/>
                </a:xfrm>
                <a:custGeom>
                  <a:avLst/>
                  <a:gdLst>
                    <a:gd name="T0" fmla="*/ 5 w 10"/>
                    <a:gd name="T1" fmla="*/ 26 h 26"/>
                    <a:gd name="T2" fmla="*/ 5 w 10"/>
                    <a:gd name="T3" fmla="*/ 26 h 26"/>
                    <a:gd name="T4" fmla="*/ 6 w 10"/>
                    <a:gd name="T5" fmla="*/ 25 h 26"/>
                    <a:gd name="T6" fmla="*/ 7 w 10"/>
                    <a:gd name="T7" fmla="*/ 24 h 26"/>
                    <a:gd name="T8" fmla="*/ 7 w 10"/>
                    <a:gd name="T9" fmla="*/ 23 h 26"/>
                    <a:gd name="T10" fmla="*/ 8 w 10"/>
                    <a:gd name="T11" fmla="*/ 21 h 26"/>
                    <a:gd name="T12" fmla="*/ 9 w 10"/>
                    <a:gd name="T13" fmla="*/ 19 h 26"/>
                    <a:gd name="T14" fmla="*/ 9 w 10"/>
                    <a:gd name="T15" fmla="*/ 16 h 26"/>
                    <a:gd name="T16" fmla="*/ 10 w 10"/>
                    <a:gd name="T17" fmla="*/ 13 h 26"/>
                    <a:gd name="T18" fmla="*/ 10 w 10"/>
                    <a:gd name="T19" fmla="*/ 11 h 26"/>
                    <a:gd name="T20" fmla="*/ 10 w 10"/>
                    <a:gd name="T21" fmla="*/ 11 h 26"/>
                    <a:gd name="T22" fmla="*/ 10 w 10"/>
                    <a:gd name="T23" fmla="*/ 8 h 26"/>
                    <a:gd name="T24" fmla="*/ 9 w 10"/>
                    <a:gd name="T25" fmla="*/ 6 h 26"/>
                    <a:gd name="T26" fmla="*/ 9 w 10"/>
                    <a:gd name="T27" fmla="*/ 4 h 26"/>
                    <a:gd name="T28" fmla="*/ 8 w 10"/>
                    <a:gd name="T29" fmla="*/ 2 h 26"/>
                    <a:gd name="T30" fmla="*/ 7 w 10"/>
                    <a:gd name="T31" fmla="*/ 1 h 26"/>
                    <a:gd name="T32" fmla="*/ 7 w 10"/>
                    <a:gd name="T33" fmla="*/ 0 h 26"/>
                    <a:gd name="T34" fmla="*/ 6 w 10"/>
                    <a:gd name="T35" fmla="*/ 0 h 26"/>
                    <a:gd name="T36" fmla="*/ 5 w 10"/>
                    <a:gd name="T37" fmla="*/ 0 h 26"/>
                    <a:gd name="T38" fmla="*/ 5 w 10"/>
                    <a:gd name="T39" fmla="*/ 0 h 26"/>
                    <a:gd name="T40" fmla="*/ 4 w 10"/>
                    <a:gd name="T41" fmla="*/ 0 h 26"/>
                    <a:gd name="T42" fmla="*/ 3 w 10"/>
                    <a:gd name="T43" fmla="*/ 2 h 26"/>
                    <a:gd name="T44" fmla="*/ 2 w 10"/>
                    <a:gd name="T45" fmla="*/ 3 h 26"/>
                    <a:gd name="T46" fmla="*/ 1 w 10"/>
                    <a:gd name="T47" fmla="*/ 5 h 26"/>
                    <a:gd name="T48" fmla="*/ 1 w 10"/>
                    <a:gd name="T49" fmla="*/ 7 h 26"/>
                    <a:gd name="T50" fmla="*/ 0 w 10"/>
                    <a:gd name="T51" fmla="*/ 9 h 26"/>
                    <a:gd name="T52" fmla="*/ 0 w 10"/>
                    <a:gd name="T53" fmla="*/ 12 h 26"/>
                    <a:gd name="T54" fmla="*/ 0 w 10"/>
                    <a:gd name="T55" fmla="*/ 15 h 26"/>
                    <a:gd name="T56" fmla="*/ 0 w 10"/>
                    <a:gd name="T57" fmla="*/ 15 h 26"/>
                    <a:gd name="T58" fmla="*/ 0 w 10"/>
                    <a:gd name="T59" fmla="*/ 17 h 26"/>
                    <a:gd name="T60" fmla="*/ 0 w 10"/>
                    <a:gd name="T61" fmla="*/ 20 h 26"/>
                    <a:gd name="T62" fmla="*/ 1 w 10"/>
                    <a:gd name="T63" fmla="*/ 22 h 26"/>
                    <a:gd name="T64" fmla="*/ 1 w 10"/>
                    <a:gd name="T65" fmla="*/ 23 h 26"/>
                    <a:gd name="T66" fmla="*/ 2 w 10"/>
                    <a:gd name="T67" fmla="*/ 25 h 26"/>
                    <a:gd name="T68" fmla="*/ 3 w 10"/>
                    <a:gd name="T69" fmla="*/ 26 h 26"/>
                    <a:gd name="T70" fmla="*/ 4 w 10"/>
                    <a:gd name="T71" fmla="*/ 26 h 26"/>
                    <a:gd name="T72" fmla="*/ 5 w 10"/>
                    <a:gd name="T73" fmla="*/ 26 h 2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"/>
                    <a:gd name="T112" fmla="*/ 0 h 26"/>
                    <a:gd name="T113" fmla="*/ 10 w 10"/>
                    <a:gd name="T114" fmla="*/ 26 h 2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" h="26">
                      <a:moveTo>
                        <a:pt x="5" y="26"/>
                      </a:moveTo>
                      <a:lnTo>
                        <a:pt x="5" y="26"/>
                      </a:lnTo>
                      <a:lnTo>
                        <a:pt x="6" y="25"/>
                      </a:lnTo>
                      <a:lnTo>
                        <a:pt x="7" y="24"/>
                      </a:lnTo>
                      <a:lnTo>
                        <a:pt x="7" y="23"/>
                      </a:lnTo>
                      <a:lnTo>
                        <a:pt x="8" y="21"/>
                      </a:lnTo>
                      <a:lnTo>
                        <a:pt x="9" y="19"/>
                      </a:lnTo>
                      <a:lnTo>
                        <a:pt x="9" y="16"/>
                      </a:lnTo>
                      <a:lnTo>
                        <a:pt x="10" y="13"/>
                      </a:lnTo>
                      <a:lnTo>
                        <a:pt x="10" y="11"/>
                      </a:lnTo>
                      <a:lnTo>
                        <a:pt x="10" y="8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8" y="2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2"/>
                      </a:lnTo>
                      <a:lnTo>
                        <a:pt x="1" y="23"/>
                      </a:lnTo>
                      <a:lnTo>
                        <a:pt x="2" y="25"/>
                      </a:lnTo>
                      <a:lnTo>
                        <a:pt x="3" y="26"/>
                      </a:lnTo>
                      <a:lnTo>
                        <a:pt x="4" y="26"/>
                      </a:lnTo>
                      <a:lnTo>
                        <a:pt x="5" y="2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53" name="Freeform 2089">
                  <a:extLst>
                    <a:ext uri="{FF2B5EF4-FFF2-40B4-BE49-F238E27FC236}">
                      <a16:creationId xmlns:a16="http://schemas.microsoft.com/office/drawing/2014/main" id="{C8043A3E-8F03-4816-B61E-561C93DA44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" y="137"/>
                  <a:ext cx="8" cy="24"/>
                </a:xfrm>
                <a:custGeom>
                  <a:avLst/>
                  <a:gdLst>
                    <a:gd name="T0" fmla="*/ 4 w 8"/>
                    <a:gd name="T1" fmla="*/ 24 h 24"/>
                    <a:gd name="T2" fmla="*/ 5 w 8"/>
                    <a:gd name="T3" fmla="*/ 23 h 24"/>
                    <a:gd name="T4" fmla="*/ 5 w 8"/>
                    <a:gd name="T5" fmla="*/ 22 h 24"/>
                    <a:gd name="T6" fmla="*/ 6 w 8"/>
                    <a:gd name="T7" fmla="*/ 21 h 24"/>
                    <a:gd name="T8" fmla="*/ 7 w 8"/>
                    <a:gd name="T9" fmla="*/ 19 h 24"/>
                    <a:gd name="T10" fmla="*/ 7 w 8"/>
                    <a:gd name="T11" fmla="*/ 17 h 24"/>
                    <a:gd name="T12" fmla="*/ 8 w 8"/>
                    <a:gd name="T13" fmla="*/ 15 h 24"/>
                    <a:gd name="T14" fmla="*/ 8 w 8"/>
                    <a:gd name="T15" fmla="*/ 13 h 24"/>
                    <a:gd name="T16" fmla="*/ 8 w 8"/>
                    <a:gd name="T17" fmla="*/ 10 h 24"/>
                    <a:gd name="T18" fmla="*/ 8 w 8"/>
                    <a:gd name="T19" fmla="*/ 8 h 24"/>
                    <a:gd name="T20" fmla="*/ 8 w 8"/>
                    <a:gd name="T21" fmla="*/ 6 h 24"/>
                    <a:gd name="T22" fmla="*/ 7 w 8"/>
                    <a:gd name="T23" fmla="*/ 4 h 24"/>
                    <a:gd name="T24" fmla="*/ 7 w 8"/>
                    <a:gd name="T25" fmla="*/ 2 h 24"/>
                    <a:gd name="T26" fmla="*/ 6 w 8"/>
                    <a:gd name="T27" fmla="*/ 1 h 24"/>
                    <a:gd name="T28" fmla="*/ 5 w 8"/>
                    <a:gd name="T29" fmla="*/ 0 h 24"/>
                    <a:gd name="T30" fmla="*/ 5 w 8"/>
                    <a:gd name="T31" fmla="*/ 0 h 24"/>
                    <a:gd name="T32" fmla="*/ 4 w 8"/>
                    <a:gd name="T33" fmla="*/ 0 h 24"/>
                    <a:gd name="T34" fmla="*/ 3 w 8"/>
                    <a:gd name="T35" fmla="*/ 0 h 24"/>
                    <a:gd name="T36" fmla="*/ 2 w 8"/>
                    <a:gd name="T37" fmla="*/ 1 h 24"/>
                    <a:gd name="T38" fmla="*/ 1 w 8"/>
                    <a:gd name="T39" fmla="*/ 3 h 24"/>
                    <a:gd name="T40" fmla="*/ 1 w 8"/>
                    <a:gd name="T41" fmla="*/ 4 h 24"/>
                    <a:gd name="T42" fmla="*/ 0 w 8"/>
                    <a:gd name="T43" fmla="*/ 6 h 24"/>
                    <a:gd name="T44" fmla="*/ 0 w 8"/>
                    <a:gd name="T45" fmla="*/ 9 h 24"/>
                    <a:gd name="T46" fmla="*/ 0 w 8"/>
                    <a:gd name="T47" fmla="*/ 11 h 24"/>
                    <a:gd name="T48" fmla="*/ 0 w 8"/>
                    <a:gd name="T49" fmla="*/ 13 h 24"/>
                    <a:gd name="T50" fmla="*/ 0 w 8"/>
                    <a:gd name="T51" fmla="*/ 16 h 24"/>
                    <a:gd name="T52" fmla="*/ 0 w 8"/>
                    <a:gd name="T53" fmla="*/ 18 h 24"/>
                    <a:gd name="T54" fmla="*/ 0 w 8"/>
                    <a:gd name="T55" fmla="*/ 20 h 24"/>
                    <a:gd name="T56" fmla="*/ 1 w 8"/>
                    <a:gd name="T57" fmla="*/ 21 h 24"/>
                    <a:gd name="T58" fmla="*/ 1 w 8"/>
                    <a:gd name="T59" fmla="*/ 23 h 24"/>
                    <a:gd name="T60" fmla="*/ 2 w 8"/>
                    <a:gd name="T61" fmla="*/ 23 h 24"/>
                    <a:gd name="T62" fmla="*/ 3 w 8"/>
                    <a:gd name="T63" fmla="*/ 24 h 24"/>
                    <a:gd name="T64" fmla="*/ 4 w 8"/>
                    <a:gd name="T65" fmla="*/ 24 h 2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8"/>
                    <a:gd name="T100" fmla="*/ 0 h 24"/>
                    <a:gd name="T101" fmla="*/ 8 w 8"/>
                    <a:gd name="T102" fmla="*/ 24 h 2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8" h="24">
                      <a:moveTo>
                        <a:pt x="4" y="24"/>
                      </a:moveTo>
                      <a:lnTo>
                        <a:pt x="5" y="23"/>
                      </a:lnTo>
                      <a:lnTo>
                        <a:pt x="5" y="22"/>
                      </a:lnTo>
                      <a:lnTo>
                        <a:pt x="6" y="21"/>
                      </a:lnTo>
                      <a:lnTo>
                        <a:pt x="7" y="19"/>
                      </a:lnTo>
                      <a:lnTo>
                        <a:pt x="7" y="17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1" y="21"/>
                      </a:lnTo>
                      <a:lnTo>
                        <a:pt x="1" y="23"/>
                      </a:lnTo>
                      <a:lnTo>
                        <a:pt x="2" y="23"/>
                      </a:lnTo>
                      <a:lnTo>
                        <a:pt x="3" y="24"/>
                      </a:lnTo>
                      <a:lnTo>
                        <a:pt x="4" y="24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54" name="Freeform 2090">
                  <a:extLst>
                    <a:ext uri="{FF2B5EF4-FFF2-40B4-BE49-F238E27FC236}">
                      <a16:creationId xmlns:a16="http://schemas.microsoft.com/office/drawing/2014/main" id="{D740C6FF-F2D4-491B-9F20-1DAD39E1F0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" y="137"/>
                  <a:ext cx="8" cy="24"/>
                </a:xfrm>
                <a:custGeom>
                  <a:avLst/>
                  <a:gdLst>
                    <a:gd name="T0" fmla="*/ 4 w 8"/>
                    <a:gd name="T1" fmla="*/ 24 h 24"/>
                    <a:gd name="T2" fmla="*/ 4 w 8"/>
                    <a:gd name="T3" fmla="*/ 24 h 24"/>
                    <a:gd name="T4" fmla="*/ 5 w 8"/>
                    <a:gd name="T5" fmla="*/ 23 h 24"/>
                    <a:gd name="T6" fmla="*/ 5 w 8"/>
                    <a:gd name="T7" fmla="*/ 22 h 24"/>
                    <a:gd name="T8" fmla="*/ 6 w 8"/>
                    <a:gd name="T9" fmla="*/ 21 h 24"/>
                    <a:gd name="T10" fmla="*/ 7 w 8"/>
                    <a:gd name="T11" fmla="*/ 19 h 24"/>
                    <a:gd name="T12" fmla="*/ 7 w 8"/>
                    <a:gd name="T13" fmla="*/ 17 h 24"/>
                    <a:gd name="T14" fmla="*/ 8 w 8"/>
                    <a:gd name="T15" fmla="*/ 15 h 24"/>
                    <a:gd name="T16" fmla="*/ 8 w 8"/>
                    <a:gd name="T17" fmla="*/ 13 h 24"/>
                    <a:gd name="T18" fmla="*/ 8 w 8"/>
                    <a:gd name="T19" fmla="*/ 10 h 24"/>
                    <a:gd name="T20" fmla="*/ 8 w 8"/>
                    <a:gd name="T21" fmla="*/ 10 h 24"/>
                    <a:gd name="T22" fmla="*/ 8 w 8"/>
                    <a:gd name="T23" fmla="*/ 8 h 24"/>
                    <a:gd name="T24" fmla="*/ 8 w 8"/>
                    <a:gd name="T25" fmla="*/ 6 h 24"/>
                    <a:gd name="T26" fmla="*/ 7 w 8"/>
                    <a:gd name="T27" fmla="*/ 4 h 24"/>
                    <a:gd name="T28" fmla="*/ 7 w 8"/>
                    <a:gd name="T29" fmla="*/ 2 h 24"/>
                    <a:gd name="T30" fmla="*/ 6 w 8"/>
                    <a:gd name="T31" fmla="*/ 1 h 24"/>
                    <a:gd name="T32" fmla="*/ 5 w 8"/>
                    <a:gd name="T33" fmla="*/ 0 h 24"/>
                    <a:gd name="T34" fmla="*/ 5 w 8"/>
                    <a:gd name="T35" fmla="*/ 0 h 24"/>
                    <a:gd name="T36" fmla="*/ 4 w 8"/>
                    <a:gd name="T37" fmla="*/ 0 h 24"/>
                    <a:gd name="T38" fmla="*/ 4 w 8"/>
                    <a:gd name="T39" fmla="*/ 0 h 24"/>
                    <a:gd name="T40" fmla="*/ 3 w 8"/>
                    <a:gd name="T41" fmla="*/ 0 h 24"/>
                    <a:gd name="T42" fmla="*/ 2 w 8"/>
                    <a:gd name="T43" fmla="*/ 1 h 24"/>
                    <a:gd name="T44" fmla="*/ 1 w 8"/>
                    <a:gd name="T45" fmla="*/ 3 h 24"/>
                    <a:gd name="T46" fmla="*/ 1 w 8"/>
                    <a:gd name="T47" fmla="*/ 4 h 24"/>
                    <a:gd name="T48" fmla="*/ 0 w 8"/>
                    <a:gd name="T49" fmla="*/ 6 h 24"/>
                    <a:gd name="T50" fmla="*/ 0 w 8"/>
                    <a:gd name="T51" fmla="*/ 9 h 24"/>
                    <a:gd name="T52" fmla="*/ 0 w 8"/>
                    <a:gd name="T53" fmla="*/ 11 h 24"/>
                    <a:gd name="T54" fmla="*/ 0 w 8"/>
                    <a:gd name="T55" fmla="*/ 13 h 24"/>
                    <a:gd name="T56" fmla="*/ 0 w 8"/>
                    <a:gd name="T57" fmla="*/ 13 h 24"/>
                    <a:gd name="T58" fmla="*/ 0 w 8"/>
                    <a:gd name="T59" fmla="*/ 16 h 24"/>
                    <a:gd name="T60" fmla="*/ 0 w 8"/>
                    <a:gd name="T61" fmla="*/ 18 h 24"/>
                    <a:gd name="T62" fmla="*/ 0 w 8"/>
                    <a:gd name="T63" fmla="*/ 20 h 24"/>
                    <a:gd name="T64" fmla="*/ 1 w 8"/>
                    <a:gd name="T65" fmla="*/ 21 h 24"/>
                    <a:gd name="T66" fmla="*/ 1 w 8"/>
                    <a:gd name="T67" fmla="*/ 23 h 24"/>
                    <a:gd name="T68" fmla="*/ 2 w 8"/>
                    <a:gd name="T69" fmla="*/ 23 h 24"/>
                    <a:gd name="T70" fmla="*/ 3 w 8"/>
                    <a:gd name="T71" fmla="*/ 24 h 24"/>
                    <a:gd name="T72" fmla="*/ 4 w 8"/>
                    <a:gd name="T73" fmla="*/ 24 h 2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8"/>
                    <a:gd name="T112" fmla="*/ 0 h 24"/>
                    <a:gd name="T113" fmla="*/ 8 w 8"/>
                    <a:gd name="T114" fmla="*/ 24 h 2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8" h="24"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5" y="23"/>
                      </a:lnTo>
                      <a:lnTo>
                        <a:pt x="5" y="22"/>
                      </a:lnTo>
                      <a:lnTo>
                        <a:pt x="6" y="21"/>
                      </a:lnTo>
                      <a:lnTo>
                        <a:pt x="7" y="19"/>
                      </a:lnTo>
                      <a:lnTo>
                        <a:pt x="7" y="17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1" y="21"/>
                      </a:lnTo>
                      <a:lnTo>
                        <a:pt x="1" y="23"/>
                      </a:lnTo>
                      <a:lnTo>
                        <a:pt x="2" y="23"/>
                      </a:lnTo>
                      <a:lnTo>
                        <a:pt x="3" y="24"/>
                      </a:lnTo>
                      <a:lnTo>
                        <a:pt x="4" y="2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55" name="Freeform 2091">
                  <a:extLst>
                    <a:ext uri="{FF2B5EF4-FFF2-40B4-BE49-F238E27FC236}">
                      <a16:creationId xmlns:a16="http://schemas.microsoft.com/office/drawing/2014/main" id="{5E632231-77AB-4D31-81B7-9799FDE8BA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" y="139"/>
                  <a:ext cx="7" cy="20"/>
                </a:xfrm>
                <a:custGeom>
                  <a:avLst/>
                  <a:gdLst>
                    <a:gd name="T0" fmla="*/ 4 w 7"/>
                    <a:gd name="T1" fmla="*/ 20 h 20"/>
                    <a:gd name="T2" fmla="*/ 5 w 7"/>
                    <a:gd name="T3" fmla="*/ 19 h 20"/>
                    <a:gd name="T4" fmla="*/ 6 w 7"/>
                    <a:gd name="T5" fmla="*/ 16 h 20"/>
                    <a:gd name="T6" fmla="*/ 7 w 7"/>
                    <a:gd name="T7" fmla="*/ 13 h 20"/>
                    <a:gd name="T8" fmla="*/ 7 w 7"/>
                    <a:gd name="T9" fmla="*/ 8 h 20"/>
                    <a:gd name="T10" fmla="*/ 7 w 7"/>
                    <a:gd name="T11" fmla="*/ 5 h 20"/>
                    <a:gd name="T12" fmla="*/ 6 w 7"/>
                    <a:gd name="T13" fmla="*/ 2 h 20"/>
                    <a:gd name="T14" fmla="*/ 5 w 7"/>
                    <a:gd name="T15" fmla="*/ 0 h 20"/>
                    <a:gd name="T16" fmla="*/ 4 w 7"/>
                    <a:gd name="T17" fmla="*/ 0 h 20"/>
                    <a:gd name="T18" fmla="*/ 2 w 7"/>
                    <a:gd name="T19" fmla="*/ 1 h 20"/>
                    <a:gd name="T20" fmla="*/ 1 w 7"/>
                    <a:gd name="T21" fmla="*/ 3 h 20"/>
                    <a:gd name="T22" fmla="*/ 0 w 7"/>
                    <a:gd name="T23" fmla="*/ 7 h 20"/>
                    <a:gd name="T24" fmla="*/ 0 w 7"/>
                    <a:gd name="T25" fmla="*/ 11 h 20"/>
                    <a:gd name="T26" fmla="*/ 0 w 7"/>
                    <a:gd name="T27" fmla="*/ 15 h 20"/>
                    <a:gd name="T28" fmla="*/ 1 w 7"/>
                    <a:gd name="T29" fmla="*/ 18 h 20"/>
                    <a:gd name="T30" fmla="*/ 2 w 7"/>
                    <a:gd name="T31" fmla="*/ 20 h 20"/>
                    <a:gd name="T32" fmla="*/ 4 w 7"/>
                    <a:gd name="T33" fmla="*/ 20 h 2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"/>
                    <a:gd name="T52" fmla="*/ 0 h 20"/>
                    <a:gd name="T53" fmla="*/ 7 w 7"/>
                    <a:gd name="T54" fmla="*/ 20 h 2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" h="20">
                      <a:moveTo>
                        <a:pt x="4" y="20"/>
                      </a:moveTo>
                      <a:lnTo>
                        <a:pt x="5" y="19"/>
                      </a:lnTo>
                      <a:lnTo>
                        <a:pt x="6" y="16"/>
                      </a:lnTo>
                      <a:lnTo>
                        <a:pt x="7" y="13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1" y="3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8"/>
                      </a:lnTo>
                      <a:lnTo>
                        <a:pt x="2" y="20"/>
                      </a:lnTo>
                      <a:lnTo>
                        <a:pt x="4" y="2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56" name="Freeform 2092">
                  <a:extLst>
                    <a:ext uri="{FF2B5EF4-FFF2-40B4-BE49-F238E27FC236}">
                      <a16:creationId xmlns:a16="http://schemas.microsoft.com/office/drawing/2014/main" id="{9158E126-2696-40B4-8235-D891A84414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" y="139"/>
                  <a:ext cx="7" cy="20"/>
                </a:xfrm>
                <a:custGeom>
                  <a:avLst/>
                  <a:gdLst>
                    <a:gd name="T0" fmla="*/ 4 w 7"/>
                    <a:gd name="T1" fmla="*/ 20 h 20"/>
                    <a:gd name="T2" fmla="*/ 4 w 7"/>
                    <a:gd name="T3" fmla="*/ 20 h 20"/>
                    <a:gd name="T4" fmla="*/ 5 w 7"/>
                    <a:gd name="T5" fmla="*/ 19 h 20"/>
                    <a:gd name="T6" fmla="*/ 6 w 7"/>
                    <a:gd name="T7" fmla="*/ 16 h 20"/>
                    <a:gd name="T8" fmla="*/ 7 w 7"/>
                    <a:gd name="T9" fmla="*/ 13 h 20"/>
                    <a:gd name="T10" fmla="*/ 7 w 7"/>
                    <a:gd name="T11" fmla="*/ 8 h 20"/>
                    <a:gd name="T12" fmla="*/ 7 w 7"/>
                    <a:gd name="T13" fmla="*/ 8 h 20"/>
                    <a:gd name="T14" fmla="*/ 7 w 7"/>
                    <a:gd name="T15" fmla="*/ 5 h 20"/>
                    <a:gd name="T16" fmla="*/ 6 w 7"/>
                    <a:gd name="T17" fmla="*/ 2 h 20"/>
                    <a:gd name="T18" fmla="*/ 5 w 7"/>
                    <a:gd name="T19" fmla="*/ 0 h 20"/>
                    <a:gd name="T20" fmla="*/ 4 w 7"/>
                    <a:gd name="T21" fmla="*/ 0 h 20"/>
                    <a:gd name="T22" fmla="*/ 4 w 7"/>
                    <a:gd name="T23" fmla="*/ 0 h 20"/>
                    <a:gd name="T24" fmla="*/ 2 w 7"/>
                    <a:gd name="T25" fmla="*/ 1 h 20"/>
                    <a:gd name="T26" fmla="*/ 1 w 7"/>
                    <a:gd name="T27" fmla="*/ 3 h 20"/>
                    <a:gd name="T28" fmla="*/ 0 w 7"/>
                    <a:gd name="T29" fmla="*/ 7 h 20"/>
                    <a:gd name="T30" fmla="*/ 0 w 7"/>
                    <a:gd name="T31" fmla="*/ 11 h 20"/>
                    <a:gd name="T32" fmla="*/ 0 w 7"/>
                    <a:gd name="T33" fmla="*/ 11 h 20"/>
                    <a:gd name="T34" fmla="*/ 0 w 7"/>
                    <a:gd name="T35" fmla="*/ 15 h 20"/>
                    <a:gd name="T36" fmla="*/ 1 w 7"/>
                    <a:gd name="T37" fmla="*/ 18 h 20"/>
                    <a:gd name="T38" fmla="*/ 2 w 7"/>
                    <a:gd name="T39" fmla="*/ 20 h 20"/>
                    <a:gd name="T40" fmla="*/ 4 w 7"/>
                    <a:gd name="T41" fmla="*/ 20 h 2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"/>
                    <a:gd name="T64" fmla="*/ 0 h 20"/>
                    <a:gd name="T65" fmla="*/ 7 w 7"/>
                    <a:gd name="T66" fmla="*/ 20 h 2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" h="20">
                      <a:moveTo>
                        <a:pt x="4" y="20"/>
                      </a:moveTo>
                      <a:lnTo>
                        <a:pt x="4" y="20"/>
                      </a:lnTo>
                      <a:lnTo>
                        <a:pt x="5" y="19"/>
                      </a:lnTo>
                      <a:lnTo>
                        <a:pt x="6" y="16"/>
                      </a:lnTo>
                      <a:lnTo>
                        <a:pt x="7" y="13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1" y="3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8"/>
                      </a:lnTo>
                      <a:lnTo>
                        <a:pt x="2" y="20"/>
                      </a:lnTo>
                      <a:lnTo>
                        <a:pt x="4" y="2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57" name="Freeform 2093">
                  <a:extLst>
                    <a:ext uri="{FF2B5EF4-FFF2-40B4-BE49-F238E27FC236}">
                      <a16:creationId xmlns:a16="http://schemas.microsoft.com/office/drawing/2014/main" id="{6EE93F34-94F8-46F4-AA7C-5EC6A79D51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" y="139"/>
                  <a:ext cx="7" cy="20"/>
                </a:xfrm>
                <a:custGeom>
                  <a:avLst/>
                  <a:gdLst>
                    <a:gd name="T0" fmla="*/ 4 w 7"/>
                    <a:gd name="T1" fmla="*/ 20 h 20"/>
                    <a:gd name="T2" fmla="*/ 5 w 7"/>
                    <a:gd name="T3" fmla="*/ 19 h 20"/>
                    <a:gd name="T4" fmla="*/ 6 w 7"/>
                    <a:gd name="T5" fmla="*/ 16 h 20"/>
                    <a:gd name="T6" fmla="*/ 7 w 7"/>
                    <a:gd name="T7" fmla="*/ 13 h 20"/>
                    <a:gd name="T8" fmla="*/ 7 w 7"/>
                    <a:gd name="T9" fmla="*/ 8 h 20"/>
                    <a:gd name="T10" fmla="*/ 7 w 7"/>
                    <a:gd name="T11" fmla="*/ 5 h 20"/>
                    <a:gd name="T12" fmla="*/ 6 w 7"/>
                    <a:gd name="T13" fmla="*/ 2 h 20"/>
                    <a:gd name="T14" fmla="*/ 5 w 7"/>
                    <a:gd name="T15" fmla="*/ 0 h 20"/>
                    <a:gd name="T16" fmla="*/ 4 w 7"/>
                    <a:gd name="T17" fmla="*/ 0 h 20"/>
                    <a:gd name="T18" fmla="*/ 2 w 7"/>
                    <a:gd name="T19" fmla="*/ 1 h 20"/>
                    <a:gd name="T20" fmla="*/ 1 w 7"/>
                    <a:gd name="T21" fmla="*/ 4 h 20"/>
                    <a:gd name="T22" fmla="*/ 0 w 7"/>
                    <a:gd name="T23" fmla="*/ 7 h 20"/>
                    <a:gd name="T24" fmla="*/ 0 w 7"/>
                    <a:gd name="T25" fmla="*/ 11 h 20"/>
                    <a:gd name="T26" fmla="*/ 0 w 7"/>
                    <a:gd name="T27" fmla="*/ 15 h 20"/>
                    <a:gd name="T28" fmla="*/ 1 w 7"/>
                    <a:gd name="T29" fmla="*/ 18 h 20"/>
                    <a:gd name="T30" fmla="*/ 2 w 7"/>
                    <a:gd name="T31" fmla="*/ 20 h 20"/>
                    <a:gd name="T32" fmla="*/ 4 w 7"/>
                    <a:gd name="T33" fmla="*/ 20 h 2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"/>
                    <a:gd name="T52" fmla="*/ 0 h 20"/>
                    <a:gd name="T53" fmla="*/ 7 w 7"/>
                    <a:gd name="T54" fmla="*/ 20 h 2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" h="20">
                      <a:moveTo>
                        <a:pt x="4" y="20"/>
                      </a:moveTo>
                      <a:lnTo>
                        <a:pt x="5" y="19"/>
                      </a:lnTo>
                      <a:lnTo>
                        <a:pt x="6" y="16"/>
                      </a:lnTo>
                      <a:lnTo>
                        <a:pt x="7" y="13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8"/>
                      </a:lnTo>
                      <a:lnTo>
                        <a:pt x="2" y="20"/>
                      </a:lnTo>
                      <a:lnTo>
                        <a:pt x="4" y="2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58" name="Freeform 2094">
                  <a:extLst>
                    <a:ext uri="{FF2B5EF4-FFF2-40B4-BE49-F238E27FC236}">
                      <a16:creationId xmlns:a16="http://schemas.microsoft.com/office/drawing/2014/main" id="{535A8233-82EF-4D3B-AE0A-C30607E5C8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8" y="139"/>
                  <a:ext cx="7" cy="20"/>
                </a:xfrm>
                <a:custGeom>
                  <a:avLst/>
                  <a:gdLst>
                    <a:gd name="T0" fmla="*/ 4 w 7"/>
                    <a:gd name="T1" fmla="*/ 20 h 20"/>
                    <a:gd name="T2" fmla="*/ 4 w 7"/>
                    <a:gd name="T3" fmla="*/ 20 h 20"/>
                    <a:gd name="T4" fmla="*/ 5 w 7"/>
                    <a:gd name="T5" fmla="*/ 19 h 20"/>
                    <a:gd name="T6" fmla="*/ 6 w 7"/>
                    <a:gd name="T7" fmla="*/ 16 h 20"/>
                    <a:gd name="T8" fmla="*/ 7 w 7"/>
                    <a:gd name="T9" fmla="*/ 13 h 20"/>
                    <a:gd name="T10" fmla="*/ 7 w 7"/>
                    <a:gd name="T11" fmla="*/ 8 h 20"/>
                    <a:gd name="T12" fmla="*/ 7 w 7"/>
                    <a:gd name="T13" fmla="*/ 8 h 20"/>
                    <a:gd name="T14" fmla="*/ 7 w 7"/>
                    <a:gd name="T15" fmla="*/ 5 h 20"/>
                    <a:gd name="T16" fmla="*/ 6 w 7"/>
                    <a:gd name="T17" fmla="*/ 2 h 20"/>
                    <a:gd name="T18" fmla="*/ 5 w 7"/>
                    <a:gd name="T19" fmla="*/ 0 h 20"/>
                    <a:gd name="T20" fmla="*/ 4 w 7"/>
                    <a:gd name="T21" fmla="*/ 0 h 20"/>
                    <a:gd name="T22" fmla="*/ 4 w 7"/>
                    <a:gd name="T23" fmla="*/ 0 h 20"/>
                    <a:gd name="T24" fmla="*/ 2 w 7"/>
                    <a:gd name="T25" fmla="*/ 1 h 20"/>
                    <a:gd name="T26" fmla="*/ 1 w 7"/>
                    <a:gd name="T27" fmla="*/ 4 h 20"/>
                    <a:gd name="T28" fmla="*/ 0 w 7"/>
                    <a:gd name="T29" fmla="*/ 7 h 20"/>
                    <a:gd name="T30" fmla="*/ 0 w 7"/>
                    <a:gd name="T31" fmla="*/ 11 h 20"/>
                    <a:gd name="T32" fmla="*/ 0 w 7"/>
                    <a:gd name="T33" fmla="*/ 11 h 20"/>
                    <a:gd name="T34" fmla="*/ 0 w 7"/>
                    <a:gd name="T35" fmla="*/ 15 h 20"/>
                    <a:gd name="T36" fmla="*/ 1 w 7"/>
                    <a:gd name="T37" fmla="*/ 18 h 20"/>
                    <a:gd name="T38" fmla="*/ 2 w 7"/>
                    <a:gd name="T39" fmla="*/ 20 h 20"/>
                    <a:gd name="T40" fmla="*/ 4 w 7"/>
                    <a:gd name="T41" fmla="*/ 20 h 2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"/>
                    <a:gd name="T64" fmla="*/ 0 h 20"/>
                    <a:gd name="T65" fmla="*/ 7 w 7"/>
                    <a:gd name="T66" fmla="*/ 20 h 2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" h="20">
                      <a:moveTo>
                        <a:pt x="4" y="20"/>
                      </a:moveTo>
                      <a:lnTo>
                        <a:pt x="4" y="20"/>
                      </a:lnTo>
                      <a:lnTo>
                        <a:pt x="5" y="19"/>
                      </a:lnTo>
                      <a:lnTo>
                        <a:pt x="6" y="16"/>
                      </a:lnTo>
                      <a:lnTo>
                        <a:pt x="7" y="13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8"/>
                      </a:lnTo>
                      <a:lnTo>
                        <a:pt x="2" y="20"/>
                      </a:lnTo>
                      <a:lnTo>
                        <a:pt x="4" y="2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59" name="Freeform 2095">
                  <a:extLst>
                    <a:ext uri="{FF2B5EF4-FFF2-40B4-BE49-F238E27FC236}">
                      <a16:creationId xmlns:a16="http://schemas.microsoft.com/office/drawing/2014/main" id="{1DF1312F-E465-442D-B47A-6C404EB788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" y="143"/>
                  <a:ext cx="10" cy="26"/>
                </a:xfrm>
                <a:custGeom>
                  <a:avLst/>
                  <a:gdLst>
                    <a:gd name="T0" fmla="*/ 5 w 10"/>
                    <a:gd name="T1" fmla="*/ 26 h 26"/>
                    <a:gd name="T2" fmla="*/ 6 w 10"/>
                    <a:gd name="T3" fmla="*/ 25 h 26"/>
                    <a:gd name="T4" fmla="*/ 7 w 10"/>
                    <a:gd name="T5" fmla="*/ 24 h 26"/>
                    <a:gd name="T6" fmla="*/ 8 w 10"/>
                    <a:gd name="T7" fmla="*/ 22 h 26"/>
                    <a:gd name="T8" fmla="*/ 8 w 10"/>
                    <a:gd name="T9" fmla="*/ 21 h 26"/>
                    <a:gd name="T10" fmla="*/ 9 w 10"/>
                    <a:gd name="T11" fmla="*/ 18 h 26"/>
                    <a:gd name="T12" fmla="*/ 9 w 10"/>
                    <a:gd name="T13" fmla="*/ 16 h 26"/>
                    <a:gd name="T14" fmla="*/ 10 w 10"/>
                    <a:gd name="T15" fmla="*/ 13 h 26"/>
                    <a:gd name="T16" fmla="*/ 10 w 10"/>
                    <a:gd name="T17" fmla="*/ 11 h 26"/>
                    <a:gd name="T18" fmla="*/ 10 w 10"/>
                    <a:gd name="T19" fmla="*/ 8 h 26"/>
                    <a:gd name="T20" fmla="*/ 9 w 10"/>
                    <a:gd name="T21" fmla="*/ 6 h 26"/>
                    <a:gd name="T22" fmla="*/ 9 w 10"/>
                    <a:gd name="T23" fmla="*/ 4 h 26"/>
                    <a:gd name="T24" fmla="*/ 8 w 10"/>
                    <a:gd name="T25" fmla="*/ 2 h 26"/>
                    <a:gd name="T26" fmla="*/ 8 w 10"/>
                    <a:gd name="T27" fmla="*/ 1 h 26"/>
                    <a:gd name="T28" fmla="*/ 7 w 10"/>
                    <a:gd name="T29" fmla="*/ 0 h 26"/>
                    <a:gd name="T30" fmla="*/ 6 w 10"/>
                    <a:gd name="T31" fmla="*/ 0 h 26"/>
                    <a:gd name="T32" fmla="*/ 5 w 10"/>
                    <a:gd name="T33" fmla="*/ 0 h 26"/>
                    <a:gd name="T34" fmla="*/ 4 w 10"/>
                    <a:gd name="T35" fmla="*/ 0 h 26"/>
                    <a:gd name="T36" fmla="*/ 3 w 10"/>
                    <a:gd name="T37" fmla="*/ 1 h 26"/>
                    <a:gd name="T38" fmla="*/ 2 w 10"/>
                    <a:gd name="T39" fmla="*/ 3 h 26"/>
                    <a:gd name="T40" fmla="*/ 2 w 10"/>
                    <a:gd name="T41" fmla="*/ 5 h 26"/>
                    <a:gd name="T42" fmla="*/ 1 w 10"/>
                    <a:gd name="T43" fmla="*/ 7 h 26"/>
                    <a:gd name="T44" fmla="*/ 0 w 10"/>
                    <a:gd name="T45" fmla="*/ 9 h 26"/>
                    <a:gd name="T46" fmla="*/ 0 w 10"/>
                    <a:gd name="T47" fmla="*/ 12 h 26"/>
                    <a:gd name="T48" fmla="*/ 0 w 10"/>
                    <a:gd name="T49" fmla="*/ 15 h 26"/>
                    <a:gd name="T50" fmla="*/ 0 w 10"/>
                    <a:gd name="T51" fmla="*/ 17 h 26"/>
                    <a:gd name="T52" fmla="*/ 0 w 10"/>
                    <a:gd name="T53" fmla="*/ 19 h 26"/>
                    <a:gd name="T54" fmla="*/ 1 w 10"/>
                    <a:gd name="T55" fmla="*/ 22 h 26"/>
                    <a:gd name="T56" fmla="*/ 2 w 10"/>
                    <a:gd name="T57" fmla="*/ 23 h 26"/>
                    <a:gd name="T58" fmla="*/ 2 w 10"/>
                    <a:gd name="T59" fmla="*/ 25 h 26"/>
                    <a:gd name="T60" fmla="*/ 3 w 10"/>
                    <a:gd name="T61" fmla="*/ 26 h 26"/>
                    <a:gd name="T62" fmla="*/ 4 w 10"/>
                    <a:gd name="T63" fmla="*/ 26 h 26"/>
                    <a:gd name="T64" fmla="*/ 5 w 10"/>
                    <a:gd name="T65" fmla="*/ 26 h 2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"/>
                    <a:gd name="T100" fmla="*/ 0 h 26"/>
                    <a:gd name="T101" fmla="*/ 10 w 10"/>
                    <a:gd name="T102" fmla="*/ 26 h 2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" h="26">
                      <a:moveTo>
                        <a:pt x="5" y="26"/>
                      </a:moveTo>
                      <a:lnTo>
                        <a:pt x="6" y="25"/>
                      </a:lnTo>
                      <a:lnTo>
                        <a:pt x="7" y="24"/>
                      </a:lnTo>
                      <a:lnTo>
                        <a:pt x="8" y="22"/>
                      </a:lnTo>
                      <a:lnTo>
                        <a:pt x="8" y="21"/>
                      </a:lnTo>
                      <a:lnTo>
                        <a:pt x="9" y="18"/>
                      </a:lnTo>
                      <a:lnTo>
                        <a:pt x="9" y="16"/>
                      </a:lnTo>
                      <a:lnTo>
                        <a:pt x="10" y="13"/>
                      </a:lnTo>
                      <a:lnTo>
                        <a:pt x="10" y="11"/>
                      </a:lnTo>
                      <a:lnTo>
                        <a:pt x="10" y="8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8" y="2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3" y="26"/>
                      </a:lnTo>
                      <a:lnTo>
                        <a:pt x="4" y="26"/>
                      </a:lnTo>
                      <a:lnTo>
                        <a:pt x="5" y="26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60" name="Freeform 2096">
                  <a:extLst>
                    <a:ext uri="{FF2B5EF4-FFF2-40B4-BE49-F238E27FC236}">
                      <a16:creationId xmlns:a16="http://schemas.microsoft.com/office/drawing/2014/main" id="{737C0CF1-2B57-41D2-942C-6AD292FD5D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" y="143"/>
                  <a:ext cx="10" cy="26"/>
                </a:xfrm>
                <a:custGeom>
                  <a:avLst/>
                  <a:gdLst>
                    <a:gd name="T0" fmla="*/ 5 w 10"/>
                    <a:gd name="T1" fmla="*/ 26 h 26"/>
                    <a:gd name="T2" fmla="*/ 5 w 10"/>
                    <a:gd name="T3" fmla="*/ 26 h 26"/>
                    <a:gd name="T4" fmla="*/ 6 w 10"/>
                    <a:gd name="T5" fmla="*/ 25 h 26"/>
                    <a:gd name="T6" fmla="*/ 7 w 10"/>
                    <a:gd name="T7" fmla="*/ 24 h 26"/>
                    <a:gd name="T8" fmla="*/ 8 w 10"/>
                    <a:gd name="T9" fmla="*/ 22 h 26"/>
                    <a:gd name="T10" fmla="*/ 8 w 10"/>
                    <a:gd name="T11" fmla="*/ 21 h 26"/>
                    <a:gd name="T12" fmla="*/ 9 w 10"/>
                    <a:gd name="T13" fmla="*/ 18 h 26"/>
                    <a:gd name="T14" fmla="*/ 9 w 10"/>
                    <a:gd name="T15" fmla="*/ 16 h 26"/>
                    <a:gd name="T16" fmla="*/ 10 w 10"/>
                    <a:gd name="T17" fmla="*/ 13 h 26"/>
                    <a:gd name="T18" fmla="*/ 10 w 10"/>
                    <a:gd name="T19" fmla="*/ 11 h 26"/>
                    <a:gd name="T20" fmla="*/ 10 w 10"/>
                    <a:gd name="T21" fmla="*/ 11 h 26"/>
                    <a:gd name="T22" fmla="*/ 10 w 10"/>
                    <a:gd name="T23" fmla="*/ 8 h 26"/>
                    <a:gd name="T24" fmla="*/ 9 w 10"/>
                    <a:gd name="T25" fmla="*/ 6 h 26"/>
                    <a:gd name="T26" fmla="*/ 9 w 10"/>
                    <a:gd name="T27" fmla="*/ 4 h 26"/>
                    <a:gd name="T28" fmla="*/ 8 w 10"/>
                    <a:gd name="T29" fmla="*/ 2 h 26"/>
                    <a:gd name="T30" fmla="*/ 8 w 10"/>
                    <a:gd name="T31" fmla="*/ 1 h 26"/>
                    <a:gd name="T32" fmla="*/ 7 w 10"/>
                    <a:gd name="T33" fmla="*/ 0 h 26"/>
                    <a:gd name="T34" fmla="*/ 6 w 10"/>
                    <a:gd name="T35" fmla="*/ 0 h 26"/>
                    <a:gd name="T36" fmla="*/ 5 w 10"/>
                    <a:gd name="T37" fmla="*/ 0 h 26"/>
                    <a:gd name="T38" fmla="*/ 5 w 10"/>
                    <a:gd name="T39" fmla="*/ 0 h 26"/>
                    <a:gd name="T40" fmla="*/ 4 w 10"/>
                    <a:gd name="T41" fmla="*/ 0 h 26"/>
                    <a:gd name="T42" fmla="*/ 3 w 10"/>
                    <a:gd name="T43" fmla="*/ 1 h 26"/>
                    <a:gd name="T44" fmla="*/ 2 w 10"/>
                    <a:gd name="T45" fmla="*/ 3 h 26"/>
                    <a:gd name="T46" fmla="*/ 2 w 10"/>
                    <a:gd name="T47" fmla="*/ 5 h 26"/>
                    <a:gd name="T48" fmla="*/ 1 w 10"/>
                    <a:gd name="T49" fmla="*/ 7 h 26"/>
                    <a:gd name="T50" fmla="*/ 0 w 10"/>
                    <a:gd name="T51" fmla="*/ 9 h 26"/>
                    <a:gd name="T52" fmla="*/ 0 w 10"/>
                    <a:gd name="T53" fmla="*/ 12 h 26"/>
                    <a:gd name="T54" fmla="*/ 0 w 10"/>
                    <a:gd name="T55" fmla="*/ 15 h 26"/>
                    <a:gd name="T56" fmla="*/ 0 w 10"/>
                    <a:gd name="T57" fmla="*/ 15 h 26"/>
                    <a:gd name="T58" fmla="*/ 0 w 10"/>
                    <a:gd name="T59" fmla="*/ 17 h 26"/>
                    <a:gd name="T60" fmla="*/ 0 w 10"/>
                    <a:gd name="T61" fmla="*/ 19 h 26"/>
                    <a:gd name="T62" fmla="*/ 1 w 10"/>
                    <a:gd name="T63" fmla="*/ 22 h 26"/>
                    <a:gd name="T64" fmla="*/ 2 w 10"/>
                    <a:gd name="T65" fmla="*/ 23 h 26"/>
                    <a:gd name="T66" fmla="*/ 2 w 10"/>
                    <a:gd name="T67" fmla="*/ 25 h 26"/>
                    <a:gd name="T68" fmla="*/ 3 w 10"/>
                    <a:gd name="T69" fmla="*/ 26 h 26"/>
                    <a:gd name="T70" fmla="*/ 4 w 10"/>
                    <a:gd name="T71" fmla="*/ 26 h 26"/>
                    <a:gd name="T72" fmla="*/ 5 w 10"/>
                    <a:gd name="T73" fmla="*/ 26 h 2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"/>
                    <a:gd name="T112" fmla="*/ 0 h 26"/>
                    <a:gd name="T113" fmla="*/ 10 w 10"/>
                    <a:gd name="T114" fmla="*/ 26 h 2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" h="26">
                      <a:moveTo>
                        <a:pt x="5" y="26"/>
                      </a:moveTo>
                      <a:lnTo>
                        <a:pt x="5" y="26"/>
                      </a:lnTo>
                      <a:lnTo>
                        <a:pt x="6" y="25"/>
                      </a:lnTo>
                      <a:lnTo>
                        <a:pt x="7" y="24"/>
                      </a:lnTo>
                      <a:lnTo>
                        <a:pt x="8" y="22"/>
                      </a:lnTo>
                      <a:lnTo>
                        <a:pt x="8" y="21"/>
                      </a:lnTo>
                      <a:lnTo>
                        <a:pt x="9" y="18"/>
                      </a:lnTo>
                      <a:lnTo>
                        <a:pt x="9" y="16"/>
                      </a:lnTo>
                      <a:lnTo>
                        <a:pt x="10" y="13"/>
                      </a:lnTo>
                      <a:lnTo>
                        <a:pt x="10" y="11"/>
                      </a:lnTo>
                      <a:lnTo>
                        <a:pt x="10" y="8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8" y="2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3" y="26"/>
                      </a:lnTo>
                      <a:lnTo>
                        <a:pt x="4" y="26"/>
                      </a:lnTo>
                      <a:lnTo>
                        <a:pt x="5" y="2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61" name="Freeform 2097">
                  <a:extLst>
                    <a:ext uri="{FF2B5EF4-FFF2-40B4-BE49-F238E27FC236}">
                      <a16:creationId xmlns:a16="http://schemas.microsoft.com/office/drawing/2014/main" id="{1AC10F46-CCB5-4E41-AF66-6B0BC7136D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7" y="144"/>
                  <a:ext cx="8" cy="24"/>
                </a:xfrm>
                <a:custGeom>
                  <a:avLst/>
                  <a:gdLst>
                    <a:gd name="T0" fmla="*/ 4 w 8"/>
                    <a:gd name="T1" fmla="*/ 24 h 24"/>
                    <a:gd name="T2" fmla="*/ 5 w 8"/>
                    <a:gd name="T3" fmla="*/ 23 h 24"/>
                    <a:gd name="T4" fmla="*/ 6 w 8"/>
                    <a:gd name="T5" fmla="*/ 22 h 24"/>
                    <a:gd name="T6" fmla="*/ 6 w 8"/>
                    <a:gd name="T7" fmla="*/ 21 h 24"/>
                    <a:gd name="T8" fmla="*/ 7 w 8"/>
                    <a:gd name="T9" fmla="*/ 19 h 24"/>
                    <a:gd name="T10" fmla="*/ 7 w 8"/>
                    <a:gd name="T11" fmla="*/ 17 h 24"/>
                    <a:gd name="T12" fmla="*/ 8 w 8"/>
                    <a:gd name="T13" fmla="*/ 15 h 24"/>
                    <a:gd name="T14" fmla="*/ 8 w 8"/>
                    <a:gd name="T15" fmla="*/ 13 h 24"/>
                    <a:gd name="T16" fmla="*/ 8 w 8"/>
                    <a:gd name="T17" fmla="*/ 10 h 24"/>
                    <a:gd name="T18" fmla="*/ 8 w 8"/>
                    <a:gd name="T19" fmla="*/ 8 h 24"/>
                    <a:gd name="T20" fmla="*/ 8 w 8"/>
                    <a:gd name="T21" fmla="*/ 6 h 24"/>
                    <a:gd name="T22" fmla="*/ 7 w 8"/>
                    <a:gd name="T23" fmla="*/ 4 h 24"/>
                    <a:gd name="T24" fmla="*/ 7 w 8"/>
                    <a:gd name="T25" fmla="*/ 2 h 24"/>
                    <a:gd name="T26" fmla="*/ 6 w 8"/>
                    <a:gd name="T27" fmla="*/ 1 h 24"/>
                    <a:gd name="T28" fmla="*/ 6 w 8"/>
                    <a:gd name="T29" fmla="*/ 0 h 24"/>
                    <a:gd name="T30" fmla="*/ 5 w 8"/>
                    <a:gd name="T31" fmla="*/ 0 h 24"/>
                    <a:gd name="T32" fmla="*/ 4 w 8"/>
                    <a:gd name="T33" fmla="*/ 0 h 24"/>
                    <a:gd name="T34" fmla="*/ 3 w 8"/>
                    <a:gd name="T35" fmla="*/ 0 h 24"/>
                    <a:gd name="T36" fmla="*/ 2 w 8"/>
                    <a:gd name="T37" fmla="*/ 1 h 24"/>
                    <a:gd name="T38" fmla="*/ 2 w 8"/>
                    <a:gd name="T39" fmla="*/ 3 h 24"/>
                    <a:gd name="T40" fmla="*/ 1 w 8"/>
                    <a:gd name="T41" fmla="*/ 4 h 24"/>
                    <a:gd name="T42" fmla="*/ 1 w 8"/>
                    <a:gd name="T43" fmla="*/ 6 h 24"/>
                    <a:gd name="T44" fmla="*/ 0 w 8"/>
                    <a:gd name="T45" fmla="*/ 9 h 24"/>
                    <a:gd name="T46" fmla="*/ 0 w 8"/>
                    <a:gd name="T47" fmla="*/ 11 h 24"/>
                    <a:gd name="T48" fmla="*/ 0 w 8"/>
                    <a:gd name="T49" fmla="*/ 13 h 24"/>
                    <a:gd name="T50" fmla="*/ 0 w 8"/>
                    <a:gd name="T51" fmla="*/ 16 h 24"/>
                    <a:gd name="T52" fmla="*/ 0 w 8"/>
                    <a:gd name="T53" fmla="*/ 18 h 24"/>
                    <a:gd name="T54" fmla="*/ 1 w 8"/>
                    <a:gd name="T55" fmla="*/ 20 h 24"/>
                    <a:gd name="T56" fmla="*/ 1 w 8"/>
                    <a:gd name="T57" fmla="*/ 21 h 24"/>
                    <a:gd name="T58" fmla="*/ 2 w 8"/>
                    <a:gd name="T59" fmla="*/ 23 h 24"/>
                    <a:gd name="T60" fmla="*/ 2 w 8"/>
                    <a:gd name="T61" fmla="*/ 23 h 24"/>
                    <a:gd name="T62" fmla="*/ 3 w 8"/>
                    <a:gd name="T63" fmla="*/ 24 h 24"/>
                    <a:gd name="T64" fmla="*/ 4 w 8"/>
                    <a:gd name="T65" fmla="*/ 24 h 2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8"/>
                    <a:gd name="T100" fmla="*/ 0 h 24"/>
                    <a:gd name="T101" fmla="*/ 8 w 8"/>
                    <a:gd name="T102" fmla="*/ 24 h 2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8" h="24">
                      <a:moveTo>
                        <a:pt x="4" y="24"/>
                      </a:moveTo>
                      <a:lnTo>
                        <a:pt x="5" y="23"/>
                      </a:lnTo>
                      <a:lnTo>
                        <a:pt x="6" y="22"/>
                      </a:lnTo>
                      <a:lnTo>
                        <a:pt x="6" y="21"/>
                      </a:lnTo>
                      <a:lnTo>
                        <a:pt x="7" y="19"/>
                      </a:lnTo>
                      <a:lnTo>
                        <a:pt x="7" y="17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1" y="20"/>
                      </a:lnTo>
                      <a:lnTo>
                        <a:pt x="1" y="21"/>
                      </a:lnTo>
                      <a:lnTo>
                        <a:pt x="2" y="23"/>
                      </a:lnTo>
                      <a:lnTo>
                        <a:pt x="3" y="24"/>
                      </a:lnTo>
                      <a:lnTo>
                        <a:pt x="4" y="24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62" name="Freeform 2098">
                  <a:extLst>
                    <a:ext uri="{FF2B5EF4-FFF2-40B4-BE49-F238E27FC236}">
                      <a16:creationId xmlns:a16="http://schemas.microsoft.com/office/drawing/2014/main" id="{19D93BB0-CD06-4BE6-8885-955BA51E98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" y="144"/>
                  <a:ext cx="8" cy="24"/>
                </a:xfrm>
                <a:custGeom>
                  <a:avLst/>
                  <a:gdLst>
                    <a:gd name="T0" fmla="*/ 4 w 8"/>
                    <a:gd name="T1" fmla="*/ 24 h 24"/>
                    <a:gd name="T2" fmla="*/ 4 w 8"/>
                    <a:gd name="T3" fmla="*/ 24 h 24"/>
                    <a:gd name="T4" fmla="*/ 5 w 8"/>
                    <a:gd name="T5" fmla="*/ 23 h 24"/>
                    <a:gd name="T6" fmla="*/ 6 w 8"/>
                    <a:gd name="T7" fmla="*/ 22 h 24"/>
                    <a:gd name="T8" fmla="*/ 6 w 8"/>
                    <a:gd name="T9" fmla="*/ 21 h 24"/>
                    <a:gd name="T10" fmla="*/ 7 w 8"/>
                    <a:gd name="T11" fmla="*/ 19 h 24"/>
                    <a:gd name="T12" fmla="*/ 7 w 8"/>
                    <a:gd name="T13" fmla="*/ 17 h 24"/>
                    <a:gd name="T14" fmla="*/ 8 w 8"/>
                    <a:gd name="T15" fmla="*/ 15 h 24"/>
                    <a:gd name="T16" fmla="*/ 8 w 8"/>
                    <a:gd name="T17" fmla="*/ 13 h 24"/>
                    <a:gd name="T18" fmla="*/ 8 w 8"/>
                    <a:gd name="T19" fmla="*/ 10 h 24"/>
                    <a:gd name="T20" fmla="*/ 8 w 8"/>
                    <a:gd name="T21" fmla="*/ 10 h 24"/>
                    <a:gd name="T22" fmla="*/ 8 w 8"/>
                    <a:gd name="T23" fmla="*/ 8 h 24"/>
                    <a:gd name="T24" fmla="*/ 8 w 8"/>
                    <a:gd name="T25" fmla="*/ 6 h 24"/>
                    <a:gd name="T26" fmla="*/ 7 w 8"/>
                    <a:gd name="T27" fmla="*/ 4 h 24"/>
                    <a:gd name="T28" fmla="*/ 7 w 8"/>
                    <a:gd name="T29" fmla="*/ 2 h 24"/>
                    <a:gd name="T30" fmla="*/ 6 w 8"/>
                    <a:gd name="T31" fmla="*/ 1 h 24"/>
                    <a:gd name="T32" fmla="*/ 6 w 8"/>
                    <a:gd name="T33" fmla="*/ 0 h 24"/>
                    <a:gd name="T34" fmla="*/ 5 w 8"/>
                    <a:gd name="T35" fmla="*/ 0 h 24"/>
                    <a:gd name="T36" fmla="*/ 4 w 8"/>
                    <a:gd name="T37" fmla="*/ 0 h 24"/>
                    <a:gd name="T38" fmla="*/ 4 w 8"/>
                    <a:gd name="T39" fmla="*/ 0 h 24"/>
                    <a:gd name="T40" fmla="*/ 3 w 8"/>
                    <a:gd name="T41" fmla="*/ 0 h 24"/>
                    <a:gd name="T42" fmla="*/ 2 w 8"/>
                    <a:gd name="T43" fmla="*/ 1 h 24"/>
                    <a:gd name="T44" fmla="*/ 2 w 8"/>
                    <a:gd name="T45" fmla="*/ 3 h 24"/>
                    <a:gd name="T46" fmla="*/ 1 w 8"/>
                    <a:gd name="T47" fmla="*/ 4 h 24"/>
                    <a:gd name="T48" fmla="*/ 1 w 8"/>
                    <a:gd name="T49" fmla="*/ 6 h 24"/>
                    <a:gd name="T50" fmla="*/ 0 w 8"/>
                    <a:gd name="T51" fmla="*/ 9 h 24"/>
                    <a:gd name="T52" fmla="*/ 0 w 8"/>
                    <a:gd name="T53" fmla="*/ 11 h 24"/>
                    <a:gd name="T54" fmla="*/ 0 w 8"/>
                    <a:gd name="T55" fmla="*/ 13 h 24"/>
                    <a:gd name="T56" fmla="*/ 0 w 8"/>
                    <a:gd name="T57" fmla="*/ 13 h 24"/>
                    <a:gd name="T58" fmla="*/ 0 w 8"/>
                    <a:gd name="T59" fmla="*/ 16 h 24"/>
                    <a:gd name="T60" fmla="*/ 0 w 8"/>
                    <a:gd name="T61" fmla="*/ 18 h 24"/>
                    <a:gd name="T62" fmla="*/ 1 w 8"/>
                    <a:gd name="T63" fmla="*/ 20 h 24"/>
                    <a:gd name="T64" fmla="*/ 1 w 8"/>
                    <a:gd name="T65" fmla="*/ 21 h 24"/>
                    <a:gd name="T66" fmla="*/ 2 w 8"/>
                    <a:gd name="T67" fmla="*/ 23 h 24"/>
                    <a:gd name="T68" fmla="*/ 2 w 8"/>
                    <a:gd name="T69" fmla="*/ 23 h 24"/>
                    <a:gd name="T70" fmla="*/ 3 w 8"/>
                    <a:gd name="T71" fmla="*/ 24 h 24"/>
                    <a:gd name="T72" fmla="*/ 4 w 8"/>
                    <a:gd name="T73" fmla="*/ 24 h 2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8"/>
                    <a:gd name="T112" fmla="*/ 0 h 24"/>
                    <a:gd name="T113" fmla="*/ 8 w 8"/>
                    <a:gd name="T114" fmla="*/ 24 h 2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8" h="24"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5" y="23"/>
                      </a:lnTo>
                      <a:lnTo>
                        <a:pt x="6" y="22"/>
                      </a:lnTo>
                      <a:lnTo>
                        <a:pt x="6" y="21"/>
                      </a:lnTo>
                      <a:lnTo>
                        <a:pt x="7" y="19"/>
                      </a:lnTo>
                      <a:lnTo>
                        <a:pt x="7" y="17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1" y="20"/>
                      </a:lnTo>
                      <a:lnTo>
                        <a:pt x="1" y="21"/>
                      </a:lnTo>
                      <a:lnTo>
                        <a:pt x="2" y="23"/>
                      </a:lnTo>
                      <a:lnTo>
                        <a:pt x="3" y="24"/>
                      </a:lnTo>
                      <a:lnTo>
                        <a:pt x="4" y="2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63" name="Freeform 2099">
                  <a:extLst>
                    <a:ext uri="{FF2B5EF4-FFF2-40B4-BE49-F238E27FC236}">
                      <a16:creationId xmlns:a16="http://schemas.microsoft.com/office/drawing/2014/main" id="{48BAE9C8-34D9-4773-94BE-467CF0CD5F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7" y="145"/>
                  <a:ext cx="15" cy="22"/>
                </a:xfrm>
                <a:custGeom>
                  <a:avLst/>
                  <a:gdLst>
                    <a:gd name="T0" fmla="*/ 12 w 15"/>
                    <a:gd name="T1" fmla="*/ 2 h 22"/>
                    <a:gd name="T2" fmla="*/ 5 w 15"/>
                    <a:gd name="T3" fmla="*/ 1 h 22"/>
                    <a:gd name="T4" fmla="*/ 5 w 15"/>
                    <a:gd name="T5" fmla="*/ 0 h 22"/>
                    <a:gd name="T6" fmla="*/ 5 w 15"/>
                    <a:gd name="T7" fmla="*/ 0 h 22"/>
                    <a:gd name="T8" fmla="*/ 4 w 15"/>
                    <a:gd name="T9" fmla="*/ 0 h 22"/>
                    <a:gd name="T10" fmla="*/ 4 w 15"/>
                    <a:gd name="T11" fmla="*/ 0 h 22"/>
                    <a:gd name="T12" fmla="*/ 2 w 15"/>
                    <a:gd name="T13" fmla="*/ 2 h 22"/>
                    <a:gd name="T14" fmla="*/ 1 w 15"/>
                    <a:gd name="T15" fmla="*/ 4 h 22"/>
                    <a:gd name="T16" fmla="*/ 1 w 15"/>
                    <a:gd name="T17" fmla="*/ 8 h 22"/>
                    <a:gd name="T18" fmla="*/ 0 w 15"/>
                    <a:gd name="T19" fmla="*/ 12 h 22"/>
                    <a:gd name="T20" fmla="*/ 1 w 15"/>
                    <a:gd name="T21" fmla="*/ 16 h 22"/>
                    <a:gd name="T22" fmla="*/ 1 w 15"/>
                    <a:gd name="T23" fmla="*/ 19 h 22"/>
                    <a:gd name="T24" fmla="*/ 2 w 15"/>
                    <a:gd name="T25" fmla="*/ 21 h 22"/>
                    <a:gd name="T26" fmla="*/ 4 w 15"/>
                    <a:gd name="T27" fmla="*/ 21 h 22"/>
                    <a:gd name="T28" fmla="*/ 10 w 15"/>
                    <a:gd name="T29" fmla="*/ 22 h 22"/>
                    <a:gd name="T30" fmla="*/ 10 w 15"/>
                    <a:gd name="T31" fmla="*/ 22 h 22"/>
                    <a:gd name="T32" fmla="*/ 11 w 15"/>
                    <a:gd name="T33" fmla="*/ 22 h 22"/>
                    <a:gd name="T34" fmla="*/ 11 w 15"/>
                    <a:gd name="T35" fmla="*/ 22 h 22"/>
                    <a:gd name="T36" fmla="*/ 11 w 15"/>
                    <a:gd name="T37" fmla="*/ 22 h 22"/>
                    <a:gd name="T38" fmla="*/ 13 w 15"/>
                    <a:gd name="T39" fmla="*/ 21 h 22"/>
                    <a:gd name="T40" fmla="*/ 14 w 15"/>
                    <a:gd name="T41" fmla="*/ 18 h 22"/>
                    <a:gd name="T42" fmla="*/ 15 w 15"/>
                    <a:gd name="T43" fmla="*/ 15 h 22"/>
                    <a:gd name="T44" fmla="*/ 15 w 15"/>
                    <a:gd name="T45" fmla="*/ 11 h 22"/>
                    <a:gd name="T46" fmla="*/ 15 w 15"/>
                    <a:gd name="T47" fmla="*/ 7 h 22"/>
                    <a:gd name="T48" fmla="*/ 14 w 15"/>
                    <a:gd name="T49" fmla="*/ 4 h 22"/>
                    <a:gd name="T50" fmla="*/ 13 w 15"/>
                    <a:gd name="T51" fmla="*/ 2 h 22"/>
                    <a:gd name="T52" fmla="*/ 12 w 15"/>
                    <a:gd name="T53" fmla="*/ 2 h 2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5"/>
                    <a:gd name="T82" fmla="*/ 0 h 22"/>
                    <a:gd name="T83" fmla="*/ 15 w 15"/>
                    <a:gd name="T84" fmla="*/ 22 h 2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5" h="22">
                      <a:moveTo>
                        <a:pt x="12" y="2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1" y="4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1" y="16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4" y="21"/>
                      </a:lnTo>
                      <a:lnTo>
                        <a:pt x="10" y="22"/>
                      </a:lnTo>
                      <a:lnTo>
                        <a:pt x="11" y="22"/>
                      </a:lnTo>
                      <a:lnTo>
                        <a:pt x="13" y="21"/>
                      </a:lnTo>
                      <a:lnTo>
                        <a:pt x="14" y="18"/>
                      </a:lnTo>
                      <a:lnTo>
                        <a:pt x="15" y="15"/>
                      </a:lnTo>
                      <a:lnTo>
                        <a:pt x="15" y="11"/>
                      </a:lnTo>
                      <a:lnTo>
                        <a:pt x="15" y="7"/>
                      </a:lnTo>
                      <a:lnTo>
                        <a:pt x="14" y="4"/>
                      </a:lnTo>
                      <a:lnTo>
                        <a:pt x="13" y="2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64" name="Freeform 2100">
                  <a:extLst>
                    <a:ext uri="{FF2B5EF4-FFF2-40B4-BE49-F238E27FC236}">
                      <a16:creationId xmlns:a16="http://schemas.microsoft.com/office/drawing/2014/main" id="{9C8AE88F-11D7-439B-A0A8-FCEF9D08AC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3" y="144"/>
                  <a:ext cx="10" cy="26"/>
                </a:xfrm>
                <a:custGeom>
                  <a:avLst/>
                  <a:gdLst>
                    <a:gd name="T0" fmla="*/ 5 w 10"/>
                    <a:gd name="T1" fmla="*/ 26 h 26"/>
                    <a:gd name="T2" fmla="*/ 6 w 10"/>
                    <a:gd name="T3" fmla="*/ 25 h 26"/>
                    <a:gd name="T4" fmla="*/ 7 w 10"/>
                    <a:gd name="T5" fmla="*/ 24 h 26"/>
                    <a:gd name="T6" fmla="*/ 8 w 10"/>
                    <a:gd name="T7" fmla="*/ 22 h 26"/>
                    <a:gd name="T8" fmla="*/ 9 w 10"/>
                    <a:gd name="T9" fmla="*/ 21 h 26"/>
                    <a:gd name="T10" fmla="*/ 9 w 10"/>
                    <a:gd name="T11" fmla="*/ 18 h 26"/>
                    <a:gd name="T12" fmla="*/ 10 w 10"/>
                    <a:gd name="T13" fmla="*/ 16 h 26"/>
                    <a:gd name="T14" fmla="*/ 10 w 10"/>
                    <a:gd name="T15" fmla="*/ 14 h 26"/>
                    <a:gd name="T16" fmla="*/ 10 w 10"/>
                    <a:gd name="T17" fmla="*/ 11 h 26"/>
                    <a:gd name="T18" fmla="*/ 10 w 10"/>
                    <a:gd name="T19" fmla="*/ 8 h 26"/>
                    <a:gd name="T20" fmla="*/ 10 w 10"/>
                    <a:gd name="T21" fmla="*/ 6 h 26"/>
                    <a:gd name="T22" fmla="*/ 9 w 10"/>
                    <a:gd name="T23" fmla="*/ 4 h 26"/>
                    <a:gd name="T24" fmla="*/ 9 w 10"/>
                    <a:gd name="T25" fmla="*/ 2 h 26"/>
                    <a:gd name="T26" fmla="*/ 8 w 10"/>
                    <a:gd name="T27" fmla="*/ 1 h 26"/>
                    <a:gd name="T28" fmla="*/ 7 w 10"/>
                    <a:gd name="T29" fmla="*/ 0 h 26"/>
                    <a:gd name="T30" fmla="*/ 6 w 10"/>
                    <a:gd name="T31" fmla="*/ 0 h 26"/>
                    <a:gd name="T32" fmla="*/ 5 w 10"/>
                    <a:gd name="T33" fmla="*/ 0 h 26"/>
                    <a:gd name="T34" fmla="*/ 4 w 10"/>
                    <a:gd name="T35" fmla="*/ 0 h 26"/>
                    <a:gd name="T36" fmla="*/ 3 w 10"/>
                    <a:gd name="T37" fmla="*/ 1 h 26"/>
                    <a:gd name="T38" fmla="*/ 3 w 10"/>
                    <a:gd name="T39" fmla="*/ 3 h 26"/>
                    <a:gd name="T40" fmla="*/ 2 w 10"/>
                    <a:gd name="T41" fmla="*/ 5 h 26"/>
                    <a:gd name="T42" fmla="*/ 1 w 10"/>
                    <a:gd name="T43" fmla="*/ 7 h 26"/>
                    <a:gd name="T44" fmla="*/ 1 w 10"/>
                    <a:gd name="T45" fmla="*/ 10 h 26"/>
                    <a:gd name="T46" fmla="*/ 1 w 10"/>
                    <a:gd name="T47" fmla="*/ 12 h 26"/>
                    <a:gd name="T48" fmla="*/ 0 w 10"/>
                    <a:gd name="T49" fmla="*/ 15 h 26"/>
                    <a:gd name="T50" fmla="*/ 1 w 10"/>
                    <a:gd name="T51" fmla="*/ 17 h 26"/>
                    <a:gd name="T52" fmla="*/ 1 w 10"/>
                    <a:gd name="T53" fmla="*/ 20 h 26"/>
                    <a:gd name="T54" fmla="*/ 1 w 10"/>
                    <a:gd name="T55" fmla="*/ 22 h 26"/>
                    <a:gd name="T56" fmla="*/ 2 w 10"/>
                    <a:gd name="T57" fmla="*/ 23 h 26"/>
                    <a:gd name="T58" fmla="*/ 3 w 10"/>
                    <a:gd name="T59" fmla="*/ 25 h 26"/>
                    <a:gd name="T60" fmla="*/ 3 w 10"/>
                    <a:gd name="T61" fmla="*/ 26 h 26"/>
                    <a:gd name="T62" fmla="*/ 4 w 10"/>
                    <a:gd name="T63" fmla="*/ 26 h 26"/>
                    <a:gd name="T64" fmla="*/ 5 w 10"/>
                    <a:gd name="T65" fmla="*/ 26 h 2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"/>
                    <a:gd name="T100" fmla="*/ 0 h 26"/>
                    <a:gd name="T101" fmla="*/ 10 w 10"/>
                    <a:gd name="T102" fmla="*/ 26 h 2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" h="26">
                      <a:moveTo>
                        <a:pt x="5" y="26"/>
                      </a:moveTo>
                      <a:lnTo>
                        <a:pt x="6" y="25"/>
                      </a:lnTo>
                      <a:lnTo>
                        <a:pt x="7" y="24"/>
                      </a:lnTo>
                      <a:lnTo>
                        <a:pt x="8" y="22"/>
                      </a:lnTo>
                      <a:lnTo>
                        <a:pt x="9" y="21"/>
                      </a:lnTo>
                      <a:lnTo>
                        <a:pt x="9" y="18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0" y="11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9" y="4"/>
                      </a:lnTo>
                      <a:lnTo>
                        <a:pt x="9" y="2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7"/>
                      </a:lnTo>
                      <a:lnTo>
                        <a:pt x="1" y="20"/>
                      </a:lnTo>
                      <a:lnTo>
                        <a:pt x="1" y="22"/>
                      </a:lnTo>
                      <a:lnTo>
                        <a:pt x="2" y="23"/>
                      </a:lnTo>
                      <a:lnTo>
                        <a:pt x="3" y="25"/>
                      </a:lnTo>
                      <a:lnTo>
                        <a:pt x="3" y="26"/>
                      </a:lnTo>
                      <a:lnTo>
                        <a:pt x="4" y="26"/>
                      </a:lnTo>
                      <a:lnTo>
                        <a:pt x="5" y="26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65" name="Freeform 2101">
                  <a:extLst>
                    <a:ext uri="{FF2B5EF4-FFF2-40B4-BE49-F238E27FC236}">
                      <a16:creationId xmlns:a16="http://schemas.microsoft.com/office/drawing/2014/main" id="{45FBDB7D-ADAA-492A-B724-DD2C1F2B99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" y="144"/>
                  <a:ext cx="10" cy="26"/>
                </a:xfrm>
                <a:custGeom>
                  <a:avLst/>
                  <a:gdLst>
                    <a:gd name="T0" fmla="*/ 5 w 10"/>
                    <a:gd name="T1" fmla="*/ 26 h 26"/>
                    <a:gd name="T2" fmla="*/ 5 w 10"/>
                    <a:gd name="T3" fmla="*/ 26 h 26"/>
                    <a:gd name="T4" fmla="*/ 6 w 10"/>
                    <a:gd name="T5" fmla="*/ 25 h 26"/>
                    <a:gd name="T6" fmla="*/ 7 w 10"/>
                    <a:gd name="T7" fmla="*/ 24 h 26"/>
                    <a:gd name="T8" fmla="*/ 8 w 10"/>
                    <a:gd name="T9" fmla="*/ 22 h 26"/>
                    <a:gd name="T10" fmla="*/ 9 w 10"/>
                    <a:gd name="T11" fmla="*/ 21 h 26"/>
                    <a:gd name="T12" fmla="*/ 9 w 10"/>
                    <a:gd name="T13" fmla="*/ 18 h 26"/>
                    <a:gd name="T14" fmla="*/ 10 w 10"/>
                    <a:gd name="T15" fmla="*/ 16 h 26"/>
                    <a:gd name="T16" fmla="*/ 10 w 10"/>
                    <a:gd name="T17" fmla="*/ 14 h 26"/>
                    <a:gd name="T18" fmla="*/ 10 w 10"/>
                    <a:gd name="T19" fmla="*/ 11 h 26"/>
                    <a:gd name="T20" fmla="*/ 10 w 10"/>
                    <a:gd name="T21" fmla="*/ 11 h 26"/>
                    <a:gd name="T22" fmla="*/ 10 w 10"/>
                    <a:gd name="T23" fmla="*/ 8 h 26"/>
                    <a:gd name="T24" fmla="*/ 10 w 10"/>
                    <a:gd name="T25" fmla="*/ 6 h 26"/>
                    <a:gd name="T26" fmla="*/ 9 w 10"/>
                    <a:gd name="T27" fmla="*/ 4 h 26"/>
                    <a:gd name="T28" fmla="*/ 9 w 10"/>
                    <a:gd name="T29" fmla="*/ 2 h 26"/>
                    <a:gd name="T30" fmla="*/ 8 w 10"/>
                    <a:gd name="T31" fmla="*/ 1 h 26"/>
                    <a:gd name="T32" fmla="*/ 7 w 10"/>
                    <a:gd name="T33" fmla="*/ 0 h 26"/>
                    <a:gd name="T34" fmla="*/ 6 w 10"/>
                    <a:gd name="T35" fmla="*/ 0 h 26"/>
                    <a:gd name="T36" fmla="*/ 5 w 10"/>
                    <a:gd name="T37" fmla="*/ 0 h 26"/>
                    <a:gd name="T38" fmla="*/ 5 w 10"/>
                    <a:gd name="T39" fmla="*/ 0 h 26"/>
                    <a:gd name="T40" fmla="*/ 4 w 10"/>
                    <a:gd name="T41" fmla="*/ 0 h 26"/>
                    <a:gd name="T42" fmla="*/ 3 w 10"/>
                    <a:gd name="T43" fmla="*/ 1 h 26"/>
                    <a:gd name="T44" fmla="*/ 3 w 10"/>
                    <a:gd name="T45" fmla="*/ 3 h 26"/>
                    <a:gd name="T46" fmla="*/ 2 w 10"/>
                    <a:gd name="T47" fmla="*/ 5 h 26"/>
                    <a:gd name="T48" fmla="*/ 1 w 10"/>
                    <a:gd name="T49" fmla="*/ 7 h 26"/>
                    <a:gd name="T50" fmla="*/ 1 w 10"/>
                    <a:gd name="T51" fmla="*/ 10 h 26"/>
                    <a:gd name="T52" fmla="*/ 1 w 10"/>
                    <a:gd name="T53" fmla="*/ 12 h 26"/>
                    <a:gd name="T54" fmla="*/ 0 w 10"/>
                    <a:gd name="T55" fmla="*/ 15 h 26"/>
                    <a:gd name="T56" fmla="*/ 0 w 10"/>
                    <a:gd name="T57" fmla="*/ 15 h 26"/>
                    <a:gd name="T58" fmla="*/ 1 w 10"/>
                    <a:gd name="T59" fmla="*/ 17 h 26"/>
                    <a:gd name="T60" fmla="*/ 1 w 10"/>
                    <a:gd name="T61" fmla="*/ 20 h 26"/>
                    <a:gd name="T62" fmla="*/ 1 w 10"/>
                    <a:gd name="T63" fmla="*/ 22 h 26"/>
                    <a:gd name="T64" fmla="*/ 2 w 10"/>
                    <a:gd name="T65" fmla="*/ 23 h 26"/>
                    <a:gd name="T66" fmla="*/ 3 w 10"/>
                    <a:gd name="T67" fmla="*/ 25 h 26"/>
                    <a:gd name="T68" fmla="*/ 3 w 10"/>
                    <a:gd name="T69" fmla="*/ 26 h 26"/>
                    <a:gd name="T70" fmla="*/ 4 w 10"/>
                    <a:gd name="T71" fmla="*/ 26 h 26"/>
                    <a:gd name="T72" fmla="*/ 5 w 10"/>
                    <a:gd name="T73" fmla="*/ 26 h 2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"/>
                    <a:gd name="T112" fmla="*/ 0 h 26"/>
                    <a:gd name="T113" fmla="*/ 10 w 10"/>
                    <a:gd name="T114" fmla="*/ 26 h 2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" h="26">
                      <a:moveTo>
                        <a:pt x="5" y="26"/>
                      </a:moveTo>
                      <a:lnTo>
                        <a:pt x="5" y="26"/>
                      </a:lnTo>
                      <a:lnTo>
                        <a:pt x="6" y="25"/>
                      </a:lnTo>
                      <a:lnTo>
                        <a:pt x="7" y="24"/>
                      </a:lnTo>
                      <a:lnTo>
                        <a:pt x="8" y="22"/>
                      </a:lnTo>
                      <a:lnTo>
                        <a:pt x="9" y="21"/>
                      </a:lnTo>
                      <a:lnTo>
                        <a:pt x="9" y="18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0" y="11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9" y="4"/>
                      </a:lnTo>
                      <a:lnTo>
                        <a:pt x="9" y="2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7"/>
                      </a:lnTo>
                      <a:lnTo>
                        <a:pt x="1" y="20"/>
                      </a:lnTo>
                      <a:lnTo>
                        <a:pt x="1" y="22"/>
                      </a:lnTo>
                      <a:lnTo>
                        <a:pt x="2" y="23"/>
                      </a:lnTo>
                      <a:lnTo>
                        <a:pt x="3" y="25"/>
                      </a:lnTo>
                      <a:lnTo>
                        <a:pt x="3" y="26"/>
                      </a:lnTo>
                      <a:lnTo>
                        <a:pt x="4" y="26"/>
                      </a:lnTo>
                      <a:lnTo>
                        <a:pt x="5" y="2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66" name="Freeform 2102">
                  <a:extLst>
                    <a:ext uri="{FF2B5EF4-FFF2-40B4-BE49-F238E27FC236}">
                      <a16:creationId xmlns:a16="http://schemas.microsoft.com/office/drawing/2014/main" id="{779562F9-4E64-4443-B084-3DAD642CF2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4" y="145"/>
                  <a:ext cx="8" cy="24"/>
                </a:xfrm>
                <a:custGeom>
                  <a:avLst/>
                  <a:gdLst>
                    <a:gd name="T0" fmla="*/ 4 w 8"/>
                    <a:gd name="T1" fmla="*/ 24 h 24"/>
                    <a:gd name="T2" fmla="*/ 5 w 8"/>
                    <a:gd name="T3" fmla="*/ 23 h 24"/>
                    <a:gd name="T4" fmla="*/ 6 w 8"/>
                    <a:gd name="T5" fmla="*/ 22 h 24"/>
                    <a:gd name="T6" fmla="*/ 7 w 8"/>
                    <a:gd name="T7" fmla="*/ 21 h 24"/>
                    <a:gd name="T8" fmla="*/ 7 w 8"/>
                    <a:gd name="T9" fmla="*/ 19 h 24"/>
                    <a:gd name="T10" fmla="*/ 8 w 8"/>
                    <a:gd name="T11" fmla="*/ 17 h 24"/>
                    <a:gd name="T12" fmla="*/ 8 w 8"/>
                    <a:gd name="T13" fmla="*/ 15 h 24"/>
                    <a:gd name="T14" fmla="*/ 8 w 8"/>
                    <a:gd name="T15" fmla="*/ 13 h 24"/>
                    <a:gd name="T16" fmla="*/ 8 w 8"/>
                    <a:gd name="T17" fmla="*/ 10 h 24"/>
                    <a:gd name="T18" fmla="*/ 8 w 8"/>
                    <a:gd name="T19" fmla="*/ 8 h 24"/>
                    <a:gd name="T20" fmla="*/ 8 w 8"/>
                    <a:gd name="T21" fmla="*/ 6 h 24"/>
                    <a:gd name="T22" fmla="*/ 8 w 8"/>
                    <a:gd name="T23" fmla="*/ 4 h 24"/>
                    <a:gd name="T24" fmla="*/ 7 w 8"/>
                    <a:gd name="T25" fmla="*/ 2 h 24"/>
                    <a:gd name="T26" fmla="*/ 7 w 8"/>
                    <a:gd name="T27" fmla="*/ 1 h 24"/>
                    <a:gd name="T28" fmla="*/ 6 w 8"/>
                    <a:gd name="T29" fmla="*/ 0 h 24"/>
                    <a:gd name="T30" fmla="*/ 5 w 8"/>
                    <a:gd name="T31" fmla="*/ 0 h 24"/>
                    <a:gd name="T32" fmla="*/ 4 w 8"/>
                    <a:gd name="T33" fmla="*/ 0 h 24"/>
                    <a:gd name="T34" fmla="*/ 3 w 8"/>
                    <a:gd name="T35" fmla="*/ 0 h 24"/>
                    <a:gd name="T36" fmla="*/ 3 w 8"/>
                    <a:gd name="T37" fmla="*/ 1 h 24"/>
                    <a:gd name="T38" fmla="*/ 2 w 8"/>
                    <a:gd name="T39" fmla="*/ 3 h 24"/>
                    <a:gd name="T40" fmla="*/ 1 w 8"/>
                    <a:gd name="T41" fmla="*/ 4 h 24"/>
                    <a:gd name="T42" fmla="*/ 1 w 8"/>
                    <a:gd name="T43" fmla="*/ 6 h 24"/>
                    <a:gd name="T44" fmla="*/ 0 w 8"/>
                    <a:gd name="T45" fmla="*/ 9 h 24"/>
                    <a:gd name="T46" fmla="*/ 0 w 8"/>
                    <a:gd name="T47" fmla="*/ 11 h 24"/>
                    <a:gd name="T48" fmla="*/ 0 w 8"/>
                    <a:gd name="T49" fmla="*/ 13 h 24"/>
                    <a:gd name="T50" fmla="*/ 0 w 8"/>
                    <a:gd name="T51" fmla="*/ 16 h 24"/>
                    <a:gd name="T52" fmla="*/ 0 w 8"/>
                    <a:gd name="T53" fmla="*/ 18 h 24"/>
                    <a:gd name="T54" fmla="*/ 1 w 8"/>
                    <a:gd name="T55" fmla="*/ 20 h 24"/>
                    <a:gd name="T56" fmla="*/ 1 w 8"/>
                    <a:gd name="T57" fmla="*/ 21 h 24"/>
                    <a:gd name="T58" fmla="*/ 2 w 8"/>
                    <a:gd name="T59" fmla="*/ 23 h 24"/>
                    <a:gd name="T60" fmla="*/ 3 w 8"/>
                    <a:gd name="T61" fmla="*/ 23 h 24"/>
                    <a:gd name="T62" fmla="*/ 3 w 8"/>
                    <a:gd name="T63" fmla="*/ 24 h 24"/>
                    <a:gd name="T64" fmla="*/ 4 w 8"/>
                    <a:gd name="T65" fmla="*/ 24 h 2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8"/>
                    <a:gd name="T100" fmla="*/ 0 h 24"/>
                    <a:gd name="T101" fmla="*/ 8 w 8"/>
                    <a:gd name="T102" fmla="*/ 24 h 2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8" h="24">
                      <a:moveTo>
                        <a:pt x="4" y="24"/>
                      </a:moveTo>
                      <a:lnTo>
                        <a:pt x="5" y="23"/>
                      </a:lnTo>
                      <a:lnTo>
                        <a:pt x="6" y="22"/>
                      </a:lnTo>
                      <a:lnTo>
                        <a:pt x="7" y="21"/>
                      </a:lnTo>
                      <a:lnTo>
                        <a:pt x="7" y="19"/>
                      </a:lnTo>
                      <a:lnTo>
                        <a:pt x="8" y="17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3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1" y="20"/>
                      </a:lnTo>
                      <a:lnTo>
                        <a:pt x="1" y="21"/>
                      </a:lnTo>
                      <a:lnTo>
                        <a:pt x="2" y="23"/>
                      </a:lnTo>
                      <a:lnTo>
                        <a:pt x="3" y="23"/>
                      </a:lnTo>
                      <a:lnTo>
                        <a:pt x="3" y="24"/>
                      </a:lnTo>
                      <a:lnTo>
                        <a:pt x="4" y="24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67" name="Freeform 2103">
                  <a:extLst>
                    <a:ext uri="{FF2B5EF4-FFF2-40B4-BE49-F238E27FC236}">
                      <a16:creationId xmlns:a16="http://schemas.microsoft.com/office/drawing/2014/main" id="{B64AEDD5-3514-4783-B782-548B6B0385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" y="145"/>
                  <a:ext cx="8" cy="24"/>
                </a:xfrm>
                <a:custGeom>
                  <a:avLst/>
                  <a:gdLst>
                    <a:gd name="T0" fmla="*/ 4 w 8"/>
                    <a:gd name="T1" fmla="*/ 24 h 24"/>
                    <a:gd name="T2" fmla="*/ 4 w 8"/>
                    <a:gd name="T3" fmla="*/ 24 h 24"/>
                    <a:gd name="T4" fmla="*/ 5 w 8"/>
                    <a:gd name="T5" fmla="*/ 23 h 24"/>
                    <a:gd name="T6" fmla="*/ 6 w 8"/>
                    <a:gd name="T7" fmla="*/ 22 h 24"/>
                    <a:gd name="T8" fmla="*/ 7 w 8"/>
                    <a:gd name="T9" fmla="*/ 21 h 24"/>
                    <a:gd name="T10" fmla="*/ 7 w 8"/>
                    <a:gd name="T11" fmla="*/ 19 h 24"/>
                    <a:gd name="T12" fmla="*/ 8 w 8"/>
                    <a:gd name="T13" fmla="*/ 17 h 24"/>
                    <a:gd name="T14" fmla="*/ 8 w 8"/>
                    <a:gd name="T15" fmla="*/ 15 h 24"/>
                    <a:gd name="T16" fmla="*/ 8 w 8"/>
                    <a:gd name="T17" fmla="*/ 13 h 24"/>
                    <a:gd name="T18" fmla="*/ 8 w 8"/>
                    <a:gd name="T19" fmla="*/ 10 h 24"/>
                    <a:gd name="T20" fmla="*/ 8 w 8"/>
                    <a:gd name="T21" fmla="*/ 10 h 24"/>
                    <a:gd name="T22" fmla="*/ 8 w 8"/>
                    <a:gd name="T23" fmla="*/ 8 h 24"/>
                    <a:gd name="T24" fmla="*/ 8 w 8"/>
                    <a:gd name="T25" fmla="*/ 6 h 24"/>
                    <a:gd name="T26" fmla="*/ 8 w 8"/>
                    <a:gd name="T27" fmla="*/ 4 h 24"/>
                    <a:gd name="T28" fmla="*/ 7 w 8"/>
                    <a:gd name="T29" fmla="*/ 2 h 24"/>
                    <a:gd name="T30" fmla="*/ 7 w 8"/>
                    <a:gd name="T31" fmla="*/ 1 h 24"/>
                    <a:gd name="T32" fmla="*/ 6 w 8"/>
                    <a:gd name="T33" fmla="*/ 0 h 24"/>
                    <a:gd name="T34" fmla="*/ 5 w 8"/>
                    <a:gd name="T35" fmla="*/ 0 h 24"/>
                    <a:gd name="T36" fmla="*/ 4 w 8"/>
                    <a:gd name="T37" fmla="*/ 0 h 24"/>
                    <a:gd name="T38" fmla="*/ 4 w 8"/>
                    <a:gd name="T39" fmla="*/ 0 h 24"/>
                    <a:gd name="T40" fmla="*/ 3 w 8"/>
                    <a:gd name="T41" fmla="*/ 0 h 24"/>
                    <a:gd name="T42" fmla="*/ 3 w 8"/>
                    <a:gd name="T43" fmla="*/ 1 h 24"/>
                    <a:gd name="T44" fmla="*/ 2 w 8"/>
                    <a:gd name="T45" fmla="*/ 3 h 24"/>
                    <a:gd name="T46" fmla="*/ 1 w 8"/>
                    <a:gd name="T47" fmla="*/ 4 h 24"/>
                    <a:gd name="T48" fmla="*/ 1 w 8"/>
                    <a:gd name="T49" fmla="*/ 6 h 24"/>
                    <a:gd name="T50" fmla="*/ 0 w 8"/>
                    <a:gd name="T51" fmla="*/ 9 h 24"/>
                    <a:gd name="T52" fmla="*/ 0 w 8"/>
                    <a:gd name="T53" fmla="*/ 11 h 24"/>
                    <a:gd name="T54" fmla="*/ 0 w 8"/>
                    <a:gd name="T55" fmla="*/ 13 h 24"/>
                    <a:gd name="T56" fmla="*/ 0 w 8"/>
                    <a:gd name="T57" fmla="*/ 13 h 24"/>
                    <a:gd name="T58" fmla="*/ 0 w 8"/>
                    <a:gd name="T59" fmla="*/ 16 h 24"/>
                    <a:gd name="T60" fmla="*/ 0 w 8"/>
                    <a:gd name="T61" fmla="*/ 18 h 24"/>
                    <a:gd name="T62" fmla="*/ 1 w 8"/>
                    <a:gd name="T63" fmla="*/ 20 h 24"/>
                    <a:gd name="T64" fmla="*/ 1 w 8"/>
                    <a:gd name="T65" fmla="*/ 21 h 24"/>
                    <a:gd name="T66" fmla="*/ 2 w 8"/>
                    <a:gd name="T67" fmla="*/ 23 h 24"/>
                    <a:gd name="T68" fmla="*/ 3 w 8"/>
                    <a:gd name="T69" fmla="*/ 23 h 24"/>
                    <a:gd name="T70" fmla="*/ 3 w 8"/>
                    <a:gd name="T71" fmla="*/ 24 h 24"/>
                    <a:gd name="T72" fmla="*/ 4 w 8"/>
                    <a:gd name="T73" fmla="*/ 24 h 2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8"/>
                    <a:gd name="T112" fmla="*/ 0 h 24"/>
                    <a:gd name="T113" fmla="*/ 8 w 8"/>
                    <a:gd name="T114" fmla="*/ 24 h 2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8" h="24"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5" y="23"/>
                      </a:lnTo>
                      <a:lnTo>
                        <a:pt x="6" y="22"/>
                      </a:lnTo>
                      <a:lnTo>
                        <a:pt x="7" y="21"/>
                      </a:lnTo>
                      <a:lnTo>
                        <a:pt x="7" y="19"/>
                      </a:lnTo>
                      <a:lnTo>
                        <a:pt x="8" y="17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3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1" y="20"/>
                      </a:lnTo>
                      <a:lnTo>
                        <a:pt x="1" y="21"/>
                      </a:lnTo>
                      <a:lnTo>
                        <a:pt x="2" y="23"/>
                      </a:lnTo>
                      <a:lnTo>
                        <a:pt x="3" y="23"/>
                      </a:lnTo>
                      <a:lnTo>
                        <a:pt x="3" y="24"/>
                      </a:lnTo>
                      <a:lnTo>
                        <a:pt x="4" y="2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68" name="Freeform 2104">
                  <a:extLst>
                    <a:ext uri="{FF2B5EF4-FFF2-40B4-BE49-F238E27FC236}">
                      <a16:creationId xmlns:a16="http://schemas.microsoft.com/office/drawing/2014/main" id="{DA39491B-33E9-4C88-B324-177BC4EAD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5" y="147"/>
                  <a:ext cx="7" cy="20"/>
                </a:xfrm>
                <a:custGeom>
                  <a:avLst/>
                  <a:gdLst>
                    <a:gd name="T0" fmla="*/ 3 w 7"/>
                    <a:gd name="T1" fmla="*/ 20 h 20"/>
                    <a:gd name="T2" fmla="*/ 5 w 7"/>
                    <a:gd name="T3" fmla="*/ 19 h 20"/>
                    <a:gd name="T4" fmla="*/ 6 w 7"/>
                    <a:gd name="T5" fmla="*/ 16 h 20"/>
                    <a:gd name="T6" fmla="*/ 7 w 7"/>
                    <a:gd name="T7" fmla="*/ 13 h 20"/>
                    <a:gd name="T8" fmla="*/ 7 w 7"/>
                    <a:gd name="T9" fmla="*/ 8 h 20"/>
                    <a:gd name="T10" fmla="*/ 7 w 7"/>
                    <a:gd name="T11" fmla="*/ 5 h 20"/>
                    <a:gd name="T12" fmla="*/ 6 w 7"/>
                    <a:gd name="T13" fmla="*/ 2 h 20"/>
                    <a:gd name="T14" fmla="*/ 5 w 7"/>
                    <a:gd name="T15" fmla="*/ 0 h 20"/>
                    <a:gd name="T16" fmla="*/ 3 w 7"/>
                    <a:gd name="T17" fmla="*/ 0 h 20"/>
                    <a:gd name="T18" fmla="*/ 2 w 7"/>
                    <a:gd name="T19" fmla="*/ 1 h 20"/>
                    <a:gd name="T20" fmla="*/ 1 w 7"/>
                    <a:gd name="T21" fmla="*/ 3 h 20"/>
                    <a:gd name="T22" fmla="*/ 0 w 7"/>
                    <a:gd name="T23" fmla="*/ 7 h 20"/>
                    <a:gd name="T24" fmla="*/ 0 w 7"/>
                    <a:gd name="T25" fmla="*/ 11 h 20"/>
                    <a:gd name="T26" fmla="*/ 0 w 7"/>
                    <a:gd name="T27" fmla="*/ 15 h 20"/>
                    <a:gd name="T28" fmla="*/ 1 w 7"/>
                    <a:gd name="T29" fmla="*/ 18 h 20"/>
                    <a:gd name="T30" fmla="*/ 2 w 7"/>
                    <a:gd name="T31" fmla="*/ 20 h 20"/>
                    <a:gd name="T32" fmla="*/ 3 w 7"/>
                    <a:gd name="T33" fmla="*/ 20 h 2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"/>
                    <a:gd name="T52" fmla="*/ 0 h 20"/>
                    <a:gd name="T53" fmla="*/ 7 w 7"/>
                    <a:gd name="T54" fmla="*/ 20 h 2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" h="20">
                      <a:moveTo>
                        <a:pt x="3" y="20"/>
                      </a:moveTo>
                      <a:lnTo>
                        <a:pt x="5" y="19"/>
                      </a:lnTo>
                      <a:lnTo>
                        <a:pt x="6" y="16"/>
                      </a:lnTo>
                      <a:lnTo>
                        <a:pt x="7" y="13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1" y="3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8"/>
                      </a:lnTo>
                      <a:lnTo>
                        <a:pt x="2" y="20"/>
                      </a:lnTo>
                      <a:lnTo>
                        <a:pt x="3" y="2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69" name="Freeform 2105">
                  <a:extLst>
                    <a:ext uri="{FF2B5EF4-FFF2-40B4-BE49-F238E27FC236}">
                      <a16:creationId xmlns:a16="http://schemas.microsoft.com/office/drawing/2014/main" id="{4E6E297A-4A7B-4B36-91B5-8B73CF7388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5" y="147"/>
                  <a:ext cx="7" cy="20"/>
                </a:xfrm>
                <a:custGeom>
                  <a:avLst/>
                  <a:gdLst>
                    <a:gd name="T0" fmla="*/ 3 w 7"/>
                    <a:gd name="T1" fmla="*/ 20 h 20"/>
                    <a:gd name="T2" fmla="*/ 3 w 7"/>
                    <a:gd name="T3" fmla="*/ 20 h 20"/>
                    <a:gd name="T4" fmla="*/ 5 w 7"/>
                    <a:gd name="T5" fmla="*/ 19 h 20"/>
                    <a:gd name="T6" fmla="*/ 6 w 7"/>
                    <a:gd name="T7" fmla="*/ 16 h 20"/>
                    <a:gd name="T8" fmla="*/ 7 w 7"/>
                    <a:gd name="T9" fmla="*/ 13 h 20"/>
                    <a:gd name="T10" fmla="*/ 7 w 7"/>
                    <a:gd name="T11" fmla="*/ 8 h 20"/>
                    <a:gd name="T12" fmla="*/ 7 w 7"/>
                    <a:gd name="T13" fmla="*/ 8 h 20"/>
                    <a:gd name="T14" fmla="*/ 7 w 7"/>
                    <a:gd name="T15" fmla="*/ 5 h 20"/>
                    <a:gd name="T16" fmla="*/ 6 w 7"/>
                    <a:gd name="T17" fmla="*/ 2 h 20"/>
                    <a:gd name="T18" fmla="*/ 5 w 7"/>
                    <a:gd name="T19" fmla="*/ 0 h 20"/>
                    <a:gd name="T20" fmla="*/ 3 w 7"/>
                    <a:gd name="T21" fmla="*/ 0 h 20"/>
                    <a:gd name="T22" fmla="*/ 3 w 7"/>
                    <a:gd name="T23" fmla="*/ 0 h 20"/>
                    <a:gd name="T24" fmla="*/ 2 w 7"/>
                    <a:gd name="T25" fmla="*/ 1 h 20"/>
                    <a:gd name="T26" fmla="*/ 1 w 7"/>
                    <a:gd name="T27" fmla="*/ 3 h 20"/>
                    <a:gd name="T28" fmla="*/ 0 w 7"/>
                    <a:gd name="T29" fmla="*/ 7 h 20"/>
                    <a:gd name="T30" fmla="*/ 0 w 7"/>
                    <a:gd name="T31" fmla="*/ 11 h 20"/>
                    <a:gd name="T32" fmla="*/ 0 w 7"/>
                    <a:gd name="T33" fmla="*/ 11 h 20"/>
                    <a:gd name="T34" fmla="*/ 0 w 7"/>
                    <a:gd name="T35" fmla="*/ 15 h 20"/>
                    <a:gd name="T36" fmla="*/ 1 w 7"/>
                    <a:gd name="T37" fmla="*/ 18 h 20"/>
                    <a:gd name="T38" fmla="*/ 2 w 7"/>
                    <a:gd name="T39" fmla="*/ 20 h 20"/>
                    <a:gd name="T40" fmla="*/ 3 w 7"/>
                    <a:gd name="T41" fmla="*/ 20 h 2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"/>
                    <a:gd name="T64" fmla="*/ 0 h 20"/>
                    <a:gd name="T65" fmla="*/ 7 w 7"/>
                    <a:gd name="T66" fmla="*/ 20 h 2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" h="20">
                      <a:moveTo>
                        <a:pt x="3" y="20"/>
                      </a:moveTo>
                      <a:lnTo>
                        <a:pt x="3" y="20"/>
                      </a:lnTo>
                      <a:lnTo>
                        <a:pt x="5" y="19"/>
                      </a:lnTo>
                      <a:lnTo>
                        <a:pt x="6" y="16"/>
                      </a:lnTo>
                      <a:lnTo>
                        <a:pt x="7" y="13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1" y="3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8"/>
                      </a:lnTo>
                      <a:lnTo>
                        <a:pt x="2" y="20"/>
                      </a:lnTo>
                      <a:lnTo>
                        <a:pt x="3" y="2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70" name="Freeform 2106">
                  <a:extLst>
                    <a:ext uri="{FF2B5EF4-FFF2-40B4-BE49-F238E27FC236}">
                      <a16:creationId xmlns:a16="http://schemas.microsoft.com/office/drawing/2014/main" id="{E0A5FE10-BEB9-4D08-85D0-53F72DEACE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" y="147"/>
                  <a:ext cx="7" cy="20"/>
                </a:xfrm>
                <a:custGeom>
                  <a:avLst/>
                  <a:gdLst>
                    <a:gd name="T0" fmla="*/ 3 w 7"/>
                    <a:gd name="T1" fmla="*/ 20 h 20"/>
                    <a:gd name="T2" fmla="*/ 5 w 7"/>
                    <a:gd name="T3" fmla="*/ 19 h 20"/>
                    <a:gd name="T4" fmla="*/ 6 w 7"/>
                    <a:gd name="T5" fmla="*/ 16 h 20"/>
                    <a:gd name="T6" fmla="*/ 7 w 7"/>
                    <a:gd name="T7" fmla="*/ 13 h 20"/>
                    <a:gd name="T8" fmla="*/ 7 w 7"/>
                    <a:gd name="T9" fmla="*/ 9 h 20"/>
                    <a:gd name="T10" fmla="*/ 7 w 7"/>
                    <a:gd name="T11" fmla="*/ 5 h 20"/>
                    <a:gd name="T12" fmla="*/ 6 w 7"/>
                    <a:gd name="T13" fmla="*/ 2 h 20"/>
                    <a:gd name="T14" fmla="*/ 5 w 7"/>
                    <a:gd name="T15" fmla="*/ 0 h 20"/>
                    <a:gd name="T16" fmla="*/ 3 w 7"/>
                    <a:gd name="T17" fmla="*/ 0 h 20"/>
                    <a:gd name="T18" fmla="*/ 2 w 7"/>
                    <a:gd name="T19" fmla="*/ 1 h 20"/>
                    <a:gd name="T20" fmla="*/ 1 w 7"/>
                    <a:gd name="T21" fmla="*/ 4 h 20"/>
                    <a:gd name="T22" fmla="*/ 0 w 7"/>
                    <a:gd name="T23" fmla="*/ 7 h 20"/>
                    <a:gd name="T24" fmla="*/ 0 w 7"/>
                    <a:gd name="T25" fmla="*/ 11 h 20"/>
                    <a:gd name="T26" fmla="*/ 0 w 7"/>
                    <a:gd name="T27" fmla="*/ 15 h 20"/>
                    <a:gd name="T28" fmla="*/ 1 w 7"/>
                    <a:gd name="T29" fmla="*/ 18 h 20"/>
                    <a:gd name="T30" fmla="*/ 2 w 7"/>
                    <a:gd name="T31" fmla="*/ 20 h 20"/>
                    <a:gd name="T32" fmla="*/ 3 w 7"/>
                    <a:gd name="T33" fmla="*/ 20 h 2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"/>
                    <a:gd name="T52" fmla="*/ 0 h 20"/>
                    <a:gd name="T53" fmla="*/ 7 w 7"/>
                    <a:gd name="T54" fmla="*/ 20 h 2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" h="20">
                      <a:moveTo>
                        <a:pt x="3" y="20"/>
                      </a:moveTo>
                      <a:lnTo>
                        <a:pt x="5" y="19"/>
                      </a:lnTo>
                      <a:lnTo>
                        <a:pt x="6" y="16"/>
                      </a:lnTo>
                      <a:lnTo>
                        <a:pt x="7" y="13"/>
                      </a:lnTo>
                      <a:lnTo>
                        <a:pt x="7" y="9"/>
                      </a:lnTo>
                      <a:lnTo>
                        <a:pt x="7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8"/>
                      </a:lnTo>
                      <a:lnTo>
                        <a:pt x="2" y="20"/>
                      </a:lnTo>
                      <a:lnTo>
                        <a:pt x="3" y="2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71" name="Freeform 2107">
                  <a:extLst>
                    <a:ext uri="{FF2B5EF4-FFF2-40B4-BE49-F238E27FC236}">
                      <a16:creationId xmlns:a16="http://schemas.microsoft.com/office/drawing/2014/main" id="{0B967869-028C-4137-889F-EDB18EBD46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" y="147"/>
                  <a:ext cx="7" cy="20"/>
                </a:xfrm>
                <a:custGeom>
                  <a:avLst/>
                  <a:gdLst>
                    <a:gd name="T0" fmla="*/ 3 w 7"/>
                    <a:gd name="T1" fmla="*/ 20 h 20"/>
                    <a:gd name="T2" fmla="*/ 3 w 7"/>
                    <a:gd name="T3" fmla="*/ 20 h 20"/>
                    <a:gd name="T4" fmla="*/ 5 w 7"/>
                    <a:gd name="T5" fmla="*/ 19 h 20"/>
                    <a:gd name="T6" fmla="*/ 6 w 7"/>
                    <a:gd name="T7" fmla="*/ 16 h 20"/>
                    <a:gd name="T8" fmla="*/ 7 w 7"/>
                    <a:gd name="T9" fmla="*/ 13 h 20"/>
                    <a:gd name="T10" fmla="*/ 7 w 7"/>
                    <a:gd name="T11" fmla="*/ 9 h 20"/>
                    <a:gd name="T12" fmla="*/ 7 w 7"/>
                    <a:gd name="T13" fmla="*/ 9 h 20"/>
                    <a:gd name="T14" fmla="*/ 7 w 7"/>
                    <a:gd name="T15" fmla="*/ 5 h 20"/>
                    <a:gd name="T16" fmla="*/ 6 w 7"/>
                    <a:gd name="T17" fmla="*/ 2 h 20"/>
                    <a:gd name="T18" fmla="*/ 5 w 7"/>
                    <a:gd name="T19" fmla="*/ 0 h 20"/>
                    <a:gd name="T20" fmla="*/ 3 w 7"/>
                    <a:gd name="T21" fmla="*/ 0 h 20"/>
                    <a:gd name="T22" fmla="*/ 3 w 7"/>
                    <a:gd name="T23" fmla="*/ 0 h 20"/>
                    <a:gd name="T24" fmla="*/ 2 w 7"/>
                    <a:gd name="T25" fmla="*/ 1 h 20"/>
                    <a:gd name="T26" fmla="*/ 1 w 7"/>
                    <a:gd name="T27" fmla="*/ 4 h 20"/>
                    <a:gd name="T28" fmla="*/ 0 w 7"/>
                    <a:gd name="T29" fmla="*/ 7 h 20"/>
                    <a:gd name="T30" fmla="*/ 0 w 7"/>
                    <a:gd name="T31" fmla="*/ 11 h 20"/>
                    <a:gd name="T32" fmla="*/ 0 w 7"/>
                    <a:gd name="T33" fmla="*/ 11 h 20"/>
                    <a:gd name="T34" fmla="*/ 0 w 7"/>
                    <a:gd name="T35" fmla="*/ 15 h 20"/>
                    <a:gd name="T36" fmla="*/ 1 w 7"/>
                    <a:gd name="T37" fmla="*/ 18 h 20"/>
                    <a:gd name="T38" fmla="*/ 2 w 7"/>
                    <a:gd name="T39" fmla="*/ 20 h 20"/>
                    <a:gd name="T40" fmla="*/ 3 w 7"/>
                    <a:gd name="T41" fmla="*/ 20 h 2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"/>
                    <a:gd name="T64" fmla="*/ 0 h 20"/>
                    <a:gd name="T65" fmla="*/ 7 w 7"/>
                    <a:gd name="T66" fmla="*/ 20 h 2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" h="20">
                      <a:moveTo>
                        <a:pt x="3" y="20"/>
                      </a:moveTo>
                      <a:lnTo>
                        <a:pt x="3" y="20"/>
                      </a:lnTo>
                      <a:lnTo>
                        <a:pt x="5" y="19"/>
                      </a:lnTo>
                      <a:lnTo>
                        <a:pt x="6" y="16"/>
                      </a:lnTo>
                      <a:lnTo>
                        <a:pt x="7" y="13"/>
                      </a:lnTo>
                      <a:lnTo>
                        <a:pt x="7" y="9"/>
                      </a:lnTo>
                      <a:lnTo>
                        <a:pt x="7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8"/>
                      </a:lnTo>
                      <a:lnTo>
                        <a:pt x="2" y="20"/>
                      </a:lnTo>
                      <a:lnTo>
                        <a:pt x="3" y="2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72" name="Freeform 2108">
                  <a:extLst>
                    <a:ext uri="{FF2B5EF4-FFF2-40B4-BE49-F238E27FC236}">
                      <a16:creationId xmlns:a16="http://schemas.microsoft.com/office/drawing/2014/main" id="{0FF28FE9-6D52-4A4B-A6A8-9EFA64E93D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" y="146"/>
                  <a:ext cx="14" cy="38"/>
                </a:xfrm>
                <a:custGeom>
                  <a:avLst/>
                  <a:gdLst>
                    <a:gd name="T0" fmla="*/ 7 w 14"/>
                    <a:gd name="T1" fmla="*/ 38 h 38"/>
                    <a:gd name="T2" fmla="*/ 8 w 14"/>
                    <a:gd name="T3" fmla="*/ 37 h 38"/>
                    <a:gd name="T4" fmla="*/ 10 w 14"/>
                    <a:gd name="T5" fmla="*/ 35 h 38"/>
                    <a:gd name="T6" fmla="*/ 11 w 14"/>
                    <a:gd name="T7" fmla="*/ 33 h 38"/>
                    <a:gd name="T8" fmla="*/ 12 w 14"/>
                    <a:gd name="T9" fmla="*/ 30 h 38"/>
                    <a:gd name="T10" fmla="*/ 13 w 14"/>
                    <a:gd name="T11" fmla="*/ 27 h 38"/>
                    <a:gd name="T12" fmla="*/ 13 w 14"/>
                    <a:gd name="T13" fmla="*/ 24 h 38"/>
                    <a:gd name="T14" fmla="*/ 14 w 14"/>
                    <a:gd name="T15" fmla="*/ 20 h 38"/>
                    <a:gd name="T16" fmla="*/ 14 w 14"/>
                    <a:gd name="T17" fmla="*/ 16 h 38"/>
                    <a:gd name="T18" fmla="*/ 14 w 14"/>
                    <a:gd name="T19" fmla="*/ 13 h 38"/>
                    <a:gd name="T20" fmla="*/ 13 w 14"/>
                    <a:gd name="T21" fmla="*/ 9 h 38"/>
                    <a:gd name="T22" fmla="*/ 13 w 14"/>
                    <a:gd name="T23" fmla="*/ 6 h 38"/>
                    <a:gd name="T24" fmla="*/ 12 w 14"/>
                    <a:gd name="T25" fmla="*/ 4 h 38"/>
                    <a:gd name="T26" fmla="*/ 11 w 14"/>
                    <a:gd name="T27" fmla="*/ 2 h 38"/>
                    <a:gd name="T28" fmla="*/ 10 w 14"/>
                    <a:gd name="T29" fmla="*/ 1 h 38"/>
                    <a:gd name="T30" fmla="*/ 8 w 14"/>
                    <a:gd name="T31" fmla="*/ 0 h 38"/>
                    <a:gd name="T32" fmla="*/ 7 w 14"/>
                    <a:gd name="T33" fmla="*/ 0 h 38"/>
                    <a:gd name="T34" fmla="*/ 5 w 14"/>
                    <a:gd name="T35" fmla="*/ 1 h 38"/>
                    <a:gd name="T36" fmla="*/ 4 w 14"/>
                    <a:gd name="T37" fmla="*/ 3 h 38"/>
                    <a:gd name="T38" fmla="*/ 3 w 14"/>
                    <a:gd name="T39" fmla="*/ 5 h 38"/>
                    <a:gd name="T40" fmla="*/ 2 w 14"/>
                    <a:gd name="T41" fmla="*/ 8 h 38"/>
                    <a:gd name="T42" fmla="*/ 1 w 14"/>
                    <a:gd name="T43" fmla="*/ 11 h 38"/>
                    <a:gd name="T44" fmla="*/ 0 w 14"/>
                    <a:gd name="T45" fmla="*/ 14 h 38"/>
                    <a:gd name="T46" fmla="*/ 0 w 14"/>
                    <a:gd name="T47" fmla="*/ 18 h 38"/>
                    <a:gd name="T48" fmla="*/ 0 w 14"/>
                    <a:gd name="T49" fmla="*/ 22 h 38"/>
                    <a:gd name="T50" fmla="*/ 0 w 14"/>
                    <a:gd name="T51" fmla="*/ 25 h 38"/>
                    <a:gd name="T52" fmla="*/ 0 w 14"/>
                    <a:gd name="T53" fmla="*/ 29 h 38"/>
                    <a:gd name="T54" fmla="*/ 1 w 14"/>
                    <a:gd name="T55" fmla="*/ 32 h 38"/>
                    <a:gd name="T56" fmla="*/ 2 w 14"/>
                    <a:gd name="T57" fmla="*/ 34 h 38"/>
                    <a:gd name="T58" fmla="*/ 3 w 14"/>
                    <a:gd name="T59" fmla="*/ 36 h 38"/>
                    <a:gd name="T60" fmla="*/ 4 w 14"/>
                    <a:gd name="T61" fmla="*/ 37 h 38"/>
                    <a:gd name="T62" fmla="*/ 5 w 14"/>
                    <a:gd name="T63" fmla="*/ 38 h 38"/>
                    <a:gd name="T64" fmla="*/ 7 w 14"/>
                    <a:gd name="T65" fmla="*/ 38 h 3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"/>
                    <a:gd name="T100" fmla="*/ 0 h 38"/>
                    <a:gd name="T101" fmla="*/ 14 w 14"/>
                    <a:gd name="T102" fmla="*/ 38 h 3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" h="38">
                      <a:moveTo>
                        <a:pt x="7" y="38"/>
                      </a:moveTo>
                      <a:lnTo>
                        <a:pt x="8" y="37"/>
                      </a:lnTo>
                      <a:lnTo>
                        <a:pt x="10" y="35"/>
                      </a:lnTo>
                      <a:lnTo>
                        <a:pt x="11" y="33"/>
                      </a:lnTo>
                      <a:lnTo>
                        <a:pt x="12" y="30"/>
                      </a:lnTo>
                      <a:lnTo>
                        <a:pt x="13" y="27"/>
                      </a:lnTo>
                      <a:lnTo>
                        <a:pt x="13" y="24"/>
                      </a:lnTo>
                      <a:lnTo>
                        <a:pt x="14" y="20"/>
                      </a:lnTo>
                      <a:lnTo>
                        <a:pt x="14" y="16"/>
                      </a:lnTo>
                      <a:lnTo>
                        <a:pt x="14" y="13"/>
                      </a:lnTo>
                      <a:lnTo>
                        <a:pt x="13" y="9"/>
                      </a:lnTo>
                      <a:lnTo>
                        <a:pt x="13" y="6"/>
                      </a:lnTo>
                      <a:lnTo>
                        <a:pt x="12" y="4"/>
                      </a:ln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3" y="5"/>
                      </a:lnTo>
                      <a:lnTo>
                        <a:pt x="2" y="8"/>
                      </a:lnTo>
                      <a:lnTo>
                        <a:pt x="1" y="11"/>
                      </a:lnTo>
                      <a:lnTo>
                        <a:pt x="0" y="14"/>
                      </a:lnTo>
                      <a:lnTo>
                        <a:pt x="0" y="18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0" y="29"/>
                      </a:lnTo>
                      <a:lnTo>
                        <a:pt x="1" y="32"/>
                      </a:lnTo>
                      <a:lnTo>
                        <a:pt x="2" y="34"/>
                      </a:lnTo>
                      <a:lnTo>
                        <a:pt x="3" y="36"/>
                      </a:lnTo>
                      <a:lnTo>
                        <a:pt x="4" y="37"/>
                      </a:lnTo>
                      <a:lnTo>
                        <a:pt x="5" y="38"/>
                      </a:lnTo>
                      <a:lnTo>
                        <a:pt x="7" y="38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73" name="Freeform 2109">
                  <a:extLst>
                    <a:ext uri="{FF2B5EF4-FFF2-40B4-BE49-F238E27FC236}">
                      <a16:creationId xmlns:a16="http://schemas.microsoft.com/office/drawing/2014/main" id="{0424600C-EB40-466D-83BE-A2346E6609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" y="146"/>
                  <a:ext cx="14" cy="38"/>
                </a:xfrm>
                <a:custGeom>
                  <a:avLst/>
                  <a:gdLst>
                    <a:gd name="T0" fmla="*/ 7 w 14"/>
                    <a:gd name="T1" fmla="*/ 38 h 38"/>
                    <a:gd name="T2" fmla="*/ 7 w 14"/>
                    <a:gd name="T3" fmla="*/ 38 h 38"/>
                    <a:gd name="T4" fmla="*/ 8 w 14"/>
                    <a:gd name="T5" fmla="*/ 37 h 38"/>
                    <a:gd name="T6" fmla="*/ 10 w 14"/>
                    <a:gd name="T7" fmla="*/ 35 h 38"/>
                    <a:gd name="T8" fmla="*/ 11 w 14"/>
                    <a:gd name="T9" fmla="*/ 33 h 38"/>
                    <a:gd name="T10" fmla="*/ 12 w 14"/>
                    <a:gd name="T11" fmla="*/ 30 h 38"/>
                    <a:gd name="T12" fmla="*/ 13 w 14"/>
                    <a:gd name="T13" fmla="*/ 27 h 38"/>
                    <a:gd name="T14" fmla="*/ 13 w 14"/>
                    <a:gd name="T15" fmla="*/ 24 h 38"/>
                    <a:gd name="T16" fmla="*/ 14 w 14"/>
                    <a:gd name="T17" fmla="*/ 20 h 38"/>
                    <a:gd name="T18" fmla="*/ 14 w 14"/>
                    <a:gd name="T19" fmla="*/ 16 h 38"/>
                    <a:gd name="T20" fmla="*/ 14 w 14"/>
                    <a:gd name="T21" fmla="*/ 16 h 38"/>
                    <a:gd name="T22" fmla="*/ 14 w 14"/>
                    <a:gd name="T23" fmla="*/ 13 h 38"/>
                    <a:gd name="T24" fmla="*/ 13 w 14"/>
                    <a:gd name="T25" fmla="*/ 9 h 38"/>
                    <a:gd name="T26" fmla="*/ 13 w 14"/>
                    <a:gd name="T27" fmla="*/ 6 h 38"/>
                    <a:gd name="T28" fmla="*/ 12 w 14"/>
                    <a:gd name="T29" fmla="*/ 4 h 38"/>
                    <a:gd name="T30" fmla="*/ 11 w 14"/>
                    <a:gd name="T31" fmla="*/ 2 h 38"/>
                    <a:gd name="T32" fmla="*/ 10 w 14"/>
                    <a:gd name="T33" fmla="*/ 1 h 38"/>
                    <a:gd name="T34" fmla="*/ 8 w 14"/>
                    <a:gd name="T35" fmla="*/ 0 h 38"/>
                    <a:gd name="T36" fmla="*/ 7 w 14"/>
                    <a:gd name="T37" fmla="*/ 0 h 38"/>
                    <a:gd name="T38" fmla="*/ 7 w 14"/>
                    <a:gd name="T39" fmla="*/ 0 h 38"/>
                    <a:gd name="T40" fmla="*/ 5 w 14"/>
                    <a:gd name="T41" fmla="*/ 1 h 38"/>
                    <a:gd name="T42" fmla="*/ 4 w 14"/>
                    <a:gd name="T43" fmla="*/ 3 h 38"/>
                    <a:gd name="T44" fmla="*/ 3 w 14"/>
                    <a:gd name="T45" fmla="*/ 5 h 38"/>
                    <a:gd name="T46" fmla="*/ 2 w 14"/>
                    <a:gd name="T47" fmla="*/ 8 h 38"/>
                    <a:gd name="T48" fmla="*/ 1 w 14"/>
                    <a:gd name="T49" fmla="*/ 11 h 38"/>
                    <a:gd name="T50" fmla="*/ 0 w 14"/>
                    <a:gd name="T51" fmla="*/ 14 h 38"/>
                    <a:gd name="T52" fmla="*/ 0 w 14"/>
                    <a:gd name="T53" fmla="*/ 18 h 38"/>
                    <a:gd name="T54" fmla="*/ 0 w 14"/>
                    <a:gd name="T55" fmla="*/ 22 h 38"/>
                    <a:gd name="T56" fmla="*/ 0 w 14"/>
                    <a:gd name="T57" fmla="*/ 22 h 38"/>
                    <a:gd name="T58" fmla="*/ 0 w 14"/>
                    <a:gd name="T59" fmla="*/ 25 h 38"/>
                    <a:gd name="T60" fmla="*/ 0 w 14"/>
                    <a:gd name="T61" fmla="*/ 29 h 38"/>
                    <a:gd name="T62" fmla="*/ 1 w 14"/>
                    <a:gd name="T63" fmla="*/ 32 h 38"/>
                    <a:gd name="T64" fmla="*/ 2 w 14"/>
                    <a:gd name="T65" fmla="*/ 34 h 38"/>
                    <a:gd name="T66" fmla="*/ 3 w 14"/>
                    <a:gd name="T67" fmla="*/ 36 h 38"/>
                    <a:gd name="T68" fmla="*/ 4 w 14"/>
                    <a:gd name="T69" fmla="*/ 37 h 38"/>
                    <a:gd name="T70" fmla="*/ 5 w 14"/>
                    <a:gd name="T71" fmla="*/ 38 h 38"/>
                    <a:gd name="T72" fmla="*/ 7 w 14"/>
                    <a:gd name="T73" fmla="*/ 38 h 3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4"/>
                    <a:gd name="T112" fmla="*/ 0 h 38"/>
                    <a:gd name="T113" fmla="*/ 14 w 14"/>
                    <a:gd name="T114" fmla="*/ 38 h 3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4" h="38">
                      <a:moveTo>
                        <a:pt x="7" y="38"/>
                      </a:moveTo>
                      <a:lnTo>
                        <a:pt x="7" y="38"/>
                      </a:lnTo>
                      <a:lnTo>
                        <a:pt x="8" y="37"/>
                      </a:lnTo>
                      <a:lnTo>
                        <a:pt x="10" y="35"/>
                      </a:lnTo>
                      <a:lnTo>
                        <a:pt x="11" y="33"/>
                      </a:lnTo>
                      <a:lnTo>
                        <a:pt x="12" y="30"/>
                      </a:lnTo>
                      <a:lnTo>
                        <a:pt x="13" y="27"/>
                      </a:lnTo>
                      <a:lnTo>
                        <a:pt x="13" y="24"/>
                      </a:lnTo>
                      <a:lnTo>
                        <a:pt x="14" y="20"/>
                      </a:lnTo>
                      <a:lnTo>
                        <a:pt x="14" y="16"/>
                      </a:lnTo>
                      <a:lnTo>
                        <a:pt x="14" y="13"/>
                      </a:lnTo>
                      <a:lnTo>
                        <a:pt x="13" y="9"/>
                      </a:lnTo>
                      <a:lnTo>
                        <a:pt x="13" y="6"/>
                      </a:lnTo>
                      <a:lnTo>
                        <a:pt x="12" y="4"/>
                      </a:ln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3" y="5"/>
                      </a:lnTo>
                      <a:lnTo>
                        <a:pt x="2" y="8"/>
                      </a:lnTo>
                      <a:lnTo>
                        <a:pt x="1" y="11"/>
                      </a:lnTo>
                      <a:lnTo>
                        <a:pt x="0" y="14"/>
                      </a:lnTo>
                      <a:lnTo>
                        <a:pt x="0" y="18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0" y="29"/>
                      </a:lnTo>
                      <a:lnTo>
                        <a:pt x="1" y="32"/>
                      </a:lnTo>
                      <a:lnTo>
                        <a:pt x="2" y="34"/>
                      </a:lnTo>
                      <a:lnTo>
                        <a:pt x="3" y="36"/>
                      </a:lnTo>
                      <a:lnTo>
                        <a:pt x="4" y="37"/>
                      </a:lnTo>
                      <a:lnTo>
                        <a:pt x="5" y="38"/>
                      </a:lnTo>
                      <a:lnTo>
                        <a:pt x="7" y="3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74" name="Freeform 2110">
                  <a:extLst>
                    <a:ext uri="{FF2B5EF4-FFF2-40B4-BE49-F238E27FC236}">
                      <a16:creationId xmlns:a16="http://schemas.microsoft.com/office/drawing/2014/main" id="{959DF8CF-4DBA-4597-B11D-F709F88AA1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" y="148"/>
                  <a:ext cx="12" cy="34"/>
                </a:xfrm>
                <a:custGeom>
                  <a:avLst/>
                  <a:gdLst>
                    <a:gd name="T0" fmla="*/ 6 w 12"/>
                    <a:gd name="T1" fmla="*/ 34 h 34"/>
                    <a:gd name="T2" fmla="*/ 7 w 12"/>
                    <a:gd name="T3" fmla="*/ 33 h 34"/>
                    <a:gd name="T4" fmla="*/ 8 w 12"/>
                    <a:gd name="T5" fmla="*/ 32 h 34"/>
                    <a:gd name="T6" fmla="*/ 9 w 12"/>
                    <a:gd name="T7" fmla="*/ 30 h 34"/>
                    <a:gd name="T8" fmla="*/ 10 w 12"/>
                    <a:gd name="T9" fmla="*/ 27 h 34"/>
                    <a:gd name="T10" fmla="*/ 11 w 12"/>
                    <a:gd name="T11" fmla="*/ 25 h 34"/>
                    <a:gd name="T12" fmla="*/ 11 w 12"/>
                    <a:gd name="T13" fmla="*/ 22 h 34"/>
                    <a:gd name="T14" fmla="*/ 12 w 12"/>
                    <a:gd name="T15" fmla="*/ 18 h 34"/>
                    <a:gd name="T16" fmla="*/ 12 w 12"/>
                    <a:gd name="T17" fmla="*/ 15 h 34"/>
                    <a:gd name="T18" fmla="*/ 12 w 12"/>
                    <a:gd name="T19" fmla="*/ 11 h 34"/>
                    <a:gd name="T20" fmla="*/ 11 w 12"/>
                    <a:gd name="T21" fmla="*/ 8 h 34"/>
                    <a:gd name="T22" fmla="*/ 11 w 12"/>
                    <a:gd name="T23" fmla="*/ 6 h 34"/>
                    <a:gd name="T24" fmla="*/ 10 w 12"/>
                    <a:gd name="T25" fmla="*/ 3 h 34"/>
                    <a:gd name="T26" fmla="*/ 9 w 12"/>
                    <a:gd name="T27" fmla="*/ 1 h 34"/>
                    <a:gd name="T28" fmla="*/ 8 w 12"/>
                    <a:gd name="T29" fmla="*/ 0 h 34"/>
                    <a:gd name="T30" fmla="*/ 7 w 12"/>
                    <a:gd name="T31" fmla="*/ 0 h 34"/>
                    <a:gd name="T32" fmla="*/ 6 w 12"/>
                    <a:gd name="T33" fmla="*/ 0 h 34"/>
                    <a:gd name="T34" fmla="*/ 5 w 12"/>
                    <a:gd name="T35" fmla="*/ 1 h 34"/>
                    <a:gd name="T36" fmla="*/ 4 w 12"/>
                    <a:gd name="T37" fmla="*/ 2 h 34"/>
                    <a:gd name="T38" fmla="*/ 3 w 12"/>
                    <a:gd name="T39" fmla="*/ 4 h 34"/>
                    <a:gd name="T40" fmla="*/ 2 w 12"/>
                    <a:gd name="T41" fmla="*/ 7 h 34"/>
                    <a:gd name="T42" fmla="*/ 1 w 12"/>
                    <a:gd name="T43" fmla="*/ 9 h 34"/>
                    <a:gd name="T44" fmla="*/ 1 w 12"/>
                    <a:gd name="T45" fmla="*/ 12 h 34"/>
                    <a:gd name="T46" fmla="*/ 0 w 12"/>
                    <a:gd name="T47" fmla="*/ 16 h 34"/>
                    <a:gd name="T48" fmla="*/ 0 w 12"/>
                    <a:gd name="T49" fmla="*/ 19 h 34"/>
                    <a:gd name="T50" fmla="*/ 0 w 12"/>
                    <a:gd name="T51" fmla="*/ 23 h 34"/>
                    <a:gd name="T52" fmla="*/ 1 w 12"/>
                    <a:gd name="T53" fmla="*/ 26 h 34"/>
                    <a:gd name="T54" fmla="*/ 1 w 12"/>
                    <a:gd name="T55" fmla="*/ 29 h 34"/>
                    <a:gd name="T56" fmla="*/ 2 w 12"/>
                    <a:gd name="T57" fmla="*/ 31 h 34"/>
                    <a:gd name="T58" fmla="*/ 3 w 12"/>
                    <a:gd name="T59" fmla="*/ 33 h 34"/>
                    <a:gd name="T60" fmla="*/ 4 w 12"/>
                    <a:gd name="T61" fmla="*/ 34 h 34"/>
                    <a:gd name="T62" fmla="*/ 5 w 12"/>
                    <a:gd name="T63" fmla="*/ 34 h 34"/>
                    <a:gd name="T64" fmla="*/ 6 w 12"/>
                    <a:gd name="T65" fmla="*/ 34 h 3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"/>
                    <a:gd name="T100" fmla="*/ 0 h 34"/>
                    <a:gd name="T101" fmla="*/ 12 w 12"/>
                    <a:gd name="T102" fmla="*/ 34 h 3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" h="34">
                      <a:moveTo>
                        <a:pt x="6" y="34"/>
                      </a:moveTo>
                      <a:lnTo>
                        <a:pt x="7" y="33"/>
                      </a:lnTo>
                      <a:lnTo>
                        <a:pt x="8" y="32"/>
                      </a:lnTo>
                      <a:lnTo>
                        <a:pt x="9" y="30"/>
                      </a:lnTo>
                      <a:lnTo>
                        <a:pt x="10" y="27"/>
                      </a:lnTo>
                      <a:lnTo>
                        <a:pt x="11" y="25"/>
                      </a:lnTo>
                      <a:lnTo>
                        <a:pt x="11" y="22"/>
                      </a:lnTo>
                      <a:lnTo>
                        <a:pt x="12" y="18"/>
                      </a:lnTo>
                      <a:lnTo>
                        <a:pt x="12" y="15"/>
                      </a:lnTo>
                      <a:lnTo>
                        <a:pt x="12" y="11"/>
                      </a:lnTo>
                      <a:lnTo>
                        <a:pt x="11" y="8"/>
                      </a:lnTo>
                      <a:lnTo>
                        <a:pt x="11" y="6"/>
                      </a:lnTo>
                      <a:lnTo>
                        <a:pt x="10" y="3"/>
                      </a:lnTo>
                      <a:lnTo>
                        <a:pt x="9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0" y="23"/>
                      </a:lnTo>
                      <a:lnTo>
                        <a:pt x="1" y="26"/>
                      </a:lnTo>
                      <a:lnTo>
                        <a:pt x="1" y="29"/>
                      </a:lnTo>
                      <a:lnTo>
                        <a:pt x="2" y="31"/>
                      </a:lnTo>
                      <a:lnTo>
                        <a:pt x="3" y="33"/>
                      </a:lnTo>
                      <a:lnTo>
                        <a:pt x="4" y="34"/>
                      </a:lnTo>
                      <a:lnTo>
                        <a:pt x="5" y="34"/>
                      </a:lnTo>
                      <a:lnTo>
                        <a:pt x="6" y="34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75" name="Freeform 2111">
                  <a:extLst>
                    <a:ext uri="{FF2B5EF4-FFF2-40B4-BE49-F238E27FC236}">
                      <a16:creationId xmlns:a16="http://schemas.microsoft.com/office/drawing/2014/main" id="{7614878A-066D-4F9C-A1DC-96A64E6948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" y="148"/>
                  <a:ext cx="12" cy="34"/>
                </a:xfrm>
                <a:custGeom>
                  <a:avLst/>
                  <a:gdLst>
                    <a:gd name="T0" fmla="*/ 6 w 12"/>
                    <a:gd name="T1" fmla="*/ 34 h 34"/>
                    <a:gd name="T2" fmla="*/ 6 w 12"/>
                    <a:gd name="T3" fmla="*/ 34 h 34"/>
                    <a:gd name="T4" fmla="*/ 7 w 12"/>
                    <a:gd name="T5" fmla="*/ 33 h 34"/>
                    <a:gd name="T6" fmla="*/ 8 w 12"/>
                    <a:gd name="T7" fmla="*/ 32 h 34"/>
                    <a:gd name="T8" fmla="*/ 9 w 12"/>
                    <a:gd name="T9" fmla="*/ 30 h 34"/>
                    <a:gd name="T10" fmla="*/ 10 w 12"/>
                    <a:gd name="T11" fmla="*/ 27 h 34"/>
                    <a:gd name="T12" fmla="*/ 11 w 12"/>
                    <a:gd name="T13" fmla="*/ 25 h 34"/>
                    <a:gd name="T14" fmla="*/ 11 w 12"/>
                    <a:gd name="T15" fmla="*/ 22 h 34"/>
                    <a:gd name="T16" fmla="*/ 12 w 12"/>
                    <a:gd name="T17" fmla="*/ 18 h 34"/>
                    <a:gd name="T18" fmla="*/ 12 w 12"/>
                    <a:gd name="T19" fmla="*/ 15 h 34"/>
                    <a:gd name="T20" fmla="*/ 12 w 12"/>
                    <a:gd name="T21" fmla="*/ 15 h 34"/>
                    <a:gd name="T22" fmla="*/ 12 w 12"/>
                    <a:gd name="T23" fmla="*/ 11 h 34"/>
                    <a:gd name="T24" fmla="*/ 11 w 12"/>
                    <a:gd name="T25" fmla="*/ 8 h 34"/>
                    <a:gd name="T26" fmla="*/ 11 w 12"/>
                    <a:gd name="T27" fmla="*/ 6 h 34"/>
                    <a:gd name="T28" fmla="*/ 10 w 12"/>
                    <a:gd name="T29" fmla="*/ 3 h 34"/>
                    <a:gd name="T30" fmla="*/ 9 w 12"/>
                    <a:gd name="T31" fmla="*/ 1 h 34"/>
                    <a:gd name="T32" fmla="*/ 8 w 12"/>
                    <a:gd name="T33" fmla="*/ 0 h 34"/>
                    <a:gd name="T34" fmla="*/ 7 w 12"/>
                    <a:gd name="T35" fmla="*/ 0 h 34"/>
                    <a:gd name="T36" fmla="*/ 6 w 12"/>
                    <a:gd name="T37" fmla="*/ 0 h 34"/>
                    <a:gd name="T38" fmla="*/ 6 w 12"/>
                    <a:gd name="T39" fmla="*/ 0 h 34"/>
                    <a:gd name="T40" fmla="*/ 5 w 12"/>
                    <a:gd name="T41" fmla="*/ 1 h 34"/>
                    <a:gd name="T42" fmla="*/ 4 w 12"/>
                    <a:gd name="T43" fmla="*/ 2 h 34"/>
                    <a:gd name="T44" fmla="*/ 3 w 12"/>
                    <a:gd name="T45" fmla="*/ 4 h 34"/>
                    <a:gd name="T46" fmla="*/ 2 w 12"/>
                    <a:gd name="T47" fmla="*/ 7 h 34"/>
                    <a:gd name="T48" fmla="*/ 1 w 12"/>
                    <a:gd name="T49" fmla="*/ 9 h 34"/>
                    <a:gd name="T50" fmla="*/ 1 w 12"/>
                    <a:gd name="T51" fmla="*/ 12 h 34"/>
                    <a:gd name="T52" fmla="*/ 0 w 12"/>
                    <a:gd name="T53" fmla="*/ 16 h 34"/>
                    <a:gd name="T54" fmla="*/ 0 w 12"/>
                    <a:gd name="T55" fmla="*/ 19 h 34"/>
                    <a:gd name="T56" fmla="*/ 0 w 12"/>
                    <a:gd name="T57" fmla="*/ 19 h 34"/>
                    <a:gd name="T58" fmla="*/ 0 w 12"/>
                    <a:gd name="T59" fmla="*/ 23 h 34"/>
                    <a:gd name="T60" fmla="*/ 1 w 12"/>
                    <a:gd name="T61" fmla="*/ 26 h 34"/>
                    <a:gd name="T62" fmla="*/ 1 w 12"/>
                    <a:gd name="T63" fmla="*/ 29 h 34"/>
                    <a:gd name="T64" fmla="*/ 2 w 12"/>
                    <a:gd name="T65" fmla="*/ 31 h 34"/>
                    <a:gd name="T66" fmla="*/ 3 w 12"/>
                    <a:gd name="T67" fmla="*/ 33 h 34"/>
                    <a:gd name="T68" fmla="*/ 4 w 12"/>
                    <a:gd name="T69" fmla="*/ 34 h 34"/>
                    <a:gd name="T70" fmla="*/ 5 w 12"/>
                    <a:gd name="T71" fmla="*/ 34 h 34"/>
                    <a:gd name="T72" fmla="*/ 6 w 12"/>
                    <a:gd name="T73" fmla="*/ 34 h 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2"/>
                    <a:gd name="T112" fmla="*/ 0 h 34"/>
                    <a:gd name="T113" fmla="*/ 12 w 12"/>
                    <a:gd name="T114" fmla="*/ 34 h 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2" h="34">
                      <a:moveTo>
                        <a:pt x="6" y="34"/>
                      </a:moveTo>
                      <a:lnTo>
                        <a:pt x="6" y="34"/>
                      </a:lnTo>
                      <a:lnTo>
                        <a:pt x="7" y="33"/>
                      </a:lnTo>
                      <a:lnTo>
                        <a:pt x="8" y="32"/>
                      </a:lnTo>
                      <a:lnTo>
                        <a:pt x="9" y="30"/>
                      </a:lnTo>
                      <a:lnTo>
                        <a:pt x="10" y="27"/>
                      </a:lnTo>
                      <a:lnTo>
                        <a:pt x="11" y="25"/>
                      </a:lnTo>
                      <a:lnTo>
                        <a:pt x="11" y="22"/>
                      </a:lnTo>
                      <a:lnTo>
                        <a:pt x="12" y="18"/>
                      </a:lnTo>
                      <a:lnTo>
                        <a:pt x="12" y="15"/>
                      </a:lnTo>
                      <a:lnTo>
                        <a:pt x="12" y="11"/>
                      </a:lnTo>
                      <a:lnTo>
                        <a:pt x="11" y="8"/>
                      </a:lnTo>
                      <a:lnTo>
                        <a:pt x="11" y="6"/>
                      </a:lnTo>
                      <a:lnTo>
                        <a:pt x="10" y="3"/>
                      </a:lnTo>
                      <a:lnTo>
                        <a:pt x="9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0" y="23"/>
                      </a:lnTo>
                      <a:lnTo>
                        <a:pt x="1" y="26"/>
                      </a:lnTo>
                      <a:lnTo>
                        <a:pt x="1" y="29"/>
                      </a:lnTo>
                      <a:lnTo>
                        <a:pt x="2" y="31"/>
                      </a:lnTo>
                      <a:lnTo>
                        <a:pt x="3" y="33"/>
                      </a:lnTo>
                      <a:lnTo>
                        <a:pt x="4" y="34"/>
                      </a:lnTo>
                      <a:lnTo>
                        <a:pt x="5" y="34"/>
                      </a:lnTo>
                      <a:lnTo>
                        <a:pt x="6" y="3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76" name="Freeform 2112">
                  <a:extLst>
                    <a:ext uri="{FF2B5EF4-FFF2-40B4-BE49-F238E27FC236}">
                      <a16:creationId xmlns:a16="http://schemas.microsoft.com/office/drawing/2014/main" id="{1414BD00-C747-4203-96E8-CC86089768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" y="150"/>
                  <a:ext cx="21" cy="32"/>
                </a:xfrm>
                <a:custGeom>
                  <a:avLst/>
                  <a:gdLst>
                    <a:gd name="T0" fmla="*/ 16 w 21"/>
                    <a:gd name="T1" fmla="*/ 2 h 32"/>
                    <a:gd name="T2" fmla="*/ 7 w 21"/>
                    <a:gd name="T3" fmla="*/ 1 h 32"/>
                    <a:gd name="T4" fmla="*/ 6 w 21"/>
                    <a:gd name="T5" fmla="*/ 0 h 32"/>
                    <a:gd name="T6" fmla="*/ 6 w 21"/>
                    <a:gd name="T7" fmla="*/ 0 h 32"/>
                    <a:gd name="T8" fmla="*/ 5 w 21"/>
                    <a:gd name="T9" fmla="*/ 0 h 32"/>
                    <a:gd name="T10" fmla="*/ 5 w 21"/>
                    <a:gd name="T11" fmla="*/ 0 h 32"/>
                    <a:gd name="T12" fmla="*/ 4 w 21"/>
                    <a:gd name="T13" fmla="*/ 1 h 32"/>
                    <a:gd name="T14" fmla="*/ 3 w 21"/>
                    <a:gd name="T15" fmla="*/ 2 h 32"/>
                    <a:gd name="T16" fmla="*/ 2 w 21"/>
                    <a:gd name="T17" fmla="*/ 4 h 32"/>
                    <a:gd name="T18" fmla="*/ 1 w 21"/>
                    <a:gd name="T19" fmla="*/ 6 h 32"/>
                    <a:gd name="T20" fmla="*/ 1 w 21"/>
                    <a:gd name="T21" fmla="*/ 8 h 32"/>
                    <a:gd name="T22" fmla="*/ 0 w 21"/>
                    <a:gd name="T23" fmla="*/ 11 h 32"/>
                    <a:gd name="T24" fmla="*/ 0 w 21"/>
                    <a:gd name="T25" fmla="*/ 14 h 32"/>
                    <a:gd name="T26" fmla="*/ 0 w 21"/>
                    <a:gd name="T27" fmla="*/ 17 h 32"/>
                    <a:gd name="T28" fmla="*/ 0 w 21"/>
                    <a:gd name="T29" fmla="*/ 20 h 32"/>
                    <a:gd name="T30" fmla="*/ 0 w 21"/>
                    <a:gd name="T31" fmla="*/ 23 h 32"/>
                    <a:gd name="T32" fmla="*/ 1 w 21"/>
                    <a:gd name="T33" fmla="*/ 25 h 32"/>
                    <a:gd name="T34" fmla="*/ 1 w 21"/>
                    <a:gd name="T35" fmla="*/ 27 h 32"/>
                    <a:gd name="T36" fmla="*/ 2 w 21"/>
                    <a:gd name="T37" fmla="*/ 28 h 32"/>
                    <a:gd name="T38" fmla="*/ 3 w 21"/>
                    <a:gd name="T39" fmla="*/ 29 h 32"/>
                    <a:gd name="T40" fmla="*/ 4 w 21"/>
                    <a:gd name="T41" fmla="*/ 30 h 32"/>
                    <a:gd name="T42" fmla="*/ 5 w 21"/>
                    <a:gd name="T43" fmla="*/ 30 h 32"/>
                    <a:gd name="T44" fmla="*/ 14 w 21"/>
                    <a:gd name="T45" fmla="*/ 31 h 32"/>
                    <a:gd name="T46" fmla="*/ 14 w 21"/>
                    <a:gd name="T47" fmla="*/ 32 h 32"/>
                    <a:gd name="T48" fmla="*/ 15 w 21"/>
                    <a:gd name="T49" fmla="*/ 32 h 32"/>
                    <a:gd name="T50" fmla="*/ 15 w 21"/>
                    <a:gd name="T51" fmla="*/ 32 h 32"/>
                    <a:gd name="T52" fmla="*/ 16 w 21"/>
                    <a:gd name="T53" fmla="*/ 32 h 32"/>
                    <a:gd name="T54" fmla="*/ 17 w 21"/>
                    <a:gd name="T55" fmla="*/ 31 h 32"/>
                    <a:gd name="T56" fmla="*/ 18 w 21"/>
                    <a:gd name="T57" fmla="*/ 30 h 32"/>
                    <a:gd name="T58" fmla="*/ 19 w 21"/>
                    <a:gd name="T59" fmla="*/ 28 h 32"/>
                    <a:gd name="T60" fmla="*/ 19 w 21"/>
                    <a:gd name="T61" fmla="*/ 26 h 32"/>
                    <a:gd name="T62" fmla="*/ 20 w 21"/>
                    <a:gd name="T63" fmla="*/ 24 h 32"/>
                    <a:gd name="T64" fmla="*/ 20 w 21"/>
                    <a:gd name="T65" fmla="*/ 21 h 32"/>
                    <a:gd name="T66" fmla="*/ 21 w 21"/>
                    <a:gd name="T67" fmla="*/ 18 h 32"/>
                    <a:gd name="T68" fmla="*/ 21 w 21"/>
                    <a:gd name="T69" fmla="*/ 15 h 32"/>
                    <a:gd name="T70" fmla="*/ 21 w 21"/>
                    <a:gd name="T71" fmla="*/ 12 h 32"/>
                    <a:gd name="T72" fmla="*/ 20 w 21"/>
                    <a:gd name="T73" fmla="*/ 10 h 32"/>
                    <a:gd name="T74" fmla="*/ 20 w 21"/>
                    <a:gd name="T75" fmla="*/ 7 h 32"/>
                    <a:gd name="T76" fmla="*/ 19 w 21"/>
                    <a:gd name="T77" fmla="*/ 6 h 32"/>
                    <a:gd name="T78" fmla="*/ 19 w 21"/>
                    <a:gd name="T79" fmla="*/ 4 h 32"/>
                    <a:gd name="T80" fmla="*/ 18 w 21"/>
                    <a:gd name="T81" fmla="*/ 3 h 32"/>
                    <a:gd name="T82" fmla="*/ 17 w 21"/>
                    <a:gd name="T83" fmla="*/ 2 h 32"/>
                    <a:gd name="T84" fmla="*/ 16 w 21"/>
                    <a:gd name="T85" fmla="*/ 2 h 3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21"/>
                    <a:gd name="T130" fmla="*/ 0 h 32"/>
                    <a:gd name="T131" fmla="*/ 21 w 21"/>
                    <a:gd name="T132" fmla="*/ 32 h 3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21" h="32">
                      <a:moveTo>
                        <a:pt x="16" y="2"/>
                      </a:move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2" y="4"/>
                      </a:lnTo>
                      <a:lnTo>
                        <a:pt x="1" y="6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1" y="25"/>
                      </a:lnTo>
                      <a:lnTo>
                        <a:pt x="1" y="27"/>
                      </a:lnTo>
                      <a:lnTo>
                        <a:pt x="2" y="28"/>
                      </a:lnTo>
                      <a:lnTo>
                        <a:pt x="3" y="29"/>
                      </a:lnTo>
                      <a:lnTo>
                        <a:pt x="4" y="30"/>
                      </a:lnTo>
                      <a:lnTo>
                        <a:pt x="5" y="30"/>
                      </a:lnTo>
                      <a:lnTo>
                        <a:pt x="14" y="31"/>
                      </a:lnTo>
                      <a:lnTo>
                        <a:pt x="14" y="32"/>
                      </a:lnTo>
                      <a:lnTo>
                        <a:pt x="15" y="32"/>
                      </a:lnTo>
                      <a:lnTo>
                        <a:pt x="16" y="32"/>
                      </a:lnTo>
                      <a:lnTo>
                        <a:pt x="17" y="31"/>
                      </a:lnTo>
                      <a:lnTo>
                        <a:pt x="18" y="30"/>
                      </a:lnTo>
                      <a:lnTo>
                        <a:pt x="19" y="28"/>
                      </a:lnTo>
                      <a:lnTo>
                        <a:pt x="19" y="26"/>
                      </a:lnTo>
                      <a:lnTo>
                        <a:pt x="20" y="24"/>
                      </a:lnTo>
                      <a:lnTo>
                        <a:pt x="20" y="21"/>
                      </a:lnTo>
                      <a:lnTo>
                        <a:pt x="21" y="18"/>
                      </a:lnTo>
                      <a:lnTo>
                        <a:pt x="21" y="15"/>
                      </a:lnTo>
                      <a:lnTo>
                        <a:pt x="21" y="12"/>
                      </a:lnTo>
                      <a:lnTo>
                        <a:pt x="20" y="10"/>
                      </a:lnTo>
                      <a:lnTo>
                        <a:pt x="20" y="7"/>
                      </a:lnTo>
                      <a:lnTo>
                        <a:pt x="19" y="6"/>
                      </a:lnTo>
                      <a:lnTo>
                        <a:pt x="19" y="4"/>
                      </a:lnTo>
                      <a:lnTo>
                        <a:pt x="18" y="3"/>
                      </a:lnTo>
                      <a:lnTo>
                        <a:pt x="17" y="2"/>
                      </a:ln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77" name="Freeform 2113">
                  <a:extLst>
                    <a:ext uri="{FF2B5EF4-FFF2-40B4-BE49-F238E27FC236}">
                      <a16:creationId xmlns:a16="http://schemas.microsoft.com/office/drawing/2014/main" id="{D0099DDE-30D6-4B17-987D-6AA6729AD1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" y="148"/>
                  <a:ext cx="14" cy="37"/>
                </a:xfrm>
                <a:custGeom>
                  <a:avLst/>
                  <a:gdLst>
                    <a:gd name="T0" fmla="*/ 7 w 14"/>
                    <a:gd name="T1" fmla="*/ 37 h 37"/>
                    <a:gd name="T2" fmla="*/ 9 w 14"/>
                    <a:gd name="T3" fmla="*/ 36 h 37"/>
                    <a:gd name="T4" fmla="*/ 10 w 14"/>
                    <a:gd name="T5" fmla="*/ 35 h 37"/>
                    <a:gd name="T6" fmla="*/ 11 w 14"/>
                    <a:gd name="T7" fmla="*/ 33 h 37"/>
                    <a:gd name="T8" fmla="*/ 12 w 14"/>
                    <a:gd name="T9" fmla="*/ 30 h 37"/>
                    <a:gd name="T10" fmla="*/ 13 w 14"/>
                    <a:gd name="T11" fmla="*/ 27 h 37"/>
                    <a:gd name="T12" fmla="*/ 14 w 14"/>
                    <a:gd name="T13" fmla="*/ 23 h 37"/>
                    <a:gd name="T14" fmla="*/ 14 w 14"/>
                    <a:gd name="T15" fmla="*/ 20 h 37"/>
                    <a:gd name="T16" fmla="*/ 14 w 14"/>
                    <a:gd name="T17" fmla="*/ 16 h 37"/>
                    <a:gd name="T18" fmla="*/ 14 w 14"/>
                    <a:gd name="T19" fmla="*/ 12 h 37"/>
                    <a:gd name="T20" fmla="*/ 14 w 14"/>
                    <a:gd name="T21" fmla="*/ 9 h 37"/>
                    <a:gd name="T22" fmla="*/ 13 w 14"/>
                    <a:gd name="T23" fmla="*/ 6 h 37"/>
                    <a:gd name="T24" fmla="*/ 12 w 14"/>
                    <a:gd name="T25" fmla="*/ 3 h 37"/>
                    <a:gd name="T26" fmla="*/ 11 w 14"/>
                    <a:gd name="T27" fmla="*/ 1 h 37"/>
                    <a:gd name="T28" fmla="*/ 10 w 14"/>
                    <a:gd name="T29" fmla="*/ 0 h 37"/>
                    <a:gd name="T30" fmla="*/ 9 w 14"/>
                    <a:gd name="T31" fmla="*/ 0 h 37"/>
                    <a:gd name="T32" fmla="*/ 7 w 14"/>
                    <a:gd name="T33" fmla="*/ 0 h 37"/>
                    <a:gd name="T34" fmla="*/ 6 w 14"/>
                    <a:gd name="T35" fmla="*/ 1 h 37"/>
                    <a:gd name="T36" fmla="*/ 5 w 14"/>
                    <a:gd name="T37" fmla="*/ 2 h 37"/>
                    <a:gd name="T38" fmla="*/ 3 w 14"/>
                    <a:gd name="T39" fmla="*/ 5 h 37"/>
                    <a:gd name="T40" fmla="*/ 2 w 14"/>
                    <a:gd name="T41" fmla="*/ 7 h 37"/>
                    <a:gd name="T42" fmla="*/ 2 w 14"/>
                    <a:gd name="T43" fmla="*/ 10 h 37"/>
                    <a:gd name="T44" fmla="*/ 1 w 14"/>
                    <a:gd name="T45" fmla="*/ 14 h 37"/>
                    <a:gd name="T46" fmla="*/ 0 w 14"/>
                    <a:gd name="T47" fmla="*/ 17 h 37"/>
                    <a:gd name="T48" fmla="*/ 0 w 14"/>
                    <a:gd name="T49" fmla="*/ 21 h 37"/>
                    <a:gd name="T50" fmla="*/ 0 w 14"/>
                    <a:gd name="T51" fmla="*/ 25 h 37"/>
                    <a:gd name="T52" fmla="*/ 1 w 14"/>
                    <a:gd name="T53" fmla="*/ 28 h 37"/>
                    <a:gd name="T54" fmla="*/ 2 w 14"/>
                    <a:gd name="T55" fmla="*/ 31 h 37"/>
                    <a:gd name="T56" fmla="*/ 2 w 14"/>
                    <a:gd name="T57" fmla="*/ 34 h 37"/>
                    <a:gd name="T58" fmla="*/ 3 w 14"/>
                    <a:gd name="T59" fmla="*/ 36 h 37"/>
                    <a:gd name="T60" fmla="*/ 5 w 14"/>
                    <a:gd name="T61" fmla="*/ 37 h 37"/>
                    <a:gd name="T62" fmla="*/ 6 w 14"/>
                    <a:gd name="T63" fmla="*/ 37 h 37"/>
                    <a:gd name="T64" fmla="*/ 7 w 14"/>
                    <a:gd name="T65" fmla="*/ 37 h 3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"/>
                    <a:gd name="T100" fmla="*/ 0 h 37"/>
                    <a:gd name="T101" fmla="*/ 14 w 14"/>
                    <a:gd name="T102" fmla="*/ 37 h 3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" h="37">
                      <a:moveTo>
                        <a:pt x="7" y="37"/>
                      </a:moveTo>
                      <a:lnTo>
                        <a:pt x="9" y="36"/>
                      </a:lnTo>
                      <a:lnTo>
                        <a:pt x="10" y="35"/>
                      </a:lnTo>
                      <a:lnTo>
                        <a:pt x="11" y="33"/>
                      </a:lnTo>
                      <a:lnTo>
                        <a:pt x="12" y="30"/>
                      </a:lnTo>
                      <a:lnTo>
                        <a:pt x="13" y="27"/>
                      </a:lnTo>
                      <a:lnTo>
                        <a:pt x="14" y="23"/>
                      </a:lnTo>
                      <a:lnTo>
                        <a:pt x="14" y="20"/>
                      </a:lnTo>
                      <a:lnTo>
                        <a:pt x="14" y="16"/>
                      </a:lnTo>
                      <a:lnTo>
                        <a:pt x="14" y="12"/>
                      </a:lnTo>
                      <a:lnTo>
                        <a:pt x="14" y="9"/>
                      </a:lnTo>
                      <a:lnTo>
                        <a:pt x="13" y="6"/>
                      </a:lnTo>
                      <a:lnTo>
                        <a:pt x="12" y="3"/>
                      </a:lnTo>
                      <a:lnTo>
                        <a:pt x="11" y="1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3" y="5"/>
                      </a:lnTo>
                      <a:lnTo>
                        <a:pt x="2" y="7"/>
                      </a:lnTo>
                      <a:lnTo>
                        <a:pt x="2" y="10"/>
                      </a:lnTo>
                      <a:lnTo>
                        <a:pt x="1" y="14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2" y="34"/>
                      </a:lnTo>
                      <a:lnTo>
                        <a:pt x="3" y="36"/>
                      </a:lnTo>
                      <a:lnTo>
                        <a:pt x="5" y="37"/>
                      </a:lnTo>
                      <a:lnTo>
                        <a:pt x="6" y="37"/>
                      </a:lnTo>
                      <a:lnTo>
                        <a:pt x="7" y="37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78" name="Freeform 2114">
                  <a:extLst>
                    <a:ext uri="{FF2B5EF4-FFF2-40B4-BE49-F238E27FC236}">
                      <a16:creationId xmlns:a16="http://schemas.microsoft.com/office/drawing/2014/main" id="{5C56BD94-4627-46C2-9BC8-6BF59A6531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" y="148"/>
                  <a:ext cx="14" cy="37"/>
                </a:xfrm>
                <a:custGeom>
                  <a:avLst/>
                  <a:gdLst>
                    <a:gd name="T0" fmla="*/ 7 w 14"/>
                    <a:gd name="T1" fmla="*/ 37 h 37"/>
                    <a:gd name="T2" fmla="*/ 7 w 14"/>
                    <a:gd name="T3" fmla="*/ 37 h 37"/>
                    <a:gd name="T4" fmla="*/ 9 w 14"/>
                    <a:gd name="T5" fmla="*/ 36 h 37"/>
                    <a:gd name="T6" fmla="*/ 10 w 14"/>
                    <a:gd name="T7" fmla="*/ 35 h 37"/>
                    <a:gd name="T8" fmla="*/ 11 w 14"/>
                    <a:gd name="T9" fmla="*/ 33 h 37"/>
                    <a:gd name="T10" fmla="*/ 12 w 14"/>
                    <a:gd name="T11" fmla="*/ 30 h 37"/>
                    <a:gd name="T12" fmla="*/ 13 w 14"/>
                    <a:gd name="T13" fmla="*/ 27 h 37"/>
                    <a:gd name="T14" fmla="*/ 14 w 14"/>
                    <a:gd name="T15" fmla="*/ 23 h 37"/>
                    <a:gd name="T16" fmla="*/ 14 w 14"/>
                    <a:gd name="T17" fmla="*/ 20 h 37"/>
                    <a:gd name="T18" fmla="*/ 14 w 14"/>
                    <a:gd name="T19" fmla="*/ 16 h 37"/>
                    <a:gd name="T20" fmla="*/ 14 w 14"/>
                    <a:gd name="T21" fmla="*/ 16 h 37"/>
                    <a:gd name="T22" fmla="*/ 14 w 14"/>
                    <a:gd name="T23" fmla="*/ 12 h 37"/>
                    <a:gd name="T24" fmla="*/ 14 w 14"/>
                    <a:gd name="T25" fmla="*/ 9 h 37"/>
                    <a:gd name="T26" fmla="*/ 13 w 14"/>
                    <a:gd name="T27" fmla="*/ 6 h 37"/>
                    <a:gd name="T28" fmla="*/ 12 w 14"/>
                    <a:gd name="T29" fmla="*/ 3 h 37"/>
                    <a:gd name="T30" fmla="*/ 11 w 14"/>
                    <a:gd name="T31" fmla="*/ 1 h 37"/>
                    <a:gd name="T32" fmla="*/ 10 w 14"/>
                    <a:gd name="T33" fmla="*/ 0 h 37"/>
                    <a:gd name="T34" fmla="*/ 9 w 14"/>
                    <a:gd name="T35" fmla="*/ 0 h 37"/>
                    <a:gd name="T36" fmla="*/ 7 w 14"/>
                    <a:gd name="T37" fmla="*/ 0 h 37"/>
                    <a:gd name="T38" fmla="*/ 7 w 14"/>
                    <a:gd name="T39" fmla="*/ 0 h 37"/>
                    <a:gd name="T40" fmla="*/ 6 w 14"/>
                    <a:gd name="T41" fmla="*/ 1 h 37"/>
                    <a:gd name="T42" fmla="*/ 5 w 14"/>
                    <a:gd name="T43" fmla="*/ 2 h 37"/>
                    <a:gd name="T44" fmla="*/ 3 w 14"/>
                    <a:gd name="T45" fmla="*/ 5 h 37"/>
                    <a:gd name="T46" fmla="*/ 2 w 14"/>
                    <a:gd name="T47" fmla="*/ 7 h 37"/>
                    <a:gd name="T48" fmla="*/ 2 w 14"/>
                    <a:gd name="T49" fmla="*/ 10 h 37"/>
                    <a:gd name="T50" fmla="*/ 1 w 14"/>
                    <a:gd name="T51" fmla="*/ 14 h 37"/>
                    <a:gd name="T52" fmla="*/ 0 w 14"/>
                    <a:gd name="T53" fmla="*/ 17 h 37"/>
                    <a:gd name="T54" fmla="*/ 0 w 14"/>
                    <a:gd name="T55" fmla="*/ 21 h 37"/>
                    <a:gd name="T56" fmla="*/ 0 w 14"/>
                    <a:gd name="T57" fmla="*/ 21 h 37"/>
                    <a:gd name="T58" fmla="*/ 0 w 14"/>
                    <a:gd name="T59" fmla="*/ 25 h 37"/>
                    <a:gd name="T60" fmla="*/ 1 w 14"/>
                    <a:gd name="T61" fmla="*/ 28 h 37"/>
                    <a:gd name="T62" fmla="*/ 2 w 14"/>
                    <a:gd name="T63" fmla="*/ 31 h 37"/>
                    <a:gd name="T64" fmla="*/ 2 w 14"/>
                    <a:gd name="T65" fmla="*/ 34 h 37"/>
                    <a:gd name="T66" fmla="*/ 3 w 14"/>
                    <a:gd name="T67" fmla="*/ 36 h 37"/>
                    <a:gd name="T68" fmla="*/ 5 w 14"/>
                    <a:gd name="T69" fmla="*/ 37 h 37"/>
                    <a:gd name="T70" fmla="*/ 6 w 14"/>
                    <a:gd name="T71" fmla="*/ 37 h 37"/>
                    <a:gd name="T72" fmla="*/ 7 w 14"/>
                    <a:gd name="T73" fmla="*/ 37 h 3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4"/>
                    <a:gd name="T112" fmla="*/ 0 h 37"/>
                    <a:gd name="T113" fmla="*/ 14 w 14"/>
                    <a:gd name="T114" fmla="*/ 37 h 3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4" h="37">
                      <a:moveTo>
                        <a:pt x="7" y="37"/>
                      </a:moveTo>
                      <a:lnTo>
                        <a:pt x="7" y="37"/>
                      </a:lnTo>
                      <a:lnTo>
                        <a:pt x="9" y="36"/>
                      </a:lnTo>
                      <a:lnTo>
                        <a:pt x="10" y="35"/>
                      </a:lnTo>
                      <a:lnTo>
                        <a:pt x="11" y="33"/>
                      </a:lnTo>
                      <a:lnTo>
                        <a:pt x="12" y="30"/>
                      </a:lnTo>
                      <a:lnTo>
                        <a:pt x="13" y="27"/>
                      </a:lnTo>
                      <a:lnTo>
                        <a:pt x="14" y="23"/>
                      </a:lnTo>
                      <a:lnTo>
                        <a:pt x="14" y="20"/>
                      </a:lnTo>
                      <a:lnTo>
                        <a:pt x="14" y="16"/>
                      </a:lnTo>
                      <a:lnTo>
                        <a:pt x="14" y="12"/>
                      </a:lnTo>
                      <a:lnTo>
                        <a:pt x="14" y="9"/>
                      </a:lnTo>
                      <a:lnTo>
                        <a:pt x="13" y="6"/>
                      </a:lnTo>
                      <a:lnTo>
                        <a:pt x="12" y="3"/>
                      </a:lnTo>
                      <a:lnTo>
                        <a:pt x="11" y="1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3" y="5"/>
                      </a:lnTo>
                      <a:lnTo>
                        <a:pt x="2" y="7"/>
                      </a:lnTo>
                      <a:lnTo>
                        <a:pt x="2" y="10"/>
                      </a:lnTo>
                      <a:lnTo>
                        <a:pt x="1" y="14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2" y="34"/>
                      </a:lnTo>
                      <a:lnTo>
                        <a:pt x="3" y="36"/>
                      </a:lnTo>
                      <a:lnTo>
                        <a:pt x="5" y="37"/>
                      </a:lnTo>
                      <a:lnTo>
                        <a:pt x="6" y="37"/>
                      </a:lnTo>
                      <a:lnTo>
                        <a:pt x="7" y="3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79" name="Freeform 2115">
                  <a:extLst>
                    <a:ext uri="{FF2B5EF4-FFF2-40B4-BE49-F238E27FC236}">
                      <a16:creationId xmlns:a16="http://schemas.microsoft.com/office/drawing/2014/main" id="{604E773A-4A6F-4FEA-A410-9D88910A29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" y="149"/>
                  <a:ext cx="12" cy="35"/>
                </a:xfrm>
                <a:custGeom>
                  <a:avLst/>
                  <a:gdLst>
                    <a:gd name="T0" fmla="*/ 6 w 12"/>
                    <a:gd name="T1" fmla="*/ 35 h 35"/>
                    <a:gd name="T2" fmla="*/ 8 w 12"/>
                    <a:gd name="T3" fmla="*/ 34 h 35"/>
                    <a:gd name="T4" fmla="*/ 9 w 12"/>
                    <a:gd name="T5" fmla="*/ 32 h 35"/>
                    <a:gd name="T6" fmla="*/ 10 w 12"/>
                    <a:gd name="T7" fmla="*/ 31 h 35"/>
                    <a:gd name="T8" fmla="*/ 11 w 12"/>
                    <a:gd name="T9" fmla="*/ 28 h 35"/>
                    <a:gd name="T10" fmla="*/ 11 w 12"/>
                    <a:gd name="T11" fmla="*/ 25 h 35"/>
                    <a:gd name="T12" fmla="*/ 12 w 12"/>
                    <a:gd name="T13" fmla="*/ 22 h 35"/>
                    <a:gd name="T14" fmla="*/ 12 w 12"/>
                    <a:gd name="T15" fmla="*/ 19 h 35"/>
                    <a:gd name="T16" fmla="*/ 12 w 12"/>
                    <a:gd name="T17" fmla="*/ 15 h 35"/>
                    <a:gd name="T18" fmla="*/ 12 w 12"/>
                    <a:gd name="T19" fmla="*/ 12 h 35"/>
                    <a:gd name="T20" fmla="*/ 12 w 12"/>
                    <a:gd name="T21" fmla="*/ 9 h 35"/>
                    <a:gd name="T22" fmla="*/ 11 w 12"/>
                    <a:gd name="T23" fmla="*/ 6 h 35"/>
                    <a:gd name="T24" fmla="*/ 11 w 12"/>
                    <a:gd name="T25" fmla="*/ 4 h 35"/>
                    <a:gd name="T26" fmla="*/ 10 w 12"/>
                    <a:gd name="T27" fmla="*/ 2 h 35"/>
                    <a:gd name="T28" fmla="*/ 9 w 12"/>
                    <a:gd name="T29" fmla="*/ 1 h 35"/>
                    <a:gd name="T30" fmla="*/ 8 w 12"/>
                    <a:gd name="T31" fmla="*/ 0 h 35"/>
                    <a:gd name="T32" fmla="*/ 6 w 12"/>
                    <a:gd name="T33" fmla="*/ 0 h 35"/>
                    <a:gd name="T34" fmla="*/ 5 w 12"/>
                    <a:gd name="T35" fmla="*/ 1 h 35"/>
                    <a:gd name="T36" fmla="*/ 4 w 12"/>
                    <a:gd name="T37" fmla="*/ 3 h 35"/>
                    <a:gd name="T38" fmla="*/ 3 w 12"/>
                    <a:gd name="T39" fmla="*/ 5 h 35"/>
                    <a:gd name="T40" fmla="*/ 2 w 12"/>
                    <a:gd name="T41" fmla="*/ 7 h 35"/>
                    <a:gd name="T42" fmla="*/ 1 w 12"/>
                    <a:gd name="T43" fmla="*/ 10 h 35"/>
                    <a:gd name="T44" fmla="*/ 1 w 12"/>
                    <a:gd name="T45" fmla="*/ 13 h 35"/>
                    <a:gd name="T46" fmla="*/ 1 w 12"/>
                    <a:gd name="T47" fmla="*/ 16 h 35"/>
                    <a:gd name="T48" fmla="*/ 0 w 12"/>
                    <a:gd name="T49" fmla="*/ 20 h 35"/>
                    <a:gd name="T50" fmla="*/ 1 w 12"/>
                    <a:gd name="T51" fmla="*/ 23 h 35"/>
                    <a:gd name="T52" fmla="*/ 1 w 12"/>
                    <a:gd name="T53" fmla="*/ 26 h 35"/>
                    <a:gd name="T54" fmla="*/ 1 w 12"/>
                    <a:gd name="T55" fmla="*/ 29 h 35"/>
                    <a:gd name="T56" fmla="*/ 2 w 12"/>
                    <a:gd name="T57" fmla="*/ 31 h 35"/>
                    <a:gd name="T58" fmla="*/ 3 w 12"/>
                    <a:gd name="T59" fmla="*/ 33 h 35"/>
                    <a:gd name="T60" fmla="*/ 4 w 12"/>
                    <a:gd name="T61" fmla="*/ 34 h 35"/>
                    <a:gd name="T62" fmla="*/ 5 w 12"/>
                    <a:gd name="T63" fmla="*/ 35 h 35"/>
                    <a:gd name="T64" fmla="*/ 6 w 12"/>
                    <a:gd name="T65" fmla="*/ 35 h 3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"/>
                    <a:gd name="T100" fmla="*/ 0 h 35"/>
                    <a:gd name="T101" fmla="*/ 12 w 12"/>
                    <a:gd name="T102" fmla="*/ 35 h 3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" h="35">
                      <a:moveTo>
                        <a:pt x="6" y="35"/>
                      </a:moveTo>
                      <a:lnTo>
                        <a:pt x="8" y="34"/>
                      </a:lnTo>
                      <a:lnTo>
                        <a:pt x="9" y="32"/>
                      </a:lnTo>
                      <a:lnTo>
                        <a:pt x="10" y="31"/>
                      </a:lnTo>
                      <a:lnTo>
                        <a:pt x="11" y="28"/>
                      </a:lnTo>
                      <a:lnTo>
                        <a:pt x="11" y="25"/>
                      </a:lnTo>
                      <a:lnTo>
                        <a:pt x="12" y="22"/>
                      </a:lnTo>
                      <a:lnTo>
                        <a:pt x="12" y="19"/>
                      </a:lnTo>
                      <a:lnTo>
                        <a:pt x="12" y="15"/>
                      </a:lnTo>
                      <a:lnTo>
                        <a:pt x="12" y="12"/>
                      </a:lnTo>
                      <a:lnTo>
                        <a:pt x="12" y="9"/>
                      </a:lnTo>
                      <a:lnTo>
                        <a:pt x="11" y="6"/>
                      </a:lnTo>
                      <a:lnTo>
                        <a:pt x="11" y="4"/>
                      </a:lnTo>
                      <a:lnTo>
                        <a:pt x="10" y="2"/>
                      </a:lnTo>
                      <a:lnTo>
                        <a:pt x="9" y="1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3" y="5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1" y="13"/>
                      </a:lnTo>
                      <a:lnTo>
                        <a:pt x="1" y="16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1" y="26"/>
                      </a:lnTo>
                      <a:lnTo>
                        <a:pt x="1" y="29"/>
                      </a:lnTo>
                      <a:lnTo>
                        <a:pt x="2" y="31"/>
                      </a:lnTo>
                      <a:lnTo>
                        <a:pt x="3" y="33"/>
                      </a:lnTo>
                      <a:lnTo>
                        <a:pt x="4" y="34"/>
                      </a:lnTo>
                      <a:lnTo>
                        <a:pt x="5" y="35"/>
                      </a:lnTo>
                      <a:lnTo>
                        <a:pt x="6" y="35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80" name="Freeform 2116">
                  <a:extLst>
                    <a:ext uri="{FF2B5EF4-FFF2-40B4-BE49-F238E27FC236}">
                      <a16:creationId xmlns:a16="http://schemas.microsoft.com/office/drawing/2014/main" id="{A02A8554-639B-4345-888F-2B51F4D2E0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" y="149"/>
                  <a:ext cx="12" cy="35"/>
                </a:xfrm>
                <a:custGeom>
                  <a:avLst/>
                  <a:gdLst>
                    <a:gd name="T0" fmla="*/ 6 w 12"/>
                    <a:gd name="T1" fmla="*/ 35 h 35"/>
                    <a:gd name="T2" fmla="*/ 6 w 12"/>
                    <a:gd name="T3" fmla="*/ 35 h 35"/>
                    <a:gd name="T4" fmla="*/ 8 w 12"/>
                    <a:gd name="T5" fmla="*/ 34 h 35"/>
                    <a:gd name="T6" fmla="*/ 9 w 12"/>
                    <a:gd name="T7" fmla="*/ 32 h 35"/>
                    <a:gd name="T8" fmla="*/ 10 w 12"/>
                    <a:gd name="T9" fmla="*/ 31 h 35"/>
                    <a:gd name="T10" fmla="*/ 11 w 12"/>
                    <a:gd name="T11" fmla="*/ 28 h 35"/>
                    <a:gd name="T12" fmla="*/ 11 w 12"/>
                    <a:gd name="T13" fmla="*/ 25 h 35"/>
                    <a:gd name="T14" fmla="*/ 12 w 12"/>
                    <a:gd name="T15" fmla="*/ 22 h 35"/>
                    <a:gd name="T16" fmla="*/ 12 w 12"/>
                    <a:gd name="T17" fmla="*/ 19 h 35"/>
                    <a:gd name="T18" fmla="*/ 12 w 12"/>
                    <a:gd name="T19" fmla="*/ 15 h 35"/>
                    <a:gd name="T20" fmla="*/ 12 w 12"/>
                    <a:gd name="T21" fmla="*/ 15 h 35"/>
                    <a:gd name="T22" fmla="*/ 12 w 12"/>
                    <a:gd name="T23" fmla="*/ 12 h 35"/>
                    <a:gd name="T24" fmla="*/ 12 w 12"/>
                    <a:gd name="T25" fmla="*/ 9 h 35"/>
                    <a:gd name="T26" fmla="*/ 11 w 12"/>
                    <a:gd name="T27" fmla="*/ 6 h 35"/>
                    <a:gd name="T28" fmla="*/ 11 w 12"/>
                    <a:gd name="T29" fmla="*/ 4 h 35"/>
                    <a:gd name="T30" fmla="*/ 10 w 12"/>
                    <a:gd name="T31" fmla="*/ 2 h 35"/>
                    <a:gd name="T32" fmla="*/ 9 w 12"/>
                    <a:gd name="T33" fmla="*/ 1 h 35"/>
                    <a:gd name="T34" fmla="*/ 8 w 12"/>
                    <a:gd name="T35" fmla="*/ 0 h 35"/>
                    <a:gd name="T36" fmla="*/ 6 w 12"/>
                    <a:gd name="T37" fmla="*/ 0 h 35"/>
                    <a:gd name="T38" fmla="*/ 6 w 12"/>
                    <a:gd name="T39" fmla="*/ 0 h 35"/>
                    <a:gd name="T40" fmla="*/ 5 w 12"/>
                    <a:gd name="T41" fmla="*/ 1 h 35"/>
                    <a:gd name="T42" fmla="*/ 4 w 12"/>
                    <a:gd name="T43" fmla="*/ 3 h 35"/>
                    <a:gd name="T44" fmla="*/ 3 w 12"/>
                    <a:gd name="T45" fmla="*/ 5 h 35"/>
                    <a:gd name="T46" fmla="*/ 2 w 12"/>
                    <a:gd name="T47" fmla="*/ 7 h 35"/>
                    <a:gd name="T48" fmla="*/ 1 w 12"/>
                    <a:gd name="T49" fmla="*/ 10 h 35"/>
                    <a:gd name="T50" fmla="*/ 1 w 12"/>
                    <a:gd name="T51" fmla="*/ 13 h 35"/>
                    <a:gd name="T52" fmla="*/ 1 w 12"/>
                    <a:gd name="T53" fmla="*/ 16 h 35"/>
                    <a:gd name="T54" fmla="*/ 0 w 12"/>
                    <a:gd name="T55" fmla="*/ 20 h 35"/>
                    <a:gd name="T56" fmla="*/ 0 w 12"/>
                    <a:gd name="T57" fmla="*/ 20 h 35"/>
                    <a:gd name="T58" fmla="*/ 1 w 12"/>
                    <a:gd name="T59" fmla="*/ 23 h 35"/>
                    <a:gd name="T60" fmla="*/ 1 w 12"/>
                    <a:gd name="T61" fmla="*/ 26 h 35"/>
                    <a:gd name="T62" fmla="*/ 1 w 12"/>
                    <a:gd name="T63" fmla="*/ 29 h 35"/>
                    <a:gd name="T64" fmla="*/ 2 w 12"/>
                    <a:gd name="T65" fmla="*/ 31 h 35"/>
                    <a:gd name="T66" fmla="*/ 3 w 12"/>
                    <a:gd name="T67" fmla="*/ 33 h 35"/>
                    <a:gd name="T68" fmla="*/ 4 w 12"/>
                    <a:gd name="T69" fmla="*/ 34 h 35"/>
                    <a:gd name="T70" fmla="*/ 5 w 12"/>
                    <a:gd name="T71" fmla="*/ 35 h 35"/>
                    <a:gd name="T72" fmla="*/ 6 w 12"/>
                    <a:gd name="T73" fmla="*/ 35 h 3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2"/>
                    <a:gd name="T112" fmla="*/ 0 h 35"/>
                    <a:gd name="T113" fmla="*/ 12 w 12"/>
                    <a:gd name="T114" fmla="*/ 35 h 3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2" h="35">
                      <a:moveTo>
                        <a:pt x="6" y="35"/>
                      </a:moveTo>
                      <a:lnTo>
                        <a:pt x="6" y="35"/>
                      </a:lnTo>
                      <a:lnTo>
                        <a:pt x="8" y="34"/>
                      </a:lnTo>
                      <a:lnTo>
                        <a:pt x="9" y="32"/>
                      </a:lnTo>
                      <a:lnTo>
                        <a:pt x="10" y="31"/>
                      </a:lnTo>
                      <a:lnTo>
                        <a:pt x="11" y="28"/>
                      </a:lnTo>
                      <a:lnTo>
                        <a:pt x="11" y="25"/>
                      </a:lnTo>
                      <a:lnTo>
                        <a:pt x="12" y="22"/>
                      </a:lnTo>
                      <a:lnTo>
                        <a:pt x="12" y="19"/>
                      </a:lnTo>
                      <a:lnTo>
                        <a:pt x="12" y="15"/>
                      </a:lnTo>
                      <a:lnTo>
                        <a:pt x="12" y="12"/>
                      </a:lnTo>
                      <a:lnTo>
                        <a:pt x="12" y="9"/>
                      </a:lnTo>
                      <a:lnTo>
                        <a:pt x="11" y="6"/>
                      </a:lnTo>
                      <a:lnTo>
                        <a:pt x="11" y="4"/>
                      </a:lnTo>
                      <a:lnTo>
                        <a:pt x="10" y="2"/>
                      </a:lnTo>
                      <a:lnTo>
                        <a:pt x="9" y="1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3" y="5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1" y="13"/>
                      </a:lnTo>
                      <a:lnTo>
                        <a:pt x="1" y="16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1" y="26"/>
                      </a:lnTo>
                      <a:lnTo>
                        <a:pt x="1" y="29"/>
                      </a:lnTo>
                      <a:lnTo>
                        <a:pt x="2" y="31"/>
                      </a:lnTo>
                      <a:lnTo>
                        <a:pt x="3" y="33"/>
                      </a:lnTo>
                      <a:lnTo>
                        <a:pt x="4" y="34"/>
                      </a:lnTo>
                      <a:lnTo>
                        <a:pt x="5" y="35"/>
                      </a:lnTo>
                      <a:lnTo>
                        <a:pt x="6" y="3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81" name="Freeform 2117">
                  <a:extLst>
                    <a:ext uri="{FF2B5EF4-FFF2-40B4-BE49-F238E27FC236}">
                      <a16:creationId xmlns:a16="http://schemas.microsoft.com/office/drawing/2014/main" id="{55543563-D1F9-4563-BCC5-5602308908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" y="152"/>
                  <a:ext cx="10" cy="29"/>
                </a:xfrm>
                <a:custGeom>
                  <a:avLst/>
                  <a:gdLst>
                    <a:gd name="T0" fmla="*/ 5 w 10"/>
                    <a:gd name="T1" fmla="*/ 29 h 29"/>
                    <a:gd name="T2" fmla="*/ 6 w 10"/>
                    <a:gd name="T3" fmla="*/ 28 h 29"/>
                    <a:gd name="T4" fmla="*/ 7 w 10"/>
                    <a:gd name="T5" fmla="*/ 27 h 29"/>
                    <a:gd name="T6" fmla="*/ 8 w 10"/>
                    <a:gd name="T7" fmla="*/ 26 h 29"/>
                    <a:gd name="T8" fmla="*/ 9 w 10"/>
                    <a:gd name="T9" fmla="*/ 24 h 29"/>
                    <a:gd name="T10" fmla="*/ 10 w 10"/>
                    <a:gd name="T11" fmla="*/ 21 h 29"/>
                    <a:gd name="T12" fmla="*/ 10 w 10"/>
                    <a:gd name="T13" fmla="*/ 18 h 29"/>
                    <a:gd name="T14" fmla="*/ 10 w 10"/>
                    <a:gd name="T15" fmla="*/ 16 h 29"/>
                    <a:gd name="T16" fmla="*/ 10 w 10"/>
                    <a:gd name="T17" fmla="*/ 13 h 29"/>
                    <a:gd name="T18" fmla="*/ 10 w 10"/>
                    <a:gd name="T19" fmla="*/ 10 h 29"/>
                    <a:gd name="T20" fmla="*/ 10 w 10"/>
                    <a:gd name="T21" fmla="*/ 7 h 29"/>
                    <a:gd name="T22" fmla="*/ 10 w 10"/>
                    <a:gd name="T23" fmla="*/ 5 h 29"/>
                    <a:gd name="T24" fmla="*/ 9 w 10"/>
                    <a:gd name="T25" fmla="*/ 3 h 29"/>
                    <a:gd name="T26" fmla="*/ 8 w 10"/>
                    <a:gd name="T27" fmla="*/ 1 h 29"/>
                    <a:gd name="T28" fmla="*/ 7 w 10"/>
                    <a:gd name="T29" fmla="*/ 0 h 29"/>
                    <a:gd name="T30" fmla="*/ 6 w 10"/>
                    <a:gd name="T31" fmla="*/ 0 h 29"/>
                    <a:gd name="T32" fmla="*/ 5 w 10"/>
                    <a:gd name="T33" fmla="*/ 0 h 29"/>
                    <a:gd name="T34" fmla="*/ 4 w 10"/>
                    <a:gd name="T35" fmla="*/ 1 h 29"/>
                    <a:gd name="T36" fmla="*/ 3 w 10"/>
                    <a:gd name="T37" fmla="*/ 2 h 29"/>
                    <a:gd name="T38" fmla="*/ 3 w 10"/>
                    <a:gd name="T39" fmla="*/ 4 h 29"/>
                    <a:gd name="T40" fmla="*/ 2 w 10"/>
                    <a:gd name="T41" fmla="*/ 6 h 29"/>
                    <a:gd name="T42" fmla="*/ 1 w 10"/>
                    <a:gd name="T43" fmla="*/ 8 h 29"/>
                    <a:gd name="T44" fmla="*/ 1 w 10"/>
                    <a:gd name="T45" fmla="*/ 11 h 29"/>
                    <a:gd name="T46" fmla="*/ 0 w 10"/>
                    <a:gd name="T47" fmla="*/ 13 h 29"/>
                    <a:gd name="T48" fmla="*/ 0 w 10"/>
                    <a:gd name="T49" fmla="*/ 17 h 29"/>
                    <a:gd name="T50" fmla="*/ 0 w 10"/>
                    <a:gd name="T51" fmla="*/ 19 h 29"/>
                    <a:gd name="T52" fmla="*/ 1 w 10"/>
                    <a:gd name="T53" fmla="*/ 22 h 29"/>
                    <a:gd name="T54" fmla="*/ 1 w 10"/>
                    <a:gd name="T55" fmla="*/ 24 h 29"/>
                    <a:gd name="T56" fmla="*/ 2 w 10"/>
                    <a:gd name="T57" fmla="*/ 26 h 29"/>
                    <a:gd name="T58" fmla="*/ 3 w 10"/>
                    <a:gd name="T59" fmla="*/ 28 h 29"/>
                    <a:gd name="T60" fmla="*/ 3 w 10"/>
                    <a:gd name="T61" fmla="*/ 29 h 29"/>
                    <a:gd name="T62" fmla="*/ 4 w 10"/>
                    <a:gd name="T63" fmla="*/ 29 h 29"/>
                    <a:gd name="T64" fmla="*/ 5 w 10"/>
                    <a:gd name="T65" fmla="*/ 29 h 2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"/>
                    <a:gd name="T100" fmla="*/ 0 h 29"/>
                    <a:gd name="T101" fmla="*/ 10 w 10"/>
                    <a:gd name="T102" fmla="*/ 29 h 2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" h="29">
                      <a:moveTo>
                        <a:pt x="5" y="29"/>
                      </a:moveTo>
                      <a:lnTo>
                        <a:pt x="6" y="28"/>
                      </a:lnTo>
                      <a:lnTo>
                        <a:pt x="7" y="27"/>
                      </a:lnTo>
                      <a:lnTo>
                        <a:pt x="8" y="26"/>
                      </a:lnTo>
                      <a:lnTo>
                        <a:pt x="9" y="24"/>
                      </a:lnTo>
                      <a:lnTo>
                        <a:pt x="10" y="21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0" y="5"/>
                      </a:lnTo>
                      <a:lnTo>
                        <a:pt x="9" y="3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1" y="24"/>
                      </a:lnTo>
                      <a:lnTo>
                        <a:pt x="2" y="26"/>
                      </a:lnTo>
                      <a:lnTo>
                        <a:pt x="3" y="28"/>
                      </a:lnTo>
                      <a:lnTo>
                        <a:pt x="3" y="29"/>
                      </a:lnTo>
                      <a:lnTo>
                        <a:pt x="4" y="29"/>
                      </a:lnTo>
                      <a:lnTo>
                        <a:pt x="5" y="2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82" name="Freeform 2118">
                  <a:extLst>
                    <a:ext uri="{FF2B5EF4-FFF2-40B4-BE49-F238E27FC236}">
                      <a16:creationId xmlns:a16="http://schemas.microsoft.com/office/drawing/2014/main" id="{6E349171-C513-4A2B-A6C0-1BEFB400A7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" y="152"/>
                  <a:ext cx="10" cy="29"/>
                </a:xfrm>
                <a:custGeom>
                  <a:avLst/>
                  <a:gdLst>
                    <a:gd name="T0" fmla="*/ 5 w 10"/>
                    <a:gd name="T1" fmla="*/ 29 h 29"/>
                    <a:gd name="T2" fmla="*/ 5 w 10"/>
                    <a:gd name="T3" fmla="*/ 29 h 29"/>
                    <a:gd name="T4" fmla="*/ 6 w 10"/>
                    <a:gd name="T5" fmla="*/ 28 h 29"/>
                    <a:gd name="T6" fmla="*/ 7 w 10"/>
                    <a:gd name="T7" fmla="*/ 27 h 29"/>
                    <a:gd name="T8" fmla="*/ 8 w 10"/>
                    <a:gd name="T9" fmla="*/ 26 h 29"/>
                    <a:gd name="T10" fmla="*/ 9 w 10"/>
                    <a:gd name="T11" fmla="*/ 24 h 29"/>
                    <a:gd name="T12" fmla="*/ 10 w 10"/>
                    <a:gd name="T13" fmla="*/ 21 h 29"/>
                    <a:gd name="T14" fmla="*/ 10 w 10"/>
                    <a:gd name="T15" fmla="*/ 18 h 29"/>
                    <a:gd name="T16" fmla="*/ 10 w 10"/>
                    <a:gd name="T17" fmla="*/ 16 h 29"/>
                    <a:gd name="T18" fmla="*/ 10 w 10"/>
                    <a:gd name="T19" fmla="*/ 13 h 29"/>
                    <a:gd name="T20" fmla="*/ 10 w 10"/>
                    <a:gd name="T21" fmla="*/ 13 h 29"/>
                    <a:gd name="T22" fmla="*/ 10 w 10"/>
                    <a:gd name="T23" fmla="*/ 10 h 29"/>
                    <a:gd name="T24" fmla="*/ 10 w 10"/>
                    <a:gd name="T25" fmla="*/ 7 h 29"/>
                    <a:gd name="T26" fmla="*/ 10 w 10"/>
                    <a:gd name="T27" fmla="*/ 5 h 29"/>
                    <a:gd name="T28" fmla="*/ 9 w 10"/>
                    <a:gd name="T29" fmla="*/ 3 h 29"/>
                    <a:gd name="T30" fmla="*/ 8 w 10"/>
                    <a:gd name="T31" fmla="*/ 1 h 29"/>
                    <a:gd name="T32" fmla="*/ 7 w 10"/>
                    <a:gd name="T33" fmla="*/ 0 h 29"/>
                    <a:gd name="T34" fmla="*/ 6 w 10"/>
                    <a:gd name="T35" fmla="*/ 0 h 29"/>
                    <a:gd name="T36" fmla="*/ 5 w 10"/>
                    <a:gd name="T37" fmla="*/ 0 h 29"/>
                    <a:gd name="T38" fmla="*/ 5 w 10"/>
                    <a:gd name="T39" fmla="*/ 0 h 29"/>
                    <a:gd name="T40" fmla="*/ 4 w 10"/>
                    <a:gd name="T41" fmla="*/ 1 h 29"/>
                    <a:gd name="T42" fmla="*/ 3 w 10"/>
                    <a:gd name="T43" fmla="*/ 2 h 29"/>
                    <a:gd name="T44" fmla="*/ 3 w 10"/>
                    <a:gd name="T45" fmla="*/ 4 h 29"/>
                    <a:gd name="T46" fmla="*/ 2 w 10"/>
                    <a:gd name="T47" fmla="*/ 6 h 29"/>
                    <a:gd name="T48" fmla="*/ 1 w 10"/>
                    <a:gd name="T49" fmla="*/ 8 h 29"/>
                    <a:gd name="T50" fmla="*/ 1 w 10"/>
                    <a:gd name="T51" fmla="*/ 11 h 29"/>
                    <a:gd name="T52" fmla="*/ 0 w 10"/>
                    <a:gd name="T53" fmla="*/ 13 h 29"/>
                    <a:gd name="T54" fmla="*/ 0 w 10"/>
                    <a:gd name="T55" fmla="*/ 17 h 29"/>
                    <a:gd name="T56" fmla="*/ 0 w 10"/>
                    <a:gd name="T57" fmla="*/ 17 h 29"/>
                    <a:gd name="T58" fmla="*/ 0 w 10"/>
                    <a:gd name="T59" fmla="*/ 19 h 29"/>
                    <a:gd name="T60" fmla="*/ 1 w 10"/>
                    <a:gd name="T61" fmla="*/ 22 h 29"/>
                    <a:gd name="T62" fmla="*/ 1 w 10"/>
                    <a:gd name="T63" fmla="*/ 24 h 29"/>
                    <a:gd name="T64" fmla="*/ 2 w 10"/>
                    <a:gd name="T65" fmla="*/ 26 h 29"/>
                    <a:gd name="T66" fmla="*/ 3 w 10"/>
                    <a:gd name="T67" fmla="*/ 28 h 29"/>
                    <a:gd name="T68" fmla="*/ 3 w 10"/>
                    <a:gd name="T69" fmla="*/ 29 h 29"/>
                    <a:gd name="T70" fmla="*/ 4 w 10"/>
                    <a:gd name="T71" fmla="*/ 29 h 29"/>
                    <a:gd name="T72" fmla="*/ 5 w 10"/>
                    <a:gd name="T73" fmla="*/ 29 h 2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"/>
                    <a:gd name="T112" fmla="*/ 0 h 29"/>
                    <a:gd name="T113" fmla="*/ 10 w 10"/>
                    <a:gd name="T114" fmla="*/ 29 h 2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" h="29">
                      <a:moveTo>
                        <a:pt x="5" y="29"/>
                      </a:moveTo>
                      <a:lnTo>
                        <a:pt x="5" y="29"/>
                      </a:lnTo>
                      <a:lnTo>
                        <a:pt x="6" y="28"/>
                      </a:lnTo>
                      <a:lnTo>
                        <a:pt x="7" y="27"/>
                      </a:lnTo>
                      <a:lnTo>
                        <a:pt x="8" y="26"/>
                      </a:lnTo>
                      <a:lnTo>
                        <a:pt x="9" y="24"/>
                      </a:lnTo>
                      <a:lnTo>
                        <a:pt x="10" y="21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0" y="5"/>
                      </a:lnTo>
                      <a:lnTo>
                        <a:pt x="9" y="3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1" y="24"/>
                      </a:lnTo>
                      <a:lnTo>
                        <a:pt x="2" y="26"/>
                      </a:lnTo>
                      <a:lnTo>
                        <a:pt x="3" y="28"/>
                      </a:lnTo>
                      <a:lnTo>
                        <a:pt x="3" y="29"/>
                      </a:lnTo>
                      <a:lnTo>
                        <a:pt x="4" y="29"/>
                      </a:lnTo>
                      <a:lnTo>
                        <a:pt x="5" y="2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83" name="Freeform 2119">
                  <a:extLst>
                    <a:ext uri="{FF2B5EF4-FFF2-40B4-BE49-F238E27FC236}">
                      <a16:creationId xmlns:a16="http://schemas.microsoft.com/office/drawing/2014/main" id="{DDA19220-86F6-47A9-962A-AF37C3E87C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" y="152"/>
                  <a:ext cx="10" cy="29"/>
                </a:xfrm>
                <a:custGeom>
                  <a:avLst/>
                  <a:gdLst>
                    <a:gd name="T0" fmla="*/ 5 w 10"/>
                    <a:gd name="T1" fmla="*/ 29 h 29"/>
                    <a:gd name="T2" fmla="*/ 6 w 10"/>
                    <a:gd name="T3" fmla="*/ 29 h 29"/>
                    <a:gd name="T4" fmla="*/ 7 w 10"/>
                    <a:gd name="T5" fmla="*/ 27 h 29"/>
                    <a:gd name="T6" fmla="*/ 8 w 10"/>
                    <a:gd name="T7" fmla="*/ 26 h 29"/>
                    <a:gd name="T8" fmla="*/ 8 w 10"/>
                    <a:gd name="T9" fmla="*/ 24 h 29"/>
                    <a:gd name="T10" fmla="*/ 9 w 10"/>
                    <a:gd name="T11" fmla="*/ 21 h 29"/>
                    <a:gd name="T12" fmla="*/ 9 w 10"/>
                    <a:gd name="T13" fmla="*/ 19 h 29"/>
                    <a:gd name="T14" fmla="*/ 10 w 10"/>
                    <a:gd name="T15" fmla="*/ 16 h 29"/>
                    <a:gd name="T16" fmla="*/ 10 w 10"/>
                    <a:gd name="T17" fmla="*/ 13 h 29"/>
                    <a:gd name="T18" fmla="*/ 10 w 10"/>
                    <a:gd name="T19" fmla="*/ 10 h 29"/>
                    <a:gd name="T20" fmla="*/ 9 w 10"/>
                    <a:gd name="T21" fmla="*/ 7 h 29"/>
                    <a:gd name="T22" fmla="*/ 9 w 10"/>
                    <a:gd name="T23" fmla="*/ 5 h 29"/>
                    <a:gd name="T24" fmla="*/ 8 w 10"/>
                    <a:gd name="T25" fmla="*/ 3 h 29"/>
                    <a:gd name="T26" fmla="*/ 8 w 10"/>
                    <a:gd name="T27" fmla="*/ 2 h 29"/>
                    <a:gd name="T28" fmla="*/ 7 w 10"/>
                    <a:gd name="T29" fmla="*/ 0 h 29"/>
                    <a:gd name="T30" fmla="*/ 6 w 10"/>
                    <a:gd name="T31" fmla="*/ 0 h 29"/>
                    <a:gd name="T32" fmla="*/ 5 w 10"/>
                    <a:gd name="T33" fmla="*/ 0 h 29"/>
                    <a:gd name="T34" fmla="*/ 4 w 10"/>
                    <a:gd name="T35" fmla="*/ 1 h 29"/>
                    <a:gd name="T36" fmla="*/ 3 w 10"/>
                    <a:gd name="T37" fmla="*/ 2 h 29"/>
                    <a:gd name="T38" fmla="*/ 2 w 10"/>
                    <a:gd name="T39" fmla="*/ 4 h 29"/>
                    <a:gd name="T40" fmla="*/ 1 w 10"/>
                    <a:gd name="T41" fmla="*/ 6 h 29"/>
                    <a:gd name="T42" fmla="*/ 1 w 10"/>
                    <a:gd name="T43" fmla="*/ 8 h 29"/>
                    <a:gd name="T44" fmla="*/ 0 w 10"/>
                    <a:gd name="T45" fmla="*/ 11 h 29"/>
                    <a:gd name="T46" fmla="*/ 0 w 10"/>
                    <a:gd name="T47" fmla="*/ 14 h 29"/>
                    <a:gd name="T48" fmla="*/ 0 w 10"/>
                    <a:gd name="T49" fmla="*/ 17 h 29"/>
                    <a:gd name="T50" fmla="*/ 0 w 10"/>
                    <a:gd name="T51" fmla="*/ 20 h 29"/>
                    <a:gd name="T52" fmla="*/ 0 w 10"/>
                    <a:gd name="T53" fmla="*/ 22 h 29"/>
                    <a:gd name="T54" fmla="*/ 1 w 10"/>
                    <a:gd name="T55" fmla="*/ 24 h 29"/>
                    <a:gd name="T56" fmla="*/ 1 w 10"/>
                    <a:gd name="T57" fmla="*/ 26 h 29"/>
                    <a:gd name="T58" fmla="*/ 2 w 10"/>
                    <a:gd name="T59" fmla="*/ 28 h 29"/>
                    <a:gd name="T60" fmla="*/ 3 w 10"/>
                    <a:gd name="T61" fmla="*/ 29 h 29"/>
                    <a:gd name="T62" fmla="*/ 4 w 10"/>
                    <a:gd name="T63" fmla="*/ 29 h 29"/>
                    <a:gd name="T64" fmla="*/ 5 w 10"/>
                    <a:gd name="T65" fmla="*/ 29 h 2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"/>
                    <a:gd name="T100" fmla="*/ 0 h 29"/>
                    <a:gd name="T101" fmla="*/ 10 w 10"/>
                    <a:gd name="T102" fmla="*/ 29 h 2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" h="29">
                      <a:moveTo>
                        <a:pt x="5" y="29"/>
                      </a:moveTo>
                      <a:lnTo>
                        <a:pt x="6" y="29"/>
                      </a:lnTo>
                      <a:lnTo>
                        <a:pt x="7" y="27"/>
                      </a:lnTo>
                      <a:lnTo>
                        <a:pt x="8" y="26"/>
                      </a:lnTo>
                      <a:lnTo>
                        <a:pt x="8" y="24"/>
                      </a:lnTo>
                      <a:lnTo>
                        <a:pt x="9" y="21"/>
                      </a:lnTo>
                      <a:lnTo>
                        <a:pt x="9" y="19"/>
                      </a:lnTo>
                      <a:lnTo>
                        <a:pt x="10" y="16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9" y="7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2" y="4"/>
                      </a:lnTo>
                      <a:lnTo>
                        <a:pt x="1" y="6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1" y="26"/>
                      </a:lnTo>
                      <a:lnTo>
                        <a:pt x="2" y="28"/>
                      </a:lnTo>
                      <a:lnTo>
                        <a:pt x="3" y="29"/>
                      </a:lnTo>
                      <a:lnTo>
                        <a:pt x="4" y="29"/>
                      </a:lnTo>
                      <a:lnTo>
                        <a:pt x="5" y="29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84" name="Freeform 2120">
                  <a:extLst>
                    <a:ext uri="{FF2B5EF4-FFF2-40B4-BE49-F238E27FC236}">
                      <a16:creationId xmlns:a16="http://schemas.microsoft.com/office/drawing/2014/main" id="{2B7FEB22-E9F7-4C2E-9CCC-6902C3FBD0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" y="152"/>
                  <a:ext cx="10" cy="29"/>
                </a:xfrm>
                <a:custGeom>
                  <a:avLst/>
                  <a:gdLst>
                    <a:gd name="T0" fmla="*/ 5 w 10"/>
                    <a:gd name="T1" fmla="*/ 29 h 29"/>
                    <a:gd name="T2" fmla="*/ 5 w 10"/>
                    <a:gd name="T3" fmla="*/ 29 h 29"/>
                    <a:gd name="T4" fmla="*/ 6 w 10"/>
                    <a:gd name="T5" fmla="*/ 29 h 29"/>
                    <a:gd name="T6" fmla="*/ 7 w 10"/>
                    <a:gd name="T7" fmla="*/ 27 h 29"/>
                    <a:gd name="T8" fmla="*/ 8 w 10"/>
                    <a:gd name="T9" fmla="*/ 26 h 29"/>
                    <a:gd name="T10" fmla="*/ 8 w 10"/>
                    <a:gd name="T11" fmla="*/ 24 h 29"/>
                    <a:gd name="T12" fmla="*/ 9 w 10"/>
                    <a:gd name="T13" fmla="*/ 21 h 29"/>
                    <a:gd name="T14" fmla="*/ 9 w 10"/>
                    <a:gd name="T15" fmla="*/ 19 h 29"/>
                    <a:gd name="T16" fmla="*/ 10 w 10"/>
                    <a:gd name="T17" fmla="*/ 16 h 29"/>
                    <a:gd name="T18" fmla="*/ 10 w 10"/>
                    <a:gd name="T19" fmla="*/ 13 h 29"/>
                    <a:gd name="T20" fmla="*/ 10 w 10"/>
                    <a:gd name="T21" fmla="*/ 13 h 29"/>
                    <a:gd name="T22" fmla="*/ 10 w 10"/>
                    <a:gd name="T23" fmla="*/ 10 h 29"/>
                    <a:gd name="T24" fmla="*/ 9 w 10"/>
                    <a:gd name="T25" fmla="*/ 7 h 29"/>
                    <a:gd name="T26" fmla="*/ 9 w 10"/>
                    <a:gd name="T27" fmla="*/ 5 h 29"/>
                    <a:gd name="T28" fmla="*/ 8 w 10"/>
                    <a:gd name="T29" fmla="*/ 3 h 29"/>
                    <a:gd name="T30" fmla="*/ 8 w 10"/>
                    <a:gd name="T31" fmla="*/ 2 h 29"/>
                    <a:gd name="T32" fmla="*/ 7 w 10"/>
                    <a:gd name="T33" fmla="*/ 0 h 29"/>
                    <a:gd name="T34" fmla="*/ 6 w 10"/>
                    <a:gd name="T35" fmla="*/ 0 h 29"/>
                    <a:gd name="T36" fmla="*/ 5 w 10"/>
                    <a:gd name="T37" fmla="*/ 0 h 29"/>
                    <a:gd name="T38" fmla="*/ 5 w 10"/>
                    <a:gd name="T39" fmla="*/ 0 h 29"/>
                    <a:gd name="T40" fmla="*/ 4 w 10"/>
                    <a:gd name="T41" fmla="*/ 1 h 29"/>
                    <a:gd name="T42" fmla="*/ 3 w 10"/>
                    <a:gd name="T43" fmla="*/ 2 h 29"/>
                    <a:gd name="T44" fmla="*/ 2 w 10"/>
                    <a:gd name="T45" fmla="*/ 4 h 29"/>
                    <a:gd name="T46" fmla="*/ 1 w 10"/>
                    <a:gd name="T47" fmla="*/ 6 h 29"/>
                    <a:gd name="T48" fmla="*/ 1 w 10"/>
                    <a:gd name="T49" fmla="*/ 8 h 29"/>
                    <a:gd name="T50" fmla="*/ 0 w 10"/>
                    <a:gd name="T51" fmla="*/ 11 h 29"/>
                    <a:gd name="T52" fmla="*/ 0 w 10"/>
                    <a:gd name="T53" fmla="*/ 14 h 29"/>
                    <a:gd name="T54" fmla="*/ 0 w 10"/>
                    <a:gd name="T55" fmla="*/ 17 h 29"/>
                    <a:gd name="T56" fmla="*/ 0 w 10"/>
                    <a:gd name="T57" fmla="*/ 17 h 29"/>
                    <a:gd name="T58" fmla="*/ 0 w 10"/>
                    <a:gd name="T59" fmla="*/ 20 h 29"/>
                    <a:gd name="T60" fmla="*/ 0 w 10"/>
                    <a:gd name="T61" fmla="*/ 22 h 29"/>
                    <a:gd name="T62" fmla="*/ 1 w 10"/>
                    <a:gd name="T63" fmla="*/ 24 h 29"/>
                    <a:gd name="T64" fmla="*/ 1 w 10"/>
                    <a:gd name="T65" fmla="*/ 26 h 29"/>
                    <a:gd name="T66" fmla="*/ 2 w 10"/>
                    <a:gd name="T67" fmla="*/ 28 h 29"/>
                    <a:gd name="T68" fmla="*/ 3 w 10"/>
                    <a:gd name="T69" fmla="*/ 29 h 29"/>
                    <a:gd name="T70" fmla="*/ 4 w 10"/>
                    <a:gd name="T71" fmla="*/ 29 h 29"/>
                    <a:gd name="T72" fmla="*/ 5 w 10"/>
                    <a:gd name="T73" fmla="*/ 29 h 2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"/>
                    <a:gd name="T112" fmla="*/ 0 h 29"/>
                    <a:gd name="T113" fmla="*/ 10 w 10"/>
                    <a:gd name="T114" fmla="*/ 29 h 2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" h="29">
                      <a:moveTo>
                        <a:pt x="5" y="29"/>
                      </a:moveTo>
                      <a:lnTo>
                        <a:pt x="5" y="29"/>
                      </a:lnTo>
                      <a:lnTo>
                        <a:pt x="6" y="29"/>
                      </a:lnTo>
                      <a:lnTo>
                        <a:pt x="7" y="27"/>
                      </a:lnTo>
                      <a:lnTo>
                        <a:pt x="8" y="26"/>
                      </a:lnTo>
                      <a:lnTo>
                        <a:pt x="8" y="24"/>
                      </a:lnTo>
                      <a:lnTo>
                        <a:pt x="9" y="21"/>
                      </a:lnTo>
                      <a:lnTo>
                        <a:pt x="9" y="19"/>
                      </a:lnTo>
                      <a:lnTo>
                        <a:pt x="10" y="16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9" y="7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2" y="4"/>
                      </a:lnTo>
                      <a:lnTo>
                        <a:pt x="1" y="6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1" y="26"/>
                      </a:lnTo>
                      <a:lnTo>
                        <a:pt x="2" y="28"/>
                      </a:lnTo>
                      <a:lnTo>
                        <a:pt x="3" y="29"/>
                      </a:lnTo>
                      <a:lnTo>
                        <a:pt x="4" y="29"/>
                      </a:lnTo>
                      <a:lnTo>
                        <a:pt x="5" y="2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85" name="Freeform 2121">
                  <a:extLst>
                    <a:ext uri="{FF2B5EF4-FFF2-40B4-BE49-F238E27FC236}">
                      <a16:creationId xmlns:a16="http://schemas.microsoft.com/office/drawing/2014/main" id="{EDB06514-D71B-4D43-A74C-24D2F390CF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" y="26"/>
                  <a:ext cx="113" cy="135"/>
                </a:xfrm>
                <a:custGeom>
                  <a:avLst/>
                  <a:gdLst>
                    <a:gd name="T0" fmla="*/ 3 w 113"/>
                    <a:gd name="T1" fmla="*/ 135 h 135"/>
                    <a:gd name="T2" fmla="*/ 112 w 113"/>
                    <a:gd name="T3" fmla="*/ 64 h 135"/>
                    <a:gd name="T4" fmla="*/ 113 w 113"/>
                    <a:gd name="T5" fmla="*/ 28 h 135"/>
                    <a:gd name="T6" fmla="*/ 0 w 113"/>
                    <a:gd name="T7" fmla="*/ 0 h 135"/>
                    <a:gd name="T8" fmla="*/ 3 w 113"/>
                    <a:gd name="T9" fmla="*/ 135 h 1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3"/>
                    <a:gd name="T16" fmla="*/ 0 h 135"/>
                    <a:gd name="T17" fmla="*/ 113 w 113"/>
                    <a:gd name="T18" fmla="*/ 135 h 13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3" h="135">
                      <a:moveTo>
                        <a:pt x="3" y="135"/>
                      </a:moveTo>
                      <a:lnTo>
                        <a:pt x="112" y="64"/>
                      </a:lnTo>
                      <a:lnTo>
                        <a:pt x="113" y="28"/>
                      </a:lnTo>
                      <a:lnTo>
                        <a:pt x="0" y="0"/>
                      </a:lnTo>
                      <a:lnTo>
                        <a:pt x="3" y="135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86" name="Freeform 2122">
                  <a:extLst>
                    <a:ext uri="{FF2B5EF4-FFF2-40B4-BE49-F238E27FC236}">
                      <a16:creationId xmlns:a16="http://schemas.microsoft.com/office/drawing/2014/main" id="{519707AA-8863-49FB-B5D7-D98EF19542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" y="26"/>
                  <a:ext cx="113" cy="135"/>
                </a:xfrm>
                <a:custGeom>
                  <a:avLst/>
                  <a:gdLst>
                    <a:gd name="T0" fmla="*/ 3 w 113"/>
                    <a:gd name="T1" fmla="*/ 135 h 135"/>
                    <a:gd name="T2" fmla="*/ 112 w 113"/>
                    <a:gd name="T3" fmla="*/ 64 h 135"/>
                    <a:gd name="T4" fmla="*/ 113 w 113"/>
                    <a:gd name="T5" fmla="*/ 28 h 135"/>
                    <a:gd name="T6" fmla="*/ 0 w 113"/>
                    <a:gd name="T7" fmla="*/ 0 h 135"/>
                    <a:gd name="T8" fmla="*/ 3 w 113"/>
                    <a:gd name="T9" fmla="*/ 135 h 1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3"/>
                    <a:gd name="T16" fmla="*/ 0 h 135"/>
                    <a:gd name="T17" fmla="*/ 113 w 113"/>
                    <a:gd name="T18" fmla="*/ 135 h 13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3" h="135">
                      <a:moveTo>
                        <a:pt x="3" y="135"/>
                      </a:moveTo>
                      <a:lnTo>
                        <a:pt x="112" y="64"/>
                      </a:lnTo>
                      <a:lnTo>
                        <a:pt x="113" y="28"/>
                      </a:lnTo>
                      <a:lnTo>
                        <a:pt x="0" y="0"/>
                      </a:lnTo>
                      <a:lnTo>
                        <a:pt x="3" y="135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87" name="Freeform 2123">
                  <a:extLst>
                    <a:ext uri="{FF2B5EF4-FFF2-40B4-BE49-F238E27FC236}">
                      <a16:creationId xmlns:a16="http://schemas.microsoft.com/office/drawing/2014/main" id="{38DF42C4-7340-4616-8D57-2844A255DB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8" y="28"/>
                  <a:ext cx="111" cy="32"/>
                </a:xfrm>
                <a:custGeom>
                  <a:avLst/>
                  <a:gdLst>
                    <a:gd name="T0" fmla="*/ 1 w 111"/>
                    <a:gd name="T1" fmla="*/ 19 h 32"/>
                    <a:gd name="T2" fmla="*/ 111 w 111"/>
                    <a:gd name="T3" fmla="*/ 32 h 32"/>
                    <a:gd name="T4" fmla="*/ 111 w 111"/>
                    <a:gd name="T5" fmla="*/ 26 h 32"/>
                    <a:gd name="T6" fmla="*/ 0 w 111"/>
                    <a:gd name="T7" fmla="*/ 0 h 32"/>
                    <a:gd name="T8" fmla="*/ 1 w 111"/>
                    <a:gd name="T9" fmla="*/ 19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32"/>
                    <a:gd name="T17" fmla="*/ 111 w 111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32">
                      <a:moveTo>
                        <a:pt x="1" y="19"/>
                      </a:moveTo>
                      <a:lnTo>
                        <a:pt x="111" y="32"/>
                      </a:lnTo>
                      <a:lnTo>
                        <a:pt x="111" y="26"/>
                      </a:lnTo>
                      <a:lnTo>
                        <a:pt x="0" y="0"/>
                      </a:lnTo>
                      <a:lnTo>
                        <a:pt x="1" y="19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88" name="Freeform 2124">
                  <a:extLst>
                    <a:ext uri="{FF2B5EF4-FFF2-40B4-BE49-F238E27FC236}">
                      <a16:creationId xmlns:a16="http://schemas.microsoft.com/office/drawing/2014/main" id="{87BC8327-5E68-468F-9A93-C2D2AFC98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" y="28"/>
                  <a:ext cx="111" cy="32"/>
                </a:xfrm>
                <a:custGeom>
                  <a:avLst/>
                  <a:gdLst>
                    <a:gd name="T0" fmla="*/ 1 w 111"/>
                    <a:gd name="T1" fmla="*/ 19 h 32"/>
                    <a:gd name="T2" fmla="*/ 111 w 111"/>
                    <a:gd name="T3" fmla="*/ 32 h 32"/>
                    <a:gd name="T4" fmla="*/ 111 w 111"/>
                    <a:gd name="T5" fmla="*/ 26 h 32"/>
                    <a:gd name="T6" fmla="*/ 0 w 111"/>
                    <a:gd name="T7" fmla="*/ 0 h 32"/>
                    <a:gd name="T8" fmla="*/ 1 w 111"/>
                    <a:gd name="T9" fmla="*/ 19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32"/>
                    <a:gd name="T17" fmla="*/ 111 w 111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32">
                      <a:moveTo>
                        <a:pt x="1" y="19"/>
                      </a:moveTo>
                      <a:lnTo>
                        <a:pt x="111" y="32"/>
                      </a:lnTo>
                      <a:lnTo>
                        <a:pt x="111" y="26"/>
                      </a:lnTo>
                      <a:lnTo>
                        <a:pt x="0" y="0"/>
                      </a:lnTo>
                      <a:lnTo>
                        <a:pt x="1" y="19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89" name="Freeform 2125">
                  <a:extLst>
                    <a:ext uri="{FF2B5EF4-FFF2-40B4-BE49-F238E27FC236}">
                      <a16:creationId xmlns:a16="http://schemas.microsoft.com/office/drawing/2014/main" id="{8FA10097-6282-4AF4-91EB-7AE836968B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" y="29"/>
                  <a:ext cx="27" cy="14"/>
                </a:xfrm>
                <a:custGeom>
                  <a:avLst/>
                  <a:gdLst>
                    <a:gd name="T0" fmla="*/ 27 w 27"/>
                    <a:gd name="T1" fmla="*/ 14 h 14"/>
                    <a:gd name="T2" fmla="*/ 27 w 27"/>
                    <a:gd name="T3" fmla="*/ 14 h 14"/>
                    <a:gd name="T4" fmla="*/ 27 w 27"/>
                    <a:gd name="T5" fmla="*/ 14 h 14"/>
                    <a:gd name="T6" fmla="*/ 27 w 27"/>
                    <a:gd name="T7" fmla="*/ 13 h 14"/>
                    <a:gd name="T8" fmla="*/ 27 w 27"/>
                    <a:gd name="T9" fmla="*/ 12 h 14"/>
                    <a:gd name="T10" fmla="*/ 27 w 27"/>
                    <a:gd name="T11" fmla="*/ 12 h 14"/>
                    <a:gd name="T12" fmla="*/ 27 w 27"/>
                    <a:gd name="T13" fmla="*/ 11 h 14"/>
                    <a:gd name="T14" fmla="*/ 26 w 27"/>
                    <a:gd name="T15" fmla="*/ 11 h 14"/>
                    <a:gd name="T16" fmla="*/ 25 w 27"/>
                    <a:gd name="T17" fmla="*/ 10 h 14"/>
                    <a:gd name="T18" fmla="*/ 24 w 27"/>
                    <a:gd name="T19" fmla="*/ 9 h 14"/>
                    <a:gd name="T20" fmla="*/ 23 w 27"/>
                    <a:gd name="T21" fmla="*/ 9 h 14"/>
                    <a:gd name="T22" fmla="*/ 22 w 27"/>
                    <a:gd name="T23" fmla="*/ 8 h 14"/>
                    <a:gd name="T24" fmla="*/ 21 w 27"/>
                    <a:gd name="T25" fmla="*/ 8 h 14"/>
                    <a:gd name="T26" fmla="*/ 21 w 27"/>
                    <a:gd name="T27" fmla="*/ 8 h 14"/>
                    <a:gd name="T28" fmla="*/ 20 w 27"/>
                    <a:gd name="T29" fmla="*/ 7 h 14"/>
                    <a:gd name="T30" fmla="*/ 19 w 27"/>
                    <a:gd name="T31" fmla="*/ 7 h 14"/>
                    <a:gd name="T32" fmla="*/ 17 w 27"/>
                    <a:gd name="T33" fmla="*/ 7 h 14"/>
                    <a:gd name="T34" fmla="*/ 15 w 27"/>
                    <a:gd name="T35" fmla="*/ 6 h 14"/>
                    <a:gd name="T36" fmla="*/ 14 w 27"/>
                    <a:gd name="T37" fmla="*/ 5 h 14"/>
                    <a:gd name="T38" fmla="*/ 12 w 27"/>
                    <a:gd name="T39" fmla="*/ 5 h 14"/>
                    <a:gd name="T40" fmla="*/ 10 w 27"/>
                    <a:gd name="T41" fmla="*/ 4 h 14"/>
                    <a:gd name="T42" fmla="*/ 8 w 27"/>
                    <a:gd name="T43" fmla="*/ 3 h 14"/>
                    <a:gd name="T44" fmla="*/ 6 w 27"/>
                    <a:gd name="T45" fmla="*/ 3 h 14"/>
                    <a:gd name="T46" fmla="*/ 5 w 27"/>
                    <a:gd name="T47" fmla="*/ 2 h 14"/>
                    <a:gd name="T48" fmla="*/ 3 w 27"/>
                    <a:gd name="T49" fmla="*/ 1 h 14"/>
                    <a:gd name="T50" fmla="*/ 2 w 27"/>
                    <a:gd name="T51" fmla="*/ 1 h 14"/>
                    <a:gd name="T52" fmla="*/ 1 w 27"/>
                    <a:gd name="T53" fmla="*/ 1 h 14"/>
                    <a:gd name="T54" fmla="*/ 0 w 27"/>
                    <a:gd name="T55" fmla="*/ 1 h 14"/>
                    <a:gd name="T56" fmla="*/ 0 w 27"/>
                    <a:gd name="T57" fmla="*/ 0 h 14"/>
                    <a:gd name="T58" fmla="*/ 6 w 27"/>
                    <a:gd name="T59" fmla="*/ 8 h 14"/>
                    <a:gd name="T60" fmla="*/ 27 w 27"/>
                    <a:gd name="T61" fmla="*/ 14 h 14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27"/>
                    <a:gd name="T94" fmla="*/ 0 h 14"/>
                    <a:gd name="T95" fmla="*/ 27 w 27"/>
                    <a:gd name="T96" fmla="*/ 14 h 14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27" h="14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7" y="13"/>
                      </a:lnTo>
                      <a:lnTo>
                        <a:pt x="27" y="12"/>
                      </a:lnTo>
                      <a:lnTo>
                        <a:pt x="27" y="11"/>
                      </a:lnTo>
                      <a:lnTo>
                        <a:pt x="26" y="11"/>
                      </a:lnTo>
                      <a:lnTo>
                        <a:pt x="25" y="10"/>
                      </a:lnTo>
                      <a:lnTo>
                        <a:pt x="24" y="9"/>
                      </a:lnTo>
                      <a:lnTo>
                        <a:pt x="23" y="9"/>
                      </a:lnTo>
                      <a:lnTo>
                        <a:pt x="22" y="8"/>
                      </a:lnTo>
                      <a:lnTo>
                        <a:pt x="21" y="8"/>
                      </a:lnTo>
                      <a:lnTo>
                        <a:pt x="20" y="7"/>
                      </a:lnTo>
                      <a:lnTo>
                        <a:pt x="19" y="7"/>
                      </a:lnTo>
                      <a:lnTo>
                        <a:pt x="17" y="7"/>
                      </a:lnTo>
                      <a:lnTo>
                        <a:pt x="15" y="6"/>
                      </a:lnTo>
                      <a:lnTo>
                        <a:pt x="14" y="5"/>
                      </a:lnTo>
                      <a:lnTo>
                        <a:pt x="12" y="5"/>
                      </a:lnTo>
                      <a:lnTo>
                        <a:pt x="10" y="4"/>
                      </a:lnTo>
                      <a:lnTo>
                        <a:pt x="8" y="3"/>
                      </a:lnTo>
                      <a:lnTo>
                        <a:pt x="6" y="3"/>
                      </a:lnTo>
                      <a:lnTo>
                        <a:pt x="5" y="2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" y="8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90" name="Freeform 2126">
                  <a:extLst>
                    <a:ext uri="{FF2B5EF4-FFF2-40B4-BE49-F238E27FC236}">
                      <a16:creationId xmlns:a16="http://schemas.microsoft.com/office/drawing/2014/main" id="{59489309-E212-46D6-9569-DA03B73002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" y="29"/>
                  <a:ext cx="27" cy="14"/>
                </a:xfrm>
                <a:custGeom>
                  <a:avLst/>
                  <a:gdLst>
                    <a:gd name="T0" fmla="*/ 27 w 27"/>
                    <a:gd name="T1" fmla="*/ 14 h 14"/>
                    <a:gd name="T2" fmla="*/ 27 w 27"/>
                    <a:gd name="T3" fmla="*/ 14 h 14"/>
                    <a:gd name="T4" fmla="*/ 27 w 27"/>
                    <a:gd name="T5" fmla="*/ 14 h 14"/>
                    <a:gd name="T6" fmla="*/ 27 w 27"/>
                    <a:gd name="T7" fmla="*/ 14 h 14"/>
                    <a:gd name="T8" fmla="*/ 27 w 27"/>
                    <a:gd name="T9" fmla="*/ 13 h 14"/>
                    <a:gd name="T10" fmla="*/ 27 w 27"/>
                    <a:gd name="T11" fmla="*/ 12 h 14"/>
                    <a:gd name="T12" fmla="*/ 27 w 27"/>
                    <a:gd name="T13" fmla="*/ 12 h 14"/>
                    <a:gd name="T14" fmla="*/ 27 w 27"/>
                    <a:gd name="T15" fmla="*/ 12 h 14"/>
                    <a:gd name="T16" fmla="*/ 27 w 27"/>
                    <a:gd name="T17" fmla="*/ 11 h 14"/>
                    <a:gd name="T18" fmla="*/ 26 w 27"/>
                    <a:gd name="T19" fmla="*/ 11 h 14"/>
                    <a:gd name="T20" fmla="*/ 25 w 27"/>
                    <a:gd name="T21" fmla="*/ 10 h 14"/>
                    <a:gd name="T22" fmla="*/ 24 w 27"/>
                    <a:gd name="T23" fmla="*/ 9 h 14"/>
                    <a:gd name="T24" fmla="*/ 23 w 27"/>
                    <a:gd name="T25" fmla="*/ 9 h 14"/>
                    <a:gd name="T26" fmla="*/ 22 w 27"/>
                    <a:gd name="T27" fmla="*/ 8 h 14"/>
                    <a:gd name="T28" fmla="*/ 21 w 27"/>
                    <a:gd name="T29" fmla="*/ 8 h 14"/>
                    <a:gd name="T30" fmla="*/ 21 w 27"/>
                    <a:gd name="T31" fmla="*/ 8 h 14"/>
                    <a:gd name="T32" fmla="*/ 21 w 27"/>
                    <a:gd name="T33" fmla="*/ 8 h 14"/>
                    <a:gd name="T34" fmla="*/ 20 w 27"/>
                    <a:gd name="T35" fmla="*/ 7 h 14"/>
                    <a:gd name="T36" fmla="*/ 19 w 27"/>
                    <a:gd name="T37" fmla="*/ 7 h 14"/>
                    <a:gd name="T38" fmla="*/ 17 w 27"/>
                    <a:gd name="T39" fmla="*/ 7 h 14"/>
                    <a:gd name="T40" fmla="*/ 15 w 27"/>
                    <a:gd name="T41" fmla="*/ 6 h 14"/>
                    <a:gd name="T42" fmla="*/ 14 w 27"/>
                    <a:gd name="T43" fmla="*/ 5 h 14"/>
                    <a:gd name="T44" fmla="*/ 12 w 27"/>
                    <a:gd name="T45" fmla="*/ 5 h 14"/>
                    <a:gd name="T46" fmla="*/ 10 w 27"/>
                    <a:gd name="T47" fmla="*/ 4 h 14"/>
                    <a:gd name="T48" fmla="*/ 8 w 27"/>
                    <a:gd name="T49" fmla="*/ 3 h 14"/>
                    <a:gd name="T50" fmla="*/ 6 w 27"/>
                    <a:gd name="T51" fmla="*/ 3 h 14"/>
                    <a:gd name="T52" fmla="*/ 5 w 27"/>
                    <a:gd name="T53" fmla="*/ 2 h 14"/>
                    <a:gd name="T54" fmla="*/ 3 w 27"/>
                    <a:gd name="T55" fmla="*/ 1 h 14"/>
                    <a:gd name="T56" fmla="*/ 2 w 27"/>
                    <a:gd name="T57" fmla="*/ 1 h 14"/>
                    <a:gd name="T58" fmla="*/ 1 w 27"/>
                    <a:gd name="T59" fmla="*/ 1 h 14"/>
                    <a:gd name="T60" fmla="*/ 0 w 27"/>
                    <a:gd name="T61" fmla="*/ 1 h 14"/>
                    <a:gd name="T62" fmla="*/ 0 w 27"/>
                    <a:gd name="T63" fmla="*/ 0 h 14"/>
                    <a:gd name="T64" fmla="*/ 6 w 27"/>
                    <a:gd name="T65" fmla="*/ 8 h 14"/>
                    <a:gd name="T66" fmla="*/ 27 w 27"/>
                    <a:gd name="T67" fmla="*/ 14 h 1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7"/>
                    <a:gd name="T103" fmla="*/ 0 h 14"/>
                    <a:gd name="T104" fmla="*/ 27 w 27"/>
                    <a:gd name="T105" fmla="*/ 14 h 1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7" h="14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7" y="13"/>
                      </a:lnTo>
                      <a:lnTo>
                        <a:pt x="27" y="12"/>
                      </a:lnTo>
                      <a:lnTo>
                        <a:pt x="27" y="11"/>
                      </a:lnTo>
                      <a:lnTo>
                        <a:pt x="26" y="11"/>
                      </a:lnTo>
                      <a:lnTo>
                        <a:pt x="25" y="10"/>
                      </a:lnTo>
                      <a:lnTo>
                        <a:pt x="24" y="9"/>
                      </a:lnTo>
                      <a:lnTo>
                        <a:pt x="23" y="9"/>
                      </a:lnTo>
                      <a:lnTo>
                        <a:pt x="22" y="8"/>
                      </a:lnTo>
                      <a:lnTo>
                        <a:pt x="21" y="8"/>
                      </a:lnTo>
                      <a:lnTo>
                        <a:pt x="20" y="7"/>
                      </a:lnTo>
                      <a:lnTo>
                        <a:pt x="19" y="7"/>
                      </a:lnTo>
                      <a:lnTo>
                        <a:pt x="17" y="7"/>
                      </a:lnTo>
                      <a:lnTo>
                        <a:pt x="15" y="6"/>
                      </a:lnTo>
                      <a:lnTo>
                        <a:pt x="14" y="5"/>
                      </a:lnTo>
                      <a:lnTo>
                        <a:pt x="12" y="5"/>
                      </a:lnTo>
                      <a:lnTo>
                        <a:pt x="10" y="4"/>
                      </a:lnTo>
                      <a:lnTo>
                        <a:pt x="8" y="3"/>
                      </a:lnTo>
                      <a:lnTo>
                        <a:pt x="6" y="3"/>
                      </a:lnTo>
                      <a:lnTo>
                        <a:pt x="5" y="2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" y="8"/>
                      </a:lnTo>
                      <a:lnTo>
                        <a:pt x="27" y="14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91" name="Freeform 2127">
                  <a:extLst>
                    <a:ext uri="{FF2B5EF4-FFF2-40B4-BE49-F238E27FC236}">
                      <a16:creationId xmlns:a16="http://schemas.microsoft.com/office/drawing/2014/main" id="{2B96DA7E-11AD-4DA5-A921-02226D96AB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1" y="28"/>
                  <a:ext cx="34" cy="10"/>
                </a:xfrm>
                <a:custGeom>
                  <a:avLst/>
                  <a:gdLst>
                    <a:gd name="T0" fmla="*/ 0 w 34"/>
                    <a:gd name="T1" fmla="*/ 0 h 10"/>
                    <a:gd name="T2" fmla="*/ 1 w 34"/>
                    <a:gd name="T3" fmla="*/ 0 h 10"/>
                    <a:gd name="T4" fmla="*/ 1 w 34"/>
                    <a:gd name="T5" fmla="*/ 0 h 10"/>
                    <a:gd name="T6" fmla="*/ 2 w 34"/>
                    <a:gd name="T7" fmla="*/ 0 h 10"/>
                    <a:gd name="T8" fmla="*/ 3 w 34"/>
                    <a:gd name="T9" fmla="*/ 0 h 10"/>
                    <a:gd name="T10" fmla="*/ 5 w 34"/>
                    <a:gd name="T11" fmla="*/ 0 h 10"/>
                    <a:gd name="T12" fmla="*/ 6 w 34"/>
                    <a:gd name="T13" fmla="*/ 0 h 10"/>
                    <a:gd name="T14" fmla="*/ 8 w 34"/>
                    <a:gd name="T15" fmla="*/ 0 h 10"/>
                    <a:gd name="T16" fmla="*/ 10 w 34"/>
                    <a:gd name="T17" fmla="*/ 0 h 10"/>
                    <a:gd name="T18" fmla="*/ 11 w 34"/>
                    <a:gd name="T19" fmla="*/ 0 h 10"/>
                    <a:gd name="T20" fmla="*/ 12 w 34"/>
                    <a:gd name="T21" fmla="*/ 0 h 10"/>
                    <a:gd name="T22" fmla="*/ 14 w 34"/>
                    <a:gd name="T23" fmla="*/ 0 h 10"/>
                    <a:gd name="T24" fmla="*/ 16 w 34"/>
                    <a:gd name="T25" fmla="*/ 0 h 10"/>
                    <a:gd name="T26" fmla="*/ 18 w 34"/>
                    <a:gd name="T27" fmla="*/ 0 h 10"/>
                    <a:gd name="T28" fmla="*/ 19 w 34"/>
                    <a:gd name="T29" fmla="*/ 1 h 10"/>
                    <a:gd name="T30" fmla="*/ 21 w 34"/>
                    <a:gd name="T31" fmla="*/ 1 h 10"/>
                    <a:gd name="T32" fmla="*/ 23 w 34"/>
                    <a:gd name="T33" fmla="*/ 1 h 10"/>
                    <a:gd name="T34" fmla="*/ 25 w 34"/>
                    <a:gd name="T35" fmla="*/ 2 h 10"/>
                    <a:gd name="T36" fmla="*/ 27 w 34"/>
                    <a:gd name="T37" fmla="*/ 2 h 10"/>
                    <a:gd name="T38" fmla="*/ 29 w 34"/>
                    <a:gd name="T39" fmla="*/ 3 h 10"/>
                    <a:gd name="T40" fmla="*/ 30 w 34"/>
                    <a:gd name="T41" fmla="*/ 4 h 10"/>
                    <a:gd name="T42" fmla="*/ 31 w 34"/>
                    <a:gd name="T43" fmla="*/ 4 h 10"/>
                    <a:gd name="T44" fmla="*/ 32 w 34"/>
                    <a:gd name="T45" fmla="*/ 5 h 10"/>
                    <a:gd name="T46" fmla="*/ 33 w 34"/>
                    <a:gd name="T47" fmla="*/ 6 h 10"/>
                    <a:gd name="T48" fmla="*/ 33 w 34"/>
                    <a:gd name="T49" fmla="*/ 6 h 10"/>
                    <a:gd name="T50" fmla="*/ 34 w 34"/>
                    <a:gd name="T51" fmla="*/ 10 h 10"/>
                    <a:gd name="T52" fmla="*/ 0 w 34"/>
                    <a:gd name="T53" fmla="*/ 0 h 1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4"/>
                    <a:gd name="T82" fmla="*/ 0 h 10"/>
                    <a:gd name="T83" fmla="*/ 34 w 34"/>
                    <a:gd name="T84" fmla="*/ 10 h 1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4" h="10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19" y="1"/>
                      </a:lnTo>
                      <a:lnTo>
                        <a:pt x="21" y="1"/>
                      </a:lnTo>
                      <a:lnTo>
                        <a:pt x="23" y="1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9" y="3"/>
                      </a:lnTo>
                      <a:lnTo>
                        <a:pt x="30" y="4"/>
                      </a:lnTo>
                      <a:lnTo>
                        <a:pt x="31" y="4"/>
                      </a:lnTo>
                      <a:lnTo>
                        <a:pt x="32" y="5"/>
                      </a:lnTo>
                      <a:lnTo>
                        <a:pt x="33" y="6"/>
                      </a:lnTo>
                      <a:lnTo>
                        <a:pt x="3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92" name="Freeform 2128">
                  <a:extLst>
                    <a:ext uri="{FF2B5EF4-FFF2-40B4-BE49-F238E27FC236}">
                      <a16:creationId xmlns:a16="http://schemas.microsoft.com/office/drawing/2014/main" id="{A6C1736D-DCB6-4E66-8C7D-4A985BEEA2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1" y="28"/>
                  <a:ext cx="34" cy="10"/>
                </a:xfrm>
                <a:custGeom>
                  <a:avLst/>
                  <a:gdLst>
                    <a:gd name="T0" fmla="*/ 0 w 34"/>
                    <a:gd name="T1" fmla="*/ 0 h 10"/>
                    <a:gd name="T2" fmla="*/ 0 w 34"/>
                    <a:gd name="T3" fmla="*/ 0 h 10"/>
                    <a:gd name="T4" fmla="*/ 1 w 34"/>
                    <a:gd name="T5" fmla="*/ 0 h 10"/>
                    <a:gd name="T6" fmla="*/ 1 w 34"/>
                    <a:gd name="T7" fmla="*/ 0 h 10"/>
                    <a:gd name="T8" fmla="*/ 2 w 34"/>
                    <a:gd name="T9" fmla="*/ 0 h 10"/>
                    <a:gd name="T10" fmla="*/ 3 w 34"/>
                    <a:gd name="T11" fmla="*/ 0 h 10"/>
                    <a:gd name="T12" fmla="*/ 5 w 34"/>
                    <a:gd name="T13" fmla="*/ 0 h 10"/>
                    <a:gd name="T14" fmla="*/ 6 w 34"/>
                    <a:gd name="T15" fmla="*/ 0 h 10"/>
                    <a:gd name="T16" fmla="*/ 8 w 34"/>
                    <a:gd name="T17" fmla="*/ 0 h 10"/>
                    <a:gd name="T18" fmla="*/ 10 w 34"/>
                    <a:gd name="T19" fmla="*/ 0 h 10"/>
                    <a:gd name="T20" fmla="*/ 10 w 34"/>
                    <a:gd name="T21" fmla="*/ 0 h 10"/>
                    <a:gd name="T22" fmla="*/ 11 w 34"/>
                    <a:gd name="T23" fmla="*/ 0 h 10"/>
                    <a:gd name="T24" fmla="*/ 12 w 34"/>
                    <a:gd name="T25" fmla="*/ 0 h 10"/>
                    <a:gd name="T26" fmla="*/ 14 w 34"/>
                    <a:gd name="T27" fmla="*/ 0 h 10"/>
                    <a:gd name="T28" fmla="*/ 16 w 34"/>
                    <a:gd name="T29" fmla="*/ 0 h 10"/>
                    <a:gd name="T30" fmla="*/ 18 w 34"/>
                    <a:gd name="T31" fmla="*/ 0 h 10"/>
                    <a:gd name="T32" fmla="*/ 19 w 34"/>
                    <a:gd name="T33" fmla="*/ 1 h 10"/>
                    <a:gd name="T34" fmla="*/ 21 w 34"/>
                    <a:gd name="T35" fmla="*/ 1 h 10"/>
                    <a:gd name="T36" fmla="*/ 23 w 34"/>
                    <a:gd name="T37" fmla="*/ 1 h 10"/>
                    <a:gd name="T38" fmla="*/ 25 w 34"/>
                    <a:gd name="T39" fmla="*/ 2 h 10"/>
                    <a:gd name="T40" fmla="*/ 27 w 34"/>
                    <a:gd name="T41" fmla="*/ 2 h 10"/>
                    <a:gd name="T42" fmla="*/ 29 w 34"/>
                    <a:gd name="T43" fmla="*/ 3 h 10"/>
                    <a:gd name="T44" fmla="*/ 30 w 34"/>
                    <a:gd name="T45" fmla="*/ 4 h 10"/>
                    <a:gd name="T46" fmla="*/ 31 w 34"/>
                    <a:gd name="T47" fmla="*/ 4 h 10"/>
                    <a:gd name="T48" fmla="*/ 32 w 34"/>
                    <a:gd name="T49" fmla="*/ 5 h 10"/>
                    <a:gd name="T50" fmla="*/ 33 w 34"/>
                    <a:gd name="T51" fmla="*/ 6 h 10"/>
                    <a:gd name="T52" fmla="*/ 33 w 34"/>
                    <a:gd name="T53" fmla="*/ 6 h 10"/>
                    <a:gd name="T54" fmla="*/ 34 w 34"/>
                    <a:gd name="T55" fmla="*/ 10 h 10"/>
                    <a:gd name="T56" fmla="*/ 0 w 34"/>
                    <a:gd name="T57" fmla="*/ 0 h 1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4"/>
                    <a:gd name="T88" fmla="*/ 0 h 10"/>
                    <a:gd name="T89" fmla="*/ 34 w 34"/>
                    <a:gd name="T90" fmla="*/ 10 h 1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4" h="1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19" y="1"/>
                      </a:lnTo>
                      <a:lnTo>
                        <a:pt x="21" y="1"/>
                      </a:lnTo>
                      <a:lnTo>
                        <a:pt x="23" y="1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9" y="3"/>
                      </a:lnTo>
                      <a:lnTo>
                        <a:pt x="30" y="4"/>
                      </a:lnTo>
                      <a:lnTo>
                        <a:pt x="31" y="4"/>
                      </a:lnTo>
                      <a:lnTo>
                        <a:pt x="32" y="5"/>
                      </a:lnTo>
                      <a:lnTo>
                        <a:pt x="33" y="6"/>
                      </a:lnTo>
                      <a:lnTo>
                        <a:pt x="34" y="1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93" name="Rectangle 2129">
                  <a:extLst>
                    <a:ext uri="{FF2B5EF4-FFF2-40B4-BE49-F238E27FC236}">
                      <a16:creationId xmlns:a16="http://schemas.microsoft.com/office/drawing/2014/main" id="{0AD6ACAC-D740-43C6-8E6E-4BC7F78E28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" y="31"/>
                  <a:ext cx="8" cy="1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94" name="Rectangle 2130">
                  <a:extLst>
                    <a:ext uri="{FF2B5EF4-FFF2-40B4-BE49-F238E27FC236}">
                      <a16:creationId xmlns:a16="http://schemas.microsoft.com/office/drawing/2014/main" id="{2D57553C-F4F2-45B0-81F1-4D69025D1D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" y="31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95" name="Rectangle 2131">
                  <a:extLst>
                    <a:ext uri="{FF2B5EF4-FFF2-40B4-BE49-F238E27FC236}">
                      <a16:creationId xmlns:a16="http://schemas.microsoft.com/office/drawing/2014/main" id="{5046F26B-87CE-4FFB-AA6A-17A6075F40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" y="34"/>
                  <a:ext cx="7" cy="1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96" name="Rectangle 2132">
                  <a:extLst>
                    <a:ext uri="{FF2B5EF4-FFF2-40B4-BE49-F238E27FC236}">
                      <a16:creationId xmlns:a16="http://schemas.microsoft.com/office/drawing/2014/main" id="{FFA64995-3B0B-4374-88F1-9ECE42A08A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" y="34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97" name="Freeform 2133">
                  <a:extLst>
                    <a:ext uri="{FF2B5EF4-FFF2-40B4-BE49-F238E27FC236}">
                      <a16:creationId xmlns:a16="http://schemas.microsoft.com/office/drawing/2014/main" id="{D7A9C7B4-A8D9-4B51-B1DE-6D4C3F7C9C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" y="35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3 w 3"/>
                    <a:gd name="T3" fmla="*/ 1 h 4"/>
                    <a:gd name="T4" fmla="*/ 0 w 3"/>
                    <a:gd name="T5" fmla="*/ 0 h 4"/>
                    <a:gd name="T6" fmla="*/ 0 w 3"/>
                    <a:gd name="T7" fmla="*/ 3 h 4"/>
                    <a:gd name="T8" fmla="*/ 3 w 3"/>
                    <a:gd name="T9" fmla="*/ 4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4"/>
                    <a:gd name="T17" fmla="*/ 3 w 3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4">
                      <a:moveTo>
                        <a:pt x="3" y="4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98" name="Freeform 2134">
                  <a:extLst>
                    <a:ext uri="{FF2B5EF4-FFF2-40B4-BE49-F238E27FC236}">
                      <a16:creationId xmlns:a16="http://schemas.microsoft.com/office/drawing/2014/main" id="{E026BF78-3B90-4DD8-9E0E-B25AB645E2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6" y="35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3 w 3"/>
                    <a:gd name="T3" fmla="*/ 1 h 4"/>
                    <a:gd name="T4" fmla="*/ 0 w 3"/>
                    <a:gd name="T5" fmla="*/ 0 h 4"/>
                    <a:gd name="T6" fmla="*/ 0 w 3"/>
                    <a:gd name="T7" fmla="*/ 3 h 4"/>
                    <a:gd name="T8" fmla="*/ 3 w 3"/>
                    <a:gd name="T9" fmla="*/ 4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4"/>
                    <a:gd name="T17" fmla="*/ 3 w 3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4">
                      <a:moveTo>
                        <a:pt x="3" y="4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4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599" name="Freeform 2135">
                  <a:extLst>
                    <a:ext uri="{FF2B5EF4-FFF2-40B4-BE49-F238E27FC236}">
                      <a16:creationId xmlns:a16="http://schemas.microsoft.com/office/drawing/2014/main" id="{6787BDB4-DE95-4536-B2EF-AEA4B174B3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1" y="3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0 w 3"/>
                    <a:gd name="T5" fmla="*/ 0 h 3"/>
                    <a:gd name="T6" fmla="*/ 0 w 3"/>
                    <a:gd name="T7" fmla="*/ 2 h 3"/>
                    <a:gd name="T8" fmla="*/ 3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00" name="Freeform 2136">
                  <a:extLst>
                    <a:ext uri="{FF2B5EF4-FFF2-40B4-BE49-F238E27FC236}">
                      <a16:creationId xmlns:a16="http://schemas.microsoft.com/office/drawing/2014/main" id="{60972028-C906-4D9F-87FC-D7F080D19E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1" y="3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0 w 3"/>
                    <a:gd name="T5" fmla="*/ 0 h 3"/>
                    <a:gd name="T6" fmla="*/ 0 w 3"/>
                    <a:gd name="T7" fmla="*/ 2 h 3"/>
                    <a:gd name="T8" fmla="*/ 3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3" y="3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01" name="Freeform 2137">
                  <a:extLst>
                    <a:ext uri="{FF2B5EF4-FFF2-40B4-BE49-F238E27FC236}">
                      <a16:creationId xmlns:a16="http://schemas.microsoft.com/office/drawing/2014/main" id="{5FF86E54-BBB9-4AB2-BAF3-DD8E1BDE2E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" y="38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0 w 3"/>
                    <a:gd name="T5" fmla="*/ 0 h 3"/>
                    <a:gd name="T6" fmla="*/ 0 w 3"/>
                    <a:gd name="T7" fmla="*/ 3 h 3"/>
                    <a:gd name="T8" fmla="*/ 3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02" name="Freeform 2138">
                  <a:extLst>
                    <a:ext uri="{FF2B5EF4-FFF2-40B4-BE49-F238E27FC236}">
                      <a16:creationId xmlns:a16="http://schemas.microsoft.com/office/drawing/2014/main" id="{DADF8897-EDEA-4B77-AAD2-864D3693AD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5" y="38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0 w 3"/>
                    <a:gd name="T5" fmla="*/ 0 h 3"/>
                    <a:gd name="T6" fmla="*/ 0 w 3"/>
                    <a:gd name="T7" fmla="*/ 3 h 3"/>
                    <a:gd name="T8" fmla="*/ 3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3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03" name="Freeform 2139">
                  <a:extLst>
                    <a:ext uri="{FF2B5EF4-FFF2-40B4-BE49-F238E27FC236}">
                      <a16:creationId xmlns:a16="http://schemas.microsoft.com/office/drawing/2014/main" id="{C734403B-AADE-4640-8723-42B9113F60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" y="4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0 w 2"/>
                    <a:gd name="T5" fmla="*/ 0 h 2"/>
                    <a:gd name="T6" fmla="*/ 0 w 2"/>
                    <a:gd name="T7" fmla="*/ 2 h 2"/>
                    <a:gd name="T8" fmla="*/ 2 w 2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2" y="2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04" name="Freeform 2140">
                  <a:extLst>
                    <a:ext uri="{FF2B5EF4-FFF2-40B4-BE49-F238E27FC236}">
                      <a16:creationId xmlns:a16="http://schemas.microsoft.com/office/drawing/2014/main" id="{9FF08644-78CC-49A5-AB28-17E2A5CFF4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" y="4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0 w 2"/>
                    <a:gd name="T5" fmla="*/ 0 h 2"/>
                    <a:gd name="T6" fmla="*/ 0 w 2"/>
                    <a:gd name="T7" fmla="*/ 2 h 2"/>
                    <a:gd name="T8" fmla="*/ 2 w 2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2" y="2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05" name="Freeform 2141">
                  <a:extLst>
                    <a:ext uri="{FF2B5EF4-FFF2-40B4-BE49-F238E27FC236}">
                      <a16:creationId xmlns:a16="http://schemas.microsoft.com/office/drawing/2014/main" id="{74A1125D-F5D3-455A-886C-661F15139C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" y="16"/>
                  <a:ext cx="129" cy="38"/>
                </a:xfrm>
                <a:custGeom>
                  <a:avLst/>
                  <a:gdLst>
                    <a:gd name="T0" fmla="*/ 0 w 129"/>
                    <a:gd name="T1" fmla="*/ 0 h 38"/>
                    <a:gd name="T2" fmla="*/ 5 w 129"/>
                    <a:gd name="T3" fmla="*/ 0 h 38"/>
                    <a:gd name="T4" fmla="*/ 10 w 129"/>
                    <a:gd name="T5" fmla="*/ 0 h 38"/>
                    <a:gd name="T6" fmla="*/ 15 w 129"/>
                    <a:gd name="T7" fmla="*/ 0 h 38"/>
                    <a:gd name="T8" fmla="*/ 16 w 129"/>
                    <a:gd name="T9" fmla="*/ 0 h 38"/>
                    <a:gd name="T10" fmla="*/ 19 w 129"/>
                    <a:gd name="T11" fmla="*/ 1 h 38"/>
                    <a:gd name="T12" fmla="*/ 23 w 129"/>
                    <a:gd name="T13" fmla="*/ 2 h 38"/>
                    <a:gd name="T14" fmla="*/ 29 w 129"/>
                    <a:gd name="T15" fmla="*/ 4 h 38"/>
                    <a:gd name="T16" fmla="*/ 37 w 129"/>
                    <a:gd name="T17" fmla="*/ 6 h 38"/>
                    <a:gd name="T18" fmla="*/ 46 w 129"/>
                    <a:gd name="T19" fmla="*/ 9 h 38"/>
                    <a:gd name="T20" fmla="*/ 55 w 129"/>
                    <a:gd name="T21" fmla="*/ 12 h 38"/>
                    <a:gd name="T22" fmla="*/ 65 w 129"/>
                    <a:gd name="T23" fmla="*/ 15 h 38"/>
                    <a:gd name="T24" fmla="*/ 75 w 129"/>
                    <a:gd name="T25" fmla="*/ 18 h 38"/>
                    <a:gd name="T26" fmla="*/ 85 w 129"/>
                    <a:gd name="T27" fmla="*/ 21 h 38"/>
                    <a:gd name="T28" fmla="*/ 94 w 129"/>
                    <a:gd name="T29" fmla="*/ 24 h 38"/>
                    <a:gd name="T30" fmla="*/ 103 w 129"/>
                    <a:gd name="T31" fmla="*/ 27 h 38"/>
                    <a:gd name="T32" fmla="*/ 110 w 129"/>
                    <a:gd name="T33" fmla="*/ 29 h 38"/>
                    <a:gd name="T34" fmla="*/ 116 w 129"/>
                    <a:gd name="T35" fmla="*/ 31 h 38"/>
                    <a:gd name="T36" fmla="*/ 120 w 129"/>
                    <a:gd name="T37" fmla="*/ 32 h 38"/>
                    <a:gd name="T38" fmla="*/ 123 w 129"/>
                    <a:gd name="T39" fmla="*/ 33 h 38"/>
                    <a:gd name="T40" fmla="*/ 123 w 129"/>
                    <a:gd name="T41" fmla="*/ 33 h 38"/>
                    <a:gd name="T42" fmla="*/ 125 w 129"/>
                    <a:gd name="T43" fmla="*/ 34 h 38"/>
                    <a:gd name="T44" fmla="*/ 127 w 129"/>
                    <a:gd name="T45" fmla="*/ 36 h 38"/>
                    <a:gd name="T46" fmla="*/ 129 w 129"/>
                    <a:gd name="T47" fmla="*/ 38 h 38"/>
                    <a:gd name="T48" fmla="*/ 129 w 129"/>
                    <a:gd name="T49" fmla="*/ 38 h 38"/>
                    <a:gd name="T50" fmla="*/ 126 w 129"/>
                    <a:gd name="T51" fmla="*/ 38 h 38"/>
                    <a:gd name="T52" fmla="*/ 122 w 129"/>
                    <a:gd name="T53" fmla="*/ 37 h 38"/>
                    <a:gd name="T54" fmla="*/ 115 w 129"/>
                    <a:gd name="T55" fmla="*/ 36 h 38"/>
                    <a:gd name="T56" fmla="*/ 107 w 129"/>
                    <a:gd name="T57" fmla="*/ 34 h 38"/>
                    <a:gd name="T58" fmla="*/ 98 w 129"/>
                    <a:gd name="T59" fmla="*/ 32 h 38"/>
                    <a:gd name="T60" fmla="*/ 88 w 129"/>
                    <a:gd name="T61" fmla="*/ 29 h 38"/>
                    <a:gd name="T62" fmla="*/ 78 w 129"/>
                    <a:gd name="T63" fmla="*/ 27 h 38"/>
                    <a:gd name="T64" fmla="*/ 67 w 129"/>
                    <a:gd name="T65" fmla="*/ 24 h 38"/>
                    <a:gd name="T66" fmla="*/ 57 w 129"/>
                    <a:gd name="T67" fmla="*/ 21 h 38"/>
                    <a:gd name="T68" fmla="*/ 47 w 129"/>
                    <a:gd name="T69" fmla="*/ 19 h 38"/>
                    <a:gd name="T70" fmla="*/ 38 w 129"/>
                    <a:gd name="T71" fmla="*/ 17 h 38"/>
                    <a:gd name="T72" fmla="*/ 30 w 129"/>
                    <a:gd name="T73" fmla="*/ 15 h 38"/>
                    <a:gd name="T74" fmla="*/ 24 w 129"/>
                    <a:gd name="T75" fmla="*/ 13 h 38"/>
                    <a:gd name="T76" fmla="*/ 19 w 129"/>
                    <a:gd name="T77" fmla="*/ 12 h 38"/>
                    <a:gd name="T78" fmla="*/ 17 w 129"/>
                    <a:gd name="T79" fmla="*/ 11 h 38"/>
                    <a:gd name="T80" fmla="*/ 16 w 129"/>
                    <a:gd name="T81" fmla="*/ 11 h 38"/>
                    <a:gd name="T82" fmla="*/ 13 w 129"/>
                    <a:gd name="T83" fmla="*/ 8 h 38"/>
                    <a:gd name="T84" fmla="*/ 9 w 129"/>
                    <a:gd name="T85" fmla="*/ 4 h 38"/>
                    <a:gd name="T86" fmla="*/ 3 w 129"/>
                    <a:gd name="T87" fmla="*/ 0 h 3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29"/>
                    <a:gd name="T133" fmla="*/ 0 h 38"/>
                    <a:gd name="T134" fmla="*/ 129 w 129"/>
                    <a:gd name="T135" fmla="*/ 38 h 3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29"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9" y="1"/>
                      </a:lnTo>
                      <a:lnTo>
                        <a:pt x="21" y="1"/>
                      </a:lnTo>
                      <a:lnTo>
                        <a:pt x="23" y="2"/>
                      </a:lnTo>
                      <a:lnTo>
                        <a:pt x="26" y="3"/>
                      </a:lnTo>
                      <a:lnTo>
                        <a:pt x="29" y="4"/>
                      </a:lnTo>
                      <a:lnTo>
                        <a:pt x="33" y="5"/>
                      </a:lnTo>
                      <a:lnTo>
                        <a:pt x="37" y="6"/>
                      </a:lnTo>
                      <a:lnTo>
                        <a:pt x="41" y="8"/>
                      </a:lnTo>
                      <a:lnTo>
                        <a:pt x="46" y="9"/>
                      </a:lnTo>
                      <a:lnTo>
                        <a:pt x="50" y="10"/>
                      </a:lnTo>
                      <a:lnTo>
                        <a:pt x="55" y="12"/>
                      </a:lnTo>
                      <a:lnTo>
                        <a:pt x="60" y="13"/>
                      </a:lnTo>
                      <a:lnTo>
                        <a:pt x="65" y="15"/>
                      </a:lnTo>
                      <a:lnTo>
                        <a:pt x="70" y="17"/>
                      </a:lnTo>
                      <a:lnTo>
                        <a:pt x="75" y="18"/>
                      </a:lnTo>
                      <a:lnTo>
                        <a:pt x="80" y="20"/>
                      </a:lnTo>
                      <a:lnTo>
                        <a:pt x="85" y="21"/>
                      </a:lnTo>
                      <a:lnTo>
                        <a:pt x="89" y="23"/>
                      </a:lnTo>
                      <a:lnTo>
                        <a:pt x="94" y="24"/>
                      </a:lnTo>
                      <a:lnTo>
                        <a:pt x="98" y="25"/>
                      </a:lnTo>
                      <a:lnTo>
                        <a:pt x="103" y="27"/>
                      </a:lnTo>
                      <a:lnTo>
                        <a:pt x="106" y="28"/>
                      </a:lnTo>
                      <a:lnTo>
                        <a:pt x="110" y="29"/>
                      </a:lnTo>
                      <a:lnTo>
                        <a:pt x="113" y="30"/>
                      </a:lnTo>
                      <a:lnTo>
                        <a:pt x="116" y="31"/>
                      </a:lnTo>
                      <a:lnTo>
                        <a:pt x="118" y="32"/>
                      </a:lnTo>
                      <a:lnTo>
                        <a:pt x="120" y="32"/>
                      </a:lnTo>
                      <a:lnTo>
                        <a:pt x="122" y="33"/>
                      </a:lnTo>
                      <a:lnTo>
                        <a:pt x="123" y="33"/>
                      </a:lnTo>
                      <a:lnTo>
                        <a:pt x="124" y="34"/>
                      </a:lnTo>
                      <a:lnTo>
                        <a:pt x="125" y="34"/>
                      </a:lnTo>
                      <a:lnTo>
                        <a:pt x="126" y="35"/>
                      </a:lnTo>
                      <a:lnTo>
                        <a:pt x="127" y="36"/>
                      </a:lnTo>
                      <a:lnTo>
                        <a:pt x="128" y="37"/>
                      </a:lnTo>
                      <a:lnTo>
                        <a:pt x="129" y="38"/>
                      </a:lnTo>
                      <a:lnTo>
                        <a:pt x="128" y="38"/>
                      </a:lnTo>
                      <a:lnTo>
                        <a:pt x="126" y="38"/>
                      </a:lnTo>
                      <a:lnTo>
                        <a:pt x="124" y="38"/>
                      </a:lnTo>
                      <a:lnTo>
                        <a:pt x="122" y="37"/>
                      </a:lnTo>
                      <a:lnTo>
                        <a:pt x="119" y="36"/>
                      </a:lnTo>
                      <a:lnTo>
                        <a:pt x="115" y="36"/>
                      </a:lnTo>
                      <a:lnTo>
                        <a:pt x="111" y="35"/>
                      </a:lnTo>
                      <a:lnTo>
                        <a:pt x="107" y="34"/>
                      </a:lnTo>
                      <a:lnTo>
                        <a:pt x="103" y="33"/>
                      </a:lnTo>
                      <a:lnTo>
                        <a:pt x="98" y="32"/>
                      </a:lnTo>
                      <a:lnTo>
                        <a:pt x="93" y="30"/>
                      </a:lnTo>
                      <a:lnTo>
                        <a:pt x="88" y="29"/>
                      </a:lnTo>
                      <a:lnTo>
                        <a:pt x="83" y="28"/>
                      </a:lnTo>
                      <a:lnTo>
                        <a:pt x="78" y="27"/>
                      </a:lnTo>
                      <a:lnTo>
                        <a:pt x="73" y="25"/>
                      </a:lnTo>
                      <a:lnTo>
                        <a:pt x="67" y="24"/>
                      </a:lnTo>
                      <a:lnTo>
                        <a:pt x="62" y="23"/>
                      </a:lnTo>
                      <a:lnTo>
                        <a:pt x="57" y="21"/>
                      </a:lnTo>
                      <a:lnTo>
                        <a:pt x="52" y="20"/>
                      </a:lnTo>
                      <a:lnTo>
                        <a:pt x="47" y="19"/>
                      </a:lnTo>
                      <a:lnTo>
                        <a:pt x="43" y="18"/>
                      </a:lnTo>
                      <a:lnTo>
                        <a:pt x="38" y="17"/>
                      </a:lnTo>
                      <a:lnTo>
                        <a:pt x="34" y="16"/>
                      </a:lnTo>
                      <a:lnTo>
                        <a:pt x="30" y="15"/>
                      </a:lnTo>
                      <a:lnTo>
                        <a:pt x="27" y="14"/>
                      </a:lnTo>
                      <a:lnTo>
                        <a:pt x="24" y="13"/>
                      </a:lnTo>
                      <a:lnTo>
                        <a:pt x="21" y="12"/>
                      </a:lnTo>
                      <a:lnTo>
                        <a:pt x="19" y="12"/>
                      </a:lnTo>
                      <a:lnTo>
                        <a:pt x="18" y="12"/>
                      </a:lnTo>
                      <a:lnTo>
                        <a:pt x="17" y="11"/>
                      </a:lnTo>
                      <a:lnTo>
                        <a:pt x="16" y="11"/>
                      </a:lnTo>
                      <a:lnTo>
                        <a:pt x="15" y="10"/>
                      </a:lnTo>
                      <a:lnTo>
                        <a:pt x="13" y="8"/>
                      </a:lnTo>
                      <a:lnTo>
                        <a:pt x="11" y="6"/>
                      </a:lnTo>
                      <a:lnTo>
                        <a:pt x="9" y="4"/>
                      </a:lnTo>
                      <a:lnTo>
                        <a:pt x="6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06" name="Freeform 2142">
                  <a:extLst>
                    <a:ext uri="{FF2B5EF4-FFF2-40B4-BE49-F238E27FC236}">
                      <a16:creationId xmlns:a16="http://schemas.microsoft.com/office/drawing/2014/main" id="{7AC7DAD0-6124-4C15-AA76-8BE373A9DF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0" y="16"/>
                  <a:ext cx="129" cy="38"/>
                </a:xfrm>
                <a:custGeom>
                  <a:avLst/>
                  <a:gdLst>
                    <a:gd name="T0" fmla="*/ 0 w 129"/>
                    <a:gd name="T1" fmla="*/ 0 h 38"/>
                    <a:gd name="T2" fmla="*/ 2 w 129"/>
                    <a:gd name="T3" fmla="*/ 0 h 38"/>
                    <a:gd name="T4" fmla="*/ 7 w 129"/>
                    <a:gd name="T5" fmla="*/ 0 h 38"/>
                    <a:gd name="T6" fmla="*/ 13 w 129"/>
                    <a:gd name="T7" fmla="*/ 0 h 38"/>
                    <a:gd name="T8" fmla="*/ 16 w 129"/>
                    <a:gd name="T9" fmla="*/ 0 h 38"/>
                    <a:gd name="T10" fmla="*/ 16 w 129"/>
                    <a:gd name="T11" fmla="*/ 0 h 38"/>
                    <a:gd name="T12" fmla="*/ 19 w 129"/>
                    <a:gd name="T13" fmla="*/ 1 h 38"/>
                    <a:gd name="T14" fmla="*/ 23 w 129"/>
                    <a:gd name="T15" fmla="*/ 2 h 38"/>
                    <a:gd name="T16" fmla="*/ 29 w 129"/>
                    <a:gd name="T17" fmla="*/ 4 h 38"/>
                    <a:gd name="T18" fmla="*/ 37 w 129"/>
                    <a:gd name="T19" fmla="*/ 6 h 38"/>
                    <a:gd name="T20" fmla="*/ 46 w 129"/>
                    <a:gd name="T21" fmla="*/ 9 h 38"/>
                    <a:gd name="T22" fmla="*/ 55 w 129"/>
                    <a:gd name="T23" fmla="*/ 12 h 38"/>
                    <a:gd name="T24" fmla="*/ 65 w 129"/>
                    <a:gd name="T25" fmla="*/ 15 h 38"/>
                    <a:gd name="T26" fmla="*/ 75 w 129"/>
                    <a:gd name="T27" fmla="*/ 18 h 38"/>
                    <a:gd name="T28" fmla="*/ 85 w 129"/>
                    <a:gd name="T29" fmla="*/ 21 h 38"/>
                    <a:gd name="T30" fmla="*/ 94 w 129"/>
                    <a:gd name="T31" fmla="*/ 24 h 38"/>
                    <a:gd name="T32" fmla="*/ 103 w 129"/>
                    <a:gd name="T33" fmla="*/ 27 h 38"/>
                    <a:gd name="T34" fmla="*/ 110 w 129"/>
                    <a:gd name="T35" fmla="*/ 29 h 38"/>
                    <a:gd name="T36" fmla="*/ 116 w 129"/>
                    <a:gd name="T37" fmla="*/ 31 h 38"/>
                    <a:gd name="T38" fmla="*/ 120 w 129"/>
                    <a:gd name="T39" fmla="*/ 32 h 38"/>
                    <a:gd name="T40" fmla="*/ 123 w 129"/>
                    <a:gd name="T41" fmla="*/ 33 h 38"/>
                    <a:gd name="T42" fmla="*/ 123 w 129"/>
                    <a:gd name="T43" fmla="*/ 33 h 38"/>
                    <a:gd name="T44" fmla="*/ 124 w 129"/>
                    <a:gd name="T45" fmla="*/ 34 h 38"/>
                    <a:gd name="T46" fmla="*/ 126 w 129"/>
                    <a:gd name="T47" fmla="*/ 35 h 38"/>
                    <a:gd name="T48" fmla="*/ 128 w 129"/>
                    <a:gd name="T49" fmla="*/ 37 h 38"/>
                    <a:gd name="T50" fmla="*/ 129 w 129"/>
                    <a:gd name="T51" fmla="*/ 38 h 38"/>
                    <a:gd name="T52" fmla="*/ 129 w 129"/>
                    <a:gd name="T53" fmla="*/ 38 h 38"/>
                    <a:gd name="T54" fmla="*/ 126 w 129"/>
                    <a:gd name="T55" fmla="*/ 38 h 38"/>
                    <a:gd name="T56" fmla="*/ 122 w 129"/>
                    <a:gd name="T57" fmla="*/ 37 h 38"/>
                    <a:gd name="T58" fmla="*/ 115 w 129"/>
                    <a:gd name="T59" fmla="*/ 36 h 38"/>
                    <a:gd name="T60" fmla="*/ 107 w 129"/>
                    <a:gd name="T61" fmla="*/ 34 h 38"/>
                    <a:gd name="T62" fmla="*/ 98 w 129"/>
                    <a:gd name="T63" fmla="*/ 32 h 38"/>
                    <a:gd name="T64" fmla="*/ 88 w 129"/>
                    <a:gd name="T65" fmla="*/ 29 h 38"/>
                    <a:gd name="T66" fmla="*/ 78 w 129"/>
                    <a:gd name="T67" fmla="*/ 27 h 38"/>
                    <a:gd name="T68" fmla="*/ 67 w 129"/>
                    <a:gd name="T69" fmla="*/ 24 h 38"/>
                    <a:gd name="T70" fmla="*/ 57 w 129"/>
                    <a:gd name="T71" fmla="*/ 21 h 38"/>
                    <a:gd name="T72" fmla="*/ 47 w 129"/>
                    <a:gd name="T73" fmla="*/ 19 h 38"/>
                    <a:gd name="T74" fmla="*/ 38 w 129"/>
                    <a:gd name="T75" fmla="*/ 17 h 38"/>
                    <a:gd name="T76" fmla="*/ 30 w 129"/>
                    <a:gd name="T77" fmla="*/ 15 h 38"/>
                    <a:gd name="T78" fmla="*/ 24 w 129"/>
                    <a:gd name="T79" fmla="*/ 13 h 38"/>
                    <a:gd name="T80" fmla="*/ 19 w 129"/>
                    <a:gd name="T81" fmla="*/ 12 h 38"/>
                    <a:gd name="T82" fmla="*/ 17 w 129"/>
                    <a:gd name="T83" fmla="*/ 11 h 38"/>
                    <a:gd name="T84" fmla="*/ 16 w 129"/>
                    <a:gd name="T85" fmla="*/ 11 h 38"/>
                    <a:gd name="T86" fmla="*/ 15 w 129"/>
                    <a:gd name="T87" fmla="*/ 10 h 38"/>
                    <a:gd name="T88" fmla="*/ 11 w 129"/>
                    <a:gd name="T89" fmla="*/ 6 h 38"/>
                    <a:gd name="T90" fmla="*/ 6 w 129"/>
                    <a:gd name="T91" fmla="*/ 2 h 38"/>
                    <a:gd name="T92" fmla="*/ 0 w 129"/>
                    <a:gd name="T93" fmla="*/ 0 h 3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29"/>
                    <a:gd name="T142" fmla="*/ 0 h 38"/>
                    <a:gd name="T143" fmla="*/ 129 w 129"/>
                    <a:gd name="T144" fmla="*/ 38 h 38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29"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9" y="1"/>
                      </a:lnTo>
                      <a:lnTo>
                        <a:pt x="21" y="1"/>
                      </a:lnTo>
                      <a:lnTo>
                        <a:pt x="23" y="2"/>
                      </a:lnTo>
                      <a:lnTo>
                        <a:pt x="26" y="3"/>
                      </a:lnTo>
                      <a:lnTo>
                        <a:pt x="29" y="4"/>
                      </a:lnTo>
                      <a:lnTo>
                        <a:pt x="33" y="5"/>
                      </a:lnTo>
                      <a:lnTo>
                        <a:pt x="37" y="6"/>
                      </a:lnTo>
                      <a:lnTo>
                        <a:pt x="41" y="8"/>
                      </a:lnTo>
                      <a:lnTo>
                        <a:pt x="46" y="9"/>
                      </a:lnTo>
                      <a:lnTo>
                        <a:pt x="50" y="10"/>
                      </a:lnTo>
                      <a:lnTo>
                        <a:pt x="55" y="12"/>
                      </a:lnTo>
                      <a:lnTo>
                        <a:pt x="60" y="13"/>
                      </a:lnTo>
                      <a:lnTo>
                        <a:pt x="65" y="15"/>
                      </a:lnTo>
                      <a:lnTo>
                        <a:pt x="70" y="17"/>
                      </a:lnTo>
                      <a:lnTo>
                        <a:pt x="75" y="18"/>
                      </a:lnTo>
                      <a:lnTo>
                        <a:pt x="80" y="20"/>
                      </a:lnTo>
                      <a:lnTo>
                        <a:pt x="85" y="21"/>
                      </a:lnTo>
                      <a:lnTo>
                        <a:pt x="89" y="23"/>
                      </a:lnTo>
                      <a:lnTo>
                        <a:pt x="94" y="24"/>
                      </a:lnTo>
                      <a:lnTo>
                        <a:pt x="98" y="25"/>
                      </a:lnTo>
                      <a:lnTo>
                        <a:pt x="103" y="27"/>
                      </a:lnTo>
                      <a:lnTo>
                        <a:pt x="106" y="28"/>
                      </a:lnTo>
                      <a:lnTo>
                        <a:pt x="110" y="29"/>
                      </a:lnTo>
                      <a:lnTo>
                        <a:pt x="113" y="30"/>
                      </a:lnTo>
                      <a:lnTo>
                        <a:pt x="116" y="31"/>
                      </a:lnTo>
                      <a:lnTo>
                        <a:pt x="118" y="32"/>
                      </a:lnTo>
                      <a:lnTo>
                        <a:pt x="120" y="32"/>
                      </a:lnTo>
                      <a:lnTo>
                        <a:pt x="122" y="33"/>
                      </a:lnTo>
                      <a:lnTo>
                        <a:pt x="123" y="33"/>
                      </a:lnTo>
                      <a:lnTo>
                        <a:pt x="124" y="34"/>
                      </a:lnTo>
                      <a:lnTo>
                        <a:pt x="125" y="34"/>
                      </a:lnTo>
                      <a:lnTo>
                        <a:pt x="126" y="35"/>
                      </a:lnTo>
                      <a:lnTo>
                        <a:pt x="127" y="36"/>
                      </a:lnTo>
                      <a:lnTo>
                        <a:pt x="128" y="37"/>
                      </a:lnTo>
                      <a:lnTo>
                        <a:pt x="129" y="38"/>
                      </a:lnTo>
                      <a:lnTo>
                        <a:pt x="128" y="38"/>
                      </a:lnTo>
                      <a:lnTo>
                        <a:pt x="126" y="38"/>
                      </a:lnTo>
                      <a:lnTo>
                        <a:pt x="124" y="38"/>
                      </a:lnTo>
                      <a:lnTo>
                        <a:pt x="122" y="37"/>
                      </a:lnTo>
                      <a:lnTo>
                        <a:pt x="119" y="36"/>
                      </a:lnTo>
                      <a:lnTo>
                        <a:pt x="115" y="36"/>
                      </a:lnTo>
                      <a:lnTo>
                        <a:pt x="111" y="35"/>
                      </a:lnTo>
                      <a:lnTo>
                        <a:pt x="107" y="34"/>
                      </a:lnTo>
                      <a:lnTo>
                        <a:pt x="103" y="33"/>
                      </a:lnTo>
                      <a:lnTo>
                        <a:pt x="98" y="32"/>
                      </a:lnTo>
                      <a:lnTo>
                        <a:pt x="93" y="30"/>
                      </a:lnTo>
                      <a:lnTo>
                        <a:pt x="88" y="29"/>
                      </a:lnTo>
                      <a:lnTo>
                        <a:pt x="83" y="28"/>
                      </a:lnTo>
                      <a:lnTo>
                        <a:pt x="78" y="27"/>
                      </a:lnTo>
                      <a:lnTo>
                        <a:pt x="73" y="25"/>
                      </a:lnTo>
                      <a:lnTo>
                        <a:pt x="67" y="24"/>
                      </a:lnTo>
                      <a:lnTo>
                        <a:pt x="62" y="23"/>
                      </a:lnTo>
                      <a:lnTo>
                        <a:pt x="57" y="21"/>
                      </a:lnTo>
                      <a:lnTo>
                        <a:pt x="52" y="20"/>
                      </a:lnTo>
                      <a:lnTo>
                        <a:pt x="47" y="19"/>
                      </a:lnTo>
                      <a:lnTo>
                        <a:pt x="43" y="18"/>
                      </a:lnTo>
                      <a:lnTo>
                        <a:pt x="38" y="17"/>
                      </a:lnTo>
                      <a:lnTo>
                        <a:pt x="34" y="16"/>
                      </a:lnTo>
                      <a:lnTo>
                        <a:pt x="30" y="15"/>
                      </a:lnTo>
                      <a:lnTo>
                        <a:pt x="27" y="14"/>
                      </a:lnTo>
                      <a:lnTo>
                        <a:pt x="24" y="13"/>
                      </a:lnTo>
                      <a:lnTo>
                        <a:pt x="21" y="12"/>
                      </a:lnTo>
                      <a:lnTo>
                        <a:pt x="19" y="12"/>
                      </a:lnTo>
                      <a:lnTo>
                        <a:pt x="18" y="12"/>
                      </a:lnTo>
                      <a:lnTo>
                        <a:pt x="17" y="11"/>
                      </a:lnTo>
                      <a:lnTo>
                        <a:pt x="16" y="11"/>
                      </a:lnTo>
                      <a:lnTo>
                        <a:pt x="15" y="10"/>
                      </a:lnTo>
                      <a:lnTo>
                        <a:pt x="13" y="8"/>
                      </a:lnTo>
                      <a:lnTo>
                        <a:pt x="11" y="6"/>
                      </a:lnTo>
                      <a:lnTo>
                        <a:pt x="9" y="4"/>
                      </a:lnTo>
                      <a:lnTo>
                        <a:pt x="6" y="2"/>
                      </a:lnTo>
                      <a:lnTo>
                        <a:pt x="3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07" name="Freeform 2143">
                  <a:extLst>
                    <a:ext uri="{FF2B5EF4-FFF2-40B4-BE49-F238E27FC236}">
                      <a16:creationId xmlns:a16="http://schemas.microsoft.com/office/drawing/2014/main" id="{F87F9AB2-6E7B-46D9-B55B-48BCB204B6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" y="140"/>
                  <a:ext cx="89" cy="33"/>
                </a:xfrm>
                <a:custGeom>
                  <a:avLst/>
                  <a:gdLst>
                    <a:gd name="T0" fmla="*/ 89 w 89"/>
                    <a:gd name="T1" fmla="*/ 11 h 33"/>
                    <a:gd name="T2" fmla="*/ 89 w 89"/>
                    <a:gd name="T3" fmla="*/ 33 h 33"/>
                    <a:gd name="T4" fmla="*/ 0 w 89"/>
                    <a:gd name="T5" fmla="*/ 19 h 33"/>
                    <a:gd name="T6" fmla="*/ 2 w 89"/>
                    <a:gd name="T7" fmla="*/ 0 h 33"/>
                    <a:gd name="T8" fmla="*/ 89 w 89"/>
                    <a:gd name="T9" fmla="*/ 11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33"/>
                    <a:gd name="T17" fmla="*/ 89 w 8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33">
                      <a:moveTo>
                        <a:pt x="89" y="11"/>
                      </a:moveTo>
                      <a:lnTo>
                        <a:pt x="89" y="33"/>
                      </a:lnTo>
                      <a:lnTo>
                        <a:pt x="0" y="19"/>
                      </a:lnTo>
                      <a:lnTo>
                        <a:pt x="2" y="0"/>
                      </a:lnTo>
                      <a:lnTo>
                        <a:pt x="89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08" name="Freeform 2144">
                  <a:extLst>
                    <a:ext uri="{FF2B5EF4-FFF2-40B4-BE49-F238E27FC236}">
                      <a16:creationId xmlns:a16="http://schemas.microsoft.com/office/drawing/2014/main" id="{0A6DA64F-6A67-406C-80AF-B458EDAD57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" y="161"/>
                  <a:ext cx="58" cy="18"/>
                </a:xfrm>
                <a:custGeom>
                  <a:avLst/>
                  <a:gdLst>
                    <a:gd name="T0" fmla="*/ 58 w 58"/>
                    <a:gd name="T1" fmla="*/ 9 h 18"/>
                    <a:gd name="T2" fmla="*/ 0 w 58"/>
                    <a:gd name="T3" fmla="*/ 0 h 18"/>
                    <a:gd name="T4" fmla="*/ 0 w 58"/>
                    <a:gd name="T5" fmla="*/ 6 h 18"/>
                    <a:gd name="T6" fmla="*/ 46 w 58"/>
                    <a:gd name="T7" fmla="*/ 13 h 18"/>
                    <a:gd name="T8" fmla="*/ 46 w 58"/>
                    <a:gd name="T9" fmla="*/ 15 h 18"/>
                    <a:gd name="T10" fmla="*/ 44 w 58"/>
                    <a:gd name="T11" fmla="*/ 15 h 18"/>
                    <a:gd name="T12" fmla="*/ 44 w 58"/>
                    <a:gd name="T13" fmla="*/ 16 h 18"/>
                    <a:gd name="T14" fmla="*/ 53 w 58"/>
                    <a:gd name="T15" fmla="*/ 18 h 18"/>
                    <a:gd name="T16" fmla="*/ 53 w 58"/>
                    <a:gd name="T17" fmla="*/ 14 h 18"/>
                    <a:gd name="T18" fmla="*/ 58 w 58"/>
                    <a:gd name="T19" fmla="*/ 15 h 18"/>
                    <a:gd name="T20" fmla="*/ 58 w 58"/>
                    <a:gd name="T21" fmla="*/ 9 h 1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8"/>
                    <a:gd name="T34" fmla="*/ 0 h 18"/>
                    <a:gd name="T35" fmla="*/ 58 w 58"/>
                    <a:gd name="T36" fmla="*/ 18 h 1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8" h="18">
                      <a:moveTo>
                        <a:pt x="58" y="9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46" y="13"/>
                      </a:lnTo>
                      <a:lnTo>
                        <a:pt x="46" y="15"/>
                      </a:lnTo>
                      <a:lnTo>
                        <a:pt x="44" y="15"/>
                      </a:lnTo>
                      <a:lnTo>
                        <a:pt x="44" y="16"/>
                      </a:lnTo>
                      <a:lnTo>
                        <a:pt x="53" y="18"/>
                      </a:lnTo>
                      <a:lnTo>
                        <a:pt x="53" y="14"/>
                      </a:lnTo>
                      <a:lnTo>
                        <a:pt x="58" y="15"/>
                      </a:lnTo>
                      <a:lnTo>
                        <a:pt x="58" y="9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09" name="Freeform 2145">
                  <a:extLst>
                    <a:ext uri="{FF2B5EF4-FFF2-40B4-BE49-F238E27FC236}">
                      <a16:creationId xmlns:a16="http://schemas.microsoft.com/office/drawing/2014/main" id="{DCE80FF5-1BCC-46AB-9C80-4AF4A0C7F3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" y="158"/>
                  <a:ext cx="14" cy="37"/>
                </a:xfrm>
                <a:custGeom>
                  <a:avLst/>
                  <a:gdLst>
                    <a:gd name="T0" fmla="*/ 7 w 14"/>
                    <a:gd name="T1" fmla="*/ 37 h 37"/>
                    <a:gd name="T2" fmla="*/ 8 w 14"/>
                    <a:gd name="T3" fmla="*/ 36 h 37"/>
                    <a:gd name="T4" fmla="*/ 10 w 14"/>
                    <a:gd name="T5" fmla="*/ 35 h 37"/>
                    <a:gd name="T6" fmla="*/ 11 w 14"/>
                    <a:gd name="T7" fmla="*/ 32 h 37"/>
                    <a:gd name="T8" fmla="*/ 12 w 14"/>
                    <a:gd name="T9" fmla="*/ 30 h 37"/>
                    <a:gd name="T10" fmla="*/ 13 w 14"/>
                    <a:gd name="T11" fmla="*/ 27 h 37"/>
                    <a:gd name="T12" fmla="*/ 13 w 14"/>
                    <a:gd name="T13" fmla="*/ 23 h 37"/>
                    <a:gd name="T14" fmla="*/ 14 w 14"/>
                    <a:gd name="T15" fmla="*/ 19 h 37"/>
                    <a:gd name="T16" fmla="*/ 14 w 14"/>
                    <a:gd name="T17" fmla="*/ 16 h 37"/>
                    <a:gd name="T18" fmla="*/ 14 w 14"/>
                    <a:gd name="T19" fmla="*/ 12 h 37"/>
                    <a:gd name="T20" fmla="*/ 13 w 14"/>
                    <a:gd name="T21" fmla="*/ 9 h 37"/>
                    <a:gd name="T22" fmla="*/ 13 w 14"/>
                    <a:gd name="T23" fmla="*/ 6 h 37"/>
                    <a:gd name="T24" fmla="*/ 12 w 14"/>
                    <a:gd name="T25" fmla="*/ 3 h 37"/>
                    <a:gd name="T26" fmla="*/ 11 w 14"/>
                    <a:gd name="T27" fmla="*/ 1 h 37"/>
                    <a:gd name="T28" fmla="*/ 10 w 14"/>
                    <a:gd name="T29" fmla="*/ 0 h 37"/>
                    <a:gd name="T30" fmla="*/ 8 w 14"/>
                    <a:gd name="T31" fmla="*/ 0 h 37"/>
                    <a:gd name="T32" fmla="*/ 7 w 14"/>
                    <a:gd name="T33" fmla="*/ 0 h 37"/>
                    <a:gd name="T34" fmla="*/ 6 w 14"/>
                    <a:gd name="T35" fmla="*/ 1 h 37"/>
                    <a:gd name="T36" fmla="*/ 4 w 14"/>
                    <a:gd name="T37" fmla="*/ 2 h 37"/>
                    <a:gd name="T38" fmla="*/ 3 w 14"/>
                    <a:gd name="T39" fmla="*/ 4 h 37"/>
                    <a:gd name="T40" fmla="*/ 2 w 14"/>
                    <a:gd name="T41" fmla="*/ 7 h 37"/>
                    <a:gd name="T42" fmla="*/ 1 w 14"/>
                    <a:gd name="T43" fmla="*/ 10 h 37"/>
                    <a:gd name="T44" fmla="*/ 1 w 14"/>
                    <a:gd name="T45" fmla="*/ 14 h 37"/>
                    <a:gd name="T46" fmla="*/ 0 w 14"/>
                    <a:gd name="T47" fmla="*/ 17 h 37"/>
                    <a:gd name="T48" fmla="*/ 0 w 14"/>
                    <a:gd name="T49" fmla="*/ 21 h 37"/>
                    <a:gd name="T50" fmla="*/ 0 w 14"/>
                    <a:gd name="T51" fmla="*/ 25 h 37"/>
                    <a:gd name="T52" fmla="*/ 1 w 14"/>
                    <a:gd name="T53" fmla="*/ 28 h 37"/>
                    <a:gd name="T54" fmla="*/ 1 w 14"/>
                    <a:gd name="T55" fmla="*/ 31 h 37"/>
                    <a:gd name="T56" fmla="*/ 2 w 14"/>
                    <a:gd name="T57" fmla="*/ 34 h 37"/>
                    <a:gd name="T58" fmla="*/ 3 w 14"/>
                    <a:gd name="T59" fmla="*/ 35 h 37"/>
                    <a:gd name="T60" fmla="*/ 4 w 14"/>
                    <a:gd name="T61" fmla="*/ 37 h 37"/>
                    <a:gd name="T62" fmla="*/ 6 w 14"/>
                    <a:gd name="T63" fmla="*/ 37 h 37"/>
                    <a:gd name="T64" fmla="*/ 7 w 14"/>
                    <a:gd name="T65" fmla="*/ 37 h 3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"/>
                    <a:gd name="T100" fmla="*/ 0 h 37"/>
                    <a:gd name="T101" fmla="*/ 14 w 14"/>
                    <a:gd name="T102" fmla="*/ 37 h 3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" h="37">
                      <a:moveTo>
                        <a:pt x="7" y="37"/>
                      </a:moveTo>
                      <a:lnTo>
                        <a:pt x="8" y="36"/>
                      </a:lnTo>
                      <a:lnTo>
                        <a:pt x="10" y="35"/>
                      </a:lnTo>
                      <a:lnTo>
                        <a:pt x="11" y="32"/>
                      </a:lnTo>
                      <a:lnTo>
                        <a:pt x="12" y="30"/>
                      </a:lnTo>
                      <a:lnTo>
                        <a:pt x="13" y="27"/>
                      </a:lnTo>
                      <a:lnTo>
                        <a:pt x="13" y="23"/>
                      </a:lnTo>
                      <a:lnTo>
                        <a:pt x="14" y="19"/>
                      </a:lnTo>
                      <a:lnTo>
                        <a:pt x="14" y="16"/>
                      </a:lnTo>
                      <a:lnTo>
                        <a:pt x="14" y="12"/>
                      </a:lnTo>
                      <a:lnTo>
                        <a:pt x="13" y="9"/>
                      </a:lnTo>
                      <a:lnTo>
                        <a:pt x="13" y="6"/>
                      </a:lnTo>
                      <a:lnTo>
                        <a:pt x="12" y="3"/>
                      </a:lnTo>
                      <a:lnTo>
                        <a:pt x="11" y="1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1" y="14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1" y="31"/>
                      </a:lnTo>
                      <a:lnTo>
                        <a:pt x="2" y="34"/>
                      </a:lnTo>
                      <a:lnTo>
                        <a:pt x="3" y="35"/>
                      </a:lnTo>
                      <a:lnTo>
                        <a:pt x="4" y="37"/>
                      </a:lnTo>
                      <a:lnTo>
                        <a:pt x="6" y="37"/>
                      </a:lnTo>
                      <a:lnTo>
                        <a:pt x="7" y="37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10" name="Freeform 2146">
                  <a:extLst>
                    <a:ext uri="{FF2B5EF4-FFF2-40B4-BE49-F238E27FC236}">
                      <a16:creationId xmlns:a16="http://schemas.microsoft.com/office/drawing/2014/main" id="{C69476E2-EB69-4E28-AC14-3FC7F9E08E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" y="158"/>
                  <a:ext cx="14" cy="37"/>
                </a:xfrm>
                <a:custGeom>
                  <a:avLst/>
                  <a:gdLst>
                    <a:gd name="T0" fmla="*/ 7 w 14"/>
                    <a:gd name="T1" fmla="*/ 37 h 37"/>
                    <a:gd name="T2" fmla="*/ 7 w 14"/>
                    <a:gd name="T3" fmla="*/ 37 h 37"/>
                    <a:gd name="T4" fmla="*/ 8 w 14"/>
                    <a:gd name="T5" fmla="*/ 36 h 37"/>
                    <a:gd name="T6" fmla="*/ 10 w 14"/>
                    <a:gd name="T7" fmla="*/ 35 h 37"/>
                    <a:gd name="T8" fmla="*/ 11 w 14"/>
                    <a:gd name="T9" fmla="*/ 32 h 37"/>
                    <a:gd name="T10" fmla="*/ 12 w 14"/>
                    <a:gd name="T11" fmla="*/ 30 h 37"/>
                    <a:gd name="T12" fmla="*/ 13 w 14"/>
                    <a:gd name="T13" fmla="*/ 27 h 37"/>
                    <a:gd name="T14" fmla="*/ 13 w 14"/>
                    <a:gd name="T15" fmla="*/ 23 h 37"/>
                    <a:gd name="T16" fmla="*/ 14 w 14"/>
                    <a:gd name="T17" fmla="*/ 19 h 37"/>
                    <a:gd name="T18" fmla="*/ 14 w 14"/>
                    <a:gd name="T19" fmla="*/ 16 h 37"/>
                    <a:gd name="T20" fmla="*/ 14 w 14"/>
                    <a:gd name="T21" fmla="*/ 16 h 37"/>
                    <a:gd name="T22" fmla="*/ 14 w 14"/>
                    <a:gd name="T23" fmla="*/ 12 h 37"/>
                    <a:gd name="T24" fmla="*/ 13 w 14"/>
                    <a:gd name="T25" fmla="*/ 9 h 37"/>
                    <a:gd name="T26" fmla="*/ 13 w 14"/>
                    <a:gd name="T27" fmla="*/ 6 h 37"/>
                    <a:gd name="T28" fmla="*/ 12 w 14"/>
                    <a:gd name="T29" fmla="*/ 3 h 37"/>
                    <a:gd name="T30" fmla="*/ 11 w 14"/>
                    <a:gd name="T31" fmla="*/ 1 h 37"/>
                    <a:gd name="T32" fmla="*/ 10 w 14"/>
                    <a:gd name="T33" fmla="*/ 0 h 37"/>
                    <a:gd name="T34" fmla="*/ 8 w 14"/>
                    <a:gd name="T35" fmla="*/ 0 h 37"/>
                    <a:gd name="T36" fmla="*/ 7 w 14"/>
                    <a:gd name="T37" fmla="*/ 0 h 37"/>
                    <a:gd name="T38" fmla="*/ 7 w 14"/>
                    <a:gd name="T39" fmla="*/ 0 h 37"/>
                    <a:gd name="T40" fmla="*/ 6 w 14"/>
                    <a:gd name="T41" fmla="*/ 1 h 37"/>
                    <a:gd name="T42" fmla="*/ 4 w 14"/>
                    <a:gd name="T43" fmla="*/ 2 h 37"/>
                    <a:gd name="T44" fmla="*/ 3 w 14"/>
                    <a:gd name="T45" fmla="*/ 4 h 37"/>
                    <a:gd name="T46" fmla="*/ 2 w 14"/>
                    <a:gd name="T47" fmla="*/ 7 h 37"/>
                    <a:gd name="T48" fmla="*/ 1 w 14"/>
                    <a:gd name="T49" fmla="*/ 10 h 37"/>
                    <a:gd name="T50" fmla="*/ 1 w 14"/>
                    <a:gd name="T51" fmla="*/ 14 h 37"/>
                    <a:gd name="T52" fmla="*/ 0 w 14"/>
                    <a:gd name="T53" fmla="*/ 17 h 37"/>
                    <a:gd name="T54" fmla="*/ 0 w 14"/>
                    <a:gd name="T55" fmla="*/ 21 h 37"/>
                    <a:gd name="T56" fmla="*/ 0 w 14"/>
                    <a:gd name="T57" fmla="*/ 21 h 37"/>
                    <a:gd name="T58" fmla="*/ 0 w 14"/>
                    <a:gd name="T59" fmla="*/ 25 h 37"/>
                    <a:gd name="T60" fmla="*/ 1 w 14"/>
                    <a:gd name="T61" fmla="*/ 28 h 37"/>
                    <a:gd name="T62" fmla="*/ 1 w 14"/>
                    <a:gd name="T63" fmla="*/ 31 h 37"/>
                    <a:gd name="T64" fmla="*/ 2 w 14"/>
                    <a:gd name="T65" fmla="*/ 34 h 37"/>
                    <a:gd name="T66" fmla="*/ 3 w 14"/>
                    <a:gd name="T67" fmla="*/ 35 h 37"/>
                    <a:gd name="T68" fmla="*/ 4 w 14"/>
                    <a:gd name="T69" fmla="*/ 37 h 37"/>
                    <a:gd name="T70" fmla="*/ 6 w 14"/>
                    <a:gd name="T71" fmla="*/ 37 h 37"/>
                    <a:gd name="T72" fmla="*/ 7 w 14"/>
                    <a:gd name="T73" fmla="*/ 37 h 3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4"/>
                    <a:gd name="T112" fmla="*/ 0 h 37"/>
                    <a:gd name="T113" fmla="*/ 14 w 14"/>
                    <a:gd name="T114" fmla="*/ 37 h 3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4" h="37">
                      <a:moveTo>
                        <a:pt x="7" y="37"/>
                      </a:moveTo>
                      <a:lnTo>
                        <a:pt x="7" y="37"/>
                      </a:lnTo>
                      <a:lnTo>
                        <a:pt x="8" y="36"/>
                      </a:lnTo>
                      <a:lnTo>
                        <a:pt x="10" y="35"/>
                      </a:lnTo>
                      <a:lnTo>
                        <a:pt x="11" y="32"/>
                      </a:lnTo>
                      <a:lnTo>
                        <a:pt x="12" y="30"/>
                      </a:lnTo>
                      <a:lnTo>
                        <a:pt x="13" y="27"/>
                      </a:lnTo>
                      <a:lnTo>
                        <a:pt x="13" y="23"/>
                      </a:lnTo>
                      <a:lnTo>
                        <a:pt x="14" y="19"/>
                      </a:lnTo>
                      <a:lnTo>
                        <a:pt x="14" y="16"/>
                      </a:lnTo>
                      <a:lnTo>
                        <a:pt x="14" y="12"/>
                      </a:lnTo>
                      <a:lnTo>
                        <a:pt x="13" y="9"/>
                      </a:lnTo>
                      <a:lnTo>
                        <a:pt x="13" y="6"/>
                      </a:lnTo>
                      <a:lnTo>
                        <a:pt x="12" y="3"/>
                      </a:lnTo>
                      <a:lnTo>
                        <a:pt x="11" y="1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1" y="14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1" y="31"/>
                      </a:lnTo>
                      <a:lnTo>
                        <a:pt x="2" y="34"/>
                      </a:lnTo>
                      <a:lnTo>
                        <a:pt x="3" y="35"/>
                      </a:lnTo>
                      <a:lnTo>
                        <a:pt x="4" y="37"/>
                      </a:lnTo>
                      <a:lnTo>
                        <a:pt x="6" y="37"/>
                      </a:lnTo>
                      <a:lnTo>
                        <a:pt x="7" y="3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11" name="Freeform 2147">
                  <a:extLst>
                    <a:ext uri="{FF2B5EF4-FFF2-40B4-BE49-F238E27FC236}">
                      <a16:creationId xmlns:a16="http://schemas.microsoft.com/office/drawing/2014/main" id="{3EBE672E-23E6-4CF6-835D-46FC411D0C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" y="159"/>
                  <a:ext cx="12" cy="35"/>
                </a:xfrm>
                <a:custGeom>
                  <a:avLst/>
                  <a:gdLst>
                    <a:gd name="T0" fmla="*/ 6 w 12"/>
                    <a:gd name="T1" fmla="*/ 35 h 35"/>
                    <a:gd name="T2" fmla="*/ 7 w 12"/>
                    <a:gd name="T3" fmla="*/ 34 h 35"/>
                    <a:gd name="T4" fmla="*/ 8 w 12"/>
                    <a:gd name="T5" fmla="*/ 32 h 35"/>
                    <a:gd name="T6" fmla="*/ 9 w 12"/>
                    <a:gd name="T7" fmla="*/ 30 h 35"/>
                    <a:gd name="T8" fmla="*/ 10 w 12"/>
                    <a:gd name="T9" fmla="*/ 28 h 35"/>
                    <a:gd name="T10" fmla="*/ 11 w 12"/>
                    <a:gd name="T11" fmla="*/ 25 h 35"/>
                    <a:gd name="T12" fmla="*/ 11 w 12"/>
                    <a:gd name="T13" fmla="*/ 22 h 35"/>
                    <a:gd name="T14" fmla="*/ 12 w 12"/>
                    <a:gd name="T15" fmla="*/ 19 h 35"/>
                    <a:gd name="T16" fmla="*/ 12 w 12"/>
                    <a:gd name="T17" fmla="*/ 15 h 35"/>
                    <a:gd name="T18" fmla="*/ 12 w 12"/>
                    <a:gd name="T19" fmla="*/ 12 h 35"/>
                    <a:gd name="T20" fmla="*/ 11 w 12"/>
                    <a:gd name="T21" fmla="*/ 9 h 35"/>
                    <a:gd name="T22" fmla="*/ 11 w 12"/>
                    <a:gd name="T23" fmla="*/ 6 h 35"/>
                    <a:gd name="T24" fmla="*/ 10 w 12"/>
                    <a:gd name="T25" fmla="*/ 4 h 35"/>
                    <a:gd name="T26" fmla="*/ 9 w 12"/>
                    <a:gd name="T27" fmla="*/ 2 h 35"/>
                    <a:gd name="T28" fmla="*/ 8 w 12"/>
                    <a:gd name="T29" fmla="*/ 1 h 35"/>
                    <a:gd name="T30" fmla="*/ 7 w 12"/>
                    <a:gd name="T31" fmla="*/ 0 h 35"/>
                    <a:gd name="T32" fmla="*/ 6 w 12"/>
                    <a:gd name="T33" fmla="*/ 0 h 35"/>
                    <a:gd name="T34" fmla="*/ 5 w 12"/>
                    <a:gd name="T35" fmla="*/ 1 h 35"/>
                    <a:gd name="T36" fmla="*/ 4 w 12"/>
                    <a:gd name="T37" fmla="*/ 3 h 35"/>
                    <a:gd name="T38" fmla="*/ 3 w 12"/>
                    <a:gd name="T39" fmla="*/ 4 h 35"/>
                    <a:gd name="T40" fmla="*/ 2 w 12"/>
                    <a:gd name="T41" fmla="*/ 7 h 35"/>
                    <a:gd name="T42" fmla="*/ 1 w 12"/>
                    <a:gd name="T43" fmla="*/ 10 h 35"/>
                    <a:gd name="T44" fmla="*/ 1 w 12"/>
                    <a:gd name="T45" fmla="*/ 13 h 35"/>
                    <a:gd name="T46" fmla="*/ 0 w 12"/>
                    <a:gd name="T47" fmla="*/ 16 h 35"/>
                    <a:gd name="T48" fmla="*/ 0 w 12"/>
                    <a:gd name="T49" fmla="*/ 20 h 35"/>
                    <a:gd name="T50" fmla="*/ 0 w 12"/>
                    <a:gd name="T51" fmla="*/ 23 h 35"/>
                    <a:gd name="T52" fmla="*/ 1 w 12"/>
                    <a:gd name="T53" fmla="*/ 26 h 35"/>
                    <a:gd name="T54" fmla="*/ 1 w 12"/>
                    <a:gd name="T55" fmla="*/ 29 h 35"/>
                    <a:gd name="T56" fmla="*/ 2 w 12"/>
                    <a:gd name="T57" fmla="*/ 31 h 35"/>
                    <a:gd name="T58" fmla="*/ 3 w 12"/>
                    <a:gd name="T59" fmla="*/ 33 h 35"/>
                    <a:gd name="T60" fmla="*/ 4 w 12"/>
                    <a:gd name="T61" fmla="*/ 34 h 35"/>
                    <a:gd name="T62" fmla="*/ 5 w 12"/>
                    <a:gd name="T63" fmla="*/ 35 h 35"/>
                    <a:gd name="T64" fmla="*/ 6 w 12"/>
                    <a:gd name="T65" fmla="*/ 35 h 3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"/>
                    <a:gd name="T100" fmla="*/ 0 h 35"/>
                    <a:gd name="T101" fmla="*/ 12 w 12"/>
                    <a:gd name="T102" fmla="*/ 35 h 3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" h="35">
                      <a:moveTo>
                        <a:pt x="6" y="35"/>
                      </a:moveTo>
                      <a:lnTo>
                        <a:pt x="7" y="34"/>
                      </a:lnTo>
                      <a:lnTo>
                        <a:pt x="8" y="32"/>
                      </a:lnTo>
                      <a:lnTo>
                        <a:pt x="9" y="30"/>
                      </a:lnTo>
                      <a:lnTo>
                        <a:pt x="10" y="28"/>
                      </a:lnTo>
                      <a:lnTo>
                        <a:pt x="11" y="25"/>
                      </a:lnTo>
                      <a:lnTo>
                        <a:pt x="11" y="22"/>
                      </a:lnTo>
                      <a:lnTo>
                        <a:pt x="12" y="19"/>
                      </a:lnTo>
                      <a:lnTo>
                        <a:pt x="12" y="15"/>
                      </a:lnTo>
                      <a:lnTo>
                        <a:pt x="12" y="12"/>
                      </a:lnTo>
                      <a:lnTo>
                        <a:pt x="11" y="9"/>
                      </a:lnTo>
                      <a:lnTo>
                        <a:pt x="11" y="6"/>
                      </a:lnTo>
                      <a:lnTo>
                        <a:pt x="10" y="4"/>
                      </a:lnTo>
                      <a:lnTo>
                        <a:pt x="9" y="2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1" y="26"/>
                      </a:lnTo>
                      <a:lnTo>
                        <a:pt x="1" y="29"/>
                      </a:lnTo>
                      <a:lnTo>
                        <a:pt x="2" y="31"/>
                      </a:lnTo>
                      <a:lnTo>
                        <a:pt x="3" y="33"/>
                      </a:lnTo>
                      <a:lnTo>
                        <a:pt x="4" y="34"/>
                      </a:lnTo>
                      <a:lnTo>
                        <a:pt x="5" y="35"/>
                      </a:lnTo>
                      <a:lnTo>
                        <a:pt x="6" y="35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12" name="Freeform 2148">
                  <a:extLst>
                    <a:ext uri="{FF2B5EF4-FFF2-40B4-BE49-F238E27FC236}">
                      <a16:creationId xmlns:a16="http://schemas.microsoft.com/office/drawing/2014/main" id="{6A440543-4F7B-4C60-9937-A3D870AB9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" y="159"/>
                  <a:ext cx="12" cy="35"/>
                </a:xfrm>
                <a:custGeom>
                  <a:avLst/>
                  <a:gdLst>
                    <a:gd name="T0" fmla="*/ 6 w 12"/>
                    <a:gd name="T1" fmla="*/ 35 h 35"/>
                    <a:gd name="T2" fmla="*/ 6 w 12"/>
                    <a:gd name="T3" fmla="*/ 35 h 35"/>
                    <a:gd name="T4" fmla="*/ 7 w 12"/>
                    <a:gd name="T5" fmla="*/ 34 h 35"/>
                    <a:gd name="T6" fmla="*/ 8 w 12"/>
                    <a:gd name="T7" fmla="*/ 32 h 35"/>
                    <a:gd name="T8" fmla="*/ 9 w 12"/>
                    <a:gd name="T9" fmla="*/ 30 h 35"/>
                    <a:gd name="T10" fmla="*/ 10 w 12"/>
                    <a:gd name="T11" fmla="*/ 28 h 35"/>
                    <a:gd name="T12" fmla="*/ 11 w 12"/>
                    <a:gd name="T13" fmla="*/ 25 h 35"/>
                    <a:gd name="T14" fmla="*/ 11 w 12"/>
                    <a:gd name="T15" fmla="*/ 22 h 35"/>
                    <a:gd name="T16" fmla="*/ 12 w 12"/>
                    <a:gd name="T17" fmla="*/ 19 h 35"/>
                    <a:gd name="T18" fmla="*/ 12 w 12"/>
                    <a:gd name="T19" fmla="*/ 15 h 35"/>
                    <a:gd name="T20" fmla="*/ 12 w 12"/>
                    <a:gd name="T21" fmla="*/ 15 h 35"/>
                    <a:gd name="T22" fmla="*/ 12 w 12"/>
                    <a:gd name="T23" fmla="*/ 12 h 35"/>
                    <a:gd name="T24" fmla="*/ 11 w 12"/>
                    <a:gd name="T25" fmla="*/ 9 h 35"/>
                    <a:gd name="T26" fmla="*/ 11 w 12"/>
                    <a:gd name="T27" fmla="*/ 6 h 35"/>
                    <a:gd name="T28" fmla="*/ 10 w 12"/>
                    <a:gd name="T29" fmla="*/ 4 h 35"/>
                    <a:gd name="T30" fmla="*/ 9 w 12"/>
                    <a:gd name="T31" fmla="*/ 2 h 35"/>
                    <a:gd name="T32" fmla="*/ 8 w 12"/>
                    <a:gd name="T33" fmla="*/ 1 h 35"/>
                    <a:gd name="T34" fmla="*/ 7 w 12"/>
                    <a:gd name="T35" fmla="*/ 0 h 35"/>
                    <a:gd name="T36" fmla="*/ 6 w 12"/>
                    <a:gd name="T37" fmla="*/ 0 h 35"/>
                    <a:gd name="T38" fmla="*/ 6 w 12"/>
                    <a:gd name="T39" fmla="*/ 0 h 35"/>
                    <a:gd name="T40" fmla="*/ 5 w 12"/>
                    <a:gd name="T41" fmla="*/ 1 h 35"/>
                    <a:gd name="T42" fmla="*/ 4 w 12"/>
                    <a:gd name="T43" fmla="*/ 3 h 35"/>
                    <a:gd name="T44" fmla="*/ 3 w 12"/>
                    <a:gd name="T45" fmla="*/ 4 h 35"/>
                    <a:gd name="T46" fmla="*/ 2 w 12"/>
                    <a:gd name="T47" fmla="*/ 7 h 35"/>
                    <a:gd name="T48" fmla="*/ 1 w 12"/>
                    <a:gd name="T49" fmla="*/ 10 h 35"/>
                    <a:gd name="T50" fmla="*/ 1 w 12"/>
                    <a:gd name="T51" fmla="*/ 13 h 35"/>
                    <a:gd name="T52" fmla="*/ 0 w 12"/>
                    <a:gd name="T53" fmla="*/ 16 h 35"/>
                    <a:gd name="T54" fmla="*/ 0 w 12"/>
                    <a:gd name="T55" fmla="*/ 20 h 35"/>
                    <a:gd name="T56" fmla="*/ 0 w 12"/>
                    <a:gd name="T57" fmla="*/ 20 h 35"/>
                    <a:gd name="T58" fmla="*/ 0 w 12"/>
                    <a:gd name="T59" fmla="*/ 23 h 35"/>
                    <a:gd name="T60" fmla="*/ 1 w 12"/>
                    <a:gd name="T61" fmla="*/ 26 h 35"/>
                    <a:gd name="T62" fmla="*/ 1 w 12"/>
                    <a:gd name="T63" fmla="*/ 29 h 35"/>
                    <a:gd name="T64" fmla="*/ 2 w 12"/>
                    <a:gd name="T65" fmla="*/ 31 h 35"/>
                    <a:gd name="T66" fmla="*/ 3 w 12"/>
                    <a:gd name="T67" fmla="*/ 33 h 35"/>
                    <a:gd name="T68" fmla="*/ 4 w 12"/>
                    <a:gd name="T69" fmla="*/ 34 h 35"/>
                    <a:gd name="T70" fmla="*/ 5 w 12"/>
                    <a:gd name="T71" fmla="*/ 35 h 35"/>
                    <a:gd name="T72" fmla="*/ 6 w 12"/>
                    <a:gd name="T73" fmla="*/ 35 h 3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2"/>
                    <a:gd name="T112" fmla="*/ 0 h 35"/>
                    <a:gd name="T113" fmla="*/ 12 w 12"/>
                    <a:gd name="T114" fmla="*/ 35 h 3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2" h="35">
                      <a:moveTo>
                        <a:pt x="6" y="35"/>
                      </a:moveTo>
                      <a:lnTo>
                        <a:pt x="6" y="35"/>
                      </a:lnTo>
                      <a:lnTo>
                        <a:pt x="7" y="34"/>
                      </a:lnTo>
                      <a:lnTo>
                        <a:pt x="8" y="32"/>
                      </a:lnTo>
                      <a:lnTo>
                        <a:pt x="9" y="30"/>
                      </a:lnTo>
                      <a:lnTo>
                        <a:pt x="10" y="28"/>
                      </a:lnTo>
                      <a:lnTo>
                        <a:pt x="11" y="25"/>
                      </a:lnTo>
                      <a:lnTo>
                        <a:pt x="11" y="22"/>
                      </a:lnTo>
                      <a:lnTo>
                        <a:pt x="12" y="19"/>
                      </a:lnTo>
                      <a:lnTo>
                        <a:pt x="12" y="15"/>
                      </a:lnTo>
                      <a:lnTo>
                        <a:pt x="12" y="12"/>
                      </a:lnTo>
                      <a:lnTo>
                        <a:pt x="11" y="9"/>
                      </a:lnTo>
                      <a:lnTo>
                        <a:pt x="11" y="6"/>
                      </a:lnTo>
                      <a:lnTo>
                        <a:pt x="10" y="4"/>
                      </a:lnTo>
                      <a:lnTo>
                        <a:pt x="9" y="2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1" y="26"/>
                      </a:lnTo>
                      <a:lnTo>
                        <a:pt x="1" y="29"/>
                      </a:lnTo>
                      <a:lnTo>
                        <a:pt x="2" y="31"/>
                      </a:lnTo>
                      <a:lnTo>
                        <a:pt x="3" y="33"/>
                      </a:lnTo>
                      <a:lnTo>
                        <a:pt x="4" y="34"/>
                      </a:lnTo>
                      <a:lnTo>
                        <a:pt x="5" y="35"/>
                      </a:lnTo>
                      <a:lnTo>
                        <a:pt x="6" y="3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13" name="Freeform 2149">
                  <a:extLst>
                    <a:ext uri="{FF2B5EF4-FFF2-40B4-BE49-F238E27FC236}">
                      <a16:creationId xmlns:a16="http://schemas.microsoft.com/office/drawing/2014/main" id="{5AD3B9CE-8B39-439F-9394-23930B703D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2" y="162"/>
                  <a:ext cx="21" cy="31"/>
                </a:xfrm>
                <a:custGeom>
                  <a:avLst/>
                  <a:gdLst>
                    <a:gd name="T0" fmla="*/ 16 w 21"/>
                    <a:gd name="T1" fmla="*/ 2 h 31"/>
                    <a:gd name="T2" fmla="*/ 7 w 21"/>
                    <a:gd name="T3" fmla="*/ 0 h 31"/>
                    <a:gd name="T4" fmla="*/ 6 w 21"/>
                    <a:gd name="T5" fmla="*/ 0 h 31"/>
                    <a:gd name="T6" fmla="*/ 6 w 21"/>
                    <a:gd name="T7" fmla="*/ 0 h 31"/>
                    <a:gd name="T8" fmla="*/ 5 w 21"/>
                    <a:gd name="T9" fmla="*/ 0 h 31"/>
                    <a:gd name="T10" fmla="*/ 5 w 21"/>
                    <a:gd name="T11" fmla="*/ 0 h 31"/>
                    <a:gd name="T12" fmla="*/ 4 w 21"/>
                    <a:gd name="T13" fmla="*/ 0 h 31"/>
                    <a:gd name="T14" fmla="*/ 3 w 21"/>
                    <a:gd name="T15" fmla="*/ 2 h 31"/>
                    <a:gd name="T16" fmla="*/ 2 w 21"/>
                    <a:gd name="T17" fmla="*/ 3 h 31"/>
                    <a:gd name="T18" fmla="*/ 1 w 21"/>
                    <a:gd name="T19" fmla="*/ 5 h 31"/>
                    <a:gd name="T20" fmla="*/ 1 w 21"/>
                    <a:gd name="T21" fmla="*/ 8 h 31"/>
                    <a:gd name="T22" fmla="*/ 0 w 21"/>
                    <a:gd name="T23" fmla="*/ 11 h 31"/>
                    <a:gd name="T24" fmla="*/ 0 w 21"/>
                    <a:gd name="T25" fmla="*/ 13 h 31"/>
                    <a:gd name="T26" fmla="*/ 0 w 21"/>
                    <a:gd name="T27" fmla="*/ 16 h 31"/>
                    <a:gd name="T28" fmla="*/ 0 w 21"/>
                    <a:gd name="T29" fmla="*/ 19 h 31"/>
                    <a:gd name="T30" fmla="*/ 0 w 21"/>
                    <a:gd name="T31" fmla="*/ 22 h 31"/>
                    <a:gd name="T32" fmla="*/ 1 w 21"/>
                    <a:gd name="T33" fmla="*/ 24 h 31"/>
                    <a:gd name="T34" fmla="*/ 1 w 21"/>
                    <a:gd name="T35" fmla="*/ 26 h 31"/>
                    <a:gd name="T36" fmla="*/ 2 w 21"/>
                    <a:gd name="T37" fmla="*/ 28 h 31"/>
                    <a:gd name="T38" fmla="*/ 3 w 21"/>
                    <a:gd name="T39" fmla="*/ 29 h 31"/>
                    <a:gd name="T40" fmla="*/ 4 w 21"/>
                    <a:gd name="T41" fmla="*/ 29 h 31"/>
                    <a:gd name="T42" fmla="*/ 5 w 21"/>
                    <a:gd name="T43" fmla="*/ 29 h 31"/>
                    <a:gd name="T44" fmla="*/ 14 w 21"/>
                    <a:gd name="T45" fmla="*/ 31 h 31"/>
                    <a:gd name="T46" fmla="*/ 14 w 21"/>
                    <a:gd name="T47" fmla="*/ 31 h 31"/>
                    <a:gd name="T48" fmla="*/ 15 w 21"/>
                    <a:gd name="T49" fmla="*/ 31 h 31"/>
                    <a:gd name="T50" fmla="*/ 15 w 21"/>
                    <a:gd name="T51" fmla="*/ 31 h 31"/>
                    <a:gd name="T52" fmla="*/ 16 w 21"/>
                    <a:gd name="T53" fmla="*/ 31 h 31"/>
                    <a:gd name="T54" fmla="*/ 17 w 21"/>
                    <a:gd name="T55" fmla="*/ 30 h 31"/>
                    <a:gd name="T56" fmla="*/ 18 w 21"/>
                    <a:gd name="T57" fmla="*/ 29 h 31"/>
                    <a:gd name="T58" fmla="*/ 18 w 21"/>
                    <a:gd name="T59" fmla="*/ 28 h 31"/>
                    <a:gd name="T60" fmla="*/ 19 w 21"/>
                    <a:gd name="T61" fmla="*/ 25 h 31"/>
                    <a:gd name="T62" fmla="*/ 20 w 21"/>
                    <a:gd name="T63" fmla="*/ 23 h 31"/>
                    <a:gd name="T64" fmla="*/ 20 w 21"/>
                    <a:gd name="T65" fmla="*/ 20 h 31"/>
                    <a:gd name="T66" fmla="*/ 21 w 21"/>
                    <a:gd name="T67" fmla="*/ 18 h 31"/>
                    <a:gd name="T68" fmla="*/ 21 w 21"/>
                    <a:gd name="T69" fmla="*/ 15 h 31"/>
                    <a:gd name="T70" fmla="*/ 21 w 21"/>
                    <a:gd name="T71" fmla="*/ 12 h 31"/>
                    <a:gd name="T72" fmla="*/ 20 w 21"/>
                    <a:gd name="T73" fmla="*/ 9 h 31"/>
                    <a:gd name="T74" fmla="*/ 20 w 21"/>
                    <a:gd name="T75" fmla="*/ 7 h 31"/>
                    <a:gd name="T76" fmla="*/ 19 w 21"/>
                    <a:gd name="T77" fmla="*/ 5 h 31"/>
                    <a:gd name="T78" fmla="*/ 19 w 21"/>
                    <a:gd name="T79" fmla="*/ 3 h 31"/>
                    <a:gd name="T80" fmla="*/ 18 w 21"/>
                    <a:gd name="T81" fmla="*/ 2 h 31"/>
                    <a:gd name="T82" fmla="*/ 17 w 21"/>
                    <a:gd name="T83" fmla="*/ 2 h 31"/>
                    <a:gd name="T84" fmla="*/ 16 w 21"/>
                    <a:gd name="T85" fmla="*/ 2 h 31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21"/>
                    <a:gd name="T130" fmla="*/ 0 h 31"/>
                    <a:gd name="T131" fmla="*/ 21 w 21"/>
                    <a:gd name="T132" fmla="*/ 31 h 31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21" h="31">
                      <a:moveTo>
                        <a:pt x="16" y="2"/>
                      </a:move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1" y="26"/>
                      </a:lnTo>
                      <a:lnTo>
                        <a:pt x="2" y="28"/>
                      </a:lnTo>
                      <a:lnTo>
                        <a:pt x="3" y="29"/>
                      </a:lnTo>
                      <a:lnTo>
                        <a:pt x="4" y="29"/>
                      </a:lnTo>
                      <a:lnTo>
                        <a:pt x="5" y="29"/>
                      </a:lnTo>
                      <a:lnTo>
                        <a:pt x="14" y="31"/>
                      </a:lnTo>
                      <a:lnTo>
                        <a:pt x="15" y="31"/>
                      </a:lnTo>
                      <a:lnTo>
                        <a:pt x="16" y="31"/>
                      </a:lnTo>
                      <a:lnTo>
                        <a:pt x="17" y="30"/>
                      </a:lnTo>
                      <a:lnTo>
                        <a:pt x="18" y="29"/>
                      </a:lnTo>
                      <a:lnTo>
                        <a:pt x="18" y="28"/>
                      </a:lnTo>
                      <a:lnTo>
                        <a:pt x="19" y="25"/>
                      </a:lnTo>
                      <a:lnTo>
                        <a:pt x="20" y="23"/>
                      </a:lnTo>
                      <a:lnTo>
                        <a:pt x="20" y="20"/>
                      </a:lnTo>
                      <a:lnTo>
                        <a:pt x="21" y="18"/>
                      </a:lnTo>
                      <a:lnTo>
                        <a:pt x="21" y="15"/>
                      </a:lnTo>
                      <a:lnTo>
                        <a:pt x="21" y="12"/>
                      </a:lnTo>
                      <a:lnTo>
                        <a:pt x="20" y="9"/>
                      </a:lnTo>
                      <a:lnTo>
                        <a:pt x="20" y="7"/>
                      </a:lnTo>
                      <a:lnTo>
                        <a:pt x="19" y="5"/>
                      </a:lnTo>
                      <a:lnTo>
                        <a:pt x="19" y="3"/>
                      </a:lnTo>
                      <a:lnTo>
                        <a:pt x="18" y="2"/>
                      </a:lnTo>
                      <a:lnTo>
                        <a:pt x="17" y="2"/>
                      </a:ln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14" name="Freeform 2150">
                  <a:extLst>
                    <a:ext uri="{FF2B5EF4-FFF2-40B4-BE49-F238E27FC236}">
                      <a16:creationId xmlns:a16="http://schemas.microsoft.com/office/drawing/2014/main" id="{C6E1FD3E-C0F7-418D-AE30-CFAC6B92D8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" y="159"/>
                  <a:ext cx="14" cy="38"/>
                </a:xfrm>
                <a:custGeom>
                  <a:avLst/>
                  <a:gdLst>
                    <a:gd name="T0" fmla="*/ 7 w 14"/>
                    <a:gd name="T1" fmla="*/ 38 h 38"/>
                    <a:gd name="T2" fmla="*/ 9 w 14"/>
                    <a:gd name="T3" fmla="*/ 37 h 38"/>
                    <a:gd name="T4" fmla="*/ 10 w 14"/>
                    <a:gd name="T5" fmla="*/ 35 h 38"/>
                    <a:gd name="T6" fmla="*/ 11 w 14"/>
                    <a:gd name="T7" fmla="*/ 33 h 38"/>
                    <a:gd name="T8" fmla="*/ 12 w 14"/>
                    <a:gd name="T9" fmla="*/ 30 h 38"/>
                    <a:gd name="T10" fmla="*/ 13 w 14"/>
                    <a:gd name="T11" fmla="*/ 27 h 38"/>
                    <a:gd name="T12" fmla="*/ 14 w 14"/>
                    <a:gd name="T13" fmla="*/ 24 h 38"/>
                    <a:gd name="T14" fmla="*/ 14 w 14"/>
                    <a:gd name="T15" fmla="*/ 20 h 38"/>
                    <a:gd name="T16" fmla="*/ 14 w 14"/>
                    <a:gd name="T17" fmla="*/ 16 h 38"/>
                    <a:gd name="T18" fmla="*/ 14 w 14"/>
                    <a:gd name="T19" fmla="*/ 13 h 38"/>
                    <a:gd name="T20" fmla="*/ 14 w 14"/>
                    <a:gd name="T21" fmla="*/ 9 h 38"/>
                    <a:gd name="T22" fmla="*/ 13 w 14"/>
                    <a:gd name="T23" fmla="*/ 6 h 38"/>
                    <a:gd name="T24" fmla="*/ 12 w 14"/>
                    <a:gd name="T25" fmla="*/ 4 h 38"/>
                    <a:gd name="T26" fmla="*/ 11 w 14"/>
                    <a:gd name="T27" fmla="*/ 2 h 38"/>
                    <a:gd name="T28" fmla="*/ 10 w 14"/>
                    <a:gd name="T29" fmla="*/ 1 h 38"/>
                    <a:gd name="T30" fmla="*/ 9 w 14"/>
                    <a:gd name="T31" fmla="*/ 0 h 38"/>
                    <a:gd name="T32" fmla="*/ 7 w 14"/>
                    <a:gd name="T33" fmla="*/ 0 h 38"/>
                    <a:gd name="T34" fmla="*/ 6 w 14"/>
                    <a:gd name="T35" fmla="*/ 1 h 38"/>
                    <a:gd name="T36" fmla="*/ 5 w 14"/>
                    <a:gd name="T37" fmla="*/ 3 h 38"/>
                    <a:gd name="T38" fmla="*/ 3 w 14"/>
                    <a:gd name="T39" fmla="*/ 5 h 38"/>
                    <a:gd name="T40" fmla="*/ 3 w 14"/>
                    <a:gd name="T41" fmla="*/ 8 h 38"/>
                    <a:gd name="T42" fmla="*/ 2 w 14"/>
                    <a:gd name="T43" fmla="*/ 11 h 38"/>
                    <a:gd name="T44" fmla="*/ 1 w 14"/>
                    <a:gd name="T45" fmla="*/ 14 h 38"/>
                    <a:gd name="T46" fmla="*/ 1 w 14"/>
                    <a:gd name="T47" fmla="*/ 18 h 38"/>
                    <a:gd name="T48" fmla="*/ 0 w 14"/>
                    <a:gd name="T49" fmla="*/ 22 h 38"/>
                    <a:gd name="T50" fmla="*/ 1 w 14"/>
                    <a:gd name="T51" fmla="*/ 25 h 38"/>
                    <a:gd name="T52" fmla="*/ 1 w 14"/>
                    <a:gd name="T53" fmla="*/ 29 h 38"/>
                    <a:gd name="T54" fmla="*/ 2 w 14"/>
                    <a:gd name="T55" fmla="*/ 32 h 38"/>
                    <a:gd name="T56" fmla="*/ 3 w 14"/>
                    <a:gd name="T57" fmla="*/ 34 h 38"/>
                    <a:gd name="T58" fmla="*/ 3 w 14"/>
                    <a:gd name="T59" fmla="*/ 36 h 38"/>
                    <a:gd name="T60" fmla="*/ 5 w 14"/>
                    <a:gd name="T61" fmla="*/ 37 h 38"/>
                    <a:gd name="T62" fmla="*/ 6 w 14"/>
                    <a:gd name="T63" fmla="*/ 38 h 38"/>
                    <a:gd name="T64" fmla="*/ 7 w 14"/>
                    <a:gd name="T65" fmla="*/ 38 h 3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"/>
                    <a:gd name="T100" fmla="*/ 0 h 38"/>
                    <a:gd name="T101" fmla="*/ 14 w 14"/>
                    <a:gd name="T102" fmla="*/ 38 h 3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" h="38">
                      <a:moveTo>
                        <a:pt x="7" y="38"/>
                      </a:moveTo>
                      <a:lnTo>
                        <a:pt x="9" y="37"/>
                      </a:lnTo>
                      <a:lnTo>
                        <a:pt x="10" y="35"/>
                      </a:lnTo>
                      <a:lnTo>
                        <a:pt x="11" y="33"/>
                      </a:lnTo>
                      <a:lnTo>
                        <a:pt x="12" y="30"/>
                      </a:lnTo>
                      <a:lnTo>
                        <a:pt x="13" y="27"/>
                      </a:lnTo>
                      <a:lnTo>
                        <a:pt x="14" y="24"/>
                      </a:lnTo>
                      <a:lnTo>
                        <a:pt x="14" y="20"/>
                      </a:lnTo>
                      <a:lnTo>
                        <a:pt x="14" y="16"/>
                      </a:lnTo>
                      <a:lnTo>
                        <a:pt x="14" y="13"/>
                      </a:lnTo>
                      <a:lnTo>
                        <a:pt x="14" y="9"/>
                      </a:lnTo>
                      <a:lnTo>
                        <a:pt x="13" y="6"/>
                      </a:lnTo>
                      <a:lnTo>
                        <a:pt x="12" y="4"/>
                      </a:ln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5" y="3"/>
                      </a:lnTo>
                      <a:lnTo>
                        <a:pt x="3" y="5"/>
                      </a:lnTo>
                      <a:lnTo>
                        <a:pt x="3" y="8"/>
                      </a:lnTo>
                      <a:lnTo>
                        <a:pt x="2" y="11"/>
                      </a:lnTo>
                      <a:lnTo>
                        <a:pt x="1" y="14"/>
                      </a:lnTo>
                      <a:lnTo>
                        <a:pt x="1" y="18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1" y="29"/>
                      </a:lnTo>
                      <a:lnTo>
                        <a:pt x="2" y="32"/>
                      </a:lnTo>
                      <a:lnTo>
                        <a:pt x="3" y="34"/>
                      </a:lnTo>
                      <a:lnTo>
                        <a:pt x="3" y="36"/>
                      </a:lnTo>
                      <a:lnTo>
                        <a:pt x="5" y="37"/>
                      </a:lnTo>
                      <a:lnTo>
                        <a:pt x="6" y="38"/>
                      </a:lnTo>
                      <a:lnTo>
                        <a:pt x="7" y="38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15" name="Freeform 2151">
                  <a:extLst>
                    <a:ext uri="{FF2B5EF4-FFF2-40B4-BE49-F238E27FC236}">
                      <a16:creationId xmlns:a16="http://schemas.microsoft.com/office/drawing/2014/main" id="{B69C0114-1ED4-455D-9E0E-E1EA514402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" y="159"/>
                  <a:ext cx="14" cy="38"/>
                </a:xfrm>
                <a:custGeom>
                  <a:avLst/>
                  <a:gdLst>
                    <a:gd name="T0" fmla="*/ 7 w 14"/>
                    <a:gd name="T1" fmla="*/ 38 h 38"/>
                    <a:gd name="T2" fmla="*/ 7 w 14"/>
                    <a:gd name="T3" fmla="*/ 38 h 38"/>
                    <a:gd name="T4" fmla="*/ 9 w 14"/>
                    <a:gd name="T5" fmla="*/ 37 h 38"/>
                    <a:gd name="T6" fmla="*/ 10 w 14"/>
                    <a:gd name="T7" fmla="*/ 35 h 38"/>
                    <a:gd name="T8" fmla="*/ 11 w 14"/>
                    <a:gd name="T9" fmla="*/ 33 h 38"/>
                    <a:gd name="T10" fmla="*/ 12 w 14"/>
                    <a:gd name="T11" fmla="*/ 30 h 38"/>
                    <a:gd name="T12" fmla="*/ 13 w 14"/>
                    <a:gd name="T13" fmla="*/ 27 h 38"/>
                    <a:gd name="T14" fmla="*/ 14 w 14"/>
                    <a:gd name="T15" fmla="*/ 24 h 38"/>
                    <a:gd name="T16" fmla="*/ 14 w 14"/>
                    <a:gd name="T17" fmla="*/ 20 h 38"/>
                    <a:gd name="T18" fmla="*/ 14 w 14"/>
                    <a:gd name="T19" fmla="*/ 16 h 38"/>
                    <a:gd name="T20" fmla="*/ 14 w 14"/>
                    <a:gd name="T21" fmla="*/ 16 h 38"/>
                    <a:gd name="T22" fmla="*/ 14 w 14"/>
                    <a:gd name="T23" fmla="*/ 13 h 38"/>
                    <a:gd name="T24" fmla="*/ 14 w 14"/>
                    <a:gd name="T25" fmla="*/ 9 h 38"/>
                    <a:gd name="T26" fmla="*/ 13 w 14"/>
                    <a:gd name="T27" fmla="*/ 6 h 38"/>
                    <a:gd name="T28" fmla="*/ 12 w 14"/>
                    <a:gd name="T29" fmla="*/ 4 h 38"/>
                    <a:gd name="T30" fmla="*/ 11 w 14"/>
                    <a:gd name="T31" fmla="*/ 2 h 38"/>
                    <a:gd name="T32" fmla="*/ 10 w 14"/>
                    <a:gd name="T33" fmla="*/ 1 h 38"/>
                    <a:gd name="T34" fmla="*/ 9 w 14"/>
                    <a:gd name="T35" fmla="*/ 0 h 38"/>
                    <a:gd name="T36" fmla="*/ 7 w 14"/>
                    <a:gd name="T37" fmla="*/ 0 h 38"/>
                    <a:gd name="T38" fmla="*/ 7 w 14"/>
                    <a:gd name="T39" fmla="*/ 0 h 38"/>
                    <a:gd name="T40" fmla="*/ 6 w 14"/>
                    <a:gd name="T41" fmla="*/ 1 h 38"/>
                    <a:gd name="T42" fmla="*/ 5 w 14"/>
                    <a:gd name="T43" fmla="*/ 3 h 38"/>
                    <a:gd name="T44" fmla="*/ 3 w 14"/>
                    <a:gd name="T45" fmla="*/ 5 h 38"/>
                    <a:gd name="T46" fmla="*/ 3 w 14"/>
                    <a:gd name="T47" fmla="*/ 8 h 38"/>
                    <a:gd name="T48" fmla="*/ 2 w 14"/>
                    <a:gd name="T49" fmla="*/ 11 h 38"/>
                    <a:gd name="T50" fmla="*/ 1 w 14"/>
                    <a:gd name="T51" fmla="*/ 14 h 38"/>
                    <a:gd name="T52" fmla="*/ 1 w 14"/>
                    <a:gd name="T53" fmla="*/ 18 h 38"/>
                    <a:gd name="T54" fmla="*/ 0 w 14"/>
                    <a:gd name="T55" fmla="*/ 22 h 38"/>
                    <a:gd name="T56" fmla="*/ 0 w 14"/>
                    <a:gd name="T57" fmla="*/ 22 h 38"/>
                    <a:gd name="T58" fmla="*/ 1 w 14"/>
                    <a:gd name="T59" fmla="*/ 25 h 38"/>
                    <a:gd name="T60" fmla="*/ 1 w 14"/>
                    <a:gd name="T61" fmla="*/ 29 h 38"/>
                    <a:gd name="T62" fmla="*/ 2 w 14"/>
                    <a:gd name="T63" fmla="*/ 32 h 38"/>
                    <a:gd name="T64" fmla="*/ 3 w 14"/>
                    <a:gd name="T65" fmla="*/ 34 h 38"/>
                    <a:gd name="T66" fmla="*/ 3 w 14"/>
                    <a:gd name="T67" fmla="*/ 36 h 38"/>
                    <a:gd name="T68" fmla="*/ 5 w 14"/>
                    <a:gd name="T69" fmla="*/ 37 h 38"/>
                    <a:gd name="T70" fmla="*/ 6 w 14"/>
                    <a:gd name="T71" fmla="*/ 38 h 38"/>
                    <a:gd name="T72" fmla="*/ 7 w 14"/>
                    <a:gd name="T73" fmla="*/ 38 h 3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4"/>
                    <a:gd name="T112" fmla="*/ 0 h 38"/>
                    <a:gd name="T113" fmla="*/ 14 w 14"/>
                    <a:gd name="T114" fmla="*/ 38 h 3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4" h="38">
                      <a:moveTo>
                        <a:pt x="7" y="38"/>
                      </a:moveTo>
                      <a:lnTo>
                        <a:pt x="7" y="38"/>
                      </a:lnTo>
                      <a:lnTo>
                        <a:pt x="9" y="37"/>
                      </a:lnTo>
                      <a:lnTo>
                        <a:pt x="10" y="35"/>
                      </a:lnTo>
                      <a:lnTo>
                        <a:pt x="11" y="33"/>
                      </a:lnTo>
                      <a:lnTo>
                        <a:pt x="12" y="30"/>
                      </a:lnTo>
                      <a:lnTo>
                        <a:pt x="13" y="27"/>
                      </a:lnTo>
                      <a:lnTo>
                        <a:pt x="14" y="24"/>
                      </a:lnTo>
                      <a:lnTo>
                        <a:pt x="14" y="20"/>
                      </a:lnTo>
                      <a:lnTo>
                        <a:pt x="14" y="16"/>
                      </a:lnTo>
                      <a:lnTo>
                        <a:pt x="14" y="13"/>
                      </a:lnTo>
                      <a:lnTo>
                        <a:pt x="14" y="9"/>
                      </a:lnTo>
                      <a:lnTo>
                        <a:pt x="13" y="6"/>
                      </a:lnTo>
                      <a:lnTo>
                        <a:pt x="12" y="4"/>
                      </a:ln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5" y="3"/>
                      </a:lnTo>
                      <a:lnTo>
                        <a:pt x="3" y="5"/>
                      </a:lnTo>
                      <a:lnTo>
                        <a:pt x="3" y="8"/>
                      </a:lnTo>
                      <a:lnTo>
                        <a:pt x="2" y="11"/>
                      </a:lnTo>
                      <a:lnTo>
                        <a:pt x="1" y="14"/>
                      </a:lnTo>
                      <a:lnTo>
                        <a:pt x="1" y="18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1" y="29"/>
                      </a:lnTo>
                      <a:lnTo>
                        <a:pt x="2" y="32"/>
                      </a:lnTo>
                      <a:lnTo>
                        <a:pt x="3" y="34"/>
                      </a:lnTo>
                      <a:lnTo>
                        <a:pt x="3" y="36"/>
                      </a:lnTo>
                      <a:lnTo>
                        <a:pt x="5" y="37"/>
                      </a:lnTo>
                      <a:lnTo>
                        <a:pt x="6" y="38"/>
                      </a:lnTo>
                      <a:lnTo>
                        <a:pt x="7" y="3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16" name="Freeform 2152">
                  <a:extLst>
                    <a:ext uri="{FF2B5EF4-FFF2-40B4-BE49-F238E27FC236}">
                      <a16:creationId xmlns:a16="http://schemas.microsoft.com/office/drawing/2014/main" id="{7CB4160F-B067-428D-9891-D508271D05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" y="161"/>
                  <a:ext cx="12" cy="34"/>
                </a:xfrm>
                <a:custGeom>
                  <a:avLst/>
                  <a:gdLst>
                    <a:gd name="T0" fmla="*/ 6 w 12"/>
                    <a:gd name="T1" fmla="*/ 34 h 34"/>
                    <a:gd name="T2" fmla="*/ 8 w 12"/>
                    <a:gd name="T3" fmla="*/ 33 h 34"/>
                    <a:gd name="T4" fmla="*/ 9 w 12"/>
                    <a:gd name="T5" fmla="*/ 32 h 34"/>
                    <a:gd name="T6" fmla="*/ 10 w 12"/>
                    <a:gd name="T7" fmla="*/ 30 h 34"/>
                    <a:gd name="T8" fmla="*/ 11 w 12"/>
                    <a:gd name="T9" fmla="*/ 27 h 34"/>
                    <a:gd name="T10" fmla="*/ 11 w 12"/>
                    <a:gd name="T11" fmla="*/ 25 h 34"/>
                    <a:gd name="T12" fmla="*/ 12 w 12"/>
                    <a:gd name="T13" fmla="*/ 21 h 34"/>
                    <a:gd name="T14" fmla="*/ 12 w 12"/>
                    <a:gd name="T15" fmla="*/ 18 h 34"/>
                    <a:gd name="T16" fmla="*/ 12 w 12"/>
                    <a:gd name="T17" fmla="*/ 15 h 34"/>
                    <a:gd name="T18" fmla="*/ 12 w 12"/>
                    <a:gd name="T19" fmla="*/ 11 h 34"/>
                    <a:gd name="T20" fmla="*/ 12 w 12"/>
                    <a:gd name="T21" fmla="*/ 8 h 34"/>
                    <a:gd name="T22" fmla="*/ 11 w 12"/>
                    <a:gd name="T23" fmla="*/ 5 h 34"/>
                    <a:gd name="T24" fmla="*/ 11 w 12"/>
                    <a:gd name="T25" fmla="*/ 3 h 34"/>
                    <a:gd name="T26" fmla="*/ 10 w 12"/>
                    <a:gd name="T27" fmla="*/ 1 h 34"/>
                    <a:gd name="T28" fmla="*/ 9 w 12"/>
                    <a:gd name="T29" fmla="*/ 0 h 34"/>
                    <a:gd name="T30" fmla="*/ 8 w 12"/>
                    <a:gd name="T31" fmla="*/ 0 h 34"/>
                    <a:gd name="T32" fmla="*/ 6 w 12"/>
                    <a:gd name="T33" fmla="*/ 0 h 34"/>
                    <a:gd name="T34" fmla="*/ 5 w 12"/>
                    <a:gd name="T35" fmla="*/ 1 h 34"/>
                    <a:gd name="T36" fmla="*/ 4 w 12"/>
                    <a:gd name="T37" fmla="*/ 2 h 34"/>
                    <a:gd name="T38" fmla="*/ 3 w 12"/>
                    <a:gd name="T39" fmla="*/ 4 h 34"/>
                    <a:gd name="T40" fmla="*/ 2 w 12"/>
                    <a:gd name="T41" fmla="*/ 6 h 34"/>
                    <a:gd name="T42" fmla="*/ 2 w 12"/>
                    <a:gd name="T43" fmla="*/ 9 h 34"/>
                    <a:gd name="T44" fmla="*/ 1 w 12"/>
                    <a:gd name="T45" fmla="*/ 12 h 34"/>
                    <a:gd name="T46" fmla="*/ 1 w 12"/>
                    <a:gd name="T47" fmla="*/ 16 h 34"/>
                    <a:gd name="T48" fmla="*/ 0 w 12"/>
                    <a:gd name="T49" fmla="*/ 19 h 34"/>
                    <a:gd name="T50" fmla="*/ 1 w 12"/>
                    <a:gd name="T51" fmla="*/ 23 h 34"/>
                    <a:gd name="T52" fmla="*/ 1 w 12"/>
                    <a:gd name="T53" fmla="*/ 26 h 34"/>
                    <a:gd name="T54" fmla="*/ 2 w 12"/>
                    <a:gd name="T55" fmla="*/ 29 h 34"/>
                    <a:gd name="T56" fmla="*/ 2 w 12"/>
                    <a:gd name="T57" fmla="*/ 31 h 34"/>
                    <a:gd name="T58" fmla="*/ 3 w 12"/>
                    <a:gd name="T59" fmla="*/ 33 h 34"/>
                    <a:gd name="T60" fmla="*/ 4 w 12"/>
                    <a:gd name="T61" fmla="*/ 34 h 34"/>
                    <a:gd name="T62" fmla="*/ 5 w 12"/>
                    <a:gd name="T63" fmla="*/ 34 h 34"/>
                    <a:gd name="T64" fmla="*/ 6 w 12"/>
                    <a:gd name="T65" fmla="*/ 34 h 3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"/>
                    <a:gd name="T100" fmla="*/ 0 h 34"/>
                    <a:gd name="T101" fmla="*/ 12 w 12"/>
                    <a:gd name="T102" fmla="*/ 34 h 3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" h="34">
                      <a:moveTo>
                        <a:pt x="6" y="34"/>
                      </a:moveTo>
                      <a:lnTo>
                        <a:pt x="8" y="33"/>
                      </a:lnTo>
                      <a:lnTo>
                        <a:pt x="9" y="32"/>
                      </a:lnTo>
                      <a:lnTo>
                        <a:pt x="10" y="30"/>
                      </a:lnTo>
                      <a:lnTo>
                        <a:pt x="11" y="27"/>
                      </a:lnTo>
                      <a:lnTo>
                        <a:pt x="11" y="25"/>
                      </a:lnTo>
                      <a:lnTo>
                        <a:pt x="12" y="21"/>
                      </a:lnTo>
                      <a:lnTo>
                        <a:pt x="12" y="18"/>
                      </a:lnTo>
                      <a:lnTo>
                        <a:pt x="12" y="15"/>
                      </a:lnTo>
                      <a:lnTo>
                        <a:pt x="12" y="11"/>
                      </a:lnTo>
                      <a:lnTo>
                        <a:pt x="12" y="8"/>
                      </a:lnTo>
                      <a:lnTo>
                        <a:pt x="11" y="5"/>
                      </a:lnTo>
                      <a:lnTo>
                        <a:pt x="11" y="3"/>
                      </a:lnTo>
                      <a:lnTo>
                        <a:pt x="10" y="1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2" y="6"/>
                      </a:lnTo>
                      <a:lnTo>
                        <a:pt x="2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1" y="26"/>
                      </a:lnTo>
                      <a:lnTo>
                        <a:pt x="2" y="29"/>
                      </a:lnTo>
                      <a:lnTo>
                        <a:pt x="2" y="31"/>
                      </a:lnTo>
                      <a:lnTo>
                        <a:pt x="3" y="33"/>
                      </a:lnTo>
                      <a:lnTo>
                        <a:pt x="4" y="34"/>
                      </a:lnTo>
                      <a:lnTo>
                        <a:pt x="5" y="34"/>
                      </a:lnTo>
                      <a:lnTo>
                        <a:pt x="6" y="34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17" name="Freeform 2153">
                  <a:extLst>
                    <a:ext uri="{FF2B5EF4-FFF2-40B4-BE49-F238E27FC236}">
                      <a16:creationId xmlns:a16="http://schemas.microsoft.com/office/drawing/2014/main" id="{3A153DB4-7F24-452B-B0EE-BA59F2F71B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" y="161"/>
                  <a:ext cx="12" cy="34"/>
                </a:xfrm>
                <a:custGeom>
                  <a:avLst/>
                  <a:gdLst>
                    <a:gd name="T0" fmla="*/ 6 w 12"/>
                    <a:gd name="T1" fmla="*/ 34 h 34"/>
                    <a:gd name="T2" fmla="*/ 6 w 12"/>
                    <a:gd name="T3" fmla="*/ 34 h 34"/>
                    <a:gd name="T4" fmla="*/ 8 w 12"/>
                    <a:gd name="T5" fmla="*/ 33 h 34"/>
                    <a:gd name="T6" fmla="*/ 9 w 12"/>
                    <a:gd name="T7" fmla="*/ 32 h 34"/>
                    <a:gd name="T8" fmla="*/ 10 w 12"/>
                    <a:gd name="T9" fmla="*/ 30 h 34"/>
                    <a:gd name="T10" fmla="*/ 11 w 12"/>
                    <a:gd name="T11" fmla="*/ 27 h 34"/>
                    <a:gd name="T12" fmla="*/ 11 w 12"/>
                    <a:gd name="T13" fmla="*/ 25 h 34"/>
                    <a:gd name="T14" fmla="*/ 12 w 12"/>
                    <a:gd name="T15" fmla="*/ 21 h 34"/>
                    <a:gd name="T16" fmla="*/ 12 w 12"/>
                    <a:gd name="T17" fmla="*/ 18 h 34"/>
                    <a:gd name="T18" fmla="*/ 12 w 12"/>
                    <a:gd name="T19" fmla="*/ 15 h 34"/>
                    <a:gd name="T20" fmla="*/ 12 w 12"/>
                    <a:gd name="T21" fmla="*/ 15 h 34"/>
                    <a:gd name="T22" fmla="*/ 12 w 12"/>
                    <a:gd name="T23" fmla="*/ 11 h 34"/>
                    <a:gd name="T24" fmla="*/ 12 w 12"/>
                    <a:gd name="T25" fmla="*/ 8 h 34"/>
                    <a:gd name="T26" fmla="*/ 11 w 12"/>
                    <a:gd name="T27" fmla="*/ 5 h 34"/>
                    <a:gd name="T28" fmla="*/ 11 w 12"/>
                    <a:gd name="T29" fmla="*/ 3 h 34"/>
                    <a:gd name="T30" fmla="*/ 10 w 12"/>
                    <a:gd name="T31" fmla="*/ 1 h 34"/>
                    <a:gd name="T32" fmla="*/ 9 w 12"/>
                    <a:gd name="T33" fmla="*/ 0 h 34"/>
                    <a:gd name="T34" fmla="*/ 8 w 12"/>
                    <a:gd name="T35" fmla="*/ 0 h 34"/>
                    <a:gd name="T36" fmla="*/ 6 w 12"/>
                    <a:gd name="T37" fmla="*/ 0 h 34"/>
                    <a:gd name="T38" fmla="*/ 6 w 12"/>
                    <a:gd name="T39" fmla="*/ 0 h 34"/>
                    <a:gd name="T40" fmla="*/ 5 w 12"/>
                    <a:gd name="T41" fmla="*/ 1 h 34"/>
                    <a:gd name="T42" fmla="*/ 4 w 12"/>
                    <a:gd name="T43" fmla="*/ 2 h 34"/>
                    <a:gd name="T44" fmla="*/ 3 w 12"/>
                    <a:gd name="T45" fmla="*/ 4 h 34"/>
                    <a:gd name="T46" fmla="*/ 2 w 12"/>
                    <a:gd name="T47" fmla="*/ 6 h 34"/>
                    <a:gd name="T48" fmla="*/ 2 w 12"/>
                    <a:gd name="T49" fmla="*/ 9 h 34"/>
                    <a:gd name="T50" fmla="*/ 1 w 12"/>
                    <a:gd name="T51" fmla="*/ 12 h 34"/>
                    <a:gd name="T52" fmla="*/ 1 w 12"/>
                    <a:gd name="T53" fmla="*/ 16 h 34"/>
                    <a:gd name="T54" fmla="*/ 0 w 12"/>
                    <a:gd name="T55" fmla="*/ 19 h 34"/>
                    <a:gd name="T56" fmla="*/ 0 w 12"/>
                    <a:gd name="T57" fmla="*/ 19 h 34"/>
                    <a:gd name="T58" fmla="*/ 1 w 12"/>
                    <a:gd name="T59" fmla="*/ 23 h 34"/>
                    <a:gd name="T60" fmla="*/ 1 w 12"/>
                    <a:gd name="T61" fmla="*/ 26 h 34"/>
                    <a:gd name="T62" fmla="*/ 2 w 12"/>
                    <a:gd name="T63" fmla="*/ 29 h 34"/>
                    <a:gd name="T64" fmla="*/ 2 w 12"/>
                    <a:gd name="T65" fmla="*/ 31 h 34"/>
                    <a:gd name="T66" fmla="*/ 3 w 12"/>
                    <a:gd name="T67" fmla="*/ 33 h 34"/>
                    <a:gd name="T68" fmla="*/ 4 w 12"/>
                    <a:gd name="T69" fmla="*/ 34 h 34"/>
                    <a:gd name="T70" fmla="*/ 5 w 12"/>
                    <a:gd name="T71" fmla="*/ 34 h 34"/>
                    <a:gd name="T72" fmla="*/ 6 w 12"/>
                    <a:gd name="T73" fmla="*/ 34 h 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2"/>
                    <a:gd name="T112" fmla="*/ 0 h 34"/>
                    <a:gd name="T113" fmla="*/ 12 w 12"/>
                    <a:gd name="T114" fmla="*/ 34 h 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2" h="34">
                      <a:moveTo>
                        <a:pt x="6" y="34"/>
                      </a:moveTo>
                      <a:lnTo>
                        <a:pt x="6" y="34"/>
                      </a:lnTo>
                      <a:lnTo>
                        <a:pt x="8" y="33"/>
                      </a:lnTo>
                      <a:lnTo>
                        <a:pt x="9" y="32"/>
                      </a:lnTo>
                      <a:lnTo>
                        <a:pt x="10" y="30"/>
                      </a:lnTo>
                      <a:lnTo>
                        <a:pt x="11" y="27"/>
                      </a:lnTo>
                      <a:lnTo>
                        <a:pt x="11" y="25"/>
                      </a:lnTo>
                      <a:lnTo>
                        <a:pt x="12" y="21"/>
                      </a:lnTo>
                      <a:lnTo>
                        <a:pt x="12" y="18"/>
                      </a:lnTo>
                      <a:lnTo>
                        <a:pt x="12" y="15"/>
                      </a:lnTo>
                      <a:lnTo>
                        <a:pt x="12" y="11"/>
                      </a:lnTo>
                      <a:lnTo>
                        <a:pt x="12" y="8"/>
                      </a:lnTo>
                      <a:lnTo>
                        <a:pt x="11" y="5"/>
                      </a:lnTo>
                      <a:lnTo>
                        <a:pt x="11" y="3"/>
                      </a:lnTo>
                      <a:lnTo>
                        <a:pt x="10" y="1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2" y="6"/>
                      </a:lnTo>
                      <a:lnTo>
                        <a:pt x="2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1" y="26"/>
                      </a:lnTo>
                      <a:lnTo>
                        <a:pt x="2" y="29"/>
                      </a:lnTo>
                      <a:lnTo>
                        <a:pt x="2" y="31"/>
                      </a:lnTo>
                      <a:lnTo>
                        <a:pt x="3" y="33"/>
                      </a:lnTo>
                      <a:lnTo>
                        <a:pt x="4" y="34"/>
                      </a:lnTo>
                      <a:lnTo>
                        <a:pt x="5" y="34"/>
                      </a:lnTo>
                      <a:lnTo>
                        <a:pt x="6" y="3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18" name="Freeform 2154">
                  <a:extLst>
                    <a:ext uri="{FF2B5EF4-FFF2-40B4-BE49-F238E27FC236}">
                      <a16:creationId xmlns:a16="http://schemas.microsoft.com/office/drawing/2014/main" id="{02859949-7CBF-42BC-A4CB-DA1400C60E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" y="163"/>
                  <a:ext cx="10" cy="30"/>
                </a:xfrm>
                <a:custGeom>
                  <a:avLst/>
                  <a:gdLst>
                    <a:gd name="T0" fmla="*/ 5 w 10"/>
                    <a:gd name="T1" fmla="*/ 30 h 30"/>
                    <a:gd name="T2" fmla="*/ 6 w 10"/>
                    <a:gd name="T3" fmla="*/ 29 h 30"/>
                    <a:gd name="T4" fmla="*/ 7 w 10"/>
                    <a:gd name="T5" fmla="*/ 28 h 30"/>
                    <a:gd name="T6" fmla="*/ 8 w 10"/>
                    <a:gd name="T7" fmla="*/ 26 h 30"/>
                    <a:gd name="T8" fmla="*/ 9 w 10"/>
                    <a:gd name="T9" fmla="*/ 24 h 30"/>
                    <a:gd name="T10" fmla="*/ 10 w 10"/>
                    <a:gd name="T11" fmla="*/ 21 h 30"/>
                    <a:gd name="T12" fmla="*/ 10 w 10"/>
                    <a:gd name="T13" fmla="*/ 19 h 30"/>
                    <a:gd name="T14" fmla="*/ 10 w 10"/>
                    <a:gd name="T15" fmla="*/ 16 h 30"/>
                    <a:gd name="T16" fmla="*/ 10 w 10"/>
                    <a:gd name="T17" fmla="*/ 13 h 30"/>
                    <a:gd name="T18" fmla="*/ 10 w 10"/>
                    <a:gd name="T19" fmla="*/ 10 h 30"/>
                    <a:gd name="T20" fmla="*/ 10 w 10"/>
                    <a:gd name="T21" fmla="*/ 8 h 30"/>
                    <a:gd name="T22" fmla="*/ 10 w 10"/>
                    <a:gd name="T23" fmla="*/ 5 h 30"/>
                    <a:gd name="T24" fmla="*/ 9 w 10"/>
                    <a:gd name="T25" fmla="*/ 3 h 30"/>
                    <a:gd name="T26" fmla="*/ 8 w 10"/>
                    <a:gd name="T27" fmla="*/ 2 h 30"/>
                    <a:gd name="T28" fmla="*/ 7 w 10"/>
                    <a:gd name="T29" fmla="*/ 1 h 30"/>
                    <a:gd name="T30" fmla="*/ 6 w 10"/>
                    <a:gd name="T31" fmla="*/ 0 h 30"/>
                    <a:gd name="T32" fmla="*/ 5 w 10"/>
                    <a:gd name="T33" fmla="*/ 0 h 30"/>
                    <a:gd name="T34" fmla="*/ 4 w 10"/>
                    <a:gd name="T35" fmla="*/ 1 h 30"/>
                    <a:gd name="T36" fmla="*/ 3 w 10"/>
                    <a:gd name="T37" fmla="*/ 2 h 30"/>
                    <a:gd name="T38" fmla="*/ 3 w 10"/>
                    <a:gd name="T39" fmla="*/ 4 h 30"/>
                    <a:gd name="T40" fmla="*/ 2 w 10"/>
                    <a:gd name="T41" fmla="*/ 6 h 30"/>
                    <a:gd name="T42" fmla="*/ 1 w 10"/>
                    <a:gd name="T43" fmla="*/ 8 h 30"/>
                    <a:gd name="T44" fmla="*/ 1 w 10"/>
                    <a:gd name="T45" fmla="*/ 11 h 30"/>
                    <a:gd name="T46" fmla="*/ 1 w 10"/>
                    <a:gd name="T47" fmla="*/ 14 h 30"/>
                    <a:gd name="T48" fmla="*/ 0 w 10"/>
                    <a:gd name="T49" fmla="*/ 17 h 30"/>
                    <a:gd name="T50" fmla="*/ 1 w 10"/>
                    <a:gd name="T51" fmla="*/ 20 h 30"/>
                    <a:gd name="T52" fmla="*/ 1 w 10"/>
                    <a:gd name="T53" fmla="*/ 23 h 30"/>
                    <a:gd name="T54" fmla="*/ 1 w 10"/>
                    <a:gd name="T55" fmla="*/ 25 h 30"/>
                    <a:gd name="T56" fmla="*/ 2 w 10"/>
                    <a:gd name="T57" fmla="*/ 27 h 30"/>
                    <a:gd name="T58" fmla="*/ 3 w 10"/>
                    <a:gd name="T59" fmla="*/ 28 h 30"/>
                    <a:gd name="T60" fmla="*/ 3 w 10"/>
                    <a:gd name="T61" fmla="*/ 29 h 30"/>
                    <a:gd name="T62" fmla="*/ 4 w 10"/>
                    <a:gd name="T63" fmla="*/ 30 h 30"/>
                    <a:gd name="T64" fmla="*/ 5 w 10"/>
                    <a:gd name="T65" fmla="*/ 30 h 3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"/>
                    <a:gd name="T100" fmla="*/ 0 h 30"/>
                    <a:gd name="T101" fmla="*/ 10 w 10"/>
                    <a:gd name="T102" fmla="*/ 30 h 3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" h="30">
                      <a:moveTo>
                        <a:pt x="5" y="30"/>
                      </a:moveTo>
                      <a:lnTo>
                        <a:pt x="6" y="29"/>
                      </a:lnTo>
                      <a:lnTo>
                        <a:pt x="7" y="28"/>
                      </a:lnTo>
                      <a:lnTo>
                        <a:pt x="8" y="26"/>
                      </a:lnTo>
                      <a:lnTo>
                        <a:pt x="9" y="24"/>
                      </a:lnTo>
                      <a:lnTo>
                        <a:pt x="10" y="21"/>
                      </a:lnTo>
                      <a:lnTo>
                        <a:pt x="10" y="19"/>
                      </a:lnTo>
                      <a:lnTo>
                        <a:pt x="10" y="16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8"/>
                      </a:lnTo>
                      <a:lnTo>
                        <a:pt x="10" y="5"/>
                      </a:lnTo>
                      <a:lnTo>
                        <a:pt x="9" y="3"/>
                      </a:lnTo>
                      <a:lnTo>
                        <a:pt x="8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1" y="11"/>
                      </a:lnTo>
                      <a:lnTo>
                        <a:pt x="1" y="14"/>
                      </a:lnTo>
                      <a:lnTo>
                        <a:pt x="0" y="17"/>
                      </a:lnTo>
                      <a:lnTo>
                        <a:pt x="1" y="20"/>
                      </a:lnTo>
                      <a:lnTo>
                        <a:pt x="1" y="23"/>
                      </a:lnTo>
                      <a:lnTo>
                        <a:pt x="1" y="25"/>
                      </a:lnTo>
                      <a:lnTo>
                        <a:pt x="2" y="27"/>
                      </a:lnTo>
                      <a:lnTo>
                        <a:pt x="3" y="28"/>
                      </a:lnTo>
                      <a:lnTo>
                        <a:pt x="3" y="29"/>
                      </a:lnTo>
                      <a:lnTo>
                        <a:pt x="4" y="30"/>
                      </a:lnTo>
                      <a:lnTo>
                        <a:pt x="5" y="3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19" name="Freeform 2155">
                  <a:extLst>
                    <a:ext uri="{FF2B5EF4-FFF2-40B4-BE49-F238E27FC236}">
                      <a16:creationId xmlns:a16="http://schemas.microsoft.com/office/drawing/2014/main" id="{65D9B30E-A6F4-4FDC-9F6B-DCE8B6E9DB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2" y="163"/>
                  <a:ext cx="10" cy="30"/>
                </a:xfrm>
                <a:custGeom>
                  <a:avLst/>
                  <a:gdLst>
                    <a:gd name="T0" fmla="*/ 5 w 10"/>
                    <a:gd name="T1" fmla="*/ 30 h 30"/>
                    <a:gd name="T2" fmla="*/ 5 w 10"/>
                    <a:gd name="T3" fmla="*/ 30 h 30"/>
                    <a:gd name="T4" fmla="*/ 6 w 10"/>
                    <a:gd name="T5" fmla="*/ 29 h 30"/>
                    <a:gd name="T6" fmla="*/ 7 w 10"/>
                    <a:gd name="T7" fmla="*/ 28 h 30"/>
                    <a:gd name="T8" fmla="*/ 8 w 10"/>
                    <a:gd name="T9" fmla="*/ 26 h 30"/>
                    <a:gd name="T10" fmla="*/ 9 w 10"/>
                    <a:gd name="T11" fmla="*/ 24 h 30"/>
                    <a:gd name="T12" fmla="*/ 10 w 10"/>
                    <a:gd name="T13" fmla="*/ 21 h 30"/>
                    <a:gd name="T14" fmla="*/ 10 w 10"/>
                    <a:gd name="T15" fmla="*/ 19 h 30"/>
                    <a:gd name="T16" fmla="*/ 10 w 10"/>
                    <a:gd name="T17" fmla="*/ 16 h 30"/>
                    <a:gd name="T18" fmla="*/ 10 w 10"/>
                    <a:gd name="T19" fmla="*/ 13 h 30"/>
                    <a:gd name="T20" fmla="*/ 10 w 10"/>
                    <a:gd name="T21" fmla="*/ 13 h 30"/>
                    <a:gd name="T22" fmla="*/ 10 w 10"/>
                    <a:gd name="T23" fmla="*/ 10 h 30"/>
                    <a:gd name="T24" fmla="*/ 10 w 10"/>
                    <a:gd name="T25" fmla="*/ 8 h 30"/>
                    <a:gd name="T26" fmla="*/ 10 w 10"/>
                    <a:gd name="T27" fmla="*/ 5 h 30"/>
                    <a:gd name="T28" fmla="*/ 9 w 10"/>
                    <a:gd name="T29" fmla="*/ 3 h 30"/>
                    <a:gd name="T30" fmla="*/ 8 w 10"/>
                    <a:gd name="T31" fmla="*/ 2 h 30"/>
                    <a:gd name="T32" fmla="*/ 7 w 10"/>
                    <a:gd name="T33" fmla="*/ 1 h 30"/>
                    <a:gd name="T34" fmla="*/ 6 w 10"/>
                    <a:gd name="T35" fmla="*/ 0 h 30"/>
                    <a:gd name="T36" fmla="*/ 5 w 10"/>
                    <a:gd name="T37" fmla="*/ 0 h 30"/>
                    <a:gd name="T38" fmla="*/ 5 w 10"/>
                    <a:gd name="T39" fmla="*/ 0 h 30"/>
                    <a:gd name="T40" fmla="*/ 4 w 10"/>
                    <a:gd name="T41" fmla="*/ 1 h 30"/>
                    <a:gd name="T42" fmla="*/ 3 w 10"/>
                    <a:gd name="T43" fmla="*/ 2 h 30"/>
                    <a:gd name="T44" fmla="*/ 3 w 10"/>
                    <a:gd name="T45" fmla="*/ 4 h 30"/>
                    <a:gd name="T46" fmla="*/ 2 w 10"/>
                    <a:gd name="T47" fmla="*/ 6 h 30"/>
                    <a:gd name="T48" fmla="*/ 1 w 10"/>
                    <a:gd name="T49" fmla="*/ 8 h 30"/>
                    <a:gd name="T50" fmla="*/ 1 w 10"/>
                    <a:gd name="T51" fmla="*/ 11 h 30"/>
                    <a:gd name="T52" fmla="*/ 1 w 10"/>
                    <a:gd name="T53" fmla="*/ 14 h 30"/>
                    <a:gd name="T54" fmla="*/ 0 w 10"/>
                    <a:gd name="T55" fmla="*/ 17 h 30"/>
                    <a:gd name="T56" fmla="*/ 0 w 10"/>
                    <a:gd name="T57" fmla="*/ 17 h 30"/>
                    <a:gd name="T58" fmla="*/ 1 w 10"/>
                    <a:gd name="T59" fmla="*/ 20 h 30"/>
                    <a:gd name="T60" fmla="*/ 1 w 10"/>
                    <a:gd name="T61" fmla="*/ 23 h 30"/>
                    <a:gd name="T62" fmla="*/ 1 w 10"/>
                    <a:gd name="T63" fmla="*/ 25 h 30"/>
                    <a:gd name="T64" fmla="*/ 2 w 10"/>
                    <a:gd name="T65" fmla="*/ 27 h 30"/>
                    <a:gd name="T66" fmla="*/ 3 w 10"/>
                    <a:gd name="T67" fmla="*/ 28 h 30"/>
                    <a:gd name="T68" fmla="*/ 3 w 10"/>
                    <a:gd name="T69" fmla="*/ 29 h 30"/>
                    <a:gd name="T70" fmla="*/ 4 w 10"/>
                    <a:gd name="T71" fmla="*/ 30 h 30"/>
                    <a:gd name="T72" fmla="*/ 5 w 10"/>
                    <a:gd name="T73" fmla="*/ 30 h 3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"/>
                    <a:gd name="T112" fmla="*/ 0 h 30"/>
                    <a:gd name="T113" fmla="*/ 10 w 10"/>
                    <a:gd name="T114" fmla="*/ 30 h 3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" h="30">
                      <a:moveTo>
                        <a:pt x="5" y="30"/>
                      </a:moveTo>
                      <a:lnTo>
                        <a:pt x="5" y="30"/>
                      </a:lnTo>
                      <a:lnTo>
                        <a:pt x="6" y="29"/>
                      </a:lnTo>
                      <a:lnTo>
                        <a:pt x="7" y="28"/>
                      </a:lnTo>
                      <a:lnTo>
                        <a:pt x="8" y="26"/>
                      </a:lnTo>
                      <a:lnTo>
                        <a:pt x="9" y="24"/>
                      </a:lnTo>
                      <a:lnTo>
                        <a:pt x="10" y="21"/>
                      </a:lnTo>
                      <a:lnTo>
                        <a:pt x="10" y="19"/>
                      </a:lnTo>
                      <a:lnTo>
                        <a:pt x="10" y="16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8"/>
                      </a:lnTo>
                      <a:lnTo>
                        <a:pt x="10" y="5"/>
                      </a:lnTo>
                      <a:lnTo>
                        <a:pt x="9" y="3"/>
                      </a:lnTo>
                      <a:lnTo>
                        <a:pt x="8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1" y="11"/>
                      </a:lnTo>
                      <a:lnTo>
                        <a:pt x="1" y="14"/>
                      </a:lnTo>
                      <a:lnTo>
                        <a:pt x="0" y="17"/>
                      </a:lnTo>
                      <a:lnTo>
                        <a:pt x="1" y="20"/>
                      </a:lnTo>
                      <a:lnTo>
                        <a:pt x="1" y="23"/>
                      </a:lnTo>
                      <a:lnTo>
                        <a:pt x="1" y="25"/>
                      </a:lnTo>
                      <a:lnTo>
                        <a:pt x="2" y="27"/>
                      </a:lnTo>
                      <a:lnTo>
                        <a:pt x="3" y="28"/>
                      </a:lnTo>
                      <a:lnTo>
                        <a:pt x="3" y="29"/>
                      </a:lnTo>
                      <a:lnTo>
                        <a:pt x="4" y="30"/>
                      </a:lnTo>
                      <a:lnTo>
                        <a:pt x="5" y="3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20" name="Freeform 2156">
                  <a:extLst>
                    <a:ext uri="{FF2B5EF4-FFF2-40B4-BE49-F238E27FC236}">
                      <a16:creationId xmlns:a16="http://schemas.microsoft.com/office/drawing/2014/main" id="{C586997F-4F4B-4DA1-AF13-CDDDB3F52A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4" y="163"/>
                  <a:ext cx="10" cy="30"/>
                </a:xfrm>
                <a:custGeom>
                  <a:avLst/>
                  <a:gdLst>
                    <a:gd name="T0" fmla="*/ 5 w 10"/>
                    <a:gd name="T1" fmla="*/ 30 h 30"/>
                    <a:gd name="T2" fmla="*/ 6 w 10"/>
                    <a:gd name="T3" fmla="*/ 29 h 30"/>
                    <a:gd name="T4" fmla="*/ 7 w 10"/>
                    <a:gd name="T5" fmla="*/ 28 h 30"/>
                    <a:gd name="T6" fmla="*/ 8 w 10"/>
                    <a:gd name="T7" fmla="*/ 26 h 30"/>
                    <a:gd name="T8" fmla="*/ 8 w 10"/>
                    <a:gd name="T9" fmla="*/ 24 h 30"/>
                    <a:gd name="T10" fmla="*/ 9 w 10"/>
                    <a:gd name="T11" fmla="*/ 22 h 30"/>
                    <a:gd name="T12" fmla="*/ 9 w 10"/>
                    <a:gd name="T13" fmla="*/ 19 h 30"/>
                    <a:gd name="T14" fmla="*/ 10 w 10"/>
                    <a:gd name="T15" fmla="*/ 16 h 30"/>
                    <a:gd name="T16" fmla="*/ 10 w 10"/>
                    <a:gd name="T17" fmla="*/ 13 h 30"/>
                    <a:gd name="T18" fmla="*/ 10 w 10"/>
                    <a:gd name="T19" fmla="*/ 10 h 30"/>
                    <a:gd name="T20" fmla="*/ 9 w 10"/>
                    <a:gd name="T21" fmla="*/ 8 h 30"/>
                    <a:gd name="T22" fmla="*/ 9 w 10"/>
                    <a:gd name="T23" fmla="*/ 5 h 30"/>
                    <a:gd name="T24" fmla="*/ 8 w 10"/>
                    <a:gd name="T25" fmla="*/ 3 h 30"/>
                    <a:gd name="T26" fmla="*/ 8 w 10"/>
                    <a:gd name="T27" fmla="*/ 2 h 30"/>
                    <a:gd name="T28" fmla="*/ 7 w 10"/>
                    <a:gd name="T29" fmla="*/ 1 h 30"/>
                    <a:gd name="T30" fmla="*/ 6 w 10"/>
                    <a:gd name="T31" fmla="*/ 0 h 30"/>
                    <a:gd name="T32" fmla="*/ 5 w 10"/>
                    <a:gd name="T33" fmla="*/ 0 h 30"/>
                    <a:gd name="T34" fmla="*/ 4 w 10"/>
                    <a:gd name="T35" fmla="*/ 1 h 30"/>
                    <a:gd name="T36" fmla="*/ 3 w 10"/>
                    <a:gd name="T37" fmla="*/ 2 h 30"/>
                    <a:gd name="T38" fmla="*/ 2 w 10"/>
                    <a:gd name="T39" fmla="*/ 4 h 30"/>
                    <a:gd name="T40" fmla="*/ 1 w 10"/>
                    <a:gd name="T41" fmla="*/ 6 h 30"/>
                    <a:gd name="T42" fmla="*/ 1 w 10"/>
                    <a:gd name="T43" fmla="*/ 9 h 30"/>
                    <a:gd name="T44" fmla="*/ 0 w 10"/>
                    <a:gd name="T45" fmla="*/ 11 h 30"/>
                    <a:gd name="T46" fmla="*/ 0 w 10"/>
                    <a:gd name="T47" fmla="*/ 14 h 30"/>
                    <a:gd name="T48" fmla="*/ 0 w 10"/>
                    <a:gd name="T49" fmla="*/ 17 h 30"/>
                    <a:gd name="T50" fmla="*/ 0 w 10"/>
                    <a:gd name="T51" fmla="*/ 20 h 30"/>
                    <a:gd name="T52" fmla="*/ 0 w 10"/>
                    <a:gd name="T53" fmla="*/ 23 h 30"/>
                    <a:gd name="T54" fmla="*/ 1 w 10"/>
                    <a:gd name="T55" fmla="*/ 25 h 30"/>
                    <a:gd name="T56" fmla="*/ 1 w 10"/>
                    <a:gd name="T57" fmla="*/ 27 h 30"/>
                    <a:gd name="T58" fmla="*/ 2 w 10"/>
                    <a:gd name="T59" fmla="*/ 28 h 30"/>
                    <a:gd name="T60" fmla="*/ 3 w 10"/>
                    <a:gd name="T61" fmla="*/ 29 h 30"/>
                    <a:gd name="T62" fmla="*/ 4 w 10"/>
                    <a:gd name="T63" fmla="*/ 30 h 30"/>
                    <a:gd name="T64" fmla="*/ 5 w 10"/>
                    <a:gd name="T65" fmla="*/ 30 h 3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"/>
                    <a:gd name="T100" fmla="*/ 0 h 30"/>
                    <a:gd name="T101" fmla="*/ 10 w 10"/>
                    <a:gd name="T102" fmla="*/ 30 h 3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" h="30">
                      <a:moveTo>
                        <a:pt x="5" y="30"/>
                      </a:moveTo>
                      <a:lnTo>
                        <a:pt x="6" y="29"/>
                      </a:lnTo>
                      <a:lnTo>
                        <a:pt x="7" y="28"/>
                      </a:lnTo>
                      <a:lnTo>
                        <a:pt x="8" y="26"/>
                      </a:lnTo>
                      <a:lnTo>
                        <a:pt x="8" y="24"/>
                      </a:lnTo>
                      <a:lnTo>
                        <a:pt x="9" y="22"/>
                      </a:lnTo>
                      <a:lnTo>
                        <a:pt x="9" y="19"/>
                      </a:lnTo>
                      <a:lnTo>
                        <a:pt x="10" y="16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9" y="8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8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2" y="4"/>
                      </a:lnTo>
                      <a:lnTo>
                        <a:pt x="1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1" y="25"/>
                      </a:lnTo>
                      <a:lnTo>
                        <a:pt x="1" y="27"/>
                      </a:lnTo>
                      <a:lnTo>
                        <a:pt x="2" y="28"/>
                      </a:lnTo>
                      <a:lnTo>
                        <a:pt x="3" y="29"/>
                      </a:lnTo>
                      <a:lnTo>
                        <a:pt x="4" y="30"/>
                      </a:lnTo>
                      <a:lnTo>
                        <a:pt x="5" y="3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21" name="Freeform 2157">
                  <a:extLst>
                    <a:ext uri="{FF2B5EF4-FFF2-40B4-BE49-F238E27FC236}">
                      <a16:creationId xmlns:a16="http://schemas.microsoft.com/office/drawing/2014/main" id="{1742A646-AA1E-40ED-B3CA-28C24CC2D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" y="163"/>
                  <a:ext cx="10" cy="30"/>
                </a:xfrm>
                <a:custGeom>
                  <a:avLst/>
                  <a:gdLst>
                    <a:gd name="T0" fmla="*/ 5 w 10"/>
                    <a:gd name="T1" fmla="*/ 30 h 30"/>
                    <a:gd name="T2" fmla="*/ 5 w 10"/>
                    <a:gd name="T3" fmla="*/ 30 h 30"/>
                    <a:gd name="T4" fmla="*/ 6 w 10"/>
                    <a:gd name="T5" fmla="*/ 29 h 30"/>
                    <a:gd name="T6" fmla="*/ 7 w 10"/>
                    <a:gd name="T7" fmla="*/ 28 h 30"/>
                    <a:gd name="T8" fmla="*/ 8 w 10"/>
                    <a:gd name="T9" fmla="*/ 26 h 30"/>
                    <a:gd name="T10" fmla="*/ 8 w 10"/>
                    <a:gd name="T11" fmla="*/ 24 h 30"/>
                    <a:gd name="T12" fmla="*/ 9 w 10"/>
                    <a:gd name="T13" fmla="*/ 22 h 30"/>
                    <a:gd name="T14" fmla="*/ 9 w 10"/>
                    <a:gd name="T15" fmla="*/ 19 h 30"/>
                    <a:gd name="T16" fmla="*/ 10 w 10"/>
                    <a:gd name="T17" fmla="*/ 16 h 30"/>
                    <a:gd name="T18" fmla="*/ 10 w 10"/>
                    <a:gd name="T19" fmla="*/ 13 h 30"/>
                    <a:gd name="T20" fmla="*/ 10 w 10"/>
                    <a:gd name="T21" fmla="*/ 13 h 30"/>
                    <a:gd name="T22" fmla="*/ 10 w 10"/>
                    <a:gd name="T23" fmla="*/ 10 h 30"/>
                    <a:gd name="T24" fmla="*/ 9 w 10"/>
                    <a:gd name="T25" fmla="*/ 8 h 30"/>
                    <a:gd name="T26" fmla="*/ 9 w 10"/>
                    <a:gd name="T27" fmla="*/ 5 h 30"/>
                    <a:gd name="T28" fmla="*/ 8 w 10"/>
                    <a:gd name="T29" fmla="*/ 3 h 30"/>
                    <a:gd name="T30" fmla="*/ 8 w 10"/>
                    <a:gd name="T31" fmla="*/ 2 h 30"/>
                    <a:gd name="T32" fmla="*/ 7 w 10"/>
                    <a:gd name="T33" fmla="*/ 1 h 30"/>
                    <a:gd name="T34" fmla="*/ 6 w 10"/>
                    <a:gd name="T35" fmla="*/ 0 h 30"/>
                    <a:gd name="T36" fmla="*/ 5 w 10"/>
                    <a:gd name="T37" fmla="*/ 0 h 30"/>
                    <a:gd name="T38" fmla="*/ 5 w 10"/>
                    <a:gd name="T39" fmla="*/ 0 h 30"/>
                    <a:gd name="T40" fmla="*/ 4 w 10"/>
                    <a:gd name="T41" fmla="*/ 1 h 30"/>
                    <a:gd name="T42" fmla="*/ 3 w 10"/>
                    <a:gd name="T43" fmla="*/ 2 h 30"/>
                    <a:gd name="T44" fmla="*/ 2 w 10"/>
                    <a:gd name="T45" fmla="*/ 4 h 30"/>
                    <a:gd name="T46" fmla="*/ 1 w 10"/>
                    <a:gd name="T47" fmla="*/ 6 h 30"/>
                    <a:gd name="T48" fmla="*/ 1 w 10"/>
                    <a:gd name="T49" fmla="*/ 9 h 30"/>
                    <a:gd name="T50" fmla="*/ 0 w 10"/>
                    <a:gd name="T51" fmla="*/ 11 h 30"/>
                    <a:gd name="T52" fmla="*/ 0 w 10"/>
                    <a:gd name="T53" fmla="*/ 14 h 30"/>
                    <a:gd name="T54" fmla="*/ 0 w 10"/>
                    <a:gd name="T55" fmla="*/ 17 h 30"/>
                    <a:gd name="T56" fmla="*/ 0 w 10"/>
                    <a:gd name="T57" fmla="*/ 17 h 30"/>
                    <a:gd name="T58" fmla="*/ 0 w 10"/>
                    <a:gd name="T59" fmla="*/ 20 h 30"/>
                    <a:gd name="T60" fmla="*/ 0 w 10"/>
                    <a:gd name="T61" fmla="*/ 23 h 30"/>
                    <a:gd name="T62" fmla="*/ 1 w 10"/>
                    <a:gd name="T63" fmla="*/ 25 h 30"/>
                    <a:gd name="T64" fmla="*/ 1 w 10"/>
                    <a:gd name="T65" fmla="*/ 27 h 30"/>
                    <a:gd name="T66" fmla="*/ 2 w 10"/>
                    <a:gd name="T67" fmla="*/ 28 h 30"/>
                    <a:gd name="T68" fmla="*/ 3 w 10"/>
                    <a:gd name="T69" fmla="*/ 29 h 30"/>
                    <a:gd name="T70" fmla="*/ 4 w 10"/>
                    <a:gd name="T71" fmla="*/ 30 h 30"/>
                    <a:gd name="T72" fmla="*/ 5 w 10"/>
                    <a:gd name="T73" fmla="*/ 30 h 3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"/>
                    <a:gd name="T112" fmla="*/ 0 h 30"/>
                    <a:gd name="T113" fmla="*/ 10 w 10"/>
                    <a:gd name="T114" fmla="*/ 30 h 3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" h="30">
                      <a:moveTo>
                        <a:pt x="5" y="30"/>
                      </a:moveTo>
                      <a:lnTo>
                        <a:pt x="5" y="30"/>
                      </a:lnTo>
                      <a:lnTo>
                        <a:pt x="6" y="29"/>
                      </a:lnTo>
                      <a:lnTo>
                        <a:pt x="7" y="28"/>
                      </a:lnTo>
                      <a:lnTo>
                        <a:pt x="8" y="26"/>
                      </a:lnTo>
                      <a:lnTo>
                        <a:pt x="8" y="24"/>
                      </a:lnTo>
                      <a:lnTo>
                        <a:pt x="9" y="22"/>
                      </a:lnTo>
                      <a:lnTo>
                        <a:pt x="9" y="19"/>
                      </a:lnTo>
                      <a:lnTo>
                        <a:pt x="10" y="16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9" y="8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8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2" y="4"/>
                      </a:lnTo>
                      <a:lnTo>
                        <a:pt x="1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1" y="25"/>
                      </a:lnTo>
                      <a:lnTo>
                        <a:pt x="1" y="27"/>
                      </a:lnTo>
                      <a:lnTo>
                        <a:pt x="2" y="28"/>
                      </a:lnTo>
                      <a:lnTo>
                        <a:pt x="3" y="29"/>
                      </a:lnTo>
                      <a:lnTo>
                        <a:pt x="4" y="30"/>
                      </a:lnTo>
                      <a:lnTo>
                        <a:pt x="5" y="3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22" name="Freeform 2158">
                  <a:extLst>
                    <a:ext uri="{FF2B5EF4-FFF2-40B4-BE49-F238E27FC236}">
                      <a16:creationId xmlns:a16="http://schemas.microsoft.com/office/drawing/2014/main" id="{7F9AC0F2-9737-4B0C-B773-96556D31D2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" y="156"/>
                  <a:ext cx="7" cy="13"/>
                </a:xfrm>
                <a:custGeom>
                  <a:avLst/>
                  <a:gdLst>
                    <a:gd name="T0" fmla="*/ 0 w 7"/>
                    <a:gd name="T1" fmla="*/ 0 h 13"/>
                    <a:gd name="T2" fmla="*/ 0 w 7"/>
                    <a:gd name="T3" fmla="*/ 12 h 13"/>
                    <a:gd name="T4" fmla="*/ 7 w 7"/>
                    <a:gd name="T5" fmla="*/ 13 h 13"/>
                    <a:gd name="T6" fmla="*/ 7 w 7"/>
                    <a:gd name="T7" fmla="*/ 1 h 13"/>
                    <a:gd name="T8" fmla="*/ 0 w 7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13"/>
                    <a:gd name="T17" fmla="*/ 7 w 7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13">
                      <a:moveTo>
                        <a:pt x="0" y="0"/>
                      </a:moveTo>
                      <a:lnTo>
                        <a:pt x="0" y="12"/>
                      </a:lnTo>
                      <a:lnTo>
                        <a:pt x="7" y="13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23" name="Freeform 2159">
                  <a:extLst>
                    <a:ext uri="{FF2B5EF4-FFF2-40B4-BE49-F238E27FC236}">
                      <a16:creationId xmlns:a16="http://schemas.microsoft.com/office/drawing/2014/main" id="{707F9B2D-D24E-4AB4-B8AF-D722079B3F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" y="157"/>
                  <a:ext cx="4" cy="12"/>
                </a:xfrm>
                <a:custGeom>
                  <a:avLst/>
                  <a:gdLst>
                    <a:gd name="T0" fmla="*/ 0 w 4"/>
                    <a:gd name="T1" fmla="*/ 12 h 12"/>
                    <a:gd name="T2" fmla="*/ 4 w 4"/>
                    <a:gd name="T3" fmla="*/ 10 h 12"/>
                    <a:gd name="T4" fmla="*/ 4 w 4"/>
                    <a:gd name="T5" fmla="*/ 0 h 12"/>
                    <a:gd name="T6" fmla="*/ 0 w 4"/>
                    <a:gd name="T7" fmla="*/ 0 h 12"/>
                    <a:gd name="T8" fmla="*/ 0 w 4"/>
                    <a:gd name="T9" fmla="*/ 12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12"/>
                    <a:gd name="T17" fmla="*/ 4 w 4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12">
                      <a:moveTo>
                        <a:pt x="0" y="12"/>
                      </a:moveTo>
                      <a:lnTo>
                        <a:pt x="4" y="1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24" name="Freeform 2160">
                  <a:extLst>
                    <a:ext uri="{FF2B5EF4-FFF2-40B4-BE49-F238E27FC236}">
                      <a16:creationId xmlns:a16="http://schemas.microsoft.com/office/drawing/2014/main" id="{F943588C-3C29-47FC-B28C-5B8ACA9957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" y="158"/>
                  <a:ext cx="17" cy="9"/>
                </a:xfrm>
                <a:custGeom>
                  <a:avLst/>
                  <a:gdLst>
                    <a:gd name="T0" fmla="*/ 7 w 17"/>
                    <a:gd name="T1" fmla="*/ 0 h 9"/>
                    <a:gd name="T2" fmla="*/ 0 w 17"/>
                    <a:gd name="T3" fmla="*/ 7 h 9"/>
                    <a:gd name="T4" fmla="*/ 10 w 17"/>
                    <a:gd name="T5" fmla="*/ 9 h 9"/>
                    <a:gd name="T6" fmla="*/ 17 w 17"/>
                    <a:gd name="T7" fmla="*/ 1 h 9"/>
                    <a:gd name="T8" fmla="*/ 7 w 1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9"/>
                    <a:gd name="T17" fmla="*/ 17 w 17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9">
                      <a:moveTo>
                        <a:pt x="7" y="0"/>
                      </a:moveTo>
                      <a:lnTo>
                        <a:pt x="0" y="7"/>
                      </a:lnTo>
                      <a:lnTo>
                        <a:pt x="10" y="9"/>
                      </a:lnTo>
                      <a:lnTo>
                        <a:pt x="17" y="1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25" name="Freeform 2161">
                  <a:extLst>
                    <a:ext uri="{FF2B5EF4-FFF2-40B4-BE49-F238E27FC236}">
                      <a16:creationId xmlns:a16="http://schemas.microsoft.com/office/drawing/2014/main" id="{3317FE4E-7355-44B6-974B-5D54E58437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" y="165"/>
                  <a:ext cx="10" cy="4"/>
                </a:xfrm>
                <a:custGeom>
                  <a:avLst/>
                  <a:gdLst>
                    <a:gd name="T0" fmla="*/ 0 w 10"/>
                    <a:gd name="T1" fmla="*/ 0 h 4"/>
                    <a:gd name="T2" fmla="*/ 0 w 10"/>
                    <a:gd name="T3" fmla="*/ 2 h 4"/>
                    <a:gd name="T4" fmla="*/ 10 w 10"/>
                    <a:gd name="T5" fmla="*/ 4 h 4"/>
                    <a:gd name="T6" fmla="*/ 10 w 10"/>
                    <a:gd name="T7" fmla="*/ 2 h 4"/>
                    <a:gd name="T8" fmla="*/ 0 w 10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"/>
                    <a:gd name="T16" fmla="*/ 0 h 4"/>
                    <a:gd name="T17" fmla="*/ 10 w 10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" h="4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626" name="Freeform 2162">
                  <a:extLst>
                    <a:ext uri="{FF2B5EF4-FFF2-40B4-BE49-F238E27FC236}">
                      <a16:creationId xmlns:a16="http://schemas.microsoft.com/office/drawing/2014/main" id="{89F7158E-67B4-4BC5-9B43-A748EBF299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" y="2"/>
                  <a:ext cx="5" cy="11"/>
                </a:xfrm>
                <a:custGeom>
                  <a:avLst/>
                  <a:gdLst>
                    <a:gd name="T0" fmla="*/ 0 w 5"/>
                    <a:gd name="T1" fmla="*/ 11 h 11"/>
                    <a:gd name="T2" fmla="*/ 1 w 5"/>
                    <a:gd name="T3" fmla="*/ 0 h 11"/>
                    <a:gd name="T4" fmla="*/ 4 w 5"/>
                    <a:gd name="T5" fmla="*/ 0 h 11"/>
                    <a:gd name="T6" fmla="*/ 5 w 5"/>
                    <a:gd name="T7" fmla="*/ 11 h 11"/>
                    <a:gd name="T8" fmla="*/ 0 w 5"/>
                    <a:gd name="T9" fmla="*/ 11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11"/>
                    <a:gd name="T17" fmla="*/ 5 w 5"/>
                    <a:gd name="T18" fmla="*/ 11 h 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11">
                      <a:moveTo>
                        <a:pt x="0" y="11"/>
                      </a:move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5" y="1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50204" name="Group 1908">
                <a:extLst>
                  <a:ext uri="{FF2B5EF4-FFF2-40B4-BE49-F238E27FC236}">
                    <a16:creationId xmlns:a16="http://schemas.microsoft.com/office/drawing/2014/main" id="{75690767-1887-4953-BA76-D6280036BE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" y="2"/>
                <a:ext cx="248" cy="171"/>
                <a:chOff x="0" y="0"/>
                <a:chExt cx="248" cy="171"/>
              </a:xfrm>
            </p:grpSpPr>
            <p:sp>
              <p:nvSpPr>
                <p:cNvPr id="50227" name="Freeform 2164">
                  <a:extLst>
                    <a:ext uri="{FF2B5EF4-FFF2-40B4-BE49-F238E27FC236}">
                      <a16:creationId xmlns:a16="http://schemas.microsoft.com/office/drawing/2014/main" id="{CF4FCF11-6F0B-4593-99EF-D2252C58B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" y="0"/>
                  <a:ext cx="5" cy="11"/>
                </a:xfrm>
                <a:custGeom>
                  <a:avLst/>
                  <a:gdLst>
                    <a:gd name="T0" fmla="*/ 0 w 5"/>
                    <a:gd name="T1" fmla="*/ 11 h 11"/>
                    <a:gd name="T2" fmla="*/ 1 w 5"/>
                    <a:gd name="T3" fmla="*/ 0 h 11"/>
                    <a:gd name="T4" fmla="*/ 4 w 5"/>
                    <a:gd name="T5" fmla="*/ 0 h 11"/>
                    <a:gd name="T6" fmla="*/ 5 w 5"/>
                    <a:gd name="T7" fmla="*/ 11 h 11"/>
                    <a:gd name="T8" fmla="*/ 0 w 5"/>
                    <a:gd name="T9" fmla="*/ 11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11"/>
                    <a:gd name="T17" fmla="*/ 5 w 5"/>
                    <a:gd name="T18" fmla="*/ 11 h 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11">
                      <a:moveTo>
                        <a:pt x="0" y="11"/>
                      </a:move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5" y="11"/>
                      </a:lnTo>
                      <a:lnTo>
                        <a:pt x="0" y="11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28" name="Rectangle 2165">
                  <a:extLst>
                    <a:ext uri="{FF2B5EF4-FFF2-40B4-BE49-F238E27FC236}">
                      <a16:creationId xmlns:a16="http://schemas.microsoft.com/office/drawing/2014/main" id="{A50BFA05-6B58-4088-809D-E0A03E64E2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" y="2"/>
                  <a:ext cx="8" cy="1"/>
                </a:xfrm>
                <a:prstGeom prst="rect">
                  <a:avLst/>
                </a:pr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29" name="Rectangle 2166">
                  <a:extLst>
                    <a:ext uri="{FF2B5EF4-FFF2-40B4-BE49-F238E27FC236}">
                      <a16:creationId xmlns:a16="http://schemas.microsoft.com/office/drawing/2014/main" id="{183967A0-F52B-4989-BE2E-3C880331E1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" y="2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30" name="Freeform 2167">
                  <a:extLst>
                    <a:ext uri="{FF2B5EF4-FFF2-40B4-BE49-F238E27FC236}">
                      <a16:creationId xmlns:a16="http://schemas.microsoft.com/office/drawing/2014/main" id="{2ADD1096-16F7-44D7-8E8C-E32F77C444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9"/>
                  <a:ext cx="138" cy="152"/>
                </a:xfrm>
                <a:custGeom>
                  <a:avLst/>
                  <a:gdLst>
                    <a:gd name="T0" fmla="*/ 62 w 138"/>
                    <a:gd name="T1" fmla="*/ 0 h 152"/>
                    <a:gd name="T2" fmla="*/ 54 w 138"/>
                    <a:gd name="T3" fmla="*/ 0 h 152"/>
                    <a:gd name="T4" fmla="*/ 44 w 138"/>
                    <a:gd name="T5" fmla="*/ 2 h 152"/>
                    <a:gd name="T6" fmla="*/ 33 w 138"/>
                    <a:gd name="T7" fmla="*/ 4 h 152"/>
                    <a:gd name="T8" fmla="*/ 22 w 138"/>
                    <a:gd name="T9" fmla="*/ 6 h 152"/>
                    <a:gd name="T10" fmla="*/ 13 w 138"/>
                    <a:gd name="T11" fmla="*/ 9 h 152"/>
                    <a:gd name="T12" fmla="*/ 5 w 138"/>
                    <a:gd name="T13" fmla="*/ 13 h 152"/>
                    <a:gd name="T14" fmla="*/ 1 w 138"/>
                    <a:gd name="T15" fmla="*/ 18 h 152"/>
                    <a:gd name="T16" fmla="*/ 1 w 138"/>
                    <a:gd name="T17" fmla="*/ 44 h 152"/>
                    <a:gd name="T18" fmla="*/ 2 w 138"/>
                    <a:gd name="T19" fmla="*/ 120 h 152"/>
                    <a:gd name="T20" fmla="*/ 48 w 138"/>
                    <a:gd name="T21" fmla="*/ 141 h 152"/>
                    <a:gd name="T22" fmla="*/ 69 w 138"/>
                    <a:gd name="T23" fmla="*/ 139 h 152"/>
                    <a:gd name="T24" fmla="*/ 81 w 138"/>
                    <a:gd name="T25" fmla="*/ 145 h 152"/>
                    <a:gd name="T26" fmla="*/ 131 w 138"/>
                    <a:gd name="T27" fmla="*/ 152 h 152"/>
                    <a:gd name="T28" fmla="*/ 131 w 138"/>
                    <a:gd name="T29" fmla="*/ 152 h 152"/>
                    <a:gd name="T30" fmla="*/ 132 w 138"/>
                    <a:gd name="T31" fmla="*/ 152 h 152"/>
                    <a:gd name="T32" fmla="*/ 134 w 138"/>
                    <a:gd name="T33" fmla="*/ 152 h 152"/>
                    <a:gd name="T34" fmla="*/ 136 w 138"/>
                    <a:gd name="T35" fmla="*/ 151 h 152"/>
                    <a:gd name="T36" fmla="*/ 138 w 138"/>
                    <a:gd name="T37" fmla="*/ 151 h 152"/>
                    <a:gd name="T38" fmla="*/ 138 w 138"/>
                    <a:gd name="T39" fmla="*/ 150 h 152"/>
                    <a:gd name="T40" fmla="*/ 138 w 138"/>
                    <a:gd name="T41" fmla="*/ 85 h 152"/>
                    <a:gd name="T42" fmla="*/ 138 w 138"/>
                    <a:gd name="T43" fmla="*/ 17 h 152"/>
                    <a:gd name="T44" fmla="*/ 137 w 138"/>
                    <a:gd name="T45" fmla="*/ 14 h 152"/>
                    <a:gd name="T46" fmla="*/ 134 w 138"/>
                    <a:gd name="T47" fmla="*/ 11 h 152"/>
                    <a:gd name="T48" fmla="*/ 131 w 138"/>
                    <a:gd name="T49" fmla="*/ 8 h 152"/>
                    <a:gd name="T50" fmla="*/ 127 w 138"/>
                    <a:gd name="T51" fmla="*/ 6 h 152"/>
                    <a:gd name="T52" fmla="*/ 123 w 138"/>
                    <a:gd name="T53" fmla="*/ 5 h 152"/>
                    <a:gd name="T54" fmla="*/ 120 w 138"/>
                    <a:gd name="T55" fmla="*/ 4 h 152"/>
                    <a:gd name="T56" fmla="*/ 119 w 138"/>
                    <a:gd name="T57" fmla="*/ 4 h 152"/>
                    <a:gd name="T58" fmla="*/ 118 w 138"/>
                    <a:gd name="T59" fmla="*/ 4 h 152"/>
                    <a:gd name="T60" fmla="*/ 117 w 138"/>
                    <a:gd name="T61" fmla="*/ 4 h 152"/>
                    <a:gd name="T62" fmla="*/ 115 w 138"/>
                    <a:gd name="T63" fmla="*/ 3 h 152"/>
                    <a:gd name="T64" fmla="*/ 111 w 138"/>
                    <a:gd name="T65" fmla="*/ 2 h 152"/>
                    <a:gd name="T66" fmla="*/ 106 w 138"/>
                    <a:gd name="T67" fmla="*/ 2 h 152"/>
                    <a:gd name="T68" fmla="*/ 98 w 138"/>
                    <a:gd name="T69" fmla="*/ 1 h 152"/>
                    <a:gd name="T70" fmla="*/ 89 w 138"/>
                    <a:gd name="T71" fmla="*/ 0 h 152"/>
                    <a:gd name="T72" fmla="*/ 78 w 138"/>
                    <a:gd name="T73" fmla="*/ 0 h 152"/>
                    <a:gd name="T74" fmla="*/ 65 w 138"/>
                    <a:gd name="T75" fmla="*/ 0 h 15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38"/>
                    <a:gd name="T115" fmla="*/ 0 h 152"/>
                    <a:gd name="T116" fmla="*/ 138 w 138"/>
                    <a:gd name="T117" fmla="*/ 152 h 15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38" h="152">
                      <a:moveTo>
                        <a:pt x="65" y="0"/>
                      </a:move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54" y="0"/>
                      </a:lnTo>
                      <a:lnTo>
                        <a:pt x="49" y="1"/>
                      </a:lnTo>
                      <a:lnTo>
                        <a:pt x="44" y="2"/>
                      </a:lnTo>
                      <a:lnTo>
                        <a:pt x="39" y="2"/>
                      </a:lnTo>
                      <a:lnTo>
                        <a:pt x="33" y="4"/>
                      </a:lnTo>
                      <a:lnTo>
                        <a:pt x="28" y="5"/>
                      </a:lnTo>
                      <a:lnTo>
                        <a:pt x="22" y="6"/>
                      </a:lnTo>
                      <a:lnTo>
                        <a:pt x="17" y="8"/>
                      </a:lnTo>
                      <a:lnTo>
                        <a:pt x="13" y="9"/>
                      </a:lnTo>
                      <a:lnTo>
                        <a:pt x="9" y="11"/>
                      </a:lnTo>
                      <a:lnTo>
                        <a:pt x="5" y="13"/>
                      </a:lnTo>
                      <a:lnTo>
                        <a:pt x="3" y="15"/>
                      </a:lnTo>
                      <a:lnTo>
                        <a:pt x="1" y="18"/>
                      </a:lnTo>
                      <a:lnTo>
                        <a:pt x="0" y="20"/>
                      </a:lnTo>
                      <a:lnTo>
                        <a:pt x="1" y="44"/>
                      </a:lnTo>
                      <a:lnTo>
                        <a:pt x="2" y="83"/>
                      </a:lnTo>
                      <a:lnTo>
                        <a:pt x="2" y="120"/>
                      </a:lnTo>
                      <a:lnTo>
                        <a:pt x="3" y="136"/>
                      </a:lnTo>
                      <a:lnTo>
                        <a:pt x="48" y="141"/>
                      </a:lnTo>
                      <a:lnTo>
                        <a:pt x="48" y="136"/>
                      </a:lnTo>
                      <a:lnTo>
                        <a:pt x="69" y="139"/>
                      </a:lnTo>
                      <a:lnTo>
                        <a:pt x="82" y="139"/>
                      </a:lnTo>
                      <a:lnTo>
                        <a:pt x="81" y="145"/>
                      </a:lnTo>
                      <a:lnTo>
                        <a:pt x="131" y="151"/>
                      </a:lnTo>
                      <a:lnTo>
                        <a:pt x="131" y="152"/>
                      </a:lnTo>
                      <a:lnTo>
                        <a:pt x="132" y="152"/>
                      </a:lnTo>
                      <a:lnTo>
                        <a:pt x="133" y="152"/>
                      </a:lnTo>
                      <a:lnTo>
                        <a:pt x="134" y="152"/>
                      </a:lnTo>
                      <a:lnTo>
                        <a:pt x="135" y="152"/>
                      </a:lnTo>
                      <a:lnTo>
                        <a:pt x="136" y="151"/>
                      </a:lnTo>
                      <a:lnTo>
                        <a:pt x="137" y="151"/>
                      </a:lnTo>
                      <a:lnTo>
                        <a:pt x="138" y="151"/>
                      </a:lnTo>
                      <a:lnTo>
                        <a:pt x="138" y="150"/>
                      </a:lnTo>
                      <a:lnTo>
                        <a:pt x="138" y="130"/>
                      </a:lnTo>
                      <a:lnTo>
                        <a:pt x="138" y="85"/>
                      </a:lnTo>
                      <a:lnTo>
                        <a:pt x="138" y="40"/>
                      </a:lnTo>
                      <a:lnTo>
                        <a:pt x="138" y="17"/>
                      </a:lnTo>
                      <a:lnTo>
                        <a:pt x="138" y="16"/>
                      </a:lnTo>
                      <a:lnTo>
                        <a:pt x="137" y="14"/>
                      </a:lnTo>
                      <a:lnTo>
                        <a:pt x="136" y="12"/>
                      </a:lnTo>
                      <a:lnTo>
                        <a:pt x="134" y="11"/>
                      </a:lnTo>
                      <a:lnTo>
                        <a:pt x="133" y="9"/>
                      </a:lnTo>
                      <a:lnTo>
                        <a:pt x="131" y="8"/>
                      </a:lnTo>
                      <a:lnTo>
                        <a:pt x="129" y="7"/>
                      </a:lnTo>
                      <a:lnTo>
                        <a:pt x="127" y="6"/>
                      </a:lnTo>
                      <a:lnTo>
                        <a:pt x="125" y="5"/>
                      </a:lnTo>
                      <a:lnTo>
                        <a:pt x="123" y="5"/>
                      </a:lnTo>
                      <a:lnTo>
                        <a:pt x="122" y="5"/>
                      </a:lnTo>
                      <a:lnTo>
                        <a:pt x="120" y="4"/>
                      </a:lnTo>
                      <a:lnTo>
                        <a:pt x="119" y="4"/>
                      </a:lnTo>
                      <a:lnTo>
                        <a:pt x="118" y="4"/>
                      </a:lnTo>
                      <a:lnTo>
                        <a:pt x="117" y="4"/>
                      </a:lnTo>
                      <a:lnTo>
                        <a:pt x="116" y="3"/>
                      </a:lnTo>
                      <a:lnTo>
                        <a:pt x="115" y="3"/>
                      </a:lnTo>
                      <a:lnTo>
                        <a:pt x="113" y="3"/>
                      </a:lnTo>
                      <a:lnTo>
                        <a:pt x="111" y="2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2" y="1"/>
                      </a:lnTo>
                      <a:lnTo>
                        <a:pt x="98" y="1"/>
                      </a:lnTo>
                      <a:lnTo>
                        <a:pt x="94" y="1"/>
                      </a:lnTo>
                      <a:lnTo>
                        <a:pt x="89" y="0"/>
                      </a:lnTo>
                      <a:lnTo>
                        <a:pt x="84" y="0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31" name="Freeform 2168">
                  <a:extLst>
                    <a:ext uri="{FF2B5EF4-FFF2-40B4-BE49-F238E27FC236}">
                      <a16:creationId xmlns:a16="http://schemas.microsoft.com/office/drawing/2014/main" id="{09749A8C-3D9B-4505-9453-37F9CAF68A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0" y="9"/>
                  <a:ext cx="138" cy="152"/>
                </a:xfrm>
                <a:custGeom>
                  <a:avLst/>
                  <a:gdLst>
                    <a:gd name="T0" fmla="*/ 65 w 138"/>
                    <a:gd name="T1" fmla="*/ 0 h 152"/>
                    <a:gd name="T2" fmla="*/ 58 w 138"/>
                    <a:gd name="T3" fmla="*/ 0 h 152"/>
                    <a:gd name="T4" fmla="*/ 49 w 138"/>
                    <a:gd name="T5" fmla="*/ 1 h 152"/>
                    <a:gd name="T6" fmla="*/ 39 w 138"/>
                    <a:gd name="T7" fmla="*/ 2 h 152"/>
                    <a:gd name="T8" fmla="*/ 28 w 138"/>
                    <a:gd name="T9" fmla="*/ 5 h 152"/>
                    <a:gd name="T10" fmla="*/ 17 w 138"/>
                    <a:gd name="T11" fmla="*/ 8 h 152"/>
                    <a:gd name="T12" fmla="*/ 9 w 138"/>
                    <a:gd name="T13" fmla="*/ 11 h 152"/>
                    <a:gd name="T14" fmla="*/ 3 w 138"/>
                    <a:gd name="T15" fmla="*/ 15 h 152"/>
                    <a:gd name="T16" fmla="*/ 0 w 138"/>
                    <a:gd name="T17" fmla="*/ 20 h 152"/>
                    <a:gd name="T18" fmla="*/ 1 w 138"/>
                    <a:gd name="T19" fmla="*/ 44 h 152"/>
                    <a:gd name="T20" fmla="*/ 2 w 138"/>
                    <a:gd name="T21" fmla="*/ 120 h 152"/>
                    <a:gd name="T22" fmla="*/ 48 w 138"/>
                    <a:gd name="T23" fmla="*/ 141 h 152"/>
                    <a:gd name="T24" fmla="*/ 69 w 138"/>
                    <a:gd name="T25" fmla="*/ 139 h 152"/>
                    <a:gd name="T26" fmla="*/ 81 w 138"/>
                    <a:gd name="T27" fmla="*/ 145 h 152"/>
                    <a:gd name="T28" fmla="*/ 131 w 138"/>
                    <a:gd name="T29" fmla="*/ 152 h 152"/>
                    <a:gd name="T30" fmla="*/ 131 w 138"/>
                    <a:gd name="T31" fmla="*/ 152 h 152"/>
                    <a:gd name="T32" fmla="*/ 132 w 138"/>
                    <a:gd name="T33" fmla="*/ 152 h 152"/>
                    <a:gd name="T34" fmla="*/ 133 w 138"/>
                    <a:gd name="T35" fmla="*/ 152 h 152"/>
                    <a:gd name="T36" fmla="*/ 135 w 138"/>
                    <a:gd name="T37" fmla="*/ 152 h 152"/>
                    <a:gd name="T38" fmla="*/ 136 w 138"/>
                    <a:gd name="T39" fmla="*/ 151 h 152"/>
                    <a:gd name="T40" fmla="*/ 138 w 138"/>
                    <a:gd name="T41" fmla="*/ 151 h 152"/>
                    <a:gd name="T42" fmla="*/ 138 w 138"/>
                    <a:gd name="T43" fmla="*/ 150 h 152"/>
                    <a:gd name="T44" fmla="*/ 138 w 138"/>
                    <a:gd name="T45" fmla="*/ 130 h 152"/>
                    <a:gd name="T46" fmla="*/ 138 w 138"/>
                    <a:gd name="T47" fmla="*/ 40 h 152"/>
                    <a:gd name="T48" fmla="*/ 138 w 138"/>
                    <a:gd name="T49" fmla="*/ 17 h 152"/>
                    <a:gd name="T50" fmla="*/ 137 w 138"/>
                    <a:gd name="T51" fmla="*/ 14 h 152"/>
                    <a:gd name="T52" fmla="*/ 134 w 138"/>
                    <a:gd name="T53" fmla="*/ 11 h 152"/>
                    <a:gd name="T54" fmla="*/ 131 w 138"/>
                    <a:gd name="T55" fmla="*/ 8 h 152"/>
                    <a:gd name="T56" fmla="*/ 127 w 138"/>
                    <a:gd name="T57" fmla="*/ 6 h 152"/>
                    <a:gd name="T58" fmla="*/ 125 w 138"/>
                    <a:gd name="T59" fmla="*/ 5 h 152"/>
                    <a:gd name="T60" fmla="*/ 122 w 138"/>
                    <a:gd name="T61" fmla="*/ 5 h 152"/>
                    <a:gd name="T62" fmla="*/ 119 w 138"/>
                    <a:gd name="T63" fmla="*/ 4 h 152"/>
                    <a:gd name="T64" fmla="*/ 118 w 138"/>
                    <a:gd name="T65" fmla="*/ 4 h 152"/>
                    <a:gd name="T66" fmla="*/ 118 w 138"/>
                    <a:gd name="T67" fmla="*/ 4 h 152"/>
                    <a:gd name="T68" fmla="*/ 117 w 138"/>
                    <a:gd name="T69" fmla="*/ 4 h 152"/>
                    <a:gd name="T70" fmla="*/ 115 w 138"/>
                    <a:gd name="T71" fmla="*/ 3 h 152"/>
                    <a:gd name="T72" fmla="*/ 111 w 138"/>
                    <a:gd name="T73" fmla="*/ 2 h 152"/>
                    <a:gd name="T74" fmla="*/ 106 w 138"/>
                    <a:gd name="T75" fmla="*/ 2 h 152"/>
                    <a:gd name="T76" fmla="*/ 98 w 138"/>
                    <a:gd name="T77" fmla="*/ 1 h 152"/>
                    <a:gd name="T78" fmla="*/ 89 w 138"/>
                    <a:gd name="T79" fmla="*/ 0 h 152"/>
                    <a:gd name="T80" fmla="*/ 78 w 138"/>
                    <a:gd name="T81" fmla="*/ 0 h 152"/>
                    <a:gd name="T82" fmla="*/ 65 w 138"/>
                    <a:gd name="T83" fmla="*/ 0 h 15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138"/>
                    <a:gd name="T127" fmla="*/ 0 h 152"/>
                    <a:gd name="T128" fmla="*/ 138 w 138"/>
                    <a:gd name="T129" fmla="*/ 152 h 15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138" h="152">
                      <a:moveTo>
                        <a:pt x="65" y="0"/>
                      </a:moveTo>
                      <a:lnTo>
                        <a:pt x="65" y="0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54" y="0"/>
                      </a:lnTo>
                      <a:lnTo>
                        <a:pt x="49" y="1"/>
                      </a:lnTo>
                      <a:lnTo>
                        <a:pt x="44" y="2"/>
                      </a:lnTo>
                      <a:lnTo>
                        <a:pt x="39" y="2"/>
                      </a:lnTo>
                      <a:lnTo>
                        <a:pt x="33" y="4"/>
                      </a:lnTo>
                      <a:lnTo>
                        <a:pt x="28" y="5"/>
                      </a:lnTo>
                      <a:lnTo>
                        <a:pt x="22" y="6"/>
                      </a:lnTo>
                      <a:lnTo>
                        <a:pt x="17" y="8"/>
                      </a:lnTo>
                      <a:lnTo>
                        <a:pt x="13" y="9"/>
                      </a:lnTo>
                      <a:lnTo>
                        <a:pt x="9" y="11"/>
                      </a:lnTo>
                      <a:lnTo>
                        <a:pt x="5" y="13"/>
                      </a:lnTo>
                      <a:lnTo>
                        <a:pt x="3" y="15"/>
                      </a:lnTo>
                      <a:lnTo>
                        <a:pt x="1" y="18"/>
                      </a:lnTo>
                      <a:lnTo>
                        <a:pt x="0" y="20"/>
                      </a:lnTo>
                      <a:lnTo>
                        <a:pt x="1" y="44"/>
                      </a:lnTo>
                      <a:lnTo>
                        <a:pt x="2" y="83"/>
                      </a:lnTo>
                      <a:lnTo>
                        <a:pt x="2" y="120"/>
                      </a:lnTo>
                      <a:lnTo>
                        <a:pt x="3" y="136"/>
                      </a:lnTo>
                      <a:lnTo>
                        <a:pt x="48" y="141"/>
                      </a:lnTo>
                      <a:lnTo>
                        <a:pt x="48" y="136"/>
                      </a:lnTo>
                      <a:lnTo>
                        <a:pt x="69" y="139"/>
                      </a:lnTo>
                      <a:lnTo>
                        <a:pt x="82" y="139"/>
                      </a:lnTo>
                      <a:lnTo>
                        <a:pt x="81" y="145"/>
                      </a:lnTo>
                      <a:lnTo>
                        <a:pt x="131" y="151"/>
                      </a:lnTo>
                      <a:lnTo>
                        <a:pt x="131" y="152"/>
                      </a:lnTo>
                      <a:lnTo>
                        <a:pt x="132" y="152"/>
                      </a:lnTo>
                      <a:lnTo>
                        <a:pt x="133" y="152"/>
                      </a:lnTo>
                      <a:lnTo>
                        <a:pt x="134" y="152"/>
                      </a:lnTo>
                      <a:lnTo>
                        <a:pt x="135" y="152"/>
                      </a:lnTo>
                      <a:lnTo>
                        <a:pt x="136" y="151"/>
                      </a:lnTo>
                      <a:lnTo>
                        <a:pt x="137" y="151"/>
                      </a:lnTo>
                      <a:lnTo>
                        <a:pt x="138" y="151"/>
                      </a:lnTo>
                      <a:lnTo>
                        <a:pt x="138" y="150"/>
                      </a:lnTo>
                      <a:lnTo>
                        <a:pt x="138" y="130"/>
                      </a:lnTo>
                      <a:lnTo>
                        <a:pt x="138" y="85"/>
                      </a:lnTo>
                      <a:lnTo>
                        <a:pt x="138" y="40"/>
                      </a:lnTo>
                      <a:lnTo>
                        <a:pt x="138" y="17"/>
                      </a:lnTo>
                      <a:lnTo>
                        <a:pt x="138" y="16"/>
                      </a:lnTo>
                      <a:lnTo>
                        <a:pt x="137" y="14"/>
                      </a:lnTo>
                      <a:lnTo>
                        <a:pt x="136" y="12"/>
                      </a:lnTo>
                      <a:lnTo>
                        <a:pt x="134" y="11"/>
                      </a:lnTo>
                      <a:lnTo>
                        <a:pt x="133" y="9"/>
                      </a:lnTo>
                      <a:lnTo>
                        <a:pt x="131" y="8"/>
                      </a:lnTo>
                      <a:lnTo>
                        <a:pt x="129" y="7"/>
                      </a:lnTo>
                      <a:lnTo>
                        <a:pt x="127" y="6"/>
                      </a:lnTo>
                      <a:lnTo>
                        <a:pt x="125" y="5"/>
                      </a:lnTo>
                      <a:lnTo>
                        <a:pt x="123" y="5"/>
                      </a:lnTo>
                      <a:lnTo>
                        <a:pt x="122" y="5"/>
                      </a:lnTo>
                      <a:lnTo>
                        <a:pt x="120" y="4"/>
                      </a:lnTo>
                      <a:lnTo>
                        <a:pt x="119" y="4"/>
                      </a:lnTo>
                      <a:lnTo>
                        <a:pt x="118" y="4"/>
                      </a:lnTo>
                      <a:lnTo>
                        <a:pt x="117" y="4"/>
                      </a:lnTo>
                      <a:lnTo>
                        <a:pt x="116" y="3"/>
                      </a:lnTo>
                      <a:lnTo>
                        <a:pt x="115" y="3"/>
                      </a:lnTo>
                      <a:lnTo>
                        <a:pt x="113" y="3"/>
                      </a:lnTo>
                      <a:lnTo>
                        <a:pt x="111" y="2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2" y="1"/>
                      </a:lnTo>
                      <a:lnTo>
                        <a:pt x="98" y="1"/>
                      </a:lnTo>
                      <a:lnTo>
                        <a:pt x="94" y="1"/>
                      </a:lnTo>
                      <a:lnTo>
                        <a:pt x="89" y="0"/>
                      </a:lnTo>
                      <a:lnTo>
                        <a:pt x="84" y="0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5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32" name="Freeform 2169">
                  <a:extLst>
                    <a:ext uri="{FF2B5EF4-FFF2-40B4-BE49-F238E27FC236}">
                      <a16:creationId xmlns:a16="http://schemas.microsoft.com/office/drawing/2014/main" id="{F8F5FB2E-2783-48A2-BD4E-CB81929252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" y="11"/>
                  <a:ext cx="130" cy="143"/>
                </a:xfrm>
                <a:custGeom>
                  <a:avLst/>
                  <a:gdLst>
                    <a:gd name="T0" fmla="*/ 130 w 130"/>
                    <a:gd name="T1" fmla="*/ 143 h 143"/>
                    <a:gd name="T2" fmla="*/ 130 w 130"/>
                    <a:gd name="T3" fmla="*/ 125 h 143"/>
                    <a:gd name="T4" fmla="*/ 130 w 130"/>
                    <a:gd name="T5" fmla="*/ 85 h 143"/>
                    <a:gd name="T6" fmla="*/ 130 w 130"/>
                    <a:gd name="T7" fmla="*/ 42 h 143"/>
                    <a:gd name="T8" fmla="*/ 130 w 130"/>
                    <a:gd name="T9" fmla="*/ 16 h 143"/>
                    <a:gd name="T10" fmla="*/ 129 w 130"/>
                    <a:gd name="T11" fmla="*/ 13 h 143"/>
                    <a:gd name="T12" fmla="*/ 127 w 130"/>
                    <a:gd name="T13" fmla="*/ 10 h 143"/>
                    <a:gd name="T14" fmla="*/ 124 w 130"/>
                    <a:gd name="T15" fmla="*/ 8 h 143"/>
                    <a:gd name="T16" fmla="*/ 121 w 130"/>
                    <a:gd name="T17" fmla="*/ 6 h 143"/>
                    <a:gd name="T18" fmla="*/ 116 w 130"/>
                    <a:gd name="T19" fmla="*/ 4 h 143"/>
                    <a:gd name="T20" fmla="*/ 111 w 130"/>
                    <a:gd name="T21" fmla="*/ 3 h 143"/>
                    <a:gd name="T22" fmla="*/ 106 w 130"/>
                    <a:gd name="T23" fmla="*/ 2 h 143"/>
                    <a:gd name="T24" fmla="*/ 100 w 130"/>
                    <a:gd name="T25" fmla="*/ 2 h 143"/>
                    <a:gd name="T26" fmla="*/ 94 w 130"/>
                    <a:gd name="T27" fmla="*/ 1 h 143"/>
                    <a:gd name="T28" fmla="*/ 88 w 130"/>
                    <a:gd name="T29" fmla="*/ 1 h 143"/>
                    <a:gd name="T30" fmla="*/ 82 w 130"/>
                    <a:gd name="T31" fmla="*/ 0 h 143"/>
                    <a:gd name="T32" fmla="*/ 77 w 130"/>
                    <a:gd name="T33" fmla="*/ 0 h 143"/>
                    <a:gd name="T34" fmla="*/ 72 w 130"/>
                    <a:gd name="T35" fmla="*/ 0 h 143"/>
                    <a:gd name="T36" fmla="*/ 68 w 130"/>
                    <a:gd name="T37" fmla="*/ 0 h 143"/>
                    <a:gd name="T38" fmla="*/ 64 w 130"/>
                    <a:gd name="T39" fmla="*/ 0 h 143"/>
                    <a:gd name="T40" fmla="*/ 61 w 130"/>
                    <a:gd name="T41" fmla="*/ 0 h 143"/>
                    <a:gd name="T42" fmla="*/ 58 w 130"/>
                    <a:gd name="T43" fmla="*/ 0 h 143"/>
                    <a:gd name="T44" fmla="*/ 54 w 130"/>
                    <a:gd name="T45" fmla="*/ 1 h 143"/>
                    <a:gd name="T46" fmla="*/ 50 w 130"/>
                    <a:gd name="T47" fmla="*/ 1 h 143"/>
                    <a:gd name="T48" fmla="*/ 45 w 130"/>
                    <a:gd name="T49" fmla="*/ 2 h 143"/>
                    <a:gd name="T50" fmla="*/ 40 w 130"/>
                    <a:gd name="T51" fmla="*/ 2 h 143"/>
                    <a:gd name="T52" fmla="*/ 35 w 130"/>
                    <a:gd name="T53" fmla="*/ 3 h 143"/>
                    <a:gd name="T54" fmla="*/ 29 w 130"/>
                    <a:gd name="T55" fmla="*/ 4 h 143"/>
                    <a:gd name="T56" fmla="*/ 24 w 130"/>
                    <a:gd name="T57" fmla="*/ 5 h 143"/>
                    <a:gd name="T58" fmla="*/ 19 w 130"/>
                    <a:gd name="T59" fmla="*/ 6 h 143"/>
                    <a:gd name="T60" fmla="*/ 15 w 130"/>
                    <a:gd name="T61" fmla="*/ 7 h 143"/>
                    <a:gd name="T62" fmla="*/ 11 w 130"/>
                    <a:gd name="T63" fmla="*/ 8 h 143"/>
                    <a:gd name="T64" fmla="*/ 7 w 130"/>
                    <a:gd name="T65" fmla="*/ 10 h 143"/>
                    <a:gd name="T66" fmla="*/ 4 w 130"/>
                    <a:gd name="T67" fmla="*/ 12 h 143"/>
                    <a:gd name="T68" fmla="*/ 1 w 130"/>
                    <a:gd name="T69" fmla="*/ 13 h 143"/>
                    <a:gd name="T70" fmla="*/ 0 w 130"/>
                    <a:gd name="T71" fmla="*/ 15 h 143"/>
                    <a:gd name="T72" fmla="*/ 0 w 130"/>
                    <a:gd name="T73" fmla="*/ 17 h 143"/>
                    <a:gd name="T74" fmla="*/ 1 w 130"/>
                    <a:gd name="T75" fmla="*/ 129 h 143"/>
                    <a:gd name="T76" fmla="*/ 130 w 130"/>
                    <a:gd name="T77" fmla="*/ 143 h 143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130"/>
                    <a:gd name="T118" fmla="*/ 0 h 143"/>
                    <a:gd name="T119" fmla="*/ 130 w 130"/>
                    <a:gd name="T120" fmla="*/ 143 h 143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130" h="143">
                      <a:moveTo>
                        <a:pt x="130" y="143"/>
                      </a:moveTo>
                      <a:lnTo>
                        <a:pt x="130" y="125"/>
                      </a:lnTo>
                      <a:lnTo>
                        <a:pt x="130" y="85"/>
                      </a:lnTo>
                      <a:lnTo>
                        <a:pt x="130" y="42"/>
                      </a:lnTo>
                      <a:lnTo>
                        <a:pt x="130" y="16"/>
                      </a:lnTo>
                      <a:lnTo>
                        <a:pt x="129" y="13"/>
                      </a:lnTo>
                      <a:lnTo>
                        <a:pt x="127" y="10"/>
                      </a:lnTo>
                      <a:lnTo>
                        <a:pt x="124" y="8"/>
                      </a:lnTo>
                      <a:lnTo>
                        <a:pt x="121" y="6"/>
                      </a:lnTo>
                      <a:lnTo>
                        <a:pt x="116" y="4"/>
                      </a:lnTo>
                      <a:lnTo>
                        <a:pt x="111" y="3"/>
                      </a:lnTo>
                      <a:lnTo>
                        <a:pt x="106" y="2"/>
                      </a:lnTo>
                      <a:lnTo>
                        <a:pt x="100" y="2"/>
                      </a:lnTo>
                      <a:lnTo>
                        <a:pt x="94" y="1"/>
                      </a:lnTo>
                      <a:lnTo>
                        <a:pt x="88" y="1"/>
                      </a:lnTo>
                      <a:lnTo>
                        <a:pt x="82" y="0"/>
                      </a:lnTo>
                      <a:lnTo>
                        <a:pt x="77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1" y="0"/>
                      </a:lnTo>
                      <a:lnTo>
                        <a:pt x="58" y="0"/>
                      </a:lnTo>
                      <a:lnTo>
                        <a:pt x="54" y="1"/>
                      </a:lnTo>
                      <a:lnTo>
                        <a:pt x="50" y="1"/>
                      </a:lnTo>
                      <a:lnTo>
                        <a:pt x="45" y="2"/>
                      </a:lnTo>
                      <a:lnTo>
                        <a:pt x="40" y="2"/>
                      </a:lnTo>
                      <a:lnTo>
                        <a:pt x="35" y="3"/>
                      </a:lnTo>
                      <a:lnTo>
                        <a:pt x="29" y="4"/>
                      </a:lnTo>
                      <a:lnTo>
                        <a:pt x="24" y="5"/>
                      </a:lnTo>
                      <a:lnTo>
                        <a:pt x="19" y="6"/>
                      </a:lnTo>
                      <a:lnTo>
                        <a:pt x="15" y="7"/>
                      </a:lnTo>
                      <a:lnTo>
                        <a:pt x="11" y="8"/>
                      </a:lnTo>
                      <a:lnTo>
                        <a:pt x="7" y="10"/>
                      </a:lnTo>
                      <a:lnTo>
                        <a:pt x="4" y="12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1" y="129"/>
                      </a:lnTo>
                      <a:lnTo>
                        <a:pt x="130" y="14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33" name="Freeform 2170">
                  <a:extLst>
                    <a:ext uri="{FF2B5EF4-FFF2-40B4-BE49-F238E27FC236}">
                      <a16:creationId xmlns:a16="http://schemas.microsoft.com/office/drawing/2014/main" id="{EE814D14-5530-466F-A6FF-076A88310F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" y="11"/>
                  <a:ext cx="130" cy="143"/>
                </a:xfrm>
                <a:custGeom>
                  <a:avLst/>
                  <a:gdLst>
                    <a:gd name="T0" fmla="*/ 130 w 130"/>
                    <a:gd name="T1" fmla="*/ 143 h 143"/>
                    <a:gd name="T2" fmla="*/ 130 w 130"/>
                    <a:gd name="T3" fmla="*/ 143 h 143"/>
                    <a:gd name="T4" fmla="*/ 130 w 130"/>
                    <a:gd name="T5" fmla="*/ 125 h 143"/>
                    <a:gd name="T6" fmla="*/ 130 w 130"/>
                    <a:gd name="T7" fmla="*/ 85 h 143"/>
                    <a:gd name="T8" fmla="*/ 130 w 130"/>
                    <a:gd name="T9" fmla="*/ 42 h 143"/>
                    <a:gd name="T10" fmla="*/ 130 w 130"/>
                    <a:gd name="T11" fmla="*/ 16 h 143"/>
                    <a:gd name="T12" fmla="*/ 130 w 130"/>
                    <a:gd name="T13" fmla="*/ 16 h 143"/>
                    <a:gd name="T14" fmla="*/ 129 w 130"/>
                    <a:gd name="T15" fmla="*/ 13 h 143"/>
                    <a:gd name="T16" fmla="*/ 127 w 130"/>
                    <a:gd name="T17" fmla="*/ 10 h 143"/>
                    <a:gd name="T18" fmla="*/ 124 w 130"/>
                    <a:gd name="T19" fmla="*/ 8 h 143"/>
                    <a:gd name="T20" fmla="*/ 121 w 130"/>
                    <a:gd name="T21" fmla="*/ 6 h 143"/>
                    <a:gd name="T22" fmla="*/ 116 w 130"/>
                    <a:gd name="T23" fmla="*/ 4 h 143"/>
                    <a:gd name="T24" fmla="*/ 111 w 130"/>
                    <a:gd name="T25" fmla="*/ 3 h 143"/>
                    <a:gd name="T26" fmla="*/ 106 w 130"/>
                    <a:gd name="T27" fmla="*/ 2 h 143"/>
                    <a:gd name="T28" fmla="*/ 100 w 130"/>
                    <a:gd name="T29" fmla="*/ 2 h 143"/>
                    <a:gd name="T30" fmla="*/ 94 w 130"/>
                    <a:gd name="T31" fmla="*/ 1 h 143"/>
                    <a:gd name="T32" fmla="*/ 88 w 130"/>
                    <a:gd name="T33" fmla="*/ 1 h 143"/>
                    <a:gd name="T34" fmla="*/ 82 w 130"/>
                    <a:gd name="T35" fmla="*/ 0 h 143"/>
                    <a:gd name="T36" fmla="*/ 77 w 130"/>
                    <a:gd name="T37" fmla="*/ 0 h 143"/>
                    <a:gd name="T38" fmla="*/ 72 w 130"/>
                    <a:gd name="T39" fmla="*/ 0 h 143"/>
                    <a:gd name="T40" fmla="*/ 68 w 130"/>
                    <a:gd name="T41" fmla="*/ 0 h 143"/>
                    <a:gd name="T42" fmla="*/ 64 w 130"/>
                    <a:gd name="T43" fmla="*/ 0 h 143"/>
                    <a:gd name="T44" fmla="*/ 61 w 130"/>
                    <a:gd name="T45" fmla="*/ 0 h 143"/>
                    <a:gd name="T46" fmla="*/ 61 w 130"/>
                    <a:gd name="T47" fmla="*/ 0 h 143"/>
                    <a:gd name="T48" fmla="*/ 58 w 130"/>
                    <a:gd name="T49" fmla="*/ 0 h 143"/>
                    <a:gd name="T50" fmla="*/ 54 w 130"/>
                    <a:gd name="T51" fmla="*/ 1 h 143"/>
                    <a:gd name="T52" fmla="*/ 50 w 130"/>
                    <a:gd name="T53" fmla="*/ 1 h 143"/>
                    <a:gd name="T54" fmla="*/ 45 w 130"/>
                    <a:gd name="T55" fmla="*/ 2 h 143"/>
                    <a:gd name="T56" fmla="*/ 40 w 130"/>
                    <a:gd name="T57" fmla="*/ 2 h 143"/>
                    <a:gd name="T58" fmla="*/ 35 w 130"/>
                    <a:gd name="T59" fmla="*/ 3 h 143"/>
                    <a:gd name="T60" fmla="*/ 29 w 130"/>
                    <a:gd name="T61" fmla="*/ 4 h 143"/>
                    <a:gd name="T62" fmla="*/ 24 w 130"/>
                    <a:gd name="T63" fmla="*/ 5 h 143"/>
                    <a:gd name="T64" fmla="*/ 19 w 130"/>
                    <a:gd name="T65" fmla="*/ 6 h 143"/>
                    <a:gd name="T66" fmla="*/ 15 w 130"/>
                    <a:gd name="T67" fmla="*/ 7 h 143"/>
                    <a:gd name="T68" fmla="*/ 11 w 130"/>
                    <a:gd name="T69" fmla="*/ 8 h 143"/>
                    <a:gd name="T70" fmla="*/ 7 w 130"/>
                    <a:gd name="T71" fmla="*/ 10 h 143"/>
                    <a:gd name="T72" fmla="*/ 4 w 130"/>
                    <a:gd name="T73" fmla="*/ 12 h 143"/>
                    <a:gd name="T74" fmla="*/ 1 w 130"/>
                    <a:gd name="T75" fmla="*/ 13 h 143"/>
                    <a:gd name="T76" fmla="*/ 0 w 130"/>
                    <a:gd name="T77" fmla="*/ 15 h 143"/>
                    <a:gd name="T78" fmla="*/ 0 w 130"/>
                    <a:gd name="T79" fmla="*/ 17 h 143"/>
                    <a:gd name="T80" fmla="*/ 1 w 130"/>
                    <a:gd name="T81" fmla="*/ 129 h 14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30"/>
                    <a:gd name="T124" fmla="*/ 0 h 143"/>
                    <a:gd name="T125" fmla="*/ 130 w 130"/>
                    <a:gd name="T126" fmla="*/ 143 h 14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30" h="143">
                      <a:moveTo>
                        <a:pt x="130" y="143"/>
                      </a:moveTo>
                      <a:lnTo>
                        <a:pt x="130" y="143"/>
                      </a:lnTo>
                      <a:lnTo>
                        <a:pt x="130" y="125"/>
                      </a:lnTo>
                      <a:lnTo>
                        <a:pt x="130" y="85"/>
                      </a:lnTo>
                      <a:lnTo>
                        <a:pt x="130" y="42"/>
                      </a:lnTo>
                      <a:lnTo>
                        <a:pt x="130" y="16"/>
                      </a:lnTo>
                      <a:lnTo>
                        <a:pt x="129" y="13"/>
                      </a:lnTo>
                      <a:lnTo>
                        <a:pt x="127" y="10"/>
                      </a:lnTo>
                      <a:lnTo>
                        <a:pt x="124" y="8"/>
                      </a:lnTo>
                      <a:lnTo>
                        <a:pt x="121" y="6"/>
                      </a:lnTo>
                      <a:lnTo>
                        <a:pt x="116" y="4"/>
                      </a:lnTo>
                      <a:lnTo>
                        <a:pt x="111" y="3"/>
                      </a:lnTo>
                      <a:lnTo>
                        <a:pt x="106" y="2"/>
                      </a:lnTo>
                      <a:lnTo>
                        <a:pt x="100" y="2"/>
                      </a:lnTo>
                      <a:lnTo>
                        <a:pt x="94" y="1"/>
                      </a:lnTo>
                      <a:lnTo>
                        <a:pt x="88" y="1"/>
                      </a:lnTo>
                      <a:lnTo>
                        <a:pt x="82" y="0"/>
                      </a:lnTo>
                      <a:lnTo>
                        <a:pt x="77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1" y="0"/>
                      </a:lnTo>
                      <a:lnTo>
                        <a:pt x="58" y="0"/>
                      </a:lnTo>
                      <a:lnTo>
                        <a:pt x="54" y="1"/>
                      </a:lnTo>
                      <a:lnTo>
                        <a:pt x="50" y="1"/>
                      </a:lnTo>
                      <a:lnTo>
                        <a:pt x="45" y="2"/>
                      </a:lnTo>
                      <a:lnTo>
                        <a:pt x="40" y="2"/>
                      </a:lnTo>
                      <a:lnTo>
                        <a:pt x="35" y="3"/>
                      </a:lnTo>
                      <a:lnTo>
                        <a:pt x="29" y="4"/>
                      </a:lnTo>
                      <a:lnTo>
                        <a:pt x="24" y="5"/>
                      </a:lnTo>
                      <a:lnTo>
                        <a:pt x="19" y="6"/>
                      </a:lnTo>
                      <a:lnTo>
                        <a:pt x="15" y="7"/>
                      </a:lnTo>
                      <a:lnTo>
                        <a:pt x="11" y="8"/>
                      </a:lnTo>
                      <a:lnTo>
                        <a:pt x="7" y="10"/>
                      </a:lnTo>
                      <a:lnTo>
                        <a:pt x="4" y="12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1" y="129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34" name="Freeform 2171">
                  <a:extLst>
                    <a:ext uri="{FF2B5EF4-FFF2-40B4-BE49-F238E27FC236}">
                      <a16:creationId xmlns:a16="http://schemas.microsoft.com/office/drawing/2014/main" id="{B7EAD671-FE3C-465F-B8AD-35C253155C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" y="82"/>
                  <a:ext cx="90" cy="45"/>
                </a:xfrm>
                <a:custGeom>
                  <a:avLst/>
                  <a:gdLst>
                    <a:gd name="T0" fmla="*/ 90 w 90"/>
                    <a:gd name="T1" fmla="*/ 0 h 45"/>
                    <a:gd name="T2" fmla="*/ 0 w 90"/>
                    <a:gd name="T3" fmla="*/ 45 h 45"/>
                    <a:gd name="T4" fmla="*/ 0 w 90"/>
                    <a:gd name="T5" fmla="*/ 45 h 45"/>
                    <a:gd name="T6" fmla="*/ 90 w 90"/>
                    <a:gd name="T7" fmla="*/ 1 h 45"/>
                    <a:gd name="T8" fmla="*/ 90 w 90"/>
                    <a:gd name="T9" fmla="*/ 0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0"/>
                    <a:gd name="T16" fmla="*/ 0 h 45"/>
                    <a:gd name="T17" fmla="*/ 90 w 90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0" h="45">
                      <a:moveTo>
                        <a:pt x="90" y="0"/>
                      </a:moveTo>
                      <a:lnTo>
                        <a:pt x="0" y="45"/>
                      </a:lnTo>
                      <a:lnTo>
                        <a:pt x="90" y="1"/>
                      </a:lnTo>
                      <a:lnTo>
                        <a:pt x="9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35" name="Freeform 2172">
                  <a:extLst>
                    <a:ext uri="{FF2B5EF4-FFF2-40B4-BE49-F238E27FC236}">
                      <a16:creationId xmlns:a16="http://schemas.microsoft.com/office/drawing/2014/main" id="{A23C75EF-272C-4717-B908-79C6CAF3D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" y="84"/>
                  <a:ext cx="90" cy="52"/>
                </a:xfrm>
                <a:custGeom>
                  <a:avLst/>
                  <a:gdLst>
                    <a:gd name="T0" fmla="*/ 90 w 90"/>
                    <a:gd name="T1" fmla="*/ 0 h 52"/>
                    <a:gd name="T2" fmla="*/ 0 w 90"/>
                    <a:gd name="T3" fmla="*/ 51 h 52"/>
                    <a:gd name="T4" fmla="*/ 1 w 90"/>
                    <a:gd name="T5" fmla="*/ 52 h 52"/>
                    <a:gd name="T6" fmla="*/ 90 w 90"/>
                    <a:gd name="T7" fmla="*/ 1 h 52"/>
                    <a:gd name="T8" fmla="*/ 90 w 90"/>
                    <a:gd name="T9" fmla="*/ 0 h 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0"/>
                    <a:gd name="T16" fmla="*/ 0 h 52"/>
                    <a:gd name="T17" fmla="*/ 90 w 90"/>
                    <a:gd name="T18" fmla="*/ 52 h 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0" h="52">
                      <a:moveTo>
                        <a:pt x="90" y="0"/>
                      </a:moveTo>
                      <a:lnTo>
                        <a:pt x="0" y="51"/>
                      </a:lnTo>
                      <a:lnTo>
                        <a:pt x="1" y="52"/>
                      </a:lnTo>
                      <a:lnTo>
                        <a:pt x="90" y="1"/>
                      </a:lnTo>
                      <a:lnTo>
                        <a:pt x="9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36" name="Freeform 2173">
                  <a:extLst>
                    <a:ext uri="{FF2B5EF4-FFF2-40B4-BE49-F238E27FC236}">
                      <a16:creationId xmlns:a16="http://schemas.microsoft.com/office/drawing/2014/main" id="{85A773F4-DE10-463E-A151-C63E875142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" y="76"/>
                  <a:ext cx="90" cy="44"/>
                </a:xfrm>
                <a:custGeom>
                  <a:avLst/>
                  <a:gdLst>
                    <a:gd name="T0" fmla="*/ 0 w 90"/>
                    <a:gd name="T1" fmla="*/ 30 h 44"/>
                    <a:gd name="T2" fmla="*/ 0 w 90"/>
                    <a:gd name="T3" fmla="*/ 44 h 44"/>
                    <a:gd name="T4" fmla="*/ 90 w 90"/>
                    <a:gd name="T5" fmla="*/ 4 h 44"/>
                    <a:gd name="T6" fmla="*/ 90 w 90"/>
                    <a:gd name="T7" fmla="*/ 0 h 44"/>
                    <a:gd name="T8" fmla="*/ 0 w 90"/>
                    <a:gd name="T9" fmla="*/ 30 h 4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0"/>
                    <a:gd name="T16" fmla="*/ 0 h 44"/>
                    <a:gd name="T17" fmla="*/ 90 w 90"/>
                    <a:gd name="T18" fmla="*/ 44 h 4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0" h="44">
                      <a:moveTo>
                        <a:pt x="0" y="30"/>
                      </a:moveTo>
                      <a:lnTo>
                        <a:pt x="0" y="44"/>
                      </a:lnTo>
                      <a:lnTo>
                        <a:pt x="90" y="4"/>
                      </a:lnTo>
                      <a:lnTo>
                        <a:pt x="90" y="0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7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37" name="Freeform 2174">
                  <a:extLst>
                    <a:ext uri="{FF2B5EF4-FFF2-40B4-BE49-F238E27FC236}">
                      <a16:creationId xmlns:a16="http://schemas.microsoft.com/office/drawing/2014/main" id="{FC2D9BC8-397F-4D2C-9FB9-078442E541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" y="76"/>
                  <a:ext cx="90" cy="44"/>
                </a:xfrm>
                <a:custGeom>
                  <a:avLst/>
                  <a:gdLst>
                    <a:gd name="T0" fmla="*/ 0 w 90"/>
                    <a:gd name="T1" fmla="*/ 30 h 44"/>
                    <a:gd name="T2" fmla="*/ 0 w 90"/>
                    <a:gd name="T3" fmla="*/ 44 h 44"/>
                    <a:gd name="T4" fmla="*/ 90 w 90"/>
                    <a:gd name="T5" fmla="*/ 4 h 44"/>
                    <a:gd name="T6" fmla="*/ 90 w 90"/>
                    <a:gd name="T7" fmla="*/ 0 h 44"/>
                    <a:gd name="T8" fmla="*/ 0 w 90"/>
                    <a:gd name="T9" fmla="*/ 30 h 4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0"/>
                    <a:gd name="T16" fmla="*/ 0 h 44"/>
                    <a:gd name="T17" fmla="*/ 90 w 90"/>
                    <a:gd name="T18" fmla="*/ 44 h 4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0" h="44">
                      <a:moveTo>
                        <a:pt x="0" y="30"/>
                      </a:moveTo>
                      <a:lnTo>
                        <a:pt x="0" y="44"/>
                      </a:lnTo>
                      <a:lnTo>
                        <a:pt x="90" y="4"/>
                      </a:lnTo>
                      <a:lnTo>
                        <a:pt x="9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0">
                  <a:solidFill>
                    <a:srgbClr val="007F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38" name="Freeform 2175">
                  <a:extLst>
                    <a:ext uri="{FF2B5EF4-FFF2-40B4-BE49-F238E27FC236}">
                      <a16:creationId xmlns:a16="http://schemas.microsoft.com/office/drawing/2014/main" id="{F7FBD431-37B4-477D-B920-949EC23B64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" y="16"/>
                  <a:ext cx="124" cy="85"/>
                </a:xfrm>
                <a:custGeom>
                  <a:avLst/>
                  <a:gdLst>
                    <a:gd name="T0" fmla="*/ 66 w 124"/>
                    <a:gd name="T1" fmla="*/ 0 h 85"/>
                    <a:gd name="T2" fmla="*/ 61 w 124"/>
                    <a:gd name="T3" fmla="*/ 1 h 85"/>
                    <a:gd name="T4" fmla="*/ 56 w 124"/>
                    <a:gd name="T5" fmla="*/ 1 h 85"/>
                    <a:gd name="T6" fmla="*/ 50 w 124"/>
                    <a:gd name="T7" fmla="*/ 1 h 85"/>
                    <a:gd name="T8" fmla="*/ 45 w 124"/>
                    <a:gd name="T9" fmla="*/ 2 h 85"/>
                    <a:gd name="T10" fmla="*/ 40 w 124"/>
                    <a:gd name="T11" fmla="*/ 3 h 85"/>
                    <a:gd name="T12" fmla="*/ 34 w 124"/>
                    <a:gd name="T13" fmla="*/ 3 h 85"/>
                    <a:gd name="T14" fmla="*/ 29 w 124"/>
                    <a:gd name="T15" fmla="*/ 4 h 85"/>
                    <a:gd name="T16" fmla="*/ 24 w 124"/>
                    <a:gd name="T17" fmla="*/ 5 h 85"/>
                    <a:gd name="T18" fmla="*/ 19 w 124"/>
                    <a:gd name="T19" fmla="*/ 7 h 85"/>
                    <a:gd name="T20" fmla="*/ 15 w 124"/>
                    <a:gd name="T21" fmla="*/ 8 h 85"/>
                    <a:gd name="T22" fmla="*/ 11 w 124"/>
                    <a:gd name="T23" fmla="*/ 9 h 85"/>
                    <a:gd name="T24" fmla="*/ 8 w 124"/>
                    <a:gd name="T25" fmla="*/ 11 h 85"/>
                    <a:gd name="T26" fmla="*/ 5 w 124"/>
                    <a:gd name="T27" fmla="*/ 12 h 85"/>
                    <a:gd name="T28" fmla="*/ 3 w 124"/>
                    <a:gd name="T29" fmla="*/ 14 h 85"/>
                    <a:gd name="T30" fmla="*/ 2 w 124"/>
                    <a:gd name="T31" fmla="*/ 15 h 85"/>
                    <a:gd name="T32" fmla="*/ 2 w 124"/>
                    <a:gd name="T33" fmla="*/ 17 h 85"/>
                    <a:gd name="T34" fmla="*/ 1 w 124"/>
                    <a:gd name="T35" fmla="*/ 30 h 85"/>
                    <a:gd name="T36" fmla="*/ 1 w 124"/>
                    <a:gd name="T37" fmla="*/ 51 h 85"/>
                    <a:gd name="T38" fmla="*/ 0 w 124"/>
                    <a:gd name="T39" fmla="*/ 71 h 85"/>
                    <a:gd name="T40" fmla="*/ 0 w 124"/>
                    <a:gd name="T41" fmla="*/ 79 h 85"/>
                    <a:gd name="T42" fmla="*/ 124 w 124"/>
                    <a:gd name="T43" fmla="*/ 85 h 85"/>
                    <a:gd name="T44" fmla="*/ 124 w 124"/>
                    <a:gd name="T45" fmla="*/ 75 h 85"/>
                    <a:gd name="T46" fmla="*/ 124 w 124"/>
                    <a:gd name="T47" fmla="*/ 53 h 85"/>
                    <a:gd name="T48" fmla="*/ 124 w 124"/>
                    <a:gd name="T49" fmla="*/ 29 h 85"/>
                    <a:gd name="T50" fmla="*/ 124 w 124"/>
                    <a:gd name="T51" fmla="*/ 14 h 85"/>
                    <a:gd name="T52" fmla="*/ 123 w 124"/>
                    <a:gd name="T53" fmla="*/ 12 h 85"/>
                    <a:gd name="T54" fmla="*/ 123 w 124"/>
                    <a:gd name="T55" fmla="*/ 10 h 85"/>
                    <a:gd name="T56" fmla="*/ 121 w 124"/>
                    <a:gd name="T57" fmla="*/ 9 h 85"/>
                    <a:gd name="T58" fmla="*/ 120 w 124"/>
                    <a:gd name="T59" fmla="*/ 8 h 85"/>
                    <a:gd name="T60" fmla="*/ 118 w 124"/>
                    <a:gd name="T61" fmla="*/ 6 h 85"/>
                    <a:gd name="T62" fmla="*/ 115 w 124"/>
                    <a:gd name="T63" fmla="*/ 5 h 85"/>
                    <a:gd name="T64" fmla="*/ 112 w 124"/>
                    <a:gd name="T65" fmla="*/ 4 h 85"/>
                    <a:gd name="T66" fmla="*/ 108 w 124"/>
                    <a:gd name="T67" fmla="*/ 3 h 85"/>
                    <a:gd name="T68" fmla="*/ 104 w 124"/>
                    <a:gd name="T69" fmla="*/ 3 h 85"/>
                    <a:gd name="T70" fmla="*/ 100 w 124"/>
                    <a:gd name="T71" fmla="*/ 2 h 85"/>
                    <a:gd name="T72" fmla="*/ 95 w 124"/>
                    <a:gd name="T73" fmla="*/ 2 h 85"/>
                    <a:gd name="T74" fmla="*/ 90 w 124"/>
                    <a:gd name="T75" fmla="*/ 1 h 85"/>
                    <a:gd name="T76" fmla="*/ 85 w 124"/>
                    <a:gd name="T77" fmla="*/ 1 h 85"/>
                    <a:gd name="T78" fmla="*/ 79 w 124"/>
                    <a:gd name="T79" fmla="*/ 1 h 85"/>
                    <a:gd name="T80" fmla="*/ 72 w 124"/>
                    <a:gd name="T81" fmla="*/ 0 h 85"/>
                    <a:gd name="T82" fmla="*/ 66 w 124"/>
                    <a:gd name="T83" fmla="*/ 0 h 8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124"/>
                    <a:gd name="T127" fmla="*/ 0 h 85"/>
                    <a:gd name="T128" fmla="*/ 124 w 124"/>
                    <a:gd name="T129" fmla="*/ 85 h 85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124" h="85">
                      <a:moveTo>
                        <a:pt x="66" y="0"/>
                      </a:moveTo>
                      <a:lnTo>
                        <a:pt x="61" y="1"/>
                      </a:lnTo>
                      <a:lnTo>
                        <a:pt x="56" y="1"/>
                      </a:lnTo>
                      <a:lnTo>
                        <a:pt x="50" y="1"/>
                      </a:lnTo>
                      <a:lnTo>
                        <a:pt x="45" y="2"/>
                      </a:lnTo>
                      <a:lnTo>
                        <a:pt x="40" y="3"/>
                      </a:lnTo>
                      <a:lnTo>
                        <a:pt x="34" y="3"/>
                      </a:lnTo>
                      <a:lnTo>
                        <a:pt x="29" y="4"/>
                      </a:lnTo>
                      <a:lnTo>
                        <a:pt x="24" y="5"/>
                      </a:lnTo>
                      <a:lnTo>
                        <a:pt x="19" y="7"/>
                      </a:lnTo>
                      <a:lnTo>
                        <a:pt x="15" y="8"/>
                      </a:lnTo>
                      <a:lnTo>
                        <a:pt x="11" y="9"/>
                      </a:lnTo>
                      <a:lnTo>
                        <a:pt x="8" y="11"/>
                      </a:lnTo>
                      <a:lnTo>
                        <a:pt x="5" y="12"/>
                      </a:lnTo>
                      <a:lnTo>
                        <a:pt x="3" y="14"/>
                      </a:lnTo>
                      <a:lnTo>
                        <a:pt x="2" y="15"/>
                      </a:lnTo>
                      <a:lnTo>
                        <a:pt x="2" y="17"/>
                      </a:lnTo>
                      <a:lnTo>
                        <a:pt x="1" y="30"/>
                      </a:lnTo>
                      <a:lnTo>
                        <a:pt x="1" y="51"/>
                      </a:lnTo>
                      <a:lnTo>
                        <a:pt x="0" y="71"/>
                      </a:lnTo>
                      <a:lnTo>
                        <a:pt x="0" y="79"/>
                      </a:lnTo>
                      <a:lnTo>
                        <a:pt x="124" y="85"/>
                      </a:lnTo>
                      <a:lnTo>
                        <a:pt x="124" y="75"/>
                      </a:lnTo>
                      <a:lnTo>
                        <a:pt x="124" y="53"/>
                      </a:lnTo>
                      <a:lnTo>
                        <a:pt x="124" y="29"/>
                      </a:lnTo>
                      <a:lnTo>
                        <a:pt x="124" y="14"/>
                      </a:lnTo>
                      <a:lnTo>
                        <a:pt x="123" y="12"/>
                      </a:lnTo>
                      <a:lnTo>
                        <a:pt x="123" y="10"/>
                      </a:lnTo>
                      <a:lnTo>
                        <a:pt x="121" y="9"/>
                      </a:lnTo>
                      <a:lnTo>
                        <a:pt x="120" y="8"/>
                      </a:lnTo>
                      <a:lnTo>
                        <a:pt x="118" y="6"/>
                      </a:lnTo>
                      <a:lnTo>
                        <a:pt x="115" y="5"/>
                      </a:lnTo>
                      <a:lnTo>
                        <a:pt x="112" y="4"/>
                      </a:lnTo>
                      <a:lnTo>
                        <a:pt x="108" y="3"/>
                      </a:lnTo>
                      <a:lnTo>
                        <a:pt x="104" y="3"/>
                      </a:lnTo>
                      <a:lnTo>
                        <a:pt x="100" y="2"/>
                      </a:lnTo>
                      <a:lnTo>
                        <a:pt x="95" y="2"/>
                      </a:lnTo>
                      <a:lnTo>
                        <a:pt x="90" y="1"/>
                      </a:lnTo>
                      <a:lnTo>
                        <a:pt x="85" y="1"/>
                      </a:lnTo>
                      <a:lnTo>
                        <a:pt x="79" y="1"/>
                      </a:lnTo>
                      <a:lnTo>
                        <a:pt x="72" y="0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39" name="Freeform 2176">
                  <a:extLst>
                    <a:ext uri="{FF2B5EF4-FFF2-40B4-BE49-F238E27FC236}">
                      <a16:creationId xmlns:a16="http://schemas.microsoft.com/office/drawing/2014/main" id="{5AB431D4-9E5D-444E-AAC5-B5D8FAAAFA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" y="22"/>
                  <a:ext cx="31" cy="27"/>
                </a:xfrm>
                <a:custGeom>
                  <a:avLst/>
                  <a:gdLst>
                    <a:gd name="T0" fmla="*/ 25 w 31"/>
                    <a:gd name="T1" fmla="*/ 1 h 27"/>
                    <a:gd name="T2" fmla="*/ 23 w 31"/>
                    <a:gd name="T3" fmla="*/ 1 h 27"/>
                    <a:gd name="T4" fmla="*/ 22 w 31"/>
                    <a:gd name="T5" fmla="*/ 1 h 27"/>
                    <a:gd name="T6" fmla="*/ 21 w 31"/>
                    <a:gd name="T7" fmla="*/ 1 h 27"/>
                    <a:gd name="T8" fmla="*/ 19 w 31"/>
                    <a:gd name="T9" fmla="*/ 2 h 27"/>
                    <a:gd name="T10" fmla="*/ 18 w 31"/>
                    <a:gd name="T11" fmla="*/ 2 h 27"/>
                    <a:gd name="T12" fmla="*/ 17 w 31"/>
                    <a:gd name="T13" fmla="*/ 2 h 27"/>
                    <a:gd name="T14" fmla="*/ 15 w 31"/>
                    <a:gd name="T15" fmla="*/ 3 h 27"/>
                    <a:gd name="T16" fmla="*/ 14 w 31"/>
                    <a:gd name="T17" fmla="*/ 3 h 27"/>
                    <a:gd name="T18" fmla="*/ 13 w 31"/>
                    <a:gd name="T19" fmla="*/ 3 h 27"/>
                    <a:gd name="T20" fmla="*/ 11 w 31"/>
                    <a:gd name="T21" fmla="*/ 4 h 27"/>
                    <a:gd name="T22" fmla="*/ 10 w 31"/>
                    <a:gd name="T23" fmla="*/ 4 h 27"/>
                    <a:gd name="T24" fmla="*/ 9 w 31"/>
                    <a:gd name="T25" fmla="*/ 5 h 27"/>
                    <a:gd name="T26" fmla="*/ 7 w 31"/>
                    <a:gd name="T27" fmla="*/ 5 h 27"/>
                    <a:gd name="T28" fmla="*/ 6 w 31"/>
                    <a:gd name="T29" fmla="*/ 6 h 27"/>
                    <a:gd name="T30" fmla="*/ 4 w 31"/>
                    <a:gd name="T31" fmla="*/ 6 h 27"/>
                    <a:gd name="T32" fmla="*/ 3 w 31"/>
                    <a:gd name="T33" fmla="*/ 7 h 27"/>
                    <a:gd name="T34" fmla="*/ 1 w 31"/>
                    <a:gd name="T35" fmla="*/ 8 h 27"/>
                    <a:gd name="T36" fmla="*/ 0 w 31"/>
                    <a:gd name="T37" fmla="*/ 9 h 27"/>
                    <a:gd name="T38" fmla="*/ 0 w 31"/>
                    <a:gd name="T39" fmla="*/ 11 h 27"/>
                    <a:gd name="T40" fmla="*/ 0 w 31"/>
                    <a:gd name="T41" fmla="*/ 13 h 27"/>
                    <a:gd name="T42" fmla="*/ 0 w 31"/>
                    <a:gd name="T43" fmla="*/ 15 h 27"/>
                    <a:gd name="T44" fmla="*/ 0 w 31"/>
                    <a:gd name="T45" fmla="*/ 18 h 27"/>
                    <a:gd name="T46" fmla="*/ 0 w 31"/>
                    <a:gd name="T47" fmla="*/ 22 h 27"/>
                    <a:gd name="T48" fmla="*/ 0 w 31"/>
                    <a:gd name="T49" fmla="*/ 27 h 27"/>
                    <a:gd name="T50" fmla="*/ 1 w 31"/>
                    <a:gd name="T51" fmla="*/ 27 h 27"/>
                    <a:gd name="T52" fmla="*/ 1 w 31"/>
                    <a:gd name="T53" fmla="*/ 27 h 27"/>
                    <a:gd name="T54" fmla="*/ 3 w 31"/>
                    <a:gd name="T55" fmla="*/ 27 h 27"/>
                    <a:gd name="T56" fmla="*/ 4 w 31"/>
                    <a:gd name="T57" fmla="*/ 27 h 27"/>
                    <a:gd name="T58" fmla="*/ 5 w 31"/>
                    <a:gd name="T59" fmla="*/ 26 h 27"/>
                    <a:gd name="T60" fmla="*/ 7 w 31"/>
                    <a:gd name="T61" fmla="*/ 26 h 27"/>
                    <a:gd name="T62" fmla="*/ 8 w 31"/>
                    <a:gd name="T63" fmla="*/ 26 h 27"/>
                    <a:gd name="T64" fmla="*/ 10 w 31"/>
                    <a:gd name="T65" fmla="*/ 26 h 27"/>
                    <a:gd name="T66" fmla="*/ 12 w 31"/>
                    <a:gd name="T67" fmla="*/ 26 h 27"/>
                    <a:gd name="T68" fmla="*/ 15 w 31"/>
                    <a:gd name="T69" fmla="*/ 26 h 27"/>
                    <a:gd name="T70" fmla="*/ 17 w 31"/>
                    <a:gd name="T71" fmla="*/ 26 h 27"/>
                    <a:gd name="T72" fmla="*/ 20 w 31"/>
                    <a:gd name="T73" fmla="*/ 26 h 27"/>
                    <a:gd name="T74" fmla="*/ 22 w 31"/>
                    <a:gd name="T75" fmla="*/ 26 h 27"/>
                    <a:gd name="T76" fmla="*/ 25 w 31"/>
                    <a:gd name="T77" fmla="*/ 26 h 27"/>
                    <a:gd name="T78" fmla="*/ 28 w 31"/>
                    <a:gd name="T79" fmla="*/ 26 h 27"/>
                    <a:gd name="T80" fmla="*/ 31 w 31"/>
                    <a:gd name="T81" fmla="*/ 25 h 27"/>
                    <a:gd name="T82" fmla="*/ 31 w 31"/>
                    <a:gd name="T83" fmla="*/ 18 h 27"/>
                    <a:gd name="T84" fmla="*/ 31 w 31"/>
                    <a:gd name="T85" fmla="*/ 11 h 27"/>
                    <a:gd name="T86" fmla="*/ 31 w 31"/>
                    <a:gd name="T87" fmla="*/ 6 h 27"/>
                    <a:gd name="T88" fmla="*/ 31 w 31"/>
                    <a:gd name="T89" fmla="*/ 5 h 27"/>
                    <a:gd name="T90" fmla="*/ 31 w 31"/>
                    <a:gd name="T91" fmla="*/ 3 h 27"/>
                    <a:gd name="T92" fmla="*/ 31 w 31"/>
                    <a:gd name="T93" fmla="*/ 2 h 27"/>
                    <a:gd name="T94" fmla="*/ 31 w 31"/>
                    <a:gd name="T95" fmla="*/ 1 h 27"/>
                    <a:gd name="T96" fmla="*/ 30 w 31"/>
                    <a:gd name="T97" fmla="*/ 1 h 27"/>
                    <a:gd name="T98" fmla="*/ 29 w 31"/>
                    <a:gd name="T99" fmla="*/ 0 h 27"/>
                    <a:gd name="T100" fmla="*/ 28 w 31"/>
                    <a:gd name="T101" fmla="*/ 0 h 27"/>
                    <a:gd name="T102" fmla="*/ 26 w 31"/>
                    <a:gd name="T103" fmla="*/ 0 h 27"/>
                    <a:gd name="T104" fmla="*/ 25 w 31"/>
                    <a:gd name="T105" fmla="*/ 1 h 27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1"/>
                    <a:gd name="T160" fmla="*/ 0 h 27"/>
                    <a:gd name="T161" fmla="*/ 31 w 31"/>
                    <a:gd name="T162" fmla="*/ 27 h 27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1" h="27">
                      <a:moveTo>
                        <a:pt x="25" y="1"/>
                      </a:moveTo>
                      <a:lnTo>
                        <a:pt x="23" y="1"/>
                      </a:lnTo>
                      <a:lnTo>
                        <a:pt x="22" y="1"/>
                      </a:lnTo>
                      <a:lnTo>
                        <a:pt x="21" y="1"/>
                      </a:ln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7" y="2"/>
                      </a:lnTo>
                      <a:lnTo>
                        <a:pt x="15" y="3"/>
                      </a:lnTo>
                      <a:lnTo>
                        <a:pt x="14" y="3"/>
                      </a:lnTo>
                      <a:lnTo>
                        <a:pt x="13" y="3"/>
                      </a:lnTo>
                      <a:lnTo>
                        <a:pt x="11" y="4"/>
                      </a:lnTo>
                      <a:lnTo>
                        <a:pt x="10" y="4"/>
                      </a:lnTo>
                      <a:lnTo>
                        <a:pt x="9" y="5"/>
                      </a:lnTo>
                      <a:lnTo>
                        <a:pt x="7" y="5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3" y="7"/>
                      </a:lnTo>
                      <a:lnTo>
                        <a:pt x="1" y="8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0" y="22"/>
                      </a:lnTo>
                      <a:lnTo>
                        <a:pt x="0" y="27"/>
                      </a:lnTo>
                      <a:lnTo>
                        <a:pt x="1" y="27"/>
                      </a:lnTo>
                      <a:lnTo>
                        <a:pt x="3" y="27"/>
                      </a:lnTo>
                      <a:lnTo>
                        <a:pt x="4" y="27"/>
                      </a:lnTo>
                      <a:lnTo>
                        <a:pt x="5" y="26"/>
                      </a:lnTo>
                      <a:lnTo>
                        <a:pt x="7" y="26"/>
                      </a:lnTo>
                      <a:lnTo>
                        <a:pt x="8" y="26"/>
                      </a:lnTo>
                      <a:lnTo>
                        <a:pt x="10" y="26"/>
                      </a:lnTo>
                      <a:lnTo>
                        <a:pt x="12" y="26"/>
                      </a:lnTo>
                      <a:lnTo>
                        <a:pt x="15" y="26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2" y="26"/>
                      </a:lnTo>
                      <a:lnTo>
                        <a:pt x="25" y="26"/>
                      </a:lnTo>
                      <a:lnTo>
                        <a:pt x="28" y="26"/>
                      </a:lnTo>
                      <a:lnTo>
                        <a:pt x="31" y="25"/>
                      </a:lnTo>
                      <a:lnTo>
                        <a:pt x="31" y="18"/>
                      </a:lnTo>
                      <a:lnTo>
                        <a:pt x="31" y="11"/>
                      </a:lnTo>
                      <a:lnTo>
                        <a:pt x="31" y="6"/>
                      </a:lnTo>
                      <a:lnTo>
                        <a:pt x="31" y="5"/>
                      </a:lnTo>
                      <a:lnTo>
                        <a:pt x="31" y="3"/>
                      </a:lnTo>
                      <a:lnTo>
                        <a:pt x="31" y="2"/>
                      </a:lnTo>
                      <a:lnTo>
                        <a:pt x="31" y="1"/>
                      </a:lnTo>
                      <a:lnTo>
                        <a:pt x="30" y="1"/>
                      </a:lnTo>
                      <a:lnTo>
                        <a:pt x="29" y="0"/>
                      </a:lnTo>
                      <a:lnTo>
                        <a:pt x="28" y="0"/>
                      </a:lnTo>
                      <a:lnTo>
                        <a:pt x="26" y="0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40" name="Freeform 2177">
                  <a:extLst>
                    <a:ext uri="{FF2B5EF4-FFF2-40B4-BE49-F238E27FC236}">
                      <a16:creationId xmlns:a16="http://schemas.microsoft.com/office/drawing/2014/main" id="{A726CC70-48DF-4A1B-8E06-D478F180F1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" y="47"/>
                  <a:ext cx="32" cy="28"/>
                </a:xfrm>
                <a:custGeom>
                  <a:avLst/>
                  <a:gdLst>
                    <a:gd name="T0" fmla="*/ 0 w 32"/>
                    <a:gd name="T1" fmla="*/ 22 h 28"/>
                    <a:gd name="T2" fmla="*/ 0 w 32"/>
                    <a:gd name="T3" fmla="*/ 23 h 28"/>
                    <a:gd name="T4" fmla="*/ 0 w 32"/>
                    <a:gd name="T5" fmla="*/ 24 h 28"/>
                    <a:gd name="T6" fmla="*/ 0 w 32"/>
                    <a:gd name="T7" fmla="*/ 25 h 28"/>
                    <a:gd name="T8" fmla="*/ 0 w 32"/>
                    <a:gd name="T9" fmla="*/ 26 h 28"/>
                    <a:gd name="T10" fmla="*/ 1 w 32"/>
                    <a:gd name="T11" fmla="*/ 26 h 28"/>
                    <a:gd name="T12" fmla="*/ 1 w 32"/>
                    <a:gd name="T13" fmla="*/ 27 h 28"/>
                    <a:gd name="T14" fmla="*/ 3 w 32"/>
                    <a:gd name="T15" fmla="*/ 27 h 28"/>
                    <a:gd name="T16" fmla="*/ 4 w 32"/>
                    <a:gd name="T17" fmla="*/ 27 h 28"/>
                    <a:gd name="T18" fmla="*/ 5 w 32"/>
                    <a:gd name="T19" fmla="*/ 27 h 28"/>
                    <a:gd name="T20" fmla="*/ 7 w 32"/>
                    <a:gd name="T21" fmla="*/ 28 h 28"/>
                    <a:gd name="T22" fmla="*/ 8 w 32"/>
                    <a:gd name="T23" fmla="*/ 28 h 28"/>
                    <a:gd name="T24" fmla="*/ 9 w 32"/>
                    <a:gd name="T25" fmla="*/ 28 h 28"/>
                    <a:gd name="T26" fmla="*/ 11 w 32"/>
                    <a:gd name="T27" fmla="*/ 28 h 28"/>
                    <a:gd name="T28" fmla="*/ 12 w 32"/>
                    <a:gd name="T29" fmla="*/ 28 h 28"/>
                    <a:gd name="T30" fmla="*/ 14 w 32"/>
                    <a:gd name="T31" fmla="*/ 28 h 28"/>
                    <a:gd name="T32" fmla="*/ 15 w 32"/>
                    <a:gd name="T33" fmla="*/ 28 h 28"/>
                    <a:gd name="T34" fmla="*/ 17 w 32"/>
                    <a:gd name="T35" fmla="*/ 28 h 28"/>
                    <a:gd name="T36" fmla="*/ 18 w 32"/>
                    <a:gd name="T37" fmla="*/ 28 h 28"/>
                    <a:gd name="T38" fmla="*/ 20 w 32"/>
                    <a:gd name="T39" fmla="*/ 28 h 28"/>
                    <a:gd name="T40" fmla="*/ 21 w 32"/>
                    <a:gd name="T41" fmla="*/ 28 h 28"/>
                    <a:gd name="T42" fmla="*/ 22 w 32"/>
                    <a:gd name="T43" fmla="*/ 28 h 28"/>
                    <a:gd name="T44" fmla="*/ 24 w 32"/>
                    <a:gd name="T45" fmla="*/ 28 h 28"/>
                    <a:gd name="T46" fmla="*/ 25 w 32"/>
                    <a:gd name="T47" fmla="*/ 28 h 28"/>
                    <a:gd name="T48" fmla="*/ 25 w 32"/>
                    <a:gd name="T49" fmla="*/ 28 h 28"/>
                    <a:gd name="T50" fmla="*/ 27 w 32"/>
                    <a:gd name="T51" fmla="*/ 28 h 28"/>
                    <a:gd name="T52" fmla="*/ 28 w 32"/>
                    <a:gd name="T53" fmla="*/ 28 h 28"/>
                    <a:gd name="T54" fmla="*/ 29 w 32"/>
                    <a:gd name="T55" fmla="*/ 28 h 28"/>
                    <a:gd name="T56" fmla="*/ 30 w 32"/>
                    <a:gd name="T57" fmla="*/ 27 h 28"/>
                    <a:gd name="T58" fmla="*/ 31 w 32"/>
                    <a:gd name="T59" fmla="*/ 27 h 28"/>
                    <a:gd name="T60" fmla="*/ 31 w 32"/>
                    <a:gd name="T61" fmla="*/ 26 h 28"/>
                    <a:gd name="T62" fmla="*/ 32 w 32"/>
                    <a:gd name="T63" fmla="*/ 24 h 28"/>
                    <a:gd name="T64" fmla="*/ 32 w 32"/>
                    <a:gd name="T65" fmla="*/ 23 h 28"/>
                    <a:gd name="T66" fmla="*/ 31 w 32"/>
                    <a:gd name="T67" fmla="*/ 19 h 28"/>
                    <a:gd name="T68" fmla="*/ 31 w 32"/>
                    <a:gd name="T69" fmla="*/ 14 h 28"/>
                    <a:gd name="T70" fmla="*/ 31 w 32"/>
                    <a:gd name="T71" fmla="*/ 7 h 28"/>
                    <a:gd name="T72" fmla="*/ 31 w 32"/>
                    <a:gd name="T73" fmla="*/ 0 h 28"/>
                    <a:gd name="T74" fmla="*/ 28 w 32"/>
                    <a:gd name="T75" fmla="*/ 1 h 28"/>
                    <a:gd name="T76" fmla="*/ 25 w 32"/>
                    <a:gd name="T77" fmla="*/ 1 h 28"/>
                    <a:gd name="T78" fmla="*/ 22 w 32"/>
                    <a:gd name="T79" fmla="*/ 1 h 28"/>
                    <a:gd name="T80" fmla="*/ 20 w 32"/>
                    <a:gd name="T81" fmla="*/ 1 h 28"/>
                    <a:gd name="T82" fmla="*/ 17 w 32"/>
                    <a:gd name="T83" fmla="*/ 1 h 28"/>
                    <a:gd name="T84" fmla="*/ 15 w 32"/>
                    <a:gd name="T85" fmla="*/ 1 h 28"/>
                    <a:gd name="T86" fmla="*/ 12 w 32"/>
                    <a:gd name="T87" fmla="*/ 1 h 28"/>
                    <a:gd name="T88" fmla="*/ 10 w 32"/>
                    <a:gd name="T89" fmla="*/ 1 h 28"/>
                    <a:gd name="T90" fmla="*/ 8 w 32"/>
                    <a:gd name="T91" fmla="*/ 1 h 28"/>
                    <a:gd name="T92" fmla="*/ 7 w 32"/>
                    <a:gd name="T93" fmla="*/ 1 h 28"/>
                    <a:gd name="T94" fmla="*/ 5 w 32"/>
                    <a:gd name="T95" fmla="*/ 1 h 28"/>
                    <a:gd name="T96" fmla="*/ 4 w 32"/>
                    <a:gd name="T97" fmla="*/ 2 h 28"/>
                    <a:gd name="T98" fmla="*/ 3 w 32"/>
                    <a:gd name="T99" fmla="*/ 2 h 28"/>
                    <a:gd name="T100" fmla="*/ 1 w 32"/>
                    <a:gd name="T101" fmla="*/ 2 h 28"/>
                    <a:gd name="T102" fmla="*/ 1 w 32"/>
                    <a:gd name="T103" fmla="*/ 2 h 28"/>
                    <a:gd name="T104" fmla="*/ 0 w 32"/>
                    <a:gd name="T105" fmla="*/ 2 h 28"/>
                    <a:gd name="T106" fmla="*/ 0 w 32"/>
                    <a:gd name="T107" fmla="*/ 8 h 28"/>
                    <a:gd name="T108" fmla="*/ 0 w 32"/>
                    <a:gd name="T109" fmla="*/ 15 h 28"/>
                    <a:gd name="T110" fmla="*/ 0 w 32"/>
                    <a:gd name="T111" fmla="*/ 19 h 28"/>
                    <a:gd name="T112" fmla="*/ 0 w 32"/>
                    <a:gd name="T113" fmla="*/ 22 h 2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2"/>
                    <a:gd name="T172" fmla="*/ 0 h 28"/>
                    <a:gd name="T173" fmla="*/ 32 w 32"/>
                    <a:gd name="T174" fmla="*/ 28 h 2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2" h="28">
                      <a:moveTo>
                        <a:pt x="0" y="22"/>
                      </a:moveTo>
                      <a:lnTo>
                        <a:pt x="0" y="23"/>
                      </a:lnTo>
                      <a:lnTo>
                        <a:pt x="0" y="24"/>
                      </a:lnTo>
                      <a:lnTo>
                        <a:pt x="0" y="25"/>
                      </a:lnTo>
                      <a:lnTo>
                        <a:pt x="0" y="26"/>
                      </a:ln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3" y="27"/>
                      </a:lnTo>
                      <a:lnTo>
                        <a:pt x="4" y="27"/>
                      </a:lnTo>
                      <a:lnTo>
                        <a:pt x="5" y="27"/>
                      </a:lnTo>
                      <a:lnTo>
                        <a:pt x="7" y="28"/>
                      </a:lnTo>
                      <a:lnTo>
                        <a:pt x="8" y="28"/>
                      </a:lnTo>
                      <a:lnTo>
                        <a:pt x="9" y="28"/>
                      </a:lnTo>
                      <a:lnTo>
                        <a:pt x="11" y="28"/>
                      </a:lnTo>
                      <a:lnTo>
                        <a:pt x="12" y="28"/>
                      </a:lnTo>
                      <a:lnTo>
                        <a:pt x="14" y="28"/>
                      </a:lnTo>
                      <a:lnTo>
                        <a:pt x="15" y="28"/>
                      </a:lnTo>
                      <a:lnTo>
                        <a:pt x="17" y="28"/>
                      </a:lnTo>
                      <a:lnTo>
                        <a:pt x="18" y="28"/>
                      </a:lnTo>
                      <a:lnTo>
                        <a:pt x="20" y="28"/>
                      </a:lnTo>
                      <a:lnTo>
                        <a:pt x="21" y="28"/>
                      </a:lnTo>
                      <a:lnTo>
                        <a:pt x="22" y="28"/>
                      </a:lnTo>
                      <a:lnTo>
                        <a:pt x="24" y="28"/>
                      </a:lnTo>
                      <a:lnTo>
                        <a:pt x="25" y="28"/>
                      </a:lnTo>
                      <a:lnTo>
                        <a:pt x="27" y="28"/>
                      </a:lnTo>
                      <a:lnTo>
                        <a:pt x="28" y="28"/>
                      </a:lnTo>
                      <a:lnTo>
                        <a:pt x="29" y="28"/>
                      </a:lnTo>
                      <a:lnTo>
                        <a:pt x="30" y="27"/>
                      </a:lnTo>
                      <a:lnTo>
                        <a:pt x="31" y="27"/>
                      </a:lnTo>
                      <a:lnTo>
                        <a:pt x="31" y="26"/>
                      </a:lnTo>
                      <a:lnTo>
                        <a:pt x="32" y="24"/>
                      </a:lnTo>
                      <a:lnTo>
                        <a:pt x="32" y="23"/>
                      </a:lnTo>
                      <a:lnTo>
                        <a:pt x="31" y="19"/>
                      </a:lnTo>
                      <a:lnTo>
                        <a:pt x="31" y="14"/>
                      </a:lnTo>
                      <a:lnTo>
                        <a:pt x="31" y="7"/>
                      </a:lnTo>
                      <a:lnTo>
                        <a:pt x="31" y="0"/>
                      </a:lnTo>
                      <a:lnTo>
                        <a:pt x="28" y="1"/>
                      </a:lnTo>
                      <a:lnTo>
                        <a:pt x="25" y="1"/>
                      </a:lnTo>
                      <a:lnTo>
                        <a:pt x="22" y="1"/>
                      </a:lnTo>
                      <a:lnTo>
                        <a:pt x="20" y="1"/>
                      </a:lnTo>
                      <a:lnTo>
                        <a:pt x="17" y="1"/>
                      </a:lnTo>
                      <a:lnTo>
                        <a:pt x="15" y="1"/>
                      </a:lnTo>
                      <a:lnTo>
                        <a:pt x="12" y="1"/>
                      </a:lnTo>
                      <a:lnTo>
                        <a:pt x="10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41" name="Freeform 2178">
                  <a:extLst>
                    <a:ext uri="{FF2B5EF4-FFF2-40B4-BE49-F238E27FC236}">
                      <a16:creationId xmlns:a16="http://schemas.microsoft.com/office/drawing/2014/main" id="{EAC1DE0A-818E-49D1-852F-6FBA8B8CE2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" y="46"/>
                  <a:ext cx="81" cy="31"/>
                </a:xfrm>
                <a:custGeom>
                  <a:avLst/>
                  <a:gdLst>
                    <a:gd name="T0" fmla="*/ 0 w 81"/>
                    <a:gd name="T1" fmla="*/ 1 h 31"/>
                    <a:gd name="T2" fmla="*/ 0 w 81"/>
                    <a:gd name="T3" fmla="*/ 9 h 31"/>
                    <a:gd name="T4" fmla="*/ 0 w 81"/>
                    <a:gd name="T5" fmla="*/ 15 h 31"/>
                    <a:gd name="T6" fmla="*/ 0 w 81"/>
                    <a:gd name="T7" fmla="*/ 21 h 31"/>
                    <a:gd name="T8" fmla="*/ 0 w 81"/>
                    <a:gd name="T9" fmla="*/ 24 h 31"/>
                    <a:gd name="T10" fmla="*/ 0 w 81"/>
                    <a:gd name="T11" fmla="*/ 25 h 31"/>
                    <a:gd name="T12" fmla="*/ 0 w 81"/>
                    <a:gd name="T13" fmla="*/ 27 h 31"/>
                    <a:gd name="T14" fmla="*/ 0 w 81"/>
                    <a:gd name="T15" fmla="*/ 28 h 31"/>
                    <a:gd name="T16" fmla="*/ 1 w 81"/>
                    <a:gd name="T17" fmla="*/ 28 h 31"/>
                    <a:gd name="T18" fmla="*/ 2 w 81"/>
                    <a:gd name="T19" fmla="*/ 29 h 31"/>
                    <a:gd name="T20" fmla="*/ 2 w 81"/>
                    <a:gd name="T21" fmla="*/ 29 h 31"/>
                    <a:gd name="T22" fmla="*/ 3 w 81"/>
                    <a:gd name="T23" fmla="*/ 29 h 31"/>
                    <a:gd name="T24" fmla="*/ 5 w 81"/>
                    <a:gd name="T25" fmla="*/ 30 h 31"/>
                    <a:gd name="T26" fmla="*/ 6 w 81"/>
                    <a:gd name="T27" fmla="*/ 30 h 31"/>
                    <a:gd name="T28" fmla="*/ 9 w 81"/>
                    <a:gd name="T29" fmla="*/ 30 h 31"/>
                    <a:gd name="T30" fmla="*/ 12 w 81"/>
                    <a:gd name="T31" fmla="*/ 30 h 31"/>
                    <a:gd name="T32" fmla="*/ 16 w 81"/>
                    <a:gd name="T33" fmla="*/ 30 h 31"/>
                    <a:gd name="T34" fmla="*/ 21 w 81"/>
                    <a:gd name="T35" fmla="*/ 30 h 31"/>
                    <a:gd name="T36" fmla="*/ 26 w 81"/>
                    <a:gd name="T37" fmla="*/ 30 h 31"/>
                    <a:gd name="T38" fmla="*/ 32 w 81"/>
                    <a:gd name="T39" fmla="*/ 30 h 31"/>
                    <a:gd name="T40" fmla="*/ 38 w 81"/>
                    <a:gd name="T41" fmla="*/ 30 h 31"/>
                    <a:gd name="T42" fmla="*/ 44 w 81"/>
                    <a:gd name="T43" fmla="*/ 31 h 31"/>
                    <a:gd name="T44" fmla="*/ 49 w 81"/>
                    <a:gd name="T45" fmla="*/ 31 h 31"/>
                    <a:gd name="T46" fmla="*/ 55 w 81"/>
                    <a:gd name="T47" fmla="*/ 31 h 31"/>
                    <a:gd name="T48" fmla="*/ 60 w 81"/>
                    <a:gd name="T49" fmla="*/ 31 h 31"/>
                    <a:gd name="T50" fmla="*/ 64 w 81"/>
                    <a:gd name="T51" fmla="*/ 31 h 31"/>
                    <a:gd name="T52" fmla="*/ 68 w 81"/>
                    <a:gd name="T53" fmla="*/ 31 h 31"/>
                    <a:gd name="T54" fmla="*/ 70 w 81"/>
                    <a:gd name="T55" fmla="*/ 31 h 31"/>
                    <a:gd name="T56" fmla="*/ 72 w 81"/>
                    <a:gd name="T57" fmla="*/ 31 h 31"/>
                    <a:gd name="T58" fmla="*/ 74 w 81"/>
                    <a:gd name="T59" fmla="*/ 31 h 31"/>
                    <a:gd name="T60" fmla="*/ 76 w 81"/>
                    <a:gd name="T61" fmla="*/ 31 h 31"/>
                    <a:gd name="T62" fmla="*/ 77 w 81"/>
                    <a:gd name="T63" fmla="*/ 31 h 31"/>
                    <a:gd name="T64" fmla="*/ 79 w 81"/>
                    <a:gd name="T65" fmla="*/ 31 h 31"/>
                    <a:gd name="T66" fmla="*/ 80 w 81"/>
                    <a:gd name="T67" fmla="*/ 30 h 31"/>
                    <a:gd name="T68" fmla="*/ 80 w 81"/>
                    <a:gd name="T69" fmla="*/ 28 h 31"/>
                    <a:gd name="T70" fmla="*/ 81 w 81"/>
                    <a:gd name="T71" fmla="*/ 26 h 31"/>
                    <a:gd name="T72" fmla="*/ 81 w 81"/>
                    <a:gd name="T73" fmla="*/ 24 h 31"/>
                    <a:gd name="T74" fmla="*/ 81 w 81"/>
                    <a:gd name="T75" fmla="*/ 20 h 31"/>
                    <a:gd name="T76" fmla="*/ 81 w 81"/>
                    <a:gd name="T77" fmla="*/ 14 h 31"/>
                    <a:gd name="T78" fmla="*/ 81 w 81"/>
                    <a:gd name="T79" fmla="*/ 7 h 31"/>
                    <a:gd name="T80" fmla="*/ 81 w 81"/>
                    <a:gd name="T81" fmla="*/ 0 h 31"/>
                    <a:gd name="T82" fmla="*/ 75 w 81"/>
                    <a:gd name="T83" fmla="*/ 0 h 31"/>
                    <a:gd name="T84" fmla="*/ 68 w 81"/>
                    <a:gd name="T85" fmla="*/ 0 h 31"/>
                    <a:gd name="T86" fmla="*/ 62 w 81"/>
                    <a:gd name="T87" fmla="*/ 0 h 31"/>
                    <a:gd name="T88" fmla="*/ 56 w 81"/>
                    <a:gd name="T89" fmla="*/ 0 h 31"/>
                    <a:gd name="T90" fmla="*/ 50 w 81"/>
                    <a:gd name="T91" fmla="*/ 0 h 31"/>
                    <a:gd name="T92" fmla="*/ 45 w 81"/>
                    <a:gd name="T93" fmla="*/ 0 h 31"/>
                    <a:gd name="T94" fmla="*/ 40 w 81"/>
                    <a:gd name="T95" fmla="*/ 0 h 31"/>
                    <a:gd name="T96" fmla="*/ 34 w 81"/>
                    <a:gd name="T97" fmla="*/ 0 h 31"/>
                    <a:gd name="T98" fmla="*/ 29 w 81"/>
                    <a:gd name="T99" fmla="*/ 1 h 31"/>
                    <a:gd name="T100" fmla="*/ 25 w 81"/>
                    <a:gd name="T101" fmla="*/ 1 h 31"/>
                    <a:gd name="T102" fmla="*/ 20 w 81"/>
                    <a:gd name="T103" fmla="*/ 1 h 31"/>
                    <a:gd name="T104" fmla="*/ 16 w 81"/>
                    <a:gd name="T105" fmla="*/ 1 h 31"/>
                    <a:gd name="T106" fmla="*/ 11 w 81"/>
                    <a:gd name="T107" fmla="*/ 1 h 31"/>
                    <a:gd name="T108" fmla="*/ 7 w 81"/>
                    <a:gd name="T109" fmla="*/ 1 h 31"/>
                    <a:gd name="T110" fmla="*/ 3 w 81"/>
                    <a:gd name="T111" fmla="*/ 1 h 31"/>
                    <a:gd name="T112" fmla="*/ 0 w 81"/>
                    <a:gd name="T113" fmla="*/ 1 h 3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1"/>
                    <a:gd name="T172" fmla="*/ 0 h 31"/>
                    <a:gd name="T173" fmla="*/ 81 w 81"/>
                    <a:gd name="T174" fmla="*/ 31 h 3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1" h="31">
                      <a:moveTo>
                        <a:pt x="0" y="1"/>
                      </a:move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5"/>
                      </a:lnTo>
                      <a:lnTo>
                        <a:pt x="0" y="27"/>
                      </a:lnTo>
                      <a:lnTo>
                        <a:pt x="0" y="28"/>
                      </a:lnTo>
                      <a:lnTo>
                        <a:pt x="1" y="28"/>
                      </a:lnTo>
                      <a:lnTo>
                        <a:pt x="2" y="29"/>
                      </a:lnTo>
                      <a:lnTo>
                        <a:pt x="3" y="29"/>
                      </a:lnTo>
                      <a:lnTo>
                        <a:pt x="5" y="30"/>
                      </a:lnTo>
                      <a:lnTo>
                        <a:pt x="6" y="30"/>
                      </a:lnTo>
                      <a:lnTo>
                        <a:pt x="9" y="30"/>
                      </a:lnTo>
                      <a:lnTo>
                        <a:pt x="12" y="30"/>
                      </a:lnTo>
                      <a:lnTo>
                        <a:pt x="16" y="30"/>
                      </a:lnTo>
                      <a:lnTo>
                        <a:pt x="21" y="30"/>
                      </a:lnTo>
                      <a:lnTo>
                        <a:pt x="26" y="30"/>
                      </a:lnTo>
                      <a:lnTo>
                        <a:pt x="32" y="30"/>
                      </a:lnTo>
                      <a:lnTo>
                        <a:pt x="38" y="30"/>
                      </a:lnTo>
                      <a:lnTo>
                        <a:pt x="44" y="31"/>
                      </a:lnTo>
                      <a:lnTo>
                        <a:pt x="49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68" y="31"/>
                      </a:lnTo>
                      <a:lnTo>
                        <a:pt x="70" y="31"/>
                      </a:lnTo>
                      <a:lnTo>
                        <a:pt x="72" y="31"/>
                      </a:lnTo>
                      <a:lnTo>
                        <a:pt x="74" y="31"/>
                      </a:lnTo>
                      <a:lnTo>
                        <a:pt x="76" y="31"/>
                      </a:lnTo>
                      <a:lnTo>
                        <a:pt x="77" y="31"/>
                      </a:lnTo>
                      <a:lnTo>
                        <a:pt x="79" y="31"/>
                      </a:lnTo>
                      <a:lnTo>
                        <a:pt x="80" y="30"/>
                      </a:lnTo>
                      <a:lnTo>
                        <a:pt x="80" y="28"/>
                      </a:lnTo>
                      <a:lnTo>
                        <a:pt x="81" y="26"/>
                      </a:lnTo>
                      <a:lnTo>
                        <a:pt x="81" y="24"/>
                      </a:lnTo>
                      <a:lnTo>
                        <a:pt x="81" y="20"/>
                      </a:lnTo>
                      <a:lnTo>
                        <a:pt x="81" y="14"/>
                      </a:lnTo>
                      <a:lnTo>
                        <a:pt x="81" y="7"/>
                      </a:lnTo>
                      <a:lnTo>
                        <a:pt x="81" y="0"/>
                      </a:lnTo>
                      <a:lnTo>
                        <a:pt x="75" y="0"/>
                      </a:lnTo>
                      <a:lnTo>
                        <a:pt x="68" y="0"/>
                      </a:lnTo>
                      <a:lnTo>
                        <a:pt x="62" y="0"/>
                      </a:lnTo>
                      <a:lnTo>
                        <a:pt x="56" y="0"/>
                      </a:lnTo>
                      <a:lnTo>
                        <a:pt x="50" y="0"/>
                      </a:lnTo>
                      <a:lnTo>
                        <a:pt x="45" y="0"/>
                      </a:lnTo>
                      <a:lnTo>
                        <a:pt x="40" y="0"/>
                      </a:lnTo>
                      <a:lnTo>
                        <a:pt x="34" y="0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0" y="1"/>
                      </a:lnTo>
                      <a:lnTo>
                        <a:pt x="16" y="1"/>
                      </a:lnTo>
                      <a:lnTo>
                        <a:pt x="11" y="1"/>
                      </a:lnTo>
                      <a:lnTo>
                        <a:pt x="7" y="1"/>
                      </a:lnTo>
                      <a:lnTo>
                        <a:pt x="3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42" name="Freeform 2179">
                  <a:extLst>
                    <a:ext uri="{FF2B5EF4-FFF2-40B4-BE49-F238E27FC236}">
                      <a16:creationId xmlns:a16="http://schemas.microsoft.com/office/drawing/2014/main" id="{C46B6DE2-0554-43BC-8A7C-0C9D80C505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" y="19"/>
                  <a:ext cx="81" cy="28"/>
                </a:xfrm>
                <a:custGeom>
                  <a:avLst/>
                  <a:gdLst>
                    <a:gd name="T0" fmla="*/ 81 w 81"/>
                    <a:gd name="T1" fmla="*/ 10 h 28"/>
                    <a:gd name="T2" fmla="*/ 80 w 81"/>
                    <a:gd name="T3" fmla="*/ 8 h 28"/>
                    <a:gd name="T4" fmla="*/ 78 w 81"/>
                    <a:gd name="T5" fmla="*/ 6 h 28"/>
                    <a:gd name="T6" fmla="*/ 75 w 81"/>
                    <a:gd name="T7" fmla="*/ 5 h 28"/>
                    <a:gd name="T8" fmla="*/ 73 w 81"/>
                    <a:gd name="T9" fmla="*/ 4 h 28"/>
                    <a:gd name="T10" fmla="*/ 71 w 81"/>
                    <a:gd name="T11" fmla="*/ 4 h 28"/>
                    <a:gd name="T12" fmla="*/ 67 w 81"/>
                    <a:gd name="T13" fmla="*/ 3 h 28"/>
                    <a:gd name="T14" fmla="*/ 63 w 81"/>
                    <a:gd name="T15" fmla="*/ 2 h 28"/>
                    <a:gd name="T16" fmla="*/ 58 w 81"/>
                    <a:gd name="T17" fmla="*/ 1 h 28"/>
                    <a:gd name="T18" fmla="*/ 52 w 81"/>
                    <a:gd name="T19" fmla="*/ 1 h 28"/>
                    <a:gd name="T20" fmla="*/ 45 w 81"/>
                    <a:gd name="T21" fmla="*/ 0 h 28"/>
                    <a:gd name="T22" fmla="*/ 38 w 81"/>
                    <a:gd name="T23" fmla="*/ 0 h 28"/>
                    <a:gd name="T24" fmla="*/ 30 w 81"/>
                    <a:gd name="T25" fmla="*/ 0 h 28"/>
                    <a:gd name="T26" fmla="*/ 23 w 81"/>
                    <a:gd name="T27" fmla="*/ 0 h 28"/>
                    <a:gd name="T28" fmla="*/ 17 w 81"/>
                    <a:gd name="T29" fmla="*/ 0 h 28"/>
                    <a:gd name="T30" fmla="*/ 13 w 81"/>
                    <a:gd name="T31" fmla="*/ 0 h 28"/>
                    <a:gd name="T32" fmla="*/ 10 w 81"/>
                    <a:gd name="T33" fmla="*/ 1 h 28"/>
                    <a:gd name="T34" fmla="*/ 8 w 81"/>
                    <a:gd name="T35" fmla="*/ 1 h 28"/>
                    <a:gd name="T36" fmla="*/ 6 w 81"/>
                    <a:gd name="T37" fmla="*/ 1 h 28"/>
                    <a:gd name="T38" fmla="*/ 6 w 81"/>
                    <a:gd name="T39" fmla="*/ 1 h 28"/>
                    <a:gd name="T40" fmla="*/ 5 w 81"/>
                    <a:gd name="T41" fmla="*/ 1 h 28"/>
                    <a:gd name="T42" fmla="*/ 2 w 81"/>
                    <a:gd name="T43" fmla="*/ 2 h 28"/>
                    <a:gd name="T44" fmla="*/ 1 w 81"/>
                    <a:gd name="T45" fmla="*/ 3 h 28"/>
                    <a:gd name="T46" fmla="*/ 0 w 81"/>
                    <a:gd name="T47" fmla="*/ 5 h 28"/>
                    <a:gd name="T48" fmla="*/ 0 w 81"/>
                    <a:gd name="T49" fmla="*/ 9 h 28"/>
                    <a:gd name="T50" fmla="*/ 0 w 81"/>
                    <a:gd name="T51" fmla="*/ 21 h 28"/>
                    <a:gd name="T52" fmla="*/ 3 w 81"/>
                    <a:gd name="T53" fmla="*/ 28 h 28"/>
                    <a:gd name="T54" fmla="*/ 11 w 81"/>
                    <a:gd name="T55" fmla="*/ 28 h 28"/>
                    <a:gd name="T56" fmla="*/ 20 w 81"/>
                    <a:gd name="T57" fmla="*/ 28 h 28"/>
                    <a:gd name="T58" fmla="*/ 29 w 81"/>
                    <a:gd name="T59" fmla="*/ 28 h 28"/>
                    <a:gd name="T60" fmla="*/ 40 w 81"/>
                    <a:gd name="T61" fmla="*/ 27 h 28"/>
                    <a:gd name="T62" fmla="*/ 50 w 81"/>
                    <a:gd name="T63" fmla="*/ 27 h 28"/>
                    <a:gd name="T64" fmla="*/ 62 w 81"/>
                    <a:gd name="T65" fmla="*/ 27 h 28"/>
                    <a:gd name="T66" fmla="*/ 75 w 81"/>
                    <a:gd name="T67" fmla="*/ 27 h 28"/>
                    <a:gd name="T68" fmla="*/ 81 w 81"/>
                    <a:gd name="T69" fmla="*/ 22 h 28"/>
                    <a:gd name="T70" fmla="*/ 81 w 81"/>
                    <a:gd name="T71" fmla="*/ 14 h 2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81"/>
                    <a:gd name="T109" fmla="*/ 0 h 28"/>
                    <a:gd name="T110" fmla="*/ 81 w 81"/>
                    <a:gd name="T111" fmla="*/ 28 h 28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81" h="28">
                      <a:moveTo>
                        <a:pt x="81" y="12"/>
                      </a:moveTo>
                      <a:lnTo>
                        <a:pt x="81" y="10"/>
                      </a:lnTo>
                      <a:lnTo>
                        <a:pt x="81" y="9"/>
                      </a:lnTo>
                      <a:lnTo>
                        <a:pt x="80" y="8"/>
                      </a:lnTo>
                      <a:lnTo>
                        <a:pt x="79" y="7"/>
                      </a:lnTo>
                      <a:lnTo>
                        <a:pt x="78" y="6"/>
                      </a:lnTo>
                      <a:lnTo>
                        <a:pt x="77" y="6"/>
                      </a:lnTo>
                      <a:lnTo>
                        <a:pt x="75" y="5"/>
                      </a:lnTo>
                      <a:lnTo>
                        <a:pt x="74" y="5"/>
                      </a:lnTo>
                      <a:lnTo>
                        <a:pt x="73" y="4"/>
                      </a:lnTo>
                      <a:lnTo>
                        <a:pt x="72" y="4"/>
                      </a:lnTo>
                      <a:lnTo>
                        <a:pt x="71" y="4"/>
                      </a:lnTo>
                      <a:lnTo>
                        <a:pt x="69" y="3"/>
                      </a:lnTo>
                      <a:lnTo>
                        <a:pt x="67" y="3"/>
                      </a:lnTo>
                      <a:lnTo>
                        <a:pt x="65" y="3"/>
                      </a:lnTo>
                      <a:lnTo>
                        <a:pt x="63" y="2"/>
                      </a:lnTo>
                      <a:lnTo>
                        <a:pt x="61" y="2"/>
                      </a:lnTo>
                      <a:lnTo>
                        <a:pt x="58" y="1"/>
                      </a:lnTo>
                      <a:lnTo>
                        <a:pt x="55" y="1"/>
                      </a:lnTo>
                      <a:lnTo>
                        <a:pt x="52" y="1"/>
                      </a:lnTo>
                      <a:lnTo>
                        <a:pt x="49" y="1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4" y="0"/>
                      </a:lnTo>
                      <a:lnTo>
                        <a:pt x="30" y="0"/>
                      </a:lnTo>
                      <a:lnTo>
                        <a:pt x="26" y="0"/>
                      </a:lnTo>
                      <a:lnTo>
                        <a:pt x="23" y="0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10" y="1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21"/>
                      </a:lnTo>
                      <a:lnTo>
                        <a:pt x="0" y="28"/>
                      </a:lnTo>
                      <a:lnTo>
                        <a:pt x="3" y="28"/>
                      </a:lnTo>
                      <a:lnTo>
                        <a:pt x="7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8"/>
                      </a:lnTo>
                      <a:lnTo>
                        <a:pt x="25" y="28"/>
                      </a:lnTo>
                      <a:lnTo>
                        <a:pt x="29" y="28"/>
                      </a:lnTo>
                      <a:lnTo>
                        <a:pt x="34" y="27"/>
                      </a:lnTo>
                      <a:lnTo>
                        <a:pt x="40" y="27"/>
                      </a:lnTo>
                      <a:lnTo>
                        <a:pt x="45" y="27"/>
                      </a:lnTo>
                      <a:lnTo>
                        <a:pt x="50" y="27"/>
                      </a:lnTo>
                      <a:lnTo>
                        <a:pt x="56" y="27"/>
                      </a:lnTo>
                      <a:lnTo>
                        <a:pt x="62" y="27"/>
                      </a:lnTo>
                      <a:lnTo>
                        <a:pt x="68" y="27"/>
                      </a:lnTo>
                      <a:lnTo>
                        <a:pt x="75" y="27"/>
                      </a:lnTo>
                      <a:lnTo>
                        <a:pt x="81" y="27"/>
                      </a:lnTo>
                      <a:lnTo>
                        <a:pt x="81" y="22"/>
                      </a:lnTo>
                      <a:lnTo>
                        <a:pt x="81" y="17"/>
                      </a:lnTo>
                      <a:lnTo>
                        <a:pt x="81" y="14"/>
                      </a:lnTo>
                      <a:lnTo>
                        <a:pt x="81" y="12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43" name="Freeform 2180">
                  <a:extLst>
                    <a:ext uri="{FF2B5EF4-FFF2-40B4-BE49-F238E27FC236}">
                      <a16:creationId xmlns:a16="http://schemas.microsoft.com/office/drawing/2014/main" id="{E7FD977F-4BFE-4446-A3B0-0F61495ECE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" y="95"/>
                  <a:ext cx="128" cy="8"/>
                </a:xfrm>
                <a:custGeom>
                  <a:avLst/>
                  <a:gdLst>
                    <a:gd name="T0" fmla="*/ 3 w 128"/>
                    <a:gd name="T1" fmla="*/ 0 h 8"/>
                    <a:gd name="T2" fmla="*/ 0 w 128"/>
                    <a:gd name="T3" fmla="*/ 2 h 8"/>
                    <a:gd name="T4" fmla="*/ 128 w 128"/>
                    <a:gd name="T5" fmla="*/ 8 h 8"/>
                    <a:gd name="T6" fmla="*/ 128 w 128"/>
                    <a:gd name="T7" fmla="*/ 6 h 8"/>
                    <a:gd name="T8" fmla="*/ 3 w 128"/>
                    <a:gd name="T9" fmla="*/ 0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8"/>
                    <a:gd name="T16" fmla="*/ 0 h 8"/>
                    <a:gd name="T17" fmla="*/ 128 w 128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8" h="8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28" y="8"/>
                      </a:lnTo>
                      <a:lnTo>
                        <a:pt x="128" y="6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44" name="Freeform 2181">
                  <a:extLst>
                    <a:ext uri="{FF2B5EF4-FFF2-40B4-BE49-F238E27FC236}">
                      <a16:creationId xmlns:a16="http://schemas.microsoft.com/office/drawing/2014/main" id="{03625826-DF27-46EA-8641-F5959D4E41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" y="104"/>
                  <a:ext cx="125" cy="30"/>
                </a:xfrm>
                <a:custGeom>
                  <a:avLst/>
                  <a:gdLst>
                    <a:gd name="T0" fmla="*/ 1 w 125"/>
                    <a:gd name="T1" fmla="*/ 0 h 30"/>
                    <a:gd name="T2" fmla="*/ 0 w 125"/>
                    <a:gd name="T3" fmla="*/ 0 h 30"/>
                    <a:gd name="T4" fmla="*/ 0 w 125"/>
                    <a:gd name="T5" fmla="*/ 19 h 30"/>
                    <a:gd name="T6" fmla="*/ 1 w 125"/>
                    <a:gd name="T7" fmla="*/ 19 h 30"/>
                    <a:gd name="T8" fmla="*/ 125 w 125"/>
                    <a:gd name="T9" fmla="*/ 30 h 30"/>
                    <a:gd name="T10" fmla="*/ 125 w 125"/>
                    <a:gd name="T11" fmla="*/ 7 h 30"/>
                    <a:gd name="T12" fmla="*/ 1 w 125"/>
                    <a:gd name="T13" fmla="*/ 0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25"/>
                    <a:gd name="T22" fmla="*/ 0 h 30"/>
                    <a:gd name="T23" fmla="*/ 125 w 125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25" h="30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1" y="19"/>
                      </a:lnTo>
                      <a:lnTo>
                        <a:pt x="125" y="30"/>
                      </a:lnTo>
                      <a:lnTo>
                        <a:pt x="125" y="7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45" name="Freeform 2182">
                  <a:extLst>
                    <a:ext uri="{FF2B5EF4-FFF2-40B4-BE49-F238E27FC236}">
                      <a16:creationId xmlns:a16="http://schemas.microsoft.com/office/drawing/2014/main" id="{B483863E-A708-456C-955C-7120040FC9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" y="104"/>
                  <a:ext cx="125" cy="30"/>
                </a:xfrm>
                <a:custGeom>
                  <a:avLst/>
                  <a:gdLst>
                    <a:gd name="T0" fmla="*/ 1 w 125"/>
                    <a:gd name="T1" fmla="*/ 0 h 30"/>
                    <a:gd name="T2" fmla="*/ 0 w 125"/>
                    <a:gd name="T3" fmla="*/ 0 h 30"/>
                    <a:gd name="T4" fmla="*/ 0 w 125"/>
                    <a:gd name="T5" fmla="*/ 19 h 30"/>
                    <a:gd name="T6" fmla="*/ 1 w 125"/>
                    <a:gd name="T7" fmla="*/ 19 h 30"/>
                    <a:gd name="T8" fmla="*/ 125 w 125"/>
                    <a:gd name="T9" fmla="*/ 30 h 30"/>
                    <a:gd name="T10" fmla="*/ 125 w 125"/>
                    <a:gd name="T11" fmla="*/ 7 h 30"/>
                    <a:gd name="T12" fmla="*/ 1 w 125"/>
                    <a:gd name="T13" fmla="*/ 0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25"/>
                    <a:gd name="T22" fmla="*/ 0 h 30"/>
                    <a:gd name="T23" fmla="*/ 125 w 125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25" h="30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1" y="19"/>
                      </a:lnTo>
                      <a:lnTo>
                        <a:pt x="125" y="30"/>
                      </a:lnTo>
                      <a:lnTo>
                        <a:pt x="125" y="7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0">
                  <a:solidFill>
                    <a:srgbClr val="007F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46" name="Freeform 2183">
                  <a:extLst>
                    <a:ext uri="{FF2B5EF4-FFF2-40B4-BE49-F238E27FC236}">
                      <a16:creationId xmlns:a16="http://schemas.microsoft.com/office/drawing/2014/main" id="{F78FC226-75B3-49DA-A5FE-939FEF53F9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" y="109"/>
                  <a:ext cx="9" cy="12"/>
                </a:xfrm>
                <a:custGeom>
                  <a:avLst/>
                  <a:gdLst>
                    <a:gd name="T0" fmla="*/ 5 w 9"/>
                    <a:gd name="T1" fmla="*/ 12 h 12"/>
                    <a:gd name="T2" fmla="*/ 6 w 9"/>
                    <a:gd name="T3" fmla="*/ 12 h 12"/>
                    <a:gd name="T4" fmla="*/ 7 w 9"/>
                    <a:gd name="T5" fmla="*/ 11 h 12"/>
                    <a:gd name="T6" fmla="*/ 7 w 9"/>
                    <a:gd name="T7" fmla="*/ 11 h 12"/>
                    <a:gd name="T8" fmla="*/ 8 w 9"/>
                    <a:gd name="T9" fmla="*/ 10 h 12"/>
                    <a:gd name="T10" fmla="*/ 9 w 9"/>
                    <a:gd name="T11" fmla="*/ 9 h 12"/>
                    <a:gd name="T12" fmla="*/ 9 w 9"/>
                    <a:gd name="T13" fmla="*/ 8 h 12"/>
                    <a:gd name="T14" fmla="*/ 9 w 9"/>
                    <a:gd name="T15" fmla="*/ 7 h 12"/>
                    <a:gd name="T16" fmla="*/ 9 w 9"/>
                    <a:gd name="T17" fmla="*/ 6 h 12"/>
                    <a:gd name="T18" fmla="*/ 9 w 9"/>
                    <a:gd name="T19" fmla="*/ 5 h 12"/>
                    <a:gd name="T20" fmla="*/ 9 w 9"/>
                    <a:gd name="T21" fmla="*/ 4 h 12"/>
                    <a:gd name="T22" fmla="*/ 8 w 9"/>
                    <a:gd name="T23" fmla="*/ 3 h 12"/>
                    <a:gd name="T24" fmla="*/ 8 w 9"/>
                    <a:gd name="T25" fmla="*/ 2 h 12"/>
                    <a:gd name="T26" fmla="*/ 7 w 9"/>
                    <a:gd name="T27" fmla="*/ 1 h 12"/>
                    <a:gd name="T28" fmla="*/ 6 w 9"/>
                    <a:gd name="T29" fmla="*/ 1 h 12"/>
                    <a:gd name="T30" fmla="*/ 5 w 9"/>
                    <a:gd name="T31" fmla="*/ 0 h 12"/>
                    <a:gd name="T32" fmla="*/ 4 w 9"/>
                    <a:gd name="T33" fmla="*/ 0 h 12"/>
                    <a:gd name="T34" fmla="*/ 3 w 9"/>
                    <a:gd name="T35" fmla="*/ 1 h 12"/>
                    <a:gd name="T36" fmla="*/ 2 w 9"/>
                    <a:gd name="T37" fmla="*/ 1 h 12"/>
                    <a:gd name="T38" fmla="*/ 2 w 9"/>
                    <a:gd name="T39" fmla="*/ 2 h 12"/>
                    <a:gd name="T40" fmla="*/ 1 w 9"/>
                    <a:gd name="T41" fmla="*/ 2 h 12"/>
                    <a:gd name="T42" fmla="*/ 1 w 9"/>
                    <a:gd name="T43" fmla="*/ 3 h 12"/>
                    <a:gd name="T44" fmla="*/ 0 w 9"/>
                    <a:gd name="T45" fmla="*/ 4 h 12"/>
                    <a:gd name="T46" fmla="*/ 0 w 9"/>
                    <a:gd name="T47" fmla="*/ 5 h 12"/>
                    <a:gd name="T48" fmla="*/ 0 w 9"/>
                    <a:gd name="T49" fmla="*/ 6 h 12"/>
                    <a:gd name="T50" fmla="*/ 0 w 9"/>
                    <a:gd name="T51" fmla="*/ 8 h 12"/>
                    <a:gd name="T52" fmla="*/ 1 w 9"/>
                    <a:gd name="T53" fmla="*/ 9 h 12"/>
                    <a:gd name="T54" fmla="*/ 1 w 9"/>
                    <a:gd name="T55" fmla="*/ 10 h 12"/>
                    <a:gd name="T56" fmla="*/ 2 w 9"/>
                    <a:gd name="T57" fmla="*/ 10 h 12"/>
                    <a:gd name="T58" fmla="*/ 2 w 9"/>
                    <a:gd name="T59" fmla="*/ 11 h 12"/>
                    <a:gd name="T60" fmla="*/ 3 w 9"/>
                    <a:gd name="T61" fmla="*/ 12 h 12"/>
                    <a:gd name="T62" fmla="*/ 4 w 9"/>
                    <a:gd name="T63" fmla="*/ 12 h 12"/>
                    <a:gd name="T64" fmla="*/ 5 w 9"/>
                    <a:gd name="T65" fmla="*/ 12 h 1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"/>
                    <a:gd name="T100" fmla="*/ 0 h 12"/>
                    <a:gd name="T101" fmla="*/ 9 w 9"/>
                    <a:gd name="T102" fmla="*/ 12 h 1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" h="12">
                      <a:moveTo>
                        <a:pt x="5" y="12"/>
                      </a:move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9" y="9"/>
                      </a:lnTo>
                      <a:lnTo>
                        <a:pt x="9" y="8"/>
                      </a:lnTo>
                      <a:lnTo>
                        <a:pt x="9" y="7"/>
                      </a:lnTo>
                      <a:lnTo>
                        <a:pt x="9" y="6"/>
                      </a:lnTo>
                      <a:lnTo>
                        <a:pt x="9" y="5"/>
                      </a:lnTo>
                      <a:lnTo>
                        <a:pt x="9" y="4"/>
                      </a:lnTo>
                      <a:lnTo>
                        <a:pt x="8" y="3"/>
                      </a:lnTo>
                      <a:lnTo>
                        <a:pt x="8" y="2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" y="9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11"/>
                      </a:lnTo>
                      <a:lnTo>
                        <a:pt x="3" y="12"/>
                      </a:lnTo>
                      <a:lnTo>
                        <a:pt x="4" y="12"/>
                      </a:lnTo>
                      <a:lnTo>
                        <a:pt x="5" y="12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47" name="Freeform 2184">
                  <a:extLst>
                    <a:ext uri="{FF2B5EF4-FFF2-40B4-BE49-F238E27FC236}">
                      <a16:creationId xmlns:a16="http://schemas.microsoft.com/office/drawing/2014/main" id="{A38C2996-32CF-4984-91F1-346DDF747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" y="109"/>
                  <a:ext cx="9" cy="12"/>
                </a:xfrm>
                <a:custGeom>
                  <a:avLst/>
                  <a:gdLst>
                    <a:gd name="T0" fmla="*/ 5 w 9"/>
                    <a:gd name="T1" fmla="*/ 12 h 12"/>
                    <a:gd name="T2" fmla="*/ 5 w 9"/>
                    <a:gd name="T3" fmla="*/ 12 h 12"/>
                    <a:gd name="T4" fmla="*/ 6 w 9"/>
                    <a:gd name="T5" fmla="*/ 12 h 12"/>
                    <a:gd name="T6" fmla="*/ 7 w 9"/>
                    <a:gd name="T7" fmla="*/ 11 h 12"/>
                    <a:gd name="T8" fmla="*/ 7 w 9"/>
                    <a:gd name="T9" fmla="*/ 11 h 12"/>
                    <a:gd name="T10" fmla="*/ 8 w 9"/>
                    <a:gd name="T11" fmla="*/ 10 h 12"/>
                    <a:gd name="T12" fmla="*/ 9 w 9"/>
                    <a:gd name="T13" fmla="*/ 9 h 12"/>
                    <a:gd name="T14" fmla="*/ 9 w 9"/>
                    <a:gd name="T15" fmla="*/ 8 h 12"/>
                    <a:gd name="T16" fmla="*/ 9 w 9"/>
                    <a:gd name="T17" fmla="*/ 7 h 12"/>
                    <a:gd name="T18" fmla="*/ 9 w 9"/>
                    <a:gd name="T19" fmla="*/ 6 h 12"/>
                    <a:gd name="T20" fmla="*/ 9 w 9"/>
                    <a:gd name="T21" fmla="*/ 6 h 12"/>
                    <a:gd name="T22" fmla="*/ 9 w 9"/>
                    <a:gd name="T23" fmla="*/ 5 h 12"/>
                    <a:gd name="T24" fmla="*/ 9 w 9"/>
                    <a:gd name="T25" fmla="*/ 4 h 12"/>
                    <a:gd name="T26" fmla="*/ 8 w 9"/>
                    <a:gd name="T27" fmla="*/ 3 h 12"/>
                    <a:gd name="T28" fmla="*/ 8 w 9"/>
                    <a:gd name="T29" fmla="*/ 2 h 12"/>
                    <a:gd name="T30" fmla="*/ 7 w 9"/>
                    <a:gd name="T31" fmla="*/ 1 h 12"/>
                    <a:gd name="T32" fmla="*/ 6 w 9"/>
                    <a:gd name="T33" fmla="*/ 1 h 12"/>
                    <a:gd name="T34" fmla="*/ 5 w 9"/>
                    <a:gd name="T35" fmla="*/ 0 h 12"/>
                    <a:gd name="T36" fmla="*/ 4 w 9"/>
                    <a:gd name="T37" fmla="*/ 0 h 12"/>
                    <a:gd name="T38" fmla="*/ 4 w 9"/>
                    <a:gd name="T39" fmla="*/ 0 h 12"/>
                    <a:gd name="T40" fmla="*/ 3 w 9"/>
                    <a:gd name="T41" fmla="*/ 1 h 12"/>
                    <a:gd name="T42" fmla="*/ 2 w 9"/>
                    <a:gd name="T43" fmla="*/ 1 h 12"/>
                    <a:gd name="T44" fmla="*/ 2 w 9"/>
                    <a:gd name="T45" fmla="*/ 2 h 12"/>
                    <a:gd name="T46" fmla="*/ 1 w 9"/>
                    <a:gd name="T47" fmla="*/ 2 h 12"/>
                    <a:gd name="T48" fmla="*/ 1 w 9"/>
                    <a:gd name="T49" fmla="*/ 3 h 12"/>
                    <a:gd name="T50" fmla="*/ 0 w 9"/>
                    <a:gd name="T51" fmla="*/ 4 h 12"/>
                    <a:gd name="T52" fmla="*/ 0 w 9"/>
                    <a:gd name="T53" fmla="*/ 5 h 12"/>
                    <a:gd name="T54" fmla="*/ 0 w 9"/>
                    <a:gd name="T55" fmla="*/ 6 h 12"/>
                    <a:gd name="T56" fmla="*/ 0 w 9"/>
                    <a:gd name="T57" fmla="*/ 6 h 12"/>
                    <a:gd name="T58" fmla="*/ 0 w 9"/>
                    <a:gd name="T59" fmla="*/ 8 h 12"/>
                    <a:gd name="T60" fmla="*/ 1 w 9"/>
                    <a:gd name="T61" fmla="*/ 9 h 12"/>
                    <a:gd name="T62" fmla="*/ 1 w 9"/>
                    <a:gd name="T63" fmla="*/ 10 h 12"/>
                    <a:gd name="T64" fmla="*/ 2 w 9"/>
                    <a:gd name="T65" fmla="*/ 10 h 12"/>
                    <a:gd name="T66" fmla="*/ 2 w 9"/>
                    <a:gd name="T67" fmla="*/ 11 h 12"/>
                    <a:gd name="T68" fmla="*/ 3 w 9"/>
                    <a:gd name="T69" fmla="*/ 12 h 12"/>
                    <a:gd name="T70" fmla="*/ 4 w 9"/>
                    <a:gd name="T71" fmla="*/ 12 h 12"/>
                    <a:gd name="T72" fmla="*/ 5 w 9"/>
                    <a:gd name="T73" fmla="*/ 12 h 1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"/>
                    <a:gd name="T112" fmla="*/ 0 h 12"/>
                    <a:gd name="T113" fmla="*/ 9 w 9"/>
                    <a:gd name="T114" fmla="*/ 12 h 1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" h="12">
                      <a:moveTo>
                        <a:pt x="5" y="12"/>
                      </a:move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9" y="9"/>
                      </a:lnTo>
                      <a:lnTo>
                        <a:pt x="9" y="8"/>
                      </a:lnTo>
                      <a:lnTo>
                        <a:pt x="9" y="7"/>
                      </a:lnTo>
                      <a:lnTo>
                        <a:pt x="9" y="6"/>
                      </a:lnTo>
                      <a:lnTo>
                        <a:pt x="9" y="5"/>
                      </a:lnTo>
                      <a:lnTo>
                        <a:pt x="9" y="4"/>
                      </a:lnTo>
                      <a:lnTo>
                        <a:pt x="8" y="3"/>
                      </a:lnTo>
                      <a:lnTo>
                        <a:pt x="8" y="2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" y="9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11"/>
                      </a:lnTo>
                      <a:lnTo>
                        <a:pt x="3" y="12"/>
                      </a:lnTo>
                      <a:lnTo>
                        <a:pt x="4" y="12"/>
                      </a:lnTo>
                      <a:lnTo>
                        <a:pt x="5" y="12"/>
                      </a:lnTo>
                    </a:path>
                  </a:pathLst>
                </a:custGeom>
                <a:noFill/>
                <a:ln w="0">
                  <a:solidFill>
                    <a:srgbClr val="FFFF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48" name="Freeform 2185">
                  <a:extLst>
                    <a:ext uri="{FF2B5EF4-FFF2-40B4-BE49-F238E27FC236}">
                      <a16:creationId xmlns:a16="http://schemas.microsoft.com/office/drawing/2014/main" id="{B78035D2-6151-4DEC-B159-BFEE30CFFE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" y="108"/>
                  <a:ext cx="9" cy="13"/>
                </a:xfrm>
                <a:custGeom>
                  <a:avLst/>
                  <a:gdLst>
                    <a:gd name="T0" fmla="*/ 3 w 9"/>
                    <a:gd name="T1" fmla="*/ 13 h 13"/>
                    <a:gd name="T2" fmla="*/ 3 w 9"/>
                    <a:gd name="T3" fmla="*/ 13 h 13"/>
                    <a:gd name="T4" fmla="*/ 4 w 9"/>
                    <a:gd name="T5" fmla="*/ 13 h 13"/>
                    <a:gd name="T6" fmla="*/ 5 w 9"/>
                    <a:gd name="T7" fmla="*/ 12 h 13"/>
                    <a:gd name="T8" fmla="*/ 6 w 9"/>
                    <a:gd name="T9" fmla="*/ 12 h 13"/>
                    <a:gd name="T10" fmla="*/ 7 w 9"/>
                    <a:gd name="T11" fmla="*/ 11 h 13"/>
                    <a:gd name="T12" fmla="*/ 8 w 9"/>
                    <a:gd name="T13" fmla="*/ 10 h 13"/>
                    <a:gd name="T14" fmla="*/ 9 w 9"/>
                    <a:gd name="T15" fmla="*/ 9 h 13"/>
                    <a:gd name="T16" fmla="*/ 9 w 9"/>
                    <a:gd name="T17" fmla="*/ 7 h 13"/>
                    <a:gd name="T18" fmla="*/ 9 w 9"/>
                    <a:gd name="T19" fmla="*/ 5 h 13"/>
                    <a:gd name="T20" fmla="*/ 9 w 9"/>
                    <a:gd name="T21" fmla="*/ 3 h 13"/>
                    <a:gd name="T22" fmla="*/ 8 w 9"/>
                    <a:gd name="T23" fmla="*/ 2 h 13"/>
                    <a:gd name="T24" fmla="*/ 7 w 9"/>
                    <a:gd name="T25" fmla="*/ 1 h 13"/>
                    <a:gd name="T26" fmla="*/ 6 w 9"/>
                    <a:gd name="T27" fmla="*/ 1 h 13"/>
                    <a:gd name="T28" fmla="*/ 5 w 9"/>
                    <a:gd name="T29" fmla="*/ 0 h 13"/>
                    <a:gd name="T30" fmla="*/ 5 w 9"/>
                    <a:gd name="T31" fmla="*/ 0 h 13"/>
                    <a:gd name="T32" fmla="*/ 4 w 9"/>
                    <a:gd name="T33" fmla="*/ 0 h 13"/>
                    <a:gd name="T34" fmla="*/ 0 w 9"/>
                    <a:gd name="T35" fmla="*/ 1 h 13"/>
                    <a:gd name="T36" fmla="*/ 1 w 9"/>
                    <a:gd name="T37" fmla="*/ 1 h 13"/>
                    <a:gd name="T38" fmla="*/ 1 w 9"/>
                    <a:gd name="T39" fmla="*/ 1 h 13"/>
                    <a:gd name="T40" fmla="*/ 2 w 9"/>
                    <a:gd name="T41" fmla="*/ 2 h 13"/>
                    <a:gd name="T42" fmla="*/ 3 w 9"/>
                    <a:gd name="T43" fmla="*/ 2 h 13"/>
                    <a:gd name="T44" fmla="*/ 4 w 9"/>
                    <a:gd name="T45" fmla="*/ 2 h 13"/>
                    <a:gd name="T46" fmla="*/ 5 w 9"/>
                    <a:gd name="T47" fmla="*/ 3 h 13"/>
                    <a:gd name="T48" fmla="*/ 6 w 9"/>
                    <a:gd name="T49" fmla="*/ 5 h 13"/>
                    <a:gd name="T50" fmla="*/ 6 w 9"/>
                    <a:gd name="T51" fmla="*/ 7 h 13"/>
                    <a:gd name="T52" fmla="*/ 6 w 9"/>
                    <a:gd name="T53" fmla="*/ 10 h 13"/>
                    <a:gd name="T54" fmla="*/ 4 w 9"/>
                    <a:gd name="T55" fmla="*/ 12 h 13"/>
                    <a:gd name="T56" fmla="*/ 3 w 9"/>
                    <a:gd name="T57" fmla="*/ 13 h 13"/>
                    <a:gd name="T58" fmla="*/ 3 w 9"/>
                    <a:gd name="T59" fmla="*/ 13 h 13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9"/>
                    <a:gd name="T91" fmla="*/ 0 h 13"/>
                    <a:gd name="T92" fmla="*/ 9 w 9"/>
                    <a:gd name="T93" fmla="*/ 13 h 13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9" h="13">
                      <a:moveTo>
                        <a:pt x="3" y="13"/>
                      </a:move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9" y="9"/>
                      </a:lnTo>
                      <a:lnTo>
                        <a:pt x="9" y="7"/>
                      </a:lnTo>
                      <a:lnTo>
                        <a:pt x="9" y="5"/>
                      </a:lnTo>
                      <a:lnTo>
                        <a:pt x="9" y="3"/>
                      </a:lnTo>
                      <a:lnTo>
                        <a:pt x="8" y="2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5" y="3"/>
                      </a:lnTo>
                      <a:lnTo>
                        <a:pt x="6" y="5"/>
                      </a:lnTo>
                      <a:lnTo>
                        <a:pt x="6" y="7"/>
                      </a:lnTo>
                      <a:lnTo>
                        <a:pt x="6" y="10"/>
                      </a:lnTo>
                      <a:lnTo>
                        <a:pt x="4" y="12"/>
                      </a:lnTo>
                      <a:lnTo>
                        <a:pt x="3" y="1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49" name="Freeform 2186">
                  <a:extLst>
                    <a:ext uri="{FF2B5EF4-FFF2-40B4-BE49-F238E27FC236}">
                      <a16:creationId xmlns:a16="http://schemas.microsoft.com/office/drawing/2014/main" id="{0AF916EF-AF01-4DE6-8309-A3C4D52641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" y="127"/>
                  <a:ext cx="7" cy="9"/>
                </a:xfrm>
                <a:custGeom>
                  <a:avLst/>
                  <a:gdLst>
                    <a:gd name="T0" fmla="*/ 3 w 7"/>
                    <a:gd name="T1" fmla="*/ 0 h 9"/>
                    <a:gd name="T2" fmla="*/ 2 w 7"/>
                    <a:gd name="T3" fmla="*/ 1 h 9"/>
                    <a:gd name="T4" fmla="*/ 1 w 7"/>
                    <a:gd name="T5" fmla="*/ 1 h 9"/>
                    <a:gd name="T6" fmla="*/ 0 w 7"/>
                    <a:gd name="T7" fmla="*/ 3 h 9"/>
                    <a:gd name="T8" fmla="*/ 0 w 7"/>
                    <a:gd name="T9" fmla="*/ 4 h 9"/>
                    <a:gd name="T10" fmla="*/ 0 w 7"/>
                    <a:gd name="T11" fmla="*/ 6 h 9"/>
                    <a:gd name="T12" fmla="*/ 1 w 7"/>
                    <a:gd name="T13" fmla="*/ 7 h 9"/>
                    <a:gd name="T14" fmla="*/ 2 w 7"/>
                    <a:gd name="T15" fmla="*/ 8 h 9"/>
                    <a:gd name="T16" fmla="*/ 4 w 7"/>
                    <a:gd name="T17" fmla="*/ 9 h 9"/>
                    <a:gd name="T18" fmla="*/ 5 w 7"/>
                    <a:gd name="T19" fmla="*/ 8 h 9"/>
                    <a:gd name="T20" fmla="*/ 6 w 7"/>
                    <a:gd name="T21" fmla="*/ 7 h 9"/>
                    <a:gd name="T22" fmla="*/ 7 w 7"/>
                    <a:gd name="T23" fmla="*/ 6 h 9"/>
                    <a:gd name="T24" fmla="*/ 7 w 7"/>
                    <a:gd name="T25" fmla="*/ 4 h 9"/>
                    <a:gd name="T26" fmla="*/ 7 w 7"/>
                    <a:gd name="T27" fmla="*/ 3 h 9"/>
                    <a:gd name="T28" fmla="*/ 6 w 7"/>
                    <a:gd name="T29" fmla="*/ 1 h 9"/>
                    <a:gd name="T30" fmla="*/ 5 w 7"/>
                    <a:gd name="T31" fmla="*/ 1 h 9"/>
                    <a:gd name="T32" fmla="*/ 3 w 7"/>
                    <a:gd name="T33" fmla="*/ 0 h 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"/>
                    <a:gd name="T52" fmla="*/ 0 h 9"/>
                    <a:gd name="T53" fmla="*/ 7 w 7"/>
                    <a:gd name="T54" fmla="*/ 9 h 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" h="9">
                      <a:moveTo>
                        <a:pt x="3" y="0"/>
                      </a:move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1" y="7"/>
                      </a:lnTo>
                      <a:lnTo>
                        <a:pt x="2" y="8"/>
                      </a:lnTo>
                      <a:lnTo>
                        <a:pt x="4" y="9"/>
                      </a:lnTo>
                      <a:lnTo>
                        <a:pt x="5" y="8"/>
                      </a:lnTo>
                      <a:lnTo>
                        <a:pt x="6" y="7"/>
                      </a:lnTo>
                      <a:lnTo>
                        <a:pt x="7" y="6"/>
                      </a:lnTo>
                      <a:lnTo>
                        <a:pt x="7" y="4"/>
                      </a:lnTo>
                      <a:lnTo>
                        <a:pt x="7" y="3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50" name="Freeform 2187">
                  <a:extLst>
                    <a:ext uri="{FF2B5EF4-FFF2-40B4-BE49-F238E27FC236}">
                      <a16:creationId xmlns:a16="http://schemas.microsoft.com/office/drawing/2014/main" id="{6B3D1F4B-9A53-4EA7-A061-6BCA3636A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" y="126"/>
                  <a:ext cx="7" cy="10"/>
                </a:xfrm>
                <a:custGeom>
                  <a:avLst/>
                  <a:gdLst>
                    <a:gd name="T0" fmla="*/ 3 w 7"/>
                    <a:gd name="T1" fmla="*/ 10 h 10"/>
                    <a:gd name="T2" fmla="*/ 3 w 7"/>
                    <a:gd name="T3" fmla="*/ 9 h 10"/>
                    <a:gd name="T4" fmla="*/ 4 w 7"/>
                    <a:gd name="T5" fmla="*/ 9 h 10"/>
                    <a:gd name="T6" fmla="*/ 5 w 7"/>
                    <a:gd name="T7" fmla="*/ 9 h 10"/>
                    <a:gd name="T8" fmla="*/ 6 w 7"/>
                    <a:gd name="T9" fmla="*/ 8 h 10"/>
                    <a:gd name="T10" fmla="*/ 6 w 7"/>
                    <a:gd name="T11" fmla="*/ 8 h 10"/>
                    <a:gd name="T12" fmla="*/ 7 w 7"/>
                    <a:gd name="T13" fmla="*/ 7 h 10"/>
                    <a:gd name="T14" fmla="*/ 7 w 7"/>
                    <a:gd name="T15" fmla="*/ 6 h 10"/>
                    <a:gd name="T16" fmla="*/ 7 w 7"/>
                    <a:gd name="T17" fmla="*/ 5 h 10"/>
                    <a:gd name="T18" fmla="*/ 7 w 7"/>
                    <a:gd name="T19" fmla="*/ 3 h 10"/>
                    <a:gd name="T20" fmla="*/ 7 w 7"/>
                    <a:gd name="T21" fmla="*/ 2 h 10"/>
                    <a:gd name="T22" fmla="*/ 6 w 7"/>
                    <a:gd name="T23" fmla="*/ 1 h 10"/>
                    <a:gd name="T24" fmla="*/ 5 w 7"/>
                    <a:gd name="T25" fmla="*/ 1 h 10"/>
                    <a:gd name="T26" fmla="*/ 4 w 7"/>
                    <a:gd name="T27" fmla="*/ 1 h 10"/>
                    <a:gd name="T28" fmla="*/ 3 w 7"/>
                    <a:gd name="T29" fmla="*/ 0 h 10"/>
                    <a:gd name="T30" fmla="*/ 3 w 7"/>
                    <a:gd name="T31" fmla="*/ 0 h 10"/>
                    <a:gd name="T32" fmla="*/ 3 w 7"/>
                    <a:gd name="T33" fmla="*/ 0 h 10"/>
                    <a:gd name="T34" fmla="*/ 0 w 7"/>
                    <a:gd name="T35" fmla="*/ 1 h 10"/>
                    <a:gd name="T36" fmla="*/ 0 w 7"/>
                    <a:gd name="T37" fmla="*/ 1 h 10"/>
                    <a:gd name="T38" fmla="*/ 0 w 7"/>
                    <a:gd name="T39" fmla="*/ 1 h 10"/>
                    <a:gd name="T40" fmla="*/ 1 w 7"/>
                    <a:gd name="T41" fmla="*/ 1 h 10"/>
                    <a:gd name="T42" fmla="*/ 2 w 7"/>
                    <a:gd name="T43" fmla="*/ 1 h 10"/>
                    <a:gd name="T44" fmla="*/ 3 w 7"/>
                    <a:gd name="T45" fmla="*/ 2 h 10"/>
                    <a:gd name="T46" fmla="*/ 4 w 7"/>
                    <a:gd name="T47" fmla="*/ 2 h 10"/>
                    <a:gd name="T48" fmla="*/ 5 w 7"/>
                    <a:gd name="T49" fmla="*/ 3 h 10"/>
                    <a:gd name="T50" fmla="*/ 5 w 7"/>
                    <a:gd name="T51" fmla="*/ 5 h 10"/>
                    <a:gd name="T52" fmla="*/ 4 w 7"/>
                    <a:gd name="T53" fmla="*/ 8 h 10"/>
                    <a:gd name="T54" fmla="*/ 4 w 7"/>
                    <a:gd name="T55" fmla="*/ 9 h 10"/>
                    <a:gd name="T56" fmla="*/ 3 w 7"/>
                    <a:gd name="T57" fmla="*/ 10 h 10"/>
                    <a:gd name="T58" fmla="*/ 3 w 7"/>
                    <a:gd name="T59" fmla="*/ 10 h 10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7"/>
                    <a:gd name="T91" fmla="*/ 0 h 10"/>
                    <a:gd name="T92" fmla="*/ 7 w 7"/>
                    <a:gd name="T93" fmla="*/ 10 h 10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7" h="10">
                      <a:moveTo>
                        <a:pt x="3" y="10"/>
                      </a:moveTo>
                      <a:lnTo>
                        <a:pt x="3" y="9"/>
                      </a:lnTo>
                      <a:lnTo>
                        <a:pt x="4" y="9"/>
                      </a:lnTo>
                      <a:lnTo>
                        <a:pt x="5" y="9"/>
                      </a:lnTo>
                      <a:lnTo>
                        <a:pt x="6" y="8"/>
                      </a:lnTo>
                      <a:lnTo>
                        <a:pt x="7" y="7"/>
                      </a:lnTo>
                      <a:lnTo>
                        <a:pt x="7" y="6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5" y="3"/>
                      </a:lnTo>
                      <a:lnTo>
                        <a:pt x="5" y="5"/>
                      </a:lnTo>
                      <a:lnTo>
                        <a:pt x="4" y="8"/>
                      </a:lnTo>
                      <a:lnTo>
                        <a:pt x="4" y="9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51" name="Freeform 2188">
                  <a:extLst>
                    <a:ext uri="{FF2B5EF4-FFF2-40B4-BE49-F238E27FC236}">
                      <a16:creationId xmlns:a16="http://schemas.microsoft.com/office/drawing/2014/main" id="{1768D612-1880-475D-8F12-F5B2592884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" y="139"/>
                  <a:ext cx="106" cy="12"/>
                </a:xfrm>
                <a:custGeom>
                  <a:avLst/>
                  <a:gdLst>
                    <a:gd name="T0" fmla="*/ 35 w 106"/>
                    <a:gd name="T1" fmla="*/ 6 h 12"/>
                    <a:gd name="T2" fmla="*/ 29 w 106"/>
                    <a:gd name="T3" fmla="*/ 5 h 12"/>
                    <a:gd name="T4" fmla="*/ 0 w 106"/>
                    <a:gd name="T5" fmla="*/ 1 h 12"/>
                    <a:gd name="T6" fmla="*/ 0 w 106"/>
                    <a:gd name="T7" fmla="*/ 0 h 12"/>
                    <a:gd name="T8" fmla="*/ 106 w 106"/>
                    <a:gd name="T9" fmla="*/ 11 h 12"/>
                    <a:gd name="T10" fmla="*/ 104 w 106"/>
                    <a:gd name="T11" fmla="*/ 12 h 12"/>
                    <a:gd name="T12" fmla="*/ 55 w 106"/>
                    <a:gd name="T13" fmla="*/ 9 h 12"/>
                    <a:gd name="T14" fmla="*/ 35 w 106"/>
                    <a:gd name="T15" fmla="*/ 6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06"/>
                    <a:gd name="T25" fmla="*/ 0 h 12"/>
                    <a:gd name="T26" fmla="*/ 106 w 106"/>
                    <a:gd name="T27" fmla="*/ 12 h 1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06" h="12">
                      <a:moveTo>
                        <a:pt x="35" y="6"/>
                      </a:moveTo>
                      <a:lnTo>
                        <a:pt x="29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06" y="11"/>
                      </a:lnTo>
                      <a:lnTo>
                        <a:pt x="104" y="12"/>
                      </a:lnTo>
                      <a:lnTo>
                        <a:pt x="55" y="9"/>
                      </a:lnTo>
                      <a:lnTo>
                        <a:pt x="35" y="6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52" name="Freeform 2189">
                  <a:extLst>
                    <a:ext uri="{FF2B5EF4-FFF2-40B4-BE49-F238E27FC236}">
                      <a16:creationId xmlns:a16="http://schemas.microsoft.com/office/drawing/2014/main" id="{E3AF7DAF-DE4A-41EB-9E8D-B2F50609B0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" y="138"/>
                  <a:ext cx="106" cy="12"/>
                </a:xfrm>
                <a:custGeom>
                  <a:avLst/>
                  <a:gdLst>
                    <a:gd name="T0" fmla="*/ 35 w 106"/>
                    <a:gd name="T1" fmla="*/ 6 h 12"/>
                    <a:gd name="T2" fmla="*/ 29 w 106"/>
                    <a:gd name="T3" fmla="*/ 5 h 12"/>
                    <a:gd name="T4" fmla="*/ 0 w 106"/>
                    <a:gd name="T5" fmla="*/ 1 h 12"/>
                    <a:gd name="T6" fmla="*/ 0 w 106"/>
                    <a:gd name="T7" fmla="*/ 0 h 12"/>
                    <a:gd name="T8" fmla="*/ 106 w 106"/>
                    <a:gd name="T9" fmla="*/ 11 h 12"/>
                    <a:gd name="T10" fmla="*/ 105 w 106"/>
                    <a:gd name="T11" fmla="*/ 12 h 12"/>
                    <a:gd name="T12" fmla="*/ 56 w 106"/>
                    <a:gd name="T13" fmla="*/ 9 h 12"/>
                    <a:gd name="T14" fmla="*/ 35 w 106"/>
                    <a:gd name="T15" fmla="*/ 6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06"/>
                    <a:gd name="T25" fmla="*/ 0 h 12"/>
                    <a:gd name="T26" fmla="*/ 106 w 106"/>
                    <a:gd name="T27" fmla="*/ 12 h 1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06" h="12">
                      <a:moveTo>
                        <a:pt x="35" y="6"/>
                      </a:moveTo>
                      <a:lnTo>
                        <a:pt x="29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06" y="11"/>
                      </a:lnTo>
                      <a:lnTo>
                        <a:pt x="105" y="12"/>
                      </a:lnTo>
                      <a:lnTo>
                        <a:pt x="56" y="9"/>
                      </a:lnTo>
                      <a:lnTo>
                        <a:pt x="35" y="6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53" name="Freeform 2190">
                  <a:extLst>
                    <a:ext uri="{FF2B5EF4-FFF2-40B4-BE49-F238E27FC236}">
                      <a16:creationId xmlns:a16="http://schemas.microsoft.com/office/drawing/2014/main" id="{DA4F4B08-8BB4-49AE-B151-FD8AB31E2A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" y="136"/>
                  <a:ext cx="9" cy="9"/>
                </a:xfrm>
                <a:custGeom>
                  <a:avLst/>
                  <a:gdLst>
                    <a:gd name="T0" fmla="*/ 5 w 9"/>
                    <a:gd name="T1" fmla="*/ 0 h 9"/>
                    <a:gd name="T2" fmla="*/ 4 w 9"/>
                    <a:gd name="T3" fmla="*/ 0 h 9"/>
                    <a:gd name="T4" fmla="*/ 3 w 9"/>
                    <a:gd name="T5" fmla="*/ 0 h 9"/>
                    <a:gd name="T6" fmla="*/ 2 w 9"/>
                    <a:gd name="T7" fmla="*/ 1 h 9"/>
                    <a:gd name="T8" fmla="*/ 1 w 9"/>
                    <a:gd name="T9" fmla="*/ 1 h 9"/>
                    <a:gd name="T10" fmla="*/ 1 w 9"/>
                    <a:gd name="T11" fmla="*/ 2 h 9"/>
                    <a:gd name="T12" fmla="*/ 1 w 9"/>
                    <a:gd name="T13" fmla="*/ 3 h 9"/>
                    <a:gd name="T14" fmla="*/ 0 w 9"/>
                    <a:gd name="T15" fmla="*/ 4 h 9"/>
                    <a:gd name="T16" fmla="*/ 0 w 9"/>
                    <a:gd name="T17" fmla="*/ 4 h 9"/>
                    <a:gd name="T18" fmla="*/ 1 w 9"/>
                    <a:gd name="T19" fmla="*/ 5 h 9"/>
                    <a:gd name="T20" fmla="*/ 1 w 9"/>
                    <a:gd name="T21" fmla="*/ 6 h 9"/>
                    <a:gd name="T22" fmla="*/ 1 w 9"/>
                    <a:gd name="T23" fmla="*/ 7 h 9"/>
                    <a:gd name="T24" fmla="*/ 2 w 9"/>
                    <a:gd name="T25" fmla="*/ 8 h 9"/>
                    <a:gd name="T26" fmla="*/ 2 w 9"/>
                    <a:gd name="T27" fmla="*/ 8 h 9"/>
                    <a:gd name="T28" fmla="*/ 3 w 9"/>
                    <a:gd name="T29" fmla="*/ 9 h 9"/>
                    <a:gd name="T30" fmla="*/ 4 w 9"/>
                    <a:gd name="T31" fmla="*/ 9 h 9"/>
                    <a:gd name="T32" fmla="*/ 5 w 9"/>
                    <a:gd name="T33" fmla="*/ 9 h 9"/>
                    <a:gd name="T34" fmla="*/ 6 w 9"/>
                    <a:gd name="T35" fmla="*/ 9 h 9"/>
                    <a:gd name="T36" fmla="*/ 7 w 9"/>
                    <a:gd name="T37" fmla="*/ 9 h 9"/>
                    <a:gd name="T38" fmla="*/ 8 w 9"/>
                    <a:gd name="T39" fmla="*/ 8 h 9"/>
                    <a:gd name="T40" fmla="*/ 8 w 9"/>
                    <a:gd name="T41" fmla="*/ 7 h 9"/>
                    <a:gd name="T42" fmla="*/ 9 w 9"/>
                    <a:gd name="T43" fmla="*/ 7 h 9"/>
                    <a:gd name="T44" fmla="*/ 9 w 9"/>
                    <a:gd name="T45" fmla="*/ 6 h 9"/>
                    <a:gd name="T46" fmla="*/ 9 w 9"/>
                    <a:gd name="T47" fmla="*/ 5 h 9"/>
                    <a:gd name="T48" fmla="*/ 9 w 9"/>
                    <a:gd name="T49" fmla="*/ 4 h 9"/>
                    <a:gd name="T50" fmla="*/ 9 w 9"/>
                    <a:gd name="T51" fmla="*/ 3 h 9"/>
                    <a:gd name="T52" fmla="*/ 9 w 9"/>
                    <a:gd name="T53" fmla="*/ 2 h 9"/>
                    <a:gd name="T54" fmla="*/ 8 w 9"/>
                    <a:gd name="T55" fmla="*/ 1 h 9"/>
                    <a:gd name="T56" fmla="*/ 8 w 9"/>
                    <a:gd name="T57" fmla="*/ 1 h 9"/>
                    <a:gd name="T58" fmla="*/ 7 w 9"/>
                    <a:gd name="T59" fmla="*/ 0 h 9"/>
                    <a:gd name="T60" fmla="*/ 7 w 9"/>
                    <a:gd name="T61" fmla="*/ 0 h 9"/>
                    <a:gd name="T62" fmla="*/ 6 w 9"/>
                    <a:gd name="T63" fmla="*/ 0 h 9"/>
                    <a:gd name="T64" fmla="*/ 5 w 9"/>
                    <a:gd name="T65" fmla="*/ 0 h 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"/>
                    <a:gd name="T100" fmla="*/ 0 h 9"/>
                    <a:gd name="T101" fmla="*/ 9 w 9"/>
                    <a:gd name="T102" fmla="*/ 9 h 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" h="9">
                      <a:moveTo>
                        <a:pt x="5" y="0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2" y="8"/>
                      </a:lnTo>
                      <a:lnTo>
                        <a:pt x="3" y="9"/>
                      </a:lnTo>
                      <a:lnTo>
                        <a:pt x="4" y="9"/>
                      </a:lnTo>
                      <a:lnTo>
                        <a:pt x="5" y="9"/>
                      </a:lnTo>
                      <a:lnTo>
                        <a:pt x="6" y="9"/>
                      </a:lnTo>
                      <a:lnTo>
                        <a:pt x="7" y="9"/>
                      </a:lnTo>
                      <a:lnTo>
                        <a:pt x="8" y="8"/>
                      </a:lnTo>
                      <a:lnTo>
                        <a:pt x="8" y="7"/>
                      </a:lnTo>
                      <a:lnTo>
                        <a:pt x="9" y="7"/>
                      </a:lnTo>
                      <a:lnTo>
                        <a:pt x="9" y="6"/>
                      </a:lnTo>
                      <a:lnTo>
                        <a:pt x="9" y="5"/>
                      </a:lnTo>
                      <a:lnTo>
                        <a:pt x="9" y="4"/>
                      </a:lnTo>
                      <a:lnTo>
                        <a:pt x="9" y="3"/>
                      </a:lnTo>
                      <a:lnTo>
                        <a:pt x="9" y="2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54" name="Freeform 2191">
                  <a:extLst>
                    <a:ext uri="{FF2B5EF4-FFF2-40B4-BE49-F238E27FC236}">
                      <a16:creationId xmlns:a16="http://schemas.microsoft.com/office/drawing/2014/main" id="{2069271A-E61E-49DC-9BBA-AAFFCE92DA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9" y="135"/>
                  <a:ext cx="9" cy="10"/>
                </a:xfrm>
                <a:custGeom>
                  <a:avLst/>
                  <a:gdLst>
                    <a:gd name="T0" fmla="*/ 3 w 9"/>
                    <a:gd name="T1" fmla="*/ 10 h 10"/>
                    <a:gd name="T2" fmla="*/ 4 w 9"/>
                    <a:gd name="T3" fmla="*/ 10 h 10"/>
                    <a:gd name="T4" fmla="*/ 5 w 9"/>
                    <a:gd name="T5" fmla="*/ 10 h 10"/>
                    <a:gd name="T6" fmla="*/ 6 w 9"/>
                    <a:gd name="T7" fmla="*/ 9 h 10"/>
                    <a:gd name="T8" fmla="*/ 7 w 9"/>
                    <a:gd name="T9" fmla="*/ 9 h 10"/>
                    <a:gd name="T10" fmla="*/ 8 w 9"/>
                    <a:gd name="T11" fmla="*/ 8 h 10"/>
                    <a:gd name="T12" fmla="*/ 9 w 9"/>
                    <a:gd name="T13" fmla="*/ 7 h 10"/>
                    <a:gd name="T14" fmla="*/ 9 w 9"/>
                    <a:gd name="T15" fmla="*/ 6 h 10"/>
                    <a:gd name="T16" fmla="*/ 9 w 9"/>
                    <a:gd name="T17" fmla="*/ 5 h 10"/>
                    <a:gd name="T18" fmla="*/ 9 w 9"/>
                    <a:gd name="T19" fmla="*/ 4 h 10"/>
                    <a:gd name="T20" fmla="*/ 9 w 9"/>
                    <a:gd name="T21" fmla="*/ 3 h 10"/>
                    <a:gd name="T22" fmla="*/ 8 w 9"/>
                    <a:gd name="T23" fmla="*/ 2 h 10"/>
                    <a:gd name="T24" fmla="*/ 8 w 9"/>
                    <a:gd name="T25" fmla="*/ 1 h 10"/>
                    <a:gd name="T26" fmla="*/ 7 w 9"/>
                    <a:gd name="T27" fmla="*/ 1 h 10"/>
                    <a:gd name="T28" fmla="*/ 6 w 9"/>
                    <a:gd name="T29" fmla="*/ 0 h 10"/>
                    <a:gd name="T30" fmla="*/ 5 w 9"/>
                    <a:gd name="T31" fmla="*/ 0 h 10"/>
                    <a:gd name="T32" fmla="*/ 4 w 9"/>
                    <a:gd name="T33" fmla="*/ 0 h 10"/>
                    <a:gd name="T34" fmla="*/ 3 w 9"/>
                    <a:gd name="T35" fmla="*/ 0 h 10"/>
                    <a:gd name="T36" fmla="*/ 3 w 9"/>
                    <a:gd name="T37" fmla="*/ 0 h 10"/>
                    <a:gd name="T38" fmla="*/ 2 w 9"/>
                    <a:gd name="T39" fmla="*/ 0 h 10"/>
                    <a:gd name="T40" fmla="*/ 1 w 9"/>
                    <a:gd name="T41" fmla="*/ 0 h 10"/>
                    <a:gd name="T42" fmla="*/ 1 w 9"/>
                    <a:gd name="T43" fmla="*/ 1 h 10"/>
                    <a:gd name="T44" fmla="*/ 1 w 9"/>
                    <a:gd name="T45" fmla="*/ 1 h 10"/>
                    <a:gd name="T46" fmla="*/ 0 w 9"/>
                    <a:gd name="T47" fmla="*/ 1 h 10"/>
                    <a:gd name="T48" fmla="*/ 0 w 9"/>
                    <a:gd name="T49" fmla="*/ 1 h 10"/>
                    <a:gd name="T50" fmla="*/ 0 w 9"/>
                    <a:gd name="T51" fmla="*/ 1 h 10"/>
                    <a:gd name="T52" fmla="*/ 1 w 9"/>
                    <a:gd name="T53" fmla="*/ 1 h 10"/>
                    <a:gd name="T54" fmla="*/ 2 w 9"/>
                    <a:gd name="T55" fmla="*/ 1 h 10"/>
                    <a:gd name="T56" fmla="*/ 4 w 9"/>
                    <a:gd name="T57" fmla="*/ 1 h 10"/>
                    <a:gd name="T58" fmla="*/ 5 w 9"/>
                    <a:gd name="T59" fmla="*/ 1 h 10"/>
                    <a:gd name="T60" fmla="*/ 6 w 9"/>
                    <a:gd name="T61" fmla="*/ 2 h 10"/>
                    <a:gd name="T62" fmla="*/ 7 w 9"/>
                    <a:gd name="T63" fmla="*/ 3 h 10"/>
                    <a:gd name="T64" fmla="*/ 7 w 9"/>
                    <a:gd name="T65" fmla="*/ 5 h 10"/>
                    <a:gd name="T66" fmla="*/ 7 w 9"/>
                    <a:gd name="T67" fmla="*/ 7 h 10"/>
                    <a:gd name="T68" fmla="*/ 6 w 9"/>
                    <a:gd name="T69" fmla="*/ 8 h 10"/>
                    <a:gd name="T70" fmla="*/ 6 w 9"/>
                    <a:gd name="T71" fmla="*/ 9 h 10"/>
                    <a:gd name="T72" fmla="*/ 5 w 9"/>
                    <a:gd name="T73" fmla="*/ 10 h 10"/>
                    <a:gd name="T74" fmla="*/ 4 w 9"/>
                    <a:gd name="T75" fmla="*/ 10 h 10"/>
                    <a:gd name="T76" fmla="*/ 4 w 9"/>
                    <a:gd name="T77" fmla="*/ 10 h 10"/>
                    <a:gd name="T78" fmla="*/ 3 w 9"/>
                    <a:gd name="T79" fmla="*/ 10 h 10"/>
                    <a:gd name="T80" fmla="*/ 3 w 9"/>
                    <a:gd name="T81" fmla="*/ 10 h 10"/>
                    <a:gd name="T82" fmla="*/ 3 w 9"/>
                    <a:gd name="T83" fmla="*/ 10 h 1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9"/>
                    <a:gd name="T127" fmla="*/ 0 h 10"/>
                    <a:gd name="T128" fmla="*/ 9 w 9"/>
                    <a:gd name="T129" fmla="*/ 10 h 1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9" h="10">
                      <a:moveTo>
                        <a:pt x="3" y="10"/>
                      </a:move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6" y="9"/>
                      </a:lnTo>
                      <a:lnTo>
                        <a:pt x="7" y="9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9" y="6"/>
                      </a:lnTo>
                      <a:lnTo>
                        <a:pt x="9" y="5"/>
                      </a:lnTo>
                      <a:lnTo>
                        <a:pt x="9" y="4"/>
                      </a:lnTo>
                      <a:lnTo>
                        <a:pt x="9" y="3"/>
                      </a:lnTo>
                      <a:lnTo>
                        <a:pt x="8" y="2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2"/>
                      </a:lnTo>
                      <a:lnTo>
                        <a:pt x="7" y="3"/>
                      </a:lnTo>
                      <a:lnTo>
                        <a:pt x="7" y="5"/>
                      </a:lnTo>
                      <a:lnTo>
                        <a:pt x="7" y="7"/>
                      </a:lnTo>
                      <a:lnTo>
                        <a:pt x="6" y="8"/>
                      </a:lnTo>
                      <a:lnTo>
                        <a:pt x="6" y="9"/>
                      </a:lnTo>
                      <a:lnTo>
                        <a:pt x="5" y="10"/>
                      </a:lnTo>
                      <a:lnTo>
                        <a:pt x="4" y="1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55" name="Freeform 2192">
                  <a:extLst>
                    <a:ext uri="{FF2B5EF4-FFF2-40B4-BE49-F238E27FC236}">
                      <a16:creationId xmlns:a16="http://schemas.microsoft.com/office/drawing/2014/main" id="{08923C20-18A9-41CA-AF84-02A8FFE8A0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" y="115"/>
                  <a:ext cx="14" cy="13"/>
                </a:xfrm>
                <a:custGeom>
                  <a:avLst/>
                  <a:gdLst>
                    <a:gd name="T0" fmla="*/ 7 w 14"/>
                    <a:gd name="T1" fmla="*/ 0 h 13"/>
                    <a:gd name="T2" fmla="*/ 5 w 14"/>
                    <a:gd name="T3" fmla="*/ 0 h 13"/>
                    <a:gd name="T4" fmla="*/ 4 w 14"/>
                    <a:gd name="T5" fmla="*/ 1 h 13"/>
                    <a:gd name="T6" fmla="*/ 2 w 14"/>
                    <a:gd name="T7" fmla="*/ 2 h 13"/>
                    <a:gd name="T8" fmla="*/ 2 w 14"/>
                    <a:gd name="T9" fmla="*/ 3 h 13"/>
                    <a:gd name="T10" fmla="*/ 1 w 14"/>
                    <a:gd name="T11" fmla="*/ 4 h 13"/>
                    <a:gd name="T12" fmla="*/ 1 w 14"/>
                    <a:gd name="T13" fmla="*/ 5 h 13"/>
                    <a:gd name="T14" fmla="*/ 0 w 14"/>
                    <a:gd name="T15" fmla="*/ 6 h 13"/>
                    <a:gd name="T16" fmla="*/ 0 w 14"/>
                    <a:gd name="T17" fmla="*/ 7 h 13"/>
                    <a:gd name="T18" fmla="*/ 1 w 14"/>
                    <a:gd name="T19" fmla="*/ 8 h 13"/>
                    <a:gd name="T20" fmla="*/ 1 w 14"/>
                    <a:gd name="T21" fmla="*/ 9 h 13"/>
                    <a:gd name="T22" fmla="*/ 1 w 14"/>
                    <a:gd name="T23" fmla="*/ 10 h 13"/>
                    <a:gd name="T24" fmla="*/ 2 w 14"/>
                    <a:gd name="T25" fmla="*/ 11 h 13"/>
                    <a:gd name="T26" fmla="*/ 3 w 14"/>
                    <a:gd name="T27" fmla="*/ 12 h 13"/>
                    <a:gd name="T28" fmla="*/ 4 w 14"/>
                    <a:gd name="T29" fmla="*/ 13 h 13"/>
                    <a:gd name="T30" fmla="*/ 6 w 14"/>
                    <a:gd name="T31" fmla="*/ 13 h 13"/>
                    <a:gd name="T32" fmla="*/ 8 w 14"/>
                    <a:gd name="T33" fmla="*/ 13 h 13"/>
                    <a:gd name="T34" fmla="*/ 9 w 14"/>
                    <a:gd name="T35" fmla="*/ 13 h 13"/>
                    <a:gd name="T36" fmla="*/ 11 w 14"/>
                    <a:gd name="T37" fmla="*/ 13 h 13"/>
                    <a:gd name="T38" fmla="*/ 12 w 14"/>
                    <a:gd name="T39" fmla="*/ 12 h 13"/>
                    <a:gd name="T40" fmla="*/ 13 w 14"/>
                    <a:gd name="T41" fmla="*/ 11 h 13"/>
                    <a:gd name="T42" fmla="*/ 13 w 14"/>
                    <a:gd name="T43" fmla="*/ 10 h 13"/>
                    <a:gd name="T44" fmla="*/ 14 w 14"/>
                    <a:gd name="T45" fmla="*/ 8 h 13"/>
                    <a:gd name="T46" fmla="*/ 14 w 14"/>
                    <a:gd name="T47" fmla="*/ 7 h 13"/>
                    <a:gd name="T48" fmla="*/ 14 w 14"/>
                    <a:gd name="T49" fmla="*/ 6 h 13"/>
                    <a:gd name="T50" fmla="*/ 14 w 14"/>
                    <a:gd name="T51" fmla="*/ 6 h 13"/>
                    <a:gd name="T52" fmla="*/ 14 w 14"/>
                    <a:gd name="T53" fmla="*/ 4 h 13"/>
                    <a:gd name="T54" fmla="*/ 13 w 14"/>
                    <a:gd name="T55" fmla="*/ 3 h 13"/>
                    <a:gd name="T56" fmla="*/ 13 w 14"/>
                    <a:gd name="T57" fmla="*/ 2 h 13"/>
                    <a:gd name="T58" fmla="*/ 12 w 14"/>
                    <a:gd name="T59" fmla="*/ 1 h 13"/>
                    <a:gd name="T60" fmla="*/ 11 w 14"/>
                    <a:gd name="T61" fmla="*/ 1 h 13"/>
                    <a:gd name="T62" fmla="*/ 9 w 14"/>
                    <a:gd name="T63" fmla="*/ 0 h 13"/>
                    <a:gd name="T64" fmla="*/ 7 w 14"/>
                    <a:gd name="T65" fmla="*/ 0 h 1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"/>
                    <a:gd name="T100" fmla="*/ 0 h 13"/>
                    <a:gd name="T101" fmla="*/ 14 w 14"/>
                    <a:gd name="T102" fmla="*/ 13 h 1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" h="13">
                      <a:moveTo>
                        <a:pt x="7" y="0"/>
                      </a:move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3" y="12"/>
                      </a:lnTo>
                      <a:lnTo>
                        <a:pt x="4" y="13"/>
                      </a:lnTo>
                      <a:lnTo>
                        <a:pt x="6" y="13"/>
                      </a:lnTo>
                      <a:lnTo>
                        <a:pt x="8" y="13"/>
                      </a:lnTo>
                      <a:lnTo>
                        <a:pt x="9" y="13"/>
                      </a:lnTo>
                      <a:lnTo>
                        <a:pt x="11" y="13"/>
                      </a:lnTo>
                      <a:lnTo>
                        <a:pt x="12" y="12"/>
                      </a:lnTo>
                      <a:lnTo>
                        <a:pt x="13" y="11"/>
                      </a:lnTo>
                      <a:lnTo>
                        <a:pt x="13" y="10"/>
                      </a:lnTo>
                      <a:lnTo>
                        <a:pt x="14" y="8"/>
                      </a:lnTo>
                      <a:lnTo>
                        <a:pt x="14" y="7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3" y="3"/>
                      </a:lnTo>
                      <a:lnTo>
                        <a:pt x="13" y="2"/>
                      </a:lnTo>
                      <a:lnTo>
                        <a:pt x="12" y="1"/>
                      </a:lnTo>
                      <a:lnTo>
                        <a:pt x="11" y="1"/>
                      </a:lnTo>
                      <a:lnTo>
                        <a:pt x="9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56" name="Freeform 2193">
                  <a:extLst>
                    <a:ext uri="{FF2B5EF4-FFF2-40B4-BE49-F238E27FC236}">
                      <a16:creationId xmlns:a16="http://schemas.microsoft.com/office/drawing/2014/main" id="{29DC4B11-0505-4D5C-9917-EA7E3A5B7D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" y="115"/>
                  <a:ext cx="14" cy="13"/>
                </a:xfrm>
                <a:custGeom>
                  <a:avLst/>
                  <a:gdLst>
                    <a:gd name="T0" fmla="*/ 7 w 14"/>
                    <a:gd name="T1" fmla="*/ 0 h 13"/>
                    <a:gd name="T2" fmla="*/ 7 w 14"/>
                    <a:gd name="T3" fmla="*/ 0 h 13"/>
                    <a:gd name="T4" fmla="*/ 5 w 14"/>
                    <a:gd name="T5" fmla="*/ 0 h 13"/>
                    <a:gd name="T6" fmla="*/ 4 w 14"/>
                    <a:gd name="T7" fmla="*/ 1 h 13"/>
                    <a:gd name="T8" fmla="*/ 2 w 14"/>
                    <a:gd name="T9" fmla="*/ 2 h 13"/>
                    <a:gd name="T10" fmla="*/ 2 w 14"/>
                    <a:gd name="T11" fmla="*/ 3 h 13"/>
                    <a:gd name="T12" fmla="*/ 1 w 14"/>
                    <a:gd name="T13" fmla="*/ 4 h 13"/>
                    <a:gd name="T14" fmla="*/ 1 w 14"/>
                    <a:gd name="T15" fmla="*/ 5 h 13"/>
                    <a:gd name="T16" fmla="*/ 0 w 14"/>
                    <a:gd name="T17" fmla="*/ 6 h 13"/>
                    <a:gd name="T18" fmla="*/ 0 w 14"/>
                    <a:gd name="T19" fmla="*/ 7 h 13"/>
                    <a:gd name="T20" fmla="*/ 0 w 14"/>
                    <a:gd name="T21" fmla="*/ 7 h 13"/>
                    <a:gd name="T22" fmla="*/ 1 w 14"/>
                    <a:gd name="T23" fmla="*/ 8 h 13"/>
                    <a:gd name="T24" fmla="*/ 1 w 14"/>
                    <a:gd name="T25" fmla="*/ 9 h 13"/>
                    <a:gd name="T26" fmla="*/ 1 w 14"/>
                    <a:gd name="T27" fmla="*/ 10 h 13"/>
                    <a:gd name="T28" fmla="*/ 2 w 14"/>
                    <a:gd name="T29" fmla="*/ 11 h 13"/>
                    <a:gd name="T30" fmla="*/ 3 w 14"/>
                    <a:gd name="T31" fmla="*/ 12 h 13"/>
                    <a:gd name="T32" fmla="*/ 4 w 14"/>
                    <a:gd name="T33" fmla="*/ 13 h 13"/>
                    <a:gd name="T34" fmla="*/ 6 w 14"/>
                    <a:gd name="T35" fmla="*/ 13 h 13"/>
                    <a:gd name="T36" fmla="*/ 8 w 14"/>
                    <a:gd name="T37" fmla="*/ 13 h 13"/>
                    <a:gd name="T38" fmla="*/ 8 w 14"/>
                    <a:gd name="T39" fmla="*/ 13 h 13"/>
                    <a:gd name="T40" fmla="*/ 9 w 14"/>
                    <a:gd name="T41" fmla="*/ 13 h 13"/>
                    <a:gd name="T42" fmla="*/ 11 w 14"/>
                    <a:gd name="T43" fmla="*/ 13 h 13"/>
                    <a:gd name="T44" fmla="*/ 12 w 14"/>
                    <a:gd name="T45" fmla="*/ 12 h 13"/>
                    <a:gd name="T46" fmla="*/ 13 w 14"/>
                    <a:gd name="T47" fmla="*/ 11 h 13"/>
                    <a:gd name="T48" fmla="*/ 13 w 14"/>
                    <a:gd name="T49" fmla="*/ 10 h 13"/>
                    <a:gd name="T50" fmla="*/ 14 w 14"/>
                    <a:gd name="T51" fmla="*/ 8 h 13"/>
                    <a:gd name="T52" fmla="*/ 14 w 14"/>
                    <a:gd name="T53" fmla="*/ 7 h 13"/>
                    <a:gd name="T54" fmla="*/ 14 w 14"/>
                    <a:gd name="T55" fmla="*/ 6 h 13"/>
                    <a:gd name="T56" fmla="*/ 14 w 14"/>
                    <a:gd name="T57" fmla="*/ 6 h 13"/>
                    <a:gd name="T58" fmla="*/ 14 w 14"/>
                    <a:gd name="T59" fmla="*/ 6 h 13"/>
                    <a:gd name="T60" fmla="*/ 14 w 14"/>
                    <a:gd name="T61" fmla="*/ 4 h 13"/>
                    <a:gd name="T62" fmla="*/ 13 w 14"/>
                    <a:gd name="T63" fmla="*/ 3 h 13"/>
                    <a:gd name="T64" fmla="*/ 13 w 14"/>
                    <a:gd name="T65" fmla="*/ 2 h 13"/>
                    <a:gd name="T66" fmla="*/ 12 w 14"/>
                    <a:gd name="T67" fmla="*/ 1 h 13"/>
                    <a:gd name="T68" fmla="*/ 11 w 14"/>
                    <a:gd name="T69" fmla="*/ 1 h 13"/>
                    <a:gd name="T70" fmla="*/ 9 w 14"/>
                    <a:gd name="T71" fmla="*/ 0 h 13"/>
                    <a:gd name="T72" fmla="*/ 7 w 14"/>
                    <a:gd name="T73" fmla="*/ 0 h 1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4"/>
                    <a:gd name="T112" fmla="*/ 0 h 13"/>
                    <a:gd name="T113" fmla="*/ 14 w 14"/>
                    <a:gd name="T114" fmla="*/ 13 h 1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4" h="13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3" y="12"/>
                      </a:lnTo>
                      <a:lnTo>
                        <a:pt x="4" y="13"/>
                      </a:lnTo>
                      <a:lnTo>
                        <a:pt x="6" y="13"/>
                      </a:lnTo>
                      <a:lnTo>
                        <a:pt x="8" y="13"/>
                      </a:lnTo>
                      <a:lnTo>
                        <a:pt x="9" y="13"/>
                      </a:lnTo>
                      <a:lnTo>
                        <a:pt x="11" y="13"/>
                      </a:lnTo>
                      <a:lnTo>
                        <a:pt x="12" y="12"/>
                      </a:lnTo>
                      <a:lnTo>
                        <a:pt x="13" y="11"/>
                      </a:lnTo>
                      <a:lnTo>
                        <a:pt x="13" y="10"/>
                      </a:lnTo>
                      <a:lnTo>
                        <a:pt x="14" y="8"/>
                      </a:lnTo>
                      <a:lnTo>
                        <a:pt x="14" y="7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3" y="3"/>
                      </a:lnTo>
                      <a:lnTo>
                        <a:pt x="13" y="2"/>
                      </a:lnTo>
                      <a:lnTo>
                        <a:pt x="12" y="1"/>
                      </a:lnTo>
                      <a:lnTo>
                        <a:pt x="11" y="1"/>
                      </a:lnTo>
                      <a:lnTo>
                        <a:pt x="9" y="0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0">
                  <a:solidFill>
                    <a:srgbClr val="FFFF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57" name="Freeform 2194">
                  <a:extLst>
                    <a:ext uri="{FF2B5EF4-FFF2-40B4-BE49-F238E27FC236}">
                      <a16:creationId xmlns:a16="http://schemas.microsoft.com/office/drawing/2014/main" id="{71E07B11-DCAA-4657-8993-1BAC0A1F82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" y="115"/>
                  <a:ext cx="8" cy="13"/>
                </a:xfrm>
                <a:custGeom>
                  <a:avLst/>
                  <a:gdLst>
                    <a:gd name="T0" fmla="*/ 0 w 8"/>
                    <a:gd name="T1" fmla="*/ 0 h 13"/>
                    <a:gd name="T2" fmla="*/ 1 w 8"/>
                    <a:gd name="T3" fmla="*/ 0 h 13"/>
                    <a:gd name="T4" fmla="*/ 2 w 8"/>
                    <a:gd name="T5" fmla="*/ 0 h 13"/>
                    <a:gd name="T6" fmla="*/ 3 w 8"/>
                    <a:gd name="T7" fmla="*/ 0 h 13"/>
                    <a:gd name="T8" fmla="*/ 4 w 8"/>
                    <a:gd name="T9" fmla="*/ 0 h 13"/>
                    <a:gd name="T10" fmla="*/ 5 w 8"/>
                    <a:gd name="T11" fmla="*/ 1 h 13"/>
                    <a:gd name="T12" fmla="*/ 7 w 8"/>
                    <a:gd name="T13" fmla="*/ 2 h 13"/>
                    <a:gd name="T14" fmla="*/ 8 w 8"/>
                    <a:gd name="T15" fmla="*/ 4 h 13"/>
                    <a:gd name="T16" fmla="*/ 8 w 8"/>
                    <a:gd name="T17" fmla="*/ 7 h 13"/>
                    <a:gd name="T18" fmla="*/ 8 w 8"/>
                    <a:gd name="T19" fmla="*/ 9 h 13"/>
                    <a:gd name="T20" fmla="*/ 7 w 8"/>
                    <a:gd name="T21" fmla="*/ 11 h 13"/>
                    <a:gd name="T22" fmla="*/ 6 w 8"/>
                    <a:gd name="T23" fmla="*/ 12 h 13"/>
                    <a:gd name="T24" fmla="*/ 4 w 8"/>
                    <a:gd name="T25" fmla="*/ 13 h 13"/>
                    <a:gd name="T26" fmla="*/ 3 w 8"/>
                    <a:gd name="T27" fmla="*/ 13 h 13"/>
                    <a:gd name="T28" fmla="*/ 2 w 8"/>
                    <a:gd name="T29" fmla="*/ 13 h 13"/>
                    <a:gd name="T30" fmla="*/ 1 w 8"/>
                    <a:gd name="T31" fmla="*/ 13 h 13"/>
                    <a:gd name="T32" fmla="*/ 1 w 8"/>
                    <a:gd name="T33" fmla="*/ 13 h 13"/>
                    <a:gd name="T34" fmla="*/ 1 w 8"/>
                    <a:gd name="T35" fmla="*/ 13 h 13"/>
                    <a:gd name="T36" fmla="*/ 2 w 8"/>
                    <a:gd name="T37" fmla="*/ 13 h 13"/>
                    <a:gd name="T38" fmla="*/ 3 w 8"/>
                    <a:gd name="T39" fmla="*/ 13 h 13"/>
                    <a:gd name="T40" fmla="*/ 4 w 8"/>
                    <a:gd name="T41" fmla="*/ 12 h 13"/>
                    <a:gd name="T42" fmla="*/ 5 w 8"/>
                    <a:gd name="T43" fmla="*/ 12 h 13"/>
                    <a:gd name="T44" fmla="*/ 6 w 8"/>
                    <a:gd name="T45" fmla="*/ 10 h 13"/>
                    <a:gd name="T46" fmla="*/ 6 w 8"/>
                    <a:gd name="T47" fmla="*/ 9 h 13"/>
                    <a:gd name="T48" fmla="*/ 7 w 8"/>
                    <a:gd name="T49" fmla="*/ 7 h 13"/>
                    <a:gd name="T50" fmla="*/ 6 w 8"/>
                    <a:gd name="T51" fmla="*/ 4 h 13"/>
                    <a:gd name="T52" fmla="*/ 6 w 8"/>
                    <a:gd name="T53" fmla="*/ 3 h 13"/>
                    <a:gd name="T54" fmla="*/ 5 w 8"/>
                    <a:gd name="T55" fmla="*/ 1 h 13"/>
                    <a:gd name="T56" fmla="*/ 3 w 8"/>
                    <a:gd name="T57" fmla="*/ 0 h 13"/>
                    <a:gd name="T58" fmla="*/ 2 w 8"/>
                    <a:gd name="T59" fmla="*/ 0 h 13"/>
                    <a:gd name="T60" fmla="*/ 1 w 8"/>
                    <a:gd name="T61" fmla="*/ 0 h 13"/>
                    <a:gd name="T62" fmla="*/ 0 w 8"/>
                    <a:gd name="T63" fmla="*/ 0 h 13"/>
                    <a:gd name="T64" fmla="*/ 0 w 8"/>
                    <a:gd name="T65" fmla="*/ 0 h 13"/>
                    <a:gd name="T66" fmla="*/ 0 w 8"/>
                    <a:gd name="T67" fmla="*/ 0 h 1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8"/>
                    <a:gd name="T103" fmla="*/ 0 h 13"/>
                    <a:gd name="T104" fmla="*/ 8 w 8"/>
                    <a:gd name="T105" fmla="*/ 13 h 1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8" h="1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5" y="1"/>
                      </a:lnTo>
                      <a:lnTo>
                        <a:pt x="7" y="2"/>
                      </a:lnTo>
                      <a:lnTo>
                        <a:pt x="8" y="4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7" y="11"/>
                      </a:lnTo>
                      <a:lnTo>
                        <a:pt x="6" y="12"/>
                      </a:lnTo>
                      <a:lnTo>
                        <a:pt x="4" y="13"/>
                      </a:lnTo>
                      <a:lnTo>
                        <a:pt x="3" y="13"/>
                      </a:lnTo>
                      <a:lnTo>
                        <a:pt x="2" y="13"/>
                      </a:lnTo>
                      <a:lnTo>
                        <a:pt x="1" y="13"/>
                      </a:lnTo>
                      <a:lnTo>
                        <a:pt x="2" y="13"/>
                      </a:lnTo>
                      <a:lnTo>
                        <a:pt x="3" y="13"/>
                      </a:lnTo>
                      <a:lnTo>
                        <a:pt x="4" y="12"/>
                      </a:lnTo>
                      <a:lnTo>
                        <a:pt x="5" y="12"/>
                      </a:lnTo>
                      <a:lnTo>
                        <a:pt x="6" y="10"/>
                      </a:lnTo>
                      <a:lnTo>
                        <a:pt x="6" y="9"/>
                      </a:lnTo>
                      <a:lnTo>
                        <a:pt x="7" y="7"/>
                      </a:lnTo>
                      <a:lnTo>
                        <a:pt x="6" y="4"/>
                      </a:lnTo>
                      <a:lnTo>
                        <a:pt x="6" y="3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58" name="Freeform 2195">
                  <a:extLst>
                    <a:ext uri="{FF2B5EF4-FFF2-40B4-BE49-F238E27FC236}">
                      <a16:creationId xmlns:a16="http://schemas.microsoft.com/office/drawing/2014/main" id="{3485DE93-E312-4F60-B144-DEE57C9DD4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" y="101"/>
                  <a:ext cx="9" cy="2"/>
                </a:xfrm>
                <a:custGeom>
                  <a:avLst/>
                  <a:gdLst>
                    <a:gd name="T0" fmla="*/ 9 w 9"/>
                    <a:gd name="T1" fmla="*/ 2 h 2"/>
                    <a:gd name="T2" fmla="*/ 9 w 9"/>
                    <a:gd name="T3" fmla="*/ 1 h 2"/>
                    <a:gd name="T4" fmla="*/ 0 w 9"/>
                    <a:gd name="T5" fmla="*/ 0 h 2"/>
                    <a:gd name="T6" fmla="*/ 0 w 9"/>
                    <a:gd name="T7" fmla="*/ 2 h 2"/>
                    <a:gd name="T8" fmla="*/ 9 w 9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"/>
                    <a:gd name="T16" fmla="*/ 0 h 2"/>
                    <a:gd name="T17" fmla="*/ 9 w 9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" h="2">
                      <a:moveTo>
                        <a:pt x="9" y="2"/>
                      </a:moveTo>
                      <a:lnTo>
                        <a:pt x="9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9" y="2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59" name="Rectangle 2196">
                  <a:extLst>
                    <a:ext uri="{FF2B5EF4-FFF2-40B4-BE49-F238E27FC236}">
                      <a16:creationId xmlns:a16="http://schemas.microsoft.com/office/drawing/2014/main" id="{60B90321-5085-494E-98AA-64C13EAC36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" y="102"/>
                  <a:ext cx="1" cy="1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60" name="Freeform 2197">
                  <a:extLst>
                    <a:ext uri="{FF2B5EF4-FFF2-40B4-BE49-F238E27FC236}">
                      <a16:creationId xmlns:a16="http://schemas.microsoft.com/office/drawing/2014/main" id="{B3A93624-7FC6-47DA-8E92-9F0CBABD84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" y="103"/>
                  <a:ext cx="9" cy="3"/>
                </a:xfrm>
                <a:custGeom>
                  <a:avLst/>
                  <a:gdLst>
                    <a:gd name="T0" fmla="*/ 9 w 9"/>
                    <a:gd name="T1" fmla="*/ 3 h 3"/>
                    <a:gd name="T2" fmla="*/ 9 w 9"/>
                    <a:gd name="T3" fmla="*/ 1 h 3"/>
                    <a:gd name="T4" fmla="*/ 0 w 9"/>
                    <a:gd name="T5" fmla="*/ 0 h 3"/>
                    <a:gd name="T6" fmla="*/ 0 w 9"/>
                    <a:gd name="T7" fmla="*/ 2 h 3"/>
                    <a:gd name="T8" fmla="*/ 9 w 9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"/>
                    <a:gd name="T16" fmla="*/ 0 h 3"/>
                    <a:gd name="T17" fmla="*/ 9 w 9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" h="3">
                      <a:moveTo>
                        <a:pt x="9" y="3"/>
                      </a:moveTo>
                      <a:lnTo>
                        <a:pt x="9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9" y="3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61" name="Freeform 2198">
                  <a:extLst>
                    <a:ext uri="{FF2B5EF4-FFF2-40B4-BE49-F238E27FC236}">
                      <a16:creationId xmlns:a16="http://schemas.microsoft.com/office/drawing/2014/main" id="{DDC993FF-1651-4EA7-8DF7-88289F899A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" y="104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0 h 2"/>
                    <a:gd name="T4" fmla="*/ 2 w 2"/>
                    <a:gd name="T5" fmla="*/ 0 h 2"/>
                    <a:gd name="T6" fmla="*/ 2 w 2"/>
                    <a:gd name="T7" fmla="*/ 1 h 2"/>
                    <a:gd name="T8" fmla="*/ 0 w 2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62" name="Freeform 2199">
                  <a:extLst>
                    <a:ext uri="{FF2B5EF4-FFF2-40B4-BE49-F238E27FC236}">
                      <a16:creationId xmlns:a16="http://schemas.microsoft.com/office/drawing/2014/main" id="{077B9E79-660A-48A7-BC61-4E3A6F6819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" y="102"/>
                  <a:ext cx="27" cy="3"/>
                </a:xfrm>
                <a:custGeom>
                  <a:avLst/>
                  <a:gdLst>
                    <a:gd name="T0" fmla="*/ 27 w 27"/>
                    <a:gd name="T1" fmla="*/ 3 h 3"/>
                    <a:gd name="T2" fmla="*/ 27 w 27"/>
                    <a:gd name="T3" fmla="*/ 1 h 3"/>
                    <a:gd name="T4" fmla="*/ 0 w 27"/>
                    <a:gd name="T5" fmla="*/ 0 h 3"/>
                    <a:gd name="T6" fmla="*/ 0 w 27"/>
                    <a:gd name="T7" fmla="*/ 1 h 3"/>
                    <a:gd name="T8" fmla="*/ 27 w 27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"/>
                    <a:gd name="T16" fmla="*/ 0 h 3"/>
                    <a:gd name="T17" fmla="*/ 27 w 2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" h="3">
                      <a:moveTo>
                        <a:pt x="27" y="3"/>
                      </a:moveTo>
                      <a:lnTo>
                        <a:pt x="27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63" name="Rectangle 2200">
                  <a:extLst>
                    <a:ext uri="{FF2B5EF4-FFF2-40B4-BE49-F238E27FC236}">
                      <a16:creationId xmlns:a16="http://schemas.microsoft.com/office/drawing/2014/main" id="{5B9B73F5-43FD-4900-A5CC-6F9F677B16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" y="103"/>
                  <a:ext cx="2" cy="2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64" name="Freeform 2201">
                  <a:extLst>
                    <a:ext uri="{FF2B5EF4-FFF2-40B4-BE49-F238E27FC236}">
                      <a16:creationId xmlns:a16="http://schemas.microsoft.com/office/drawing/2014/main" id="{DB060B7E-18CC-481A-BFC6-C85213BB80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5" y="84"/>
                  <a:ext cx="20" cy="12"/>
                </a:xfrm>
                <a:custGeom>
                  <a:avLst/>
                  <a:gdLst>
                    <a:gd name="T0" fmla="*/ 8 w 20"/>
                    <a:gd name="T1" fmla="*/ 8 h 12"/>
                    <a:gd name="T2" fmla="*/ 7 w 20"/>
                    <a:gd name="T3" fmla="*/ 9 h 12"/>
                    <a:gd name="T4" fmla="*/ 5 w 20"/>
                    <a:gd name="T5" fmla="*/ 9 h 12"/>
                    <a:gd name="T6" fmla="*/ 3 w 20"/>
                    <a:gd name="T7" fmla="*/ 9 h 12"/>
                    <a:gd name="T8" fmla="*/ 3 w 20"/>
                    <a:gd name="T9" fmla="*/ 8 h 12"/>
                    <a:gd name="T10" fmla="*/ 0 w 20"/>
                    <a:gd name="T11" fmla="*/ 5 h 12"/>
                    <a:gd name="T12" fmla="*/ 0 w 20"/>
                    <a:gd name="T13" fmla="*/ 7 h 12"/>
                    <a:gd name="T14" fmla="*/ 0 w 20"/>
                    <a:gd name="T15" fmla="*/ 9 h 12"/>
                    <a:gd name="T16" fmla="*/ 1 w 20"/>
                    <a:gd name="T17" fmla="*/ 10 h 12"/>
                    <a:gd name="T18" fmla="*/ 1 w 20"/>
                    <a:gd name="T19" fmla="*/ 11 h 12"/>
                    <a:gd name="T20" fmla="*/ 3 w 20"/>
                    <a:gd name="T21" fmla="*/ 12 h 12"/>
                    <a:gd name="T22" fmla="*/ 4 w 20"/>
                    <a:gd name="T23" fmla="*/ 12 h 12"/>
                    <a:gd name="T24" fmla="*/ 7 w 20"/>
                    <a:gd name="T25" fmla="*/ 12 h 12"/>
                    <a:gd name="T26" fmla="*/ 7 w 20"/>
                    <a:gd name="T27" fmla="*/ 12 h 12"/>
                    <a:gd name="T28" fmla="*/ 9 w 20"/>
                    <a:gd name="T29" fmla="*/ 11 h 12"/>
                    <a:gd name="T30" fmla="*/ 11 w 20"/>
                    <a:gd name="T31" fmla="*/ 9 h 12"/>
                    <a:gd name="T32" fmla="*/ 11 w 20"/>
                    <a:gd name="T33" fmla="*/ 5 h 12"/>
                    <a:gd name="T34" fmla="*/ 11 w 20"/>
                    <a:gd name="T35" fmla="*/ 3 h 12"/>
                    <a:gd name="T36" fmla="*/ 11 w 20"/>
                    <a:gd name="T37" fmla="*/ 3 h 12"/>
                    <a:gd name="T38" fmla="*/ 13 w 20"/>
                    <a:gd name="T39" fmla="*/ 3 h 12"/>
                    <a:gd name="T40" fmla="*/ 15 w 20"/>
                    <a:gd name="T41" fmla="*/ 3 h 12"/>
                    <a:gd name="T42" fmla="*/ 16 w 20"/>
                    <a:gd name="T43" fmla="*/ 3 h 12"/>
                    <a:gd name="T44" fmla="*/ 18 w 20"/>
                    <a:gd name="T45" fmla="*/ 4 h 12"/>
                    <a:gd name="T46" fmla="*/ 16 w 20"/>
                    <a:gd name="T47" fmla="*/ 5 h 12"/>
                    <a:gd name="T48" fmla="*/ 15 w 20"/>
                    <a:gd name="T49" fmla="*/ 5 h 12"/>
                    <a:gd name="T50" fmla="*/ 13 w 20"/>
                    <a:gd name="T51" fmla="*/ 5 h 12"/>
                    <a:gd name="T52" fmla="*/ 12 w 20"/>
                    <a:gd name="T53" fmla="*/ 5 h 12"/>
                    <a:gd name="T54" fmla="*/ 12 w 20"/>
                    <a:gd name="T55" fmla="*/ 5 h 12"/>
                    <a:gd name="T56" fmla="*/ 20 w 20"/>
                    <a:gd name="T57" fmla="*/ 12 h 12"/>
                    <a:gd name="T58" fmla="*/ 17 w 20"/>
                    <a:gd name="T59" fmla="*/ 8 h 12"/>
                    <a:gd name="T60" fmla="*/ 20 w 20"/>
                    <a:gd name="T61" fmla="*/ 7 h 12"/>
                    <a:gd name="T62" fmla="*/ 20 w 20"/>
                    <a:gd name="T63" fmla="*/ 3 h 12"/>
                    <a:gd name="T64" fmla="*/ 18 w 20"/>
                    <a:gd name="T65" fmla="*/ 1 h 12"/>
                    <a:gd name="T66" fmla="*/ 16 w 20"/>
                    <a:gd name="T67" fmla="*/ 1 h 12"/>
                    <a:gd name="T68" fmla="*/ 13 w 20"/>
                    <a:gd name="T69" fmla="*/ 1 h 12"/>
                    <a:gd name="T70" fmla="*/ 10 w 20"/>
                    <a:gd name="T71" fmla="*/ 0 h 12"/>
                    <a:gd name="T72" fmla="*/ 8 w 20"/>
                    <a:gd name="T73" fmla="*/ 0 h 1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0"/>
                    <a:gd name="T112" fmla="*/ 0 h 12"/>
                    <a:gd name="T113" fmla="*/ 20 w 20"/>
                    <a:gd name="T114" fmla="*/ 12 h 1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0" h="12">
                      <a:moveTo>
                        <a:pt x="8" y="0"/>
                      </a:moveTo>
                      <a:lnTo>
                        <a:pt x="8" y="8"/>
                      </a:lnTo>
                      <a:lnTo>
                        <a:pt x="7" y="9"/>
                      </a:lnTo>
                      <a:lnTo>
                        <a:pt x="5" y="9"/>
                      </a:lnTo>
                      <a:lnTo>
                        <a:pt x="4" y="9"/>
                      </a:lnTo>
                      <a:lnTo>
                        <a:pt x="3" y="9"/>
                      </a:lnTo>
                      <a:lnTo>
                        <a:pt x="3" y="8"/>
                      </a:lnTo>
                      <a:lnTo>
                        <a:pt x="3" y="5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1" y="11"/>
                      </a:lnTo>
                      <a:lnTo>
                        <a:pt x="2" y="11"/>
                      </a:lnTo>
                      <a:lnTo>
                        <a:pt x="3" y="12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2"/>
                      </a:lnTo>
                      <a:lnTo>
                        <a:pt x="8" y="12"/>
                      </a:lnTo>
                      <a:lnTo>
                        <a:pt x="9" y="11"/>
                      </a:lnTo>
                      <a:lnTo>
                        <a:pt x="10" y="11"/>
                      </a:lnTo>
                      <a:lnTo>
                        <a:pt x="11" y="9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11" y="4"/>
                      </a:lnTo>
                      <a:lnTo>
                        <a:pt x="11" y="3"/>
                      </a:lnTo>
                      <a:lnTo>
                        <a:pt x="12" y="3"/>
                      </a:lnTo>
                      <a:lnTo>
                        <a:pt x="13" y="3"/>
                      </a:lnTo>
                      <a:lnTo>
                        <a:pt x="14" y="3"/>
                      </a:lnTo>
                      <a:lnTo>
                        <a:pt x="15" y="3"/>
                      </a:lnTo>
                      <a:lnTo>
                        <a:pt x="16" y="3"/>
                      </a:lnTo>
                      <a:lnTo>
                        <a:pt x="17" y="4"/>
                      </a:lnTo>
                      <a:lnTo>
                        <a:pt x="18" y="4"/>
                      </a:lnTo>
                      <a:lnTo>
                        <a:pt x="17" y="5"/>
                      </a:lnTo>
                      <a:lnTo>
                        <a:pt x="16" y="5"/>
                      </a:lnTo>
                      <a:lnTo>
                        <a:pt x="15" y="5"/>
                      </a:lnTo>
                      <a:lnTo>
                        <a:pt x="14" y="5"/>
                      </a:lnTo>
                      <a:lnTo>
                        <a:pt x="13" y="5"/>
                      </a:lnTo>
                      <a:lnTo>
                        <a:pt x="12" y="5"/>
                      </a:lnTo>
                      <a:lnTo>
                        <a:pt x="16" y="12"/>
                      </a:lnTo>
                      <a:lnTo>
                        <a:pt x="20" y="12"/>
                      </a:lnTo>
                      <a:lnTo>
                        <a:pt x="17" y="8"/>
                      </a:lnTo>
                      <a:lnTo>
                        <a:pt x="19" y="8"/>
                      </a:lnTo>
                      <a:lnTo>
                        <a:pt x="20" y="7"/>
                      </a:lnTo>
                      <a:lnTo>
                        <a:pt x="20" y="5"/>
                      </a:lnTo>
                      <a:lnTo>
                        <a:pt x="20" y="3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3" y="1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65" name="Freeform 2202">
                  <a:extLst>
                    <a:ext uri="{FF2B5EF4-FFF2-40B4-BE49-F238E27FC236}">
                      <a16:creationId xmlns:a16="http://schemas.microsoft.com/office/drawing/2014/main" id="{33A33A41-AF22-48A2-A142-AEC667E159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8" y="152"/>
                  <a:ext cx="12" cy="15"/>
                </a:xfrm>
                <a:custGeom>
                  <a:avLst/>
                  <a:gdLst>
                    <a:gd name="T0" fmla="*/ 12 w 12"/>
                    <a:gd name="T1" fmla="*/ 1 h 15"/>
                    <a:gd name="T2" fmla="*/ 3 w 12"/>
                    <a:gd name="T3" fmla="*/ 0 h 15"/>
                    <a:gd name="T4" fmla="*/ 3 w 12"/>
                    <a:gd name="T5" fmla="*/ 0 h 15"/>
                    <a:gd name="T6" fmla="*/ 3 w 12"/>
                    <a:gd name="T7" fmla="*/ 2 h 15"/>
                    <a:gd name="T8" fmla="*/ 3 w 12"/>
                    <a:gd name="T9" fmla="*/ 4 h 15"/>
                    <a:gd name="T10" fmla="*/ 3 w 12"/>
                    <a:gd name="T11" fmla="*/ 5 h 15"/>
                    <a:gd name="T12" fmla="*/ 3 w 12"/>
                    <a:gd name="T13" fmla="*/ 6 h 15"/>
                    <a:gd name="T14" fmla="*/ 2 w 12"/>
                    <a:gd name="T15" fmla="*/ 7 h 15"/>
                    <a:gd name="T16" fmla="*/ 1 w 12"/>
                    <a:gd name="T17" fmla="*/ 8 h 15"/>
                    <a:gd name="T18" fmla="*/ 1 w 12"/>
                    <a:gd name="T19" fmla="*/ 9 h 15"/>
                    <a:gd name="T20" fmla="*/ 0 w 12"/>
                    <a:gd name="T21" fmla="*/ 9 h 15"/>
                    <a:gd name="T22" fmla="*/ 0 w 12"/>
                    <a:gd name="T23" fmla="*/ 10 h 15"/>
                    <a:gd name="T24" fmla="*/ 0 w 12"/>
                    <a:gd name="T25" fmla="*/ 11 h 15"/>
                    <a:gd name="T26" fmla="*/ 0 w 12"/>
                    <a:gd name="T27" fmla="*/ 12 h 15"/>
                    <a:gd name="T28" fmla="*/ 1 w 12"/>
                    <a:gd name="T29" fmla="*/ 13 h 15"/>
                    <a:gd name="T30" fmla="*/ 2 w 12"/>
                    <a:gd name="T31" fmla="*/ 14 h 15"/>
                    <a:gd name="T32" fmla="*/ 3 w 12"/>
                    <a:gd name="T33" fmla="*/ 15 h 15"/>
                    <a:gd name="T34" fmla="*/ 4 w 12"/>
                    <a:gd name="T35" fmla="*/ 15 h 15"/>
                    <a:gd name="T36" fmla="*/ 5 w 12"/>
                    <a:gd name="T37" fmla="*/ 15 h 15"/>
                    <a:gd name="T38" fmla="*/ 6 w 12"/>
                    <a:gd name="T39" fmla="*/ 15 h 15"/>
                    <a:gd name="T40" fmla="*/ 6 w 12"/>
                    <a:gd name="T41" fmla="*/ 15 h 15"/>
                    <a:gd name="T42" fmla="*/ 7 w 12"/>
                    <a:gd name="T43" fmla="*/ 15 h 15"/>
                    <a:gd name="T44" fmla="*/ 8 w 12"/>
                    <a:gd name="T45" fmla="*/ 14 h 15"/>
                    <a:gd name="T46" fmla="*/ 8 w 12"/>
                    <a:gd name="T47" fmla="*/ 14 h 15"/>
                    <a:gd name="T48" fmla="*/ 9 w 12"/>
                    <a:gd name="T49" fmla="*/ 14 h 15"/>
                    <a:gd name="T50" fmla="*/ 9 w 12"/>
                    <a:gd name="T51" fmla="*/ 13 h 15"/>
                    <a:gd name="T52" fmla="*/ 10 w 12"/>
                    <a:gd name="T53" fmla="*/ 11 h 15"/>
                    <a:gd name="T54" fmla="*/ 11 w 12"/>
                    <a:gd name="T55" fmla="*/ 10 h 15"/>
                    <a:gd name="T56" fmla="*/ 12 w 12"/>
                    <a:gd name="T57" fmla="*/ 9 h 15"/>
                    <a:gd name="T58" fmla="*/ 12 w 12"/>
                    <a:gd name="T59" fmla="*/ 9 h 15"/>
                    <a:gd name="T60" fmla="*/ 12 w 12"/>
                    <a:gd name="T61" fmla="*/ 1 h 15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2"/>
                    <a:gd name="T94" fmla="*/ 0 h 15"/>
                    <a:gd name="T95" fmla="*/ 12 w 12"/>
                    <a:gd name="T96" fmla="*/ 15 h 15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2" h="15">
                      <a:moveTo>
                        <a:pt x="12" y="1"/>
                      </a:move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3" y="6"/>
                      </a:lnTo>
                      <a:lnTo>
                        <a:pt x="2" y="7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2"/>
                      </a:lnTo>
                      <a:lnTo>
                        <a:pt x="1" y="13"/>
                      </a:lnTo>
                      <a:lnTo>
                        <a:pt x="2" y="14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5" y="15"/>
                      </a:lnTo>
                      <a:lnTo>
                        <a:pt x="6" y="15"/>
                      </a:lnTo>
                      <a:lnTo>
                        <a:pt x="7" y="15"/>
                      </a:lnTo>
                      <a:lnTo>
                        <a:pt x="8" y="14"/>
                      </a:lnTo>
                      <a:lnTo>
                        <a:pt x="9" y="14"/>
                      </a:lnTo>
                      <a:lnTo>
                        <a:pt x="9" y="13"/>
                      </a:lnTo>
                      <a:lnTo>
                        <a:pt x="10" y="11"/>
                      </a:lnTo>
                      <a:lnTo>
                        <a:pt x="11" y="10"/>
                      </a:lnTo>
                      <a:lnTo>
                        <a:pt x="12" y="9"/>
                      </a:lnTo>
                      <a:lnTo>
                        <a:pt x="12" y="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66" name="Freeform 2203">
                  <a:extLst>
                    <a:ext uri="{FF2B5EF4-FFF2-40B4-BE49-F238E27FC236}">
                      <a16:creationId xmlns:a16="http://schemas.microsoft.com/office/drawing/2014/main" id="{3F363F6A-5EE7-4F09-86D5-55CDC9524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" y="152"/>
                  <a:ext cx="12" cy="15"/>
                </a:xfrm>
                <a:custGeom>
                  <a:avLst/>
                  <a:gdLst>
                    <a:gd name="T0" fmla="*/ 12 w 12"/>
                    <a:gd name="T1" fmla="*/ 1 h 15"/>
                    <a:gd name="T2" fmla="*/ 3 w 12"/>
                    <a:gd name="T3" fmla="*/ 0 h 15"/>
                    <a:gd name="T4" fmla="*/ 3 w 12"/>
                    <a:gd name="T5" fmla="*/ 0 h 15"/>
                    <a:gd name="T6" fmla="*/ 3 w 12"/>
                    <a:gd name="T7" fmla="*/ 0 h 15"/>
                    <a:gd name="T8" fmla="*/ 3 w 12"/>
                    <a:gd name="T9" fmla="*/ 2 h 15"/>
                    <a:gd name="T10" fmla="*/ 3 w 12"/>
                    <a:gd name="T11" fmla="*/ 4 h 15"/>
                    <a:gd name="T12" fmla="*/ 3 w 12"/>
                    <a:gd name="T13" fmla="*/ 5 h 15"/>
                    <a:gd name="T14" fmla="*/ 3 w 12"/>
                    <a:gd name="T15" fmla="*/ 5 h 15"/>
                    <a:gd name="T16" fmla="*/ 3 w 12"/>
                    <a:gd name="T17" fmla="*/ 6 h 15"/>
                    <a:gd name="T18" fmla="*/ 2 w 12"/>
                    <a:gd name="T19" fmla="*/ 7 h 15"/>
                    <a:gd name="T20" fmla="*/ 1 w 12"/>
                    <a:gd name="T21" fmla="*/ 8 h 15"/>
                    <a:gd name="T22" fmla="*/ 1 w 12"/>
                    <a:gd name="T23" fmla="*/ 9 h 15"/>
                    <a:gd name="T24" fmla="*/ 1 w 12"/>
                    <a:gd name="T25" fmla="*/ 9 h 15"/>
                    <a:gd name="T26" fmla="*/ 0 w 12"/>
                    <a:gd name="T27" fmla="*/ 9 h 15"/>
                    <a:gd name="T28" fmla="*/ 0 w 12"/>
                    <a:gd name="T29" fmla="*/ 10 h 15"/>
                    <a:gd name="T30" fmla="*/ 0 w 12"/>
                    <a:gd name="T31" fmla="*/ 11 h 15"/>
                    <a:gd name="T32" fmla="*/ 0 w 12"/>
                    <a:gd name="T33" fmla="*/ 12 h 15"/>
                    <a:gd name="T34" fmla="*/ 0 w 12"/>
                    <a:gd name="T35" fmla="*/ 12 h 15"/>
                    <a:gd name="T36" fmla="*/ 1 w 12"/>
                    <a:gd name="T37" fmla="*/ 13 h 15"/>
                    <a:gd name="T38" fmla="*/ 2 w 12"/>
                    <a:gd name="T39" fmla="*/ 14 h 15"/>
                    <a:gd name="T40" fmla="*/ 3 w 12"/>
                    <a:gd name="T41" fmla="*/ 15 h 15"/>
                    <a:gd name="T42" fmla="*/ 4 w 12"/>
                    <a:gd name="T43" fmla="*/ 15 h 15"/>
                    <a:gd name="T44" fmla="*/ 4 w 12"/>
                    <a:gd name="T45" fmla="*/ 15 h 15"/>
                    <a:gd name="T46" fmla="*/ 5 w 12"/>
                    <a:gd name="T47" fmla="*/ 15 h 15"/>
                    <a:gd name="T48" fmla="*/ 6 w 12"/>
                    <a:gd name="T49" fmla="*/ 15 h 15"/>
                    <a:gd name="T50" fmla="*/ 6 w 12"/>
                    <a:gd name="T51" fmla="*/ 15 h 15"/>
                    <a:gd name="T52" fmla="*/ 7 w 12"/>
                    <a:gd name="T53" fmla="*/ 15 h 15"/>
                    <a:gd name="T54" fmla="*/ 8 w 12"/>
                    <a:gd name="T55" fmla="*/ 14 h 15"/>
                    <a:gd name="T56" fmla="*/ 8 w 12"/>
                    <a:gd name="T57" fmla="*/ 14 h 15"/>
                    <a:gd name="T58" fmla="*/ 9 w 12"/>
                    <a:gd name="T59" fmla="*/ 14 h 15"/>
                    <a:gd name="T60" fmla="*/ 9 w 12"/>
                    <a:gd name="T61" fmla="*/ 13 h 15"/>
                    <a:gd name="T62" fmla="*/ 9 w 12"/>
                    <a:gd name="T63" fmla="*/ 13 h 15"/>
                    <a:gd name="T64" fmla="*/ 10 w 12"/>
                    <a:gd name="T65" fmla="*/ 11 h 15"/>
                    <a:gd name="T66" fmla="*/ 11 w 12"/>
                    <a:gd name="T67" fmla="*/ 10 h 15"/>
                    <a:gd name="T68" fmla="*/ 12 w 12"/>
                    <a:gd name="T69" fmla="*/ 9 h 15"/>
                    <a:gd name="T70" fmla="*/ 12 w 12"/>
                    <a:gd name="T71" fmla="*/ 9 h 15"/>
                    <a:gd name="T72" fmla="*/ 12 w 12"/>
                    <a:gd name="T73" fmla="*/ 1 h 1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2"/>
                    <a:gd name="T112" fmla="*/ 0 h 15"/>
                    <a:gd name="T113" fmla="*/ 12 w 12"/>
                    <a:gd name="T114" fmla="*/ 15 h 1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2" h="15">
                      <a:moveTo>
                        <a:pt x="12" y="1"/>
                      </a:move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3" y="6"/>
                      </a:lnTo>
                      <a:lnTo>
                        <a:pt x="2" y="7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2"/>
                      </a:lnTo>
                      <a:lnTo>
                        <a:pt x="1" y="13"/>
                      </a:lnTo>
                      <a:lnTo>
                        <a:pt x="2" y="14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5" y="15"/>
                      </a:lnTo>
                      <a:lnTo>
                        <a:pt x="6" y="15"/>
                      </a:lnTo>
                      <a:lnTo>
                        <a:pt x="7" y="15"/>
                      </a:lnTo>
                      <a:lnTo>
                        <a:pt x="8" y="14"/>
                      </a:lnTo>
                      <a:lnTo>
                        <a:pt x="9" y="14"/>
                      </a:lnTo>
                      <a:lnTo>
                        <a:pt x="9" y="13"/>
                      </a:lnTo>
                      <a:lnTo>
                        <a:pt x="10" y="11"/>
                      </a:lnTo>
                      <a:lnTo>
                        <a:pt x="11" y="10"/>
                      </a:lnTo>
                      <a:lnTo>
                        <a:pt x="12" y="9"/>
                      </a:lnTo>
                      <a:lnTo>
                        <a:pt x="12" y="1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67" name="Freeform 2204">
                  <a:extLst>
                    <a:ext uri="{FF2B5EF4-FFF2-40B4-BE49-F238E27FC236}">
                      <a16:creationId xmlns:a16="http://schemas.microsoft.com/office/drawing/2014/main" id="{284DA7A6-DDA4-4A4F-8B64-33BC5DC9B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8" y="157"/>
                  <a:ext cx="12" cy="9"/>
                </a:xfrm>
                <a:custGeom>
                  <a:avLst/>
                  <a:gdLst>
                    <a:gd name="T0" fmla="*/ 0 w 12"/>
                    <a:gd name="T1" fmla="*/ 5 h 9"/>
                    <a:gd name="T2" fmla="*/ 0 w 12"/>
                    <a:gd name="T3" fmla="*/ 5 h 9"/>
                    <a:gd name="T4" fmla="*/ 0 w 12"/>
                    <a:gd name="T5" fmla="*/ 4 h 9"/>
                    <a:gd name="T6" fmla="*/ 1 w 12"/>
                    <a:gd name="T7" fmla="*/ 4 h 9"/>
                    <a:gd name="T8" fmla="*/ 1 w 12"/>
                    <a:gd name="T9" fmla="*/ 3 h 9"/>
                    <a:gd name="T10" fmla="*/ 2 w 12"/>
                    <a:gd name="T11" fmla="*/ 2 h 9"/>
                    <a:gd name="T12" fmla="*/ 2 w 12"/>
                    <a:gd name="T13" fmla="*/ 2 h 9"/>
                    <a:gd name="T14" fmla="*/ 3 w 12"/>
                    <a:gd name="T15" fmla="*/ 1 h 9"/>
                    <a:gd name="T16" fmla="*/ 5 w 12"/>
                    <a:gd name="T17" fmla="*/ 1 h 9"/>
                    <a:gd name="T18" fmla="*/ 6 w 12"/>
                    <a:gd name="T19" fmla="*/ 2 h 9"/>
                    <a:gd name="T20" fmla="*/ 7 w 12"/>
                    <a:gd name="T21" fmla="*/ 2 h 9"/>
                    <a:gd name="T22" fmla="*/ 8 w 12"/>
                    <a:gd name="T23" fmla="*/ 3 h 9"/>
                    <a:gd name="T24" fmla="*/ 9 w 12"/>
                    <a:gd name="T25" fmla="*/ 4 h 9"/>
                    <a:gd name="T26" fmla="*/ 9 w 12"/>
                    <a:gd name="T27" fmla="*/ 5 h 9"/>
                    <a:gd name="T28" fmla="*/ 10 w 12"/>
                    <a:gd name="T29" fmla="*/ 6 h 9"/>
                    <a:gd name="T30" fmla="*/ 10 w 12"/>
                    <a:gd name="T31" fmla="*/ 7 h 9"/>
                    <a:gd name="T32" fmla="*/ 10 w 12"/>
                    <a:gd name="T33" fmla="*/ 8 h 9"/>
                    <a:gd name="T34" fmla="*/ 10 w 12"/>
                    <a:gd name="T35" fmla="*/ 8 h 9"/>
                    <a:gd name="T36" fmla="*/ 11 w 12"/>
                    <a:gd name="T37" fmla="*/ 9 h 9"/>
                    <a:gd name="T38" fmla="*/ 11 w 12"/>
                    <a:gd name="T39" fmla="*/ 8 h 9"/>
                    <a:gd name="T40" fmla="*/ 12 w 12"/>
                    <a:gd name="T41" fmla="*/ 8 h 9"/>
                    <a:gd name="T42" fmla="*/ 12 w 12"/>
                    <a:gd name="T43" fmla="*/ 7 h 9"/>
                    <a:gd name="T44" fmla="*/ 12 w 12"/>
                    <a:gd name="T45" fmla="*/ 6 h 9"/>
                    <a:gd name="T46" fmla="*/ 11 w 12"/>
                    <a:gd name="T47" fmla="*/ 5 h 9"/>
                    <a:gd name="T48" fmla="*/ 11 w 12"/>
                    <a:gd name="T49" fmla="*/ 4 h 9"/>
                    <a:gd name="T50" fmla="*/ 10 w 12"/>
                    <a:gd name="T51" fmla="*/ 2 h 9"/>
                    <a:gd name="T52" fmla="*/ 9 w 12"/>
                    <a:gd name="T53" fmla="*/ 1 h 9"/>
                    <a:gd name="T54" fmla="*/ 7 w 12"/>
                    <a:gd name="T55" fmla="*/ 1 h 9"/>
                    <a:gd name="T56" fmla="*/ 5 w 12"/>
                    <a:gd name="T57" fmla="*/ 0 h 9"/>
                    <a:gd name="T58" fmla="*/ 4 w 12"/>
                    <a:gd name="T59" fmla="*/ 0 h 9"/>
                    <a:gd name="T60" fmla="*/ 2 w 12"/>
                    <a:gd name="T61" fmla="*/ 0 h 9"/>
                    <a:gd name="T62" fmla="*/ 2 w 12"/>
                    <a:gd name="T63" fmla="*/ 1 h 9"/>
                    <a:gd name="T64" fmla="*/ 1 w 12"/>
                    <a:gd name="T65" fmla="*/ 2 h 9"/>
                    <a:gd name="T66" fmla="*/ 0 w 12"/>
                    <a:gd name="T67" fmla="*/ 3 h 9"/>
                    <a:gd name="T68" fmla="*/ 0 w 12"/>
                    <a:gd name="T69" fmla="*/ 3 h 9"/>
                    <a:gd name="T70" fmla="*/ 0 w 12"/>
                    <a:gd name="T71" fmla="*/ 4 h 9"/>
                    <a:gd name="T72" fmla="*/ 0 w 12"/>
                    <a:gd name="T73" fmla="*/ 4 h 9"/>
                    <a:gd name="T74" fmla="*/ 0 w 12"/>
                    <a:gd name="T75" fmla="*/ 4 h 9"/>
                    <a:gd name="T76" fmla="*/ 0 w 12"/>
                    <a:gd name="T77" fmla="*/ 5 h 9"/>
                    <a:gd name="T78" fmla="*/ 0 w 12"/>
                    <a:gd name="T79" fmla="*/ 6 h 9"/>
                    <a:gd name="T80" fmla="*/ 0 w 12"/>
                    <a:gd name="T81" fmla="*/ 5 h 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"/>
                    <a:gd name="T124" fmla="*/ 0 h 9"/>
                    <a:gd name="T125" fmla="*/ 12 w 12"/>
                    <a:gd name="T126" fmla="*/ 9 h 9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" h="9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5" y="1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8" y="3"/>
                      </a:lnTo>
                      <a:lnTo>
                        <a:pt x="9" y="4"/>
                      </a:lnTo>
                      <a:lnTo>
                        <a:pt x="9" y="5"/>
                      </a:lnTo>
                      <a:lnTo>
                        <a:pt x="10" y="6"/>
                      </a:lnTo>
                      <a:lnTo>
                        <a:pt x="10" y="7"/>
                      </a:lnTo>
                      <a:lnTo>
                        <a:pt x="10" y="8"/>
                      </a:lnTo>
                      <a:lnTo>
                        <a:pt x="11" y="9"/>
                      </a:lnTo>
                      <a:lnTo>
                        <a:pt x="11" y="8"/>
                      </a:lnTo>
                      <a:lnTo>
                        <a:pt x="12" y="8"/>
                      </a:lnTo>
                      <a:lnTo>
                        <a:pt x="12" y="7"/>
                      </a:lnTo>
                      <a:lnTo>
                        <a:pt x="12" y="6"/>
                      </a:lnTo>
                      <a:lnTo>
                        <a:pt x="11" y="5"/>
                      </a:lnTo>
                      <a:lnTo>
                        <a:pt x="11" y="4"/>
                      </a:lnTo>
                      <a:lnTo>
                        <a:pt x="10" y="2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68" name="Freeform 2205">
                  <a:extLst>
                    <a:ext uri="{FF2B5EF4-FFF2-40B4-BE49-F238E27FC236}">
                      <a16:creationId xmlns:a16="http://schemas.microsoft.com/office/drawing/2014/main" id="{1BF0CF40-63DA-4D2A-BF62-F99EF763F8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" y="157"/>
                  <a:ext cx="12" cy="9"/>
                </a:xfrm>
                <a:custGeom>
                  <a:avLst/>
                  <a:gdLst>
                    <a:gd name="T0" fmla="*/ 0 w 12"/>
                    <a:gd name="T1" fmla="*/ 5 h 9"/>
                    <a:gd name="T2" fmla="*/ 0 w 12"/>
                    <a:gd name="T3" fmla="*/ 5 h 9"/>
                    <a:gd name="T4" fmla="*/ 0 w 12"/>
                    <a:gd name="T5" fmla="*/ 5 h 9"/>
                    <a:gd name="T6" fmla="*/ 0 w 12"/>
                    <a:gd name="T7" fmla="*/ 4 h 9"/>
                    <a:gd name="T8" fmla="*/ 1 w 12"/>
                    <a:gd name="T9" fmla="*/ 4 h 9"/>
                    <a:gd name="T10" fmla="*/ 1 w 12"/>
                    <a:gd name="T11" fmla="*/ 3 h 9"/>
                    <a:gd name="T12" fmla="*/ 2 w 12"/>
                    <a:gd name="T13" fmla="*/ 2 h 9"/>
                    <a:gd name="T14" fmla="*/ 2 w 12"/>
                    <a:gd name="T15" fmla="*/ 2 h 9"/>
                    <a:gd name="T16" fmla="*/ 3 w 12"/>
                    <a:gd name="T17" fmla="*/ 1 h 9"/>
                    <a:gd name="T18" fmla="*/ 5 w 12"/>
                    <a:gd name="T19" fmla="*/ 1 h 9"/>
                    <a:gd name="T20" fmla="*/ 5 w 12"/>
                    <a:gd name="T21" fmla="*/ 1 h 9"/>
                    <a:gd name="T22" fmla="*/ 6 w 12"/>
                    <a:gd name="T23" fmla="*/ 2 h 9"/>
                    <a:gd name="T24" fmla="*/ 7 w 12"/>
                    <a:gd name="T25" fmla="*/ 2 h 9"/>
                    <a:gd name="T26" fmla="*/ 8 w 12"/>
                    <a:gd name="T27" fmla="*/ 3 h 9"/>
                    <a:gd name="T28" fmla="*/ 9 w 12"/>
                    <a:gd name="T29" fmla="*/ 4 h 9"/>
                    <a:gd name="T30" fmla="*/ 9 w 12"/>
                    <a:gd name="T31" fmla="*/ 5 h 9"/>
                    <a:gd name="T32" fmla="*/ 10 w 12"/>
                    <a:gd name="T33" fmla="*/ 6 h 9"/>
                    <a:gd name="T34" fmla="*/ 10 w 12"/>
                    <a:gd name="T35" fmla="*/ 7 h 9"/>
                    <a:gd name="T36" fmla="*/ 10 w 12"/>
                    <a:gd name="T37" fmla="*/ 8 h 9"/>
                    <a:gd name="T38" fmla="*/ 10 w 12"/>
                    <a:gd name="T39" fmla="*/ 8 h 9"/>
                    <a:gd name="T40" fmla="*/ 10 w 12"/>
                    <a:gd name="T41" fmla="*/ 8 h 9"/>
                    <a:gd name="T42" fmla="*/ 11 w 12"/>
                    <a:gd name="T43" fmla="*/ 9 h 9"/>
                    <a:gd name="T44" fmla="*/ 11 w 12"/>
                    <a:gd name="T45" fmla="*/ 8 h 9"/>
                    <a:gd name="T46" fmla="*/ 12 w 12"/>
                    <a:gd name="T47" fmla="*/ 8 h 9"/>
                    <a:gd name="T48" fmla="*/ 12 w 12"/>
                    <a:gd name="T49" fmla="*/ 8 h 9"/>
                    <a:gd name="T50" fmla="*/ 12 w 12"/>
                    <a:gd name="T51" fmla="*/ 7 h 9"/>
                    <a:gd name="T52" fmla="*/ 12 w 12"/>
                    <a:gd name="T53" fmla="*/ 6 h 9"/>
                    <a:gd name="T54" fmla="*/ 11 w 12"/>
                    <a:gd name="T55" fmla="*/ 5 h 9"/>
                    <a:gd name="T56" fmla="*/ 11 w 12"/>
                    <a:gd name="T57" fmla="*/ 4 h 9"/>
                    <a:gd name="T58" fmla="*/ 10 w 12"/>
                    <a:gd name="T59" fmla="*/ 2 h 9"/>
                    <a:gd name="T60" fmla="*/ 9 w 12"/>
                    <a:gd name="T61" fmla="*/ 1 h 9"/>
                    <a:gd name="T62" fmla="*/ 7 w 12"/>
                    <a:gd name="T63" fmla="*/ 1 h 9"/>
                    <a:gd name="T64" fmla="*/ 5 w 12"/>
                    <a:gd name="T65" fmla="*/ 0 h 9"/>
                    <a:gd name="T66" fmla="*/ 5 w 12"/>
                    <a:gd name="T67" fmla="*/ 0 h 9"/>
                    <a:gd name="T68" fmla="*/ 4 w 12"/>
                    <a:gd name="T69" fmla="*/ 0 h 9"/>
                    <a:gd name="T70" fmla="*/ 2 w 12"/>
                    <a:gd name="T71" fmla="*/ 0 h 9"/>
                    <a:gd name="T72" fmla="*/ 2 w 12"/>
                    <a:gd name="T73" fmla="*/ 1 h 9"/>
                    <a:gd name="T74" fmla="*/ 1 w 12"/>
                    <a:gd name="T75" fmla="*/ 2 h 9"/>
                    <a:gd name="T76" fmla="*/ 0 w 12"/>
                    <a:gd name="T77" fmla="*/ 3 h 9"/>
                    <a:gd name="T78" fmla="*/ 0 w 12"/>
                    <a:gd name="T79" fmla="*/ 3 h 9"/>
                    <a:gd name="T80" fmla="*/ 0 w 12"/>
                    <a:gd name="T81" fmla="*/ 4 h 9"/>
                    <a:gd name="T82" fmla="*/ 0 w 12"/>
                    <a:gd name="T83" fmla="*/ 4 h 9"/>
                    <a:gd name="T84" fmla="*/ 0 w 12"/>
                    <a:gd name="T85" fmla="*/ 4 h 9"/>
                    <a:gd name="T86" fmla="*/ 0 w 12"/>
                    <a:gd name="T87" fmla="*/ 4 h 9"/>
                    <a:gd name="T88" fmla="*/ 0 w 12"/>
                    <a:gd name="T89" fmla="*/ 5 h 9"/>
                    <a:gd name="T90" fmla="*/ 0 w 12"/>
                    <a:gd name="T91" fmla="*/ 6 h 9"/>
                    <a:gd name="T92" fmla="*/ 0 w 12"/>
                    <a:gd name="T93" fmla="*/ 5 h 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2"/>
                    <a:gd name="T142" fmla="*/ 0 h 9"/>
                    <a:gd name="T143" fmla="*/ 12 w 12"/>
                    <a:gd name="T144" fmla="*/ 9 h 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2" h="9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5" y="1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8" y="3"/>
                      </a:lnTo>
                      <a:lnTo>
                        <a:pt x="9" y="4"/>
                      </a:lnTo>
                      <a:lnTo>
                        <a:pt x="9" y="5"/>
                      </a:lnTo>
                      <a:lnTo>
                        <a:pt x="10" y="6"/>
                      </a:lnTo>
                      <a:lnTo>
                        <a:pt x="10" y="7"/>
                      </a:lnTo>
                      <a:lnTo>
                        <a:pt x="10" y="8"/>
                      </a:lnTo>
                      <a:lnTo>
                        <a:pt x="11" y="9"/>
                      </a:lnTo>
                      <a:lnTo>
                        <a:pt x="11" y="8"/>
                      </a:lnTo>
                      <a:lnTo>
                        <a:pt x="12" y="8"/>
                      </a:lnTo>
                      <a:lnTo>
                        <a:pt x="12" y="7"/>
                      </a:lnTo>
                      <a:lnTo>
                        <a:pt x="12" y="6"/>
                      </a:lnTo>
                      <a:lnTo>
                        <a:pt x="11" y="5"/>
                      </a:lnTo>
                      <a:lnTo>
                        <a:pt x="11" y="4"/>
                      </a:lnTo>
                      <a:lnTo>
                        <a:pt x="10" y="2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5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69" name="Freeform 2206">
                  <a:extLst>
                    <a:ext uri="{FF2B5EF4-FFF2-40B4-BE49-F238E27FC236}">
                      <a16:creationId xmlns:a16="http://schemas.microsoft.com/office/drawing/2014/main" id="{F7943BFC-D7E4-4650-B30E-A2DB883F91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" y="152"/>
                  <a:ext cx="5" cy="7"/>
                </a:xfrm>
                <a:custGeom>
                  <a:avLst/>
                  <a:gdLst>
                    <a:gd name="T0" fmla="*/ 2 w 5"/>
                    <a:gd name="T1" fmla="*/ 0 h 7"/>
                    <a:gd name="T2" fmla="*/ 1 w 5"/>
                    <a:gd name="T3" fmla="*/ 2 h 7"/>
                    <a:gd name="T4" fmla="*/ 1 w 5"/>
                    <a:gd name="T5" fmla="*/ 4 h 7"/>
                    <a:gd name="T6" fmla="*/ 1 w 5"/>
                    <a:gd name="T7" fmla="*/ 5 h 7"/>
                    <a:gd name="T8" fmla="*/ 0 w 5"/>
                    <a:gd name="T9" fmla="*/ 6 h 7"/>
                    <a:gd name="T10" fmla="*/ 0 w 5"/>
                    <a:gd name="T11" fmla="*/ 7 h 7"/>
                    <a:gd name="T12" fmla="*/ 0 w 5"/>
                    <a:gd name="T13" fmla="*/ 7 h 7"/>
                    <a:gd name="T14" fmla="*/ 1 w 5"/>
                    <a:gd name="T15" fmla="*/ 7 h 7"/>
                    <a:gd name="T16" fmla="*/ 2 w 5"/>
                    <a:gd name="T17" fmla="*/ 6 h 7"/>
                    <a:gd name="T18" fmla="*/ 3 w 5"/>
                    <a:gd name="T19" fmla="*/ 5 h 7"/>
                    <a:gd name="T20" fmla="*/ 4 w 5"/>
                    <a:gd name="T21" fmla="*/ 3 h 7"/>
                    <a:gd name="T22" fmla="*/ 4 w 5"/>
                    <a:gd name="T23" fmla="*/ 2 h 7"/>
                    <a:gd name="T24" fmla="*/ 5 w 5"/>
                    <a:gd name="T25" fmla="*/ 0 h 7"/>
                    <a:gd name="T26" fmla="*/ 2 w 5"/>
                    <a:gd name="T27" fmla="*/ 0 h 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5"/>
                    <a:gd name="T43" fmla="*/ 0 h 7"/>
                    <a:gd name="T44" fmla="*/ 5 w 5"/>
                    <a:gd name="T45" fmla="*/ 7 h 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5" h="7">
                      <a:moveTo>
                        <a:pt x="2" y="0"/>
                      </a:move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70" name="Freeform 2207">
                  <a:extLst>
                    <a:ext uri="{FF2B5EF4-FFF2-40B4-BE49-F238E27FC236}">
                      <a16:creationId xmlns:a16="http://schemas.microsoft.com/office/drawing/2014/main" id="{11AEBBA1-B9A0-45C0-BE6B-2B28C89EAF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" y="152"/>
                  <a:ext cx="5" cy="7"/>
                </a:xfrm>
                <a:custGeom>
                  <a:avLst/>
                  <a:gdLst>
                    <a:gd name="T0" fmla="*/ 2 w 5"/>
                    <a:gd name="T1" fmla="*/ 0 h 7"/>
                    <a:gd name="T2" fmla="*/ 2 w 5"/>
                    <a:gd name="T3" fmla="*/ 0 h 7"/>
                    <a:gd name="T4" fmla="*/ 1 w 5"/>
                    <a:gd name="T5" fmla="*/ 2 h 7"/>
                    <a:gd name="T6" fmla="*/ 1 w 5"/>
                    <a:gd name="T7" fmla="*/ 4 h 7"/>
                    <a:gd name="T8" fmla="*/ 1 w 5"/>
                    <a:gd name="T9" fmla="*/ 5 h 7"/>
                    <a:gd name="T10" fmla="*/ 0 w 5"/>
                    <a:gd name="T11" fmla="*/ 6 h 7"/>
                    <a:gd name="T12" fmla="*/ 0 w 5"/>
                    <a:gd name="T13" fmla="*/ 6 h 7"/>
                    <a:gd name="T14" fmla="*/ 0 w 5"/>
                    <a:gd name="T15" fmla="*/ 7 h 7"/>
                    <a:gd name="T16" fmla="*/ 0 w 5"/>
                    <a:gd name="T17" fmla="*/ 7 h 7"/>
                    <a:gd name="T18" fmla="*/ 1 w 5"/>
                    <a:gd name="T19" fmla="*/ 7 h 7"/>
                    <a:gd name="T20" fmla="*/ 2 w 5"/>
                    <a:gd name="T21" fmla="*/ 6 h 7"/>
                    <a:gd name="T22" fmla="*/ 2 w 5"/>
                    <a:gd name="T23" fmla="*/ 6 h 7"/>
                    <a:gd name="T24" fmla="*/ 3 w 5"/>
                    <a:gd name="T25" fmla="*/ 5 h 7"/>
                    <a:gd name="T26" fmla="*/ 4 w 5"/>
                    <a:gd name="T27" fmla="*/ 3 h 7"/>
                    <a:gd name="T28" fmla="*/ 4 w 5"/>
                    <a:gd name="T29" fmla="*/ 2 h 7"/>
                    <a:gd name="T30" fmla="*/ 5 w 5"/>
                    <a:gd name="T31" fmla="*/ 0 h 7"/>
                    <a:gd name="T32" fmla="*/ 2 w 5"/>
                    <a:gd name="T33" fmla="*/ 0 h 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"/>
                    <a:gd name="T52" fmla="*/ 0 h 7"/>
                    <a:gd name="T53" fmla="*/ 5 w 5"/>
                    <a:gd name="T54" fmla="*/ 7 h 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" h="7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71" name="Freeform 2208">
                  <a:extLst>
                    <a:ext uri="{FF2B5EF4-FFF2-40B4-BE49-F238E27FC236}">
                      <a16:creationId xmlns:a16="http://schemas.microsoft.com/office/drawing/2014/main" id="{5E78C962-71B8-40D9-A0F1-DEBEF492FE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" y="161"/>
                  <a:ext cx="9" cy="3"/>
                </a:xfrm>
                <a:custGeom>
                  <a:avLst/>
                  <a:gdLst>
                    <a:gd name="T0" fmla="*/ 0 w 9"/>
                    <a:gd name="T1" fmla="*/ 0 h 3"/>
                    <a:gd name="T2" fmla="*/ 0 w 9"/>
                    <a:gd name="T3" fmla="*/ 0 h 3"/>
                    <a:gd name="T4" fmla="*/ 0 w 9"/>
                    <a:gd name="T5" fmla="*/ 1 h 3"/>
                    <a:gd name="T6" fmla="*/ 1 w 9"/>
                    <a:gd name="T7" fmla="*/ 2 h 3"/>
                    <a:gd name="T8" fmla="*/ 2 w 9"/>
                    <a:gd name="T9" fmla="*/ 2 h 3"/>
                    <a:gd name="T10" fmla="*/ 3 w 9"/>
                    <a:gd name="T11" fmla="*/ 3 h 3"/>
                    <a:gd name="T12" fmla="*/ 4 w 9"/>
                    <a:gd name="T13" fmla="*/ 3 h 3"/>
                    <a:gd name="T14" fmla="*/ 6 w 9"/>
                    <a:gd name="T15" fmla="*/ 3 h 3"/>
                    <a:gd name="T16" fmla="*/ 8 w 9"/>
                    <a:gd name="T17" fmla="*/ 2 h 3"/>
                    <a:gd name="T18" fmla="*/ 9 w 9"/>
                    <a:gd name="T19" fmla="*/ 1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9"/>
                    <a:gd name="T31" fmla="*/ 0 h 3"/>
                    <a:gd name="T32" fmla="*/ 9 w 9"/>
                    <a:gd name="T33" fmla="*/ 3 h 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9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6" y="3"/>
                      </a:lnTo>
                      <a:lnTo>
                        <a:pt x="8" y="2"/>
                      </a:lnTo>
                      <a:lnTo>
                        <a:pt x="9" y="1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72" name="Freeform 2209">
                  <a:extLst>
                    <a:ext uri="{FF2B5EF4-FFF2-40B4-BE49-F238E27FC236}">
                      <a16:creationId xmlns:a16="http://schemas.microsoft.com/office/drawing/2014/main" id="{B1A408B4-FA25-48BC-AF6E-723C1E6ABB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" y="163"/>
                  <a:ext cx="10" cy="3"/>
                </a:xfrm>
                <a:custGeom>
                  <a:avLst/>
                  <a:gdLst>
                    <a:gd name="T0" fmla="*/ 0 w 10"/>
                    <a:gd name="T1" fmla="*/ 0 h 3"/>
                    <a:gd name="T2" fmla="*/ 0 w 10"/>
                    <a:gd name="T3" fmla="*/ 0 h 3"/>
                    <a:gd name="T4" fmla="*/ 0 w 10"/>
                    <a:gd name="T5" fmla="*/ 0 h 3"/>
                    <a:gd name="T6" fmla="*/ 0 w 10"/>
                    <a:gd name="T7" fmla="*/ 0 h 3"/>
                    <a:gd name="T8" fmla="*/ 0 w 10"/>
                    <a:gd name="T9" fmla="*/ 1 h 3"/>
                    <a:gd name="T10" fmla="*/ 1 w 10"/>
                    <a:gd name="T11" fmla="*/ 1 h 3"/>
                    <a:gd name="T12" fmla="*/ 2 w 10"/>
                    <a:gd name="T13" fmla="*/ 2 h 3"/>
                    <a:gd name="T14" fmla="*/ 2 w 10"/>
                    <a:gd name="T15" fmla="*/ 2 h 3"/>
                    <a:gd name="T16" fmla="*/ 3 w 10"/>
                    <a:gd name="T17" fmla="*/ 3 h 3"/>
                    <a:gd name="T18" fmla="*/ 4 w 10"/>
                    <a:gd name="T19" fmla="*/ 3 h 3"/>
                    <a:gd name="T20" fmla="*/ 4 w 10"/>
                    <a:gd name="T21" fmla="*/ 3 h 3"/>
                    <a:gd name="T22" fmla="*/ 5 w 10"/>
                    <a:gd name="T23" fmla="*/ 3 h 3"/>
                    <a:gd name="T24" fmla="*/ 6 w 10"/>
                    <a:gd name="T25" fmla="*/ 3 h 3"/>
                    <a:gd name="T26" fmla="*/ 7 w 10"/>
                    <a:gd name="T27" fmla="*/ 3 h 3"/>
                    <a:gd name="T28" fmla="*/ 8 w 10"/>
                    <a:gd name="T29" fmla="*/ 2 h 3"/>
                    <a:gd name="T30" fmla="*/ 8 w 10"/>
                    <a:gd name="T31" fmla="*/ 2 h 3"/>
                    <a:gd name="T32" fmla="*/ 9 w 10"/>
                    <a:gd name="T33" fmla="*/ 2 h 3"/>
                    <a:gd name="T34" fmla="*/ 9 w 10"/>
                    <a:gd name="T35" fmla="*/ 1 h 3"/>
                    <a:gd name="T36" fmla="*/ 10 w 10"/>
                    <a:gd name="T37" fmla="*/ 0 h 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"/>
                    <a:gd name="T58" fmla="*/ 0 h 3"/>
                    <a:gd name="T59" fmla="*/ 10 w 10"/>
                    <a:gd name="T60" fmla="*/ 3 h 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5" y="3"/>
                      </a:lnTo>
                      <a:lnTo>
                        <a:pt x="6" y="3"/>
                      </a:lnTo>
                      <a:lnTo>
                        <a:pt x="7" y="3"/>
                      </a:lnTo>
                      <a:lnTo>
                        <a:pt x="8" y="2"/>
                      </a:lnTo>
                      <a:lnTo>
                        <a:pt x="9" y="2"/>
                      </a:lnTo>
                      <a:lnTo>
                        <a:pt x="9" y="1"/>
                      </a:lnTo>
                      <a:lnTo>
                        <a:pt x="10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73" name="Freeform 2210">
                  <a:extLst>
                    <a:ext uri="{FF2B5EF4-FFF2-40B4-BE49-F238E27FC236}">
                      <a16:creationId xmlns:a16="http://schemas.microsoft.com/office/drawing/2014/main" id="{BB28FCBF-1840-4ADD-A01E-1802A116D1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7" y="22"/>
                  <a:ext cx="103" cy="28"/>
                </a:xfrm>
                <a:custGeom>
                  <a:avLst/>
                  <a:gdLst>
                    <a:gd name="T0" fmla="*/ 103 w 103"/>
                    <a:gd name="T1" fmla="*/ 28 h 28"/>
                    <a:gd name="T2" fmla="*/ 9 w 103"/>
                    <a:gd name="T3" fmla="*/ 6 h 28"/>
                    <a:gd name="T4" fmla="*/ 3 w 103"/>
                    <a:gd name="T5" fmla="*/ 5 h 28"/>
                    <a:gd name="T6" fmla="*/ 3 w 103"/>
                    <a:gd name="T7" fmla="*/ 4 h 28"/>
                    <a:gd name="T8" fmla="*/ 2 w 103"/>
                    <a:gd name="T9" fmla="*/ 2 h 28"/>
                    <a:gd name="T10" fmla="*/ 2 w 103"/>
                    <a:gd name="T11" fmla="*/ 1 h 28"/>
                    <a:gd name="T12" fmla="*/ 2 w 103"/>
                    <a:gd name="T13" fmla="*/ 0 h 28"/>
                    <a:gd name="T14" fmla="*/ 0 w 103"/>
                    <a:gd name="T15" fmla="*/ 0 h 28"/>
                    <a:gd name="T16" fmla="*/ 1 w 103"/>
                    <a:gd name="T17" fmla="*/ 2 h 28"/>
                    <a:gd name="T18" fmla="*/ 1 w 103"/>
                    <a:gd name="T19" fmla="*/ 4 h 28"/>
                    <a:gd name="T20" fmla="*/ 1 w 103"/>
                    <a:gd name="T21" fmla="*/ 6 h 28"/>
                    <a:gd name="T22" fmla="*/ 1 w 103"/>
                    <a:gd name="T23" fmla="*/ 6 h 28"/>
                    <a:gd name="T24" fmla="*/ 103 w 103"/>
                    <a:gd name="T25" fmla="*/ 28 h 2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03"/>
                    <a:gd name="T40" fmla="*/ 0 h 28"/>
                    <a:gd name="T41" fmla="*/ 103 w 103"/>
                    <a:gd name="T42" fmla="*/ 28 h 2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03" h="28">
                      <a:moveTo>
                        <a:pt x="103" y="28"/>
                      </a:moveTo>
                      <a:lnTo>
                        <a:pt x="9" y="6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103" y="28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74" name="Freeform 2211">
                  <a:extLst>
                    <a:ext uri="{FF2B5EF4-FFF2-40B4-BE49-F238E27FC236}">
                      <a16:creationId xmlns:a16="http://schemas.microsoft.com/office/drawing/2014/main" id="{0DF4D6A6-1109-496E-8AA8-F88D01780C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9" y="22"/>
                  <a:ext cx="109" cy="30"/>
                </a:xfrm>
                <a:custGeom>
                  <a:avLst/>
                  <a:gdLst>
                    <a:gd name="T0" fmla="*/ 1 w 109"/>
                    <a:gd name="T1" fmla="*/ 5 h 30"/>
                    <a:gd name="T2" fmla="*/ 7 w 109"/>
                    <a:gd name="T3" fmla="*/ 6 h 30"/>
                    <a:gd name="T4" fmla="*/ 101 w 109"/>
                    <a:gd name="T5" fmla="*/ 28 h 30"/>
                    <a:gd name="T6" fmla="*/ 109 w 109"/>
                    <a:gd name="T7" fmla="*/ 30 h 30"/>
                    <a:gd name="T8" fmla="*/ 109 w 109"/>
                    <a:gd name="T9" fmla="*/ 30 h 30"/>
                    <a:gd name="T10" fmla="*/ 8 w 109"/>
                    <a:gd name="T11" fmla="*/ 5 h 30"/>
                    <a:gd name="T12" fmla="*/ 0 w 109"/>
                    <a:gd name="T13" fmla="*/ 0 h 30"/>
                    <a:gd name="T14" fmla="*/ 0 w 109"/>
                    <a:gd name="T15" fmla="*/ 0 h 30"/>
                    <a:gd name="T16" fmla="*/ 0 w 109"/>
                    <a:gd name="T17" fmla="*/ 1 h 30"/>
                    <a:gd name="T18" fmla="*/ 0 w 109"/>
                    <a:gd name="T19" fmla="*/ 2 h 30"/>
                    <a:gd name="T20" fmla="*/ 1 w 109"/>
                    <a:gd name="T21" fmla="*/ 4 h 30"/>
                    <a:gd name="T22" fmla="*/ 1 w 109"/>
                    <a:gd name="T23" fmla="*/ 5 h 3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09"/>
                    <a:gd name="T37" fmla="*/ 0 h 30"/>
                    <a:gd name="T38" fmla="*/ 109 w 109"/>
                    <a:gd name="T39" fmla="*/ 30 h 30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09" h="30">
                      <a:moveTo>
                        <a:pt x="1" y="5"/>
                      </a:moveTo>
                      <a:lnTo>
                        <a:pt x="7" y="6"/>
                      </a:lnTo>
                      <a:lnTo>
                        <a:pt x="101" y="28"/>
                      </a:lnTo>
                      <a:lnTo>
                        <a:pt x="109" y="30"/>
                      </a:lnTo>
                      <a:lnTo>
                        <a:pt x="8" y="5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75" name="Freeform 2212">
                  <a:extLst>
                    <a:ext uri="{FF2B5EF4-FFF2-40B4-BE49-F238E27FC236}">
                      <a16:creationId xmlns:a16="http://schemas.microsoft.com/office/drawing/2014/main" id="{38205278-FD71-4844-808B-0D32D95126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" y="22"/>
                  <a:ext cx="109" cy="30"/>
                </a:xfrm>
                <a:custGeom>
                  <a:avLst/>
                  <a:gdLst>
                    <a:gd name="T0" fmla="*/ 1 w 109"/>
                    <a:gd name="T1" fmla="*/ 5 h 30"/>
                    <a:gd name="T2" fmla="*/ 7 w 109"/>
                    <a:gd name="T3" fmla="*/ 6 h 30"/>
                    <a:gd name="T4" fmla="*/ 101 w 109"/>
                    <a:gd name="T5" fmla="*/ 28 h 30"/>
                    <a:gd name="T6" fmla="*/ 109 w 109"/>
                    <a:gd name="T7" fmla="*/ 30 h 30"/>
                    <a:gd name="T8" fmla="*/ 109 w 109"/>
                    <a:gd name="T9" fmla="*/ 30 h 30"/>
                    <a:gd name="T10" fmla="*/ 8 w 109"/>
                    <a:gd name="T11" fmla="*/ 5 h 30"/>
                    <a:gd name="T12" fmla="*/ 0 w 109"/>
                    <a:gd name="T13" fmla="*/ 0 h 30"/>
                    <a:gd name="T14" fmla="*/ 0 w 109"/>
                    <a:gd name="T15" fmla="*/ 0 h 30"/>
                    <a:gd name="T16" fmla="*/ 0 w 109"/>
                    <a:gd name="T17" fmla="*/ 0 h 30"/>
                    <a:gd name="T18" fmla="*/ 0 w 109"/>
                    <a:gd name="T19" fmla="*/ 1 h 30"/>
                    <a:gd name="T20" fmla="*/ 0 w 109"/>
                    <a:gd name="T21" fmla="*/ 2 h 30"/>
                    <a:gd name="T22" fmla="*/ 1 w 109"/>
                    <a:gd name="T23" fmla="*/ 4 h 30"/>
                    <a:gd name="T24" fmla="*/ 1 w 109"/>
                    <a:gd name="T25" fmla="*/ 5 h 3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09"/>
                    <a:gd name="T40" fmla="*/ 0 h 30"/>
                    <a:gd name="T41" fmla="*/ 109 w 109"/>
                    <a:gd name="T42" fmla="*/ 30 h 3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09" h="30">
                      <a:moveTo>
                        <a:pt x="1" y="5"/>
                      </a:moveTo>
                      <a:lnTo>
                        <a:pt x="7" y="6"/>
                      </a:lnTo>
                      <a:lnTo>
                        <a:pt x="101" y="28"/>
                      </a:lnTo>
                      <a:lnTo>
                        <a:pt x="109" y="30"/>
                      </a:lnTo>
                      <a:lnTo>
                        <a:pt x="8" y="5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5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76" name="Freeform 2213">
                  <a:extLst>
                    <a:ext uri="{FF2B5EF4-FFF2-40B4-BE49-F238E27FC236}">
                      <a16:creationId xmlns:a16="http://schemas.microsoft.com/office/drawing/2014/main" id="{CC42E712-8F1A-4DEC-AC94-0763453632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4" y="45"/>
                  <a:ext cx="14" cy="101"/>
                </a:xfrm>
                <a:custGeom>
                  <a:avLst/>
                  <a:gdLst>
                    <a:gd name="T0" fmla="*/ 12 w 14"/>
                    <a:gd name="T1" fmla="*/ 94 h 101"/>
                    <a:gd name="T2" fmla="*/ 13 w 14"/>
                    <a:gd name="T3" fmla="*/ 93 h 101"/>
                    <a:gd name="T4" fmla="*/ 14 w 14"/>
                    <a:gd name="T5" fmla="*/ 92 h 101"/>
                    <a:gd name="T6" fmla="*/ 14 w 14"/>
                    <a:gd name="T7" fmla="*/ 91 h 101"/>
                    <a:gd name="T8" fmla="*/ 14 w 14"/>
                    <a:gd name="T9" fmla="*/ 90 h 101"/>
                    <a:gd name="T10" fmla="*/ 14 w 14"/>
                    <a:gd name="T11" fmla="*/ 3 h 101"/>
                    <a:gd name="T12" fmla="*/ 13 w 14"/>
                    <a:gd name="T13" fmla="*/ 2 h 101"/>
                    <a:gd name="T14" fmla="*/ 13 w 14"/>
                    <a:gd name="T15" fmla="*/ 2 h 101"/>
                    <a:gd name="T16" fmla="*/ 13 w 14"/>
                    <a:gd name="T17" fmla="*/ 1 h 101"/>
                    <a:gd name="T18" fmla="*/ 12 w 14"/>
                    <a:gd name="T19" fmla="*/ 1 h 101"/>
                    <a:gd name="T20" fmla="*/ 1 w 14"/>
                    <a:gd name="T21" fmla="*/ 0 h 101"/>
                    <a:gd name="T22" fmla="*/ 1 w 14"/>
                    <a:gd name="T23" fmla="*/ 0 h 101"/>
                    <a:gd name="T24" fmla="*/ 0 w 14"/>
                    <a:gd name="T25" fmla="*/ 0 h 101"/>
                    <a:gd name="T26" fmla="*/ 0 w 14"/>
                    <a:gd name="T27" fmla="*/ 1 h 101"/>
                    <a:gd name="T28" fmla="*/ 0 w 14"/>
                    <a:gd name="T29" fmla="*/ 1 h 101"/>
                    <a:gd name="T30" fmla="*/ 0 w 14"/>
                    <a:gd name="T31" fmla="*/ 100 h 101"/>
                    <a:gd name="T32" fmla="*/ 0 w 14"/>
                    <a:gd name="T33" fmla="*/ 100 h 101"/>
                    <a:gd name="T34" fmla="*/ 0 w 14"/>
                    <a:gd name="T35" fmla="*/ 101 h 101"/>
                    <a:gd name="T36" fmla="*/ 1 w 14"/>
                    <a:gd name="T37" fmla="*/ 101 h 101"/>
                    <a:gd name="T38" fmla="*/ 1 w 14"/>
                    <a:gd name="T39" fmla="*/ 101 h 101"/>
                    <a:gd name="T40" fmla="*/ 12 w 14"/>
                    <a:gd name="T41" fmla="*/ 94 h 10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"/>
                    <a:gd name="T64" fmla="*/ 0 h 101"/>
                    <a:gd name="T65" fmla="*/ 14 w 14"/>
                    <a:gd name="T66" fmla="*/ 101 h 10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" h="101">
                      <a:moveTo>
                        <a:pt x="12" y="94"/>
                      </a:moveTo>
                      <a:lnTo>
                        <a:pt x="13" y="93"/>
                      </a:lnTo>
                      <a:lnTo>
                        <a:pt x="14" y="92"/>
                      </a:lnTo>
                      <a:lnTo>
                        <a:pt x="14" y="91"/>
                      </a:lnTo>
                      <a:lnTo>
                        <a:pt x="14" y="90"/>
                      </a:lnTo>
                      <a:lnTo>
                        <a:pt x="14" y="3"/>
                      </a:lnTo>
                      <a:lnTo>
                        <a:pt x="13" y="2"/>
                      </a:lnTo>
                      <a:lnTo>
                        <a:pt x="13" y="1"/>
                      </a:lnTo>
                      <a:lnTo>
                        <a:pt x="1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00"/>
                      </a:lnTo>
                      <a:lnTo>
                        <a:pt x="0" y="101"/>
                      </a:lnTo>
                      <a:lnTo>
                        <a:pt x="1" y="101"/>
                      </a:lnTo>
                      <a:lnTo>
                        <a:pt x="12" y="94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77" name="Freeform 2214">
                  <a:extLst>
                    <a:ext uri="{FF2B5EF4-FFF2-40B4-BE49-F238E27FC236}">
                      <a16:creationId xmlns:a16="http://schemas.microsoft.com/office/drawing/2014/main" id="{63C491F2-533F-46B1-89E9-78B9E58EF6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" y="45"/>
                  <a:ext cx="14" cy="101"/>
                </a:xfrm>
                <a:custGeom>
                  <a:avLst/>
                  <a:gdLst>
                    <a:gd name="T0" fmla="*/ 12 w 14"/>
                    <a:gd name="T1" fmla="*/ 94 h 101"/>
                    <a:gd name="T2" fmla="*/ 12 w 14"/>
                    <a:gd name="T3" fmla="*/ 94 h 101"/>
                    <a:gd name="T4" fmla="*/ 13 w 14"/>
                    <a:gd name="T5" fmla="*/ 93 h 101"/>
                    <a:gd name="T6" fmla="*/ 14 w 14"/>
                    <a:gd name="T7" fmla="*/ 92 h 101"/>
                    <a:gd name="T8" fmla="*/ 14 w 14"/>
                    <a:gd name="T9" fmla="*/ 91 h 101"/>
                    <a:gd name="T10" fmla="*/ 14 w 14"/>
                    <a:gd name="T11" fmla="*/ 90 h 101"/>
                    <a:gd name="T12" fmla="*/ 14 w 14"/>
                    <a:gd name="T13" fmla="*/ 3 h 101"/>
                    <a:gd name="T14" fmla="*/ 14 w 14"/>
                    <a:gd name="T15" fmla="*/ 3 h 101"/>
                    <a:gd name="T16" fmla="*/ 13 w 14"/>
                    <a:gd name="T17" fmla="*/ 2 h 101"/>
                    <a:gd name="T18" fmla="*/ 13 w 14"/>
                    <a:gd name="T19" fmla="*/ 2 h 101"/>
                    <a:gd name="T20" fmla="*/ 13 w 14"/>
                    <a:gd name="T21" fmla="*/ 1 h 101"/>
                    <a:gd name="T22" fmla="*/ 12 w 14"/>
                    <a:gd name="T23" fmla="*/ 1 h 101"/>
                    <a:gd name="T24" fmla="*/ 1 w 14"/>
                    <a:gd name="T25" fmla="*/ 0 h 101"/>
                    <a:gd name="T26" fmla="*/ 1 w 14"/>
                    <a:gd name="T27" fmla="*/ 0 h 101"/>
                    <a:gd name="T28" fmla="*/ 1 w 14"/>
                    <a:gd name="T29" fmla="*/ 0 h 101"/>
                    <a:gd name="T30" fmla="*/ 0 w 14"/>
                    <a:gd name="T31" fmla="*/ 0 h 101"/>
                    <a:gd name="T32" fmla="*/ 0 w 14"/>
                    <a:gd name="T33" fmla="*/ 1 h 101"/>
                    <a:gd name="T34" fmla="*/ 0 w 14"/>
                    <a:gd name="T35" fmla="*/ 1 h 101"/>
                    <a:gd name="T36" fmla="*/ 0 w 14"/>
                    <a:gd name="T37" fmla="*/ 100 h 101"/>
                    <a:gd name="T38" fmla="*/ 0 w 14"/>
                    <a:gd name="T39" fmla="*/ 100 h 101"/>
                    <a:gd name="T40" fmla="*/ 0 w 14"/>
                    <a:gd name="T41" fmla="*/ 100 h 101"/>
                    <a:gd name="T42" fmla="*/ 0 w 14"/>
                    <a:gd name="T43" fmla="*/ 101 h 101"/>
                    <a:gd name="T44" fmla="*/ 1 w 14"/>
                    <a:gd name="T45" fmla="*/ 101 h 101"/>
                    <a:gd name="T46" fmla="*/ 1 w 14"/>
                    <a:gd name="T47" fmla="*/ 101 h 101"/>
                    <a:gd name="T48" fmla="*/ 12 w 14"/>
                    <a:gd name="T49" fmla="*/ 94 h 10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4"/>
                    <a:gd name="T76" fmla="*/ 0 h 101"/>
                    <a:gd name="T77" fmla="*/ 14 w 14"/>
                    <a:gd name="T78" fmla="*/ 101 h 10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4" h="101">
                      <a:moveTo>
                        <a:pt x="12" y="94"/>
                      </a:moveTo>
                      <a:lnTo>
                        <a:pt x="12" y="94"/>
                      </a:lnTo>
                      <a:lnTo>
                        <a:pt x="13" y="93"/>
                      </a:lnTo>
                      <a:lnTo>
                        <a:pt x="14" y="92"/>
                      </a:lnTo>
                      <a:lnTo>
                        <a:pt x="14" y="91"/>
                      </a:lnTo>
                      <a:lnTo>
                        <a:pt x="14" y="90"/>
                      </a:lnTo>
                      <a:lnTo>
                        <a:pt x="14" y="3"/>
                      </a:lnTo>
                      <a:lnTo>
                        <a:pt x="13" y="2"/>
                      </a:lnTo>
                      <a:lnTo>
                        <a:pt x="13" y="1"/>
                      </a:lnTo>
                      <a:lnTo>
                        <a:pt x="1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00"/>
                      </a:lnTo>
                      <a:lnTo>
                        <a:pt x="0" y="101"/>
                      </a:lnTo>
                      <a:lnTo>
                        <a:pt x="1" y="101"/>
                      </a:lnTo>
                      <a:lnTo>
                        <a:pt x="12" y="94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78" name="Freeform 2215">
                  <a:extLst>
                    <a:ext uri="{FF2B5EF4-FFF2-40B4-BE49-F238E27FC236}">
                      <a16:creationId xmlns:a16="http://schemas.microsoft.com/office/drawing/2014/main" id="{B4F8EF28-F887-4093-9E3B-F1E0E28254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" y="47"/>
                  <a:ext cx="18" cy="86"/>
                </a:xfrm>
                <a:custGeom>
                  <a:avLst/>
                  <a:gdLst>
                    <a:gd name="T0" fmla="*/ 3 w 18"/>
                    <a:gd name="T1" fmla="*/ 0 h 86"/>
                    <a:gd name="T2" fmla="*/ 2 w 18"/>
                    <a:gd name="T3" fmla="*/ 0 h 86"/>
                    <a:gd name="T4" fmla="*/ 2 w 18"/>
                    <a:gd name="T5" fmla="*/ 0 h 86"/>
                    <a:gd name="T6" fmla="*/ 1 w 18"/>
                    <a:gd name="T7" fmla="*/ 0 h 86"/>
                    <a:gd name="T8" fmla="*/ 1 w 18"/>
                    <a:gd name="T9" fmla="*/ 1 h 86"/>
                    <a:gd name="T10" fmla="*/ 1 w 18"/>
                    <a:gd name="T11" fmla="*/ 15 h 86"/>
                    <a:gd name="T12" fmla="*/ 1 w 18"/>
                    <a:gd name="T13" fmla="*/ 44 h 86"/>
                    <a:gd name="T14" fmla="*/ 0 w 18"/>
                    <a:gd name="T15" fmla="*/ 73 h 86"/>
                    <a:gd name="T16" fmla="*/ 0 w 18"/>
                    <a:gd name="T17" fmla="*/ 86 h 86"/>
                    <a:gd name="T18" fmla="*/ 0 w 18"/>
                    <a:gd name="T19" fmla="*/ 86 h 86"/>
                    <a:gd name="T20" fmla="*/ 1 w 18"/>
                    <a:gd name="T21" fmla="*/ 86 h 86"/>
                    <a:gd name="T22" fmla="*/ 1 w 18"/>
                    <a:gd name="T23" fmla="*/ 86 h 86"/>
                    <a:gd name="T24" fmla="*/ 2 w 18"/>
                    <a:gd name="T25" fmla="*/ 86 h 86"/>
                    <a:gd name="T26" fmla="*/ 3 w 18"/>
                    <a:gd name="T27" fmla="*/ 85 h 86"/>
                    <a:gd name="T28" fmla="*/ 5 w 18"/>
                    <a:gd name="T29" fmla="*/ 84 h 86"/>
                    <a:gd name="T30" fmla="*/ 7 w 18"/>
                    <a:gd name="T31" fmla="*/ 83 h 86"/>
                    <a:gd name="T32" fmla="*/ 10 w 18"/>
                    <a:gd name="T33" fmla="*/ 81 h 86"/>
                    <a:gd name="T34" fmla="*/ 12 w 18"/>
                    <a:gd name="T35" fmla="*/ 79 h 86"/>
                    <a:gd name="T36" fmla="*/ 15 w 18"/>
                    <a:gd name="T37" fmla="*/ 78 h 86"/>
                    <a:gd name="T38" fmla="*/ 16 w 18"/>
                    <a:gd name="T39" fmla="*/ 77 h 86"/>
                    <a:gd name="T40" fmla="*/ 17 w 18"/>
                    <a:gd name="T41" fmla="*/ 77 h 86"/>
                    <a:gd name="T42" fmla="*/ 17 w 18"/>
                    <a:gd name="T43" fmla="*/ 65 h 86"/>
                    <a:gd name="T44" fmla="*/ 17 w 18"/>
                    <a:gd name="T45" fmla="*/ 41 h 86"/>
                    <a:gd name="T46" fmla="*/ 18 w 18"/>
                    <a:gd name="T47" fmla="*/ 15 h 86"/>
                    <a:gd name="T48" fmla="*/ 18 w 18"/>
                    <a:gd name="T49" fmla="*/ 3 h 86"/>
                    <a:gd name="T50" fmla="*/ 18 w 18"/>
                    <a:gd name="T51" fmla="*/ 2 h 86"/>
                    <a:gd name="T52" fmla="*/ 18 w 18"/>
                    <a:gd name="T53" fmla="*/ 2 h 86"/>
                    <a:gd name="T54" fmla="*/ 17 w 18"/>
                    <a:gd name="T55" fmla="*/ 2 h 86"/>
                    <a:gd name="T56" fmla="*/ 17 w 18"/>
                    <a:gd name="T57" fmla="*/ 2 h 86"/>
                    <a:gd name="T58" fmla="*/ 16 w 18"/>
                    <a:gd name="T59" fmla="*/ 2 h 86"/>
                    <a:gd name="T60" fmla="*/ 14 w 18"/>
                    <a:gd name="T61" fmla="*/ 1 h 86"/>
                    <a:gd name="T62" fmla="*/ 12 w 18"/>
                    <a:gd name="T63" fmla="*/ 1 h 86"/>
                    <a:gd name="T64" fmla="*/ 10 w 18"/>
                    <a:gd name="T65" fmla="*/ 1 h 86"/>
                    <a:gd name="T66" fmla="*/ 7 w 18"/>
                    <a:gd name="T67" fmla="*/ 0 h 86"/>
                    <a:gd name="T68" fmla="*/ 5 w 18"/>
                    <a:gd name="T69" fmla="*/ 0 h 86"/>
                    <a:gd name="T70" fmla="*/ 4 w 18"/>
                    <a:gd name="T71" fmla="*/ 0 h 86"/>
                    <a:gd name="T72" fmla="*/ 3 w 18"/>
                    <a:gd name="T73" fmla="*/ 0 h 8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8"/>
                    <a:gd name="T112" fmla="*/ 0 h 86"/>
                    <a:gd name="T113" fmla="*/ 18 w 18"/>
                    <a:gd name="T114" fmla="*/ 86 h 8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8" h="86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15"/>
                      </a:lnTo>
                      <a:lnTo>
                        <a:pt x="1" y="44"/>
                      </a:lnTo>
                      <a:lnTo>
                        <a:pt x="0" y="73"/>
                      </a:lnTo>
                      <a:lnTo>
                        <a:pt x="0" y="86"/>
                      </a:lnTo>
                      <a:lnTo>
                        <a:pt x="1" y="86"/>
                      </a:lnTo>
                      <a:lnTo>
                        <a:pt x="2" y="86"/>
                      </a:lnTo>
                      <a:lnTo>
                        <a:pt x="3" y="85"/>
                      </a:lnTo>
                      <a:lnTo>
                        <a:pt x="5" y="84"/>
                      </a:lnTo>
                      <a:lnTo>
                        <a:pt x="7" y="83"/>
                      </a:lnTo>
                      <a:lnTo>
                        <a:pt x="10" y="81"/>
                      </a:lnTo>
                      <a:lnTo>
                        <a:pt x="12" y="79"/>
                      </a:lnTo>
                      <a:lnTo>
                        <a:pt x="15" y="78"/>
                      </a:lnTo>
                      <a:lnTo>
                        <a:pt x="16" y="77"/>
                      </a:lnTo>
                      <a:lnTo>
                        <a:pt x="17" y="77"/>
                      </a:lnTo>
                      <a:lnTo>
                        <a:pt x="17" y="65"/>
                      </a:lnTo>
                      <a:lnTo>
                        <a:pt x="17" y="41"/>
                      </a:lnTo>
                      <a:lnTo>
                        <a:pt x="18" y="15"/>
                      </a:lnTo>
                      <a:lnTo>
                        <a:pt x="18" y="3"/>
                      </a:lnTo>
                      <a:lnTo>
                        <a:pt x="18" y="2"/>
                      </a:lnTo>
                      <a:lnTo>
                        <a:pt x="17" y="2"/>
                      </a:lnTo>
                      <a:lnTo>
                        <a:pt x="16" y="2"/>
                      </a:lnTo>
                      <a:lnTo>
                        <a:pt x="14" y="1"/>
                      </a:lnTo>
                      <a:lnTo>
                        <a:pt x="12" y="1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79" name="Freeform 2216">
                  <a:extLst>
                    <a:ext uri="{FF2B5EF4-FFF2-40B4-BE49-F238E27FC236}">
                      <a16:creationId xmlns:a16="http://schemas.microsoft.com/office/drawing/2014/main" id="{6DA6A715-923E-4B65-A4CB-D9A269A8AF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" y="47"/>
                  <a:ext cx="18" cy="86"/>
                </a:xfrm>
                <a:custGeom>
                  <a:avLst/>
                  <a:gdLst>
                    <a:gd name="T0" fmla="*/ 3 w 18"/>
                    <a:gd name="T1" fmla="*/ 0 h 86"/>
                    <a:gd name="T2" fmla="*/ 3 w 18"/>
                    <a:gd name="T3" fmla="*/ 0 h 86"/>
                    <a:gd name="T4" fmla="*/ 2 w 18"/>
                    <a:gd name="T5" fmla="*/ 0 h 86"/>
                    <a:gd name="T6" fmla="*/ 2 w 18"/>
                    <a:gd name="T7" fmla="*/ 0 h 86"/>
                    <a:gd name="T8" fmla="*/ 1 w 18"/>
                    <a:gd name="T9" fmla="*/ 0 h 86"/>
                    <a:gd name="T10" fmla="*/ 1 w 18"/>
                    <a:gd name="T11" fmla="*/ 1 h 86"/>
                    <a:gd name="T12" fmla="*/ 1 w 18"/>
                    <a:gd name="T13" fmla="*/ 1 h 86"/>
                    <a:gd name="T14" fmla="*/ 1 w 18"/>
                    <a:gd name="T15" fmla="*/ 15 h 86"/>
                    <a:gd name="T16" fmla="*/ 1 w 18"/>
                    <a:gd name="T17" fmla="*/ 44 h 86"/>
                    <a:gd name="T18" fmla="*/ 0 w 18"/>
                    <a:gd name="T19" fmla="*/ 73 h 86"/>
                    <a:gd name="T20" fmla="*/ 0 w 18"/>
                    <a:gd name="T21" fmla="*/ 86 h 86"/>
                    <a:gd name="T22" fmla="*/ 0 w 18"/>
                    <a:gd name="T23" fmla="*/ 86 h 86"/>
                    <a:gd name="T24" fmla="*/ 0 w 18"/>
                    <a:gd name="T25" fmla="*/ 86 h 86"/>
                    <a:gd name="T26" fmla="*/ 1 w 18"/>
                    <a:gd name="T27" fmla="*/ 86 h 86"/>
                    <a:gd name="T28" fmla="*/ 1 w 18"/>
                    <a:gd name="T29" fmla="*/ 86 h 86"/>
                    <a:gd name="T30" fmla="*/ 2 w 18"/>
                    <a:gd name="T31" fmla="*/ 86 h 86"/>
                    <a:gd name="T32" fmla="*/ 2 w 18"/>
                    <a:gd name="T33" fmla="*/ 86 h 86"/>
                    <a:gd name="T34" fmla="*/ 3 w 18"/>
                    <a:gd name="T35" fmla="*/ 85 h 86"/>
                    <a:gd name="T36" fmla="*/ 5 w 18"/>
                    <a:gd name="T37" fmla="*/ 84 h 86"/>
                    <a:gd name="T38" fmla="*/ 7 w 18"/>
                    <a:gd name="T39" fmla="*/ 83 h 86"/>
                    <a:gd name="T40" fmla="*/ 10 w 18"/>
                    <a:gd name="T41" fmla="*/ 81 h 86"/>
                    <a:gd name="T42" fmla="*/ 12 w 18"/>
                    <a:gd name="T43" fmla="*/ 79 h 86"/>
                    <a:gd name="T44" fmla="*/ 15 w 18"/>
                    <a:gd name="T45" fmla="*/ 78 h 86"/>
                    <a:gd name="T46" fmla="*/ 16 w 18"/>
                    <a:gd name="T47" fmla="*/ 77 h 86"/>
                    <a:gd name="T48" fmla="*/ 17 w 18"/>
                    <a:gd name="T49" fmla="*/ 77 h 86"/>
                    <a:gd name="T50" fmla="*/ 17 w 18"/>
                    <a:gd name="T51" fmla="*/ 77 h 86"/>
                    <a:gd name="T52" fmla="*/ 17 w 18"/>
                    <a:gd name="T53" fmla="*/ 65 h 86"/>
                    <a:gd name="T54" fmla="*/ 17 w 18"/>
                    <a:gd name="T55" fmla="*/ 41 h 86"/>
                    <a:gd name="T56" fmla="*/ 18 w 18"/>
                    <a:gd name="T57" fmla="*/ 15 h 86"/>
                    <a:gd name="T58" fmla="*/ 18 w 18"/>
                    <a:gd name="T59" fmla="*/ 3 h 86"/>
                    <a:gd name="T60" fmla="*/ 18 w 18"/>
                    <a:gd name="T61" fmla="*/ 3 h 86"/>
                    <a:gd name="T62" fmla="*/ 18 w 18"/>
                    <a:gd name="T63" fmla="*/ 2 h 86"/>
                    <a:gd name="T64" fmla="*/ 18 w 18"/>
                    <a:gd name="T65" fmla="*/ 2 h 86"/>
                    <a:gd name="T66" fmla="*/ 17 w 18"/>
                    <a:gd name="T67" fmla="*/ 2 h 86"/>
                    <a:gd name="T68" fmla="*/ 17 w 18"/>
                    <a:gd name="T69" fmla="*/ 2 h 86"/>
                    <a:gd name="T70" fmla="*/ 17 w 18"/>
                    <a:gd name="T71" fmla="*/ 2 h 86"/>
                    <a:gd name="T72" fmla="*/ 16 w 18"/>
                    <a:gd name="T73" fmla="*/ 2 h 86"/>
                    <a:gd name="T74" fmla="*/ 14 w 18"/>
                    <a:gd name="T75" fmla="*/ 1 h 86"/>
                    <a:gd name="T76" fmla="*/ 12 w 18"/>
                    <a:gd name="T77" fmla="*/ 1 h 86"/>
                    <a:gd name="T78" fmla="*/ 10 w 18"/>
                    <a:gd name="T79" fmla="*/ 1 h 86"/>
                    <a:gd name="T80" fmla="*/ 7 w 18"/>
                    <a:gd name="T81" fmla="*/ 0 h 86"/>
                    <a:gd name="T82" fmla="*/ 5 w 18"/>
                    <a:gd name="T83" fmla="*/ 0 h 86"/>
                    <a:gd name="T84" fmla="*/ 4 w 18"/>
                    <a:gd name="T85" fmla="*/ 0 h 86"/>
                    <a:gd name="T86" fmla="*/ 3 w 18"/>
                    <a:gd name="T87" fmla="*/ 0 h 8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8"/>
                    <a:gd name="T133" fmla="*/ 0 h 86"/>
                    <a:gd name="T134" fmla="*/ 18 w 18"/>
                    <a:gd name="T135" fmla="*/ 86 h 8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8" h="86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15"/>
                      </a:lnTo>
                      <a:lnTo>
                        <a:pt x="1" y="44"/>
                      </a:lnTo>
                      <a:lnTo>
                        <a:pt x="0" y="73"/>
                      </a:lnTo>
                      <a:lnTo>
                        <a:pt x="0" y="86"/>
                      </a:lnTo>
                      <a:lnTo>
                        <a:pt x="1" y="86"/>
                      </a:lnTo>
                      <a:lnTo>
                        <a:pt x="2" y="86"/>
                      </a:lnTo>
                      <a:lnTo>
                        <a:pt x="3" y="85"/>
                      </a:lnTo>
                      <a:lnTo>
                        <a:pt x="5" y="84"/>
                      </a:lnTo>
                      <a:lnTo>
                        <a:pt x="7" y="83"/>
                      </a:lnTo>
                      <a:lnTo>
                        <a:pt x="10" y="81"/>
                      </a:lnTo>
                      <a:lnTo>
                        <a:pt x="12" y="79"/>
                      </a:lnTo>
                      <a:lnTo>
                        <a:pt x="15" y="78"/>
                      </a:lnTo>
                      <a:lnTo>
                        <a:pt x="16" y="77"/>
                      </a:lnTo>
                      <a:lnTo>
                        <a:pt x="17" y="77"/>
                      </a:lnTo>
                      <a:lnTo>
                        <a:pt x="17" y="65"/>
                      </a:lnTo>
                      <a:lnTo>
                        <a:pt x="17" y="41"/>
                      </a:lnTo>
                      <a:lnTo>
                        <a:pt x="18" y="15"/>
                      </a:lnTo>
                      <a:lnTo>
                        <a:pt x="18" y="3"/>
                      </a:lnTo>
                      <a:lnTo>
                        <a:pt x="18" y="2"/>
                      </a:lnTo>
                      <a:lnTo>
                        <a:pt x="17" y="2"/>
                      </a:lnTo>
                      <a:lnTo>
                        <a:pt x="16" y="2"/>
                      </a:lnTo>
                      <a:lnTo>
                        <a:pt x="14" y="1"/>
                      </a:lnTo>
                      <a:lnTo>
                        <a:pt x="12" y="1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80" name="Freeform 2217">
                  <a:extLst>
                    <a:ext uri="{FF2B5EF4-FFF2-40B4-BE49-F238E27FC236}">
                      <a16:creationId xmlns:a16="http://schemas.microsoft.com/office/drawing/2014/main" id="{5053819C-CCFD-4D67-B472-F33D82F50D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" y="50"/>
                  <a:ext cx="9" cy="76"/>
                </a:xfrm>
                <a:custGeom>
                  <a:avLst/>
                  <a:gdLst>
                    <a:gd name="T0" fmla="*/ 6 w 9"/>
                    <a:gd name="T1" fmla="*/ 73 h 76"/>
                    <a:gd name="T2" fmla="*/ 7 w 9"/>
                    <a:gd name="T3" fmla="*/ 73 h 76"/>
                    <a:gd name="T4" fmla="*/ 7 w 9"/>
                    <a:gd name="T5" fmla="*/ 72 h 76"/>
                    <a:gd name="T6" fmla="*/ 8 w 9"/>
                    <a:gd name="T7" fmla="*/ 71 h 76"/>
                    <a:gd name="T8" fmla="*/ 8 w 9"/>
                    <a:gd name="T9" fmla="*/ 70 h 76"/>
                    <a:gd name="T10" fmla="*/ 8 w 9"/>
                    <a:gd name="T11" fmla="*/ 59 h 76"/>
                    <a:gd name="T12" fmla="*/ 9 w 9"/>
                    <a:gd name="T13" fmla="*/ 36 h 76"/>
                    <a:gd name="T14" fmla="*/ 9 w 9"/>
                    <a:gd name="T15" fmla="*/ 14 h 76"/>
                    <a:gd name="T16" fmla="*/ 9 w 9"/>
                    <a:gd name="T17" fmla="*/ 3 h 76"/>
                    <a:gd name="T18" fmla="*/ 9 w 9"/>
                    <a:gd name="T19" fmla="*/ 3 h 76"/>
                    <a:gd name="T20" fmla="*/ 9 w 9"/>
                    <a:gd name="T21" fmla="*/ 2 h 76"/>
                    <a:gd name="T22" fmla="*/ 9 w 9"/>
                    <a:gd name="T23" fmla="*/ 2 h 76"/>
                    <a:gd name="T24" fmla="*/ 8 w 9"/>
                    <a:gd name="T25" fmla="*/ 1 h 76"/>
                    <a:gd name="T26" fmla="*/ 8 w 9"/>
                    <a:gd name="T27" fmla="*/ 1 h 76"/>
                    <a:gd name="T28" fmla="*/ 7 w 9"/>
                    <a:gd name="T29" fmla="*/ 1 h 76"/>
                    <a:gd name="T30" fmla="*/ 7 w 9"/>
                    <a:gd name="T31" fmla="*/ 1 h 76"/>
                    <a:gd name="T32" fmla="*/ 6 w 9"/>
                    <a:gd name="T33" fmla="*/ 1 h 76"/>
                    <a:gd name="T34" fmla="*/ 5 w 9"/>
                    <a:gd name="T35" fmla="*/ 1 h 76"/>
                    <a:gd name="T36" fmla="*/ 4 w 9"/>
                    <a:gd name="T37" fmla="*/ 1 h 76"/>
                    <a:gd name="T38" fmla="*/ 3 w 9"/>
                    <a:gd name="T39" fmla="*/ 0 h 76"/>
                    <a:gd name="T40" fmla="*/ 2 w 9"/>
                    <a:gd name="T41" fmla="*/ 0 h 76"/>
                    <a:gd name="T42" fmla="*/ 0 w 9"/>
                    <a:gd name="T43" fmla="*/ 76 h 76"/>
                    <a:gd name="T44" fmla="*/ 1 w 9"/>
                    <a:gd name="T45" fmla="*/ 76 h 76"/>
                    <a:gd name="T46" fmla="*/ 2 w 9"/>
                    <a:gd name="T47" fmla="*/ 75 h 76"/>
                    <a:gd name="T48" fmla="*/ 3 w 9"/>
                    <a:gd name="T49" fmla="*/ 75 h 76"/>
                    <a:gd name="T50" fmla="*/ 4 w 9"/>
                    <a:gd name="T51" fmla="*/ 74 h 76"/>
                    <a:gd name="T52" fmla="*/ 5 w 9"/>
                    <a:gd name="T53" fmla="*/ 74 h 76"/>
                    <a:gd name="T54" fmla="*/ 5 w 9"/>
                    <a:gd name="T55" fmla="*/ 74 h 76"/>
                    <a:gd name="T56" fmla="*/ 6 w 9"/>
                    <a:gd name="T57" fmla="*/ 73 h 76"/>
                    <a:gd name="T58" fmla="*/ 6 w 9"/>
                    <a:gd name="T59" fmla="*/ 73 h 7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9"/>
                    <a:gd name="T91" fmla="*/ 0 h 76"/>
                    <a:gd name="T92" fmla="*/ 9 w 9"/>
                    <a:gd name="T93" fmla="*/ 76 h 7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9" h="76">
                      <a:moveTo>
                        <a:pt x="6" y="73"/>
                      </a:moveTo>
                      <a:lnTo>
                        <a:pt x="7" y="73"/>
                      </a:lnTo>
                      <a:lnTo>
                        <a:pt x="7" y="72"/>
                      </a:lnTo>
                      <a:lnTo>
                        <a:pt x="8" y="71"/>
                      </a:lnTo>
                      <a:lnTo>
                        <a:pt x="8" y="70"/>
                      </a:lnTo>
                      <a:lnTo>
                        <a:pt x="8" y="59"/>
                      </a:lnTo>
                      <a:lnTo>
                        <a:pt x="9" y="36"/>
                      </a:lnTo>
                      <a:lnTo>
                        <a:pt x="9" y="14"/>
                      </a:lnTo>
                      <a:lnTo>
                        <a:pt x="9" y="3"/>
                      </a:lnTo>
                      <a:lnTo>
                        <a:pt x="9" y="2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76"/>
                      </a:lnTo>
                      <a:lnTo>
                        <a:pt x="1" y="76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4" y="74"/>
                      </a:lnTo>
                      <a:lnTo>
                        <a:pt x="5" y="74"/>
                      </a:lnTo>
                      <a:lnTo>
                        <a:pt x="6" y="73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81" name="Freeform 2218">
                  <a:extLst>
                    <a:ext uri="{FF2B5EF4-FFF2-40B4-BE49-F238E27FC236}">
                      <a16:creationId xmlns:a16="http://schemas.microsoft.com/office/drawing/2014/main" id="{F1A29BB9-9C5B-45D3-9144-5E2ED3B5D1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2" y="50"/>
                  <a:ext cx="9" cy="76"/>
                </a:xfrm>
                <a:custGeom>
                  <a:avLst/>
                  <a:gdLst>
                    <a:gd name="T0" fmla="*/ 6 w 9"/>
                    <a:gd name="T1" fmla="*/ 73 h 76"/>
                    <a:gd name="T2" fmla="*/ 6 w 9"/>
                    <a:gd name="T3" fmla="*/ 73 h 76"/>
                    <a:gd name="T4" fmla="*/ 7 w 9"/>
                    <a:gd name="T5" fmla="*/ 73 h 76"/>
                    <a:gd name="T6" fmla="*/ 7 w 9"/>
                    <a:gd name="T7" fmla="*/ 72 h 76"/>
                    <a:gd name="T8" fmla="*/ 8 w 9"/>
                    <a:gd name="T9" fmla="*/ 71 h 76"/>
                    <a:gd name="T10" fmla="*/ 8 w 9"/>
                    <a:gd name="T11" fmla="*/ 70 h 76"/>
                    <a:gd name="T12" fmla="*/ 8 w 9"/>
                    <a:gd name="T13" fmla="*/ 70 h 76"/>
                    <a:gd name="T14" fmla="*/ 8 w 9"/>
                    <a:gd name="T15" fmla="*/ 59 h 76"/>
                    <a:gd name="T16" fmla="*/ 9 w 9"/>
                    <a:gd name="T17" fmla="*/ 36 h 76"/>
                    <a:gd name="T18" fmla="*/ 9 w 9"/>
                    <a:gd name="T19" fmla="*/ 14 h 76"/>
                    <a:gd name="T20" fmla="*/ 9 w 9"/>
                    <a:gd name="T21" fmla="*/ 3 h 76"/>
                    <a:gd name="T22" fmla="*/ 9 w 9"/>
                    <a:gd name="T23" fmla="*/ 3 h 76"/>
                    <a:gd name="T24" fmla="*/ 9 w 9"/>
                    <a:gd name="T25" fmla="*/ 3 h 76"/>
                    <a:gd name="T26" fmla="*/ 9 w 9"/>
                    <a:gd name="T27" fmla="*/ 2 h 76"/>
                    <a:gd name="T28" fmla="*/ 9 w 9"/>
                    <a:gd name="T29" fmla="*/ 2 h 76"/>
                    <a:gd name="T30" fmla="*/ 8 w 9"/>
                    <a:gd name="T31" fmla="*/ 1 h 76"/>
                    <a:gd name="T32" fmla="*/ 8 w 9"/>
                    <a:gd name="T33" fmla="*/ 1 h 76"/>
                    <a:gd name="T34" fmla="*/ 8 w 9"/>
                    <a:gd name="T35" fmla="*/ 1 h 76"/>
                    <a:gd name="T36" fmla="*/ 7 w 9"/>
                    <a:gd name="T37" fmla="*/ 1 h 76"/>
                    <a:gd name="T38" fmla="*/ 7 w 9"/>
                    <a:gd name="T39" fmla="*/ 1 h 76"/>
                    <a:gd name="T40" fmla="*/ 6 w 9"/>
                    <a:gd name="T41" fmla="*/ 1 h 76"/>
                    <a:gd name="T42" fmla="*/ 5 w 9"/>
                    <a:gd name="T43" fmla="*/ 1 h 76"/>
                    <a:gd name="T44" fmla="*/ 4 w 9"/>
                    <a:gd name="T45" fmla="*/ 1 h 76"/>
                    <a:gd name="T46" fmla="*/ 3 w 9"/>
                    <a:gd name="T47" fmla="*/ 0 h 76"/>
                    <a:gd name="T48" fmla="*/ 2 w 9"/>
                    <a:gd name="T49" fmla="*/ 0 h 76"/>
                    <a:gd name="T50" fmla="*/ 0 w 9"/>
                    <a:gd name="T51" fmla="*/ 76 h 76"/>
                    <a:gd name="T52" fmla="*/ 0 w 9"/>
                    <a:gd name="T53" fmla="*/ 76 h 76"/>
                    <a:gd name="T54" fmla="*/ 1 w 9"/>
                    <a:gd name="T55" fmla="*/ 76 h 76"/>
                    <a:gd name="T56" fmla="*/ 2 w 9"/>
                    <a:gd name="T57" fmla="*/ 75 h 76"/>
                    <a:gd name="T58" fmla="*/ 3 w 9"/>
                    <a:gd name="T59" fmla="*/ 75 h 76"/>
                    <a:gd name="T60" fmla="*/ 4 w 9"/>
                    <a:gd name="T61" fmla="*/ 74 h 76"/>
                    <a:gd name="T62" fmla="*/ 5 w 9"/>
                    <a:gd name="T63" fmla="*/ 74 h 76"/>
                    <a:gd name="T64" fmla="*/ 5 w 9"/>
                    <a:gd name="T65" fmla="*/ 74 h 76"/>
                    <a:gd name="T66" fmla="*/ 6 w 9"/>
                    <a:gd name="T67" fmla="*/ 73 h 76"/>
                    <a:gd name="T68" fmla="*/ 6 w 9"/>
                    <a:gd name="T69" fmla="*/ 73 h 7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9"/>
                    <a:gd name="T106" fmla="*/ 0 h 76"/>
                    <a:gd name="T107" fmla="*/ 9 w 9"/>
                    <a:gd name="T108" fmla="*/ 76 h 7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9" h="76">
                      <a:moveTo>
                        <a:pt x="6" y="73"/>
                      </a:moveTo>
                      <a:lnTo>
                        <a:pt x="6" y="73"/>
                      </a:lnTo>
                      <a:lnTo>
                        <a:pt x="7" y="73"/>
                      </a:lnTo>
                      <a:lnTo>
                        <a:pt x="7" y="72"/>
                      </a:lnTo>
                      <a:lnTo>
                        <a:pt x="8" y="71"/>
                      </a:lnTo>
                      <a:lnTo>
                        <a:pt x="8" y="70"/>
                      </a:lnTo>
                      <a:lnTo>
                        <a:pt x="8" y="59"/>
                      </a:lnTo>
                      <a:lnTo>
                        <a:pt x="9" y="36"/>
                      </a:lnTo>
                      <a:lnTo>
                        <a:pt x="9" y="14"/>
                      </a:lnTo>
                      <a:lnTo>
                        <a:pt x="9" y="3"/>
                      </a:lnTo>
                      <a:lnTo>
                        <a:pt x="9" y="2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76"/>
                      </a:lnTo>
                      <a:lnTo>
                        <a:pt x="1" y="76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4" y="74"/>
                      </a:lnTo>
                      <a:lnTo>
                        <a:pt x="5" y="74"/>
                      </a:lnTo>
                      <a:lnTo>
                        <a:pt x="6" y="73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82" name="Freeform 2219">
                  <a:extLst>
                    <a:ext uri="{FF2B5EF4-FFF2-40B4-BE49-F238E27FC236}">
                      <a16:creationId xmlns:a16="http://schemas.microsoft.com/office/drawing/2014/main" id="{D48BC809-6A21-42EE-BE18-24D6BF8C70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8" y="57"/>
                  <a:ext cx="3" cy="28"/>
                </a:xfrm>
                <a:custGeom>
                  <a:avLst/>
                  <a:gdLst>
                    <a:gd name="T0" fmla="*/ 3 w 3"/>
                    <a:gd name="T1" fmla="*/ 26 h 28"/>
                    <a:gd name="T2" fmla="*/ 3 w 3"/>
                    <a:gd name="T3" fmla="*/ 21 h 28"/>
                    <a:gd name="T4" fmla="*/ 3 w 3"/>
                    <a:gd name="T5" fmla="*/ 14 h 28"/>
                    <a:gd name="T6" fmla="*/ 3 w 3"/>
                    <a:gd name="T7" fmla="*/ 6 h 28"/>
                    <a:gd name="T8" fmla="*/ 3 w 3"/>
                    <a:gd name="T9" fmla="*/ 0 h 28"/>
                    <a:gd name="T10" fmla="*/ 3 w 3"/>
                    <a:gd name="T11" fmla="*/ 0 h 28"/>
                    <a:gd name="T12" fmla="*/ 3 w 3"/>
                    <a:gd name="T13" fmla="*/ 0 h 28"/>
                    <a:gd name="T14" fmla="*/ 3 w 3"/>
                    <a:gd name="T15" fmla="*/ 0 h 28"/>
                    <a:gd name="T16" fmla="*/ 3 w 3"/>
                    <a:gd name="T17" fmla="*/ 0 h 28"/>
                    <a:gd name="T18" fmla="*/ 2 w 3"/>
                    <a:gd name="T19" fmla="*/ 0 h 28"/>
                    <a:gd name="T20" fmla="*/ 1 w 3"/>
                    <a:gd name="T21" fmla="*/ 0 h 28"/>
                    <a:gd name="T22" fmla="*/ 1 w 3"/>
                    <a:gd name="T23" fmla="*/ 0 h 28"/>
                    <a:gd name="T24" fmla="*/ 0 w 3"/>
                    <a:gd name="T25" fmla="*/ 0 h 28"/>
                    <a:gd name="T26" fmla="*/ 0 w 3"/>
                    <a:gd name="T27" fmla="*/ 5 h 28"/>
                    <a:gd name="T28" fmla="*/ 0 w 3"/>
                    <a:gd name="T29" fmla="*/ 12 h 28"/>
                    <a:gd name="T30" fmla="*/ 0 w 3"/>
                    <a:gd name="T31" fmla="*/ 20 h 28"/>
                    <a:gd name="T32" fmla="*/ 0 w 3"/>
                    <a:gd name="T33" fmla="*/ 28 h 28"/>
                    <a:gd name="T34" fmla="*/ 0 w 3"/>
                    <a:gd name="T35" fmla="*/ 28 h 28"/>
                    <a:gd name="T36" fmla="*/ 0 w 3"/>
                    <a:gd name="T37" fmla="*/ 28 h 28"/>
                    <a:gd name="T38" fmla="*/ 1 w 3"/>
                    <a:gd name="T39" fmla="*/ 28 h 28"/>
                    <a:gd name="T40" fmla="*/ 1 w 3"/>
                    <a:gd name="T41" fmla="*/ 28 h 28"/>
                    <a:gd name="T42" fmla="*/ 2 w 3"/>
                    <a:gd name="T43" fmla="*/ 28 h 28"/>
                    <a:gd name="T44" fmla="*/ 3 w 3"/>
                    <a:gd name="T45" fmla="*/ 27 h 28"/>
                    <a:gd name="T46" fmla="*/ 3 w 3"/>
                    <a:gd name="T47" fmla="*/ 27 h 28"/>
                    <a:gd name="T48" fmla="*/ 3 w 3"/>
                    <a:gd name="T49" fmla="*/ 26 h 2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"/>
                    <a:gd name="T76" fmla="*/ 0 h 28"/>
                    <a:gd name="T77" fmla="*/ 3 w 3"/>
                    <a:gd name="T78" fmla="*/ 28 h 2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" h="28">
                      <a:moveTo>
                        <a:pt x="3" y="26"/>
                      </a:moveTo>
                      <a:lnTo>
                        <a:pt x="3" y="21"/>
                      </a:lnTo>
                      <a:lnTo>
                        <a:pt x="3" y="14"/>
                      </a:lnTo>
                      <a:lnTo>
                        <a:pt x="3" y="6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12"/>
                      </a:lnTo>
                      <a:lnTo>
                        <a:pt x="0" y="20"/>
                      </a:lnTo>
                      <a:lnTo>
                        <a:pt x="0" y="28"/>
                      </a:lnTo>
                      <a:lnTo>
                        <a:pt x="1" y="28"/>
                      </a:lnTo>
                      <a:lnTo>
                        <a:pt x="2" y="28"/>
                      </a:lnTo>
                      <a:lnTo>
                        <a:pt x="3" y="27"/>
                      </a:lnTo>
                      <a:lnTo>
                        <a:pt x="3" y="26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83" name="Freeform 2220">
                  <a:extLst>
                    <a:ext uri="{FF2B5EF4-FFF2-40B4-BE49-F238E27FC236}">
                      <a16:creationId xmlns:a16="http://schemas.microsoft.com/office/drawing/2014/main" id="{6250F240-B300-4351-9901-6FD976F804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8" y="57"/>
                  <a:ext cx="3" cy="28"/>
                </a:xfrm>
                <a:custGeom>
                  <a:avLst/>
                  <a:gdLst>
                    <a:gd name="T0" fmla="*/ 3 w 3"/>
                    <a:gd name="T1" fmla="*/ 26 h 28"/>
                    <a:gd name="T2" fmla="*/ 3 w 3"/>
                    <a:gd name="T3" fmla="*/ 26 h 28"/>
                    <a:gd name="T4" fmla="*/ 3 w 3"/>
                    <a:gd name="T5" fmla="*/ 21 h 28"/>
                    <a:gd name="T6" fmla="*/ 3 w 3"/>
                    <a:gd name="T7" fmla="*/ 14 h 28"/>
                    <a:gd name="T8" fmla="*/ 3 w 3"/>
                    <a:gd name="T9" fmla="*/ 6 h 28"/>
                    <a:gd name="T10" fmla="*/ 3 w 3"/>
                    <a:gd name="T11" fmla="*/ 0 h 28"/>
                    <a:gd name="T12" fmla="*/ 3 w 3"/>
                    <a:gd name="T13" fmla="*/ 0 h 28"/>
                    <a:gd name="T14" fmla="*/ 3 w 3"/>
                    <a:gd name="T15" fmla="*/ 0 h 28"/>
                    <a:gd name="T16" fmla="*/ 3 w 3"/>
                    <a:gd name="T17" fmla="*/ 0 h 28"/>
                    <a:gd name="T18" fmla="*/ 3 w 3"/>
                    <a:gd name="T19" fmla="*/ 0 h 28"/>
                    <a:gd name="T20" fmla="*/ 3 w 3"/>
                    <a:gd name="T21" fmla="*/ 0 h 28"/>
                    <a:gd name="T22" fmla="*/ 3 w 3"/>
                    <a:gd name="T23" fmla="*/ 0 h 28"/>
                    <a:gd name="T24" fmla="*/ 2 w 3"/>
                    <a:gd name="T25" fmla="*/ 0 h 28"/>
                    <a:gd name="T26" fmla="*/ 1 w 3"/>
                    <a:gd name="T27" fmla="*/ 0 h 28"/>
                    <a:gd name="T28" fmla="*/ 1 w 3"/>
                    <a:gd name="T29" fmla="*/ 0 h 28"/>
                    <a:gd name="T30" fmla="*/ 0 w 3"/>
                    <a:gd name="T31" fmla="*/ 0 h 28"/>
                    <a:gd name="T32" fmla="*/ 0 w 3"/>
                    <a:gd name="T33" fmla="*/ 0 h 28"/>
                    <a:gd name="T34" fmla="*/ 0 w 3"/>
                    <a:gd name="T35" fmla="*/ 5 h 28"/>
                    <a:gd name="T36" fmla="*/ 0 w 3"/>
                    <a:gd name="T37" fmla="*/ 12 h 28"/>
                    <a:gd name="T38" fmla="*/ 0 w 3"/>
                    <a:gd name="T39" fmla="*/ 20 h 28"/>
                    <a:gd name="T40" fmla="*/ 0 w 3"/>
                    <a:gd name="T41" fmla="*/ 28 h 28"/>
                    <a:gd name="T42" fmla="*/ 0 w 3"/>
                    <a:gd name="T43" fmla="*/ 28 h 28"/>
                    <a:gd name="T44" fmla="*/ 0 w 3"/>
                    <a:gd name="T45" fmla="*/ 28 h 28"/>
                    <a:gd name="T46" fmla="*/ 0 w 3"/>
                    <a:gd name="T47" fmla="*/ 28 h 28"/>
                    <a:gd name="T48" fmla="*/ 1 w 3"/>
                    <a:gd name="T49" fmla="*/ 28 h 28"/>
                    <a:gd name="T50" fmla="*/ 1 w 3"/>
                    <a:gd name="T51" fmla="*/ 28 h 28"/>
                    <a:gd name="T52" fmla="*/ 1 w 3"/>
                    <a:gd name="T53" fmla="*/ 28 h 28"/>
                    <a:gd name="T54" fmla="*/ 2 w 3"/>
                    <a:gd name="T55" fmla="*/ 28 h 28"/>
                    <a:gd name="T56" fmla="*/ 3 w 3"/>
                    <a:gd name="T57" fmla="*/ 27 h 28"/>
                    <a:gd name="T58" fmla="*/ 3 w 3"/>
                    <a:gd name="T59" fmla="*/ 27 h 28"/>
                    <a:gd name="T60" fmla="*/ 3 w 3"/>
                    <a:gd name="T61" fmla="*/ 26 h 2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3"/>
                    <a:gd name="T94" fmla="*/ 0 h 28"/>
                    <a:gd name="T95" fmla="*/ 3 w 3"/>
                    <a:gd name="T96" fmla="*/ 28 h 2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3" h="28">
                      <a:moveTo>
                        <a:pt x="3" y="26"/>
                      </a:moveTo>
                      <a:lnTo>
                        <a:pt x="3" y="26"/>
                      </a:lnTo>
                      <a:lnTo>
                        <a:pt x="3" y="21"/>
                      </a:lnTo>
                      <a:lnTo>
                        <a:pt x="3" y="14"/>
                      </a:lnTo>
                      <a:lnTo>
                        <a:pt x="3" y="6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12"/>
                      </a:lnTo>
                      <a:lnTo>
                        <a:pt x="0" y="20"/>
                      </a:lnTo>
                      <a:lnTo>
                        <a:pt x="0" y="28"/>
                      </a:lnTo>
                      <a:lnTo>
                        <a:pt x="1" y="28"/>
                      </a:lnTo>
                      <a:lnTo>
                        <a:pt x="2" y="28"/>
                      </a:lnTo>
                      <a:lnTo>
                        <a:pt x="3" y="27"/>
                      </a:lnTo>
                      <a:lnTo>
                        <a:pt x="3" y="26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84" name="Freeform 2221">
                  <a:extLst>
                    <a:ext uri="{FF2B5EF4-FFF2-40B4-BE49-F238E27FC236}">
                      <a16:creationId xmlns:a16="http://schemas.microsoft.com/office/drawing/2014/main" id="{F0042391-3D38-458B-ADED-2A2CB9A284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" y="50"/>
                  <a:ext cx="7" cy="80"/>
                </a:xfrm>
                <a:custGeom>
                  <a:avLst/>
                  <a:gdLst>
                    <a:gd name="T0" fmla="*/ 4 w 7"/>
                    <a:gd name="T1" fmla="*/ 7 h 80"/>
                    <a:gd name="T2" fmla="*/ 5 w 7"/>
                    <a:gd name="T3" fmla="*/ 8 h 80"/>
                    <a:gd name="T4" fmla="*/ 5 w 7"/>
                    <a:gd name="T5" fmla="*/ 8 h 80"/>
                    <a:gd name="T6" fmla="*/ 5 w 7"/>
                    <a:gd name="T7" fmla="*/ 9 h 80"/>
                    <a:gd name="T8" fmla="*/ 5 w 7"/>
                    <a:gd name="T9" fmla="*/ 9 h 80"/>
                    <a:gd name="T10" fmla="*/ 5 w 7"/>
                    <a:gd name="T11" fmla="*/ 13 h 80"/>
                    <a:gd name="T12" fmla="*/ 5 w 7"/>
                    <a:gd name="T13" fmla="*/ 21 h 80"/>
                    <a:gd name="T14" fmla="*/ 5 w 7"/>
                    <a:gd name="T15" fmla="*/ 29 h 80"/>
                    <a:gd name="T16" fmla="*/ 5 w 7"/>
                    <a:gd name="T17" fmla="*/ 34 h 80"/>
                    <a:gd name="T18" fmla="*/ 4 w 7"/>
                    <a:gd name="T19" fmla="*/ 34 h 80"/>
                    <a:gd name="T20" fmla="*/ 4 w 7"/>
                    <a:gd name="T21" fmla="*/ 35 h 80"/>
                    <a:gd name="T22" fmla="*/ 4 w 7"/>
                    <a:gd name="T23" fmla="*/ 35 h 80"/>
                    <a:gd name="T24" fmla="*/ 3 w 7"/>
                    <a:gd name="T25" fmla="*/ 36 h 80"/>
                    <a:gd name="T26" fmla="*/ 2 w 7"/>
                    <a:gd name="T27" fmla="*/ 36 h 80"/>
                    <a:gd name="T28" fmla="*/ 2 w 7"/>
                    <a:gd name="T29" fmla="*/ 36 h 80"/>
                    <a:gd name="T30" fmla="*/ 1 w 7"/>
                    <a:gd name="T31" fmla="*/ 36 h 80"/>
                    <a:gd name="T32" fmla="*/ 1 w 7"/>
                    <a:gd name="T33" fmla="*/ 36 h 80"/>
                    <a:gd name="T34" fmla="*/ 0 w 7"/>
                    <a:gd name="T35" fmla="*/ 50 h 80"/>
                    <a:gd name="T36" fmla="*/ 0 w 7"/>
                    <a:gd name="T37" fmla="*/ 64 h 80"/>
                    <a:gd name="T38" fmla="*/ 0 w 7"/>
                    <a:gd name="T39" fmla="*/ 74 h 80"/>
                    <a:gd name="T40" fmla="*/ 0 w 7"/>
                    <a:gd name="T41" fmla="*/ 80 h 80"/>
                    <a:gd name="T42" fmla="*/ 0 w 7"/>
                    <a:gd name="T43" fmla="*/ 79 h 80"/>
                    <a:gd name="T44" fmla="*/ 1 w 7"/>
                    <a:gd name="T45" fmla="*/ 79 h 80"/>
                    <a:gd name="T46" fmla="*/ 1 w 7"/>
                    <a:gd name="T47" fmla="*/ 79 h 80"/>
                    <a:gd name="T48" fmla="*/ 2 w 7"/>
                    <a:gd name="T49" fmla="*/ 78 h 80"/>
                    <a:gd name="T50" fmla="*/ 3 w 7"/>
                    <a:gd name="T51" fmla="*/ 78 h 80"/>
                    <a:gd name="T52" fmla="*/ 4 w 7"/>
                    <a:gd name="T53" fmla="*/ 77 h 80"/>
                    <a:gd name="T54" fmla="*/ 5 w 7"/>
                    <a:gd name="T55" fmla="*/ 77 h 80"/>
                    <a:gd name="T56" fmla="*/ 5 w 7"/>
                    <a:gd name="T57" fmla="*/ 76 h 80"/>
                    <a:gd name="T58" fmla="*/ 7 w 7"/>
                    <a:gd name="T59" fmla="*/ 0 h 80"/>
                    <a:gd name="T60" fmla="*/ 6 w 7"/>
                    <a:gd name="T61" fmla="*/ 0 h 80"/>
                    <a:gd name="T62" fmla="*/ 5 w 7"/>
                    <a:gd name="T63" fmla="*/ 0 h 80"/>
                    <a:gd name="T64" fmla="*/ 4 w 7"/>
                    <a:gd name="T65" fmla="*/ 0 h 80"/>
                    <a:gd name="T66" fmla="*/ 4 w 7"/>
                    <a:gd name="T67" fmla="*/ 0 h 80"/>
                    <a:gd name="T68" fmla="*/ 3 w 7"/>
                    <a:gd name="T69" fmla="*/ 0 h 80"/>
                    <a:gd name="T70" fmla="*/ 2 w 7"/>
                    <a:gd name="T71" fmla="*/ 0 h 80"/>
                    <a:gd name="T72" fmla="*/ 2 w 7"/>
                    <a:gd name="T73" fmla="*/ 0 h 80"/>
                    <a:gd name="T74" fmla="*/ 2 w 7"/>
                    <a:gd name="T75" fmla="*/ 0 h 80"/>
                    <a:gd name="T76" fmla="*/ 1 w 7"/>
                    <a:gd name="T77" fmla="*/ 0 h 80"/>
                    <a:gd name="T78" fmla="*/ 1 w 7"/>
                    <a:gd name="T79" fmla="*/ 0 h 80"/>
                    <a:gd name="T80" fmla="*/ 1 w 7"/>
                    <a:gd name="T81" fmla="*/ 1 h 80"/>
                    <a:gd name="T82" fmla="*/ 1 w 7"/>
                    <a:gd name="T83" fmla="*/ 1 h 80"/>
                    <a:gd name="T84" fmla="*/ 1 w 7"/>
                    <a:gd name="T85" fmla="*/ 2 h 80"/>
                    <a:gd name="T86" fmla="*/ 1 w 7"/>
                    <a:gd name="T87" fmla="*/ 3 h 80"/>
                    <a:gd name="T88" fmla="*/ 1 w 7"/>
                    <a:gd name="T89" fmla="*/ 5 h 80"/>
                    <a:gd name="T90" fmla="*/ 1 w 7"/>
                    <a:gd name="T91" fmla="*/ 7 h 80"/>
                    <a:gd name="T92" fmla="*/ 2 w 7"/>
                    <a:gd name="T93" fmla="*/ 7 h 80"/>
                    <a:gd name="T94" fmla="*/ 2 w 7"/>
                    <a:gd name="T95" fmla="*/ 7 h 80"/>
                    <a:gd name="T96" fmla="*/ 3 w 7"/>
                    <a:gd name="T97" fmla="*/ 7 h 80"/>
                    <a:gd name="T98" fmla="*/ 4 w 7"/>
                    <a:gd name="T99" fmla="*/ 7 h 80"/>
                    <a:gd name="T100" fmla="*/ 4 w 7"/>
                    <a:gd name="T101" fmla="*/ 7 h 80"/>
                    <a:gd name="T102" fmla="*/ 4 w 7"/>
                    <a:gd name="T103" fmla="*/ 7 h 80"/>
                    <a:gd name="T104" fmla="*/ 4 w 7"/>
                    <a:gd name="T105" fmla="*/ 7 h 80"/>
                    <a:gd name="T106" fmla="*/ 4 w 7"/>
                    <a:gd name="T107" fmla="*/ 7 h 80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7"/>
                    <a:gd name="T163" fmla="*/ 0 h 80"/>
                    <a:gd name="T164" fmla="*/ 7 w 7"/>
                    <a:gd name="T165" fmla="*/ 80 h 80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7" h="80">
                      <a:moveTo>
                        <a:pt x="4" y="7"/>
                      </a:moveTo>
                      <a:lnTo>
                        <a:pt x="5" y="8"/>
                      </a:lnTo>
                      <a:lnTo>
                        <a:pt x="5" y="9"/>
                      </a:lnTo>
                      <a:lnTo>
                        <a:pt x="5" y="13"/>
                      </a:lnTo>
                      <a:lnTo>
                        <a:pt x="5" y="21"/>
                      </a:lnTo>
                      <a:lnTo>
                        <a:pt x="5" y="29"/>
                      </a:lnTo>
                      <a:lnTo>
                        <a:pt x="5" y="34"/>
                      </a:lnTo>
                      <a:lnTo>
                        <a:pt x="4" y="34"/>
                      </a:lnTo>
                      <a:lnTo>
                        <a:pt x="4" y="35"/>
                      </a:lnTo>
                      <a:lnTo>
                        <a:pt x="3" y="36"/>
                      </a:lnTo>
                      <a:lnTo>
                        <a:pt x="2" y="36"/>
                      </a:lnTo>
                      <a:lnTo>
                        <a:pt x="1" y="36"/>
                      </a:lnTo>
                      <a:lnTo>
                        <a:pt x="0" y="50"/>
                      </a:lnTo>
                      <a:lnTo>
                        <a:pt x="0" y="64"/>
                      </a:lnTo>
                      <a:lnTo>
                        <a:pt x="0" y="74"/>
                      </a:lnTo>
                      <a:lnTo>
                        <a:pt x="0" y="80"/>
                      </a:lnTo>
                      <a:lnTo>
                        <a:pt x="0" y="79"/>
                      </a:lnTo>
                      <a:lnTo>
                        <a:pt x="1" y="79"/>
                      </a:lnTo>
                      <a:lnTo>
                        <a:pt x="2" y="78"/>
                      </a:lnTo>
                      <a:lnTo>
                        <a:pt x="3" y="78"/>
                      </a:lnTo>
                      <a:lnTo>
                        <a:pt x="4" y="77"/>
                      </a:lnTo>
                      <a:lnTo>
                        <a:pt x="5" y="77"/>
                      </a:lnTo>
                      <a:lnTo>
                        <a:pt x="5" y="76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85" name="Freeform 2222">
                  <a:extLst>
                    <a:ext uri="{FF2B5EF4-FFF2-40B4-BE49-F238E27FC236}">
                      <a16:creationId xmlns:a16="http://schemas.microsoft.com/office/drawing/2014/main" id="{A6CFA301-7405-4450-AB35-A9C560DC88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" y="50"/>
                  <a:ext cx="7" cy="80"/>
                </a:xfrm>
                <a:custGeom>
                  <a:avLst/>
                  <a:gdLst>
                    <a:gd name="T0" fmla="*/ 4 w 7"/>
                    <a:gd name="T1" fmla="*/ 7 h 80"/>
                    <a:gd name="T2" fmla="*/ 5 w 7"/>
                    <a:gd name="T3" fmla="*/ 8 h 80"/>
                    <a:gd name="T4" fmla="*/ 5 w 7"/>
                    <a:gd name="T5" fmla="*/ 9 h 80"/>
                    <a:gd name="T6" fmla="*/ 5 w 7"/>
                    <a:gd name="T7" fmla="*/ 13 h 80"/>
                    <a:gd name="T8" fmla="*/ 5 w 7"/>
                    <a:gd name="T9" fmla="*/ 29 h 80"/>
                    <a:gd name="T10" fmla="*/ 5 w 7"/>
                    <a:gd name="T11" fmla="*/ 34 h 80"/>
                    <a:gd name="T12" fmla="*/ 4 w 7"/>
                    <a:gd name="T13" fmla="*/ 35 h 80"/>
                    <a:gd name="T14" fmla="*/ 3 w 7"/>
                    <a:gd name="T15" fmla="*/ 36 h 80"/>
                    <a:gd name="T16" fmla="*/ 2 w 7"/>
                    <a:gd name="T17" fmla="*/ 36 h 80"/>
                    <a:gd name="T18" fmla="*/ 1 w 7"/>
                    <a:gd name="T19" fmla="*/ 36 h 80"/>
                    <a:gd name="T20" fmla="*/ 1 w 7"/>
                    <a:gd name="T21" fmla="*/ 36 h 80"/>
                    <a:gd name="T22" fmla="*/ 0 w 7"/>
                    <a:gd name="T23" fmla="*/ 64 h 80"/>
                    <a:gd name="T24" fmla="*/ 0 w 7"/>
                    <a:gd name="T25" fmla="*/ 80 h 80"/>
                    <a:gd name="T26" fmla="*/ 0 w 7"/>
                    <a:gd name="T27" fmla="*/ 79 h 80"/>
                    <a:gd name="T28" fmla="*/ 1 w 7"/>
                    <a:gd name="T29" fmla="*/ 79 h 80"/>
                    <a:gd name="T30" fmla="*/ 3 w 7"/>
                    <a:gd name="T31" fmla="*/ 78 h 80"/>
                    <a:gd name="T32" fmla="*/ 5 w 7"/>
                    <a:gd name="T33" fmla="*/ 77 h 80"/>
                    <a:gd name="T34" fmla="*/ 7 w 7"/>
                    <a:gd name="T35" fmla="*/ 0 h 80"/>
                    <a:gd name="T36" fmla="*/ 6 w 7"/>
                    <a:gd name="T37" fmla="*/ 0 h 80"/>
                    <a:gd name="T38" fmla="*/ 4 w 7"/>
                    <a:gd name="T39" fmla="*/ 0 h 80"/>
                    <a:gd name="T40" fmla="*/ 3 w 7"/>
                    <a:gd name="T41" fmla="*/ 0 h 80"/>
                    <a:gd name="T42" fmla="*/ 2 w 7"/>
                    <a:gd name="T43" fmla="*/ 0 h 80"/>
                    <a:gd name="T44" fmla="*/ 2 w 7"/>
                    <a:gd name="T45" fmla="*/ 0 h 80"/>
                    <a:gd name="T46" fmla="*/ 1 w 7"/>
                    <a:gd name="T47" fmla="*/ 0 h 80"/>
                    <a:gd name="T48" fmla="*/ 1 w 7"/>
                    <a:gd name="T49" fmla="*/ 1 h 80"/>
                    <a:gd name="T50" fmla="*/ 1 w 7"/>
                    <a:gd name="T51" fmla="*/ 2 h 80"/>
                    <a:gd name="T52" fmla="*/ 1 w 7"/>
                    <a:gd name="T53" fmla="*/ 5 h 80"/>
                    <a:gd name="T54" fmla="*/ 1 w 7"/>
                    <a:gd name="T55" fmla="*/ 7 h 80"/>
                    <a:gd name="T56" fmla="*/ 2 w 7"/>
                    <a:gd name="T57" fmla="*/ 7 h 80"/>
                    <a:gd name="T58" fmla="*/ 4 w 7"/>
                    <a:gd name="T59" fmla="*/ 7 h 80"/>
                    <a:gd name="T60" fmla="*/ 4 w 7"/>
                    <a:gd name="T61" fmla="*/ 7 h 80"/>
                    <a:gd name="T62" fmla="*/ 4 w 7"/>
                    <a:gd name="T63" fmla="*/ 7 h 8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7"/>
                    <a:gd name="T97" fmla="*/ 0 h 80"/>
                    <a:gd name="T98" fmla="*/ 7 w 7"/>
                    <a:gd name="T99" fmla="*/ 80 h 8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7" h="80">
                      <a:moveTo>
                        <a:pt x="4" y="7"/>
                      </a:moveTo>
                      <a:lnTo>
                        <a:pt x="4" y="7"/>
                      </a:lnTo>
                      <a:lnTo>
                        <a:pt x="5" y="8"/>
                      </a:lnTo>
                      <a:lnTo>
                        <a:pt x="5" y="9"/>
                      </a:lnTo>
                      <a:lnTo>
                        <a:pt x="5" y="13"/>
                      </a:lnTo>
                      <a:lnTo>
                        <a:pt x="5" y="21"/>
                      </a:lnTo>
                      <a:lnTo>
                        <a:pt x="5" y="29"/>
                      </a:lnTo>
                      <a:lnTo>
                        <a:pt x="5" y="34"/>
                      </a:lnTo>
                      <a:lnTo>
                        <a:pt x="4" y="34"/>
                      </a:lnTo>
                      <a:lnTo>
                        <a:pt x="4" y="35"/>
                      </a:lnTo>
                      <a:lnTo>
                        <a:pt x="3" y="36"/>
                      </a:lnTo>
                      <a:lnTo>
                        <a:pt x="2" y="36"/>
                      </a:lnTo>
                      <a:lnTo>
                        <a:pt x="1" y="36"/>
                      </a:lnTo>
                      <a:lnTo>
                        <a:pt x="0" y="50"/>
                      </a:lnTo>
                      <a:lnTo>
                        <a:pt x="0" y="64"/>
                      </a:lnTo>
                      <a:lnTo>
                        <a:pt x="0" y="74"/>
                      </a:lnTo>
                      <a:lnTo>
                        <a:pt x="0" y="80"/>
                      </a:lnTo>
                      <a:lnTo>
                        <a:pt x="0" y="79"/>
                      </a:lnTo>
                      <a:lnTo>
                        <a:pt x="1" y="79"/>
                      </a:lnTo>
                      <a:lnTo>
                        <a:pt x="2" y="78"/>
                      </a:lnTo>
                      <a:lnTo>
                        <a:pt x="3" y="78"/>
                      </a:lnTo>
                      <a:lnTo>
                        <a:pt x="4" y="77"/>
                      </a:lnTo>
                      <a:lnTo>
                        <a:pt x="5" y="77"/>
                      </a:lnTo>
                      <a:lnTo>
                        <a:pt x="5" y="76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4" y="7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86" name="Freeform 2223">
                  <a:extLst>
                    <a:ext uri="{FF2B5EF4-FFF2-40B4-BE49-F238E27FC236}">
                      <a16:creationId xmlns:a16="http://schemas.microsoft.com/office/drawing/2014/main" id="{DE89088C-2D9F-4018-9835-E9A37296B1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8" y="57"/>
                  <a:ext cx="4" cy="29"/>
                </a:xfrm>
                <a:custGeom>
                  <a:avLst/>
                  <a:gdLst>
                    <a:gd name="T0" fmla="*/ 4 w 4"/>
                    <a:gd name="T1" fmla="*/ 27 h 29"/>
                    <a:gd name="T2" fmla="*/ 4 w 4"/>
                    <a:gd name="T3" fmla="*/ 22 h 29"/>
                    <a:gd name="T4" fmla="*/ 4 w 4"/>
                    <a:gd name="T5" fmla="*/ 14 h 29"/>
                    <a:gd name="T6" fmla="*/ 4 w 4"/>
                    <a:gd name="T7" fmla="*/ 6 h 29"/>
                    <a:gd name="T8" fmla="*/ 4 w 4"/>
                    <a:gd name="T9" fmla="*/ 2 h 29"/>
                    <a:gd name="T10" fmla="*/ 4 w 4"/>
                    <a:gd name="T11" fmla="*/ 2 h 29"/>
                    <a:gd name="T12" fmla="*/ 4 w 4"/>
                    <a:gd name="T13" fmla="*/ 1 h 29"/>
                    <a:gd name="T14" fmla="*/ 4 w 4"/>
                    <a:gd name="T15" fmla="*/ 1 h 29"/>
                    <a:gd name="T16" fmla="*/ 3 w 4"/>
                    <a:gd name="T17" fmla="*/ 0 h 29"/>
                    <a:gd name="T18" fmla="*/ 3 w 4"/>
                    <a:gd name="T19" fmla="*/ 6 h 29"/>
                    <a:gd name="T20" fmla="*/ 3 w 4"/>
                    <a:gd name="T21" fmla="*/ 14 h 29"/>
                    <a:gd name="T22" fmla="*/ 3 w 4"/>
                    <a:gd name="T23" fmla="*/ 21 h 29"/>
                    <a:gd name="T24" fmla="*/ 3 w 4"/>
                    <a:gd name="T25" fmla="*/ 26 h 29"/>
                    <a:gd name="T26" fmla="*/ 3 w 4"/>
                    <a:gd name="T27" fmla="*/ 27 h 29"/>
                    <a:gd name="T28" fmla="*/ 3 w 4"/>
                    <a:gd name="T29" fmla="*/ 27 h 29"/>
                    <a:gd name="T30" fmla="*/ 2 w 4"/>
                    <a:gd name="T31" fmla="*/ 28 h 29"/>
                    <a:gd name="T32" fmla="*/ 1 w 4"/>
                    <a:gd name="T33" fmla="*/ 28 h 29"/>
                    <a:gd name="T34" fmla="*/ 1 w 4"/>
                    <a:gd name="T35" fmla="*/ 28 h 29"/>
                    <a:gd name="T36" fmla="*/ 0 w 4"/>
                    <a:gd name="T37" fmla="*/ 28 h 29"/>
                    <a:gd name="T38" fmla="*/ 0 w 4"/>
                    <a:gd name="T39" fmla="*/ 28 h 29"/>
                    <a:gd name="T40" fmla="*/ 0 w 4"/>
                    <a:gd name="T41" fmla="*/ 28 h 29"/>
                    <a:gd name="T42" fmla="*/ 0 w 4"/>
                    <a:gd name="T43" fmla="*/ 28 h 29"/>
                    <a:gd name="T44" fmla="*/ 0 w 4"/>
                    <a:gd name="T45" fmla="*/ 29 h 29"/>
                    <a:gd name="T46" fmla="*/ 0 w 4"/>
                    <a:gd name="T47" fmla="*/ 29 h 29"/>
                    <a:gd name="T48" fmla="*/ 0 w 4"/>
                    <a:gd name="T49" fmla="*/ 29 h 29"/>
                    <a:gd name="T50" fmla="*/ 0 w 4"/>
                    <a:gd name="T51" fmla="*/ 29 h 29"/>
                    <a:gd name="T52" fmla="*/ 1 w 4"/>
                    <a:gd name="T53" fmla="*/ 29 h 29"/>
                    <a:gd name="T54" fmla="*/ 1 w 4"/>
                    <a:gd name="T55" fmla="*/ 29 h 29"/>
                    <a:gd name="T56" fmla="*/ 2 w 4"/>
                    <a:gd name="T57" fmla="*/ 29 h 29"/>
                    <a:gd name="T58" fmla="*/ 3 w 4"/>
                    <a:gd name="T59" fmla="*/ 28 h 29"/>
                    <a:gd name="T60" fmla="*/ 3 w 4"/>
                    <a:gd name="T61" fmla="*/ 28 h 29"/>
                    <a:gd name="T62" fmla="*/ 3 w 4"/>
                    <a:gd name="T63" fmla="*/ 27 h 29"/>
                    <a:gd name="T64" fmla="*/ 4 w 4"/>
                    <a:gd name="T65" fmla="*/ 27 h 2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"/>
                    <a:gd name="T100" fmla="*/ 0 h 29"/>
                    <a:gd name="T101" fmla="*/ 4 w 4"/>
                    <a:gd name="T102" fmla="*/ 29 h 2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" h="29">
                      <a:moveTo>
                        <a:pt x="4" y="27"/>
                      </a:moveTo>
                      <a:lnTo>
                        <a:pt x="4" y="22"/>
                      </a:lnTo>
                      <a:lnTo>
                        <a:pt x="4" y="14"/>
                      </a:lnTo>
                      <a:lnTo>
                        <a:pt x="4" y="6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3" y="6"/>
                      </a:lnTo>
                      <a:lnTo>
                        <a:pt x="3" y="14"/>
                      </a:lnTo>
                      <a:lnTo>
                        <a:pt x="3" y="21"/>
                      </a:lnTo>
                      <a:lnTo>
                        <a:pt x="3" y="26"/>
                      </a:lnTo>
                      <a:lnTo>
                        <a:pt x="3" y="27"/>
                      </a:lnTo>
                      <a:lnTo>
                        <a:pt x="2" y="28"/>
                      </a:lnTo>
                      <a:lnTo>
                        <a:pt x="1" y="28"/>
                      </a:lnTo>
                      <a:lnTo>
                        <a:pt x="0" y="28"/>
                      </a:lnTo>
                      <a:lnTo>
                        <a:pt x="0" y="29"/>
                      </a:lnTo>
                      <a:lnTo>
                        <a:pt x="1" y="29"/>
                      </a:lnTo>
                      <a:lnTo>
                        <a:pt x="2" y="29"/>
                      </a:lnTo>
                      <a:lnTo>
                        <a:pt x="3" y="28"/>
                      </a:lnTo>
                      <a:lnTo>
                        <a:pt x="3" y="27"/>
                      </a:lnTo>
                      <a:lnTo>
                        <a:pt x="4" y="2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87" name="Freeform 2224">
                  <a:extLst>
                    <a:ext uri="{FF2B5EF4-FFF2-40B4-BE49-F238E27FC236}">
                      <a16:creationId xmlns:a16="http://schemas.microsoft.com/office/drawing/2014/main" id="{4E1BC32B-50CF-4A27-8E62-3E1A464C8E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8" y="57"/>
                  <a:ext cx="4" cy="29"/>
                </a:xfrm>
                <a:custGeom>
                  <a:avLst/>
                  <a:gdLst>
                    <a:gd name="T0" fmla="*/ 4 w 4"/>
                    <a:gd name="T1" fmla="*/ 27 h 29"/>
                    <a:gd name="T2" fmla="*/ 4 w 4"/>
                    <a:gd name="T3" fmla="*/ 27 h 29"/>
                    <a:gd name="T4" fmla="*/ 4 w 4"/>
                    <a:gd name="T5" fmla="*/ 22 h 29"/>
                    <a:gd name="T6" fmla="*/ 4 w 4"/>
                    <a:gd name="T7" fmla="*/ 14 h 29"/>
                    <a:gd name="T8" fmla="*/ 4 w 4"/>
                    <a:gd name="T9" fmla="*/ 6 h 29"/>
                    <a:gd name="T10" fmla="*/ 4 w 4"/>
                    <a:gd name="T11" fmla="*/ 2 h 29"/>
                    <a:gd name="T12" fmla="*/ 4 w 4"/>
                    <a:gd name="T13" fmla="*/ 2 h 29"/>
                    <a:gd name="T14" fmla="*/ 4 w 4"/>
                    <a:gd name="T15" fmla="*/ 2 h 29"/>
                    <a:gd name="T16" fmla="*/ 4 w 4"/>
                    <a:gd name="T17" fmla="*/ 1 h 29"/>
                    <a:gd name="T18" fmla="*/ 4 w 4"/>
                    <a:gd name="T19" fmla="*/ 1 h 29"/>
                    <a:gd name="T20" fmla="*/ 3 w 4"/>
                    <a:gd name="T21" fmla="*/ 0 h 29"/>
                    <a:gd name="T22" fmla="*/ 3 w 4"/>
                    <a:gd name="T23" fmla="*/ 0 h 29"/>
                    <a:gd name="T24" fmla="*/ 3 w 4"/>
                    <a:gd name="T25" fmla="*/ 6 h 29"/>
                    <a:gd name="T26" fmla="*/ 3 w 4"/>
                    <a:gd name="T27" fmla="*/ 14 h 29"/>
                    <a:gd name="T28" fmla="*/ 3 w 4"/>
                    <a:gd name="T29" fmla="*/ 21 h 29"/>
                    <a:gd name="T30" fmla="*/ 3 w 4"/>
                    <a:gd name="T31" fmla="*/ 26 h 29"/>
                    <a:gd name="T32" fmla="*/ 3 w 4"/>
                    <a:gd name="T33" fmla="*/ 26 h 29"/>
                    <a:gd name="T34" fmla="*/ 3 w 4"/>
                    <a:gd name="T35" fmla="*/ 27 h 29"/>
                    <a:gd name="T36" fmla="*/ 3 w 4"/>
                    <a:gd name="T37" fmla="*/ 27 h 29"/>
                    <a:gd name="T38" fmla="*/ 2 w 4"/>
                    <a:gd name="T39" fmla="*/ 28 h 29"/>
                    <a:gd name="T40" fmla="*/ 1 w 4"/>
                    <a:gd name="T41" fmla="*/ 28 h 29"/>
                    <a:gd name="T42" fmla="*/ 1 w 4"/>
                    <a:gd name="T43" fmla="*/ 28 h 29"/>
                    <a:gd name="T44" fmla="*/ 1 w 4"/>
                    <a:gd name="T45" fmla="*/ 28 h 29"/>
                    <a:gd name="T46" fmla="*/ 0 w 4"/>
                    <a:gd name="T47" fmla="*/ 28 h 29"/>
                    <a:gd name="T48" fmla="*/ 0 w 4"/>
                    <a:gd name="T49" fmla="*/ 28 h 29"/>
                    <a:gd name="T50" fmla="*/ 0 w 4"/>
                    <a:gd name="T51" fmla="*/ 28 h 29"/>
                    <a:gd name="T52" fmla="*/ 0 w 4"/>
                    <a:gd name="T53" fmla="*/ 28 h 29"/>
                    <a:gd name="T54" fmla="*/ 0 w 4"/>
                    <a:gd name="T55" fmla="*/ 28 h 29"/>
                    <a:gd name="T56" fmla="*/ 0 w 4"/>
                    <a:gd name="T57" fmla="*/ 29 h 29"/>
                    <a:gd name="T58" fmla="*/ 0 w 4"/>
                    <a:gd name="T59" fmla="*/ 29 h 29"/>
                    <a:gd name="T60" fmla="*/ 0 w 4"/>
                    <a:gd name="T61" fmla="*/ 29 h 29"/>
                    <a:gd name="T62" fmla="*/ 0 w 4"/>
                    <a:gd name="T63" fmla="*/ 29 h 29"/>
                    <a:gd name="T64" fmla="*/ 0 w 4"/>
                    <a:gd name="T65" fmla="*/ 29 h 29"/>
                    <a:gd name="T66" fmla="*/ 1 w 4"/>
                    <a:gd name="T67" fmla="*/ 29 h 29"/>
                    <a:gd name="T68" fmla="*/ 1 w 4"/>
                    <a:gd name="T69" fmla="*/ 29 h 29"/>
                    <a:gd name="T70" fmla="*/ 2 w 4"/>
                    <a:gd name="T71" fmla="*/ 29 h 29"/>
                    <a:gd name="T72" fmla="*/ 2 w 4"/>
                    <a:gd name="T73" fmla="*/ 29 h 29"/>
                    <a:gd name="T74" fmla="*/ 3 w 4"/>
                    <a:gd name="T75" fmla="*/ 28 h 29"/>
                    <a:gd name="T76" fmla="*/ 3 w 4"/>
                    <a:gd name="T77" fmla="*/ 28 h 29"/>
                    <a:gd name="T78" fmla="*/ 3 w 4"/>
                    <a:gd name="T79" fmla="*/ 27 h 29"/>
                    <a:gd name="T80" fmla="*/ 4 w 4"/>
                    <a:gd name="T81" fmla="*/ 27 h 2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4"/>
                    <a:gd name="T124" fmla="*/ 0 h 29"/>
                    <a:gd name="T125" fmla="*/ 4 w 4"/>
                    <a:gd name="T126" fmla="*/ 29 h 29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4" h="29">
                      <a:moveTo>
                        <a:pt x="4" y="27"/>
                      </a:moveTo>
                      <a:lnTo>
                        <a:pt x="4" y="27"/>
                      </a:lnTo>
                      <a:lnTo>
                        <a:pt x="4" y="22"/>
                      </a:lnTo>
                      <a:lnTo>
                        <a:pt x="4" y="14"/>
                      </a:lnTo>
                      <a:lnTo>
                        <a:pt x="4" y="6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3" y="6"/>
                      </a:lnTo>
                      <a:lnTo>
                        <a:pt x="3" y="14"/>
                      </a:lnTo>
                      <a:lnTo>
                        <a:pt x="3" y="21"/>
                      </a:lnTo>
                      <a:lnTo>
                        <a:pt x="3" y="26"/>
                      </a:lnTo>
                      <a:lnTo>
                        <a:pt x="3" y="27"/>
                      </a:lnTo>
                      <a:lnTo>
                        <a:pt x="2" y="28"/>
                      </a:lnTo>
                      <a:lnTo>
                        <a:pt x="1" y="28"/>
                      </a:lnTo>
                      <a:lnTo>
                        <a:pt x="0" y="28"/>
                      </a:lnTo>
                      <a:lnTo>
                        <a:pt x="0" y="29"/>
                      </a:lnTo>
                      <a:lnTo>
                        <a:pt x="1" y="29"/>
                      </a:lnTo>
                      <a:lnTo>
                        <a:pt x="2" y="29"/>
                      </a:lnTo>
                      <a:lnTo>
                        <a:pt x="3" y="28"/>
                      </a:lnTo>
                      <a:lnTo>
                        <a:pt x="3" y="27"/>
                      </a:lnTo>
                      <a:lnTo>
                        <a:pt x="4" y="27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88" name="Freeform 2225">
                  <a:extLst>
                    <a:ext uri="{FF2B5EF4-FFF2-40B4-BE49-F238E27FC236}">
                      <a16:creationId xmlns:a16="http://schemas.microsoft.com/office/drawing/2014/main" id="{582859FE-5518-4B2C-9528-2D41A8ED2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" y="49"/>
                  <a:ext cx="16" cy="82"/>
                </a:xfrm>
                <a:custGeom>
                  <a:avLst/>
                  <a:gdLst>
                    <a:gd name="T0" fmla="*/ 8 w 16"/>
                    <a:gd name="T1" fmla="*/ 1 h 82"/>
                    <a:gd name="T2" fmla="*/ 10 w 16"/>
                    <a:gd name="T3" fmla="*/ 2 h 82"/>
                    <a:gd name="T4" fmla="*/ 12 w 16"/>
                    <a:gd name="T5" fmla="*/ 2 h 82"/>
                    <a:gd name="T6" fmla="*/ 13 w 16"/>
                    <a:gd name="T7" fmla="*/ 2 h 82"/>
                    <a:gd name="T8" fmla="*/ 14 w 16"/>
                    <a:gd name="T9" fmla="*/ 3 h 82"/>
                    <a:gd name="T10" fmla="*/ 14 w 16"/>
                    <a:gd name="T11" fmla="*/ 4 h 82"/>
                    <a:gd name="T12" fmla="*/ 14 w 16"/>
                    <a:gd name="T13" fmla="*/ 15 h 82"/>
                    <a:gd name="T14" fmla="*/ 13 w 16"/>
                    <a:gd name="T15" fmla="*/ 60 h 82"/>
                    <a:gd name="T16" fmla="*/ 13 w 16"/>
                    <a:gd name="T17" fmla="*/ 72 h 82"/>
                    <a:gd name="T18" fmla="*/ 12 w 16"/>
                    <a:gd name="T19" fmla="*/ 74 h 82"/>
                    <a:gd name="T20" fmla="*/ 11 w 16"/>
                    <a:gd name="T21" fmla="*/ 74 h 82"/>
                    <a:gd name="T22" fmla="*/ 10 w 16"/>
                    <a:gd name="T23" fmla="*/ 75 h 82"/>
                    <a:gd name="T24" fmla="*/ 8 w 16"/>
                    <a:gd name="T25" fmla="*/ 76 h 82"/>
                    <a:gd name="T26" fmla="*/ 6 w 16"/>
                    <a:gd name="T27" fmla="*/ 77 h 82"/>
                    <a:gd name="T28" fmla="*/ 5 w 16"/>
                    <a:gd name="T29" fmla="*/ 78 h 82"/>
                    <a:gd name="T30" fmla="*/ 5 w 16"/>
                    <a:gd name="T31" fmla="*/ 78 h 82"/>
                    <a:gd name="T32" fmla="*/ 3 w 16"/>
                    <a:gd name="T33" fmla="*/ 79 h 82"/>
                    <a:gd name="T34" fmla="*/ 1 w 16"/>
                    <a:gd name="T35" fmla="*/ 80 h 82"/>
                    <a:gd name="T36" fmla="*/ 0 w 16"/>
                    <a:gd name="T37" fmla="*/ 80 h 82"/>
                    <a:gd name="T38" fmla="*/ 0 w 16"/>
                    <a:gd name="T39" fmla="*/ 81 h 82"/>
                    <a:gd name="T40" fmla="*/ 0 w 16"/>
                    <a:gd name="T41" fmla="*/ 81 h 82"/>
                    <a:gd name="T42" fmla="*/ 0 w 16"/>
                    <a:gd name="T43" fmla="*/ 82 h 82"/>
                    <a:gd name="T44" fmla="*/ 1 w 16"/>
                    <a:gd name="T45" fmla="*/ 82 h 82"/>
                    <a:gd name="T46" fmla="*/ 3 w 16"/>
                    <a:gd name="T47" fmla="*/ 81 h 82"/>
                    <a:gd name="T48" fmla="*/ 6 w 16"/>
                    <a:gd name="T49" fmla="*/ 79 h 82"/>
                    <a:gd name="T50" fmla="*/ 10 w 16"/>
                    <a:gd name="T51" fmla="*/ 77 h 82"/>
                    <a:gd name="T52" fmla="*/ 13 w 16"/>
                    <a:gd name="T53" fmla="*/ 75 h 82"/>
                    <a:gd name="T54" fmla="*/ 14 w 16"/>
                    <a:gd name="T55" fmla="*/ 74 h 82"/>
                    <a:gd name="T56" fmla="*/ 15 w 16"/>
                    <a:gd name="T57" fmla="*/ 73 h 82"/>
                    <a:gd name="T58" fmla="*/ 15 w 16"/>
                    <a:gd name="T59" fmla="*/ 61 h 82"/>
                    <a:gd name="T60" fmla="*/ 16 w 16"/>
                    <a:gd name="T61" fmla="*/ 15 h 82"/>
                    <a:gd name="T62" fmla="*/ 16 w 16"/>
                    <a:gd name="T63" fmla="*/ 2 h 82"/>
                    <a:gd name="T64" fmla="*/ 15 w 16"/>
                    <a:gd name="T65" fmla="*/ 2 h 82"/>
                    <a:gd name="T66" fmla="*/ 14 w 16"/>
                    <a:gd name="T67" fmla="*/ 1 h 82"/>
                    <a:gd name="T68" fmla="*/ 11 w 16"/>
                    <a:gd name="T69" fmla="*/ 1 h 82"/>
                    <a:gd name="T70" fmla="*/ 7 w 16"/>
                    <a:gd name="T71" fmla="*/ 1 h 82"/>
                    <a:gd name="T72" fmla="*/ 4 w 16"/>
                    <a:gd name="T73" fmla="*/ 0 h 82"/>
                    <a:gd name="T74" fmla="*/ 3 w 16"/>
                    <a:gd name="T75" fmla="*/ 0 h 82"/>
                    <a:gd name="T76" fmla="*/ 2 w 16"/>
                    <a:gd name="T77" fmla="*/ 0 h 82"/>
                    <a:gd name="T78" fmla="*/ 2 w 16"/>
                    <a:gd name="T79" fmla="*/ 1 h 82"/>
                    <a:gd name="T80" fmla="*/ 3 w 16"/>
                    <a:gd name="T81" fmla="*/ 1 h 82"/>
                    <a:gd name="T82" fmla="*/ 4 w 16"/>
                    <a:gd name="T83" fmla="*/ 1 h 82"/>
                    <a:gd name="T84" fmla="*/ 6 w 16"/>
                    <a:gd name="T85" fmla="*/ 1 h 8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6"/>
                    <a:gd name="T130" fmla="*/ 0 h 82"/>
                    <a:gd name="T131" fmla="*/ 16 w 16"/>
                    <a:gd name="T132" fmla="*/ 82 h 8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6" h="82">
                      <a:moveTo>
                        <a:pt x="7" y="1"/>
                      </a:moveTo>
                      <a:lnTo>
                        <a:pt x="8" y="1"/>
                      </a:lnTo>
                      <a:lnTo>
                        <a:pt x="9" y="2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2" y="2"/>
                      </a:lnTo>
                      <a:lnTo>
                        <a:pt x="13" y="2"/>
                      </a:lnTo>
                      <a:lnTo>
                        <a:pt x="14" y="3"/>
                      </a:lnTo>
                      <a:lnTo>
                        <a:pt x="14" y="4"/>
                      </a:lnTo>
                      <a:lnTo>
                        <a:pt x="14" y="15"/>
                      </a:lnTo>
                      <a:lnTo>
                        <a:pt x="14" y="37"/>
                      </a:lnTo>
                      <a:lnTo>
                        <a:pt x="13" y="60"/>
                      </a:lnTo>
                      <a:lnTo>
                        <a:pt x="13" y="71"/>
                      </a:lnTo>
                      <a:lnTo>
                        <a:pt x="13" y="72"/>
                      </a:lnTo>
                      <a:lnTo>
                        <a:pt x="12" y="73"/>
                      </a:lnTo>
                      <a:lnTo>
                        <a:pt x="12" y="74"/>
                      </a:lnTo>
                      <a:lnTo>
                        <a:pt x="11" y="74"/>
                      </a:lnTo>
                      <a:lnTo>
                        <a:pt x="10" y="75"/>
                      </a:lnTo>
                      <a:lnTo>
                        <a:pt x="9" y="75"/>
                      </a:lnTo>
                      <a:lnTo>
                        <a:pt x="8" y="76"/>
                      </a:lnTo>
                      <a:lnTo>
                        <a:pt x="7" y="76"/>
                      </a:lnTo>
                      <a:lnTo>
                        <a:pt x="6" y="77"/>
                      </a:lnTo>
                      <a:lnTo>
                        <a:pt x="5" y="77"/>
                      </a:lnTo>
                      <a:lnTo>
                        <a:pt x="5" y="78"/>
                      </a:lnTo>
                      <a:lnTo>
                        <a:pt x="5" y="77"/>
                      </a:lnTo>
                      <a:lnTo>
                        <a:pt x="5" y="78"/>
                      </a:lnTo>
                      <a:lnTo>
                        <a:pt x="4" y="78"/>
                      </a:lnTo>
                      <a:lnTo>
                        <a:pt x="3" y="79"/>
                      </a:lnTo>
                      <a:lnTo>
                        <a:pt x="2" y="79"/>
                      </a:lnTo>
                      <a:lnTo>
                        <a:pt x="1" y="80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0" y="82"/>
                      </a:lnTo>
                      <a:lnTo>
                        <a:pt x="1" y="82"/>
                      </a:lnTo>
                      <a:lnTo>
                        <a:pt x="2" y="82"/>
                      </a:lnTo>
                      <a:lnTo>
                        <a:pt x="3" y="81"/>
                      </a:lnTo>
                      <a:lnTo>
                        <a:pt x="5" y="80"/>
                      </a:lnTo>
                      <a:lnTo>
                        <a:pt x="6" y="79"/>
                      </a:lnTo>
                      <a:lnTo>
                        <a:pt x="8" y="78"/>
                      </a:lnTo>
                      <a:lnTo>
                        <a:pt x="10" y="77"/>
                      </a:lnTo>
                      <a:lnTo>
                        <a:pt x="12" y="76"/>
                      </a:lnTo>
                      <a:lnTo>
                        <a:pt x="13" y="75"/>
                      </a:lnTo>
                      <a:lnTo>
                        <a:pt x="14" y="75"/>
                      </a:lnTo>
                      <a:lnTo>
                        <a:pt x="14" y="74"/>
                      </a:lnTo>
                      <a:lnTo>
                        <a:pt x="15" y="74"/>
                      </a:lnTo>
                      <a:lnTo>
                        <a:pt x="15" y="73"/>
                      </a:lnTo>
                      <a:lnTo>
                        <a:pt x="15" y="72"/>
                      </a:lnTo>
                      <a:lnTo>
                        <a:pt x="15" y="61"/>
                      </a:lnTo>
                      <a:lnTo>
                        <a:pt x="16" y="38"/>
                      </a:lnTo>
                      <a:lnTo>
                        <a:pt x="16" y="15"/>
                      </a:lnTo>
                      <a:lnTo>
                        <a:pt x="16" y="4"/>
                      </a:lnTo>
                      <a:lnTo>
                        <a:pt x="16" y="2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4" y="1"/>
                      </a:lnTo>
                      <a:lnTo>
                        <a:pt x="12" y="1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89" name="Freeform 2226">
                  <a:extLst>
                    <a:ext uri="{FF2B5EF4-FFF2-40B4-BE49-F238E27FC236}">
                      <a16:creationId xmlns:a16="http://schemas.microsoft.com/office/drawing/2014/main" id="{14CF282E-4C84-41CE-935E-8E74675690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" y="49"/>
                  <a:ext cx="16" cy="82"/>
                </a:xfrm>
                <a:custGeom>
                  <a:avLst/>
                  <a:gdLst>
                    <a:gd name="T0" fmla="*/ 7 w 16"/>
                    <a:gd name="T1" fmla="*/ 1 h 82"/>
                    <a:gd name="T2" fmla="*/ 9 w 16"/>
                    <a:gd name="T3" fmla="*/ 2 h 82"/>
                    <a:gd name="T4" fmla="*/ 11 w 16"/>
                    <a:gd name="T5" fmla="*/ 2 h 82"/>
                    <a:gd name="T6" fmla="*/ 12 w 16"/>
                    <a:gd name="T7" fmla="*/ 2 h 82"/>
                    <a:gd name="T8" fmla="*/ 13 w 16"/>
                    <a:gd name="T9" fmla="*/ 2 h 82"/>
                    <a:gd name="T10" fmla="*/ 14 w 16"/>
                    <a:gd name="T11" fmla="*/ 3 h 82"/>
                    <a:gd name="T12" fmla="*/ 14 w 16"/>
                    <a:gd name="T13" fmla="*/ 4 h 82"/>
                    <a:gd name="T14" fmla="*/ 14 w 16"/>
                    <a:gd name="T15" fmla="*/ 4 h 82"/>
                    <a:gd name="T16" fmla="*/ 14 w 16"/>
                    <a:gd name="T17" fmla="*/ 37 h 82"/>
                    <a:gd name="T18" fmla="*/ 13 w 16"/>
                    <a:gd name="T19" fmla="*/ 71 h 82"/>
                    <a:gd name="T20" fmla="*/ 13 w 16"/>
                    <a:gd name="T21" fmla="*/ 72 h 82"/>
                    <a:gd name="T22" fmla="*/ 12 w 16"/>
                    <a:gd name="T23" fmla="*/ 74 h 82"/>
                    <a:gd name="T24" fmla="*/ 11 w 16"/>
                    <a:gd name="T25" fmla="*/ 74 h 82"/>
                    <a:gd name="T26" fmla="*/ 10 w 16"/>
                    <a:gd name="T27" fmla="*/ 75 h 82"/>
                    <a:gd name="T28" fmla="*/ 9 w 16"/>
                    <a:gd name="T29" fmla="*/ 75 h 82"/>
                    <a:gd name="T30" fmla="*/ 7 w 16"/>
                    <a:gd name="T31" fmla="*/ 76 h 82"/>
                    <a:gd name="T32" fmla="*/ 5 w 16"/>
                    <a:gd name="T33" fmla="*/ 77 h 82"/>
                    <a:gd name="T34" fmla="*/ 5 w 16"/>
                    <a:gd name="T35" fmla="*/ 77 h 82"/>
                    <a:gd name="T36" fmla="*/ 5 w 16"/>
                    <a:gd name="T37" fmla="*/ 78 h 82"/>
                    <a:gd name="T38" fmla="*/ 3 w 16"/>
                    <a:gd name="T39" fmla="*/ 79 h 82"/>
                    <a:gd name="T40" fmla="*/ 1 w 16"/>
                    <a:gd name="T41" fmla="*/ 80 h 82"/>
                    <a:gd name="T42" fmla="*/ 0 w 16"/>
                    <a:gd name="T43" fmla="*/ 80 h 82"/>
                    <a:gd name="T44" fmla="*/ 0 w 16"/>
                    <a:gd name="T45" fmla="*/ 81 h 82"/>
                    <a:gd name="T46" fmla="*/ 0 w 16"/>
                    <a:gd name="T47" fmla="*/ 81 h 82"/>
                    <a:gd name="T48" fmla="*/ 0 w 16"/>
                    <a:gd name="T49" fmla="*/ 81 h 82"/>
                    <a:gd name="T50" fmla="*/ 0 w 16"/>
                    <a:gd name="T51" fmla="*/ 82 h 82"/>
                    <a:gd name="T52" fmla="*/ 1 w 16"/>
                    <a:gd name="T53" fmla="*/ 82 h 82"/>
                    <a:gd name="T54" fmla="*/ 2 w 16"/>
                    <a:gd name="T55" fmla="*/ 82 h 82"/>
                    <a:gd name="T56" fmla="*/ 5 w 16"/>
                    <a:gd name="T57" fmla="*/ 80 h 82"/>
                    <a:gd name="T58" fmla="*/ 8 w 16"/>
                    <a:gd name="T59" fmla="*/ 78 h 82"/>
                    <a:gd name="T60" fmla="*/ 12 w 16"/>
                    <a:gd name="T61" fmla="*/ 76 h 82"/>
                    <a:gd name="T62" fmla="*/ 14 w 16"/>
                    <a:gd name="T63" fmla="*/ 75 h 82"/>
                    <a:gd name="T64" fmla="*/ 14 w 16"/>
                    <a:gd name="T65" fmla="*/ 74 h 82"/>
                    <a:gd name="T66" fmla="*/ 15 w 16"/>
                    <a:gd name="T67" fmla="*/ 73 h 82"/>
                    <a:gd name="T68" fmla="*/ 15 w 16"/>
                    <a:gd name="T69" fmla="*/ 72 h 82"/>
                    <a:gd name="T70" fmla="*/ 16 w 16"/>
                    <a:gd name="T71" fmla="*/ 38 h 82"/>
                    <a:gd name="T72" fmla="*/ 16 w 16"/>
                    <a:gd name="T73" fmla="*/ 4 h 82"/>
                    <a:gd name="T74" fmla="*/ 16 w 16"/>
                    <a:gd name="T75" fmla="*/ 2 h 82"/>
                    <a:gd name="T76" fmla="*/ 15 w 16"/>
                    <a:gd name="T77" fmla="*/ 2 h 82"/>
                    <a:gd name="T78" fmla="*/ 14 w 16"/>
                    <a:gd name="T79" fmla="*/ 2 h 82"/>
                    <a:gd name="T80" fmla="*/ 12 w 16"/>
                    <a:gd name="T81" fmla="*/ 1 h 82"/>
                    <a:gd name="T82" fmla="*/ 9 w 16"/>
                    <a:gd name="T83" fmla="*/ 1 h 82"/>
                    <a:gd name="T84" fmla="*/ 5 w 16"/>
                    <a:gd name="T85" fmla="*/ 0 h 82"/>
                    <a:gd name="T86" fmla="*/ 4 w 16"/>
                    <a:gd name="T87" fmla="*/ 0 h 82"/>
                    <a:gd name="T88" fmla="*/ 3 w 16"/>
                    <a:gd name="T89" fmla="*/ 0 h 82"/>
                    <a:gd name="T90" fmla="*/ 2 w 16"/>
                    <a:gd name="T91" fmla="*/ 0 h 82"/>
                    <a:gd name="T92" fmla="*/ 2 w 16"/>
                    <a:gd name="T93" fmla="*/ 1 h 82"/>
                    <a:gd name="T94" fmla="*/ 2 w 16"/>
                    <a:gd name="T95" fmla="*/ 1 h 82"/>
                    <a:gd name="T96" fmla="*/ 4 w 16"/>
                    <a:gd name="T97" fmla="*/ 1 h 82"/>
                    <a:gd name="T98" fmla="*/ 5 w 16"/>
                    <a:gd name="T99" fmla="*/ 1 h 82"/>
                    <a:gd name="T100" fmla="*/ 7 w 16"/>
                    <a:gd name="T101" fmla="*/ 1 h 8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6"/>
                    <a:gd name="T154" fmla="*/ 0 h 82"/>
                    <a:gd name="T155" fmla="*/ 16 w 16"/>
                    <a:gd name="T156" fmla="*/ 82 h 8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6" h="82">
                      <a:moveTo>
                        <a:pt x="7" y="1"/>
                      </a:move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2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2" y="2"/>
                      </a:lnTo>
                      <a:lnTo>
                        <a:pt x="13" y="2"/>
                      </a:lnTo>
                      <a:lnTo>
                        <a:pt x="14" y="3"/>
                      </a:lnTo>
                      <a:lnTo>
                        <a:pt x="14" y="4"/>
                      </a:lnTo>
                      <a:lnTo>
                        <a:pt x="14" y="15"/>
                      </a:lnTo>
                      <a:lnTo>
                        <a:pt x="14" y="37"/>
                      </a:lnTo>
                      <a:lnTo>
                        <a:pt x="13" y="60"/>
                      </a:lnTo>
                      <a:lnTo>
                        <a:pt x="13" y="71"/>
                      </a:lnTo>
                      <a:lnTo>
                        <a:pt x="13" y="72"/>
                      </a:lnTo>
                      <a:lnTo>
                        <a:pt x="12" y="73"/>
                      </a:lnTo>
                      <a:lnTo>
                        <a:pt x="12" y="74"/>
                      </a:lnTo>
                      <a:lnTo>
                        <a:pt x="11" y="74"/>
                      </a:lnTo>
                      <a:lnTo>
                        <a:pt x="10" y="75"/>
                      </a:lnTo>
                      <a:lnTo>
                        <a:pt x="9" y="75"/>
                      </a:lnTo>
                      <a:lnTo>
                        <a:pt x="8" y="76"/>
                      </a:lnTo>
                      <a:lnTo>
                        <a:pt x="7" y="76"/>
                      </a:lnTo>
                      <a:lnTo>
                        <a:pt x="6" y="77"/>
                      </a:lnTo>
                      <a:lnTo>
                        <a:pt x="5" y="77"/>
                      </a:lnTo>
                      <a:lnTo>
                        <a:pt x="5" y="78"/>
                      </a:lnTo>
                      <a:lnTo>
                        <a:pt x="5" y="77"/>
                      </a:lnTo>
                      <a:lnTo>
                        <a:pt x="5" y="78"/>
                      </a:lnTo>
                      <a:lnTo>
                        <a:pt x="4" y="78"/>
                      </a:lnTo>
                      <a:lnTo>
                        <a:pt x="3" y="79"/>
                      </a:lnTo>
                      <a:lnTo>
                        <a:pt x="2" y="79"/>
                      </a:lnTo>
                      <a:lnTo>
                        <a:pt x="1" y="80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0" y="82"/>
                      </a:lnTo>
                      <a:lnTo>
                        <a:pt x="1" y="82"/>
                      </a:lnTo>
                      <a:lnTo>
                        <a:pt x="2" y="82"/>
                      </a:lnTo>
                      <a:lnTo>
                        <a:pt x="3" y="81"/>
                      </a:lnTo>
                      <a:lnTo>
                        <a:pt x="5" y="80"/>
                      </a:lnTo>
                      <a:lnTo>
                        <a:pt x="6" y="79"/>
                      </a:lnTo>
                      <a:lnTo>
                        <a:pt x="8" y="78"/>
                      </a:lnTo>
                      <a:lnTo>
                        <a:pt x="10" y="77"/>
                      </a:lnTo>
                      <a:lnTo>
                        <a:pt x="12" y="76"/>
                      </a:lnTo>
                      <a:lnTo>
                        <a:pt x="13" y="75"/>
                      </a:lnTo>
                      <a:lnTo>
                        <a:pt x="14" y="75"/>
                      </a:lnTo>
                      <a:lnTo>
                        <a:pt x="14" y="74"/>
                      </a:lnTo>
                      <a:lnTo>
                        <a:pt x="15" y="74"/>
                      </a:lnTo>
                      <a:lnTo>
                        <a:pt x="15" y="73"/>
                      </a:lnTo>
                      <a:lnTo>
                        <a:pt x="15" y="72"/>
                      </a:lnTo>
                      <a:lnTo>
                        <a:pt x="15" y="61"/>
                      </a:lnTo>
                      <a:lnTo>
                        <a:pt x="16" y="38"/>
                      </a:lnTo>
                      <a:lnTo>
                        <a:pt x="16" y="15"/>
                      </a:lnTo>
                      <a:lnTo>
                        <a:pt x="16" y="4"/>
                      </a:lnTo>
                      <a:lnTo>
                        <a:pt x="16" y="2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4" y="1"/>
                      </a:lnTo>
                      <a:lnTo>
                        <a:pt x="12" y="1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1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90" name="Freeform 2227">
                  <a:extLst>
                    <a:ext uri="{FF2B5EF4-FFF2-40B4-BE49-F238E27FC236}">
                      <a16:creationId xmlns:a16="http://schemas.microsoft.com/office/drawing/2014/main" id="{D27BC95A-A85F-406D-B6DA-EFEBD606E5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" y="57"/>
                  <a:ext cx="4" cy="27"/>
                </a:xfrm>
                <a:custGeom>
                  <a:avLst/>
                  <a:gdLst>
                    <a:gd name="T0" fmla="*/ 3 w 4"/>
                    <a:gd name="T1" fmla="*/ 26 h 27"/>
                    <a:gd name="T2" fmla="*/ 3 w 4"/>
                    <a:gd name="T3" fmla="*/ 26 h 27"/>
                    <a:gd name="T4" fmla="*/ 3 w 4"/>
                    <a:gd name="T5" fmla="*/ 25 h 27"/>
                    <a:gd name="T6" fmla="*/ 3 w 4"/>
                    <a:gd name="T7" fmla="*/ 25 h 27"/>
                    <a:gd name="T8" fmla="*/ 4 w 4"/>
                    <a:gd name="T9" fmla="*/ 24 h 27"/>
                    <a:gd name="T10" fmla="*/ 4 w 4"/>
                    <a:gd name="T11" fmla="*/ 20 h 27"/>
                    <a:gd name="T12" fmla="*/ 4 w 4"/>
                    <a:gd name="T13" fmla="*/ 13 h 27"/>
                    <a:gd name="T14" fmla="*/ 4 w 4"/>
                    <a:gd name="T15" fmla="*/ 5 h 27"/>
                    <a:gd name="T16" fmla="*/ 4 w 4"/>
                    <a:gd name="T17" fmla="*/ 0 h 27"/>
                    <a:gd name="T18" fmla="*/ 4 w 4"/>
                    <a:gd name="T19" fmla="*/ 0 h 27"/>
                    <a:gd name="T20" fmla="*/ 3 w 4"/>
                    <a:gd name="T21" fmla="*/ 0 h 27"/>
                    <a:gd name="T22" fmla="*/ 2 w 4"/>
                    <a:gd name="T23" fmla="*/ 0 h 27"/>
                    <a:gd name="T24" fmla="*/ 1 w 4"/>
                    <a:gd name="T25" fmla="*/ 0 h 27"/>
                    <a:gd name="T26" fmla="*/ 1 w 4"/>
                    <a:gd name="T27" fmla="*/ 0 h 27"/>
                    <a:gd name="T28" fmla="*/ 0 w 4"/>
                    <a:gd name="T29" fmla="*/ 0 h 27"/>
                    <a:gd name="T30" fmla="*/ 0 w 4"/>
                    <a:gd name="T31" fmla="*/ 1 h 27"/>
                    <a:gd name="T32" fmla="*/ 0 w 4"/>
                    <a:gd name="T33" fmla="*/ 1 h 27"/>
                    <a:gd name="T34" fmla="*/ 0 w 4"/>
                    <a:gd name="T35" fmla="*/ 6 h 27"/>
                    <a:gd name="T36" fmla="*/ 0 w 4"/>
                    <a:gd name="T37" fmla="*/ 14 h 27"/>
                    <a:gd name="T38" fmla="*/ 0 w 4"/>
                    <a:gd name="T39" fmla="*/ 22 h 27"/>
                    <a:gd name="T40" fmla="*/ 0 w 4"/>
                    <a:gd name="T41" fmla="*/ 26 h 27"/>
                    <a:gd name="T42" fmla="*/ 0 w 4"/>
                    <a:gd name="T43" fmla="*/ 26 h 27"/>
                    <a:gd name="T44" fmla="*/ 0 w 4"/>
                    <a:gd name="T45" fmla="*/ 26 h 27"/>
                    <a:gd name="T46" fmla="*/ 0 w 4"/>
                    <a:gd name="T47" fmla="*/ 26 h 27"/>
                    <a:gd name="T48" fmla="*/ 0 w 4"/>
                    <a:gd name="T49" fmla="*/ 27 h 27"/>
                    <a:gd name="T50" fmla="*/ 1 w 4"/>
                    <a:gd name="T51" fmla="*/ 27 h 27"/>
                    <a:gd name="T52" fmla="*/ 1 w 4"/>
                    <a:gd name="T53" fmla="*/ 27 h 27"/>
                    <a:gd name="T54" fmla="*/ 2 w 4"/>
                    <a:gd name="T55" fmla="*/ 26 h 27"/>
                    <a:gd name="T56" fmla="*/ 3 w 4"/>
                    <a:gd name="T57" fmla="*/ 26 h 2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4"/>
                    <a:gd name="T88" fmla="*/ 0 h 27"/>
                    <a:gd name="T89" fmla="*/ 4 w 4"/>
                    <a:gd name="T90" fmla="*/ 27 h 2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4" h="27">
                      <a:moveTo>
                        <a:pt x="3" y="26"/>
                      </a:moveTo>
                      <a:lnTo>
                        <a:pt x="3" y="26"/>
                      </a:lnTo>
                      <a:lnTo>
                        <a:pt x="3" y="25"/>
                      </a:lnTo>
                      <a:lnTo>
                        <a:pt x="4" y="24"/>
                      </a:lnTo>
                      <a:lnTo>
                        <a:pt x="4" y="20"/>
                      </a:lnTo>
                      <a:lnTo>
                        <a:pt x="4" y="13"/>
                      </a:lnTo>
                      <a:lnTo>
                        <a:pt x="4" y="5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6"/>
                      </a:lnTo>
                      <a:lnTo>
                        <a:pt x="0" y="14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0" y="27"/>
                      </a:lnTo>
                      <a:lnTo>
                        <a:pt x="1" y="27"/>
                      </a:lnTo>
                      <a:lnTo>
                        <a:pt x="2" y="26"/>
                      </a:lnTo>
                      <a:lnTo>
                        <a:pt x="3" y="26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91" name="Freeform 2228">
                  <a:extLst>
                    <a:ext uri="{FF2B5EF4-FFF2-40B4-BE49-F238E27FC236}">
                      <a16:creationId xmlns:a16="http://schemas.microsoft.com/office/drawing/2014/main" id="{2AE287B0-7948-4EA5-9FA7-5C4BE6B5C3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" y="57"/>
                  <a:ext cx="4" cy="27"/>
                </a:xfrm>
                <a:custGeom>
                  <a:avLst/>
                  <a:gdLst>
                    <a:gd name="T0" fmla="*/ 3 w 4"/>
                    <a:gd name="T1" fmla="*/ 26 h 27"/>
                    <a:gd name="T2" fmla="*/ 3 w 4"/>
                    <a:gd name="T3" fmla="*/ 26 h 27"/>
                    <a:gd name="T4" fmla="*/ 3 w 4"/>
                    <a:gd name="T5" fmla="*/ 26 h 27"/>
                    <a:gd name="T6" fmla="*/ 3 w 4"/>
                    <a:gd name="T7" fmla="*/ 25 h 27"/>
                    <a:gd name="T8" fmla="*/ 3 w 4"/>
                    <a:gd name="T9" fmla="*/ 25 h 27"/>
                    <a:gd name="T10" fmla="*/ 4 w 4"/>
                    <a:gd name="T11" fmla="*/ 24 h 27"/>
                    <a:gd name="T12" fmla="*/ 4 w 4"/>
                    <a:gd name="T13" fmla="*/ 24 h 27"/>
                    <a:gd name="T14" fmla="*/ 4 w 4"/>
                    <a:gd name="T15" fmla="*/ 20 h 27"/>
                    <a:gd name="T16" fmla="*/ 4 w 4"/>
                    <a:gd name="T17" fmla="*/ 13 h 27"/>
                    <a:gd name="T18" fmla="*/ 4 w 4"/>
                    <a:gd name="T19" fmla="*/ 5 h 27"/>
                    <a:gd name="T20" fmla="*/ 4 w 4"/>
                    <a:gd name="T21" fmla="*/ 0 h 27"/>
                    <a:gd name="T22" fmla="*/ 4 w 4"/>
                    <a:gd name="T23" fmla="*/ 0 h 27"/>
                    <a:gd name="T24" fmla="*/ 4 w 4"/>
                    <a:gd name="T25" fmla="*/ 0 h 27"/>
                    <a:gd name="T26" fmla="*/ 3 w 4"/>
                    <a:gd name="T27" fmla="*/ 0 h 27"/>
                    <a:gd name="T28" fmla="*/ 2 w 4"/>
                    <a:gd name="T29" fmla="*/ 0 h 27"/>
                    <a:gd name="T30" fmla="*/ 1 w 4"/>
                    <a:gd name="T31" fmla="*/ 0 h 27"/>
                    <a:gd name="T32" fmla="*/ 1 w 4"/>
                    <a:gd name="T33" fmla="*/ 0 h 27"/>
                    <a:gd name="T34" fmla="*/ 1 w 4"/>
                    <a:gd name="T35" fmla="*/ 0 h 27"/>
                    <a:gd name="T36" fmla="*/ 0 w 4"/>
                    <a:gd name="T37" fmla="*/ 0 h 27"/>
                    <a:gd name="T38" fmla="*/ 0 w 4"/>
                    <a:gd name="T39" fmla="*/ 1 h 27"/>
                    <a:gd name="T40" fmla="*/ 0 w 4"/>
                    <a:gd name="T41" fmla="*/ 1 h 27"/>
                    <a:gd name="T42" fmla="*/ 0 w 4"/>
                    <a:gd name="T43" fmla="*/ 1 h 27"/>
                    <a:gd name="T44" fmla="*/ 0 w 4"/>
                    <a:gd name="T45" fmla="*/ 6 h 27"/>
                    <a:gd name="T46" fmla="*/ 0 w 4"/>
                    <a:gd name="T47" fmla="*/ 14 h 27"/>
                    <a:gd name="T48" fmla="*/ 0 w 4"/>
                    <a:gd name="T49" fmla="*/ 22 h 27"/>
                    <a:gd name="T50" fmla="*/ 0 w 4"/>
                    <a:gd name="T51" fmla="*/ 26 h 27"/>
                    <a:gd name="T52" fmla="*/ 0 w 4"/>
                    <a:gd name="T53" fmla="*/ 26 h 27"/>
                    <a:gd name="T54" fmla="*/ 0 w 4"/>
                    <a:gd name="T55" fmla="*/ 26 h 27"/>
                    <a:gd name="T56" fmla="*/ 0 w 4"/>
                    <a:gd name="T57" fmla="*/ 26 h 27"/>
                    <a:gd name="T58" fmla="*/ 0 w 4"/>
                    <a:gd name="T59" fmla="*/ 26 h 27"/>
                    <a:gd name="T60" fmla="*/ 0 w 4"/>
                    <a:gd name="T61" fmla="*/ 27 h 27"/>
                    <a:gd name="T62" fmla="*/ 0 w 4"/>
                    <a:gd name="T63" fmla="*/ 27 h 27"/>
                    <a:gd name="T64" fmla="*/ 1 w 4"/>
                    <a:gd name="T65" fmla="*/ 27 h 27"/>
                    <a:gd name="T66" fmla="*/ 1 w 4"/>
                    <a:gd name="T67" fmla="*/ 27 h 27"/>
                    <a:gd name="T68" fmla="*/ 2 w 4"/>
                    <a:gd name="T69" fmla="*/ 26 h 27"/>
                    <a:gd name="T70" fmla="*/ 3 w 4"/>
                    <a:gd name="T71" fmla="*/ 26 h 2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"/>
                    <a:gd name="T109" fmla="*/ 0 h 27"/>
                    <a:gd name="T110" fmla="*/ 4 w 4"/>
                    <a:gd name="T111" fmla="*/ 27 h 2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" h="27">
                      <a:moveTo>
                        <a:pt x="3" y="26"/>
                      </a:moveTo>
                      <a:lnTo>
                        <a:pt x="3" y="26"/>
                      </a:lnTo>
                      <a:lnTo>
                        <a:pt x="3" y="25"/>
                      </a:lnTo>
                      <a:lnTo>
                        <a:pt x="4" y="24"/>
                      </a:lnTo>
                      <a:lnTo>
                        <a:pt x="4" y="20"/>
                      </a:lnTo>
                      <a:lnTo>
                        <a:pt x="4" y="13"/>
                      </a:lnTo>
                      <a:lnTo>
                        <a:pt x="4" y="5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6"/>
                      </a:lnTo>
                      <a:lnTo>
                        <a:pt x="0" y="14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0" y="27"/>
                      </a:lnTo>
                      <a:lnTo>
                        <a:pt x="1" y="27"/>
                      </a:lnTo>
                      <a:lnTo>
                        <a:pt x="2" y="26"/>
                      </a:lnTo>
                      <a:lnTo>
                        <a:pt x="3" y="26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92" name="Freeform 2229">
                  <a:extLst>
                    <a:ext uri="{FF2B5EF4-FFF2-40B4-BE49-F238E27FC236}">
                      <a16:creationId xmlns:a16="http://schemas.microsoft.com/office/drawing/2014/main" id="{F1EA4954-544F-4BDE-AA1F-5EEBF8F008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" y="57"/>
                  <a:ext cx="4" cy="27"/>
                </a:xfrm>
                <a:custGeom>
                  <a:avLst/>
                  <a:gdLst>
                    <a:gd name="T0" fmla="*/ 3 w 4"/>
                    <a:gd name="T1" fmla="*/ 26 h 27"/>
                    <a:gd name="T2" fmla="*/ 2 w 4"/>
                    <a:gd name="T3" fmla="*/ 26 h 27"/>
                    <a:gd name="T4" fmla="*/ 1 w 4"/>
                    <a:gd name="T5" fmla="*/ 27 h 27"/>
                    <a:gd name="T6" fmla="*/ 1 w 4"/>
                    <a:gd name="T7" fmla="*/ 27 h 27"/>
                    <a:gd name="T8" fmla="*/ 0 w 4"/>
                    <a:gd name="T9" fmla="*/ 27 h 27"/>
                    <a:gd name="T10" fmla="*/ 0 w 4"/>
                    <a:gd name="T11" fmla="*/ 27 h 27"/>
                    <a:gd name="T12" fmla="*/ 0 w 4"/>
                    <a:gd name="T13" fmla="*/ 27 h 27"/>
                    <a:gd name="T14" fmla="*/ 1 w 4"/>
                    <a:gd name="T15" fmla="*/ 27 h 27"/>
                    <a:gd name="T16" fmla="*/ 1 w 4"/>
                    <a:gd name="T17" fmla="*/ 27 h 27"/>
                    <a:gd name="T18" fmla="*/ 1 w 4"/>
                    <a:gd name="T19" fmla="*/ 27 h 27"/>
                    <a:gd name="T20" fmla="*/ 2 w 4"/>
                    <a:gd name="T21" fmla="*/ 27 h 27"/>
                    <a:gd name="T22" fmla="*/ 3 w 4"/>
                    <a:gd name="T23" fmla="*/ 27 h 27"/>
                    <a:gd name="T24" fmla="*/ 3 w 4"/>
                    <a:gd name="T25" fmla="*/ 27 h 27"/>
                    <a:gd name="T26" fmla="*/ 4 w 4"/>
                    <a:gd name="T27" fmla="*/ 27 h 27"/>
                    <a:gd name="T28" fmla="*/ 4 w 4"/>
                    <a:gd name="T29" fmla="*/ 26 h 27"/>
                    <a:gd name="T30" fmla="*/ 4 w 4"/>
                    <a:gd name="T31" fmla="*/ 26 h 27"/>
                    <a:gd name="T32" fmla="*/ 4 w 4"/>
                    <a:gd name="T33" fmla="*/ 25 h 27"/>
                    <a:gd name="T34" fmla="*/ 4 w 4"/>
                    <a:gd name="T35" fmla="*/ 21 h 27"/>
                    <a:gd name="T36" fmla="*/ 4 w 4"/>
                    <a:gd name="T37" fmla="*/ 13 h 27"/>
                    <a:gd name="T38" fmla="*/ 4 w 4"/>
                    <a:gd name="T39" fmla="*/ 5 h 27"/>
                    <a:gd name="T40" fmla="*/ 4 w 4"/>
                    <a:gd name="T41" fmla="*/ 1 h 27"/>
                    <a:gd name="T42" fmla="*/ 4 w 4"/>
                    <a:gd name="T43" fmla="*/ 1 h 27"/>
                    <a:gd name="T44" fmla="*/ 4 w 4"/>
                    <a:gd name="T45" fmla="*/ 1 h 27"/>
                    <a:gd name="T46" fmla="*/ 4 w 4"/>
                    <a:gd name="T47" fmla="*/ 1 h 27"/>
                    <a:gd name="T48" fmla="*/ 4 w 4"/>
                    <a:gd name="T49" fmla="*/ 0 h 27"/>
                    <a:gd name="T50" fmla="*/ 4 w 4"/>
                    <a:gd name="T51" fmla="*/ 5 h 27"/>
                    <a:gd name="T52" fmla="*/ 4 w 4"/>
                    <a:gd name="T53" fmla="*/ 13 h 27"/>
                    <a:gd name="T54" fmla="*/ 4 w 4"/>
                    <a:gd name="T55" fmla="*/ 20 h 27"/>
                    <a:gd name="T56" fmla="*/ 4 w 4"/>
                    <a:gd name="T57" fmla="*/ 24 h 27"/>
                    <a:gd name="T58" fmla="*/ 3 w 4"/>
                    <a:gd name="T59" fmla="*/ 25 h 27"/>
                    <a:gd name="T60" fmla="*/ 3 w 4"/>
                    <a:gd name="T61" fmla="*/ 25 h 27"/>
                    <a:gd name="T62" fmla="*/ 3 w 4"/>
                    <a:gd name="T63" fmla="*/ 26 h 27"/>
                    <a:gd name="T64" fmla="*/ 3 w 4"/>
                    <a:gd name="T65" fmla="*/ 26 h 2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"/>
                    <a:gd name="T100" fmla="*/ 0 h 27"/>
                    <a:gd name="T101" fmla="*/ 4 w 4"/>
                    <a:gd name="T102" fmla="*/ 27 h 2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" h="27">
                      <a:moveTo>
                        <a:pt x="3" y="26"/>
                      </a:moveTo>
                      <a:lnTo>
                        <a:pt x="2" y="26"/>
                      </a:lnTo>
                      <a:lnTo>
                        <a:pt x="1" y="27"/>
                      </a:lnTo>
                      <a:lnTo>
                        <a:pt x="0" y="27"/>
                      </a:lnTo>
                      <a:lnTo>
                        <a:pt x="1" y="27"/>
                      </a:lnTo>
                      <a:lnTo>
                        <a:pt x="2" y="27"/>
                      </a:lnTo>
                      <a:lnTo>
                        <a:pt x="3" y="27"/>
                      </a:lnTo>
                      <a:lnTo>
                        <a:pt x="4" y="27"/>
                      </a:lnTo>
                      <a:lnTo>
                        <a:pt x="4" y="26"/>
                      </a:lnTo>
                      <a:lnTo>
                        <a:pt x="4" y="25"/>
                      </a:lnTo>
                      <a:lnTo>
                        <a:pt x="4" y="21"/>
                      </a:lnTo>
                      <a:lnTo>
                        <a:pt x="4" y="13"/>
                      </a:lnTo>
                      <a:lnTo>
                        <a:pt x="4" y="5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5"/>
                      </a:lnTo>
                      <a:lnTo>
                        <a:pt x="4" y="13"/>
                      </a:lnTo>
                      <a:lnTo>
                        <a:pt x="4" y="20"/>
                      </a:lnTo>
                      <a:lnTo>
                        <a:pt x="4" y="24"/>
                      </a:lnTo>
                      <a:lnTo>
                        <a:pt x="3" y="25"/>
                      </a:lnTo>
                      <a:lnTo>
                        <a:pt x="3" y="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93" name="Freeform 2230">
                  <a:extLst>
                    <a:ext uri="{FF2B5EF4-FFF2-40B4-BE49-F238E27FC236}">
                      <a16:creationId xmlns:a16="http://schemas.microsoft.com/office/drawing/2014/main" id="{4D6EB72A-1819-41B5-BFB3-AC50543F65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" y="57"/>
                  <a:ext cx="4" cy="27"/>
                </a:xfrm>
                <a:custGeom>
                  <a:avLst/>
                  <a:gdLst>
                    <a:gd name="T0" fmla="*/ 3 w 4"/>
                    <a:gd name="T1" fmla="*/ 26 h 27"/>
                    <a:gd name="T2" fmla="*/ 3 w 4"/>
                    <a:gd name="T3" fmla="*/ 26 h 27"/>
                    <a:gd name="T4" fmla="*/ 2 w 4"/>
                    <a:gd name="T5" fmla="*/ 26 h 27"/>
                    <a:gd name="T6" fmla="*/ 1 w 4"/>
                    <a:gd name="T7" fmla="*/ 27 h 27"/>
                    <a:gd name="T8" fmla="*/ 1 w 4"/>
                    <a:gd name="T9" fmla="*/ 27 h 27"/>
                    <a:gd name="T10" fmla="*/ 0 w 4"/>
                    <a:gd name="T11" fmla="*/ 27 h 27"/>
                    <a:gd name="T12" fmla="*/ 0 w 4"/>
                    <a:gd name="T13" fmla="*/ 27 h 27"/>
                    <a:gd name="T14" fmla="*/ 0 w 4"/>
                    <a:gd name="T15" fmla="*/ 27 h 27"/>
                    <a:gd name="T16" fmla="*/ 0 w 4"/>
                    <a:gd name="T17" fmla="*/ 27 h 27"/>
                    <a:gd name="T18" fmla="*/ 1 w 4"/>
                    <a:gd name="T19" fmla="*/ 27 h 27"/>
                    <a:gd name="T20" fmla="*/ 1 w 4"/>
                    <a:gd name="T21" fmla="*/ 27 h 27"/>
                    <a:gd name="T22" fmla="*/ 1 w 4"/>
                    <a:gd name="T23" fmla="*/ 27 h 27"/>
                    <a:gd name="T24" fmla="*/ 1 w 4"/>
                    <a:gd name="T25" fmla="*/ 27 h 27"/>
                    <a:gd name="T26" fmla="*/ 2 w 4"/>
                    <a:gd name="T27" fmla="*/ 27 h 27"/>
                    <a:gd name="T28" fmla="*/ 3 w 4"/>
                    <a:gd name="T29" fmla="*/ 27 h 27"/>
                    <a:gd name="T30" fmla="*/ 3 w 4"/>
                    <a:gd name="T31" fmla="*/ 27 h 27"/>
                    <a:gd name="T32" fmla="*/ 3 w 4"/>
                    <a:gd name="T33" fmla="*/ 27 h 27"/>
                    <a:gd name="T34" fmla="*/ 4 w 4"/>
                    <a:gd name="T35" fmla="*/ 27 h 27"/>
                    <a:gd name="T36" fmla="*/ 4 w 4"/>
                    <a:gd name="T37" fmla="*/ 26 h 27"/>
                    <a:gd name="T38" fmla="*/ 4 w 4"/>
                    <a:gd name="T39" fmla="*/ 26 h 27"/>
                    <a:gd name="T40" fmla="*/ 4 w 4"/>
                    <a:gd name="T41" fmla="*/ 25 h 27"/>
                    <a:gd name="T42" fmla="*/ 4 w 4"/>
                    <a:gd name="T43" fmla="*/ 25 h 27"/>
                    <a:gd name="T44" fmla="*/ 4 w 4"/>
                    <a:gd name="T45" fmla="*/ 21 h 27"/>
                    <a:gd name="T46" fmla="*/ 4 w 4"/>
                    <a:gd name="T47" fmla="*/ 13 h 27"/>
                    <a:gd name="T48" fmla="*/ 4 w 4"/>
                    <a:gd name="T49" fmla="*/ 5 h 27"/>
                    <a:gd name="T50" fmla="*/ 4 w 4"/>
                    <a:gd name="T51" fmla="*/ 1 h 27"/>
                    <a:gd name="T52" fmla="*/ 4 w 4"/>
                    <a:gd name="T53" fmla="*/ 1 h 27"/>
                    <a:gd name="T54" fmla="*/ 4 w 4"/>
                    <a:gd name="T55" fmla="*/ 1 h 27"/>
                    <a:gd name="T56" fmla="*/ 4 w 4"/>
                    <a:gd name="T57" fmla="*/ 1 h 27"/>
                    <a:gd name="T58" fmla="*/ 4 w 4"/>
                    <a:gd name="T59" fmla="*/ 1 h 27"/>
                    <a:gd name="T60" fmla="*/ 4 w 4"/>
                    <a:gd name="T61" fmla="*/ 0 h 27"/>
                    <a:gd name="T62" fmla="*/ 4 w 4"/>
                    <a:gd name="T63" fmla="*/ 0 h 27"/>
                    <a:gd name="T64" fmla="*/ 4 w 4"/>
                    <a:gd name="T65" fmla="*/ 5 h 27"/>
                    <a:gd name="T66" fmla="*/ 4 w 4"/>
                    <a:gd name="T67" fmla="*/ 13 h 27"/>
                    <a:gd name="T68" fmla="*/ 4 w 4"/>
                    <a:gd name="T69" fmla="*/ 20 h 27"/>
                    <a:gd name="T70" fmla="*/ 4 w 4"/>
                    <a:gd name="T71" fmla="*/ 24 h 27"/>
                    <a:gd name="T72" fmla="*/ 4 w 4"/>
                    <a:gd name="T73" fmla="*/ 24 h 27"/>
                    <a:gd name="T74" fmla="*/ 3 w 4"/>
                    <a:gd name="T75" fmla="*/ 25 h 27"/>
                    <a:gd name="T76" fmla="*/ 3 w 4"/>
                    <a:gd name="T77" fmla="*/ 25 h 27"/>
                    <a:gd name="T78" fmla="*/ 3 w 4"/>
                    <a:gd name="T79" fmla="*/ 26 h 27"/>
                    <a:gd name="T80" fmla="*/ 3 w 4"/>
                    <a:gd name="T81" fmla="*/ 26 h 2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4"/>
                    <a:gd name="T124" fmla="*/ 0 h 27"/>
                    <a:gd name="T125" fmla="*/ 4 w 4"/>
                    <a:gd name="T126" fmla="*/ 27 h 2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4" h="27">
                      <a:moveTo>
                        <a:pt x="3" y="26"/>
                      </a:moveTo>
                      <a:lnTo>
                        <a:pt x="3" y="26"/>
                      </a:lnTo>
                      <a:lnTo>
                        <a:pt x="2" y="26"/>
                      </a:lnTo>
                      <a:lnTo>
                        <a:pt x="1" y="27"/>
                      </a:lnTo>
                      <a:lnTo>
                        <a:pt x="0" y="27"/>
                      </a:lnTo>
                      <a:lnTo>
                        <a:pt x="1" y="27"/>
                      </a:lnTo>
                      <a:lnTo>
                        <a:pt x="2" y="27"/>
                      </a:lnTo>
                      <a:lnTo>
                        <a:pt x="3" y="27"/>
                      </a:lnTo>
                      <a:lnTo>
                        <a:pt x="4" y="27"/>
                      </a:lnTo>
                      <a:lnTo>
                        <a:pt x="4" y="26"/>
                      </a:lnTo>
                      <a:lnTo>
                        <a:pt x="4" y="25"/>
                      </a:lnTo>
                      <a:lnTo>
                        <a:pt x="4" y="21"/>
                      </a:lnTo>
                      <a:lnTo>
                        <a:pt x="4" y="13"/>
                      </a:lnTo>
                      <a:lnTo>
                        <a:pt x="4" y="5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5"/>
                      </a:lnTo>
                      <a:lnTo>
                        <a:pt x="4" y="13"/>
                      </a:lnTo>
                      <a:lnTo>
                        <a:pt x="4" y="20"/>
                      </a:lnTo>
                      <a:lnTo>
                        <a:pt x="4" y="24"/>
                      </a:lnTo>
                      <a:lnTo>
                        <a:pt x="3" y="25"/>
                      </a:lnTo>
                      <a:lnTo>
                        <a:pt x="3" y="26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94" name="Freeform 2231">
                  <a:extLst>
                    <a:ext uri="{FF2B5EF4-FFF2-40B4-BE49-F238E27FC236}">
                      <a16:creationId xmlns:a16="http://schemas.microsoft.com/office/drawing/2014/main" id="{826F95E1-70E0-49CC-85A0-AD434CE310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" y="53"/>
                  <a:ext cx="8" cy="54"/>
                </a:xfrm>
                <a:custGeom>
                  <a:avLst/>
                  <a:gdLst>
                    <a:gd name="T0" fmla="*/ 1 w 8"/>
                    <a:gd name="T1" fmla="*/ 0 h 54"/>
                    <a:gd name="T2" fmla="*/ 1 w 8"/>
                    <a:gd name="T3" fmla="*/ 0 h 54"/>
                    <a:gd name="T4" fmla="*/ 1 w 8"/>
                    <a:gd name="T5" fmla="*/ 0 h 54"/>
                    <a:gd name="T6" fmla="*/ 0 w 8"/>
                    <a:gd name="T7" fmla="*/ 0 h 54"/>
                    <a:gd name="T8" fmla="*/ 0 w 8"/>
                    <a:gd name="T9" fmla="*/ 1 h 54"/>
                    <a:gd name="T10" fmla="*/ 0 w 8"/>
                    <a:gd name="T11" fmla="*/ 9 h 54"/>
                    <a:gd name="T12" fmla="*/ 0 w 8"/>
                    <a:gd name="T13" fmla="*/ 28 h 54"/>
                    <a:gd name="T14" fmla="*/ 0 w 8"/>
                    <a:gd name="T15" fmla="*/ 45 h 54"/>
                    <a:gd name="T16" fmla="*/ 0 w 8"/>
                    <a:gd name="T17" fmla="*/ 53 h 54"/>
                    <a:gd name="T18" fmla="*/ 0 w 8"/>
                    <a:gd name="T19" fmla="*/ 53 h 54"/>
                    <a:gd name="T20" fmla="*/ 0 w 8"/>
                    <a:gd name="T21" fmla="*/ 54 h 54"/>
                    <a:gd name="T22" fmla="*/ 0 w 8"/>
                    <a:gd name="T23" fmla="*/ 54 h 54"/>
                    <a:gd name="T24" fmla="*/ 1 w 8"/>
                    <a:gd name="T25" fmla="*/ 54 h 54"/>
                    <a:gd name="T26" fmla="*/ 1 w 8"/>
                    <a:gd name="T27" fmla="*/ 53 h 54"/>
                    <a:gd name="T28" fmla="*/ 2 w 8"/>
                    <a:gd name="T29" fmla="*/ 53 h 54"/>
                    <a:gd name="T30" fmla="*/ 3 w 8"/>
                    <a:gd name="T31" fmla="*/ 52 h 54"/>
                    <a:gd name="T32" fmla="*/ 4 w 8"/>
                    <a:gd name="T33" fmla="*/ 51 h 54"/>
                    <a:gd name="T34" fmla="*/ 5 w 8"/>
                    <a:gd name="T35" fmla="*/ 51 h 54"/>
                    <a:gd name="T36" fmla="*/ 6 w 8"/>
                    <a:gd name="T37" fmla="*/ 50 h 54"/>
                    <a:gd name="T38" fmla="*/ 7 w 8"/>
                    <a:gd name="T39" fmla="*/ 50 h 54"/>
                    <a:gd name="T40" fmla="*/ 7 w 8"/>
                    <a:gd name="T41" fmla="*/ 49 h 54"/>
                    <a:gd name="T42" fmla="*/ 7 w 8"/>
                    <a:gd name="T43" fmla="*/ 42 h 54"/>
                    <a:gd name="T44" fmla="*/ 7 w 8"/>
                    <a:gd name="T45" fmla="*/ 26 h 54"/>
                    <a:gd name="T46" fmla="*/ 8 w 8"/>
                    <a:gd name="T47" fmla="*/ 9 h 54"/>
                    <a:gd name="T48" fmla="*/ 8 w 8"/>
                    <a:gd name="T49" fmla="*/ 2 h 54"/>
                    <a:gd name="T50" fmla="*/ 8 w 8"/>
                    <a:gd name="T51" fmla="*/ 1 h 54"/>
                    <a:gd name="T52" fmla="*/ 8 w 8"/>
                    <a:gd name="T53" fmla="*/ 1 h 54"/>
                    <a:gd name="T54" fmla="*/ 7 w 8"/>
                    <a:gd name="T55" fmla="*/ 1 h 54"/>
                    <a:gd name="T56" fmla="*/ 7 w 8"/>
                    <a:gd name="T57" fmla="*/ 0 h 54"/>
                    <a:gd name="T58" fmla="*/ 7 w 8"/>
                    <a:gd name="T59" fmla="*/ 0 h 54"/>
                    <a:gd name="T60" fmla="*/ 6 w 8"/>
                    <a:gd name="T61" fmla="*/ 0 h 54"/>
                    <a:gd name="T62" fmla="*/ 5 w 8"/>
                    <a:gd name="T63" fmla="*/ 0 h 54"/>
                    <a:gd name="T64" fmla="*/ 4 w 8"/>
                    <a:gd name="T65" fmla="*/ 0 h 54"/>
                    <a:gd name="T66" fmla="*/ 3 w 8"/>
                    <a:gd name="T67" fmla="*/ 0 h 54"/>
                    <a:gd name="T68" fmla="*/ 2 w 8"/>
                    <a:gd name="T69" fmla="*/ 0 h 54"/>
                    <a:gd name="T70" fmla="*/ 1 w 8"/>
                    <a:gd name="T71" fmla="*/ 0 h 54"/>
                    <a:gd name="T72" fmla="*/ 1 w 8"/>
                    <a:gd name="T73" fmla="*/ 0 h 5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8"/>
                    <a:gd name="T112" fmla="*/ 0 h 54"/>
                    <a:gd name="T113" fmla="*/ 8 w 8"/>
                    <a:gd name="T114" fmla="*/ 54 h 5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8" h="54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9"/>
                      </a:lnTo>
                      <a:lnTo>
                        <a:pt x="0" y="28"/>
                      </a:lnTo>
                      <a:lnTo>
                        <a:pt x="0" y="45"/>
                      </a:lnTo>
                      <a:lnTo>
                        <a:pt x="0" y="53"/>
                      </a:lnTo>
                      <a:lnTo>
                        <a:pt x="0" y="54"/>
                      </a:lnTo>
                      <a:lnTo>
                        <a:pt x="1" y="54"/>
                      </a:lnTo>
                      <a:lnTo>
                        <a:pt x="1" y="53"/>
                      </a:lnTo>
                      <a:lnTo>
                        <a:pt x="2" y="53"/>
                      </a:lnTo>
                      <a:lnTo>
                        <a:pt x="3" y="52"/>
                      </a:lnTo>
                      <a:lnTo>
                        <a:pt x="4" y="51"/>
                      </a:lnTo>
                      <a:lnTo>
                        <a:pt x="5" y="51"/>
                      </a:lnTo>
                      <a:lnTo>
                        <a:pt x="6" y="50"/>
                      </a:lnTo>
                      <a:lnTo>
                        <a:pt x="7" y="50"/>
                      </a:lnTo>
                      <a:lnTo>
                        <a:pt x="7" y="49"/>
                      </a:lnTo>
                      <a:lnTo>
                        <a:pt x="7" y="42"/>
                      </a:lnTo>
                      <a:lnTo>
                        <a:pt x="7" y="26"/>
                      </a:lnTo>
                      <a:lnTo>
                        <a:pt x="8" y="9"/>
                      </a:lnTo>
                      <a:lnTo>
                        <a:pt x="8" y="2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95" name="Freeform 2232">
                  <a:extLst>
                    <a:ext uri="{FF2B5EF4-FFF2-40B4-BE49-F238E27FC236}">
                      <a16:creationId xmlns:a16="http://schemas.microsoft.com/office/drawing/2014/main" id="{3B44F854-8035-449C-987E-938AB8E2D8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" y="53"/>
                  <a:ext cx="8" cy="54"/>
                </a:xfrm>
                <a:custGeom>
                  <a:avLst/>
                  <a:gdLst>
                    <a:gd name="T0" fmla="*/ 1 w 8"/>
                    <a:gd name="T1" fmla="*/ 0 h 54"/>
                    <a:gd name="T2" fmla="*/ 1 w 8"/>
                    <a:gd name="T3" fmla="*/ 0 h 54"/>
                    <a:gd name="T4" fmla="*/ 1 w 8"/>
                    <a:gd name="T5" fmla="*/ 0 h 54"/>
                    <a:gd name="T6" fmla="*/ 1 w 8"/>
                    <a:gd name="T7" fmla="*/ 0 h 54"/>
                    <a:gd name="T8" fmla="*/ 0 w 8"/>
                    <a:gd name="T9" fmla="*/ 0 h 54"/>
                    <a:gd name="T10" fmla="*/ 0 w 8"/>
                    <a:gd name="T11" fmla="*/ 1 h 54"/>
                    <a:gd name="T12" fmla="*/ 0 w 8"/>
                    <a:gd name="T13" fmla="*/ 1 h 54"/>
                    <a:gd name="T14" fmla="*/ 0 w 8"/>
                    <a:gd name="T15" fmla="*/ 9 h 54"/>
                    <a:gd name="T16" fmla="*/ 0 w 8"/>
                    <a:gd name="T17" fmla="*/ 28 h 54"/>
                    <a:gd name="T18" fmla="*/ 0 w 8"/>
                    <a:gd name="T19" fmla="*/ 45 h 54"/>
                    <a:gd name="T20" fmla="*/ 0 w 8"/>
                    <a:gd name="T21" fmla="*/ 53 h 54"/>
                    <a:gd name="T22" fmla="*/ 0 w 8"/>
                    <a:gd name="T23" fmla="*/ 53 h 54"/>
                    <a:gd name="T24" fmla="*/ 0 w 8"/>
                    <a:gd name="T25" fmla="*/ 53 h 54"/>
                    <a:gd name="T26" fmla="*/ 0 w 8"/>
                    <a:gd name="T27" fmla="*/ 54 h 54"/>
                    <a:gd name="T28" fmla="*/ 0 w 8"/>
                    <a:gd name="T29" fmla="*/ 54 h 54"/>
                    <a:gd name="T30" fmla="*/ 1 w 8"/>
                    <a:gd name="T31" fmla="*/ 54 h 54"/>
                    <a:gd name="T32" fmla="*/ 1 w 8"/>
                    <a:gd name="T33" fmla="*/ 54 h 54"/>
                    <a:gd name="T34" fmla="*/ 1 w 8"/>
                    <a:gd name="T35" fmla="*/ 53 h 54"/>
                    <a:gd name="T36" fmla="*/ 2 w 8"/>
                    <a:gd name="T37" fmla="*/ 53 h 54"/>
                    <a:gd name="T38" fmla="*/ 3 w 8"/>
                    <a:gd name="T39" fmla="*/ 52 h 54"/>
                    <a:gd name="T40" fmla="*/ 4 w 8"/>
                    <a:gd name="T41" fmla="*/ 51 h 54"/>
                    <a:gd name="T42" fmla="*/ 5 w 8"/>
                    <a:gd name="T43" fmla="*/ 51 h 54"/>
                    <a:gd name="T44" fmla="*/ 6 w 8"/>
                    <a:gd name="T45" fmla="*/ 50 h 54"/>
                    <a:gd name="T46" fmla="*/ 7 w 8"/>
                    <a:gd name="T47" fmla="*/ 50 h 54"/>
                    <a:gd name="T48" fmla="*/ 7 w 8"/>
                    <a:gd name="T49" fmla="*/ 49 h 54"/>
                    <a:gd name="T50" fmla="*/ 7 w 8"/>
                    <a:gd name="T51" fmla="*/ 49 h 54"/>
                    <a:gd name="T52" fmla="*/ 7 w 8"/>
                    <a:gd name="T53" fmla="*/ 42 h 54"/>
                    <a:gd name="T54" fmla="*/ 7 w 8"/>
                    <a:gd name="T55" fmla="*/ 26 h 54"/>
                    <a:gd name="T56" fmla="*/ 8 w 8"/>
                    <a:gd name="T57" fmla="*/ 9 h 54"/>
                    <a:gd name="T58" fmla="*/ 8 w 8"/>
                    <a:gd name="T59" fmla="*/ 2 h 54"/>
                    <a:gd name="T60" fmla="*/ 8 w 8"/>
                    <a:gd name="T61" fmla="*/ 2 h 54"/>
                    <a:gd name="T62" fmla="*/ 8 w 8"/>
                    <a:gd name="T63" fmla="*/ 1 h 54"/>
                    <a:gd name="T64" fmla="*/ 8 w 8"/>
                    <a:gd name="T65" fmla="*/ 1 h 54"/>
                    <a:gd name="T66" fmla="*/ 7 w 8"/>
                    <a:gd name="T67" fmla="*/ 1 h 54"/>
                    <a:gd name="T68" fmla="*/ 7 w 8"/>
                    <a:gd name="T69" fmla="*/ 0 h 54"/>
                    <a:gd name="T70" fmla="*/ 7 w 8"/>
                    <a:gd name="T71" fmla="*/ 0 h 54"/>
                    <a:gd name="T72" fmla="*/ 7 w 8"/>
                    <a:gd name="T73" fmla="*/ 0 h 54"/>
                    <a:gd name="T74" fmla="*/ 6 w 8"/>
                    <a:gd name="T75" fmla="*/ 0 h 54"/>
                    <a:gd name="T76" fmla="*/ 5 w 8"/>
                    <a:gd name="T77" fmla="*/ 0 h 54"/>
                    <a:gd name="T78" fmla="*/ 4 w 8"/>
                    <a:gd name="T79" fmla="*/ 0 h 54"/>
                    <a:gd name="T80" fmla="*/ 3 w 8"/>
                    <a:gd name="T81" fmla="*/ 0 h 54"/>
                    <a:gd name="T82" fmla="*/ 2 w 8"/>
                    <a:gd name="T83" fmla="*/ 0 h 54"/>
                    <a:gd name="T84" fmla="*/ 1 w 8"/>
                    <a:gd name="T85" fmla="*/ 0 h 54"/>
                    <a:gd name="T86" fmla="*/ 1 w 8"/>
                    <a:gd name="T87" fmla="*/ 0 h 5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"/>
                    <a:gd name="T133" fmla="*/ 0 h 54"/>
                    <a:gd name="T134" fmla="*/ 8 w 8"/>
                    <a:gd name="T135" fmla="*/ 54 h 5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" h="54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9"/>
                      </a:lnTo>
                      <a:lnTo>
                        <a:pt x="0" y="28"/>
                      </a:lnTo>
                      <a:lnTo>
                        <a:pt x="0" y="45"/>
                      </a:lnTo>
                      <a:lnTo>
                        <a:pt x="0" y="53"/>
                      </a:lnTo>
                      <a:lnTo>
                        <a:pt x="0" y="54"/>
                      </a:lnTo>
                      <a:lnTo>
                        <a:pt x="1" y="54"/>
                      </a:lnTo>
                      <a:lnTo>
                        <a:pt x="1" y="53"/>
                      </a:lnTo>
                      <a:lnTo>
                        <a:pt x="2" y="53"/>
                      </a:lnTo>
                      <a:lnTo>
                        <a:pt x="3" y="52"/>
                      </a:lnTo>
                      <a:lnTo>
                        <a:pt x="4" y="51"/>
                      </a:lnTo>
                      <a:lnTo>
                        <a:pt x="5" y="51"/>
                      </a:lnTo>
                      <a:lnTo>
                        <a:pt x="6" y="50"/>
                      </a:lnTo>
                      <a:lnTo>
                        <a:pt x="7" y="50"/>
                      </a:lnTo>
                      <a:lnTo>
                        <a:pt x="7" y="49"/>
                      </a:lnTo>
                      <a:lnTo>
                        <a:pt x="7" y="42"/>
                      </a:lnTo>
                      <a:lnTo>
                        <a:pt x="7" y="26"/>
                      </a:lnTo>
                      <a:lnTo>
                        <a:pt x="8" y="9"/>
                      </a:lnTo>
                      <a:lnTo>
                        <a:pt x="8" y="2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96" name="Freeform 2233">
                  <a:extLst>
                    <a:ext uri="{FF2B5EF4-FFF2-40B4-BE49-F238E27FC236}">
                      <a16:creationId xmlns:a16="http://schemas.microsoft.com/office/drawing/2014/main" id="{D3232853-8212-4B2C-A9D7-0BD57DD605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2" y="55"/>
                  <a:ext cx="3" cy="48"/>
                </a:xfrm>
                <a:custGeom>
                  <a:avLst/>
                  <a:gdLst>
                    <a:gd name="T0" fmla="*/ 2 w 3"/>
                    <a:gd name="T1" fmla="*/ 47 h 48"/>
                    <a:gd name="T2" fmla="*/ 2 w 3"/>
                    <a:gd name="T3" fmla="*/ 46 h 48"/>
                    <a:gd name="T4" fmla="*/ 3 w 3"/>
                    <a:gd name="T5" fmla="*/ 46 h 48"/>
                    <a:gd name="T6" fmla="*/ 3 w 3"/>
                    <a:gd name="T7" fmla="*/ 46 h 48"/>
                    <a:gd name="T8" fmla="*/ 3 w 3"/>
                    <a:gd name="T9" fmla="*/ 45 h 48"/>
                    <a:gd name="T10" fmla="*/ 3 w 3"/>
                    <a:gd name="T11" fmla="*/ 38 h 48"/>
                    <a:gd name="T12" fmla="*/ 3 w 3"/>
                    <a:gd name="T13" fmla="*/ 23 h 48"/>
                    <a:gd name="T14" fmla="*/ 3 w 3"/>
                    <a:gd name="T15" fmla="*/ 8 h 48"/>
                    <a:gd name="T16" fmla="*/ 3 w 3"/>
                    <a:gd name="T17" fmla="*/ 2 h 48"/>
                    <a:gd name="T18" fmla="*/ 3 w 3"/>
                    <a:gd name="T19" fmla="*/ 1 h 48"/>
                    <a:gd name="T20" fmla="*/ 3 w 3"/>
                    <a:gd name="T21" fmla="*/ 1 h 48"/>
                    <a:gd name="T22" fmla="*/ 3 w 3"/>
                    <a:gd name="T23" fmla="*/ 0 h 48"/>
                    <a:gd name="T24" fmla="*/ 3 w 3"/>
                    <a:gd name="T25" fmla="*/ 0 h 48"/>
                    <a:gd name="T26" fmla="*/ 3 w 3"/>
                    <a:gd name="T27" fmla="*/ 0 h 48"/>
                    <a:gd name="T28" fmla="*/ 2 w 3"/>
                    <a:gd name="T29" fmla="*/ 0 h 48"/>
                    <a:gd name="T30" fmla="*/ 1 w 3"/>
                    <a:gd name="T31" fmla="*/ 0 h 48"/>
                    <a:gd name="T32" fmla="*/ 0 w 3"/>
                    <a:gd name="T33" fmla="*/ 0 h 48"/>
                    <a:gd name="T34" fmla="*/ 0 w 3"/>
                    <a:gd name="T35" fmla="*/ 48 h 48"/>
                    <a:gd name="T36" fmla="*/ 0 w 3"/>
                    <a:gd name="T37" fmla="*/ 48 h 48"/>
                    <a:gd name="T38" fmla="*/ 1 w 3"/>
                    <a:gd name="T39" fmla="*/ 47 h 48"/>
                    <a:gd name="T40" fmla="*/ 2 w 3"/>
                    <a:gd name="T41" fmla="*/ 47 h 48"/>
                    <a:gd name="T42" fmla="*/ 2 w 3"/>
                    <a:gd name="T43" fmla="*/ 47 h 4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"/>
                    <a:gd name="T67" fmla="*/ 0 h 48"/>
                    <a:gd name="T68" fmla="*/ 3 w 3"/>
                    <a:gd name="T69" fmla="*/ 48 h 4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" h="48">
                      <a:moveTo>
                        <a:pt x="2" y="47"/>
                      </a:moveTo>
                      <a:lnTo>
                        <a:pt x="2" y="46"/>
                      </a:lnTo>
                      <a:lnTo>
                        <a:pt x="3" y="46"/>
                      </a:lnTo>
                      <a:lnTo>
                        <a:pt x="3" y="45"/>
                      </a:lnTo>
                      <a:lnTo>
                        <a:pt x="3" y="38"/>
                      </a:lnTo>
                      <a:lnTo>
                        <a:pt x="3" y="23"/>
                      </a:lnTo>
                      <a:lnTo>
                        <a:pt x="3" y="8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" y="47"/>
                      </a:lnTo>
                      <a:lnTo>
                        <a:pt x="2" y="47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97" name="Freeform 2234">
                  <a:extLst>
                    <a:ext uri="{FF2B5EF4-FFF2-40B4-BE49-F238E27FC236}">
                      <a16:creationId xmlns:a16="http://schemas.microsoft.com/office/drawing/2014/main" id="{478EE99D-FE78-4571-B5A9-4307DD8519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" y="55"/>
                  <a:ext cx="3" cy="48"/>
                </a:xfrm>
                <a:custGeom>
                  <a:avLst/>
                  <a:gdLst>
                    <a:gd name="T0" fmla="*/ 2 w 3"/>
                    <a:gd name="T1" fmla="*/ 47 h 48"/>
                    <a:gd name="T2" fmla="*/ 2 w 3"/>
                    <a:gd name="T3" fmla="*/ 47 h 48"/>
                    <a:gd name="T4" fmla="*/ 2 w 3"/>
                    <a:gd name="T5" fmla="*/ 46 h 48"/>
                    <a:gd name="T6" fmla="*/ 3 w 3"/>
                    <a:gd name="T7" fmla="*/ 46 h 48"/>
                    <a:gd name="T8" fmla="*/ 3 w 3"/>
                    <a:gd name="T9" fmla="*/ 46 h 48"/>
                    <a:gd name="T10" fmla="*/ 3 w 3"/>
                    <a:gd name="T11" fmla="*/ 45 h 48"/>
                    <a:gd name="T12" fmla="*/ 3 w 3"/>
                    <a:gd name="T13" fmla="*/ 45 h 48"/>
                    <a:gd name="T14" fmla="*/ 3 w 3"/>
                    <a:gd name="T15" fmla="*/ 38 h 48"/>
                    <a:gd name="T16" fmla="*/ 3 w 3"/>
                    <a:gd name="T17" fmla="*/ 23 h 48"/>
                    <a:gd name="T18" fmla="*/ 3 w 3"/>
                    <a:gd name="T19" fmla="*/ 8 h 48"/>
                    <a:gd name="T20" fmla="*/ 3 w 3"/>
                    <a:gd name="T21" fmla="*/ 2 h 48"/>
                    <a:gd name="T22" fmla="*/ 3 w 3"/>
                    <a:gd name="T23" fmla="*/ 2 h 48"/>
                    <a:gd name="T24" fmla="*/ 3 w 3"/>
                    <a:gd name="T25" fmla="*/ 1 h 48"/>
                    <a:gd name="T26" fmla="*/ 3 w 3"/>
                    <a:gd name="T27" fmla="*/ 1 h 48"/>
                    <a:gd name="T28" fmla="*/ 3 w 3"/>
                    <a:gd name="T29" fmla="*/ 0 h 48"/>
                    <a:gd name="T30" fmla="*/ 3 w 3"/>
                    <a:gd name="T31" fmla="*/ 0 h 48"/>
                    <a:gd name="T32" fmla="*/ 3 w 3"/>
                    <a:gd name="T33" fmla="*/ 0 h 48"/>
                    <a:gd name="T34" fmla="*/ 3 w 3"/>
                    <a:gd name="T35" fmla="*/ 0 h 48"/>
                    <a:gd name="T36" fmla="*/ 2 w 3"/>
                    <a:gd name="T37" fmla="*/ 0 h 48"/>
                    <a:gd name="T38" fmla="*/ 1 w 3"/>
                    <a:gd name="T39" fmla="*/ 0 h 48"/>
                    <a:gd name="T40" fmla="*/ 0 w 3"/>
                    <a:gd name="T41" fmla="*/ 0 h 48"/>
                    <a:gd name="T42" fmla="*/ 0 w 3"/>
                    <a:gd name="T43" fmla="*/ 48 h 48"/>
                    <a:gd name="T44" fmla="*/ 0 w 3"/>
                    <a:gd name="T45" fmla="*/ 48 h 48"/>
                    <a:gd name="T46" fmla="*/ 0 w 3"/>
                    <a:gd name="T47" fmla="*/ 48 h 48"/>
                    <a:gd name="T48" fmla="*/ 1 w 3"/>
                    <a:gd name="T49" fmla="*/ 47 h 48"/>
                    <a:gd name="T50" fmla="*/ 2 w 3"/>
                    <a:gd name="T51" fmla="*/ 47 h 48"/>
                    <a:gd name="T52" fmla="*/ 2 w 3"/>
                    <a:gd name="T53" fmla="*/ 47 h 4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"/>
                    <a:gd name="T82" fmla="*/ 0 h 48"/>
                    <a:gd name="T83" fmla="*/ 3 w 3"/>
                    <a:gd name="T84" fmla="*/ 48 h 4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" h="48">
                      <a:moveTo>
                        <a:pt x="2" y="47"/>
                      </a:moveTo>
                      <a:lnTo>
                        <a:pt x="2" y="47"/>
                      </a:lnTo>
                      <a:lnTo>
                        <a:pt x="2" y="46"/>
                      </a:lnTo>
                      <a:lnTo>
                        <a:pt x="3" y="46"/>
                      </a:lnTo>
                      <a:lnTo>
                        <a:pt x="3" y="45"/>
                      </a:lnTo>
                      <a:lnTo>
                        <a:pt x="3" y="38"/>
                      </a:lnTo>
                      <a:lnTo>
                        <a:pt x="3" y="23"/>
                      </a:lnTo>
                      <a:lnTo>
                        <a:pt x="3" y="8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" y="47"/>
                      </a:lnTo>
                      <a:lnTo>
                        <a:pt x="2" y="47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98" name="Freeform 2235">
                  <a:extLst>
                    <a:ext uri="{FF2B5EF4-FFF2-40B4-BE49-F238E27FC236}">
                      <a16:creationId xmlns:a16="http://schemas.microsoft.com/office/drawing/2014/main" id="{E863E22D-A697-4765-9EC5-0E9A8AE4FA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" y="59"/>
                  <a:ext cx="2" cy="18"/>
                </a:xfrm>
                <a:custGeom>
                  <a:avLst/>
                  <a:gdLst>
                    <a:gd name="T0" fmla="*/ 2 w 2"/>
                    <a:gd name="T1" fmla="*/ 16 h 18"/>
                    <a:gd name="T2" fmla="*/ 2 w 2"/>
                    <a:gd name="T3" fmla="*/ 14 h 18"/>
                    <a:gd name="T4" fmla="*/ 2 w 2"/>
                    <a:gd name="T5" fmla="*/ 9 h 18"/>
                    <a:gd name="T6" fmla="*/ 2 w 2"/>
                    <a:gd name="T7" fmla="*/ 4 h 18"/>
                    <a:gd name="T8" fmla="*/ 2 w 2"/>
                    <a:gd name="T9" fmla="*/ 0 h 18"/>
                    <a:gd name="T10" fmla="*/ 2 w 2"/>
                    <a:gd name="T11" fmla="*/ 0 h 18"/>
                    <a:gd name="T12" fmla="*/ 2 w 2"/>
                    <a:gd name="T13" fmla="*/ 0 h 18"/>
                    <a:gd name="T14" fmla="*/ 2 w 2"/>
                    <a:gd name="T15" fmla="*/ 0 h 18"/>
                    <a:gd name="T16" fmla="*/ 2 w 2"/>
                    <a:gd name="T17" fmla="*/ 0 h 18"/>
                    <a:gd name="T18" fmla="*/ 2 w 2"/>
                    <a:gd name="T19" fmla="*/ 0 h 18"/>
                    <a:gd name="T20" fmla="*/ 1 w 2"/>
                    <a:gd name="T21" fmla="*/ 0 h 18"/>
                    <a:gd name="T22" fmla="*/ 1 w 2"/>
                    <a:gd name="T23" fmla="*/ 0 h 18"/>
                    <a:gd name="T24" fmla="*/ 1 w 2"/>
                    <a:gd name="T25" fmla="*/ 0 h 18"/>
                    <a:gd name="T26" fmla="*/ 1 w 2"/>
                    <a:gd name="T27" fmla="*/ 3 h 18"/>
                    <a:gd name="T28" fmla="*/ 1 w 2"/>
                    <a:gd name="T29" fmla="*/ 8 h 18"/>
                    <a:gd name="T30" fmla="*/ 1 w 2"/>
                    <a:gd name="T31" fmla="*/ 13 h 18"/>
                    <a:gd name="T32" fmla="*/ 0 w 2"/>
                    <a:gd name="T33" fmla="*/ 18 h 18"/>
                    <a:gd name="T34" fmla="*/ 1 w 2"/>
                    <a:gd name="T35" fmla="*/ 18 h 18"/>
                    <a:gd name="T36" fmla="*/ 1 w 2"/>
                    <a:gd name="T37" fmla="*/ 18 h 18"/>
                    <a:gd name="T38" fmla="*/ 1 w 2"/>
                    <a:gd name="T39" fmla="*/ 18 h 18"/>
                    <a:gd name="T40" fmla="*/ 1 w 2"/>
                    <a:gd name="T41" fmla="*/ 18 h 18"/>
                    <a:gd name="T42" fmla="*/ 2 w 2"/>
                    <a:gd name="T43" fmla="*/ 18 h 18"/>
                    <a:gd name="T44" fmla="*/ 2 w 2"/>
                    <a:gd name="T45" fmla="*/ 17 h 18"/>
                    <a:gd name="T46" fmla="*/ 2 w 2"/>
                    <a:gd name="T47" fmla="*/ 17 h 18"/>
                    <a:gd name="T48" fmla="*/ 2 w 2"/>
                    <a:gd name="T49" fmla="*/ 16 h 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"/>
                    <a:gd name="T76" fmla="*/ 0 h 18"/>
                    <a:gd name="T77" fmla="*/ 2 w 2"/>
                    <a:gd name="T78" fmla="*/ 18 h 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" h="18">
                      <a:moveTo>
                        <a:pt x="2" y="16"/>
                      </a:moveTo>
                      <a:lnTo>
                        <a:pt x="2" y="14"/>
                      </a:lnTo>
                      <a:lnTo>
                        <a:pt x="2" y="9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1" y="8"/>
                      </a:lnTo>
                      <a:lnTo>
                        <a:pt x="1" y="13"/>
                      </a:lnTo>
                      <a:lnTo>
                        <a:pt x="0" y="18"/>
                      </a:lnTo>
                      <a:lnTo>
                        <a:pt x="1" y="18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99" name="Freeform 2236">
                  <a:extLst>
                    <a:ext uri="{FF2B5EF4-FFF2-40B4-BE49-F238E27FC236}">
                      <a16:creationId xmlns:a16="http://schemas.microsoft.com/office/drawing/2014/main" id="{525CE0DA-BD80-4D94-9AC1-8E8AEF302C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" y="59"/>
                  <a:ext cx="2" cy="18"/>
                </a:xfrm>
                <a:custGeom>
                  <a:avLst/>
                  <a:gdLst>
                    <a:gd name="T0" fmla="*/ 2 w 2"/>
                    <a:gd name="T1" fmla="*/ 16 h 18"/>
                    <a:gd name="T2" fmla="*/ 2 w 2"/>
                    <a:gd name="T3" fmla="*/ 16 h 18"/>
                    <a:gd name="T4" fmla="*/ 2 w 2"/>
                    <a:gd name="T5" fmla="*/ 14 h 18"/>
                    <a:gd name="T6" fmla="*/ 2 w 2"/>
                    <a:gd name="T7" fmla="*/ 9 h 18"/>
                    <a:gd name="T8" fmla="*/ 2 w 2"/>
                    <a:gd name="T9" fmla="*/ 4 h 18"/>
                    <a:gd name="T10" fmla="*/ 2 w 2"/>
                    <a:gd name="T11" fmla="*/ 0 h 18"/>
                    <a:gd name="T12" fmla="*/ 2 w 2"/>
                    <a:gd name="T13" fmla="*/ 0 h 18"/>
                    <a:gd name="T14" fmla="*/ 2 w 2"/>
                    <a:gd name="T15" fmla="*/ 0 h 18"/>
                    <a:gd name="T16" fmla="*/ 2 w 2"/>
                    <a:gd name="T17" fmla="*/ 0 h 18"/>
                    <a:gd name="T18" fmla="*/ 2 w 2"/>
                    <a:gd name="T19" fmla="*/ 0 h 18"/>
                    <a:gd name="T20" fmla="*/ 2 w 2"/>
                    <a:gd name="T21" fmla="*/ 0 h 18"/>
                    <a:gd name="T22" fmla="*/ 2 w 2"/>
                    <a:gd name="T23" fmla="*/ 0 h 18"/>
                    <a:gd name="T24" fmla="*/ 2 w 2"/>
                    <a:gd name="T25" fmla="*/ 0 h 18"/>
                    <a:gd name="T26" fmla="*/ 1 w 2"/>
                    <a:gd name="T27" fmla="*/ 0 h 18"/>
                    <a:gd name="T28" fmla="*/ 1 w 2"/>
                    <a:gd name="T29" fmla="*/ 0 h 18"/>
                    <a:gd name="T30" fmla="*/ 1 w 2"/>
                    <a:gd name="T31" fmla="*/ 0 h 18"/>
                    <a:gd name="T32" fmla="*/ 1 w 2"/>
                    <a:gd name="T33" fmla="*/ 0 h 18"/>
                    <a:gd name="T34" fmla="*/ 1 w 2"/>
                    <a:gd name="T35" fmla="*/ 3 h 18"/>
                    <a:gd name="T36" fmla="*/ 1 w 2"/>
                    <a:gd name="T37" fmla="*/ 8 h 18"/>
                    <a:gd name="T38" fmla="*/ 1 w 2"/>
                    <a:gd name="T39" fmla="*/ 13 h 18"/>
                    <a:gd name="T40" fmla="*/ 0 w 2"/>
                    <a:gd name="T41" fmla="*/ 18 h 18"/>
                    <a:gd name="T42" fmla="*/ 0 w 2"/>
                    <a:gd name="T43" fmla="*/ 18 h 18"/>
                    <a:gd name="T44" fmla="*/ 1 w 2"/>
                    <a:gd name="T45" fmla="*/ 18 h 18"/>
                    <a:gd name="T46" fmla="*/ 1 w 2"/>
                    <a:gd name="T47" fmla="*/ 18 h 18"/>
                    <a:gd name="T48" fmla="*/ 1 w 2"/>
                    <a:gd name="T49" fmla="*/ 18 h 18"/>
                    <a:gd name="T50" fmla="*/ 1 w 2"/>
                    <a:gd name="T51" fmla="*/ 18 h 18"/>
                    <a:gd name="T52" fmla="*/ 1 w 2"/>
                    <a:gd name="T53" fmla="*/ 18 h 18"/>
                    <a:gd name="T54" fmla="*/ 2 w 2"/>
                    <a:gd name="T55" fmla="*/ 18 h 18"/>
                    <a:gd name="T56" fmla="*/ 2 w 2"/>
                    <a:gd name="T57" fmla="*/ 17 h 18"/>
                    <a:gd name="T58" fmla="*/ 2 w 2"/>
                    <a:gd name="T59" fmla="*/ 17 h 18"/>
                    <a:gd name="T60" fmla="*/ 2 w 2"/>
                    <a:gd name="T61" fmla="*/ 16 h 1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2"/>
                    <a:gd name="T94" fmla="*/ 0 h 18"/>
                    <a:gd name="T95" fmla="*/ 2 w 2"/>
                    <a:gd name="T96" fmla="*/ 18 h 1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2" h="18">
                      <a:moveTo>
                        <a:pt x="2" y="16"/>
                      </a:move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2" y="9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1" y="8"/>
                      </a:lnTo>
                      <a:lnTo>
                        <a:pt x="1" y="13"/>
                      </a:lnTo>
                      <a:lnTo>
                        <a:pt x="0" y="18"/>
                      </a:lnTo>
                      <a:lnTo>
                        <a:pt x="1" y="18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2" y="16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00" name="Freeform 2237">
                  <a:extLst>
                    <a:ext uri="{FF2B5EF4-FFF2-40B4-BE49-F238E27FC236}">
                      <a16:creationId xmlns:a16="http://schemas.microsoft.com/office/drawing/2014/main" id="{A905F60B-6C57-4A63-B212-BDA1042472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" y="55"/>
                  <a:ext cx="3" cy="50"/>
                </a:xfrm>
                <a:custGeom>
                  <a:avLst/>
                  <a:gdLst>
                    <a:gd name="T0" fmla="*/ 2 w 3"/>
                    <a:gd name="T1" fmla="*/ 4 h 50"/>
                    <a:gd name="T2" fmla="*/ 2 w 3"/>
                    <a:gd name="T3" fmla="*/ 5 h 50"/>
                    <a:gd name="T4" fmla="*/ 2 w 3"/>
                    <a:gd name="T5" fmla="*/ 5 h 50"/>
                    <a:gd name="T6" fmla="*/ 2 w 3"/>
                    <a:gd name="T7" fmla="*/ 5 h 50"/>
                    <a:gd name="T8" fmla="*/ 2 w 3"/>
                    <a:gd name="T9" fmla="*/ 5 h 50"/>
                    <a:gd name="T10" fmla="*/ 2 w 3"/>
                    <a:gd name="T11" fmla="*/ 8 h 50"/>
                    <a:gd name="T12" fmla="*/ 2 w 3"/>
                    <a:gd name="T13" fmla="*/ 13 h 50"/>
                    <a:gd name="T14" fmla="*/ 2 w 3"/>
                    <a:gd name="T15" fmla="*/ 18 h 50"/>
                    <a:gd name="T16" fmla="*/ 2 w 3"/>
                    <a:gd name="T17" fmla="*/ 21 h 50"/>
                    <a:gd name="T18" fmla="*/ 2 w 3"/>
                    <a:gd name="T19" fmla="*/ 21 h 50"/>
                    <a:gd name="T20" fmla="*/ 2 w 3"/>
                    <a:gd name="T21" fmla="*/ 22 h 50"/>
                    <a:gd name="T22" fmla="*/ 2 w 3"/>
                    <a:gd name="T23" fmla="*/ 22 h 50"/>
                    <a:gd name="T24" fmla="*/ 1 w 3"/>
                    <a:gd name="T25" fmla="*/ 22 h 50"/>
                    <a:gd name="T26" fmla="*/ 1 w 3"/>
                    <a:gd name="T27" fmla="*/ 22 h 50"/>
                    <a:gd name="T28" fmla="*/ 1 w 3"/>
                    <a:gd name="T29" fmla="*/ 22 h 50"/>
                    <a:gd name="T30" fmla="*/ 1 w 3"/>
                    <a:gd name="T31" fmla="*/ 22 h 50"/>
                    <a:gd name="T32" fmla="*/ 0 w 3"/>
                    <a:gd name="T33" fmla="*/ 22 h 50"/>
                    <a:gd name="T34" fmla="*/ 0 w 3"/>
                    <a:gd name="T35" fmla="*/ 31 h 50"/>
                    <a:gd name="T36" fmla="*/ 0 w 3"/>
                    <a:gd name="T37" fmla="*/ 40 h 50"/>
                    <a:gd name="T38" fmla="*/ 0 w 3"/>
                    <a:gd name="T39" fmla="*/ 46 h 50"/>
                    <a:gd name="T40" fmla="*/ 0 w 3"/>
                    <a:gd name="T41" fmla="*/ 50 h 50"/>
                    <a:gd name="T42" fmla="*/ 1 w 3"/>
                    <a:gd name="T43" fmla="*/ 49 h 50"/>
                    <a:gd name="T44" fmla="*/ 1 w 3"/>
                    <a:gd name="T45" fmla="*/ 49 h 50"/>
                    <a:gd name="T46" fmla="*/ 2 w 3"/>
                    <a:gd name="T47" fmla="*/ 49 h 50"/>
                    <a:gd name="T48" fmla="*/ 3 w 3"/>
                    <a:gd name="T49" fmla="*/ 48 h 50"/>
                    <a:gd name="T50" fmla="*/ 3 w 3"/>
                    <a:gd name="T51" fmla="*/ 0 h 50"/>
                    <a:gd name="T52" fmla="*/ 3 w 3"/>
                    <a:gd name="T53" fmla="*/ 0 h 50"/>
                    <a:gd name="T54" fmla="*/ 2 w 3"/>
                    <a:gd name="T55" fmla="*/ 0 h 50"/>
                    <a:gd name="T56" fmla="*/ 1 w 3"/>
                    <a:gd name="T57" fmla="*/ 0 h 50"/>
                    <a:gd name="T58" fmla="*/ 1 w 3"/>
                    <a:gd name="T59" fmla="*/ 0 h 50"/>
                    <a:gd name="T60" fmla="*/ 1 w 3"/>
                    <a:gd name="T61" fmla="*/ 0 h 50"/>
                    <a:gd name="T62" fmla="*/ 1 w 3"/>
                    <a:gd name="T63" fmla="*/ 0 h 50"/>
                    <a:gd name="T64" fmla="*/ 1 w 3"/>
                    <a:gd name="T65" fmla="*/ 0 h 50"/>
                    <a:gd name="T66" fmla="*/ 1 w 3"/>
                    <a:gd name="T67" fmla="*/ 0 h 50"/>
                    <a:gd name="T68" fmla="*/ 1 w 3"/>
                    <a:gd name="T69" fmla="*/ 1 h 50"/>
                    <a:gd name="T70" fmla="*/ 1 w 3"/>
                    <a:gd name="T71" fmla="*/ 2 h 50"/>
                    <a:gd name="T72" fmla="*/ 1 w 3"/>
                    <a:gd name="T73" fmla="*/ 3 h 50"/>
                    <a:gd name="T74" fmla="*/ 1 w 3"/>
                    <a:gd name="T75" fmla="*/ 4 h 50"/>
                    <a:gd name="T76" fmla="*/ 1 w 3"/>
                    <a:gd name="T77" fmla="*/ 4 h 50"/>
                    <a:gd name="T78" fmla="*/ 1 w 3"/>
                    <a:gd name="T79" fmla="*/ 4 h 50"/>
                    <a:gd name="T80" fmla="*/ 2 w 3"/>
                    <a:gd name="T81" fmla="*/ 4 h 50"/>
                    <a:gd name="T82" fmla="*/ 2 w 3"/>
                    <a:gd name="T83" fmla="*/ 4 h 50"/>
                    <a:gd name="T84" fmla="*/ 2 w 3"/>
                    <a:gd name="T85" fmla="*/ 4 h 50"/>
                    <a:gd name="T86" fmla="*/ 2 w 3"/>
                    <a:gd name="T87" fmla="*/ 4 h 50"/>
                    <a:gd name="T88" fmla="*/ 2 w 3"/>
                    <a:gd name="T89" fmla="*/ 4 h 50"/>
                    <a:gd name="T90" fmla="*/ 2 w 3"/>
                    <a:gd name="T91" fmla="*/ 4 h 50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3"/>
                    <a:gd name="T139" fmla="*/ 0 h 50"/>
                    <a:gd name="T140" fmla="*/ 3 w 3"/>
                    <a:gd name="T141" fmla="*/ 50 h 50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3" h="50">
                      <a:moveTo>
                        <a:pt x="2" y="4"/>
                      </a:moveTo>
                      <a:lnTo>
                        <a:pt x="2" y="5"/>
                      </a:lnTo>
                      <a:lnTo>
                        <a:pt x="2" y="8"/>
                      </a:lnTo>
                      <a:lnTo>
                        <a:pt x="2" y="13"/>
                      </a:lnTo>
                      <a:lnTo>
                        <a:pt x="2" y="18"/>
                      </a:lnTo>
                      <a:lnTo>
                        <a:pt x="2" y="21"/>
                      </a:lnTo>
                      <a:lnTo>
                        <a:pt x="2" y="22"/>
                      </a:ln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0" y="31"/>
                      </a:lnTo>
                      <a:lnTo>
                        <a:pt x="0" y="40"/>
                      </a:lnTo>
                      <a:lnTo>
                        <a:pt x="0" y="46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2" y="49"/>
                      </a:lnTo>
                      <a:lnTo>
                        <a:pt x="3" y="48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01" name="Freeform 2238">
                  <a:extLst>
                    <a:ext uri="{FF2B5EF4-FFF2-40B4-BE49-F238E27FC236}">
                      <a16:creationId xmlns:a16="http://schemas.microsoft.com/office/drawing/2014/main" id="{D39821B8-22A6-4785-B986-030F9E6989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" y="55"/>
                  <a:ext cx="3" cy="50"/>
                </a:xfrm>
                <a:custGeom>
                  <a:avLst/>
                  <a:gdLst>
                    <a:gd name="T0" fmla="*/ 2 w 3"/>
                    <a:gd name="T1" fmla="*/ 4 h 50"/>
                    <a:gd name="T2" fmla="*/ 2 w 3"/>
                    <a:gd name="T3" fmla="*/ 4 h 50"/>
                    <a:gd name="T4" fmla="*/ 2 w 3"/>
                    <a:gd name="T5" fmla="*/ 5 h 50"/>
                    <a:gd name="T6" fmla="*/ 2 w 3"/>
                    <a:gd name="T7" fmla="*/ 5 h 50"/>
                    <a:gd name="T8" fmla="*/ 2 w 3"/>
                    <a:gd name="T9" fmla="*/ 5 h 50"/>
                    <a:gd name="T10" fmla="*/ 2 w 3"/>
                    <a:gd name="T11" fmla="*/ 5 h 50"/>
                    <a:gd name="T12" fmla="*/ 2 w 3"/>
                    <a:gd name="T13" fmla="*/ 5 h 50"/>
                    <a:gd name="T14" fmla="*/ 2 w 3"/>
                    <a:gd name="T15" fmla="*/ 8 h 50"/>
                    <a:gd name="T16" fmla="*/ 2 w 3"/>
                    <a:gd name="T17" fmla="*/ 13 h 50"/>
                    <a:gd name="T18" fmla="*/ 2 w 3"/>
                    <a:gd name="T19" fmla="*/ 18 h 50"/>
                    <a:gd name="T20" fmla="*/ 2 w 3"/>
                    <a:gd name="T21" fmla="*/ 21 h 50"/>
                    <a:gd name="T22" fmla="*/ 2 w 3"/>
                    <a:gd name="T23" fmla="*/ 21 h 50"/>
                    <a:gd name="T24" fmla="*/ 2 w 3"/>
                    <a:gd name="T25" fmla="*/ 21 h 50"/>
                    <a:gd name="T26" fmla="*/ 2 w 3"/>
                    <a:gd name="T27" fmla="*/ 22 h 50"/>
                    <a:gd name="T28" fmla="*/ 2 w 3"/>
                    <a:gd name="T29" fmla="*/ 22 h 50"/>
                    <a:gd name="T30" fmla="*/ 1 w 3"/>
                    <a:gd name="T31" fmla="*/ 22 h 50"/>
                    <a:gd name="T32" fmla="*/ 1 w 3"/>
                    <a:gd name="T33" fmla="*/ 22 h 50"/>
                    <a:gd name="T34" fmla="*/ 1 w 3"/>
                    <a:gd name="T35" fmla="*/ 22 h 50"/>
                    <a:gd name="T36" fmla="*/ 1 w 3"/>
                    <a:gd name="T37" fmla="*/ 22 h 50"/>
                    <a:gd name="T38" fmla="*/ 1 w 3"/>
                    <a:gd name="T39" fmla="*/ 22 h 50"/>
                    <a:gd name="T40" fmla="*/ 0 w 3"/>
                    <a:gd name="T41" fmla="*/ 22 h 50"/>
                    <a:gd name="T42" fmla="*/ 0 w 3"/>
                    <a:gd name="T43" fmla="*/ 22 h 50"/>
                    <a:gd name="T44" fmla="*/ 0 w 3"/>
                    <a:gd name="T45" fmla="*/ 31 h 50"/>
                    <a:gd name="T46" fmla="*/ 0 w 3"/>
                    <a:gd name="T47" fmla="*/ 40 h 50"/>
                    <a:gd name="T48" fmla="*/ 0 w 3"/>
                    <a:gd name="T49" fmla="*/ 46 h 50"/>
                    <a:gd name="T50" fmla="*/ 0 w 3"/>
                    <a:gd name="T51" fmla="*/ 50 h 50"/>
                    <a:gd name="T52" fmla="*/ 0 w 3"/>
                    <a:gd name="T53" fmla="*/ 50 h 50"/>
                    <a:gd name="T54" fmla="*/ 1 w 3"/>
                    <a:gd name="T55" fmla="*/ 49 h 50"/>
                    <a:gd name="T56" fmla="*/ 1 w 3"/>
                    <a:gd name="T57" fmla="*/ 49 h 50"/>
                    <a:gd name="T58" fmla="*/ 2 w 3"/>
                    <a:gd name="T59" fmla="*/ 49 h 50"/>
                    <a:gd name="T60" fmla="*/ 3 w 3"/>
                    <a:gd name="T61" fmla="*/ 48 h 50"/>
                    <a:gd name="T62" fmla="*/ 3 w 3"/>
                    <a:gd name="T63" fmla="*/ 0 h 50"/>
                    <a:gd name="T64" fmla="*/ 3 w 3"/>
                    <a:gd name="T65" fmla="*/ 0 h 50"/>
                    <a:gd name="T66" fmla="*/ 3 w 3"/>
                    <a:gd name="T67" fmla="*/ 0 h 50"/>
                    <a:gd name="T68" fmla="*/ 2 w 3"/>
                    <a:gd name="T69" fmla="*/ 0 h 50"/>
                    <a:gd name="T70" fmla="*/ 1 w 3"/>
                    <a:gd name="T71" fmla="*/ 0 h 50"/>
                    <a:gd name="T72" fmla="*/ 1 w 3"/>
                    <a:gd name="T73" fmla="*/ 0 h 50"/>
                    <a:gd name="T74" fmla="*/ 1 w 3"/>
                    <a:gd name="T75" fmla="*/ 0 h 50"/>
                    <a:gd name="T76" fmla="*/ 1 w 3"/>
                    <a:gd name="T77" fmla="*/ 0 h 50"/>
                    <a:gd name="T78" fmla="*/ 1 w 3"/>
                    <a:gd name="T79" fmla="*/ 0 h 50"/>
                    <a:gd name="T80" fmla="*/ 1 w 3"/>
                    <a:gd name="T81" fmla="*/ 0 h 50"/>
                    <a:gd name="T82" fmla="*/ 1 w 3"/>
                    <a:gd name="T83" fmla="*/ 0 h 50"/>
                    <a:gd name="T84" fmla="*/ 1 w 3"/>
                    <a:gd name="T85" fmla="*/ 0 h 50"/>
                    <a:gd name="T86" fmla="*/ 1 w 3"/>
                    <a:gd name="T87" fmla="*/ 1 h 50"/>
                    <a:gd name="T88" fmla="*/ 1 w 3"/>
                    <a:gd name="T89" fmla="*/ 2 h 50"/>
                    <a:gd name="T90" fmla="*/ 1 w 3"/>
                    <a:gd name="T91" fmla="*/ 3 h 50"/>
                    <a:gd name="T92" fmla="*/ 1 w 3"/>
                    <a:gd name="T93" fmla="*/ 4 h 50"/>
                    <a:gd name="T94" fmla="*/ 1 w 3"/>
                    <a:gd name="T95" fmla="*/ 4 h 50"/>
                    <a:gd name="T96" fmla="*/ 1 w 3"/>
                    <a:gd name="T97" fmla="*/ 4 h 50"/>
                    <a:gd name="T98" fmla="*/ 1 w 3"/>
                    <a:gd name="T99" fmla="*/ 4 h 50"/>
                    <a:gd name="T100" fmla="*/ 2 w 3"/>
                    <a:gd name="T101" fmla="*/ 4 h 50"/>
                    <a:gd name="T102" fmla="*/ 2 w 3"/>
                    <a:gd name="T103" fmla="*/ 4 h 50"/>
                    <a:gd name="T104" fmla="*/ 2 w 3"/>
                    <a:gd name="T105" fmla="*/ 4 h 50"/>
                    <a:gd name="T106" fmla="*/ 2 w 3"/>
                    <a:gd name="T107" fmla="*/ 4 h 50"/>
                    <a:gd name="T108" fmla="*/ 2 w 3"/>
                    <a:gd name="T109" fmla="*/ 4 h 50"/>
                    <a:gd name="T110" fmla="*/ 2 w 3"/>
                    <a:gd name="T111" fmla="*/ 4 h 50"/>
                    <a:gd name="T112" fmla="*/ 2 w 3"/>
                    <a:gd name="T113" fmla="*/ 4 h 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"/>
                    <a:gd name="T172" fmla="*/ 0 h 50"/>
                    <a:gd name="T173" fmla="*/ 3 w 3"/>
                    <a:gd name="T174" fmla="*/ 50 h 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" h="50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2" y="8"/>
                      </a:lnTo>
                      <a:lnTo>
                        <a:pt x="2" y="13"/>
                      </a:lnTo>
                      <a:lnTo>
                        <a:pt x="2" y="18"/>
                      </a:lnTo>
                      <a:lnTo>
                        <a:pt x="2" y="21"/>
                      </a:lnTo>
                      <a:lnTo>
                        <a:pt x="2" y="22"/>
                      </a:ln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0" y="31"/>
                      </a:lnTo>
                      <a:lnTo>
                        <a:pt x="0" y="40"/>
                      </a:lnTo>
                      <a:lnTo>
                        <a:pt x="0" y="46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2" y="49"/>
                      </a:lnTo>
                      <a:lnTo>
                        <a:pt x="3" y="48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2" y="4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02" name="Freeform 2239">
                  <a:extLst>
                    <a:ext uri="{FF2B5EF4-FFF2-40B4-BE49-F238E27FC236}">
                      <a16:creationId xmlns:a16="http://schemas.microsoft.com/office/drawing/2014/main" id="{3C67CC8F-5119-49B7-BF66-365B43BEA8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" y="59"/>
                  <a:ext cx="2" cy="18"/>
                </a:xfrm>
                <a:custGeom>
                  <a:avLst/>
                  <a:gdLst>
                    <a:gd name="T0" fmla="*/ 2 w 2"/>
                    <a:gd name="T1" fmla="*/ 17 h 18"/>
                    <a:gd name="T2" fmla="*/ 2 w 2"/>
                    <a:gd name="T3" fmla="*/ 14 h 18"/>
                    <a:gd name="T4" fmla="*/ 2 w 2"/>
                    <a:gd name="T5" fmla="*/ 9 h 18"/>
                    <a:gd name="T6" fmla="*/ 2 w 2"/>
                    <a:gd name="T7" fmla="*/ 4 h 18"/>
                    <a:gd name="T8" fmla="*/ 2 w 2"/>
                    <a:gd name="T9" fmla="*/ 1 h 18"/>
                    <a:gd name="T10" fmla="*/ 2 w 2"/>
                    <a:gd name="T11" fmla="*/ 1 h 18"/>
                    <a:gd name="T12" fmla="*/ 2 w 2"/>
                    <a:gd name="T13" fmla="*/ 1 h 18"/>
                    <a:gd name="T14" fmla="*/ 2 w 2"/>
                    <a:gd name="T15" fmla="*/ 1 h 18"/>
                    <a:gd name="T16" fmla="*/ 2 w 2"/>
                    <a:gd name="T17" fmla="*/ 0 h 18"/>
                    <a:gd name="T18" fmla="*/ 2 w 2"/>
                    <a:gd name="T19" fmla="*/ 4 h 18"/>
                    <a:gd name="T20" fmla="*/ 2 w 2"/>
                    <a:gd name="T21" fmla="*/ 9 h 18"/>
                    <a:gd name="T22" fmla="*/ 2 w 2"/>
                    <a:gd name="T23" fmla="*/ 14 h 18"/>
                    <a:gd name="T24" fmla="*/ 2 w 2"/>
                    <a:gd name="T25" fmla="*/ 16 h 18"/>
                    <a:gd name="T26" fmla="*/ 2 w 2"/>
                    <a:gd name="T27" fmla="*/ 17 h 18"/>
                    <a:gd name="T28" fmla="*/ 2 w 2"/>
                    <a:gd name="T29" fmla="*/ 17 h 18"/>
                    <a:gd name="T30" fmla="*/ 2 w 2"/>
                    <a:gd name="T31" fmla="*/ 18 h 18"/>
                    <a:gd name="T32" fmla="*/ 1 w 2"/>
                    <a:gd name="T33" fmla="*/ 18 h 18"/>
                    <a:gd name="T34" fmla="*/ 1 w 2"/>
                    <a:gd name="T35" fmla="*/ 18 h 18"/>
                    <a:gd name="T36" fmla="*/ 1 w 2"/>
                    <a:gd name="T37" fmla="*/ 18 h 18"/>
                    <a:gd name="T38" fmla="*/ 1 w 2"/>
                    <a:gd name="T39" fmla="*/ 18 h 18"/>
                    <a:gd name="T40" fmla="*/ 0 w 2"/>
                    <a:gd name="T41" fmla="*/ 18 h 18"/>
                    <a:gd name="T42" fmla="*/ 0 w 2"/>
                    <a:gd name="T43" fmla="*/ 18 h 18"/>
                    <a:gd name="T44" fmla="*/ 0 w 2"/>
                    <a:gd name="T45" fmla="*/ 18 h 18"/>
                    <a:gd name="T46" fmla="*/ 0 w 2"/>
                    <a:gd name="T47" fmla="*/ 18 h 18"/>
                    <a:gd name="T48" fmla="*/ 0 w 2"/>
                    <a:gd name="T49" fmla="*/ 18 h 18"/>
                    <a:gd name="T50" fmla="*/ 1 w 2"/>
                    <a:gd name="T51" fmla="*/ 18 h 18"/>
                    <a:gd name="T52" fmla="*/ 1 w 2"/>
                    <a:gd name="T53" fmla="*/ 18 h 18"/>
                    <a:gd name="T54" fmla="*/ 1 w 2"/>
                    <a:gd name="T55" fmla="*/ 18 h 18"/>
                    <a:gd name="T56" fmla="*/ 1 w 2"/>
                    <a:gd name="T57" fmla="*/ 18 h 18"/>
                    <a:gd name="T58" fmla="*/ 2 w 2"/>
                    <a:gd name="T59" fmla="*/ 18 h 18"/>
                    <a:gd name="T60" fmla="*/ 2 w 2"/>
                    <a:gd name="T61" fmla="*/ 18 h 18"/>
                    <a:gd name="T62" fmla="*/ 2 w 2"/>
                    <a:gd name="T63" fmla="*/ 17 h 18"/>
                    <a:gd name="T64" fmla="*/ 2 w 2"/>
                    <a:gd name="T65" fmla="*/ 17 h 1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"/>
                    <a:gd name="T100" fmla="*/ 0 h 18"/>
                    <a:gd name="T101" fmla="*/ 2 w 2"/>
                    <a:gd name="T102" fmla="*/ 18 h 1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" h="18">
                      <a:moveTo>
                        <a:pt x="2" y="17"/>
                      </a:moveTo>
                      <a:lnTo>
                        <a:pt x="2" y="14"/>
                      </a:lnTo>
                      <a:lnTo>
                        <a:pt x="2" y="9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4"/>
                      </a:lnTo>
                      <a:lnTo>
                        <a:pt x="2" y="9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2" y="17"/>
                      </a:lnTo>
                      <a:lnTo>
                        <a:pt x="2" y="18"/>
                      </a:lnTo>
                      <a:lnTo>
                        <a:pt x="1" y="18"/>
                      </a:lnTo>
                      <a:lnTo>
                        <a:pt x="0" y="18"/>
                      </a:lnTo>
                      <a:lnTo>
                        <a:pt x="1" y="18"/>
                      </a:lnTo>
                      <a:lnTo>
                        <a:pt x="2" y="18"/>
                      </a:lnTo>
                      <a:lnTo>
                        <a:pt x="2" y="1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03" name="Freeform 2240">
                  <a:extLst>
                    <a:ext uri="{FF2B5EF4-FFF2-40B4-BE49-F238E27FC236}">
                      <a16:creationId xmlns:a16="http://schemas.microsoft.com/office/drawing/2014/main" id="{558BC889-4F1D-4FCD-BB1E-4B06B9FD08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" y="59"/>
                  <a:ext cx="2" cy="18"/>
                </a:xfrm>
                <a:custGeom>
                  <a:avLst/>
                  <a:gdLst>
                    <a:gd name="T0" fmla="*/ 2 w 2"/>
                    <a:gd name="T1" fmla="*/ 17 h 18"/>
                    <a:gd name="T2" fmla="*/ 2 w 2"/>
                    <a:gd name="T3" fmla="*/ 17 h 18"/>
                    <a:gd name="T4" fmla="*/ 2 w 2"/>
                    <a:gd name="T5" fmla="*/ 14 h 18"/>
                    <a:gd name="T6" fmla="*/ 2 w 2"/>
                    <a:gd name="T7" fmla="*/ 9 h 18"/>
                    <a:gd name="T8" fmla="*/ 2 w 2"/>
                    <a:gd name="T9" fmla="*/ 4 h 18"/>
                    <a:gd name="T10" fmla="*/ 2 w 2"/>
                    <a:gd name="T11" fmla="*/ 1 h 18"/>
                    <a:gd name="T12" fmla="*/ 2 w 2"/>
                    <a:gd name="T13" fmla="*/ 1 h 18"/>
                    <a:gd name="T14" fmla="*/ 2 w 2"/>
                    <a:gd name="T15" fmla="*/ 1 h 18"/>
                    <a:gd name="T16" fmla="*/ 2 w 2"/>
                    <a:gd name="T17" fmla="*/ 1 h 18"/>
                    <a:gd name="T18" fmla="*/ 2 w 2"/>
                    <a:gd name="T19" fmla="*/ 1 h 18"/>
                    <a:gd name="T20" fmla="*/ 2 w 2"/>
                    <a:gd name="T21" fmla="*/ 0 h 18"/>
                    <a:gd name="T22" fmla="*/ 2 w 2"/>
                    <a:gd name="T23" fmla="*/ 0 h 18"/>
                    <a:gd name="T24" fmla="*/ 2 w 2"/>
                    <a:gd name="T25" fmla="*/ 4 h 18"/>
                    <a:gd name="T26" fmla="*/ 2 w 2"/>
                    <a:gd name="T27" fmla="*/ 9 h 18"/>
                    <a:gd name="T28" fmla="*/ 2 w 2"/>
                    <a:gd name="T29" fmla="*/ 14 h 18"/>
                    <a:gd name="T30" fmla="*/ 2 w 2"/>
                    <a:gd name="T31" fmla="*/ 16 h 18"/>
                    <a:gd name="T32" fmla="*/ 2 w 2"/>
                    <a:gd name="T33" fmla="*/ 16 h 18"/>
                    <a:gd name="T34" fmla="*/ 2 w 2"/>
                    <a:gd name="T35" fmla="*/ 17 h 18"/>
                    <a:gd name="T36" fmla="*/ 2 w 2"/>
                    <a:gd name="T37" fmla="*/ 17 h 18"/>
                    <a:gd name="T38" fmla="*/ 2 w 2"/>
                    <a:gd name="T39" fmla="*/ 18 h 18"/>
                    <a:gd name="T40" fmla="*/ 1 w 2"/>
                    <a:gd name="T41" fmla="*/ 18 h 18"/>
                    <a:gd name="T42" fmla="*/ 1 w 2"/>
                    <a:gd name="T43" fmla="*/ 18 h 18"/>
                    <a:gd name="T44" fmla="*/ 1 w 2"/>
                    <a:gd name="T45" fmla="*/ 18 h 18"/>
                    <a:gd name="T46" fmla="*/ 1 w 2"/>
                    <a:gd name="T47" fmla="*/ 18 h 18"/>
                    <a:gd name="T48" fmla="*/ 1 w 2"/>
                    <a:gd name="T49" fmla="*/ 18 h 18"/>
                    <a:gd name="T50" fmla="*/ 0 w 2"/>
                    <a:gd name="T51" fmla="*/ 18 h 18"/>
                    <a:gd name="T52" fmla="*/ 0 w 2"/>
                    <a:gd name="T53" fmla="*/ 18 h 18"/>
                    <a:gd name="T54" fmla="*/ 0 w 2"/>
                    <a:gd name="T55" fmla="*/ 18 h 18"/>
                    <a:gd name="T56" fmla="*/ 0 w 2"/>
                    <a:gd name="T57" fmla="*/ 18 h 18"/>
                    <a:gd name="T58" fmla="*/ 0 w 2"/>
                    <a:gd name="T59" fmla="*/ 18 h 18"/>
                    <a:gd name="T60" fmla="*/ 0 w 2"/>
                    <a:gd name="T61" fmla="*/ 18 h 18"/>
                    <a:gd name="T62" fmla="*/ 0 w 2"/>
                    <a:gd name="T63" fmla="*/ 18 h 18"/>
                    <a:gd name="T64" fmla="*/ 1 w 2"/>
                    <a:gd name="T65" fmla="*/ 18 h 18"/>
                    <a:gd name="T66" fmla="*/ 1 w 2"/>
                    <a:gd name="T67" fmla="*/ 18 h 18"/>
                    <a:gd name="T68" fmla="*/ 1 w 2"/>
                    <a:gd name="T69" fmla="*/ 18 h 18"/>
                    <a:gd name="T70" fmla="*/ 1 w 2"/>
                    <a:gd name="T71" fmla="*/ 18 h 18"/>
                    <a:gd name="T72" fmla="*/ 1 w 2"/>
                    <a:gd name="T73" fmla="*/ 18 h 18"/>
                    <a:gd name="T74" fmla="*/ 2 w 2"/>
                    <a:gd name="T75" fmla="*/ 18 h 18"/>
                    <a:gd name="T76" fmla="*/ 2 w 2"/>
                    <a:gd name="T77" fmla="*/ 18 h 18"/>
                    <a:gd name="T78" fmla="*/ 2 w 2"/>
                    <a:gd name="T79" fmla="*/ 17 h 18"/>
                    <a:gd name="T80" fmla="*/ 2 w 2"/>
                    <a:gd name="T81" fmla="*/ 17 h 1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"/>
                    <a:gd name="T124" fmla="*/ 0 h 18"/>
                    <a:gd name="T125" fmla="*/ 2 w 2"/>
                    <a:gd name="T126" fmla="*/ 18 h 1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" h="18">
                      <a:moveTo>
                        <a:pt x="2" y="17"/>
                      </a:moveTo>
                      <a:lnTo>
                        <a:pt x="2" y="17"/>
                      </a:lnTo>
                      <a:lnTo>
                        <a:pt x="2" y="14"/>
                      </a:lnTo>
                      <a:lnTo>
                        <a:pt x="2" y="9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4"/>
                      </a:lnTo>
                      <a:lnTo>
                        <a:pt x="2" y="9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2" y="17"/>
                      </a:lnTo>
                      <a:lnTo>
                        <a:pt x="2" y="18"/>
                      </a:lnTo>
                      <a:lnTo>
                        <a:pt x="1" y="18"/>
                      </a:lnTo>
                      <a:lnTo>
                        <a:pt x="0" y="18"/>
                      </a:lnTo>
                      <a:lnTo>
                        <a:pt x="1" y="18"/>
                      </a:lnTo>
                      <a:lnTo>
                        <a:pt x="2" y="18"/>
                      </a:lnTo>
                      <a:lnTo>
                        <a:pt x="2" y="17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04" name="Freeform 2241">
                  <a:extLst>
                    <a:ext uri="{FF2B5EF4-FFF2-40B4-BE49-F238E27FC236}">
                      <a16:creationId xmlns:a16="http://schemas.microsoft.com/office/drawing/2014/main" id="{37F9D7E9-5FB7-4672-BFB1-BD4D49A6CB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" y="54"/>
                  <a:ext cx="7" cy="52"/>
                </a:xfrm>
                <a:custGeom>
                  <a:avLst/>
                  <a:gdLst>
                    <a:gd name="T0" fmla="*/ 4 w 7"/>
                    <a:gd name="T1" fmla="*/ 1 h 52"/>
                    <a:gd name="T2" fmla="*/ 6 w 7"/>
                    <a:gd name="T3" fmla="*/ 1 h 52"/>
                    <a:gd name="T4" fmla="*/ 6 w 7"/>
                    <a:gd name="T5" fmla="*/ 1 h 52"/>
                    <a:gd name="T6" fmla="*/ 6 w 7"/>
                    <a:gd name="T7" fmla="*/ 2 h 52"/>
                    <a:gd name="T8" fmla="*/ 6 w 7"/>
                    <a:gd name="T9" fmla="*/ 9 h 52"/>
                    <a:gd name="T10" fmla="*/ 6 w 7"/>
                    <a:gd name="T11" fmla="*/ 39 h 52"/>
                    <a:gd name="T12" fmla="*/ 6 w 7"/>
                    <a:gd name="T13" fmla="*/ 47 h 52"/>
                    <a:gd name="T14" fmla="*/ 5 w 7"/>
                    <a:gd name="T15" fmla="*/ 47 h 52"/>
                    <a:gd name="T16" fmla="*/ 5 w 7"/>
                    <a:gd name="T17" fmla="*/ 48 h 52"/>
                    <a:gd name="T18" fmla="*/ 3 w 7"/>
                    <a:gd name="T19" fmla="*/ 49 h 52"/>
                    <a:gd name="T20" fmla="*/ 3 w 7"/>
                    <a:gd name="T21" fmla="*/ 49 h 52"/>
                    <a:gd name="T22" fmla="*/ 2 w 7"/>
                    <a:gd name="T23" fmla="*/ 50 h 52"/>
                    <a:gd name="T24" fmla="*/ 1 w 7"/>
                    <a:gd name="T25" fmla="*/ 50 h 52"/>
                    <a:gd name="T26" fmla="*/ 0 w 7"/>
                    <a:gd name="T27" fmla="*/ 51 h 52"/>
                    <a:gd name="T28" fmla="*/ 0 w 7"/>
                    <a:gd name="T29" fmla="*/ 51 h 52"/>
                    <a:gd name="T30" fmla="*/ 0 w 7"/>
                    <a:gd name="T31" fmla="*/ 52 h 52"/>
                    <a:gd name="T32" fmla="*/ 1 w 7"/>
                    <a:gd name="T33" fmla="*/ 52 h 52"/>
                    <a:gd name="T34" fmla="*/ 2 w 7"/>
                    <a:gd name="T35" fmla="*/ 51 h 52"/>
                    <a:gd name="T36" fmla="*/ 3 w 7"/>
                    <a:gd name="T37" fmla="*/ 50 h 52"/>
                    <a:gd name="T38" fmla="*/ 5 w 7"/>
                    <a:gd name="T39" fmla="*/ 49 h 52"/>
                    <a:gd name="T40" fmla="*/ 6 w 7"/>
                    <a:gd name="T41" fmla="*/ 48 h 52"/>
                    <a:gd name="T42" fmla="*/ 6 w 7"/>
                    <a:gd name="T43" fmla="*/ 48 h 52"/>
                    <a:gd name="T44" fmla="*/ 7 w 7"/>
                    <a:gd name="T45" fmla="*/ 47 h 52"/>
                    <a:gd name="T46" fmla="*/ 7 w 7"/>
                    <a:gd name="T47" fmla="*/ 39 h 52"/>
                    <a:gd name="T48" fmla="*/ 7 w 7"/>
                    <a:gd name="T49" fmla="*/ 9 h 52"/>
                    <a:gd name="T50" fmla="*/ 7 w 7"/>
                    <a:gd name="T51" fmla="*/ 1 h 52"/>
                    <a:gd name="T52" fmla="*/ 7 w 7"/>
                    <a:gd name="T53" fmla="*/ 1 h 52"/>
                    <a:gd name="T54" fmla="*/ 6 w 7"/>
                    <a:gd name="T55" fmla="*/ 1 h 52"/>
                    <a:gd name="T56" fmla="*/ 5 w 7"/>
                    <a:gd name="T57" fmla="*/ 0 h 52"/>
                    <a:gd name="T58" fmla="*/ 3 w 7"/>
                    <a:gd name="T59" fmla="*/ 0 h 52"/>
                    <a:gd name="T60" fmla="*/ 2 w 7"/>
                    <a:gd name="T61" fmla="*/ 0 h 52"/>
                    <a:gd name="T62" fmla="*/ 2 w 7"/>
                    <a:gd name="T63" fmla="*/ 0 h 52"/>
                    <a:gd name="T64" fmla="*/ 1 w 7"/>
                    <a:gd name="T65" fmla="*/ 0 h 52"/>
                    <a:gd name="T66" fmla="*/ 1 w 7"/>
                    <a:gd name="T67" fmla="*/ 1 h 52"/>
                    <a:gd name="T68" fmla="*/ 3 w 7"/>
                    <a:gd name="T69" fmla="*/ 1 h 5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7"/>
                    <a:gd name="T106" fmla="*/ 0 h 52"/>
                    <a:gd name="T107" fmla="*/ 7 w 7"/>
                    <a:gd name="T108" fmla="*/ 52 h 5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7" h="52">
                      <a:moveTo>
                        <a:pt x="3" y="1"/>
                      </a:move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6" y="9"/>
                      </a:lnTo>
                      <a:lnTo>
                        <a:pt x="6" y="24"/>
                      </a:lnTo>
                      <a:lnTo>
                        <a:pt x="6" y="39"/>
                      </a:lnTo>
                      <a:lnTo>
                        <a:pt x="6" y="46"/>
                      </a:lnTo>
                      <a:lnTo>
                        <a:pt x="6" y="47"/>
                      </a:lnTo>
                      <a:lnTo>
                        <a:pt x="5" y="47"/>
                      </a:lnTo>
                      <a:lnTo>
                        <a:pt x="5" y="48"/>
                      </a:lnTo>
                      <a:lnTo>
                        <a:pt x="4" y="48"/>
                      </a:lnTo>
                      <a:lnTo>
                        <a:pt x="3" y="49"/>
                      </a:lnTo>
                      <a:lnTo>
                        <a:pt x="2" y="50"/>
                      </a:lnTo>
                      <a:lnTo>
                        <a:pt x="1" y="50"/>
                      </a:lnTo>
                      <a:lnTo>
                        <a:pt x="0" y="51"/>
                      </a:lnTo>
                      <a:lnTo>
                        <a:pt x="0" y="52"/>
                      </a:lnTo>
                      <a:lnTo>
                        <a:pt x="1" y="52"/>
                      </a:lnTo>
                      <a:lnTo>
                        <a:pt x="2" y="51"/>
                      </a:lnTo>
                      <a:lnTo>
                        <a:pt x="3" y="50"/>
                      </a:lnTo>
                      <a:lnTo>
                        <a:pt x="4" y="50"/>
                      </a:lnTo>
                      <a:lnTo>
                        <a:pt x="5" y="49"/>
                      </a:lnTo>
                      <a:lnTo>
                        <a:pt x="6" y="48"/>
                      </a:lnTo>
                      <a:lnTo>
                        <a:pt x="7" y="48"/>
                      </a:lnTo>
                      <a:lnTo>
                        <a:pt x="7" y="47"/>
                      </a:lnTo>
                      <a:lnTo>
                        <a:pt x="7" y="39"/>
                      </a:lnTo>
                      <a:lnTo>
                        <a:pt x="7" y="24"/>
                      </a:lnTo>
                      <a:lnTo>
                        <a:pt x="7" y="9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05" name="Freeform 2242">
                  <a:extLst>
                    <a:ext uri="{FF2B5EF4-FFF2-40B4-BE49-F238E27FC236}">
                      <a16:creationId xmlns:a16="http://schemas.microsoft.com/office/drawing/2014/main" id="{3838A618-A068-40D1-BEA9-7CC39DCE7E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" y="54"/>
                  <a:ext cx="7" cy="52"/>
                </a:xfrm>
                <a:custGeom>
                  <a:avLst/>
                  <a:gdLst>
                    <a:gd name="T0" fmla="*/ 3 w 7"/>
                    <a:gd name="T1" fmla="*/ 1 h 52"/>
                    <a:gd name="T2" fmla="*/ 5 w 7"/>
                    <a:gd name="T3" fmla="*/ 1 h 52"/>
                    <a:gd name="T4" fmla="*/ 6 w 7"/>
                    <a:gd name="T5" fmla="*/ 1 h 52"/>
                    <a:gd name="T6" fmla="*/ 6 w 7"/>
                    <a:gd name="T7" fmla="*/ 1 h 52"/>
                    <a:gd name="T8" fmla="*/ 6 w 7"/>
                    <a:gd name="T9" fmla="*/ 2 h 52"/>
                    <a:gd name="T10" fmla="*/ 6 w 7"/>
                    <a:gd name="T11" fmla="*/ 3 h 52"/>
                    <a:gd name="T12" fmla="*/ 6 w 7"/>
                    <a:gd name="T13" fmla="*/ 24 h 52"/>
                    <a:gd name="T14" fmla="*/ 6 w 7"/>
                    <a:gd name="T15" fmla="*/ 46 h 52"/>
                    <a:gd name="T16" fmla="*/ 6 w 7"/>
                    <a:gd name="T17" fmla="*/ 47 h 52"/>
                    <a:gd name="T18" fmla="*/ 5 w 7"/>
                    <a:gd name="T19" fmla="*/ 47 h 52"/>
                    <a:gd name="T20" fmla="*/ 5 w 7"/>
                    <a:gd name="T21" fmla="*/ 48 h 52"/>
                    <a:gd name="T22" fmla="*/ 4 w 7"/>
                    <a:gd name="T23" fmla="*/ 48 h 52"/>
                    <a:gd name="T24" fmla="*/ 3 w 7"/>
                    <a:gd name="T25" fmla="*/ 49 h 52"/>
                    <a:gd name="T26" fmla="*/ 3 w 7"/>
                    <a:gd name="T27" fmla="*/ 49 h 52"/>
                    <a:gd name="T28" fmla="*/ 2 w 7"/>
                    <a:gd name="T29" fmla="*/ 50 h 52"/>
                    <a:gd name="T30" fmla="*/ 1 w 7"/>
                    <a:gd name="T31" fmla="*/ 50 h 52"/>
                    <a:gd name="T32" fmla="*/ 0 w 7"/>
                    <a:gd name="T33" fmla="*/ 51 h 52"/>
                    <a:gd name="T34" fmla="*/ 0 w 7"/>
                    <a:gd name="T35" fmla="*/ 51 h 52"/>
                    <a:gd name="T36" fmla="*/ 0 w 7"/>
                    <a:gd name="T37" fmla="*/ 51 h 52"/>
                    <a:gd name="T38" fmla="*/ 0 w 7"/>
                    <a:gd name="T39" fmla="*/ 52 h 52"/>
                    <a:gd name="T40" fmla="*/ 1 w 7"/>
                    <a:gd name="T41" fmla="*/ 52 h 52"/>
                    <a:gd name="T42" fmla="*/ 1 w 7"/>
                    <a:gd name="T43" fmla="*/ 52 h 52"/>
                    <a:gd name="T44" fmla="*/ 2 w 7"/>
                    <a:gd name="T45" fmla="*/ 51 h 52"/>
                    <a:gd name="T46" fmla="*/ 4 w 7"/>
                    <a:gd name="T47" fmla="*/ 50 h 52"/>
                    <a:gd name="T48" fmla="*/ 5 w 7"/>
                    <a:gd name="T49" fmla="*/ 49 h 52"/>
                    <a:gd name="T50" fmla="*/ 6 w 7"/>
                    <a:gd name="T51" fmla="*/ 48 h 52"/>
                    <a:gd name="T52" fmla="*/ 6 w 7"/>
                    <a:gd name="T53" fmla="*/ 48 h 52"/>
                    <a:gd name="T54" fmla="*/ 7 w 7"/>
                    <a:gd name="T55" fmla="*/ 47 h 52"/>
                    <a:gd name="T56" fmla="*/ 7 w 7"/>
                    <a:gd name="T57" fmla="*/ 47 h 52"/>
                    <a:gd name="T58" fmla="*/ 7 w 7"/>
                    <a:gd name="T59" fmla="*/ 24 h 52"/>
                    <a:gd name="T60" fmla="*/ 7 w 7"/>
                    <a:gd name="T61" fmla="*/ 2 h 52"/>
                    <a:gd name="T62" fmla="*/ 7 w 7"/>
                    <a:gd name="T63" fmla="*/ 1 h 52"/>
                    <a:gd name="T64" fmla="*/ 7 w 7"/>
                    <a:gd name="T65" fmla="*/ 1 h 52"/>
                    <a:gd name="T66" fmla="*/ 7 w 7"/>
                    <a:gd name="T67" fmla="*/ 1 h 52"/>
                    <a:gd name="T68" fmla="*/ 6 w 7"/>
                    <a:gd name="T69" fmla="*/ 1 h 52"/>
                    <a:gd name="T70" fmla="*/ 4 w 7"/>
                    <a:gd name="T71" fmla="*/ 0 h 52"/>
                    <a:gd name="T72" fmla="*/ 3 w 7"/>
                    <a:gd name="T73" fmla="*/ 0 h 52"/>
                    <a:gd name="T74" fmla="*/ 2 w 7"/>
                    <a:gd name="T75" fmla="*/ 0 h 52"/>
                    <a:gd name="T76" fmla="*/ 2 w 7"/>
                    <a:gd name="T77" fmla="*/ 0 h 52"/>
                    <a:gd name="T78" fmla="*/ 1 w 7"/>
                    <a:gd name="T79" fmla="*/ 0 h 52"/>
                    <a:gd name="T80" fmla="*/ 1 w 7"/>
                    <a:gd name="T81" fmla="*/ 1 h 52"/>
                    <a:gd name="T82" fmla="*/ 2 w 7"/>
                    <a:gd name="T83" fmla="*/ 1 h 52"/>
                    <a:gd name="T84" fmla="*/ 3 w 7"/>
                    <a:gd name="T85" fmla="*/ 1 h 5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"/>
                    <a:gd name="T130" fmla="*/ 0 h 52"/>
                    <a:gd name="T131" fmla="*/ 7 w 7"/>
                    <a:gd name="T132" fmla="*/ 52 h 5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" h="52"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6" y="9"/>
                      </a:lnTo>
                      <a:lnTo>
                        <a:pt x="6" y="24"/>
                      </a:lnTo>
                      <a:lnTo>
                        <a:pt x="6" y="39"/>
                      </a:lnTo>
                      <a:lnTo>
                        <a:pt x="6" y="46"/>
                      </a:lnTo>
                      <a:lnTo>
                        <a:pt x="6" y="47"/>
                      </a:lnTo>
                      <a:lnTo>
                        <a:pt x="5" y="47"/>
                      </a:lnTo>
                      <a:lnTo>
                        <a:pt x="5" y="48"/>
                      </a:lnTo>
                      <a:lnTo>
                        <a:pt x="4" y="48"/>
                      </a:lnTo>
                      <a:lnTo>
                        <a:pt x="3" y="49"/>
                      </a:lnTo>
                      <a:lnTo>
                        <a:pt x="2" y="50"/>
                      </a:lnTo>
                      <a:lnTo>
                        <a:pt x="1" y="50"/>
                      </a:lnTo>
                      <a:lnTo>
                        <a:pt x="0" y="51"/>
                      </a:lnTo>
                      <a:lnTo>
                        <a:pt x="0" y="52"/>
                      </a:lnTo>
                      <a:lnTo>
                        <a:pt x="1" y="52"/>
                      </a:lnTo>
                      <a:lnTo>
                        <a:pt x="2" y="51"/>
                      </a:lnTo>
                      <a:lnTo>
                        <a:pt x="3" y="50"/>
                      </a:lnTo>
                      <a:lnTo>
                        <a:pt x="4" y="50"/>
                      </a:lnTo>
                      <a:lnTo>
                        <a:pt x="5" y="49"/>
                      </a:lnTo>
                      <a:lnTo>
                        <a:pt x="6" y="48"/>
                      </a:lnTo>
                      <a:lnTo>
                        <a:pt x="7" y="48"/>
                      </a:lnTo>
                      <a:lnTo>
                        <a:pt x="7" y="47"/>
                      </a:lnTo>
                      <a:lnTo>
                        <a:pt x="7" y="39"/>
                      </a:lnTo>
                      <a:lnTo>
                        <a:pt x="7" y="24"/>
                      </a:lnTo>
                      <a:lnTo>
                        <a:pt x="7" y="9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06" name="Freeform 2243">
                  <a:extLst>
                    <a:ext uri="{FF2B5EF4-FFF2-40B4-BE49-F238E27FC236}">
                      <a16:creationId xmlns:a16="http://schemas.microsoft.com/office/drawing/2014/main" id="{F68C8848-317B-485E-9942-47492795EA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3" y="59"/>
                  <a:ext cx="2" cy="17"/>
                </a:xfrm>
                <a:custGeom>
                  <a:avLst/>
                  <a:gdLst>
                    <a:gd name="T0" fmla="*/ 1 w 2"/>
                    <a:gd name="T1" fmla="*/ 17 h 17"/>
                    <a:gd name="T2" fmla="*/ 1 w 2"/>
                    <a:gd name="T3" fmla="*/ 17 h 17"/>
                    <a:gd name="T4" fmla="*/ 1 w 2"/>
                    <a:gd name="T5" fmla="*/ 16 h 17"/>
                    <a:gd name="T6" fmla="*/ 1 w 2"/>
                    <a:gd name="T7" fmla="*/ 16 h 17"/>
                    <a:gd name="T8" fmla="*/ 1 w 2"/>
                    <a:gd name="T9" fmla="*/ 16 h 17"/>
                    <a:gd name="T10" fmla="*/ 1 w 2"/>
                    <a:gd name="T11" fmla="*/ 13 h 17"/>
                    <a:gd name="T12" fmla="*/ 1 w 2"/>
                    <a:gd name="T13" fmla="*/ 8 h 17"/>
                    <a:gd name="T14" fmla="*/ 2 w 2"/>
                    <a:gd name="T15" fmla="*/ 4 h 17"/>
                    <a:gd name="T16" fmla="*/ 2 w 2"/>
                    <a:gd name="T17" fmla="*/ 1 h 17"/>
                    <a:gd name="T18" fmla="*/ 1 w 2"/>
                    <a:gd name="T19" fmla="*/ 0 h 17"/>
                    <a:gd name="T20" fmla="*/ 1 w 2"/>
                    <a:gd name="T21" fmla="*/ 0 h 17"/>
                    <a:gd name="T22" fmla="*/ 1 w 2"/>
                    <a:gd name="T23" fmla="*/ 0 h 17"/>
                    <a:gd name="T24" fmla="*/ 0 w 2"/>
                    <a:gd name="T25" fmla="*/ 0 h 17"/>
                    <a:gd name="T26" fmla="*/ 0 w 2"/>
                    <a:gd name="T27" fmla="*/ 0 h 17"/>
                    <a:gd name="T28" fmla="*/ 0 w 2"/>
                    <a:gd name="T29" fmla="*/ 0 h 17"/>
                    <a:gd name="T30" fmla="*/ 0 w 2"/>
                    <a:gd name="T31" fmla="*/ 1 h 17"/>
                    <a:gd name="T32" fmla="*/ 0 w 2"/>
                    <a:gd name="T33" fmla="*/ 1 h 17"/>
                    <a:gd name="T34" fmla="*/ 0 w 2"/>
                    <a:gd name="T35" fmla="*/ 4 h 17"/>
                    <a:gd name="T36" fmla="*/ 0 w 2"/>
                    <a:gd name="T37" fmla="*/ 9 h 17"/>
                    <a:gd name="T38" fmla="*/ 0 w 2"/>
                    <a:gd name="T39" fmla="*/ 14 h 17"/>
                    <a:gd name="T40" fmla="*/ 0 w 2"/>
                    <a:gd name="T41" fmla="*/ 17 h 17"/>
                    <a:gd name="T42" fmla="*/ 0 w 2"/>
                    <a:gd name="T43" fmla="*/ 17 h 17"/>
                    <a:gd name="T44" fmla="*/ 0 w 2"/>
                    <a:gd name="T45" fmla="*/ 17 h 17"/>
                    <a:gd name="T46" fmla="*/ 0 w 2"/>
                    <a:gd name="T47" fmla="*/ 17 h 17"/>
                    <a:gd name="T48" fmla="*/ 0 w 2"/>
                    <a:gd name="T49" fmla="*/ 17 h 17"/>
                    <a:gd name="T50" fmla="*/ 0 w 2"/>
                    <a:gd name="T51" fmla="*/ 17 h 17"/>
                    <a:gd name="T52" fmla="*/ 0 w 2"/>
                    <a:gd name="T53" fmla="*/ 17 h 17"/>
                    <a:gd name="T54" fmla="*/ 1 w 2"/>
                    <a:gd name="T55" fmla="*/ 17 h 17"/>
                    <a:gd name="T56" fmla="*/ 1 w 2"/>
                    <a:gd name="T57" fmla="*/ 17 h 1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"/>
                    <a:gd name="T88" fmla="*/ 0 h 17"/>
                    <a:gd name="T89" fmla="*/ 2 w 2"/>
                    <a:gd name="T90" fmla="*/ 17 h 1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" h="17">
                      <a:moveTo>
                        <a:pt x="1" y="17"/>
                      </a:moveTo>
                      <a:lnTo>
                        <a:pt x="1" y="17"/>
                      </a:lnTo>
                      <a:lnTo>
                        <a:pt x="1" y="16"/>
                      </a:lnTo>
                      <a:lnTo>
                        <a:pt x="1" y="13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1" y="17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07" name="Freeform 2244">
                  <a:extLst>
                    <a:ext uri="{FF2B5EF4-FFF2-40B4-BE49-F238E27FC236}">
                      <a16:creationId xmlns:a16="http://schemas.microsoft.com/office/drawing/2014/main" id="{5E861B83-C9EB-4E6D-8B95-A2FE1A50A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3" y="59"/>
                  <a:ext cx="2" cy="17"/>
                </a:xfrm>
                <a:custGeom>
                  <a:avLst/>
                  <a:gdLst>
                    <a:gd name="T0" fmla="*/ 1 w 2"/>
                    <a:gd name="T1" fmla="*/ 17 h 17"/>
                    <a:gd name="T2" fmla="*/ 1 w 2"/>
                    <a:gd name="T3" fmla="*/ 17 h 17"/>
                    <a:gd name="T4" fmla="*/ 1 w 2"/>
                    <a:gd name="T5" fmla="*/ 17 h 17"/>
                    <a:gd name="T6" fmla="*/ 1 w 2"/>
                    <a:gd name="T7" fmla="*/ 16 h 17"/>
                    <a:gd name="T8" fmla="*/ 1 w 2"/>
                    <a:gd name="T9" fmla="*/ 16 h 17"/>
                    <a:gd name="T10" fmla="*/ 1 w 2"/>
                    <a:gd name="T11" fmla="*/ 16 h 17"/>
                    <a:gd name="T12" fmla="*/ 1 w 2"/>
                    <a:gd name="T13" fmla="*/ 16 h 17"/>
                    <a:gd name="T14" fmla="*/ 1 w 2"/>
                    <a:gd name="T15" fmla="*/ 13 h 17"/>
                    <a:gd name="T16" fmla="*/ 1 w 2"/>
                    <a:gd name="T17" fmla="*/ 8 h 17"/>
                    <a:gd name="T18" fmla="*/ 2 w 2"/>
                    <a:gd name="T19" fmla="*/ 4 h 17"/>
                    <a:gd name="T20" fmla="*/ 2 w 2"/>
                    <a:gd name="T21" fmla="*/ 1 h 17"/>
                    <a:gd name="T22" fmla="*/ 2 w 2"/>
                    <a:gd name="T23" fmla="*/ 1 h 17"/>
                    <a:gd name="T24" fmla="*/ 1 w 2"/>
                    <a:gd name="T25" fmla="*/ 0 h 17"/>
                    <a:gd name="T26" fmla="*/ 1 w 2"/>
                    <a:gd name="T27" fmla="*/ 0 h 17"/>
                    <a:gd name="T28" fmla="*/ 1 w 2"/>
                    <a:gd name="T29" fmla="*/ 0 h 17"/>
                    <a:gd name="T30" fmla="*/ 0 w 2"/>
                    <a:gd name="T31" fmla="*/ 0 h 17"/>
                    <a:gd name="T32" fmla="*/ 0 w 2"/>
                    <a:gd name="T33" fmla="*/ 0 h 17"/>
                    <a:gd name="T34" fmla="*/ 0 w 2"/>
                    <a:gd name="T35" fmla="*/ 0 h 17"/>
                    <a:gd name="T36" fmla="*/ 0 w 2"/>
                    <a:gd name="T37" fmla="*/ 0 h 17"/>
                    <a:gd name="T38" fmla="*/ 0 w 2"/>
                    <a:gd name="T39" fmla="*/ 1 h 17"/>
                    <a:gd name="T40" fmla="*/ 0 w 2"/>
                    <a:gd name="T41" fmla="*/ 1 h 17"/>
                    <a:gd name="T42" fmla="*/ 0 w 2"/>
                    <a:gd name="T43" fmla="*/ 1 h 17"/>
                    <a:gd name="T44" fmla="*/ 0 w 2"/>
                    <a:gd name="T45" fmla="*/ 4 h 17"/>
                    <a:gd name="T46" fmla="*/ 0 w 2"/>
                    <a:gd name="T47" fmla="*/ 9 h 17"/>
                    <a:gd name="T48" fmla="*/ 0 w 2"/>
                    <a:gd name="T49" fmla="*/ 14 h 17"/>
                    <a:gd name="T50" fmla="*/ 0 w 2"/>
                    <a:gd name="T51" fmla="*/ 17 h 17"/>
                    <a:gd name="T52" fmla="*/ 0 w 2"/>
                    <a:gd name="T53" fmla="*/ 17 h 17"/>
                    <a:gd name="T54" fmla="*/ 0 w 2"/>
                    <a:gd name="T55" fmla="*/ 17 h 17"/>
                    <a:gd name="T56" fmla="*/ 0 w 2"/>
                    <a:gd name="T57" fmla="*/ 17 h 17"/>
                    <a:gd name="T58" fmla="*/ 0 w 2"/>
                    <a:gd name="T59" fmla="*/ 17 h 17"/>
                    <a:gd name="T60" fmla="*/ 0 w 2"/>
                    <a:gd name="T61" fmla="*/ 17 h 17"/>
                    <a:gd name="T62" fmla="*/ 0 w 2"/>
                    <a:gd name="T63" fmla="*/ 17 h 17"/>
                    <a:gd name="T64" fmla="*/ 0 w 2"/>
                    <a:gd name="T65" fmla="*/ 17 h 17"/>
                    <a:gd name="T66" fmla="*/ 0 w 2"/>
                    <a:gd name="T67" fmla="*/ 17 h 17"/>
                    <a:gd name="T68" fmla="*/ 1 w 2"/>
                    <a:gd name="T69" fmla="*/ 17 h 17"/>
                    <a:gd name="T70" fmla="*/ 1 w 2"/>
                    <a:gd name="T71" fmla="*/ 17 h 1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2"/>
                    <a:gd name="T109" fmla="*/ 0 h 17"/>
                    <a:gd name="T110" fmla="*/ 2 w 2"/>
                    <a:gd name="T111" fmla="*/ 17 h 1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2" h="17">
                      <a:moveTo>
                        <a:pt x="1" y="17"/>
                      </a:moveTo>
                      <a:lnTo>
                        <a:pt x="1" y="17"/>
                      </a:lnTo>
                      <a:lnTo>
                        <a:pt x="1" y="16"/>
                      </a:lnTo>
                      <a:lnTo>
                        <a:pt x="1" y="13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1" y="17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08" name="Freeform 2245">
                  <a:extLst>
                    <a:ext uri="{FF2B5EF4-FFF2-40B4-BE49-F238E27FC236}">
                      <a16:creationId xmlns:a16="http://schemas.microsoft.com/office/drawing/2014/main" id="{A1866AE4-1FAB-4CC4-B8B7-842AAB4753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3" y="60"/>
                  <a:ext cx="2" cy="17"/>
                </a:xfrm>
                <a:custGeom>
                  <a:avLst/>
                  <a:gdLst>
                    <a:gd name="T0" fmla="*/ 1 w 2"/>
                    <a:gd name="T1" fmla="*/ 16 h 17"/>
                    <a:gd name="T2" fmla="*/ 1 w 2"/>
                    <a:gd name="T3" fmla="*/ 16 h 17"/>
                    <a:gd name="T4" fmla="*/ 0 w 2"/>
                    <a:gd name="T5" fmla="*/ 16 h 17"/>
                    <a:gd name="T6" fmla="*/ 0 w 2"/>
                    <a:gd name="T7" fmla="*/ 16 h 17"/>
                    <a:gd name="T8" fmla="*/ 0 w 2"/>
                    <a:gd name="T9" fmla="*/ 16 h 17"/>
                    <a:gd name="T10" fmla="*/ 0 w 2"/>
                    <a:gd name="T11" fmla="*/ 16 h 17"/>
                    <a:gd name="T12" fmla="*/ 0 w 2"/>
                    <a:gd name="T13" fmla="*/ 16 h 17"/>
                    <a:gd name="T14" fmla="*/ 0 w 2"/>
                    <a:gd name="T15" fmla="*/ 17 h 17"/>
                    <a:gd name="T16" fmla="*/ 0 w 2"/>
                    <a:gd name="T17" fmla="*/ 17 h 17"/>
                    <a:gd name="T18" fmla="*/ 0 w 2"/>
                    <a:gd name="T19" fmla="*/ 16 h 17"/>
                    <a:gd name="T20" fmla="*/ 1 w 2"/>
                    <a:gd name="T21" fmla="*/ 16 h 17"/>
                    <a:gd name="T22" fmla="*/ 1 w 2"/>
                    <a:gd name="T23" fmla="*/ 16 h 17"/>
                    <a:gd name="T24" fmla="*/ 1 w 2"/>
                    <a:gd name="T25" fmla="*/ 16 h 17"/>
                    <a:gd name="T26" fmla="*/ 1 w 2"/>
                    <a:gd name="T27" fmla="*/ 16 h 17"/>
                    <a:gd name="T28" fmla="*/ 2 w 2"/>
                    <a:gd name="T29" fmla="*/ 16 h 17"/>
                    <a:gd name="T30" fmla="*/ 2 w 2"/>
                    <a:gd name="T31" fmla="*/ 16 h 17"/>
                    <a:gd name="T32" fmla="*/ 2 w 2"/>
                    <a:gd name="T33" fmla="*/ 15 h 17"/>
                    <a:gd name="T34" fmla="*/ 2 w 2"/>
                    <a:gd name="T35" fmla="*/ 13 h 17"/>
                    <a:gd name="T36" fmla="*/ 2 w 2"/>
                    <a:gd name="T37" fmla="*/ 7 h 17"/>
                    <a:gd name="T38" fmla="*/ 2 w 2"/>
                    <a:gd name="T39" fmla="*/ 2 h 17"/>
                    <a:gd name="T40" fmla="*/ 2 w 2"/>
                    <a:gd name="T41" fmla="*/ 0 h 17"/>
                    <a:gd name="T42" fmla="*/ 2 w 2"/>
                    <a:gd name="T43" fmla="*/ 0 h 17"/>
                    <a:gd name="T44" fmla="*/ 2 w 2"/>
                    <a:gd name="T45" fmla="*/ 0 h 17"/>
                    <a:gd name="T46" fmla="*/ 2 w 2"/>
                    <a:gd name="T47" fmla="*/ 0 h 17"/>
                    <a:gd name="T48" fmla="*/ 2 w 2"/>
                    <a:gd name="T49" fmla="*/ 0 h 17"/>
                    <a:gd name="T50" fmla="*/ 2 w 2"/>
                    <a:gd name="T51" fmla="*/ 3 h 17"/>
                    <a:gd name="T52" fmla="*/ 1 w 2"/>
                    <a:gd name="T53" fmla="*/ 7 h 17"/>
                    <a:gd name="T54" fmla="*/ 1 w 2"/>
                    <a:gd name="T55" fmla="*/ 12 h 17"/>
                    <a:gd name="T56" fmla="*/ 1 w 2"/>
                    <a:gd name="T57" fmla="*/ 15 h 17"/>
                    <a:gd name="T58" fmla="*/ 1 w 2"/>
                    <a:gd name="T59" fmla="*/ 15 h 17"/>
                    <a:gd name="T60" fmla="*/ 1 w 2"/>
                    <a:gd name="T61" fmla="*/ 15 h 17"/>
                    <a:gd name="T62" fmla="*/ 1 w 2"/>
                    <a:gd name="T63" fmla="*/ 16 h 17"/>
                    <a:gd name="T64" fmla="*/ 1 w 2"/>
                    <a:gd name="T65" fmla="*/ 16 h 1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"/>
                    <a:gd name="T100" fmla="*/ 0 h 17"/>
                    <a:gd name="T101" fmla="*/ 2 w 2"/>
                    <a:gd name="T102" fmla="*/ 17 h 1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" h="17">
                      <a:moveTo>
                        <a:pt x="1" y="16"/>
                      </a:moveTo>
                      <a:lnTo>
                        <a:pt x="1" y="16"/>
                      </a:lnTo>
                      <a:lnTo>
                        <a:pt x="0" y="16"/>
                      </a:ln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1" y="16"/>
                      </a:lnTo>
                      <a:lnTo>
                        <a:pt x="2" y="16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2" y="7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1" y="7"/>
                      </a:lnTo>
                      <a:lnTo>
                        <a:pt x="1" y="12"/>
                      </a:lnTo>
                      <a:lnTo>
                        <a:pt x="1" y="15"/>
                      </a:lnTo>
                      <a:lnTo>
                        <a:pt x="1" y="1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09" name="Freeform 2246">
                  <a:extLst>
                    <a:ext uri="{FF2B5EF4-FFF2-40B4-BE49-F238E27FC236}">
                      <a16:creationId xmlns:a16="http://schemas.microsoft.com/office/drawing/2014/main" id="{06829A57-1B03-460B-8F6A-3233D0AF31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3" y="60"/>
                  <a:ext cx="2" cy="17"/>
                </a:xfrm>
                <a:custGeom>
                  <a:avLst/>
                  <a:gdLst>
                    <a:gd name="T0" fmla="*/ 1 w 2"/>
                    <a:gd name="T1" fmla="*/ 16 h 17"/>
                    <a:gd name="T2" fmla="*/ 1 w 2"/>
                    <a:gd name="T3" fmla="*/ 16 h 17"/>
                    <a:gd name="T4" fmla="*/ 1 w 2"/>
                    <a:gd name="T5" fmla="*/ 16 h 17"/>
                    <a:gd name="T6" fmla="*/ 0 w 2"/>
                    <a:gd name="T7" fmla="*/ 16 h 17"/>
                    <a:gd name="T8" fmla="*/ 0 w 2"/>
                    <a:gd name="T9" fmla="*/ 16 h 17"/>
                    <a:gd name="T10" fmla="*/ 0 w 2"/>
                    <a:gd name="T11" fmla="*/ 16 h 17"/>
                    <a:gd name="T12" fmla="*/ 0 w 2"/>
                    <a:gd name="T13" fmla="*/ 16 h 17"/>
                    <a:gd name="T14" fmla="*/ 0 w 2"/>
                    <a:gd name="T15" fmla="*/ 16 h 17"/>
                    <a:gd name="T16" fmla="*/ 0 w 2"/>
                    <a:gd name="T17" fmla="*/ 16 h 17"/>
                    <a:gd name="T18" fmla="*/ 0 w 2"/>
                    <a:gd name="T19" fmla="*/ 17 h 17"/>
                    <a:gd name="T20" fmla="*/ 0 w 2"/>
                    <a:gd name="T21" fmla="*/ 17 h 17"/>
                    <a:gd name="T22" fmla="*/ 0 w 2"/>
                    <a:gd name="T23" fmla="*/ 17 h 17"/>
                    <a:gd name="T24" fmla="*/ 0 w 2"/>
                    <a:gd name="T25" fmla="*/ 16 h 17"/>
                    <a:gd name="T26" fmla="*/ 1 w 2"/>
                    <a:gd name="T27" fmla="*/ 16 h 17"/>
                    <a:gd name="T28" fmla="*/ 1 w 2"/>
                    <a:gd name="T29" fmla="*/ 16 h 17"/>
                    <a:gd name="T30" fmla="*/ 1 w 2"/>
                    <a:gd name="T31" fmla="*/ 16 h 17"/>
                    <a:gd name="T32" fmla="*/ 1 w 2"/>
                    <a:gd name="T33" fmla="*/ 16 h 17"/>
                    <a:gd name="T34" fmla="*/ 1 w 2"/>
                    <a:gd name="T35" fmla="*/ 16 h 17"/>
                    <a:gd name="T36" fmla="*/ 2 w 2"/>
                    <a:gd name="T37" fmla="*/ 16 h 17"/>
                    <a:gd name="T38" fmla="*/ 2 w 2"/>
                    <a:gd name="T39" fmla="*/ 16 h 17"/>
                    <a:gd name="T40" fmla="*/ 2 w 2"/>
                    <a:gd name="T41" fmla="*/ 15 h 17"/>
                    <a:gd name="T42" fmla="*/ 2 w 2"/>
                    <a:gd name="T43" fmla="*/ 15 h 17"/>
                    <a:gd name="T44" fmla="*/ 2 w 2"/>
                    <a:gd name="T45" fmla="*/ 13 h 17"/>
                    <a:gd name="T46" fmla="*/ 2 w 2"/>
                    <a:gd name="T47" fmla="*/ 7 h 17"/>
                    <a:gd name="T48" fmla="*/ 2 w 2"/>
                    <a:gd name="T49" fmla="*/ 2 h 17"/>
                    <a:gd name="T50" fmla="*/ 2 w 2"/>
                    <a:gd name="T51" fmla="*/ 0 h 17"/>
                    <a:gd name="T52" fmla="*/ 2 w 2"/>
                    <a:gd name="T53" fmla="*/ 0 h 17"/>
                    <a:gd name="T54" fmla="*/ 2 w 2"/>
                    <a:gd name="T55" fmla="*/ 0 h 17"/>
                    <a:gd name="T56" fmla="*/ 2 w 2"/>
                    <a:gd name="T57" fmla="*/ 0 h 17"/>
                    <a:gd name="T58" fmla="*/ 2 w 2"/>
                    <a:gd name="T59" fmla="*/ 0 h 17"/>
                    <a:gd name="T60" fmla="*/ 2 w 2"/>
                    <a:gd name="T61" fmla="*/ 0 h 17"/>
                    <a:gd name="T62" fmla="*/ 2 w 2"/>
                    <a:gd name="T63" fmla="*/ 0 h 17"/>
                    <a:gd name="T64" fmla="*/ 2 w 2"/>
                    <a:gd name="T65" fmla="*/ 3 h 17"/>
                    <a:gd name="T66" fmla="*/ 1 w 2"/>
                    <a:gd name="T67" fmla="*/ 7 h 17"/>
                    <a:gd name="T68" fmla="*/ 1 w 2"/>
                    <a:gd name="T69" fmla="*/ 12 h 17"/>
                    <a:gd name="T70" fmla="*/ 1 w 2"/>
                    <a:gd name="T71" fmla="*/ 15 h 17"/>
                    <a:gd name="T72" fmla="*/ 1 w 2"/>
                    <a:gd name="T73" fmla="*/ 15 h 17"/>
                    <a:gd name="T74" fmla="*/ 1 w 2"/>
                    <a:gd name="T75" fmla="*/ 15 h 17"/>
                    <a:gd name="T76" fmla="*/ 1 w 2"/>
                    <a:gd name="T77" fmla="*/ 15 h 17"/>
                    <a:gd name="T78" fmla="*/ 1 w 2"/>
                    <a:gd name="T79" fmla="*/ 16 h 17"/>
                    <a:gd name="T80" fmla="*/ 1 w 2"/>
                    <a:gd name="T81" fmla="*/ 16 h 1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"/>
                    <a:gd name="T124" fmla="*/ 0 h 17"/>
                    <a:gd name="T125" fmla="*/ 2 w 2"/>
                    <a:gd name="T126" fmla="*/ 17 h 1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" h="17">
                      <a:moveTo>
                        <a:pt x="1" y="16"/>
                      </a:moveTo>
                      <a:lnTo>
                        <a:pt x="1" y="16"/>
                      </a:lnTo>
                      <a:lnTo>
                        <a:pt x="0" y="16"/>
                      </a:ln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1" y="16"/>
                      </a:lnTo>
                      <a:lnTo>
                        <a:pt x="2" y="16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2" y="7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1" y="7"/>
                      </a:lnTo>
                      <a:lnTo>
                        <a:pt x="1" y="12"/>
                      </a:lnTo>
                      <a:lnTo>
                        <a:pt x="1" y="15"/>
                      </a:lnTo>
                      <a:lnTo>
                        <a:pt x="1" y="16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10" name="Freeform 2247">
                  <a:extLst>
                    <a:ext uri="{FF2B5EF4-FFF2-40B4-BE49-F238E27FC236}">
                      <a16:creationId xmlns:a16="http://schemas.microsoft.com/office/drawing/2014/main" id="{14DAEDBB-2C8C-4495-9B34-076C869914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9" y="55"/>
                  <a:ext cx="5" cy="41"/>
                </a:xfrm>
                <a:custGeom>
                  <a:avLst/>
                  <a:gdLst>
                    <a:gd name="T0" fmla="*/ 1 w 5"/>
                    <a:gd name="T1" fmla="*/ 0 h 41"/>
                    <a:gd name="T2" fmla="*/ 1 w 5"/>
                    <a:gd name="T3" fmla="*/ 0 h 41"/>
                    <a:gd name="T4" fmla="*/ 1 w 5"/>
                    <a:gd name="T5" fmla="*/ 0 h 41"/>
                    <a:gd name="T6" fmla="*/ 0 w 5"/>
                    <a:gd name="T7" fmla="*/ 1 h 41"/>
                    <a:gd name="T8" fmla="*/ 0 w 5"/>
                    <a:gd name="T9" fmla="*/ 1 h 41"/>
                    <a:gd name="T10" fmla="*/ 0 w 5"/>
                    <a:gd name="T11" fmla="*/ 8 h 41"/>
                    <a:gd name="T12" fmla="*/ 0 w 5"/>
                    <a:gd name="T13" fmla="*/ 21 h 41"/>
                    <a:gd name="T14" fmla="*/ 0 w 5"/>
                    <a:gd name="T15" fmla="*/ 34 h 41"/>
                    <a:gd name="T16" fmla="*/ 0 w 5"/>
                    <a:gd name="T17" fmla="*/ 40 h 41"/>
                    <a:gd name="T18" fmla="*/ 0 w 5"/>
                    <a:gd name="T19" fmla="*/ 40 h 41"/>
                    <a:gd name="T20" fmla="*/ 0 w 5"/>
                    <a:gd name="T21" fmla="*/ 41 h 41"/>
                    <a:gd name="T22" fmla="*/ 0 w 5"/>
                    <a:gd name="T23" fmla="*/ 41 h 41"/>
                    <a:gd name="T24" fmla="*/ 0 w 5"/>
                    <a:gd name="T25" fmla="*/ 41 h 41"/>
                    <a:gd name="T26" fmla="*/ 1 w 5"/>
                    <a:gd name="T27" fmla="*/ 40 h 41"/>
                    <a:gd name="T28" fmla="*/ 2 w 5"/>
                    <a:gd name="T29" fmla="*/ 40 h 41"/>
                    <a:gd name="T30" fmla="*/ 3 w 5"/>
                    <a:gd name="T31" fmla="*/ 39 h 41"/>
                    <a:gd name="T32" fmla="*/ 4 w 5"/>
                    <a:gd name="T33" fmla="*/ 38 h 41"/>
                    <a:gd name="T34" fmla="*/ 4 w 5"/>
                    <a:gd name="T35" fmla="*/ 33 h 41"/>
                    <a:gd name="T36" fmla="*/ 4 w 5"/>
                    <a:gd name="T37" fmla="*/ 20 h 41"/>
                    <a:gd name="T38" fmla="*/ 5 w 5"/>
                    <a:gd name="T39" fmla="*/ 8 h 41"/>
                    <a:gd name="T40" fmla="*/ 5 w 5"/>
                    <a:gd name="T41" fmla="*/ 1 h 41"/>
                    <a:gd name="T42" fmla="*/ 5 w 5"/>
                    <a:gd name="T43" fmla="*/ 1 h 41"/>
                    <a:gd name="T44" fmla="*/ 5 w 5"/>
                    <a:gd name="T45" fmla="*/ 1 h 41"/>
                    <a:gd name="T46" fmla="*/ 5 w 5"/>
                    <a:gd name="T47" fmla="*/ 1 h 41"/>
                    <a:gd name="T48" fmla="*/ 5 w 5"/>
                    <a:gd name="T49" fmla="*/ 1 h 41"/>
                    <a:gd name="T50" fmla="*/ 4 w 5"/>
                    <a:gd name="T51" fmla="*/ 1 h 41"/>
                    <a:gd name="T52" fmla="*/ 3 w 5"/>
                    <a:gd name="T53" fmla="*/ 0 h 41"/>
                    <a:gd name="T54" fmla="*/ 2 w 5"/>
                    <a:gd name="T55" fmla="*/ 0 h 41"/>
                    <a:gd name="T56" fmla="*/ 1 w 5"/>
                    <a:gd name="T57" fmla="*/ 0 h 41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5"/>
                    <a:gd name="T88" fmla="*/ 0 h 41"/>
                    <a:gd name="T89" fmla="*/ 5 w 5"/>
                    <a:gd name="T90" fmla="*/ 41 h 41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5" h="4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8"/>
                      </a:lnTo>
                      <a:lnTo>
                        <a:pt x="0" y="21"/>
                      </a:lnTo>
                      <a:lnTo>
                        <a:pt x="0" y="34"/>
                      </a:lnTo>
                      <a:lnTo>
                        <a:pt x="0" y="40"/>
                      </a:lnTo>
                      <a:lnTo>
                        <a:pt x="0" y="41"/>
                      </a:lnTo>
                      <a:lnTo>
                        <a:pt x="1" y="40"/>
                      </a:lnTo>
                      <a:lnTo>
                        <a:pt x="2" y="40"/>
                      </a:lnTo>
                      <a:lnTo>
                        <a:pt x="3" y="39"/>
                      </a:lnTo>
                      <a:lnTo>
                        <a:pt x="4" y="38"/>
                      </a:lnTo>
                      <a:lnTo>
                        <a:pt x="4" y="33"/>
                      </a:lnTo>
                      <a:lnTo>
                        <a:pt x="4" y="20"/>
                      </a:lnTo>
                      <a:lnTo>
                        <a:pt x="5" y="8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11" name="Freeform 2248">
                  <a:extLst>
                    <a:ext uri="{FF2B5EF4-FFF2-40B4-BE49-F238E27FC236}">
                      <a16:creationId xmlns:a16="http://schemas.microsoft.com/office/drawing/2014/main" id="{76178472-0438-4D8C-A7F8-294641DC2A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" y="55"/>
                  <a:ext cx="5" cy="41"/>
                </a:xfrm>
                <a:custGeom>
                  <a:avLst/>
                  <a:gdLst>
                    <a:gd name="T0" fmla="*/ 1 w 5"/>
                    <a:gd name="T1" fmla="*/ 0 h 41"/>
                    <a:gd name="T2" fmla="*/ 1 w 5"/>
                    <a:gd name="T3" fmla="*/ 0 h 41"/>
                    <a:gd name="T4" fmla="*/ 1 w 5"/>
                    <a:gd name="T5" fmla="*/ 0 h 41"/>
                    <a:gd name="T6" fmla="*/ 1 w 5"/>
                    <a:gd name="T7" fmla="*/ 0 h 41"/>
                    <a:gd name="T8" fmla="*/ 0 w 5"/>
                    <a:gd name="T9" fmla="*/ 1 h 41"/>
                    <a:gd name="T10" fmla="*/ 0 w 5"/>
                    <a:gd name="T11" fmla="*/ 1 h 41"/>
                    <a:gd name="T12" fmla="*/ 0 w 5"/>
                    <a:gd name="T13" fmla="*/ 1 h 41"/>
                    <a:gd name="T14" fmla="*/ 0 w 5"/>
                    <a:gd name="T15" fmla="*/ 8 h 41"/>
                    <a:gd name="T16" fmla="*/ 0 w 5"/>
                    <a:gd name="T17" fmla="*/ 21 h 41"/>
                    <a:gd name="T18" fmla="*/ 0 w 5"/>
                    <a:gd name="T19" fmla="*/ 34 h 41"/>
                    <a:gd name="T20" fmla="*/ 0 w 5"/>
                    <a:gd name="T21" fmla="*/ 40 h 41"/>
                    <a:gd name="T22" fmla="*/ 0 w 5"/>
                    <a:gd name="T23" fmla="*/ 40 h 41"/>
                    <a:gd name="T24" fmla="*/ 0 w 5"/>
                    <a:gd name="T25" fmla="*/ 40 h 41"/>
                    <a:gd name="T26" fmla="*/ 0 w 5"/>
                    <a:gd name="T27" fmla="*/ 41 h 41"/>
                    <a:gd name="T28" fmla="*/ 0 w 5"/>
                    <a:gd name="T29" fmla="*/ 41 h 41"/>
                    <a:gd name="T30" fmla="*/ 0 w 5"/>
                    <a:gd name="T31" fmla="*/ 41 h 41"/>
                    <a:gd name="T32" fmla="*/ 0 w 5"/>
                    <a:gd name="T33" fmla="*/ 41 h 41"/>
                    <a:gd name="T34" fmla="*/ 1 w 5"/>
                    <a:gd name="T35" fmla="*/ 40 h 41"/>
                    <a:gd name="T36" fmla="*/ 2 w 5"/>
                    <a:gd name="T37" fmla="*/ 40 h 41"/>
                    <a:gd name="T38" fmla="*/ 3 w 5"/>
                    <a:gd name="T39" fmla="*/ 39 h 41"/>
                    <a:gd name="T40" fmla="*/ 4 w 5"/>
                    <a:gd name="T41" fmla="*/ 38 h 41"/>
                    <a:gd name="T42" fmla="*/ 4 w 5"/>
                    <a:gd name="T43" fmla="*/ 38 h 41"/>
                    <a:gd name="T44" fmla="*/ 4 w 5"/>
                    <a:gd name="T45" fmla="*/ 33 h 41"/>
                    <a:gd name="T46" fmla="*/ 4 w 5"/>
                    <a:gd name="T47" fmla="*/ 20 h 41"/>
                    <a:gd name="T48" fmla="*/ 5 w 5"/>
                    <a:gd name="T49" fmla="*/ 8 h 41"/>
                    <a:gd name="T50" fmla="*/ 5 w 5"/>
                    <a:gd name="T51" fmla="*/ 1 h 41"/>
                    <a:gd name="T52" fmla="*/ 5 w 5"/>
                    <a:gd name="T53" fmla="*/ 1 h 41"/>
                    <a:gd name="T54" fmla="*/ 5 w 5"/>
                    <a:gd name="T55" fmla="*/ 1 h 41"/>
                    <a:gd name="T56" fmla="*/ 5 w 5"/>
                    <a:gd name="T57" fmla="*/ 1 h 41"/>
                    <a:gd name="T58" fmla="*/ 5 w 5"/>
                    <a:gd name="T59" fmla="*/ 1 h 41"/>
                    <a:gd name="T60" fmla="*/ 5 w 5"/>
                    <a:gd name="T61" fmla="*/ 1 h 41"/>
                    <a:gd name="T62" fmla="*/ 5 w 5"/>
                    <a:gd name="T63" fmla="*/ 1 h 41"/>
                    <a:gd name="T64" fmla="*/ 4 w 5"/>
                    <a:gd name="T65" fmla="*/ 1 h 41"/>
                    <a:gd name="T66" fmla="*/ 3 w 5"/>
                    <a:gd name="T67" fmla="*/ 0 h 41"/>
                    <a:gd name="T68" fmla="*/ 2 w 5"/>
                    <a:gd name="T69" fmla="*/ 0 h 41"/>
                    <a:gd name="T70" fmla="*/ 1 w 5"/>
                    <a:gd name="T71" fmla="*/ 0 h 41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"/>
                    <a:gd name="T109" fmla="*/ 0 h 41"/>
                    <a:gd name="T110" fmla="*/ 5 w 5"/>
                    <a:gd name="T111" fmla="*/ 41 h 41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" h="4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8"/>
                      </a:lnTo>
                      <a:lnTo>
                        <a:pt x="0" y="21"/>
                      </a:lnTo>
                      <a:lnTo>
                        <a:pt x="0" y="34"/>
                      </a:lnTo>
                      <a:lnTo>
                        <a:pt x="0" y="40"/>
                      </a:lnTo>
                      <a:lnTo>
                        <a:pt x="0" y="41"/>
                      </a:lnTo>
                      <a:lnTo>
                        <a:pt x="1" y="40"/>
                      </a:lnTo>
                      <a:lnTo>
                        <a:pt x="2" y="40"/>
                      </a:lnTo>
                      <a:lnTo>
                        <a:pt x="3" y="39"/>
                      </a:lnTo>
                      <a:lnTo>
                        <a:pt x="4" y="38"/>
                      </a:lnTo>
                      <a:lnTo>
                        <a:pt x="4" y="33"/>
                      </a:lnTo>
                      <a:lnTo>
                        <a:pt x="4" y="20"/>
                      </a:lnTo>
                      <a:lnTo>
                        <a:pt x="5" y="8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12" name="Freeform 2249">
                  <a:extLst>
                    <a:ext uri="{FF2B5EF4-FFF2-40B4-BE49-F238E27FC236}">
                      <a16:creationId xmlns:a16="http://schemas.microsoft.com/office/drawing/2014/main" id="{6137DA81-A3EA-454D-A8C1-4BB0A1B9E0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0" y="57"/>
                  <a:ext cx="3" cy="36"/>
                </a:xfrm>
                <a:custGeom>
                  <a:avLst/>
                  <a:gdLst>
                    <a:gd name="T0" fmla="*/ 2 w 3"/>
                    <a:gd name="T1" fmla="*/ 36 h 36"/>
                    <a:gd name="T2" fmla="*/ 2 w 3"/>
                    <a:gd name="T3" fmla="*/ 35 h 36"/>
                    <a:gd name="T4" fmla="*/ 2 w 3"/>
                    <a:gd name="T5" fmla="*/ 35 h 36"/>
                    <a:gd name="T6" fmla="*/ 2 w 3"/>
                    <a:gd name="T7" fmla="*/ 35 h 36"/>
                    <a:gd name="T8" fmla="*/ 2 w 3"/>
                    <a:gd name="T9" fmla="*/ 34 h 36"/>
                    <a:gd name="T10" fmla="*/ 2 w 3"/>
                    <a:gd name="T11" fmla="*/ 29 h 36"/>
                    <a:gd name="T12" fmla="*/ 3 w 3"/>
                    <a:gd name="T13" fmla="*/ 17 h 36"/>
                    <a:gd name="T14" fmla="*/ 3 w 3"/>
                    <a:gd name="T15" fmla="*/ 6 h 36"/>
                    <a:gd name="T16" fmla="*/ 3 w 3"/>
                    <a:gd name="T17" fmla="*/ 1 h 36"/>
                    <a:gd name="T18" fmla="*/ 3 w 3"/>
                    <a:gd name="T19" fmla="*/ 1 h 36"/>
                    <a:gd name="T20" fmla="*/ 3 w 3"/>
                    <a:gd name="T21" fmla="*/ 0 h 36"/>
                    <a:gd name="T22" fmla="*/ 3 w 3"/>
                    <a:gd name="T23" fmla="*/ 0 h 36"/>
                    <a:gd name="T24" fmla="*/ 3 w 3"/>
                    <a:gd name="T25" fmla="*/ 0 h 36"/>
                    <a:gd name="T26" fmla="*/ 3 w 3"/>
                    <a:gd name="T27" fmla="*/ 0 h 36"/>
                    <a:gd name="T28" fmla="*/ 2 w 3"/>
                    <a:gd name="T29" fmla="*/ 0 h 36"/>
                    <a:gd name="T30" fmla="*/ 2 w 3"/>
                    <a:gd name="T31" fmla="*/ 0 h 36"/>
                    <a:gd name="T32" fmla="*/ 1 w 3"/>
                    <a:gd name="T33" fmla="*/ 0 h 36"/>
                    <a:gd name="T34" fmla="*/ 0 w 3"/>
                    <a:gd name="T35" fmla="*/ 36 h 36"/>
                    <a:gd name="T36" fmla="*/ 1 w 3"/>
                    <a:gd name="T37" fmla="*/ 36 h 36"/>
                    <a:gd name="T38" fmla="*/ 1 w 3"/>
                    <a:gd name="T39" fmla="*/ 36 h 36"/>
                    <a:gd name="T40" fmla="*/ 1 w 3"/>
                    <a:gd name="T41" fmla="*/ 36 h 36"/>
                    <a:gd name="T42" fmla="*/ 2 w 3"/>
                    <a:gd name="T43" fmla="*/ 36 h 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"/>
                    <a:gd name="T67" fmla="*/ 0 h 36"/>
                    <a:gd name="T68" fmla="*/ 3 w 3"/>
                    <a:gd name="T69" fmla="*/ 36 h 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" h="36">
                      <a:moveTo>
                        <a:pt x="2" y="36"/>
                      </a:moveTo>
                      <a:lnTo>
                        <a:pt x="2" y="35"/>
                      </a:lnTo>
                      <a:lnTo>
                        <a:pt x="2" y="34"/>
                      </a:lnTo>
                      <a:lnTo>
                        <a:pt x="2" y="29"/>
                      </a:lnTo>
                      <a:lnTo>
                        <a:pt x="3" y="17"/>
                      </a:lnTo>
                      <a:lnTo>
                        <a:pt x="3" y="6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36"/>
                      </a:lnTo>
                      <a:lnTo>
                        <a:pt x="1" y="36"/>
                      </a:lnTo>
                      <a:lnTo>
                        <a:pt x="2" y="36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13" name="Freeform 2250">
                  <a:extLst>
                    <a:ext uri="{FF2B5EF4-FFF2-40B4-BE49-F238E27FC236}">
                      <a16:creationId xmlns:a16="http://schemas.microsoft.com/office/drawing/2014/main" id="{BC6D7E29-B2B8-4D91-8AB4-BE7F852F74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" y="57"/>
                  <a:ext cx="3" cy="36"/>
                </a:xfrm>
                <a:custGeom>
                  <a:avLst/>
                  <a:gdLst>
                    <a:gd name="T0" fmla="*/ 2 w 3"/>
                    <a:gd name="T1" fmla="*/ 36 h 36"/>
                    <a:gd name="T2" fmla="*/ 2 w 3"/>
                    <a:gd name="T3" fmla="*/ 36 h 36"/>
                    <a:gd name="T4" fmla="*/ 2 w 3"/>
                    <a:gd name="T5" fmla="*/ 35 h 36"/>
                    <a:gd name="T6" fmla="*/ 2 w 3"/>
                    <a:gd name="T7" fmla="*/ 35 h 36"/>
                    <a:gd name="T8" fmla="*/ 2 w 3"/>
                    <a:gd name="T9" fmla="*/ 35 h 36"/>
                    <a:gd name="T10" fmla="*/ 2 w 3"/>
                    <a:gd name="T11" fmla="*/ 34 h 36"/>
                    <a:gd name="T12" fmla="*/ 2 w 3"/>
                    <a:gd name="T13" fmla="*/ 34 h 36"/>
                    <a:gd name="T14" fmla="*/ 2 w 3"/>
                    <a:gd name="T15" fmla="*/ 29 h 36"/>
                    <a:gd name="T16" fmla="*/ 3 w 3"/>
                    <a:gd name="T17" fmla="*/ 17 h 36"/>
                    <a:gd name="T18" fmla="*/ 3 w 3"/>
                    <a:gd name="T19" fmla="*/ 6 h 36"/>
                    <a:gd name="T20" fmla="*/ 3 w 3"/>
                    <a:gd name="T21" fmla="*/ 1 h 36"/>
                    <a:gd name="T22" fmla="*/ 3 w 3"/>
                    <a:gd name="T23" fmla="*/ 1 h 36"/>
                    <a:gd name="T24" fmla="*/ 3 w 3"/>
                    <a:gd name="T25" fmla="*/ 1 h 36"/>
                    <a:gd name="T26" fmla="*/ 3 w 3"/>
                    <a:gd name="T27" fmla="*/ 0 h 36"/>
                    <a:gd name="T28" fmla="*/ 3 w 3"/>
                    <a:gd name="T29" fmla="*/ 0 h 36"/>
                    <a:gd name="T30" fmla="*/ 3 w 3"/>
                    <a:gd name="T31" fmla="*/ 0 h 36"/>
                    <a:gd name="T32" fmla="*/ 3 w 3"/>
                    <a:gd name="T33" fmla="*/ 0 h 36"/>
                    <a:gd name="T34" fmla="*/ 3 w 3"/>
                    <a:gd name="T35" fmla="*/ 0 h 36"/>
                    <a:gd name="T36" fmla="*/ 2 w 3"/>
                    <a:gd name="T37" fmla="*/ 0 h 36"/>
                    <a:gd name="T38" fmla="*/ 2 w 3"/>
                    <a:gd name="T39" fmla="*/ 0 h 36"/>
                    <a:gd name="T40" fmla="*/ 1 w 3"/>
                    <a:gd name="T41" fmla="*/ 0 h 36"/>
                    <a:gd name="T42" fmla="*/ 0 w 3"/>
                    <a:gd name="T43" fmla="*/ 36 h 36"/>
                    <a:gd name="T44" fmla="*/ 0 w 3"/>
                    <a:gd name="T45" fmla="*/ 36 h 36"/>
                    <a:gd name="T46" fmla="*/ 1 w 3"/>
                    <a:gd name="T47" fmla="*/ 36 h 36"/>
                    <a:gd name="T48" fmla="*/ 1 w 3"/>
                    <a:gd name="T49" fmla="*/ 36 h 36"/>
                    <a:gd name="T50" fmla="*/ 1 w 3"/>
                    <a:gd name="T51" fmla="*/ 36 h 36"/>
                    <a:gd name="T52" fmla="*/ 2 w 3"/>
                    <a:gd name="T53" fmla="*/ 36 h 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"/>
                    <a:gd name="T82" fmla="*/ 0 h 36"/>
                    <a:gd name="T83" fmla="*/ 3 w 3"/>
                    <a:gd name="T84" fmla="*/ 36 h 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" h="36">
                      <a:moveTo>
                        <a:pt x="2" y="36"/>
                      </a:moveTo>
                      <a:lnTo>
                        <a:pt x="2" y="36"/>
                      </a:lnTo>
                      <a:lnTo>
                        <a:pt x="2" y="35"/>
                      </a:lnTo>
                      <a:lnTo>
                        <a:pt x="2" y="34"/>
                      </a:lnTo>
                      <a:lnTo>
                        <a:pt x="2" y="29"/>
                      </a:lnTo>
                      <a:lnTo>
                        <a:pt x="3" y="17"/>
                      </a:lnTo>
                      <a:lnTo>
                        <a:pt x="3" y="6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36"/>
                      </a:lnTo>
                      <a:lnTo>
                        <a:pt x="1" y="36"/>
                      </a:lnTo>
                      <a:lnTo>
                        <a:pt x="2" y="36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14" name="Freeform 2251">
                  <a:extLst>
                    <a:ext uri="{FF2B5EF4-FFF2-40B4-BE49-F238E27FC236}">
                      <a16:creationId xmlns:a16="http://schemas.microsoft.com/office/drawing/2014/main" id="{37EF917C-1A04-4F1A-ACB4-E4561FD2B3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9" y="60"/>
                  <a:ext cx="2" cy="13"/>
                </a:xfrm>
                <a:custGeom>
                  <a:avLst/>
                  <a:gdLst>
                    <a:gd name="T0" fmla="*/ 1 w 2"/>
                    <a:gd name="T1" fmla="*/ 12 h 13"/>
                    <a:gd name="T2" fmla="*/ 1 w 2"/>
                    <a:gd name="T3" fmla="*/ 10 h 13"/>
                    <a:gd name="T4" fmla="*/ 1 w 2"/>
                    <a:gd name="T5" fmla="*/ 7 h 13"/>
                    <a:gd name="T6" fmla="*/ 1 w 2"/>
                    <a:gd name="T7" fmla="*/ 3 h 13"/>
                    <a:gd name="T8" fmla="*/ 2 w 2"/>
                    <a:gd name="T9" fmla="*/ 0 h 13"/>
                    <a:gd name="T10" fmla="*/ 2 w 2"/>
                    <a:gd name="T11" fmla="*/ 0 h 13"/>
                    <a:gd name="T12" fmla="*/ 1 w 2"/>
                    <a:gd name="T13" fmla="*/ 0 h 13"/>
                    <a:gd name="T14" fmla="*/ 1 w 2"/>
                    <a:gd name="T15" fmla="*/ 0 h 13"/>
                    <a:gd name="T16" fmla="*/ 1 w 2"/>
                    <a:gd name="T17" fmla="*/ 0 h 13"/>
                    <a:gd name="T18" fmla="*/ 1 w 2"/>
                    <a:gd name="T19" fmla="*/ 0 h 13"/>
                    <a:gd name="T20" fmla="*/ 1 w 2"/>
                    <a:gd name="T21" fmla="*/ 0 h 13"/>
                    <a:gd name="T22" fmla="*/ 1 w 2"/>
                    <a:gd name="T23" fmla="*/ 0 h 13"/>
                    <a:gd name="T24" fmla="*/ 1 w 2"/>
                    <a:gd name="T25" fmla="*/ 0 h 13"/>
                    <a:gd name="T26" fmla="*/ 1 w 2"/>
                    <a:gd name="T27" fmla="*/ 3 h 13"/>
                    <a:gd name="T28" fmla="*/ 0 w 2"/>
                    <a:gd name="T29" fmla="*/ 6 h 13"/>
                    <a:gd name="T30" fmla="*/ 0 w 2"/>
                    <a:gd name="T31" fmla="*/ 10 h 13"/>
                    <a:gd name="T32" fmla="*/ 0 w 2"/>
                    <a:gd name="T33" fmla="*/ 13 h 13"/>
                    <a:gd name="T34" fmla="*/ 0 w 2"/>
                    <a:gd name="T35" fmla="*/ 13 h 13"/>
                    <a:gd name="T36" fmla="*/ 1 w 2"/>
                    <a:gd name="T37" fmla="*/ 13 h 13"/>
                    <a:gd name="T38" fmla="*/ 1 w 2"/>
                    <a:gd name="T39" fmla="*/ 13 h 13"/>
                    <a:gd name="T40" fmla="*/ 1 w 2"/>
                    <a:gd name="T41" fmla="*/ 13 h 13"/>
                    <a:gd name="T42" fmla="*/ 1 w 2"/>
                    <a:gd name="T43" fmla="*/ 13 h 13"/>
                    <a:gd name="T44" fmla="*/ 1 w 2"/>
                    <a:gd name="T45" fmla="*/ 13 h 13"/>
                    <a:gd name="T46" fmla="*/ 1 w 2"/>
                    <a:gd name="T47" fmla="*/ 13 h 13"/>
                    <a:gd name="T48" fmla="*/ 1 w 2"/>
                    <a:gd name="T49" fmla="*/ 12 h 1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"/>
                    <a:gd name="T76" fmla="*/ 0 h 13"/>
                    <a:gd name="T77" fmla="*/ 2 w 2"/>
                    <a:gd name="T78" fmla="*/ 13 h 1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" h="13">
                      <a:moveTo>
                        <a:pt x="1" y="12"/>
                      </a:moveTo>
                      <a:lnTo>
                        <a:pt x="1" y="10"/>
                      </a:lnTo>
                      <a:lnTo>
                        <a:pt x="1" y="7"/>
                      </a:ln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15" name="Freeform 2252">
                  <a:extLst>
                    <a:ext uri="{FF2B5EF4-FFF2-40B4-BE49-F238E27FC236}">
                      <a16:creationId xmlns:a16="http://schemas.microsoft.com/office/drawing/2014/main" id="{01B79A42-78DE-48E9-ABE6-262023723C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" y="60"/>
                  <a:ext cx="2" cy="13"/>
                </a:xfrm>
                <a:custGeom>
                  <a:avLst/>
                  <a:gdLst>
                    <a:gd name="T0" fmla="*/ 1 w 2"/>
                    <a:gd name="T1" fmla="*/ 12 h 13"/>
                    <a:gd name="T2" fmla="*/ 1 w 2"/>
                    <a:gd name="T3" fmla="*/ 12 h 13"/>
                    <a:gd name="T4" fmla="*/ 1 w 2"/>
                    <a:gd name="T5" fmla="*/ 10 h 13"/>
                    <a:gd name="T6" fmla="*/ 1 w 2"/>
                    <a:gd name="T7" fmla="*/ 7 h 13"/>
                    <a:gd name="T8" fmla="*/ 1 w 2"/>
                    <a:gd name="T9" fmla="*/ 3 h 13"/>
                    <a:gd name="T10" fmla="*/ 2 w 2"/>
                    <a:gd name="T11" fmla="*/ 0 h 13"/>
                    <a:gd name="T12" fmla="*/ 2 w 2"/>
                    <a:gd name="T13" fmla="*/ 0 h 13"/>
                    <a:gd name="T14" fmla="*/ 2 w 2"/>
                    <a:gd name="T15" fmla="*/ 0 h 13"/>
                    <a:gd name="T16" fmla="*/ 1 w 2"/>
                    <a:gd name="T17" fmla="*/ 0 h 13"/>
                    <a:gd name="T18" fmla="*/ 1 w 2"/>
                    <a:gd name="T19" fmla="*/ 0 h 13"/>
                    <a:gd name="T20" fmla="*/ 1 w 2"/>
                    <a:gd name="T21" fmla="*/ 0 h 13"/>
                    <a:gd name="T22" fmla="*/ 1 w 2"/>
                    <a:gd name="T23" fmla="*/ 0 h 13"/>
                    <a:gd name="T24" fmla="*/ 1 w 2"/>
                    <a:gd name="T25" fmla="*/ 0 h 13"/>
                    <a:gd name="T26" fmla="*/ 1 w 2"/>
                    <a:gd name="T27" fmla="*/ 0 h 13"/>
                    <a:gd name="T28" fmla="*/ 1 w 2"/>
                    <a:gd name="T29" fmla="*/ 0 h 13"/>
                    <a:gd name="T30" fmla="*/ 1 w 2"/>
                    <a:gd name="T31" fmla="*/ 0 h 13"/>
                    <a:gd name="T32" fmla="*/ 1 w 2"/>
                    <a:gd name="T33" fmla="*/ 0 h 13"/>
                    <a:gd name="T34" fmla="*/ 1 w 2"/>
                    <a:gd name="T35" fmla="*/ 3 h 13"/>
                    <a:gd name="T36" fmla="*/ 0 w 2"/>
                    <a:gd name="T37" fmla="*/ 6 h 13"/>
                    <a:gd name="T38" fmla="*/ 0 w 2"/>
                    <a:gd name="T39" fmla="*/ 10 h 13"/>
                    <a:gd name="T40" fmla="*/ 0 w 2"/>
                    <a:gd name="T41" fmla="*/ 13 h 13"/>
                    <a:gd name="T42" fmla="*/ 0 w 2"/>
                    <a:gd name="T43" fmla="*/ 13 h 13"/>
                    <a:gd name="T44" fmla="*/ 0 w 2"/>
                    <a:gd name="T45" fmla="*/ 13 h 13"/>
                    <a:gd name="T46" fmla="*/ 1 w 2"/>
                    <a:gd name="T47" fmla="*/ 13 h 13"/>
                    <a:gd name="T48" fmla="*/ 1 w 2"/>
                    <a:gd name="T49" fmla="*/ 13 h 13"/>
                    <a:gd name="T50" fmla="*/ 1 w 2"/>
                    <a:gd name="T51" fmla="*/ 13 h 13"/>
                    <a:gd name="T52" fmla="*/ 1 w 2"/>
                    <a:gd name="T53" fmla="*/ 13 h 13"/>
                    <a:gd name="T54" fmla="*/ 1 w 2"/>
                    <a:gd name="T55" fmla="*/ 13 h 13"/>
                    <a:gd name="T56" fmla="*/ 1 w 2"/>
                    <a:gd name="T57" fmla="*/ 13 h 13"/>
                    <a:gd name="T58" fmla="*/ 1 w 2"/>
                    <a:gd name="T59" fmla="*/ 13 h 13"/>
                    <a:gd name="T60" fmla="*/ 1 w 2"/>
                    <a:gd name="T61" fmla="*/ 12 h 1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2"/>
                    <a:gd name="T94" fmla="*/ 0 h 13"/>
                    <a:gd name="T95" fmla="*/ 2 w 2"/>
                    <a:gd name="T96" fmla="*/ 13 h 1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2" h="13">
                      <a:moveTo>
                        <a:pt x="1" y="12"/>
                      </a:moveTo>
                      <a:lnTo>
                        <a:pt x="1" y="12"/>
                      </a:lnTo>
                      <a:lnTo>
                        <a:pt x="1" y="10"/>
                      </a:lnTo>
                      <a:lnTo>
                        <a:pt x="1" y="7"/>
                      </a:ln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1" y="13"/>
                      </a:lnTo>
                      <a:lnTo>
                        <a:pt x="1" y="12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16" name="Freeform 2253">
                  <a:extLst>
                    <a:ext uri="{FF2B5EF4-FFF2-40B4-BE49-F238E27FC236}">
                      <a16:creationId xmlns:a16="http://schemas.microsoft.com/office/drawing/2014/main" id="{86071CB8-AB08-4C3E-A5A0-1C1199A502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9" y="57"/>
                  <a:ext cx="2" cy="37"/>
                </a:xfrm>
                <a:custGeom>
                  <a:avLst/>
                  <a:gdLst>
                    <a:gd name="T0" fmla="*/ 2 w 2"/>
                    <a:gd name="T1" fmla="*/ 3 h 37"/>
                    <a:gd name="T2" fmla="*/ 2 w 2"/>
                    <a:gd name="T3" fmla="*/ 3 h 37"/>
                    <a:gd name="T4" fmla="*/ 2 w 2"/>
                    <a:gd name="T5" fmla="*/ 4 h 37"/>
                    <a:gd name="T6" fmla="*/ 2 w 2"/>
                    <a:gd name="T7" fmla="*/ 4 h 37"/>
                    <a:gd name="T8" fmla="*/ 2 w 2"/>
                    <a:gd name="T9" fmla="*/ 4 h 37"/>
                    <a:gd name="T10" fmla="*/ 2 w 2"/>
                    <a:gd name="T11" fmla="*/ 6 h 37"/>
                    <a:gd name="T12" fmla="*/ 2 w 2"/>
                    <a:gd name="T13" fmla="*/ 10 h 37"/>
                    <a:gd name="T14" fmla="*/ 1 w 2"/>
                    <a:gd name="T15" fmla="*/ 14 h 37"/>
                    <a:gd name="T16" fmla="*/ 1 w 2"/>
                    <a:gd name="T17" fmla="*/ 16 h 37"/>
                    <a:gd name="T18" fmla="*/ 1 w 2"/>
                    <a:gd name="T19" fmla="*/ 16 h 37"/>
                    <a:gd name="T20" fmla="*/ 1 w 2"/>
                    <a:gd name="T21" fmla="*/ 16 h 37"/>
                    <a:gd name="T22" fmla="*/ 1 w 2"/>
                    <a:gd name="T23" fmla="*/ 17 h 37"/>
                    <a:gd name="T24" fmla="*/ 1 w 2"/>
                    <a:gd name="T25" fmla="*/ 17 h 37"/>
                    <a:gd name="T26" fmla="*/ 1 w 2"/>
                    <a:gd name="T27" fmla="*/ 17 h 37"/>
                    <a:gd name="T28" fmla="*/ 1 w 2"/>
                    <a:gd name="T29" fmla="*/ 17 h 37"/>
                    <a:gd name="T30" fmla="*/ 0 w 2"/>
                    <a:gd name="T31" fmla="*/ 17 h 37"/>
                    <a:gd name="T32" fmla="*/ 0 w 2"/>
                    <a:gd name="T33" fmla="*/ 17 h 37"/>
                    <a:gd name="T34" fmla="*/ 0 w 2"/>
                    <a:gd name="T35" fmla="*/ 23 h 37"/>
                    <a:gd name="T36" fmla="*/ 0 w 2"/>
                    <a:gd name="T37" fmla="*/ 30 h 37"/>
                    <a:gd name="T38" fmla="*/ 0 w 2"/>
                    <a:gd name="T39" fmla="*/ 34 h 37"/>
                    <a:gd name="T40" fmla="*/ 0 w 2"/>
                    <a:gd name="T41" fmla="*/ 37 h 37"/>
                    <a:gd name="T42" fmla="*/ 0 w 2"/>
                    <a:gd name="T43" fmla="*/ 37 h 37"/>
                    <a:gd name="T44" fmla="*/ 0 w 2"/>
                    <a:gd name="T45" fmla="*/ 37 h 37"/>
                    <a:gd name="T46" fmla="*/ 1 w 2"/>
                    <a:gd name="T47" fmla="*/ 37 h 37"/>
                    <a:gd name="T48" fmla="*/ 1 w 2"/>
                    <a:gd name="T49" fmla="*/ 36 h 37"/>
                    <a:gd name="T50" fmla="*/ 2 w 2"/>
                    <a:gd name="T51" fmla="*/ 0 h 37"/>
                    <a:gd name="T52" fmla="*/ 2 w 2"/>
                    <a:gd name="T53" fmla="*/ 0 h 37"/>
                    <a:gd name="T54" fmla="*/ 1 w 2"/>
                    <a:gd name="T55" fmla="*/ 0 h 37"/>
                    <a:gd name="T56" fmla="*/ 1 w 2"/>
                    <a:gd name="T57" fmla="*/ 0 h 37"/>
                    <a:gd name="T58" fmla="*/ 1 w 2"/>
                    <a:gd name="T59" fmla="*/ 0 h 37"/>
                    <a:gd name="T60" fmla="*/ 1 w 2"/>
                    <a:gd name="T61" fmla="*/ 0 h 37"/>
                    <a:gd name="T62" fmla="*/ 1 w 2"/>
                    <a:gd name="T63" fmla="*/ 0 h 37"/>
                    <a:gd name="T64" fmla="*/ 1 w 2"/>
                    <a:gd name="T65" fmla="*/ 0 h 37"/>
                    <a:gd name="T66" fmla="*/ 1 w 2"/>
                    <a:gd name="T67" fmla="*/ 0 h 37"/>
                    <a:gd name="T68" fmla="*/ 1 w 2"/>
                    <a:gd name="T69" fmla="*/ 1 h 37"/>
                    <a:gd name="T70" fmla="*/ 1 w 2"/>
                    <a:gd name="T71" fmla="*/ 1 h 37"/>
                    <a:gd name="T72" fmla="*/ 1 w 2"/>
                    <a:gd name="T73" fmla="*/ 2 h 37"/>
                    <a:gd name="T74" fmla="*/ 1 w 2"/>
                    <a:gd name="T75" fmla="*/ 3 h 37"/>
                    <a:gd name="T76" fmla="*/ 1 w 2"/>
                    <a:gd name="T77" fmla="*/ 3 h 37"/>
                    <a:gd name="T78" fmla="*/ 1 w 2"/>
                    <a:gd name="T79" fmla="*/ 3 h 37"/>
                    <a:gd name="T80" fmla="*/ 1 w 2"/>
                    <a:gd name="T81" fmla="*/ 3 h 37"/>
                    <a:gd name="T82" fmla="*/ 1 w 2"/>
                    <a:gd name="T83" fmla="*/ 3 h 37"/>
                    <a:gd name="T84" fmla="*/ 1 w 2"/>
                    <a:gd name="T85" fmla="*/ 3 h 37"/>
                    <a:gd name="T86" fmla="*/ 1 w 2"/>
                    <a:gd name="T87" fmla="*/ 3 h 37"/>
                    <a:gd name="T88" fmla="*/ 2 w 2"/>
                    <a:gd name="T89" fmla="*/ 3 h 37"/>
                    <a:gd name="T90" fmla="*/ 2 w 2"/>
                    <a:gd name="T91" fmla="*/ 3 h 37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"/>
                    <a:gd name="T139" fmla="*/ 0 h 37"/>
                    <a:gd name="T140" fmla="*/ 2 w 2"/>
                    <a:gd name="T141" fmla="*/ 37 h 37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" h="37">
                      <a:moveTo>
                        <a:pt x="2" y="3"/>
                      </a:move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10"/>
                      </a:lnTo>
                      <a:lnTo>
                        <a:pt x="1" y="14"/>
                      </a:lnTo>
                      <a:lnTo>
                        <a:pt x="1" y="16"/>
                      </a:lnTo>
                      <a:lnTo>
                        <a:pt x="1" y="17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0" y="37"/>
                      </a:lnTo>
                      <a:lnTo>
                        <a:pt x="1" y="37"/>
                      </a:lnTo>
                      <a:lnTo>
                        <a:pt x="1" y="36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17" name="Freeform 2254">
                  <a:extLst>
                    <a:ext uri="{FF2B5EF4-FFF2-40B4-BE49-F238E27FC236}">
                      <a16:creationId xmlns:a16="http://schemas.microsoft.com/office/drawing/2014/main" id="{7885C7E4-404C-4B40-A142-A63252F1E1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" y="57"/>
                  <a:ext cx="2" cy="37"/>
                </a:xfrm>
                <a:custGeom>
                  <a:avLst/>
                  <a:gdLst>
                    <a:gd name="T0" fmla="*/ 2 w 2"/>
                    <a:gd name="T1" fmla="*/ 3 h 37"/>
                    <a:gd name="T2" fmla="*/ 2 w 2"/>
                    <a:gd name="T3" fmla="*/ 3 h 37"/>
                    <a:gd name="T4" fmla="*/ 2 w 2"/>
                    <a:gd name="T5" fmla="*/ 3 h 37"/>
                    <a:gd name="T6" fmla="*/ 2 w 2"/>
                    <a:gd name="T7" fmla="*/ 4 h 37"/>
                    <a:gd name="T8" fmla="*/ 2 w 2"/>
                    <a:gd name="T9" fmla="*/ 4 h 37"/>
                    <a:gd name="T10" fmla="*/ 2 w 2"/>
                    <a:gd name="T11" fmla="*/ 4 h 37"/>
                    <a:gd name="T12" fmla="*/ 2 w 2"/>
                    <a:gd name="T13" fmla="*/ 4 h 37"/>
                    <a:gd name="T14" fmla="*/ 2 w 2"/>
                    <a:gd name="T15" fmla="*/ 6 h 37"/>
                    <a:gd name="T16" fmla="*/ 2 w 2"/>
                    <a:gd name="T17" fmla="*/ 10 h 37"/>
                    <a:gd name="T18" fmla="*/ 1 w 2"/>
                    <a:gd name="T19" fmla="*/ 14 h 37"/>
                    <a:gd name="T20" fmla="*/ 1 w 2"/>
                    <a:gd name="T21" fmla="*/ 16 h 37"/>
                    <a:gd name="T22" fmla="*/ 1 w 2"/>
                    <a:gd name="T23" fmla="*/ 16 h 37"/>
                    <a:gd name="T24" fmla="*/ 1 w 2"/>
                    <a:gd name="T25" fmla="*/ 16 h 37"/>
                    <a:gd name="T26" fmla="*/ 1 w 2"/>
                    <a:gd name="T27" fmla="*/ 16 h 37"/>
                    <a:gd name="T28" fmla="*/ 1 w 2"/>
                    <a:gd name="T29" fmla="*/ 17 h 37"/>
                    <a:gd name="T30" fmla="*/ 1 w 2"/>
                    <a:gd name="T31" fmla="*/ 17 h 37"/>
                    <a:gd name="T32" fmla="*/ 1 w 2"/>
                    <a:gd name="T33" fmla="*/ 17 h 37"/>
                    <a:gd name="T34" fmla="*/ 1 w 2"/>
                    <a:gd name="T35" fmla="*/ 17 h 37"/>
                    <a:gd name="T36" fmla="*/ 1 w 2"/>
                    <a:gd name="T37" fmla="*/ 17 h 37"/>
                    <a:gd name="T38" fmla="*/ 0 w 2"/>
                    <a:gd name="T39" fmla="*/ 17 h 37"/>
                    <a:gd name="T40" fmla="*/ 0 w 2"/>
                    <a:gd name="T41" fmla="*/ 17 h 37"/>
                    <a:gd name="T42" fmla="*/ 0 w 2"/>
                    <a:gd name="T43" fmla="*/ 17 h 37"/>
                    <a:gd name="T44" fmla="*/ 0 w 2"/>
                    <a:gd name="T45" fmla="*/ 23 h 37"/>
                    <a:gd name="T46" fmla="*/ 0 w 2"/>
                    <a:gd name="T47" fmla="*/ 30 h 37"/>
                    <a:gd name="T48" fmla="*/ 0 w 2"/>
                    <a:gd name="T49" fmla="*/ 34 h 37"/>
                    <a:gd name="T50" fmla="*/ 0 w 2"/>
                    <a:gd name="T51" fmla="*/ 37 h 37"/>
                    <a:gd name="T52" fmla="*/ 0 w 2"/>
                    <a:gd name="T53" fmla="*/ 37 h 37"/>
                    <a:gd name="T54" fmla="*/ 0 w 2"/>
                    <a:gd name="T55" fmla="*/ 37 h 37"/>
                    <a:gd name="T56" fmla="*/ 0 w 2"/>
                    <a:gd name="T57" fmla="*/ 37 h 37"/>
                    <a:gd name="T58" fmla="*/ 1 w 2"/>
                    <a:gd name="T59" fmla="*/ 37 h 37"/>
                    <a:gd name="T60" fmla="*/ 1 w 2"/>
                    <a:gd name="T61" fmla="*/ 36 h 37"/>
                    <a:gd name="T62" fmla="*/ 2 w 2"/>
                    <a:gd name="T63" fmla="*/ 0 h 37"/>
                    <a:gd name="T64" fmla="*/ 2 w 2"/>
                    <a:gd name="T65" fmla="*/ 0 h 37"/>
                    <a:gd name="T66" fmla="*/ 2 w 2"/>
                    <a:gd name="T67" fmla="*/ 0 h 37"/>
                    <a:gd name="T68" fmla="*/ 1 w 2"/>
                    <a:gd name="T69" fmla="*/ 0 h 37"/>
                    <a:gd name="T70" fmla="*/ 1 w 2"/>
                    <a:gd name="T71" fmla="*/ 0 h 37"/>
                    <a:gd name="T72" fmla="*/ 1 w 2"/>
                    <a:gd name="T73" fmla="*/ 0 h 37"/>
                    <a:gd name="T74" fmla="*/ 1 w 2"/>
                    <a:gd name="T75" fmla="*/ 0 h 37"/>
                    <a:gd name="T76" fmla="*/ 1 w 2"/>
                    <a:gd name="T77" fmla="*/ 0 h 37"/>
                    <a:gd name="T78" fmla="*/ 1 w 2"/>
                    <a:gd name="T79" fmla="*/ 0 h 37"/>
                    <a:gd name="T80" fmla="*/ 1 w 2"/>
                    <a:gd name="T81" fmla="*/ 0 h 37"/>
                    <a:gd name="T82" fmla="*/ 1 w 2"/>
                    <a:gd name="T83" fmla="*/ 0 h 37"/>
                    <a:gd name="T84" fmla="*/ 1 w 2"/>
                    <a:gd name="T85" fmla="*/ 0 h 37"/>
                    <a:gd name="T86" fmla="*/ 1 w 2"/>
                    <a:gd name="T87" fmla="*/ 1 h 37"/>
                    <a:gd name="T88" fmla="*/ 1 w 2"/>
                    <a:gd name="T89" fmla="*/ 1 h 37"/>
                    <a:gd name="T90" fmla="*/ 1 w 2"/>
                    <a:gd name="T91" fmla="*/ 2 h 37"/>
                    <a:gd name="T92" fmla="*/ 1 w 2"/>
                    <a:gd name="T93" fmla="*/ 3 h 37"/>
                    <a:gd name="T94" fmla="*/ 1 w 2"/>
                    <a:gd name="T95" fmla="*/ 3 h 37"/>
                    <a:gd name="T96" fmla="*/ 1 w 2"/>
                    <a:gd name="T97" fmla="*/ 3 h 37"/>
                    <a:gd name="T98" fmla="*/ 1 w 2"/>
                    <a:gd name="T99" fmla="*/ 3 h 37"/>
                    <a:gd name="T100" fmla="*/ 1 w 2"/>
                    <a:gd name="T101" fmla="*/ 3 h 37"/>
                    <a:gd name="T102" fmla="*/ 1 w 2"/>
                    <a:gd name="T103" fmla="*/ 3 h 37"/>
                    <a:gd name="T104" fmla="*/ 1 w 2"/>
                    <a:gd name="T105" fmla="*/ 3 h 37"/>
                    <a:gd name="T106" fmla="*/ 1 w 2"/>
                    <a:gd name="T107" fmla="*/ 3 h 37"/>
                    <a:gd name="T108" fmla="*/ 1 w 2"/>
                    <a:gd name="T109" fmla="*/ 3 h 37"/>
                    <a:gd name="T110" fmla="*/ 2 w 2"/>
                    <a:gd name="T111" fmla="*/ 3 h 37"/>
                    <a:gd name="T112" fmla="*/ 2 w 2"/>
                    <a:gd name="T113" fmla="*/ 3 h 3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"/>
                    <a:gd name="T172" fmla="*/ 0 h 37"/>
                    <a:gd name="T173" fmla="*/ 2 w 2"/>
                    <a:gd name="T174" fmla="*/ 37 h 3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" h="37">
                      <a:moveTo>
                        <a:pt x="2" y="3"/>
                      </a:move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10"/>
                      </a:lnTo>
                      <a:lnTo>
                        <a:pt x="1" y="14"/>
                      </a:lnTo>
                      <a:lnTo>
                        <a:pt x="1" y="16"/>
                      </a:lnTo>
                      <a:lnTo>
                        <a:pt x="1" y="17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0" y="37"/>
                      </a:lnTo>
                      <a:lnTo>
                        <a:pt x="1" y="37"/>
                      </a:lnTo>
                      <a:lnTo>
                        <a:pt x="1" y="36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3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18" name="Freeform 2255">
                  <a:extLst>
                    <a:ext uri="{FF2B5EF4-FFF2-40B4-BE49-F238E27FC236}">
                      <a16:creationId xmlns:a16="http://schemas.microsoft.com/office/drawing/2014/main" id="{05E545B5-FAB3-40FA-AE18-4286AF69D6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9" y="60"/>
                  <a:ext cx="2" cy="14"/>
                </a:xfrm>
                <a:custGeom>
                  <a:avLst/>
                  <a:gdLst>
                    <a:gd name="T0" fmla="*/ 1 w 2"/>
                    <a:gd name="T1" fmla="*/ 13 h 14"/>
                    <a:gd name="T2" fmla="*/ 1 w 2"/>
                    <a:gd name="T3" fmla="*/ 11 h 14"/>
                    <a:gd name="T4" fmla="*/ 2 w 2"/>
                    <a:gd name="T5" fmla="*/ 7 h 14"/>
                    <a:gd name="T6" fmla="*/ 2 w 2"/>
                    <a:gd name="T7" fmla="*/ 3 h 14"/>
                    <a:gd name="T8" fmla="*/ 2 w 2"/>
                    <a:gd name="T9" fmla="*/ 1 h 14"/>
                    <a:gd name="T10" fmla="*/ 2 w 2"/>
                    <a:gd name="T11" fmla="*/ 1 h 14"/>
                    <a:gd name="T12" fmla="*/ 2 w 2"/>
                    <a:gd name="T13" fmla="*/ 1 h 14"/>
                    <a:gd name="T14" fmla="*/ 2 w 2"/>
                    <a:gd name="T15" fmla="*/ 0 h 14"/>
                    <a:gd name="T16" fmla="*/ 2 w 2"/>
                    <a:gd name="T17" fmla="*/ 0 h 14"/>
                    <a:gd name="T18" fmla="*/ 1 w 2"/>
                    <a:gd name="T19" fmla="*/ 3 h 14"/>
                    <a:gd name="T20" fmla="*/ 1 w 2"/>
                    <a:gd name="T21" fmla="*/ 7 h 14"/>
                    <a:gd name="T22" fmla="*/ 1 w 2"/>
                    <a:gd name="T23" fmla="*/ 10 h 14"/>
                    <a:gd name="T24" fmla="*/ 1 w 2"/>
                    <a:gd name="T25" fmla="*/ 12 h 14"/>
                    <a:gd name="T26" fmla="*/ 1 w 2"/>
                    <a:gd name="T27" fmla="*/ 13 h 14"/>
                    <a:gd name="T28" fmla="*/ 1 w 2"/>
                    <a:gd name="T29" fmla="*/ 13 h 14"/>
                    <a:gd name="T30" fmla="*/ 1 w 2"/>
                    <a:gd name="T31" fmla="*/ 13 h 14"/>
                    <a:gd name="T32" fmla="*/ 1 w 2"/>
                    <a:gd name="T33" fmla="*/ 13 h 14"/>
                    <a:gd name="T34" fmla="*/ 1 w 2"/>
                    <a:gd name="T35" fmla="*/ 13 h 14"/>
                    <a:gd name="T36" fmla="*/ 1 w 2"/>
                    <a:gd name="T37" fmla="*/ 13 h 14"/>
                    <a:gd name="T38" fmla="*/ 0 w 2"/>
                    <a:gd name="T39" fmla="*/ 13 h 14"/>
                    <a:gd name="T40" fmla="*/ 0 w 2"/>
                    <a:gd name="T41" fmla="*/ 13 h 14"/>
                    <a:gd name="T42" fmla="*/ 0 w 2"/>
                    <a:gd name="T43" fmla="*/ 13 h 14"/>
                    <a:gd name="T44" fmla="*/ 0 w 2"/>
                    <a:gd name="T45" fmla="*/ 14 h 14"/>
                    <a:gd name="T46" fmla="*/ 0 w 2"/>
                    <a:gd name="T47" fmla="*/ 14 h 14"/>
                    <a:gd name="T48" fmla="*/ 0 w 2"/>
                    <a:gd name="T49" fmla="*/ 14 h 14"/>
                    <a:gd name="T50" fmla="*/ 0 w 2"/>
                    <a:gd name="T51" fmla="*/ 14 h 14"/>
                    <a:gd name="T52" fmla="*/ 1 w 2"/>
                    <a:gd name="T53" fmla="*/ 14 h 14"/>
                    <a:gd name="T54" fmla="*/ 1 w 2"/>
                    <a:gd name="T55" fmla="*/ 14 h 14"/>
                    <a:gd name="T56" fmla="*/ 1 w 2"/>
                    <a:gd name="T57" fmla="*/ 14 h 14"/>
                    <a:gd name="T58" fmla="*/ 1 w 2"/>
                    <a:gd name="T59" fmla="*/ 14 h 14"/>
                    <a:gd name="T60" fmla="*/ 1 w 2"/>
                    <a:gd name="T61" fmla="*/ 13 h 14"/>
                    <a:gd name="T62" fmla="*/ 1 w 2"/>
                    <a:gd name="T63" fmla="*/ 13 h 14"/>
                    <a:gd name="T64" fmla="*/ 1 w 2"/>
                    <a:gd name="T65" fmla="*/ 13 h 1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"/>
                    <a:gd name="T100" fmla="*/ 0 h 14"/>
                    <a:gd name="T101" fmla="*/ 2 w 2"/>
                    <a:gd name="T102" fmla="*/ 14 h 1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" h="14">
                      <a:moveTo>
                        <a:pt x="1" y="13"/>
                      </a:moveTo>
                      <a:lnTo>
                        <a:pt x="1" y="11"/>
                      </a:lnTo>
                      <a:lnTo>
                        <a:pt x="2" y="7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3"/>
                      </a:lnTo>
                      <a:lnTo>
                        <a:pt x="1" y="7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0" y="13"/>
                      </a:lnTo>
                      <a:lnTo>
                        <a:pt x="0" y="14"/>
                      </a:lnTo>
                      <a:lnTo>
                        <a:pt x="1" y="14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19" name="Freeform 2256">
                  <a:extLst>
                    <a:ext uri="{FF2B5EF4-FFF2-40B4-BE49-F238E27FC236}">
                      <a16:creationId xmlns:a16="http://schemas.microsoft.com/office/drawing/2014/main" id="{FACD658D-42FF-47DE-A6B8-6E7ABEF0F6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" y="60"/>
                  <a:ext cx="2" cy="14"/>
                </a:xfrm>
                <a:custGeom>
                  <a:avLst/>
                  <a:gdLst>
                    <a:gd name="T0" fmla="*/ 1 w 2"/>
                    <a:gd name="T1" fmla="*/ 13 h 14"/>
                    <a:gd name="T2" fmla="*/ 1 w 2"/>
                    <a:gd name="T3" fmla="*/ 13 h 14"/>
                    <a:gd name="T4" fmla="*/ 1 w 2"/>
                    <a:gd name="T5" fmla="*/ 11 h 14"/>
                    <a:gd name="T6" fmla="*/ 2 w 2"/>
                    <a:gd name="T7" fmla="*/ 7 h 14"/>
                    <a:gd name="T8" fmla="*/ 2 w 2"/>
                    <a:gd name="T9" fmla="*/ 3 h 14"/>
                    <a:gd name="T10" fmla="*/ 2 w 2"/>
                    <a:gd name="T11" fmla="*/ 1 h 14"/>
                    <a:gd name="T12" fmla="*/ 2 w 2"/>
                    <a:gd name="T13" fmla="*/ 1 h 14"/>
                    <a:gd name="T14" fmla="*/ 2 w 2"/>
                    <a:gd name="T15" fmla="*/ 1 h 14"/>
                    <a:gd name="T16" fmla="*/ 2 w 2"/>
                    <a:gd name="T17" fmla="*/ 1 h 14"/>
                    <a:gd name="T18" fmla="*/ 2 w 2"/>
                    <a:gd name="T19" fmla="*/ 0 h 14"/>
                    <a:gd name="T20" fmla="*/ 2 w 2"/>
                    <a:gd name="T21" fmla="*/ 0 h 14"/>
                    <a:gd name="T22" fmla="*/ 2 w 2"/>
                    <a:gd name="T23" fmla="*/ 0 h 14"/>
                    <a:gd name="T24" fmla="*/ 1 w 2"/>
                    <a:gd name="T25" fmla="*/ 3 h 14"/>
                    <a:gd name="T26" fmla="*/ 1 w 2"/>
                    <a:gd name="T27" fmla="*/ 7 h 14"/>
                    <a:gd name="T28" fmla="*/ 1 w 2"/>
                    <a:gd name="T29" fmla="*/ 10 h 14"/>
                    <a:gd name="T30" fmla="*/ 1 w 2"/>
                    <a:gd name="T31" fmla="*/ 12 h 14"/>
                    <a:gd name="T32" fmla="*/ 1 w 2"/>
                    <a:gd name="T33" fmla="*/ 12 h 14"/>
                    <a:gd name="T34" fmla="*/ 1 w 2"/>
                    <a:gd name="T35" fmla="*/ 13 h 14"/>
                    <a:gd name="T36" fmla="*/ 1 w 2"/>
                    <a:gd name="T37" fmla="*/ 13 h 14"/>
                    <a:gd name="T38" fmla="*/ 1 w 2"/>
                    <a:gd name="T39" fmla="*/ 13 h 14"/>
                    <a:gd name="T40" fmla="*/ 1 w 2"/>
                    <a:gd name="T41" fmla="*/ 13 h 14"/>
                    <a:gd name="T42" fmla="*/ 1 w 2"/>
                    <a:gd name="T43" fmla="*/ 13 h 14"/>
                    <a:gd name="T44" fmla="*/ 1 w 2"/>
                    <a:gd name="T45" fmla="*/ 13 h 14"/>
                    <a:gd name="T46" fmla="*/ 1 w 2"/>
                    <a:gd name="T47" fmla="*/ 13 h 14"/>
                    <a:gd name="T48" fmla="*/ 0 w 2"/>
                    <a:gd name="T49" fmla="*/ 13 h 14"/>
                    <a:gd name="T50" fmla="*/ 0 w 2"/>
                    <a:gd name="T51" fmla="*/ 13 h 14"/>
                    <a:gd name="T52" fmla="*/ 0 w 2"/>
                    <a:gd name="T53" fmla="*/ 13 h 14"/>
                    <a:gd name="T54" fmla="*/ 0 w 2"/>
                    <a:gd name="T55" fmla="*/ 13 h 14"/>
                    <a:gd name="T56" fmla="*/ 0 w 2"/>
                    <a:gd name="T57" fmla="*/ 14 h 14"/>
                    <a:gd name="T58" fmla="*/ 0 w 2"/>
                    <a:gd name="T59" fmla="*/ 14 h 14"/>
                    <a:gd name="T60" fmla="*/ 0 w 2"/>
                    <a:gd name="T61" fmla="*/ 14 h 14"/>
                    <a:gd name="T62" fmla="*/ 0 w 2"/>
                    <a:gd name="T63" fmla="*/ 14 h 14"/>
                    <a:gd name="T64" fmla="*/ 0 w 2"/>
                    <a:gd name="T65" fmla="*/ 14 h 14"/>
                    <a:gd name="T66" fmla="*/ 1 w 2"/>
                    <a:gd name="T67" fmla="*/ 14 h 14"/>
                    <a:gd name="T68" fmla="*/ 1 w 2"/>
                    <a:gd name="T69" fmla="*/ 14 h 14"/>
                    <a:gd name="T70" fmla="*/ 1 w 2"/>
                    <a:gd name="T71" fmla="*/ 14 h 14"/>
                    <a:gd name="T72" fmla="*/ 1 w 2"/>
                    <a:gd name="T73" fmla="*/ 14 h 14"/>
                    <a:gd name="T74" fmla="*/ 1 w 2"/>
                    <a:gd name="T75" fmla="*/ 14 h 14"/>
                    <a:gd name="T76" fmla="*/ 1 w 2"/>
                    <a:gd name="T77" fmla="*/ 13 h 14"/>
                    <a:gd name="T78" fmla="*/ 1 w 2"/>
                    <a:gd name="T79" fmla="*/ 13 h 14"/>
                    <a:gd name="T80" fmla="*/ 1 w 2"/>
                    <a:gd name="T81" fmla="*/ 13 h 1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"/>
                    <a:gd name="T124" fmla="*/ 0 h 14"/>
                    <a:gd name="T125" fmla="*/ 2 w 2"/>
                    <a:gd name="T126" fmla="*/ 14 h 14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" h="14">
                      <a:moveTo>
                        <a:pt x="1" y="13"/>
                      </a:moveTo>
                      <a:lnTo>
                        <a:pt x="1" y="13"/>
                      </a:lnTo>
                      <a:lnTo>
                        <a:pt x="1" y="11"/>
                      </a:lnTo>
                      <a:lnTo>
                        <a:pt x="2" y="7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3"/>
                      </a:lnTo>
                      <a:lnTo>
                        <a:pt x="1" y="7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0" y="13"/>
                      </a:lnTo>
                      <a:lnTo>
                        <a:pt x="0" y="14"/>
                      </a:lnTo>
                      <a:lnTo>
                        <a:pt x="1" y="14"/>
                      </a:lnTo>
                      <a:lnTo>
                        <a:pt x="1" y="13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20" name="Freeform 2257">
                  <a:extLst>
                    <a:ext uri="{FF2B5EF4-FFF2-40B4-BE49-F238E27FC236}">
                      <a16:creationId xmlns:a16="http://schemas.microsoft.com/office/drawing/2014/main" id="{422FD9A0-490C-497A-88EC-E78654B423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9" y="56"/>
                  <a:ext cx="5" cy="39"/>
                </a:xfrm>
                <a:custGeom>
                  <a:avLst/>
                  <a:gdLst>
                    <a:gd name="T0" fmla="*/ 2 w 5"/>
                    <a:gd name="T1" fmla="*/ 1 h 39"/>
                    <a:gd name="T2" fmla="*/ 3 w 5"/>
                    <a:gd name="T3" fmla="*/ 1 h 39"/>
                    <a:gd name="T4" fmla="*/ 3 w 5"/>
                    <a:gd name="T5" fmla="*/ 1 h 39"/>
                    <a:gd name="T6" fmla="*/ 4 w 5"/>
                    <a:gd name="T7" fmla="*/ 1 h 39"/>
                    <a:gd name="T8" fmla="*/ 4 w 5"/>
                    <a:gd name="T9" fmla="*/ 1 h 39"/>
                    <a:gd name="T10" fmla="*/ 4 w 5"/>
                    <a:gd name="T11" fmla="*/ 1 h 39"/>
                    <a:gd name="T12" fmla="*/ 4 w 5"/>
                    <a:gd name="T13" fmla="*/ 1 h 39"/>
                    <a:gd name="T14" fmla="*/ 4 w 5"/>
                    <a:gd name="T15" fmla="*/ 2 h 39"/>
                    <a:gd name="T16" fmla="*/ 4 w 5"/>
                    <a:gd name="T17" fmla="*/ 2 h 39"/>
                    <a:gd name="T18" fmla="*/ 4 w 5"/>
                    <a:gd name="T19" fmla="*/ 7 h 39"/>
                    <a:gd name="T20" fmla="*/ 4 w 5"/>
                    <a:gd name="T21" fmla="*/ 18 h 39"/>
                    <a:gd name="T22" fmla="*/ 3 w 5"/>
                    <a:gd name="T23" fmla="*/ 30 h 39"/>
                    <a:gd name="T24" fmla="*/ 3 w 5"/>
                    <a:gd name="T25" fmla="*/ 35 h 39"/>
                    <a:gd name="T26" fmla="*/ 3 w 5"/>
                    <a:gd name="T27" fmla="*/ 36 h 39"/>
                    <a:gd name="T28" fmla="*/ 3 w 5"/>
                    <a:gd name="T29" fmla="*/ 36 h 39"/>
                    <a:gd name="T30" fmla="*/ 3 w 5"/>
                    <a:gd name="T31" fmla="*/ 36 h 39"/>
                    <a:gd name="T32" fmla="*/ 3 w 5"/>
                    <a:gd name="T33" fmla="*/ 37 h 39"/>
                    <a:gd name="T34" fmla="*/ 2 w 5"/>
                    <a:gd name="T35" fmla="*/ 37 h 39"/>
                    <a:gd name="T36" fmla="*/ 2 w 5"/>
                    <a:gd name="T37" fmla="*/ 37 h 39"/>
                    <a:gd name="T38" fmla="*/ 2 w 5"/>
                    <a:gd name="T39" fmla="*/ 37 h 39"/>
                    <a:gd name="T40" fmla="*/ 1 w 5"/>
                    <a:gd name="T41" fmla="*/ 37 h 39"/>
                    <a:gd name="T42" fmla="*/ 1 w 5"/>
                    <a:gd name="T43" fmla="*/ 37 h 39"/>
                    <a:gd name="T44" fmla="*/ 1 w 5"/>
                    <a:gd name="T45" fmla="*/ 37 h 39"/>
                    <a:gd name="T46" fmla="*/ 1 w 5"/>
                    <a:gd name="T47" fmla="*/ 38 h 39"/>
                    <a:gd name="T48" fmla="*/ 0 w 5"/>
                    <a:gd name="T49" fmla="*/ 38 h 39"/>
                    <a:gd name="T50" fmla="*/ 0 w 5"/>
                    <a:gd name="T51" fmla="*/ 38 h 39"/>
                    <a:gd name="T52" fmla="*/ 0 w 5"/>
                    <a:gd name="T53" fmla="*/ 38 h 39"/>
                    <a:gd name="T54" fmla="*/ 0 w 5"/>
                    <a:gd name="T55" fmla="*/ 38 h 39"/>
                    <a:gd name="T56" fmla="*/ 0 w 5"/>
                    <a:gd name="T57" fmla="*/ 38 h 39"/>
                    <a:gd name="T58" fmla="*/ 0 w 5"/>
                    <a:gd name="T59" fmla="*/ 38 h 39"/>
                    <a:gd name="T60" fmla="*/ 0 w 5"/>
                    <a:gd name="T61" fmla="*/ 38 h 39"/>
                    <a:gd name="T62" fmla="*/ 0 w 5"/>
                    <a:gd name="T63" fmla="*/ 39 h 39"/>
                    <a:gd name="T64" fmla="*/ 0 w 5"/>
                    <a:gd name="T65" fmla="*/ 39 h 39"/>
                    <a:gd name="T66" fmla="*/ 0 w 5"/>
                    <a:gd name="T67" fmla="*/ 39 h 39"/>
                    <a:gd name="T68" fmla="*/ 0 w 5"/>
                    <a:gd name="T69" fmla="*/ 39 h 39"/>
                    <a:gd name="T70" fmla="*/ 1 w 5"/>
                    <a:gd name="T71" fmla="*/ 39 h 39"/>
                    <a:gd name="T72" fmla="*/ 2 w 5"/>
                    <a:gd name="T73" fmla="*/ 38 h 39"/>
                    <a:gd name="T74" fmla="*/ 3 w 5"/>
                    <a:gd name="T75" fmla="*/ 37 h 39"/>
                    <a:gd name="T76" fmla="*/ 3 w 5"/>
                    <a:gd name="T77" fmla="*/ 37 h 39"/>
                    <a:gd name="T78" fmla="*/ 3 w 5"/>
                    <a:gd name="T79" fmla="*/ 37 h 39"/>
                    <a:gd name="T80" fmla="*/ 4 w 5"/>
                    <a:gd name="T81" fmla="*/ 37 h 39"/>
                    <a:gd name="T82" fmla="*/ 4 w 5"/>
                    <a:gd name="T83" fmla="*/ 36 h 39"/>
                    <a:gd name="T84" fmla="*/ 4 w 5"/>
                    <a:gd name="T85" fmla="*/ 36 h 39"/>
                    <a:gd name="T86" fmla="*/ 4 w 5"/>
                    <a:gd name="T87" fmla="*/ 30 h 39"/>
                    <a:gd name="T88" fmla="*/ 4 w 5"/>
                    <a:gd name="T89" fmla="*/ 19 h 39"/>
                    <a:gd name="T90" fmla="*/ 5 w 5"/>
                    <a:gd name="T91" fmla="*/ 7 h 39"/>
                    <a:gd name="T92" fmla="*/ 5 w 5"/>
                    <a:gd name="T93" fmla="*/ 2 h 39"/>
                    <a:gd name="T94" fmla="*/ 5 w 5"/>
                    <a:gd name="T95" fmla="*/ 1 h 39"/>
                    <a:gd name="T96" fmla="*/ 5 w 5"/>
                    <a:gd name="T97" fmla="*/ 1 h 39"/>
                    <a:gd name="T98" fmla="*/ 4 w 5"/>
                    <a:gd name="T99" fmla="*/ 1 h 39"/>
                    <a:gd name="T100" fmla="*/ 4 w 5"/>
                    <a:gd name="T101" fmla="*/ 1 h 39"/>
                    <a:gd name="T102" fmla="*/ 4 w 5"/>
                    <a:gd name="T103" fmla="*/ 0 h 39"/>
                    <a:gd name="T104" fmla="*/ 3 w 5"/>
                    <a:gd name="T105" fmla="*/ 0 h 39"/>
                    <a:gd name="T106" fmla="*/ 2 w 5"/>
                    <a:gd name="T107" fmla="*/ 0 h 39"/>
                    <a:gd name="T108" fmla="*/ 1 w 5"/>
                    <a:gd name="T109" fmla="*/ 0 h 39"/>
                    <a:gd name="T110" fmla="*/ 1 w 5"/>
                    <a:gd name="T111" fmla="*/ 0 h 39"/>
                    <a:gd name="T112" fmla="*/ 1 w 5"/>
                    <a:gd name="T113" fmla="*/ 0 h 39"/>
                    <a:gd name="T114" fmla="*/ 1 w 5"/>
                    <a:gd name="T115" fmla="*/ 0 h 39"/>
                    <a:gd name="T116" fmla="*/ 1 w 5"/>
                    <a:gd name="T117" fmla="*/ 1 h 39"/>
                    <a:gd name="T118" fmla="*/ 1 w 5"/>
                    <a:gd name="T119" fmla="*/ 1 h 39"/>
                    <a:gd name="T120" fmla="*/ 1 w 5"/>
                    <a:gd name="T121" fmla="*/ 1 h 39"/>
                    <a:gd name="T122" fmla="*/ 2 w 5"/>
                    <a:gd name="T123" fmla="*/ 1 h 39"/>
                    <a:gd name="T124" fmla="*/ 2 w 5"/>
                    <a:gd name="T125" fmla="*/ 1 h 3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"/>
                    <a:gd name="T190" fmla="*/ 0 h 39"/>
                    <a:gd name="T191" fmla="*/ 5 w 5"/>
                    <a:gd name="T192" fmla="*/ 39 h 3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" h="39">
                      <a:moveTo>
                        <a:pt x="2" y="1"/>
                      </a:move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4" y="7"/>
                      </a:lnTo>
                      <a:lnTo>
                        <a:pt x="4" y="18"/>
                      </a:lnTo>
                      <a:lnTo>
                        <a:pt x="3" y="30"/>
                      </a:lnTo>
                      <a:lnTo>
                        <a:pt x="3" y="35"/>
                      </a:lnTo>
                      <a:lnTo>
                        <a:pt x="3" y="36"/>
                      </a:lnTo>
                      <a:lnTo>
                        <a:pt x="3" y="37"/>
                      </a:lnTo>
                      <a:lnTo>
                        <a:pt x="2" y="37"/>
                      </a:lnTo>
                      <a:lnTo>
                        <a:pt x="1" y="37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0" y="39"/>
                      </a:lnTo>
                      <a:lnTo>
                        <a:pt x="1" y="39"/>
                      </a:lnTo>
                      <a:lnTo>
                        <a:pt x="2" y="38"/>
                      </a:lnTo>
                      <a:lnTo>
                        <a:pt x="3" y="37"/>
                      </a:lnTo>
                      <a:lnTo>
                        <a:pt x="4" y="37"/>
                      </a:lnTo>
                      <a:lnTo>
                        <a:pt x="4" y="36"/>
                      </a:lnTo>
                      <a:lnTo>
                        <a:pt x="4" y="30"/>
                      </a:lnTo>
                      <a:lnTo>
                        <a:pt x="4" y="19"/>
                      </a:lnTo>
                      <a:lnTo>
                        <a:pt x="5" y="7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21" name="Freeform 2258">
                  <a:extLst>
                    <a:ext uri="{FF2B5EF4-FFF2-40B4-BE49-F238E27FC236}">
                      <a16:creationId xmlns:a16="http://schemas.microsoft.com/office/drawing/2014/main" id="{C9A85ACB-EF12-4D0E-8195-401A769D62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" y="56"/>
                  <a:ext cx="5" cy="39"/>
                </a:xfrm>
                <a:custGeom>
                  <a:avLst/>
                  <a:gdLst>
                    <a:gd name="T0" fmla="*/ 2 w 5"/>
                    <a:gd name="T1" fmla="*/ 1 h 39"/>
                    <a:gd name="T2" fmla="*/ 3 w 5"/>
                    <a:gd name="T3" fmla="*/ 1 h 39"/>
                    <a:gd name="T4" fmla="*/ 4 w 5"/>
                    <a:gd name="T5" fmla="*/ 1 h 39"/>
                    <a:gd name="T6" fmla="*/ 4 w 5"/>
                    <a:gd name="T7" fmla="*/ 1 h 39"/>
                    <a:gd name="T8" fmla="*/ 4 w 5"/>
                    <a:gd name="T9" fmla="*/ 2 h 39"/>
                    <a:gd name="T10" fmla="*/ 4 w 5"/>
                    <a:gd name="T11" fmla="*/ 2 h 39"/>
                    <a:gd name="T12" fmla="*/ 4 w 5"/>
                    <a:gd name="T13" fmla="*/ 18 h 39"/>
                    <a:gd name="T14" fmla="*/ 3 w 5"/>
                    <a:gd name="T15" fmla="*/ 35 h 39"/>
                    <a:gd name="T16" fmla="*/ 3 w 5"/>
                    <a:gd name="T17" fmla="*/ 36 h 39"/>
                    <a:gd name="T18" fmla="*/ 3 w 5"/>
                    <a:gd name="T19" fmla="*/ 36 h 39"/>
                    <a:gd name="T20" fmla="*/ 3 w 5"/>
                    <a:gd name="T21" fmla="*/ 37 h 39"/>
                    <a:gd name="T22" fmla="*/ 2 w 5"/>
                    <a:gd name="T23" fmla="*/ 37 h 39"/>
                    <a:gd name="T24" fmla="*/ 1 w 5"/>
                    <a:gd name="T25" fmla="*/ 37 h 39"/>
                    <a:gd name="T26" fmla="*/ 1 w 5"/>
                    <a:gd name="T27" fmla="*/ 37 h 39"/>
                    <a:gd name="T28" fmla="*/ 1 w 5"/>
                    <a:gd name="T29" fmla="*/ 38 h 39"/>
                    <a:gd name="T30" fmla="*/ 0 w 5"/>
                    <a:gd name="T31" fmla="*/ 38 h 39"/>
                    <a:gd name="T32" fmla="*/ 0 w 5"/>
                    <a:gd name="T33" fmla="*/ 38 h 39"/>
                    <a:gd name="T34" fmla="*/ 0 w 5"/>
                    <a:gd name="T35" fmla="*/ 38 h 39"/>
                    <a:gd name="T36" fmla="*/ 0 w 5"/>
                    <a:gd name="T37" fmla="*/ 38 h 39"/>
                    <a:gd name="T38" fmla="*/ 0 w 5"/>
                    <a:gd name="T39" fmla="*/ 39 h 39"/>
                    <a:gd name="T40" fmla="*/ 0 w 5"/>
                    <a:gd name="T41" fmla="*/ 39 h 39"/>
                    <a:gd name="T42" fmla="*/ 0 w 5"/>
                    <a:gd name="T43" fmla="*/ 39 h 39"/>
                    <a:gd name="T44" fmla="*/ 2 w 5"/>
                    <a:gd name="T45" fmla="*/ 38 h 39"/>
                    <a:gd name="T46" fmla="*/ 3 w 5"/>
                    <a:gd name="T47" fmla="*/ 37 h 39"/>
                    <a:gd name="T48" fmla="*/ 3 w 5"/>
                    <a:gd name="T49" fmla="*/ 37 h 39"/>
                    <a:gd name="T50" fmla="*/ 4 w 5"/>
                    <a:gd name="T51" fmla="*/ 36 h 39"/>
                    <a:gd name="T52" fmla="*/ 4 w 5"/>
                    <a:gd name="T53" fmla="*/ 36 h 39"/>
                    <a:gd name="T54" fmla="*/ 4 w 5"/>
                    <a:gd name="T55" fmla="*/ 19 h 39"/>
                    <a:gd name="T56" fmla="*/ 5 w 5"/>
                    <a:gd name="T57" fmla="*/ 2 h 39"/>
                    <a:gd name="T58" fmla="*/ 5 w 5"/>
                    <a:gd name="T59" fmla="*/ 1 h 39"/>
                    <a:gd name="T60" fmla="*/ 4 w 5"/>
                    <a:gd name="T61" fmla="*/ 1 h 39"/>
                    <a:gd name="T62" fmla="*/ 4 w 5"/>
                    <a:gd name="T63" fmla="*/ 1 h 39"/>
                    <a:gd name="T64" fmla="*/ 3 w 5"/>
                    <a:gd name="T65" fmla="*/ 0 h 39"/>
                    <a:gd name="T66" fmla="*/ 1 w 5"/>
                    <a:gd name="T67" fmla="*/ 0 h 39"/>
                    <a:gd name="T68" fmla="*/ 1 w 5"/>
                    <a:gd name="T69" fmla="*/ 0 h 39"/>
                    <a:gd name="T70" fmla="*/ 1 w 5"/>
                    <a:gd name="T71" fmla="*/ 0 h 39"/>
                    <a:gd name="T72" fmla="*/ 1 w 5"/>
                    <a:gd name="T73" fmla="*/ 1 h 39"/>
                    <a:gd name="T74" fmla="*/ 1 w 5"/>
                    <a:gd name="T75" fmla="*/ 1 h 39"/>
                    <a:gd name="T76" fmla="*/ 2 w 5"/>
                    <a:gd name="T77" fmla="*/ 1 h 39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5"/>
                    <a:gd name="T118" fmla="*/ 0 h 39"/>
                    <a:gd name="T119" fmla="*/ 5 w 5"/>
                    <a:gd name="T120" fmla="*/ 39 h 39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5" h="39"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4" y="7"/>
                      </a:lnTo>
                      <a:lnTo>
                        <a:pt x="4" y="18"/>
                      </a:lnTo>
                      <a:lnTo>
                        <a:pt x="3" y="30"/>
                      </a:lnTo>
                      <a:lnTo>
                        <a:pt x="3" y="35"/>
                      </a:lnTo>
                      <a:lnTo>
                        <a:pt x="3" y="36"/>
                      </a:lnTo>
                      <a:lnTo>
                        <a:pt x="3" y="37"/>
                      </a:lnTo>
                      <a:lnTo>
                        <a:pt x="2" y="37"/>
                      </a:lnTo>
                      <a:lnTo>
                        <a:pt x="1" y="37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0" y="39"/>
                      </a:lnTo>
                      <a:lnTo>
                        <a:pt x="1" y="39"/>
                      </a:lnTo>
                      <a:lnTo>
                        <a:pt x="2" y="38"/>
                      </a:lnTo>
                      <a:lnTo>
                        <a:pt x="3" y="37"/>
                      </a:lnTo>
                      <a:lnTo>
                        <a:pt x="4" y="37"/>
                      </a:lnTo>
                      <a:lnTo>
                        <a:pt x="4" y="36"/>
                      </a:lnTo>
                      <a:lnTo>
                        <a:pt x="4" y="30"/>
                      </a:lnTo>
                      <a:lnTo>
                        <a:pt x="4" y="19"/>
                      </a:lnTo>
                      <a:lnTo>
                        <a:pt x="5" y="7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22" name="Freeform 2259">
                  <a:extLst>
                    <a:ext uri="{FF2B5EF4-FFF2-40B4-BE49-F238E27FC236}">
                      <a16:creationId xmlns:a16="http://schemas.microsoft.com/office/drawing/2014/main" id="{C1DC2195-F04D-48FC-9FD5-01717D04A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1" y="60"/>
                  <a:ext cx="1" cy="13"/>
                </a:xfrm>
                <a:custGeom>
                  <a:avLst/>
                  <a:gdLst>
                    <a:gd name="T0" fmla="*/ 1 w 1"/>
                    <a:gd name="T1" fmla="*/ 13 h 13"/>
                    <a:gd name="T2" fmla="*/ 1 w 1"/>
                    <a:gd name="T3" fmla="*/ 13 h 13"/>
                    <a:gd name="T4" fmla="*/ 1 w 1"/>
                    <a:gd name="T5" fmla="*/ 13 h 13"/>
                    <a:gd name="T6" fmla="*/ 1 w 1"/>
                    <a:gd name="T7" fmla="*/ 12 h 13"/>
                    <a:gd name="T8" fmla="*/ 1 w 1"/>
                    <a:gd name="T9" fmla="*/ 12 h 13"/>
                    <a:gd name="T10" fmla="*/ 1 w 1"/>
                    <a:gd name="T11" fmla="*/ 10 h 13"/>
                    <a:gd name="T12" fmla="*/ 1 w 1"/>
                    <a:gd name="T13" fmla="*/ 6 h 13"/>
                    <a:gd name="T14" fmla="*/ 1 w 1"/>
                    <a:gd name="T15" fmla="*/ 3 h 13"/>
                    <a:gd name="T16" fmla="*/ 1 w 1"/>
                    <a:gd name="T17" fmla="*/ 0 h 13"/>
                    <a:gd name="T18" fmla="*/ 1 w 1"/>
                    <a:gd name="T19" fmla="*/ 0 h 13"/>
                    <a:gd name="T20" fmla="*/ 1 w 1"/>
                    <a:gd name="T21" fmla="*/ 0 h 13"/>
                    <a:gd name="T22" fmla="*/ 1 w 1"/>
                    <a:gd name="T23" fmla="*/ 0 h 13"/>
                    <a:gd name="T24" fmla="*/ 1 w 1"/>
                    <a:gd name="T25" fmla="*/ 0 h 13"/>
                    <a:gd name="T26" fmla="*/ 1 w 1"/>
                    <a:gd name="T27" fmla="*/ 0 h 13"/>
                    <a:gd name="T28" fmla="*/ 1 w 1"/>
                    <a:gd name="T29" fmla="*/ 0 h 13"/>
                    <a:gd name="T30" fmla="*/ 0 w 1"/>
                    <a:gd name="T31" fmla="*/ 1 h 13"/>
                    <a:gd name="T32" fmla="*/ 0 w 1"/>
                    <a:gd name="T33" fmla="*/ 1 h 13"/>
                    <a:gd name="T34" fmla="*/ 0 w 1"/>
                    <a:gd name="T35" fmla="*/ 3 h 13"/>
                    <a:gd name="T36" fmla="*/ 0 w 1"/>
                    <a:gd name="T37" fmla="*/ 7 h 13"/>
                    <a:gd name="T38" fmla="*/ 0 w 1"/>
                    <a:gd name="T39" fmla="*/ 11 h 13"/>
                    <a:gd name="T40" fmla="*/ 0 w 1"/>
                    <a:gd name="T41" fmla="*/ 13 h 13"/>
                    <a:gd name="T42" fmla="*/ 0 w 1"/>
                    <a:gd name="T43" fmla="*/ 13 h 13"/>
                    <a:gd name="T44" fmla="*/ 0 w 1"/>
                    <a:gd name="T45" fmla="*/ 13 h 13"/>
                    <a:gd name="T46" fmla="*/ 0 w 1"/>
                    <a:gd name="T47" fmla="*/ 13 h 13"/>
                    <a:gd name="T48" fmla="*/ 0 w 1"/>
                    <a:gd name="T49" fmla="*/ 13 h 13"/>
                    <a:gd name="T50" fmla="*/ 0 w 1"/>
                    <a:gd name="T51" fmla="*/ 13 h 13"/>
                    <a:gd name="T52" fmla="*/ 1 w 1"/>
                    <a:gd name="T53" fmla="*/ 13 h 13"/>
                    <a:gd name="T54" fmla="*/ 1 w 1"/>
                    <a:gd name="T55" fmla="*/ 13 h 13"/>
                    <a:gd name="T56" fmla="*/ 1 w 1"/>
                    <a:gd name="T57" fmla="*/ 13 h 1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"/>
                    <a:gd name="T88" fmla="*/ 0 h 13"/>
                    <a:gd name="T89" fmla="*/ 1 w 1"/>
                    <a:gd name="T90" fmla="*/ 13 h 1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" h="13">
                      <a:moveTo>
                        <a:pt x="1" y="13"/>
                      </a:move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0"/>
                      </a:lnTo>
                      <a:lnTo>
                        <a:pt x="1" y="6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23" name="Freeform 2260">
                  <a:extLst>
                    <a:ext uri="{FF2B5EF4-FFF2-40B4-BE49-F238E27FC236}">
                      <a16:creationId xmlns:a16="http://schemas.microsoft.com/office/drawing/2014/main" id="{5275A534-9857-4266-9FB3-B9E62BDBE2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" y="60"/>
                  <a:ext cx="1" cy="13"/>
                </a:xfrm>
                <a:custGeom>
                  <a:avLst/>
                  <a:gdLst>
                    <a:gd name="T0" fmla="*/ 1 w 1"/>
                    <a:gd name="T1" fmla="*/ 13 h 13"/>
                    <a:gd name="T2" fmla="*/ 1 w 1"/>
                    <a:gd name="T3" fmla="*/ 13 h 13"/>
                    <a:gd name="T4" fmla="*/ 1 w 1"/>
                    <a:gd name="T5" fmla="*/ 13 h 13"/>
                    <a:gd name="T6" fmla="*/ 1 w 1"/>
                    <a:gd name="T7" fmla="*/ 13 h 13"/>
                    <a:gd name="T8" fmla="*/ 1 w 1"/>
                    <a:gd name="T9" fmla="*/ 12 h 13"/>
                    <a:gd name="T10" fmla="*/ 1 w 1"/>
                    <a:gd name="T11" fmla="*/ 12 h 13"/>
                    <a:gd name="T12" fmla="*/ 1 w 1"/>
                    <a:gd name="T13" fmla="*/ 12 h 13"/>
                    <a:gd name="T14" fmla="*/ 1 w 1"/>
                    <a:gd name="T15" fmla="*/ 10 h 13"/>
                    <a:gd name="T16" fmla="*/ 1 w 1"/>
                    <a:gd name="T17" fmla="*/ 6 h 13"/>
                    <a:gd name="T18" fmla="*/ 1 w 1"/>
                    <a:gd name="T19" fmla="*/ 3 h 13"/>
                    <a:gd name="T20" fmla="*/ 1 w 1"/>
                    <a:gd name="T21" fmla="*/ 0 h 13"/>
                    <a:gd name="T22" fmla="*/ 1 w 1"/>
                    <a:gd name="T23" fmla="*/ 0 h 13"/>
                    <a:gd name="T24" fmla="*/ 1 w 1"/>
                    <a:gd name="T25" fmla="*/ 0 h 13"/>
                    <a:gd name="T26" fmla="*/ 1 w 1"/>
                    <a:gd name="T27" fmla="*/ 0 h 13"/>
                    <a:gd name="T28" fmla="*/ 1 w 1"/>
                    <a:gd name="T29" fmla="*/ 0 h 13"/>
                    <a:gd name="T30" fmla="*/ 1 w 1"/>
                    <a:gd name="T31" fmla="*/ 0 h 13"/>
                    <a:gd name="T32" fmla="*/ 1 w 1"/>
                    <a:gd name="T33" fmla="*/ 0 h 13"/>
                    <a:gd name="T34" fmla="*/ 1 w 1"/>
                    <a:gd name="T35" fmla="*/ 0 h 13"/>
                    <a:gd name="T36" fmla="*/ 1 w 1"/>
                    <a:gd name="T37" fmla="*/ 0 h 13"/>
                    <a:gd name="T38" fmla="*/ 0 w 1"/>
                    <a:gd name="T39" fmla="*/ 1 h 13"/>
                    <a:gd name="T40" fmla="*/ 0 w 1"/>
                    <a:gd name="T41" fmla="*/ 1 h 13"/>
                    <a:gd name="T42" fmla="*/ 0 w 1"/>
                    <a:gd name="T43" fmla="*/ 1 h 13"/>
                    <a:gd name="T44" fmla="*/ 0 w 1"/>
                    <a:gd name="T45" fmla="*/ 3 h 13"/>
                    <a:gd name="T46" fmla="*/ 0 w 1"/>
                    <a:gd name="T47" fmla="*/ 7 h 13"/>
                    <a:gd name="T48" fmla="*/ 0 w 1"/>
                    <a:gd name="T49" fmla="*/ 11 h 13"/>
                    <a:gd name="T50" fmla="*/ 0 w 1"/>
                    <a:gd name="T51" fmla="*/ 13 h 13"/>
                    <a:gd name="T52" fmla="*/ 0 w 1"/>
                    <a:gd name="T53" fmla="*/ 13 h 13"/>
                    <a:gd name="T54" fmla="*/ 0 w 1"/>
                    <a:gd name="T55" fmla="*/ 13 h 13"/>
                    <a:gd name="T56" fmla="*/ 0 w 1"/>
                    <a:gd name="T57" fmla="*/ 13 h 13"/>
                    <a:gd name="T58" fmla="*/ 0 w 1"/>
                    <a:gd name="T59" fmla="*/ 13 h 13"/>
                    <a:gd name="T60" fmla="*/ 0 w 1"/>
                    <a:gd name="T61" fmla="*/ 13 h 13"/>
                    <a:gd name="T62" fmla="*/ 0 w 1"/>
                    <a:gd name="T63" fmla="*/ 13 h 13"/>
                    <a:gd name="T64" fmla="*/ 0 w 1"/>
                    <a:gd name="T65" fmla="*/ 13 h 13"/>
                    <a:gd name="T66" fmla="*/ 1 w 1"/>
                    <a:gd name="T67" fmla="*/ 13 h 13"/>
                    <a:gd name="T68" fmla="*/ 1 w 1"/>
                    <a:gd name="T69" fmla="*/ 13 h 13"/>
                    <a:gd name="T70" fmla="*/ 1 w 1"/>
                    <a:gd name="T71" fmla="*/ 13 h 1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"/>
                    <a:gd name="T109" fmla="*/ 0 h 13"/>
                    <a:gd name="T110" fmla="*/ 1 w 1"/>
                    <a:gd name="T111" fmla="*/ 13 h 13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" h="13">
                      <a:moveTo>
                        <a:pt x="1" y="13"/>
                      </a:move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0"/>
                      </a:lnTo>
                      <a:lnTo>
                        <a:pt x="1" y="6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1" y="13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24" name="Freeform 2261">
                  <a:extLst>
                    <a:ext uri="{FF2B5EF4-FFF2-40B4-BE49-F238E27FC236}">
                      <a16:creationId xmlns:a16="http://schemas.microsoft.com/office/drawing/2014/main" id="{4B45445A-4BF2-44D0-B2C3-15CEE18A64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1" y="60"/>
                  <a:ext cx="2" cy="13"/>
                </a:xfrm>
                <a:custGeom>
                  <a:avLst/>
                  <a:gdLst>
                    <a:gd name="T0" fmla="*/ 1 w 2"/>
                    <a:gd name="T1" fmla="*/ 13 h 13"/>
                    <a:gd name="T2" fmla="*/ 1 w 2"/>
                    <a:gd name="T3" fmla="*/ 13 h 13"/>
                    <a:gd name="T4" fmla="*/ 1 w 2"/>
                    <a:gd name="T5" fmla="*/ 13 h 13"/>
                    <a:gd name="T6" fmla="*/ 0 w 2"/>
                    <a:gd name="T7" fmla="*/ 13 h 13"/>
                    <a:gd name="T8" fmla="*/ 0 w 2"/>
                    <a:gd name="T9" fmla="*/ 13 h 13"/>
                    <a:gd name="T10" fmla="*/ 0 w 2"/>
                    <a:gd name="T11" fmla="*/ 13 h 13"/>
                    <a:gd name="T12" fmla="*/ 0 w 2"/>
                    <a:gd name="T13" fmla="*/ 13 h 13"/>
                    <a:gd name="T14" fmla="*/ 0 w 2"/>
                    <a:gd name="T15" fmla="*/ 13 h 13"/>
                    <a:gd name="T16" fmla="*/ 0 w 2"/>
                    <a:gd name="T17" fmla="*/ 13 h 13"/>
                    <a:gd name="T18" fmla="*/ 1 w 2"/>
                    <a:gd name="T19" fmla="*/ 13 h 13"/>
                    <a:gd name="T20" fmla="*/ 1 w 2"/>
                    <a:gd name="T21" fmla="*/ 13 h 13"/>
                    <a:gd name="T22" fmla="*/ 1 w 2"/>
                    <a:gd name="T23" fmla="*/ 13 h 13"/>
                    <a:gd name="T24" fmla="*/ 1 w 2"/>
                    <a:gd name="T25" fmla="*/ 13 h 13"/>
                    <a:gd name="T26" fmla="*/ 1 w 2"/>
                    <a:gd name="T27" fmla="*/ 13 h 13"/>
                    <a:gd name="T28" fmla="*/ 1 w 2"/>
                    <a:gd name="T29" fmla="*/ 13 h 13"/>
                    <a:gd name="T30" fmla="*/ 1 w 2"/>
                    <a:gd name="T31" fmla="*/ 13 h 13"/>
                    <a:gd name="T32" fmla="*/ 1 w 2"/>
                    <a:gd name="T33" fmla="*/ 12 h 13"/>
                    <a:gd name="T34" fmla="*/ 1 w 2"/>
                    <a:gd name="T35" fmla="*/ 10 h 13"/>
                    <a:gd name="T36" fmla="*/ 1 w 2"/>
                    <a:gd name="T37" fmla="*/ 6 h 13"/>
                    <a:gd name="T38" fmla="*/ 2 w 2"/>
                    <a:gd name="T39" fmla="*/ 3 h 13"/>
                    <a:gd name="T40" fmla="*/ 2 w 2"/>
                    <a:gd name="T41" fmla="*/ 1 h 13"/>
                    <a:gd name="T42" fmla="*/ 2 w 2"/>
                    <a:gd name="T43" fmla="*/ 1 h 13"/>
                    <a:gd name="T44" fmla="*/ 2 w 2"/>
                    <a:gd name="T45" fmla="*/ 1 h 13"/>
                    <a:gd name="T46" fmla="*/ 1 w 2"/>
                    <a:gd name="T47" fmla="*/ 0 h 13"/>
                    <a:gd name="T48" fmla="*/ 1 w 2"/>
                    <a:gd name="T49" fmla="*/ 0 h 13"/>
                    <a:gd name="T50" fmla="*/ 1 w 2"/>
                    <a:gd name="T51" fmla="*/ 3 h 13"/>
                    <a:gd name="T52" fmla="*/ 1 w 2"/>
                    <a:gd name="T53" fmla="*/ 6 h 13"/>
                    <a:gd name="T54" fmla="*/ 1 w 2"/>
                    <a:gd name="T55" fmla="*/ 10 h 13"/>
                    <a:gd name="T56" fmla="*/ 1 w 2"/>
                    <a:gd name="T57" fmla="*/ 12 h 13"/>
                    <a:gd name="T58" fmla="*/ 1 w 2"/>
                    <a:gd name="T59" fmla="*/ 12 h 13"/>
                    <a:gd name="T60" fmla="*/ 1 w 2"/>
                    <a:gd name="T61" fmla="*/ 13 h 13"/>
                    <a:gd name="T62" fmla="*/ 1 w 2"/>
                    <a:gd name="T63" fmla="*/ 13 h 13"/>
                    <a:gd name="T64" fmla="*/ 1 w 2"/>
                    <a:gd name="T65" fmla="*/ 13 h 1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"/>
                    <a:gd name="T100" fmla="*/ 0 h 13"/>
                    <a:gd name="T101" fmla="*/ 2 w 2"/>
                    <a:gd name="T102" fmla="*/ 13 h 1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" h="13">
                      <a:moveTo>
                        <a:pt x="1" y="13"/>
                      </a:moveTo>
                      <a:lnTo>
                        <a:pt x="1" y="13"/>
                      </a:lnTo>
                      <a:lnTo>
                        <a:pt x="0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0"/>
                      </a:ln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1" y="6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25" name="Freeform 2262">
                  <a:extLst>
                    <a:ext uri="{FF2B5EF4-FFF2-40B4-BE49-F238E27FC236}">
                      <a16:creationId xmlns:a16="http://schemas.microsoft.com/office/drawing/2014/main" id="{911D183C-E03D-4F64-9424-10D47F6905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" y="60"/>
                  <a:ext cx="2" cy="13"/>
                </a:xfrm>
                <a:custGeom>
                  <a:avLst/>
                  <a:gdLst>
                    <a:gd name="T0" fmla="*/ 1 w 2"/>
                    <a:gd name="T1" fmla="*/ 13 h 13"/>
                    <a:gd name="T2" fmla="*/ 1 w 2"/>
                    <a:gd name="T3" fmla="*/ 13 h 13"/>
                    <a:gd name="T4" fmla="*/ 1 w 2"/>
                    <a:gd name="T5" fmla="*/ 13 h 13"/>
                    <a:gd name="T6" fmla="*/ 1 w 2"/>
                    <a:gd name="T7" fmla="*/ 13 h 13"/>
                    <a:gd name="T8" fmla="*/ 0 w 2"/>
                    <a:gd name="T9" fmla="*/ 13 h 13"/>
                    <a:gd name="T10" fmla="*/ 0 w 2"/>
                    <a:gd name="T11" fmla="*/ 13 h 13"/>
                    <a:gd name="T12" fmla="*/ 0 w 2"/>
                    <a:gd name="T13" fmla="*/ 13 h 13"/>
                    <a:gd name="T14" fmla="*/ 0 w 2"/>
                    <a:gd name="T15" fmla="*/ 13 h 13"/>
                    <a:gd name="T16" fmla="*/ 0 w 2"/>
                    <a:gd name="T17" fmla="*/ 13 h 13"/>
                    <a:gd name="T18" fmla="*/ 0 w 2"/>
                    <a:gd name="T19" fmla="*/ 13 h 13"/>
                    <a:gd name="T20" fmla="*/ 0 w 2"/>
                    <a:gd name="T21" fmla="*/ 13 h 13"/>
                    <a:gd name="T22" fmla="*/ 0 w 2"/>
                    <a:gd name="T23" fmla="*/ 13 h 13"/>
                    <a:gd name="T24" fmla="*/ 1 w 2"/>
                    <a:gd name="T25" fmla="*/ 13 h 13"/>
                    <a:gd name="T26" fmla="*/ 1 w 2"/>
                    <a:gd name="T27" fmla="*/ 13 h 13"/>
                    <a:gd name="T28" fmla="*/ 1 w 2"/>
                    <a:gd name="T29" fmla="*/ 13 h 13"/>
                    <a:gd name="T30" fmla="*/ 1 w 2"/>
                    <a:gd name="T31" fmla="*/ 13 h 13"/>
                    <a:gd name="T32" fmla="*/ 1 w 2"/>
                    <a:gd name="T33" fmla="*/ 13 h 13"/>
                    <a:gd name="T34" fmla="*/ 1 w 2"/>
                    <a:gd name="T35" fmla="*/ 13 h 13"/>
                    <a:gd name="T36" fmla="*/ 1 w 2"/>
                    <a:gd name="T37" fmla="*/ 13 h 13"/>
                    <a:gd name="T38" fmla="*/ 1 w 2"/>
                    <a:gd name="T39" fmla="*/ 13 h 13"/>
                    <a:gd name="T40" fmla="*/ 1 w 2"/>
                    <a:gd name="T41" fmla="*/ 12 h 13"/>
                    <a:gd name="T42" fmla="*/ 1 w 2"/>
                    <a:gd name="T43" fmla="*/ 12 h 13"/>
                    <a:gd name="T44" fmla="*/ 1 w 2"/>
                    <a:gd name="T45" fmla="*/ 10 h 13"/>
                    <a:gd name="T46" fmla="*/ 1 w 2"/>
                    <a:gd name="T47" fmla="*/ 6 h 13"/>
                    <a:gd name="T48" fmla="*/ 2 w 2"/>
                    <a:gd name="T49" fmla="*/ 3 h 13"/>
                    <a:gd name="T50" fmla="*/ 2 w 2"/>
                    <a:gd name="T51" fmla="*/ 1 h 13"/>
                    <a:gd name="T52" fmla="*/ 2 w 2"/>
                    <a:gd name="T53" fmla="*/ 1 h 13"/>
                    <a:gd name="T54" fmla="*/ 2 w 2"/>
                    <a:gd name="T55" fmla="*/ 1 h 13"/>
                    <a:gd name="T56" fmla="*/ 2 w 2"/>
                    <a:gd name="T57" fmla="*/ 1 h 13"/>
                    <a:gd name="T58" fmla="*/ 1 w 2"/>
                    <a:gd name="T59" fmla="*/ 0 h 13"/>
                    <a:gd name="T60" fmla="*/ 1 w 2"/>
                    <a:gd name="T61" fmla="*/ 0 h 13"/>
                    <a:gd name="T62" fmla="*/ 1 w 2"/>
                    <a:gd name="T63" fmla="*/ 0 h 13"/>
                    <a:gd name="T64" fmla="*/ 1 w 2"/>
                    <a:gd name="T65" fmla="*/ 3 h 13"/>
                    <a:gd name="T66" fmla="*/ 1 w 2"/>
                    <a:gd name="T67" fmla="*/ 6 h 13"/>
                    <a:gd name="T68" fmla="*/ 1 w 2"/>
                    <a:gd name="T69" fmla="*/ 10 h 13"/>
                    <a:gd name="T70" fmla="*/ 1 w 2"/>
                    <a:gd name="T71" fmla="*/ 12 h 13"/>
                    <a:gd name="T72" fmla="*/ 1 w 2"/>
                    <a:gd name="T73" fmla="*/ 12 h 13"/>
                    <a:gd name="T74" fmla="*/ 1 w 2"/>
                    <a:gd name="T75" fmla="*/ 12 h 13"/>
                    <a:gd name="T76" fmla="*/ 1 w 2"/>
                    <a:gd name="T77" fmla="*/ 13 h 13"/>
                    <a:gd name="T78" fmla="*/ 1 w 2"/>
                    <a:gd name="T79" fmla="*/ 13 h 13"/>
                    <a:gd name="T80" fmla="*/ 1 w 2"/>
                    <a:gd name="T81" fmla="*/ 13 h 1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"/>
                    <a:gd name="T124" fmla="*/ 0 h 13"/>
                    <a:gd name="T125" fmla="*/ 2 w 2"/>
                    <a:gd name="T126" fmla="*/ 13 h 1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" h="13">
                      <a:moveTo>
                        <a:pt x="1" y="13"/>
                      </a:moveTo>
                      <a:lnTo>
                        <a:pt x="1" y="13"/>
                      </a:lnTo>
                      <a:lnTo>
                        <a:pt x="0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0"/>
                      </a:ln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1" y="6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1" y="13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26" name="Freeform 2263">
                  <a:extLst>
                    <a:ext uri="{FF2B5EF4-FFF2-40B4-BE49-F238E27FC236}">
                      <a16:creationId xmlns:a16="http://schemas.microsoft.com/office/drawing/2014/main" id="{E9168E7A-3B07-45C0-818C-439365DF6C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1" y="57"/>
                  <a:ext cx="4" cy="32"/>
                </a:xfrm>
                <a:custGeom>
                  <a:avLst/>
                  <a:gdLst>
                    <a:gd name="T0" fmla="*/ 1 w 4"/>
                    <a:gd name="T1" fmla="*/ 0 h 32"/>
                    <a:gd name="T2" fmla="*/ 1 w 4"/>
                    <a:gd name="T3" fmla="*/ 0 h 32"/>
                    <a:gd name="T4" fmla="*/ 1 w 4"/>
                    <a:gd name="T5" fmla="*/ 0 h 32"/>
                    <a:gd name="T6" fmla="*/ 1 w 4"/>
                    <a:gd name="T7" fmla="*/ 0 h 32"/>
                    <a:gd name="T8" fmla="*/ 1 w 4"/>
                    <a:gd name="T9" fmla="*/ 0 h 32"/>
                    <a:gd name="T10" fmla="*/ 1 w 4"/>
                    <a:gd name="T11" fmla="*/ 6 h 32"/>
                    <a:gd name="T12" fmla="*/ 0 w 4"/>
                    <a:gd name="T13" fmla="*/ 16 h 32"/>
                    <a:gd name="T14" fmla="*/ 0 w 4"/>
                    <a:gd name="T15" fmla="*/ 27 h 32"/>
                    <a:gd name="T16" fmla="*/ 0 w 4"/>
                    <a:gd name="T17" fmla="*/ 31 h 32"/>
                    <a:gd name="T18" fmla="*/ 0 w 4"/>
                    <a:gd name="T19" fmla="*/ 31 h 32"/>
                    <a:gd name="T20" fmla="*/ 0 w 4"/>
                    <a:gd name="T21" fmla="*/ 32 h 32"/>
                    <a:gd name="T22" fmla="*/ 0 w 4"/>
                    <a:gd name="T23" fmla="*/ 32 h 32"/>
                    <a:gd name="T24" fmla="*/ 0 w 4"/>
                    <a:gd name="T25" fmla="*/ 32 h 32"/>
                    <a:gd name="T26" fmla="*/ 1 w 4"/>
                    <a:gd name="T27" fmla="*/ 31 h 32"/>
                    <a:gd name="T28" fmla="*/ 2 w 4"/>
                    <a:gd name="T29" fmla="*/ 31 h 32"/>
                    <a:gd name="T30" fmla="*/ 3 w 4"/>
                    <a:gd name="T31" fmla="*/ 30 h 32"/>
                    <a:gd name="T32" fmla="*/ 3 w 4"/>
                    <a:gd name="T33" fmla="*/ 30 h 32"/>
                    <a:gd name="T34" fmla="*/ 3 w 4"/>
                    <a:gd name="T35" fmla="*/ 26 h 32"/>
                    <a:gd name="T36" fmla="*/ 3 w 4"/>
                    <a:gd name="T37" fmla="*/ 16 h 32"/>
                    <a:gd name="T38" fmla="*/ 3 w 4"/>
                    <a:gd name="T39" fmla="*/ 6 h 32"/>
                    <a:gd name="T40" fmla="*/ 4 w 4"/>
                    <a:gd name="T41" fmla="*/ 1 h 32"/>
                    <a:gd name="T42" fmla="*/ 4 w 4"/>
                    <a:gd name="T43" fmla="*/ 0 h 32"/>
                    <a:gd name="T44" fmla="*/ 3 w 4"/>
                    <a:gd name="T45" fmla="*/ 0 h 32"/>
                    <a:gd name="T46" fmla="*/ 3 w 4"/>
                    <a:gd name="T47" fmla="*/ 0 h 32"/>
                    <a:gd name="T48" fmla="*/ 3 w 4"/>
                    <a:gd name="T49" fmla="*/ 0 h 32"/>
                    <a:gd name="T50" fmla="*/ 3 w 4"/>
                    <a:gd name="T51" fmla="*/ 0 h 32"/>
                    <a:gd name="T52" fmla="*/ 2 w 4"/>
                    <a:gd name="T53" fmla="*/ 0 h 32"/>
                    <a:gd name="T54" fmla="*/ 1 w 4"/>
                    <a:gd name="T55" fmla="*/ 0 h 32"/>
                    <a:gd name="T56" fmla="*/ 1 w 4"/>
                    <a:gd name="T57" fmla="*/ 0 h 3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4"/>
                    <a:gd name="T88" fmla="*/ 0 h 32"/>
                    <a:gd name="T89" fmla="*/ 4 w 4"/>
                    <a:gd name="T90" fmla="*/ 32 h 3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4" h="32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6"/>
                      </a:lnTo>
                      <a:lnTo>
                        <a:pt x="0" y="16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0" y="32"/>
                      </a:lnTo>
                      <a:lnTo>
                        <a:pt x="1" y="31"/>
                      </a:lnTo>
                      <a:lnTo>
                        <a:pt x="2" y="31"/>
                      </a:lnTo>
                      <a:lnTo>
                        <a:pt x="3" y="30"/>
                      </a:lnTo>
                      <a:lnTo>
                        <a:pt x="3" y="26"/>
                      </a:lnTo>
                      <a:lnTo>
                        <a:pt x="3" y="16"/>
                      </a:lnTo>
                      <a:lnTo>
                        <a:pt x="3" y="6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27" name="Freeform 2264">
                  <a:extLst>
                    <a:ext uri="{FF2B5EF4-FFF2-40B4-BE49-F238E27FC236}">
                      <a16:creationId xmlns:a16="http://schemas.microsoft.com/office/drawing/2014/main" id="{B95BF99B-6D63-4D6E-A087-9F7D2964D7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" y="57"/>
                  <a:ext cx="4" cy="32"/>
                </a:xfrm>
                <a:custGeom>
                  <a:avLst/>
                  <a:gdLst>
                    <a:gd name="T0" fmla="*/ 1 w 4"/>
                    <a:gd name="T1" fmla="*/ 0 h 32"/>
                    <a:gd name="T2" fmla="*/ 1 w 4"/>
                    <a:gd name="T3" fmla="*/ 0 h 32"/>
                    <a:gd name="T4" fmla="*/ 1 w 4"/>
                    <a:gd name="T5" fmla="*/ 0 h 32"/>
                    <a:gd name="T6" fmla="*/ 1 w 4"/>
                    <a:gd name="T7" fmla="*/ 0 h 32"/>
                    <a:gd name="T8" fmla="*/ 1 w 4"/>
                    <a:gd name="T9" fmla="*/ 0 h 32"/>
                    <a:gd name="T10" fmla="*/ 1 w 4"/>
                    <a:gd name="T11" fmla="*/ 0 h 32"/>
                    <a:gd name="T12" fmla="*/ 1 w 4"/>
                    <a:gd name="T13" fmla="*/ 0 h 32"/>
                    <a:gd name="T14" fmla="*/ 1 w 4"/>
                    <a:gd name="T15" fmla="*/ 6 h 32"/>
                    <a:gd name="T16" fmla="*/ 0 w 4"/>
                    <a:gd name="T17" fmla="*/ 16 h 32"/>
                    <a:gd name="T18" fmla="*/ 0 w 4"/>
                    <a:gd name="T19" fmla="*/ 27 h 32"/>
                    <a:gd name="T20" fmla="*/ 0 w 4"/>
                    <a:gd name="T21" fmla="*/ 31 h 32"/>
                    <a:gd name="T22" fmla="*/ 0 w 4"/>
                    <a:gd name="T23" fmla="*/ 31 h 32"/>
                    <a:gd name="T24" fmla="*/ 0 w 4"/>
                    <a:gd name="T25" fmla="*/ 31 h 32"/>
                    <a:gd name="T26" fmla="*/ 0 w 4"/>
                    <a:gd name="T27" fmla="*/ 32 h 32"/>
                    <a:gd name="T28" fmla="*/ 0 w 4"/>
                    <a:gd name="T29" fmla="*/ 32 h 32"/>
                    <a:gd name="T30" fmla="*/ 0 w 4"/>
                    <a:gd name="T31" fmla="*/ 32 h 32"/>
                    <a:gd name="T32" fmla="*/ 0 w 4"/>
                    <a:gd name="T33" fmla="*/ 32 h 32"/>
                    <a:gd name="T34" fmla="*/ 1 w 4"/>
                    <a:gd name="T35" fmla="*/ 31 h 32"/>
                    <a:gd name="T36" fmla="*/ 2 w 4"/>
                    <a:gd name="T37" fmla="*/ 31 h 32"/>
                    <a:gd name="T38" fmla="*/ 3 w 4"/>
                    <a:gd name="T39" fmla="*/ 30 h 32"/>
                    <a:gd name="T40" fmla="*/ 3 w 4"/>
                    <a:gd name="T41" fmla="*/ 30 h 32"/>
                    <a:gd name="T42" fmla="*/ 3 w 4"/>
                    <a:gd name="T43" fmla="*/ 30 h 32"/>
                    <a:gd name="T44" fmla="*/ 3 w 4"/>
                    <a:gd name="T45" fmla="*/ 26 h 32"/>
                    <a:gd name="T46" fmla="*/ 3 w 4"/>
                    <a:gd name="T47" fmla="*/ 16 h 32"/>
                    <a:gd name="T48" fmla="*/ 3 w 4"/>
                    <a:gd name="T49" fmla="*/ 6 h 32"/>
                    <a:gd name="T50" fmla="*/ 4 w 4"/>
                    <a:gd name="T51" fmla="*/ 1 h 32"/>
                    <a:gd name="T52" fmla="*/ 4 w 4"/>
                    <a:gd name="T53" fmla="*/ 1 h 32"/>
                    <a:gd name="T54" fmla="*/ 4 w 4"/>
                    <a:gd name="T55" fmla="*/ 0 h 32"/>
                    <a:gd name="T56" fmla="*/ 3 w 4"/>
                    <a:gd name="T57" fmla="*/ 0 h 32"/>
                    <a:gd name="T58" fmla="*/ 3 w 4"/>
                    <a:gd name="T59" fmla="*/ 0 h 32"/>
                    <a:gd name="T60" fmla="*/ 3 w 4"/>
                    <a:gd name="T61" fmla="*/ 0 h 32"/>
                    <a:gd name="T62" fmla="*/ 3 w 4"/>
                    <a:gd name="T63" fmla="*/ 0 h 32"/>
                    <a:gd name="T64" fmla="*/ 3 w 4"/>
                    <a:gd name="T65" fmla="*/ 0 h 32"/>
                    <a:gd name="T66" fmla="*/ 2 w 4"/>
                    <a:gd name="T67" fmla="*/ 0 h 32"/>
                    <a:gd name="T68" fmla="*/ 1 w 4"/>
                    <a:gd name="T69" fmla="*/ 0 h 32"/>
                    <a:gd name="T70" fmla="*/ 1 w 4"/>
                    <a:gd name="T71" fmla="*/ 0 h 3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"/>
                    <a:gd name="T109" fmla="*/ 0 h 32"/>
                    <a:gd name="T110" fmla="*/ 4 w 4"/>
                    <a:gd name="T111" fmla="*/ 32 h 32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" h="32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6"/>
                      </a:lnTo>
                      <a:lnTo>
                        <a:pt x="0" y="16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0" y="32"/>
                      </a:lnTo>
                      <a:lnTo>
                        <a:pt x="1" y="31"/>
                      </a:lnTo>
                      <a:lnTo>
                        <a:pt x="2" y="31"/>
                      </a:lnTo>
                      <a:lnTo>
                        <a:pt x="3" y="30"/>
                      </a:lnTo>
                      <a:lnTo>
                        <a:pt x="3" y="26"/>
                      </a:lnTo>
                      <a:lnTo>
                        <a:pt x="3" y="16"/>
                      </a:lnTo>
                      <a:lnTo>
                        <a:pt x="3" y="6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28" name="Freeform 2265">
                  <a:extLst>
                    <a:ext uri="{FF2B5EF4-FFF2-40B4-BE49-F238E27FC236}">
                      <a16:creationId xmlns:a16="http://schemas.microsoft.com/office/drawing/2014/main" id="{9C72196C-728F-4EE6-9883-D0DED65CA2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2" y="58"/>
                  <a:ext cx="2" cy="29"/>
                </a:xfrm>
                <a:custGeom>
                  <a:avLst/>
                  <a:gdLst>
                    <a:gd name="T0" fmla="*/ 1 w 2"/>
                    <a:gd name="T1" fmla="*/ 28 h 29"/>
                    <a:gd name="T2" fmla="*/ 1 w 2"/>
                    <a:gd name="T3" fmla="*/ 28 h 29"/>
                    <a:gd name="T4" fmla="*/ 1 w 2"/>
                    <a:gd name="T5" fmla="*/ 28 h 29"/>
                    <a:gd name="T6" fmla="*/ 1 w 2"/>
                    <a:gd name="T7" fmla="*/ 28 h 29"/>
                    <a:gd name="T8" fmla="*/ 1 w 2"/>
                    <a:gd name="T9" fmla="*/ 27 h 29"/>
                    <a:gd name="T10" fmla="*/ 2 w 2"/>
                    <a:gd name="T11" fmla="*/ 23 h 29"/>
                    <a:gd name="T12" fmla="*/ 2 w 2"/>
                    <a:gd name="T13" fmla="*/ 14 h 29"/>
                    <a:gd name="T14" fmla="*/ 2 w 2"/>
                    <a:gd name="T15" fmla="*/ 5 h 29"/>
                    <a:gd name="T16" fmla="*/ 2 w 2"/>
                    <a:gd name="T17" fmla="*/ 1 h 29"/>
                    <a:gd name="T18" fmla="*/ 2 w 2"/>
                    <a:gd name="T19" fmla="*/ 1 h 29"/>
                    <a:gd name="T20" fmla="*/ 2 w 2"/>
                    <a:gd name="T21" fmla="*/ 0 h 29"/>
                    <a:gd name="T22" fmla="*/ 2 w 2"/>
                    <a:gd name="T23" fmla="*/ 0 h 29"/>
                    <a:gd name="T24" fmla="*/ 2 w 2"/>
                    <a:gd name="T25" fmla="*/ 0 h 29"/>
                    <a:gd name="T26" fmla="*/ 2 w 2"/>
                    <a:gd name="T27" fmla="*/ 0 h 29"/>
                    <a:gd name="T28" fmla="*/ 2 w 2"/>
                    <a:gd name="T29" fmla="*/ 0 h 29"/>
                    <a:gd name="T30" fmla="*/ 1 w 2"/>
                    <a:gd name="T31" fmla="*/ 0 h 29"/>
                    <a:gd name="T32" fmla="*/ 1 w 2"/>
                    <a:gd name="T33" fmla="*/ 0 h 29"/>
                    <a:gd name="T34" fmla="*/ 0 w 2"/>
                    <a:gd name="T35" fmla="*/ 29 h 29"/>
                    <a:gd name="T36" fmla="*/ 1 w 2"/>
                    <a:gd name="T37" fmla="*/ 29 h 29"/>
                    <a:gd name="T38" fmla="*/ 1 w 2"/>
                    <a:gd name="T39" fmla="*/ 28 h 29"/>
                    <a:gd name="T40" fmla="*/ 1 w 2"/>
                    <a:gd name="T41" fmla="*/ 28 h 29"/>
                    <a:gd name="T42" fmla="*/ 1 w 2"/>
                    <a:gd name="T43" fmla="*/ 28 h 2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"/>
                    <a:gd name="T67" fmla="*/ 0 h 29"/>
                    <a:gd name="T68" fmla="*/ 2 w 2"/>
                    <a:gd name="T69" fmla="*/ 29 h 29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" h="29">
                      <a:moveTo>
                        <a:pt x="1" y="28"/>
                      </a:moveTo>
                      <a:lnTo>
                        <a:pt x="1" y="28"/>
                      </a:lnTo>
                      <a:lnTo>
                        <a:pt x="1" y="27"/>
                      </a:lnTo>
                      <a:lnTo>
                        <a:pt x="2" y="23"/>
                      </a:lnTo>
                      <a:lnTo>
                        <a:pt x="2" y="14"/>
                      </a:lnTo>
                      <a:lnTo>
                        <a:pt x="2" y="5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9"/>
                      </a:lnTo>
                      <a:lnTo>
                        <a:pt x="1" y="29"/>
                      </a:lnTo>
                      <a:lnTo>
                        <a:pt x="1" y="28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29" name="Freeform 2266">
                  <a:extLst>
                    <a:ext uri="{FF2B5EF4-FFF2-40B4-BE49-F238E27FC236}">
                      <a16:creationId xmlns:a16="http://schemas.microsoft.com/office/drawing/2014/main" id="{7A1AEA3D-D8DD-4058-B5BE-2385CDF62B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" y="58"/>
                  <a:ext cx="2" cy="29"/>
                </a:xfrm>
                <a:custGeom>
                  <a:avLst/>
                  <a:gdLst>
                    <a:gd name="T0" fmla="*/ 1 w 2"/>
                    <a:gd name="T1" fmla="*/ 28 h 29"/>
                    <a:gd name="T2" fmla="*/ 1 w 2"/>
                    <a:gd name="T3" fmla="*/ 28 h 29"/>
                    <a:gd name="T4" fmla="*/ 1 w 2"/>
                    <a:gd name="T5" fmla="*/ 28 h 29"/>
                    <a:gd name="T6" fmla="*/ 1 w 2"/>
                    <a:gd name="T7" fmla="*/ 28 h 29"/>
                    <a:gd name="T8" fmla="*/ 1 w 2"/>
                    <a:gd name="T9" fmla="*/ 28 h 29"/>
                    <a:gd name="T10" fmla="*/ 1 w 2"/>
                    <a:gd name="T11" fmla="*/ 27 h 29"/>
                    <a:gd name="T12" fmla="*/ 1 w 2"/>
                    <a:gd name="T13" fmla="*/ 27 h 29"/>
                    <a:gd name="T14" fmla="*/ 2 w 2"/>
                    <a:gd name="T15" fmla="*/ 23 h 29"/>
                    <a:gd name="T16" fmla="*/ 2 w 2"/>
                    <a:gd name="T17" fmla="*/ 14 h 29"/>
                    <a:gd name="T18" fmla="*/ 2 w 2"/>
                    <a:gd name="T19" fmla="*/ 5 h 29"/>
                    <a:gd name="T20" fmla="*/ 2 w 2"/>
                    <a:gd name="T21" fmla="*/ 1 h 29"/>
                    <a:gd name="T22" fmla="*/ 2 w 2"/>
                    <a:gd name="T23" fmla="*/ 1 h 29"/>
                    <a:gd name="T24" fmla="*/ 2 w 2"/>
                    <a:gd name="T25" fmla="*/ 1 h 29"/>
                    <a:gd name="T26" fmla="*/ 2 w 2"/>
                    <a:gd name="T27" fmla="*/ 0 h 29"/>
                    <a:gd name="T28" fmla="*/ 2 w 2"/>
                    <a:gd name="T29" fmla="*/ 0 h 29"/>
                    <a:gd name="T30" fmla="*/ 2 w 2"/>
                    <a:gd name="T31" fmla="*/ 0 h 29"/>
                    <a:gd name="T32" fmla="*/ 2 w 2"/>
                    <a:gd name="T33" fmla="*/ 0 h 29"/>
                    <a:gd name="T34" fmla="*/ 2 w 2"/>
                    <a:gd name="T35" fmla="*/ 0 h 29"/>
                    <a:gd name="T36" fmla="*/ 2 w 2"/>
                    <a:gd name="T37" fmla="*/ 0 h 29"/>
                    <a:gd name="T38" fmla="*/ 1 w 2"/>
                    <a:gd name="T39" fmla="*/ 0 h 29"/>
                    <a:gd name="T40" fmla="*/ 1 w 2"/>
                    <a:gd name="T41" fmla="*/ 0 h 29"/>
                    <a:gd name="T42" fmla="*/ 0 w 2"/>
                    <a:gd name="T43" fmla="*/ 29 h 29"/>
                    <a:gd name="T44" fmla="*/ 0 w 2"/>
                    <a:gd name="T45" fmla="*/ 29 h 29"/>
                    <a:gd name="T46" fmla="*/ 1 w 2"/>
                    <a:gd name="T47" fmla="*/ 29 h 29"/>
                    <a:gd name="T48" fmla="*/ 1 w 2"/>
                    <a:gd name="T49" fmla="*/ 28 h 29"/>
                    <a:gd name="T50" fmla="*/ 1 w 2"/>
                    <a:gd name="T51" fmla="*/ 28 h 29"/>
                    <a:gd name="T52" fmla="*/ 1 w 2"/>
                    <a:gd name="T53" fmla="*/ 28 h 29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2"/>
                    <a:gd name="T82" fmla="*/ 0 h 29"/>
                    <a:gd name="T83" fmla="*/ 2 w 2"/>
                    <a:gd name="T84" fmla="*/ 29 h 29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2" h="29">
                      <a:moveTo>
                        <a:pt x="1" y="28"/>
                      </a:moveTo>
                      <a:lnTo>
                        <a:pt x="1" y="28"/>
                      </a:lnTo>
                      <a:lnTo>
                        <a:pt x="1" y="27"/>
                      </a:lnTo>
                      <a:lnTo>
                        <a:pt x="2" y="23"/>
                      </a:lnTo>
                      <a:lnTo>
                        <a:pt x="2" y="14"/>
                      </a:lnTo>
                      <a:lnTo>
                        <a:pt x="2" y="5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9"/>
                      </a:lnTo>
                      <a:lnTo>
                        <a:pt x="1" y="29"/>
                      </a:lnTo>
                      <a:lnTo>
                        <a:pt x="1" y="28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30" name="Freeform 2267">
                  <a:extLst>
                    <a:ext uri="{FF2B5EF4-FFF2-40B4-BE49-F238E27FC236}">
                      <a16:creationId xmlns:a16="http://schemas.microsoft.com/office/drawing/2014/main" id="{2914665F-CEA8-4C31-BCBE-6E2BF49E93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2" y="61"/>
                  <a:ext cx="1" cy="10"/>
                </a:xfrm>
                <a:custGeom>
                  <a:avLst/>
                  <a:gdLst>
                    <a:gd name="T0" fmla="*/ 0 w 1"/>
                    <a:gd name="T1" fmla="*/ 9 h 10"/>
                    <a:gd name="T2" fmla="*/ 0 w 1"/>
                    <a:gd name="T3" fmla="*/ 8 h 10"/>
                    <a:gd name="T4" fmla="*/ 0 w 1"/>
                    <a:gd name="T5" fmla="*/ 5 h 10"/>
                    <a:gd name="T6" fmla="*/ 0 w 1"/>
                    <a:gd name="T7" fmla="*/ 2 h 10"/>
                    <a:gd name="T8" fmla="*/ 0 w 1"/>
                    <a:gd name="T9" fmla="*/ 0 h 10"/>
                    <a:gd name="T10" fmla="*/ 0 w 1"/>
                    <a:gd name="T11" fmla="*/ 0 h 10"/>
                    <a:gd name="T12" fmla="*/ 0 w 1"/>
                    <a:gd name="T13" fmla="*/ 0 h 10"/>
                    <a:gd name="T14" fmla="*/ 0 w 1"/>
                    <a:gd name="T15" fmla="*/ 0 h 10"/>
                    <a:gd name="T16" fmla="*/ 0 w 1"/>
                    <a:gd name="T17" fmla="*/ 0 h 10"/>
                    <a:gd name="T18" fmla="*/ 0 w 1"/>
                    <a:gd name="T19" fmla="*/ 0 h 10"/>
                    <a:gd name="T20" fmla="*/ 0 w 1"/>
                    <a:gd name="T21" fmla="*/ 0 h 10"/>
                    <a:gd name="T22" fmla="*/ 0 w 1"/>
                    <a:gd name="T23" fmla="*/ 0 h 10"/>
                    <a:gd name="T24" fmla="*/ 0 w 1"/>
                    <a:gd name="T25" fmla="*/ 0 h 10"/>
                    <a:gd name="T26" fmla="*/ 0 w 1"/>
                    <a:gd name="T27" fmla="*/ 2 h 10"/>
                    <a:gd name="T28" fmla="*/ 0 w 1"/>
                    <a:gd name="T29" fmla="*/ 4 h 10"/>
                    <a:gd name="T30" fmla="*/ 0 w 1"/>
                    <a:gd name="T31" fmla="*/ 7 h 10"/>
                    <a:gd name="T32" fmla="*/ 0 w 1"/>
                    <a:gd name="T33" fmla="*/ 10 h 10"/>
                    <a:gd name="T34" fmla="*/ 0 w 1"/>
                    <a:gd name="T35" fmla="*/ 10 h 10"/>
                    <a:gd name="T36" fmla="*/ 0 w 1"/>
                    <a:gd name="T37" fmla="*/ 10 h 10"/>
                    <a:gd name="T38" fmla="*/ 0 w 1"/>
                    <a:gd name="T39" fmla="*/ 10 h 10"/>
                    <a:gd name="T40" fmla="*/ 0 w 1"/>
                    <a:gd name="T41" fmla="*/ 10 h 10"/>
                    <a:gd name="T42" fmla="*/ 0 w 1"/>
                    <a:gd name="T43" fmla="*/ 10 h 10"/>
                    <a:gd name="T44" fmla="*/ 0 w 1"/>
                    <a:gd name="T45" fmla="*/ 10 h 10"/>
                    <a:gd name="T46" fmla="*/ 0 w 1"/>
                    <a:gd name="T47" fmla="*/ 10 h 10"/>
                    <a:gd name="T48" fmla="*/ 0 w 1"/>
                    <a:gd name="T49" fmla="*/ 9 h 1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"/>
                    <a:gd name="T76" fmla="*/ 0 h 10"/>
                    <a:gd name="T77" fmla="*/ 1 w 1"/>
                    <a:gd name="T78" fmla="*/ 10 h 1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" h="10">
                      <a:moveTo>
                        <a:pt x="0" y="9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31" name="Freeform 2268">
                  <a:extLst>
                    <a:ext uri="{FF2B5EF4-FFF2-40B4-BE49-F238E27FC236}">
                      <a16:creationId xmlns:a16="http://schemas.microsoft.com/office/drawing/2014/main" id="{0D4D4836-97DC-4AE9-B0A4-780BE45E4E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" y="61"/>
                  <a:ext cx="1" cy="10"/>
                </a:xfrm>
                <a:custGeom>
                  <a:avLst/>
                  <a:gdLst>
                    <a:gd name="T0" fmla="*/ 0 w 1"/>
                    <a:gd name="T1" fmla="*/ 9 h 10"/>
                    <a:gd name="T2" fmla="*/ 0 w 1"/>
                    <a:gd name="T3" fmla="*/ 9 h 10"/>
                    <a:gd name="T4" fmla="*/ 0 w 1"/>
                    <a:gd name="T5" fmla="*/ 8 h 10"/>
                    <a:gd name="T6" fmla="*/ 0 w 1"/>
                    <a:gd name="T7" fmla="*/ 5 h 10"/>
                    <a:gd name="T8" fmla="*/ 0 w 1"/>
                    <a:gd name="T9" fmla="*/ 2 h 10"/>
                    <a:gd name="T10" fmla="*/ 0 w 1"/>
                    <a:gd name="T11" fmla="*/ 0 h 10"/>
                    <a:gd name="T12" fmla="*/ 0 w 1"/>
                    <a:gd name="T13" fmla="*/ 0 h 10"/>
                    <a:gd name="T14" fmla="*/ 0 w 1"/>
                    <a:gd name="T15" fmla="*/ 0 h 10"/>
                    <a:gd name="T16" fmla="*/ 0 w 1"/>
                    <a:gd name="T17" fmla="*/ 0 h 10"/>
                    <a:gd name="T18" fmla="*/ 0 w 1"/>
                    <a:gd name="T19" fmla="*/ 0 h 10"/>
                    <a:gd name="T20" fmla="*/ 0 w 1"/>
                    <a:gd name="T21" fmla="*/ 0 h 10"/>
                    <a:gd name="T22" fmla="*/ 0 w 1"/>
                    <a:gd name="T23" fmla="*/ 0 h 10"/>
                    <a:gd name="T24" fmla="*/ 0 w 1"/>
                    <a:gd name="T25" fmla="*/ 0 h 10"/>
                    <a:gd name="T26" fmla="*/ 0 w 1"/>
                    <a:gd name="T27" fmla="*/ 0 h 10"/>
                    <a:gd name="T28" fmla="*/ 0 w 1"/>
                    <a:gd name="T29" fmla="*/ 0 h 10"/>
                    <a:gd name="T30" fmla="*/ 0 w 1"/>
                    <a:gd name="T31" fmla="*/ 0 h 10"/>
                    <a:gd name="T32" fmla="*/ 0 w 1"/>
                    <a:gd name="T33" fmla="*/ 0 h 10"/>
                    <a:gd name="T34" fmla="*/ 0 w 1"/>
                    <a:gd name="T35" fmla="*/ 2 h 10"/>
                    <a:gd name="T36" fmla="*/ 0 w 1"/>
                    <a:gd name="T37" fmla="*/ 4 h 10"/>
                    <a:gd name="T38" fmla="*/ 0 w 1"/>
                    <a:gd name="T39" fmla="*/ 7 h 10"/>
                    <a:gd name="T40" fmla="*/ 0 w 1"/>
                    <a:gd name="T41" fmla="*/ 10 h 10"/>
                    <a:gd name="T42" fmla="*/ 0 w 1"/>
                    <a:gd name="T43" fmla="*/ 10 h 10"/>
                    <a:gd name="T44" fmla="*/ 0 w 1"/>
                    <a:gd name="T45" fmla="*/ 10 h 10"/>
                    <a:gd name="T46" fmla="*/ 0 w 1"/>
                    <a:gd name="T47" fmla="*/ 10 h 10"/>
                    <a:gd name="T48" fmla="*/ 0 w 1"/>
                    <a:gd name="T49" fmla="*/ 10 h 10"/>
                    <a:gd name="T50" fmla="*/ 0 w 1"/>
                    <a:gd name="T51" fmla="*/ 10 h 10"/>
                    <a:gd name="T52" fmla="*/ 0 w 1"/>
                    <a:gd name="T53" fmla="*/ 10 h 10"/>
                    <a:gd name="T54" fmla="*/ 0 w 1"/>
                    <a:gd name="T55" fmla="*/ 10 h 10"/>
                    <a:gd name="T56" fmla="*/ 0 w 1"/>
                    <a:gd name="T57" fmla="*/ 10 h 10"/>
                    <a:gd name="T58" fmla="*/ 0 w 1"/>
                    <a:gd name="T59" fmla="*/ 10 h 10"/>
                    <a:gd name="T60" fmla="*/ 0 w 1"/>
                    <a:gd name="T61" fmla="*/ 9 h 10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"/>
                    <a:gd name="T94" fmla="*/ 0 h 10"/>
                    <a:gd name="T95" fmla="*/ 1 w 1"/>
                    <a:gd name="T96" fmla="*/ 10 h 10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" h="10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9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32" name="Freeform 2269">
                  <a:extLst>
                    <a:ext uri="{FF2B5EF4-FFF2-40B4-BE49-F238E27FC236}">
                      <a16:creationId xmlns:a16="http://schemas.microsoft.com/office/drawing/2014/main" id="{E3B810AC-EA14-4C68-B6A8-3F93711E44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1" y="58"/>
                  <a:ext cx="2" cy="30"/>
                </a:xfrm>
                <a:custGeom>
                  <a:avLst/>
                  <a:gdLst>
                    <a:gd name="T0" fmla="*/ 1 w 2"/>
                    <a:gd name="T1" fmla="*/ 3 h 30"/>
                    <a:gd name="T2" fmla="*/ 1 w 2"/>
                    <a:gd name="T3" fmla="*/ 3 h 30"/>
                    <a:gd name="T4" fmla="*/ 1 w 2"/>
                    <a:gd name="T5" fmla="*/ 3 h 30"/>
                    <a:gd name="T6" fmla="*/ 1 w 2"/>
                    <a:gd name="T7" fmla="*/ 3 h 30"/>
                    <a:gd name="T8" fmla="*/ 1 w 2"/>
                    <a:gd name="T9" fmla="*/ 3 h 30"/>
                    <a:gd name="T10" fmla="*/ 1 w 2"/>
                    <a:gd name="T11" fmla="*/ 5 h 30"/>
                    <a:gd name="T12" fmla="*/ 1 w 2"/>
                    <a:gd name="T13" fmla="*/ 8 h 30"/>
                    <a:gd name="T14" fmla="*/ 1 w 2"/>
                    <a:gd name="T15" fmla="*/ 11 h 30"/>
                    <a:gd name="T16" fmla="*/ 1 w 2"/>
                    <a:gd name="T17" fmla="*/ 13 h 30"/>
                    <a:gd name="T18" fmla="*/ 1 w 2"/>
                    <a:gd name="T19" fmla="*/ 13 h 30"/>
                    <a:gd name="T20" fmla="*/ 1 w 2"/>
                    <a:gd name="T21" fmla="*/ 13 h 30"/>
                    <a:gd name="T22" fmla="*/ 1 w 2"/>
                    <a:gd name="T23" fmla="*/ 13 h 30"/>
                    <a:gd name="T24" fmla="*/ 1 w 2"/>
                    <a:gd name="T25" fmla="*/ 13 h 30"/>
                    <a:gd name="T26" fmla="*/ 1 w 2"/>
                    <a:gd name="T27" fmla="*/ 13 h 30"/>
                    <a:gd name="T28" fmla="*/ 1 w 2"/>
                    <a:gd name="T29" fmla="*/ 13 h 30"/>
                    <a:gd name="T30" fmla="*/ 1 w 2"/>
                    <a:gd name="T31" fmla="*/ 13 h 30"/>
                    <a:gd name="T32" fmla="*/ 1 w 2"/>
                    <a:gd name="T33" fmla="*/ 13 h 30"/>
                    <a:gd name="T34" fmla="*/ 0 w 2"/>
                    <a:gd name="T35" fmla="*/ 19 h 30"/>
                    <a:gd name="T36" fmla="*/ 0 w 2"/>
                    <a:gd name="T37" fmla="*/ 24 h 30"/>
                    <a:gd name="T38" fmla="*/ 0 w 2"/>
                    <a:gd name="T39" fmla="*/ 27 h 30"/>
                    <a:gd name="T40" fmla="*/ 0 w 2"/>
                    <a:gd name="T41" fmla="*/ 30 h 30"/>
                    <a:gd name="T42" fmla="*/ 0 w 2"/>
                    <a:gd name="T43" fmla="*/ 29 h 30"/>
                    <a:gd name="T44" fmla="*/ 1 w 2"/>
                    <a:gd name="T45" fmla="*/ 29 h 30"/>
                    <a:gd name="T46" fmla="*/ 1 w 2"/>
                    <a:gd name="T47" fmla="*/ 29 h 30"/>
                    <a:gd name="T48" fmla="*/ 1 w 2"/>
                    <a:gd name="T49" fmla="*/ 29 h 30"/>
                    <a:gd name="T50" fmla="*/ 2 w 2"/>
                    <a:gd name="T51" fmla="*/ 0 h 30"/>
                    <a:gd name="T52" fmla="*/ 2 w 2"/>
                    <a:gd name="T53" fmla="*/ 0 h 30"/>
                    <a:gd name="T54" fmla="*/ 1 w 2"/>
                    <a:gd name="T55" fmla="*/ 0 h 30"/>
                    <a:gd name="T56" fmla="*/ 1 w 2"/>
                    <a:gd name="T57" fmla="*/ 0 h 30"/>
                    <a:gd name="T58" fmla="*/ 1 w 2"/>
                    <a:gd name="T59" fmla="*/ 0 h 30"/>
                    <a:gd name="T60" fmla="*/ 1 w 2"/>
                    <a:gd name="T61" fmla="*/ 0 h 30"/>
                    <a:gd name="T62" fmla="*/ 1 w 2"/>
                    <a:gd name="T63" fmla="*/ 0 h 30"/>
                    <a:gd name="T64" fmla="*/ 1 w 2"/>
                    <a:gd name="T65" fmla="*/ 0 h 30"/>
                    <a:gd name="T66" fmla="*/ 1 w 2"/>
                    <a:gd name="T67" fmla="*/ 0 h 30"/>
                    <a:gd name="T68" fmla="*/ 1 w 2"/>
                    <a:gd name="T69" fmla="*/ 1 h 30"/>
                    <a:gd name="T70" fmla="*/ 1 w 2"/>
                    <a:gd name="T71" fmla="*/ 1 h 30"/>
                    <a:gd name="T72" fmla="*/ 1 w 2"/>
                    <a:gd name="T73" fmla="*/ 2 h 30"/>
                    <a:gd name="T74" fmla="*/ 1 w 2"/>
                    <a:gd name="T75" fmla="*/ 3 h 30"/>
                    <a:gd name="T76" fmla="*/ 1 w 2"/>
                    <a:gd name="T77" fmla="*/ 3 h 30"/>
                    <a:gd name="T78" fmla="*/ 1 w 2"/>
                    <a:gd name="T79" fmla="*/ 3 h 30"/>
                    <a:gd name="T80" fmla="*/ 1 w 2"/>
                    <a:gd name="T81" fmla="*/ 3 h 30"/>
                    <a:gd name="T82" fmla="*/ 1 w 2"/>
                    <a:gd name="T83" fmla="*/ 3 h 30"/>
                    <a:gd name="T84" fmla="*/ 1 w 2"/>
                    <a:gd name="T85" fmla="*/ 3 h 30"/>
                    <a:gd name="T86" fmla="*/ 1 w 2"/>
                    <a:gd name="T87" fmla="*/ 3 h 30"/>
                    <a:gd name="T88" fmla="*/ 1 w 2"/>
                    <a:gd name="T89" fmla="*/ 3 h 30"/>
                    <a:gd name="T90" fmla="*/ 1 w 2"/>
                    <a:gd name="T91" fmla="*/ 3 h 30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"/>
                    <a:gd name="T139" fmla="*/ 0 h 30"/>
                    <a:gd name="T140" fmla="*/ 2 w 2"/>
                    <a:gd name="T141" fmla="*/ 30 h 30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" h="30">
                      <a:moveTo>
                        <a:pt x="1" y="3"/>
                      </a:move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1" y="8"/>
                      </a:lnTo>
                      <a:lnTo>
                        <a:pt x="1" y="11"/>
                      </a:lnTo>
                      <a:lnTo>
                        <a:pt x="1" y="13"/>
                      </a:lnTo>
                      <a:lnTo>
                        <a:pt x="0" y="19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1" y="29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33" name="Freeform 2270">
                  <a:extLst>
                    <a:ext uri="{FF2B5EF4-FFF2-40B4-BE49-F238E27FC236}">
                      <a16:creationId xmlns:a16="http://schemas.microsoft.com/office/drawing/2014/main" id="{84563E02-9954-407C-B6C7-CE1E15A6BB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" y="58"/>
                  <a:ext cx="2" cy="30"/>
                </a:xfrm>
                <a:custGeom>
                  <a:avLst/>
                  <a:gdLst>
                    <a:gd name="T0" fmla="*/ 1 w 2"/>
                    <a:gd name="T1" fmla="*/ 3 h 30"/>
                    <a:gd name="T2" fmla="*/ 1 w 2"/>
                    <a:gd name="T3" fmla="*/ 3 h 30"/>
                    <a:gd name="T4" fmla="*/ 1 w 2"/>
                    <a:gd name="T5" fmla="*/ 3 h 30"/>
                    <a:gd name="T6" fmla="*/ 1 w 2"/>
                    <a:gd name="T7" fmla="*/ 3 h 30"/>
                    <a:gd name="T8" fmla="*/ 1 w 2"/>
                    <a:gd name="T9" fmla="*/ 3 h 30"/>
                    <a:gd name="T10" fmla="*/ 1 w 2"/>
                    <a:gd name="T11" fmla="*/ 3 h 30"/>
                    <a:gd name="T12" fmla="*/ 1 w 2"/>
                    <a:gd name="T13" fmla="*/ 3 h 30"/>
                    <a:gd name="T14" fmla="*/ 1 w 2"/>
                    <a:gd name="T15" fmla="*/ 5 h 30"/>
                    <a:gd name="T16" fmla="*/ 1 w 2"/>
                    <a:gd name="T17" fmla="*/ 8 h 30"/>
                    <a:gd name="T18" fmla="*/ 1 w 2"/>
                    <a:gd name="T19" fmla="*/ 11 h 30"/>
                    <a:gd name="T20" fmla="*/ 1 w 2"/>
                    <a:gd name="T21" fmla="*/ 13 h 30"/>
                    <a:gd name="T22" fmla="*/ 1 w 2"/>
                    <a:gd name="T23" fmla="*/ 13 h 30"/>
                    <a:gd name="T24" fmla="*/ 1 w 2"/>
                    <a:gd name="T25" fmla="*/ 13 h 30"/>
                    <a:gd name="T26" fmla="*/ 1 w 2"/>
                    <a:gd name="T27" fmla="*/ 13 h 30"/>
                    <a:gd name="T28" fmla="*/ 1 w 2"/>
                    <a:gd name="T29" fmla="*/ 13 h 30"/>
                    <a:gd name="T30" fmla="*/ 1 w 2"/>
                    <a:gd name="T31" fmla="*/ 13 h 30"/>
                    <a:gd name="T32" fmla="*/ 1 w 2"/>
                    <a:gd name="T33" fmla="*/ 13 h 30"/>
                    <a:gd name="T34" fmla="*/ 1 w 2"/>
                    <a:gd name="T35" fmla="*/ 13 h 30"/>
                    <a:gd name="T36" fmla="*/ 1 w 2"/>
                    <a:gd name="T37" fmla="*/ 13 h 30"/>
                    <a:gd name="T38" fmla="*/ 1 w 2"/>
                    <a:gd name="T39" fmla="*/ 13 h 30"/>
                    <a:gd name="T40" fmla="*/ 1 w 2"/>
                    <a:gd name="T41" fmla="*/ 13 h 30"/>
                    <a:gd name="T42" fmla="*/ 1 w 2"/>
                    <a:gd name="T43" fmla="*/ 13 h 30"/>
                    <a:gd name="T44" fmla="*/ 0 w 2"/>
                    <a:gd name="T45" fmla="*/ 19 h 30"/>
                    <a:gd name="T46" fmla="*/ 0 w 2"/>
                    <a:gd name="T47" fmla="*/ 24 h 30"/>
                    <a:gd name="T48" fmla="*/ 0 w 2"/>
                    <a:gd name="T49" fmla="*/ 27 h 30"/>
                    <a:gd name="T50" fmla="*/ 0 w 2"/>
                    <a:gd name="T51" fmla="*/ 30 h 30"/>
                    <a:gd name="T52" fmla="*/ 0 w 2"/>
                    <a:gd name="T53" fmla="*/ 30 h 30"/>
                    <a:gd name="T54" fmla="*/ 0 w 2"/>
                    <a:gd name="T55" fmla="*/ 29 h 30"/>
                    <a:gd name="T56" fmla="*/ 1 w 2"/>
                    <a:gd name="T57" fmla="*/ 29 h 30"/>
                    <a:gd name="T58" fmla="*/ 1 w 2"/>
                    <a:gd name="T59" fmla="*/ 29 h 30"/>
                    <a:gd name="T60" fmla="*/ 1 w 2"/>
                    <a:gd name="T61" fmla="*/ 29 h 30"/>
                    <a:gd name="T62" fmla="*/ 2 w 2"/>
                    <a:gd name="T63" fmla="*/ 0 h 30"/>
                    <a:gd name="T64" fmla="*/ 2 w 2"/>
                    <a:gd name="T65" fmla="*/ 0 h 30"/>
                    <a:gd name="T66" fmla="*/ 2 w 2"/>
                    <a:gd name="T67" fmla="*/ 0 h 30"/>
                    <a:gd name="T68" fmla="*/ 1 w 2"/>
                    <a:gd name="T69" fmla="*/ 0 h 30"/>
                    <a:gd name="T70" fmla="*/ 1 w 2"/>
                    <a:gd name="T71" fmla="*/ 0 h 30"/>
                    <a:gd name="T72" fmla="*/ 1 w 2"/>
                    <a:gd name="T73" fmla="*/ 0 h 30"/>
                    <a:gd name="T74" fmla="*/ 1 w 2"/>
                    <a:gd name="T75" fmla="*/ 0 h 30"/>
                    <a:gd name="T76" fmla="*/ 1 w 2"/>
                    <a:gd name="T77" fmla="*/ 0 h 30"/>
                    <a:gd name="T78" fmla="*/ 1 w 2"/>
                    <a:gd name="T79" fmla="*/ 0 h 30"/>
                    <a:gd name="T80" fmla="*/ 1 w 2"/>
                    <a:gd name="T81" fmla="*/ 0 h 30"/>
                    <a:gd name="T82" fmla="*/ 1 w 2"/>
                    <a:gd name="T83" fmla="*/ 0 h 30"/>
                    <a:gd name="T84" fmla="*/ 1 w 2"/>
                    <a:gd name="T85" fmla="*/ 0 h 30"/>
                    <a:gd name="T86" fmla="*/ 1 w 2"/>
                    <a:gd name="T87" fmla="*/ 1 h 30"/>
                    <a:gd name="T88" fmla="*/ 1 w 2"/>
                    <a:gd name="T89" fmla="*/ 1 h 30"/>
                    <a:gd name="T90" fmla="*/ 1 w 2"/>
                    <a:gd name="T91" fmla="*/ 2 h 30"/>
                    <a:gd name="T92" fmla="*/ 1 w 2"/>
                    <a:gd name="T93" fmla="*/ 3 h 30"/>
                    <a:gd name="T94" fmla="*/ 1 w 2"/>
                    <a:gd name="T95" fmla="*/ 3 h 30"/>
                    <a:gd name="T96" fmla="*/ 1 w 2"/>
                    <a:gd name="T97" fmla="*/ 3 h 30"/>
                    <a:gd name="T98" fmla="*/ 1 w 2"/>
                    <a:gd name="T99" fmla="*/ 3 h 30"/>
                    <a:gd name="T100" fmla="*/ 1 w 2"/>
                    <a:gd name="T101" fmla="*/ 3 h 30"/>
                    <a:gd name="T102" fmla="*/ 1 w 2"/>
                    <a:gd name="T103" fmla="*/ 3 h 30"/>
                    <a:gd name="T104" fmla="*/ 1 w 2"/>
                    <a:gd name="T105" fmla="*/ 3 h 30"/>
                    <a:gd name="T106" fmla="*/ 1 w 2"/>
                    <a:gd name="T107" fmla="*/ 3 h 30"/>
                    <a:gd name="T108" fmla="*/ 1 w 2"/>
                    <a:gd name="T109" fmla="*/ 3 h 30"/>
                    <a:gd name="T110" fmla="*/ 1 w 2"/>
                    <a:gd name="T111" fmla="*/ 3 h 30"/>
                    <a:gd name="T112" fmla="*/ 1 w 2"/>
                    <a:gd name="T113" fmla="*/ 3 h 3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"/>
                    <a:gd name="T172" fmla="*/ 0 h 30"/>
                    <a:gd name="T173" fmla="*/ 2 w 2"/>
                    <a:gd name="T174" fmla="*/ 30 h 3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" h="30">
                      <a:moveTo>
                        <a:pt x="1" y="3"/>
                      </a:move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1" y="8"/>
                      </a:lnTo>
                      <a:lnTo>
                        <a:pt x="1" y="11"/>
                      </a:lnTo>
                      <a:lnTo>
                        <a:pt x="1" y="13"/>
                      </a:lnTo>
                      <a:lnTo>
                        <a:pt x="0" y="19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1" y="29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34" name="Freeform 2271">
                  <a:extLst>
                    <a:ext uri="{FF2B5EF4-FFF2-40B4-BE49-F238E27FC236}">
                      <a16:creationId xmlns:a16="http://schemas.microsoft.com/office/drawing/2014/main" id="{6B89B178-F268-48E6-85ED-04363D724A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2" y="61"/>
                  <a:ext cx="1" cy="10"/>
                </a:xfrm>
                <a:custGeom>
                  <a:avLst/>
                  <a:gdLst>
                    <a:gd name="T0" fmla="*/ 0 w 1"/>
                    <a:gd name="T1" fmla="*/ 10 h 10"/>
                    <a:gd name="T2" fmla="*/ 0 w 1"/>
                    <a:gd name="T3" fmla="*/ 8 h 10"/>
                    <a:gd name="T4" fmla="*/ 0 w 1"/>
                    <a:gd name="T5" fmla="*/ 5 h 10"/>
                    <a:gd name="T6" fmla="*/ 0 w 1"/>
                    <a:gd name="T7" fmla="*/ 2 h 10"/>
                    <a:gd name="T8" fmla="*/ 0 w 1"/>
                    <a:gd name="T9" fmla="*/ 0 h 10"/>
                    <a:gd name="T10" fmla="*/ 0 w 1"/>
                    <a:gd name="T11" fmla="*/ 0 h 10"/>
                    <a:gd name="T12" fmla="*/ 0 w 1"/>
                    <a:gd name="T13" fmla="*/ 0 h 10"/>
                    <a:gd name="T14" fmla="*/ 0 w 1"/>
                    <a:gd name="T15" fmla="*/ 0 h 10"/>
                    <a:gd name="T16" fmla="*/ 0 w 1"/>
                    <a:gd name="T17" fmla="*/ 0 h 10"/>
                    <a:gd name="T18" fmla="*/ 0 w 1"/>
                    <a:gd name="T19" fmla="*/ 2 h 10"/>
                    <a:gd name="T20" fmla="*/ 0 w 1"/>
                    <a:gd name="T21" fmla="*/ 5 h 10"/>
                    <a:gd name="T22" fmla="*/ 0 w 1"/>
                    <a:gd name="T23" fmla="*/ 8 h 10"/>
                    <a:gd name="T24" fmla="*/ 0 w 1"/>
                    <a:gd name="T25" fmla="*/ 9 h 10"/>
                    <a:gd name="T26" fmla="*/ 0 w 1"/>
                    <a:gd name="T27" fmla="*/ 10 h 10"/>
                    <a:gd name="T28" fmla="*/ 0 w 1"/>
                    <a:gd name="T29" fmla="*/ 10 h 10"/>
                    <a:gd name="T30" fmla="*/ 0 w 1"/>
                    <a:gd name="T31" fmla="*/ 10 h 10"/>
                    <a:gd name="T32" fmla="*/ 0 w 1"/>
                    <a:gd name="T33" fmla="*/ 10 h 10"/>
                    <a:gd name="T34" fmla="*/ 0 w 1"/>
                    <a:gd name="T35" fmla="*/ 10 h 10"/>
                    <a:gd name="T36" fmla="*/ 0 w 1"/>
                    <a:gd name="T37" fmla="*/ 10 h 10"/>
                    <a:gd name="T38" fmla="*/ 0 w 1"/>
                    <a:gd name="T39" fmla="*/ 10 h 10"/>
                    <a:gd name="T40" fmla="*/ 0 w 1"/>
                    <a:gd name="T41" fmla="*/ 10 h 10"/>
                    <a:gd name="T42" fmla="*/ 0 w 1"/>
                    <a:gd name="T43" fmla="*/ 10 h 10"/>
                    <a:gd name="T44" fmla="*/ 0 w 1"/>
                    <a:gd name="T45" fmla="*/ 10 h 10"/>
                    <a:gd name="T46" fmla="*/ 0 w 1"/>
                    <a:gd name="T47" fmla="*/ 10 h 10"/>
                    <a:gd name="T48" fmla="*/ 0 w 1"/>
                    <a:gd name="T49" fmla="*/ 10 h 10"/>
                    <a:gd name="T50" fmla="*/ 0 w 1"/>
                    <a:gd name="T51" fmla="*/ 10 h 10"/>
                    <a:gd name="T52" fmla="*/ 0 w 1"/>
                    <a:gd name="T53" fmla="*/ 10 h 10"/>
                    <a:gd name="T54" fmla="*/ 0 w 1"/>
                    <a:gd name="T55" fmla="*/ 10 h 10"/>
                    <a:gd name="T56" fmla="*/ 0 w 1"/>
                    <a:gd name="T57" fmla="*/ 10 h 10"/>
                    <a:gd name="T58" fmla="*/ 0 w 1"/>
                    <a:gd name="T59" fmla="*/ 10 h 10"/>
                    <a:gd name="T60" fmla="*/ 0 w 1"/>
                    <a:gd name="T61" fmla="*/ 10 h 10"/>
                    <a:gd name="T62" fmla="*/ 0 w 1"/>
                    <a:gd name="T63" fmla="*/ 10 h 10"/>
                    <a:gd name="T64" fmla="*/ 0 w 1"/>
                    <a:gd name="T65" fmla="*/ 10 h 1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"/>
                    <a:gd name="T100" fmla="*/ 0 h 10"/>
                    <a:gd name="T101" fmla="*/ 1 w 1"/>
                    <a:gd name="T102" fmla="*/ 10 h 1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" h="10">
                      <a:moveTo>
                        <a:pt x="0" y="10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35" name="Freeform 2272">
                  <a:extLst>
                    <a:ext uri="{FF2B5EF4-FFF2-40B4-BE49-F238E27FC236}">
                      <a16:creationId xmlns:a16="http://schemas.microsoft.com/office/drawing/2014/main" id="{A3D902E1-6881-4874-A228-61ABE97F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1" y="58"/>
                  <a:ext cx="3" cy="30"/>
                </a:xfrm>
                <a:custGeom>
                  <a:avLst/>
                  <a:gdLst>
                    <a:gd name="T0" fmla="*/ 2 w 3"/>
                    <a:gd name="T1" fmla="*/ 0 h 30"/>
                    <a:gd name="T2" fmla="*/ 2 w 3"/>
                    <a:gd name="T3" fmla="*/ 0 h 30"/>
                    <a:gd name="T4" fmla="*/ 3 w 3"/>
                    <a:gd name="T5" fmla="*/ 0 h 30"/>
                    <a:gd name="T6" fmla="*/ 3 w 3"/>
                    <a:gd name="T7" fmla="*/ 0 h 30"/>
                    <a:gd name="T8" fmla="*/ 3 w 3"/>
                    <a:gd name="T9" fmla="*/ 0 h 30"/>
                    <a:gd name="T10" fmla="*/ 3 w 3"/>
                    <a:gd name="T11" fmla="*/ 0 h 30"/>
                    <a:gd name="T12" fmla="*/ 3 w 3"/>
                    <a:gd name="T13" fmla="*/ 0 h 30"/>
                    <a:gd name="T14" fmla="*/ 3 w 3"/>
                    <a:gd name="T15" fmla="*/ 1 h 30"/>
                    <a:gd name="T16" fmla="*/ 3 w 3"/>
                    <a:gd name="T17" fmla="*/ 1 h 30"/>
                    <a:gd name="T18" fmla="*/ 3 w 3"/>
                    <a:gd name="T19" fmla="*/ 5 h 30"/>
                    <a:gd name="T20" fmla="*/ 3 w 3"/>
                    <a:gd name="T21" fmla="*/ 14 h 30"/>
                    <a:gd name="T22" fmla="*/ 3 w 3"/>
                    <a:gd name="T23" fmla="*/ 23 h 30"/>
                    <a:gd name="T24" fmla="*/ 2 w 3"/>
                    <a:gd name="T25" fmla="*/ 27 h 30"/>
                    <a:gd name="T26" fmla="*/ 2 w 3"/>
                    <a:gd name="T27" fmla="*/ 28 h 30"/>
                    <a:gd name="T28" fmla="*/ 2 w 3"/>
                    <a:gd name="T29" fmla="*/ 28 h 30"/>
                    <a:gd name="T30" fmla="*/ 2 w 3"/>
                    <a:gd name="T31" fmla="*/ 28 h 30"/>
                    <a:gd name="T32" fmla="*/ 2 w 3"/>
                    <a:gd name="T33" fmla="*/ 28 h 30"/>
                    <a:gd name="T34" fmla="*/ 2 w 3"/>
                    <a:gd name="T35" fmla="*/ 28 h 30"/>
                    <a:gd name="T36" fmla="*/ 2 w 3"/>
                    <a:gd name="T37" fmla="*/ 28 h 30"/>
                    <a:gd name="T38" fmla="*/ 2 w 3"/>
                    <a:gd name="T39" fmla="*/ 29 h 30"/>
                    <a:gd name="T40" fmla="*/ 1 w 3"/>
                    <a:gd name="T41" fmla="*/ 29 h 30"/>
                    <a:gd name="T42" fmla="*/ 1 w 3"/>
                    <a:gd name="T43" fmla="*/ 29 h 30"/>
                    <a:gd name="T44" fmla="*/ 1 w 3"/>
                    <a:gd name="T45" fmla="*/ 29 h 30"/>
                    <a:gd name="T46" fmla="*/ 1 w 3"/>
                    <a:gd name="T47" fmla="*/ 29 h 30"/>
                    <a:gd name="T48" fmla="*/ 1 w 3"/>
                    <a:gd name="T49" fmla="*/ 29 h 30"/>
                    <a:gd name="T50" fmla="*/ 0 w 3"/>
                    <a:gd name="T51" fmla="*/ 29 h 30"/>
                    <a:gd name="T52" fmla="*/ 0 w 3"/>
                    <a:gd name="T53" fmla="*/ 30 h 30"/>
                    <a:gd name="T54" fmla="*/ 0 w 3"/>
                    <a:gd name="T55" fmla="*/ 30 h 30"/>
                    <a:gd name="T56" fmla="*/ 0 w 3"/>
                    <a:gd name="T57" fmla="*/ 30 h 30"/>
                    <a:gd name="T58" fmla="*/ 0 w 3"/>
                    <a:gd name="T59" fmla="*/ 30 h 30"/>
                    <a:gd name="T60" fmla="*/ 0 w 3"/>
                    <a:gd name="T61" fmla="*/ 30 h 30"/>
                    <a:gd name="T62" fmla="*/ 0 w 3"/>
                    <a:gd name="T63" fmla="*/ 30 h 30"/>
                    <a:gd name="T64" fmla="*/ 0 w 3"/>
                    <a:gd name="T65" fmla="*/ 30 h 30"/>
                    <a:gd name="T66" fmla="*/ 0 w 3"/>
                    <a:gd name="T67" fmla="*/ 30 h 30"/>
                    <a:gd name="T68" fmla="*/ 1 w 3"/>
                    <a:gd name="T69" fmla="*/ 30 h 30"/>
                    <a:gd name="T70" fmla="*/ 1 w 3"/>
                    <a:gd name="T71" fmla="*/ 30 h 30"/>
                    <a:gd name="T72" fmla="*/ 2 w 3"/>
                    <a:gd name="T73" fmla="*/ 29 h 30"/>
                    <a:gd name="T74" fmla="*/ 2 w 3"/>
                    <a:gd name="T75" fmla="*/ 29 h 30"/>
                    <a:gd name="T76" fmla="*/ 3 w 3"/>
                    <a:gd name="T77" fmla="*/ 29 h 30"/>
                    <a:gd name="T78" fmla="*/ 3 w 3"/>
                    <a:gd name="T79" fmla="*/ 29 h 30"/>
                    <a:gd name="T80" fmla="*/ 3 w 3"/>
                    <a:gd name="T81" fmla="*/ 28 h 30"/>
                    <a:gd name="T82" fmla="*/ 3 w 3"/>
                    <a:gd name="T83" fmla="*/ 28 h 30"/>
                    <a:gd name="T84" fmla="*/ 3 w 3"/>
                    <a:gd name="T85" fmla="*/ 28 h 30"/>
                    <a:gd name="T86" fmla="*/ 3 w 3"/>
                    <a:gd name="T87" fmla="*/ 23 h 30"/>
                    <a:gd name="T88" fmla="*/ 3 w 3"/>
                    <a:gd name="T89" fmla="*/ 14 h 30"/>
                    <a:gd name="T90" fmla="*/ 3 w 3"/>
                    <a:gd name="T91" fmla="*/ 5 h 30"/>
                    <a:gd name="T92" fmla="*/ 3 w 3"/>
                    <a:gd name="T93" fmla="*/ 1 h 30"/>
                    <a:gd name="T94" fmla="*/ 3 w 3"/>
                    <a:gd name="T95" fmla="*/ 0 h 30"/>
                    <a:gd name="T96" fmla="*/ 3 w 3"/>
                    <a:gd name="T97" fmla="*/ 0 h 30"/>
                    <a:gd name="T98" fmla="*/ 3 w 3"/>
                    <a:gd name="T99" fmla="*/ 0 h 30"/>
                    <a:gd name="T100" fmla="*/ 3 w 3"/>
                    <a:gd name="T101" fmla="*/ 0 h 30"/>
                    <a:gd name="T102" fmla="*/ 3 w 3"/>
                    <a:gd name="T103" fmla="*/ 0 h 30"/>
                    <a:gd name="T104" fmla="*/ 2 w 3"/>
                    <a:gd name="T105" fmla="*/ 0 h 30"/>
                    <a:gd name="T106" fmla="*/ 2 w 3"/>
                    <a:gd name="T107" fmla="*/ 0 h 30"/>
                    <a:gd name="T108" fmla="*/ 1 w 3"/>
                    <a:gd name="T109" fmla="*/ 0 h 30"/>
                    <a:gd name="T110" fmla="*/ 1 w 3"/>
                    <a:gd name="T111" fmla="*/ 0 h 30"/>
                    <a:gd name="T112" fmla="*/ 1 w 3"/>
                    <a:gd name="T113" fmla="*/ 0 h 30"/>
                    <a:gd name="T114" fmla="*/ 1 w 3"/>
                    <a:gd name="T115" fmla="*/ 0 h 30"/>
                    <a:gd name="T116" fmla="*/ 1 w 3"/>
                    <a:gd name="T117" fmla="*/ 0 h 30"/>
                    <a:gd name="T118" fmla="*/ 1 w 3"/>
                    <a:gd name="T119" fmla="*/ 0 h 30"/>
                    <a:gd name="T120" fmla="*/ 1 w 3"/>
                    <a:gd name="T121" fmla="*/ 0 h 30"/>
                    <a:gd name="T122" fmla="*/ 2 w 3"/>
                    <a:gd name="T123" fmla="*/ 0 h 30"/>
                    <a:gd name="T124" fmla="*/ 2 w 3"/>
                    <a:gd name="T125" fmla="*/ 0 h 30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3"/>
                    <a:gd name="T190" fmla="*/ 0 h 30"/>
                    <a:gd name="T191" fmla="*/ 3 w 3"/>
                    <a:gd name="T192" fmla="*/ 30 h 30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3" h="30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5"/>
                      </a:lnTo>
                      <a:lnTo>
                        <a:pt x="3" y="14"/>
                      </a:lnTo>
                      <a:lnTo>
                        <a:pt x="3" y="23"/>
                      </a:lnTo>
                      <a:lnTo>
                        <a:pt x="2" y="27"/>
                      </a:lnTo>
                      <a:lnTo>
                        <a:pt x="2" y="28"/>
                      </a:lnTo>
                      <a:lnTo>
                        <a:pt x="2" y="29"/>
                      </a:lnTo>
                      <a:lnTo>
                        <a:pt x="1" y="29"/>
                      </a:lnTo>
                      <a:lnTo>
                        <a:pt x="0" y="29"/>
                      </a:ln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2" y="29"/>
                      </a:lnTo>
                      <a:lnTo>
                        <a:pt x="3" y="29"/>
                      </a:lnTo>
                      <a:lnTo>
                        <a:pt x="3" y="28"/>
                      </a:lnTo>
                      <a:lnTo>
                        <a:pt x="3" y="23"/>
                      </a:lnTo>
                      <a:lnTo>
                        <a:pt x="3" y="14"/>
                      </a:lnTo>
                      <a:lnTo>
                        <a:pt x="3" y="5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36" name="Freeform 2273">
                  <a:extLst>
                    <a:ext uri="{FF2B5EF4-FFF2-40B4-BE49-F238E27FC236}">
                      <a16:creationId xmlns:a16="http://schemas.microsoft.com/office/drawing/2014/main" id="{BED2657A-ABC5-469D-95FA-A455D4C15A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" y="58"/>
                  <a:ext cx="3" cy="30"/>
                </a:xfrm>
                <a:custGeom>
                  <a:avLst/>
                  <a:gdLst>
                    <a:gd name="T0" fmla="*/ 2 w 3"/>
                    <a:gd name="T1" fmla="*/ 0 h 30"/>
                    <a:gd name="T2" fmla="*/ 3 w 3"/>
                    <a:gd name="T3" fmla="*/ 0 h 30"/>
                    <a:gd name="T4" fmla="*/ 3 w 3"/>
                    <a:gd name="T5" fmla="*/ 0 h 30"/>
                    <a:gd name="T6" fmla="*/ 3 w 3"/>
                    <a:gd name="T7" fmla="*/ 0 h 30"/>
                    <a:gd name="T8" fmla="*/ 3 w 3"/>
                    <a:gd name="T9" fmla="*/ 1 h 30"/>
                    <a:gd name="T10" fmla="*/ 3 w 3"/>
                    <a:gd name="T11" fmla="*/ 1 h 30"/>
                    <a:gd name="T12" fmla="*/ 3 w 3"/>
                    <a:gd name="T13" fmla="*/ 14 h 30"/>
                    <a:gd name="T14" fmla="*/ 2 w 3"/>
                    <a:gd name="T15" fmla="*/ 27 h 30"/>
                    <a:gd name="T16" fmla="*/ 2 w 3"/>
                    <a:gd name="T17" fmla="*/ 28 h 30"/>
                    <a:gd name="T18" fmla="*/ 2 w 3"/>
                    <a:gd name="T19" fmla="*/ 28 h 30"/>
                    <a:gd name="T20" fmla="*/ 2 w 3"/>
                    <a:gd name="T21" fmla="*/ 28 h 30"/>
                    <a:gd name="T22" fmla="*/ 2 w 3"/>
                    <a:gd name="T23" fmla="*/ 28 h 30"/>
                    <a:gd name="T24" fmla="*/ 1 w 3"/>
                    <a:gd name="T25" fmla="*/ 29 h 30"/>
                    <a:gd name="T26" fmla="*/ 1 w 3"/>
                    <a:gd name="T27" fmla="*/ 29 h 30"/>
                    <a:gd name="T28" fmla="*/ 1 w 3"/>
                    <a:gd name="T29" fmla="*/ 29 h 30"/>
                    <a:gd name="T30" fmla="*/ 0 w 3"/>
                    <a:gd name="T31" fmla="*/ 29 h 30"/>
                    <a:gd name="T32" fmla="*/ 0 w 3"/>
                    <a:gd name="T33" fmla="*/ 30 h 30"/>
                    <a:gd name="T34" fmla="*/ 0 w 3"/>
                    <a:gd name="T35" fmla="*/ 30 h 30"/>
                    <a:gd name="T36" fmla="*/ 0 w 3"/>
                    <a:gd name="T37" fmla="*/ 30 h 30"/>
                    <a:gd name="T38" fmla="*/ 0 w 3"/>
                    <a:gd name="T39" fmla="*/ 30 h 30"/>
                    <a:gd name="T40" fmla="*/ 0 w 3"/>
                    <a:gd name="T41" fmla="*/ 30 h 30"/>
                    <a:gd name="T42" fmla="*/ 1 w 3"/>
                    <a:gd name="T43" fmla="*/ 30 h 30"/>
                    <a:gd name="T44" fmla="*/ 2 w 3"/>
                    <a:gd name="T45" fmla="*/ 29 h 30"/>
                    <a:gd name="T46" fmla="*/ 3 w 3"/>
                    <a:gd name="T47" fmla="*/ 29 h 30"/>
                    <a:gd name="T48" fmla="*/ 3 w 3"/>
                    <a:gd name="T49" fmla="*/ 29 h 30"/>
                    <a:gd name="T50" fmla="*/ 3 w 3"/>
                    <a:gd name="T51" fmla="*/ 28 h 30"/>
                    <a:gd name="T52" fmla="*/ 3 w 3"/>
                    <a:gd name="T53" fmla="*/ 28 h 30"/>
                    <a:gd name="T54" fmla="*/ 3 w 3"/>
                    <a:gd name="T55" fmla="*/ 14 h 30"/>
                    <a:gd name="T56" fmla="*/ 3 w 3"/>
                    <a:gd name="T57" fmla="*/ 1 h 30"/>
                    <a:gd name="T58" fmla="*/ 3 w 3"/>
                    <a:gd name="T59" fmla="*/ 0 h 30"/>
                    <a:gd name="T60" fmla="*/ 3 w 3"/>
                    <a:gd name="T61" fmla="*/ 0 h 30"/>
                    <a:gd name="T62" fmla="*/ 3 w 3"/>
                    <a:gd name="T63" fmla="*/ 0 h 30"/>
                    <a:gd name="T64" fmla="*/ 2 w 3"/>
                    <a:gd name="T65" fmla="*/ 0 h 30"/>
                    <a:gd name="T66" fmla="*/ 1 w 3"/>
                    <a:gd name="T67" fmla="*/ 0 h 30"/>
                    <a:gd name="T68" fmla="*/ 1 w 3"/>
                    <a:gd name="T69" fmla="*/ 0 h 30"/>
                    <a:gd name="T70" fmla="*/ 1 w 3"/>
                    <a:gd name="T71" fmla="*/ 0 h 30"/>
                    <a:gd name="T72" fmla="*/ 1 w 3"/>
                    <a:gd name="T73" fmla="*/ 0 h 30"/>
                    <a:gd name="T74" fmla="*/ 1 w 3"/>
                    <a:gd name="T75" fmla="*/ 0 h 30"/>
                    <a:gd name="T76" fmla="*/ 2 w 3"/>
                    <a:gd name="T77" fmla="*/ 0 h 30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3"/>
                    <a:gd name="T118" fmla="*/ 0 h 30"/>
                    <a:gd name="T119" fmla="*/ 3 w 3"/>
                    <a:gd name="T120" fmla="*/ 30 h 30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3" h="30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5"/>
                      </a:lnTo>
                      <a:lnTo>
                        <a:pt x="3" y="14"/>
                      </a:lnTo>
                      <a:lnTo>
                        <a:pt x="3" y="23"/>
                      </a:lnTo>
                      <a:lnTo>
                        <a:pt x="2" y="27"/>
                      </a:lnTo>
                      <a:lnTo>
                        <a:pt x="2" y="28"/>
                      </a:lnTo>
                      <a:lnTo>
                        <a:pt x="2" y="29"/>
                      </a:lnTo>
                      <a:lnTo>
                        <a:pt x="1" y="29"/>
                      </a:lnTo>
                      <a:lnTo>
                        <a:pt x="0" y="29"/>
                      </a:ln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2" y="29"/>
                      </a:lnTo>
                      <a:lnTo>
                        <a:pt x="3" y="29"/>
                      </a:lnTo>
                      <a:lnTo>
                        <a:pt x="3" y="28"/>
                      </a:lnTo>
                      <a:lnTo>
                        <a:pt x="3" y="23"/>
                      </a:lnTo>
                      <a:lnTo>
                        <a:pt x="3" y="14"/>
                      </a:lnTo>
                      <a:lnTo>
                        <a:pt x="3" y="5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37" name="Freeform 2274">
                  <a:extLst>
                    <a:ext uri="{FF2B5EF4-FFF2-40B4-BE49-F238E27FC236}">
                      <a16:creationId xmlns:a16="http://schemas.microsoft.com/office/drawing/2014/main" id="{6EEED7DD-A0EA-463E-B478-6EAAC41914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3" y="61"/>
                  <a:ext cx="1" cy="10"/>
                </a:xfrm>
                <a:custGeom>
                  <a:avLst/>
                  <a:gdLst>
                    <a:gd name="T0" fmla="*/ 0 w 1"/>
                    <a:gd name="T1" fmla="*/ 10 h 10"/>
                    <a:gd name="T2" fmla="*/ 0 w 1"/>
                    <a:gd name="T3" fmla="*/ 10 h 10"/>
                    <a:gd name="T4" fmla="*/ 0 w 1"/>
                    <a:gd name="T5" fmla="*/ 10 h 10"/>
                    <a:gd name="T6" fmla="*/ 0 w 1"/>
                    <a:gd name="T7" fmla="*/ 9 h 10"/>
                    <a:gd name="T8" fmla="*/ 0 w 1"/>
                    <a:gd name="T9" fmla="*/ 9 h 10"/>
                    <a:gd name="T10" fmla="*/ 0 w 1"/>
                    <a:gd name="T11" fmla="*/ 8 h 10"/>
                    <a:gd name="T12" fmla="*/ 1 w 1"/>
                    <a:gd name="T13" fmla="*/ 5 h 10"/>
                    <a:gd name="T14" fmla="*/ 1 w 1"/>
                    <a:gd name="T15" fmla="*/ 2 h 10"/>
                    <a:gd name="T16" fmla="*/ 1 w 1"/>
                    <a:gd name="T17" fmla="*/ 0 h 10"/>
                    <a:gd name="T18" fmla="*/ 1 w 1"/>
                    <a:gd name="T19" fmla="*/ 0 h 10"/>
                    <a:gd name="T20" fmla="*/ 0 w 1"/>
                    <a:gd name="T21" fmla="*/ 0 h 10"/>
                    <a:gd name="T22" fmla="*/ 0 w 1"/>
                    <a:gd name="T23" fmla="*/ 0 h 10"/>
                    <a:gd name="T24" fmla="*/ 0 w 1"/>
                    <a:gd name="T25" fmla="*/ 0 h 10"/>
                    <a:gd name="T26" fmla="*/ 0 w 1"/>
                    <a:gd name="T27" fmla="*/ 0 h 10"/>
                    <a:gd name="T28" fmla="*/ 0 w 1"/>
                    <a:gd name="T29" fmla="*/ 0 h 10"/>
                    <a:gd name="T30" fmla="*/ 0 w 1"/>
                    <a:gd name="T31" fmla="*/ 0 h 10"/>
                    <a:gd name="T32" fmla="*/ 0 w 1"/>
                    <a:gd name="T33" fmla="*/ 0 h 10"/>
                    <a:gd name="T34" fmla="*/ 0 w 1"/>
                    <a:gd name="T35" fmla="*/ 2 h 10"/>
                    <a:gd name="T36" fmla="*/ 0 w 1"/>
                    <a:gd name="T37" fmla="*/ 5 h 10"/>
                    <a:gd name="T38" fmla="*/ 0 w 1"/>
                    <a:gd name="T39" fmla="*/ 8 h 10"/>
                    <a:gd name="T40" fmla="*/ 0 w 1"/>
                    <a:gd name="T41" fmla="*/ 10 h 10"/>
                    <a:gd name="T42" fmla="*/ 0 w 1"/>
                    <a:gd name="T43" fmla="*/ 10 h 10"/>
                    <a:gd name="T44" fmla="*/ 0 w 1"/>
                    <a:gd name="T45" fmla="*/ 10 h 10"/>
                    <a:gd name="T46" fmla="*/ 0 w 1"/>
                    <a:gd name="T47" fmla="*/ 10 h 10"/>
                    <a:gd name="T48" fmla="*/ 0 w 1"/>
                    <a:gd name="T49" fmla="*/ 10 h 10"/>
                    <a:gd name="T50" fmla="*/ 0 w 1"/>
                    <a:gd name="T51" fmla="*/ 10 h 10"/>
                    <a:gd name="T52" fmla="*/ 0 w 1"/>
                    <a:gd name="T53" fmla="*/ 10 h 10"/>
                    <a:gd name="T54" fmla="*/ 0 w 1"/>
                    <a:gd name="T55" fmla="*/ 10 h 10"/>
                    <a:gd name="T56" fmla="*/ 0 w 1"/>
                    <a:gd name="T57" fmla="*/ 10 h 1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"/>
                    <a:gd name="T88" fmla="*/ 0 h 10"/>
                    <a:gd name="T89" fmla="*/ 1 w 1"/>
                    <a:gd name="T90" fmla="*/ 10 h 1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" h="10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38" name="Freeform 2275">
                  <a:extLst>
                    <a:ext uri="{FF2B5EF4-FFF2-40B4-BE49-F238E27FC236}">
                      <a16:creationId xmlns:a16="http://schemas.microsoft.com/office/drawing/2014/main" id="{D72D4894-DC91-4E59-8004-577A55FF77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" y="61"/>
                  <a:ext cx="1" cy="10"/>
                </a:xfrm>
                <a:custGeom>
                  <a:avLst/>
                  <a:gdLst>
                    <a:gd name="T0" fmla="*/ 0 w 1"/>
                    <a:gd name="T1" fmla="*/ 10 h 10"/>
                    <a:gd name="T2" fmla="*/ 0 w 1"/>
                    <a:gd name="T3" fmla="*/ 10 h 10"/>
                    <a:gd name="T4" fmla="*/ 0 w 1"/>
                    <a:gd name="T5" fmla="*/ 10 h 10"/>
                    <a:gd name="T6" fmla="*/ 0 w 1"/>
                    <a:gd name="T7" fmla="*/ 10 h 10"/>
                    <a:gd name="T8" fmla="*/ 0 w 1"/>
                    <a:gd name="T9" fmla="*/ 9 h 10"/>
                    <a:gd name="T10" fmla="*/ 0 w 1"/>
                    <a:gd name="T11" fmla="*/ 9 h 10"/>
                    <a:gd name="T12" fmla="*/ 0 w 1"/>
                    <a:gd name="T13" fmla="*/ 9 h 10"/>
                    <a:gd name="T14" fmla="*/ 0 w 1"/>
                    <a:gd name="T15" fmla="*/ 8 h 10"/>
                    <a:gd name="T16" fmla="*/ 1 w 1"/>
                    <a:gd name="T17" fmla="*/ 5 h 10"/>
                    <a:gd name="T18" fmla="*/ 1 w 1"/>
                    <a:gd name="T19" fmla="*/ 2 h 10"/>
                    <a:gd name="T20" fmla="*/ 1 w 1"/>
                    <a:gd name="T21" fmla="*/ 0 h 10"/>
                    <a:gd name="T22" fmla="*/ 1 w 1"/>
                    <a:gd name="T23" fmla="*/ 0 h 10"/>
                    <a:gd name="T24" fmla="*/ 1 w 1"/>
                    <a:gd name="T25" fmla="*/ 0 h 10"/>
                    <a:gd name="T26" fmla="*/ 0 w 1"/>
                    <a:gd name="T27" fmla="*/ 0 h 10"/>
                    <a:gd name="T28" fmla="*/ 0 w 1"/>
                    <a:gd name="T29" fmla="*/ 0 h 10"/>
                    <a:gd name="T30" fmla="*/ 0 w 1"/>
                    <a:gd name="T31" fmla="*/ 0 h 10"/>
                    <a:gd name="T32" fmla="*/ 0 w 1"/>
                    <a:gd name="T33" fmla="*/ 0 h 10"/>
                    <a:gd name="T34" fmla="*/ 0 w 1"/>
                    <a:gd name="T35" fmla="*/ 0 h 10"/>
                    <a:gd name="T36" fmla="*/ 0 w 1"/>
                    <a:gd name="T37" fmla="*/ 0 h 10"/>
                    <a:gd name="T38" fmla="*/ 0 w 1"/>
                    <a:gd name="T39" fmla="*/ 0 h 10"/>
                    <a:gd name="T40" fmla="*/ 0 w 1"/>
                    <a:gd name="T41" fmla="*/ 0 h 10"/>
                    <a:gd name="T42" fmla="*/ 0 w 1"/>
                    <a:gd name="T43" fmla="*/ 0 h 10"/>
                    <a:gd name="T44" fmla="*/ 0 w 1"/>
                    <a:gd name="T45" fmla="*/ 2 h 10"/>
                    <a:gd name="T46" fmla="*/ 0 w 1"/>
                    <a:gd name="T47" fmla="*/ 5 h 10"/>
                    <a:gd name="T48" fmla="*/ 0 w 1"/>
                    <a:gd name="T49" fmla="*/ 8 h 10"/>
                    <a:gd name="T50" fmla="*/ 0 w 1"/>
                    <a:gd name="T51" fmla="*/ 10 h 10"/>
                    <a:gd name="T52" fmla="*/ 0 w 1"/>
                    <a:gd name="T53" fmla="*/ 10 h 10"/>
                    <a:gd name="T54" fmla="*/ 0 w 1"/>
                    <a:gd name="T55" fmla="*/ 10 h 10"/>
                    <a:gd name="T56" fmla="*/ 0 w 1"/>
                    <a:gd name="T57" fmla="*/ 10 h 10"/>
                    <a:gd name="T58" fmla="*/ 0 w 1"/>
                    <a:gd name="T59" fmla="*/ 10 h 10"/>
                    <a:gd name="T60" fmla="*/ 0 w 1"/>
                    <a:gd name="T61" fmla="*/ 10 h 10"/>
                    <a:gd name="T62" fmla="*/ 0 w 1"/>
                    <a:gd name="T63" fmla="*/ 10 h 10"/>
                    <a:gd name="T64" fmla="*/ 0 w 1"/>
                    <a:gd name="T65" fmla="*/ 10 h 10"/>
                    <a:gd name="T66" fmla="*/ 0 w 1"/>
                    <a:gd name="T67" fmla="*/ 10 h 10"/>
                    <a:gd name="T68" fmla="*/ 0 w 1"/>
                    <a:gd name="T69" fmla="*/ 10 h 10"/>
                    <a:gd name="T70" fmla="*/ 0 w 1"/>
                    <a:gd name="T71" fmla="*/ 10 h 1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"/>
                    <a:gd name="T109" fmla="*/ 0 h 10"/>
                    <a:gd name="T110" fmla="*/ 1 w 1"/>
                    <a:gd name="T111" fmla="*/ 10 h 10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" h="10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1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39" name="Freeform 2276">
                  <a:extLst>
                    <a:ext uri="{FF2B5EF4-FFF2-40B4-BE49-F238E27FC236}">
                      <a16:creationId xmlns:a16="http://schemas.microsoft.com/office/drawing/2014/main" id="{F81DDC3D-6526-4E21-A1F5-B75ADC7650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3" y="61"/>
                  <a:ext cx="1" cy="10"/>
                </a:xfrm>
                <a:custGeom>
                  <a:avLst/>
                  <a:gdLst>
                    <a:gd name="T0" fmla="*/ 0 w 1"/>
                    <a:gd name="T1" fmla="*/ 10 h 10"/>
                    <a:gd name="T2" fmla="*/ 0 w 1"/>
                    <a:gd name="T3" fmla="*/ 10 h 10"/>
                    <a:gd name="T4" fmla="*/ 0 w 1"/>
                    <a:gd name="T5" fmla="*/ 10 h 10"/>
                    <a:gd name="T6" fmla="*/ 0 w 1"/>
                    <a:gd name="T7" fmla="*/ 10 h 10"/>
                    <a:gd name="T8" fmla="*/ 0 w 1"/>
                    <a:gd name="T9" fmla="*/ 10 h 10"/>
                    <a:gd name="T10" fmla="*/ 0 w 1"/>
                    <a:gd name="T11" fmla="*/ 10 h 10"/>
                    <a:gd name="T12" fmla="*/ 0 w 1"/>
                    <a:gd name="T13" fmla="*/ 10 h 10"/>
                    <a:gd name="T14" fmla="*/ 0 w 1"/>
                    <a:gd name="T15" fmla="*/ 10 h 10"/>
                    <a:gd name="T16" fmla="*/ 0 w 1"/>
                    <a:gd name="T17" fmla="*/ 10 h 10"/>
                    <a:gd name="T18" fmla="*/ 0 w 1"/>
                    <a:gd name="T19" fmla="*/ 10 h 10"/>
                    <a:gd name="T20" fmla="*/ 0 w 1"/>
                    <a:gd name="T21" fmla="*/ 10 h 10"/>
                    <a:gd name="T22" fmla="*/ 0 w 1"/>
                    <a:gd name="T23" fmla="*/ 10 h 10"/>
                    <a:gd name="T24" fmla="*/ 0 w 1"/>
                    <a:gd name="T25" fmla="*/ 10 h 10"/>
                    <a:gd name="T26" fmla="*/ 1 w 1"/>
                    <a:gd name="T27" fmla="*/ 10 h 10"/>
                    <a:gd name="T28" fmla="*/ 1 w 1"/>
                    <a:gd name="T29" fmla="*/ 10 h 10"/>
                    <a:gd name="T30" fmla="*/ 1 w 1"/>
                    <a:gd name="T31" fmla="*/ 10 h 10"/>
                    <a:gd name="T32" fmla="*/ 1 w 1"/>
                    <a:gd name="T33" fmla="*/ 9 h 10"/>
                    <a:gd name="T34" fmla="*/ 1 w 1"/>
                    <a:gd name="T35" fmla="*/ 8 h 10"/>
                    <a:gd name="T36" fmla="*/ 1 w 1"/>
                    <a:gd name="T37" fmla="*/ 5 h 10"/>
                    <a:gd name="T38" fmla="*/ 1 w 1"/>
                    <a:gd name="T39" fmla="*/ 2 h 10"/>
                    <a:gd name="T40" fmla="*/ 1 w 1"/>
                    <a:gd name="T41" fmla="*/ 0 h 10"/>
                    <a:gd name="T42" fmla="*/ 1 w 1"/>
                    <a:gd name="T43" fmla="*/ 0 h 10"/>
                    <a:gd name="T44" fmla="*/ 1 w 1"/>
                    <a:gd name="T45" fmla="*/ 0 h 10"/>
                    <a:gd name="T46" fmla="*/ 1 w 1"/>
                    <a:gd name="T47" fmla="*/ 0 h 10"/>
                    <a:gd name="T48" fmla="*/ 1 w 1"/>
                    <a:gd name="T49" fmla="*/ 0 h 10"/>
                    <a:gd name="T50" fmla="*/ 1 w 1"/>
                    <a:gd name="T51" fmla="*/ 2 h 10"/>
                    <a:gd name="T52" fmla="*/ 1 w 1"/>
                    <a:gd name="T53" fmla="*/ 5 h 10"/>
                    <a:gd name="T54" fmla="*/ 0 w 1"/>
                    <a:gd name="T55" fmla="*/ 8 h 10"/>
                    <a:gd name="T56" fmla="*/ 0 w 1"/>
                    <a:gd name="T57" fmla="*/ 9 h 10"/>
                    <a:gd name="T58" fmla="*/ 0 w 1"/>
                    <a:gd name="T59" fmla="*/ 9 h 10"/>
                    <a:gd name="T60" fmla="*/ 0 w 1"/>
                    <a:gd name="T61" fmla="*/ 10 h 10"/>
                    <a:gd name="T62" fmla="*/ 0 w 1"/>
                    <a:gd name="T63" fmla="*/ 10 h 10"/>
                    <a:gd name="T64" fmla="*/ 0 w 1"/>
                    <a:gd name="T65" fmla="*/ 10 h 1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"/>
                    <a:gd name="T100" fmla="*/ 0 h 10"/>
                    <a:gd name="T101" fmla="*/ 1 w 1"/>
                    <a:gd name="T102" fmla="*/ 10 h 1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" h="10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1" y="9"/>
                      </a:lnTo>
                      <a:lnTo>
                        <a:pt x="1" y="8"/>
                      </a:lnTo>
                      <a:lnTo>
                        <a:pt x="1" y="5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40" name="Freeform 2277">
                  <a:extLst>
                    <a:ext uri="{FF2B5EF4-FFF2-40B4-BE49-F238E27FC236}">
                      <a16:creationId xmlns:a16="http://schemas.microsoft.com/office/drawing/2014/main" id="{AC2DE9F2-A440-4263-97E4-7BBF05871C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0" y="54"/>
                  <a:ext cx="15" cy="35"/>
                </a:xfrm>
                <a:custGeom>
                  <a:avLst/>
                  <a:gdLst>
                    <a:gd name="T0" fmla="*/ 3 w 15"/>
                    <a:gd name="T1" fmla="*/ 0 h 35"/>
                    <a:gd name="T2" fmla="*/ 2 w 15"/>
                    <a:gd name="T3" fmla="*/ 0 h 35"/>
                    <a:gd name="T4" fmla="*/ 1 w 15"/>
                    <a:gd name="T5" fmla="*/ 1 h 35"/>
                    <a:gd name="T6" fmla="*/ 1 w 15"/>
                    <a:gd name="T7" fmla="*/ 1 h 35"/>
                    <a:gd name="T8" fmla="*/ 0 w 15"/>
                    <a:gd name="T9" fmla="*/ 2 h 35"/>
                    <a:gd name="T10" fmla="*/ 0 w 15"/>
                    <a:gd name="T11" fmla="*/ 8 h 35"/>
                    <a:gd name="T12" fmla="*/ 0 w 15"/>
                    <a:gd name="T13" fmla="*/ 19 h 35"/>
                    <a:gd name="T14" fmla="*/ 0 w 15"/>
                    <a:gd name="T15" fmla="*/ 29 h 35"/>
                    <a:gd name="T16" fmla="*/ 0 w 15"/>
                    <a:gd name="T17" fmla="*/ 35 h 35"/>
                    <a:gd name="T18" fmla="*/ 0 w 15"/>
                    <a:gd name="T19" fmla="*/ 35 h 35"/>
                    <a:gd name="T20" fmla="*/ 0 w 15"/>
                    <a:gd name="T21" fmla="*/ 35 h 35"/>
                    <a:gd name="T22" fmla="*/ 1 w 15"/>
                    <a:gd name="T23" fmla="*/ 35 h 35"/>
                    <a:gd name="T24" fmla="*/ 2 w 15"/>
                    <a:gd name="T25" fmla="*/ 35 h 35"/>
                    <a:gd name="T26" fmla="*/ 2 w 15"/>
                    <a:gd name="T27" fmla="*/ 35 h 35"/>
                    <a:gd name="T28" fmla="*/ 4 w 15"/>
                    <a:gd name="T29" fmla="*/ 35 h 35"/>
                    <a:gd name="T30" fmla="*/ 6 w 15"/>
                    <a:gd name="T31" fmla="*/ 34 h 35"/>
                    <a:gd name="T32" fmla="*/ 8 w 15"/>
                    <a:gd name="T33" fmla="*/ 34 h 35"/>
                    <a:gd name="T34" fmla="*/ 10 w 15"/>
                    <a:gd name="T35" fmla="*/ 33 h 35"/>
                    <a:gd name="T36" fmla="*/ 11 w 15"/>
                    <a:gd name="T37" fmla="*/ 33 h 35"/>
                    <a:gd name="T38" fmla="*/ 13 w 15"/>
                    <a:gd name="T39" fmla="*/ 32 h 35"/>
                    <a:gd name="T40" fmla="*/ 13 w 15"/>
                    <a:gd name="T41" fmla="*/ 32 h 35"/>
                    <a:gd name="T42" fmla="*/ 14 w 15"/>
                    <a:gd name="T43" fmla="*/ 32 h 35"/>
                    <a:gd name="T44" fmla="*/ 14 w 15"/>
                    <a:gd name="T45" fmla="*/ 32 h 35"/>
                    <a:gd name="T46" fmla="*/ 15 w 15"/>
                    <a:gd name="T47" fmla="*/ 31 h 35"/>
                    <a:gd name="T48" fmla="*/ 15 w 15"/>
                    <a:gd name="T49" fmla="*/ 30 h 35"/>
                    <a:gd name="T50" fmla="*/ 15 w 15"/>
                    <a:gd name="T51" fmla="*/ 24 h 35"/>
                    <a:gd name="T52" fmla="*/ 15 w 15"/>
                    <a:gd name="T53" fmla="*/ 16 h 35"/>
                    <a:gd name="T54" fmla="*/ 15 w 15"/>
                    <a:gd name="T55" fmla="*/ 7 h 35"/>
                    <a:gd name="T56" fmla="*/ 15 w 15"/>
                    <a:gd name="T57" fmla="*/ 3 h 35"/>
                    <a:gd name="T58" fmla="*/ 15 w 15"/>
                    <a:gd name="T59" fmla="*/ 2 h 35"/>
                    <a:gd name="T60" fmla="*/ 15 w 15"/>
                    <a:gd name="T61" fmla="*/ 2 h 35"/>
                    <a:gd name="T62" fmla="*/ 14 w 15"/>
                    <a:gd name="T63" fmla="*/ 1 h 35"/>
                    <a:gd name="T64" fmla="*/ 13 w 15"/>
                    <a:gd name="T65" fmla="*/ 1 h 35"/>
                    <a:gd name="T66" fmla="*/ 12 w 15"/>
                    <a:gd name="T67" fmla="*/ 1 h 35"/>
                    <a:gd name="T68" fmla="*/ 11 w 15"/>
                    <a:gd name="T69" fmla="*/ 1 h 35"/>
                    <a:gd name="T70" fmla="*/ 9 w 15"/>
                    <a:gd name="T71" fmla="*/ 1 h 35"/>
                    <a:gd name="T72" fmla="*/ 7 w 15"/>
                    <a:gd name="T73" fmla="*/ 1 h 35"/>
                    <a:gd name="T74" fmla="*/ 6 w 15"/>
                    <a:gd name="T75" fmla="*/ 1 h 35"/>
                    <a:gd name="T76" fmla="*/ 4 w 15"/>
                    <a:gd name="T77" fmla="*/ 1 h 35"/>
                    <a:gd name="T78" fmla="*/ 3 w 15"/>
                    <a:gd name="T79" fmla="*/ 0 h 35"/>
                    <a:gd name="T80" fmla="*/ 3 w 15"/>
                    <a:gd name="T81" fmla="*/ 0 h 35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5"/>
                    <a:gd name="T124" fmla="*/ 0 h 35"/>
                    <a:gd name="T125" fmla="*/ 15 w 15"/>
                    <a:gd name="T126" fmla="*/ 35 h 35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5" h="35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0" y="19"/>
                      </a:lnTo>
                      <a:lnTo>
                        <a:pt x="0" y="29"/>
                      </a:lnTo>
                      <a:lnTo>
                        <a:pt x="0" y="35"/>
                      </a:lnTo>
                      <a:lnTo>
                        <a:pt x="1" y="35"/>
                      </a:lnTo>
                      <a:lnTo>
                        <a:pt x="2" y="35"/>
                      </a:lnTo>
                      <a:lnTo>
                        <a:pt x="4" y="35"/>
                      </a:lnTo>
                      <a:lnTo>
                        <a:pt x="6" y="34"/>
                      </a:lnTo>
                      <a:lnTo>
                        <a:pt x="8" y="34"/>
                      </a:lnTo>
                      <a:lnTo>
                        <a:pt x="10" y="33"/>
                      </a:lnTo>
                      <a:lnTo>
                        <a:pt x="11" y="33"/>
                      </a:lnTo>
                      <a:lnTo>
                        <a:pt x="13" y="32"/>
                      </a:lnTo>
                      <a:lnTo>
                        <a:pt x="14" y="32"/>
                      </a:lnTo>
                      <a:lnTo>
                        <a:pt x="15" y="31"/>
                      </a:lnTo>
                      <a:lnTo>
                        <a:pt x="15" y="30"/>
                      </a:lnTo>
                      <a:lnTo>
                        <a:pt x="15" y="24"/>
                      </a:lnTo>
                      <a:lnTo>
                        <a:pt x="15" y="16"/>
                      </a:lnTo>
                      <a:lnTo>
                        <a:pt x="15" y="7"/>
                      </a:lnTo>
                      <a:lnTo>
                        <a:pt x="15" y="3"/>
                      </a:lnTo>
                      <a:lnTo>
                        <a:pt x="15" y="2"/>
                      </a:lnTo>
                      <a:lnTo>
                        <a:pt x="14" y="1"/>
                      </a:lnTo>
                      <a:lnTo>
                        <a:pt x="13" y="1"/>
                      </a:lnTo>
                      <a:lnTo>
                        <a:pt x="12" y="1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41" name="Freeform 2278">
                  <a:extLst>
                    <a:ext uri="{FF2B5EF4-FFF2-40B4-BE49-F238E27FC236}">
                      <a16:creationId xmlns:a16="http://schemas.microsoft.com/office/drawing/2014/main" id="{0B461F80-5E33-49E4-8120-AB24A823C8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" y="54"/>
                  <a:ext cx="15" cy="35"/>
                </a:xfrm>
                <a:custGeom>
                  <a:avLst/>
                  <a:gdLst>
                    <a:gd name="T0" fmla="*/ 3 w 15"/>
                    <a:gd name="T1" fmla="*/ 0 h 35"/>
                    <a:gd name="T2" fmla="*/ 3 w 15"/>
                    <a:gd name="T3" fmla="*/ 0 h 35"/>
                    <a:gd name="T4" fmla="*/ 2 w 15"/>
                    <a:gd name="T5" fmla="*/ 0 h 35"/>
                    <a:gd name="T6" fmla="*/ 1 w 15"/>
                    <a:gd name="T7" fmla="*/ 1 h 35"/>
                    <a:gd name="T8" fmla="*/ 1 w 15"/>
                    <a:gd name="T9" fmla="*/ 1 h 35"/>
                    <a:gd name="T10" fmla="*/ 0 w 15"/>
                    <a:gd name="T11" fmla="*/ 2 h 35"/>
                    <a:gd name="T12" fmla="*/ 0 w 15"/>
                    <a:gd name="T13" fmla="*/ 2 h 35"/>
                    <a:gd name="T14" fmla="*/ 0 w 15"/>
                    <a:gd name="T15" fmla="*/ 8 h 35"/>
                    <a:gd name="T16" fmla="*/ 0 w 15"/>
                    <a:gd name="T17" fmla="*/ 19 h 35"/>
                    <a:gd name="T18" fmla="*/ 0 w 15"/>
                    <a:gd name="T19" fmla="*/ 29 h 35"/>
                    <a:gd name="T20" fmla="*/ 0 w 15"/>
                    <a:gd name="T21" fmla="*/ 35 h 35"/>
                    <a:gd name="T22" fmla="*/ 0 w 15"/>
                    <a:gd name="T23" fmla="*/ 35 h 35"/>
                    <a:gd name="T24" fmla="*/ 0 w 15"/>
                    <a:gd name="T25" fmla="*/ 35 h 35"/>
                    <a:gd name="T26" fmla="*/ 0 w 15"/>
                    <a:gd name="T27" fmla="*/ 35 h 35"/>
                    <a:gd name="T28" fmla="*/ 1 w 15"/>
                    <a:gd name="T29" fmla="*/ 35 h 35"/>
                    <a:gd name="T30" fmla="*/ 2 w 15"/>
                    <a:gd name="T31" fmla="*/ 35 h 35"/>
                    <a:gd name="T32" fmla="*/ 2 w 15"/>
                    <a:gd name="T33" fmla="*/ 35 h 35"/>
                    <a:gd name="T34" fmla="*/ 2 w 15"/>
                    <a:gd name="T35" fmla="*/ 35 h 35"/>
                    <a:gd name="T36" fmla="*/ 4 w 15"/>
                    <a:gd name="T37" fmla="*/ 35 h 35"/>
                    <a:gd name="T38" fmla="*/ 6 w 15"/>
                    <a:gd name="T39" fmla="*/ 34 h 35"/>
                    <a:gd name="T40" fmla="*/ 8 w 15"/>
                    <a:gd name="T41" fmla="*/ 34 h 35"/>
                    <a:gd name="T42" fmla="*/ 10 w 15"/>
                    <a:gd name="T43" fmla="*/ 33 h 35"/>
                    <a:gd name="T44" fmla="*/ 11 w 15"/>
                    <a:gd name="T45" fmla="*/ 33 h 35"/>
                    <a:gd name="T46" fmla="*/ 13 w 15"/>
                    <a:gd name="T47" fmla="*/ 32 h 35"/>
                    <a:gd name="T48" fmla="*/ 13 w 15"/>
                    <a:gd name="T49" fmla="*/ 32 h 35"/>
                    <a:gd name="T50" fmla="*/ 13 w 15"/>
                    <a:gd name="T51" fmla="*/ 32 h 35"/>
                    <a:gd name="T52" fmla="*/ 14 w 15"/>
                    <a:gd name="T53" fmla="*/ 32 h 35"/>
                    <a:gd name="T54" fmla="*/ 14 w 15"/>
                    <a:gd name="T55" fmla="*/ 32 h 35"/>
                    <a:gd name="T56" fmla="*/ 15 w 15"/>
                    <a:gd name="T57" fmla="*/ 31 h 35"/>
                    <a:gd name="T58" fmla="*/ 15 w 15"/>
                    <a:gd name="T59" fmla="*/ 30 h 35"/>
                    <a:gd name="T60" fmla="*/ 15 w 15"/>
                    <a:gd name="T61" fmla="*/ 30 h 35"/>
                    <a:gd name="T62" fmla="*/ 15 w 15"/>
                    <a:gd name="T63" fmla="*/ 24 h 35"/>
                    <a:gd name="T64" fmla="*/ 15 w 15"/>
                    <a:gd name="T65" fmla="*/ 16 h 35"/>
                    <a:gd name="T66" fmla="*/ 15 w 15"/>
                    <a:gd name="T67" fmla="*/ 7 h 35"/>
                    <a:gd name="T68" fmla="*/ 15 w 15"/>
                    <a:gd name="T69" fmla="*/ 3 h 35"/>
                    <a:gd name="T70" fmla="*/ 15 w 15"/>
                    <a:gd name="T71" fmla="*/ 3 h 35"/>
                    <a:gd name="T72" fmla="*/ 15 w 15"/>
                    <a:gd name="T73" fmla="*/ 2 h 35"/>
                    <a:gd name="T74" fmla="*/ 15 w 15"/>
                    <a:gd name="T75" fmla="*/ 2 h 35"/>
                    <a:gd name="T76" fmla="*/ 14 w 15"/>
                    <a:gd name="T77" fmla="*/ 1 h 35"/>
                    <a:gd name="T78" fmla="*/ 13 w 15"/>
                    <a:gd name="T79" fmla="*/ 1 h 35"/>
                    <a:gd name="T80" fmla="*/ 13 w 15"/>
                    <a:gd name="T81" fmla="*/ 1 h 35"/>
                    <a:gd name="T82" fmla="*/ 12 w 15"/>
                    <a:gd name="T83" fmla="*/ 1 h 35"/>
                    <a:gd name="T84" fmla="*/ 11 w 15"/>
                    <a:gd name="T85" fmla="*/ 1 h 35"/>
                    <a:gd name="T86" fmla="*/ 9 w 15"/>
                    <a:gd name="T87" fmla="*/ 1 h 35"/>
                    <a:gd name="T88" fmla="*/ 7 w 15"/>
                    <a:gd name="T89" fmla="*/ 1 h 35"/>
                    <a:gd name="T90" fmla="*/ 6 w 15"/>
                    <a:gd name="T91" fmla="*/ 1 h 35"/>
                    <a:gd name="T92" fmla="*/ 4 w 15"/>
                    <a:gd name="T93" fmla="*/ 1 h 35"/>
                    <a:gd name="T94" fmla="*/ 3 w 15"/>
                    <a:gd name="T95" fmla="*/ 0 h 35"/>
                    <a:gd name="T96" fmla="*/ 3 w 15"/>
                    <a:gd name="T97" fmla="*/ 0 h 3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5"/>
                    <a:gd name="T148" fmla="*/ 0 h 35"/>
                    <a:gd name="T149" fmla="*/ 15 w 15"/>
                    <a:gd name="T150" fmla="*/ 35 h 3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5" h="35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0" y="19"/>
                      </a:lnTo>
                      <a:lnTo>
                        <a:pt x="0" y="29"/>
                      </a:lnTo>
                      <a:lnTo>
                        <a:pt x="0" y="35"/>
                      </a:lnTo>
                      <a:lnTo>
                        <a:pt x="1" y="35"/>
                      </a:lnTo>
                      <a:lnTo>
                        <a:pt x="2" y="35"/>
                      </a:lnTo>
                      <a:lnTo>
                        <a:pt x="4" y="35"/>
                      </a:lnTo>
                      <a:lnTo>
                        <a:pt x="6" y="34"/>
                      </a:lnTo>
                      <a:lnTo>
                        <a:pt x="8" y="34"/>
                      </a:lnTo>
                      <a:lnTo>
                        <a:pt x="10" y="33"/>
                      </a:lnTo>
                      <a:lnTo>
                        <a:pt x="11" y="33"/>
                      </a:lnTo>
                      <a:lnTo>
                        <a:pt x="13" y="32"/>
                      </a:lnTo>
                      <a:lnTo>
                        <a:pt x="14" y="32"/>
                      </a:lnTo>
                      <a:lnTo>
                        <a:pt x="15" y="31"/>
                      </a:lnTo>
                      <a:lnTo>
                        <a:pt x="15" y="30"/>
                      </a:lnTo>
                      <a:lnTo>
                        <a:pt x="15" y="24"/>
                      </a:lnTo>
                      <a:lnTo>
                        <a:pt x="15" y="16"/>
                      </a:lnTo>
                      <a:lnTo>
                        <a:pt x="15" y="7"/>
                      </a:lnTo>
                      <a:lnTo>
                        <a:pt x="15" y="3"/>
                      </a:lnTo>
                      <a:lnTo>
                        <a:pt x="15" y="2"/>
                      </a:lnTo>
                      <a:lnTo>
                        <a:pt x="14" y="1"/>
                      </a:lnTo>
                      <a:lnTo>
                        <a:pt x="13" y="1"/>
                      </a:lnTo>
                      <a:lnTo>
                        <a:pt x="12" y="1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4" y="1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42" name="Freeform 2279">
                  <a:extLst>
                    <a:ext uri="{FF2B5EF4-FFF2-40B4-BE49-F238E27FC236}">
                      <a16:creationId xmlns:a16="http://schemas.microsoft.com/office/drawing/2014/main" id="{1D4F45CB-DBFF-4D4B-9EA6-405827AB49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0" y="56"/>
                  <a:ext cx="14" cy="32"/>
                </a:xfrm>
                <a:custGeom>
                  <a:avLst/>
                  <a:gdLst>
                    <a:gd name="T0" fmla="*/ 14 w 14"/>
                    <a:gd name="T1" fmla="*/ 2 h 32"/>
                    <a:gd name="T2" fmla="*/ 14 w 14"/>
                    <a:gd name="T3" fmla="*/ 1 h 32"/>
                    <a:gd name="T4" fmla="*/ 14 w 14"/>
                    <a:gd name="T5" fmla="*/ 1 h 32"/>
                    <a:gd name="T6" fmla="*/ 14 w 14"/>
                    <a:gd name="T7" fmla="*/ 0 h 32"/>
                    <a:gd name="T8" fmla="*/ 13 w 14"/>
                    <a:gd name="T9" fmla="*/ 0 h 32"/>
                    <a:gd name="T10" fmla="*/ 13 w 14"/>
                    <a:gd name="T11" fmla="*/ 5 h 32"/>
                    <a:gd name="T12" fmla="*/ 13 w 14"/>
                    <a:gd name="T13" fmla="*/ 13 h 32"/>
                    <a:gd name="T14" fmla="*/ 13 w 14"/>
                    <a:gd name="T15" fmla="*/ 21 h 32"/>
                    <a:gd name="T16" fmla="*/ 13 w 14"/>
                    <a:gd name="T17" fmla="*/ 26 h 32"/>
                    <a:gd name="T18" fmla="*/ 13 w 14"/>
                    <a:gd name="T19" fmla="*/ 27 h 32"/>
                    <a:gd name="T20" fmla="*/ 13 w 14"/>
                    <a:gd name="T21" fmla="*/ 28 h 32"/>
                    <a:gd name="T22" fmla="*/ 12 w 14"/>
                    <a:gd name="T23" fmla="*/ 28 h 32"/>
                    <a:gd name="T24" fmla="*/ 12 w 14"/>
                    <a:gd name="T25" fmla="*/ 28 h 32"/>
                    <a:gd name="T26" fmla="*/ 11 w 14"/>
                    <a:gd name="T27" fmla="*/ 29 h 32"/>
                    <a:gd name="T28" fmla="*/ 10 w 14"/>
                    <a:gd name="T29" fmla="*/ 29 h 32"/>
                    <a:gd name="T30" fmla="*/ 8 w 14"/>
                    <a:gd name="T31" fmla="*/ 29 h 32"/>
                    <a:gd name="T32" fmla="*/ 7 w 14"/>
                    <a:gd name="T33" fmla="*/ 30 h 32"/>
                    <a:gd name="T34" fmla="*/ 5 w 14"/>
                    <a:gd name="T35" fmla="*/ 30 h 32"/>
                    <a:gd name="T36" fmla="*/ 3 w 14"/>
                    <a:gd name="T37" fmla="*/ 30 h 32"/>
                    <a:gd name="T38" fmla="*/ 2 w 14"/>
                    <a:gd name="T39" fmla="*/ 31 h 32"/>
                    <a:gd name="T40" fmla="*/ 0 w 14"/>
                    <a:gd name="T41" fmla="*/ 31 h 32"/>
                    <a:gd name="T42" fmla="*/ 0 w 14"/>
                    <a:gd name="T43" fmla="*/ 31 h 32"/>
                    <a:gd name="T44" fmla="*/ 0 w 14"/>
                    <a:gd name="T45" fmla="*/ 31 h 32"/>
                    <a:gd name="T46" fmla="*/ 0 w 14"/>
                    <a:gd name="T47" fmla="*/ 31 h 32"/>
                    <a:gd name="T48" fmla="*/ 0 w 14"/>
                    <a:gd name="T49" fmla="*/ 31 h 32"/>
                    <a:gd name="T50" fmla="*/ 1 w 14"/>
                    <a:gd name="T51" fmla="*/ 32 h 32"/>
                    <a:gd name="T52" fmla="*/ 1 w 14"/>
                    <a:gd name="T53" fmla="*/ 32 h 32"/>
                    <a:gd name="T54" fmla="*/ 2 w 14"/>
                    <a:gd name="T55" fmla="*/ 32 h 32"/>
                    <a:gd name="T56" fmla="*/ 2 w 14"/>
                    <a:gd name="T57" fmla="*/ 32 h 32"/>
                    <a:gd name="T58" fmla="*/ 3 w 14"/>
                    <a:gd name="T59" fmla="*/ 31 h 32"/>
                    <a:gd name="T60" fmla="*/ 4 w 14"/>
                    <a:gd name="T61" fmla="*/ 31 h 32"/>
                    <a:gd name="T62" fmla="*/ 6 w 14"/>
                    <a:gd name="T63" fmla="*/ 31 h 32"/>
                    <a:gd name="T64" fmla="*/ 7 w 14"/>
                    <a:gd name="T65" fmla="*/ 30 h 32"/>
                    <a:gd name="T66" fmla="*/ 9 w 14"/>
                    <a:gd name="T67" fmla="*/ 30 h 32"/>
                    <a:gd name="T68" fmla="*/ 11 w 14"/>
                    <a:gd name="T69" fmla="*/ 30 h 32"/>
                    <a:gd name="T70" fmla="*/ 12 w 14"/>
                    <a:gd name="T71" fmla="*/ 29 h 32"/>
                    <a:gd name="T72" fmla="*/ 13 w 14"/>
                    <a:gd name="T73" fmla="*/ 29 h 32"/>
                    <a:gd name="T74" fmla="*/ 13 w 14"/>
                    <a:gd name="T75" fmla="*/ 29 h 32"/>
                    <a:gd name="T76" fmla="*/ 14 w 14"/>
                    <a:gd name="T77" fmla="*/ 29 h 32"/>
                    <a:gd name="T78" fmla="*/ 14 w 14"/>
                    <a:gd name="T79" fmla="*/ 28 h 32"/>
                    <a:gd name="T80" fmla="*/ 14 w 14"/>
                    <a:gd name="T81" fmla="*/ 27 h 32"/>
                    <a:gd name="T82" fmla="*/ 14 w 14"/>
                    <a:gd name="T83" fmla="*/ 22 h 32"/>
                    <a:gd name="T84" fmla="*/ 14 w 14"/>
                    <a:gd name="T85" fmla="*/ 14 h 32"/>
                    <a:gd name="T86" fmla="*/ 14 w 14"/>
                    <a:gd name="T87" fmla="*/ 6 h 32"/>
                    <a:gd name="T88" fmla="*/ 14 w 14"/>
                    <a:gd name="T89" fmla="*/ 2 h 3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4"/>
                    <a:gd name="T136" fmla="*/ 0 h 32"/>
                    <a:gd name="T137" fmla="*/ 14 w 14"/>
                    <a:gd name="T138" fmla="*/ 32 h 3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4" h="32">
                      <a:moveTo>
                        <a:pt x="14" y="2"/>
                      </a:moveTo>
                      <a:lnTo>
                        <a:pt x="14" y="1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3" y="5"/>
                      </a:lnTo>
                      <a:lnTo>
                        <a:pt x="13" y="13"/>
                      </a:lnTo>
                      <a:lnTo>
                        <a:pt x="13" y="21"/>
                      </a:lnTo>
                      <a:lnTo>
                        <a:pt x="13" y="26"/>
                      </a:lnTo>
                      <a:lnTo>
                        <a:pt x="13" y="27"/>
                      </a:lnTo>
                      <a:lnTo>
                        <a:pt x="13" y="28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10" y="29"/>
                      </a:lnTo>
                      <a:lnTo>
                        <a:pt x="8" y="29"/>
                      </a:lnTo>
                      <a:lnTo>
                        <a:pt x="7" y="30"/>
                      </a:lnTo>
                      <a:lnTo>
                        <a:pt x="5" y="30"/>
                      </a:lnTo>
                      <a:lnTo>
                        <a:pt x="3" y="30"/>
                      </a:lnTo>
                      <a:lnTo>
                        <a:pt x="2" y="31"/>
                      </a:lnTo>
                      <a:lnTo>
                        <a:pt x="0" y="31"/>
                      </a:lnTo>
                      <a:lnTo>
                        <a:pt x="1" y="32"/>
                      </a:lnTo>
                      <a:lnTo>
                        <a:pt x="2" y="32"/>
                      </a:lnTo>
                      <a:lnTo>
                        <a:pt x="3" y="31"/>
                      </a:lnTo>
                      <a:lnTo>
                        <a:pt x="4" y="31"/>
                      </a:lnTo>
                      <a:lnTo>
                        <a:pt x="6" y="31"/>
                      </a:lnTo>
                      <a:lnTo>
                        <a:pt x="7" y="30"/>
                      </a:lnTo>
                      <a:lnTo>
                        <a:pt x="9" y="30"/>
                      </a:lnTo>
                      <a:lnTo>
                        <a:pt x="11" y="30"/>
                      </a:lnTo>
                      <a:lnTo>
                        <a:pt x="12" y="29"/>
                      </a:lnTo>
                      <a:lnTo>
                        <a:pt x="13" y="29"/>
                      </a:lnTo>
                      <a:lnTo>
                        <a:pt x="14" y="29"/>
                      </a:lnTo>
                      <a:lnTo>
                        <a:pt x="14" y="28"/>
                      </a:lnTo>
                      <a:lnTo>
                        <a:pt x="14" y="27"/>
                      </a:lnTo>
                      <a:lnTo>
                        <a:pt x="14" y="22"/>
                      </a:lnTo>
                      <a:lnTo>
                        <a:pt x="14" y="14"/>
                      </a:lnTo>
                      <a:lnTo>
                        <a:pt x="14" y="6"/>
                      </a:lnTo>
                      <a:lnTo>
                        <a:pt x="14" y="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43" name="Freeform 2280">
                  <a:extLst>
                    <a:ext uri="{FF2B5EF4-FFF2-40B4-BE49-F238E27FC236}">
                      <a16:creationId xmlns:a16="http://schemas.microsoft.com/office/drawing/2014/main" id="{FBABE537-1456-4705-AEA2-1E2AD2E588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" y="56"/>
                  <a:ext cx="14" cy="32"/>
                </a:xfrm>
                <a:custGeom>
                  <a:avLst/>
                  <a:gdLst>
                    <a:gd name="T0" fmla="*/ 14 w 14"/>
                    <a:gd name="T1" fmla="*/ 2 h 32"/>
                    <a:gd name="T2" fmla="*/ 14 w 14"/>
                    <a:gd name="T3" fmla="*/ 2 h 32"/>
                    <a:gd name="T4" fmla="*/ 14 w 14"/>
                    <a:gd name="T5" fmla="*/ 1 h 32"/>
                    <a:gd name="T6" fmla="*/ 14 w 14"/>
                    <a:gd name="T7" fmla="*/ 1 h 32"/>
                    <a:gd name="T8" fmla="*/ 14 w 14"/>
                    <a:gd name="T9" fmla="*/ 0 h 32"/>
                    <a:gd name="T10" fmla="*/ 13 w 14"/>
                    <a:gd name="T11" fmla="*/ 0 h 32"/>
                    <a:gd name="T12" fmla="*/ 13 w 14"/>
                    <a:gd name="T13" fmla="*/ 0 h 32"/>
                    <a:gd name="T14" fmla="*/ 13 w 14"/>
                    <a:gd name="T15" fmla="*/ 5 h 32"/>
                    <a:gd name="T16" fmla="*/ 13 w 14"/>
                    <a:gd name="T17" fmla="*/ 13 h 32"/>
                    <a:gd name="T18" fmla="*/ 13 w 14"/>
                    <a:gd name="T19" fmla="*/ 21 h 32"/>
                    <a:gd name="T20" fmla="*/ 13 w 14"/>
                    <a:gd name="T21" fmla="*/ 26 h 32"/>
                    <a:gd name="T22" fmla="*/ 13 w 14"/>
                    <a:gd name="T23" fmla="*/ 26 h 32"/>
                    <a:gd name="T24" fmla="*/ 13 w 14"/>
                    <a:gd name="T25" fmla="*/ 27 h 32"/>
                    <a:gd name="T26" fmla="*/ 13 w 14"/>
                    <a:gd name="T27" fmla="*/ 28 h 32"/>
                    <a:gd name="T28" fmla="*/ 12 w 14"/>
                    <a:gd name="T29" fmla="*/ 28 h 32"/>
                    <a:gd name="T30" fmla="*/ 12 w 14"/>
                    <a:gd name="T31" fmla="*/ 28 h 32"/>
                    <a:gd name="T32" fmla="*/ 12 w 14"/>
                    <a:gd name="T33" fmla="*/ 28 h 32"/>
                    <a:gd name="T34" fmla="*/ 11 w 14"/>
                    <a:gd name="T35" fmla="*/ 29 h 32"/>
                    <a:gd name="T36" fmla="*/ 10 w 14"/>
                    <a:gd name="T37" fmla="*/ 29 h 32"/>
                    <a:gd name="T38" fmla="*/ 8 w 14"/>
                    <a:gd name="T39" fmla="*/ 29 h 32"/>
                    <a:gd name="T40" fmla="*/ 7 w 14"/>
                    <a:gd name="T41" fmla="*/ 30 h 32"/>
                    <a:gd name="T42" fmla="*/ 5 w 14"/>
                    <a:gd name="T43" fmla="*/ 30 h 32"/>
                    <a:gd name="T44" fmla="*/ 3 w 14"/>
                    <a:gd name="T45" fmla="*/ 30 h 32"/>
                    <a:gd name="T46" fmla="*/ 2 w 14"/>
                    <a:gd name="T47" fmla="*/ 31 h 32"/>
                    <a:gd name="T48" fmla="*/ 0 w 14"/>
                    <a:gd name="T49" fmla="*/ 31 h 32"/>
                    <a:gd name="T50" fmla="*/ 0 w 14"/>
                    <a:gd name="T51" fmla="*/ 31 h 32"/>
                    <a:gd name="T52" fmla="*/ 0 w 14"/>
                    <a:gd name="T53" fmla="*/ 31 h 32"/>
                    <a:gd name="T54" fmla="*/ 0 w 14"/>
                    <a:gd name="T55" fmla="*/ 31 h 32"/>
                    <a:gd name="T56" fmla="*/ 0 w 14"/>
                    <a:gd name="T57" fmla="*/ 31 h 32"/>
                    <a:gd name="T58" fmla="*/ 0 w 14"/>
                    <a:gd name="T59" fmla="*/ 31 h 32"/>
                    <a:gd name="T60" fmla="*/ 0 w 14"/>
                    <a:gd name="T61" fmla="*/ 31 h 32"/>
                    <a:gd name="T62" fmla="*/ 1 w 14"/>
                    <a:gd name="T63" fmla="*/ 32 h 32"/>
                    <a:gd name="T64" fmla="*/ 1 w 14"/>
                    <a:gd name="T65" fmla="*/ 32 h 32"/>
                    <a:gd name="T66" fmla="*/ 2 w 14"/>
                    <a:gd name="T67" fmla="*/ 32 h 32"/>
                    <a:gd name="T68" fmla="*/ 2 w 14"/>
                    <a:gd name="T69" fmla="*/ 32 h 32"/>
                    <a:gd name="T70" fmla="*/ 2 w 14"/>
                    <a:gd name="T71" fmla="*/ 32 h 32"/>
                    <a:gd name="T72" fmla="*/ 3 w 14"/>
                    <a:gd name="T73" fmla="*/ 31 h 32"/>
                    <a:gd name="T74" fmla="*/ 4 w 14"/>
                    <a:gd name="T75" fmla="*/ 31 h 32"/>
                    <a:gd name="T76" fmla="*/ 6 w 14"/>
                    <a:gd name="T77" fmla="*/ 31 h 32"/>
                    <a:gd name="T78" fmla="*/ 7 w 14"/>
                    <a:gd name="T79" fmla="*/ 30 h 32"/>
                    <a:gd name="T80" fmla="*/ 9 w 14"/>
                    <a:gd name="T81" fmla="*/ 30 h 32"/>
                    <a:gd name="T82" fmla="*/ 11 w 14"/>
                    <a:gd name="T83" fmla="*/ 30 h 32"/>
                    <a:gd name="T84" fmla="*/ 12 w 14"/>
                    <a:gd name="T85" fmla="*/ 29 h 32"/>
                    <a:gd name="T86" fmla="*/ 13 w 14"/>
                    <a:gd name="T87" fmla="*/ 29 h 32"/>
                    <a:gd name="T88" fmla="*/ 13 w 14"/>
                    <a:gd name="T89" fmla="*/ 29 h 32"/>
                    <a:gd name="T90" fmla="*/ 13 w 14"/>
                    <a:gd name="T91" fmla="*/ 29 h 32"/>
                    <a:gd name="T92" fmla="*/ 14 w 14"/>
                    <a:gd name="T93" fmla="*/ 29 h 32"/>
                    <a:gd name="T94" fmla="*/ 14 w 14"/>
                    <a:gd name="T95" fmla="*/ 28 h 32"/>
                    <a:gd name="T96" fmla="*/ 14 w 14"/>
                    <a:gd name="T97" fmla="*/ 27 h 32"/>
                    <a:gd name="T98" fmla="*/ 14 w 14"/>
                    <a:gd name="T99" fmla="*/ 27 h 32"/>
                    <a:gd name="T100" fmla="*/ 14 w 14"/>
                    <a:gd name="T101" fmla="*/ 22 h 32"/>
                    <a:gd name="T102" fmla="*/ 14 w 14"/>
                    <a:gd name="T103" fmla="*/ 14 h 32"/>
                    <a:gd name="T104" fmla="*/ 14 w 14"/>
                    <a:gd name="T105" fmla="*/ 6 h 32"/>
                    <a:gd name="T106" fmla="*/ 14 w 14"/>
                    <a:gd name="T107" fmla="*/ 2 h 32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4"/>
                    <a:gd name="T163" fmla="*/ 0 h 32"/>
                    <a:gd name="T164" fmla="*/ 14 w 14"/>
                    <a:gd name="T165" fmla="*/ 32 h 32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4" h="32">
                      <a:moveTo>
                        <a:pt x="14" y="2"/>
                      </a:moveTo>
                      <a:lnTo>
                        <a:pt x="14" y="2"/>
                      </a:lnTo>
                      <a:lnTo>
                        <a:pt x="14" y="1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3" y="5"/>
                      </a:lnTo>
                      <a:lnTo>
                        <a:pt x="13" y="13"/>
                      </a:lnTo>
                      <a:lnTo>
                        <a:pt x="13" y="21"/>
                      </a:lnTo>
                      <a:lnTo>
                        <a:pt x="13" y="26"/>
                      </a:lnTo>
                      <a:lnTo>
                        <a:pt x="13" y="27"/>
                      </a:lnTo>
                      <a:lnTo>
                        <a:pt x="13" y="28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10" y="29"/>
                      </a:lnTo>
                      <a:lnTo>
                        <a:pt x="8" y="29"/>
                      </a:lnTo>
                      <a:lnTo>
                        <a:pt x="7" y="30"/>
                      </a:lnTo>
                      <a:lnTo>
                        <a:pt x="5" y="30"/>
                      </a:lnTo>
                      <a:lnTo>
                        <a:pt x="3" y="30"/>
                      </a:lnTo>
                      <a:lnTo>
                        <a:pt x="2" y="31"/>
                      </a:lnTo>
                      <a:lnTo>
                        <a:pt x="0" y="31"/>
                      </a:lnTo>
                      <a:lnTo>
                        <a:pt x="1" y="32"/>
                      </a:lnTo>
                      <a:lnTo>
                        <a:pt x="2" y="32"/>
                      </a:lnTo>
                      <a:lnTo>
                        <a:pt x="3" y="31"/>
                      </a:lnTo>
                      <a:lnTo>
                        <a:pt x="4" y="31"/>
                      </a:lnTo>
                      <a:lnTo>
                        <a:pt x="6" y="31"/>
                      </a:lnTo>
                      <a:lnTo>
                        <a:pt x="7" y="30"/>
                      </a:lnTo>
                      <a:lnTo>
                        <a:pt x="9" y="30"/>
                      </a:lnTo>
                      <a:lnTo>
                        <a:pt x="11" y="30"/>
                      </a:lnTo>
                      <a:lnTo>
                        <a:pt x="12" y="29"/>
                      </a:lnTo>
                      <a:lnTo>
                        <a:pt x="13" y="29"/>
                      </a:lnTo>
                      <a:lnTo>
                        <a:pt x="14" y="29"/>
                      </a:lnTo>
                      <a:lnTo>
                        <a:pt x="14" y="28"/>
                      </a:lnTo>
                      <a:lnTo>
                        <a:pt x="14" y="27"/>
                      </a:lnTo>
                      <a:lnTo>
                        <a:pt x="14" y="22"/>
                      </a:lnTo>
                      <a:lnTo>
                        <a:pt x="14" y="14"/>
                      </a:lnTo>
                      <a:lnTo>
                        <a:pt x="14" y="6"/>
                      </a:lnTo>
                      <a:lnTo>
                        <a:pt x="14" y="2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44" name="Freeform 2281">
                  <a:extLst>
                    <a:ext uri="{FF2B5EF4-FFF2-40B4-BE49-F238E27FC236}">
                      <a16:creationId xmlns:a16="http://schemas.microsoft.com/office/drawing/2014/main" id="{4BB132C0-C905-4963-BB43-3A1C3A9637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0" y="55"/>
                  <a:ext cx="5" cy="32"/>
                </a:xfrm>
                <a:custGeom>
                  <a:avLst/>
                  <a:gdLst>
                    <a:gd name="T0" fmla="*/ 3 w 5"/>
                    <a:gd name="T1" fmla="*/ 0 h 32"/>
                    <a:gd name="T2" fmla="*/ 2 w 5"/>
                    <a:gd name="T3" fmla="*/ 0 h 32"/>
                    <a:gd name="T4" fmla="*/ 1 w 5"/>
                    <a:gd name="T5" fmla="*/ 1 h 32"/>
                    <a:gd name="T6" fmla="*/ 1 w 5"/>
                    <a:gd name="T7" fmla="*/ 1 h 32"/>
                    <a:gd name="T8" fmla="*/ 1 w 5"/>
                    <a:gd name="T9" fmla="*/ 2 h 32"/>
                    <a:gd name="T10" fmla="*/ 1 w 5"/>
                    <a:gd name="T11" fmla="*/ 7 h 32"/>
                    <a:gd name="T12" fmla="*/ 1 w 5"/>
                    <a:gd name="T13" fmla="*/ 17 h 32"/>
                    <a:gd name="T14" fmla="*/ 1 w 5"/>
                    <a:gd name="T15" fmla="*/ 27 h 32"/>
                    <a:gd name="T16" fmla="*/ 0 w 5"/>
                    <a:gd name="T17" fmla="*/ 32 h 32"/>
                    <a:gd name="T18" fmla="*/ 1 w 5"/>
                    <a:gd name="T19" fmla="*/ 32 h 32"/>
                    <a:gd name="T20" fmla="*/ 1 w 5"/>
                    <a:gd name="T21" fmla="*/ 32 h 32"/>
                    <a:gd name="T22" fmla="*/ 2 w 5"/>
                    <a:gd name="T23" fmla="*/ 32 h 32"/>
                    <a:gd name="T24" fmla="*/ 2 w 5"/>
                    <a:gd name="T25" fmla="*/ 32 h 32"/>
                    <a:gd name="T26" fmla="*/ 3 w 5"/>
                    <a:gd name="T27" fmla="*/ 31 h 32"/>
                    <a:gd name="T28" fmla="*/ 3 w 5"/>
                    <a:gd name="T29" fmla="*/ 31 h 32"/>
                    <a:gd name="T30" fmla="*/ 4 w 5"/>
                    <a:gd name="T31" fmla="*/ 31 h 32"/>
                    <a:gd name="T32" fmla="*/ 5 w 5"/>
                    <a:gd name="T33" fmla="*/ 31 h 32"/>
                    <a:gd name="T34" fmla="*/ 5 w 5"/>
                    <a:gd name="T35" fmla="*/ 1 h 32"/>
                    <a:gd name="T36" fmla="*/ 5 w 5"/>
                    <a:gd name="T37" fmla="*/ 0 h 32"/>
                    <a:gd name="T38" fmla="*/ 4 w 5"/>
                    <a:gd name="T39" fmla="*/ 0 h 32"/>
                    <a:gd name="T40" fmla="*/ 4 w 5"/>
                    <a:gd name="T41" fmla="*/ 0 h 32"/>
                    <a:gd name="T42" fmla="*/ 3 w 5"/>
                    <a:gd name="T43" fmla="*/ 0 h 32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5"/>
                    <a:gd name="T67" fmla="*/ 0 h 32"/>
                    <a:gd name="T68" fmla="*/ 5 w 5"/>
                    <a:gd name="T69" fmla="*/ 32 h 32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5" h="32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7"/>
                      </a:lnTo>
                      <a:lnTo>
                        <a:pt x="1" y="17"/>
                      </a:lnTo>
                      <a:lnTo>
                        <a:pt x="1" y="27"/>
                      </a:lnTo>
                      <a:lnTo>
                        <a:pt x="0" y="32"/>
                      </a:lnTo>
                      <a:lnTo>
                        <a:pt x="1" y="32"/>
                      </a:lnTo>
                      <a:lnTo>
                        <a:pt x="2" y="32"/>
                      </a:lnTo>
                      <a:lnTo>
                        <a:pt x="3" y="31"/>
                      </a:lnTo>
                      <a:lnTo>
                        <a:pt x="4" y="31"/>
                      </a:lnTo>
                      <a:lnTo>
                        <a:pt x="5" y="31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45" name="Freeform 2282">
                  <a:extLst>
                    <a:ext uri="{FF2B5EF4-FFF2-40B4-BE49-F238E27FC236}">
                      <a16:creationId xmlns:a16="http://schemas.microsoft.com/office/drawing/2014/main" id="{EF4DAE31-6BBF-4999-A28A-16246BF58A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" y="55"/>
                  <a:ext cx="5" cy="32"/>
                </a:xfrm>
                <a:custGeom>
                  <a:avLst/>
                  <a:gdLst>
                    <a:gd name="T0" fmla="*/ 3 w 5"/>
                    <a:gd name="T1" fmla="*/ 0 h 32"/>
                    <a:gd name="T2" fmla="*/ 3 w 5"/>
                    <a:gd name="T3" fmla="*/ 0 h 32"/>
                    <a:gd name="T4" fmla="*/ 2 w 5"/>
                    <a:gd name="T5" fmla="*/ 0 h 32"/>
                    <a:gd name="T6" fmla="*/ 1 w 5"/>
                    <a:gd name="T7" fmla="*/ 1 h 32"/>
                    <a:gd name="T8" fmla="*/ 1 w 5"/>
                    <a:gd name="T9" fmla="*/ 1 h 32"/>
                    <a:gd name="T10" fmla="*/ 1 w 5"/>
                    <a:gd name="T11" fmla="*/ 2 h 32"/>
                    <a:gd name="T12" fmla="*/ 1 w 5"/>
                    <a:gd name="T13" fmla="*/ 2 h 32"/>
                    <a:gd name="T14" fmla="*/ 1 w 5"/>
                    <a:gd name="T15" fmla="*/ 7 h 32"/>
                    <a:gd name="T16" fmla="*/ 1 w 5"/>
                    <a:gd name="T17" fmla="*/ 17 h 32"/>
                    <a:gd name="T18" fmla="*/ 1 w 5"/>
                    <a:gd name="T19" fmla="*/ 27 h 32"/>
                    <a:gd name="T20" fmla="*/ 0 w 5"/>
                    <a:gd name="T21" fmla="*/ 32 h 32"/>
                    <a:gd name="T22" fmla="*/ 0 w 5"/>
                    <a:gd name="T23" fmla="*/ 32 h 32"/>
                    <a:gd name="T24" fmla="*/ 1 w 5"/>
                    <a:gd name="T25" fmla="*/ 32 h 32"/>
                    <a:gd name="T26" fmla="*/ 1 w 5"/>
                    <a:gd name="T27" fmla="*/ 32 h 32"/>
                    <a:gd name="T28" fmla="*/ 2 w 5"/>
                    <a:gd name="T29" fmla="*/ 32 h 32"/>
                    <a:gd name="T30" fmla="*/ 2 w 5"/>
                    <a:gd name="T31" fmla="*/ 32 h 32"/>
                    <a:gd name="T32" fmla="*/ 3 w 5"/>
                    <a:gd name="T33" fmla="*/ 31 h 32"/>
                    <a:gd name="T34" fmla="*/ 3 w 5"/>
                    <a:gd name="T35" fmla="*/ 31 h 32"/>
                    <a:gd name="T36" fmla="*/ 4 w 5"/>
                    <a:gd name="T37" fmla="*/ 31 h 32"/>
                    <a:gd name="T38" fmla="*/ 5 w 5"/>
                    <a:gd name="T39" fmla="*/ 31 h 32"/>
                    <a:gd name="T40" fmla="*/ 5 w 5"/>
                    <a:gd name="T41" fmla="*/ 1 h 32"/>
                    <a:gd name="T42" fmla="*/ 5 w 5"/>
                    <a:gd name="T43" fmla="*/ 1 h 32"/>
                    <a:gd name="T44" fmla="*/ 5 w 5"/>
                    <a:gd name="T45" fmla="*/ 0 h 32"/>
                    <a:gd name="T46" fmla="*/ 4 w 5"/>
                    <a:gd name="T47" fmla="*/ 0 h 32"/>
                    <a:gd name="T48" fmla="*/ 4 w 5"/>
                    <a:gd name="T49" fmla="*/ 0 h 32"/>
                    <a:gd name="T50" fmla="*/ 3 w 5"/>
                    <a:gd name="T51" fmla="*/ 0 h 3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5"/>
                    <a:gd name="T79" fmla="*/ 0 h 32"/>
                    <a:gd name="T80" fmla="*/ 5 w 5"/>
                    <a:gd name="T81" fmla="*/ 32 h 32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5" h="32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7"/>
                      </a:lnTo>
                      <a:lnTo>
                        <a:pt x="1" y="17"/>
                      </a:lnTo>
                      <a:lnTo>
                        <a:pt x="1" y="27"/>
                      </a:lnTo>
                      <a:lnTo>
                        <a:pt x="0" y="32"/>
                      </a:lnTo>
                      <a:lnTo>
                        <a:pt x="1" y="32"/>
                      </a:lnTo>
                      <a:lnTo>
                        <a:pt x="2" y="32"/>
                      </a:lnTo>
                      <a:lnTo>
                        <a:pt x="3" y="31"/>
                      </a:lnTo>
                      <a:lnTo>
                        <a:pt x="4" y="31"/>
                      </a:lnTo>
                      <a:lnTo>
                        <a:pt x="5" y="31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46" name="Freeform 2283">
                  <a:extLst>
                    <a:ext uri="{FF2B5EF4-FFF2-40B4-BE49-F238E27FC236}">
                      <a16:creationId xmlns:a16="http://schemas.microsoft.com/office/drawing/2014/main" id="{C97364F3-4FCC-40EF-8572-A5CBBF84F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" y="56"/>
                  <a:ext cx="7" cy="30"/>
                </a:xfrm>
                <a:custGeom>
                  <a:avLst/>
                  <a:gdLst>
                    <a:gd name="T0" fmla="*/ 7 w 7"/>
                    <a:gd name="T1" fmla="*/ 0 h 30"/>
                    <a:gd name="T2" fmla="*/ 7 w 7"/>
                    <a:gd name="T3" fmla="*/ 0 h 30"/>
                    <a:gd name="T4" fmla="*/ 7 w 7"/>
                    <a:gd name="T5" fmla="*/ 0 h 30"/>
                    <a:gd name="T6" fmla="*/ 7 w 7"/>
                    <a:gd name="T7" fmla="*/ 0 h 30"/>
                    <a:gd name="T8" fmla="*/ 6 w 7"/>
                    <a:gd name="T9" fmla="*/ 0 h 30"/>
                    <a:gd name="T10" fmla="*/ 6 w 7"/>
                    <a:gd name="T11" fmla="*/ 0 h 30"/>
                    <a:gd name="T12" fmla="*/ 5 w 7"/>
                    <a:gd name="T13" fmla="*/ 0 h 30"/>
                    <a:gd name="T14" fmla="*/ 4 w 7"/>
                    <a:gd name="T15" fmla="*/ 0 h 30"/>
                    <a:gd name="T16" fmla="*/ 4 w 7"/>
                    <a:gd name="T17" fmla="*/ 0 h 30"/>
                    <a:gd name="T18" fmla="*/ 3 w 7"/>
                    <a:gd name="T19" fmla="*/ 0 h 30"/>
                    <a:gd name="T20" fmla="*/ 2 w 7"/>
                    <a:gd name="T21" fmla="*/ 0 h 30"/>
                    <a:gd name="T22" fmla="*/ 1 w 7"/>
                    <a:gd name="T23" fmla="*/ 0 h 30"/>
                    <a:gd name="T24" fmla="*/ 1 w 7"/>
                    <a:gd name="T25" fmla="*/ 0 h 30"/>
                    <a:gd name="T26" fmla="*/ 0 w 7"/>
                    <a:gd name="T27" fmla="*/ 30 h 30"/>
                    <a:gd name="T28" fmla="*/ 1 w 7"/>
                    <a:gd name="T29" fmla="*/ 29 h 30"/>
                    <a:gd name="T30" fmla="*/ 2 w 7"/>
                    <a:gd name="T31" fmla="*/ 29 h 30"/>
                    <a:gd name="T32" fmla="*/ 3 w 7"/>
                    <a:gd name="T33" fmla="*/ 29 h 30"/>
                    <a:gd name="T34" fmla="*/ 4 w 7"/>
                    <a:gd name="T35" fmla="*/ 29 h 30"/>
                    <a:gd name="T36" fmla="*/ 4 w 7"/>
                    <a:gd name="T37" fmla="*/ 29 h 30"/>
                    <a:gd name="T38" fmla="*/ 5 w 7"/>
                    <a:gd name="T39" fmla="*/ 29 h 30"/>
                    <a:gd name="T40" fmla="*/ 5 w 7"/>
                    <a:gd name="T41" fmla="*/ 29 h 30"/>
                    <a:gd name="T42" fmla="*/ 6 w 7"/>
                    <a:gd name="T43" fmla="*/ 28 h 30"/>
                    <a:gd name="T44" fmla="*/ 6 w 7"/>
                    <a:gd name="T45" fmla="*/ 28 h 30"/>
                    <a:gd name="T46" fmla="*/ 7 w 7"/>
                    <a:gd name="T47" fmla="*/ 28 h 30"/>
                    <a:gd name="T48" fmla="*/ 7 w 7"/>
                    <a:gd name="T49" fmla="*/ 27 h 30"/>
                    <a:gd name="T50" fmla="*/ 7 w 7"/>
                    <a:gd name="T51" fmla="*/ 26 h 30"/>
                    <a:gd name="T52" fmla="*/ 7 w 7"/>
                    <a:gd name="T53" fmla="*/ 21 h 30"/>
                    <a:gd name="T54" fmla="*/ 7 w 7"/>
                    <a:gd name="T55" fmla="*/ 13 h 30"/>
                    <a:gd name="T56" fmla="*/ 7 w 7"/>
                    <a:gd name="T57" fmla="*/ 5 h 30"/>
                    <a:gd name="T58" fmla="*/ 7 w 7"/>
                    <a:gd name="T59" fmla="*/ 0 h 30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7"/>
                    <a:gd name="T91" fmla="*/ 0 h 30"/>
                    <a:gd name="T92" fmla="*/ 7 w 7"/>
                    <a:gd name="T93" fmla="*/ 30 h 30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7" h="30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30"/>
                      </a:lnTo>
                      <a:lnTo>
                        <a:pt x="1" y="29"/>
                      </a:lnTo>
                      <a:lnTo>
                        <a:pt x="2" y="29"/>
                      </a:lnTo>
                      <a:lnTo>
                        <a:pt x="3" y="29"/>
                      </a:lnTo>
                      <a:lnTo>
                        <a:pt x="4" y="29"/>
                      </a:lnTo>
                      <a:lnTo>
                        <a:pt x="5" y="29"/>
                      </a:lnTo>
                      <a:lnTo>
                        <a:pt x="6" y="28"/>
                      </a:lnTo>
                      <a:lnTo>
                        <a:pt x="7" y="28"/>
                      </a:lnTo>
                      <a:lnTo>
                        <a:pt x="7" y="27"/>
                      </a:lnTo>
                      <a:lnTo>
                        <a:pt x="7" y="26"/>
                      </a:lnTo>
                      <a:lnTo>
                        <a:pt x="7" y="21"/>
                      </a:lnTo>
                      <a:lnTo>
                        <a:pt x="7" y="13"/>
                      </a:lnTo>
                      <a:lnTo>
                        <a:pt x="7" y="5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47" name="Freeform 2284">
                  <a:extLst>
                    <a:ext uri="{FF2B5EF4-FFF2-40B4-BE49-F238E27FC236}">
                      <a16:creationId xmlns:a16="http://schemas.microsoft.com/office/drawing/2014/main" id="{ED1C0839-0357-4E0F-BFDE-078B71FA49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6" y="56"/>
                  <a:ext cx="7" cy="30"/>
                </a:xfrm>
                <a:custGeom>
                  <a:avLst/>
                  <a:gdLst>
                    <a:gd name="T0" fmla="*/ 7 w 7"/>
                    <a:gd name="T1" fmla="*/ 0 h 30"/>
                    <a:gd name="T2" fmla="*/ 7 w 7"/>
                    <a:gd name="T3" fmla="*/ 0 h 30"/>
                    <a:gd name="T4" fmla="*/ 7 w 7"/>
                    <a:gd name="T5" fmla="*/ 0 h 30"/>
                    <a:gd name="T6" fmla="*/ 7 w 7"/>
                    <a:gd name="T7" fmla="*/ 0 h 30"/>
                    <a:gd name="T8" fmla="*/ 7 w 7"/>
                    <a:gd name="T9" fmla="*/ 0 h 30"/>
                    <a:gd name="T10" fmla="*/ 6 w 7"/>
                    <a:gd name="T11" fmla="*/ 0 h 30"/>
                    <a:gd name="T12" fmla="*/ 6 w 7"/>
                    <a:gd name="T13" fmla="*/ 0 h 30"/>
                    <a:gd name="T14" fmla="*/ 6 w 7"/>
                    <a:gd name="T15" fmla="*/ 0 h 30"/>
                    <a:gd name="T16" fmla="*/ 5 w 7"/>
                    <a:gd name="T17" fmla="*/ 0 h 30"/>
                    <a:gd name="T18" fmla="*/ 4 w 7"/>
                    <a:gd name="T19" fmla="*/ 0 h 30"/>
                    <a:gd name="T20" fmla="*/ 4 w 7"/>
                    <a:gd name="T21" fmla="*/ 0 h 30"/>
                    <a:gd name="T22" fmla="*/ 3 w 7"/>
                    <a:gd name="T23" fmla="*/ 0 h 30"/>
                    <a:gd name="T24" fmla="*/ 2 w 7"/>
                    <a:gd name="T25" fmla="*/ 0 h 30"/>
                    <a:gd name="T26" fmla="*/ 1 w 7"/>
                    <a:gd name="T27" fmla="*/ 0 h 30"/>
                    <a:gd name="T28" fmla="*/ 1 w 7"/>
                    <a:gd name="T29" fmla="*/ 0 h 30"/>
                    <a:gd name="T30" fmla="*/ 0 w 7"/>
                    <a:gd name="T31" fmla="*/ 30 h 30"/>
                    <a:gd name="T32" fmla="*/ 0 w 7"/>
                    <a:gd name="T33" fmla="*/ 30 h 30"/>
                    <a:gd name="T34" fmla="*/ 1 w 7"/>
                    <a:gd name="T35" fmla="*/ 29 h 30"/>
                    <a:gd name="T36" fmla="*/ 2 w 7"/>
                    <a:gd name="T37" fmla="*/ 29 h 30"/>
                    <a:gd name="T38" fmla="*/ 3 w 7"/>
                    <a:gd name="T39" fmla="*/ 29 h 30"/>
                    <a:gd name="T40" fmla="*/ 4 w 7"/>
                    <a:gd name="T41" fmla="*/ 29 h 30"/>
                    <a:gd name="T42" fmla="*/ 4 w 7"/>
                    <a:gd name="T43" fmla="*/ 29 h 30"/>
                    <a:gd name="T44" fmla="*/ 5 w 7"/>
                    <a:gd name="T45" fmla="*/ 29 h 30"/>
                    <a:gd name="T46" fmla="*/ 5 w 7"/>
                    <a:gd name="T47" fmla="*/ 29 h 30"/>
                    <a:gd name="T48" fmla="*/ 6 w 7"/>
                    <a:gd name="T49" fmla="*/ 28 h 30"/>
                    <a:gd name="T50" fmla="*/ 6 w 7"/>
                    <a:gd name="T51" fmla="*/ 28 h 30"/>
                    <a:gd name="T52" fmla="*/ 6 w 7"/>
                    <a:gd name="T53" fmla="*/ 28 h 30"/>
                    <a:gd name="T54" fmla="*/ 7 w 7"/>
                    <a:gd name="T55" fmla="*/ 28 h 30"/>
                    <a:gd name="T56" fmla="*/ 7 w 7"/>
                    <a:gd name="T57" fmla="*/ 27 h 30"/>
                    <a:gd name="T58" fmla="*/ 7 w 7"/>
                    <a:gd name="T59" fmla="*/ 26 h 30"/>
                    <a:gd name="T60" fmla="*/ 7 w 7"/>
                    <a:gd name="T61" fmla="*/ 26 h 30"/>
                    <a:gd name="T62" fmla="*/ 7 w 7"/>
                    <a:gd name="T63" fmla="*/ 21 h 30"/>
                    <a:gd name="T64" fmla="*/ 7 w 7"/>
                    <a:gd name="T65" fmla="*/ 13 h 30"/>
                    <a:gd name="T66" fmla="*/ 7 w 7"/>
                    <a:gd name="T67" fmla="*/ 5 h 30"/>
                    <a:gd name="T68" fmla="*/ 7 w 7"/>
                    <a:gd name="T69" fmla="*/ 0 h 3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7"/>
                    <a:gd name="T106" fmla="*/ 0 h 30"/>
                    <a:gd name="T107" fmla="*/ 7 w 7"/>
                    <a:gd name="T108" fmla="*/ 30 h 3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7" h="30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30"/>
                      </a:lnTo>
                      <a:lnTo>
                        <a:pt x="1" y="29"/>
                      </a:lnTo>
                      <a:lnTo>
                        <a:pt x="2" y="29"/>
                      </a:lnTo>
                      <a:lnTo>
                        <a:pt x="3" y="29"/>
                      </a:lnTo>
                      <a:lnTo>
                        <a:pt x="4" y="29"/>
                      </a:lnTo>
                      <a:lnTo>
                        <a:pt x="5" y="29"/>
                      </a:lnTo>
                      <a:lnTo>
                        <a:pt x="6" y="28"/>
                      </a:lnTo>
                      <a:lnTo>
                        <a:pt x="7" y="28"/>
                      </a:lnTo>
                      <a:lnTo>
                        <a:pt x="7" y="27"/>
                      </a:lnTo>
                      <a:lnTo>
                        <a:pt x="7" y="26"/>
                      </a:lnTo>
                      <a:lnTo>
                        <a:pt x="7" y="21"/>
                      </a:lnTo>
                      <a:lnTo>
                        <a:pt x="7" y="13"/>
                      </a:lnTo>
                      <a:lnTo>
                        <a:pt x="7" y="5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48" name="Freeform 2285">
                  <a:extLst>
                    <a:ext uri="{FF2B5EF4-FFF2-40B4-BE49-F238E27FC236}">
                      <a16:creationId xmlns:a16="http://schemas.microsoft.com/office/drawing/2014/main" id="{62A165ED-D389-4EDB-AD4F-F0D97367CD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" y="56"/>
                  <a:ext cx="2" cy="30"/>
                </a:xfrm>
                <a:custGeom>
                  <a:avLst/>
                  <a:gdLst>
                    <a:gd name="T0" fmla="*/ 1 w 2"/>
                    <a:gd name="T1" fmla="*/ 0 h 30"/>
                    <a:gd name="T2" fmla="*/ 0 w 2"/>
                    <a:gd name="T3" fmla="*/ 30 h 30"/>
                    <a:gd name="T4" fmla="*/ 0 w 2"/>
                    <a:gd name="T5" fmla="*/ 30 h 30"/>
                    <a:gd name="T6" fmla="*/ 1 w 2"/>
                    <a:gd name="T7" fmla="*/ 30 h 30"/>
                    <a:gd name="T8" fmla="*/ 1 w 2"/>
                    <a:gd name="T9" fmla="*/ 30 h 30"/>
                    <a:gd name="T10" fmla="*/ 2 w 2"/>
                    <a:gd name="T11" fmla="*/ 0 h 30"/>
                    <a:gd name="T12" fmla="*/ 1 w 2"/>
                    <a:gd name="T13" fmla="*/ 0 h 30"/>
                    <a:gd name="T14" fmla="*/ 1 w 2"/>
                    <a:gd name="T15" fmla="*/ 0 h 30"/>
                    <a:gd name="T16" fmla="*/ 1 w 2"/>
                    <a:gd name="T17" fmla="*/ 0 h 30"/>
                    <a:gd name="T18" fmla="*/ 1 w 2"/>
                    <a:gd name="T19" fmla="*/ 0 h 3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30"/>
                    <a:gd name="T32" fmla="*/ 2 w 2"/>
                    <a:gd name="T33" fmla="*/ 30 h 3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30">
                      <a:moveTo>
                        <a:pt x="1" y="0"/>
                      </a:move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49" name="Freeform 2286">
                  <a:extLst>
                    <a:ext uri="{FF2B5EF4-FFF2-40B4-BE49-F238E27FC236}">
                      <a16:creationId xmlns:a16="http://schemas.microsoft.com/office/drawing/2014/main" id="{C4AECFEC-D17A-460E-B16D-E15C13F48E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" y="56"/>
                  <a:ext cx="2" cy="30"/>
                </a:xfrm>
                <a:custGeom>
                  <a:avLst/>
                  <a:gdLst>
                    <a:gd name="T0" fmla="*/ 1 w 2"/>
                    <a:gd name="T1" fmla="*/ 0 h 30"/>
                    <a:gd name="T2" fmla="*/ 0 w 2"/>
                    <a:gd name="T3" fmla="*/ 30 h 30"/>
                    <a:gd name="T4" fmla="*/ 0 w 2"/>
                    <a:gd name="T5" fmla="*/ 30 h 30"/>
                    <a:gd name="T6" fmla="*/ 1 w 2"/>
                    <a:gd name="T7" fmla="*/ 30 h 30"/>
                    <a:gd name="T8" fmla="*/ 1 w 2"/>
                    <a:gd name="T9" fmla="*/ 30 h 30"/>
                    <a:gd name="T10" fmla="*/ 2 w 2"/>
                    <a:gd name="T11" fmla="*/ 0 h 30"/>
                    <a:gd name="T12" fmla="*/ 2 w 2"/>
                    <a:gd name="T13" fmla="*/ 0 h 30"/>
                    <a:gd name="T14" fmla="*/ 1 w 2"/>
                    <a:gd name="T15" fmla="*/ 0 h 30"/>
                    <a:gd name="T16" fmla="*/ 1 w 2"/>
                    <a:gd name="T17" fmla="*/ 0 h 30"/>
                    <a:gd name="T18" fmla="*/ 1 w 2"/>
                    <a:gd name="T19" fmla="*/ 0 h 30"/>
                    <a:gd name="T20" fmla="*/ 1 w 2"/>
                    <a:gd name="T21" fmla="*/ 0 h 3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"/>
                    <a:gd name="T34" fmla="*/ 0 h 30"/>
                    <a:gd name="T35" fmla="*/ 2 w 2"/>
                    <a:gd name="T36" fmla="*/ 30 h 3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" h="30">
                      <a:moveTo>
                        <a:pt x="1" y="0"/>
                      </a:move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2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50" name="Freeform 2287">
                  <a:extLst>
                    <a:ext uri="{FF2B5EF4-FFF2-40B4-BE49-F238E27FC236}">
                      <a16:creationId xmlns:a16="http://schemas.microsoft.com/office/drawing/2014/main" id="{204FEABF-EE7D-4E18-A205-04F7BCF030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" y="56"/>
                  <a:ext cx="1" cy="30"/>
                </a:xfrm>
                <a:custGeom>
                  <a:avLst/>
                  <a:gdLst>
                    <a:gd name="T0" fmla="*/ 0 w 1"/>
                    <a:gd name="T1" fmla="*/ 0 h 30"/>
                    <a:gd name="T2" fmla="*/ 0 w 1"/>
                    <a:gd name="T3" fmla="*/ 30 h 30"/>
                    <a:gd name="T4" fmla="*/ 0 w 1"/>
                    <a:gd name="T5" fmla="*/ 30 h 30"/>
                    <a:gd name="T6" fmla="*/ 0 w 1"/>
                    <a:gd name="T7" fmla="*/ 30 h 30"/>
                    <a:gd name="T8" fmla="*/ 0 w 1"/>
                    <a:gd name="T9" fmla="*/ 30 h 30"/>
                    <a:gd name="T10" fmla="*/ 1 w 1"/>
                    <a:gd name="T11" fmla="*/ 0 h 30"/>
                    <a:gd name="T12" fmla="*/ 1 w 1"/>
                    <a:gd name="T13" fmla="*/ 0 h 30"/>
                    <a:gd name="T14" fmla="*/ 1 w 1"/>
                    <a:gd name="T15" fmla="*/ 0 h 30"/>
                    <a:gd name="T16" fmla="*/ 1 w 1"/>
                    <a:gd name="T17" fmla="*/ 0 h 30"/>
                    <a:gd name="T18" fmla="*/ 0 w 1"/>
                    <a:gd name="T19" fmla="*/ 0 h 3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"/>
                    <a:gd name="T31" fmla="*/ 0 h 30"/>
                    <a:gd name="T32" fmla="*/ 1 w 1"/>
                    <a:gd name="T33" fmla="*/ 30 h 3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" h="30">
                      <a:moveTo>
                        <a:pt x="0" y="0"/>
                      </a:moveTo>
                      <a:lnTo>
                        <a:pt x="0" y="3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51" name="Freeform 2288">
                  <a:extLst>
                    <a:ext uri="{FF2B5EF4-FFF2-40B4-BE49-F238E27FC236}">
                      <a16:creationId xmlns:a16="http://schemas.microsoft.com/office/drawing/2014/main" id="{1473A995-35A9-40B5-BA11-0F2B55D1A4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" y="56"/>
                  <a:ext cx="1" cy="30"/>
                </a:xfrm>
                <a:custGeom>
                  <a:avLst/>
                  <a:gdLst>
                    <a:gd name="T0" fmla="*/ 0 w 1"/>
                    <a:gd name="T1" fmla="*/ 0 h 30"/>
                    <a:gd name="T2" fmla="*/ 0 w 1"/>
                    <a:gd name="T3" fmla="*/ 30 h 30"/>
                    <a:gd name="T4" fmla="*/ 0 w 1"/>
                    <a:gd name="T5" fmla="*/ 30 h 30"/>
                    <a:gd name="T6" fmla="*/ 0 w 1"/>
                    <a:gd name="T7" fmla="*/ 30 h 30"/>
                    <a:gd name="T8" fmla="*/ 0 w 1"/>
                    <a:gd name="T9" fmla="*/ 30 h 30"/>
                    <a:gd name="T10" fmla="*/ 1 w 1"/>
                    <a:gd name="T11" fmla="*/ 0 h 30"/>
                    <a:gd name="T12" fmla="*/ 1 w 1"/>
                    <a:gd name="T13" fmla="*/ 0 h 30"/>
                    <a:gd name="T14" fmla="*/ 1 w 1"/>
                    <a:gd name="T15" fmla="*/ 0 h 30"/>
                    <a:gd name="T16" fmla="*/ 1 w 1"/>
                    <a:gd name="T17" fmla="*/ 0 h 30"/>
                    <a:gd name="T18" fmla="*/ 1 w 1"/>
                    <a:gd name="T19" fmla="*/ 0 h 30"/>
                    <a:gd name="T20" fmla="*/ 0 w 1"/>
                    <a:gd name="T21" fmla="*/ 0 h 3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"/>
                    <a:gd name="T34" fmla="*/ 0 h 30"/>
                    <a:gd name="T35" fmla="*/ 1 w 1"/>
                    <a:gd name="T36" fmla="*/ 30 h 3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" h="30">
                      <a:moveTo>
                        <a:pt x="0" y="0"/>
                      </a:moveTo>
                      <a:lnTo>
                        <a:pt x="0" y="30"/>
                      </a:lnTo>
                      <a:lnTo>
                        <a:pt x="1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52" name="Freeform 2289">
                  <a:extLst>
                    <a:ext uri="{FF2B5EF4-FFF2-40B4-BE49-F238E27FC236}">
                      <a16:creationId xmlns:a16="http://schemas.microsoft.com/office/drawing/2014/main" id="{B5C9BF63-6185-4CB8-8E48-B82082E2DC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" y="57"/>
                  <a:ext cx="9" cy="24"/>
                </a:xfrm>
                <a:custGeom>
                  <a:avLst/>
                  <a:gdLst>
                    <a:gd name="T0" fmla="*/ 2 w 9"/>
                    <a:gd name="T1" fmla="*/ 0 h 24"/>
                    <a:gd name="T2" fmla="*/ 1 w 9"/>
                    <a:gd name="T3" fmla="*/ 0 h 24"/>
                    <a:gd name="T4" fmla="*/ 1 w 9"/>
                    <a:gd name="T5" fmla="*/ 0 h 24"/>
                    <a:gd name="T6" fmla="*/ 0 w 9"/>
                    <a:gd name="T7" fmla="*/ 0 h 24"/>
                    <a:gd name="T8" fmla="*/ 0 w 9"/>
                    <a:gd name="T9" fmla="*/ 1 h 24"/>
                    <a:gd name="T10" fmla="*/ 0 w 9"/>
                    <a:gd name="T11" fmla="*/ 5 h 24"/>
                    <a:gd name="T12" fmla="*/ 0 w 9"/>
                    <a:gd name="T13" fmla="*/ 13 h 24"/>
                    <a:gd name="T14" fmla="*/ 0 w 9"/>
                    <a:gd name="T15" fmla="*/ 20 h 24"/>
                    <a:gd name="T16" fmla="*/ 0 w 9"/>
                    <a:gd name="T17" fmla="*/ 24 h 24"/>
                    <a:gd name="T18" fmla="*/ 0 w 9"/>
                    <a:gd name="T19" fmla="*/ 24 h 24"/>
                    <a:gd name="T20" fmla="*/ 0 w 9"/>
                    <a:gd name="T21" fmla="*/ 24 h 24"/>
                    <a:gd name="T22" fmla="*/ 1 w 9"/>
                    <a:gd name="T23" fmla="*/ 24 h 24"/>
                    <a:gd name="T24" fmla="*/ 1 w 9"/>
                    <a:gd name="T25" fmla="*/ 24 h 24"/>
                    <a:gd name="T26" fmla="*/ 1 w 9"/>
                    <a:gd name="T27" fmla="*/ 24 h 24"/>
                    <a:gd name="T28" fmla="*/ 2 w 9"/>
                    <a:gd name="T29" fmla="*/ 24 h 24"/>
                    <a:gd name="T30" fmla="*/ 3 w 9"/>
                    <a:gd name="T31" fmla="*/ 23 h 24"/>
                    <a:gd name="T32" fmla="*/ 4 w 9"/>
                    <a:gd name="T33" fmla="*/ 23 h 24"/>
                    <a:gd name="T34" fmla="*/ 5 w 9"/>
                    <a:gd name="T35" fmla="*/ 23 h 24"/>
                    <a:gd name="T36" fmla="*/ 6 w 9"/>
                    <a:gd name="T37" fmla="*/ 22 h 24"/>
                    <a:gd name="T38" fmla="*/ 7 w 9"/>
                    <a:gd name="T39" fmla="*/ 22 h 24"/>
                    <a:gd name="T40" fmla="*/ 7 w 9"/>
                    <a:gd name="T41" fmla="*/ 22 h 24"/>
                    <a:gd name="T42" fmla="*/ 8 w 9"/>
                    <a:gd name="T43" fmla="*/ 22 h 24"/>
                    <a:gd name="T44" fmla="*/ 8 w 9"/>
                    <a:gd name="T45" fmla="*/ 22 h 24"/>
                    <a:gd name="T46" fmla="*/ 8 w 9"/>
                    <a:gd name="T47" fmla="*/ 21 h 24"/>
                    <a:gd name="T48" fmla="*/ 8 w 9"/>
                    <a:gd name="T49" fmla="*/ 20 h 24"/>
                    <a:gd name="T50" fmla="*/ 8 w 9"/>
                    <a:gd name="T51" fmla="*/ 17 h 24"/>
                    <a:gd name="T52" fmla="*/ 8 w 9"/>
                    <a:gd name="T53" fmla="*/ 11 h 24"/>
                    <a:gd name="T54" fmla="*/ 9 w 9"/>
                    <a:gd name="T55" fmla="*/ 5 h 24"/>
                    <a:gd name="T56" fmla="*/ 9 w 9"/>
                    <a:gd name="T57" fmla="*/ 2 h 24"/>
                    <a:gd name="T58" fmla="*/ 9 w 9"/>
                    <a:gd name="T59" fmla="*/ 1 h 24"/>
                    <a:gd name="T60" fmla="*/ 8 w 9"/>
                    <a:gd name="T61" fmla="*/ 1 h 24"/>
                    <a:gd name="T62" fmla="*/ 8 w 9"/>
                    <a:gd name="T63" fmla="*/ 1 h 24"/>
                    <a:gd name="T64" fmla="*/ 7 w 9"/>
                    <a:gd name="T65" fmla="*/ 1 h 24"/>
                    <a:gd name="T66" fmla="*/ 7 w 9"/>
                    <a:gd name="T67" fmla="*/ 1 h 24"/>
                    <a:gd name="T68" fmla="*/ 6 w 9"/>
                    <a:gd name="T69" fmla="*/ 0 h 24"/>
                    <a:gd name="T70" fmla="*/ 5 w 9"/>
                    <a:gd name="T71" fmla="*/ 0 h 24"/>
                    <a:gd name="T72" fmla="*/ 4 w 9"/>
                    <a:gd name="T73" fmla="*/ 0 h 24"/>
                    <a:gd name="T74" fmla="*/ 3 w 9"/>
                    <a:gd name="T75" fmla="*/ 0 h 24"/>
                    <a:gd name="T76" fmla="*/ 2 w 9"/>
                    <a:gd name="T77" fmla="*/ 0 h 24"/>
                    <a:gd name="T78" fmla="*/ 2 w 9"/>
                    <a:gd name="T79" fmla="*/ 0 h 24"/>
                    <a:gd name="T80" fmla="*/ 2 w 9"/>
                    <a:gd name="T81" fmla="*/ 0 h 2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9"/>
                    <a:gd name="T124" fmla="*/ 0 h 24"/>
                    <a:gd name="T125" fmla="*/ 9 w 9"/>
                    <a:gd name="T126" fmla="*/ 24 h 24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9" h="24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0" y="13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4"/>
                      </a:lnTo>
                      <a:lnTo>
                        <a:pt x="2" y="24"/>
                      </a:lnTo>
                      <a:lnTo>
                        <a:pt x="3" y="23"/>
                      </a:lnTo>
                      <a:lnTo>
                        <a:pt x="4" y="23"/>
                      </a:lnTo>
                      <a:lnTo>
                        <a:pt x="5" y="23"/>
                      </a:lnTo>
                      <a:lnTo>
                        <a:pt x="6" y="22"/>
                      </a:lnTo>
                      <a:lnTo>
                        <a:pt x="7" y="22"/>
                      </a:lnTo>
                      <a:lnTo>
                        <a:pt x="8" y="22"/>
                      </a:lnTo>
                      <a:lnTo>
                        <a:pt x="8" y="21"/>
                      </a:lnTo>
                      <a:lnTo>
                        <a:pt x="8" y="20"/>
                      </a:lnTo>
                      <a:lnTo>
                        <a:pt x="8" y="17"/>
                      </a:lnTo>
                      <a:lnTo>
                        <a:pt x="8" y="11"/>
                      </a:lnTo>
                      <a:lnTo>
                        <a:pt x="9" y="5"/>
                      </a:lnTo>
                      <a:lnTo>
                        <a:pt x="9" y="2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53" name="Freeform 2290">
                  <a:extLst>
                    <a:ext uri="{FF2B5EF4-FFF2-40B4-BE49-F238E27FC236}">
                      <a16:creationId xmlns:a16="http://schemas.microsoft.com/office/drawing/2014/main" id="{B2C2EEAC-A256-41CA-A836-291032E896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" y="57"/>
                  <a:ext cx="9" cy="24"/>
                </a:xfrm>
                <a:custGeom>
                  <a:avLst/>
                  <a:gdLst>
                    <a:gd name="T0" fmla="*/ 2 w 9"/>
                    <a:gd name="T1" fmla="*/ 0 h 24"/>
                    <a:gd name="T2" fmla="*/ 2 w 9"/>
                    <a:gd name="T3" fmla="*/ 0 h 24"/>
                    <a:gd name="T4" fmla="*/ 1 w 9"/>
                    <a:gd name="T5" fmla="*/ 0 h 24"/>
                    <a:gd name="T6" fmla="*/ 1 w 9"/>
                    <a:gd name="T7" fmla="*/ 0 h 24"/>
                    <a:gd name="T8" fmla="*/ 0 w 9"/>
                    <a:gd name="T9" fmla="*/ 0 h 24"/>
                    <a:gd name="T10" fmla="*/ 0 w 9"/>
                    <a:gd name="T11" fmla="*/ 1 h 24"/>
                    <a:gd name="T12" fmla="*/ 0 w 9"/>
                    <a:gd name="T13" fmla="*/ 1 h 24"/>
                    <a:gd name="T14" fmla="*/ 0 w 9"/>
                    <a:gd name="T15" fmla="*/ 5 h 24"/>
                    <a:gd name="T16" fmla="*/ 0 w 9"/>
                    <a:gd name="T17" fmla="*/ 13 h 24"/>
                    <a:gd name="T18" fmla="*/ 0 w 9"/>
                    <a:gd name="T19" fmla="*/ 20 h 24"/>
                    <a:gd name="T20" fmla="*/ 0 w 9"/>
                    <a:gd name="T21" fmla="*/ 24 h 24"/>
                    <a:gd name="T22" fmla="*/ 0 w 9"/>
                    <a:gd name="T23" fmla="*/ 24 h 24"/>
                    <a:gd name="T24" fmla="*/ 0 w 9"/>
                    <a:gd name="T25" fmla="*/ 24 h 24"/>
                    <a:gd name="T26" fmla="*/ 0 w 9"/>
                    <a:gd name="T27" fmla="*/ 24 h 24"/>
                    <a:gd name="T28" fmla="*/ 1 w 9"/>
                    <a:gd name="T29" fmla="*/ 24 h 24"/>
                    <a:gd name="T30" fmla="*/ 1 w 9"/>
                    <a:gd name="T31" fmla="*/ 24 h 24"/>
                    <a:gd name="T32" fmla="*/ 1 w 9"/>
                    <a:gd name="T33" fmla="*/ 24 h 24"/>
                    <a:gd name="T34" fmla="*/ 1 w 9"/>
                    <a:gd name="T35" fmla="*/ 24 h 24"/>
                    <a:gd name="T36" fmla="*/ 2 w 9"/>
                    <a:gd name="T37" fmla="*/ 24 h 24"/>
                    <a:gd name="T38" fmla="*/ 3 w 9"/>
                    <a:gd name="T39" fmla="*/ 23 h 24"/>
                    <a:gd name="T40" fmla="*/ 4 w 9"/>
                    <a:gd name="T41" fmla="*/ 23 h 24"/>
                    <a:gd name="T42" fmla="*/ 5 w 9"/>
                    <a:gd name="T43" fmla="*/ 23 h 24"/>
                    <a:gd name="T44" fmla="*/ 6 w 9"/>
                    <a:gd name="T45" fmla="*/ 22 h 24"/>
                    <a:gd name="T46" fmla="*/ 7 w 9"/>
                    <a:gd name="T47" fmla="*/ 22 h 24"/>
                    <a:gd name="T48" fmla="*/ 7 w 9"/>
                    <a:gd name="T49" fmla="*/ 22 h 24"/>
                    <a:gd name="T50" fmla="*/ 7 w 9"/>
                    <a:gd name="T51" fmla="*/ 22 h 24"/>
                    <a:gd name="T52" fmla="*/ 8 w 9"/>
                    <a:gd name="T53" fmla="*/ 22 h 24"/>
                    <a:gd name="T54" fmla="*/ 8 w 9"/>
                    <a:gd name="T55" fmla="*/ 22 h 24"/>
                    <a:gd name="T56" fmla="*/ 8 w 9"/>
                    <a:gd name="T57" fmla="*/ 21 h 24"/>
                    <a:gd name="T58" fmla="*/ 8 w 9"/>
                    <a:gd name="T59" fmla="*/ 20 h 24"/>
                    <a:gd name="T60" fmla="*/ 8 w 9"/>
                    <a:gd name="T61" fmla="*/ 20 h 24"/>
                    <a:gd name="T62" fmla="*/ 8 w 9"/>
                    <a:gd name="T63" fmla="*/ 17 h 24"/>
                    <a:gd name="T64" fmla="*/ 8 w 9"/>
                    <a:gd name="T65" fmla="*/ 11 h 24"/>
                    <a:gd name="T66" fmla="*/ 9 w 9"/>
                    <a:gd name="T67" fmla="*/ 5 h 24"/>
                    <a:gd name="T68" fmla="*/ 9 w 9"/>
                    <a:gd name="T69" fmla="*/ 2 h 24"/>
                    <a:gd name="T70" fmla="*/ 9 w 9"/>
                    <a:gd name="T71" fmla="*/ 2 h 24"/>
                    <a:gd name="T72" fmla="*/ 9 w 9"/>
                    <a:gd name="T73" fmla="*/ 1 h 24"/>
                    <a:gd name="T74" fmla="*/ 8 w 9"/>
                    <a:gd name="T75" fmla="*/ 1 h 24"/>
                    <a:gd name="T76" fmla="*/ 8 w 9"/>
                    <a:gd name="T77" fmla="*/ 1 h 24"/>
                    <a:gd name="T78" fmla="*/ 7 w 9"/>
                    <a:gd name="T79" fmla="*/ 1 h 24"/>
                    <a:gd name="T80" fmla="*/ 7 w 9"/>
                    <a:gd name="T81" fmla="*/ 1 h 24"/>
                    <a:gd name="T82" fmla="*/ 7 w 9"/>
                    <a:gd name="T83" fmla="*/ 1 h 24"/>
                    <a:gd name="T84" fmla="*/ 6 w 9"/>
                    <a:gd name="T85" fmla="*/ 0 h 24"/>
                    <a:gd name="T86" fmla="*/ 5 w 9"/>
                    <a:gd name="T87" fmla="*/ 0 h 24"/>
                    <a:gd name="T88" fmla="*/ 4 w 9"/>
                    <a:gd name="T89" fmla="*/ 0 h 24"/>
                    <a:gd name="T90" fmla="*/ 3 w 9"/>
                    <a:gd name="T91" fmla="*/ 0 h 24"/>
                    <a:gd name="T92" fmla="*/ 2 w 9"/>
                    <a:gd name="T93" fmla="*/ 0 h 24"/>
                    <a:gd name="T94" fmla="*/ 2 w 9"/>
                    <a:gd name="T95" fmla="*/ 0 h 24"/>
                    <a:gd name="T96" fmla="*/ 2 w 9"/>
                    <a:gd name="T97" fmla="*/ 0 h 2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9"/>
                    <a:gd name="T148" fmla="*/ 0 h 24"/>
                    <a:gd name="T149" fmla="*/ 9 w 9"/>
                    <a:gd name="T150" fmla="*/ 24 h 2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9" h="24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0" y="13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4"/>
                      </a:lnTo>
                      <a:lnTo>
                        <a:pt x="2" y="24"/>
                      </a:lnTo>
                      <a:lnTo>
                        <a:pt x="3" y="23"/>
                      </a:lnTo>
                      <a:lnTo>
                        <a:pt x="4" y="23"/>
                      </a:lnTo>
                      <a:lnTo>
                        <a:pt x="5" y="23"/>
                      </a:lnTo>
                      <a:lnTo>
                        <a:pt x="6" y="22"/>
                      </a:lnTo>
                      <a:lnTo>
                        <a:pt x="7" y="22"/>
                      </a:lnTo>
                      <a:lnTo>
                        <a:pt x="8" y="22"/>
                      </a:lnTo>
                      <a:lnTo>
                        <a:pt x="8" y="21"/>
                      </a:lnTo>
                      <a:lnTo>
                        <a:pt x="8" y="20"/>
                      </a:lnTo>
                      <a:lnTo>
                        <a:pt x="8" y="17"/>
                      </a:lnTo>
                      <a:lnTo>
                        <a:pt x="8" y="11"/>
                      </a:lnTo>
                      <a:lnTo>
                        <a:pt x="9" y="5"/>
                      </a:lnTo>
                      <a:lnTo>
                        <a:pt x="9" y="2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54" name="Freeform 2291">
                  <a:extLst>
                    <a:ext uri="{FF2B5EF4-FFF2-40B4-BE49-F238E27FC236}">
                      <a16:creationId xmlns:a16="http://schemas.microsoft.com/office/drawing/2014/main" id="{051C6B8A-4965-47DD-B0A0-612DA07C2E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" y="58"/>
                  <a:ext cx="8" cy="22"/>
                </a:xfrm>
                <a:custGeom>
                  <a:avLst/>
                  <a:gdLst>
                    <a:gd name="T0" fmla="*/ 8 w 8"/>
                    <a:gd name="T1" fmla="*/ 1 h 22"/>
                    <a:gd name="T2" fmla="*/ 8 w 8"/>
                    <a:gd name="T3" fmla="*/ 1 h 22"/>
                    <a:gd name="T4" fmla="*/ 8 w 8"/>
                    <a:gd name="T5" fmla="*/ 1 h 22"/>
                    <a:gd name="T6" fmla="*/ 8 w 8"/>
                    <a:gd name="T7" fmla="*/ 0 h 22"/>
                    <a:gd name="T8" fmla="*/ 7 w 8"/>
                    <a:gd name="T9" fmla="*/ 0 h 22"/>
                    <a:gd name="T10" fmla="*/ 7 w 8"/>
                    <a:gd name="T11" fmla="*/ 4 h 22"/>
                    <a:gd name="T12" fmla="*/ 7 w 8"/>
                    <a:gd name="T13" fmla="*/ 9 h 22"/>
                    <a:gd name="T14" fmla="*/ 7 w 8"/>
                    <a:gd name="T15" fmla="*/ 15 h 22"/>
                    <a:gd name="T16" fmla="*/ 7 w 8"/>
                    <a:gd name="T17" fmla="*/ 18 h 22"/>
                    <a:gd name="T18" fmla="*/ 7 w 8"/>
                    <a:gd name="T19" fmla="*/ 19 h 22"/>
                    <a:gd name="T20" fmla="*/ 7 w 8"/>
                    <a:gd name="T21" fmla="*/ 20 h 22"/>
                    <a:gd name="T22" fmla="*/ 7 w 8"/>
                    <a:gd name="T23" fmla="*/ 20 h 22"/>
                    <a:gd name="T24" fmla="*/ 6 w 8"/>
                    <a:gd name="T25" fmla="*/ 20 h 22"/>
                    <a:gd name="T26" fmla="*/ 6 w 8"/>
                    <a:gd name="T27" fmla="*/ 20 h 22"/>
                    <a:gd name="T28" fmla="*/ 6 w 8"/>
                    <a:gd name="T29" fmla="*/ 20 h 22"/>
                    <a:gd name="T30" fmla="*/ 5 w 8"/>
                    <a:gd name="T31" fmla="*/ 20 h 22"/>
                    <a:gd name="T32" fmla="*/ 4 w 8"/>
                    <a:gd name="T33" fmla="*/ 21 h 22"/>
                    <a:gd name="T34" fmla="*/ 3 w 8"/>
                    <a:gd name="T35" fmla="*/ 21 h 22"/>
                    <a:gd name="T36" fmla="*/ 2 w 8"/>
                    <a:gd name="T37" fmla="*/ 21 h 22"/>
                    <a:gd name="T38" fmla="*/ 1 w 8"/>
                    <a:gd name="T39" fmla="*/ 21 h 22"/>
                    <a:gd name="T40" fmla="*/ 0 w 8"/>
                    <a:gd name="T41" fmla="*/ 21 h 22"/>
                    <a:gd name="T42" fmla="*/ 0 w 8"/>
                    <a:gd name="T43" fmla="*/ 21 h 22"/>
                    <a:gd name="T44" fmla="*/ 0 w 8"/>
                    <a:gd name="T45" fmla="*/ 21 h 22"/>
                    <a:gd name="T46" fmla="*/ 0 w 8"/>
                    <a:gd name="T47" fmla="*/ 22 h 22"/>
                    <a:gd name="T48" fmla="*/ 0 w 8"/>
                    <a:gd name="T49" fmla="*/ 22 h 22"/>
                    <a:gd name="T50" fmla="*/ 0 w 8"/>
                    <a:gd name="T51" fmla="*/ 22 h 22"/>
                    <a:gd name="T52" fmla="*/ 1 w 8"/>
                    <a:gd name="T53" fmla="*/ 22 h 22"/>
                    <a:gd name="T54" fmla="*/ 1 w 8"/>
                    <a:gd name="T55" fmla="*/ 22 h 22"/>
                    <a:gd name="T56" fmla="*/ 1 w 8"/>
                    <a:gd name="T57" fmla="*/ 22 h 22"/>
                    <a:gd name="T58" fmla="*/ 2 w 8"/>
                    <a:gd name="T59" fmla="*/ 22 h 22"/>
                    <a:gd name="T60" fmla="*/ 2 w 8"/>
                    <a:gd name="T61" fmla="*/ 22 h 22"/>
                    <a:gd name="T62" fmla="*/ 3 w 8"/>
                    <a:gd name="T63" fmla="*/ 21 h 22"/>
                    <a:gd name="T64" fmla="*/ 4 w 8"/>
                    <a:gd name="T65" fmla="*/ 21 h 22"/>
                    <a:gd name="T66" fmla="*/ 5 w 8"/>
                    <a:gd name="T67" fmla="*/ 21 h 22"/>
                    <a:gd name="T68" fmla="*/ 6 w 8"/>
                    <a:gd name="T69" fmla="*/ 21 h 22"/>
                    <a:gd name="T70" fmla="*/ 7 w 8"/>
                    <a:gd name="T71" fmla="*/ 20 h 22"/>
                    <a:gd name="T72" fmla="*/ 7 w 8"/>
                    <a:gd name="T73" fmla="*/ 20 h 22"/>
                    <a:gd name="T74" fmla="*/ 7 w 8"/>
                    <a:gd name="T75" fmla="*/ 20 h 22"/>
                    <a:gd name="T76" fmla="*/ 8 w 8"/>
                    <a:gd name="T77" fmla="*/ 20 h 22"/>
                    <a:gd name="T78" fmla="*/ 8 w 8"/>
                    <a:gd name="T79" fmla="*/ 20 h 22"/>
                    <a:gd name="T80" fmla="*/ 8 w 8"/>
                    <a:gd name="T81" fmla="*/ 19 h 22"/>
                    <a:gd name="T82" fmla="*/ 8 w 8"/>
                    <a:gd name="T83" fmla="*/ 15 h 22"/>
                    <a:gd name="T84" fmla="*/ 8 w 8"/>
                    <a:gd name="T85" fmla="*/ 10 h 22"/>
                    <a:gd name="T86" fmla="*/ 8 w 8"/>
                    <a:gd name="T87" fmla="*/ 4 h 22"/>
                    <a:gd name="T88" fmla="*/ 8 w 8"/>
                    <a:gd name="T89" fmla="*/ 1 h 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8"/>
                    <a:gd name="T136" fmla="*/ 0 h 22"/>
                    <a:gd name="T137" fmla="*/ 8 w 8"/>
                    <a:gd name="T138" fmla="*/ 22 h 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8" h="22">
                      <a:moveTo>
                        <a:pt x="8" y="1"/>
                      </a:move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7" y="4"/>
                      </a:lnTo>
                      <a:lnTo>
                        <a:pt x="7" y="9"/>
                      </a:lnTo>
                      <a:lnTo>
                        <a:pt x="7" y="15"/>
                      </a:lnTo>
                      <a:lnTo>
                        <a:pt x="7" y="18"/>
                      </a:lnTo>
                      <a:lnTo>
                        <a:pt x="7" y="19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20"/>
                      </a:lnTo>
                      <a:lnTo>
                        <a:pt x="4" y="21"/>
                      </a:lnTo>
                      <a:lnTo>
                        <a:pt x="3" y="21"/>
                      </a:lnTo>
                      <a:lnTo>
                        <a:pt x="2" y="21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2" y="22"/>
                      </a:lnTo>
                      <a:lnTo>
                        <a:pt x="3" y="21"/>
                      </a:lnTo>
                      <a:lnTo>
                        <a:pt x="4" y="21"/>
                      </a:lnTo>
                      <a:lnTo>
                        <a:pt x="5" y="21"/>
                      </a:lnTo>
                      <a:lnTo>
                        <a:pt x="6" y="21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8" y="19"/>
                      </a:lnTo>
                      <a:lnTo>
                        <a:pt x="8" y="15"/>
                      </a:lnTo>
                      <a:lnTo>
                        <a:pt x="8" y="10"/>
                      </a:lnTo>
                      <a:lnTo>
                        <a:pt x="8" y="4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55" name="Freeform 2292">
                  <a:extLst>
                    <a:ext uri="{FF2B5EF4-FFF2-40B4-BE49-F238E27FC236}">
                      <a16:creationId xmlns:a16="http://schemas.microsoft.com/office/drawing/2014/main" id="{6C3140C3-77B2-4C9A-BDFA-7D4BF979C5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" y="58"/>
                  <a:ext cx="8" cy="22"/>
                </a:xfrm>
                <a:custGeom>
                  <a:avLst/>
                  <a:gdLst>
                    <a:gd name="T0" fmla="*/ 8 w 8"/>
                    <a:gd name="T1" fmla="*/ 1 h 22"/>
                    <a:gd name="T2" fmla="*/ 8 w 8"/>
                    <a:gd name="T3" fmla="*/ 1 h 22"/>
                    <a:gd name="T4" fmla="*/ 8 w 8"/>
                    <a:gd name="T5" fmla="*/ 1 h 22"/>
                    <a:gd name="T6" fmla="*/ 8 w 8"/>
                    <a:gd name="T7" fmla="*/ 1 h 22"/>
                    <a:gd name="T8" fmla="*/ 8 w 8"/>
                    <a:gd name="T9" fmla="*/ 0 h 22"/>
                    <a:gd name="T10" fmla="*/ 7 w 8"/>
                    <a:gd name="T11" fmla="*/ 0 h 22"/>
                    <a:gd name="T12" fmla="*/ 7 w 8"/>
                    <a:gd name="T13" fmla="*/ 0 h 22"/>
                    <a:gd name="T14" fmla="*/ 7 w 8"/>
                    <a:gd name="T15" fmla="*/ 4 h 22"/>
                    <a:gd name="T16" fmla="*/ 7 w 8"/>
                    <a:gd name="T17" fmla="*/ 9 h 22"/>
                    <a:gd name="T18" fmla="*/ 7 w 8"/>
                    <a:gd name="T19" fmla="*/ 15 h 22"/>
                    <a:gd name="T20" fmla="*/ 7 w 8"/>
                    <a:gd name="T21" fmla="*/ 18 h 22"/>
                    <a:gd name="T22" fmla="*/ 7 w 8"/>
                    <a:gd name="T23" fmla="*/ 18 h 22"/>
                    <a:gd name="T24" fmla="*/ 7 w 8"/>
                    <a:gd name="T25" fmla="*/ 19 h 22"/>
                    <a:gd name="T26" fmla="*/ 7 w 8"/>
                    <a:gd name="T27" fmla="*/ 20 h 22"/>
                    <a:gd name="T28" fmla="*/ 7 w 8"/>
                    <a:gd name="T29" fmla="*/ 20 h 22"/>
                    <a:gd name="T30" fmla="*/ 6 w 8"/>
                    <a:gd name="T31" fmla="*/ 20 h 22"/>
                    <a:gd name="T32" fmla="*/ 6 w 8"/>
                    <a:gd name="T33" fmla="*/ 20 h 22"/>
                    <a:gd name="T34" fmla="*/ 6 w 8"/>
                    <a:gd name="T35" fmla="*/ 20 h 22"/>
                    <a:gd name="T36" fmla="*/ 6 w 8"/>
                    <a:gd name="T37" fmla="*/ 20 h 22"/>
                    <a:gd name="T38" fmla="*/ 5 w 8"/>
                    <a:gd name="T39" fmla="*/ 20 h 22"/>
                    <a:gd name="T40" fmla="*/ 4 w 8"/>
                    <a:gd name="T41" fmla="*/ 21 h 22"/>
                    <a:gd name="T42" fmla="*/ 3 w 8"/>
                    <a:gd name="T43" fmla="*/ 21 h 22"/>
                    <a:gd name="T44" fmla="*/ 2 w 8"/>
                    <a:gd name="T45" fmla="*/ 21 h 22"/>
                    <a:gd name="T46" fmla="*/ 1 w 8"/>
                    <a:gd name="T47" fmla="*/ 21 h 22"/>
                    <a:gd name="T48" fmla="*/ 0 w 8"/>
                    <a:gd name="T49" fmla="*/ 21 h 22"/>
                    <a:gd name="T50" fmla="*/ 0 w 8"/>
                    <a:gd name="T51" fmla="*/ 21 h 22"/>
                    <a:gd name="T52" fmla="*/ 0 w 8"/>
                    <a:gd name="T53" fmla="*/ 21 h 22"/>
                    <a:gd name="T54" fmla="*/ 0 w 8"/>
                    <a:gd name="T55" fmla="*/ 21 h 22"/>
                    <a:gd name="T56" fmla="*/ 0 w 8"/>
                    <a:gd name="T57" fmla="*/ 22 h 22"/>
                    <a:gd name="T58" fmla="*/ 0 w 8"/>
                    <a:gd name="T59" fmla="*/ 22 h 22"/>
                    <a:gd name="T60" fmla="*/ 0 w 8"/>
                    <a:gd name="T61" fmla="*/ 22 h 22"/>
                    <a:gd name="T62" fmla="*/ 0 w 8"/>
                    <a:gd name="T63" fmla="*/ 22 h 22"/>
                    <a:gd name="T64" fmla="*/ 1 w 8"/>
                    <a:gd name="T65" fmla="*/ 22 h 22"/>
                    <a:gd name="T66" fmla="*/ 1 w 8"/>
                    <a:gd name="T67" fmla="*/ 22 h 22"/>
                    <a:gd name="T68" fmla="*/ 1 w 8"/>
                    <a:gd name="T69" fmla="*/ 22 h 22"/>
                    <a:gd name="T70" fmla="*/ 1 w 8"/>
                    <a:gd name="T71" fmla="*/ 22 h 22"/>
                    <a:gd name="T72" fmla="*/ 2 w 8"/>
                    <a:gd name="T73" fmla="*/ 22 h 22"/>
                    <a:gd name="T74" fmla="*/ 2 w 8"/>
                    <a:gd name="T75" fmla="*/ 22 h 22"/>
                    <a:gd name="T76" fmla="*/ 3 w 8"/>
                    <a:gd name="T77" fmla="*/ 21 h 22"/>
                    <a:gd name="T78" fmla="*/ 4 w 8"/>
                    <a:gd name="T79" fmla="*/ 21 h 22"/>
                    <a:gd name="T80" fmla="*/ 5 w 8"/>
                    <a:gd name="T81" fmla="*/ 21 h 22"/>
                    <a:gd name="T82" fmla="*/ 6 w 8"/>
                    <a:gd name="T83" fmla="*/ 21 h 22"/>
                    <a:gd name="T84" fmla="*/ 7 w 8"/>
                    <a:gd name="T85" fmla="*/ 20 h 22"/>
                    <a:gd name="T86" fmla="*/ 7 w 8"/>
                    <a:gd name="T87" fmla="*/ 20 h 22"/>
                    <a:gd name="T88" fmla="*/ 7 w 8"/>
                    <a:gd name="T89" fmla="*/ 20 h 22"/>
                    <a:gd name="T90" fmla="*/ 7 w 8"/>
                    <a:gd name="T91" fmla="*/ 20 h 22"/>
                    <a:gd name="T92" fmla="*/ 8 w 8"/>
                    <a:gd name="T93" fmla="*/ 20 h 22"/>
                    <a:gd name="T94" fmla="*/ 8 w 8"/>
                    <a:gd name="T95" fmla="*/ 20 h 22"/>
                    <a:gd name="T96" fmla="*/ 8 w 8"/>
                    <a:gd name="T97" fmla="*/ 19 h 22"/>
                    <a:gd name="T98" fmla="*/ 8 w 8"/>
                    <a:gd name="T99" fmla="*/ 19 h 22"/>
                    <a:gd name="T100" fmla="*/ 8 w 8"/>
                    <a:gd name="T101" fmla="*/ 15 h 22"/>
                    <a:gd name="T102" fmla="*/ 8 w 8"/>
                    <a:gd name="T103" fmla="*/ 10 h 22"/>
                    <a:gd name="T104" fmla="*/ 8 w 8"/>
                    <a:gd name="T105" fmla="*/ 4 h 22"/>
                    <a:gd name="T106" fmla="*/ 8 w 8"/>
                    <a:gd name="T107" fmla="*/ 1 h 22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8"/>
                    <a:gd name="T163" fmla="*/ 0 h 22"/>
                    <a:gd name="T164" fmla="*/ 8 w 8"/>
                    <a:gd name="T165" fmla="*/ 22 h 22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8" h="22">
                      <a:moveTo>
                        <a:pt x="8" y="1"/>
                      </a:move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7" y="4"/>
                      </a:lnTo>
                      <a:lnTo>
                        <a:pt x="7" y="9"/>
                      </a:lnTo>
                      <a:lnTo>
                        <a:pt x="7" y="15"/>
                      </a:lnTo>
                      <a:lnTo>
                        <a:pt x="7" y="18"/>
                      </a:lnTo>
                      <a:lnTo>
                        <a:pt x="7" y="19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20"/>
                      </a:lnTo>
                      <a:lnTo>
                        <a:pt x="4" y="21"/>
                      </a:lnTo>
                      <a:lnTo>
                        <a:pt x="3" y="21"/>
                      </a:lnTo>
                      <a:lnTo>
                        <a:pt x="2" y="21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2" y="22"/>
                      </a:lnTo>
                      <a:lnTo>
                        <a:pt x="3" y="21"/>
                      </a:lnTo>
                      <a:lnTo>
                        <a:pt x="4" y="21"/>
                      </a:lnTo>
                      <a:lnTo>
                        <a:pt x="5" y="21"/>
                      </a:lnTo>
                      <a:lnTo>
                        <a:pt x="6" y="21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8" y="19"/>
                      </a:lnTo>
                      <a:lnTo>
                        <a:pt x="8" y="15"/>
                      </a:lnTo>
                      <a:lnTo>
                        <a:pt x="8" y="10"/>
                      </a:lnTo>
                      <a:lnTo>
                        <a:pt x="8" y="4"/>
                      </a:lnTo>
                      <a:lnTo>
                        <a:pt x="8" y="1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56" name="Freeform 2293">
                  <a:extLst>
                    <a:ext uri="{FF2B5EF4-FFF2-40B4-BE49-F238E27FC236}">
                      <a16:creationId xmlns:a16="http://schemas.microsoft.com/office/drawing/2014/main" id="{FBBC808A-C963-469D-8752-2C0FB25E02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" y="58"/>
                  <a:ext cx="3" cy="21"/>
                </a:xfrm>
                <a:custGeom>
                  <a:avLst/>
                  <a:gdLst>
                    <a:gd name="T0" fmla="*/ 2 w 3"/>
                    <a:gd name="T1" fmla="*/ 0 h 21"/>
                    <a:gd name="T2" fmla="*/ 1 w 3"/>
                    <a:gd name="T3" fmla="*/ 0 h 21"/>
                    <a:gd name="T4" fmla="*/ 1 w 3"/>
                    <a:gd name="T5" fmla="*/ 0 h 21"/>
                    <a:gd name="T6" fmla="*/ 1 w 3"/>
                    <a:gd name="T7" fmla="*/ 0 h 21"/>
                    <a:gd name="T8" fmla="*/ 1 w 3"/>
                    <a:gd name="T9" fmla="*/ 1 h 21"/>
                    <a:gd name="T10" fmla="*/ 1 w 3"/>
                    <a:gd name="T11" fmla="*/ 4 h 21"/>
                    <a:gd name="T12" fmla="*/ 0 w 3"/>
                    <a:gd name="T13" fmla="*/ 11 h 21"/>
                    <a:gd name="T14" fmla="*/ 0 w 3"/>
                    <a:gd name="T15" fmla="*/ 18 h 21"/>
                    <a:gd name="T16" fmla="*/ 0 w 3"/>
                    <a:gd name="T17" fmla="*/ 21 h 21"/>
                    <a:gd name="T18" fmla="*/ 1 w 3"/>
                    <a:gd name="T19" fmla="*/ 21 h 21"/>
                    <a:gd name="T20" fmla="*/ 1 w 3"/>
                    <a:gd name="T21" fmla="*/ 21 h 21"/>
                    <a:gd name="T22" fmla="*/ 2 w 3"/>
                    <a:gd name="T23" fmla="*/ 21 h 21"/>
                    <a:gd name="T24" fmla="*/ 3 w 3"/>
                    <a:gd name="T25" fmla="*/ 21 h 21"/>
                    <a:gd name="T26" fmla="*/ 3 w 3"/>
                    <a:gd name="T27" fmla="*/ 0 h 21"/>
                    <a:gd name="T28" fmla="*/ 3 w 3"/>
                    <a:gd name="T29" fmla="*/ 0 h 21"/>
                    <a:gd name="T30" fmla="*/ 2 w 3"/>
                    <a:gd name="T31" fmla="*/ 0 h 21"/>
                    <a:gd name="T32" fmla="*/ 2 w 3"/>
                    <a:gd name="T33" fmla="*/ 0 h 21"/>
                    <a:gd name="T34" fmla="*/ 2 w 3"/>
                    <a:gd name="T35" fmla="*/ 0 h 2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3"/>
                    <a:gd name="T55" fmla="*/ 0 h 21"/>
                    <a:gd name="T56" fmla="*/ 3 w 3"/>
                    <a:gd name="T57" fmla="*/ 21 h 21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3" h="21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4"/>
                      </a:lnTo>
                      <a:lnTo>
                        <a:pt x="0" y="11"/>
                      </a:lnTo>
                      <a:lnTo>
                        <a:pt x="0" y="18"/>
                      </a:lnTo>
                      <a:lnTo>
                        <a:pt x="0" y="21"/>
                      </a:lnTo>
                      <a:lnTo>
                        <a:pt x="1" y="21"/>
                      </a:lnTo>
                      <a:lnTo>
                        <a:pt x="2" y="21"/>
                      </a:lnTo>
                      <a:lnTo>
                        <a:pt x="3" y="21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57" name="Freeform 2294">
                  <a:extLst>
                    <a:ext uri="{FF2B5EF4-FFF2-40B4-BE49-F238E27FC236}">
                      <a16:creationId xmlns:a16="http://schemas.microsoft.com/office/drawing/2014/main" id="{4A0DB390-0CA6-4D18-9304-413BD8588E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" y="58"/>
                  <a:ext cx="3" cy="21"/>
                </a:xfrm>
                <a:custGeom>
                  <a:avLst/>
                  <a:gdLst>
                    <a:gd name="T0" fmla="*/ 2 w 3"/>
                    <a:gd name="T1" fmla="*/ 0 h 21"/>
                    <a:gd name="T2" fmla="*/ 2 w 3"/>
                    <a:gd name="T3" fmla="*/ 0 h 21"/>
                    <a:gd name="T4" fmla="*/ 1 w 3"/>
                    <a:gd name="T5" fmla="*/ 0 h 21"/>
                    <a:gd name="T6" fmla="*/ 1 w 3"/>
                    <a:gd name="T7" fmla="*/ 0 h 21"/>
                    <a:gd name="T8" fmla="*/ 1 w 3"/>
                    <a:gd name="T9" fmla="*/ 0 h 21"/>
                    <a:gd name="T10" fmla="*/ 1 w 3"/>
                    <a:gd name="T11" fmla="*/ 1 h 21"/>
                    <a:gd name="T12" fmla="*/ 1 w 3"/>
                    <a:gd name="T13" fmla="*/ 1 h 21"/>
                    <a:gd name="T14" fmla="*/ 1 w 3"/>
                    <a:gd name="T15" fmla="*/ 4 h 21"/>
                    <a:gd name="T16" fmla="*/ 0 w 3"/>
                    <a:gd name="T17" fmla="*/ 11 h 21"/>
                    <a:gd name="T18" fmla="*/ 0 w 3"/>
                    <a:gd name="T19" fmla="*/ 18 h 21"/>
                    <a:gd name="T20" fmla="*/ 0 w 3"/>
                    <a:gd name="T21" fmla="*/ 21 h 21"/>
                    <a:gd name="T22" fmla="*/ 0 w 3"/>
                    <a:gd name="T23" fmla="*/ 21 h 21"/>
                    <a:gd name="T24" fmla="*/ 1 w 3"/>
                    <a:gd name="T25" fmla="*/ 21 h 21"/>
                    <a:gd name="T26" fmla="*/ 1 w 3"/>
                    <a:gd name="T27" fmla="*/ 21 h 21"/>
                    <a:gd name="T28" fmla="*/ 2 w 3"/>
                    <a:gd name="T29" fmla="*/ 21 h 21"/>
                    <a:gd name="T30" fmla="*/ 3 w 3"/>
                    <a:gd name="T31" fmla="*/ 21 h 21"/>
                    <a:gd name="T32" fmla="*/ 3 w 3"/>
                    <a:gd name="T33" fmla="*/ 0 h 21"/>
                    <a:gd name="T34" fmla="*/ 3 w 3"/>
                    <a:gd name="T35" fmla="*/ 0 h 21"/>
                    <a:gd name="T36" fmla="*/ 3 w 3"/>
                    <a:gd name="T37" fmla="*/ 0 h 21"/>
                    <a:gd name="T38" fmla="*/ 2 w 3"/>
                    <a:gd name="T39" fmla="*/ 0 h 21"/>
                    <a:gd name="T40" fmla="*/ 2 w 3"/>
                    <a:gd name="T41" fmla="*/ 0 h 21"/>
                    <a:gd name="T42" fmla="*/ 2 w 3"/>
                    <a:gd name="T43" fmla="*/ 0 h 2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"/>
                    <a:gd name="T67" fmla="*/ 0 h 21"/>
                    <a:gd name="T68" fmla="*/ 3 w 3"/>
                    <a:gd name="T69" fmla="*/ 21 h 2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" h="21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4"/>
                      </a:lnTo>
                      <a:lnTo>
                        <a:pt x="0" y="11"/>
                      </a:lnTo>
                      <a:lnTo>
                        <a:pt x="0" y="18"/>
                      </a:lnTo>
                      <a:lnTo>
                        <a:pt x="0" y="21"/>
                      </a:lnTo>
                      <a:lnTo>
                        <a:pt x="1" y="21"/>
                      </a:lnTo>
                      <a:lnTo>
                        <a:pt x="2" y="21"/>
                      </a:lnTo>
                      <a:lnTo>
                        <a:pt x="3" y="21"/>
                      </a:lnTo>
                      <a:lnTo>
                        <a:pt x="3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58" name="Freeform 2295">
                  <a:extLst>
                    <a:ext uri="{FF2B5EF4-FFF2-40B4-BE49-F238E27FC236}">
                      <a16:creationId xmlns:a16="http://schemas.microsoft.com/office/drawing/2014/main" id="{A4ADBFDF-4101-44ED-B900-C8FD9167CD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2" y="58"/>
                  <a:ext cx="4" cy="21"/>
                </a:xfrm>
                <a:custGeom>
                  <a:avLst/>
                  <a:gdLst>
                    <a:gd name="T0" fmla="*/ 4 w 4"/>
                    <a:gd name="T1" fmla="*/ 0 h 21"/>
                    <a:gd name="T2" fmla="*/ 4 w 4"/>
                    <a:gd name="T3" fmla="*/ 0 h 21"/>
                    <a:gd name="T4" fmla="*/ 4 w 4"/>
                    <a:gd name="T5" fmla="*/ 0 h 21"/>
                    <a:gd name="T6" fmla="*/ 4 w 4"/>
                    <a:gd name="T7" fmla="*/ 0 h 21"/>
                    <a:gd name="T8" fmla="*/ 4 w 4"/>
                    <a:gd name="T9" fmla="*/ 0 h 21"/>
                    <a:gd name="T10" fmla="*/ 3 w 4"/>
                    <a:gd name="T11" fmla="*/ 0 h 21"/>
                    <a:gd name="T12" fmla="*/ 3 w 4"/>
                    <a:gd name="T13" fmla="*/ 0 h 21"/>
                    <a:gd name="T14" fmla="*/ 2 w 4"/>
                    <a:gd name="T15" fmla="*/ 0 h 21"/>
                    <a:gd name="T16" fmla="*/ 1 w 4"/>
                    <a:gd name="T17" fmla="*/ 0 h 21"/>
                    <a:gd name="T18" fmla="*/ 0 w 4"/>
                    <a:gd name="T19" fmla="*/ 21 h 21"/>
                    <a:gd name="T20" fmla="*/ 1 w 4"/>
                    <a:gd name="T21" fmla="*/ 20 h 21"/>
                    <a:gd name="T22" fmla="*/ 2 w 4"/>
                    <a:gd name="T23" fmla="*/ 20 h 21"/>
                    <a:gd name="T24" fmla="*/ 3 w 4"/>
                    <a:gd name="T25" fmla="*/ 20 h 21"/>
                    <a:gd name="T26" fmla="*/ 3 w 4"/>
                    <a:gd name="T27" fmla="*/ 20 h 21"/>
                    <a:gd name="T28" fmla="*/ 4 w 4"/>
                    <a:gd name="T29" fmla="*/ 20 h 21"/>
                    <a:gd name="T30" fmla="*/ 4 w 4"/>
                    <a:gd name="T31" fmla="*/ 20 h 21"/>
                    <a:gd name="T32" fmla="*/ 4 w 4"/>
                    <a:gd name="T33" fmla="*/ 19 h 21"/>
                    <a:gd name="T34" fmla="*/ 4 w 4"/>
                    <a:gd name="T35" fmla="*/ 18 h 21"/>
                    <a:gd name="T36" fmla="*/ 4 w 4"/>
                    <a:gd name="T37" fmla="*/ 15 h 21"/>
                    <a:gd name="T38" fmla="*/ 4 w 4"/>
                    <a:gd name="T39" fmla="*/ 9 h 21"/>
                    <a:gd name="T40" fmla="*/ 4 w 4"/>
                    <a:gd name="T41" fmla="*/ 4 h 21"/>
                    <a:gd name="T42" fmla="*/ 4 w 4"/>
                    <a:gd name="T43" fmla="*/ 0 h 2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"/>
                    <a:gd name="T67" fmla="*/ 0 h 21"/>
                    <a:gd name="T68" fmla="*/ 4 w 4"/>
                    <a:gd name="T69" fmla="*/ 21 h 2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" h="21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1"/>
                      </a:lnTo>
                      <a:lnTo>
                        <a:pt x="1" y="20"/>
                      </a:lnTo>
                      <a:lnTo>
                        <a:pt x="2" y="20"/>
                      </a:lnTo>
                      <a:lnTo>
                        <a:pt x="3" y="20"/>
                      </a:lnTo>
                      <a:lnTo>
                        <a:pt x="4" y="20"/>
                      </a:lnTo>
                      <a:lnTo>
                        <a:pt x="4" y="19"/>
                      </a:lnTo>
                      <a:lnTo>
                        <a:pt x="4" y="18"/>
                      </a:lnTo>
                      <a:lnTo>
                        <a:pt x="4" y="15"/>
                      </a:lnTo>
                      <a:lnTo>
                        <a:pt x="4" y="9"/>
                      </a:lnTo>
                      <a:lnTo>
                        <a:pt x="4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59" name="Freeform 2296">
                  <a:extLst>
                    <a:ext uri="{FF2B5EF4-FFF2-40B4-BE49-F238E27FC236}">
                      <a16:creationId xmlns:a16="http://schemas.microsoft.com/office/drawing/2014/main" id="{9B8F93F0-51B0-436D-9A3D-E1FB186788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" y="58"/>
                  <a:ext cx="4" cy="21"/>
                </a:xfrm>
                <a:custGeom>
                  <a:avLst/>
                  <a:gdLst>
                    <a:gd name="T0" fmla="*/ 4 w 4"/>
                    <a:gd name="T1" fmla="*/ 0 h 21"/>
                    <a:gd name="T2" fmla="*/ 4 w 4"/>
                    <a:gd name="T3" fmla="*/ 0 h 21"/>
                    <a:gd name="T4" fmla="*/ 4 w 4"/>
                    <a:gd name="T5" fmla="*/ 0 h 21"/>
                    <a:gd name="T6" fmla="*/ 4 w 4"/>
                    <a:gd name="T7" fmla="*/ 0 h 21"/>
                    <a:gd name="T8" fmla="*/ 4 w 4"/>
                    <a:gd name="T9" fmla="*/ 0 h 21"/>
                    <a:gd name="T10" fmla="*/ 4 w 4"/>
                    <a:gd name="T11" fmla="*/ 0 h 21"/>
                    <a:gd name="T12" fmla="*/ 4 w 4"/>
                    <a:gd name="T13" fmla="*/ 0 h 21"/>
                    <a:gd name="T14" fmla="*/ 3 w 4"/>
                    <a:gd name="T15" fmla="*/ 0 h 21"/>
                    <a:gd name="T16" fmla="*/ 3 w 4"/>
                    <a:gd name="T17" fmla="*/ 0 h 21"/>
                    <a:gd name="T18" fmla="*/ 2 w 4"/>
                    <a:gd name="T19" fmla="*/ 0 h 21"/>
                    <a:gd name="T20" fmla="*/ 1 w 4"/>
                    <a:gd name="T21" fmla="*/ 0 h 21"/>
                    <a:gd name="T22" fmla="*/ 0 w 4"/>
                    <a:gd name="T23" fmla="*/ 21 h 21"/>
                    <a:gd name="T24" fmla="*/ 0 w 4"/>
                    <a:gd name="T25" fmla="*/ 21 h 21"/>
                    <a:gd name="T26" fmla="*/ 1 w 4"/>
                    <a:gd name="T27" fmla="*/ 20 h 21"/>
                    <a:gd name="T28" fmla="*/ 2 w 4"/>
                    <a:gd name="T29" fmla="*/ 20 h 21"/>
                    <a:gd name="T30" fmla="*/ 3 w 4"/>
                    <a:gd name="T31" fmla="*/ 20 h 21"/>
                    <a:gd name="T32" fmla="*/ 3 w 4"/>
                    <a:gd name="T33" fmla="*/ 20 h 21"/>
                    <a:gd name="T34" fmla="*/ 3 w 4"/>
                    <a:gd name="T35" fmla="*/ 20 h 21"/>
                    <a:gd name="T36" fmla="*/ 4 w 4"/>
                    <a:gd name="T37" fmla="*/ 20 h 21"/>
                    <a:gd name="T38" fmla="*/ 4 w 4"/>
                    <a:gd name="T39" fmla="*/ 20 h 21"/>
                    <a:gd name="T40" fmla="*/ 4 w 4"/>
                    <a:gd name="T41" fmla="*/ 19 h 21"/>
                    <a:gd name="T42" fmla="*/ 4 w 4"/>
                    <a:gd name="T43" fmla="*/ 18 h 21"/>
                    <a:gd name="T44" fmla="*/ 4 w 4"/>
                    <a:gd name="T45" fmla="*/ 18 h 21"/>
                    <a:gd name="T46" fmla="*/ 4 w 4"/>
                    <a:gd name="T47" fmla="*/ 15 h 21"/>
                    <a:gd name="T48" fmla="*/ 4 w 4"/>
                    <a:gd name="T49" fmla="*/ 9 h 21"/>
                    <a:gd name="T50" fmla="*/ 4 w 4"/>
                    <a:gd name="T51" fmla="*/ 4 h 21"/>
                    <a:gd name="T52" fmla="*/ 4 w 4"/>
                    <a:gd name="T53" fmla="*/ 0 h 21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4"/>
                    <a:gd name="T82" fmla="*/ 0 h 21"/>
                    <a:gd name="T83" fmla="*/ 4 w 4"/>
                    <a:gd name="T84" fmla="*/ 21 h 21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4" h="21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1"/>
                      </a:lnTo>
                      <a:lnTo>
                        <a:pt x="1" y="20"/>
                      </a:lnTo>
                      <a:lnTo>
                        <a:pt x="2" y="20"/>
                      </a:lnTo>
                      <a:lnTo>
                        <a:pt x="3" y="20"/>
                      </a:lnTo>
                      <a:lnTo>
                        <a:pt x="4" y="20"/>
                      </a:lnTo>
                      <a:lnTo>
                        <a:pt x="4" y="19"/>
                      </a:lnTo>
                      <a:lnTo>
                        <a:pt x="4" y="18"/>
                      </a:lnTo>
                      <a:lnTo>
                        <a:pt x="4" y="15"/>
                      </a:lnTo>
                      <a:lnTo>
                        <a:pt x="4" y="9"/>
                      </a:lnTo>
                      <a:lnTo>
                        <a:pt x="4" y="4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60" name="Freeform 2297">
                  <a:extLst>
                    <a:ext uri="{FF2B5EF4-FFF2-40B4-BE49-F238E27FC236}">
                      <a16:creationId xmlns:a16="http://schemas.microsoft.com/office/drawing/2014/main" id="{11543008-9EE3-424E-B129-48052B1F31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2" y="58"/>
                  <a:ext cx="1" cy="21"/>
                </a:xfrm>
                <a:custGeom>
                  <a:avLst/>
                  <a:gdLst>
                    <a:gd name="T0" fmla="*/ 0 w 1"/>
                    <a:gd name="T1" fmla="*/ 0 h 21"/>
                    <a:gd name="T2" fmla="*/ 0 w 1"/>
                    <a:gd name="T3" fmla="*/ 21 h 21"/>
                    <a:gd name="T4" fmla="*/ 0 w 1"/>
                    <a:gd name="T5" fmla="*/ 21 h 21"/>
                    <a:gd name="T6" fmla="*/ 0 w 1"/>
                    <a:gd name="T7" fmla="*/ 21 h 21"/>
                    <a:gd name="T8" fmla="*/ 0 w 1"/>
                    <a:gd name="T9" fmla="*/ 21 h 21"/>
                    <a:gd name="T10" fmla="*/ 1 w 1"/>
                    <a:gd name="T11" fmla="*/ 0 h 21"/>
                    <a:gd name="T12" fmla="*/ 1 w 1"/>
                    <a:gd name="T13" fmla="*/ 0 h 21"/>
                    <a:gd name="T14" fmla="*/ 1 w 1"/>
                    <a:gd name="T15" fmla="*/ 0 h 21"/>
                    <a:gd name="T16" fmla="*/ 0 w 1"/>
                    <a:gd name="T17" fmla="*/ 0 h 21"/>
                    <a:gd name="T18" fmla="*/ 0 w 1"/>
                    <a:gd name="T19" fmla="*/ 0 h 2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"/>
                    <a:gd name="T31" fmla="*/ 0 h 21"/>
                    <a:gd name="T32" fmla="*/ 1 w 1"/>
                    <a:gd name="T33" fmla="*/ 21 h 2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" h="21">
                      <a:moveTo>
                        <a:pt x="0" y="0"/>
                      </a:moveTo>
                      <a:lnTo>
                        <a:pt x="0" y="2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61" name="Freeform 2298">
                  <a:extLst>
                    <a:ext uri="{FF2B5EF4-FFF2-40B4-BE49-F238E27FC236}">
                      <a16:creationId xmlns:a16="http://schemas.microsoft.com/office/drawing/2014/main" id="{1B4EFD06-460F-4A05-9986-112F235292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" y="58"/>
                  <a:ext cx="1" cy="21"/>
                </a:xfrm>
                <a:custGeom>
                  <a:avLst/>
                  <a:gdLst>
                    <a:gd name="T0" fmla="*/ 0 w 1"/>
                    <a:gd name="T1" fmla="*/ 0 h 21"/>
                    <a:gd name="T2" fmla="*/ 0 w 1"/>
                    <a:gd name="T3" fmla="*/ 21 h 21"/>
                    <a:gd name="T4" fmla="*/ 0 w 1"/>
                    <a:gd name="T5" fmla="*/ 21 h 21"/>
                    <a:gd name="T6" fmla="*/ 0 w 1"/>
                    <a:gd name="T7" fmla="*/ 21 h 21"/>
                    <a:gd name="T8" fmla="*/ 0 w 1"/>
                    <a:gd name="T9" fmla="*/ 21 h 21"/>
                    <a:gd name="T10" fmla="*/ 1 w 1"/>
                    <a:gd name="T11" fmla="*/ 0 h 21"/>
                    <a:gd name="T12" fmla="*/ 1 w 1"/>
                    <a:gd name="T13" fmla="*/ 0 h 21"/>
                    <a:gd name="T14" fmla="*/ 1 w 1"/>
                    <a:gd name="T15" fmla="*/ 0 h 21"/>
                    <a:gd name="T16" fmla="*/ 1 w 1"/>
                    <a:gd name="T17" fmla="*/ 0 h 21"/>
                    <a:gd name="T18" fmla="*/ 0 w 1"/>
                    <a:gd name="T19" fmla="*/ 0 h 21"/>
                    <a:gd name="T20" fmla="*/ 0 w 1"/>
                    <a:gd name="T21" fmla="*/ 0 h 2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"/>
                    <a:gd name="T34" fmla="*/ 0 h 21"/>
                    <a:gd name="T35" fmla="*/ 1 w 1"/>
                    <a:gd name="T36" fmla="*/ 21 h 2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" h="21">
                      <a:moveTo>
                        <a:pt x="0" y="0"/>
                      </a:moveTo>
                      <a:lnTo>
                        <a:pt x="0" y="21"/>
                      </a:lnTo>
                      <a:lnTo>
                        <a:pt x="1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62" name="Freeform 2299">
                  <a:extLst>
                    <a:ext uri="{FF2B5EF4-FFF2-40B4-BE49-F238E27FC236}">
                      <a16:creationId xmlns:a16="http://schemas.microsoft.com/office/drawing/2014/main" id="{DCAFA741-2455-4929-AE20-D15F75B908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2" y="58"/>
                  <a:ext cx="1" cy="21"/>
                </a:xfrm>
                <a:custGeom>
                  <a:avLst/>
                  <a:gdLst>
                    <a:gd name="T0" fmla="*/ 0 w 1"/>
                    <a:gd name="T1" fmla="*/ 0 h 21"/>
                    <a:gd name="T2" fmla="*/ 0 w 1"/>
                    <a:gd name="T3" fmla="*/ 21 h 21"/>
                    <a:gd name="T4" fmla="*/ 0 w 1"/>
                    <a:gd name="T5" fmla="*/ 21 h 21"/>
                    <a:gd name="T6" fmla="*/ 0 w 1"/>
                    <a:gd name="T7" fmla="*/ 21 h 21"/>
                    <a:gd name="T8" fmla="*/ 0 w 1"/>
                    <a:gd name="T9" fmla="*/ 21 h 21"/>
                    <a:gd name="T10" fmla="*/ 0 w 1"/>
                    <a:gd name="T11" fmla="*/ 0 h 21"/>
                    <a:gd name="T12" fmla="*/ 0 w 1"/>
                    <a:gd name="T13" fmla="*/ 0 h 21"/>
                    <a:gd name="T14" fmla="*/ 0 w 1"/>
                    <a:gd name="T15" fmla="*/ 0 h 21"/>
                    <a:gd name="T16" fmla="*/ 0 w 1"/>
                    <a:gd name="T17" fmla="*/ 0 h 21"/>
                    <a:gd name="T18" fmla="*/ 0 w 1"/>
                    <a:gd name="T19" fmla="*/ 0 h 2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"/>
                    <a:gd name="T31" fmla="*/ 0 h 21"/>
                    <a:gd name="T32" fmla="*/ 1 w 1"/>
                    <a:gd name="T33" fmla="*/ 21 h 2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" h="21">
                      <a:moveTo>
                        <a:pt x="0" y="0"/>
                      </a:moveTo>
                      <a:lnTo>
                        <a:pt x="0" y="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63" name="Freeform 2300">
                  <a:extLst>
                    <a:ext uri="{FF2B5EF4-FFF2-40B4-BE49-F238E27FC236}">
                      <a16:creationId xmlns:a16="http://schemas.microsoft.com/office/drawing/2014/main" id="{24D01AFE-B908-4493-A455-EF8AA7FBC0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" y="58"/>
                  <a:ext cx="1" cy="21"/>
                </a:xfrm>
                <a:custGeom>
                  <a:avLst/>
                  <a:gdLst>
                    <a:gd name="T0" fmla="*/ 0 w 1"/>
                    <a:gd name="T1" fmla="*/ 0 h 21"/>
                    <a:gd name="T2" fmla="*/ 0 w 1"/>
                    <a:gd name="T3" fmla="*/ 21 h 21"/>
                    <a:gd name="T4" fmla="*/ 0 w 1"/>
                    <a:gd name="T5" fmla="*/ 21 h 21"/>
                    <a:gd name="T6" fmla="*/ 0 w 1"/>
                    <a:gd name="T7" fmla="*/ 21 h 21"/>
                    <a:gd name="T8" fmla="*/ 0 w 1"/>
                    <a:gd name="T9" fmla="*/ 21 h 21"/>
                    <a:gd name="T10" fmla="*/ 0 w 1"/>
                    <a:gd name="T11" fmla="*/ 0 h 21"/>
                    <a:gd name="T12" fmla="*/ 0 w 1"/>
                    <a:gd name="T13" fmla="*/ 0 h 21"/>
                    <a:gd name="T14" fmla="*/ 0 w 1"/>
                    <a:gd name="T15" fmla="*/ 0 h 21"/>
                    <a:gd name="T16" fmla="*/ 0 w 1"/>
                    <a:gd name="T17" fmla="*/ 0 h 21"/>
                    <a:gd name="T18" fmla="*/ 0 w 1"/>
                    <a:gd name="T19" fmla="*/ 0 h 21"/>
                    <a:gd name="T20" fmla="*/ 0 w 1"/>
                    <a:gd name="T21" fmla="*/ 0 h 2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"/>
                    <a:gd name="T34" fmla="*/ 0 h 21"/>
                    <a:gd name="T35" fmla="*/ 1 w 1"/>
                    <a:gd name="T36" fmla="*/ 21 h 2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" h="21">
                      <a:moveTo>
                        <a:pt x="0" y="0"/>
                      </a:moveTo>
                      <a:lnTo>
                        <a:pt x="0" y="2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64" name="Freeform 2301">
                  <a:extLst>
                    <a:ext uri="{FF2B5EF4-FFF2-40B4-BE49-F238E27FC236}">
                      <a16:creationId xmlns:a16="http://schemas.microsoft.com/office/drawing/2014/main" id="{A073989C-C0C6-4733-A566-3147A8D680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" y="58"/>
                  <a:ext cx="5" cy="19"/>
                </a:xfrm>
                <a:custGeom>
                  <a:avLst/>
                  <a:gdLst>
                    <a:gd name="T0" fmla="*/ 1 w 5"/>
                    <a:gd name="T1" fmla="*/ 0 h 19"/>
                    <a:gd name="T2" fmla="*/ 1 w 5"/>
                    <a:gd name="T3" fmla="*/ 0 h 19"/>
                    <a:gd name="T4" fmla="*/ 1 w 5"/>
                    <a:gd name="T5" fmla="*/ 0 h 19"/>
                    <a:gd name="T6" fmla="*/ 1 w 5"/>
                    <a:gd name="T7" fmla="*/ 1 h 19"/>
                    <a:gd name="T8" fmla="*/ 1 w 5"/>
                    <a:gd name="T9" fmla="*/ 1 h 19"/>
                    <a:gd name="T10" fmla="*/ 1 w 5"/>
                    <a:gd name="T11" fmla="*/ 4 h 19"/>
                    <a:gd name="T12" fmla="*/ 1 w 5"/>
                    <a:gd name="T13" fmla="*/ 10 h 19"/>
                    <a:gd name="T14" fmla="*/ 0 w 5"/>
                    <a:gd name="T15" fmla="*/ 15 h 19"/>
                    <a:gd name="T16" fmla="*/ 0 w 5"/>
                    <a:gd name="T17" fmla="*/ 18 h 19"/>
                    <a:gd name="T18" fmla="*/ 0 w 5"/>
                    <a:gd name="T19" fmla="*/ 18 h 19"/>
                    <a:gd name="T20" fmla="*/ 1 w 5"/>
                    <a:gd name="T21" fmla="*/ 19 h 19"/>
                    <a:gd name="T22" fmla="*/ 1 w 5"/>
                    <a:gd name="T23" fmla="*/ 19 h 19"/>
                    <a:gd name="T24" fmla="*/ 1 w 5"/>
                    <a:gd name="T25" fmla="*/ 19 h 19"/>
                    <a:gd name="T26" fmla="*/ 2 w 5"/>
                    <a:gd name="T27" fmla="*/ 18 h 19"/>
                    <a:gd name="T28" fmla="*/ 3 w 5"/>
                    <a:gd name="T29" fmla="*/ 18 h 19"/>
                    <a:gd name="T30" fmla="*/ 4 w 5"/>
                    <a:gd name="T31" fmla="*/ 17 h 19"/>
                    <a:gd name="T32" fmla="*/ 5 w 5"/>
                    <a:gd name="T33" fmla="*/ 17 h 19"/>
                    <a:gd name="T34" fmla="*/ 5 w 5"/>
                    <a:gd name="T35" fmla="*/ 17 h 19"/>
                    <a:gd name="T36" fmla="*/ 5 w 5"/>
                    <a:gd name="T37" fmla="*/ 17 h 19"/>
                    <a:gd name="T38" fmla="*/ 5 w 5"/>
                    <a:gd name="T39" fmla="*/ 16 h 19"/>
                    <a:gd name="T40" fmla="*/ 5 w 5"/>
                    <a:gd name="T41" fmla="*/ 16 h 19"/>
                    <a:gd name="T42" fmla="*/ 5 w 5"/>
                    <a:gd name="T43" fmla="*/ 13 h 19"/>
                    <a:gd name="T44" fmla="*/ 5 w 5"/>
                    <a:gd name="T45" fmla="*/ 9 h 19"/>
                    <a:gd name="T46" fmla="*/ 5 w 5"/>
                    <a:gd name="T47" fmla="*/ 4 h 19"/>
                    <a:gd name="T48" fmla="*/ 5 w 5"/>
                    <a:gd name="T49" fmla="*/ 2 h 19"/>
                    <a:gd name="T50" fmla="*/ 5 w 5"/>
                    <a:gd name="T51" fmla="*/ 1 h 19"/>
                    <a:gd name="T52" fmla="*/ 5 w 5"/>
                    <a:gd name="T53" fmla="*/ 1 h 19"/>
                    <a:gd name="T54" fmla="*/ 5 w 5"/>
                    <a:gd name="T55" fmla="*/ 1 h 19"/>
                    <a:gd name="T56" fmla="*/ 5 w 5"/>
                    <a:gd name="T57" fmla="*/ 1 h 19"/>
                    <a:gd name="T58" fmla="*/ 4 w 5"/>
                    <a:gd name="T59" fmla="*/ 1 h 19"/>
                    <a:gd name="T60" fmla="*/ 3 w 5"/>
                    <a:gd name="T61" fmla="*/ 1 h 19"/>
                    <a:gd name="T62" fmla="*/ 2 w 5"/>
                    <a:gd name="T63" fmla="*/ 0 h 19"/>
                    <a:gd name="T64" fmla="*/ 1 w 5"/>
                    <a:gd name="T65" fmla="*/ 0 h 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5"/>
                    <a:gd name="T100" fmla="*/ 0 h 19"/>
                    <a:gd name="T101" fmla="*/ 5 w 5"/>
                    <a:gd name="T102" fmla="*/ 19 h 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5" h="19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4"/>
                      </a:lnTo>
                      <a:lnTo>
                        <a:pt x="1" y="10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19"/>
                      </a:lnTo>
                      <a:lnTo>
                        <a:pt x="2" y="18"/>
                      </a:lnTo>
                      <a:lnTo>
                        <a:pt x="3" y="18"/>
                      </a:lnTo>
                      <a:lnTo>
                        <a:pt x="4" y="17"/>
                      </a:lnTo>
                      <a:lnTo>
                        <a:pt x="5" y="17"/>
                      </a:lnTo>
                      <a:lnTo>
                        <a:pt x="5" y="16"/>
                      </a:lnTo>
                      <a:lnTo>
                        <a:pt x="5" y="13"/>
                      </a:lnTo>
                      <a:lnTo>
                        <a:pt x="5" y="9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65" name="Freeform 2302">
                  <a:extLst>
                    <a:ext uri="{FF2B5EF4-FFF2-40B4-BE49-F238E27FC236}">
                      <a16:creationId xmlns:a16="http://schemas.microsoft.com/office/drawing/2014/main" id="{73A655B0-D4BA-4980-A4D5-EA80682FAE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5" y="58"/>
                  <a:ext cx="5" cy="19"/>
                </a:xfrm>
                <a:custGeom>
                  <a:avLst/>
                  <a:gdLst>
                    <a:gd name="T0" fmla="*/ 1 w 5"/>
                    <a:gd name="T1" fmla="*/ 0 h 19"/>
                    <a:gd name="T2" fmla="*/ 1 w 5"/>
                    <a:gd name="T3" fmla="*/ 0 h 19"/>
                    <a:gd name="T4" fmla="*/ 1 w 5"/>
                    <a:gd name="T5" fmla="*/ 0 h 19"/>
                    <a:gd name="T6" fmla="*/ 1 w 5"/>
                    <a:gd name="T7" fmla="*/ 0 h 19"/>
                    <a:gd name="T8" fmla="*/ 1 w 5"/>
                    <a:gd name="T9" fmla="*/ 1 h 19"/>
                    <a:gd name="T10" fmla="*/ 1 w 5"/>
                    <a:gd name="T11" fmla="*/ 1 h 19"/>
                    <a:gd name="T12" fmla="*/ 1 w 5"/>
                    <a:gd name="T13" fmla="*/ 1 h 19"/>
                    <a:gd name="T14" fmla="*/ 1 w 5"/>
                    <a:gd name="T15" fmla="*/ 4 h 19"/>
                    <a:gd name="T16" fmla="*/ 1 w 5"/>
                    <a:gd name="T17" fmla="*/ 10 h 19"/>
                    <a:gd name="T18" fmla="*/ 0 w 5"/>
                    <a:gd name="T19" fmla="*/ 15 h 19"/>
                    <a:gd name="T20" fmla="*/ 0 w 5"/>
                    <a:gd name="T21" fmla="*/ 18 h 19"/>
                    <a:gd name="T22" fmla="*/ 0 w 5"/>
                    <a:gd name="T23" fmla="*/ 18 h 19"/>
                    <a:gd name="T24" fmla="*/ 0 w 5"/>
                    <a:gd name="T25" fmla="*/ 18 h 19"/>
                    <a:gd name="T26" fmla="*/ 1 w 5"/>
                    <a:gd name="T27" fmla="*/ 19 h 19"/>
                    <a:gd name="T28" fmla="*/ 1 w 5"/>
                    <a:gd name="T29" fmla="*/ 19 h 19"/>
                    <a:gd name="T30" fmla="*/ 1 w 5"/>
                    <a:gd name="T31" fmla="*/ 19 h 19"/>
                    <a:gd name="T32" fmla="*/ 1 w 5"/>
                    <a:gd name="T33" fmla="*/ 19 h 19"/>
                    <a:gd name="T34" fmla="*/ 2 w 5"/>
                    <a:gd name="T35" fmla="*/ 18 h 19"/>
                    <a:gd name="T36" fmla="*/ 3 w 5"/>
                    <a:gd name="T37" fmla="*/ 18 h 19"/>
                    <a:gd name="T38" fmla="*/ 4 w 5"/>
                    <a:gd name="T39" fmla="*/ 17 h 19"/>
                    <a:gd name="T40" fmla="*/ 5 w 5"/>
                    <a:gd name="T41" fmla="*/ 17 h 19"/>
                    <a:gd name="T42" fmla="*/ 5 w 5"/>
                    <a:gd name="T43" fmla="*/ 17 h 19"/>
                    <a:gd name="T44" fmla="*/ 5 w 5"/>
                    <a:gd name="T45" fmla="*/ 17 h 19"/>
                    <a:gd name="T46" fmla="*/ 5 w 5"/>
                    <a:gd name="T47" fmla="*/ 17 h 19"/>
                    <a:gd name="T48" fmla="*/ 5 w 5"/>
                    <a:gd name="T49" fmla="*/ 16 h 19"/>
                    <a:gd name="T50" fmla="*/ 5 w 5"/>
                    <a:gd name="T51" fmla="*/ 16 h 19"/>
                    <a:gd name="T52" fmla="*/ 5 w 5"/>
                    <a:gd name="T53" fmla="*/ 16 h 19"/>
                    <a:gd name="T54" fmla="*/ 5 w 5"/>
                    <a:gd name="T55" fmla="*/ 13 h 19"/>
                    <a:gd name="T56" fmla="*/ 5 w 5"/>
                    <a:gd name="T57" fmla="*/ 9 h 19"/>
                    <a:gd name="T58" fmla="*/ 5 w 5"/>
                    <a:gd name="T59" fmla="*/ 4 h 19"/>
                    <a:gd name="T60" fmla="*/ 5 w 5"/>
                    <a:gd name="T61" fmla="*/ 2 h 19"/>
                    <a:gd name="T62" fmla="*/ 5 w 5"/>
                    <a:gd name="T63" fmla="*/ 2 h 19"/>
                    <a:gd name="T64" fmla="*/ 5 w 5"/>
                    <a:gd name="T65" fmla="*/ 1 h 19"/>
                    <a:gd name="T66" fmla="*/ 5 w 5"/>
                    <a:gd name="T67" fmla="*/ 1 h 19"/>
                    <a:gd name="T68" fmla="*/ 5 w 5"/>
                    <a:gd name="T69" fmla="*/ 1 h 19"/>
                    <a:gd name="T70" fmla="*/ 5 w 5"/>
                    <a:gd name="T71" fmla="*/ 1 h 19"/>
                    <a:gd name="T72" fmla="*/ 5 w 5"/>
                    <a:gd name="T73" fmla="*/ 1 h 19"/>
                    <a:gd name="T74" fmla="*/ 4 w 5"/>
                    <a:gd name="T75" fmla="*/ 1 h 19"/>
                    <a:gd name="T76" fmla="*/ 3 w 5"/>
                    <a:gd name="T77" fmla="*/ 1 h 19"/>
                    <a:gd name="T78" fmla="*/ 2 w 5"/>
                    <a:gd name="T79" fmla="*/ 0 h 19"/>
                    <a:gd name="T80" fmla="*/ 1 w 5"/>
                    <a:gd name="T81" fmla="*/ 0 h 1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"/>
                    <a:gd name="T124" fmla="*/ 0 h 19"/>
                    <a:gd name="T125" fmla="*/ 5 w 5"/>
                    <a:gd name="T126" fmla="*/ 19 h 19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" h="19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4"/>
                      </a:lnTo>
                      <a:lnTo>
                        <a:pt x="1" y="10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19"/>
                      </a:lnTo>
                      <a:lnTo>
                        <a:pt x="2" y="18"/>
                      </a:lnTo>
                      <a:lnTo>
                        <a:pt x="3" y="18"/>
                      </a:lnTo>
                      <a:lnTo>
                        <a:pt x="4" y="17"/>
                      </a:lnTo>
                      <a:lnTo>
                        <a:pt x="5" y="17"/>
                      </a:lnTo>
                      <a:lnTo>
                        <a:pt x="5" y="16"/>
                      </a:lnTo>
                      <a:lnTo>
                        <a:pt x="5" y="13"/>
                      </a:lnTo>
                      <a:lnTo>
                        <a:pt x="5" y="9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66" name="Freeform 2303">
                  <a:extLst>
                    <a:ext uri="{FF2B5EF4-FFF2-40B4-BE49-F238E27FC236}">
                      <a16:creationId xmlns:a16="http://schemas.microsoft.com/office/drawing/2014/main" id="{94B8BFA4-7F12-4DCC-999B-71B74A92EC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6" y="59"/>
                  <a:ext cx="4" cy="17"/>
                </a:xfrm>
                <a:custGeom>
                  <a:avLst/>
                  <a:gdLst>
                    <a:gd name="T0" fmla="*/ 4 w 4"/>
                    <a:gd name="T1" fmla="*/ 1 h 17"/>
                    <a:gd name="T2" fmla="*/ 4 w 4"/>
                    <a:gd name="T3" fmla="*/ 1 h 17"/>
                    <a:gd name="T4" fmla="*/ 4 w 4"/>
                    <a:gd name="T5" fmla="*/ 1 h 17"/>
                    <a:gd name="T6" fmla="*/ 4 w 4"/>
                    <a:gd name="T7" fmla="*/ 0 h 17"/>
                    <a:gd name="T8" fmla="*/ 4 w 4"/>
                    <a:gd name="T9" fmla="*/ 0 h 17"/>
                    <a:gd name="T10" fmla="*/ 4 w 4"/>
                    <a:gd name="T11" fmla="*/ 3 h 17"/>
                    <a:gd name="T12" fmla="*/ 4 w 4"/>
                    <a:gd name="T13" fmla="*/ 7 h 17"/>
                    <a:gd name="T14" fmla="*/ 4 w 4"/>
                    <a:gd name="T15" fmla="*/ 11 h 17"/>
                    <a:gd name="T16" fmla="*/ 4 w 4"/>
                    <a:gd name="T17" fmla="*/ 14 h 17"/>
                    <a:gd name="T18" fmla="*/ 4 w 4"/>
                    <a:gd name="T19" fmla="*/ 15 h 17"/>
                    <a:gd name="T20" fmla="*/ 4 w 4"/>
                    <a:gd name="T21" fmla="*/ 15 h 17"/>
                    <a:gd name="T22" fmla="*/ 3 w 4"/>
                    <a:gd name="T23" fmla="*/ 15 h 17"/>
                    <a:gd name="T24" fmla="*/ 3 w 4"/>
                    <a:gd name="T25" fmla="*/ 15 h 17"/>
                    <a:gd name="T26" fmla="*/ 3 w 4"/>
                    <a:gd name="T27" fmla="*/ 15 h 17"/>
                    <a:gd name="T28" fmla="*/ 2 w 4"/>
                    <a:gd name="T29" fmla="*/ 16 h 17"/>
                    <a:gd name="T30" fmla="*/ 1 w 4"/>
                    <a:gd name="T31" fmla="*/ 16 h 17"/>
                    <a:gd name="T32" fmla="*/ 0 w 4"/>
                    <a:gd name="T33" fmla="*/ 16 h 17"/>
                    <a:gd name="T34" fmla="*/ 0 w 4"/>
                    <a:gd name="T35" fmla="*/ 16 h 17"/>
                    <a:gd name="T36" fmla="*/ 0 w 4"/>
                    <a:gd name="T37" fmla="*/ 16 h 17"/>
                    <a:gd name="T38" fmla="*/ 0 w 4"/>
                    <a:gd name="T39" fmla="*/ 16 h 17"/>
                    <a:gd name="T40" fmla="*/ 0 w 4"/>
                    <a:gd name="T41" fmla="*/ 16 h 17"/>
                    <a:gd name="T42" fmla="*/ 0 w 4"/>
                    <a:gd name="T43" fmla="*/ 17 h 17"/>
                    <a:gd name="T44" fmla="*/ 0 w 4"/>
                    <a:gd name="T45" fmla="*/ 17 h 17"/>
                    <a:gd name="T46" fmla="*/ 0 w 4"/>
                    <a:gd name="T47" fmla="*/ 17 h 17"/>
                    <a:gd name="T48" fmla="*/ 0 w 4"/>
                    <a:gd name="T49" fmla="*/ 17 h 17"/>
                    <a:gd name="T50" fmla="*/ 1 w 4"/>
                    <a:gd name="T51" fmla="*/ 16 h 17"/>
                    <a:gd name="T52" fmla="*/ 2 w 4"/>
                    <a:gd name="T53" fmla="*/ 16 h 17"/>
                    <a:gd name="T54" fmla="*/ 3 w 4"/>
                    <a:gd name="T55" fmla="*/ 16 h 17"/>
                    <a:gd name="T56" fmla="*/ 4 w 4"/>
                    <a:gd name="T57" fmla="*/ 15 h 17"/>
                    <a:gd name="T58" fmla="*/ 4 w 4"/>
                    <a:gd name="T59" fmla="*/ 15 h 17"/>
                    <a:gd name="T60" fmla="*/ 4 w 4"/>
                    <a:gd name="T61" fmla="*/ 15 h 17"/>
                    <a:gd name="T62" fmla="*/ 4 w 4"/>
                    <a:gd name="T63" fmla="*/ 15 h 17"/>
                    <a:gd name="T64" fmla="*/ 4 w 4"/>
                    <a:gd name="T65" fmla="*/ 14 h 17"/>
                    <a:gd name="T66" fmla="*/ 4 w 4"/>
                    <a:gd name="T67" fmla="*/ 12 h 17"/>
                    <a:gd name="T68" fmla="*/ 4 w 4"/>
                    <a:gd name="T69" fmla="*/ 7 h 17"/>
                    <a:gd name="T70" fmla="*/ 4 w 4"/>
                    <a:gd name="T71" fmla="*/ 3 h 17"/>
                    <a:gd name="T72" fmla="*/ 4 w 4"/>
                    <a:gd name="T73" fmla="*/ 1 h 1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"/>
                    <a:gd name="T112" fmla="*/ 0 h 17"/>
                    <a:gd name="T113" fmla="*/ 4 w 4"/>
                    <a:gd name="T114" fmla="*/ 17 h 1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" h="17">
                      <a:moveTo>
                        <a:pt x="4" y="1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4" y="14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2" y="16"/>
                      </a:lnTo>
                      <a:lnTo>
                        <a:pt x="1" y="16"/>
                      </a:lnTo>
                      <a:lnTo>
                        <a:pt x="0" y="16"/>
                      </a:lnTo>
                      <a:lnTo>
                        <a:pt x="0" y="17"/>
                      </a:lnTo>
                      <a:lnTo>
                        <a:pt x="1" y="16"/>
                      </a:lnTo>
                      <a:lnTo>
                        <a:pt x="2" y="16"/>
                      </a:lnTo>
                      <a:lnTo>
                        <a:pt x="3" y="16"/>
                      </a:lnTo>
                      <a:lnTo>
                        <a:pt x="4" y="15"/>
                      </a:ln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4" y="7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67" name="Freeform 2304">
                  <a:extLst>
                    <a:ext uri="{FF2B5EF4-FFF2-40B4-BE49-F238E27FC236}">
                      <a16:creationId xmlns:a16="http://schemas.microsoft.com/office/drawing/2014/main" id="{6ECF189A-DC08-49EB-8B59-1BB9DCB915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" y="59"/>
                  <a:ext cx="4" cy="17"/>
                </a:xfrm>
                <a:custGeom>
                  <a:avLst/>
                  <a:gdLst>
                    <a:gd name="T0" fmla="*/ 4 w 4"/>
                    <a:gd name="T1" fmla="*/ 1 h 17"/>
                    <a:gd name="T2" fmla="*/ 4 w 4"/>
                    <a:gd name="T3" fmla="*/ 1 h 17"/>
                    <a:gd name="T4" fmla="*/ 4 w 4"/>
                    <a:gd name="T5" fmla="*/ 1 h 17"/>
                    <a:gd name="T6" fmla="*/ 4 w 4"/>
                    <a:gd name="T7" fmla="*/ 1 h 17"/>
                    <a:gd name="T8" fmla="*/ 4 w 4"/>
                    <a:gd name="T9" fmla="*/ 0 h 17"/>
                    <a:gd name="T10" fmla="*/ 4 w 4"/>
                    <a:gd name="T11" fmla="*/ 0 h 17"/>
                    <a:gd name="T12" fmla="*/ 4 w 4"/>
                    <a:gd name="T13" fmla="*/ 0 h 17"/>
                    <a:gd name="T14" fmla="*/ 4 w 4"/>
                    <a:gd name="T15" fmla="*/ 3 h 17"/>
                    <a:gd name="T16" fmla="*/ 4 w 4"/>
                    <a:gd name="T17" fmla="*/ 7 h 17"/>
                    <a:gd name="T18" fmla="*/ 4 w 4"/>
                    <a:gd name="T19" fmla="*/ 11 h 17"/>
                    <a:gd name="T20" fmla="*/ 4 w 4"/>
                    <a:gd name="T21" fmla="*/ 14 h 17"/>
                    <a:gd name="T22" fmla="*/ 4 w 4"/>
                    <a:gd name="T23" fmla="*/ 14 h 17"/>
                    <a:gd name="T24" fmla="*/ 4 w 4"/>
                    <a:gd name="T25" fmla="*/ 15 h 17"/>
                    <a:gd name="T26" fmla="*/ 4 w 4"/>
                    <a:gd name="T27" fmla="*/ 15 h 17"/>
                    <a:gd name="T28" fmla="*/ 3 w 4"/>
                    <a:gd name="T29" fmla="*/ 15 h 17"/>
                    <a:gd name="T30" fmla="*/ 3 w 4"/>
                    <a:gd name="T31" fmla="*/ 15 h 17"/>
                    <a:gd name="T32" fmla="*/ 3 w 4"/>
                    <a:gd name="T33" fmla="*/ 15 h 17"/>
                    <a:gd name="T34" fmla="*/ 3 w 4"/>
                    <a:gd name="T35" fmla="*/ 15 h 17"/>
                    <a:gd name="T36" fmla="*/ 2 w 4"/>
                    <a:gd name="T37" fmla="*/ 16 h 17"/>
                    <a:gd name="T38" fmla="*/ 1 w 4"/>
                    <a:gd name="T39" fmla="*/ 16 h 17"/>
                    <a:gd name="T40" fmla="*/ 0 w 4"/>
                    <a:gd name="T41" fmla="*/ 16 h 17"/>
                    <a:gd name="T42" fmla="*/ 0 w 4"/>
                    <a:gd name="T43" fmla="*/ 16 h 17"/>
                    <a:gd name="T44" fmla="*/ 0 w 4"/>
                    <a:gd name="T45" fmla="*/ 16 h 17"/>
                    <a:gd name="T46" fmla="*/ 0 w 4"/>
                    <a:gd name="T47" fmla="*/ 16 h 17"/>
                    <a:gd name="T48" fmla="*/ 0 w 4"/>
                    <a:gd name="T49" fmla="*/ 16 h 17"/>
                    <a:gd name="T50" fmla="*/ 0 w 4"/>
                    <a:gd name="T51" fmla="*/ 16 h 17"/>
                    <a:gd name="T52" fmla="*/ 0 w 4"/>
                    <a:gd name="T53" fmla="*/ 16 h 17"/>
                    <a:gd name="T54" fmla="*/ 0 w 4"/>
                    <a:gd name="T55" fmla="*/ 17 h 17"/>
                    <a:gd name="T56" fmla="*/ 0 w 4"/>
                    <a:gd name="T57" fmla="*/ 17 h 17"/>
                    <a:gd name="T58" fmla="*/ 0 w 4"/>
                    <a:gd name="T59" fmla="*/ 17 h 17"/>
                    <a:gd name="T60" fmla="*/ 0 w 4"/>
                    <a:gd name="T61" fmla="*/ 17 h 17"/>
                    <a:gd name="T62" fmla="*/ 0 w 4"/>
                    <a:gd name="T63" fmla="*/ 17 h 17"/>
                    <a:gd name="T64" fmla="*/ 1 w 4"/>
                    <a:gd name="T65" fmla="*/ 16 h 17"/>
                    <a:gd name="T66" fmla="*/ 2 w 4"/>
                    <a:gd name="T67" fmla="*/ 16 h 17"/>
                    <a:gd name="T68" fmla="*/ 3 w 4"/>
                    <a:gd name="T69" fmla="*/ 16 h 17"/>
                    <a:gd name="T70" fmla="*/ 4 w 4"/>
                    <a:gd name="T71" fmla="*/ 15 h 17"/>
                    <a:gd name="T72" fmla="*/ 4 w 4"/>
                    <a:gd name="T73" fmla="*/ 15 h 17"/>
                    <a:gd name="T74" fmla="*/ 4 w 4"/>
                    <a:gd name="T75" fmla="*/ 15 h 17"/>
                    <a:gd name="T76" fmla="*/ 4 w 4"/>
                    <a:gd name="T77" fmla="*/ 15 h 17"/>
                    <a:gd name="T78" fmla="*/ 4 w 4"/>
                    <a:gd name="T79" fmla="*/ 15 h 17"/>
                    <a:gd name="T80" fmla="*/ 4 w 4"/>
                    <a:gd name="T81" fmla="*/ 14 h 17"/>
                    <a:gd name="T82" fmla="*/ 4 w 4"/>
                    <a:gd name="T83" fmla="*/ 14 h 17"/>
                    <a:gd name="T84" fmla="*/ 4 w 4"/>
                    <a:gd name="T85" fmla="*/ 12 h 17"/>
                    <a:gd name="T86" fmla="*/ 4 w 4"/>
                    <a:gd name="T87" fmla="*/ 7 h 17"/>
                    <a:gd name="T88" fmla="*/ 4 w 4"/>
                    <a:gd name="T89" fmla="*/ 3 h 17"/>
                    <a:gd name="T90" fmla="*/ 4 w 4"/>
                    <a:gd name="T91" fmla="*/ 1 h 17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4"/>
                    <a:gd name="T139" fmla="*/ 0 h 17"/>
                    <a:gd name="T140" fmla="*/ 4 w 4"/>
                    <a:gd name="T141" fmla="*/ 17 h 17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4" h="17">
                      <a:moveTo>
                        <a:pt x="4" y="1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4" y="14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2" y="16"/>
                      </a:lnTo>
                      <a:lnTo>
                        <a:pt x="1" y="16"/>
                      </a:lnTo>
                      <a:lnTo>
                        <a:pt x="0" y="16"/>
                      </a:lnTo>
                      <a:lnTo>
                        <a:pt x="0" y="17"/>
                      </a:lnTo>
                      <a:lnTo>
                        <a:pt x="1" y="16"/>
                      </a:lnTo>
                      <a:lnTo>
                        <a:pt x="2" y="16"/>
                      </a:lnTo>
                      <a:lnTo>
                        <a:pt x="3" y="16"/>
                      </a:lnTo>
                      <a:lnTo>
                        <a:pt x="4" y="15"/>
                      </a:ln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4" y="7"/>
                      </a:lnTo>
                      <a:lnTo>
                        <a:pt x="4" y="3"/>
                      </a:lnTo>
                      <a:lnTo>
                        <a:pt x="4" y="1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68" name="Freeform 2305">
                  <a:extLst>
                    <a:ext uri="{FF2B5EF4-FFF2-40B4-BE49-F238E27FC236}">
                      <a16:creationId xmlns:a16="http://schemas.microsoft.com/office/drawing/2014/main" id="{D903DC19-97E5-44B8-AA59-96E88DE3D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6" y="59"/>
                  <a:ext cx="1" cy="16"/>
                </a:xfrm>
                <a:custGeom>
                  <a:avLst/>
                  <a:gdLst>
                    <a:gd name="T0" fmla="*/ 1 w 1"/>
                    <a:gd name="T1" fmla="*/ 0 h 16"/>
                    <a:gd name="T2" fmla="*/ 0 w 1"/>
                    <a:gd name="T3" fmla="*/ 0 h 16"/>
                    <a:gd name="T4" fmla="*/ 0 w 1"/>
                    <a:gd name="T5" fmla="*/ 0 h 16"/>
                    <a:gd name="T6" fmla="*/ 0 w 1"/>
                    <a:gd name="T7" fmla="*/ 0 h 16"/>
                    <a:gd name="T8" fmla="*/ 0 w 1"/>
                    <a:gd name="T9" fmla="*/ 1 h 16"/>
                    <a:gd name="T10" fmla="*/ 0 w 1"/>
                    <a:gd name="T11" fmla="*/ 3 h 16"/>
                    <a:gd name="T12" fmla="*/ 0 w 1"/>
                    <a:gd name="T13" fmla="*/ 9 h 16"/>
                    <a:gd name="T14" fmla="*/ 0 w 1"/>
                    <a:gd name="T15" fmla="*/ 14 h 16"/>
                    <a:gd name="T16" fmla="*/ 0 w 1"/>
                    <a:gd name="T17" fmla="*/ 16 h 16"/>
                    <a:gd name="T18" fmla="*/ 0 w 1"/>
                    <a:gd name="T19" fmla="*/ 16 h 16"/>
                    <a:gd name="T20" fmla="*/ 0 w 1"/>
                    <a:gd name="T21" fmla="*/ 16 h 16"/>
                    <a:gd name="T22" fmla="*/ 1 w 1"/>
                    <a:gd name="T23" fmla="*/ 16 h 16"/>
                    <a:gd name="T24" fmla="*/ 1 w 1"/>
                    <a:gd name="T25" fmla="*/ 16 h 16"/>
                    <a:gd name="T26" fmla="*/ 1 w 1"/>
                    <a:gd name="T27" fmla="*/ 0 h 16"/>
                    <a:gd name="T28" fmla="*/ 1 w 1"/>
                    <a:gd name="T29" fmla="*/ 0 h 16"/>
                    <a:gd name="T30" fmla="*/ 1 w 1"/>
                    <a:gd name="T31" fmla="*/ 0 h 16"/>
                    <a:gd name="T32" fmla="*/ 1 w 1"/>
                    <a:gd name="T33" fmla="*/ 0 h 16"/>
                    <a:gd name="T34" fmla="*/ 1 w 1"/>
                    <a:gd name="T35" fmla="*/ 0 h 1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"/>
                    <a:gd name="T55" fmla="*/ 0 h 16"/>
                    <a:gd name="T56" fmla="*/ 1 w 1"/>
                    <a:gd name="T57" fmla="*/ 16 h 1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" h="16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1" y="16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69" name="Freeform 2306">
                  <a:extLst>
                    <a:ext uri="{FF2B5EF4-FFF2-40B4-BE49-F238E27FC236}">
                      <a16:creationId xmlns:a16="http://schemas.microsoft.com/office/drawing/2014/main" id="{C5141BBD-B467-43B5-885B-CDD8050D8B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" y="59"/>
                  <a:ext cx="1" cy="16"/>
                </a:xfrm>
                <a:custGeom>
                  <a:avLst/>
                  <a:gdLst>
                    <a:gd name="T0" fmla="*/ 1 w 1"/>
                    <a:gd name="T1" fmla="*/ 0 h 16"/>
                    <a:gd name="T2" fmla="*/ 1 w 1"/>
                    <a:gd name="T3" fmla="*/ 0 h 16"/>
                    <a:gd name="T4" fmla="*/ 0 w 1"/>
                    <a:gd name="T5" fmla="*/ 0 h 16"/>
                    <a:gd name="T6" fmla="*/ 0 w 1"/>
                    <a:gd name="T7" fmla="*/ 0 h 16"/>
                    <a:gd name="T8" fmla="*/ 0 w 1"/>
                    <a:gd name="T9" fmla="*/ 0 h 16"/>
                    <a:gd name="T10" fmla="*/ 0 w 1"/>
                    <a:gd name="T11" fmla="*/ 1 h 16"/>
                    <a:gd name="T12" fmla="*/ 0 w 1"/>
                    <a:gd name="T13" fmla="*/ 1 h 16"/>
                    <a:gd name="T14" fmla="*/ 0 w 1"/>
                    <a:gd name="T15" fmla="*/ 3 h 16"/>
                    <a:gd name="T16" fmla="*/ 0 w 1"/>
                    <a:gd name="T17" fmla="*/ 9 h 16"/>
                    <a:gd name="T18" fmla="*/ 0 w 1"/>
                    <a:gd name="T19" fmla="*/ 14 h 16"/>
                    <a:gd name="T20" fmla="*/ 0 w 1"/>
                    <a:gd name="T21" fmla="*/ 16 h 16"/>
                    <a:gd name="T22" fmla="*/ 0 w 1"/>
                    <a:gd name="T23" fmla="*/ 16 h 16"/>
                    <a:gd name="T24" fmla="*/ 0 w 1"/>
                    <a:gd name="T25" fmla="*/ 16 h 16"/>
                    <a:gd name="T26" fmla="*/ 0 w 1"/>
                    <a:gd name="T27" fmla="*/ 16 h 16"/>
                    <a:gd name="T28" fmla="*/ 1 w 1"/>
                    <a:gd name="T29" fmla="*/ 16 h 16"/>
                    <a:gd name="T30" fmla="*/ 1 w 1"/>
                    <a:gd name="T31" fmla="*/ 16 h 16"/>
                    <a:gd name="T32" fmla="*/ 1 w 1"/>
                    <a:gd name="T33" fmla="*/ 0 h 16"/>
                    <a:gd name="T34" fmla="*/ 1 w 1"/>
                    <a:gd name="T35" fmla="*/ 0 h 16"/>
                    <a:gd name="T36" fmla="*/ 1 w 1"/>
                    <a:gd name="T37" fmla="*/ 0 h 16"/>
                    <a:gd name="T38" fmla="*/ 1 w 1"/>
                    <a:gd name="T39" fmla="*/ 0 h 16"/>
                    <a:gd name="T40" fmla="*/ 1 w 1"/>
                    <a:gd name="T41" fmla="*/ 0 h 16"/>
                    <a:gd name="T42" fmla="*/ 1 w 1"/>
                    <a:gd name="T43" fmla="*/ 0 h 1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"/>
                    <a:gd name="T67" fmla="*/ 0 h 16"/>
                    <a:gd name="T68" fmla="*/ 1 w 1"/>
                    <a:gd name="T69" fmla="*/ 16 h 1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" h="16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1" y="16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70" name="Freeform 2307">
                  <a:extLst>
                    <a:ext uri="{FF2B5EF4-FFF2-40B4-BE49-F238E27FC236}">
                      <a16:creationId xmlns:a16="http://schemas.microsoft.com/office/drawing/2014/main" id="{D7EB9DF5-DCAB-4808-8539-A2FB2D1E12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7" y="59"/>
                  <a:ext cx="3" cy="16"/>
                </a:xfrm>
                <a:custGeom>
                  <a:avLst/>
                  <a:gdLst>
                    <a:gd name="T0" fmla="*/ 3 w 3"/>
                    <a:gd name="T1" fmla="*/ 0 h 16"/>
                    <a:gd name="T2" fmla="*/ 3 w 3"/>
                    <a:gd name="T3" fmla="*/ 0 h 16"/>
                    <a:gd name="T4" fmla="*/ 3 w 3"/>
                    <a:gd name="T5" fmla="*/ 0 h 16"/>
                    <a:gd name="T6" fmla="*/ 3 w 3"/>
                    <a:gd name="T7" fmla="*/ 0 h 16"/>
                    <a:gd name="T8" fmla="*/ 2 w 3"/>
                    <a:gd name="T9" fmla="*/ 0 h 16"/>
                    <a:gd name="T10" fmla="*/ 2 w 3"/>
                    <a:gd name="T11" fmla="*/ 0 h 16"/>
                    <a:gd name="T12" fmla="*/ 2 w 3"/>
                    <a:gd name="T13" fmla="*/ 0 h 16"/>
                    <a:gd name="T14" fmla="*/ 1 w 3"/>
                    <a:gd name="T15" fmla="*/ 0 h 16"/>
                    <a:gd name="T16" fmla="*/ 1 w 3"/>
                    <a:gd name="T17" fmla="*/ 0 h 16"/>
                    <a:gd name="T18" fmla="*/ 0 w 3"/>
                    <a:gd name="T19" fmla="*/ 16 h 16"/>
                    <a:gd name="T20" fmla="*/ 1 w 3"/>
                    <a:gd name="T21" fmla="*/ 16 h 16"/>
                    <a:gd name="T22" fmla="*/ 1 w 3"/>
                    <a:gd name="T23" fmla="*/ 15 h 16"/>
                    <a:gd name="T24" fmla="*/ 2 w 3"/>
                    <a:gd name="T25" fmla="*/ 15 h 16"/>
                    <a:gd name="T26" fmla="*/ 2 w 3"/>
                    <a:gd name="T27" fmla="*/ 15 h 16"/>
                    <a:gd name="T28" fmla="*/ 2 w 3"/>
                    <a:gd name="T29" fmla="*/ 15 h 16"/>
                    <a:gd name="T30" fmla="*/ 3 w 3"/>
                    <a:gd name="T31" fmla="*/ 15 h 16"/>
                    <a:gd name="T32" fmla="*/ 3 w 3"/>
                    <a:gd name="T33" fmla="*/ 15 h 16"/>
                    <a:gd name="T34" fmla="*/ 3 w 3"/>
                    <a:gd name="T35" fmla="*/ 14 h 16"/>
                    <a:gd name="T36" fmla="*/ 3 w 3"/>
                    <a:gd name="T37" fmla="*/ 11 h 16"/>
                    <a:gd name="T38" fmla="*/ 3 w 3"/>
                    <a:gd name="T39" fmla="*/ 7 h 16"/>
                    <a:gd name="T40" fmla="*/ 3 w 3"/>
                    <a:gd name="T41" fmla="*/ 3 h 16"/>
                    <a:gd name="T42" fmla="*/ 3 w 3"/>
                    <a:gd name="T43" fmla="*/ 0 h 1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"/>
                    <a:gd name="T67" fmla="*/ 0 h 16"/>
                    <a:gd name="T68" fmla="*/ 3 w 3"/>
                    <a:gd name="T69" fmla="*/ 16 h 1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" h="16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6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2" y="15"/>
                      </a:lnTo>
                      <a:lnTo>
                        <a:pt x="3" y="15"/>
                      </a:lnTo>
                      <a:lnTo>
                        <a:pt x="3" y="14"/>
                      </a:lnTo>
                      <a:lnTo>
                        <a:pt x="3" y="11"/>
                      </a:lnTo>
                      <a:lnTo>
                        <a:pt x="3" y="7"/>
                      </a:lnTo>
                      <a:lnTo>
                        <a:pt x="3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71" name="Freeform 2308">
                  <a:extLst>
                    <a:ext uri="{FF2B5EF4-FFF2-40B4-BE49-F238E27FC236}">
                      <a16:creationId xmlns:a16="http://schemas.microsoft.com/office/drawing/2014/main" id="{1FB0296D-5EEE-4BC7-B95D-07CB2488E4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" y="59"/>
                  <a:ext cx="3" cy="16"/>
                </a:xfrm>
                <a:custGeom>
                  <a:avLst/>
                  <a:gdLst>
                    <a:gd name="T0" fmla="*/ 3 w 3"/>
                    <a:gd name="T1" fmla="*/ 0 h 16"/>
                    <a:gd name="T2" fmla="*/ 3 w 3"/>
                    <a:gd name="T3" fmla="*/ 0 h 16"/>
                    <a:gd name="T4" fmla="*/ 3 w 3"/>
                    <a:gd name="T5" fmla="*/ 0 h 16"/>
                    <a:gd name="T6" fmla="*/ 3 w 3"/>
                    <a:gd name="T7" fmla="*/ 0 h 16"/>
                    <a:gd name="T8" fmla="*/ 3 w 3"/>
                    <a:gd name="T9" fmla="*/ 0 h 16"/>
                    <a:gd name="T10" fmla="*/ 2 w 3"/>
                    <a:gd name="T11" fmla="*/ 0 h 16"/>
                    <a:gd name="T12" fmla="*/ 2 w 3"/>
                    <a:gd name="T13" fmla="*/ 0 h 16"/>
                    <a:gd name="T14" fmla="*/ 2 w 3"/>
                    <a:gd name="T15" fmla="*/ 0 h 16"/>
                    <a:gd name="T16" fmla="*/ 2 w 3"/>
                    <a:gd name="T17" fmla="*/ 0 h 16"/>
                    <a:gd name="T18" fmla="*/ 1 w 3"/>
                    <a:gd name="T19" fmla="*/ 0 h 16"/>
                    <a:gd name="T20" fmla="*/ 1 w 3"/>
                    <a:gd name="T21" fmla="*/ 0 h 16"/>
                    <a:gd name="T22" fmla="*/ 0 w 3"/>
                    <a:gd name="T23" fmla="*/ 16 h 16"/>
                    <a:gd name="T24" fmla="*/ 0 w 3"/>
                    <a:gd name="T25" fmla="*/ 16 h 16"/>
                    <a:gd name="T26" fmla="*/ 1 w 3"/>
                    <a:gd name="T27" fmla="*/ 16 h 16"/>
                    <a:gd name="T28" fmla="*/ 1 w 3"/>
                    <a:gd name="T29" fmla="*/ 15 h 16"/>
                    <a:gd name="T30" fmla="*/ 2 w 3"/>
                    <a:gd name="T31" fmla="*/ 15 h 16"/>
                    <a:gd name="T32" fmla="*/ 2 w 3"/>
                    <a:gd name="T33" fmla="*/ 15 h 16"/>
                    <a:gd name="T34" fmla="*/ 2 w 3"/>
                    <a:gd name="T35" fmla="*/ 15 h 16"/>
                    <a:gd name="T36" fmla="*/ 2 w 3"/>
                    <a:gd name="T37" fmla="*/ 15 h 16"/>
                    <a:gd name="T38" fmla="*/ 3 w 3"/>
                    <a:gd name="T39" fmla="*/ 15 h 16"/>
                    <a:gd name="T40" fmla="*/ 3 w 3"/>
                    <a:gd name="T41" fmla="*/ 15 h 16"/>
                    <a:gd name="T42" fmla="*/ 3 w 3"/>
                    <a:gd name="T43" fmla="*/ 14 h 16"/>
                    <a:gd name="T44" fmla="*/ 3 w 3"/>
                    <a:gd name="T45" fmla="*/ 14 h 16"/>
                    <a:gd name="T46" fmla="*/ 3 w 3"/>
                    <a:gd name="T47" fmla="*/ 11 h 16"/>
                    <a:gd name="T48" fmla="*/ 3 w 3"/>
                    <a:gd name="T49" fmla="*/ 7 h 16"/>
                    <a:gd name="T50" fmla="*/ 3 w 3"/>
                    <a:gd name="T51" fmla="*/ 3 h 16"/>
                    <a:gd name="T52" fmla="*/ 3 w 3"/>
                    <a:gd name="T53" fmla="*/ 0 h 1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"/>
                    <a:gd name="T82" fmla="*/ 0 h 16"/>
                    <a:gd name="T83" fmla="*/ 3 w 3"/>
                    <a:gd name="T84" fmla="*/ 16 h 1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" h="16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6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2" y="15"/>
                      </a:lnTo>
                      <a:lnTo>
                        <a:pt x="3" y="15"/>
                      </a:lnTo>
                      <a:lnTo>
                        <a:pt x="3" y="14"/>
                      </a:lnTo>
                      <a:lnTo>
                        <a:pt x="3" y="11"/>
                      </a:lnTo>
                      <a:lnTo>
                        <a:pt x="3" y="7"/>
                      </a:lnTo>
                      <a:lnTo>
                        <a:pt x="3" y="3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72" name="Freeform 2309">
                  <a:extLst>
                    <a:ext uri="{FF2B5EF4-FFF2-40B4-BE49-F238E27FC236}">
                      <a16:creationId xmlns:a16="http://schemas.microsoft.com/office/drawing/2014/main" id="{9EDCFA76-0515-4CFF-BC6C-D33570EA53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7" y="59"/>
                  <a:ext cx="1" cy="16"/>
                </a:xfrm>
                <a:custGeom>
                  <a:avLst/>
                  <a:gdLst>
                    <a:gd name="T0" fmla="*/ 0 w 1"/>
                    <a:gd name="T1" fmla="*/ 0 h 16"/>
                    <a:gd name="T2" fmla="*/ 0 w 1"/>
                    <a:gd name="T3" fmla="*/ 16 h 16"/>
                    <a:gd name="T4" fmla="*/ 0 w 1"/>
                    <a:gd name="T5" fmla="*/ 16 h 16"/>
                    <a:gd name="T6" fmla="*/ 0 w 1"/>
                    <a:gd name="T7" fmla="*/ 16 h 16"/>
                    <a:gd name="T8" fmla="*/ 0 w 1"/>
                    <a:gd name="T9" fmla="*/ 16 h 16"/>
                    <a:gd name="T10" fmla="*/ 1 w 1"/>
                    <a:gd name="T11" fmla="*/ 0 h 16"/>
                    <a:gd name="T12" fmla="*/ 1 w 1"/>
                    <a:gd name="T13" fmla="*/ 0 h 16"/>
                    <a:gd name="T14" fmla="*/ 1 w 1"/>
                    <a:gd name="T15" fmla="*/ 0 h 16"/>
                    <a:gd name="T16" fmla="*/ 0 w 1"/>
                    <a:gd name="T17" fmla="*/ 0 h 16"/>
                    <a:gd name="T18" fmla="*/ 0 w 1"/>
                    <a:gd name="T19" fmla="*/ 0 h 1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"/>
                    <a:gd name="T31" fmla="*/ 0 h 16"/>
                    <a:gd name="T32" fmla="*/ 1 w 1"/>
                    <a:gd name="T33" fmla="*/ 16 h 1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" h="16"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73" name="Freeform 2310">
                  <a:extLst>
                    <a:ext uri="{FF2B5EF4-FFF2-40B4-BE49-F238E27FC236}">
                      <a16:creationId xmlns:a16="http://schemas.microsoft.com/office/drawing/2014/main" id="{229664A7-DF0F-42D0-BE95-DFB7D233A3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7" y="59"/>
                  <a:ext cx="1" cy="16"/>
                </a:xfrm>
                <a:custGeom>
                  <a:avLst/>
                  <a:gdLst>
                    <a:gd name="T0" fmla="*/ 0 w 1"/>
                    <a:gd name="T1" fmla="*/ 0 h 16"/>
                    <a:gd name="T2" fmla="*/ 0 w 1"/>
                    <a:gd name="T3" fmla="*/ 16 h 16"/>
                    <a:gd name="T4" fmla="*/ 0 w 1"/>
                    <a:gd name="T5" fmla="*/ 16 h 16"/>
                    <a:gd name="T6" fmla="*/ 0 w 1"/>
                    <a:gd name="T7" fmla="*/ 16 h 16"/>
                    <a:gd name="T8" fmla="*/ 0 w 1"/>
                    <a:gd name="T9" fmla="*/ 16 h 16"/>
                    <a:gd name="T10" fmla="*/ 0 w 1"/>
                    <a:gd name="T11" fmla="*/ 0 h 16"/>
                    <a:gd name="T12" fmla="*/ 0 w 1"/>
                    <a:gd name="T13" fmla="*/ 0 h 16"/>
                    <a:gd name="T14" fmla="*/ 0 w 1"/>
                    <a:gd name="T15" fmla="*/ 0 h 16"/>
                    <a:gd name="T16" fmla="*/ 0 w 1"/>
                    <a:gd name="T17" fmla="*/ 0 h 16"/>
                    <a:gd name="T18" fmla="*/ 0 w 1"/>
                    <a:gd name="T19" fmla="*/ 0 h 1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"/>
                    <a:gd name="T31" fmla="*/ 0 h 16"/>
                    <a:gd name="T32" fmla="*/ 1 w 1"/>
                    <a:gd name="T33" fmla="*/ 16 h 1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" h="16"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74" name="Freeform 2311">
                  <a:extLst>
                    <a:ext uri="{FF2B5EF4-FFF2-40B4-BE49-F238E27FC236}">
                      <a16:creationId xmlns:a16="http://schemas.microsoft.com/office/drawing/2014/main" id="{DC87655E-A10E-40BD-8693-57B6F72472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5" y="59"/>
                  <a:ext cx="2" cy="14"/>
                </a:xfrm>
                <a:custGeom>
                  <a:avLst/>
                  <a:gdLst>
                    <a:gd name="T0" fmla="*/ 1 w 2"/>
                    <a:gd name="T1" fmla="*/ 0 h 14"/>
                    <a:gd name="T2" fmla="*/ 1 w 2"/>
                    <a:gd name="T3" fmla="*/ 0 h 14"/>
                    <a:gd name="T4" fmla="*/ 1 w 2"/>
                    <a:gd name="T5" fmla="*/ 0 h 14"/>
                    <a:gd name="T6" fmla="*/ 1 w 2"/>
                    <a:gd name="T7" fmla="*/ 1 h 14"/>
                    <a:gd name="T8" fmla="*/ 1 w 2"/>
                    <a:gd name="T9" fmla="*/ 1 h 14"/>
                    <a:gd name="T10" fmla="*/ 1 w 2"/>
                    <a:gd name="T11" fmla="*/ 3 h 14"/>
                    <a:gd name="T12" fmla="*/ 1 w 2"/>
                    <a:gd name="T13" fmla="*/ 8 h 14"/>
                    <a:gd name="T14" fmla="*/ 0 w 2"/>
                    <a:gd name="T15" fmla="*/ 12 h 14"/>
                    <a:gd name="T16" fmla="*/ 0 w 2"/>
                    <a:gd name="T17" fmla="*/ 14 h 14"/>
                    <a:gd name="T18" fmla="*/ 0 w 2"/>
                    <a:gd name="T19" fmla="*/ 14 h 14"/>
                    <a:gd name="T20" fmla="*/ 1 w 2"/>
                    <a:gd name="T21" fmla="*/ 14 h 14"/>
                    <a:gd name="T22" fmla="*/ 1 w 2"/>
                    <a:gd name="T23" fmla="*/ 14 h 14"/>
                    <a:gd name="T24" fmla="*/ 1 w 2"/>
                    <a:gd name="T25" fmla="*/ 14 h 14"/>
                    <a:gd name="T26" fmla="*/ 1 w 2"/>
                    <a:gd name="T27" fmla="*/ 14 h 14"/>
                    <a:gd name="T28" fmla="*/ 1 w 2"/>
                    <a:gd name="T29" fmla="*/ 14 h 14"/>
                    <a:gd name="T30" fmla="*/ 2 w 2"/>
                    <a:gd name="T31" fmla="*/ 13 h 14"/>
                    <a:gd name="T32" fmla="*/ 2 w 2"/>
                    <a:gd name="T33" fmla="*/ 13 h 14"/>
                    <a:gd name="T34" fmla="*/ 2 w 2"/>
                    <a:gd name="T35" fmla="*/ 13 h 14"/>
                    <a:gd name="T36" fmla="*/ 2 w 2"/>
                    <a:gd name="T37" fmla="*/ 13 h 14"/>
                    <a:gd name="T38" fmla="*/ 2 w 2"/>
                    <a:gd name="T39" fmla="*/ 13 h 14"/>
                    <a:gd name="T40" fmla="*/ 2 w 2"/>
                    <a:gd name="T41" fmla="*/ 12 h 14"/>
                    <a:gd name="T42" fmla="*/ 2 w 2"/>
                    <a:gd name="T43" fmla="*/ 10 h 14"/>
                    <a:gd name="T44" fmla="*/ 2 w 2"/>
                    <a:gd name="T45" fmla="*/ 7 h 14"/>
                    <a:gd name="T46" fmla="*/ 2 w 2"/>
                    <a:gd name="T47" fmla="*/ 3 h 14"/>
                    <a:gd name="T48" fmla="*/ 2 w 2"/>
                    <a:gd name="T49" fmla="*/ 1 h 14"/>
                    <a:gd name="T50" fmla="*/ 2 w 2"/>
                    <a:gd name="T51" fmla="*/ 1 h 14"/>
                    <a:gd name="T52" fmla="*/ 2 w 2"/>
                    <a:gd name="T53" fmla="*/ 1 h 14"/>
                    <a:gd name="T54" fmla="*/ 2 w 2"/>
                    <a:gd name="T55" fmla="*/ 1 h 14"/>
                    <a:gd name="T56" fmla="*/ 2 w 2"/>
                    <a:gd name="T57" fmla="*/ 1 h 14"/>
                    <a:gd name="T58" fmla="*/ 2 w 2"/>
                    <a:gd name="T59" fmla="*/ 0 h 14"/>
                    <a:gd name="T60" fmla="*/ 1 w 2"/>
                    <a:gd name="T61" fmla="*/ 0 h 14"/>
                    <a:gd name="T62" fmla="*/ 1 w 2"/>
                    <a:gd name="T63" fmla="*/ 0 h 14"/>
                    <a:gd name="T64" fmla="*/ 1 w 2"/>
                    <a:gd name="T65" fmla="*/ 0 h 1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"/>
                    <a:gd name="T100" fmla="*/ 0 h 14"/>
                    <a:gd name="T101" fmla="*/ 2 w 2"/>
                    <a:gd name="T102" fmla="*/ 14 h 1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" h="14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1" y="14"/>
                      </a:lnTo>
                      <a:lnTo>
                        <a:pt x="2" y="13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75" name="Freeform 2312">
                  <a:extLst>
                    <a:ext uri="{FF2B5EF4-FFF2-40B4-BE49-F238E27FC236}">
                      <a16:creationId xmlns:a16="http://schemas.microsoft.com/office/drawing/2014/main" id="{6F70CCC8-DBCA-42D6-938D-F300B242F0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" y="59"/>
                  <a:ext cx="2" cy="14"/>
                </a:xfrm>
                <a:custGeom>
                  <a:avLst/>
                  <a:gdLst>
                    <a:gd name="T0" fmla="*/ 1 w 2"/>
                    <a:gd name="T1" fmla="*/ 0 h 14"/>
                    <a:gd name="T2" fmla="*/ 1 w 2"/>
                    <a:gd name="T3" fmla="*/ 0 h 14"/>
                    <a:gd name="T4" fmla="*/ 1 w 2"/>
                    <a:gd name="T5" fmla="*/ 0 h 14"/>
                    <a:gd name="T6" fmla="*/ 1 w 2"/>
                    <a:gd name="T7" fmla="*/ 0 h 14"/>
                    <a:gd name="T8" fmla="*/ 1 w 2"/>
                    <a:gd name="T9" fmla="*/ 1 h 14"/>
                    <a:gd name="T10" fmla="*/ 1 w 2"/>
                    <a:gd name="T11" fmla="*/ 1 h 14"/>
                    <a:gd name="T12" fmla="*/ 1 w 2"/>
                    <a:gd name="T13" fmla="*/ 1 h 14"/>
                    <a:gd name="T14" fmla="*/ 1 w 2"/>
                    <a:gd name="T15" fmla="*/ 3 h 14"/>
                    <a:gd name="T16" fmla="*/ 1 w 2"/>
                    <a:gd name="T17" fmla="*/ 8 h 14"/>
                    <a:gd name="T18" fmla="*/ 0 w 2"/>
                    <a:gd name="T19" fmla="*/ 12 h 14"/>
                    <a:gd name="T20" fmla="*/ 0 w 2"/>
                    <a:gd name="T21" fmla="*/ 14 h 14"/>
                    <a:gd name="T22" fmla="*/ 0 w 2"/>
                    <a:gd name="T23" fmla="*/ 14 h 14"/>
                    <a:gd name="T24" fmla="*/ 0 w 2"/>
                    <a:gd name="T25" fmla="*/ 14 h 14"/>
                    <a:gd name="T26" fmla="*/ 1 w 2"/>
                    <a:gd name="T27" fmla="*/ 14 h 14"/>
                    <a:gd name="T28" fmla="*/ 1 w 2"/>
                    <a:gd name="T29" fmla="*/ 14 h 14"/>
                    <a:gd name="T30" fmla="*/ 1 w 2"/>
                    <a:gd name="T31" fmla="*/ 14 h 14"/>
                    <a:gd name="T32" fmla="*/ 1 w 2"/>
                    <a:gd name="T33" fmla="*/ 14 h 14"/>
                    <a:gd name="T34" fmla="*/ 1 w 2"/>
                    <a:gd name="T35" fmla="*/ 14 h 14"/>
                    <a:gd name="T36" fmla="*/ 1 w 2"/>
                    <a:gd name="T37" fmla="*/ 14 h 14"/>
                    <a:gd name="T38" fmla="*/ 2 w 2"/>
                    <a:gd name="T39" fmla="*/ 13 h 14"/>
                    <a:gd name="T40" fmla="*/ 2 w 2"/>
                    <a:gd name="T41" fmla="*/ 13 h 14"/>
                    <a:gd name="T42" fmla="*/ 2 w 2"/>
                    <a:gd name="T43" fmla="*/ 13 h 14"/>
                    <a:gd name="T44" fmla="*/ 2 w 2"/>
                    <a:gd name="T45" fmla="*/ 13 h 14"/>
                    <a:gd name="T46" fmla="*/ 2 w 2"/>
                    <a:gd name="T47" fmla="*/ 13 h 14"/>
                    <a:gd name="T48" fmla="*/ 2 w 2"/>
                    <a:gd name="T49" fmla="*/ 13 h 14"/>
                    <a:gd name="T50" fmla="*/ 2 w 2"/>
                    <a:gd name="T51" fmla="*/ 12 h 14"/>
                    <a:gd name="T52" fmla="*/ 2 w 2"/>
                    <a:gd name="T53" fmla="*/ 12 h 14"/>
                    <a:gd name="T54" fmla="*/ 2 w 2"/>
                    <a:gd name="T55" fmla="*/ 10 h 14"/>
                    <a:gd name="T56" fmla="*/ 2 w 2"/>
                    <a:gd name="T57" fmla="*/ 7 h 14"/>
                    <a:gd name="T58" fmla="*/ 2 w 2"/>
                    <a:gd name="T59" fmla="*/ 3 h 14"/>
                    <a:gd name="T60" fmla="*/ 2 w 2"/>
                    <a:gd name="T61" fmla="*/ 1 h 14"/>
                    <a:gd name="T62" fmla="*/ 2 w 2"/>
                    <a:gd name="T63" fmla="*/ 1 h 14"/>
                    <a:gd name="T64" fmla="*/ 2 w 2"/>
                    <a:gd name="T65" fmla="*/ 1 h 14"/>
                    <a:gd name="T66" fmla="*/ 2 w 2"/>
                    <a:gd name="T67" fmla="*/ 1 h 14"/>
                    <a:gd name="T68" fmla="*/ 2 w 2"/>
                    <a:gd name="T69" fmla="*/ 1 h 14"/>
                    <a:gd name="T70" fmla="*/ 2 w 2"/>
                    <a:gd name="T71" fmla="*/ 1 h 14"/>
                    <a:gd name="T72" fmla="*/ 2 w 2"/>
                    <a:gd name="T73" fmla="*/ 1 h 14"/>
                    <a:gd name="T74" fmla="*/ 2 w 2"/>
                    <a:gd name="T75" fmla="*/ 0 h 14"/>
                    <a:gd name="T76" fmla="*/ 1 w 2"/>
                    <a:gd name="T77" fmla="*/ 0 h 14"/>
                    <a:gd name="T78" fmla="*/ 1 w 2"/>
                    <a:gd name="T79" fmla="*/ 0 h 14"/>
                    <a:gd name="T80" fmla="*/ 1 w 2"/>
                    <a:gd name="T81" fmla="*/ 0 h 1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"/>
                    <a:gd name="T124" fmla="*/ 0 h 14"/>
                    <a:gd name="T125" fmla="*/ 2 w 2"/>
                    <a:gd name="T126" fmla="*/ 14 h 14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" h="14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1" y="14"/>
                      </a:lnTo>
                      <a:lnTo>
                        <a:pt x="2" y="13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76" name="Freeform 2313">
                  <a:extLst>
                    <a:ext uri="{FF2B5EF4-FFF2-40B4-BE49-F238E27FC236}">
                      <a16:creationId xmlns:a16="http://schemas.microsoft.com/office/drawing/2014/main" id="{31BFDD60-2E7D-46AC-84F2-E034EC5506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6" y="60"/>
                  <a:ext cx="1" cy="12"/>
                </a:xfrm>
                <a:custGeom>
                  <a:avLst/>
                  <a:gdLst>
                    <a:gd name="T0" fmla="*/ 1 w 1"/>
                    <a:gd name="T1" fmla="*/ 1 h 12"/>
                    <a:gd name="T2" fmla="*/ 1 w 1"/>
                    <a:gd name="T3" fmla="*/ 0 h 12"/>
                    <a:gd name="T4" fmla="*/ 1 w 1"/>
                    <a:gd name="T5" fmla="*/ 0 h 12"/>
                    <a:gd name="T6" fmla="*/ 1 w 1"/>
                    <a:gd name="T7" fmla="*/ 0 h 12"/>
                    <a:gd name="T8" fmla="*/ 1 w 1"/>
                    <a:gd name="T9" fmla="*/ 0 h 12"/>
                    <a:gd name="T10" fmla="*/ 1 w 1"/>
                    <a:gd name="T11" fmla="*/ 2 h 12"/>
                    <a:gd name="T12" fmla="*/ 1 w 1"/>
                    <a:gd name="T13" fmla="*/ 6 h 12"/>
                    <a:gd name="T14" fmla="*/ 1 w 1"/>
                    <a:gd name="T15" fmla="*/ 9 h 12"/>
                    <a:gd name="T16" fmla="*/ 1 w 1"/>
                    <a:gd name="T17" fmla="*/ 11 h 12"/>
                    <a:gd name="T18" fmla="*/ 1 w 1"/>
                    <a:gd name="T19" fmla="*/ 11 h 12"/>
                    <a:gd name="T20" fmla="*/ 1 w 1"/>
                    <a:gd name="T21" fmla="*/ 11 h 12"/>
                    <a:gd name="T22" fmla="*/ 1 w 1"/>
                    <a:gd name="T23" fmla="*/ 12 h 12"/>
                    <a:gd name="T24" fmla="*/ 1 w 1"/>
                    <a:gd name="T25" fmla="*/ 12 h 12"/>
                    <a:gd name="T26" fmla="*/ 1 w 1"/>
                    <a:gd name="T27" fmla="*/ 12 h 12"/>
                    <a:gd name="T28" fmla="*/ 0 w 1"/>
                    <a:gd name="T29" fmla="*/ 12 h 12"/>
                    <a:gd name="T30" fmla="*/ 0 w 1"/>
                    <a:gd name="T31" fmla="*/ 12 h 12"/>
                    <a:gd name="T32" fmla="*/ 0 w 1"/>
                    <a:gd name="T33" fmla="*/ 12 h 12"/>
                    <a:gd name="T34" fmla="*/ 0 w 1"/>
                    <a:gd name="T35" fmla="*/ 12 h 12"/>
                    <a:gd name="T36" fmla="*/ 0 w 1"/>
                    <a:gd name="T37" fmla="*/ 12 h 12"/>
                    <a:gd name="T38" fmla="*/ 0 w 1"/>
                    <a:gd name="T39" fmla="*/ 12 h 12"/>
                    <a:gd name="T40" fmla="*/ 0 w 1"/>
                    <a:gd name="T41" fmla="*/ 12 h 12"/>
                    <a:gd name="T42" fmla="*/ 0 w 1"/>
                    <a:gd name="T43" fmla="*/ 12 h 12"/>
                    <a:gd name="T44" fmla="*/ 0 w 1"/>
                    <a:gd name="T45" fmla="*/ 12 h 12"/>
                    <a:gd name="T46" fmla="*/ 0 w 1"/>
                    <a:gd name="T47" fmla="*/ 12 h 12"/>
                    <a:gd name="T48" fmla="*/ 0 w 1"/>
                    <a:gd name="T49" fmla="*/ 12 h 12"/>
                    <a:gd name="T50" fmla="*/ 0 w 1"/>
                    <a:gd name="T51" fmla="*/ 12 h 12"/>
                    <a:gd name="T52" fmla="*/ 0 w 1"/>
                    <a:gd name="T53" fmla="*/ 12 h 12"/>
                    <a:gd name="T54" fmla="*/ 1 w 1"/>
                    <a:gd name="T55" fmla="*/ 12 h 12"/>
                    <a:gd name="T56" fmla="*/ 1 w 1"/>
                    <a:gd name="T57" fmla="*/ 12 h 12"/>
                    <a:gd name="T58" fmla="*/ 1 w 1"/>
                    <a:gd name="T59" fmla="*/ 12 h 12"/>
                    <a:gd name="T60" fmla="*/ 1 w 1"/>
                    <a:gd name="T61" fmla="*/ 12 h 12"/>
                    <a:gd name="T62" fmla="*/ 1 w 1"/>
                    <a:gd name="T63" fmla="*/ 12 h 12"/>
                    <a:gd name="T64" fmla="*/ 1 w 1"/>
                    <a:gd name="T65" fmla="*/ 11 h 12"/>
                    <a:gd name="T66" fmla="*/ 1 w 1"/>
                    <a:gd name="T67" fmla="*/ 9 h 12"/>
                    <a:gd name="T68" fmla="*/ 1 w 1"/>
                    <a:gd name="T69" fmla="*/ 6 h 12"/>
                    <a:gd name="T70" fmla="*/ 1 w 1"/>
                    <a:gd name="T71" fmla="*/ 2 h 12"/>
                    <a:gd name="T72" fmla="*/ 1 w 1"/>
                    <a:gd name="T73" fmla="*/ 1 h 1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"/>
                    <a:gd name="T112" fmla="*/ 0 h 12"/>
                    <a:gd name="T113" fmla="*/ 1 w 1"/>
                    <a:gd name="T114" fmla="*/ 12 h 1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" h="12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1" y="6"/>
                      </a:lnTo>
                      <a:lnTo>
                        <a:pt x="1" y="9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1" y="9"/>
                      </a:lnTo>
                      <a:lnTo>
                        <a:pt x="1" y="6"/>
                      </a:lnTo>
                      <a:lnTo>
                        <a:pt x="1" y="2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77" name="Freeform 2314">
                  <a:extLst>
                    <a:ext uri="{FF2B5EF4-FFF2-40B4-BE49-F238E27FC236}">
                      <a16:creationId xmlns:a16="http://schemas.microsoft.com/office/drawing/2014/main" id="{C22C4026-EE53-4D14-A404-9DBF1FB7B4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" y="60"/>
                  <a:ext cx="1" cy="12"/>
                </a:xfrm>
                <a:custGeom>
                  <a:avLst/>
                  <a:gdLst>
                    <a:gd name="T0" fmla="*/ 1 w 1"/>
                    <a:gd name="T1" fmla="*/ 1 h 12"/>
                    <a:gd name="T2" fmla="*/ 1 w 1"/>
                    <a:gd name="T3" fmla="*/ 1 h 12"/>
                    <a:gd name="T4" fmla="*/ 1 w 1"/>
                    <a:gd name="T5" fmla="*/ 0 h 12"/>
                    <a:gd name="T6" fmla="*/ 1 w 1"/>
                    <a:gd name="T7" fmla="*/ 0 h 12"/>
                    <a:gd name="T8" fmla="*/ 1 w 1"/>
                    <a:gd name="T9" fmla="*/ 0 h 12"/>
                    <a:gd name="T10" fmla="*/ 1 w 1"/>
                    <a:gd name="T11" fmla="*/ 0 h 12"/>
                    <a:gd name="T12" fmla="*/ 1 w 1"/>
                    <a:gd name="T13" fmla="*/ 0 h 12"/>
                    <a:gd name="T14" fmla="*/ 1 w 1"/>
                    <a:gd name="T15" fmla="*/ 2 h 12"/>
                    <a:gd name="T16" fmla="*/ 1 w 1"/>
                    <a:gd name="T17" fmla="*/ 6 h 12"/>
                    <a:gd name="T18" fmla="*/ 1 w 1"/>
                    <a:gd name="T19" fmla="*/ 9 h 12"/>
                    <a:gd name="T20" fmla="*/ 1 w 1"/>
                    <a:gd name="T21" fmla="*/ 11 h 12"/>
                    <a:gd name="T22" fmla="*/ 1 w 1"/>
                    <a:gd name="T23" fmla="*/ 11 h 12"/>
                    <a:gd name="T24" fmla="*/ 1 w 1"/>
                    <a:gd name="T25" fmla="*/ 11 h 12"/>
                    <a:gd name="T26" fmla="*/ 1 w 1"/>
                    <a:gd name="T27" fmla="*/ 11 h 12"/>
                    <a:gd name="T28" fmla="*/ 1 w 1"/>
                    <a:gd name="T29" fmla="*/ 12 h 12"/>
                    <a:gd name="T30" fmla="*/ 1 w 1"/>
                    <a:gd name="T31" fmla="*/ 12 h 12"/>
                    <a:gd name="T32" fmla="*/ 1 w 1"/>
                    <a:gd name="T33" fmla="*/ 12 h 12"/>
                    <a:gd name="T34" fmla="*/ 1 w 1"/>
                    <a:gd name="T35" fmla="*/ 12 h 12"/>
                    <a:gd name="T36" fmla="*/ 0 w 1"/>
                    <a:gd name="T37" fmla="*/ 12 h 12"/>
                    <a:gd name="T38" fmla="*/ 0 w 1"/>
                    <a:gd name="T39" fmla="*/ 12 h 12"/>
                    <a:gd name="T40" fmla="*/ 0 w 1"/>
                    <a:gd name="T41" fmla="*/ 12 h 12"/>
                    <a:gd name="T42" fmla="*/ 0 w 1"/>
                    <a:gd name="T43" fmla="*/ 12 h 12"/>
                    <a:gd name="T44" fmla="*/ 0 w 1"/>
                    <a:gd name="T45" fmla="*/ 12 h 12"/>
                    <a:gd name="T46" fmla="*/ 0 w 1"/>
                    <a:gd name="T47" fmla="*/ 12 h 12"/>
                    <a:gd name="T48" fmla="*/ 0 w 1"/>
                    <a:gd name="T49" fmla="*/ 12 h 12"/>
                    <a:gd name="T50" fmla="*/ 0 w 1"/>
                    <a:gd name="T51" fmla="*/ 12 h 12"/>
                    <a:gd name="T52" fmla="*/ 0 w 1"/>
                    <a:gd name="T53" fmla="*/ 12 h 12"/>
                    <a:gd name="T54" fmla="*/ 0 w 1"/>
                    <a:gd name="T55" fmla="*/ 12 h 12"/>
                    <a:gd name="T56" fmla="*/ 0 w 1"/>
                    <a:gd name="T57" fmla="*/ 12 h 12"/>
                    <a:gd name="T58" fmla="*/ 0 w 1"/>
                    <a:gd name="T59" fmla="*/ 12 h 12"/>
                    <a:gd name="T60" fmla="*/ 0 w 1"/>
                    <a:gd name="T61" fmla="*/ 12 h 12"/>
                    <a:gd name="T62" fmla="*/ 0 w 1"/>
                    <a:gd name="T63" fmla="*/ 12 h 12"/>
                    <a:gd name="T64" fmla="*/ 0 w 1"/>
                    <a:gd name="T65" fmla="*/ 12 h 12"/>
                    <a:gd name="T66" fmla="*/ 0 w 1"/>
                    <a:gd name="T67" fmla="*/ 12 h 12"/>
                    <a:gd name="T68" fmla="*/ 1 w 1"/>
                    <a:gd name="T69" fmla="*/ 12 h 12"/>
                    <a:gd name="T70" fmla="*/ 1 w 1"/>
                    <a:gd name="T71" fmla="*/ 12 h 12"/>
                    <a:gd name="T72" fmla="*/ 1 w 1"/>
                    <a:gd name="T73" fmla="*/ 12 h 12"/>
                    <a:gd name="T74" fmla="*/ 1 w 1"/>
                    <a:gd name="T75" fmla="*/ 12 h 12"/>
                    <a:gd name="T76" fmla="*/ 1 w 1"/>
                    <a:gd name="T77" fmla="*/ 12 h 12"/>
                    <a:gd name="T78" fmla="*/ 1 w 1"/>
                    <a:gd name="T79" fmla="*/ 12 h 12"/>
                    <a:gd name="T80" fmla="*/ 1 w 1"/>
                    <a:gd name="T81" fmla="*/ 11 h 12"/>
                    <a:gd name="T82" fmla="*/ 1 w 1"/>
                    <a:gd name="T83" fmla="*/ 11 h 12"/>
                    <a:gd name="T84" fmla="*/ 1 w 1"/>
                    <a:gd name="T85" fmla="*/ 9 h 12"/>
                    <a:gd name="T86" fmla="*/ 1 w 1"/>
                    <a:gd name="T87" fmla="*/ 6 h 12"/>
                    <a:gd name="T88" fmla="*/ 1 w 1"/>
                    <a:gd name="T89" fmla="*/ 2 h 12"/>
                    <a:gd name="T90" fmla="*/ 1 w 1"/>
                    <a:gd name="T91" fmla="*/ 1 h 1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"/>
                    <a:gd name="T139" fmla="*/ 0 h 12"/>
                    <a:gd name="T140" fmla="*/ 1 w 1"/>
                    <a:gd name="T141" fmla="*/ 12 h 12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" h="12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1" y="6"/>
                      </a:lnTo>
                      <a:lnTo>
                        <a:pt x="1" y="9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1" y="9"/>
                      </a:lnTo>
                      <a:lnTo>
                        <a:pt x="1" y="6"/>
                      </a:lnTo>
                      <a:lnTo>
                        <a:pt x="1" y="2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78" name="Freeform 2315">
                  <a:extLst>
                    <a:ext uri="{FF2B5EF4-FFF2-40B4-BE49-F238E27FC236}">
                      <a16:creationId xmlns:a16="http://schemas.microsoft.com/office/drawing/2014/main" id="{02E18136-21E0-4624-A9D1-547C090921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6" y="60"/>
                  <a:ext cx="1" cy="12"/>
                </a:xfrm>
                <a:custGeom>
                  <a:avLst/>
                  <a:gdLst>
                    <a:gd name="T0" fmla="*/ 0 w 1"/>
                    <a:gd name="T1" fmla="*/ 0 h 12"/>
                    <a:gd name="T2" fmla="*/ 0 w 1"/>
                    <a:gd name="T3" fmla="*/ 0 h 12"/>
                    <a:gd name="T4" fmla="*/ 0 w 1"/>
                    <a:gd name="T5" fmla="*/ 0 h 12"/>
                    <a:gd name="T6" fmla="*/ 0 w 1"/>
                    <a:gd name="T7" fmla="*/ 0 h 12"/>
                    <a:gd name="T8" fmla="*/ 0 w 1"/>
                    <a:gd name="T9" fmla="*/ 0 h 12"/>
                    <a:gd name="T10" fmla="*/ 0 w 1"/>
                    <a:gd name="T11" fmla="*/ 2 h 12"/>
                    <a:gd name="T12" fmla="*/ 0 w 1"/>
                    <a:gd name="T13" fmla="*/ 6 h 12"/>
                    <a:gd name="T14" fmla="*/ 0 w 1"/>
                    <a:gd name="T15" fmla="*/ 10 h 12"/>
                    <a:gd name="T16" fmla="*/ 0 w 1"/>
                    <a:gd name="T17" fmla="*/ 12 h 12"/>
                    <a:gd name="T18" fmla="*/ 0 w 1"/>
                    <a:gd name="T19" fmla="*/ 12 h 12"/>
                    <a:gd name="T20" fmla="*/ 0 w 1"/>
                    <a:gd name="T21" fmla="*/ 12 h 12"/>
                    <a:gd name="T22" fmla="*/ 0 w 1"/>
                    <a:gd name="T23" fmla="*/ 12 h 12"/>
                    <a:gd name="T24" fmla="*/ 0 w 1"/>
                    <a:gd name="T25" fmla="*/ 12 h 12"/>
                    <a:gd name="T26" fmla="*/ 0 w 1"/>
                    <a:gd name="T27" fmla="*/ 0 h 12"/>
                    <a:gd name="T28" fmla="*/ 0 w 1"/>
                    <a:gd name="T29" fmla="*/ 0 h 12"/>
                    <a:gd name="T30" fmla="*/ 0 w 1"/>
                    <a:gd name="T31" fmla="*/ 0 h 12"/>
                    <a:gd name="T32" fmla="*/ 0 w 1"/>
                    <a:gd name="T33" fmla="*/ 0 h 12"/>
                    <a:gd name="T34" fmla="*/ 0 w 1"/>
                    <a:gd name="T35" fmla="*/ 0 h 12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"/>
                    <a:gd name="T55" fmla="*/ 0 h 12"/>
                    <a:gd name="T56" fmla="*/ 1 w 1"/>
                    <a:gd name="T57" fmla="*/ 12 h 12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" h="1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79" name="Freeform 2316">
                  <a:extLst>
                    <a:ext uri="{FF2B5EF4-FFF2-40B4-BE49-F238E27FC236}">
                      <a16:creationId xmlns:a16="http://schemas.microsoft.com/office/drawing/2014/main" id="{2BB636C6-E7B6-492C-ACCC-8DD49038F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" y="60"/>
                  <a:ext cx="1" cy="12"/>
                </a:xfrm>
                <a:custGeom>
                  <a:avLst/>
                  <a:gdLst>
                    <a:gd name="T0" fmla="*/ 0 w 1"/>
                    <a:gd name="T1" fmla="*/ 0 h 12"/>
                    <a:gd name="T2" fmla="*/ 0 w 1"/>
                    <a:gd name="T3" fmla="*/ 0 h 12"/>
                    <a:gd name="T4" fmla="*/ 0 w 1"/>
                    <a:gd name="T5" fmla="*/ 0 h 12"/>
                    <a:gd name="T6" fmla="*/ 0 w 1"/>
                    <a:gd name="T7" fmla="*/ 0 h 12"/>
                    <a:gd name="T8" fmla="*/ 0 w 1"/>
                    <a:gd name="T9" fmla="*/ 0 h 12"/>
                    <a:gd name="T10" fmla="*/ 0 w 1"/>
                    <a:gd name="T11" fmla="*/ 0 h 12"/>
                    <a:gd name="T12" fmla="*/ 0 w 1"/>
                    <a:gd name="T13" fmla="*/ 0 h 12"/>
                    <a:gd name="T14" fmla="*/ 0 w 1"/>
                    <a:gd name="T15" fmla="*/ 2 h 12"/>
                    <a:gd name="T16" fmla="*/ 0 w 1"/>
                    <a:gd name="T17" fmla="*/ 6 h 12"/>
                    <a:gd name="T18" fmla="*/ 0 w 1"/>
                    <a:gd name="T19" fmla="*/ 10 h 12"/>
                    <a:gd name="T20" fmla="*/ 0 w 1"/>
                    <a:gd name="T21" fmla="*/ 12 h 12"/>
                    <a:gd name="T22" fmla="*/ 0 w 1"/>
                    <a:gd name="T23" fmla="*/ 12 h 12"/>
                    <a:gd name="T24" fmla="*/ 0 w 1"/>
                    <a:gd name="T25" fmla="*/ 12 h 12"/>
                    <a:gd name="T26" fmla="*/ 0 w 1"/>
                    <a:gd name="T27" fmla="*/ 12 h 12"/>
                    <a:gd name="T28" fmla="*/ 0 w 1"/>
                    <a:gd name="T29" fmla="*/ 12 h 12"/>
                    <a:gd name="T30" fmla="*/ 0 w 1"/>
                    <a:gd name="T31" fmla="*/ 12 h 12"/>
                    <a:gd name="T32" fmla="*/ 0 w 1"/>
                    <a:gd name="T33" fmla="*/ 0 h 12"/>
                    <a:gd name="T34" fmla="*/ 0 w 1"/>
                    <a:gd name="T35" fmla="*/ 0 h 12"/>
                    <a:gd name="T36" fmla="*/ 0 w 1"/>
                    <a:gd name="T37" fmla="*/ 0 h 12"/>
                    <a:gd name="T38" fmla="*/ 0 w 1"/>
                    <a:gd name="T39" fmla="*/ 0 h 12"/>
                    <a:gd name="T40" fmla="*/ 0 w 1"/>
                    <a:gd name="T41" fmla="*/ 0 h 12"/>
                    <a:gd name="T42" fmla="*/ 0 w 1"/>
                    <a:gd name="T43" fmla="*/ 0 h 12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"/>
                    <a:gd name="T67" fmla="*/ 0 h 12"/>
                    <a:gd name="T68" fmla="*/ 1 w 1"/>
                    <a:gd name="T69" fmla="*/ 12 h 12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" h="1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80" name="Freeform 2317">
                  <a:extLst>
                    <a:ext uri="{FF2B5EF4-FFF2-40B4-BE49-F238E27FC236}">
                      <a16:creationId xmlns:a16="http://schemas.microsoft.com/office/drawing/2014/main" id="{33783D63-0EA5-44CA-8109-DCDF8AB470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6" y="60"/>
                  <a:ext cx="1" cy="12"/>
                </a:xfrm>
                <a:custGeom>
                  <a:avLst/>
                  <a:gdLst>
                    <a:gd name="T0" fmla="*/ 1 w 1"/>
                    <a:gd name="T1" fmla="*/ 0 h 12"/>
                    <a:gd name="T2" fmla="*/ 1 w 1"/>
                    <a:gd name="T3" fmla="*/ 0 h 12"/>
                    <a:gd name="T4" fmla="*/ 1 w 1"/>
                    <a:gd name="T5" fmla="*/ 0 h 12"/>
                    <a:gd name="T6" fmla="*/ 1 w 1"/>
                    <a:gd name="T7" fmla="*/ 0 h 12"/>
                    <a:gd name="T8" fmla="*/ 1 w 1"/>
                    <a:gd name="T9" fmla="*/ 0 h 12"/>
                    <a:gd name="T10" fmla="*/ 1 w 1"/>
                    <a:gd name="T11" fmla="*/ 0 h 12"/>
                    <a:gd name="T12" fmla="*/ 1 w 1"/>
                    <a:gd name="T13" fmla="*/ 0 h 12"/>
                    <a:gd name="T14" fmla="*/ 0 w 1"/>
                    <a:gd name="T15" fmla="*/ 0 h 12"/>
                    <a:gd name="T16" fmla="*/ 0 w 1"/>
                    <a:gd name="T17" fmla="*/ 0 h 12"/>
                    <a:gd name="T18" fmla="*/ 0 w 1"/>
                    <a:gd name="T19" fmla="*/ 12 h 12"/>
                    <a:gd name="T20" fmla="*/ 0 w 1"/>
                    <a:gd name="T21" fmla="*/ 12 h 12"/>
                    <a:gd name="T22" fmla="*/ 1 w 1"/>
                    <a:gd name="T23" fmla="*/ 12 h 12"/>
                    <a:gd name="T24" fmla="*/ 1 w 1"/>
                    <a:gd name="T25" fmla="*/ 12 h 12"/>
                    <a:gd name="T26" fmla="*/ 1 w 1"/>
                    <a:gd name="T27" fmla="*/ 12 h 12"/>
                    <a:gd name="T28" fmla="*/ 1 w 1"/>
                    <a:gd name="T29" fmla="*/ 12 h 12"/>
                    <a:gd name="T30" fmla="*/ 1 w 1"/>
                    <a:gd name="T31" fmla="*/ 11 h 12"/>
                    <a:gd name="T32" fmla="*/ 1 w 1"/>
                    <a:gd name="T33" fmla="*/ 11 h 12"/>
                    <a:gd name="T34" fmla="*/ 1 w 1"/>
                    <a:gd name="T35" fmla="*/ 11 h 12"/>
                    <a:gd name="T36" fmla="*/ 1 w 1"/>
                    <a:gd name="T37" fmla="*/ 9 h 12"/>
                    <a:gd name="T38" fmla="*/ 1 w 1"/>
                    <a:gd name="T39" fmla="*/ 6 h 12"/>
                    <a:gd name="T40" fmla="*/ 1 w 1"/>
                    <a:gd name="T41" fmla="*/ 2 h 12"/>
                    <a:gd name="T42" fmla="*/ 1 w 1"/>
                    <a:gd name="T43" fmla="*/ 0 h 12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"/>
                    <a:gd name="T67" fmla="*/ 0 h 12"/>
                    <a:gd name="T68" fmla="*/ 1 w 1"/>
                    <a:gd name="T69" fmla="*/ 12 h 12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" h="12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1" y="9"/>
                      </a:lnTo>
                      <a:lnTo>
                        <a:pt x="1" y="6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81" name="Freeform 2318">
                  <a:extLst>
                    <a:ext uri="{FF2B5EF4-FFF2-40B4-BE49-F238E27FC236}">
                      <a16:creationId xmlns:a16="http://schemas.microsoft.com/office/drawing/2014/main" id="{68EEF425-4717-427B-8C8C-9D9F720DDC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" y="60"/>
                  <a:ext cx="1" cy="12"/>
                </a:xfrm>
                <a:custGeom>
                  <a:avLst/>
                  <a:gdLst>
                    <a:gd name="T0" fmla="*/ 1 w 1"/>
                    <a:gd name="T1" fmla="*/ 0 h 12"/>
                    <a:gd name="T2" fmla="*/ 1 w 1"/>
                    <a:gd name="T3" fmla="*/ 0 h 12"/>
                    <a:gd name="T4" fmla="*/ 1 w 1"/>
                    <a:gd name="T5" fmla="*/ 0 h 12"/>
                    <a:gd name="T6" fmla="*/ 1 w 1"/>
                    <a:gd name="T7" fmla="*/ 0 h 12"/>
                    <a:gd name="T8" fmla="*/ 1 w 1"/>
                    <a:gd name="T9" fmla="*/ 0 h 12"/>
                    <a:gd name="T10" fmla="*/ 1 w 1"/>
                    <a:gd name="T11" fmla="*/ 0 h 12"/>
                    <a:gd name="T12" fmla="*/ 1 w 1"/>
                    <a:gd name="T13" fmla="*/ 0 h 12"/>
                    <a:gd name="T14" fmla="*/ 1 w 1"/>
                    <a:gd name="T15" fmla="*/ 0 h 12"/>
                    <a:gd name="T16" fmla="*/ 1 w 1"/>
                    <a:gd name="T17" fmla="*/ 0 h 12"/>
                    <a:gd name="T18" fmla="*/ 0 w 1"/>
                    <a:gd name="T19" fmla="*/ 0 h 12"/>
                    <a:gd name="T20" fmla="*/ 0 w 1"/>
                    <a:gd name="T21" fmla="*/ 0 h 12"/>
                    <a:gd name="T22" fmla="*/ 0 w 1"/>
                    <a:gd name="T23" fmla="*/ 12 h 12"/>
                    <a:gd name="T24" fmla="*/ 0 w 1"/>
                    <a:gd name="T25" fmla="*/ 12 h 12"/>
                    <a:gd name="T26" fmla="*/ 0 w 1"/>
                    <a:gd name="T27" fmla="*/ 12 h 12"/>
                    <a:gd name="T28" fmla="*/ 1 w 1"/>
                    <a:gd name="T29" fmla="*/ 12 h 12"/>
                    <a:gd name="T30" fmla="*/ 1 w 1"/>
                    <a:gd name="T31" fmla="*/ 12 h 12"/>
                    <a:gd name="T32" fmla="*/ 1 w 1"/>
                    <a:gd name="T33" fmla="*/ 12 h 12"/>
                    <a:gd name="T34" fmla="*/ 1 w 1"/>
                    <a:gd name="T35" fmla="*/ 12 h 12"/>
                    <a:gd name="T36" fmla="*/ 1 w 1"/>
                    <a:gd name="T37" fmla="*/ 12 h 12"/>
                    <a:gd name="T38" fmla="*/ 1 w 1"/>
                    <a:gd name="T39" fmla="*/ 11 h 12"/>
                    <a:gd name="T40" fmla="*/ 1 w 1"/>
                    <a:gd name="T41" fmla="*/ 11 h 12"/>
                    <a:gd name="T42" fmla="*/ 1 w 1"/>
                    <a:gd name="T43" fmla="*/ 11 h 12"/>
                    <a:gd name="T44" fmla="*/ 1 w 1"/>
                    <a:gd name="T45" fmla="*/ 11 h 12"/>
                    <a:gd name="T46" fmla="*/ 1 w 1"/>
                    <a:gd name="T47" fmla="*/ 9 h 12"/>
                    <a:gd name="T48" fmla="*/ 1 w 1"/>
                    <a:gd name="T49" fmla="*/ 6 h 12"/>
                    <a:gd name="T50" fmla="*/ 1 w 1"/>
                    <a:gd name="T51" fmla="*/ 2 h 12"/>
                    <a:gd name="T52" fmla="*/ 1 w 1"/>
                    <a:gd name="T53" fmla="*/ 0 h 1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"/>
                    <a:gd name="T82" fmla="*/ 0 h 12"/>
                    <a:gd name="T83" fmla="*/ 1 w 1"/>
                    <a:gd name="T84" fmla="*/ 12 h 1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" h="12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1" y="9"/>
                      </a:lnTo>
                      <a:lnTo>
                        <a:pt x="1" y="6"/>
                      </a:lnTo>
                      <a:lnTo>
                        <a:pt x="1" y="2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82" name="Freeform 2319">
                  <a:extLst>
                    <a:ext uri="{FF2B5EF4-FFF2-40B4-BE49-F238E27FC236}">
                      <a16:creationId xmlns:a16="http://schemas.microsoft.com/office/drawing/2014/main" id="{2E32DB29-5192-439E-91F8-EF651CB715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6" y="60"/>
                  <a:ext cx="1" cy="12"/>
                </a:xfrm>
                <a:custGeom>
                  <a:avLst/>
                  <a:gdLst>
                    <a:gd name="T0" fmla="*/ 0 w 1"/>
                    <a:gd name="T1" fmla="*/ 0 h 12"/>
                    <a:gd name="T2" fmla="*/ 0 w 1"/>
                    <a:gd name="T3" fmla="*/ 12 h 12"/>
                    <a:gd name="T4" fmla="*/ 0 w 1"/>
                    <a:gd name="T5" fmla="*/ 12 h 12"/>
                    <a:gd name="T6" fmla="*/ 0 w 1"/>
                    <a:gd name="T7" fmla="*/ 12 h 12"/>
                    <a:gd name="T8" fmla="*/ 0 w 1"/>
                    <a:gd name="T9" fmla="*/ 12 h 12"/>
                    <a:gd name="T10" fmla="*/ 0 w 1"/>
                    <a:gd name="T11" fmla="*/ 0 h 12"/>
                    <a:gd name="T12" fmla="*/ 0 w 1"/>
                    <a:gd name="T13" fmla="*/ 0 h 12"/>
                    <a:gd name="T14" fmla="*/ 0 w 1"/>
                    <a:gd name="T15" fmla="*/ 0 h 12"/>
                    <a:gd name="T16" fmla="*/ 0 w 1"/>
                    <a:gd name="T17" fmla="*/ 0 h 12"/>
                    <a:gd name="T18" fmla="*/ 0 w 1"/>
                    <a:gd name="T19" fmla="*/ 0 h 1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"/>
                    <a:gd name="T31" fmla="*/ 0 h 12"/>
                    <a:gd name="T32" fmla="*/ 1 w 1"/>
                    <a:gd name="T33" fmla="*/ 12 h 1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" h="12">
                      <a:moveTo>
                        <a:pt x="0" y="0"/>
                      </a:moveTo>
                      <a:lnTo>
                        <a:pt x="0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83" name="Freeform 2320">
                  <a:extLst>
                    <a:ext uri="{FF2B5EF4-FFF2-40B4-BE49-F238E27FC236}">
                      <a16:creationId xmlns:a16="http://schemas.microsoft.com/office/drawing/2014/main" id="{8B705D0A-53D6-4930-8FFA-7161F005DC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6" y="60"/>
                  <a:ext cx="1" cy="12"/>
                </a:xfrm>
                <a:custGeom>
                  <a:avLst/>
                  <a:gdLst>
                    <a:gd name="T0" fmla="*/ 0 w 1"/>
                    <a:gd name="T1" fmla="*/ 0 h 12"/>
                    <a:gd name="T2" fmla="*/ 0 w 1"/>
                    <a:gd name="T3" fmla="*/ 12 h 12"/>
                    <a:gd name="T4" fmla="*/ 0 w 1"/>
                    <a:gd name="T5" fmla="*/ 12 h 12"/>
                    <a:gd name="T6" fmla="*/ 0 w 1"/>
                    <a:gd name="T7" fmla="*/ 12 h 12"/>
                    <a:gd name="T8" fmla="*/ 0 w 1"/>
                    <a:gd name="T9" fmla="*/ 12 h 12"/>
                    <a:gd name="T10" fmla="*/ 0 w 1"/>
                    <a:gd name="T11" fmla="*/ 0 h 12"/>
                    <a:gd name="T12" fmla="*/ 0 w 1"/>
                    <a:gd name="T13" fmla="*/ 0 h 12"/>
                    <a:gd name="T14" fmla="*/ 0 w 1"/>
                    <a:gd name="T15" fmla="*/ 0 h 12"/>
                    <a:gd name="T16" fmla="*/ 0 w 1"/>
                    <a:gd name="T17" fmla="*/ 0 h 12"/>
                    <a:gd name="T18" fmla="*/ 0 w 1"/>
                    <a:gd name="T19" fmla="*/ 0 h 1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"/>
                    <a:gd name="T31" fmla="*/ 0 h 12"/>
                    <a:gd name="T32" fmla="*/ 1 w 1"/>
                    <a:gd name="T33" fmla="*/ 12 h 1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" h="12">
                      <a:moveTo>
                        <a:pt x="0" y="0"/>
                      </a:moveTo>
                      <a:lnTo>
                        <a:pt x="0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84" name="Freeform 2321">
                  <a:extLst>
                    <a:ext uri="{FF2B5EF4-FFF2-40B4-BE49-F238E27FC236}">
                      <a16:creationId xmlns:a16="http://schemas.microsoft.com/office/drawing/2014/main" id="{CBDE185B-265F-46F8-8073-FD97F21DD2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" y="67"/>
                  <a:ext cx="5" cy="12"/>
                </a:xfrm>
                <a:custGeom>
                  <a:avLst/>
                  <a:gdLst>
                    <a:gd name="T0" fmla="*/ 2 w 5"/>
                    <a:gd name="T1" fmla="*/ 0 h 12"/>
                    <a:gd name="T2" fmla="*/ 2 w 5"/>
                    <a:gd name="T3" fmla="*/ 1 h 12"/>
                    <a:gd name="T4" fmla="*/ 2 w 5"/>
                    <a:gd name="T5" fmla="*/ 4 h 12"/>
                    <a:gd name="T6" fmla="*/ 2 w 5"/>
                    <a:gd name="T7" fmla="*/ 7 h 12"/>
                    <a:gd name="T8" fmla="*/ 2 w 5"/>
                    <a:gd name="T9" fmla="*/ 9 h 12"/>
                    <a:gd name="T10" fmla="*/ 2 w 5"/>
                    <a:gd name="T11" fmla="*/ 9 h 12"/>
                    <a:gd name="T12" fmla="*/ 2 w 5"/>
                    <a:gd name="T13" fmla="*/ 9 h 12"/>
                    <a:gd name="T14" fmla="*/ 1 w 5"/>
                    <a:gd name="T15" fmla="*/ 9 h 12"/>
                    <a:gd name="T16" fmla="*/ 1 w 5"/>
                    <a:gd name="T17" fmla="*/ 9 h 12"/>
                    <a:gd name="T18" fmla="*/ 1 w 5"/>
                    <a:gd name="T19" fmla="*/ 9 h 12"/>
                    <a:gd name="T20" fmla="*/ 1 w 5"/>
                    <a:gd name="T21" fmla="*/ 9 h 12"/>
                    <a:gd name="T22" fmla="*/ 0 w 5"/>
                    <a:gd name="T23" fmla="*/ 9 h 12"/>
                    <a:gd name="T24" fmla="*/ 0 w 5"/>
                    <a:gd name="T25" fmla="*/ 9 h 12"/>
                    <a:gd name="T26" fmla="*/ 0 w 5"/>
                    <a:gd name="T27" fmla="*/ 8 h 12"/>
                    <a:gd name="T28" fmla="*/ 0 w 5"/>
                    <a:gd name="T29" fmla="*/ 7 h 12"/>
                    <a:gd name="T30" fmla="*/ 0 w 5"/>
                    <a:gd name="T31" fmla="*/ 6 h 12"/>
                    <a:gd name="T32" fmla="*/ 0 w 5"/>
                    <a:gd name="T33" fmla="*/ 5 h 12"/>
                    <a:gd name="T34" fmla="*/ 0 w 5"/>
                    <a:gd name="T35" fmla="*/ 5 h 12"/>
                    <a:gd name="T36" fmla="*/ 0 w 5"/>
                    <a:gd name="T37" fmla="*/ 6 h 12"/>
                    <a:gd name="T38" fmla="*/ 0 w 5"/>
                    <a:gd name="T39" fmla="*/ 7 h 12"/>
                    <a:gd name="T40" fmla="*/ 0 w 5"/>
                    <a:gd name="T41" fmla="*/ 9 h 12"/>
                    <a:gd name="T42" fmla="*/ 0 w 5"/>
                    <a:gd name="T43" fmla="*/ 10 h 12"/>
                    <a:gd name="T44" fmla="*/ 0 w 5"/>
                    <a:gd name="T45" fmla="*/ 10 h 12"/>
                    <a:gd name="T46" fmla="*/ 0 w 5"/>
                    <a:gd name="T47" fmla="*/ 11 h 12"/>
                    <a:gd name="T48" fmla="*/ 1 w 5"/>
                    <a:gd name="T49" fmla="*/ 12 h 12"/>
                    <a:gd name="T50" fmla="*/ 1 w 5"/>
                    <a:gd name="T51" fmla="*/ 12 h 12"/>
                    <a:gd name="T52" fmla="*/ 2 w 5"/>
                    <a:gd name="T53" fmla="*/ 12 h 12"/>
                    <a:gd name="T54" fmla="*/ 2 w 5"/>
                    <a:gd name="T55" fmla="*/ 11 h 12"/>
                    <a:gd name="T56" fmla="*/ 2 w 5"/>
                    <a:gd name="T57" fmla="*/ 11 h 12"/>
                    <a:gd name="T58" fmla="*/ 3 w 5"/>
                    <a:gd name="T59" fmla="*/ 10 h 12"/>
                    <a:gd name="T60" fmla="*/ 3 w 5"/>
                    <a:gd name="T61" fmla="*/ 8 h 12"/>
                    <a:gd name="T62" fmla="*/ 3 w 5"/>
                    <a:gd name="T63" fmla="*/ 5 h 12"/>
                    <a:gd name="T64" fmla="*/ 3 w 5"/>
                    <a:gd name="T65" fmla="*/ 3 h 12"/>
                    <a:gd name="T66" fmla="*/ 3 w 5"/>
                    <a:gd name="T67" fmla="*/ 2 h 12"/>
                    <a:gd name="T68" fmla="*/ 3 w 5"/>
                    <a:gd name="T69" fmla="*/ 2 h 12"/>
                    <a:gd name="T70" fmla="*/ 3 w 5"/>
                    <a:gd name="T71" fmla="*/ 2 h 12"/>
                    <a:gd name="T72" fmla="*/ 4 w 5"/>
                    <a:gd name="T73" fmla="*/ 2 h 12"/>
                    <a:gd name="T74" fmla="*/ 4 w 5"/>
                    <a:gd name="T75" fmla="*/ 2 h 12"/>
                    <a:gd name="T76" fmla="*/ 4 w 5"/>
                    <a:gd name="T77" fmla="*/ 2 h 12"/>
                    <a:gd name="T78" fmla="*/ 5 w 5"/>
                    <a:gd name="T79" fmla="*/ 3 h 12"/>
                    <a:gd name="T80" fmla="*/ 5 w 5"/>
                    <a:gd name="T81" fmla="*/ 3 h 12"/>
                    <a:gd name="T82" fmla="*/ 5 w 5"/>
                    <a:gd name="T83" fmla="*/ 3 h 12"/>
                    <a:gd name="T84" fmla="*/ 5 w 5"/>
                    <a:gd name="T85" fmla="*/ 4 h 12"/>
                    <a:gd name="T86" fmla="*/ 5 w 5"/>
                    <a:gd name="T87" fmla="*/ 4 h 12"/>
                    <a:gd name="T88" fmla="*/ 4 w 5"/>
                    <a:gd name="T89" fmla="*/ 5 h 12"/>
                    <a:gd name="T90" fmla="*/ 4 w 5"/>
                    <a:gd name="T91" fmla="*/ 5 h 12"/>
                    <a:gd name="T92" fmla="*/ 4 w 5"/>
                    <a:gd name="T93" fmla="*/ 5 h 12"/>
                    <a:gd name="T94" fmla="*/ 4 w 5"/>
                    <a:gd name="T95" fmla="*/ 5 h 12"/>
                    <a:gd name="T96" fmla="*/ 3 w 5"/>
                    <a:gd name="T97" fmla="*/ 5 h 12"/>
                    <a:gd name="T98" fmla="*/ 3 w 5"/>
                    <a:gd name="T99" fmla="*/ 5 h 12"/>
                    <a:gd name="T100" fmla="*/ 4 w 5"/>
                    <a:gd name="T101" fmla="*/ 11 h 12"/>
                    <a:gd name="T102" fmla="*/ 5 w 5"/>
                    <a:gd name="T103" fmla="*/ 11 h 12"/>
                    <a:gd name="T104" fmla="*/ 4 w 5"/>
                    <a:gd name="T105" fmla="*/ 7 h 12"/>
                    <a:gd name="T106" fmla="*/ 4 w 5"/>
                    <a:gd name="T107" fmla="*/ 7 h 12"/>
                    <a:gd name="T108" fmla="*/ 5 w 5"/>
                    <a:gd name="T109" fmla="*/ 6 h 12"/>
                    <a:gd name="T110" fmla="*/ 5 w 5"/>
                    <a:gd name="T111" fmla="*/ 5 h 12"/>
                    <a:gd name="T112" fmla="*/ 5 w 5"/>
                    <a:gd name="T113" fmla="*/ 3 h 12"/>
                    <a:gd name="T114" fmla="*/ 5 w 5"/>
                    <a:gd name="T115" fmla="*/ 1 h 12"/>
                    <a:gd name="T116" fmla="*/ 5 w 5"/>
                    <a:gd name="T117" fmla="*/ 0 h 12"/>
                    <a:gd name="T118" fmla="*/ 4 w 5"/>
                    <a:gd name="T119" fmla="*/ 0 h 12"/>
                    <a:gd name="T120" fmla="*/ 4 w 5"/>
                    <a:gd name="T121" fmla="*/ 0 h 12"/>
                    <a:gd name="T122" fmla="*/ 2 w 5"/>
                    <a:gd name="T123" fmla="*/ 0 h 12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5"/>
                    <a:gd name="T187" fmla="*/ 0 h 12"/>
                    <a:gd name="T188" fmla="*/ 5 w 5"/>
                    <a:gd name="T189" fmla="*/ 12 h 12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5" h="12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2" y="9"/>
                      </a:lnTo>
                      <a:lnTo>
                        <a:pt x="1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1" y="12"/>
                      </a:lnTo>
                      <a:lnTo>
                        <a:pt x="2" y="12"/>
                      </a:lnTo>
                      <a:lnTo>
                        <a:pt x="2" y="11"/>
                      </a:lnTo>
                      <a:lnTo>
                        <a:pt x="3" y="10"/>
                      </a:lnTo>
                      <a:lnTo>
                        <a:pt x="3" y="8"/>
                      </a:lnTo>
                      <a:lnTo>
                        <a:pt x="3" y="5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5" y="3"/>
                      </a:lnTo>
                      <a:lnTo>
                        <a:pt x="5" y="4"/>
                      </a:lnTo>
                      <a:lnTo>
                        <a:pt x="4" y="5"/>
                      </a:lnTo>
                      <a:lnTo>
                        <a:pt x="3" y="5"/>
                      </a:lnTo>
                      <a:lnTo>
                        <a:pt x="4" y="11"/>
                      </a:lnTo>
                      <a:lnTo>
                        <a:pt x="5" y="11"/>
                      </a:lnTo>
                      <a:lnTo>
                        <a:pt x="4" y="7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85" name="Freeform 2322">
                  <a:extLst>
                    <a:ext uri="{FF2B5EF4-FFF2-40B4-BE49-F238E27FC236}">
                      <a16:creationId xmlns:a16="http://schemas.microsoft.com/office/drawing/2014/main" id="{2AFD70B7-DEF0-40B6-AD55-ACC97C1832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" y="151"/>
                  <a:ext cx="23" cy="20"/>
                </a:xfrm>
                <a:custGeom>
                  <a:avLst/>
                  <a:gdLst>
                    <a:gd name="T0" fmla="*/ 7 w 23"/>
                    <a:gd name="T1" fmla="*/ 0 h 20"/>
                    <a:gd name="T2" fmla="*/ 6 w 23"/>
                    <a:gd name="T3" fmla="*/ 1 h 20"/>
                    <a:gd name="T4" fmla="*/ 0 w 23"/>
                    <a:gd name="T5" fmla="*/ 1 h 20"/>
                    <a:gd name="T6" fmla="*/ 1 w 23"/>
                    <a:gd name="T7" fmla="*/ 14 h 20"/>
                    <a:gd name="T8" fmla="*/ 23 w 23"/>
                    <a:gd name="T9" fmla="*/ 20 h 20"/>
                    <a:gd name="T10" fmla="*/ 22 w 23"/>
                    <a:gd name="T11" fmla="*/ 4 h 20"/>
                    <a:gd name="T12" fmla="*/ 17 w 23"/>
                    <a:gd name="T13" fmla="*/ 3 h 20"/>
                    <a:gd name="T14" fmla="*/ 15 w 23"/>
                    <a:gd name="T15" fmla="*/ 1 h 20"/>
                    <a:gd name="T16" fmla="*/ 7 w 23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20"/>
                    <a:gd name="T29" fmla="*/ 23 w 23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20">
                      <a:moveTo>
                        <a:pt x="7" y="0"/>
                      </a:moveTo>
                      <a:lnTo>
                        <a:pt x="6" y="1"/>
                      </a:lnTo>
                      <a:lnTo>
                        <a:pt x="0" y="1"/>
                      </a:lnTo>
                      <a:lnTo>
                        <a:pt x="1" y="14"/>
                      </a:lnTo>
                      <a:lnTo>
                        <a:pt x="23" y="20"/>
                      </a:lnTo>
                      <a:lnTo>
                        <a:pt x="22" y="4"/>
                      </a:lnTo>
                      <a:lnTo>
                        <a:pt x="17" y="3"/>
                      </a:lnTo>
                      <a:lnTo>
                        <a:pt x="15" y="1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86" name="Freeform 2323">
                  <a:extLst>
                    <a:ext uri="{FF2B5EF4-FFF2-40B4-BE49-F238E27FC236}">
                      <a16:creationId xmlns:a16="http://schemas.microsoft.com/office/drawing/2014/main" id="{2CB234B1-CD87-4D9B-B6E7-44EB6D1967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" y="153"/>
                  <a:ext cx="20" cy="16"/>
                </a:xfrm>
                <a:custGeom>
                  <a:avLst/>
                  <a:gdLst>
                    <a:gd name="T0" fmla="*/ 15 w 20"/>
                    <a:gd name="T1" fmla="*/ 4 h 16"/>
                    <a:gd name="T2" fmla="*/ 4 w 20"/>
                    <a:gd name="T3" fmla="*/ 2 h 16"/>
                    <a:gd name="T4" fmla="*/ 2 w 20"/>
                    <a:gd name="T5" fmla="*/ 0 h 16"/>
                    <a:gd name="T6" fmla="*/ 0 w 20"/>
                    <a:gd name="T7" fmla="*/ 0 h 16"/>
                    <a:gd name="T8" fmla="*/ 1 w 20"/>
                    <a:gd name="T9" fmla="*/ 12 h 16"/>
                    <a:gd name="T10" fmla="*/ 20 w 20"/>
                    <a:gd name="T11" fmla="*/ 16 h 16"/>
                    <a:gd name="T12" fmla="*/ 19 w 20"/>
                    <a:gd name="T13" fmla="*/ 3 h 16"/>
                    <a:gd name="T14" fmla="*/ 17 w 20"/>
                    <a:gd name="T15" fmla="*/ 2 h 16"/>
                    <a:gd name="T16" fmla="*/ 15 w 20"/>
                    <a:gd name="T17" fmla="*/ 4 h 1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16"/>
                    <a:gd name="T29" fmla="*/ 20 w 20"/>
                    <a:gd name="T30" fmla="*/ 16 h 1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16">
                      <a:moveTo>
                        <a:pt x="15" y="4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2"/>
                      </a:lnTo>
                      <a:lnTo>
                        <a:pt x="20" y="16"/>
                      </a:lnTo>
                      <a:lnTo>
                        <a:pt x="19" y="3"/>
                      </a:lnTo>
                      <a:lnTo>
                        <a:pt x="17" y="2"/>
                      </a:ln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87" name="Freeform 2324">
                  <a:extLst>
                    <a:ext uri="{FF2B5EF4-FFF2-40B4-BE49-F238E27FC236}">
                      <a16:creationId xmlns:a16="http://schemas.microsoft.com/office/drawing/2014/main" id="{148ADF75-DDAB-4AEA-91BE-54D920B36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" y="157"/>
                  <a:ext cx="10" cy="8"/>
                </a:xfrm>
                <a:custGeom>
                  <a:avLst/>
                  <a:gdLst>
                    <a:gd name="T0" fmla="*/ 9 w 10"/>
                    <a:gd name="T1" fmla="*/ 1 h 8"/>
                    <a:gd name="T2" fmla="*/ 9 w 10"/>
                    <a:gd name="T3" fmla="*/ 0 h 8"/>
                    <a:gd name="T4" fmla="*/ 8 w 10"/>
                    <a:gd name="T5" fmla="*/ 0 h 8"/>
                    <a:gd name="T6" fmla="*/ 7 w 10"/>
                    <a:gd name="T7" fmla="*/ 0 h 8"/>
                    <a:gd name="T8" fmla="*/ 7 w 10"/>
                    <a:gd name="T9" fmla="*/ 0 h 8"/>
                    <a:gd name="T10" fmla="*/ 6 w 10"/>
                    <a:gd name="T11" fmla="*/ 0 h 8"/>
                    <a:gd name="T12" fmla="*/ 6 w 10"/>
                    <a:gd name="T13" fmla="*/ 0 h 8"/>
                    <a:gd name="T14" fmla="*/ 5 w 10"/>
                    <a:gd name="T15" fmla="*/ 0 h 8"/>
                    <a:gd name="T16" fmla="*/ 5 w 10"/>
                    <a:gd name="T17" fmla="*/ 0 h 8"/>
                    <a:gd name="T18" fmla="*/ 2 w 10"/>
                    <a:gd name="T19" fmla="*/ 1 h 8"/>
                    <a:gd name="T20" fmla="*/ 2 w 10"/>
                    <a:gd name="T21" fmla="*/ 1 h 8"/>
                    <a:gd name="T22" fmla="*/ 2 w 10"/>
                    <a:gd name="T23" fmla="*/ 1 h 8"/>
                    <a:gd name="T24" fmla="*/ 2 w 10"/>
                    <a:gd name="T25" fmla="*/ 1 h 8"/>
                    <a:gd name="T26" fmla="*/ 2 w 10"/>
                    <a:gd name="T27" fmla="*/ 1 h 8"/>
                    <a:gd name="T28" fmla="*/ 1 w 10"/>
                    <a:gd name="T29" fmla="*/ 2 h 8"/>
                    <a:gd name="T30" fmla="*/ 0 w 10"/>
                    <a:gd name="T31" fmla="*/ 2 h 8"/>
                    <a:gd name="T32" fmla="*/ 0 w 10"/>
                    <a:gd name="T33" fmla="*/ 3 h 8"/>
                    <a:gd name="T34" fmla="*/ 0 w 10"/>
                    <a:gd name="T35" fmla="*/ 4 h 8"/>
                    <a:gd name="T36" fmla="*/ 0 w 10"/>
                    <a:gd name="T37" fmla="*/ 5 h 8"/>
                    <a:gd name="T38" fmla="*/ 0 w 10"/>
                    <a:gd name="T39" fmla="*/ 6 h 8"/>
                    <a:gd name="T40" fmla="*/ 0 w 10"/>
                    <a:gd name="T41" fmla="*/ 6 h 8"/>
                    <a:gd name="T42" fmla="*/ 1 w 10"/>
                    <a:gd name="T43" fmla="*/ 7 h 8"/>
                    <a:gd name="T44" fmla="*/ 1 w 10"/>
                    <a:gd name="T45" fmla="*/ 7 h 8"/>
                    <a:gd name="T46" fmla="*/ 2 w 10"/>
                    <a:gd name="T47" fmla="*/ 8 h 8"/>
                    <a:gd name="T48" fmla="*/ 2 w 10"/>
                    <a:gd name="T49" fmla="*/ 8 h 8"/>
                    <a:gd name="T50" fmla="*/ 3 w 10"/>
                    <a:gd name="T51" fmla="*/ 8 h 8"/>
                    <a:gd name="T52" fmla="*/ 4 w 10"/>
                    <a:gd name="T53" fmla="*/ 8 h 8"/>
                    <a:gd name="T54" fmla="*/ 4 w 10"/>
                    <a:gd name="T55" fmla="*/ 8 h 8"/>
                    <a:gd name="T56" fmla="*/ 5 w 10"/>
                    <a:gd name="T57" fmla="*/ 8 h 8"/>
                    <a:gd name="T58" fmla="*/ 5 w 10"/>
                    <a:gd name="T59" fmla="*/ 7 h 8"/>
                    <a:gd name="T60" fmla="*/ 7 w 10"/>
                    <a:gd name="T61" fmla="*/ 7 h 8"/>
                    <a:gd name="T62" fmla="*/ 8 w 10"/>
                    <a:gd name="T63" fmla="*/ 6 h 8"/>
                    <a:gd name="T64" fmla="*/ 8 w 10"/>
                    <a:gd name="T65" fmla="*/ 6 h 8"/>
                    <a:gd name="T66" fmla="*/ 9 w 10"/>
                    <a:gd name="T67" fmla="*/ 6 h 8"/>
                    <a:gd name="T68" fmla="*/ 9 w 10"/>
                    <a:gd name="T69" fmla="*/ 6 h 8"/>
                    <a:gd name="T70" fmla="*/ 10 w 10"/>
                    <a:gd name="T71" fmla="*/ 5 h 8"/>
                    <a:gd name="T72" fmla="*/ 10 w 10"/>
                    <a:gd name="T73" fmla="*/ 4 h 8"/>
                    <a:gd name="T74" fmla="*/ 10 w 10"/>
                    <a:gd name="T75" fmla="*/ 4 h 8"/>
                    <a:gd name="T76" fmla="*/ 10 w 10"/>
                    <a:gd name="T77" fmla="*/ 3 h 8"/>
                    <a:gd name="T78" fmla="*/ 10 w 10"/>
                    <a:gd name="T79" fmla="*/ 2 h 8"/>
                    <a:gd name="T80" fmla="*/ 10 w 10"/>
                    <a:gd name="T81" fmla="*/ 2 h 8"/>
                    <a:gd name="T82" fmla="*/ 10 w 10"/>
                    <a:gd name="T83" fmla="*/ 1 h 8"/>
                    <a:gd name="T84" fmla="*/ 9 w 10"/>
                    <a:gd name="T85" fmla="*/ 1 h 8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0"/>
                    <a:gd name="T130" fmla="*/ 0 h 8"/>
                    <a:gd name="T131" fmla="*/ 10 w 10"/>
                    <a:gd name="T132" fmla="*/ 8 h 8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0" h="8">
                      <a:moveTo>
                        <a:pt x="9" y="1"/>
                      </a:move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1" y="7"/>
                      </a:lnTo>
                      <a:lnTo>
                        <a:pt x="2" y="8"/>
                      </a:lnTo>
                      <a:lnTo>
                        <a:pt x="3" y="8"/>
                      </a:lnTo>
                      <a:lnTo>
                        <a:pt x="4" y="8"/>
                      </a:lnTo>
                      <a:lnTo>
                        <a:pt x="5" y="8"/>
                      </a:lnTo>
                      <a:lnTo>
                        <a:pt x="5" y="7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9" y="6"/>
                      </a:lnTo>
                      <a:lnTo>
                        <a:pt x="10" y="5"/>
                      </a:lnTo>
                      <a:lnTo>
                        <a:pt x="10" y="4"/>
                      </a:ln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10" y="1"/>
                      </a:lnTo>
                      <a:lnTo>
                        <a:pt x="9" y="1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88" name="Freeform 2325">
                  <a:extLst>
                    <a:ext uri="{FF2B5EF4-FFF2-40B4-BE49-F238E27FC236}">
                      <a16:creationId xmlns:a16="http://schemas.microsoft.com/office/drawing/2014/main" id="{CA6C140A-776E-4C8C-903C-2B7319B019C9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47" y="158"/>
                  <a:ext cx="7" cy="7"/>
                </a:xfrm>
                <a:custGeom>
                  <a:avLst/>
                  <a:gdLst>
                    <a:gd name="T0" fmla="*/ 3 w 7"/>
                    <a:gd name="T1" fmla="*/ 7 h 7"/>
                    <a:gd name="T2" fmla="*/ 4 w 7"/>
                    <a:gd name="T3" fmla="*/ 7 h 7"/>
                    <a:gd name="T4" fmla="*/ 5 w 7"/>
                    <a:gd name="T5" fmla="*/ 7 h 7"/>
                    <a:gd name="T6" fmla="*/ 5 w 7"/>
                    <a:gd name="T7" fmla="*/ 6 h 7"/>
                    <a:gd name="T8" fmla="*/ 6 w 7"/>
                    <a:gd name="T9" fmla="*/ 6 h 7"/>
                    <a:gd name="T10" fmla="*/ 6 w 7"/>
                    <a:gd name="T11" fmla="*/ 5 h 7"/>
                    <a:gd name="T12" fmla="*/ 7 w 7"/>
                    <a:gd name="T13" fmla="*/ 5 h 7"/>
                    <a:gd name="T14" fmla="*/ 7 w 7"/>
                    <a:gd name="T15" fmla="*/ 4 h 7"/>
                    <a:gd name="T16" fmla="*/ 7 w 7"/>
                    <a:gd name="T17" fmla="*/ 3 h 7"/>
                    <a:gd name="T18" fmla="*/ 7 w 7"/>
                    <a:gd name="T19" fmla="*/ 3 h 7"/>
                    <a:gd name="T20" fmla="*/ 7 w 7"/>
                    <a:gd name="T21" fmla="*/ 2 h 7"/>
                    <a:gd name="T22" fmla="*/ 6 w 7"/>
                    <a:gd name="T23" fmla="*/ 1 h 7"/>
                    <a:gd name="T24" fmla="*/ 6 w 7"/>
                    <a:gd name="T25" fmla="*/ 1 h 7"/>
                    <a:gd name="T26" fmla="*/ 5 w 7"/>
                    <a:gd name="T27" fmla="*/ 0 h 7"/>
                    <a:gd name="T28" fmla="*/ 5 w 7"/>
                    <a:gd name="T29" fmla="*/ 0 h 7"/>
                    <a:gd name="T30" fmla="*/ 4 w 7"/>
                    <a:gd name="T31" fmla="*/ 0 h 7"/>
                    <a:gd name="T32" fmla="*/ 3 w 7"/>
                    <a:gd name="T33" fmla="*/ 0 h 7"/>
                    <a:gd name="T34" fmla="*/ 2 w 7"/>
                    <a:gd name="T35" fmla="*/ 0 h 7"/>
                    <a:gd name="T36" fmla="*/ 1 w 7"/>
                    <a:gd name="T37" fmla="*/ 1 h 7"/>
                    <a:gd name="T38" fmla="*/ 0 w 7"/>
                    <a:gd name="T39" fmla="*/ 2 h 7"/>
                    <a:gd name="T40" fmla="*/ 0 w 7"/>
                    <a:gd name="T41" fmla="*/ 3 h 7"/>
                    <a:gd name="T42" fmla="*/ 0 w 7"/>
                    <a:gd name="T43" fmla="*/ 4 h 7"/>
                    <a:gd name="T44" fmla="*/ 0 w 7"/>
                    <a:gd name="T45" fmla="*/ 5 h 7"/>
                    <a:gd name="T46" fmla="*/ 0 w 7"/>
                    <a:gd name="T47" fmla="*/ 5 h 7"/>
                    <a:gd name="T48" fmla="*/ 1 w 7"/>
                    <a:gd name="T49" fmla="*/ 6 h 7"/>
                    <a:gd name="T50" fmla="*/ 1 w 7"/>
                    <a:gd name="T51" fmla="*/ 6 h 7"/>
                    <a:gd name="T52" fmla="*/ 2 w 7"/>
                    <a:gd name="T53" fmla="*/ 7 h 7"/>
                    <a:gd name="T54" fmla="*/ 2 w 7"/>
                    <a:gd name="T55" fmla="*/ 7 h 7"/>
                    <a:gd name="T56" fmla="*/ 3 w 7"/>
                    <a:gd name="T57" fmla="*/ 7 h 7"/>
                    <a:gd name="T58" fmla="*/ 0 w 7"/>
                    <a:gd name="T59" fmla="*/ 3 h 7"/>
                    <a:gd name="T60" fmla="*/ 0 w 7"/>
                    <a:gd name="T61" fmla="*/ 3 h 7"/>
                    <a:gd name="T62" fmla="*/ 1 w 7"/>
                    <a:gd name="T63" fmla="*/ 2 h 7"/>
                    <a:gd name="T64" fmla="*/ 1 w 7"/>
                    <a:gd name="T65" fmla="*/ 2 h 7"/>
                    <a:gd name="T66" fmla="*/ 1 w 7"/>
                    <a:gd name="T67" fmla="*/ 1 h 7"/>
                    <a:gd name="T68" fmla="*/ 2 w 7"/>
                    <a:gd name="T69" fmla="*/ 1 h 7"/>
                    <a:gd name="T70" fmla="*/ 2 w 7"/>
                    <a:gd name="T71" fmla="*/ 1 h 7"/>
                    <a:gd name="T72" fmla="*/ 3 w 7"/>
                    <a:gd name="T73" fmla="*/ 1 h 7"/>
                    <a:gd name="T74" fmla="*/ 3 w 7"/>
                    <a:gd name="T75" fmla="*/ 1 h 7"/>
                    <a:gd name="T76" fmla="*/ 4 w 7"/>
                    <a:gd name="T77" fmla="*/ 1 h 7"/>
                    <a:gd name="T78" fmla="*/ 4 w 7"/>
                    <a:gd name="T79" fmla="*/ 1 h 7"/>
                    <a:gd name="T80" fmla="*/ 5 w 7"/>
                    <a:gd name="T81" fmla="*/ 1 h 7"/>
                    <a:gd name="T82" fmla="*/ 5 w 7"/>
                    <a:gd name="T83" fmla="*/ 1 h 7"/>
                    <a:gd name="T84" fmla="*/ 5 w 7"/>
                    <a:gd name="T85" fmla="*/ 2 h 7"/>
                    <a:gd name="T86" fmla="*/ 6 w 7"/>
                    <a:gd name="T87" fmla="*/ 2 h 7"/>
                    <a:gd name="T88" fmla="*/ 6 w 7"/>
                    <a:gd name="T89" fmla="*/ 3 h 7"/>
                    <a:gd name="T90" fmla="*/ 6 w 7"/>
                    <a:gd name="T91" fmla="*/ 3 h 7"/>
                    <a:gd name="T92" fmla="*/ 6 w 7"/>
                    <a:gd name="T93" fmla="*/ 4 h 7"/>
                    <a:gd name="T94" fmla="*/ 5 w 7"/>
                    <a:gd name="T95" fmla="*/ 5 h 7"/>
                    <a:gd name="T96" fmla="*/ 4 w 7"/>
                    <a:gd name="T97" fmla="*/ 6 h 7"/>
                    <a:gd name="T98" fmla="*/ 3 w 7"/>
                    <a:gd name="T99" fmla="*/ 6 h 7"/>
                    <a:gd name="T100" fmla="*/ 3 w 7"/>
                    <a:gd name="T101" fmla="*/ 6 h 7"/>
                    <a:gd name="T102" fmla="*/ 2 w 7"/>
                    <a:gd name="T103" fmla="*/ 6 h 7"/>
                    <a:gd name="T104" fmla="*/ 2 w 7"/>
                    <a:gd name="T105" fmla="*/ 6 h 7"/>
                    <a:gd name="T106" fmla="*/ 1 w 7"/>
                    <a:gd name="T107" fmla="*/ 5 h 7"/>
                    <a:gd name="T108" fmla="*/ 1 w 7"/>
                    <a:gd name="T109" fmla="*/ 5 h 7"/>
                    <a:gd name="T110" fmla="*/ 1 w 7"/>
                    <a:gd name="T111" fmla="*/ 4 h 7"/>
                    <a:gd name="T112" fmla="*/ 0 w 7"/>
                    <a:gd name="T113" fmla="*/ 4 h 7"/>
                    <a:gd name="T114" fmla="*/ 0 w 7"/>
                    <a:gd name="T115" fmla="*/ 3 h 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7"/>
                    <a:gd name="T175" fmla="*/ 0 h 7"/>
                    <a:gd name="T176" fmla="*/ 7 w 7"/>
                    <a:gd name="T177" fmla="*/ 7 h 7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7" h="7">
                      <a:moveTo>
                        <a:pt x="3" y="7"/>
                      </a:move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5" y="6"/>
                      </a:lnTo>
                      <a:lnTo>
                        <a:pt x="6" y="6"/>
                      </a:lnTo>
                      <a:lnTo>
                        <a:pt x="6" y="5"/>
                      </a:lnTo>
                      <a:lnTo>
                        <a:pt x="7" y="5"/>
                      </a:lnTo>
                      <a:lnTo>
                        <a:pt x="7" y="4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7"/>
                      </a:lnTo>
                      <a:lnTo>
                        <a:pt x="3" y="7"/>
                      </a:lnTo>
                      <a:close/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5" y="5"/>
                      </a:lnTo>
                      <a:lnTo>
                        <a:pt x="4" y="6"/>
                      </a:lnTo>
                      <a:lnTo>
                        <a:pt x="3" y="6"/>
                      </a:lnTo>
                      <a:lnTo>
                        <a:pt x="2" y="6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89" name="Freeform 2326">
                  <a:extLst>
                    <a:ext uri="{FF2B5EF4-FFF2-40B4-BE49-F238E27FC236}">
                      <a16:creationId xmlns:a16="http://schemas.microsoft.com/office/drawing/2014/main" id="{85790BAB-5E93-4D4F-863E-CBE70A7BCA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" y="159"/>
                  <a:ext cx="6" cy="5"/>
                </a:xfrm>
                <a:custGeom>
                  <a:avLst/>
                  <a:gdLst>
                    <a:gd name="T0" fmla="*/ 6 w 6"/>
                    <a:gd name="T1" fmla="*/ 1 h 5"/>
                    <a:gd name="T2" fmla="*/ 5 w 6"/>
                    <a:gd name="T3" fmla="*/ 0 h 5"/>
                    <a:gd name="T4" fmla="*/ 0 w 6"/>
                    <a:gd name="T5" fmla="*/ 4 h 5"/>
                    <a:gd name="T6" fmla="*/ 1 w 6"/>
                    <a:gd name="T7" fmla="*/ 5 h 5"/>
                    <a:gd name="T8" fmla="*/ 6 w 6"/>
                    <a:gd name="T9" fmla="*/ 1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5"/>
                    <a:gd name="T17" fmla="*/ 6 w 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5">
                      <a:moveTo>
                        <a:pt x="6" y="1"/>
                      </a:moveTo>
                      <a:lnTo>
                        <a:pt x="5" y="0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90" name="Freeform 2327">
                  <a:extLst>
                    <a:ext uri="{FF2B5EF4-FFF2-40B4-BE49-F238E27FC236}">
                      <a16:creationId xmlns:a16="http://schemas.microsoft.com/office/drawing/2014/main" id="{7F43A4DE-F418-47F5-9C39-C093A691DF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" y="153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1 h 2"/>
                    <a:gd name="T6" fmla="*/ 2 w 2"/>
                    <a:gd name="T7" fmla="*/ 1 h 2"/>
                    <a:gd name="T8" fmla="*/ 2 w 2"/>
                    <a:gd name="T9" fmla="*/ 1 h 2"/>
                    <a:gd name="T10" fmla="*/ 2 w 2"/>
                    <a:gd name="T11" fmla="*/ 0 h 2"/>
                    <a:gd name="T12" fmla="*/ 2 w 2"/>
                    <a:gd name="T13" fmla="*/ 0 h 2"/>
                    <a:gd name="T14" fmla="*/ 2 w 2"/>
                    <a:gd name="T15" fmla="*/ 0 h 2"/>
                    <a:gd name="T16" fmla="*/ 1 w 2"/>
                    <a:gd name="T17" fmla="*/ 0 h 2"/>
                    <a:gd name="T18" fmla="*/ 1 w 2"/>
                    <a:gd name="T19" fmla="*/ 0 h 2"/>
                    <a:gd name="T20" fmla="*/ 0 w 2"/>
                    <a:gd name="T21" fmla="*/ 0 h 2"/>
                    <a:gd name="T22" fmla="*/ 0 w 2"/>
                    <a:gd name="T23" fmla="*/ 0 h 2"/>
                    <a:gd name="T24" fmla="*/ 0 w 2"/>
                    <a:gd name="T25" fmla="*/ 1 h 2"/>
                    <a:gd name="T26" fmla="*/ 0 w 2"/>
                    <a:gd name="T27" fmla="*/ 1 h 2"/>
                    <a:gd name="T28" fmla="*/ 0 w 2"/>
                    <a:gd name="T29" fmla="*/ 1 h 2"/>
                    <a:gd name="T30" fmla="*/ 1 w 2"/>
                    <a:gd name="T31" fmla="*/ 2 h 2"/>
                    <a:gd name="T32" fmla="*/ 1 w 2"/>
                    <a:gd name="T33" fmla="*/ 2 h 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"/>
                    <a:gd name="T52" fmla="*/ 0 h 2"/>
                    <a:gd name="T53" fmla="*/ 2 w 2"/>
                    <a:gd name="T54" fmla="*/ 2 h 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" h="2">
                      <a:moveTo>
                        <a:pt x="1" y="2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91" name="Freeform 2328">
                  <a:extLst>
                    <a:ext uri="{FF2B5EF4-FFF2-40B4-BE49-F238E27FC236}">
                      <a16:creationId xmlns:a16="http://schemas.microsoft.com/office/drawing/2014/main" id="{C9A20A88-99C2-4D23-B470-68DD83D499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" y="153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2 h 2"/>
                    <a:gd name="T6" fmla="*/ 2 w 2"/>
                    <a:gd name="T7" fmla="*/ 1 h 2"/>
                    <a:gd name="T8" fmla="*/ 2 w 2"/>
                    <a:gd name="T9" fmla="*/ 1 h 2"/>
                    <a:gd name="T10" fmla="*/ 2 w 2"/>
                    <a:gd name="T11" fmla="*/ 1 h 2"/>
                    <a:gd name="T12" fmla="*/ 1 w 2"/>
                    <a:gd name="T13" fmla="*/ 1 h 2"/>
                    <a:gd name="T14" fmla="*/ 1 w 2"/>
                    <a:gd name="T15" fmla="*/ 1 h 2"/>
                    <a:gd name="T16" fmla="*/ 1 w 2"/>
                    <a:gd name="T17" fmla="*/ 0 h 2"/>
                    <a:gd name="T18" fmla="*/ 1 w 2"/>
                    <a:gd name="T19" fmla="*/ 1 h 2"/>
                    <a:gd name="T20" fmla="*/ 0 w 2"/>
                    <a:gd name="T21" fmla="*/ 1 h 2"/>
                    <a:gd name="T22" fmla="*/ 0 w 2"/>
                    <a:gd name="T23" fmla="*/ 1 h 2"/>
                    <a:gd name="T24" fmla="*/ 0 w 2"/>
                    <a:gd name="T25" fmla="*/ 1 h 2"/>
                    <a:gd name="T26" fmla="*/ 0 w 2"/>
                    <a:gd name="T27" fmla="*/ 1 h 2"/>
                    <a:gd name="T28" fmla="*/ 0 w 2"/>
                    <a:gd name="T29" fmla="*/ 2 h 2"/>
                    <a:gd name="T30" fmla="*/ 1 w 2"/>
                    <a:gd name="T31" fmla="*/ 2 h 2"/>
                    <a:gd name="T32" fmla="*/ 1 w 2"/>
                    <a:gd name="T33" fmla="*/ 2 h 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"/>
                    <a:gd name="T52" fmla="*/ 0 h 2"/>
                    <a:gd name="T53" fmla="*/ 2 w 2"/>
                    <a:gd name="T54" fmla="*/ 2 h 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" h="2">
                      <a:moveTo>
                        <a:pt x="1" y="2"/>
                      </a:moveTo>
                      <a:lnTo>
                        <a:pt x="1" y="2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92" name="Freeform 2329">
                  <a:extLst>
                    <a:ext uri="{FF2B5EF4-FFF2-40B4-BE49-F238E27FC236}">
                      <a16:creationId xmlns:a16="http://schemas.microsoft.com/office/drawing/2014/main" id="{A89A87C1-2441-4958-89A6-9B5453EC67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" y="15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  <a:gd name="T16" fmla="*/ 0 w 1"/>
                    <a:gd name="T17" fmla="*/ 0 h 1"/>
                    <a:gd name="T18" fmla="*/ 0 w 1"/>
                    <a:gd name="T19" fmla="*/ 0 h 1"/>
                    <a:gd name="T20" fmla="*/ 0 w 1"/>
                    <a:gd name="T21" fmla="*/ 0 h 1"/>
                    <a:gd name="T22" fmla="*/ 0 w 1"/>
                    <a:gd name="T23" fmla="*/ 0 h 1"/>
                    <a:gd name="T24" fmla="*/ 0 w 1"/>
                    <a:gd name="T25" fmla="*/ 0 h 1"/>
                    <a:gd name="T26" fmla="*/ 0 w 1"/>
                    <a:gd name="T27" fmla="*/ 1 h 1"/>
                    <a:gd name="T28" fmla="*/ 0 w 1"/>
                    <a:gd name="T29" fmla="*/ 1 h 1"/>
                    <a:gd name="T30" fmla="*/ 0 w 1"/>
                    <a:gd name="T31" fmla="*/ 1 h 1"/>
                    <a:gd name="T32" fmla="*/ 0 w 1"/>
                    <a:gd name="T33" fmla="*/ 1 h 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"/>
                    <a:gd name="T52" fmla="*/ 0 h 1"/>
                    <a:gd name="T53" fmla="*/ 1 w 1"/>
                    <a:gd name="T54" fmla="*/ 1 h 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93" name="Freeform 2330">
                  <a:extLst>
                    <a:ext uri="{FF2B5EF4-FFF2-40B4-BE49-F238E27FC236}">
                      <a16:creationId xmlns:a16="http://schemas.microsoft.com/office/drawing/2014/main" id="{C8017DC2-A1A2-4795-99AB-C54AA1A79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" y="110"/>
                  <a:ext cx="8" cy="9"/>
                </a:xfrm>
                <a:custGeom>
                  <a:avLst/>
                  <a:gdLst>
                    <a:gd name="T0" fmla="*/ 5 w 8"/>
                    <a:gd name="T1" fmla="*/ 9 h 9"/>
                    <a:gd name="T2" fmla="*/ 6 w 8"/>
                    <a:gd name="T3" fmla="*/ 9 h 9"/>
                    <a:gd name="T4" fmla="*/ 7 w 8"/>
                    <a:gd name="T5" fmla="*/ 8 h 9"/>
                    <a:gd name="T6" fmla="*/ 8 w 8"/>
                    <a:gd name="T7" fmla="*/ 6 h 9"/>
                    <a:gd name="T8" fmla="*/ 8 w 8"/>
                    <a:gd name="T9" fmla="*/ 5 h 9"/>
                    <a:gd name="T10" fmla="*/ 8 w 8"/>
                    <a:gd name="T11" fmla="*/ 4 h 9"/>
                    <a:gd name="T12" fmla="*/ 8 w 8"/>
                    <a:gd name="T13" fmla="*/ 3 h 9"/>
                    <a:gd name="T14" fmla="*/ 7 w 8"/>
                    <a:gd name="T15" fmla="*/ 2 h 9"/>
                    <a:gd name="T16" fmla="*/ 7 w 8"/>
                    <a:gd name="T17" fmla="*/ 1 h 9"/>
                    <a:gd name="T18" fmla="*/ 6 w 8"/>
                    <a:gd name="T19" fmla="*/ 1 h 9"/>
                    <a:gd name="T20" fmla="*/ 5 w 8"/>
                    <a:gd name="T21" fmla="*/ 0 h 9"/>
                    <a:gd name="T22" fmla="*/ 5 w 8"/>
                    <a:gd name="T23" fmla="*/ 0 h 9"/>
                    <a:gd name="T24" fmla="*/ 4 w 8"/>
                    <a:gd name="T25" fmla="*/ 0 h 9"/>
                    <a:gd name="T26" fmla="*/ 3 w 8"/>
                    <a:gd name="T27" fmla="*/ 1 h 9"/>
                    <a:gd name="T28" fmla="*/ 1 w 8"/>
                    <a:gd name="T29" fmla="*/ 2 h 9"/>
                    <a:gd name="T30" fmla="*/ 1 w 8"/>
                    <a:gd name="T31" fmla="*/ 3 h 9"/>
                    <a:gd name="T32" fmla="*/ 0 w 8"/>
                    <a:gd name="T33" fmla="*/ 5 h 9"/>
                    <a:gd name="T34" fmla="*/ 1 w 8"/>
                    <a:gd name="T35" fmla="*/ 6 h 9"/>
                    <a:gd name="T36" fmla="*/ 1 w 8"/>
                    <a:gd name="T37" fmla="*/ 7 h 9"/>
                    <a:gd name="T38" fmla="*/ 1 w 8"/>
                    <a:gd name="T39" fmla="*/ 8 h 9"/>
                    <a:gd name="T40" fmla="*/ 2 w 8"/>
                    <a:gd name="T41" fmla="*/ 8 h 9"/>
                    <a:gd name="T42" fmla="*/ 2 w 8"/>
                    <a:gd name="T43" fmla="*/ 9 h 9"/>
                    <a:gd name="T44" fmla="*/ 3 w 8"/>
                    <a:gd name="T45" fmla="*/ 9 h 9"/>
                    <a:gd name="T46" fmla="*/ 4 w 8"/>
                    <a:gd name="T47" fmla="*/ 9 h 9"/>
                    <a:gd name="T48" fmla="*/ 5 w 8"/>
                    <a:gd name="T49" fmla="*/ 9 h 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8"/>
                    <a:gd name="T76" fmla="*/ 0 h 9"/>
                    <a:gd name="T77" fmla="*/ 8 w 8"/>
                    <a:gd name="T78" fmla="*/ 9 h 9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8" h="9">
                      <a:moveTo>
                        <a:pt x="5" y="9"/>
                      </a:moveTo>
                      <a:lnTo>
                        <a:pt x="6" y="9"/>
                      </a:lnTo>
                      <a:lnTo>
                        <a:pt x="7" y="8"/>
                      </a:lnTo>
                      <a:lnTo>
                        <a:pt x="8" y="6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8" y="3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2" y="8"/>
                      </a:lnTo>
                      <a:lnTo>
                        <a:pt x="2" y="9"/>
                      </a:lnTo>
                      <a:lnTo>
                        <a:pt x="3" y="9"/>
                      </a:lnTo>
                      <a:lnTo>
                        <a:pt x="4" y="9"/>
                      </a:lnTo>
                      <a:lnTo>
                        <a:pt x="5" y="9"/>
                      </a:lnTo>
                      <a:close/>
                    </a:path>
                  </a:pathLst>
                </a:custGeom>
                <a:solidFill>
                  <a:srgbClr val="FFF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94" name="Freeform 2331">
                  <a:extLst>
                    <a:ext uri="{FF2B5EF4-FFF2-40B4-BE49-F238E27FC236}">
                      <a16:creationId xmlns:a16="http://schemas.microsoft.com/office/drawing/2014/main" id="{2BCA2F1B-EB0C-456D-8930-D41BF6F4A8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" y="128"/>
                  <a:ext cx="4" cy="6"/>
                </a:xfrm>
                <a:custGeom>
                  <a:avLst/>
                  <a:gdLst>
                    <a:gd name="T0" fmla="*/ 2 w 4"/>
                    <a:gd name="T1" fmla="*/ 0 h 6"/>
                    <a:gd name="T2" fmla="*/ 0 w 4"/>
                    <a:gd name="T3" fmla="*/ 1 h 6"/>
                    <a:gd name="T4" fmla="*/ 0 w 4"/>
                    <a:gd name="T5" fmla="*/ 3 h 6"/>
                    <a:gd name="T6" fmla="*/ 0 w 4"/>
                    <a:gd name="T7" fmla="*/ 5 h 6"/>
                    <a:gd name="T8" fmla="*/ 2 w 4"/>
                    <a:gd name="T9" fmla="*/ 6 h 6"/>
                    <a:gd name="T10" fmla="*/ 4 w 4"/>
                    <a:gd name="T11" fmla="*/ 5 h 6"/>
                    <a:gd name="T12" fmla="*/ 4 w 4"/>
                    <a:gd name="T13" fmla="*/ 3 h 6"/>
                    <a:gd name="T14" fmla="*/ 4 w 4"/>
                    <a:gd name="T15" fmla="*/ 1 h 6"/>
                    <a:gd name="T16" fmla="*/ 2 w 4"/>
                    <a:gd name="T17" fmla="*/ 0 h 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6"/>
                    <a:gd name="T29" fmla="*/ 4 w 4"/>
                    <a:gd name="T30" fmla="*/ 6 h 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6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6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7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95" name="Freeform 2332">
                  <a:extLst>
                    <a:ext uri="{FF2B5EF4-FFF2-40B4-BE49-F238E27FC236}">
                      <a16:creationId xmlns:a16="http://schemas.microsoft.com/office/drawing/2014/main" id="{C7B2067F-6F1D-43C9-B3F3-716BDE1997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9" y="136"/>
                  <a:ext cx="7" cy="7"/>
                </a:xfrm>
                <a:custGeom>
                  <a:avLst/>
                  <a:gdLst>
                    <a:gd name="T0" fmla="*/ 4 w 7"/>
                    <a:gd name="T1" fmla="*/ 0 h 7"/>
                    <a:gd name="T2" fmla="*/ 2 w 7"/>
                    <a:gd name="T3" fmla="*/ 1 h 7"/>
                    <a:gd name="T4" fmla="*/ 1 w 7"/>
                    <a:gd name="T5" fmla="*/ 2 h 7"/>
                    <a:gd name="T6" fmla="*/ 0 w 7"/>
                    <a:gd name="T7" fmla="*/ 3 h 7"/>
                    <a:gd name="T8" fmla="*/ 0 w 7"/>
                    <a:gd name="T9" fmla="*/ 4 h 7"/>
                    <a:gd name="T10" fmla="*/ 0 w 7"/>
                    <a:gd name="T11" fmla="*/ 5 h 7"/>
                    <a:gd name="T12" fmla="*/ 1 w 7"/>
                    <a:gd name="T13" fmla="*/ 6 h 7"/>
                    <a:gd name="T14" fmla="*/ 2 w 7"/>
                    <a:gd name="T15" fmla="*/ 7 h 7"/>
                    <a:gd name="T16" fmla="*/ 3 w 7"/>
                    <a:gd name="T17" fmla="*/ 7 h 7"/>
                    <a:gd name="T18" fmla="*/ 5 w 7"/>
                    <a:gd name="T19" fmla="*/ 7 h 7"/>
                    <a:gd name="T20" fmla="*/ 6 w 7"/>
                    <a:gd name="T21" fmla="*/ 6 h 7"/>
                    <a:gd name="T22" fmla="*/ 7 w 7"/>
                    <a:gd name="T23" fmla="*/ 5 h 7"/>
                    <a:gd name="T24" fmla="*/ 7 w 7"/>
                    <a:gd name="T25" fmla="*/ 4 h 7"/>
                    <a:gd name="T26" fmla="*/ 7 w 7"/>
                    <a:gd name="T27" fmla="*/ 2 h 7"/>
                    <a:gd name="T28" fmla="*/ 6 w 7"/>
                    <a:gd name="T29" fmla="*/ 1 h 7"/>
                    <a:gd name="T30" fmla="*/ 5 w 7"/>
                    <a:gd name="T31" fmla="*/ 0 h 7"/>
                    <a:gd name="T32" fmla="*/ 4 w 7"/>
                    <a:gd name="T33" fmla="*/ 0 h 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"/>
                    <a:gd name="T52" fmla="*/ 0 h 7"/>
                    <a:gd name="T53" fmla="*/ 7 w 7"/>
                    <a:gd name="T54" fmla="*/ 7 h 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" h="7">
                      <a:moveTo>
                        <a:pt x="4" y="0"/>
                      </a:move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5" y="7"/>
                      </a:lnTo>
                      <a:lnTo>
                        <a:pt x="6" y="6"/>
                      </a:lnTo>
                      <a:lnTo>
                        <a:pt x="7" y="5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96" name="Freeform 2333">
                  <a:extLst>
                    <a:ext uri="{FF2B5EF4-FFF2-40B4-BE49-F238E27FC236}">
                      <a16:creationId xmlns:a16="http://schemas.microsoft.com/office/drawing/2014/main" id="{A4C25E69-1549-4FDE-9E18-03BA287DB5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" y="116"/>
                  <a:ext cx="11" cy="11"/>
                </a:xfrm>
                <a:custGeom>
                  <a:avLst/>
                  <a:gdLst>
                    <a:gd name="T0" fmla="*/ 5 w 11"/>
                    <a:gd name="T1" fmla="*/ 0 h 11"/>
                    <a:gd name="T2" fmla="*/ 3 w 11"/>
                    <a:gd name="T3" fmla="*/ 1 h 11"/>
                    <a:gd name="T4" fmla="*/ 2 w 11"/>
                    <a:gd name="T5" fmla="*/ 2 h 11"/>
                    <a:gd name="T6" fmla="*/ 1 w 11"/>
                    <a:gd name="T7" fmla="*/ 4 h 11"/>
                    <a:gd name="T8" fmla="*/ 0 w 11"/>
                    <a:gd name="T9" fmla="*/ 5 h 11"/>
                    <a:gd name="T10" fmla="*/ 1 w 11"/>
                    <a:gd name="T11" fmla="*/ 7 h 11"/>
                    <a:gd name="T12" fmla="*/ 2 w 11"/>
                    <a:gd name="T13" fmla="*/ 9 h 11"/>
                    <a:gd name="T14" fmla="*/ 3 w 11"/>
                    <a:gd name="T15" fmla="*/ 10 h 11"/>
                    <a:gd name="T16" fmla="*/ 6 w 11"/>
                    <a:gd name="T17" fmla="*/ 11 h 11"/>
                    <a:gd name="T18" fmla="*/ 8 w 11"/>
                    <a:gd name="T19" fmla="*/ 10 h 11"/>
                    <a:gd name="T20" fmla="*/ 9 w 11"/>
                    <a:gd name="T21" fmla="*/ 9 h 11"/>
                    <a:gd name="T22" fmla="*/ 10 w 11"/>
                    <a:gd name="T23" fmla="*/ 7 h 11"/>
                    <a:gd name="T24" fmla="*/ 11 w 11"/>
                    <a:gd name="T25" fmla="*/ 5 h 11"/>
                    <a:gd name="T26" fmla="*/ 10 w 11"/>
                    <a:gd name="T27" fmla="*/ 4 h 11"/>
                    <a:gd name="T28" fmla="*/ 9 w 11"/>
                    <a:gd name="T29" fmla="*/ 2 h 11"/>
                    <a:gd name="T30" fmla="*/ 8 w 11"/>
                    <a:gd name="T31" fmla="*/ 1 h 11"/>
                    <a:gd name="T32" fmla="*/ 5 w 11"/>
                    <a:gd name="T33" fmla="*/ 0 h 1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1"/>
                    <a:gd name="T52" fmla="*/ 0 h 11"/>
                    <a:gd name="T53" fmla="*/ 11 w 11"/>
                    <a:gd name="T54" fmla="*/ 11 h 1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1" h="11">
                      <a:moveTo>
                        <a:pt x="5" y="0"/>
                      </a:move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1" y="4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2" y="9"/>
                      </a:lnTo>
                      <a:lnTo>
                        <a:pt x="3" y="10"/>
                      </a:lnTo>
                      <a:lnTo>
                        <a:pt x="6" y="11"/>
                      </a:lnTo>
                      <a:lnTo>
                        <a:pt x="8" y="10"/>
                      </a:lnTo>
                      <a:lnTo>
                        <a:pt x="9" y="9"/>
                      </a:lnTo>
                      <a:lnTo>
                        <a:pt x="10" y="7"/>
                      </a:lnTo>
                      <a:lnTo>
                        <a:pt x="11" y="5"/>
                      </a:lnTo>
                      <a:lnTo>
                        <a:pt x="10" y="4"/>
                      </a:lnTo>
                      <a:lnTo>
                        <a:pt x="9" y="2"/>
                      </a:lnTo>
                      <a:lnTo>
                        <a:pt x="8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F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97" name="Freeform 2334">
                  <a:extLst>
                    <a:ext uri="{FF2B5EF4-FFF2-40B4-BE49-F238E27FC236}">
                      <a16:creationId xmlns:a16="http://schemas.microsoft.com/office/drawing/2014/main" id="{A0D7E972-CDE2-4B94-9E71-9828B03058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" y="34"/>
                  <a:ext cx="108" cy="22"/>
                </a:xfrm>
                <a:custGeom>
                  <a:avLst/>
                  <a:gdLst>
                    <a:gd name="T0" fmla="*/ 107 w 108"/>
                    <a:gd name="T1" fmla="*/ 22 h 22"/>
                    <a:gd name="T2" fmla="*/ 108 w 108"/>
                    <a:gd name="T3" fmla="*/ 20 h 22"/>
                    <a:gd name="T4" fmla="*/ 0 w 108"/>
                    <a:gd name="T5" fmla="*/ 0 h 22"/>
                    <a:gd name="T6" fmla="*/ 0 w 108"/>
                    <a:gd name="T7" fmla="*/ 7 h 22"/>
                    <a:gd name="T8" fmla="*/ 107 w 10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8"/>
                    <a:gd name="T16" fmla="*/ 0 h 22"/>
                    <a:gd name="T17" fmla="*/ 108 w 10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8" h="22">
                      <a:moveTo>
                        <a:pt x="107" y="22"/>
                      </a:moveTo>
                      <a:lnTo>
                        <a:pt x="108" y="20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107" y="22"/>
                      </a:lnTo>
                      <a:close/>
                    </a:path>
                  </a:pathLst>
                </a:custGeom>
                <a:solidFill>
                  <a:srgbClr val="7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98" name="Freeform 2335">
                  <a:extLst>
                    <a:ext uri="{FF2B5EF4-FFF2-40B4-BE49-F238E27FC236}">
                      <a16:creationId xmlns:a16="http://schemas.microsoft.com/office/drawing/2014/main" id="{C7B63859-238E-4A5A-AEA1-32ED47FF86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" y="33"/>
                  <a:ext cx="108" cy="21"/>
                </a:xfrm>
                <a:custGeom>
                  <a:avLst/>
                  <a:gdLst>
                    <a:gd name="T0" fmla="*/ 0 w 108"/>
                    <a:gd name="T1" fmla="*/ 1 h 21"/>
                    <a:gd name="T2" fmla="*/ 108 w 108"/>
                    <a:gd name="T3" fmla="*/ 21 h 21"/>
                    <a:gd name="T4" fmla="*/ 108 w 108"/>
                    <a:gd name="T5" fmla="*/ 20 h 21"/>
                    <a:gd name="T6" fmla="*/ 0 w 108"/>
                    <a:gd name="T7" fmla="*/ 0 h 21"/>
                    <a:gd name="T8" fmla="*/ 0 w 108"/>
                    <a:gd name="T9" fmla="*/ 1 h 2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8"/>
                    <a:gd name="T16" fmla="*/ 0 h 21"/>
                    <a:gd name="T17" fmla="*/ 108 w 108"/>
                    <a:gd name="T18" fmla="*/ 21 h 2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8" h="21">
                      <a:moveTo>
                        <a:pt x="0" y="1"/>
                      </a:moveTo>
                      <a:lnTo>
                        <a:pt x="108" y="21"/>
                      </a:lnTo>
                      <a:lnTo>
                        <a:pt x="108" y="2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399" name="Freeform 2336">
                  <a:extLst>
                    <a:ext uri="{FF2B5EF4-FFF2-40B4-BE49-F238E27FC236}">
                      <a16:creationId xmlns:a16="http://schemas.microsoft.com/office/drawing/2014/main" id="{6E8600FE-5771-4429-808F-57364B0CB1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" y="40"/>
                  <a:ext cx="107" cy="16"/>
                </a:xfrm>
                <a:custGeom>
                  <a:avLst/>
                  <a:gdLst>
                    <a:gd name="T0" fmla="*/ 107 w 107"/>
                    <a:gd name="T1" fmla="*/ 16 h 16"/>
                    <a:gd name="T2" fmla="*/ 0 w 107"/>
                    <a:gd name="T3" fmla="*/ 0 h 16"/>
                    <a:gd name="T4" fmla="*/ 0 w 107"/>
                    <a:gd name="T5" fmla="*/ 1 h 16"/>
                    <a:gd name="T6" fmla="*/ 107 w 107"/>
                    <a:gd name="T7" fmla="*/ 16 h 16"/>
                    <a:gd name="T8" fmla="*/ 107 w 107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7"/>
                    <a:gd name="T16" fmla="*/ 0 h 16"/>
                    <a:gd name="T17" fmla="*/ 107 w 107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7" h="16">
                      <a:moveTo>
                        <a:pt x="107" y="16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07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00" name="Freeform 2337">
                  <a:extLst>
                    <a:ext uri="{FF2B5EF4-FFF2-40B4-BE49-F238E27FC236}">
                      <a16:creationId xmlns:a16="http://schemas.microsoft.com/office/drawing/2014/main" id="{A11F25D2-B7EE-42DC-8180-1D96C48E3A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8" y="29"/>
                  <a:ext cx="2" cy="15"/>
                </a:xfrm>
                <a:custGeom>
                  <a:avLst/>
                  <a:gdLst>
                    <a:gd name="T0" fmla="*/ 0 w 2"/>
                    <a:gd name="T1" fmla="*/ 0 h 15"/>
                    <a:gd name="T2" fmla="*/ 0 w 2"/>
                    <a:gd name="T3" fmla="*/ 3 h 15"/>
                    <a:gd name="T4" fmla="*/ 2 w 2"/>
                    <a:gd name="T5" fmla="*/ 4 h 15"/>
                    <a:gd name="T6" fmla="*/ 2 w 2"/>
                    <a:gd name="T7" fmla="*/ 12 h 15"/>
                    <a:gd name="T8" fmla="*/ 1 w 2"/>
                    <a:gd name="T9" fmla="*/ 13 h 15"/>
                    <a:gd name="T10" fmla="*/ 0 w 2"/>
                    <a:gd name="T11" fmla="*/ 15 h 15"/>
                    <a:gd name="T12" fmla="*/ 0 w 2"/>
                    <a:gd name="T13" fmla="*/ 0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"/>
                    <a:gd name="T22" fmla="*/ 0 h 15"/>
                    <a:gd name="T23" fmla="*/ 2 w 2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" h="1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12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01" name="Freeform 2338">
                  <a:extLst>
                    <a:ext uri="{FF2B5EF4-FFF2-40B4-BE49-F238E27FC236}">
                      <a16:creationId xmlns:a16="http://schemas.microsoft.com/office/drawing/2014/main" id="{79E32505-DA64-4C9A-94F7-F3E959C889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" y="29"/>
                  <a:ext cx="2" cy="15"/>
                </a:xfrm>
                <a:custGeom>
                  <a:avLst/>
                  <a:gdLst>
                    <a:gd name="T0" fmla="*/ 0 w 2"/>
                    <a:gd name="T1" fmla="*/ 0 h 15"/>
                    <a:gd name="T2" fmla="*/ 0 w 2"/>
                    <a:gd name="T3" fmla="*/ 3 h 15"/>
                    <a:gd name="T4" fmla="*/ 2 w 2"/>
                    <a:gd name="T5" fmla="*/ 4 h 15"/>
                    <a:gd name="T6" fmla="*/ 2 w 2"/>
                    <a:gd name="T7" fmla="*/ 12 h 15"/>
                    <a:gd name="T8" fmla="*/ 1 w 2"/>
                    <a:gd name="T9" fmla="*/ 13 h 15"/>
                    <a:gd name="T10" fmla="*/ 0 w 2"/>
                    <a:gd name="T11" fmla="*/ 15 h 15"/>
                    <a:gd name="T12" fmla="*/ 0 w 2"/>
                    <a:gd name="T13" fmla="*/ 0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"/>
                    <a:gd name="T22" fmla="*/ 0 h 15"/>
                    <a:gd name="T23" fmla="*/ 2 w 2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" h="1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12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02" name="Freeform 2339">
                  <a:extLst>
                    <a:ext uri="{FF2B5EF4-FFF2-40B4-BE49-F238E27FC236}">
                      <a16:creationId xmlns:a16="http://schemas.microsoft.com/office/drawing/2014/main" id="{E75BA0C5-CE8A-436B-A7E2-AD6532AC96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" y="47"/>
                  <a:ext cx="10" cy="97"/>
                </a:xfrm>
                <a:custGeom>
                  <a:avLst/>
                  <a:gdLst>
                    <a:gd name="T0" fmla="*/ 9 w 10"/>
                    <a:gd name="T1" fmla="*/ 92 h 97"/>
                    <a:gd name="T2" fmla="*/ 10 w 10"/>
                    <a:gd name="T3" fmla="*/ 91 h 97"/>
                    <a:gd name="T4" fmla="*/ 10 w 10"/>
                    <a:gd name="T5" fmla="*/ 90 h 97"/>
                    <a:gd name="T6" fmla="*/ 10 w 10"/>
                    <a:gd name="T7" fmla="*/ 89 h 97"/>
                    <a:gd name="T8" fmla="*/ 10 w 10"/>
                    <a:gd name="T9" fmla="*/ 89 h 97"/>
                    <a:gd name="T10" fmla="*/ 10 w 10"/>
                    <a:gd name="T11" fmla="*/ 2 h 97"/>
                    <a:gd name="T12" fmla="*/ 10 w 10"/>
                    <a:gd name="T13" fmla="*/ 1 h 97"/>
                    <a:gd name="T14" fmla="*/ 10 w 10"/>
                    <a:gd name="T15" fmla="*/ 1 h 97"/>
                    <a:gd name="T16" fmla="*/ 9 w 10"/>
                    <a:gd name="T17" fmla="*/ 1 h 97"/>
                    <a:gd name="T18" fmla="*/ 9 w 10"/>
                    <a:gd name="T19" fmla="*/ 1 h 97"/>
                    <a:gd name="T20" fmla="*/ 1 w 10"/>
                    <a:gd name="T21" fmla="*/ 0 h 97"/>
                    <a:gd name="T22" fmla="*/ 0 w 10"/>
                    <a:gd name="T23" fmla="*/ 0 h 97"/>
                    <a:gd name="T24" fmla="*/ 0 w 10"/>
                    <a:gd name="T25" fmla="*/ 0 h 97"/>
                    <a:gd name="T26" fmla="*/ 0 w 10"/>
                    <a:gd name="T27" fmla="*/ 1 h 97"/>
                    <a:gd name="T28" fmla="*/ 0 w 10"/>
                    <a:gd name="T29" fmla="*/ 1 h 97"/>
                    <a:gd name="T30" fmla="*/ 0 w 10"/>
                    <a:gd name="T31" fmla="*/ 95 h 97"/>
                    <a:gd name="T32" fmla="*/ 0 w 10"/>
                    <a:gd name="T33" fmla="*/ 96 h 97"/>
                    <a:gd name="T34" fmla="*/ 0 w 10"/>
                    <a:gd name="T35" fmla="*/ 96 h 97"/>
                    <a:gd name="T36" fmla="*/ 0 w 10"/>
                    <a:gd name="T37" fmla="*/ 97 h 97"/>
                    <a:gd name="T38" fmla="*/ 1 w 10"/>
                    <a:gd name="T39" fmla="*/ 97 h 97"/>
                    <a:gd name="T40" fmla="*/ 9 w 10"/>
                    <a:gd name="T41" fmla="*/ 92 h 9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"/>
                    <a:gd name="T64" fmla="*/ 0 h 97"/>
                    <a:gd name="T65" fmla="*/ 10 w 10"/>
                    <a:gd name="T66" fmla="*/ 97 h 9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" h="97">
                      <a:moveTo>
                        <a:pt x="9" y="92"/>
                      </a:moveTo>
                      <a:lnTo>
                        <a:pt x="10" y="91"/>
                      </a:lnTo>
                      <a:lnTo>
                        <a:pt x="10" y="90"/>
                      </a:lnTo>
                      <a:lnTo>
                        <a:pt x="10" y="89"/>
                      </a:lnTo>
                      <a:lnTo>
                        <a:pt x="10" y="2"/>
                      </a:lnTo>
                      <a:lnTo>
                        <a:pt x="1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95"/>
                      </a:lnTo>
                      <a:lnTo>
                        <a:pt x="0" y="96"/>
                      </a:lnTo>
                      <a:lnTo>
                        <a:pt x="0" y="97"/>
                      </a:lnTo>
                      <a:lnTo>
                        <a:pt x="1" y="97"/>
                      </a:lnTo>
                      <a:lnTo>
                        <a:pt x="9" y="92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03" name="Freeform 2340">
                  <a:extLst>
                    <a:ext uri="{FF2B5EF4-FFF2-40B4-BE49-F238E27FC236}">
                      <a16:creationId xmlns:a16="http://schemas.microsoft.com/office/drawing/2014/main" id="{FC662A26-4221-4B25-8F7B-2770EB239F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" y="47"/>
                  <a:ext cx="10" cy="97"/>
                </a:xfrm>
                <a:custGeom>
                  <a:avLst/>
                  <a:gdLst>
                    <a:gd name="T0" fmla="*/ 9 w 10"/>
                    <a:gd name="T1" fmla="*/ 92 h 97"/>
                    <a:gd name="T2" fmla="*/ 9 w 10"/>
                    <a:gd name="T3" fmla="*/ 92 h 97"/>
                    <a:gd name="T4" fmla="*/ 10 w 10"/>
                    <a:gd name="T5" fmla="*/ 91 h 97"/>
                    <a:gd name="T6" fmla="*/ 10 w 10"/>
                    <a:gd name="T7" fmla="*/ 90 h 97"/>
                    <a:gd name="T8" fmla="*/ 10 w 10"/>
                    <a:gd name="T9" fmla="*/ 89 h 97"/>
                    <a:gd name="T10" fmla="*/ 10 w 10"/>
                    <a:gd name="T11" fmla="*/ 89 h 97"/>
                    <a:gd name="T12" fmla="*/ 10 w 10"/>
                    <a:gd name="T13" fmla="*/ 2 h 97"/>
                    <a:gd name="T14" fmla="*/ 10 w 10"/>
                    <a:gd name="T15" fmla="*/ 2 h 97"/>
                    <a:gd name="T16" fmla="*/ 10 w 10"/>
                    <a:gd name="T17" fmla="*/ 1 h 97"/>
                    <a:gd name="T18" fmla="*/ 10 w 10"/>
                    <a:gd name="T19" fmla="*/ 1 h 97"/>
                    <a:gd name="T20" fmla="*/ 9 w 10"/>
                    <a:gd name="T21" fmla="*/ 1 h 97"/>
                    <a:gd name="T22" fmla="*/ 9 w 10"/>
                    <a:gd name="T23" fmla="*/ 1 h 97"/>
                    <a:gd name="T24" fmla="*/ 1 w 10"/>
                    <a:gd name="T25" fmla="*/ 0 h 97"/>
                    <a:gd name="T26" fmla="*/ 1 w 10"/>
                    <a:gd name="T27" fmla="*/ 0 h 97"/>
                    <a:gd name="T28" fmla="*/ 0 w 10"/>
                    <a:gd name="T29" fmla="*/ 0 h 97"/>
                    <a:gd name="T30" fmla="*/ 0 w 10"/>
                    <a:gd name="T31" fmla="*/ 0 h 97"/>
                    <a:gd name="T32" fmla="*/ 0 w 10"/>
                    <a:gd name="T33" fmla="*/ 1 h 97"/>
                    <a:gd name="T34" fmla="*/ 0 w 10"/>
                    <a:gd name="T35" fmla="*/ 1 h 97"/>
                    <a:gd name="T36" fmla="*/ 0 w 10"/>
                    <a:gd name="T37" fmla="*/ 95 h 97"/>
                    <a:gd name="T38" fmla="*/ 0 w 10"/>
                    <a:gd name="T39" fmla="*/ 95 h 97"/>
                    <a:gd name="T40" fmla="*/ 0 w 10"/>
                    <a:gd name="T41" fmla="*/ 96 h 97"/>
                    <a:gd name="T42" fmla="*/ 0 w 10"/>
                    <a:gd name="T43" fmla="*/ 96 h 97"/>
                    <a:gd name="T44" fmla="*/ 0 w 10"/>
                    <a:gd name="T45" fmla="*/ 97 h 97"/>
                    <a:gd name="T46" fmla="*/ 1 w 10"/>
                    <a:gd name="T47" fmla="*/ 97 h 97"/>
                    <a:gd name="T48" fmla="*/ 9 w 10"/>
                    <a:gd name="T49" fmla="*/ 92 h 9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0"/>
                    <a:gd name="T76" fmla="*/ 0 h 97"/>
                    <a:gd name="T77" fmla="*/ 10 w 10"/>
                    <a:gd name="T78" fmla="*/ 97 h 9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0" h="97">
                      <a:moveTo>
                        <a:pt x="9" y="92"/>
                      </a:moveTo>
                      <a:lnTo>
                        <a:pt x="9" y="92"/>
                      </a:lnTo>
                      <a:lnTo>
                        <a:pt x="10" y="91"/>
                      </a:lnTo>
                      <a:lnTo>
                        <a:pt x="10" y="90"/>
                      </a:lnTo>
                      <a:lnTo>
                        <a:pt x="10" y="89"/>
                      </a:lnTo>
                      <a:lnTo>
                        <a:pt x="10" y="2"/>
                      </a:lnTo>
                      <a:lnTo>
                        <a:pt x="1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95"/>
                      </a:lnTo>
                      <a:lnTo>
                        <a:pt x="0" y="96"/>
                      </a:lnTo>
                      <a:lnTo>
                        <a:pt x="0" y="97"/>
                      </a:lnTo>
                      <a:lnTo>
                        <a:pt x="1" y="97"/>
                      </a:lnTo>
                      <a:lnTo>
                        <a:pt x="9" y="92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04" name="Freeform 2341">
                  <a:extLst>
                    <a:ext uri="{FF2B5EF4-FFF2-40B4-BE49-F238E27FC236}">
                      <a16:creationId xmlns:a16="http://schemas.microsoft.com/office/drawing/2014/main" id="{58D0808F-D746-4BC5-B7DD-B6602E9CFB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" y="52"/>
                  <a:ext cx="2" cy="7"/>
                </a:xfrm>
                <a:custGeom>
                  <a:avLst/>
                  <a:gdLst>
                    <a:gd name="T0" fmla="*/ 1 w 2"/>
                    <a:gd name="T1" fmla="*/ 0 h 7"/>
                    <a:gd name="T2" fmla="*/ 1 w 2"/>
                    <a:gd name="T3" fmla="*/ 0 h 7"/>
                    <a:gd name="T4" fmla="*/ 0 w 2"/>
                    <a:gd name="T5" fmla="*/ 0 h 7"/>
                    <a:gd name="T6" fmla="*/ 0 w 2"/>
                    <a:gd name="T7" fmla="*/ 1 h 7"/>
                    <a:gd name="T8" fmla="*/ 0 w 2"/>
                    <a:gd name="T9" fmla="*/ 1 h 7"/>
                    <a:gd name="T10" fmla="*/ 0 w 2"/>
                    <a:gd name="T11" fmla="*/ 2 h 7"/>
                    <a:gd name="T12" fmla="*/ 0 w 2"/>
                    <a:gd name="T13" fmla="*/ 3 h 7"/>
                    <a:gd name="T14" fmla="*/ 0 w 2"/>
                    <a:gd name="T15" fmla="*/ 5 h 7"/>
                    <a:gd name="T16" fmla="*/ 0 w 2"/>
                    <a:gd name="T17" fmla="*/ 7 h 7"/>
                    <a:gd name="T18" fmla="*/ 0 w 2"/>
                    <a:gd name="T19" fmla="*/ 6 h 7"/>
                    <a:gd name="T20" fmla="*/ 2 w 2"/>
                    <a:gd name="T21" fmla="*/ 6 h 7"/>
                    <a:gd name="T22" fmla="*/ 2 w 2"/>
                    <a:gd name="T23" fmla="*/ 0 h 7"/>
                    <a:gd name="T24" fmla="*/ 2 w 2"/>
                    <a:gd name="T25" fmla="*/ 0 h 7"/>
                    <a:gd name="T26" fmla="*/ 1 w 2"/>
                    <a:gd name="T27" fmla="*/ 0 h 7"/>
                    <a:gd name="T28" fmla="*/ 1 w 2"/>
                    <a:gd name="T29" fmla="*/ 0 h 7"/>
                    <a:gd name="T30" fmla="*/ 1 w 2"/>
                    <a:gd name="T31" fmla="*/ 0 h 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"/>
                    <a:gd name="T49" fmla="*/ 0 h 7"/>
                    <a:gd name="T50" fmla="*/ 2 w 2"/>
                    <a:gd name="T51" fmla="*/ 7 h 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" h="7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05" name="Freeform 2342">
                  <a:extLst>
                    <a:ext uri="{FF2B5EF4-FFF2-40B4-BE49-F238E27FC236}">
                      <a16:creationId xmlns:a16="http://schemas.microsoft.com/office/drawing/2014/main" id="{DBF8687A-9257-4E0A-8550-51A24A028D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" y="52"/>
                  <a:ext cx="2" cy="7"/>
                </a:xfrm>
                <a:custGeom>
                  <a:avLst/>
                  <a:gdLst>
                    <a:gd name="T0" fmla="*/ 1 w 2"/>
                    <a:gd name="T1" fmla="*/ 0 h 7"/>
                    <a:gd name="T2" fmla="*/ 1 w 2"/>
                    <a:gd name="T3" fmla="*/ 0 h 7"/>
                    <a:gd name="T4" fmla="*/ 1 w 2"/>
                    <a:gd name="T5" fmla="*/ 0 h 7"/>
                    <a:gd name="T6" fmla="*/ 0 w 2"/>
                    <a:gd name="T7" fmla="*/ 0 h 7"/>
                    <a:gd name="T8" fmla="*/ 0 w 2"/>
                    <a:gd name="T9" fmla="*/ 1 h 7"/>
                    <a:gd name="T10" fmla="*/ 0 w 2"/>
                    <a:gd name="T11" fmla="*/ 1 h 7"/>
                    <a:gd name="T12" fmla="*/ 0 w 2"/>
                    <a:gd name="T13" fmla="*/ 1 h 7"/>
                    <a:gd name="T14" fmla="*/ 0 w 2"/>
                    <a:gd name="T15" fmla="*/ 2 h 7"/>
                    <a:gd name="T16" fmla="*/ 0 w 2"/>
                    <a:gd name="T17" fmla="*/ 3 h 7"/>
                    <a:gd name="T18" fmla="*/ 0 w 2"/>
                    <a:gd name="T19" fmla="*/ 5 h 7"/>
                    <a:gd name="T20" fmla="*/ 0 w 2"/>
                    <a:gd name="T21" fmla="*/ 7 h 7"/>
                    <a:gd name="T22" fmla="*/ 0 w 2"/>
                    <a:gd name="T23" fmla="*/ 6 h 7"/>
                    <a:gd name="T24" fmla="*/ 2 w 2"/>
                    <a:gd name="T25" fmla="*/ 6 h 7"/>
                    <a:gd name="T26" fmla="*/ 2 w 2"/>
                    <a:gd name="T27" fmla="*/ 0 h 7"/>
                    <a:gd name="T28" fmla="*/ 2 w 2"/>
                    <a:gd name="T29" fmla="*/ 0 h 7"/>
                    <a:gd name="T30" fmla="*/ 2 w 2"/>
                    <a:gd name="T31" fmla="*/ 0 h 7"/>
                    <a:gd name="T32" fmla="*/ 1 w 2"/>
                    <a:gd name="T33" fmla="*/ 0 h 7"/>
                    <a:gd name="T34" fmla="*/ 1 w 2"/>
                    <a:gd name="T35" fmla="*/ 0 h 7"/>
                    <a:gd name="T36" fmla="*/ 1 w 2"/>
                    <a:gd name="T37" fmla="*/ 0 h 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"/>
                    <a:gd name="T58" fmla="*/ 0 h 7"/>
                    <a:gd name="T59" fmla="*/ 2 w 2"/>
                    <a:gd name="T60" fmla="*/ 7 h 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" h="7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06" name="Freeform 2343">
                  <a:extLst>
                    <a:ext uri="{FF2B5EF4-FFF2-40B4-BE49-F238E27FC236}">
                      <a16:creationId xmlns:a16="http://schemas.microsoft.com/office/drawing/2014/main" id="{326E3538-4801-4594-B1CB-332B2F4A31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" y="52"/>
                  <a:ext cx="5" cy="42"/>
                </a:xfrm>
                <a:custGeom>
                  <a:avLst/>
                  <a:gdLst>
                    <a:gd name="T0" fmla="*/ 4 w 5"/>
                    <a:gd name="T1" fmla="*/ 0 h 42"/>
                    <a:gd name="T2" fmla="*/ 4 w 5"/>
                    <a:gd name="T3" fmla="*/ 0 h 42"/>
                    <a:gd name="T4" fmla="*/ 3 w 5"/>
                    <a:gd name="T5" fmla="*/ 0 h 42"/>
                    <a:gd name="T6" fmla="*/ 3 w 5"/>
                    <a:gd name="T7" fmla="*/ 0 h 42"/>
                    <a:gd name="T8" fmla="*/ 2 w 5"/>
                    <a:gd name="T9" fmla="*/ 0 h 42"/>
                    <a:gd name="T10" fmla="*/ 2 w 5"/>
                    <a:gd name="T11" fmla="*/ 6 h 42"/>
                    <a:gd name="T12" fmla="*/ 5 w 5"/>
                    <a:gd name="T13" fmla="*/ 6 h 42"/>
                    <a:gd name="T14" fmla="*/ 5 w 5"/>
                    <a:gd name="T15" fmla="*/ 9 h 42"/>
                    <a:gd name="T16" fmla="*/ 4 w 5"/>
                    <a:gd name="T17" fmla="*/ 10 h 42"/>
                    <a:gd name="T18" fmla="*/ 4 w 5"/>
                    <a:gd name="T19" fmla="*/ 14 h 42"/>
                    <a:gd name="T20" fmla="*/ 4 w 5"/>
                    <a:gd name="T21" fmla="*/ 23 h 42"/>
                    <a:gd name="T22" fmla="*/ 4 w 5"/>
                    <a:gd name="T23" fmla="*/ 32 h 42"/>
                    <a:gd name="T24" fmla="*/ 4 w 5"/>
                    <a:gd name="T25" fmla="*/ 37 h 42"/>
                    <a:gd name="T26" fmla="*/ 4 w 5"/>
                    <a:gd name="T27" fmla="*/ 39 h 42"/>
                    <a:gd name="T28" fmla="*/ 4 w 5"/>
                    <a:gd name="T29" fmla="*/ 39 h 42"/>
                    <a:gd name="T30" fmla="*/ 4 w 5"/>
                    <a:gd name="T31" fmla="*/ 40 h 42"/>
                    <a:gd name="T32" fmla="*/ 3 w 5"/>
                    <a:gd name="T33" fmla="*/ 40 h 42"/>
                    <a:gd name="T34" fmla="*/ 2 w 5"/>
                    <a:gd name="T35" fmla="*/ 40 h 42"/>
                    <a:gd name="T36" fmla="*/ 1 w 5"/>
                    <a:gd name="T37" fmla="*/ 40 h 42"/>
                    <a:gd name="T38" fmla="*/ 0 w 5"/>
                    <a:gd name="T39" fmla="*/ 40 h 42"/>
                    <a:gd name="T40" fmla="*/ 0 w 5"/>
                    <a:gd name="T41" fmla="*/ 41 h 42"/>
                    <a:gd name="T42" fmla="*/ 0 w 5"/>
                    <a:gd name="T43" fmla="*/ 41 h 42"/>
                    <a:gd name="T44" fmla="*/ 0 w 5"/>
                    <a:gd name="T45" fmla="*/ 41 h 42"/>
                    <a:gd name="T46" fmla="*/ 0 w 5"/>
                    <a:gd name="T47" fmla="*/ 42 h 42"/>
                    <a:gd name="T48" fmla="*/ 0 w 5"/>
                    <a:gd name="T49" fmla="*/ 42 h 42"/>
                    <a:gd name="T50" fmla="*/ 0 w 5"/>
                    <a:gd name="T51" fmla="*/ 42 h 42"/>
                    <a:gd name="T52" fmla="*/ 0 w 5"/>
                    <a:gd name="T53" fmla="*/ 42 h 42"/>
                    <a:gd name="T54" fmla="*/ 1 w 5"/>
                    <a:gd name="T55" fmla="*/ 41 h 42"/>
                    <a:gd name="T56" fmla="*/ 2 w 5"/>
                    <a:gd name="T57" fmla="*/ 41 h 42"/>
                    <a:gd name="T58" fmla="*/ 3 w 5"/>
                    <a:gd name="T59" fmla="*/ 41 h 42"/>
                    <a:gd name="T60" fmla="*/ 3 w 5"/>
                    <a:gd name="T61" fmla="*/ 41 h 42"/>
                    <a:gd name="T62" fmla="*/ 4 w 5"/>
                    <a:gd name="T63" fmla="*/ 41 h 42"/>
                    <a:gd name="T64" fmla="*/ 4 w 5"/>
                    <a:gd name="T65" fmla="*/ 41 h 42"/>
                    <a:gd name="T66" fmla="*/ 5 w 5"/>
                    <a:gd name="T67" fmla="*/ 40 h 42"/>
                    <a:gd name="T68" fmla="*/ 5 w 5"/>
                    <a:gd name="T69" fmla="*/ 40 h 42"/>
                    <a:gd name="T70" fmla="*/ 5 w 5"/>
                    <a:gd name="T71" fmla="*/ 40 h 42"/>
                    <a:gd name="T72" fmla="*/ 5 w 5"/>
                    <a:gd name="T73" fmla="*/ 39 h 42"/>
                    <a:gd name="T74" fmla="*/ 5 w 5"/>
                    <a:gd name="T75" fmla="*/ 33 h 42"/>
                    <a:gd name="T76" fmla="*/ 5 w 5"/>
                    <a:gd name="T77" fmla="*/ 21 h 42"/>
                    <a:gd name="T78" fmla="*/ 5 w 5"/>
                    <a:gd name="T79" fmla="*/ 8 h 42"/>
                    <a:gd name="T80" fmla="*/ 5 w 5"/>
                    <a:gd name="T81" fmla="*/ 2 h 42"/>
                    <a:gd name="T82" fmla="*/ 5 w 5"/>
                    <a:gd name="T83" fmla="*/ 1 h 42"/>
                    <a:gd name="T84" fmla="*/ 5 w 5"/>
                    <a:gd name="T85" fmla="*/ 0 h 42"/>
                    <a:gd name="T86" fmla="*/ 5 w 5"/>
                    <a:gd name="T87" fmla="*/ 0 h 42"/>
                    <a:gd name="T88" fmla="*/ 4 w 5"/>
                    <a:gd name="T89" fmla="*/ 0 h 4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5"/>
                    <a:gd name="T136" fmla="*/ 0 h 42"/>
                    <a:gd name="T137" fmla="*/ 5 w 5"/>
                    <a:gd name="T138" fmla="*/ 42 h 4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5" h="42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5" y="9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4" y="23"/>
                      </a:lnTo>
                      <a:lnTo>
                        <a:pt x="4" y="32"/>
                      </a:lnTo>
                      <a:lnTo>
                        <a:pt x="4" y="37"/>
                      </a:lnTo>
                      <a:lnTo>
                        <a:pt x="4" y="39"/>
                      </a:lnTo>
                      <a:lnTo>
                        <a:pt x="4" y="40"/>
                      </a:lnTo>
                      <a:lnTo>
                        <a:pt x="3" y="40"/>
                      </a:lnTo>
                      <a:lnTo>
                        <a:pt x="2" y="40"/>
                      </a:lnTo>
                      <a:lnTo>
                        <a:pt x="1" y="40"/>
                      </a:lnTo>
                      <a:lnTo>
                        <a:pt x="0" y="40"/>
                      </a:lnTo>
                      <a:lnTo>
                        <a:pt x="0" y="41"/>
                      </a:lnTo>
                      <a:lnTo>
                        <a:pt x="0" y="42"/>
                      </a:lnTo>
                      <a:lnTo>
                        <a:pt x="1" y="41"/>
                      </a:lnTo>
                      <a:lnTo>
                        <a:pt x="2" y="41"/>
                      </a:lnTo>
                      <a:lnTo>
                        <a:pt x="3" y="41"/>
                      </a:lnTo>
                      <a:lnTo>
                        <a:pt x="4" y="41"/>
                      </a:lnTo>
                      <a:lnTo>
                        <a:pt x="5" y="40"/>
                      </a:lnTo>
                      <a:lnTo>
                        <a:pt x="5" y="39"/>
                      </a:lnTo>
                      <a:lnTo>
                        <a:pt x="5" y="33"/>
                      </a:lnTo>
                      <a:lnTo>
                        <a:pt x="5" y="21"/>
                      </a:lnTo>
                      <a:lnTo>
                        <a:pt x="5" y="8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07" name="Freeform 2344">
                  <a:extLst>
                    <a:ext uri="{FF2B5EF4-FFF2-40B4-BE49-F238E27FC236}">
                      <a16:creationId xmlns:a16="http://schemas.microsoft.com/office/drawing/2014/main" id="{6FC96DC7-5790-4F5D-A08D-378BCC3A04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" y="52"/>
                  <a:ext cx="5" cy="42"/>
                </a:xfrm>
                <a:custGeom>
                  <a:avLst/>
                  <a:gdLst>
                    <a:gd name="T0" fmla="*/ 4 w 5"/>
                    <a:gd name="T1" fmla="*/ 0 h 42"/>
                    <a:gd name="T2" fmla="*/ 4 w 5"/>
                    <a:gd name="T3" fmla="*/ 0 h 42"/>
                    <a:gd name="T4" fmla="*/ 4 w 5"/>
                    <a:gd name="T5" fmla="*/ 0 h 42"/>
                    <a:gd name="T6" fmla="*/ 3 w 5"/>
                    <a:gd name="T7" fmla="*/ 0 h 42"/>
                    <a:gd name="T8" fmla="*/ 3 w 5"/>
                    <a:gd name="T9" fmla="*/ 0 h 42"/>
                    <a:gd name="T10" fmla="*/ 2 w 5"/>
                    <a:gd name="T11" fmla="*/ 0 h 42"/>
                    <a:gd name="T12" fmla="*/ 2 w 5"/>
                    <a:gd name="T13" fmla="*/ 6 h 42"/>
                    <a:gd name="T14" fmla="*/ 5 w 5"/>
                    <a:gd name="T15" fmla="*/ 6 h 42"/>
                    <a:gd name="T16" fmla="*/ 5 w 5"/>
                    <a:gd name="T17" fmla="*/ 9 h 42"/>
                    <a:gd name="T18" fmla="*/ 4 w 5"/>
                    <a:gd name="T19" fmla="*/ 10 h 42"/>
                    <a:gd name="T20" fmla="*/ 4 w 5"/>
                    <a:gd name="T21" fmla="*/ 10 h 42"/>
                    <a:gd name="T22" fmla="*/ 4 w 5"/>
                    <a:gd name="T23" fmla="*/ 14 h 42"/>
                    <a:gd name="T24" fmla="*/ 4 w 5"/>
                    <a:gd name="T25" fmla="*/ 23 h 42"/>
                    <a:gd name="T26" fmla="*/ 4 w 5"/>
                    <a:gd name="T27" fmla="*/ 32 h 42"/>
                    <a:gd name="T28" fmla="*/ 4 w 5"/>
                    <a:gd name="T29" fmla="*/ 37 h 42"/>
                    <a:gd name="T30" fmla="*/ 4 w 5"/>
                    <a:gd name="T31" fmla="*/ 37 h 42"/>
                    <a:gd name="T32" fmla="*/ 4 w 5"/>
                    <a:gd name="T33" fmla="*/ 39 h 42"/>
                    <a:gd name="T34" fmla="*/ 4 w 5"/>
                    <a:gd name="T35" fmla="*/ 39 h 42"/>
                    <a:gd name="T36" fmla="*/ 4 w 5"/>
                    <a:gd name="T37" fmla="*/ 40 h 42"/>
                    <a:gd name="T38" fmla="*/ 3 w 5"/>
                    <a:gd name="T39" fmla="*/ 40 h 42"/>
                    <a:gd name="T40" fmla="*/ 3 w 5"/>
                    <a:gd name="T41" fmla="*/ 40 h 42"/>
                    <a:gd name="T42" fmla="*/ 2 w 5"/>
                    <a:gd name="T43" fmla="*/ 40 h 42"/>
                    <a:gd name="T44" fmla="*/ 1 w 5"/>
                    <a:gd name="T45" fmla="*/ 40 h 42"/>
                    <a:gd name="T46" fmla="*/ 0 w 5"/>
                    <a:gd name="T47" fmla="*/ 40 h 42"/>
                    <a:gd name="T48" fmla="*/ 0 w 5"/>
                    <a:gd name="T49" fmla="*/ 41 h 42"/>
                    <a:gd name="T50" fmla="*/ 0 w 5"/>
                    <a:gd name="T51" fmla="*/ 41 h 42"/>
                    <a:gd name="T52" fmla="*/ 0 w 5"/>
                    <a:gd name="T53" fmla="*/ 41 h 42"/>
                    <a:gd name="T54" fmla="*/ 0 w 5"/>
                    <a:gd name="T55" fmla="*/ 41 h 42"/>
                    <a:gd name="T56" fmla="*/ 0 w 5"/>
                    <a:gd name="T57" fmla="*/ 42 h 42"/>
                    <a:gd name="T58" fmla="*/ 0 w 5"/>
                    <a:gd name="T59" fmla="*/ 42 h 42"/>
                    <a:gd name="T60" fmla="*/ 0 w 5"/>
                    <a:gd name="T61" fmla="*/ 42 h 42"/>
                    <a:gd name="T62" fmla="*/ 0 w 5"/>
                    <a:gd name="T63" fmla="*/ 42 h 42"/>
                    <a:gd name="T64" fmla="*/ 0 w 5"/>
                    <a:gd name="T65" fmla="*/ 42 h 42"/>
                    <a:gd name="T66" fmla="*/ 1 w 5"/>
                    <a:gd name="T67" fmla="*/ 41 h 42"/>
                    <a:gd name="T68" fmla="*/ 2 w 5"/>
                    <a:gd name="T69" fmla="*/ 41 h 42"/>
                    <a:gd name="T70" fmla="*/ 3 w 5"/>
                    <a:gd name="T71" fmla="*/ 41 h 42"/>
                    <a:gd name="T72" fmla="*/ 3 w 5"/>
                    <a:gd name="T73" fmla="*/ 41 h 42"/>
                    <a:gd name="T74" fmla="*/ 4 w 5"/>
                    <a:gd name="T75" fmla="*/ 41 h 42"/>
                    <a:gd name="T76" fmla="*/ 4 w 5"/>
                    <a:gd name="T77" fmla="*/ 41 h 42"/>
                    <a:gd name="T78" fmla="*/ 4 w 5"/>
                    <a:gd name="T79" fmla="*/ 41 h 42"/>
                    <a:gd name="T80" fmla="*/ 5 w 5"/>
                    <a:gd name="T81" fmla="*/ 40 h 42"/>
                    <a:gd name="T82" fmla="*/ 5 w 5"/>
                    <a:gd name="T83" fmla="*/ 40 h 42"/>
                    <a:gd name="T84" fmla="*/ 5 w 5"/>
                    <a:gd name="T85" fmla="*/ 40 h 42"/>
                    <a:gd name="T86" fmla="*/ 5 w 5"/>
                    <a:gd name="T87" fmla="*/ 39 h 42"/>
                    <a:gd name="T88" fmla="*/ 5 w 5"/>
                    <a:gd name="T89" fmla="*/ 39 h 42"/>
                    <a:gd name="T90" fmla="*/ 5 w 5"/>
                    <a:gd name="T91" fmla="*/ 33 h 42"/>
                    <a:gd name="T92" fmla="*/ 5 w 5"/>
                    <a:gd name="T93" fmla="*/ 21 h 42"/>
                    <a:gd name="T94" fmla="*/ 5 w 5"/>
                    <a:gd name="T95" fmla="*/ 8 h 42"/>
                    <a:gd name="T96" fmla="*/ 5 w 5"/>
                    <a:gd name="T97" fmla="*/ 2 h 42"/>
                    <a:gd name="T98" fmla="*/ 5 w 5"/>
                    <a:gd name="T99" fmla="*/ 2 h 42"/>
                    <a:gd name="T100" fmla="*/ 5 w 5"/>
                    <a:gd name="T101" fmla="*/ 1 h 42"/>
                    <a:gd name="T102" fmla="*/ 5 w 5"/>
                    <a:gd name="T103" fmla="*/ 0 h 42"/>
                    <a:gd name="T104" fmla="*/ 5 w 5"/>
                    <a:gd name="T105" fmla="*/ 0 h 42"/>
                    <a:gd name="T106" fmla="*/ 4 w 5"/>
                    <a:gd name="T107" fmla="*/ 0 h 42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"/>
                    <a:gd name="T163" fmla="*/ 0 h 42"/>
                    <a:gd name="T164" fmla="*/ 5 w 5"/>
                    <a:gd name="T165" fmla="*/ 42 h 42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" h="42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5" y="9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4" y="23"/>
                      </a:lnTo>
                      <a:lnTo>
                        <a:pt x="4" y="32"/>
                      </a:lnTo>
                      <a:lnTo>
                        <a:pt x="4" y="37"/>
                      </a:lnTo>
                      <a:lnTo>
                        <a:pt x="4" y="39"/>
                      </a:lnTo>
                      <a:lnTo>
                        <a:pt x="4" y="40"/>
                      </a:lnTo>
                      <a:lnTo>
                        <a:pt x="3" y="40"/>
                      </a:lnTo>
                      <a:lnTo>
                        <a:pt x="2" y="40"/>
                      </a:lnTo>
                      <a:lnTo>
                        <a:pt x="1" y="40"/>
                      </a:lnTo>
                      <a:lnTo>
                        <a:pt x="0" y="40"/>
                      </a:lnTo>
                      <a:lnTo>
                        <a:pt x="0" y="41"/>
                      </a:lnTo>
                      <a:lnTo>
                        <a:pt x="0" y="42"/>
                      </a:lnTo>
                      <a:lnTo>
                        <a:pt x="1" y="41"/>
                      </a:lnTo>
                      <a:lnTo>
                        <a:pt x="2" y="41"/>
                      </a:lnTo>
                      <a:lnTo>
                        <a:pt x="3" y="41"/>
                      </a:lnTo>
                      <a:lnTo>
                        <a:pt x="4" y="41"/>
                      </a:lnTo>
                      <a:lnTo>
                        <a:pt x="5" y="40"/>
                      </a:lnTo>
                      <a:lnTo>
                        <a:pt x="5" y="39"/>
                      </a:lnTo>
                      <a:lnTo>
                        <a:pt x="5" y="33"/>
                      </a:lnTo>
                      <a:lnTo>
                        <a:pt x="5" y="21"/>
                      </a:lnTo>
                      <a:lnTo>
                        <a:pt x="5" y="8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08" name="Freeform 2345">
                  <a:extLst>
                    <a:ext uri="{FF2B5EF4-FFF2-40B4-BE49-F238E27FC236}">
                      <a16:creationId xmlns:a16="http://schemas.microsoft.com/office/drawing/2014/main" id="{917F8AA3-D082-4B63-9B97-E63A472D4D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" y="62"/>
                  <a:ext cx="1" cy="31"/>
                </a:xfrm>
                <a:custGeom>
                  <a:avLst/>
                  <a:gdLst>
                    <a:gd name="T0" fmla="*/ 0 w 1"/>
                    <a:gd name="T1" fmla="*/ 0 h 31"/>
                    <a:gd name="T2" fmla="*/ 0 w 1"/>
                    <a:gd name="T3" fmla="*/ 31 h 31"/>
                    <a:gd name="T4" fmla="*/ 0 w 1"/>
                    <a:gd name="T5" fmla="*/ 31 h 31"/>
                    <a:gd name="T6" fmla="*/ 0 w 1"/>
                    <a:gd name="T7" fmla="*/ 31 h 31"/>
                    <a:gd name="T8" fmla="*/ 0 w 1"/>
                    <a:gd name="T9" fmla="*/ 31 h 31"/>
                    <a:gd name="T10" fmla="*/ 0 w 1"/>
                    <a:gd name="T11" fmla="*/ 31 h 31"/>
                    <a:gd name="T12" fmla="*/ 0 w 1"/>
                    <a:gd name="T13" fmla="*/ 31 h 31"/>
                    <a:gd name="T14" fmla="*/ 0 w 1"/>
                    <a:gd name="T15" fmla="*/ 31 h 31"/>
                    <a:gd name="T16" fmla="*/ 0 w 1"/>
                    <a:gd name="T17" fmla="*/ 25 h 31"/>
                    <a:gd name="T18" fmla="*/ 0 w 1"/>
                    <a:gd name="T19" fmla="*/ 17 h 31"/>
                    <a:gd name="T20" fmla="*/ 0 w 1"/>
                    <a:gd name="T21" fmla="*/ 8 h 31"/>
                    <a:gd name="T22" fmla="*/ 0 w 1"/>
                    <a:gd name="T23" fmla="*/ 0 h 31"/>
                    <a:gd name="T24" fmla="*/ 0 w 1"/>
                    <a:gd name="T25" fmla="*/ 0 h 3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"/>
                    <a:gd name="T40" fmla="*/ 0 h 31"/>
                    <a:gd name="T41" fmla="*/ 1 w 1"/>
                    <a:gd name="T42" fmla="*/ 31 h 3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" h="31">
                      <a:moveTo>
                        <a:pt x="0" y="0"/>
                      </a:moveTo>
                      <a:lnTo>
                        <a:pt x="0" y="31"/>
                      </a:lnTo>
                      <a:lnTo>
                        <a:pt x="0" y="25"/>
                      </a:lnTo>
                      <a:lnTo>
                        <a:pt x="0" y="17"/>
                      </a:lnTo>
                      <a:lnTo>
                        <a:pt x="0" y="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FFFF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09" name="Freeform 2346">
                  <a:extLst>
                    <a:ext uri="{FF2B5EF4-FFF2-40B4-BE49-F238E27FC236}">
                      <a16:creationId xmlns:a16="http://schemas.microsoft.com/office/drawing/2014/main" id="{42B852FD-9270-40F4-B4B3-E1C3FAB4F5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" y="62"/>
                  <a:ext cx="4" cy="31"/>
                </a:xfrm>
                <a:custGeom>
                  <a:avLst/>
                  <a:gdLst>
                    <a:gd name="T0" fmla="*/ 4 w 4"/>
                    <a:gd name="T1" fmla="*/ 27 h 31"/>
                    <a:gd name="T2" fmla="*/ 4 w 4"/>
                    <a:gd name="T3" fmla="*/ 22 h 31"/>
                    <a:gd name="T4" fmla="*/ 4 w 4"/>
                    <a:gd name="T5" fmla="*/ 13 h 31"/>
                    <a:gd name="T6" fmla="*/ 4 w 4"/>
                    <a:gd name="T7" fmla="*/ 4 h 31"/>
                    <a:gd name="T8" fmla="*/ 4 w 4"/>
                    <a:gd name="T9" fmla="*/ 0 h 31"/>
                    <a:gd name="T10" fmla="*/ 0 w 4"/>
                    <a:gd name="T11" fmla="*/ 0 h 31"/>
                    <a:gd name="T12" fmla="*/ 0 w 4"/>
                    <a:gd name="T13" fmla="*/ 8 h 31"/>
                    <a:gd name="T14" fmla="*/ 0 w 4"/>
                    <a:gd name="T15" fmla="*/ 17 h 31"/>
                    <a:gd name="T16" fmla="*/ 0 w 4"/>
                    <a:gd name="T17" fmla="*/ 25 h 31"/>
                    <a:gd name="T18" fmla="*/ 0 w 4"/>
                    <a:gd name="T19" fmla="*/ 31 h 31"/>
                    <a:gd name="T20" fmla="*/ 0 w 4"/>
                    <a:gd name="T21" fmla="*/ 30 h 31"/>
                    <a:gd name="T22" fmla="*/ 1 w 4"/>
                    <a:gd name="T23" fmla="*/ 30 h 31"/>
                    <a:gd name="T24" fmla="*/ 2 w 4"/>
                    <a:gd name="T25" fmla="*/ 30 h 31"/>
                    <a:gd name="T26" fmla="*/ 3 w 4"/>
                    <a:gd name="T27" fmla="*/ 30 h 31"/>
                    <a:gd name="T28" fmla="*/ 4 w 4"/>
                    <a:gd name="T29" fmla="*/ 30 h 31"/>
                    <a:gd name="T30" fmla="*/ 4 w 4"/>
                    <a:gd name="T31" fmla="*/ 29 h 31"/>
                    <a:gd name="T32" fmla="*/ 4 w 4"/>
                    <a:gd name="T33" fmla="*/ 29 h 31"/>
                    <a:gd name="T34" fmla="*/ 4 w 4"/>
                    <a:gd name="T35" fmla="*/ 27 h 3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"/>
                    <a:gd name="T55" fmla="*/ 0 h 31"/>
                    <a:gd name="T56" fmla="*/ 4 w 4"/>
                    <a:gd name="T57" fmla="*/ 31 h 31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" h="31">
                      <a:moveTo>
                        <a:pt x="4" y="27"/>
                      </a:moveTo>
                      <a:lnTo>
                        <a:pt x="4" y="22"/>
                      </a:lnTo>
                      <a:lnTo>
                        <a:pt x="4" y="13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0" y="31"/>
                      </a:ln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2" y="30"/>
                      </a:lnTo>
                      <a:lnTo>
                        <a:pt x="3" y="30"/>
                      </a:lnTo>
                      <a:lnTo>
                        <a:pt x="4" y="30"/>
                      </a:lnTo>
                      <a:lnTo>
                        <a:pt x="4" y="29"/>
                      </a:lnTo>
                      <a:lnTo>
                        <a:pt x="4" y="27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10" name="Freeform 2347">
                  <a:extLst>
                    <a:ext uri="{FF2B5EF4-FFF2-40B4-BE49-F238E27FC236}">
                      <a16:creationId xmlns:a16="http://schemas.microsoft.com/office/drawing/2014/main" id="{FD6E1280-BA24-4287-94D4-023028002B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" y="62"/>
                  <a:ext cx="4" cy="31"/>
                </a:xfrm>
                <a:custGeom>
                  <a:avLst/>
                  <a:gdLst>
                    <a:gd name="T0" fmla="*/ 4 w 4"/>
                    <a:gd name="T1" fmla="*/ 27 h 31"/>
                    <a:gd name="T2" fmla="*/ 4 w 4"/>
                    <a:gd name="T3" fmla="*/ 27 h 31"/>
                    <a:gd name="T4" fmla="*/ 4 w 4"/>
                    <a:gd name="T5" fmla="*/ 22 h 31"/>
                    <a:gd name="T6" fmla="*/ 4 w 4"/>
                    <a:gd name="T7" fmla="*/ 13 h 31"/>
                    <a:gd name="T8" fmla="*/ 4 w 4"/>
                    <a:gd name="T9" fmla="*/ 4 h 31"/>
                    <a:gd name="T10" fmla="*/ 4 w 4"/>
                    <a:gd name="T11" fmla="*/ 0 h 31"/>
                    <a:gd name="T12" fmla="*/ 0 w 4"/>
                    <a:gd name="T13" fmla="*/ 0 h 31"/>
                    <a:gd name="T14" fmla="*/ 0 w 4"/>
                    <a:gd name="T15" fmla="*/ 0 h 31"/>
                    <a:gd name="T16" fmla="*/ 0 w 4"/>
                    <a:gd name="T17" fmla="*/ 8 h 31"/>
                    <a:gd name="T18" fmla="*/ 0 w 4"/>
                    <a:gd name="T19" fmla="*/ 17 h 31"/>
                    <a:gd name="T20" fmla="*/ 0 w 4"/>
                    <a:gd name="T21" fmla="*/ 25 h 31"/>
                    <a:gd name="T22" fmla="*/ 0 w 4"/>
                    <a:gd name="T23" fmla="*/ 31 h 31"/>
                    <a:gd name="T24" fmla="*/ 0 w 4"/>
                    <a:gd name="T25" fmla="*/ 31 h 31"/>
                    <a:gd name="T26" fmla="*/ 0 w 4"/>
                    <a:gd name="T27" fmla="*/ 30 h 31"/>
                    <a:gd name="T28" fmla="*/ 1 w 4"/>
                    <a:gd name="T29" fmla="*/ 30 h 31"/>
                    <a:gd name="T30" fmla="*/ 2 w 4"/>
                    <a:gd name="T31" fmla="*/ 30 h 31"/>
                    <a:gd name="T32" fmla="*/ 3 w 4"/>
                    <a:gd name="T33" fmla="*/ 30 h 31"/>
                    <a:gd name="T34" fmla="*/ 3 w 4"/>
                    <a:gd name="T35" fmla="*/ 30 h 31"/>
                    <a:gd name="T36" fmla="*/ 4 w 4"/>
                    <a:gd name="T37" fmla="*/ 30 h 31"/>
                    <a:gd name="T38" fmla="*/ 4 w 4"/>
                    <a:gd name="T39" fmla="*/ 29 h 31"/>
                    <a:gd name="T40" fmla="*/ 4 w 4"/>
                    <a:gd name="T41" fmla="*/ 29 h 31"/>
                    <a:gd name="T42" fmla="*/ 4 w 4"/>
                    <a:gd name="T43" fmla="*/ 27 h 3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"/>
                    <a:gd name="T67" fmla="*/ 0 h 31"/>
                    <a:gd name="T68" fmla="*/ 4 w 4"/>
                    <a:gd name="T69" fmla="*/ 31 h 3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" h="31">
                      <a:moveTo>
                        <a:pt x="4" y="27"/>
                      </a:moveTo>
                      <a:lnTo>
                        <a:pt x="4" y="27"/>
                      </a:lnTo>
                      <a:lnTo>
                        <a:pt x="4" y="22"/>
                      </a:lnTo>
                      <a:lnTo>
                        <a:pt x="4" y="13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0" y="31"/>
                      </a:ln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2" y="30"/>
                      </a:lnTo>
                      <a:lnTo>
                        <a:pt x="3" y="30"/>
                      </a:lnTo>
                      <a:lnTo>
                        <a:pt x="4" y="30"/>
                      </a:lnTo>
                      <a:lnTo>
                        <a:pt x="4" y="29"/>
                      </a:lnTo>
                      <a:lnTo>
                        <a:pt x="4" y="27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11" name="Freeform 2348">
                  <a:extLst>
                    <a:ext uri="{FF2B5EF4-FFF2-40B4-BE49-F238E27FC236}">
                      <a16:creationId xmlns:a16="http://schemas.microsoft.com/office/drawing/2014/main" id="{9191497A-96C0-48DD-8EC1-C740B18C2C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" y="59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3 h 3"/>
                    <a:gd name="T4" fmla="*/ 0 w 1"/>
                    <a:gd name="T5" fmla="*/ 3 h 3"/>
                    <a:gd name="T6" fmla="*/ 0 w 1"/>
                    <a:gd name="T7" fmla="*/ 3 h 3"/>
                    <a:gd name="T8" fmla="*/ 0 w 1"/>
                    <a:gd name="T9" fmla="*/ 2 h 3"/>
                    <a:gd name="T10" fmla="*/ 0 w 1"/>
                    <a:gd name="T11" fmla="*/ 1 h 3"/>
                    <a:gd name="T12" fmla="*/ 0 w 1"/>
                    <a:gd name="T13" fmla="*/ 1 h 3"/>
                    <a:gd name="T14" fmla="*/ 0 w 1"/>
                    <a:gd name="T15" fmla="*/ 0 h 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"/>
                    <a:gd name="T25" fmla="*/ 0 h 3"/>
                    <a:gd name="T26" fmla="*/ 1 w 1"/>
                    <a:gd name="T27" fmla="*/ 3 h 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FFFF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12" name="Freeform 2349">
                  <a:extLst>
                    <a:ext uri="{FF2B5EF4-FFF2-40B4-BE49-F238E27FC236}">
                      <a16:creationId xmlns:a16="http://schemas.microsoft.com/office/drawing/2014/main" id="{B7BEF01F-316E-4DDD-AF9C-47F9528B65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" y="58"/>
                  <a:ext cx="5" cy="4"/>
                </a:xfrm>
                <a:custGeom>
                  <a:avLst/>
                  <a:gdLst>
                    <a:gd name="T0" fmla="*/ 4 w 5"/>
                    <a:gd name="T1" fmla="*/ 3 h 4"/>
                    <a:gd name="T2" fmla="*/ 4 w 5"/>
                    <a:gd name="T3" fmla="*/ 3 h 4"/>
                    <a:gd name="T4" fmla="*/ 4 w 5"/>
                    <a:gd name="T5" fmla="*/ 3 h 4"/>
                    <a:gd name="T6" fmla="*/ 4 w 5"/>
                    <a:gd name="T7" fmla="*/ 4 h 4"/>
                    <a:gd name="T8" fmla="*/ 4 w 5"/>
                    <a:gd name="T9" fmla="*/ 4 h 4"/>
                    <a:gd name="T10" fmla="*/ 5 w 5"/>
                    <a:gd name="T11" fmla="*/ 3 h 4"/>
                    <a:gd name="T12" fmla="*/ 5 w 5"/>
                    <a:gd name="T13" fmla="*/ 0 h 4"/>
                    <a:gd name="T14" fmla="*/ 0 w 5"/>
                    <a:gd name="T15" fmla="*/ 0 h 4"/>
                    <a:gd name="T16" fmla="*/ 0 w 5"/>
                    <a:gd name="T17" fmla="*/ 1 h 4"/>
                    <a:gd name="T18" fmla="*/ 0 w 5"/>
                    <a:gd name="T19" fmla="*/ 2 h 4"/>
                    <a:gd name="T20" fmla="*/ 0 w 5"/>
                    <a:gd name="T21" fmla="*/ 2 h 4"/>
                    <a:gd name="T22" fmla="*/ 0 w 5"/>
                    <a:gd name="T23" fmla="*/ 3 h 4"/>
                    <a:gd name="T24" fmla="*/ 0 w 5"/>
                    <a:gd name="T25" fmla="*/ 4 h 4"/>
                    <a:gd name="T26" fmla="*/ 4 w 5"/>
                    <a:gd name="T27" fmla="*/ 3 h 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5"/>
                    <a:gd name="T43" fmla="*/ 0 h 4"/>
                    <a:gd name="T44" fmla="*/ 5 w 5"/>
                    <a:gd name="T45" fmla="*/ 4 h 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5" h="4">
                      <a:moveTo>
                        <a:pt x="4" y="3"/>
                      </a:move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13" name="Freeform 2350">
                  <a:extLst>
                    <a:ext uri="{FF2B5EF4-FFF2-40B4-BE49-F238E27FC236}">
                      <a16:creationId xmlns:a16="http://schemas.microsoft.com/office/drawing/2014/main" id="{0F312B5F-A3E3-4038-9149-403513AEFC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" y="58"/>
                  <a:ext cx="5" cy="4"/>
                </a:xfrm>
                <a:custGeom>
                  <a:avLst/>
                  <a:gdLst>
                    <a:gd name="T0" fmla="*/ 4 w 5"/>
                    <a:gd name="T1" fmla="*/ 3 h 4"/>
                    <a:gd name="T2" fmla="*/ 4 w 5"/>
                    <a:gd name="T3" fmla="*/ 3 h 4"/>
                    <a:gd name="T4" fmla="*/ 4 w 5"/>
                    <a:gd name="T5" fmla="*/ 3 h 4"/>
                    <a:gd name="T6" fmla="*/ 4 w 5"/>
                    <a:gd name="T7" fmla="*/ 3 h 4"/>
                    <a:gd name="T8" fmla="*/ 4 w 5"/>
                    <a:gd name="T9" fmla="*/ 4 h 4"/>
                    <a:gd name="T10" fmla="*/ 4 w 5"/>
                    <a:gd name="T11" fmla="*/ 4 h 4"/>
                    <a:gd name="T12" fmla="*/ 5 w 5"/>
                    <a:gd name="T13" fmla="*/ 3 h 4"/>
                    <a:gd name="T14" fmla="*/ 5 w 5"/>
                    <a:gd name="T15" fmla="*/ 0 h 4"/>
                    <a:gd name="T16" fmla="*/ 0 w 5"/>
                    <a:gd name="T17" fmla="*/ 0 h 4"/>
                    <a:gd name="T18" fmla="*/ 0 w 5"/>
                    <a:gd name="T19" fmla="*/ 1 h 4"/>
                    <a:gd name="T20" fmla="*/ 0 w 5"/>
                    <a:gd name="T21" fmla="*/ 1 h 4"/>
                    <a:gd name="T22" fmla="*/ 0 w 5"/>
                    <a:gd name="T23" fmla="*/ 2 h 4"/>
                    <a:gd name="T24" fmla="*/ 0 w 5"/>
                    <a:gd name="T25" fmla="*/ 2 h 4"/>
                    <a:gd name="T26" fmla="*/ 0 w 5"/>
                    <a:gd name="T27" fmla="*/ 3 h 4"/>
                    <a:gd name="T28" fmla="*/ 0 w 5"/>
                    <a:gd name="T29" fmla="*/ 4 h 4"/>
                    <a:gd name="T30" fmla="*/ 4 w 5"/>
                    <a:gd name="T31" fmla="*/ 3 h 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"/>
                    <a:gd name="T49" fmla="*/ 0 h 4"/>
                    <a:gd name="T50" fmla="*/ 5 w 5"/>
                    <a:gd name="T51" fmla="*/ 4 h 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" h="4">
                      <a:moveTo>
                        <a:pt x="4" y="3"/>
                      </a:move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4" y="3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14" name="Freeform 2351">
                  <a:extLst>
                    <a:ext uri="{FF2B5EF4-FFF2-40B4-BE49-F238E27FC236}">
                      <a16:creationId xmlns:a16="http://schemas.microsoft.com/office/drawing/2014/main" id="{1A855C2B-59D7-4B56-9FEE-9C8008662E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" y="132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0 h 1"/>
                    <a:gd name="T8" fmla="*/ 2 w 2"/>
                    <a:gd name="T9" fmla="*/ 1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1"/>
                    <a:gd name="T17" fmla="*/ 2 w 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15" name="Freeform 2352">
                  <a:extLst>
                    <a:ext uri="{FF2B5EF4-FFF2-40B4-BE49-F238E27FC236}">
                      <a16:creationId xmlns:a16="http://schemas.microsoft.com/office/drawing/2014/main" id="{5A354730-F018-4FC8-80C9-99B338A7C1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6" y="132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0 h 1"/>
                    <a:gd name="T8" fmla="*/ 2 w 2"/>
                    <a:gd name="T9" fmla="*/ 1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1"/>
                    <a:gd name="T17" fmla="*/ 2 w 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16" name="Rectangle 2353">
                  <a:extLst>
                    <a:ext uri="{FF2B5EF4-FFF2-40B4-BE49-F238E27FC236}">
                      <a16:creationId xmlns:a16="http://schemas.microsoft.com/office/drawing/2014/main" id="{1CD1AF74-9F72-4EE6-878C-E1FE899E1A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" y="131"/>
                  <a:ext cx="2" cy="1"/>
                </a:xfrm>
                <a:prstGeom prst="rect">
                  <a:avLst/>
                </a:pr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17" name="Rectangle 2354">
                  <a:extLst>
                    <a:ext uri="{FF2B5EF4-FFF2-40B4-BE49-F238E27FC236}">
                      <a16:creationId xmlns:a16="http://schemas.microsoft.com/office/drawing/2014/main" id="{2A82EB35-E75E-4A4E-A5E0-AC95606ACC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" y="131"/>
                  <a:ext cx="2" cy="1"/>
                </a:xfrm>
                <a:prstGeom prst="rect">
                  <a:avLst/>
                </a:pr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18" name="Rectangle 2355">
                  <a:extLst>
                    <a:ext uri="{FF2B5EF4-FFF2-40B4-BE49-F238E27FC236}">
                      <a16:creationId xmlns:a16="http://schemas.microsoft.com/office/drawing/2014/main" id="{2EC3CD96-F158-40F2-AC05-05AEBB3AF0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" y="72"/>
                  <a:ext cx="3" cy="1"/>
                </a:xfrm>
                <a:prstGeom prst="rect">
                  <a:avLst/>
                </a:pr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19" name="Rectangle 2356">
                  <a:extLst>
                    <a:ext uri="{FF2B5EF4-FFF2-40B4-BE49-F238E27FC236}">
                      <a16:creationId xmlns:a16="http://schemas.microsoft.com/office/drawing/2014/main" id="{B4CBE949-9D62-4678-A078-2A817FCE20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" y="72"/>
                  <a:ext cx="3" cy="1"/>
                </a:xfrm>
                <a:prstGeom prst="rect">
                  <a:avLst/>
                </a:pr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20" name="Rectangle 2357">
                  <a:extLst>
                    <a:ext uri="{FF2B5EF4-FFF2-40B4-BE49-F238E27FC236}">
                      <a16:creationId xmlns:a16="http://schemas.microsoft.com/office/drawing/2014/main" id="{895EFE90-E317-419C-B267-D146FE1326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" y="137"/>
                  <a:ext cx="2" cy="1"/>
                </a:xfrm>
                <a:prstGeom prst="rect">
                  <a:avLst/>
                </a:pr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21" name="Rectangle 2358">
                  <a:extLst>
                    <a:ext uri="{FF2B5EF4-FFF2-40B4-BE49-F238E27FC236}">
                      <a16:creationId xmlns:a16="http://schemas.microsoft.com/office/drawing/2014/main" id="{FA20CEED-81E2-4905-8A4F-AB221F100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" y="137"/>
                  <a:ext cx="2" cy="1"/>
                </a:xfrm>
                <a:prstGeom prst="rect">
                  <a:avLst/>
                </a:pr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22" name="Freeform 2359">
                  <a:extLst>
                    <a:ext uri="{FF2B5EF4-FFF2-40B4-BE49-F238E27FC236}">
                      <a16:creationId xmlns:a16="http://schemas.microsoft.com/office/drawing/2014/main" id="{598904D8-92EC-41C2-A05E-5C2C5093E5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" y="13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  <a:gd name="T6" fmla="*/ 2 w 2"/>
                    <a:gd name="T7" fmla="*/ 0 h 1"/>
                    <a:gd name="T8" fmla="*/ 0 w 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1"/>
                    <a:gd name="T17" fmla="*/ 2 w 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23" name="Freeform 2360">
                  <a:extLst>
                    <a:ext uri="{FF2B5EF4-FFF2-40B4-BE49-F238E27FC236}">
                      <a16:creationId xmlns:a16="http://schemas.microsoft.com/office/drawing/2014/main" id="{25557C9C-1906-4539-B19A-093D771075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" y="13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  <a:gd name="T6" fmla="*/ 2 w 2"/>
                    <a:gd name="T7" fmla="*/ 0 h 1"/>
                    <a:gd name="T8" fmla="*/ 0 w 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1"/>
                    <a:gd name="T17" fmla="*/ 2 w 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24" name="Rectangle 2361">
                  <a:extLst>
                    <a:ext uri="{FF2B5EF4-FFF2-40B4-BE49-F238E27FC236}">
                      <a16:creationId xmlns:a16="http://schemas.microsoft.com/office/drawing/2014/main" id="{083C8C88-AE70-4424-8830-489D063C2D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" y="73"/>
                  <a:ext cx="2" cy="1"/>
                </a:xfrm>
                <a:prstGeom prst="rect">
                  <a:avLst/>
                </a:pr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25" name="Rectangle 2362">
                  <a:extLst>
                    <a:ext uri="{FF2B5EF4-FFF2-40B4-BE49-F238E27FC236}">
                      <a16:creationId xmlns:a16="http://schemas.microsoft.com/office/drawing/2014/main" id="{133F427B-308B-4AF3-AC25-7C625DE77A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" y="73"/>
                  <a:ext cx="2" cy="1"/>
                </a:xfrm>
                <a:prstGeom prst="rect">
                  <a:avLst/>
                </a:pr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426" name="Freeform 2363">
                  <a:extLst>
                    <a:ext uri="{FF2B5EF4-FFF2-40B4-BE49-F238E27FC236}">
                      <a16:creationId xmlns:a16="http://schemas.microsoft.com/office/drawing/2014/main" id="{60D721CC-E457-4FE6-BE98-C66958DC23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4" y="10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"/>
                    <a:gd name="T19" fmla="*/ 0 h 1"/>
                    <a:gd name="T20" fmla="*/ 1 w 1"/>
                    <a:gd name="T21" fmla="*/ 1 h 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50205" name="Freeform 2365">
                <a:extLst>
                  <a:ext uri="{FF2B5EF4-FFF2-40B4-BE49-F238E27FC236}">
                    <a16:creationId xmlns:a16="http://schemas.microsoft.com/office/drawing/2014/main" id="{9FF922B2-89DF-4059-9B69-ADAB92EC7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" y="10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1"/>
                  <a:gd name="T23" fmla="*/ 1 w 1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206" name="Freeform 2366">
                <a:extLst>
                  <a:ext uri="{FF2B5EF4-FFF2-40B4-BE49-F238E27FC236}">
                    <a16:creationId xmlns:a16="http://schemas.microsoft.com/office/drawing/2014/main" id="{C5238DA3-5609-410A-BBAA-5E57015FF4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" y="10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207" name="Freeform 2367">
                <a:extLst>
                  <a:ext uri="{FF2B5EF4-FFF2-40B4-BE49-F238E27FC236}">
                    <a16:creationId xmlns:a16="http://schemas.microsoft.com/office/drawing/2014/main" id="{0D194B2A-9890-4FCC-A178-D2814FBF4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" y="10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1"/>
                  <a:gd name="T23" fmla="*/ 1 w 1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208" name="Freeform 2368">
                <a:extLst>
                  <a:ext uri="{FF2B5EF4-FFF2-40B4-BE49-F238E27FC236}">
                    <a16:creationId xmlns:a16="http://schemas.microsoft.com/office/drawing/2014/main" id="{AA67B71A-A44D-4C4D-A278-88FBDDA088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" y="10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209" name="Freeform 2369">
                <a:extLst>
                  <a:ext uri="{FF2B5EF4-FFF2-40B4-BE49-F238E27FC236}">
                    <a16:creationId xmlns:a16="http://schemas.microsoft.com/office/drawing/2014/main" id="{CDB87C84-E8D4-49E0-859B-F44A87F9F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" y="10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1"/>
                  <a:gd name="T23" fmla="*/ 1 w 1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210" name="Freeform 2370">
                <a:extLst>
                  <a:ext uri="{FF2B5EF4-FFF2-40B4-BE49-F238E27FC236}">
                    <a16:creationId xmlns:a16="http://schemas.microsoft.com/office/drawing/2014/main" id="{8E95CFEE-04B8-49C2-9E10-2B080ED70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" y="10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1 w 2"/>
                  <a:gd name="T11" fmla="*/ 1 h 1"/>
                  <a:gd name="T12" fmla="*/ 1 w 2"/>
                  <a:gd name="T13" fmla="*/ 1 h 1"/>
                  <a:gd name="T14" fmla="*/ 1 w 2"/>
                  <a:gd name="T15" fmla="*/ 1 h 1"/>
                  <a:gd name="T16" fmla="*/ 1 w 2"/>
                  <a:gd name="T17" fmla="*/ 1 h 1"/>
                  <a:gd name="T18" fmla="*/ 2 w 2"/>
                  <a:gd name="T19" fmla="*/ 1 h 1"/>
                  <a:gd name="T20" fmla="*/ 2 w 2"/>
                  <a:gd name="T21" fmla="*/ 1 h 1"/>
                  <a:gd name="T22" fmla="*/ 2 w 2"/>
                  <a:gd name="T23" fmla="*/ 1 h 1"/>
                  <a:gd name="T24" fmla="*/ 2 w 2"/>
                  <a:gd name="T25" fmla="*/ 1 h 1"/>
                  <a:gd name="T26" fmla="*/ 2 w 2"/>
                  <a:gd name="T27" fmla="*/ 1 h 1"/>
                  <a:gd name="T28" fmla="*/ 2 w 2"/>
                  <a:gd name="T29" fmla="*/ 1 h 1"/>
                  <a:gd name="T30" fmla="*/ 0 w 2"/>
                  <a:gd name="T31" fmla="*/ 0 h 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"/>
                  <a:gd name="T49" fmla="*/ 0 h 1"/>
                  <a:gd name="T50" fmla="*/ 2 w 2"/>
                  <a:gd name="T51" fmla="*/ 1 h 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211" name="Freeform 2371">
                <a:extLst>
                  <a:ext uri="{FF2B5EF4-FFF2-40B4-BE49-F238E27FC236}">
                    <a16:creationId xmlns:a16="http://schemas.microsoft.com/office/drawing/2014/main" id="{319B57A6-1EF7-4E10-A599-9CB94FB49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" y="10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1 w 2"/>
                  <a:gd name="T11" fmla="*/ 1 h 1"/>
                  <a:gd name="T12" fmla="*/ 1 w 2"/>
                  <a:gd name="T13" fmla="*/ 1 h 1"/>
                  <a:gd name="T14" fmla="*/ 1 w 2"/>
                  <a:gd name="T15" fmla="*/ 1 h 1"/>
                  <a:gd name="T16" fmla="*/ 1 w 2"/>
                  <a:gd name="T17" fmla="*/ 1 h 1"/>
                  <a:gd name="T18" fmla="*/ 1 w 2"/>
                  <a:gd name="T19" fmla="*/ 1 h 1"/>
                  <a:gd name="T20" fmla="*/ 1 w 2"/>
                  <a:gd name="T21" fmla="*/ 1 h 1"/>
                  <a:gd name="T22" fmla="*/ 2 w 2"/>
                  <a:gd name="T23" fmla="*/ 1 h 1"/>
                  <a:gd name="T24" fmla="*/ 2 w 2"/>
                  <a:gd name="T25" fmla="*/ 1 h 1"/>
                  <a:gd name="T26" fmla="*/ 2 w 2"/>
                  <a:gd name="T27" fmla="*/ 1 h 1"/>
                  <a:gd name="T28" fmla="*/ 2 w 2"/>
                  <a:gd name="T29" fmla="*/ 1 h 1"/>
                  <a:gd name="T30" fmla="*/ 2 w 2"/>
                  <a:gd name="T31" fmla="*/ 1 h 1"/>
                  <a:gd name="T32" fmla="*/ 2 w 2"/>
                  <a:gd name="T33" fmla="*/ 1 h 1"/>
                  <a:gd name="T34" fmla="*/ 2 w 2"/>
                  <a:gd name="T35" fmla="*/ 1 h 1"/>
                  <a:gd name="T36" fmla="*/ 0 w 2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"/>
                  <a:gd name="T58" fmla="*/ 0 h 1"/>
                  <a:gd name="T59" fmla="*/ 2 w 2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212" name="Freeform 2372">
                <a:extLst>
                  <a:ext uri="{FF2B5EF4-FFF2-40B4-BE49-F238E27FC236}">
                    <a16:creationId xmlns:a16="http://schemas.microsoft.com/office/drawing/2014/main" id="{7ED4C2FA-3BD1-4729-90AA-8136F8BF7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" y="105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2 w 3"/>
                  <a:gd name="T3" fmla="*/ 1 h 3"/>
                  <a:gd name="T4" fmla="*/ 2 w 3"/>
                  <a:gd name="T5" fmla="*/ 1 h 3"/>
                  <a:gd name="T6" fmla="*/ 2 w 3"/>
                  <a:gd name="T7" fmla="*/ 1 h 3"/>
                  <a:gd name="T8" fmla="*/ 2 w 3"/>
                  <a:gd name="T9" fmla="*/ 1 h 3"/>
                  <a:gd name="T10" fmla="*/ 2 w 3"/>
                  <a:gd name="T11" fmla="*/ 1 h 3"/>
                  <a:gd name="T12" fmla="*/ 1 w 3"/>
                  <a:gd name="T13" fmla="*/ 1 h 3"/>
                  <a:gd name="T14" fmla="*/ 1 w 3"/>
                  <a:gd name="T15" fmla="*/ 2 h 3"/>
                  <a:gd name="T16" fmla="*/ 1 w 3"/>
                  <a:gd name="T17" fmla="*/ 2 h 3"/>
                  <a:gd name="T18" fmla="*/ 0 w 3"/>
                  <a:gd name="T19" fmla="*/ 2 h 3"/>
                  <a:gd name="T20" fmla="*/ 0 w 3"/>
                  <a:gd name="T21" fmla="*/ 2 h 3"/>
                  <a:gd name="T22" fmla="*/ 0 w 3"/>
                  <a:gd name="T23" fmla="*/ 2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2 h 3"/>
                  <a:gd name="T30" fmla="*/ 0 w 3"/>
                  <a:gd name="T31" fmla="*/ 2 h 3"/>
                  <a:gd name="T32" fmla="*/ 0 w 3"/>
                  <a:gd name="T33" fmla="*/ 2 h 3"/>
                  <a:gd name="T34" fmla="*/ 0 w 3"/>
                  <a:gd name="T35" fmla="*/ 2 h 3"/>
                  <a:gd name="T36" fmla="*/ 0 w 3"/>
                  <a:gd name="T37" fmla="*/ 2 h 3"/>
                  <a:gd name="T38" fmla="*/ 0 w 3"/>
                  <a:gd name="T39" fmla="*/ 3 h 3"/>
                  <a:gd name="T40" fmla="*/ 0 w 3"/>
                  <a:gd name="T41" fmla="*/ 3 h 3"/>
                  <a:gd name="T42" fmla="*/ 0 w 3"/>
                  <a:gd name="T43" fmla="*/ 3 h 3"/>
                  <a:gd name="T44" fmla="*/ 1 w 3"/>
                  <a:gd name="T45" fmla="*/ 3 h 3"/>
                  <a:gd name="T46" fmla="*/ 1 w 3"/>
                  <a:gd name="T47" fmla="*/ 2 h 3"/>
                  <a:gd name="T48" fmla="*/ 2 w 3"/>
                  <a:gd name="T49" fmla="*/ 2 h 3"/>
                  <a:gd name="T50" fmla="*/ 2 w 3"/>
                  <a:gd name="T51" fmla="*/ 2 h 3"/>
                  <a:gd name="T52" fmla="*/ 2 w 3"/>
                  <a:gd name="T53" fmla="*/ 2 h 3"/>
                  <a:gd name="T54" fmla="*/ 3 w 3"/>
                  <a:gd name="T55" fmla="*/ 2 h 3"/>
                  <a:gd name="T56" fmla="*/ 3 w 3"/>
                  <a:gd name="T57" fmla="*/ 1 h 3"/>
                  <a:gd name="T58" fmla="*/ 3 w 3"/>
                  <a:gd name="T59" fmla="*/ 1 h 3"/>
                  <a:gd name="T60" fmla="*/ 3 w 3"/>
                  <a:gd name="T61" fmla="*/ 1 h 3"/>
                  <a:gd name="T62" fmla="*/ 3 w 3"/>
                  <a:gd name="T63" fmla="*/ 1 h 3"/>
                  <a:gd name="T64" fmla="*/ 3 w 3"/>
                  <a:gd name="T65" fmla="*/ 0 h 3"/>
                  <a:gd name="T66" fmla="*/ 3 w 3"/>
                  <a:gd name="T67" fmla="*/ 1 h 3"/>
                  <a:gd name="T68" fmla="*/ 3 w 3"/>
                  <a:gd name="T69" fmla="*/ 1 h 3"/>
                  <a:gd name="T70" fmla="*/ 3 w 3"/>
                  <a:gd name="T71" fmla="*/ 1 h 3"/>
                  <a:gd name="T72" fmla="*/ 2 w 3"/>
                  <a:gd name="T73" fmla="*/ 1 h 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"/>
                  <a:gd name="T112" fmla="*/ 0 h 3"/>
                  <a:gd name="T113" fmla="*/ 3 w 3"/>
                  <a:gd name="T114" fmla="*/ 3 h 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" h="3">
                    <a:moveTo>
                      <a:pt x="2" y="1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213" name="Freeform 2373">
                <a:extLst>
                  <a:ext uri="{FF2B5EF4-FFF2-40B4-BE49-F238E27FC236}">
                    <a16:creationId xmlns:a16="http://schemas.microsoft.com/office/drawing/2014/main" id="{6E13D0F9-BE99-4732-ADA0-2A8455E4A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" y="105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2 w 3"/>
                  <a:gd name="T3" fmla="*/ 1 h 3"/>
                  <a:gd name="T4" fmla="*/ 2 w 3"/>
                  <a:gd name="T5" fmla="*/ 1 h 3"/>
                  <a:gd name="T6" fmla="*/ 2 w 3"/>
                  <a:gd name="T7" fmla="*/ 1 h 3"/>
                  <a:gd name="T8" fmla="*/ 2 w 3"/>
                  <a:gd name="T9" fmla="*/ 1 h 3"/>
                  <a:gd name="T10" fmla="*/ 2 w 3"/>
                  <a:gd name="T11" fmla="*/ 1 h 3"/>
                  <a:gd name="T12" fmla="*/ 2 w 3"/>
                  <a:gd name="T13" fmla="*/ 1 h 3"/>
                  <a:gd name="T14" fmla="*/ 2 w 3"/>
                  <a:gd name="T15" fmla="*/ 1 h 3"/>
                  <a:gd name="T16" fmla="*/ 1 w 3"/>
                  <a:gd name="T17" fmla="*/ 1 h 3"/>
                  <a:gd name="T18" fmla="*/ 1 w 3"/>
                  <a:gd name="T19" fmla="*/ 2 h 3"/>
                  <a:gd name="T20" fmla="*/ 1 w 3"/>
                  <a:gd name="T21" fmla="*/ 2 h 3"/>
                  <a:gd name="T22" fmla="*/ 1 w 3"/>
                  <a:gd name="T23" fmla="*/ 2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2 h 3"/>
                  <a:gd name="T30" fmla="*/ 0 w 3"/>
                  <a:gd name="T31" fmla="*/ 2 h 3"/>
                  <a:gd name="T32" fmla="*/ 0 w 3"/>
                  <a:gd name="T33" fmla="*/ 2 h 3"/>
                  <a:gd name="T34" fmla="*/ 0 w 3"/>
                  <a:gd name="T35" fmla="*/ 2 h 3"/>
                  <a:gd name="T36" fmla="*/ 0 w 3"/>
                  <a:gd name="T37" fmla="*/ 2 h 3"/>
                  <a:gd name="T38" fmla="*/ 0 w 3"/>
                  <a:gd name="T39" fmla="*/ 2 h 3"/>
                  <a:gd name="T40" fmla="*/ 0 w 3"/>
                  <a:gd name="T41" fmla="*/ 2 h 3"/>
                  <a:gd name="T42" fmla="*/ 0 w 3"/>
                  <a:gd name="T43" fmla="*/ 2 h 3"/>
                  <a:gd name="T44" fmla="*/ 0 w 3"/>
                  <a:gd name="T45" fmla="*/ 2 h 3"/>
                  <a:gd name="T46" fmla="*/ 0 w 3"/>
                  <a:gd name="T47" fmla="*/ 2 h 3"/>
                  <a:gd name="T48" fmla="*/ 0 w 3"/>
                  <a:gd name="T49" fmla="*/ 3 h 3"/>
                  <a:gd name="T50" fmla="*/ 0 w 3"/>
                  <a:gd name="T51" fmla="*/ 3 h 3"/>
                  <a:gd name="T52" fmla="*/ 0 w 3"/>
                  <a:gd name="T53" fmla="*/ 3 h 3"/>
                  <a:gd name="T54" fmla="*/ 1 w 3"/>
                  <a:gd name="T55" fmla="*/ 3 h 3"/>
                  <a:gd name="T56" fmla="*/ 1 w 3"/>
                  <a:gd name="T57" fmla="*/ 3 h 3"/>
                  <a:gd name="T58" fmla="*/ 1 w 3"/>
                  <a:gd name="T59" fmla="*/ 2 h 3"/>
                  <a:gd name="T60" fmla="*/ 2 w 3"/>
                  <a:gd name="T61" fmla="*/ 2 h 3"/>
                  <a:gd name="T62" fmla="*/ 2 w 3"/>
                  <a:gd name="T63" fmla="*/ 2 h 3"/>
                  <a:gd name="T64" fmla="*/ 2 w 3"/>
                  <a:gd name="T65" fmla="*/ 2 h 3"/>
                  <a:gd name="T66" fmla="*/ 2 w 3"/>
                  <a:gd name="T67" fmla="*/ 2 h 3"/>
                  <a:gd name="T68" fmla="*/ 3 w 3"/>
                  <a:gd name="T69" fmla="*/ 2 h 3"/>
                  <a:gd name="T70" fmla="*/ 3 w 3"/>
                  <a:gd name="T71" fmla="*/ 1 h 3"/>
                  <a:gd name="T72" fmla="*/ 3 w 3"/>
                  <a:gd name="T73" fmla="*/ 1 h 3"/>
                  <a:gd name="T74" fmla="*/ 3 w 3"/>
                  <a:gd name="T75" fmla="*/ 1 h 3"/>
                  <a:gd name="T76" fmla="*/ 3 w 3"/>
                  <a:gd name="T77" fmla="*/ 1 h 3"/>
                  <a:gd name="T78" fmla="*/ 3 w 3"/>
                  <a:gd name="T79" fmla="*/ 0 h 3"/>
                  <a:gd name="T80" fmla="*/ 3 w 3"/>
                  <a:gd name="T81" fmla="*/ 0 h 3"/>
                  <a:gd name="T82" fmla="*/ 3 w 3"/>
                  <a:gd name="T83" fmla="*/ 1 h 3"/>
                  <a:gd name="T84" fmla="*/ 3 w 3"/>
                  <a:gd name="T85" fmla="*/ 1 h 3"/>
                  <a:gd name="T86" fmla="*/ 3 w 3"/>
                  <a:gd name="T87" fmla="*/ 1 h 3"/>
                  <a:gd name="T88" fmla="*/ 2 w 3"/>
                  <a:gd name="T89" fmla="*/ 1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"/>
                  <a:gd name="T136" fmla="*/ 0 h 3"/>
                  <a:gd name="T137" fmla="*/ 3 w 3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" h="3">
                    <a:moveTo>
                      <a:pt x="2" y="1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214" name="Freeform 2374">
                <a:extLst>
                  <a:ext uri="{FF2B5EF4-FFF2-40B4-BE49-F238E27FC236}">
                    <a16:creationId xmlns:a16="http://schemas.microsoft.com/office/drawing/2014/main" id="{909B2C6E-ED48-438E-A197-B1A4DF60F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" y="10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215" name="Freeform 2375">
                <a:extLst>
                  <a:ext uri="{FF2B5EF4-FFF2-40B4-BE49-F238E27FC236}">
                    <a16:creationId xmlns:a16="http://schemas.microsoft.com/office/drawing/2014/main" id="{E32B9B23-0A2B-408A-9B3B-59B36D53B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" y="10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1"/>
                  <a:gd name="T23" fmla="*/ 1 w 1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216" name="Freeform 2376">
                <a:extLst>
                  <a:ext uri="{FF2B5EF4-FFF2-40B4-BE49-F238E27FC236}">
                    <a16:creationId xmlns:a16="http://schemas.microsoft.com/office/drawing/2014/main" id="{604DAE83-96CD-4BF5-9539-58C25C937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" y="105"/>
                <a:ext cx="4" cy="2"/>
              </a:xfrm>
              <a:custGeom>
                <a:avLst/>
                <a:gdLst>
                  <a:gd name="T0" fmla="*/ 3 w 4"/>
                  <a:gd name="T1" fmla="*/ 0 h 2"/>
                  <a:gd name="T2" fmla="*/ 3 w 4"/>
                  <a:gd name="T3" fmla="*/ 0 h 2"/>
                  <a:gd name="T4" fmla="*/ 2 w 4"/>
                  <a:gd name="T5" fmla="*/ 0 h 2"/>
                  <a:gd name="T6" fmla="*/ 1 w 4"/>
                  <a:gd name="T7" fmla="*/ 0 h 2"/>
                  <a:gd name="T8" fmla="*/ 1 w 4"/>
                  <a:gd name="T9" fmla="*/ 0 h 2"/>
                  <a:gd name="T10" fmla="*/ 0 w 4"/>
                  <a:gd name="T11" fmla="*/ 0 h 2"/>
                  <a:gd name="T12" fmla="*/ 2 w 4"/>
                  <a:gd name="T13" fmla="*/ 1 h 2"/>
                  <a:gd name="T14" fmla="*/ 2 w 4"/>
                  <a:gd name="T15" fmla="*/ 1 h 2"/>
                  <a:gd name="T16" fmla="*/ 2 w 4"/>
                  <a:gd name="T17" fmla="*/ 1 h 2"/>
                  <a:gd name="T18" fmla="*/ 2 w 4"/>
                  <a:gd name="T19" fmla="*/ 1 h 2"/>
                  <a:gd name="T20" fmla="*/ 2 w 4"/>
                  <a:gd name="T21" fmla="*/ 1 h 2"/>
                  <a:gd name="T22" fmla="*/ 2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1 h 2"/>
                  <a:gd name="T38" fmla="*/ 1 w 4"/>
                  <a:gd name="T39" fmla="*/ 1 h 2"/>
                  <a:gd name="T40" fmla="*/ 1 w 4"/>
                  <a:gd name="T41" fmla="*/ 1 h 2"/>
                  <a:gd name="T42" fmla="*/ 1 w 4"/>
                  <a:gd name="T43" fmla="*/ 1 h 2"/>
                  <a:gd name="T44" fmla="*/ 1 w 4"/>
                  <a:gd name="T45" fmla="*/ 2 h 2"/>
                  <a:gd name="T46" fmla="*/ 1 w 4"/>
                  <a:gd name="T47" fmla="*/ 2 h 2"/>
                  <a:gd name="T48" fmla="*/ 1 w 4"/>
                  <a:gd name="T49" fmla="*/ 2 h 2"/>
                  <a:gd name="T50" fmla="*/ 1 w 4"/>
                  <a:gd name="T51" fmla="*/ 2 h 2"/>
                  <a:gd name="T52" fmla="*/ 1 w 4"/>
                  <a:gd name="T53" fmla="*/ 2 h 2"/>
                  <a:gd name="T54" fmla="*/ 1 w 4"/>
                  <a:gd name="T55" fmla="*/ 2 h 2"/>
                  <a:gd name="T56" fmla="*/ 1 w 4"/>
                  <a:gd name="T57" fmla="*/ 2 h 2"/>
                  <a:gd name="T58" fmla="*/ 1 w 4"/>
                  <a:gd name="T59" fmla="*/ 2 h 2"/>
                  <a:gd name="T60" fmla="*/ 1 w 4"/>
                  <a:gd name="T61" fmla="*/ 2 h 2"/>
                  <a:gd name="T62" fmla="*/ 2 w 4"/>
                  <a:gd name="T63" fmla="*/ 2 h 2"/>
                  <a:gd name="T64" fmla="*/ 2 w 4"/>
                  <a:gd name="T65" fmla="*/ 2 h 2"/>
                  <a:gd name="T66" fmla="*/ 2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3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0 h 2"/>
                  <a:gd name="T88" fmla="*/ 4 w 4"/>
                  <a:gd name="T89" fmla="*/ 0 h 2"/>
                  <a:gd name="T90" fmla="*/ 4 w 4"/>
                  <a:gd name="T91" fmla="*/ 0 h 2"/>
                  <a:gd name="T92" fmla="*/ 4 w 4"/>
                  <a:gd name="T93" fmla="*/ 0 h 2"/>
                  <a:gd name="T94" fmla="*/ 3 w 4"/>
                  <a:gd name="T95" fmla="*/ 0 h 2"/>
                  <a:gd name="T96" fmla="*/ 3 w 4"/>
                  <a:gd name="T97" fmla="*/ 0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2"/>
                  <a:gd name="T149" fmla="*/ 4 w 4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217" name="Freeform 2377">
                <a:extLst>
                  <a:ext uri="{FF2B5EF4-FFF2-40B4-BE49-F238E27FC236}">
                    <a16:creationId xmlns:a16="http://schemas.microsoft.com/office/drawing/2014/main" id="{FEE4EAA4-EE05-4FF9-8C9A-2117D3915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" y="105"/>
                <a:ext cx="4" cy="2"/>
              </a:xfrm>
              <a:custGeom>
                <a:avLst/>
                <a:gdLst>
                  <a:gd name="T0" fmla="*/ 3 w 4"/>
                  <a:gd name="T1" fmla="*/ 0 h 2"/>
                  <a:gd name="T2" fmla="*/ 3 w 4"/>
                  <a:gd name="T3" fmla="*/ 0 h 2"/>
                  <a:gd name="T4" fmla="*/ 3 w 4"/>
                  <a:gd name="T5" fmla="*/ 0 h 2"/>
                  <a:gd name="T6" fmla="*/ 2 w 4"/>
                  <a:gd name="T7" fmla="*/ 0 h 2"/>
                  <a:gd name="T8" fmla="*/ 1 w 4"/>
                  <a:gd name="T9" fmla="*/ 0 h 2"/>
                  <a:gd name="T10" fmla="*/ 1 w 4"/>
                  <a:gd name="T11" fmla="*/ 0 h 2"/>
                  <a:gd name="T12" fmla="*/ 0 w 4"/>
                  <a:gd name="T13" fmla="*/ 0 h 2"/>
                  <a:gd name="T14" fmla="*/ 2 w 4"/>
                  <a:gd name="T15" fmla="*/ 1 h 2"/>
                  <a:gd name="T16" fmla="*/ 2 w 4"/>
                  <a:gd name="T17" fmla="*/ 1 h 2"/>
                  <a:gd name="T18" fmla="*/ 2 w 4"/>
                  <a:gd name="T19" fmla="*/ 1 h 2"/>
                  <a:gd name="T20" fmla="*/ 2 w 4"/>
                  <a:gd name="T21" fmla="*/ 1 h 2"/>
                  <a:gd name="T22" fmla="*/ 2 w 4"/>
                  <a:gd name="T23" fmla="*/ 1 h 2"/>
                  <a:gd name="T24" fmla="*/ 2 w 4"/>
                  <a:gd name="T25" fmla="*/ 1 h 2"/>
                  <a:gd name="T26" fmla="*/ 2 w 4"/>
                  <a:gd name="T27" fmla="*/ 1 h 2"/>
                  <a:gd name="T28" fmla="*/ 2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1 h 2"/>
                  <a:gd name="T38" fmla="*/ 1 w 4"/>
                  <a:gd name="T39" fmla="*/ 1 h 2"/>
                  <a:gd name="T40" fmla="*/ 1 w 4"/>
                  <a:gd name="T41" fmla="*/ 1 h 2"/>
                  <a:gd name="T42" fmla="*/ 1 w 4"/>
                  <a:gd name="T43" fmla="*/ 1 h 2"/>
                  <a:gd name="T44" fmla="*/ 1 w 4"/>
                  <a:gd name="T45" fmla="*/ 1 h 2"/>
                  <a:gd name="T46" fmla="*/ 1 w 4"/>
                  <a:gd name="T47" fmla="*/ 1 h 2"/>
                  <a:gd name="T48" fmla="*/ 1 w 4"/>
                  <a:gd name="T49" fmla="*/ 1 h 2"/>
                  <a:gd name="T50" fmla="*/ 1 w 4"/>
                  <a:gd name="T51" fmla="*/ 1 h 2"/>
                  <a:gd name="T52" fmla="*/ 1 w 4"/>
                  <a:gd name="T53" fmla="*/ 1 h 2"/>
                  <a:gd name="T54" fmla="*/ 1 w 4"/>
                  <a:gd name="T55" fmla="*/ 2 h 2"/>
                  <a:gd name="T56" fmla="*/ 1 w 4"/>
                  <a:gd name="T57" fmla="*/ 2 h 2"/>
                  <a:gd name="T58" fmla="*/ 1 w 4"/>
                  <a:gd name="T59" fmla="*/ 2 h 2"/>
                  <a:gd name="T60" fmla="*/ 1 w 4"/>
                  <a:gd name="T61" fmla="*/ 2 h 2"/>
                  <a:gd name="T62" fmla="*/ 1 w 4"/>
                  <a:gd name="T63" fmla="*/ 2 h 2"/>
                  <a:gd name="T64" fmla="*/ 1 w 4"/>
                  <a:gd name="T65" fmla="*/ 2 h 2"/>
                  <a:gd name="T66" fmla="*/ 1 w 4"/>
                  <a:gd name="T67" fmla="*/ 2 h 2"/>
                  <a:gd name="T68" fmla="*/ 1 w 4"/>
                  <a:gd name="T69" fmla="*/ 2 h 2"/>
                  <a:gd name="T70" fmla="*/ 1 w 4"/>
                  <a:gd name="T71" fmla="*/ 2 h 2"/>
                  <a:gd name="T72" fmla="*/ 1 w 4"/>
                  <a:gd name="T73" fmla="*/ 2 h 2"/>
                  <a:gd name="T74" fmla="*/ 1 w 4"/>
                  <a:gd name="T75" fmla="*/ 2 h 2"/>
                  <a:gd name="T76" fmla="*/ 2 w 4"/>
                  <a:gd name="T77" fmla="*/ 2 h 2"/>
                  <a:gd name="T78" fmla="*/ 2 w 4"/>
                  <a:gd name="T79" fmla="*/ 2 h 2"/>
                  <a:gd name="T80" fmla="*/ 2 w 4"/>
                  <a:gd name="T81" fmla="*/ 2 h 2"/>
                  <a:gd name="T82" fmla="*/ 2 w 4"/>
                  <a:gd name="T83" fmla="*/ 1 h 2"/>
                  <a:gd name="T84" fmla="*/ 3 w 4"/>
                  <a:gd name="T85" fmla="*/ 1 h 2"/>
                  <a:gd name="T86" fmla="*/ 3 w 4"/>
                  <a:gd name="T87" fmla="*/ 1 h 2"/>
                  <a:gd name="T88" fmla="*/ 3 w 4"/>
                  <a:gd name="T89" fmla="*/ 1 h 2"/>
                  <a:gd name="T90" fmla="*/ 3 w 4"/>
                  <a:gd name="T91" fmla="*/ 1 h 2"/>
                  <a:gd name="T92" fmla="*/ 3 w 4"/>
                  <a:gd name="T93" fmla="*/ 1 h 2"/>
                  <a:gd name="T94" fmla="*/ 3 w 4"/>
                  <a:gd name="T95" fmla="*/ 1 h 2"/>
                  <a:gd name="T96" fmla="*/ 3 w 4"/>
                  <a:gd name="T97" fmla="*/ 1 h 2"/>
                  <a:gd name="T98" fmla="*/ 3 w 4"/>
                  <a:gd name="T99" fmla="*/ 1 h 2"/>
                  <a:gd name="T100" fmla="*/ 4 w 4"/>
                  <a:gd name="T101" fmla="*/ 1 h 2"/>
                  <a:gd name="T102" fmla="*/ 4 w 4"/>
                  <a:gd name="T103" fmla="*/ 1 h 2"/>
                  <a:gd name="T104" fmla="*/ 4 w 4"/>
                  <a:gd name="T105" fmla="*/ 1 h 2"/>
                  <a:gd name="T106" fmla="*/ 4 w 4"/>
                  <a:gd name="T107" fmla="*/ 0 h 2"/>
                  <a:gd name="T108" fmla="*/ 4 w 4"/>
                  <a:gd name="T109" fmla="*/ 0 h 2"/>
                  <a:gd name="T110" fmla="*/ 4 w 4"/>
                  <a:gd name="T111" fmla="*/ 0 h 2"/>
                  <a:gd name="T112" fmla="*/ 4 w 4"/>
                  <a:gd name="T113" fmla="*/ 0 h 2"/>
                  <a:gd name="T114" fmla="*/ 4 w 4"/>
                  <a:gd name="T115" fmla="*/ 0 h 2"/>
                  <a:gd name="T116" fmla="*/ 3 w 4"/>
                  <a:gd name="T117" fmla="*/ 0 h 2"/>
                  <a:gd name="T118" fmla="*/ 3 w 4"/>
                  <a:gd name="T119" fmla="*/ 0 h 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"/>
                  <a:gd name="T181" fmla="*/ 0 h 2"/>
                  <a:gd name="T182" fmla="*/ 4 w 4"/>
                  <a:gd name="T183" fmla="*/ 2 h 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218" name="Rectangle 2378">
                <a:extLst>
                  <a:ext uri="{FF2B5EF4-FFF2-40B4-BE49-F238E27FC236}">
                    <a16:creationId xmlns:a16="http://schemas.microsoft.com/office/drawing/2014/main" id="{05C66F97-E4F0-4BC3-8DDF-B264439FD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" y="74"/>
                <a:ext cx="1" cy="61"/>
              </a:xfrm>
              <a:prstGeom prst="rect">
                <a:avLst/>
              </a:pr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219" name="Rectangle 2379">
                <a:extLst>
                  <a:ext uri="{FF2B5EF4-FFF2-40B4-BE49-F238E27FC236}">
                    <a16:creationId xmlns:a16="http://schemas.microsoft.com/office/drawing/2014/main" id="{6184C689-A282-444F-9DE1-FBC768B7A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" y="74"/>
                <a:ext cx="1" cy="61"/>
              </a:xfrm>
              <a:prstGeom prst="rect">
                <a:avLst/>
              </a:prstGeom>
              <a:noFill/>
              <a:ln w="0">
                <a:solidFill>
                  <a:srgbClr val="3F3F3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220" name="Rectangle 2380">
                <a:extLst>
                  <a:ext uri="{FF2B5EF4-FFF2-40B4-BE49-F238E27FC236}">
                    <a16:creationId xmlns:a16="http://schemas.microsoft.com/office/drawing/2014/main" id="{18B06CFB-5545-4412-B2B5-8694ACAAE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" y="75"/>
                <a:ext cx="1" cy="65"/>
              </a:xfrm>
              <a:prstGeom prst="rect">
                <a:avLst/>
              </a:pr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221" name="Rectangle 2381">
                <a:extLst>
                  <a:ext uri="{FF2B5EF4-FFF2-40B4-BE49-F238E27FC236}">
                    <a16:creationId xmlns:a16="http://schemas.microsoft.com/office/drawing/2014/main" id="{20E9E0A2-8869-4054-8D9F-487D57C21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" y="75"/>
                <a:ext cx="1" cy="65"/>
              </a:xfrm>
              <a:prstGeom prst="rect">
                <a:avLst/>
              </a:prstGeom>
              <a:noFill/>
              <a:ln w="0">
                <a:solidFill>
                  <a:srgbClr val="3F3F3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222" name="Line 2382">
                <a:extLst>
                  <a:ext uri="{FF2B5EF4-FFF2-40B4-BE49-F238E27FC236}">
                    <a16:creationId xmlns:a16="http://schemas.microsoft.com/office/drawing/2014/main" id="{069B59AD-0734-4DCE-8287-5EB03FE192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9" y="66"/>
                <a:ext cx="16" cy="1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223" name="Line 2383">
                <a:extLst>
                  <a:ext uri="{FF2B5EF4-FFF2-40B4-BE49-F238E27FC236}">
                    <a16:creationId xmlns:a16="http://schemas.microsoft.com/office/drawing/2014/main" id="{90BC5BDB-2CE6-4EE2-968B-068D7728F8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" y="67"/>
                <a:ext cx="17" cy="1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224" name="Line 2384">
                <a:extLst>
                  <a:ext uri="{FF2B5EF4-FFF2-40B4-BE49-F238E27FC236}">
                    <a16:creationId xmlns:a16="http://schemas.microsoft.com/office/drawing/2014/main" id="{C2AA5D7C-E32E-46A5-9D85-1D746B0644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8" y="66"/>
                <a:ext cx="16" cy="1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225" name="Line 2385">
                <a:extLst>
                  <a:ext uri="{FF2B5EF4-FFF2-40B4-BE49-F238E27FC236}">
                    <a16:creationId xmlns:a16="http://schemas.microsoft.com/office/drawing/2014/main" id="{CE40BFD2-4283-48CD-80D0-5F1330CC73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7" y="67"/>
                <a:ext cx="16" cy="1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226" name="Rectangle 2386">
                <a:extLst>
                  <a:ext uri="{FF2B5EF4-FFF2-40B4-BE49-F238E27FC236}">
                    <a16:creationId xmlns:a16="http://schemas.microsoft.com/office/drawing/2014/main" id="{411F8746-A6A5-4417-A82D-C00AD4F7B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" y="27"/>
                <a:ext cx="35" cy="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8747" name="Freeform 2388">
              <a:extLst>
                <a:ext uri="{FF2B5EF4-FFF2-40B4-BE49-F238E27FC236}">
                  <a16:creationId xmlns:a16="http://schemas.microsoft.com/office/drawing/2014/main" id="{03279E58-E3B7-4F99-87B4-925C2BED7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0442" y="142866"/>
              <a:ext cx="142875" cy="344488"/>
            </a:xfrm>
            <a:custGeom>
              <a:avLst/>
              <a:gdLst>
                <a:gd name="T0" fmla="*/ 2147483647 w 90"/>
                <a:gd name="T1" fmla="*/ 2147483647 h 217"/>
                <a:gd name="T2" fmla="*/ 2147483647 w 90"/>
                <a:gd name="T3" fmla="*/ 2147483647 h 217"/>
                <a:gd name="T4" fmla="*/ 2147483647 w 90"/>
                <a:gd name="T5" fmla="*/ 2147483647 h 217"/>
                <a:gd name="T6" fmla="*/ 2147483647 w 90"/>
                <a:gd name="T7" fmla="*/ 2147483647 h 217"/>
                <a:gd name="T8" fmla="*/ 2147483647 w 90"/>
                <a:gd name="T9" fmla="*/ 2147483647 h 217"/>
                <a:gd name="T10" fmla="*/ 2147483647 w 90"/>
                <a:gd name="T11" fmla="*/ 2147483647 h 217"/>
                <a:gd name="T12" fmla="*/ 2147483647 w 90"/>
                <a:gd name="T13" fmla="*/ 2147483647 h 217"/>
                <a:gd name="T14" fmla="*/ 2147483647 w 90"/>
                <a:gd name="T15" fmla="*/ 2147483647 h 217"/>
                <a:gd name="T16" fmla="*/ 2147483647 w 90"/>
                <a:gd name="T17" fmla="*/ 2147483647 h 217"/>
                <a:gd name="T18" fmla="*/ 2147483647 w 90"/>
                <a:gd name="T19" fmla="*/ 2147483647 h 217"/>
                <a:gd name="T20" fmla="*/ 2147483647 w 90"/>
                <a:gd name="T21" fmla="*/ 2147483647 h 217"/>
                <a:gd name="T22" fmla="*/ 2147483647 w 90"/>
                <a:gd name="T23" fmla="*/ 2147483647 h 217"/>
                <a:gd name="T24" fmla="*/ 2147483647 w 90"/>
                <a:gd name="T25" fmla="*/ 2147483647 h 217"/>
                <a:gd name="T26" fmla="*/ 2147483647 w 90"/>
                <a:gd name="T27" fmla="*/ 2147483647 h 217"/>
                <a:gd name="T28" fmla="*/ 2147483647 w 90"/>
                <a:gd name="T29" fmla="*/ 2147483647 h 217"/>
                <a:gd name="T30" fmla="*/ 2147483647 w 90"/>
                <a:gd name="T31" fmla="*/ 2147483647 h 217"/>
                <a:gd name="T32" fmla="*/ 2147483647 w 90"/>
                <a:gd name="T33" fmla="*/ 2147483647 h 217"/>
                <a:gd name="T34" fmla="*/ 2147483647 w 90"/>
                <a:gd name="T35" fmla="*/ 2147483647 h 217"/>
                <a:gd name="T36" fmla="*/ 2147483647 w 90"/>
                <a:gd name="T37" fmla="*/ 2147483647 h 217"/>
                <a:gd name="T38" fmla="*/ 2147483647 w 90"/>
                <a:gd name="T39" fmla="*/ 2147483647 h 217"/>
                <a:gd name="T40" fmla="*/ 2147483647 w 90"/>
                <a:gd name="T41" fmla="*/ 2147483647 h 217"/>
                <a:gd name="T42" fmla="*/ 2147483647 w 90"/>
                <a:gd name="T43" fmla="*/ 2147483647 h 217"/>
                <a:gd name="T44" fmla="*/ 2147483647 w 90"/>
                <a:gd name="T45" fmla="*/ 2147483647 h 217"/>
                <a:gd name="T46" fmla="*/ 2147483647 w 90"/>
                <a:gd name="T47" fmla="*/ 2147483647 h 217"/>
                <a:gd name="T48" fmla="*/ 2147483647 w 90"/>
                <a:gd name="T49" fmla="*/ 2147483647 h 217"/>
                <a:gd name="T50" fmla="*/ 2147483647 w 90"/>
                <a:gd name="T51" fmla="*/ 2147483647 h 217"/>
                <a:gd name="T52" fmla="*/ 2147483647 w 90"/>
                <a:gd name="T53" fmla="*/ 2147483647 h 217"/>
                <a:gd name="T54" fmla="*/ 2147483647 w 90"/>
                <a:gd name="T55" fmla="*/ 2147483647 h 217"/>
                <a:gd name="T56" fmla="*/ 2147483647 w 90"/>
                <a:gd name="T57" fmla="*/ 2147483647 h 217"/>
                <a:gd name="T58" fmla="*/ 2147483647 w 90"/>
                <a:gd name="T59" fmla="*/ 2147483647 h 217"/>
                <a:gd name="T60" fmla="*/ 2147483647 w 90"/>
                <a:gd name="T61" fmla="*/ 2147483647 h 217"/>
                <a:gd name="T62" fmla="*/ 2147483647 w 90"/>
                <a:gd name="T63" fmla="*/ 2147483647 h 217"/>
                <a:gd name="T64" fmla="*/ 2147483647 w 90"/>
                <a:gd name="T65" fmla="*/ 2147483647 h 217"/>
                <a:gd name="T66" fmla="*/ 2147483647 w 90"/>
                <a:gd name="T67" fmla="*/ 2147483647 h 217"/>
                <a:gd name="T68" fmla="*/ 2147483647 w 90"/>
                <a:gd name="T69" fmla="*/ 2147483647 h 217"/>
                <a:gd name="T70" fmla="*/ 2147483647 w 90"/>
                <a:gd name="T71" fmla="*/ 2147483647 h 217"/>
                <a:gd name="T72" fmla="*/ 2147483647 w 90"/>
                <a:gd name="T73" fmla="*/ 2147483647 h 217"/>
                <a:gd name="T74" fmla="*/ 2147483647 w 90"/>
                <a:gd name="T75" fmla="*/ 2147483647 h 217"/>
                <a:gd name="T76" fmla="*/ 2147483647 w 90"/>
                <a:gd name="T77" fmla="*/ 2147483647 h 217"/>
                <a:gd name="T78" fmla="*/ 2147483647 w 90"/>
                <a:gd name="T79" fmla="*/ 2147483647 h 217"/>
                <a:gd name="T80" fmla="*/ 2147483647 w 90"/>
                <a:gd name="T81" fmla="*/ 2147483647 h 217"/>
                <a:gd name="T82" fmla="*/ 2147483647 w 90"/>
                <a:gd name="T83" fmla="*/ 2147483647 h 217"/>
                <a:gd name="T84" fmla="*/ 2147483647 w 90"/>
                <a:gd name="T85" fmla="*/ 2147483647 h 217"/>
                <a:gd name="T86" fmla="*/ 2147483647 w 90"/>
                <a:gd name="T87" fmla="*/ 2147483647 h 217"/>
                <a:gd name="T88" fmla="*/ 2147483647 w 90"/>
                <a:gd name="T89" fmla="*/ 2147483647 h 217"/>
                <a:gd name="T90" fmla="*/ 2147483647 w 90"/>
                <a:gd name="T91" fmla="*/ 2147483647 h 217"/>
                <a:gd name="T92" fmla="*/ 0 w 90"/>
                <a:gd name="T93" fmla="*/ 2147483647 h 217"/>
                <a:gd name="T94" fmla="*/ 2147483647 w 90"/>
                <a:gd name="T95" fmla="*/ 2147483647 h 217"/>
                <a:gd name="T96" fmla="*/ 2147483647 w 90"/>
                <a:gd name="T97" fmla="*/ 2147483647 h 217"/>
                <a:gd name="T98" fmla="*/ 2147483647 w 90"/>
                <a:gd name="T99" fmla="*/ 2147483647 h 217"/>
                <a:gd name="T100" fmla="*/ 2147483647 w 90"/>
                <a:gd name="T101" fmla="*/ 2147483647 h 217"/>
                <a:gd name="T102" fmla="*/ 2147483647 w 90"/>
                <a:gd name="T103" fmla="*/ 2147483647 h 217"/>
                <a:gd name="T104" fmla="*/ 2147483647 w 90"/>
                <a:gd name="T105" fmla="*/ 2147483647 h 217"/>
                <a:gd name="T106" fmla="*/ 2147483647 w 90"/>
                <a:gd name="T107" fmla="*/ 2147483647 h 217"/>
                <a:gd name="T108" fmla="*/ 2147483647 w 90"/>
                <a:gd name="T109" fmla="*/ 2147483647 h 217"/>
                <a:gd name="T110" fmla="*/ 2147483647 w 90"/>
                <a:gd name="T111" fmla="*/ 2147483647 h 217"/>
                <a:gd name="T112" fmla="*/ 2147483647 w 90"/>
                <a:gd name="T113" fmla="*/ 2147483647 h 217"/>
                <a:gd name="T114" fmla="*/ 2147483647 w 90"/>
                <a:gd name="T115" fmla="*/ 2147483647 h 217"/>
                <a:gd name="T116" fmla="*/ 2147483647 w 90"/>
                <a:gd name="T117" fmla="*/ 2147483647 h 217"/>
                <a:gd name="T118" fmla="*/ 2147483647 w 90"/>
                <a:gd name="T119" fmla="*/ 2147483647 h 21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0"/>
                <a:gd name="T181" fmla="*/ 0 h 217"/>
                <a:gd name="T182" fmla="*/ 90 w 90"/>
                <a:gd name="T183" fmla="*/ 217 h 21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0" h="217">
                  <a:moveTo>
                    <a:pt x="45" y="217"/>
                  </a:moveTo>
                  <a:lnTo>
                    <a:pt x="49" y="217"/>
                  </a:lnTo>
                  <a:lnTo>
                    <a:pt x="52" y="217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10"/>
                  </a:lnTo>
                  <a:lnTo>
                    <a:pt x="59" y="207"/>
                  </a:lnTo>
                  <a:lnTo>
                    <a:pt x="55" y="207"/>
                  </a:lnTo>
                  <a:lnTo>
                    <a:pt x="55" y="203"/>
                  </a:lnTo>
                  <a:lnTo>
                    <a:pt x="59" y="203"/>
                  </a:lnTo>
                  <a:lnTo>
                    <a:pt x="62" y="203"/>
                  </a:lnTo>
                  <a:lnTo>
                    <a:pt x="66" y="203"/>
                  </a:lnTo>
                  <a:lnTo>
                    <a:pt x="66" y="200"/>
                  </a:lnTo>
                  <a:lnTo>
                    <a:pt x="66" y="197"/>
                  </a:lnTo>
                  <a:lnTo>
                    <a:pt x="62" y="197"/>
                  </a:lnTo>
                  <a:lnTo>
                    <a:pt x="59" y="193"/>
                  </a:lnTo>
                  <a:lnTo>
                    <a:pt x="55" y="193"/>
                  </a:lnTo>
                  <a:lnTo>
                    <a:pt x="52" y="193"/>
                  </a:lnTo>
                  <a:lnTo>
                    <a:pt x="52" y="190"/>
                  </a:lnTo>
                  <a:lnTo>
                    <a:pt x="52" y="186"/>
                  </a:lnTo>
                  <a:lnTo>
                    <a:pt x="52" y="183"/>
                  </a:lnTo>
                  <a:lnTo>
                    <a:pt x="52" y="179"/>
                  </a:lnTo>
                  <a:lnTo>
                    <a:pt x="52" y="176"/>
                  </a:lnTo>
                  <a:lnTo>
                    <a:pt x="52" y="172"/>
                  </a:lnTo>
                  <a:lnTo>
                    <a:pt x="52" y="169"/>
                  </a:lnTo>
                  <a:lnTo>
                    <a:pt x="49" y="166"/>
                  </a:lnTo>
                  <a:lnTo>
                    <a:pt x="49" y="162"/>
                  </a:lnTo>
                  <a:lnTo>
                    <a:pt x="49" y="159"/>
                  </a:lnTo>
                  <a:lnTo>
                    <a:pt x="49" y="155"/>
                  </a:lnTo>
                  <a:lnTo>
                    <a:pt x="49" y="152"/>
                  </a:lnTo>
                  <a:lnTo>
                    <a:pt x="49" y="148"/>
                  </a:lnTo>
                  <a:lnTo>
                    <a:pt x="49" y="141"/>
                  </a:lnTo>
                  <a:lnTo>
                    <a:pt x="49" y="135"/>
                  </a:lnTo>
                  <a:lnTo>
                    <a:pt x="49" y="128"/>
                  </a:lnTo>
                  <a:lnTo>
                    <a:pt x="49" y="124"/>
                  </a:lnTo>
                  <a:lnTo>
                    <a:pt x="52" y="121"/>
                  </a:lnTo>
                  <a:lnTo>
                    <a:pt x="52" y="114"/>
                  </a:lnTo>
                  <a:lnTo>
                    <a:pt x="52" y="107"/>
                  </a:lnTo>
                  <a:lnTo>
                    <a:pt x="52" y="100"/>
                  </a:lnTo>
                  <a:lnTo>
                    <a:pt x="49" y="93"/>
                  </a:lnTo>
                  <a:lnTo>
                    <a:pt x="52" y="93"/>
                  </a:lnTo>
                  <a:lnTo>
                    <a:pt x="55" y="93"/>
                  </a:lnTo>
                  <a:lnTo>
                    <a:pt x="55" y="90"/>
                  </a:lnTo>
                  <a:lnTo>
                    <a:pt x="59" y="90"/>
                  </a:lnTo>
                  <a:lnTo>
                    <a:pt x="62" y="90"/>
                  </a:lnTo>
                  <a:lnTo>
                    <a:pt x="66" y="90"/>
                  </a:lnTo>
                  <a:lnTo>
                    <a:pt x="69" y="90"/>
                  </a:lnTo>
                  <a:lnTo>
                    <a:pt x="69" y="86"/>
                  </a:lnTo>
                  <a:lnTo>
                    <a:pt x="69" y="83"/>
                  </a:lnTo>
                  <a:lnTo>
                    <a:pt x="73" y="83"/>
                  </a:lnTo>
                  <a:lnTo>
                    <a:pt x="73" y="79"/>
                  </a:lnTo>
                  <a:lnTo>
                    <a:pt x="76" y="79"/>
                  </a:lnTo>
                  <a:lnTo>
                    <a:pt x="76" y="76"/>
                  </a:lnTo>
                  <a:lnTo>
                    <a:pt x="76" y="72"/>
                  </a:lnTo>
                  <a:lnTo>
                    <a:pt x="76" y="69"/>
                  </a:lnTo>
                  <a:lnTo>
                    <a:pt x="80" y="69"/>
                  </a:lnTo>
                  <a:lnTo>
                    <a:pt x="83" y="69"/>
                  </a:lnTo>
                  <a:lnTo>
                    <a:pt x="83" y="72"/>
                  </a:lnTo>
                  <a:lnTo>
                    <a:pt x="83" y="76"/>
                  </a:lnTo>
                  <a:lnTo>
                    <a:pt x="80" y="76"/>
                  </a:lnTo>
                  <a:lnTo>
                    <a:pt x="80" y="79"/>
                  </a:lnTo>
                  <a:lnTo>
                    <a:pt x="83" y="83"/>
                  </a:lnTo>
                  <a:lnTo>
                    <a:pt x="83" y="86"/>
                  </a:lnTo>
                  <a:lnTo>
                    <a:pt x="87" y="86"/>
                  </a:lnTo>
                  <a:lnTo>
                    <a:pt x="90" y="86"/>
                  </a:lnTo>
                  <a:lnTo>
                    <a:pt x="90" y="83"/>
                  </a:lnTo>
                  <a:lnTo>
                    <a:pt x="90" y="79"/>
                  </a:lnTo>
                  <a:lnTo>
                    <a:pt x="90" y="76"/>
                  </a:lnTo>
                  <a:lnTo>
                    <a:pt x="87" y="76"/>
                  </a:lnTo>
                  <a:lnTo>
                    <a:pt x="87" y="72"/>
                  </a:lnTo>
                  <a:lnTo>
                    <a:pt x="83" y="69"/>
                  </a:lnTo>
                  <a:lnTo>
                    <a:pt x="80" y="69"/>
                  </a:lnTo>
                  <a:lnTo>
                    <a:pt x="83" y="66"/>
                  </a:lnTo>
                  <a:lnTo>
                    <a:pt x="80" y="62"/>
                  </a:lnTo>
                  <a:lnTo>
                    <a:pt x="83" y="59"/>
                  </a:lnTo>
                  <a:lnTo>
                    <a:pt x="87" y="55"/>
                  </a:lnTo>
                  <a:lnTo>
                    <a:pt x="90" y="55"/>
                  </a:lnTo>
                  <a:lnTo>
                    <a:pt x="90" y="52"/>
                  </a:lnTo>
                  <a:lnTo>
                    <a:pt x="87" y="52"/>
                  </a:lnTo>
                  <a:lnTo>
                    <a:pt x="87" y="55"/>
                  </a:lnTo>
                  <a:lnTo>
                    <a:pt x="83" y="55"/>
                  </a:lnTo>
                  <a:lnTo>
                    <a:pt x="83" y="59"/>
                  </a:lnTo>
                  <a:lnTo>
                    <a:pt x="80" y="59"/>
                  </a:lnTo>
                  <a:lnTo>
                    <a:pt x="80" y="62"/>
                  </a:lnTo>
                  <a:lnTo>
                    <a:pt x="76" y="59"/>
                  </a:lnTo>
                  <a:lnTo>
                    <a:pt x="73" y="59"/>
                  </a:lnTo>
                  <a:lnTo>
                    <a:pt x="69" y="59"/>
                  </a:lnTo>
                  <a:lnTo>
                    <a:pt x="69" y="62"/>
                  </a:lnTo>
                  <a:lnTo>
                    <a:pt x="66" y="62"/>
                  </a:lnTo>
                  <a:lnTo>
                    <a:pt x="66" y="66"/>
                  </a:lnTo>
                  <a:lnTo>
                    <a:pt x="62" y="66"/>
                  </a:lnTo>
                  <a:lnTo>
                    <a:pt x="62" y="69"/>
                  </a:lnTo>
                  <a:lnTo>
                    <a:pt x="59" y="69"/>
                  </a:lnTo>
                  <a:lnTo>
                    <a:pt x="59" y="66"/>
                  </a:lnTo>
                  <a:lnTo>
                    <a:pt x="55" y="62"/>
                  </a:lnTo>
                  <a:lnTo>
                    <a:pt x="55" y="59"/>
                  </a:lnTo>
                  <a:lnTo>
                    <a:pt x="55" y="55"/>
                  </a:lnTo>
                  <a:lnTo>
                    <a:pt x="52" y="55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49" y="48"/>
                  </a:lnTo>
                  <a:lnTo>
                    <a:pt x="45" y="45"/>
                  </a:lnTo>
                  <a:lnTo>
                    <a:pt x="45" y="41"/>
                  </a:lnTo>
                  <a:lnTo>
                    <a:pt x="45" y="38"/>
                  </a:lnTo>
                  <a:lnTo>
                    <a:pt x="42" y="35"/>
                  </a:lnTo>
                  <a:lnTo>
                    <a:pt x="42" y="31"/>
                  </a:lnTo>
                  <a:lnTo>
                    <a:pt x="38" y="31"/>
                  </a:lnTo>
                  <a:lnTo>
                    <a:pt x="42" y="31"/>
                  </a:lnTo>
                  <a:lnTo>
                    <a:pt x="42" y="28"/>
                  </a:lnTo>
                  <a:lnTo>
                    <a:pt x="42" y="24"/>
                  </a:lnTo>
                  <a:lnTo>
                    <a:pt x="42" y="21"/>
                  </a:lnTo>
                  <a:lnTo>
                    <a:pt x="42" y="17"/>
                  </a:lnTo>
                  <a:lnTo>
                    <a:pt x="45" y="14"/>
                  </a:lnTo>
                  <a:lnTo>
                    <a:pt x="45" y="10"/>
                  </a:lnTo>
                  <a:lnTo>
                    <a:pt x="42" y="7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1" y="3"/>
                  </a:lnTo>
                  <a:lnTo>
                    <a:pt x="28" y="3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1" y="3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21" y="14"/>
                  </a:lnTo>
                  <a:lnTo>
                    <a:pt x="21" y="17"/>
                  </a:lnTo>
                  <a:lnTo>
                    <a:pt x="18" y="17"/>
                  </a:lnTo>
                  <a:lnTo>
                    <a:pt x="18" y="21"/>
                  </a:lnTo>
                  <a:lnTo>
                    <a:pt x="14" y="24"/>
                  </a:lnTo>
                  <a:lnTo>
                    <a:pt x="14" y="28"/>
                  </a:lnTo>
                  <a:lnTo>
                    <a:pt x="18" y="31"/>
                  </a:lnTo>
                  <a:lnTo>
                    <a:pt x="21" y="31"/>
                  </a:lnTo>
                  <a:lnTo>
                    <a:pt x="18" y="31"/>
                  </a:lnTo>
                  <a:lnTo>
                    <a:pt x="18" y="35"/>
                  </a:lnTo>
                  <a:lnTo>
                    <a:pt x="14" y="35"/>
                  </a:lnTo>
                  <a:lnTo>
                    <a:pt x="14" y="38"/>
                  </a:lnTo>
                  <a:lnTo>
                    <a:pt x="14" y="41"/>
                  </a:lnTo>
                  <a:lnTo>
                    <a:pt x="11" y="41"/>
                  </a:lnTo>
                  <a:lnTo>
                    <a:pt x="7" y="41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4" y="76"/>
                  </a:lnTo>
                  <a:lnTo>
                    <a:pt x="4" y="79"/>
                  </a:lnTo>
                  <a:lnTo>
                    <a:pt x="4" y="83"/>
                  </a:lnTo>
                  <a:lnTo>
                    <a:pt x="7" y="86"/>
                  </a:lnTo>
                  <a:lnTo>
                    <a:pt x="7" y="90"/>
                  </a:lnTo>
                  <a:lnTo>
                    <a:pt x="7" y="93"/>
                  </a:lnTo>
                  <a:lnTo>
                    <a:pt x="4" y="93"/>
                  </a:lnTo>
                  <a:lnTo>
                    <a:pt x="4" y="97"/>
                  </a:lnTo>
                  <a:lnTo>
                    <a:pt x="4" y="100"/>
                  </a:lnTo>
                  <a:lnTo>
                    <a:pt x="4" y="103"/>
                  </a:lnTo>
                  <a:lnTo>
                    <a:pt x="4" y="107"/>
                  </a:lnTo>
                  <a:lnTo>
                    <a:pt x="4" y="110"/>
                  </a:lnTo>
                  <a:lnTo>
                    <a:pt x="4" y="114"/>
                  </a:lnTo>
                  <a:lnTo>
                    <a:pt x="4" y="117"/>
                  </a:lnTo>
                  <a:lnTo>
                    <a:pt x="7" y="121"/>
                  </a:lnTo>
                  <a:lnTo>
                    <a:pt x="7" y="124"/>
                  </a:lnTo>
                  <a:lnTo>
                    <a:pt x="11" y="128"/>
                  </a:lnTo>
                  <a:lnTo>
                    <a:pt x="11" y="131"/>
                  </a:lnTo>
                  <a:lnTo>
                    <a:pt x="11" y="135"/>
                  </a:lnTo>
                  <a:lnTo>
                    <a:pt x="11" y="138"/>
                  </a:lnTo>
                  <a:lnTo>
                    <a:pt x="11" y="141"/>
                  </a:lnTo>
                  <a:lnTo>
                    <a:pt x="11" y="145"/>
                  </a:lnTo>
                  <a:lnTo>
                    <a:pt x="11" y="148"/>
                  </a:lnTo>
                  <a:lnTo>
                    <a:pt x="11" y="152"/>
                  </a:lnTo>
                  <a:lnTo>
                    <a:pt x="11" y="155"/>
                  </a:lnTo>
                  <a:lnTo>
                    <a:pt x="11" y="159"/>
                  </a:lnTo>
                  <a:lnTo>
                    <a:pt x="11" y="162"/>
                  </a:lnTo>
                  <a:lnTo>
                    <a:pt x="11" y="166"/>
                  </a:lnTo>
                  <a:lnTo>
                    <a:pt x="11" y="169"/>
                  </a:lnTo>
                  <a:lnTo>
                    <a:pt x="11" y="172"/>
                  </a:lnTo>
                  <a:lnTo>
                    <a:pt x="14" y="176"/>
                  </a:lnTo>
                  <a:lnTo>
                    <a:pt x="14" y="183"/>
                  </a:lnTo>
                  <a:lnTo>
                    <a:pt x="14" y="186"/>
                  </a:lnTo>
                  <a:lnTo>
                    <a:pt x="14" y="190"/>
                  </a:lnTo>
                  <a:lnTo>
                    <a:pt x="14" y="193"/>
                  </a:lnTo>
                  <a:lnTo>
                    <a:pt x="14" y="197"/>
                  </a:lnTo>
                  <a:lnTo>
                    <a:pt x="14" y="200"/>
                  </a:lnTo>
                  <a:lnTo>
                    <a:pt x="14" y="203"/>
                  </a:lnTo>
                  <a:lnTo>
                    <a:pt x="14" y="210"/>
                  </a:lnTo>
                  <a:lnTo>
                    <a:pt x="14" y="214"/>
                  </a:lnTo>
                  <a:lnTo>
                    <a:pt x="18" y="214"/>
                  </a:lnTo>
                  <a:lnTo>
                    <a:pt x="21" y="214"/>
                  </a:lnTo>
                  <a:lnTo>
                    <a:pt x="21" y="217"/>
                  </a:lnTo>
                  <a:lnTo>
                    <a:pt x="24" y="217"/>
                  </a:lnTo>
                  <a:lnTo>
                    <a:pt x="28" y="217"/>
                  </a:lnTo>
                  <a:lnTo>
                    <a:pt x="31" y="214"/>
                  </a:lnTo>
                  <a:lnTo>
                    <a:pt x="35" y="214"/>
                  </a:lnTo>
                  <a:lnTo>
                    <a:pt x="35" y="217"/>
                  </a:lnTo>
                  <a:lnTo>
                    <a:pt x="38" y="217"/>
                  </a:lnTo>
                  <a:lnTo>
                    <a:pt x="42" y="217"/>
                  </a:lnTo>
                  <a:lnTo>
                    <a:pt x="45" y="2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48" name="Freeform 2391">
              <a:extLst>
                <a:ext uri="{FF2B5EF4-FFF2-40B4-BE49-F238E27FC236}">
                  <a16:creationId xmlns:a16="http://schemas.microsoft.com/office/drawing/2014/main" id="{E4A646BE-B298-4F3D-8261-FC37B2434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904" y="339716"/>
              <a:ext cx="49212" cy="125413"/>
            </a:xfrm>
            <a:custGeom>
              <a:avLst/>
              <a:gdLst>
                <a:gd name="T0" fmla="*/ 2147483647 w 31"/>
                <a:gd name="T1" fmla="*/ 2147483647 h 79"/>
                <a:gd name="T2" fmla="*/ 2147483647 w 31"/>
                <a:gd name="T3" fmla="*/ 2147483647 h 79"/>
                <a:gd name="T4" fmla="*/ 2147483647 w 31"/>
                <a:gd name="T5" fmla="*/ 2147483647 h 79"/>
                <a:gd name="T6" fmla="*/ 2147483647 w 31"/>
                <a:gd name="T7" fmla="*/ 0 h 79"/>
                <a:gd name="T8" fmla="*/ 0 w 31"/>
                <a:gd name="T9" fmla="*/ 0 h 79"/>
                <a:gd name="T10" fmla="*/ 2147483647 w 31"/>
                <a:gd name="T11" fmla="*/ 2147483647 h 79"/>
                <a:gd name="T12" fmla="*/ 2147483647 w 31"/>
                <a:gd name="T13" fmla="*/ 2147483647 h 79"/>
                <a:gd name="T14" fmla="*/ 2147483647 w 31"/>
                <a:gd name="T15" fmla="*/ 2147483647 h 79"/>
                <a:gd name="T16" fmla="*/ 2147483647 w 31"/>
                <a:gd name="T17" fmla="*/ 2147483647 h 79"/>
                <a:gd name="T18" fmla="*/ 2147483647 w 31"/>
                <a:gd name="T19" fmla="*/ 2147483647 h 79"/>
                <a:gd name="T20" fmla="*/ 2147483647 w 31"/>
                <a:gd name="T21" fmla="*/ 2147483647 h 79"/>
                <a:gd name="T22" fmla="*/ 2147483647 w 31"/>
                <a:gd name="T23" fmla="*/ 2147483647 h 79"/>
                <a:gd name="T24" fmla="*/ 2147483647 w 31"/>
                <a:gd name="T25" fmla="*/ 2147483647 h 79"/>
                <a:gd name="T26" fmla="*/ 2147483647 w 31"/>
                <a:gd name="T27" fmla="*/ 2147483647 h 79"/>
                <a:gd name="T28" fmla="*/ 2147483647 w 31"/>
                <a:gd name="T29" fmla="*/ 2147483647 h 79"/>
                <a:gd name="T30" fmla="*/ 2147483647 w 31"/>
                <a:gd name="T31" fmla="*/ 2147483647 h 79"/>
                <a:gd name="T32" fmla="*/ 2147483647 w 31"/>
                <a:gd name="T33" fmla="*/ 2147483647 h 79"/>
                <a:gd name="T34" fmla="*/ 2147483647 w 31"/>
                <a:gd name="T35" fmla="*/ 2147483647 h 79"/>
                <a:gd name="T36" fmla="*/ 2147483647 w 31"/>
                <a:gd name="T37" fmla="*/ 2147483647 h 79"/>
                <a:gd name="T38" fmla="*/ 2147483647 w 31"/>
                <a:gd name="T39" fmla="*/ 2147483647 h 79"/>
                <a:gd name="T40" fmla="*/ 2147483647 w 31"/>
                <a:gd name="T41" fmla="*/ 2147483647 h 79"/>
                <a:gd name="T42" fmla="*/ 2147483647 w 31"/>
                <a:gd name="T43" fmla="*/ 2147483647 h 79"/>
                <a:gd name="T44" fmla="*/ 2147483647 w 31"/>
                <a:gd name="T45" fmla="*/ 2147483647 h 79"/>
                <a:gd name="T46" fmla="*/ 2147483647 w 31"/>
                <a:gd name="T47" fmla="*/ 2147483647 h 79"/>
                <a:gd name="T48" fmla="*/ 2147483647 w 31"/>
                <a:gd name="T49" fmla="*/ 2147483647 h 79"/>
                <a:gd name="T50" fmla="*/ 2147483647 w 31"/>
                <a:gd name="T51" fmla="*/ 2147483647 h 79"/>
                <a:gd name="T52" fmla="*/ 2147483647 w 31"/>
                <a:gd name="T53" fmla="*/ 2147483647 h 79"/>
                <a:gd name="T54" fmla="*/ 2147483647 w 31"/>
                <a:gd name="T55" fmla="*/ 2147483647 h 79"/>
                <a:gd name="T56" fmla="*/ 2147483647 w 31"/>
                <a:gd name="T57" fmla="*/ 2147483647 h 79"/>
                <a:gd name="T58" fmla="*/ 2147483647 w 31"/>
                <a:gd name="T59" fmla="*/ 2147483647 h 79"/>
                <a:gd name="T60" fmla="*/ 2147483647 w 31"/>
                <a:gd name="T61" fmla="*/ 2147483647 h 79"/>
                <a:gd name="T62" fmla="*/ 2147483647 w 31"/>
                <a:gd name="T63" fmla="*/ 2147483647 h 79"/>
                <a:gd name="T64" fmla="*/ 2147483647 w 31"/>
                <a:gd name="T65" fmla="*/ 2147483647 h 79"/>
                <a:gd name="T66" fmla="*/ 2147483647 w 31"/>
                <a:gd name="T67" fmla="*/ 2147483647 h 79"/>
                <a:gd name="T68" fmla="*/ 2147483647 w 31"/>
                <a:gd name="T69" fmla="*/ 2147483647 h 79"/>
                <a:gd name="T70" fmla="*/ 2147483647 w 31"/>
                <a:gd name="T71" fmla="*/ 2147483647 h 79"/>
                <a:gd name="T72" fmla="*/ 2147483647 w 31"/>
                <a:gd name="T73" fmla="*/ 2147483647 h 79"/>
                <a:gd name="T74" fmla="*/ 2147483647 w 31"/>
                <a:gd name="T75" fmla="*/ 2147483647 h 79"/>
                <a:gd name="T76" fmla="*/ 2147483647 w 31"/>
                <a:gd name="T77" fmla="*/ 2147483647 h 79"/>
                <a:gd name="T78" fmla="*/ 2147483647 w 31"/>
                <a:gd name="T79" fmla="*/ 2147483647 h 79"/>
                <a:gd name="T80" fmla="*/ 2147483647 w 31"/>
                <a:gd name="T81" fmla="*/ 2147483647 h 79"/>
                <a:gd name="T82" fmla="*/ 2147483647 w 31"/>
                <a:gd name="T83" fmla="*/ 2147483647 h 79"/>
                <a:gd name="T84" fmla="*/ 2147483647 w 31"/>
                <a:gd name="T85" fmla="*/ 2147483647 h 79"/>
                <a:gd name="T86" fmla="*/ 2147483647 w 31"/>
                <a:gd name="T87" fmla="*/ 2147483647 h 79"/>
                <a:gd name="T88" fmla="*/ 2147483647 w 31"/>
                <a:gd name="T89" fmla="*/ 2147483647 h 79"/>
                <a:gd name="T90" fmla="*/ 2147483647 w 31"/>
                <a:gd name="T91" fmla="*/ 2147483647 h 79"/>
                <a:gd name="T92" fmla="*/ 2147483647 w 31"/>
                <a:gd name="T93" fmla="*/ 2147483647 h 79"/>
                <a:gd name="T94" fmla="*/ 2147483647 w 31"/>
                <a:gd name="T95" fmla="*/ 2147483647 h 79"/>
                <a:gd name="T96" fmla="*/ 2147483647 w 31"/>
                <a:gd name="T97" fmla="*/ 2147483647 h 79"/>
                <a:gd name="T98" fmla="*/ 2147483647 w 31"/>
                <a:gd name="T99" fmla="*/ 2147483647 h 79"/>
                <a:gd name="T100" fmla="*/ 2147483647 w 31"/>
                <a:gd name="T101" fmla="*/ 2147483647 h 79"/>
                <a:gd name="T102" fmla="*/ 2147483647 w 31"/>
                <a:gd name="T103" fmla="*/ 2147483647 h 79"/>
                <a:gd name="T104" fmla="*/ 2147483647 w 31"/>
                <a:gd name="T105" fmla="*/ 2147483647 h 79"/>
                <a:gd name="T106" fmla="*/ 2147483647 w 31"/>
                <a:gd name="T107" fmla="*/ 2147483647 h 79"/>
                <a:gd name="T108" fmla="*/ 2147483647 w 31"/>
                <a:gd name="T109" fmla="*/ 2147483647 h 79"/>
                <a:gd name="T110" fmla="*/ 2147483647 w 31"/>
                <a:gd name="T111" fmla="*/ 2147483647 h 79"/>
                <a:gd name="T112" fmla="*/ 2147483647 w 31"/>
                <a:gd name="T113" fmla="*/ 2147483647 h 79"/>
                <a:gd name="T114" fmla="*/ 2147483647 w 31"/>
                <a:gd name="T115" fmla="*/ 2147483647 h 79"/>
                <a:gd name="T116" fmla="*/ 2147483647 w 31"/>
                <a:gd name="T117" fmla="*/ 2147483647 h 79"/>
                <a:gd name="T118" fmla="*/ 2147483647 w 31"/>
                <a:gd name="T119" fmla="*/ 2147483647 h 7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1"/>
                <a:gd name="T181" fmla="*/ 0 h 79"/>
                <a:gd name="T182" fmla="*/ 31 w 31"/>
                <a:gd name="T183" fmla="*/ 79 h 7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1" h="79">
                  <a:moveTo>
                    <a:pt x="17" y="79"/>
                  </a:moveTo>
                  <a:lnTo>
                    <a:pt x="20" y="79"/>
                  </a:lnTo>
                  <a:lnTo>
                    <a:pt x="24" y="79"/>
                  </a:lnTo>
                  <a:lnTo>
                    <a:pt x="27" y="79"/>
                  </a:lnTo>
                  <a:lnTo>
                    <a:pt x="27" y="76"/>
                  </a:lnTo>
                  <a:lnTo>
                    <a:pt x="31" y="76"/>
                  </a:lnTo>
                  <a:lnTo>
                    <a:pt x="31" y="73"/>
                  </a:lnTo>
                  <a:lnTo>
                    <a:pt x="31" y="69"/>
                  </a:lnTo>
                  <a:lnTo>
                    <a:pt x="31" y="66"/>
                  </a:lnTo>
                  <a:lnTo>
                    <a:pt x="31" y="62"/>
                  </a:lnTo>
                  <a:lnTo>
                    <a:pt x="31" y="59"/>
                  </a:lnTo>
                  <a:lnTo>
                    <a:pt x="27" y="52"/>
                  </a:lnTo>
                  <a:lnTo>
                    <a:pt x="27" y="48"/>
                  </a:lnTo>
                  <a:lnTo>
                    <a:pt x="27" y="42"/>
                  </a:lnTo>
                  <a:lnTo>
                    <a:pt x="27" y="38"/>
                  </a:lnTo>
                  <a:lnTo>
                    <a:pt x="27" y="35"/>
                  </a:lnTo>
                  <a:lnTo>
                    <a:pt x="27" y="28"/>
                  </a:lnTo>
                  <a:lnTo>
                    <a:pt x="27" y="24"/>
                  </a:lnTo>
                  <a:lnTo>
                    <a:pt x="27" y="21"/>
                  </a:lnTo>
                  <a:lnTo>
                    <a:pt x="27" y="17"/>
                  </a:lnTo>
                  <a:lnTo>
                    <a:pt x="27" y="11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17" y="4"/>
                  </a:lnTo>
                  <a:lnTo>
                    <a:pt x="13" y="4"/>
                  </a:lnTo>
                  <a:lnTo>
                    <a:pt x="10" y="4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7"/>
                  </a:lnTo>
                  <a:lnTo>
                    <a:pt x="7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3" y="7"/>
                  </a:lnTo>
                  <a:lnTo>
                    <a:pt x="7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14"/>
                  </a:lnTo>
                  <a:lnTo>
                    <a:pt x="7" y="14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3" y="17"/>
                  </a:lnTo>
                  <a:lnTo>
                    <a:pt x="7" y="21"/>
                  </a:lnTo>
                  <a:lnTo>
                    <a:pt x="3" y="21"/>
                  </a:lnTo>
                  <a:lnTo>
                    <a:pt x="3" y="24"/>
                  </a:lnTo>
                  <a:lnTo>
                    <a:pt x="7" y="24"/>
                  </a:lnTo>
                  <a:lnTo>
                    <a:pt x="3" y="24"/>
                  </a:lnTo>
                  <a:lnTo>
                    <a:pt x="7" y="28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3" y="31"/>
                  </a:lnTo>
                  <a:lnTo>
                    <a:pt x="7" y="31"/>
                  </a:lnTo>
                  <a:lnTo>
                    <a:pt x="7" y="35"/>
                  </a:lnTo>
                  <a:lnTo>
                    <a:pt x="3" y="35"/>
                  </a:lnTo>
                  <a:lnTo>
                    <a:pt x="3" y="31"/>
                  </a:lnTo>
                  <a:lnTo>
                    <a:pt x="3" y="35"/>
                  </a:lnTo>
                  <a:lnTo>
                    <a:pt x="7" y="35"/>
                  </a:lnTo>
                  <a:lnTo>
                    <a:pt x="3" y="35"/>
                  </a:lnTo>
                  <a:lnTo>
                    <a:pt x="0" y="35"/>
                  </a:lnTo>
                  <a:lnTo>
                    <a:pt x="3" y="35"/>
                  </a:lnTo>
                  <a:lnTo>
                    <a:pt x="3" y="38"/>
                  </a:lnTo>
                  <a:lnTo>
                    <a:pt x="7" y="38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3" y="42"/>
                  </a:lnTo>
                  <a:lnTo>
                    <a:pt x="3" y="45"/>
                  </a:lnTo>
                  <a:lnTo>
                    <a:pt x="7" y="45"/>
                  </a:lnTo>
                  <a:lnTo>
                    <a:pt x="3" y="45"/>
                  </a:lnTo>
                  <a:lnTo>
                    <a:pt x="7" y="45"/>
                  </a:lnTo>
                  <a:lnTo>
                    <a:pt x="7" y="48"/>
                  </a:lnTo>
                  <a:lnTo>
                    <a:pt x="3" y="45"/>
                  </a:lnTo>
                  <a:lnTo>
                    <a:pt x="3" y="48"/>
                  </a:lnTo>
                  <a:lnTo>
                    <a:pt x="7" y="48"/>
                  </a:lnTo>
                  <a:lnTo>
                    <a:pt x="10" y="48"/>
                  </a:lnTo>
                  <a:lnTo>
                    <a:pt x="10" y="52"/>
                  </a:lnTo>
                  <a:lnTo>
                    <a:pt x="7" y="52"/>
                  </a:lnTo>
                  <a:lnTo>
                    <a:pt x="7" y="48"/>
                  </a:lnTo>
                  <a:lnTo>
                    <a:pt x="3" y="48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10" y="52"/>
                  </a:lnTo>
                  <a:lnTo>
                    <a:pt x="7" y="52"/>
                  </a:lnTo>
                  <a:lnTo>
                    <a:pt x="3" y="52"/>
                  </a:lnTo>
                  <a:lnTo>
                    <a:pt x="3" y="55"/>
                  </a:lnTo>
                  <a:lnTo>
                    <a:pt x="7" y="55"/>
                  </a:lnTo>
                  <a:lnTo>
                    <a:pt x="10" y="55"/>
                  </a:lnTo>
                  <a:lnTo>
                    <a:pt x="7" y="55"/>
                  </a:lnTo>
                  <a:lnTo>
                    <a:pt x="3" y="55"/>
                  </a:lnTo>
                  <a:lnTo>
                    <a:pt x="7" y="55"/>
                  </a:lnTo>
                  <a:lnTo>
                    <a:pt x="7" y="59"/>
                  </a:lnTo>
                  <a:lnTo>
                    <a:pt x="10" y="59"/>
                  </a:lnTo>
                  <a:lnTo>
                    <a:pt x="7" y="59"/>
                  </a:lnTo>
                  <a:lnTo>
                    <a:pt x="3" y="59"/>
                  </a:lnTo>
                  <a:lnTo>
                    <a:pt x="7" y="59"/>
                  </a:lnTo>
                  <a:lnTo>
                    <a:pt x="10" y="59"/>
                  </a:lnTo>
                  <a:lnTo>
                    <a:pt x="10" y="62"/>
                  </a:lnTo>
                  <a:lnTo>
                    <a:pt x="7" y="62"/>
                  </a:lnTo>
                  <a:lnTo>
                    <a:pt x="7" y="59"/>
                  </a:lnTo>
                  <a:lnTo>
                    <a:pt x="7" y="62"/>
                  </a:lnTo>
                  <a:lnTo>
                    <a:pt x="10" y="62"/>
                  </a:lnTo>
                  <a:lnTo>
                    <a:pt x="7" y="62"/>
                  </a:lnTo>
                  <a:lnTo>
                    <a:pt x="7" y="66"/>
                  </a:lnTo>
                  <a:lnTo>
                    <a:pt x="10" y="66"/>
                  </a:lnTo>
                  <a:lnTo>
                    <a:pt x="7" y="66"/>
                  </a:lnTo>
                  <a:lnTo>
                    <a:pt x="10" y="66"/>
                  </a:lnTo>
                  <a:lnTo>
                    <a:pt x="10" y="69"/>
                  </a:lnTo>
                  <a:lnTo>
                    <a:pt x="7" y="69"/>
                  </a:lnTo>
                  <a:lnTo>
                    <a:pt x="7" y="66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7" y="69"/>
                  </a:lnTo>
                  <a:lnTo>
                    <a:pt x="10" y="69"/>
                  </a:lnTo>
                  <a:lnTo>
                    <a:pt x="7" y="69"/>
                  </a:lnTo>
                  <a:lnTo>
                    <a:pt x="3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10" y="73"/>
                  </a:lnTo>
                  <a:lnTo>
                    <a:pt x="7" y="73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7" y="76"/>
                  </a:lnTo>
                  <a:lnTo>
                    <a:pt x="10" y="76"/>
                  </a:lnTo>
                  <a:lnTo>
                    <a:pt x="7" y="76"/>
                  </a:lnTo>
                  <a:lnTo>
                    <a:pt x="3" y="76"/>
                  </a:lnTo>
                  <a:lnTo>
                    <a:pt x="3" y="73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7" y="79"/>
                  </a:lnTo>
                  <a:lnTo>
                    <a:pt x="10" y="79"/>
                  </a:lnTo>
                  <a:lnTo>
                    <a:pt x="13" y="79"/>
                  </a:lnTo>
                  <a:lnTo>
                    <a:pt x="17" y="79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49" name="Freeform 2392">
              <a:extLst>
                <a:ext uri="{FF2B5EF4-FFF2-40B4-BE49-F238E27FC236}">
                  <a16:creationId xmlns:a16="http://schemas.microsoft.com/office/drawing/2014/main" id="{312EB372-47D2-41DE-9BD6-DE38F813C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767" y="334954"/>
              <a:ext cx="22225" cy="114300"/>
            </a:xfrm>
            <a:custGeom>
              <a:avLst/>
              <a:gdLst>
                <a:gd name="T0" fmla="*/ 2147483647 w 14"/>
                <a:gd name="T1" fmla="*/ 2147483647 h 72"/>
                <a:gd name="T2" fmla="*/ 2147483647 w 14"/>
                <a:gd name="T3" fmla="*/ 2147483647 h 72"/>
                <a:gd name="T4" fmla="*/ 2147483647 w 14"/>
                <a:gd name="T5" fmla="*/ 2147483647 h 72"/>
                <a:gd name="T6" fmla="*/ 2147483647 w 14"/>
                <a:gd name="T7" fmla="*/ 0 h 72"/>
                <a:gd name="T8" fmla="*/ 2147483647 w 14"/>
                <a:gd name="T9" fmla="*/ 2147483647 h 72"/>
                <a:gd name="T10" fmla="*/ 2147483647 w 14"/>
                <a:gd name="T11" fmla="*/ 2147483647 h 72"/>
                <a:gd name="T12" fmla="*/ 2147483647 w 14"/>
                <a:gd name="T13" fmla="*/ 2147483647 h 72"/>
                <a:gd name="T14" fmla="*/ 2147483647 w 14"/>
                <a:gd name="T15" fmla="*/ 2147483647 h 72"/>
                <a:gd name="T16" fmla="*/ 2147483647 w 14"/>
                <a:gd name="T17" fmla="*/ 2147483647 h 72"/>
                <a:gd name="T18" fmla="*/ 2147483647 w 14"/>
                <a:gd name="T19" fmla="*/ 2147483647 h 72"/>
                <a:gd name="T20" fmla="*/ 2147483647 w 14"/>
                <a:gd name="T21" fmla="*/ 2147483647 h 72"/>
                <a:gd name="T22" fmla="*/ 2147483647 w 14"/>
                <a:gd name="T23" fmla="*/ 2147483647 h 72"/>
                <a:gd name="T24" fmla="*/ 2147483647 w 14"/>
                <a:gd name="T25" fmla="*/ 2147483647 h 72"/>
                <a:gd name="T26" fmla="*/ 2147483647 w 14"/>
                <a:gd name="T27" fmla="*/ 2147483647 h 72"/>
                <a:gd name="T28" fmla="*/ 0 w 14"/>
                <a:gd name="T29" fmla="*/ 2147483647 h 72"/>
                <a:gd name="T30" fmla="*/ 2147483647 w 14"/>
                <a:gd name="T31" fmla="*/ 2147483647 h 72"/>
                <a:gd name="T32" fmla="*/ 2147483647 w 14"/>
                <a:gd name="T33" fmla="*/ 2147483647 h 72"/>
                <a:gd name="T34" fmla="*/ 2147483647 w 14"/>
                <a:gd name="T35" fmla="*/ 2147483647 h 72"/>
                <a:gd name="T36" fmla="*/ 2147483647 w 14"/>
                <a:gd name="T37" fmla="*/ 2147483647 h 72"/>
                <a:gd name="T38" fmla="*/ 2147483647 w 14"/>
                <a:gd name="T39" fmla="*/ 2147483647 h 72"/>
                <a:gd name="T40" fmla="*/ 2147483647 w 14"/>
                <a:gd name="T41" fmla="*/ 2147483647 h 72"/>
                <a:gd name="T42" fmla="*/ 2147483647 w 14"/>
                <a:gd name="T43" fmla="*/ 2147483647 h 72"/>
                <a:gd name="T44" fmla="*/ 2147483647 w 14"/>
                <a:gd name="T45" fmla="*/ 2147483647 h 72"/>
                <a:gd name="T46" fmla="*/ 2147483647 w 14"/>
                <a:gd name="T47" fmla="*/ 2147483647 h 72"/>
                <a:gd name="T48" fmla="*/ 2147483647 w 14"/>
                <a:gd name="T49" fmla="*/ 2147483647 h 72"/>
                <a:gd name="T50" fmla="*/ 0 w 14"/>
                <a:gd name="T51" fmla="*/ 2147483647 h 72"/>
                <a:gd name="T52" fmla="*/ 2147483647 w 14"/>
                <a:gd name="T53" fmla="*/ 2147483647 h 72"/>
                <a:gd name="T54" fmla="*/ 0 w 14"/>
                <a:gd name="T55" fmla="*/ 2147483647 h 72"/>
                <a:gd name="T56" fmla="*/ 2147483647 w 14"/>
                <a:gd name="T57" fmla="*/ 2147483647 h 72"/>
                <a:gd name="T58" fmla="*/ 0 w 14"/>
                <a:gd name="T59" fmla="*/ 2147483647 h 72"/>
                <a:gd name="T60" fmla="*/ 2147483647 w 14"/>
                <a:gd name="T61" fmla="*/ 2147483647 h 72"/>
                <a:gd name="T62" fmla="*/ 0 w 14"/>
                <a:gd name="T63" fmla="*/ 2147483647 h 72"/>
                <a:gd name="T64" fmla="*/ 2147483647 w 14"/>
                <a:gd name="T65" fmla="*/ 2147483647 h 72"/>
                <a:gd name="T66" fmla="*/ 2147483647 w 14"/>
                <a:gd name="T67" fmla="*/ 2147483647 h 72"/>
                <a:gd name="T68" fmla="*/ 2147483647 w 14"/>
                <a:gd name="T69" fmla="*/ 2147483647 h 72"/>
                <a:gd name="T70" fmla="*/ 2147483647 w 14"/>
                <a:gd name="T71" fmla="*/ 2147483647 h 72"/>
                <a:gd name="T72" fmla="*/ 2147483647 w 14"/>
                <a:gd name="T73" fmla="*/ 2147483647 h 72"/>
                <a:gd name="T74" fmla="*/ 2147483647 w 14"/>
                <a:gd name="T75" fmla="*/ 2147483647 h 72"/>
                <a:gd name="T76" fmla="*/ 2147483647 w 14"/>
                <a:gd name="T77" fmla="*/ 2147483647 h 72"/>
                <a:gd name="T78" fmla="*/ 2147483647 w 14"/>
                <a:gd name="T79" fmla="*/ 2147483647 h 72"/>
                <a:gd name="T80" fmla="*/ 2147483647 w 14"/>
                <a:gd name="T81" fmla="*/ 2147483647 h 72"/>
                <a:gd name="T82" fmla="*/ 2147483647 w 14"/>
                <a:gd name="T83" fmla="*/ 2147483647 h 72"/>
                <a:gd name="T84" fmla="*/ 2147483647 w 14"/>
                <a:gd name="T85" fmla="*/ 2147483647 h 72"/>
                <a:gd name="T86" fmla="*/ 2147483647 w 14"/>
                <a:gd name="T87" fmla="*/ 2147483647 h 72"/>
                <a:gd name="T88" fmla="*/ 2147483647 w 14"/>
                <a:gd name="T89" fmla="*/ 2147483647 h 72"/>
                <a:gd name="T90" fmla="*/ 2147483647 w 14"/>
                <a:gd name="T91" fmla="*/ 2147483647 h 72"/>
                <a:gd name="T92" fmla="*/ 2147483647 w 14"/>
                <a:gd name="T93" fmla="*/ 2147483647 h 72"/>
                <a:gd name="T94" fmla="*/ 2147483647 w 14"/>
                <a:gd name="T95" fmla="*/ 2147483647 h 72"/>
                <a:gd name="T96" fmla="*/ 2147483647 w 14"/>
                <a:gd name="T97" fmla="*/ 2147483647 h 72"/>
                <a:gd name="T98" fmla="*/ 2147483647 w 14"/>
                <a:gd name="T99" fmla="*/ 2147483647 h 72"/>
                <a:gd name="T100" fmla="*/ 2147483647 w 14"/>
                <a:gd name="T101" fmla="*/ 2147483647 h 72"/>
                <a:gd name="T102" fmla="*/ 2147483647 w 14"/>
                <a:gd name="T103" fmla="*/ 2147483647 h 72"/>
                <a:gd name="T104" fmla="*/ 2147483647 w 14"/>
                <a:gd name="T105" fmla="*/ 2147483647 h 72"/>
                <a:gd name="T106" fmla="*/ 2147483647 w 14"/>
                <a:gd name="T107" fmla="*/ 2147483647 h 72"/>
                <a:gd name="T108" fmla="*/ 2147483647 w 14"/>
                <a:gd name="T109" fmla="*/ 2147483647 h 72"/>
                <a:gd name="T110" fmla="*/ 2147483647 w 14"/>
                <a:gd name="T111" fmla="*/ 2147483647 h 72"/>
                <a:gd name="T112" fmla="*/ 2147483647 w 14"/>
                <a:gd name="T113" fmla="*/ 2147483647 h 72"/>
                <a:gd name="T114" fmla="*/ 2147483647 w 14"/>
                <a:gd name="T115" fmla="*/ 2147483647 h 72"/>
                <a:gd name="T116" fmla="*/ 2147483647 w 14"/>
                <a:gd name="T117" fmla="*/ 2147483647 h 72"/>
                <a:gd name="T118" fmla="*/ 2147483647 w 14"/>
                <a:gd name="T119" fmla="*/ 2147483647 h 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"/>
                <a:gd name="T181" fmla="*/ 0 h 72"/>
                <a:gd name="T182" fmla="*/ 14 w 14"/>
                <a:gd name="T183" fmla="*/ 72 h 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" h="72">
                  <a:moveTo>
                    <a:pt x="7" y="72"/>
                  </a:moveTo>
                  <a:lnTo>
                    <a:pt x="7" y="72"/>
                  </a:lnTo>
                  <a:lnTo>
                    <a:pt x="11" y="69"/>
                  </a:lnTo>
                  <a:lnTo>
                    <a:pt x="14" y="69"/>
                  </a:lnTo>
                  <a:lnTo>
                    <a:pt x="14" y="65"/>
                  </a:lnTo>
                  <a:lnTo>
                    <a:pt x="14" y="58"/>
                  </a:lnTo>
                  <a:lnTo>
                    <a:pt x="11" y="55"/>
                  </a:lnTo>
                  <a:lnTo>
                    <a:pt x="11" y="51"/>
                  </a:lnTo>
                  <a:lnTo>
                    <a:pt x="11" y="48"/>
                  </a:lnTo>
                  <a:lnTo>
                    <a:pt x="11" y="45"/>
                  </a:lnTo>
                  <a:lnTo>
                    <a:pt x="11" y="38"/>
                  </a:lnTo>
                  <a:lnTo>
                    <a:pt x="11" y="34"/>
                  </a:lnTo>
                  <a:lnTo>
                    <a:pt x="11" y="31"/>
                  </a:lnTo>
                  <a:lnTo>
                    <a:pt x="11" y="27"/>
                  </a:lnTo>
                  <a:lnTo>
                    <a:pt x="11" y="24"/>
                  </a:lnTo>
                  <a:lnTo>
                    <a:pt x="11" y="20"/>
                  </a:lnTo>
                  <a:lnTo>
                    <a:pt x="11" y="14"/>
                  </a:lnTo>
                  <a:lnTo>
                    <a:pt x="11" y="10"/>
                  </a:lnTo>
                  <a:lnTo>
                    <a:pt x="11" y="7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4" y="3"/>
                  </a:lnTo>
                  <a:lnTo>
                    <a:pt x="4" y="7"/>
                  </a:lnTo>
                  <a:lnTo>
                    <a:pt x="4" y="10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4" y="17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4" y="27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4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4" y="34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4" y="38"/>
                  </a:lnTo>
                  <a:lnTo>
                    <a:pt x="0" y="38"/>
                  </a:lnTo>
                  <a:lnTo>
                    <a:pt x="4" y="38"/>
                  </a:lnTo>
                  <a:lnTo>
                    <a:pt x="4" y="41"/>
                  </a:lnTo>
                  <a:lnTo>
                    <a:pt x="0" y="41"/>
                  </a:lnTo>
                  <a:lnTo>
                    <a:pt x="4" y="41"/>
                  </a:lnTo>
                  <a:lnTo>
                    <a:pt x="4" y="45"/>
                  </a:lnTo>
                  <a:lnTo>
                    <a:pt x="0" y="45"/>
                  </a:lnTo>
                  <a:lnTo>
                    <a:pt x="4" y="45"/>
                  </a:lnTo>
                  <a:lnTo>
                    <a:pt x="0" y="45"/>
                  </a:lnTo>
                  <a:lnTo>
                    <a:pt x="4" y="48"/>
                  </a:lnTo>
                  <a:lnTo>
                    <a:pt x="4" y="51"/>
                  </a:lnTo>
                  <a:lnTo>
                    <a:pt x="7" y="51"/>
                  </a:lnTo>
                  <a:lnTo>
                    <a:pt x="4" y="51"/>
                  </a:lnTo>
                  <a:lnTo>
                    <a:pt x="4" y="55"/>
                  </a:lnTo>
                  <a:lnTo>
                    <a:pt x="7" y="55"/>
                  </a:lnTo>
                  <a:lnTo>
                    <a:pt x="4" y="55"/>
                  </a:lnTo>
                  <a:lnTo>
                    <a:pt x="4" y="58"/>
                  </a:lnTo>
                  <a:lnTo>
                    <a:pt x="7" y="58"/>
                  </a:lnTo>
                  <a:lnTo>
                    <a:pt x="4" y="58"/>
                  </a:lnTo>
                  <a:lnTo>
                    <a:pt x="7" y="58"/>
                  </a:lnTo>
                  <a:lnTo>
                    <a:pt x="4" y="58"/>
                  </a:lnTo>
                  <a:lnTo>
                    <a:pt x="4" y="62"/>
                  </a:lnTo>
                  <a:lnTo>
                    <a:pt x="7" y="62"/>
                  </a:lnTo>
                  <a:lnTo>
                    <a:pt x="4" y="62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9"/>
                  </a:lnTo>
                  <a:lnTo>
                    <a:pt x="4" y="69"/>
                  </a:lnTo>
                  <a:lnTo>
                    <a:pt x="7" y="69"/>
                  </a:lnTo>
                  <a:lnTo>
                    <a:pt x="7" y="72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50" name="Freeform 2393">
              <a:extLst>
                <a:ext uri="{FF2B5EF4-FFF2-40B4-BE49-F238E27FC236}">
                  <a16:creationId xmlns:a16="http://schemas.microsoft.com/office/drawing/2014/main" id="{80087CF4-98EE-422F-9EC9-85DD466C5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0442" y="207954"/>
              <a:ext cx="77787" cy="131763"/>
            </a:xfrm>
            <a:custGeom>
              <a:avLst/>
              <a:gdLst>
                <a:gd name="T0" fmla="*/ 2147483647 w 49"/>
                <a:gd name="T1" fmla="*/ 2147483647 h 83"/>
                <a:gd name="T2" fmla="*/ 2147483647 w 49"/>
                <a:gd name="T3" fmla="*/ 2147483647 h 83"/>
                <a:gd name="T4" fmla="*/ 2147483647 w 49"/>
                <a:gd name="T5" fmla="*/ 2147483647 h 83"/>
                <a:gd name="T6" fmla="*/ 2147483647 w 49"/>
                <a:gd name="T7" fmla="*/ 2147483647 h 83"/>
                <a:gd name="T8" fmla="*/ 2147483647 w 49"/>
                <a:gd name="T9" fmla="*/ 2147483647 h 83"/>
                <a:gd name="T10" fmla="*/ 2147483647 w 49"/>
                <a:gd name="T11" fmla="*/ 2147483647 h 83"/>
                <a:gd name="T12" fmla="*/ 2147483647 w 49"/>
                <a:gd name="T13" fmla="*/ 2147483647 h 83"/>
                <a:gd name="T14" fmla="*/ 2147483647 w 49"/>
                <a:gd name="T15" fmla="*/ 2147483647 h 83"/>
                <a:gd name="T16" fmla="*/ 2147483647 w 49"/>
                <a:gd name="T17" fmla="*/ 2147483647 h 83"/>
                <a:gd name="T18" fmla="*/ 2147483647 w 49"/>
                <a:gd name="T19" fmla="*/ 2147483647 h 83"/>
                <a:gd name="T20" fmla="*/ 2147483647 w 49"/>
                <a:gd name="T21" fmla="*/ 2147483647 h 83"/>
                <a:gd name="T22" fmla="*/ 2147483647 w 49"/>
                <a:gd name="T23" fmla="*/ 2147483647 h 83"/>
                <a:gd name="T24" fmla="*/ 2147483647 w 49"/>
                <a:gd name="T25" fmla="*/ 2147483647 h 83"/>
                <a:gd name="T26" fmla="*/ 2147483647 w 49"/>
                <a:gd name="T27" fmla="*/ 2147483647 h 83"/>
                <a:gd name="T28" fmla="*/ 2147483647 w 49"/>
                <a:gd name="T29" fmla="*/ 2147483647 h 83"/>
                <a:gd name="T30" fmla="*/ 2147483647 w 49"/>
                <a:gd name="T31" fmla="*/ 2147483647 h 83"/>
                <a:gd name="T32" fmla="*/ 2147483647 w 49"/>
                <a:gd name="T33" fmla="*/ 2147483647 h 83"/>
                <a:gd name="T34" fmla="*/ 2147483647 w 49"/>
                <a:gd name="T35" fmla="*/ 2147483647 h 83"/>
                <a:gd name="T36" fmla="*/ 2147483647 w 49"/>
                <a:gd name="T37" fmla="*/ 2147483647 h 83"/>
                <a:gd name="T38" fmla="*/ 2147483647 w 49"/>
                <a:gd name="T39" fmla="*/ 2147483647 h 83"/>
                <a:gd name="T40" fmla="*/ 2147483647 w 49"/>
                <a:gd name="T41" fmla="*/ 2147483647 h 83"/>
                <a:gd name="T42" fmla="*/ 2147483647 w 49"/>
                <a:gd name="T43" fmla="*/ 2147483647 h 83"/>
                <a:gd name="T44" fmla="*/ 2147483647 w 49"/>
                <a:gd name="T45" fmla="*/ 2147483647 h 83"/>
                <a:gd name="T46" fmla="*/ 2147483647 w 49"/>
                <a:gd name="T47" fmla="*/ 2147483647 h 83"/>
                <a:gd name="T48" fmla="*/ 2147483647 w 49"/>
                <a:gd name="T49" fmla="*/ 2147483647 h 83"/>
                <a:gd name="T50" fmla="*/ 2147483647 w 49"/>
                <a:gd name="T51" fmla="*/ 2147483647 h 83"/>
                <a:gd name="T52" fmla="*/ 2147483647 w 49"/>
                <a:gd name="T53" fmla="*/ 2147483647 h 83"/>
                <a:gd name="T54" fmla="*/ 2147483647 w 49"/>
                <a:gd name="T55" fmla="*/ 2147483647 h 83"/>
                <a:gd name="T56" fmla="*/ 2147483647 w 49"/>
                <a:gd name="T57" fmla="*/ 2147483647 h 83"/>
                <a:gd name="T58" fmla="*/ 2147483647 w 49"/>
                <a:gd name="T59" fmla="*/ 2147483647 h 83"/>
                <a:gd name="T60" fmla="*/ 2147483647 w 49"/>
                <a:gd name="T61" fmla="*/ 2147483647 h 83"/>
                <a:gd name="T62" fmla="*/ 2147483647 w 49"/>
                <a:gd name="T63" fmla="*/ 2147483647 h 83"/>
                <a:gd name="T64" fmla="*/ 2147483647 w 49"/>
                <a:gd name="T65" fmla="*/ 2147483647 h 83"/>
                <a:gd name="T66" fmla="*/ 2147483647 w 49"/>
                <a:gd name="T67" fmla="*/ 2147483647 h 83"/>
                <a:gd name="T68" fmla="*/ 2147483647 w 49"/>
                <a:gd name="T69" fmla="*/ 2147483647 h 83"/>
                <a:gd name="T70" fmla="*/ 2147483647 w 49"/>
                <a:gd name="T71" fmla="*/ 2147483647 h 83"/>
                <a:gd name="T72" fmla="*/ 2147483647 w 49"/>
                <a:gd name="T73" fmla="*/ 2147483647 h 83"/>
                <a:gd name="T74" fmla="*/ 2147483647 w 49"/>
                <a:gd name="T75" fmla="*/ 2147483647 h 83"/>
                <a:gd name="T76" fmla="*/ 2147483647 w 49"/>
                <a:gd name="T77" fmla="*/ 2147483647 h 83"/>
                <a:gd name="T78" fmla="*/ 0 w 49"/>
                <a:gd name="T79" fmla="*/ 2147483647 h 83"/>
                <a:gd name="T80" fmla="*/ 2147483647 w 49"/>
                <a:gd name="T81" fmla="*/ 2147483647 h 83"/>
                <a:gd name="T82" fmla="*/ 2147483647 w 49"/>
                <a:gd name="T83" fmla="*/ 2147483647 h 83"/>
                <a:gd name="T84" fmla="*/ 2147483647 w 49"/>
                <a:gd name="T85" fmla="*/ 2147483647 h 83"/>
                <a:gd name="T86" fmla="*/ 2147483647 w 49"/>
                <a:gd name="T87" fmla="*/ 2147483647 h 83"/>
                <a:gd name="T88" fmla="*/ 2147483647 w 49"/>
                <a:gd name="T89" fmla="*/ 2147483647 h 83"/>
                <a:gd name="T90" fmla="*/ 2147483647 w 49"/>
                <a:gd name="T91" fmla="*/ 2147483647 h 83"/>
                <a:gd name="T92" fmla="*/ 2147483647 w 49"/>
                <a:gd name="T93" fmla="*/ 2147483647 h 83"/>
                <a:gd name="T94" fmla="*/ 2147483647 w 49"/>
                <a:gd name="T95" fmla="*/ 2147483647 h 83"/>
                <a:gd name="T96" fmla="*/ 2147483647 w 49"/>
                <a:gd name="T97" fmla="*/ 2147483647 h 83"/>
                <a:gd name="T98" fmla="*/ 2147483647 w 49"/>
                <a:gd name="T99" fmla="*/ 2147483647 h 83"/>
                <a:gd name="T100" fmla="*/ 2147483647 w 49"/>
                <a:gd name="T101" fmla="*/ 2147483647 h 83"/>
                <a:gd name="T102" fmla="*/ 2147483647 w 49"/>
                <a:gd name="T103" fmla="*/ 2147483647 h 83"/>
                <a:gd name="T104" fmla="*/ 2147483647 w 49"/>
                <a:gd name="T105" fmla="*/ 2147483647 h 83"/>
                <a:gd name="T106" fmla="*/ 2147483647 w 49"/>
                <a:gd name="T107" fmla="*/ 2147483647 h 83"/>
                <a:gd name="T108" fmla="*/ 2147483647 w 49"/>
                <a:gd name="T109" fmla="*/ 2147483647 h 83"/>
                <a:gd name="T110" fmla="*/ 2147483647 w 49"/>
                <a:gd name="T111" fmla="*/ 2147483647 h 83"/>
                <a:gd name="T112" fmla="*/ 2147483647 w 49"/>
                <a:gd name="T113" fmla="*/ 2147483647 h 83"/>
                <a:gd name="T114" fmla="*/ 2147483647 w 49"/>
                <a:gd name="T115" fmla="*/ 2147483647 h 83"/>
                <a:gd name="T116" fmla="*/ 2147483647 w 49"/>
                <a:gd name="T117" fmla="*/ 2147483647 h 83"/>
                <a:gd name="T118" fmla="*/ 2147483647 w 49"/>
                <a:gd name="T119" fmla="*/ 2147483647 h 83"/>
                <a:gd name="T120" fmla="*/ 2147483647 w 49"/>
                <a:gd name="T121" fmla="*/ 2147483647 h 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9"/>
                <a:gd name="T184" fmla="*/ 0 h 83"/>
                <a:gd name="T185" fmla="*/ 49 w 49"/>
                <a:gd name="T186" fmla="*/ 83 h 8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9" h="83">
                  <a:moveTo>
                    <a:pt x="28" y="83"/>
                  </a:moveTo>
                  <a:lnTo>
                    <a:pt x="31" y="83"/>
                  </a:lnTo>
                  <a:lnTo>
                    <a:pt x="35" y="83"/>
                  </a:lnTo>
                  <a:lnTo>
                    <a:pt x="38" y="83"/>
                  </a:lnTo>
                  <a:lnTo>
                    <a:pt x="42" y="83"/>
                  </a:lnTo>
                  <a:lnTo>
                    <a:pt x="42" y="80"/>
                  </a:lnTo>
                  <a:lnTo>
                    <a:pt x="45" y="80"/>
                  </a:lnTo>
                  <a:lnTo>
                    <a:pt x="45" y="76"/>
                  </a:lnTo>
                  <a:lnTo>
                    <a:pt x="45" y="73"/>
                  </a:lnTo>
                  <a:lnTo>
                    <a:pt x="42" y="69"/>
                  </a:lnTo>
                  <a:lnTo>
                    <a:pt x="42" y="66"/>
                  </a:lnTo>
                  <a:lnTo>
                    <a:pt x="42" y="62"/>
                  </a:lnTo>
                  <a:lnTo>
                    <a:pt x="42" y="59"/>
                  </a:lnTo>
                  <a:lnTo>
                    <a:pt x="38" y="56"/>
                  </a:lnTo>
                  <a:lnTo>
                    <a:pt x="35" y="56"/>
                  </a:lnTo>
                  <a:lnTo>
                    <a:pt x="31" y="56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1" y="56"/>
                  </a:lnTo>
                  <a:lnTo>
                    <a:pt x="18" y="56"/>
                  </a:lnTo>
                  <a:lnTo>
                    <a:pt x="18" y="52"/>
                  </a:lnTo>
                  <a:lnTo>
                    <a:pt x="14" y="52"/>
                  </a:lnTo>
                  <a:lnTo>
                    <a:pt x="14" y="49"/>
                  </a:lnTo>
                  <a:lnTo>
                    <a:pt x="11" y="45"/>
                  </a:lnTo>
                  <a:lnTo>
                    <a:pt x="11" y="42"/>
                  </a:lnTo>
                  <a:lnTo>
                    <a:pt x="7" y="35"/>
                  </a:lnTo>
                  <a:lnTo>
                    <a:pt x="7" y="31"/>
                  </a:lnTo>
                  <a:lnTo>
                    <a:pt x="7" y="28"/>
                  </a:lnTo>
                  <a:lnTo>
                    <a:pt x="4" y="28"/>
                  </a:lnTo>
                  <a:lnTo>
                    <a:pt x="7" y="25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11" y="35"/>
                  </a:lnTo>
                  <a:lnTo>
                    <a:pt x="7" y="35"/>
                  </a:lnTo>
                  <a:lnTo>
                    <a:pt x="11" y="35"/>
                  </a:lnTo>
                  <a:lnTo>
                    <a:pt x="11" y="38"/>
                  </a:lnTo>
                  <a:lnTo>
                    <a:pt x="11" y="42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5"/>
                  </a:lnTo>
                  <a:lnTo>
                    <a:pt x="14" y="45"/>
                  </a:lnTo>
                  <a:lnTo>
                    <a:pt x="14" y="49"/>
                  </a:lnTo>
                  <a:lnTo>
                    <a:pt x="18" y="49"/>
                  </a:lnTo>
                  <a:lnTo>
                    <a:pt x="18" y="52"/>
                  </a:lnTo>
                  <a:lnTo>
                    <a:pt x="14" y="52"/>
                  </a:lnTo>
                  <a:lnTo>
                    <a:pt x="18" y="52"/>
                  </a:lnTo>
                  <a:lnTo>
                    <a:pt x="21" y="52"/>
                  </a:lnTo>
                  <a:lnTo>
                    <a:pt x="18" y="52"/>
                  </a:lnTo>
                  <a:lnTo>
                    <a:pt x="21" y="52"/>
                  </a:lnTo>
                  <a:lnTo>
                    <a:pt x="18" y="52"/>
                  </a:lnTo>
                  <a:lnTo>
                    <a:pt x="21" y="52"/>
                  </a:lnTo>
                  <a:lnTo>
                    <a:pt x="24" y="52"/>
                  </a:lnTo>
                  <a:lnTo>
                    <a:pt x="21" y="52"/>
                  </a:lnTo>
                  <a:lnTo>
                    <a:pt x="21" y="56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8" y="52"/>
                  </a:lnTo>
                  <a:lnTo>
                    <a:pt x="28" y="56"/>
                  </a:lnTo>
                  <a:lnTo>
                    <a:pt x="28" y="52"/>
                  </a:lnTo>
                  <a:lnTo>
                    <a:pt x="31" y="52"/>
                  </a:lnTo>
                  <a:lnTo>
                    <a:pt x="28" y="52"/>
                  </a:lnTo>
                  <a:lnTo>
                    <a:pt x="28" y="56"/>
                  </a:lnTo>
                  <a:lnTo>
                    <a:pt x="31" y="56"/>
                  </a:lnTo>
                  <a:lnTo>
                    <a:pt x="31" y="52"/>
                  </a:lnTo>
                  <a:lnTo>
                    <a:pt x="31" y="56"/>
                  </a:lnTo>
                  <a:lnTo>
                    <a:pt x="35" y="52"/>
                  </a:lnTo>
                  <a:lnTo>
                    <a:pt x="35" y="56"/>
                  </a:lnTo>
                  <a:lnTo>
                    <a:pt x="31" y="56"/>
                  </a:lnTo>
                  <a:lnTo>
                    <a:pt x="35" y="56"/>
                  </a:lnTo>
                  <a:lnTo>
                    <a:pt x="35" y="52"/>
                  </a:lnTo>
                  <a:lnTo>
                    <a:pt x="35" y="56"/>
                  </a:lnTo>
                  <a:lnTo>
                    <a:pt x="38" y="56"/>
                  </a:lnTo>
                  <a:lnTo>
                    <a:pt x="38" y="52"/>
                  </a:lnTo>
                  <a:lnTo>
                    <a:pt x="38" y="56"/>
                  </a:lnTo>
                  <a:lnTo>
                    <a:pt x="38" y="52"/>
                  </a:lnTo>
                  <a:lnTo>
                    <a:pt x="42" y="52"/>
                  </a:lnTo>
                  <a:lnTo>
                    <a:pt x="38" y="52"/>
                  </a:lnTo>
                  <a:lnTo>
                    <a:pt x="38" y="56"/>
                  </a:lnTo>
                  <a:lnTo>
                    <a:pt x="42" y="56"/>
                  </a:lnTo>
                  <a:lnTo>
                    <a:pt x="42" y="52"/>
                  </a:lnTo>
                  <a:lnTo>
                    <a:pt x="42" y="56"/>
                  </a:lnTo>
                  <a:lnTo>
                    <a:pt x="42" y="52"/>
                  </a:lnTo>
                  <a:lnTo>
                    <a:pt x="45" y="52"/>
                  </a:lnTo>
                  <a:lnTo>
                    <a:pt x="49" y="52"/>
                  </a:lnTo>
                  <a:lnTo>
                    <a:pt x="49" y="45"/>
                  </a:lnTo>
                  <a:lnTo>
                    <a:pt x="49" y="42"/>
                  </a:lnTo>
                  <a:lnTo>
                    <a:pt x="49" y="38"/>
                  </a:lnTo>
                  <a:lnTo>
                    <a:pt x="45" y="38"/>
                  </a:lnTo>
                  <a:lnTo>
                    <a:pt x="42" y="38"/>
                  </a:lnTo>
                  <a:lnTo>
                    <a:pt x="38" y="38"/>
                  </a:lnTo>
                  <a:lnTo>
                    <a:pt x="35" y="38"/>
                  </a:lnTo>
                  <a:lnTo>
                    <a:pt x="31" y="38"/>
                  </a:lnTo>
                  <a:lnTo>
                    <a:pt x="28" y="35"/>
                  </a:lnTo>
                  <a:lnTo>
                    <a:pt x="24" y="35"/>
                  </a:lnTo>
                  <a:lnTo>
                    <a:pt x="24" y="38"/>
                  </a:lnTo>
                  <a:lnTo>
                    <a:pt x="24" y="42"/>
                  </a:lnTo>
                  <a:lnTo>
                    <a:pt x="24" y="45"/>
                  </a:lnTo>
                  <a:lnTo>
                    <a:pt x="21" y="42"/>
                  </a:lnTo>
                  <a:lnTo>
                    <a:pt x="24" y="42"/>
                  </a:lnTo>
                  <a:lnTo>
                    <a:pt x="24" y="38"/>
                  </a:lnTo>
                  <a:lnTo>
                    <a:pt x="24" y="35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21" y="42"/>
                  </a:lnTo>
                  <a:lnTo>
                    <a:pt x="21" y="38"/>
                  </a:lnTo>
                  <a:lnTo>
                    <a:pt x="24" y="35"/>
                  </a:lnTo>
                  <a:lnTo>
                    <a:pt x="24" y="31"/>
                  </a:lnTo>
                  <a:lnTo>
                    <a:pt x="24" y="28"/>
                  </a:lnTo>
                  <a:lnTo>
                    <a:pt x="21" y="28"/>
                  </a:lnTo>
                  <a:lnTo>
                    <a:pt x="21" y="25"/>
                  </a:lnTo>
                  <a:lnTo>
                    <a:pt x="21" y="21"/>
                  </a:lnTo>
                  <a:lnTo>
                    <a:pt x="21" y="18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24" y="25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31"/>
                  </a:lnTo>
                  <a:lnTo>
                    <a:pt x="28" y="31"/>
                  </a:lnTo>
                  <a:lnTo>
                    <a:pt x="24" y="31"/>
                  </a:lnTo>
                  <a:lnTo>
                    <a:pt x="28" y="31"/>
                  </a:lnTo>
                  <a:lnTo>
                    <a:pt x="24" y="31"/>
                  </a:lnTo>
                  <a:lnTo>
                    <a:pt x="28" y="31"/>
                  </a:lnTo>
                  <a:lnTo>
                    <a:pt x="28" y="35"/>
                  </a:lnTo>
                  <a:lnTo>
                    <a:pt x="31" y="35"/>
                  </a:lnTo>
                  <a:lnTo>
                    <a:pt x="31" y="31"/>
                  </a:lnTo>
                  <a:lnTo>
                    <a:pt x="28" y="28"/>
                  </a:lnTo>
                  <a:lnTo>
                    <a:pt x="28" y="25"/>
                  </a:lnTo>
                  <a:lnTo>
                    <a:pt x="24" y="25"/>
                  </a:lnTo>
                  <a:lnTo>
                    <a:pt x="24" y="21"/>
                  </a:lnTo>
                  <a:lnTo>
                    <a:pt x="24" y="18"/>
                  </a:lnTo>
                  <a:lnTo>
                    <a:pt x="21" y="14"/>
                  </a:lnTo>
                  <a:lnTo>
                    <a:pt x="21" y="11"/>
                  </a:lnTo>
                  <a:lnTo>
                    <a:pt x="18" y="7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7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4" y="21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0" y="21"/>
                  </a:lnTo>
                  <a:lnTo>
                    <a:pt x="4" y="25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4" y="28"/>
                  </a:lnTo>
                  <a:lnTo>
                    <a:pt x="4" y="31"/>
                  </a:lnTo>
                  <a:lnTo>
                    <a:pt x="4" y="35"/>
                  </a:lnTo>
                  <a:lnTo>
                    <a:pt x="4" y="31"/>
                  </a:lnTo>
                  <a:lnTo>
                    <a:pt x="4" y="35"/>
                  </a:lnTo>
                  <a:lnTo>
                    <a:pt x="7" y="35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7" y="42"/>
                  </a:lnTo>
                  <a:lnTo>
                    <a:pt x="7" y="38"/>
                  </a:lnTo>
                  <a:lnTo>
                    <a:pt x="7" y="42"/>
                  </a:lnTo>
                  <a:lnTo>
                    <a:pt x="7" y="45"/>
                  </a:lnTo>
                  <a:lnTo>
                    <a:pt x="11" y="45"/>
                  </a:lnTo>
                  <a:lnTo>
                    <a:pt x="7" y="45"/>
                  </a:lnTo>
                  <a:lnTo>
                    <a:pt x="7" y="49"/>
                  </a:lnTo>
                  <a:lnTo>
                    <a:pt x="11" y="49"/>
                  </a:lnTo>
                  <a:lnTo>
                    <a:pt x="7" y="49"/>
                  </a:lnTo>
                  <a:lnTo>
                    <a:pt x="7" y="52"/>
                  </a:lnTo>
                  <a:lnTo>
                    <a:pt x="11" y="52"/>
                  </a:lnTo>
                  <a:lnTo>
                    <a:pt x="7" y="52"/>
                  </a:lnTo>
                  <a:lnTo>
                    <a:pt x="11" y="52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4" y="56"/>
                  </a:lnTo>
                  <a:lnTo>
                    <a:pt x="4" y="59"/>
                  </a:lnTo>
                  <a:lnTo>
                    <a:pt x="7" y="59"/>
                  </a:lnTo>
                  <a:lnTo>
                    <a:pt x="11" y="59"/>
                  </a:lnTo>
                  <a:lnTo>
                    <a:pt x="7" y="59"/>
                  </a:lnTo>
                  <a:lnTo>
                    <a:pt x="4" y="59"/>
                  </a:lnTo>
                  <a:lnTo>
                    <a:pt x="4" y="62"/>
                  </a:lnTo>
                  <a:lnTo>
                    <a:pt x="7" y="62"/>
                  </a:lnTo>
                  <a:lnTo>
                    <a:pt x="11" y="62"/>
                  </a:lnTo>
                  <a:lnTo>
                    <a:pt x="7" y="62"/>
                  </a:lnTo>
                  <a:lnTo>
                    <a:pt x="4" y="62"/>
                  </a:lnTo>
                  <a:lnTo>
                    <a:pt x="7" y="62"/>
                  </a:lnTo>
                  <a:lnTo>
                    <a:pt x="7" y="66"/>
                  </a:lnTo>
                  <a:lnTo>
                    <a:pt x="11" y="66"/>
                  </a:lnTo>
                  <a:lnTo>
                    <a:pt x="7" y="66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11" y="66"/>
                  </a:lnTo>
                  <a:lnTo>
                    <a:pt x="11" y="69"/>
                  </a:lnTo>
                  <a:lnTo>
                    <a:pt x="7" y="69"/>
                  </a:lnTo>
                  <a:lnTo>
                    <a:pt x="7" y="66"/>
                  </a:lnTo>
                  <a:lnTo>
                    <a:pt x="7" y="69"/>
                  </a:lnTo>
                  <a:lnTo>
                    <a:pt x="11" y="69"/>
                  </a:lnTo>
                  <a:lnTo>
                    <a:pt x="7" y="69"/>
                  </a:lnTo>
                  <a:lnTo>
                    <a:pt x="7" y="73"/>
                  </a:lnTo>
                  <a:lnTo>
                    <a:pt x="11" y="73"/>
                  </a:lnTo>
                  <a:lnTo>
                    <a:pt x="7" y="73"/>
                  </a:lnTo>
                  <a:lnTo>
                    <a:pt x="11" y="76"/>
                  </a:lnTo>
                  <a:lnTo>
                    <a:pt x="7" y="76"/>
                  </a:lnTo>
                  <a:lnTo>
                    <a:pt x="7" y="73"/>
                  </a:lnTo>
                  <a:lnTo>
                    <a:pt x="7" y="76"/>
                  </a:lnTo>
                  <a:lnTo>
                    <a:pt x="11" y="76"/>
                  </a:lnTo>
                  <a:lnTo>
                    <a:pt x="11" y="80"/>
                  </a:lnTo>
                  <a:lnTo>
                    <a:pt x="11" y="76"/>
                  </a:lnTo>
                  <a:lnTo>
                    <a:pt x="7" y="76"/>
                  </a:lnTo>
                  <a:lnTo>
                    <a:pt x="7" y="80"/>
                  </a:lnTo>
                  <a:lnTo>
                    <a:pt x="11" y="80"/>
                  </a:lnTo>
                  <a:lnTo>
                    <a:pt x="11" y="83"/>
                  </a:lnTo>
                  <a:lnTo>
                    <a:pt x="14" y="83"/>
                  </a:lnTo>
                  <a:lnTo>
                    <a:pt x="18" y="83"/>
                  </a:lnTo>
                  <a:lnTo>
                    <a:pt x="21" y="83"/>
                  </a:lnTo>
                  <a:lnTo>
                    <a:pt x="24" y="83"/>
                  </a:lnTo>
                  <a:lnTo>
                    <a:pt x="28" y="83"/>
                  </a:lnTo>
                  <a:close/>
                </a:path>
              </a:pathLst>
            </a:custGeom>
            <a:solidFill>
              <a:srgbClr val="00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51" name="Oval 2394">
              <a:extLst>
                <a:ext uri="{FF2B5EF4-FFF2-40B4-BE49-F238E27FC236}">
                  <a16:creationId xmlns:a16="http://schemas.microsoft.com/office/drawing/2014/main" id="{46C87D49-859B-49C0-94DD-2EAD68232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1554" y="334954"/>
              <a:ext cx="1587" cy="1588"/>
            </a:xfrm>
            <a:prstGeom prst="ellipse">
              <a:avLst/>
            </a:prstGeom>
            <a:solidFill>
              <a:srgbClr val="00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 sz="2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52" name="Freeform 2395">
              <a:extLst>
                <a:ext uri="{FF2B5EF4-FFF2-40B4-BE49-F238E27FC236}">
                  <a16:creationId xmlns:a16="http://schemas.microsoft.com/office/drawing/2014/main" id="{27338A2B-7FCE-4F5A-8FC3-3B18820BC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17" y="296854"/>
              <a:ext cx="11112" cy="38100"/>
            </a:xfrm>
            <a:custGeom>
              <a:avLst/>
              <a:gdLst>
                <a:gd name="T0" fmla="*/ 2147483647 w 7"/>
                <a:gd name="T1" fmla="*/ 2147483647 h 24"/>
                <a:gd name="T2" fmla="*/ 2147483647 w 7"/>
                <a:gd name="T3" fmla="*/ 2147483647 h 24"/>
                <a:gd name="T4" fmla="*/ 2147483647 w 7"/>
                <a:gd name="T5" fmla="*/ 2147483647 h 24"/>
                <a:gd name="T6" fmla="*/ 2147483647 w 7"/>
                <a:gd name="T7" fmla="*/ 2147483647 h 24"/>
                <a:gd name="T8" fmla="*/ 2147483647 w 7"/>
                <a:gd name="T9" fmla="*/ 2147483647 h 24"/>
                <a:gd name="T10" fmla="*/ 2147483647 w 7"/>
                <a:gd name="T11" fmla="*/ 2147483647 h 24"/>
                <a:gd name="T12" fmla="*/ 2147483647 w 7"/>
                <a:gd name="T13" fmla="*/ 2147483647 h 24"/>
                <a:gd name="T14" fmla="*/ 2147483647 w 7"/>
                <a:gd name="T15" fmla="*/ 0 h 24"/>
                <a:gd name="T16" fmla="*/ 2147483647 w 7"/>
                <a:gd name="T17" fmla="*/ 0 h 24"/>
                <a:gd name="T18" fmla="*/ 2147483647 w 7"/>
                <a:gd name="T19" fmla="*/ 0 h 24"/>
                <a:gd name="T20" fmla="*/ 2147483647 w 7"/>
                <a:gd name="T21" fmla="*/ 0 h 24"/>
                <a:gd name="T22" fmla="*/ 0 w 7"/>
                <a:gd name="T23" fmla="*/ 0 h 24"/>
                <a:gd name="T24" fmla="*/ 0 w 7"/>
                <a:gd name="T25" fmla="*/ 0 h 24"/>
                <a:gd name="T26" fmla="*/ 0 w 7"/>
                <a:gd name="T27" fmla="*/ 0 h 24"/>
                <a:gd name="T28" fmla="*/ 0 w 7"/>
                <a:gd name="T29" fmla="*/ 0 h 24"/>
                <a:gd name="T30" fmla="*/ 0 w 7"/>
                <a:gd name="T31" fmla="*/ 0 h 24"/>
                <a:gd name="T32" fmla="*/ 0 w 7"/>
                <a:gd name="T33" fmla="*/ 0 h 24"/>
                <a:gd name="T34" fmla="*/ 0 w 7"/>
                <a:gd name="T35" fmla="*/ 2147483647 h 24"/>
                <a:gd name="T36" fmla="*/ 0 w 7"/>
                <a:gd name="T37" fmla="*/ 2147483647 h 24"/>
                <a:gd name="T38" fmla="*/ 0 w 7"/>
                <a:gd name="T39" fmla="*/ 2147483647 h 24"/>
                <a:gd name="T40" fmla="*/ 2147483647 w 7"/>
                <a:gd name="T41" fmla="*/ 2147483647 h 24"/>
                <a:gd name="T42" fmla="*/ 2147483647 w 7"/>
                <a:gd name="T43" fmla="*/ 2147483647 h 24"/>
                <a:gd name="T44" fmla="*/ 2147483647 w 7"/>
                <a:gd name="T45" fmla="*/ 2147483647 h 24"/>
                <a:gd name="T46" fmla="*/ 2147483647 w 7"/>
                <a:gd name="T47" fmla="*/ 2147483647 h 24"/>
                <a:gd name="T48" fmla="*/ 2147483647 w 7"/>
                <a:gd name="T49" fmla="*/ 2147483647 h 24"/>
                <a:gd name="T50" fmla="*/ 2147483647 w 7"/>
                <a:gd name="T51" fmla="*/ 2147483647 h 24"/>
                <a:gd name="T52" fmla="*/ 2147483647 w 7"/>
                <a:gd name="T53" fmla="*/ 2147483647 h 24"/>
                <a:gd name="T54" fmla="*/ 2147483647 w 7"/>
                <a:gd name="T55" fmla="*/ 2147483647 h 24"/>
                <a:gd name="T56" fmla="*/ 2147483647 w 7"/>
                <a:gd name="T57" fmla="*/ 2147483647 h 2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"/>
                <a:gd name="T88" fmla="*/ 0 h 24"/>
                <a:gd name="T89" fmla="*/ 7 w 7"/>
                <a:gd name="T90" fmla="*/ 24 h 2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" h="24">
                  <a:moveTo>
                    <a:pt x="7" y="24"/>
                  </a:moveTo>
                  <a:lnTo>
                    <a:pt x="7" y="20"/>
                  </a:lnTo>
                  <a:lnTo>
                    <a:pt x="7" y="17"/>
                  </a:lnTo>
                  <a:lnTo>
                    <a:pt x="7" y="13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3" y="17"/>
                  </a:lnTo>
                  <a:lnTo>
                    <a:pt x="3" y="20"/>
                  </a:lnTo>
                  <a:lnTo>
                    <a:pt x="3" y="24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rgbClr val="00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53" name="Freeform 2396">
              <a:extLst>
                <a:ext uri="{FF2B5EF4-FFF2-40B4-BE49-F238E27FC236}">
                  <a16:creationId xmlns:a16="http://schemas.microsoft.com/office/drawing/2014/main" id="{FAD1EC5C-2511-4CC3-9785-2FB0EE9B1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8229" y="290504"/>
              <a:ext cx="1587" cy="38100"/>
            </a:xfrm>
            <a:custGeom>
              <a:avLst/>
              <a:gdLst>
                <a:gd name="T0" fmla="*/ 0 w 1587"/>
                <a:gd name="T1" fmla="*/ 2147483647 h 24"/>
                <a:gd name="T2" fmla="*/ 0 w 1587"/>
                <a:gd name="T3" fmla="*/ 2147483647 h 24"/>
                <a:gd name="T4" fmla="*/ 0 w 1587"/>
                <a:gd name="T5" fmla="*/ 2147483647 h 24"/>
                <a:gd name="T6" fmla="*/ 0 w 1587"/>
                <a:gd name="T7" fmla="*/ 2147483647 h 24"/>
                <a:gd name="T8" fmla="*/ 0 w 1587"/>
                <a:gd name="T9" fmla="*/ 0 h 24"/>
                <a:gd name="T10" fmla="*/ 0 w 1587"/>
                <a:gd name="T11" fmla="*/ 2147483647 h 24"/>
                <a:gd name="T12" fmla="*/ 0 w 1587"/>
                <a:gd name="T13" fmla="*/ 2147483647 h 24"/>
                <a:gd name="T14" fmla="*/ 0 w 1587"/>
                <a:gd name="T15" fmla="*/ 2147483647 h 24"/>
                <a:gd name="T16" fmla="*/ 0 w 1587"/>
                <a:gd name="T17" fmla="*/ 2147483647 h 24"/>
                <a:gd name="T18" fmla="*/ 0 w 1587"/>
                <a:gd name="T19" fmla="*/ 2147483647 h 24"/>
                <a:gd name="T20" fmla="*/ 0 w 1587"/>
                <a:gd name="T21" fmla="*/ 2147483647 h 24"/>
                <a:gd name="T22" fmla="*/ 0 w 1587"/>
                <a:gd name="T23" fmla="*/ 2147483647 h 24"/>
                <a:gd name="T24" fmla="*/ 0 w 1587"/>
                <a:gd name="T25" fmla="*/ 2147483647 h 24"/>
                <a:gd name="T26" fmla="*/ 0 w 1587"/>
                <a:gd name="T27" fmla="*/ 2147483647 h 24"/>
                <a:gd name="T28" fmla="*/ 0 w 1587"/>
                <a:gd name="T29" fmla="*/ 2147483647 h 24"/>
                <a:gd name="T30" fmla="*/ 0 w 1587"/>
                <a:gd name="T31" fmla="*/ 2147483647 h 24"/>
                <a:gd name="T32" fmla="*/ 0 w 1587"/>
                <a:gd name="T33" fmla="*/ 2147483647 h 24"/>
                <a:gd name="T34" fmla="*/ 0 w 1587"/>
                <a:gd name="T35" fmla="*/ 2147483647 h 24"/>
                <a:gd name="T36" fmla="*/ 0 w 1587"/>
                <a:gd name="T37" fmla="*/ 2147483647 h 24"/>
                <a:gd name="T38" fmla="*/ 0 w 1587"/>
                <a:gd name="T39" fmla="*/ 2147483647 h 24"/>
                <a:gd name="T40" fmla="*/ 0 w 1587"/>
                <a:gd name="T41" fmla="*/ 2147483647 h 24"/>
                <a:gd name="T42" fmla="*/ 0 w 1587"/>
                <a:gd name="T43" fmla="*/ 2147483647 h 24"/>
                <a:gd name="T44" fmla="*/ 0 w 1587"/>
                <a:gd name="T45" fmla="*/ 2147483647 h 2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87"/>
                <a:gd name="T70" fmla="*/ 0 h 24"/>
                <a:gd name="T71" fmla="*/ 1587 w 1587"/>
                <a:gd name="T72" fmla="*/ 24 h 2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87" h="24">
                  <a:moveTo>
                    <a:pt x="0" y="24"/>
                  </a:move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7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54" name="Freeform 2397">
              <a:extLst>
                <a:ext uri="{FF2B5EF4-FFF2-40B4-BE49-F238E27FC236}">
                  <a16:creationId xmlns:a16="http://schemas.microsoft.com/office/drawing/2014/main" id="{A22529E3-3538-4502-B8BD-A6B4D5831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8229" y="268279"/>
              <a:ext cx="4762" cy="17463"/>
            </a:xfrm>
            <a:custGeom>
              <a:avLst/>
              <a:gdLst>
                <a:gd name="T0" fmla="*/ 2147483647 w 3"/>
                <a:gd name="T1" fmla="*/ 2147483647 h 11"/>
                <a:gd name="T2" fmla="*/ 2147483647 w 3"/>
                <a:gd name="T3" fmla="*/ 2147483647 h 11"/>
                <a:gd name="T4" fmla="*/ 2147483647 w 3"/>
                <a:gd name="T5" fmla="*/ 2147483647 h 11"/>
                <a:gd name="T6" fmla="*/ 2147483647 w 3"/>
                <a:gd name="T7" fmla="*/ 2147483647 h 11"/>
                <a:gd name="T8" fmla="*/ 2147483647 w 3"/>
                <a:gd name="T9" fmla="*/ 2147483647 h 11"/>
                <a:gd name="T10" fmla="*/ 2147483647 w 3"/>
                <a:gd name="T11" fmla="*/ 2147483647 h 11"/>
                <a:gd name="T12" fmla="*/ 2147483647 w 3"/>
                <a:gd name="T13" fmla="*/ 2147483647 h 11"/>
                <a:gd name="T14" fmla="*/ 2147483647 w 3"/>
                <a:gd name="T15" fmla="*/ 2147483647 h 11"/>
                <a:gd name="T16" fmla="*/ 2147483647 w 3"/>
                <a:gd name="T17" fmla="*/ 0 h 11"/>
                <a:gd name="T18" fmla="*/ 2147483647 w 3"/>
                <a:gd name="T19" fmla="*/ 0 h 11"/>
                <a:gd name="T20" fmla="*/ 2147483647 w 3"/>
                <a:gd name="T21" fmla="*/ 0 h 11"/>
                <a:gd name="T22" fmla="*/ 2147483647 w 3"/>
                <a:gd name="T23" fmla="*/ 0 h 11"/>
                <a:gd name="T24" fmla="*/ 2147483647 w 3"/>
                <a:gd name="T25" fmla="*/ 0 h 11"/>
                <a:gd name="T26" fmla="*/ 0 w 3"/>
                <a:gd name="T27" fmla="*/ 0 h 11"/>
                <a:gd name="T28" fmla="*/ 0 w 3"/>
                <a:gd name="T29" fmla="*/ 0 h 11"/>
                <a:gd name="T30" fmla="*/ 0 w 3"/>
                <a:gd name="T31" fmla="*/ 0 h 11"/>
                <a:gd name="T32" fmla="*/ 0 w 3"/>
                <a:gd name="T33" fmla="*/ 0 h 11"/>
                <a:gd name="T34" fmla="*/ 0 w 3"/>
                <a:gd name="T35" fmla="*/ 2147483647 h 11"/>
                <a:gd name="T36" fmla="*/ 0 w 3"/>
                <a:gd name="T37" fmla="*/ 2147483647 h 11"/>
                <a:gd name="T38" fmla="*/ 0 w 3"/>
                <a:gd name="T39" fmla="*/ 2147483647 h 11"/>
                <a:gd name="T40" fmla="*/ 0 w 3"/>
                <a:gd name="T41" fmla="*/ 2147483647 h 11"/>
                <a:gd name="T42" fmla="*/ 0 w 3"/>
                <a:gd name="T43" fmla="*/ 2147483647 h 11"/>
                <a:gd name="T44" fmla="*/ 0 w 3"/>
                <a:gd name="T45" fmla="*/ 2147483647 h 11"/>
                <a:gd name="T46" fmla="*/ 0 w 3"/>
                <a:gd name="T47" fmla="*/ 2147483647 h 11"/>
                <a:gd name="T48" fmla="*/ 2147483647 w 3"/>
                <a:gd name="T49" fmla="*/ 2147483647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"/>
                <a:gd name="T76" fmla="*/ 0 h 11"/>
                <a:gd name="T77" fmla="*/ 3 w 3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" h="11">
                  <a:moveTo>
                    <a:pt x="3" y="11"/>
                  </a:moveTo>
                  <a:lnTo>
                    <a:pt x="3" y="11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55" name="Freeform 2398">
              <a:extLst>
                <a:ext uri="{FF2B5EF4-FFF2-40B4-BE49-F238E27FC236}">
                  <a16:creationId xmlns:a16="http://schemas.microsoft.com/office/drawing/2014/main" id="{E69C332E-FB58-4E7A-A615-24E45D437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992" y="252404"/>
              <a:ext cx="33337" cy="26988"/>
            </a:xfrm>
            <a:custGeom>
              <a:avLst/>
              <a:gdLst>
                <a:gd name="T0" fmla="*/ 2147483647 w 21"/>
                <a:gd name="T1" fmla="*/ 2147483647 h 17"/>
                <a:gd name="T2" fmla="*/ 2147483647 w 21"/>
                <a:gd name="T3" fmla="*/ 2147483647 h 17"/>
                <a:gd name="T4" fmla="*/ 2147483647 w 21"/>
                <a:gd name="T5" fmla="*/ 2147483647 h 17"/>
                <a:gd name="T6" fmla="*/ 2147483647 w 21"/>
                <a:gd name="T7" fmla="*/ 2147483647 h 17"/>
                <a:gd name="T8" fmla="*/ 2147483647 w 21"/>
                <a:gd name="T9" fmla="*/ 2147483647 h 17"/>
                <a:gd name="T10" fmla="*/ 2147483647 w 21"/>
                <a:gd name="T11" fmla="*/ 2147483647 h 17"/>
                <a:gd name="T12" fmla="*/ 2147483647 w 21"/>
                <a:gd name="T13" fmla="*/ 2147483647 h 17"/>
                <a:gd name="T14" fmla="*/ 2147483647 w 21"/>
                <a:gd name="T15" fmla="*/ 2147483647 h 17"/>
                <a:gd name="T16" fmla="*/ 2147483647 w 21"/>
                <a:gd name="T17" fmla="*/ 2147483647 h 17"/>
                <a:gd name="T18" fmla="*/ 2147483647 w 21"/>
                <a:gd name="T19" fmla="*/ 2147483647 h 17"/>
                <a:gd name="T20" fmla="*/ 2147483647 w 21"/>
                <a:gd name="T21" fmla="*/ 2147483647 h 17"/>
                <a:gd name="T22" fmla="*/ 2147483647 w 21"/>
                <a:gd name="T23" fmla="*/ 2147483647 h 17"/>
                <a:gd name="T24" fmla="*/ 2147483647 w 21"/>
                <a:gd name="T25" fmla="*/ 2147483647 h 17"/>
                <a:gd name="T26" fmla="*/ 2147483647 w 21"/>
                <a:gd name="T27" fmla="*/ 2147483647 h 17"/>
                <a:gd name="T28" fmla="*/ 2147483647 w 21"/>
                <a:gd name="T29" fmla="*/ 2147483647 h 17"/>
                <a:gd name="T30" fmla="*/ 2147483647 w 21"/>
                <a:gd name="T31" fmla="*/ 0 h 17"/>
                <a:gd name="T32" fmla="*/ 2147483647 w 21"/>
                <a:gd name="T33" fmla="*/ 0 h 17"/>
                <a:gd name="T34" fmla="*/ 2147483647 w 21"/>
                <a:gd name="T35" fmla="*/ 0 h 17"/>
                <a:gd name="T36" fmla="*/ 2147483647 w 21"/>
                <a:gd name="T37" fmla="*/ 0 h 17"/>
                <a:gd name="T38" fmla="*/ 2147483647 w 21"/>
                <a:gd name="T39" fmla="*/ 0 h 17"/>
                <a:gd name="T40" fmla="*/ 2147483647 w 21"/>
                <a:gd name="T41" fmla="*/ 2147483647 h 17"/>
                <a:gd name="T42" fmla="*/ 2147483647 w 21"/>
                <a:gd name="T43" fmla="*/ 2147483647 h 17"/>
                <a:gd name="T44" fmla="*/ 2147483647 w 21"/>
                <a:gd name="T45" fmla="*/ 2147483647 h 17"/>
                <a:gd name="T46" fmla="*/ 2147483647 w 21"/>
                <a:gd name="T47" fmla="*/ 2147483647 h 17"/>
                <a:gd name="T48" fmla="*/ 2147483647 w 21"/>
                <a:gd name="T49" fmla="*/ 2147483647 h 17"/>
                <a:gd name="T50" fmla="*/ 0 w 21"/>
                <a:gd name="T51" fmla="*/ 2147483647 h 17"/>
                <a:gd name="T52" fmla="*/ 0 w 21"/>
                <a:gd name="T53" fmla="*/ 2147483647 h 17"/>
                <a:gd name="T54" fmla="*/ 0 w 21"/>
                <a:gd name="T55" fmla="*/ 2147483647 h 17"/>
                <a:gd name="T56" fmla="*/ 2147483647 w 21"/>
                <a:gd name="T57" fmla="*/ 2147483647 h 17"/>
                <a:gd name="T58" fmla="*/ 2147483647 w 21"/>
                <a:gd name="T59" fmla="*/ 2147483647 h 17"/>
                <a:gd name="T60" fmla="*/ 2147483647 w 21"/>
                <a:gd name="T61" fmla="*/ 2147483647 h 17"/>
                <a:gd name="T62" fmla="*/ 2147483647 w 21"/>
                <a:gd name="T63" fmla="*/ 2147483647 h 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"/>
                <a:gd name="T97" fmla="*/ 0 h 17"/>
                <a:gd name="T98" fmla="*/ 21 w 21"/>
                <a:gd name="T99" fmla="*/ 17 h 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" h="17">
                  <a:moveTo>
                    <a:pt x="14" y="17"/>
                  </a:moveTo>
                  <a:lnTo>
                    <a:pt x="14" y="17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21" y="10"/>
                  </a:lnTo>
                  <a:lnTo>
                    <a:pt x="21" y="7"/>
                  </a:lnTo>
                  <a:lnTo>
                    <a:pt x="17" y="7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0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7" y="3"/>
                  </a:lnTo>
                  <a:lnTo>
                    <a:pt x="3" y="7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0" y="17"/>
                  </a:lnTo>
                  <a:lnTo>
                    <a:pt x="14" y="17"/>
                  </a:lnTo>
                  <a:close/>
                </a:path>
              </a:pathLst>
            </a:custGeom>
            <a:solidFill>
              <a:srgbClr val="F2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56" name="Oval 2399">
              <a:extLst>
                <a:ext uri="{FF2B5EF4-FFF2-40B4-BE49-F238E27FC236}">
                  <a16:creationId xmlns:a16="http://schemas.microsoft.com/office/drawing/2014/main" id="{BA49E597-62EC-4B99-B59E-521E45391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3317" y="274629"/>
              <a:ext cx="1587" cy="15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 sz="2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57" name="Freeform 2400">
              <a:extLst>
                <a:ext uri="{FF2B5EF4-FFF2-40B4-BE49-F238E27FC236}">
                  <a16:creationId xmlns:a16="http://schemas.microsoft.com/office/drawing/2014/main" id="{E33B90D9-B642-4F90-82F0-89FFCED3B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204" y="263516"/>
              <a:ext cx="11112" cy="11113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2147483647 h 7"/>
                <a:gd name="T8" fmla="*/ 2147483647 w 7"/>
                <a:gd name="T9" fmla="*/ 2147483647 h 7"/>
                <a:gd name="T10" fmla="*/ 2147483647 w 7"/>
                <a:gd name="T11" fmla="*/ 2147483647 h 7"/>
                <a:gd name="T12" fmla="*/ 2147483647 w 7"/>
                <a:gd name="T13" fmla="*/ 2147483647 h 7"/>
                <a:gd name="T14" fmla="*/ 2147483647 w 7"/>
                <a:gd name="T15" fmla="*/ 2147483647 h 7"/>
                <a:gd name="T16" fmla="*/ 2147483647 w 7"/>
                <a:gd name="T17" fmla="*/ 0 h 7"/>
                <a:gd name="T18" fmla="*/ 2147483647 w 7"/>
                <a:gd name="T19" fmla="*/ 0 h 7"/>
                <a:gd name="T20" fmla="*/ 2147483647 w 7"/>
                <a:gd name="T21" fmla="*/ 0 h 7"/>
                <a:gd name="T22" fmla="*/ 2147483647 w 7"/>
                <a:gd name="T23" fmla="*/ 0 h 7"/>
                <a:gd name="T24" fmla="*/ 2147483647 w 7"/>
                <a:gd name="T25" fmla="*/ 0 h 7"/>
                <a:gd name="T26" fmla="*/ 2147483647 w 7"/>
                <a:gd name="T27" fmla="*/ 0 h 7"/>
                <a:gd name="T28" fmla="*/ 0 w 7"/>
                <a:gd name="T29" fmla="*/ 0 h 7"/>
                <a:gd name="T30" fmla="*/ 0 w 7"/>
                <a:gd name="T31" fmla="*/ 0 h 7"/>
                <a:gd name="T32" fmla="*/ 0 w 7"/>
                <a:gd name="T33" fmla="*/ 0 h 7"/>
                <a:gd name="T34" fmla="*/ 0 w 7"/>
                <a:gd name="T35" fmla="*/ 0 h 7"/>
                <a:gd name="T36" fmla="*/ 0 w 7"/>
                <a:gd name="T37" fmla="*/ 2147483647 h 7"/>
                <a:gd name="T38" fmla="*/ 0 w 7"/>
                <a:gd name="T39" fmla="*/ 2147483647 h 7"/>
                <a:gd name="T40" fmla="*/ 0 w 7"/>
                <a:gd name="T41" fmla="*/ 2147483647 h 7"/>
                <a:gd name="T42" fmla="*/ 0 w 7"/>
                <a:gd name="T43" fmla="*/ 2147483647 h 7"/>
                <a:gd name="T44" fmla="*/ 0 w 7"/>
                <a:gd name="T45" fmla="*/ 2147483647 h 7"/>
                <a:gd name="T46" fmla="*/ 2147483647 w 7"/>
                <a:gd name="T47" fmla="*/ 2147483647 h 7"/>
                <a:gd name="T48" fmla="*/ 2147483647 w 7"/>
                <a:gd name="T49" fmla="*/ 2147483647 h 7"/>
                <a:gd name="T50" fmla="*/ 2147483647 w 7"/>
                <a:gd name="T51" fmla="*/ 2147483647 h 7"/>
                <a:gd name="T52" fmla="*/ 2147483647 w 7"/>
                <a:gd name="T53" fmla="*/ 2147483647 h 7"/>
                <a:gd name="T54" fmla="*/ 2147483647 w 7"/>
                <a:gd name="T55" fmla="*/ 2147483647 h 7"/>
                <a:gd name="T56" fmla="*/ 2147483647 w 7"/>
                <a:gd name="T57" fmla="*/ 2147483647 h 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"/>
                <a:gd name="T88" fmla="*/ 0 h 7"/>
                <a:gd name="T89" fmla="*/ 7 w 7"/>
                <a:gd name="T90" fmla="*/ 7 h 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" h="7">
                  <a:moveTo>
                    <a:pt x="4" y="7"/>
                  </a:moveTo>
                  <a:lnTo>
                    <a:pt x="4" y="7"/>
                  </a:lnTo>
                  <a:lnTo>
                    <a:pt x="7" y="7"/>
                  </a:lnTo>
                  <a:lnTo>
                    <a:pt x="7" y="3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58" name="Freeform 2401">
              <a:extLst>
                <a:ext uri="{FF2B5EF4-FFF2-40B4-BE49-F238E27FC236}">
                  <a16:creationId xmlns:a16="http://schemas.microsoft.com/office/drawing/2014/main" id="{5148E361-C3DC-439A-801C-CDE48F995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17" y="225416"/>
              <a:ext cx="20637" cy="38100"/>
            </a:xfrm>
            <a:custGeom>
              <a:avLst/>
              <a:gdLst>
                <a:gd name="T0" fmla="*/ 2147483647 w 13"/>
                <a:gd name="T1" fmla="*/ 2147483647 h 24"/>
                <a:gd name="T2" fmla="*/ 2147483647 w 13"/>
                <a:gd name="T3" fmla="*/ 2147483647 h 24"/>
                <a:gd name="T4" fmla="*/ 2147483647 w 13"/>
                <a:gd name="T5" fmla="*/ 2147483647 h 24"/>
                <a:gd name="T6" fmla="*/ 2147483647 w 13"/>
                <a:gd name="T7" fmla="*/ 2147483647 h 24"/>
                <a:gd name="T8" fmla="*/ 2147483647 w 13"/>
                <a:gd name="T9" fmla="*/ 0 h 24"/>
                <a:gd name="T10" fmla="*/ 2147483647 w 13"/>
                <a:gd name="T11" fmla="*/ 2147483647 h 24"/>
                <a:gd name="T12" fmla="*/ 2147483647 w 13"/>
                <a:gd name="T13" fmla="*/ 2147483647 h 24"/>
                <a:gd name="T14" fmla="*/ 2147483647 w 13"/>
                <a:gd name="T15" fmla="*/ 2147483647 h 24"/>
                <a:gd name="T16" fmla="*/ 2147483647 w 13"/>
                <a:gd name="T17" fmla="*/ 2147483647 h 24"/>
                <a:gd name="T18" fmla="*/ 0 w 13"/>
                <a:gd name="T19" fmla="*/ 2147483647 h 24"/>
                <a:gd name="T20" fmla="*/ 0 w 13"/>
                <a:gd name="T21" fmla="*/ 2147483647 h 24"/>
                <a:gd name="T22" fmla="*/ 2147483647 w 13"/>
                <a:gd name="T23" fmla="*/ 2147483647 h 24"/>
                <a:gd name="T24" fmla="*/ 2147483647 w 13"/>
                <a:gd name="T25" fmla="*/ 2147483647 h 24"/>
                <a:gd name="T26" fmla="*/ 0 w 13"/>
                <a:gd name="T27" fmla="*/ 2147483647 h 24"/>
                <a:gd name="T28" fmla="*/ 0 w 13"/>
                <a:gd name="T29" fmla="*/ 2147483647 h 24"/>
                <a:gd name="T30" fmla="*/ 2147483647 w 13"/>
                <a:gd name="T31" fmla="*/ 2147483647 h 24"/>
                <a:gd name="T32" fmla="*/ 2147483647 w 13"/>
                <a:gd name="T33" fmla="*/ 2147483647 h 24"/>
                <a:gd name="T34" fmla="*/ 2147483647 w 13"/>
                <a:gd name="T35" fmla="*/ 2147483647 h 24"/>
                <a:gd name="T36" fmla="*/ 0 w 13"/>
                <a:gd name="T37" fmla="*/ 2147483647 h 24"/>
                <a:gd name="T38" fmla="*/ 0 w 13"/>
                <a:gd name="T39" fmla="*/ 2147483647 h 24"/>
                <a:gd name="T40" fmla="*/ 2147483647 w 13"/>
                <a:gd name="T41" fmla="*/ 2147483647 h 24"/>
                <a:gd name="T42" fmla="*/ 2147483647 w 13"/>
                <a:gd name="T43" fmla="*/ 2147483647 h 24"/>
                <a:gd name="T44" fmla="*/ 2147483647 w 13"/>
                <a:gd name="T45" fmla="*/ 2147483647 h 24"/>
                <a:gd name="T46" fmla="*/ 2147483647 w 13"/>
                <a:gd name="T47" fmla="*/ 2147483647 h 24"/>
                <a:gd name="T48" fmla="*/ 2147483647 w 13"/>
                <a:gd name="T49" fmla="*/ 2147483647 h 24"/>
                <a:gd name="T50" fmla="*/ 2147483647 w 13"/>
                <a:gd name="T51" fmla="*/ 2147483647 h 24"/>
                <a:gd name="T52" fmla="*/ 2147483647 w 13"/>
                <a:gd name="T53" fmla="*/ 2147483647 h 24"/>
                <a:gd name="T54" fmla="*/ 2147483647 w 13"/>
                <a:gd name="T55" fmla="*/ 2147483647 h 24"/>
                <a:gd name="T56" fmla="*/ 2147483647 w 13"/>
                <a:gd name="T57" fmla="*/ 2147483647 h 24"/>
                <a:gd name="T58" fmla="*/ 2147483647 w 13"/>
                <a:gd name="T59" fmla="*/ 2147483647 h 24"/>
                <a:gd name="T60" fmla="*/ 2147483647 w 13"/>
                <a:gd name="T61" fmla="*/ 2147483647 h 24"/>
                <a:gd name="T62" fmla="*/ 2147483647 w 13"/>
                <a:gd name="T63" fmla="*/ 2147483647 h 24"/>
                <a:gd name="T64" fmla="*/ 2147483647 w 13"/>
                <a:gd name="T65" fmla="*/ 2147483647 h 24"/>
                <a:gd name="T66" fmla="*/ 2147483647 w 13"/>
                <a:gd name="T67" fmla="*/ 2147483647 h 24"/>
                <a:gd name="T68" fmla="*/ 2147483647 w 13"/>
                <a:gd name="T69" fmla="*/ 2147483647 h 24"/>
                <a:gd name="T70" fmla="*/ 2147483647 w 13"/>
                <a:gd name="T71" fmla="*/ 2147483647 h 24"/>
                <a:gd name="T72" fmla="*/ 2147483647 w 13"/>
                <a:gd name="T73" fmla="*/ 2147483647 h 24"/>
                <a:gd name="T74" fmla="*/ 2147483647 w 13"/>
                <a:gd name="T75" fmla="*/ 2147483647 h 24"/>
                <a:gd name="T76" fmla="*/ 2147483647 w 13"/>
                <a:gd name="T77" fmla="*/ 2147483647 h 24"/>
                <a:gd name="T78" fmla="*/ 2147483647 w 13"/>
                <a:gd name="T79" fmla="*/ 2147483647 h 24"/>
                <a:gd name="T80" fmla="*/ 2147483647 w 13"/>
                <a:gd name="T81" fmla="*/ 2147483647 h 24"/>
                <a:gd name="T82" fmla="*/ 2147483647 w 13"/>
                <a:gd name="T83" fmla="*/ 2147483647 h 24"/>
                <a:gd name="T84" fmla="*/ 2147483647 w 13"/>
                <a:gd name="T85" fmla="*/ 2147483647 h 24"/>
                <a:gd name="T86" fmla="*/ 2147483647 w 13"/>
                <a:gd name="T87" fmla="*/ 2147483647 h 24"/>
                <a:gd name="T88" fmla="*/ 2147483647 w 13"/>
                <a:gd name="T89" fmla="*/ 2147483647 h 24"/>
                <a:gd name="T90" fmla="*/ 2147483647 w 13"/>
                <a:gd name="T91" fmla="*/ 2147483647 h 24"/>
                <a:gd name="T92" fmla="*/ 2147483647 w 13"/>
                <a:gd name="T93" fmla="*/ 2147483647 h 24"/>
                <a:gd name="T94" fmla="*/ 2147483647 w 13"/>
                <a:gd name="T95" fmla="*/ 2147483647 h 24"/>
                <a:gd name="T96" fmla="*/ 2147483647 w 13"/>
                <a:gd name="T97" fmla="*/ 2147483647 h 2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"/>
                <a:gd name="T148" fmla="*/ 0 h 24"/>
                <a:gd name="T149" fmla="*/ 13 w 13"/>
                <a:gd name="T150" fmla="*/ 24 h 2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" h="24">
                  <a:moveTo>
                    <a:pt x="10" y="24"/>
                  </a:moveTo>
                  <a:lnTo>
                    <a:pt x="10" y="24"/>
                  </a:lnTo>
                  <a:lnTo>
                    <a:pt x="13" y="24"/>
                  </a:lnTo>
                  <a:lnTo>
                    <a:pt x="13" y="20"/>
                  </a:lnTo>
                  <a:lnTo>
                    <a:pt x="13" y="17"/>
                  </a:lnTo>
                  <a:lnTo>
                    <a:pt x="13" y="14"/>
                  </a:lnTo>
                  <a:lnTo>
                    <a:pt x="13" y="10"/>
                  </a:lnTo>
                  <a:lnTo>
                    <a:pt x="13" y="7"/>
                  </a:lnTo>
                  <a:lnTo>
                    <a:pt x="10" y="7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7"/>
                  </a:lnTo>
                  <a:lnTo>
                    <a:pt x="3" y="7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7" y="14"/>
                  </a:lnTo>
                  <a:lnTo>
                    <a:pt x="3" y="17"/>
                  </a:lnTo>
                  <a:lnTo>
                    <a:pt x="0" y="17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3" y="17"/>
                  </a:lnTo>
                  <a:lnTo>
                    <a:pt x="3" y="20"/>
                  </a:lnTo>
                  <a:lnTo>
                    <a:pt x="7" y="20"/>
                  </a:lnTo>
                  <a:lnTo>
                    <a:pt x="7" y="17"/>
                  </a:lnTo>
                  <a:lnTo>
                    <a:pt x="7" y="20"/>
                  </a:lnTo>
                  <a:lnTo>
                    <a:pt x="3" y="20"/>
                  </a:lnTo>
                  <a:lnTo>
                    <a:pt x="7" y="20"/>
                  </a:lnTo>
                  <a:lnTo>
                    <a:pt x="3" y="20"/>
                  </a:lnTo>
                  <a:lnTo>
                    <a:pt x="3" y="24"/>
                  </a:lnTo>
                  <a:lnTo>
                    <a:pt x="7" y="24"/>
                  </a:lnTo>
                  <a:lnTo>
                    <a:pt x="10" y="24"/>
                  </a:lnTo>
                  <a:lnTo>
                    <a:pt x="7" y="24"/>
                  </a:lnTo>
                  <a:lnTo>
                    <a:pt x="10" y="24"/>
                  </a:lnTo>
                  <a:close/>
                </a:path>
              </a:pathLst>
            </a:custGeom>
            <a:solidFill>
              <a:srgbClr val="00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59" name="Freeform 2402">
              <a:extLst>
                <a:ext uri="{FF2B5EF4-FFF2-40B4-BE49-F238E27FC236}">
                  <a16:creationId xmlns:a16="http://schemas.microsoft.com/office/drawing/2014/main" id="{F21F767D-CEFA-4506-8C39-83B9C4A53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2667" y="198429"/>
              <a:ext cx="38100" cy="65088"/>
            </a:xfrm>
            <a:custGeom>
              <a:avLst/>
              <a:gdLst>
                <a:gd name="T0" fmla="*/ 2147483647 w 24"/>
                <a:gd name="T1" fmla="*/ 2147483647 h 41"/>
                <a:gd name="T2" fmla="*/ 2147483647 w 24"/>
                <a:gd name="T3" fmla="*/ 2147483647 h 41"/>
                <a:gd name="T4" fmla="*/ 2147483647 w 24"/>
                <a:gd name="T5" fmla="*/ 2147483647 h 41"/>
                <a:gd name="T6" fmla="*/ 2147483647 w 24"/>
                <a:gd name="T7" fmla="*/ 2147483647 h 41"/>
                <a:gd name="T8" fmla="*/ 2147483647 w 24"/>
                <a:gd name="T9" fmla="*/ 2147483647 h 41"/>
                <a:gd name="T10" fmla="*/ 2147483647 w 24"/>
                <a:gd name="T11" fmla="*/ 2147483647 h 41"/>
                <a:gd name="T12" fmla="*/ 2147483647 w 24"/>
                <a:gd name="T13" fmla="*/ 2147483647 h 41"/>
                <a:gd name="T14" fmla="*/ 2147483647 w 24"/>
                <a:gd name="T15" fmla="*/ 2147483647 h 41"/>
                <a:gd name="T16" fmla="*/ 2147483647 w 24"/>
                <a:gd name="T17" fmla="*/ 2147483647 h 41"/>
                <a:gd name="T18" fmla="*/ 2147483647 w 24"/>
                <a:gd name="T19" fmla="*/ 2147483647 h 41"/>
                <a:gd name="T20" fmla="*/ 2147483647 w 24"/>
                <a:gd name="T21" fmla="*/ 0 h 41"/>
                <a:gd name="T22" fmla="*/ 2147483647 w 24"/>
                <a:gd name="T23" fmla="*/ 0 h 41"/>
                <a:gd name="T24" fmla="*/ 2147483647 w 24"/>
                <a:gd name="T25" fmla="*/ 0 h 41"/>
                <a:gd name="T26" fmla="*/ 2147483647 w 24"/>
                <a:gd name="T27" fmla="*/ 0 h 41"/>
                <a:gd name="T28" fmla="*/ 0 w 24"/>
                <a:gd name="T29" fmla="*/ 2147483647 h 41"/>
                <a:gd name="T30" fmla="*/ 0 w 24"/>
                <a:gd name="T31" fmla="*/ 2147483647 h 41"/>
                <a:gd name="T32" fmla="*/ 0 w 24"/>
                <a:gd name="T33" fmla="*/ 2147483647 h 41"/>
                <a:gd name="T34" fmla="*/ 2147483647 w 24"/>
                <a:gd name="T35" fmla="*/ 2147483647 h 41"/>
                <a:gd name="T36" fmla="*/ 2147483647 w 24"/>
                <a:gd name="T37" fmla="*/ 2147483647 h 41"/>
                <a:gd name="T38" fmla="*/ 2147483647 w 24"/>
                <a:gd name="T39" fmla="*/ 2147483647 h 41"/>
                <a:gd name="T40" fmla="*/ 2147483647 w 24"/>
                <a:gd name="T41" fmla="*/ 2147483647 h 41"/>
                <a:gd name="T42" fmla="*/ 2147483647 w 24"/>
                <a:gd name="T43" fmla="*/ 2147483647 h 41"/>
                <a:gd name="T44" fmla="*/ 2147483647 w 24"/>
                <a:gd name="T45" fmla="*/ 2147483647 h 41"/>
                <a:gd name="T46" fmla="*/ 2147483647 w 24"/>
                <a:gd name="T47" fmla="*/ 2147483647 h 41"/>
                <a:gd name="T48" fmla="*/ 2147483647 w 24"/>
                <a:gd name="T49" fmla="*/ 2147483647 h 41"/>
                <a:gd name="T50" fmla="*/ 2147483647 w 24"/>
                <a:gd name="T51" fmla="*/ 2147483647 h 41"/>
                <a:gd name="T52" fmla="*/ 2147483647 w 24"/>
                <a:gd name="T53" fmla="*/ 2147483647 h 41"/>
                <a:gd name="T54" fmla="*/ 2147483647 w 24"/>
                <a:gd name="T55" fmla="*/ 2147483647 h 41"/>
                <a:gd name="T56" fmla="*/ 2147483647 w 24"/>
                <a:gd name="T57" fmla="*/ 2147483647 h 41"/>
                <a:gd name="T58" fmla="*/ 2147483647 w 24"/>
                <a:gd name="T59" fmla="*/ 2147483647 h 41"/>
                <a:gd name="T60" fmla="*/ 2147483647 w 24"/>
                <a:gd name="T61" fmla="*/ 2147483647 h 41"/>
                <a:gd name="T62" fmla="*/ 2147483647 w 24"/>
                <a:gd name="T63" fmla="*/ 2147483647 h 41"/>
                <a:gd name="T64" fmla="*/ 2147483647 w 24"/>
                <a:gd name="T65" fmla="*/ 2147483647 h 41"/>
                <a:gd name="T66" fmla="*/ 2147483647 w 24"/>
                <a:gd name="T67" fmla="*/ 2147483647 h 41"/>
                <a:gd name="T68" fmla="*/ 2147483647 w 24"/>
                <a:gd name="T69" fmla="*/ 2147483647 h 41"/>
                <a:gd name="T70" fmla="*/ 2147483647 w 24"/>
                <a:gd name="T71" fmla="*/ 2147483647 h 4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"/>
                <a:gd name="T109" fmla="*/ 0 h 41"/>
                <a:gd name="T110" fmla="*/ 24 w 24"/>
                <a:gd name="T111" fmla="*/ 41 h 4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" h="41">
                  <a:moveTo>
                    <a:pt x="24" y="41"/>
                  </a:moveTo>
                  <a:lnTo>
                    <a:pt x="24" y="41"/>
                  </a:lnTo>
                  <a:lnTo>
                    <a:pt x="24" y="37"/>
                  </a:lnTo>
                  <a:lnTo>
                    <a:pt x="24" y="34"/>
                  </a:lnTo>
                  <a:lnTo>
                    <a:pt x="21" y="31"/>
                  </a:lnTo>
                  <a:lnTo>
                    <a:pt x="21" y="27"/>
                  </a:lnTo>
                  <a:lnTo>
                    <a:pt x="17" y="24"/>
                  </a:lnTo>
                  <a:lnTo>
                    <a:pt x="17" y="20"/>
                  </a:lnTo>
                  <a:lnTo>
                    <a:pt x="14" y="17"/>
                  </a:lnTo>
                  <a:lnTo>
                    <a:pt x="14" y="13"/>
                  </a:lnTo>
                  <a:lnTo>
                    <a:pt x="10" y="13"/>
                  </a:lnTo>
                  <a:lnTo>
                    <a:pt x="10" y="10"/>
                  </a:lnTo>
                  <a:lnTo>
                    <a:pt x="7" y="6"/>
                  </a:lnTo>
                  <a:lnTo>
                    <a:pt x="7" y="3"/>
                  </a:lnTo>
                  <a:lnTo>
                    <a:pt x="4" y="3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4" y="6"/>
                  </a:lnTo>
                  <a:lnTo>
                    <a:pt x="4" y="10"/>
                  </a:lnTo>
                  <a:lnTo>
                    <a:pt x="4" y="13"/>
                  </a:lnTo>
                  <a:lnTo>
                    <a:pt x="7" y="13"/>
                  </a:lnTo>
                  <a:lnTo>
                    <a:pt x="7" y="17"/>
                  </a:lnTo>
                  <a:lnTo>
                    <a:pt x="7" y="20"/>
                  </a:lnTo>
                  <a:lnTo>
                    <a:pt x="10" y="20"/>
                  </a:lnTo>
                  <a:lnTo>
                    <a:pt x="10" y="24"/>
                  </a:lnTo>
                  <a:lnTo>
                    <a:pt x="10" y="27"/>
                  </a:lnTo>
                  <a:lnTo>
                    <a:pt x="14" y="27"/>
                  </a:lnTo>
                  <a:lnTo>
                    <a:pt x="14" y="31"/>
                  </a:lnTo>
                  <a:lnTo>
                    <a:pt x="17" y="31"/>
                  </a:lnTo>
                  <a:lnTo>
                    <a:pt x="17" y="34"/>
                  </a:lnTo>
                  <a:lnTo>
                    <a:pt x="17" y="37"/>
                  </a:lnTo>
                  <a:lnTo>
                    <a:pt x="17" y="41"/>
                  </a:lnTo>
                  <a:lnTo>
                    <a:pt x="21" y="41"/>
                  </a:lnTo>
                  <a:lnTo>
                    <a:pt x="24" y="41"/>
                  </a:lnTo>
                  <a:close/>
                </a:path>
              </a:pathLst>
            </a:custGeom>
            <a:solidFill>
              <a:srgbClr val="00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60" name="Freeform 2403">
              <a:extLst>
                <a:ext uri="{FF2B5EF4-FFF2-40B4-BE49-F238E27FC236}">
                  <a16:creationId xmlns:a16="http://schemas.microsoft.com/office/drawing/2014/main" id="{E5971122-51FC-4207-A87B-208336C46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892" y="219066"/>
              <a:ext cx="22225" cy="44450"/>
            </a:xfrm>
            <a:custGeom>
              <a:avLst/>
              <a:gdLst>
                <a:gd name="T0" fmla="*/ 2147483647 w 14"/>
                <a:gd name="T1" fmla="*/ 2147483647 h 28"/>
                <a:gd name="T2" fmla="*/ 2147483647 w 14"/>
                <a:gd name="T3" fmla="*/ 2147483647 h 28"/>
                <a:gd name="T4" fmla="*/ 2147483647 w 14"/>
                <a:gd name="T5" fmla="*/ 2147483647 h 28"/>
                <a:gd name="T6" fmla="*/ 2147483647 w 14"/>
                <a:gd name="T7" fmla="*/ 2147483647 h 28"/>
                <a:gd name="T8" fmla="*/ 2147483647 w 14"/>
                <a:gd name="T9" fmla="*/ 2147483647 h 28"/>
                <a:gd name="T10" fmla="*/ 2147483647 w 14"/>
                <a:gd name="T11" fmla="*/ 2147483647 h 28"/>
                <a:gd name="T12" fmla="*/ 2147483647 w 14"/>
                <a:gd name="T13" fmla="*/ 2147483647 h 28"/>
                <a:gd name="T14" fmla="*/ 2147483647 w 14"/>
                <a:gd name="T15" fmla="*/ 2147483647 h 28"/>
                <a:gd name="T16" fmla="*/ 2147483647 w 14"/>
                <a:gd name="T17" fmla="*/ 2147483647 h 28"/>
                <a:gd name="T18" fmla="*/ 2147483647 w 14"/>
                <a:gd name="T19" fmla="*/ 0 h 28"/>
                <a:gd name="T20" fmla="*/ 2147483647 w 14"/>
                <a:gd name="T21" fmla="*/ 0 h 28"/>
                <a:gd name="T22" fmla="*/ 2147483647 w 14"/>
                <a:gd name="T23" fmla="*/ 0 h 28"/>
                <a:gd name="T24" fmla="*/ 2147483647 w 14"/>
                <a:gd name="T25" fmla="*/ 0 h 28"/>
                <a:gd name="T26" fmla="*/ 2147483647 w 14"/>
                <a:gd name="T27" fmla="*/ 0 h 28"/>
                <a:gd name="T28" fmla="*/ 0 w 14"/>
                <a:gd name="T29" fmla="*/ 0 h 28"/>
                <a:gd name="T30" fmla="*/ 0 w 14"/>
                <a:gd name="T31" fmla="*/ 0 h 28"/>
                <a:gd name="T32" fmla="*/ 0 w 14"/>
                <a:gd name="T33" fmla="*/ 0 h 28"/>
                <a:gd name="T34" fmla="*/ 0 w 14"/>
                <a:gd name="T35" fmla="*/ 2147483647 h 28"/>
                <a:gd name="T36" fmla="*/ 2147483647 w 14"/>
                <a:gd name="T37" fmla="*/ 2147483647 h 28"/>
                <a:gd name="T38" fmla="*/ 2147483647 w 14"/>
                <a:gd name="T39" fmla="*/ 2147483647 h 28"/>
                <a:gd name="T40" fmla="*/ 2147483647 w 14"/>
                <a:gd name="T41" fmla="*/ 2147483647 h 28"/>
                <a:gd name="T42" fmla="*/ 2147483647 w 14"/>
                <a:gd name="T43" fmla="*/ 2147483647 h 28"/>
                <a:gd name="T44" fmla="*/ 2147483647 w 14"/>
                <a:gd name="T45" fmla="*/ 2147483647 h 28"/>
                <a:gd name="T46" fmla="*/ 2147483647 w 14"/>
                <a:gd name="T47" fmla="*/ 2147483647 h 28"/>
                <a:gd name="T48" fmla="*/ 2147483647 w 14"/>
                <a:gd name="T49" fmla="*/ 2147483647 h 28"/>
                <a:gd name="T50" fmla="*/ 2147483647 w 14"/>
                <a:gd name="T51" fmla="*/ 2147483647 h 28"/>
                <a:gd name="T52" fmla="*/ 2147483647 w 14"/>
                <a:gd name="T53" fmla="*/ 2147483647 h 28"/>
                <a:gd name="T54" fmla="*/ 2147483647 w 14"/>
                <a:gd name="T55" fmla="*/ 2147483647 h 28"/>
                <a:gd name="T56" fmla="*/ 2147483647 w 14"/>
                <a:gd name="T57" fmla="*/ 2147483647 h 28"/>
                <a:gd name="T58" fmla="*/ 2147483647 w 14"/>
                <a:gd name="T59" fmla="*/ 2147483647 h 28"/>
                <a:gd name="T60" fmla="*/ 2147483647 w 14"/>
                <a:gd name="T61" fmla="*/ 2147483647 h 28"/>
                <a:gd name="T62" fmla="*/ 2147483647 w 14"/>
                <a:gd name="T63" fmla="*/ 2147483647 h 28"/>
                <a:gd name="T64" fmla="*/ 2147483647 w 14"/>
                <a:gd name="T65" fmla="*/ 2147483647 h 28"/>
                <a:gd name="T66" fmla="*/ 2147483647 w 14"/>
                <a:gd name="T67" fmla="*/ 2147483647 h 28"/>
                <a:gd name="T68" fmla="*/ 2147483647 w 14"/>
                <a:gd name="T69" fmla="*/ 2147483647 h 28"/>
                <a:gd name="T70" fmla="*/ 2147483647 w 14"/>
                <a:gd name="T71" fmla="*/ 2147483647 h 28"/>
                <a:gd name="T72" fmla="*/ 2147483647 w 14"/>
                <a:gd name="T73" fmla="*/ 2147483647 h 2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"/>
                <a:gd name="T112" fmla="*/ 0 h 28"/>
                <a:gd name="T113" fmla="*/ 14 w 14"/>
                <a:gd name="T114" fmla="*/ 28 h 2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" h="28">
                  <a:moveTo>
                    <a:pt x="14" y="28"/>
                  </a:moveTo>
                  <a:lnTo>
                    <a:pt x="14" y="24"/>
                  </a:lnTo>
                  <a:lnTo>
                    <a:pt x="14" y="21"/>
                  </a:lnTo>
                  <a:lnTo>
                    <a:pt x="10" y="18"/>
                  </a:lnTo>
                  <a:lnTo>
                    <a:pt x="10" y="14"/>
                  </a:lnTo>
                  <a:lnTo>
                    <a:pt x="10" y="11"/>
                  </a:lnTo>
                  <a:lnTo>
                    <a:pt x="7" y="7"/>
                  </a:lnTo>
                  <a:lnTo>
                    <a:pt x="7" y="4"/>
                  </a:lnTo>
                  <a:lnTo>
                    <a:pt x="3" y="4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7"/>
                  </a:lnTo>
                  <a:lnTo>
                    <a:pt x="3" y="11"/>
                  </a:lnTo>
                  <a:lnTo>
                    <a:pt x="7" y="11"/>
                  </a:lnTo>
                  <a:lnTo>
                    <a:pt x="7" y="14"/>
                  </a:lnTo>
                  <a:lnTo>
                    <a:pt x="10" y="18"/>
                  </a:lnTo>
                  <a:lnTo>
                    <a:pt x="10" y="21"/>
                  </a:lnTo>
                  <a:lnTo>
                    <a:pt x="10" y="24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61" name="Freeform 2404">
              <a:extLst>
                <a:ext uri="{FF2B5EF4-FFF2-40B4-BE49-F238E27FC236}">
                  <a16:creationId xmlns:a16="http://schemas.microsoft.com/office/drawing/2014/main" id="{C5BA91EB-B292-476C-9308-B3470865A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654" y="219066"/>
              <a:ext cx="22225" cy="44450"/>
            </a:xfrm>
            <a:custGeom>
              <a:avLst/>
              <a:gdLst>
                <a:gd name="T0" fmla="*/ 2147483647 w 14"/>
                <a:gd name="T1" fmla="*/ 2147483647 h 28"/>
                <a:gd name="T2" fmla="*/ 2147483647 w 14"/>
                <a:gd name="T3" fmla="*/ 2147483647 h 28"/>
                <a:gd name="T4" fmla="*/ 2147483647 w 14"/>
                <a:gd name="T5" fmla="*/ 2147483647 h 28"/>
                <a:gd name="T6" fmla="*/ 2147483647 w 14"/>
                <a:gd name="T7" fmla="*/ 2147483647 h 28"/>
                <a:gd name="T8" fmla="*/ 2147483647 w 14"/>
                <a:gd name="T9" fmla="*/ 2147483647 h 28"/>
                <a:gd name="T10" fmla="*/ 2147483647 w 14"/>
                <a:gd name="T11" fmla="*/ 2147483647 h 28"/>
                <a:gd name="T12" fmla="*/ 2147483647 w 14"/>
                <a:gd name="T13" fmla="*/ 2147483647 h 28"/>
                <a:gd name="T14" fmla="*/ 2147483647 w 14"/>
                <a:gd name="T15" fmla="*/ 2147483647 h 28"/>
                <a:gd name="T16" fmla="*/ 2147483647 w 14"/>
                <a:gd name="T17" fmla="*/ 2147483647 h 28"/>
                <a:gd name="T18" fmla="*/ 2147483647 w 14"/>
                <a:gd name="T19" fmla="*/ 2147483647 h 28"/>
                <a:gd name="T20" fmla="*/ 2147483647 w 14"/>
                <a:gd name="T21" fmla="*/ 2147483647 h 28"/>
                <a:gd name="T22" fmla="*/ 2147483647 w 14"/>
                <a:gd name="T23" fmla="*/ 2147483647 h 28"/>
                <a:gd name="T24" fmla="*/ 2147483647 w 14"/>
                <a:gd name="T25" fmla="*/ 2147483647 h 28"/>
                <a:gd name="T26" fmla="*/ 2147483647 w 14"/>
                <a:gd name="T27" fmla="*/ 2147483647 h 28"/>
                <a:gd name="T28" fmla="*/ 2147483647 w 14"/>
                <a:gd name="T29" fmla="*/ 2147483647 h 28"/>
                <a:gd name="T30" fmla="*/ 2147483647 w 14"/>
                <a:gd name="T31" fmla="*/ 2147483647 h 28"/>
                <a:gd name="T32" fmla="*/ 2147483647 w 14"/>
                <a:gd name="T33" fmla="*/ 2147483647 h 28"/>
                <a:gd name="T34" fmla="*/ 2147483647 w 14"/>
                <a:gd name="T35" fmla="*/ 2147483647 h 28"/>
                <a:gd name="T36" fmla="*/ 2147483647 w 14"/>
                <a:gd name="T37" fmla="*/ 2147483647 h 28"/>
                <a:gd name="T38" fmla="*/ 2147483647 w 14"/>
                <a:gd name="T39" fmla="*/ 2147483647 h 28"/>
                <a:gd name="T40" fmla="*/ 2147483647 w 14"/>
                <a:gd name="T41" fmla="*/ 2147483647 h 28"/>
                <a:gd name="T42" fmla="*/ 2147483647 w 14"/>
                <a:gd name="T43" fmla="*/ 2147483647 h 28"/>
                <a:gd name="T44" fmla="*/ 2147483647 w 14"/>
                <a:gd name="T45" fmla="*/ 0 h 28"/>
                <a:gd name="T46" fmla="*/ 2147483647 w 14"/>
                <a:gd name="T47" fmla="*/ 0 h 28"/>
                <a:gd name="T48" fmla="*/ 2147483647 w 14"/>
                <a:gd name="T49" fmla="*/ 0 h 28"/>
                <a:gd name="T50" fmla="*/ 2147483647 w 14"/>
                <a:gd name="T51" fmla="*/ 0 h 28"/>
                <a:gd name="T52" fmla="*/ 2147483647 w 14"/>
                <a:gd name="T53" fmla="*/ 0 h 28"/>
                <a:gd name="T54" fmla="*/ 2147483647 w 14"/>
                <a:gd name="T55" fmla="*/ 0 h 28"/>
                <a:gd name="T56" fmla="*/ 2147483647 w 14"/>
                <a:gd name="T57" fmla="*/ 0 h 28"/>
                <a:gd name="T58" fmla="*/ 2147483647 w 14"/>
                <a:gd name="T59" fmla="*/ 0 h 28"/>
                <a:gd name="T60" fmla="*/ 2147483647 w 14"/>
                <a:gd name="T61" fmla="*/ 0 h 28"/>
                <a:gd name="T62" fmla="*/ 2147483647 w 14"/>
                <a:gd name="T63" fmla="*/ 0 h 28"/>
                <a:gd name="T64" fmla="*/ 0 w 14"/>
                <a:gd name="T65" fmla="*/ 0 h 28"/>
                <a:gd name="T66" fmla="*/ 2147483647 w 14"/>
                <a:gd name="T67" fmla="*/ 0 h 28"/>
                <a:gd name="T68" fmla="*/ 2147483647 w 14"/>
                <a:gd name="T69" fmla="*/ 0 h 28"/>
                <a:gd name="T70" fmla="*/ 2147483647 w 14"/>
                <a:gd name="T71" fmla="*/ 0 h 28"/>
                <a:gd name="T72" fmla="*/ 2147483647 w 14"/>
                <a:gd name="T73" fmla="*/ 0 h 28"/>
                <a:gd name="T74" fmla="*/ 2147483647 w 14"/>
                <a:gd name="T75" fmla="*/ 2147483647 h 28"/>
                <a:gd name="T76" fmla="*/ 2147483647 w 14"/>
                <a:gd name="T77" fmla="*/ 2147483647 h 28"/>
                <a:gd name="T78" fmla="*/ 2147483647 w 14"/>
                <a:gd name="T79" fmla="*/ 2147483647 h 28"/>
                <a:gd name="T80" fmla="*/ 2147483647 w 14"/>
                <a:gd name="T81" fmla="*/ 2147483647 h 28"/>
                <a:gd name="T82" fmla="*/ 2147483647 w 14"/>
                <a:gd name="T83" fmla="*/ 2147483647 h 28"/>
                <a:gd name="T84" fmla="*/ 2147483647 w 14"/>
                <a:gd name="T85" fmla="*/ 2147483647 h 28"/>
                <a:gd name="T86" fmla="*/ 2147483647 w 14"/>
                <a:gd name="T87" fmla="*/ 2147483647 h 28"/>
                <a:gd name="T88" fmla="*/ 2147483647 w 14"/>
                <a:gd name="T89" fmla="*/ 2147483647 h 28"/>
                <a:gd name="T90" fmla="*/ 2147483647 w 14"/>
                <a:gd name="T91" fmla="*/ 2147483647 h 28"/>
                <a:gd name="T92" fmla="*/ 2147483647 w 14"/>
                <a:gd name="T93" fmla="*/ 2147483647 h 28"/>
                <a:gd name="T94" fmla="*/ 2147483647 w 14"/>
                <a:gd name="T95" fmla="*/ 2147483647 h 28"/>
                <a:gd name="T96" fmla="*/ 2147483647 w 14"/>
                <a:gd name="T97" fmla="*/ 2147483647 h 2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"/>
                <a:gd name="T148" fmla="*/ 0 h 28"/>
                <a:gd name="T149" fmla="*/ 14 w 14"/>
                <a:gd name="T150" fmla="*/ 28 h 2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" h="28">
                  <a:moveTo>
                    <a:pt x="14" y="28"/>
                  </a:moveTo>
                  <a:lnTo>
                    <a:pt x="14" y="28"/>
                  </a:lnTo>
                  <a:lnTo>
                    <a:pt x="14" y="24"/>
                  </a:lnTo>
                  <a:lnTo>
                    <a:pt x="11" y="21"/>
                  </a:lnTo>
                  <a:lnTo>
                    <a:pt x="11" y="18"/>
                  </a:lnTo>
                  <a:lnTo>
                    <a:pt x="11" y="14"/>
                  </a:lnTo>
                  <a:lnTo>
                    <a:pt x="7" y="7"/>
                  </a:lnTo>
                  <a:lnTo>
                    <a:pt x="7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7"/>
                  </a:lnTo>
                  <a:lnTo>
                    <a:pt x="7" y="11"/>
                  </a:lnTo>
                  <a:lnTo>
                    <a:pt x="7" y="14"/>
                  </a:lnTo>
                  <a:lnTo>
                    <a:pt x="11" y="18"/>
                  </a:lnTo>
                  <a:lnTo>
                    <a:pt x="11" y="21"/>
                  </a:lnTo>
                  <a:lnTo>
                    <a:pt x="11" y="24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00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62" name="Freeform 2405">
              <a:extLst>
                <a:ext uri="{FF2B5EF4-FFF2-40B4-BE49-F238E27FC236}">
                  <a16:creationId xmlns:a16="http://schemas.microsoft.com/office/drawing/2014/main" id="{2FA40E86-E51A-4682-9BB5-230DF7B6C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217" y="241291"/>
              <a:ext cx="22225" cy="15875"/>
            </a:xfrm>
            <a:custGeom>
              <a:avLst/>
              <a:gdLst>
                <a:gd name="T0" fmla="*/ 2147483647 w 14"/>
                <a:gd name="T1" fmla="*/ 2147483647 h 10"/>
                <a:gd name="T2" fmla="*/ 2147483647 w 14"/>
                <a:gd name="T3" fmla="*/ 2147483647 h 10"/>
                <a:gd name="T4" fmla="*/ 2147483647 w 14"/>
                <a:gd name="T5" fmla="*/ 2147483647 h 10"/>
                <a:gd name="T6" fmla="*/ 2147483647 w 14"/>
                <a:gd name="T7" fmla="*/ 2147483647 h 10"/>
                <a:gd name="T8" fmla="*/ 2147483647 w 14"/>
                <a:gd name="T9" fmla="*/ 2147483647 h 10"/>
                <a:gd name="T10" fmla="*/ 2147483647 w 14"/>
                <a:gd name="T11" fmla="*/ 2147483647 h 10"/>
                <a:gd name="T12" fmla="*/ 2147483647 w 14"/>
                <a:gd name="T13" fmla="*/ 2147483647 h 10"/>
                <a:gd name="T14" fmla="*/ 2147483647 w 14"/>
                <a:gd name="T15" fmla="*/ 2147483647 h 10"/>
                <a:gd name="T16" fmla="*/ 2147483647 w 14"/>
                <a:gd name="T17" fmla="*/ 2147483647 h 10"/>
                <a:gd name="T18" fmla="*/ 2147483647 w 14"/>
                <a:gd name="T19" fmla="*/ 2147483647 h 10"/>
                <a:gd name="T20" fmla="*/ 2147483647 w 14"/>
                <a:gd name="T21" fmla="*/ 2147483647 h 10"/>
                <a:gd name="T22" fmla="*/ 2147483647 w 14"/>
                <a:gd name="T23" fmla="*/ 0 h 10"/>
                <a:gd name="T24" fmla="*/ 2147483647 w 14"/>
                <a:gd name="T25" fmla="*/ 0 h 10"/>
                <a:gd name="T26" fmla="*/ 2147483647 w 14"/>
                <a:gd name="T27" fmla="*/ 0 h 10"/>
                <a:gd name="T28" fmla="*/ 2147483647 w 14"/>
                <a:gd name="T29" fmla="*/ 2147483647 h 10"/>
                <a:gd name="T30" fmla="*/ 2147483647 w 14"/>
                <a:gd name="T31" fmla="*/ 2147483647 h 10"/>
                <a:gd name="T32" fmla="*/ 2147483647 w 14"/>
                <a:gd name="T33" fmla="*/ 2147483647 h 10"/>
                <a:gd name="T34" fmla="*/ 2147483647 w 14"/>
                <a:gd name="T35" fmla="*/ 2147483647 h 10"/>
                <a:gd name="T36" fmla="*/ 2147483647 w 14"/>
                <a:gd name="T37" fmla="*/ 2147483647 h 10"/>
                <a:gd name="T38" fmla="*/ 2147483647 w 14"/>
                <a:gd name="T39" fmla="*/ 2147483647 h 10"/>
                <a:gd name="T40" fmla="*/ 0 w 14"/>
                <a:gd name="T41" fmla="*/ 2147483647 h 10"/>
                <a:gd name="T42" fmla="*/ 0 w 14"/>
                <a:gd name="T43" fmla="*/ 2147483647 h 10"/>
                <a:gd name="T44" fmla="*/ 0 w 14"/>
                <a:gd name="T45" fmla="*/ 2147483647 h 10"/>
                <a:gd name="T46" fmla="*/ 0 w 14"/>
                <a:gd name="T47" fmla="*/ 2147483647 h 10"/>
                <a:gd name="T48" fmla="*/ 0 w 14"/>
                <a:gd name="T49" fmla="*/ 2147483647 h 10"/>
                <a:gd name="T50" fmla="*/ 2147483647 w 14"/>
                <a:gd name="T51" fmla="*/ 2147483647 h 10"/>
                <a:gd name="T52" fmla="*/ 2147483647 w 14"/>
                <a:gd name="T53" fmla="*/ 2147483647 h 10"/>
                <a:gd name="T54" fmla="*/ 2147483647 w 14"/>
                <a:gd name="T55" fmla="*/ 2147483647 h 10"/>
                <a:gd name="T56" fmla="*/ 2147483647 w 14"/>
                <a:gd name="T57" fmla="*/ 2147483647 h 10"/>
                <a:gd name="T58" fmla="*/ 2147483647 w 14"/>
                <a:gd name="T59" fmla="*/ 2147483647 h 10"/>
                <a:gd name="T60" fmla="*/ 2147483647 w 14"/>
                <a:gd name="T61" fmla="*/ 2147483647 h 10"/>
                <a:gd name="T62" fmla="*/ 2147483647 w 14"/>
                <a:gd name="T63" fmla="*/ 2147483647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7" y="10"/>
                  </a:moveTo>
                  <a:lnTo>
                    <a:pt x="7" y="10"/>
                  </a:lnTo>
                  <a:lnTo>
                    <a:pt x="10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10" y="4"/>
                  </a:lnTo>
                  <a:lnTo>
                    <a:pt x="7" y="4"/>
                  </a:lnTo>
                  <a:lnTo>
                    <a:pt x="3" y="7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66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63" name="Freeform 2406">
              <a:extLst>
                <a:ext uri="{FF2B5EF4-FFF2-40B4-BE49-F238E27FC236}">
                  <a16:creationId xmlns:a16="http://schemas.microsoft.com/office/drawing/2014/main" id="{D46194BC-46A8-41E0-8CAB-A81BB4CB3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217" y="241291"/>
              <a:ext cx="15875" cy="11113"/>
            </a:xfrm>
            <a:custGeom>
              <a:avLst/>
              <a:gdLst>
                <a:gd name="T0" fmla="*/ 2147483647 w 10"/>
                <a:gd name="T1" fmla="*/ 2147483647 h 7"/>
                <a:gd name="T2" fmla="*/ 2147483647 w 10"/>
                <a:gd name="T3" fmla="*/ 2147483647 h 7"/>
                <a:gd name="T4" fmla="*/ 2147483647 w 10"/>
                <a:gd name="T5" fmla="*/ 2147483647 h 7"/>
                <a:gd name="T6" fmla="*/ 2147483647 w 10"/>
                <a:gd name="T7" fmla="*/ 2147483647 h 7"/>
                <a:gd name="T8" fmla="*/ 2147483647 w 10"/>
                <a:gd name="T9" fmla="*/ 2147483647 h 7"/>
                <a:gd name="T10" fmla="*/ 2147483647 w 10"/>
                <a:gd name="T11" fmla="*/ 2147483647 h 7"/>
                <a:gd name="T12" fmla="*/ 2147483647 w 10"/>
                <a:gd name="T13" fmla="*/ 0 h 7"/>
                <a:gd name="T14" fmla="*/ 2147483647 w 10"/>
                <a:gd name="T15" fmla="*/ 0 h 7"/>
                <a:gd name="T16" fmla="*/ 2147483647 w 10"/>
                <a:gd name="T17" fmla="*/ 0 h 7"/>
                <a:gd name="T18" fmla="*/ 2147483647 w 10"/>
                <a:gd name="T19" fmla="*/ 0 h 7"/>
                <a:gd name="T20" fmla="*/ 2147483647 w 10"/>
                <a:gd name="T21" fmla="*/ 0 h 7"/>
                <a:gd name="T22" fmla="*/ 2147483647 w 10"/>
                <a:gd name="T23" fmla="*/ 0 h 7"/>
                <a:gd name="T24" fmla="*/ 2147483647 w 10"/>
                <a:gd name="T25" fmla="*/ 0 h 7"/>
                <a:gd name="T26" fmla="*/ 2147483647 w 10"/>
                <a:gd name="T27" fmla="*/ 0 h 7"/>
                <a:gd name="T28" fmla="*/ 2147483647 w 10"/>
                <a:gd name="T29" fmla="*/ 0 h 7"/>
                <a:gd name="T30" fmla="*/ 0 w 10"/>
                <a:gd name="T31" fmla="*/ 2147483647 h 7"/>
                <a:gd name="T32" fmla="*/ 0 w 10"/>
                <a:gd name="T33" fmla="*/ 2147483647 h 7"/>
                <a:gd name="T34" fmla="*/ 0 w 10"/>
                <a:gd name="T35" fmla="*/ 2147483647 h 7"/>
                <a:gd name="T36" fmla="*/ 0 w 10"/>
                <a:gd name="T37" fmla="*/ 2147483647 h 7"/>
                <a:gd name="T38" fmla="*/ 0 w 10"/>
                <a:gd name="T39" fmla="*/ 2147483647 h 7"/>
                <a:gd name="T40" fmla="*/ 0 w 10"/>
                <a:gd name="T41" fmla="*/ 2147483647 h 7"/>
                <a:gd name="T42" fmla="*/ 0 w 10"/>
                <a:gd name="T43" fmla="*/ 2147483647 h 7"/>
                <a:gd name="T44" fmla="*/ 0 w 10"/>
                <a:gd name="T45" fmla="*/ 2147483647 h 7"/>
                <a:gd name="T46" fmla="*/ 0 w 10"/>
                <a:gd name="T47" fmla="*/ 2147483647 h 7"/>
                <a:gd name="T48" fmla="*/ 2147483647 w 10"/>
                <a:gd name="T49" fmla="*/ 2147483647 h 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"/>
                <a:gd name="T76" fmla="*/ 0 h 7"/>
                <a:gd name="T77" fmla="*/ 10 w 10"/>
                <a:gd name="T78" fmla="*/ 7 h 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" h="7">
                  <a:moveTo>
                    <a:pt x="3" y="7"/>
                  </a:moveTo>
                  <a:lnTo>
                    <a:pt x="3" y="7"/>
                  </a:lnTo>
                  <a:lnTo>
                    <a:pt x="7" y="4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6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64" name="Freeform 2407">
              <a:extLst>
                <a:ext uri="{FF2B5EF4-FFF2-40B4-BE49-F238E27FC236}">
                  <a16:creationId xmlns:a16="http://schemas.microsoft.com/office/drawing/2014/main" id="{27D5F3C9-BBDB-408A-ABA4-0623075D8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6792" y="241291"/>
              <a:ext cx="4762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2147483647 w 3"/>
                <a:gd name="T11" fmla="*/ 0 h 4"/>
                <a:gd name="T12" fmla="*/ 0 w 3"/>
                <a:gd name="T13" fmla="*/ 2147483647 h 4"/>
                <a:gd name="T14" fmla="*/ 0 w 3"/>
                <a:gd name="T15" fmla="*/ 2147483647 h 4"/>
                <a:gd name="T16" fmla="*/ 0 w 3"/>
                <a:gd name="T17" fmla="*/ 2147483647 h 4"/>
                <a:gd name="T18" fmla="*/ 2147483647 w 3"/>
                <a:gd name="T19" fmla="*/ 2147483647 h 4"/>
                <a:gd name="T20" fmla="*/ 2147483647 w 3"/>
                <a:gd name="T21" fmla="*/ 2147483647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4"/>
                <a:gd name="T35" fmla="*/ 3 w 3"/>
                <a:gd name="T36" fmla="*/ 4 h 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4">
                  <a:moveTo>
                    <a:pt x="3" y="4"/>
                  </a:moveTo>
                  <a:lnTo>
                    <a:pt x="3" y="4"/>
                  </a:lnTo>
                  <a:lnTo>
                    <a:pt x="3" y="0"/>
                  </a:lnTo>
                  <a:lnTo>
                    <a:pt x="0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65" name="Freeform 2408">
              <a:extLst>
                <a:ext uri="{FF2B5EF4-FFF2-40B4-BE49-F238E27FC236}">
                  <a16:creationId xmlns:a16="http://schemas.microsoft.com/office/drawing/2014/main" id="{C0A40093-9383-4D30-A9F8-9E10D3E43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6792" y="241291"/>
              <a:ext cx="4762" cy="1588"/>
            </a:xfrm>
            <a:custGeom>
              <a:avLst/>
              <a:gdLst>
                <a:gd name="T0" fmla="*/ 2147483647 w 3"/>
                <a:gd name="T1" fmla="*/ 0 h 1588"/>
                <a:gd name="T2" fmla="*/ 2147483647 w 3"/>
                <a:gd name="T3" fmla="*/ 0 h 1588"/>
                <a:gd name="T4" fmla="*/ 2147483647 w 3"/>
                <a:gd name="T5" fmla="*/ 0 h 1588"/>
                <a:gd name="T6" fmla="*/ 2147483647 w 3"/>
                <a:gd name="T7" fmla="*/ 0 h 1588"/>
                <a:gd name="T8" fmla="*/ 2147483647 w 3"/>
                <a:gd name="T9" fmla="*/ 0 h 1588"/>
                <a:gd name="T10" fmla="*/ 2147483647 w 3"/>
                <a:gd name="T11" fmla="*/ 0 h 1588"/>
                <a:gd name="T12" fmla="*/ 2147483647 w 3"/>
                <a:gd name="T13" fmla="*/ 0 h 1588"/>
                <a:gd name="T14" fmla="*/ 0 w 3"/>
                <a:gd name="T15" fmla="*/ 0 h 1588"/>
                <a:gd name="T16" fmla="*/ 0 w 3"/>
                <a:gd name="T17" fmla="*/ 0 h 1588"/>
                <a:gd name="T18" fmla="*/ 0 w 3"/>
                <a:gd name="T19" fmla="*/ 0 h 1588"/>
                <a:gd name="T20" fmla="*/ 0 w 3"/>
                <a:gd name="T21" fmla="*/ 0 h 1588"/>
                <a:gd name="T22" fmla="*/ 0 w 3"/>
                <a:gd name="T23" fmla="*/ 0 h 1588"/>
                <a:gd name="T24" fmla="*/ 0 w 3"/>
                <a:gd name="T25" fmla="*/ 0 h 1588"/>
                <a:gd name="T26" fmla="*/ 2147483647 w 3"/>
                <a:gd name="T27" fmla="*/ 0 h 1588"/>
                <a:gd name="T28" fmla="*/ 2147483647 w 3"/>
                <a:gd name="T29" fmla="*/ 0 h 1588"/>
                <a:gd name="T30" fmla="*/ 2147483647 w 3"/>
                <a:gd name="T31" fmla="*/ 0 h 158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"/>
                <a:gd name="T49" fmla="*/ 0 h 1588"/>
                <a:gd name="T50" fmla="*/ 3 w 3"/>
                <a:gd name="T51" fmla="*/ 1588 h 158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" h="1588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66" name="Freeform 2409">
              <a:extLst>
                <a:ext uri="{FF2B5EF4-FFF2-40B4-BE49-F238E27FC236}">
                  <a16:creationId xmlns:a16="http://schemas.microsoft.com/office/drawing/2014/main" id="{DD4A8B2F-6A4F-4477-B7DB-B912D8637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767" y="225416"/>
              <a:ext cx="17462" cy="15875"/>
            </a:xfrm>
            <a:custGeom>
              <a:avLst/>
              <a:gdLst>
                <a:gd name="T0" fmla="*/ 2147483647 w 11"/>
                <a:gd name="T1" fmla="*/ 2147483647 h 10"/>
                <a:gd name="T2" fmla="*/ 2147483647 w 11"/>
                <a:gd name="T3" fmla="*/ 2147483647 h 10"/>
                <a:gd name="T4" fmla="*/ 2147483647 w 11"/>
                <a:gd name="T5" fmla="*/ 2147483647 h 10"/>
                <a:gd name="T6" fmla="*/ 2147483647 w 11"/>
                <a:gd name="T7" fmla="*/ 2147483647 h 10"/>
                <a:gd name="T8" fmla="*/ 2147483647 w 11"/>
                <a:gd name="T9" fmla="*/ 2147483647 h 10"/>
                <a:gd name="T10" fmla="*/ 2147483647 w 11"/>
                <a:gd name="T11" fmla="*/ 2147483647 h 10"/>
                <a:gd name="T12" fmla="*/ 2147483647 w 11"/>
                <a:gd name="T13" fmla="*/ 2147483647 h 10"/>
                <a:gd name="T14" fmla="*/ 2147483647 w 11"/>
                <a:gd name="T15" fmla="*/ 2147483647 h 10"/>
                <a:gd name="T16" fmla="*/ 2147483647 w 11"/>
                <a:gd name="T17" fmla="*/ 2147483647 h 10"/>
                <a:gd name="T18" fmla="*/ 2147483647 w 11"/>
                <a:gd name="T19" fmla="*/ 2147483647 h 10"/>
                <a:gd name="T20" fmla="*/ 2147483647 w 11"/>
                <a:gd name="T21" fmla="*/ 2147483647 h 10"/>
                <a:gd name="T22" fmla="*/ 2147483647 w 11"/>
                <a:gd name="T23" fmla="*/ 2147483647 h 10"/>
                <a:gd name="T24" fmla="*/ 2147483647 w 11"/>
                <a:gd name="T25" fmla="*/ 2147483647 h 10"/>
                <a:gd name="T26" fmla="*/ 2147483647 w 11"/>
                <a:gd name="T27" fmla="*/ 2147483647 h 10"/>
                <a:gd name="T28" fmla="*/ 2147483647 w 11"/>
                <a:gd name="T29" fmla="*/ 2147483647 h 10"/>
                <a:gd name="T30" fmla="*/ 2147483647 w 11"/>
                <a:gd name="T31" fmla="*/ 2147483647 h 10"/>
                <a:gd name="T32" fmla="*/ 2147483647 w 11"/>
                <a:gd name="T33" fmla="*/ 2147483647 h 10"/>
                <a:gd name="T34" fmla="*/ 2147483647 w 11"/>
                <a:gd name="T35" fmla="*/ 0 h 10"/>
                <a:gd name="T36" fmla="*/ 2147483647 w 11"/>
                <a:gd name="T37" fmla="*/ 0 h 10"/>
                <a:gd name="T38" fmla="*/ 2147483647 w 11"/>
                <a:gd name="T39" fmla="*/ 0 h 10"/>
                <a:gd name="T40" fmla="*/ 2147483647 w 11"/>
                <a:gd name="T41" fmla="*/ 0 h 10"/>
                <a:gd name="T42" fmla="*/ 2147483647 w 11"/>
                <a:gd name="T43" fmla="*/ 2147483647 h 10"/>
                <a:gd name="T44" fmla="*/ 2147483647 w 11"/>
                <a:gd name="T45" fmla="*/ 2147483647 h 10"/>
                <a:gd name="T46" fmla="*/ 0 w 11"/>
                <a:gd name="T47" fmla="*/ 2147483647 h 10"/>
                <a:gd name="T48" fmla="*/ 0 w 11"/>
                <a:gd name="T49" fmla="*/ 2147483647 h 10"/>
                <a:gd name="T50" fmla="*/ 0 w 11"/>
                <a:gd name="T51" fmla="*/ 2147483647 h 10"/>
                <a:gd name="T52" fmla="*/ 0 w 11"/>
                <a:gd name="T53" fmla="*/ 2147483647 h 10"/>
                <a:gd name="T54" fmla="*/ 0 w 11"/>
                <a:gd name="T55" fmla="*/ 2147483647 h 10"/>
                <a:gd name="T56" fmla="*/ 2147483647 w 11"/>
                <a:gd name="T57" fmla="*/ 2147483647 h 10"/>
                <a:gd name="T58" fmla="*/ 2147483647 w 11"/>
                <a:gd name="T59" fmla="*/ 2147483647 h 10"/>
                <a:gd name="T60" fmla="*/ 2147483647 w 11"/>
                <a:gd name="T61" fmla="*/ 2147483647 h 10"/>
                <a:gd name="T62" fmla="*/ 2147483647 w 11"/>
                <a:gd name="T63" fmla="*/ 2147483647 h 10"/>
                <a:gd name="T64" fmla="*/ 0 w 11"/>
                <a:gd name="T65" fmla="*/ 2147483647 h 10"/>
                <a:gd name="T66" fmla="*/ 0 w 11"/>
                <a:gd name="T67" fmla="*/ 2147483647 h 10"/>
                <a:gd name="T68" fmla="*/ 0 w 11"/>
                <a:gd name="T69" fmla="*/ 2147483647 h 10"/>
                <a:gd name="T70" fmla="*/ 0 w 11"/>
                <a:gd name="T71" fmla="*/ 2147483647 h 10"/>
                <a:gd name="T72" fmla="*/ 2147483647 w 11"/>
                <a:gd name="T73" fmla="*/ 2147483647 h 10"/>
                <a:gd name="T74" fmla="*/ 2147483647 w 11"/>
                <a:gd name="T75" fmla="*/ 2147483647 h 10"/>
                <a:gd name="T76" fmla="*/ 2147483647 w 11"/>
                <a:gd name="T77" fmla="*/ 2147483647 h 10"/>
                <a:gd name="T78" fmla="*/ 2147483647 w 11"/>
                <a:gd name="T79" fmla="*/ 2147483647 h 10"/>
                <a:gd name="T80" fmla="*/ 2147483647 w 11"/>
                <a:gd name="T81" fmla="*/ 2147483647 h 10"/>
                <a:gd name="T82" fmla="*/ 2147483647 w 11"/>
                <a:gd name="T83" fmla="*/ 2147483647 h 10"/>
                <a:gd name="T84" fmla="*/ 2147483647 w 11"/>
                <a:gd name="T85" fmla="*/ 2147483647 h 10"/>
                <a:gd name="T86" fmla="*/ 0 w 11"/>
                <a:gd name="T87" fmla="*/ 2147483647 h 10"/>
                <a:gd name="T88" fmla="*/ 0 w 11"/>
                <a:gd name="T89" fmla="*/ 2147483647 h 10"/>
                <a:gd name="T90" fmla="*/ 0 w 11"/>
                <a:gd name="T91" fmla="*/ 2147483647 h 10"/>
                <a:gd name="T92" fmla="*/ 2147483647 w 11"/>
                <a:gd name="T93" fmla="*/ 2147483647 h 10"/>
                <a:gd name="T94" fmla="*/ 2147483647 w 11"/>
                <a:gd name="T95" fmla="*/ 2147483647 h 10"/>
                <a:gd name="T96" fmla="*/ 2147483647 w 11"/>
                <a:gd name="T97" fmla="*/ 2147483647 h 10"/>
                <a:gd name="T98" fmla="*/ 2147483647 w 11"/>
                <a:gd name="T99" fmla="*/ 2147483647 h 10"/>
                <a:gd name="T100" fmla="*/ 2147483647 w 11"/>
                <a:gd name="T101" fmla="*/ 2147483647 h 10"/>
                <a:gd name="T102" fmla="*/ 2147483647 w 11"/>
                <a:gd name="T103" fmla="*/ 2147483647 h 10"/>
                <a:gd name="T104" fmla="*/ 2147483647 w 11"/>
                <a:gd name="T105" fmla="*/ 2147483647 h 10"/>
                <a:gd name="T106" fmla="*/ 2147483647 w 11"/>
                <a:gd name="T107" fmla="*/ 2147483647 h 10"/>
                <a:gd name="T108" fmla="*/ 2147483647 w 11"/>
                <a:gd name="T109" fmla="*/ 2147483647 h 10"/>
                <a:gd name="T110" fmla="*/ 2147483647 w 11"/>
                <a:gd name="T111" fmla="*/ 2147483647 h 10"/>
                <a:gd name="T112" fmla="*/ 2147483647 w 11"/>
                <a:gd name="T113" fmla="*/ 2147483647 h 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"/>
                <a:gd name="T172" fmla="*/ 0 h 10"/>
                <a:gd name="T173" fmla="*/ 11 w 11"/>
                <a:gd name="T174" fmla="*/ 10 h 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" h="10">
                  <a:moveTo>
                    <a:pt x="4" y="10"/>
                  </a:moveTo>
                  <a:lnTo>
                    <a:pt x="4" y="10"/>
                  </a:lnTo>
                  <a:lnTo>
                    <a:pt x="7" y="10"/>
                  </a:lnTo>
                  <a:lnTo>
                    <a:pt x="7" y="7"/>
                  </a:lnTo>
                  <a:lnTo>
                    <a:pt x="11" y="7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4" y="3"/>
                  </a:lnTo>
                  <a:lnTo>
                    <a:pt x="0" y="3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7"/>
                  </a:lnTo>
                  <a:lnTo>
                    <a:pt x="7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4" y="7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67" name="Freeform 2410">
              <a:extLst>
                <a:ext uri="{FF2B5EF4-FFF2-40B4-BE49-F238E27FC236}">
                  <a16:creationId xmlns:a16="http://schemas.microsoft.com/office/drawing/2014/main" id="{1052D500-D1BB-4BC8-8D60-0AC1D58EF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8229" y="225416"/>
              <a:ext cx="1587" cy="4763"/>
            </a:xfrm>
            <a:custGeom>
              <a:avLst/>
              <a:gdLst>
                <a:gd name="T0" fmla="*/ 0 w 1587"/>
                <a:gd name="T1" fmla="*/ 2147483647 h 3"/>
                <a:gd name="T2" fmla="*/ 0 w 1587"/>
                <a:gd name="T3" fmla="*/ 2147483647 h 3"/>
                <a:gd name="T4" fmla="*/ 0 w 1587"/>
                <a:gd name="T5" fmla="*/ 0 h 3"/>
                <a:gd name="T6" fmla="*/ 0 w 1587"/>
                <a:gd name="T7" fmla="*/ 0 h 3"/>
                <a:gd name="T8" fmla="*/ 0 w 1587"/>
                <a:gd name="T9" fmla="*/ 0 h 3"/>
                <a:gd name="T10" fmla="*/ 0 w 1587"/>
                <a:gd name="T11" fmla="*/ 0 h 3"/>
                <a:gd name="T12" fmla="*/ 0 w 1587"/>
                <a:gd name="T13" fmla="*/ 0 h 3"/>
                <a:gd name="T14" fmla="*/ 0 w 1587"/>
                <a:gd name="T15" fmla="*/ 0 h 3"/>
                <a:gd name="T16" fmla="*/ 0 w 1587"/>
                <a:gd name="T17" fmla="*/ 0 h 3"/>
                <a:gd name="T18" fmla="*/ 0 w 1587"/>
                <a:gd name="T19" fmla="*/ 0 h 3"/>
                <a:gd name="T20" fmla="*/ 0 w 1587"/>
                <a:gd name="T21" fmla="*/ 0 h 3"/>
                <a:gd name="T22" fmla="*/ 0 w 1587"/>
                <a:gd name="T23" fmla="*/ 2147483647 h 3"/>
                <a:gd name="T24" fmla="*/ 0 w 1587"/>
                <a:gd name="T25" fmla="*/ 2147483647 h 3"/>
                <a:gd name="T26" fmla="*/ 0 w 1587"/>
                <a:gd name="T27" fmla="*/ 2147483647 h 3"/>
                <a:gd name="T28" fmla="*/ 0 w 1587"/>
                <a:gd name="T29" fmla="*/ 2147483647 h 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87"/>
                <a:gd name="T46" fmla="*/ 0 h 3"/>
                <a:gd name="T47" fmla="*/ 1587 w 1587"/>
                <a:gd name="T48" fmla="*/ 3 h 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87"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68" name="Freeform 2411">
              <a:extLst>
                <a:ext uri="{FF2B5EF4-FFF2-40B4-BE49-F238E27FC236}">
                  <a16:creationId xmlns:a16="http://schemas.microsoft.com/office/drawing/2014/main" id="{DBF7EA42-EDD6-4AA6-AFB6-45F08EBF9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554" y="225416"/>
              <a:ext cx="4762" cy="4763"/>
            </a:xfrm>
            <a:custGeom>
              <a:avLst/>
              <a:gdLst>
                <a:gd name="T0" fmla="*/ 2147483647 w 3"/>
                <a:gd name="T1" fmla="*/ 2147483647 h 3"/>
                <a:gd name="T2" fmla="*/ 2147483647 w 3"/>
                <a:gd name="T3" fmla="*/ 2147483647 h 3"/>
                <a:gd name="T4" fmla="*/ 2147483647 w 3"/>
                <a:gd name="T5" fmla="*/ 2147483647 h 3"/>
                <a:gd name="T6" fmla="*/ 2147483647 w 3"/>
                <a:gd name="T7" fmla="*/ 2147483647 h 3"/>
                <a:gd name="T8" fmla="*/ 2147483647 w 3"/>
                <a:gd name="T9" fmla="*/ 2147483647 h 3"/>
                <a:gd name="T10" fmla="*/ 2147483647 w 3"/>
                <a:gd name="T11" fmla="*/ 0 h 3"/>
                <a:gd name="T12" fmla="*/ 2147483647 w 3"/>
                <a:gd name="T13" fmla="*/ 0 h 3"/>
                <a:gd name="T14" fmla="*/ 2147483647 w 3"/>
                <a:gd name="T15" fmla="*/ 0 h 3"/>
                <a:gd name="T16" fmla="*/ 2147483647 w 3"/>
                <a:gd name="T17" fmla="*/ 0 h 3"/>
                <a:gd name="T18" fmla="*/ 0 w 3"/>
                <a:gd name="T19" fmla="*/ 0 h 3"/>
                <a:gd name="T20" fmla="*/ 0 w 3"/>
                <a:gd name="T21" fmla="*/ 0 h 3"/>
                <a:gd name="T22" fmla="*/ 0 w 3"/>
                <a:gd name="T23" fmla="*/ 2147483647 h 3"/>
                <a:gd name="T24" fmla="*/ 0 w 3"/>
                <a:gd name="T25" fmla="*/ 2147483647 h 3"/>
                <a:gd name="T26" fmla="*/ 0 w 3"/>
                <a:gd name="T27" fmla="*/ 2147483647 h 3"/>
                <a:gd name="T28" fmla="*/ 0 w 3"/>
                <a:gd name="T29" fmla="*/ 2147483647 h 3"/>
                <a:gd name="T30" fmla="*/ 2147483647 w 3"/>
                <a:gd name="T31" fmla="*/ 2147483647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"/>
                <a:gd name="T49" fmla="*/ 0 h 3"/>
                <a:gd name="T50" fmla="*/ 3 w 3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6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69" name="Freeform 2412">
              <a:extLst>
                <a:ext uri="{FF2B5EF4-FFF2-40B4-BE49-F238E27FC236}">
                  <a16:creationId xmlns:a16="http://schemas.microsoft.com/office/drawing/2014/main" id="{05245EDF-5259-4446-827E-02EE2BC81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892" y="198429"/>
              <a:ext cx="26987" cy="31750"/>
            </a:xfrm>
            <a:custGeom>
              <a:avLst/>
              <a:gdLst>
                <a:gd name="T0" fmla="*/ 2147483647 w 17"/>
                <a:gd name="T1" fmla="*/ 2147483647 h 20"/>
                <a:gd name="T2" fmla="*/ 2147483647 w 17"/>
                <a:gd name="T3" fmla="*/ 2147483647 h 20"/>
                <a:gd name="T4" fmla="*/ 2147483647 w 17"/>
                <a:gd name="T5" fmla="*/ 2147483647 h 20"/>
                <a:gd name="T6" fmla="*/ 2147483647 w 17"/>
                <a:gd name="T7" fmla="*/ 2147483647 h 20"/>
                <a:gd name="T8" fmla="*/ 2147483647 w 17"/>
                <a:gd name="T9" fmla="*/ 2147483647 h 20"/>
                <a:gd name="T10" fmla="*/ 2147483647 w 17"/>
                <a:gd name="T11" fmla="*/ 2147483647 h 20"/>
                <a:gd name="T12" fmla="*/ 2147483647 w 17"/>
                <a:gd name="T13" fmla="*/ 2147483647 h 20"/>
                <a:gd name="T14" fmla="*/ 2147483647 w 17"/>
                <a:gd name="T15" fmla="*/ 2147483647 h 20"/>
                <a:gd name="T16" fmla="*/ 2147483647 w 17"/>
                <a:gd name="T17" fmla="*/ 2147483647 h 20"/>
                <a:gd name="T18" fmla="*/ 2147483647 w 17"/>
                <a:gd name="T19" fmla="*/ 2147483647 h 20"/>
                <a:gd name="T20" fmla="*/ 2147483647 w 17"/>
                <a:gd name="T21" fmla="*/ 2147483647 h 20"/>
                <a:gd name="T22" fmla="*/ 2147483647 w 17"/>
                <a:gd name="T23" fmla="*/ 2147483647 h 20"/>
                <a:gd name="T24" fmla="*/ 2147483647 w 17"/>
                <a:gd name="T25" fmla="*/ 2147483647 h 20"/>
                <a:gd name="T26" fmla="*/ 2147483647 w 17"/>
                <a:gd name="T27" fmla="*/ 2147483647 h 20"/>
                <a:gd name="T28" fmla="*/ 2147483647 w 17"/>
                <a:gd name="T29" fmla="*/ 2147483647 h 20"/>
                <a:gd name="T30" fmla="*/ 2147483647 w 17"/>
                <a:gd name="T31" fmla="*/ 2147483647 h 20"/>
                <a:gd name="T32" fmla="*/ 2147483647 w 17"/>
                <a:gd name="T33" fmla="*/ 2147483647 h 20"/>
                <a:gd name="T34" fmla="*/ 2147483647 w 17"/>
                <a:gd name="T35" fmla="*/ 2147483647 h 20"/>
                <a:gd name="T36" fmla="*/ 2147483647 w 17"/>
                <a:gd name="T37" fmla="*/ 2147483647 h 20"/>
                <a:gd name="T38" fmla="*/ 2147483647 w 17"/>
                <a:gd name="T39" fmla="*/ 0 h 20"/>
                <a:gd name="T40" fmla="*/ 2147483647 w 17"/>
                <a:gd name="T41" fmla="*/ 0 h 20"/>
                <a:gd name="T42" fmla="*/ 2147483647 w 17"/>
                <a:gd name="T43" fmla="*/ 0 h 20"/>
                <a:gd name="T44" fmla="*/ 2147483647 w 17"/>
                <a:gd name="T45" fmla="*/ 0 h 20"/>
                <a:gd name="T46" fmla="*/ 2147483647 w 17"/>
                <a:gd name="T47" fmla="*/ 0 h 20"/>
                <a:gd name="T48" fmla="*/ 2147483647 w 17"/>
                <a:gd name="T49" fmla="*/ 0 h 20"/>
                <a:gd name="T50" fmla="*/ 2147483647 w 17"/>
                <a:gd name="T51" fmla="*/ 0 h 20"/>
                <a:gd name="T52" fmla="*/ 2147483647 w 17"/>
                <a:gd name="T53" fmla="*/ 0 h 20"/>
                <a:gd name="T54" fmla="*/ 2147483647 w 17"/>
                <a:gd name="T55" fmla="*/ 2147483647 h 20"/>
                <a:gd name="T56" fmla="*/ 0 w 17"/>
                <a:gd name="T57" fmla="*/ 2147483647 h 20"/>
                <a:gd name="T58" fmla="*/ 2147483647 w 17"/>
                <a:gd name="T59" fmla="*/ 2147483647 h 20"/>
                <a:gd name="T60" fmla="*/ 2147483647 w 17"/>
                <a:gd name="T61" fmla="*/ 2147483647 h 20"/>
                <a:gd name="T62" fmla="*/ 2147483647 w 17"/>
                <a:gd name="T63" fmla="*/ 2147483647 h 20"/>
                <a:gd name="T64" fmla="*/ 2147483647 w 17"/>
                <a:gd name="T65" fmla="*/ 2147483647 h 20"/>
                <a:gd name="T66" fmla="*/ 2147483647 w 17"/>
                <a:gd name="T67" fmla="*/ 2147483647 h 20"/>
                <a:gd name="T68" fmla="*/ 2147483647 w 17"/>
                <a:gd name="T69" fmla="*/ 2147483647 h 20"/>
                <a:gd name="T70" fmla="*/ 2147483647 w 17"/>
                <a:gd name="T71" fmla="*/ 2147483647 h 20"/>
                <a:gd name="T72" fmla="*/ 2147483647 w 17"/>
                <a:gd name="T73" fmla="*/ 2147483647 h 20"/>
                <a:gd name="T74" fmla="*/ 2147483647 w 17"/>
                <a:gd name="T75" fmla="*/ 2147483647 h 20"/>
                <a:gd name="T76" fmla="*/ 2147483647 w 17"/>
                <a:gd name="T77" fmla="*/ 2147483647 h 20"/>
                <a:gd name="T78" fmla="*/ 2147483647 w 17"/>
                <a:gd name="T79" fmla="*/ 2147483647 h 20"/>
                <a:gd name="T80" fmla="*/ 2147483647 w 17"/>
                <a:gd name="T81" fmla="*/ 2147483647 h 20"/>
                <a:gd name="T82" fmla="*/ 2147483647 w 17"/>
                <a:gd name="T83" fmla="*/ 2147483647 h 20"/>
                <a:gd name="T84" fmla="*/ 2147483647 w 17"/>
                <a:gd name="T85" fmla="*/ 2147483647 h 20"/>
                <a:gd name="T86" fmla="*/ 2147483647 w 17"/>
                <a:gd name="T87" fmla="*/ 2147483647 h 20"/>
                <a:gd name="T88" fmla="*/ 2147483647 w 17"/>
                <a:gd name="T89" fmla="*/ 2147483647 h 20"/>
                <a:gd name="T90" fmla="*/ 2147483647 w 17"/>
                <a:gd name="T91" fmla="*/ 2147483647 h 20"/>
                <a:gd name="T92" fmla="*/ 2147483647 w 17"/>
                <a:gd name="T93" fmla="*/ 2147483647 h 20"/>
                <a:gd name="T94" fmla="*/ 2147483647 w 17"/>
                <a:gd name="T95" fmla="*/ 2147483647 h 20"/>
                <a:gd name="T96" fmla="*/ 2147483647 w 17"/>
                <a:gd name="T97" fmla="*/ 2147483647 h 20"/>
                <a:gd name="T98" fmla="*/ 2147483647 w 17"/>
                <a:gd name="T99" fmla="*/ 2147483647 h 20"/>
                <a:gd name="T100" fmla="*/ 2147483647 w 17"/>
                <a:gd name="T101" fmla="*/ 2147483647 h 20"/>
                <a:gd name="T102" fmla="*/ 2147483647 w 17"/>
                <a:gd name="T103" fmla="*/ 2147483647 h 20"/>
                <a:gd name="T104" fmla="*/ 2147483647 w 17"/>
                <a:gd name="T105" fmla="*/ 2147483647 h 20"/>
                <a:gd name="T106" fmla="*/ 2147483647 w 17"/>
                <a:gd name="T107" fmla="*/ 2147483647 h 20"/>
                <a:gd name="T108" fmla="*/ 2147483647 w 17"/>
                <a:gd name="T109" fmla="*/ 2147483647 h 20"/>
                <a:gd name="T110" fmla="*/ 2147483647 w 17"/>
                <a:gd name="T111" fmla="*/ 2147483647 h 20"/>
                <a:gd name="T112" fmla="*/ 2147483647 w 17"/>
                <a:gd name="T113" fmla="*/ 2147483647 h 2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"/>
                <a:gd name="T172" fmla="*/ 0 h 20"/>
                <a:gd name="T173" fmla="*/ 17 w 17"/>
                <a:gd name="T174" fmla="*/ 20 h 2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" h="20">
                  <a:moveTo>
                    <a:pt x="14" y="20"/>
                  </a:moveTo>
                  <a:lnTo>
                    <a:pt x="14" y="20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7" y="6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10"/>
                  </a:lnTo>
                  <a:lnTo>
                    <a:pt x="7" y="10"/>
                  </a:lnTo>
                  <a:lnTo>
                    <a:pt x="7" y="13"/>
                  </a:lnTo>
                  <a:lnTo>
                    <a:pt x="10" y="17"/>
                  </a:lnTo>
                  <a:lnTo>
                    <a:pt x="10" y="20"/>
                  </a:lnTo>
                  <a:lnTo>
                    <a:pt x="14" y="20"/>
                  </a:lnTo>
                  <a:close/>
                </a:path>
              </a:pathLst>
            </a:custGeom>
            <a:solidFill>
              <a:srgbClr val="F2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70" name="Freeform 2413">
              <a:extLst>
                <a:ext uri="{FF2B5EF4-FFF2-40B4-BE49-F238E27FC236}">
                  <a16:creationId xmlns:a16="http://schemas.microsoft.com/office/drawing/2014/main" id="{E3E53AE0-D3B9-4DD9-8C13-960CB518C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892" y="207954"/>
              <a:ext cx="4762" cy="11113"/>
            </a:xfrm>
            <a:custGeom>
              <a:avLst/>
              <a:gdLst>
                <a:gd name="T0" fmla="*/ 2147483647 w 3"/>
                <a:gd name="T1" fmla="*/ 2147483647 h 7"/>
                <a:gd name="T2" fmla="*/ 2147483647 w 3"/>
                <a:gd name="T3" fmla="*/ 2147483647 h 7"/>
                <a:gd name="T4" fmla="*/ 2147483647 w 3"/>
                <a:gd name="T5" fmla="*/ 2147483647 h 7"/>
                <a:gd name="T6" fmla="*/ 2147483647 w 3"/>
                <a:gd name="T7" fmla="*/ 2147483647 h 7"/>
                <a:gd name="T8" fmla="*/ 2147483647 w 3"/>
                <a:gd name="T9" fmla="*/ 2147483647 h 7"/>
                <a:gd name="T10" fmla="*/ 2147483647 w 3"/>
                <a:gd name="T11" fmla="*/ 2147483647 h 7"/>
                <a:gd name="T12" fmla="*/ 2147483647 w 3"/>
                <a:gd name="T13" fmla="*/ 2147483647 h 7"/>
                <a:gd name="T14" fmla="*/ 2147483647 w 3"/>
                <a:gd name="T15" fmla="*/ 2147483647 h 7"/>
                <a:gd name="T16" fmla="*/ 2147483647 w 3"/>
                <a:gd name="T17" fmla="*/ 2147483647 h 7"/>
                <a:gd name="T18" fmla="*/ 2147483647 w 3"/>
                <a:gd name="T19" fmla="*/ 2147483647 h 7"/>
                <a:gd name="T20" fmla="*/ 2147483647 w 3"/>
                <a:gd name="T21" fmla="*/ 2147483647 h 7"/>
                <a:gd name="T22" fmla="*/ 2147483647 w 3"/>
                <a:gd name="T23" fmla="*/ 2147483647 h 7"/>
                <a:gd name="T24" fmla="*/ 2147483647 w 3"/>
                <a:gd name="T25" fmla="*/ 2147483647 h 7"/>
                <a:gd name="T26" fmla="*/ 2147483647 w 3"/>
                <a:gd name="T27" fmla="*/ 0 h 7"/>
                <a:gd name="T28" fmla="*/ 2147483647 w 3"/>
                <a:gd name="T29" fmla="*/ 0 h 7"/>
                <a:gd name="T30" fmla="*/ 2147483647 w 3"/>
                <a:gd name="T31" fmla="*/ 0 h 7"/>
                <a:gd name="T32" fmla="*/ 0 w 3"/>
                <a:gd name="T33" fmla="*/ 0 h 7"/>
                <a:gd name="T34" fmla="*/ 0 w 3"/>
                <a:gd name="T35" fmla="*/ 2147483647 h 7"/>
                <a:gd name="T36" fmla="*/ 0 w 3"/>
                <a:gd name="T37" fmla="*/ 2147483647 h 7"/>
                <a:gd name="T38" fmla="*/ 0 w 3"/>
                <a:gd name="T39" fmla="*/ 2147483647 h 7"/>
                <a:gd name="T40" fmla="*/ 0 w 3"/>
                <a:gd name="T41" fmla="*/ 2147483647 h 7"/>
                <a:gd name="T42" fmla="*/ 0 w 3"/>
                <a:gd name="T43" fmla="*/ 2147483647 h 7"/>
                <a:gd name="T44" fmla="*/ 0 w 3"/>
                <a:gd name="T45" fmla="*/ 2147483647 h 7"/>
                <a:gd name="T46" fmla="*/ 0 w 3"/>
                <a:gd name="T47" fmla="*/ 2147483647 h 7"/>
                <a:gd name="T48" fmla="*/ 2147483647 w 3"/>
                <a:gd name="T49" fmla="*/ 2147483647 h 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"/>
                <a:gd name="T76" fmla="*/ 0 h 7"/>
                <a:gd name="T77" fmla="*/ 3 w 3"/>
                <a:gd name="T78" fmla="*/ 7 h 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" h="7">
                  <a:moveTo>
                    <a:pt x="3" y="7"/>
                  </a:moveTo>
                  <a:lnTo>
                    <a:pt x="3" y="7"/>
                  </a:lnTo>
                  <a:lnTo>
                    <a:pt x="3" y="4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CC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71" name="Freeform 2414">
              <a:extLst>
                <a:ext uri="{FF2B5EF4-FFF2-40B4-BE49-F238E27FC236}">
                  <a16:creationId xmlns:a16="http://schemas.microsoft.com/office/drawing/2014/main" id="{843E335A-3C33-4DEE-9991-D325AE379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779" y="198429"/>
              <a:ext cx="11112" cy="15875"/>
            </a:xfrm>
            <a:custGeom>
              <a:avLst/>
              <a:gdLst>
                <a:gd name="T0" fmla="*/ 2147483647 w 7"/>
                <a:gd name="T1" fmla="*/ 2147483647 h 10"/>
                <a:gd name="T2" fmla="*/ 2147483647 w 7"/>
                <a:gd name="T3" fmla="*/ 2147483647 h 10"/>
                <a:gd name="T4" fmla="*/ 2147483647 w 7"/>
                <a:gd name="T5" fmla="*/ 2147483647 h 10"/>
                <a:gd name="T6" fmla="*/ 2147483647 w 7"/>
                <a:gd name="T7" fmla="*/ 2147483647 h 10"/>
                <a:gd name="T8" fmla="*/ 2147483647 w 7"/>
                <a:gd name="T9" fmla="*/ 2147483647 h 10"/>
                <a:gd name="T10" fmla="*/ 2147483647 w 7"/>
                <a:gd name="T11" fmla="*/ 2147483647 h 10"/>
                <a:gd name="T12" fmla="*/ 2147483647 w 7"/>
                <a:gd name="T13" fmla="*/ 2147483647 h 10"/>
                <a:gd name="T14" fmla="*/ 2147483647 w 7"/>
                <a:gd name="T15" fmla="*/ 2147483647 h 10"/>
                <a:gd name="T16" fmla="*/ 2147483647 w 7"/>
                <a:gd name="T17" fmla="*/ 2147483647 h 10"/>
                <a:gd name="T18" fmla="*/ 2147483647 w 7"/>
                <a:gd name="T19" fmla="*/ 2147483647 h 10"/>
                <a:gd name="T20" fmla="*/ 0 w 7"/>
                <a:gd name="T21" fmla="*/ 2147483647 h 10"/>
                <a:gd name="T22" fmla="*/ 0 w 7"/>
                <a:gd name="T23" fmla="*/ 2147483647 h 10"/>
                <a:gd name="T24" fmla="*/ 0 w 7"/>
                <a:gd name="T25" fmla="*/ 0 h 10"/>
                <a:gd name="T26" fmla="*/ 0 w 7"/>
                <a:gd name="T27" fmla="*/ 0 h 10"/>
                <a:gd name="T28" fmla="*/ 0 w 7"/>
                <a:gd name="T29" fmla="*/ 0 h 10"/>
                <a:gd name="T30" fmla="*/ 0 w 7"/>
                <a:gd name="T31" fmla="*/ 0 h 10"/>
                <a:gd name="T32" fmla="*/ 0 w 7"/>
                <a:gd name="T33" fmla="*/ 2147483647 h 10"/>
                <a:gd name="T34" fmla="*/ 0 w 7"/>
                <a:gd name="T35" fmla="*/ 2147483647 h 10"/>
                <a:gd name="T36" fmla="*/ 0 w 7"/>
                <a:gd name="T37" fmla="*/ 2147483647 h 10"/>
                <a:gd name="T38" fmla="*/ 2147483647 w 7"/>
                <a:gd name="T39" fmla="*/ 2147483647 h 10"/>
                <a:gd name="T40" fmla="*/ 2147483647 w 7"/>
                <a:gd name="T41" fmla="*/ 2147483647 h 10"/>
                <a:gd name="T42" fmla="*/ 2147483647 w 7"/>
                <a:gd name="T43" fmla="*/ 2147483647 h 10"/>
                <a:gd name="T44" fmla="*/ 2147483647 w 7"/>
                <a:gd name="T45" fmla="*/ 2147483647 h 10"/>
                <a:gd name="T46" fmla="*/ 2147483647 w 7"/>
                <a:gd name="T47" fmla="*/ 2147483647 h 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"/>
                <a:gd name="T73" fmla="*/ 0 h 10"/>
                <a:gd name="T74" fmla="*/ 7 w 7"/>
                <a:gd name="T75" fmla="*/ 10 h 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" h="10">
                  <a:moveTo>
                    <a:pt x="7" y="10"/>
                  </a:moveTo>
                  <a:lnTo>
                    <a:pt x="7" y="10"/>
                  </a:lnTo>
                  <a:lnTo>
                    <a:pt x="7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3" y="10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72" name="Freeform 2415">
              <a:extLst>
                <a:ext uri="{FF2B5EF4-FFF2-40B4-BE49-F238E27FC236}">
                  <a16:creationId xmlns:a16="http://schemas.microsoft.com/office/drawing/2014/main" id="{B8DE98C5-7F81-46DD-AFA6-979613631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779" y="169854"/>
              <a:ext cx="26987" cy="38100"/>
            </a:xfrm>
            <a:custGeom>
              <a:avLst/>
              <a:gdLst>
                <a:gd name="T0" fmla="*/ 2147483647 w 17"/>
                <a:gd name="T1" fmla="*/ 2147483647 h 24"/>
                <a:gd name="T2" fmla="*/ 2147483647 w 17"/>
                <a:gd name="T3" fmla="*/ 2147483647 h 24"/>
                <a:gd name="T4" fmla="*/ 2147483647 w 17"/>
                <a:gd name="T5" fmla="*/ 2147483647 h 24"/>
                <a:gd name="T6" fmla="*/ 2147483647 w 17"/>
                <a:gd name="T7" fmla="*/ 2147483647 h 24"/>
                <a:gd name="T8" fmla="*/ 2147483647 w 17"/>
                <a:gd name="T9" fmla="*/ 2147483647 h 24"/>
                <a:gd name="T10" fmla="*/ 2147483647 w 17"/>
                <a:gd name="T11" fmla="*/ 2147483647 h 24"/>
                <a:gd name="T12" fmla="*/ 2147483647 w 17"/>
                <a:gd name="T13" fmla="*/ 2147483647 h 24"/>
                <a:gd name="T14" fmla="*/ 2147483647 w 17"/>
                <a:gd name="T15" fmla="*/ 2147483647 h 24"/>
                <a:gd name="T16" fmla="*/ 2147483647 w 17"/>
                <a:gd name="T17" fmla="*/ 2147483647 h 24"/>
                <a:gd name="T18" fmla="*/ 2147483647 w 17"/>
                <a:gd name="T19" fmla="*/ 2147483647 h 24"/>
                <a:gd name="T20" fmla="*/ 2147483647 w 17"/>
                <a:gd name="T21" fmla="*/ 2147483647 h 24"/>
                <a:gd name="T22" fmla="*/ 2147483647 w 17"/>
                <a:gd name="T23" fmla="*/ 2147483647 h 24"/>
                <a:gd name="T24" fmla="*/ 2147483647 w 17"/>
                <a:gd name="T25" fmla="*/ 2147483647 h 24"/>
                <a:gd name="T26" fmla="*/ 2147483647 w 17"/>
                <a:gd name="T27" fmla="*/ 2147483647 h 24"/>
                <a:gd name="T28" fmla="*/ 2147483647 w 17"/>
                <a:gd name="T29" fmla="*/ 2147483647 h 24"/>
                <a:gd name="T30" fmla="*/ 2147483647 w 17"/>
                <a:gd name="T31" fmla="*/ 2147483647 h 24"/>
                <a:gd name="T32" fmla="*/ 2147483647 w 17"/>
                <a:gd name="T33" fmla="*/ 2147483647 h 24"/>
                <a:gd name="T34" fmla="*/ 2147483647 w 17"/>
                <a:gd name="T35" fmla="*/ 0 h 24"/>
                <a:gd name="T36" fmla="*/ 2147483647 w 17"/>
                <a:gd name="T37" fmla="*/ 0 h 24"/>
                <a:gd name="T38" fmla="*/ 2147483647 w 17"/>
                <a:gd name="T39" fmla="*/ 0 h 24"/>
                <a:gd name="T40" fmla="*/ 2147483647 w 17"/>
                <a:gd name="T41" fmla="*/ 0 h 24"/>
                <a:gd name="T42" fmla="*/ 2147483647 w 17"/>
                <a:gd name="T43" fmla="*/ 0 h 24"/>
                <a:gd name="T44" fmla="*/ 2147483647 w 17"/>
                <a:gd name="T45" fmla="*/ 2147483647 h 24"/>
                <a:gd name="T46" fmla="*/ 2147483647 w 17"/>
                <a:gd name="T47" fmla="*/ 2147483647 h 24"/>
                <a:gd name="T48" fmla="*/ 2147483647 w 17"/>
                <a:gd name="T49" fmla="*/ 2147483647 h 24"/>
                <a:gd name="T50" fmla="*/ 2147483647 w 17"/>
                <a:gd name="T51" fmla="*/ 2147483647 h 24"/>
                <a:gd name="T52" fmla="*/ 2147483647 w 17"/>
                <a:gd name="T53" fmla="*/ 2147483647 h 24"/>
                <a:gd name="T54" fmla="*/ 2147483647 w 17"/>
                <a:gd name="T55" fmla="*/ 2147483647 h 24"/>
                <a:gd name="T56" fmla="*/ 2147483647 w 17"/>
                <a:gd name="T57" fmla="*/ 2147483647 h 24"/>
                <a:gd name="T58" fmla="*/ 2147483647 w 17"/>
                <a:gd name="T59" fmla="*/ 2147483647 h 24"/>
                <a:gd name="T60" fmla="*/ 2147483647 w 17"/>
                <a:gd name="T61" fmla="*/ 2147483647 h 24"/>
                <a:gd name="T62" fmla="*/ 2147483647 w 17"/>
                <a:gd name="T63" fmla="*/ 2147483647 h 24"/>
                <a:gd name="T64" fmla="*/ 2147483647 w 17"/>
                <a:gd name="T65" fmla="*/ 2147483647 h 24"/>
                <a:gd name="T66" fmla="*/ 2147483647 w 17"/>
                <a:gd name="T67" fmla="*/ 2147483647 h 24"/>
                <a:gd name="T68" fmla="*/ 2147483647 w 17"/>
                <a:gd name="T69" fmla="*/ 2147483647 h 24"/>
                <a:gd name="T70" fmla="*/ 2147483647 w 17"/>
                <a:gd name="T71" fmla="*/ 2147483647 h 24"/>
                <a:gd name="T72" fmla="*/ 0 w 17"/>
                <a:gd name="T73" fmla="*/ 2147483647 h 24"/>
                <a:gd name="T74" fmla="*/ 0 w 17"/>
                <a:gd name="T75" fmla="*/ 2147483647 h 24"/>
                <a:gd name="T76" fmla="*/ 2147483647 w 17"/>
                <a:gd name="T77" fmla="*/ 2147483647 h 24"/>
                <a:gd name="T78" fmla="*/ 2147483647 w 17"/>
                <a:gd name="T79" fmla="*/ 2147483647 h 24"/>
                <a:gd name="T80" fmla="*/ 2147483647 w 17"/>
                <a:gd name="T81" fmla="*/ 2147483647 h 24"/>
                <a:gd name="T82" fmla="*/ 2147483647 w 17"/>
                <a:gd name="T83" fmla="*/ 2147483647 h 2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"/>
                <a:gd name="T127" fmla="*/ 0 h 24"/>
                <a:gd name="T128" fmla="*/ 17 w 17"/>
                <a:gd name="T129" fmla="*/ 24 h 2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" h="24">
                  <a:moveTo>
                    <a:pt x="10" y="24"/>
                  </a:moveTo>
                  <a:lnTo>
                    <a:pt x="10" y="24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10" y="21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4" y="14"/>
                  </a:lnTo>
                  <a:lnTo>
                    <a:pt x="17" y="14"/>
                  </a:lnTo>
                  <a:lnTo>
                    <a:pt x="17" y="11"/>
                  </a:lnTo>
                  <a:lnTo>
                    <a:pt x="17" y="7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7" y="7"/>
                  </a:lnTo>
                  <a:lnTo>
                    <a:pt x="7" y="11"/>
                  </a:lnTo>
                  <a:lnTo>
                    <a:pt x="7" y="7"/>
                  </a:lnTo>
                  <a:lnTo>
                    <a:pt x="7" y="4"/>
                  </a:lnTo>
                  <a:lnTo>
                    <a:pt x="3" y="4"/>
                  </a:lnTo>
                  <a:lnTo>
                    <a:pt x="3" y="7"/>
                  </a:lnTo>
                  <a:lnTo>
                    <a:pt x="3" y="11"/>
                  </a:lnTo>
                  <a:lnTo>
                    <a:pt x="3" y="14"/>
                  </a:lnTo>
                  <a:lnTo>
                    <a:pt x="0" y="18"/>
                  </a:lnTo>
                  <a:lnTo>
                    <a:pt x="3" y="21"/>
                  </a:lnTo>
                  <a:lnTo>
                    <a:pt x="7" y="24"/>
                  </a:lnTo>
                  <a:lnTo>
                    <a:pt x="10" y="24"/>
                  </a:lnTo>
                  <a:close/>
                </a:path>
              </a:pathLst>
            </a:custGeom>
            <a:solidFill>
              <a:srgbClr val="F2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73" name="Freeform 2416">
              <a:extLst>
                <a:ext uri="{FF2B5EF4-FFF2-40B4-BE49-F238E27FC236}">
                  <a16:creationId xmlns:a16="http://schemas.microsoft.com/office/drawing/2014/main" id="{53AC773A-1590-4CC7-AE96-F7E79F2E3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2667" y="147629"/>
              <a:ext cx="44450" cy="44450"/>
            </a:xfrm>
            <a:custGeom>
              <a:avLst/>
              <a:gdLst>
                <a:gd name="T0" fmla="*/ 2147483647 w 28"/>
                <a:gd name="T1" fmla="*/ 2147483647 h 28"/>
                <a:gd name="T2" fmla="*/ 2147483647 w 28"/>
                <a:gd name="T3" fmla="*/ 2147483647 h 28"/>
                <a:gd name="T4" fmla="*/ 2147483647 w 28"/>
                <a:gd name="T5" fmla="*/ 2147483647 h 28"/>
                <a:gd name="T6" fmla="*/ 2147483647 w 28"/>
                <a:gd name="T7" fmla="*/ 2147483647 h 28"/>
                <a:gd name="T8" fmla="*/ 2147483647 w 28"/>
                <a:gd name="T9" fmla="*/ 2147483647 h 28"/>
                <a:gd name="T10" fmla="*/ 2147483647 w 28"/>
                <a:gd name="T11" fmla="*/ 2147483647 h 28"/>
                <a:gd name="T12" fmla="*/ 2147483647 w 28"/>
                <a:gd name="T13" fmla="*/ 2147483647 h 28"/>
                <a:gd name="T14" fmla="*/ 2147483647 w 28"/>
                <a:gd name="T15" fmla="*/ 2147483647 h 28"/>
                <a:gd name="T16" fmla="*/ 2147483647 w 28"/>
                <a:gd name="T17" fmla="*/ 2147483647 h 28"/>
                <a:gd name="T18" fmla="*/ 2147483647 w 28"/>
                <a:gd name="T19" fmla="*/ 2147483647 h 28"/>
                <a:gd name="T20" fmla="*/ 2147483647 w 28"/>
                <a:gd name="T21" fmla="*/ 2147483647 h 28"/>
                <a:gd name="T22" fmla="*/ 2147483647 w 28"/>
                <a:gd name="T23" fmla="*/ 2147483647 h 28"/>
                <a:gd name="T24" fmla="*/ 2147483647 w 28"/>
                <a:gd name="T25" fmla="*/ 2147483647 h 28"/>
                <a:gd name="T26" fmla="*/ 2147483647 w 28"/>
                <a:gd name="T27" fmla="*/ 2147483647 h 28"/>
                <a:gd name="T28" fmla="*/ 2147483647 w 28"/>
                <a:gd name="T29" fmla="*/ 2147483647 h 28"/>
                <a:gd name="T30" fmla="*/ 2147483647 w 28"/>
                <a:gd name="T31" fmla="*/ 2147483647 h 28"/>
                <a:gd name="T32" fmla="*/ 2147483647 w 28"/>
                <a:gd name="T33" fmla="*/ 2147483647 h 28"/>
                <a:gd name="T34" fmla="*/ 2147483647 w 28"/>
                <a:gd name="T35" fmla="*/ 2147483647 h 28"/>
                <a:gd name="T36" fmla="*/ 2147483647 w 28"/>
                <a:gd name="T37" fmla="*/ 2147483647 h 28"/>
                <a:gd name="T38" fmla="*/ 2147483647 w 28"/>
                <a:gd name="T39" fmla="*/ 2147483647 h 28"/>
                <a:gd name="T40" fmla="*/ 2147483647 w 28"/>
                <a:gd name="T41" fmla="*/ 2147483647 h 28"/>
                <a:gd name="T42" fmla="*/ 2147483647 w 28"/>
                <a:gd name="T43" fmla="*/ 2147483647 h 28"/>
                <a:gd name="T44" fmla="*/ 2147483647 w 28"/>
                <a:gd name="T45" fmla="*/ 2147483647 h 28"/>
                <a:gd name="T46" fmla="*/ 2147483647 w 28"/>
                <a:gd name="T47" fmla="*/ 0 h 28"/>
                <a:gd name="T48" fmla="*/ 2147483647 w 28"/>
                <a:gd name="T49" fmla="*/ 0 h 28"/>
                <a:gd name="T50" fmla="*/ 2147483647 w 28"/>
                <a:gd name="T51" fmla="*/ 0 h 28"/>
                <a:gd name="T52" fmla="*/ 2147483647 w 28"/>
                <a:gd name="T53" fmla="*/ 0 h 28"/>
                <a:gd name="T54" fmla="*/ 2147483647 w 28"/>
                <a:gd name="T55" fmla="*/ 2147483647 h 28"/>
                <a:gd name="T56" fmla="*/ 2147483647 w 28"/>
                <a:gd name="T57" fmla="*/ 2147483647 h 28"/>
                <a:gd name="T58" fmla="*/ 2147483647 w 28"/>
                <a:gd name="T59" fmla="*/ 2147483647 h 28"/>
                <a:gd name="T60" fmla="*/ 2147483647 w 28"/>
                <a:gd name="T61" fmla="*/ 2147483647 h 28"/>
                <a:gd name="T62" fmla="*/ 2147483647 w 28"/>
                <a:gd name="T63" fmla="*/ 2147483647 h 28"/>
                <a:gd name="T64" fmla="*/ 2147483647 w 28"/>
                <a:gd name="T65" fmla="*/ 2147483647 h 28"/>
                <a:gd name="T66" fmla="*/ 2147483647 w 28"/>
                <a:gd name="T67" fmla="*/ 2147483647 h 28"/>
                <a:gd name="T68" fmla="*/ 2147483647 w 28"/>
                <a:gd name="T69" fmla="*/ 2147483647 h 28"/>
                <a:gd name="T70" fmla="*/ 2147483647 w 28"/>
                <a:gd name="T71" fmla="*/ 2147483647 h 28"/>
                <a:gd name="T72" fmla="*/ 2147483647 w 28"/>
                <a:gd name="T73" fmla="*/ 2147483647 h 28"/>
                <a:gd name="T74" fmla="*/ 2147483647 w 28"/>
                <a:gd name="T75" fmla="*/ 2147483647 h 28"/>
                <a:gd name="T76" fmla="*/ 2147483647 w 28"/>
                <a:gd name="T77" fmla="*/ 2147483647 h 28"/>
                <a:gd name="T78" fmla="*/ 2147483647 w 28"/>
                <a:gd name="T79" fmla="*/ 2147483647 h 28"/>
                <a:gd name="T80" fmla="*/ 2147483647 w 28"/>
                <a:gd name="T81" fmla="*/ 2147483647 h 28"/>
                <a:gd name="T82" fmla="*/ 2147483647 w 28"/>
                <a:gd name="T83" fmla="*/ 2147483647 h 28"/>
                <a:gd name="T84" fmla="*/ 2147483647 w 28"/>
                <a:gd name="T85" fmla="*/ 2147483647 h 28"/>
                <a:gd name="T86" fmla="*/ 0 w 28"/>
                <a:gd name="T87" fmla="*/ 2147483647 h 28"/>
                <a:gd name="T88" fmla="*/ 0 w 28"/>
                <a:gd name="T89" fmla="*/ 2147483647 h 28"/>
                <a:gd name="T90" fmla="*/ 0 w 28"/>
                <a:gd name="T91" fmla="*/ 2147483647 h 28"/>
                <a:gd name="T92" fmla="*/ 2147483647 w 28"/>
                <a:gd name="T93" fmla="*/ 2147483647 h 28"/>
                <a:gd name="T94" fmla="*/ 2147483647 w 28"/>
                <a:gd name="T95" fmla="*/ 2147483647 h 28"/>
                <a:gd name="T96" fmla="*/ 2147483647 w 28"/>
                <a:gd name="T97" fmla="*/ 2147483647 h 28"/>
                <a:gd name="T98" fmla="*/ 2147483647 w 28"/>
                <a:gd name="T99" fmla="*/ 2147483647 h 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8"/>
                <a:gd name="T151" fmla="*/ 0 h 28"/>
                <a:gd name="T152" fmla="*/ 28 w 28"/>
                <a:gd name="T153" fmla="*/ 28 h 2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8" h="28">
                  <a:moveTo>
                    <a:pt x="7" y="28"/>
                  </a:moveTo>
                  <a:lnTo>
                    <a:pt x="10" y="25"/>
                  </a:lnTo>
                  <a:lnTo>
                    <a:pt x="10" y="21"/>
                  </a:lnTo>
                  <a:lnTo>
                    <a:pt x="10" y="18"/>
                  </a:lnTo>
                  <a:lnTo>
                    <a:pt x="10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1"/>
                  </a:lnTo>
                  <a:lnTo>
                    <a:pt x="17" y="21"/>
                  </a:lnTo>
                  <a:lnTo>
                    <a:pt x="17" y="18"/>
                  </a:lnTo>
                  <a:lnTo>
                    <a:pt x="17" y="14"/>
                  </a:lnTo>
                  <a:lnTo>
                    <a:pt x="21" y="14"/>
                  </a:lnTo>
                  <a:lnTo>
                    <a:pt x="24" y="14"/>
                  </a:lnTo>
                  <a:lnTo>
                    <a:pt x="28" y="11"/>
                  </a:lnTo>
                  <a:lnTo>
                    <a:pt x="28" y="7"/>
                  </a:lnTo>
                  <a:lnTo>
                    <a:pt x="24" y="4"/>
                  </a:lnTo>
                  <a:lnTo>
                    <a:pt x="21" y="4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10" y="4"/>
                  </a:lnTo>
                  <a:lnTo>
                    <a:pt x="7" y="4"/>
                  </a:lnTo>
                  <a:lnTo>
                    <a:pt x="7" y="7"/>
                  </a:lnTo>
                  <a:lnTo>
                    <a:pt x="7" y="11"/>
                  </a:lnTo>
                  <a:lnTo>
                    <a:pt x="7" y="14"/>
                  </a:lnTo>
                  <a:lnTo>
                    <a:pt x="7" y="18"/>
                  </a:lnTo>
                  <a:lnTo>
                    <a:pt x="4" y="18"/>
                  </a:lnTo>
                  <a:lnTo>
                    <a:pt x="4" y="21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AF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74" name="Freeform 2417">
              <a:extLst>
                <a:ext uri="{FF2B5EF4-FFF2-40B4-BE49-F238E27FC236}">
                  <a16:creationId xmlns:a16="http://schemas.microsoft.com/office/drawing/2014/main" id="{80AB93E3-5F66-47FA-8B09-8A951CB0B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0442" y="142866"/>
              <a:ext cx="142875" cy="344488"/>
            </a:xfrm>
            <a:custGeom>
              <a:avLst/>
              <a:gdLst>
                <a:gd name="T0" fmla="*/ 2147483647 w 90"/>
                <a:gd name="T1" fmla="*/ 2147483647 h 217"/>
                <a:gd name="T2" fmla="*/ 2147483647 w 90"/>
                <a:gd name="T3" fmla="*/ 2147483647 h 217"/>
                <a:gd name="T4" fmla="*/ 2147483647 w 90"/>
                <a:gd name="T5" fmla="*/ 2147483647 h 217"/>
                <a:gd name="T6" fmla="*/ 2147483647 w 90"/>
                <a:gd name="T7" fmla="*/ 2147483647 h 217"/>
                <a:gd name="T8" fmla="*/ 2147483647 w 90"/>
                <a:gd name="T9" fmla="*/ 2147483647 h 217"/>
                <a:gd name="T10" fmla="*/ 2147483647 w 90"/>
                <a:gd name="T11" fmla="*/ 2147483647 h 217"/>
                <a:gd name="T12" fmla="*/ 2147483647 w 90"/>
                <a:gd name="T13" fmla="*/ 2147483647 h 217"/>
                <a:gd name="T14" fmla="*/ 2147483647 w 90"/>
                <a:gd name="T15" fmla="*/ 2147483647 h 217"/>
                <a:gd name="T16" fmla="*/ 2147483647 w 90"/>
                <a:gd name="T17" fmla="*/ 2147483647 h 217"/>
                <a:gd name="T18" fmla="*/ 2147483647 w 90"/>
                <a:gd name="T19" fmla="*/ 2147483647 h 217"/>
                <a:gd name="T20" fmla="*/ 2147483647 w 90"/>
                <a:gd name="T21" fmla="*/ 2147483647 h 217"/>
                <a:gd name="T22" fmla="*/ 2147483647 w 90"/>
                <a:gd name="T23" fmla="*/ 2147483647 h 217"/>
                <a:gd name="T24" fmla="*/ 2147483647 w 90"/>
                <a:gd name="T25" fmla="*/ 2147483647 h 217"/>
                <a:gd name="T26" fmla="*/ 2147483647 w 90"/>
                <a:gd name="T27" fmla="*/ 2147483647 h 217"/>
                <a:gd name="T28" fmla="*/ 2147483647 w 90"/>
                <a:gd name="T29" fmla="*/ 2147483647 h 217"/>
                <a:gd name="T30" fmla="*/ 2147483647 w 90"/>
                <a:gd name="T31" fmla="*/ 2147483647 h 217"/>
                <a:gd name="T32" fmla="*/ 2147483647 w 90"/>
                <a:gd name="T33" fmla="*/ 2147483647 h 217"/>
                <a:gd name="T34" fmla="*/ 2147483647 w 90"/>
                <a:gd name="T35" fmla="*/ 2147483647 h 217"/>
                <a:gd name="T36" fmla="*/ 2147483647 w 90"/>
                <a:gd name="T37" fmla="*/ 2147483647 h 217"/>
                <a:gd name="T38" fmla="*/ 2147483647 w 90"/>
                <a:gd name="T39" fmla="*/ 2147483647 h 217"/>
                <a:gd name="T40" fmla="*/ 2147483647 w 90"/>
                <a:gd name="T41" fmla="*/ 2147483647 h 217"/>
                <a:gd name="T42" fmla="*/ 2147483647 w 90"/>
                <a:gd name="T43" fmla="*/ 2147483647 h 217"/>
                <a:gd name="T44" fmla="*/ 2147483647 w 90"/>
                <a:gd name="T45" fmla="*/ 2147483647 h 217"/>
                <a:gd name="T46" fmla="*/ 2147483647 w 90"/>
                <a:gd name="T47" fmla="*/ 2147483647 h 217"/>
                <a:gd name="T48" fmla="*/ 2147483647 w 90"/>
                <a:gd name="T49" fmla="*/ 2147483647 h 217"/>
                <a:gd name="T50" fmla="*/ 2147483647 w 90"/>
                <a:gd name="T51" fmla="*/ 2147483647 h 217"/>
                <a:gd name="T52" fmla="*/ 2147483647 w 90"/>
                <a:gd name="T53" fmla="*/ 2147483647 h 217"/>
                <a:gd name="T54" fmla="*/ 2147483647 w 90"/>
                <a:gd name="T55" fmla="*/ 2147483647 h 217"/>
                <a:gd name="T56" fmla="*/ 2147483647 w 90"/>
                <a:gd name="T57" fmla="*/ 2147483647 h 217"/>
                <a:gd name="T58" fmla="*/ 2147483647 w 90"/>
                <a:gd name="T59" fmla="*/ 2147483647 h 217"/>
                <a:gd name="T60" fmla="*/ 2147483647 w 90"/>
                <a:gd name="T61" fmla="*/ 2147483647 h 217"/>
                <a:gd name="T62" fmla="*/ 2147483647 w 90"/>
                <a:gd name="T63" fmla="*/ 2147483647 h 217"/>
                <a:gd name="T64" fmla="*/ 2147483647 w 90"/>
                <a:gd name="T65" fmla="*/ 2147483647 h 217"/>
                <a:gd name="T66" fmla="*/ 2147483647 w 90"/>
                <a:gd name="T67" fmla="*/ 2147483647 h 217"/>
                <a:gd name="T68" fmla="*/ 2147483647 w 90"/>
                <a:gd name="T69" fmla="*/ 2147483647 h 217"/>
                <a:gd name="T70" fmla="*/ 2147483647 w 90"/>
                <a:gd name="T71" fmla="*/ 2147483647 h 217"/>
                <a:gd name="T72" fmla="*/ 2147483647 w 90"/>
                <a:gd name="T73" fmla="*/ 2147483647 h 217"/>
                <a:gd name="T74" fmla="*/ 2147483647 w 90"/>
                <a:gd name="T75" fmla="*/ 2147483647 h 217"/>
                <a:gd name="T76" fmla="*/ 2147483647 w 90"/>
                <a:gd name="T77" fmla="*/ 2147483647 h 217"/>
                <a:gd name="T78" fmla="*/ 2147483647 w 90"/>
                <a:gd name="T79" fmla="*/ 2147483647 h 217"/>
                <a:gd name="T80" fmla="*/ 2147483647 w 90"/>
                <a:gd name="T81" fmla="*/ 2147483647 h 217"/>
                <a:gd name="T82" fmla="*/ 2147483647 w 90"/>
                <a:gd name="T83" fmla="*/ 2147483647 h 217"/>
                <a:gd name="T84" fmla="*/ 2147483647 w 90"/>
                <a:gd name="T85" fmla="*/ 2147483647 h 217"/>
                <a:gd name="T86" fmla="*/ 2147483647 w 90"/>
                <a:gd name="T87" fmla="*/ 2147483647 h 217"/>
                <a:gd name="T88" fmla="*/ 2147483647 w 90"/>
                <a:gd name="T89" fmla="*/ 2147483647 h 217"/>
                <a:gd name="T90" fmla="*/ 2147483647 w 90"/>
                <a:gd name="T91" fmla="*/ 2147483647 h 217"/>
                <a:gd name="T92" fmla="*/ 0 w 90"/>
                <a:gd name="T93" fmla="*/ 2147483647 h 217"/>
                <a:gd name="T94" fmla="*/ 2147483647 w 90"/>
                <a:gd name="T95" fmla="*/ 2147483647 h 217"/>
                <a:gd name="T96" fmla="*/ 2147483647 w 90"/>
                <a:gd name="T97" fmla="*/ 2147483647 h 217"/>
                <a:gd name="T98" fmla="*/ 2147483647 w 90"/>
                <a:gd name="T99" fmla="*/ 2147483647 h 217"/>
                <a:gd name="T100" fmla="*/ 2147483647 w 90"/>
                <a:gd name="T101" fmla="*/ 2147483647 h 217"/>
                <a:gd name="T102" fmla="*/ 2147483647 w 90"/>
                <a:gd name="T103" fmla="*/ 2147483647 h 217"/>
                <a:gd name="T104" fmla="*/ 2147483647 w 90"/>
                <a:gd name="T105" fmla="*/ 2147483647 h 217"/>
                <a:gd name="T106" fmla="*/ 2147483647 w 90"/>
                <a:gd name="T107" fmla="*/ 2147483647 h 217"/>
                <a:gd name="T108" fmla="*/ 2147483647 w 90"/>
                <a:gd name="T109" fmla="*/ 2147483647 h 217"/>
                <a:gd name="T110" fmla="*/ 2147483647 w 90"/>
                <a:gd name="T111" fmla="*/ 2147483647 h 217"/>
                <a:gd name="T112" fmla="*/ 2147483647 w 90"/>
                <a:gd name="T113" fmla="*/ 2147483647 h 217"/>
                <a:gd name="T114" fmla="*/ 2147483647 w 90"/>
                <a:gd name="T115" fmla="*/ 2147483647 h 217"/>
                <a:gd name="T116" fmla="*/ 2147483647 w 90"/>
                <a:gd name="T117" fmla="*/ 2147483647 h 217"/>
                <a:gd name="T118" fmla="*/ 2147483647 w 90"/>
                <a:gd name="T119" fmla="*/ 2147483647 h 21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0"/>
                <a:gd name="T181" fmla="*/ 0 h 217"/>
                <a:gd name="T182" fmla="*/ 90 w 90"/>
                <a:gd name="T183" fmla="*/ 217 h 21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0" h="217">
                  <a:moveTo>
                    <a:pt x="45" y="217"/>
                  </a:moveTo>
                  <a:lnTo>
                    <a:pt x="49" y="217"/>
                  </a:lnTo>
                  <a:lnTo>
                    <a:pt x="52" y="217"/>
                  </a:lnTo>
                  <a:lnTo>
                    <a:pt x="55" y="217"/>
                  </a:lnTo>
                  <a:lnTo>
                    <a:pt x="59" y="214"/>
                  </a:lnTo>
                  <a:lnTo>
                    <a:pt x="59" y="210"/>
                  </a:lnTo>
                  <a:lnTo>
                    <a:pt x="59" y="207"/>
                  </a:lnTo>
                  <a:lnTo>
                    <a:pt x="55" y="207"/>
                  </a:lnTo>
                  <a:lnTo>
                    <a:pt x="55" y="203"/>
                  </a:lnTo>
                  <a:lnTo>
                    <a:pt x="59" y="203"/>
                  </a:lnTo>
                  <a:lnTo>
                    <a:pt x="62" y="203"/>
                  </a:lnTo>
                  <a:lnTo>
                    <a:pt x="66" y="203"/>
                  </a:lnTo>
                  <a:lnTo>
                    <a:pt x="66" y="200"/>
                  </a:lnTo>
                  <a:lnTo>
                    <a:pt x="66" y="197"/>
                  </a:lnTo>
                  <a:lnTo>
                    <a:pt x="62" y="197"/>
                  </a:lnTo>
                  <a:lnTo>
                    <a:pt x="59" y="193"/>
                  </a:lnTo>
                  <a:lnTo>
                    <a:pt x="55" y="193"/>
                  </a:lnTo>
                  <a:lnTo>
                    <a:pt x="52" y="193"/>
                  </a:lnTo>
                  <a:lnTo>
                    <a:pt x="52" y="190"/>
                  </a:lnTo>
                  <a:lnTo>
                    <a:pt x="52" y="186"/>
                  </a:lnTo>
                  <a:lnTo>
                    <a:pt x="52" y="183"/>
                  </a:lnTo>
                  <a:lnTo>
                    <a:pt x="52" y="179"/>
                  </a:lnTo>
                  <a:lnTo>
                    <a:pt x="52" y="176"/>
                  </a:lnTo>
                  <a:lnTo>
                    <a:pt x="52" y="172"/>
                  </a:lnTo>
                  <a:lnTo>
                    <a:pt x="52" y="169"/>
                  </a:lnTo>
                  <a:lnTo>
                    <a:pt x="49" y="166"/>
                  </a:lnTo>
                  <a:lnTo>
                    <a:pt x="49" y="162"/>
                  </a:lnTo>
                  <a:lnTo>
                    <a:pt x="49" y="159"/>
                  </a:lnTo>
                  <a:lnTo>
                    <a:pt x="49" y="155"/>
                  </a:lnTo>
                  <a:lnTo>
                    <a:pt x="49" y="152"/>
                  </a:lnTo>
                  <a:lnTo>
                    <a:pt x="49" y="148"/>
                  </a:lnTo>
                  <a:lnTo>
                    <a:pt x="49" y="141"/>
                  </a:lnTo>
                  <a:lnTo>
                    <a:pt x="49" y="135"/>
                  </a:lnTo>
                  <a:lnTo>
                    <a:pt x="49" y="128"/>
                  </a:lnTo>
                  <a:lnTo>
                    <a:pt x="49" y="124"/>
                  </a:lnTo>
                  <a:lnTo>
                    <a:pt x="52" y="121"/>
                  </a:lnTo>
                  <a:lnTo>
                    <a:pt x="52" y="114"/>
                  </a:lnTo>
                  <a:lnTo>
                    <a:pt x="52" y="107"/>
                  </a:lnTo>
                  <a:lnTo>
                    <a:pt x="52" y="100"/>
                  </a:lnTo>
                  <a:lnTo>
                    <a:pt x="49" y="93"/>
                  </a:lnTo>
                  <a:lnTo>
                    <a:pt x="52" y="93"/>
                  </a:lnTo>
                  <a:lnTo>
                    <a:pt x="55" y="93"/>
                  </a:lnTo>
                  <a:lnTo>
                    <a:pt x="55" y="90"/>
                  </a:lnTo>
                  <a:lnTo>
                    <a:pt x="59" y="90"/>
                  </a:lnTo>
                  <a:lnTo>
                    <a:pt x="62" y="90"/>
                  </a:lnTo>
                  <a:lnTo>
                    <a:pt x="66" y="90"/>
                  </a:lnTo>
                  <a:lnTo>
                    <a:pt x="69" y="90"/>
                  </a:lnTo>
                  <a:lnTo>
                    <a:pt x="69" y="86"/>
                  </a:lnTo>
                  <a:lnTo>
                    <a:pt x="69" y="83"/>
                  </a:lnTo>
                  <a:lnTo>
                    <a:pt x="73" y="83"/>
                  </a:lnTo>
                  <a:lnTo>
                    <a:pt x="73" y="79"/>
                  </a:lnTo>
                  <a:lnTo>
                    <a:pt x="76" y="79"/>
                  </a:lnTo>
                  <a:lnTo>
                    <a:pt x="76" y="76"/>
                  </a:lnTo>
                  <a:lnTo>
                    <a:pt x="76" y="72"/>
                  </a:lnTo>
                  <a:lnTo>
                    <a:pt x="76" y="69"/>
                  </a:lnTo>
                  <a:lnTo>
                    <a:pt x="80" y="69"/>
                  </a:lnTo>
                  <a:lnTo>
                    <a:pt x="83" y="69"/>
                  </a:lnTo>
                  <a:lnTo>
                    <a:pt x="83" y="72"/>
                  </a:lnTo>
                  <a:lnTo>
                    <a:pt x="83" y="76"/>
                  </a:lnTo>
                  <a:lnTo>
                    <a:pt x="80" y="76"/>
                  </a:lnTo>
                  <a:lnTo>
                    <a:pt x="80" y="79"/>
                  </a:lnTo>
                  <a:lnTo>
                    <a:pt x="83" y="83"/>
                  </a:lnTo>
                  <a:lnTo>
                    <a:pt x="83" y="86"/>
                  </a:lnTo>
                  <a:lnTo>
                    <a:pt x="87" y="86"/>
                  </a:lnTo>
                  <a:lnTo>
                    <a:pt x="90" y="86"/>
                  </a:lnTo>
                  <a:lnTo>
                    <a:pt x="90" y="83"/>
                  </a:lnTo>
                  <a:lnTo>
                    <a:pt x="90" y="79"/>
                  </a:lnTo>
                  <a:lnTo>
                    <a:pt x="90" y="76"/>
                  </a:lnTo>
                  <a:lnTo>
                    <a:pt x="87" y="76"/>
                  </a:lnTo>
                  <a:lnTo>
                    <a:pt x="87" y="72"/>
                  </a:lnTo>
                  <a:lnTo>
                    <a:pt x="83" y="69"/>
                  </a:lnTo>
                  <a:lnTo>
                    <a:pt x="80" y="69"/>
                  </a:lnTo>
                  <a:lnTo>
                    <a:pt x="83" y="66"/>
                  </a:lnTo>
                  <a:lnTo>
                    <a:pt x="80" y="62"/>
                  </a:lnTo>
                  <a:lnTo>
                    <a:pt x="83" y="59"/>
                  </a:lnTo>
                  <a:lnTo>
                    <a:pt x="87" y="55"/>
                  </a:lnTo>
                  <a:lnTo>
                    <a:pt x="90" y="55"/>
                  </a:lnTo>
                  <a:lnTo>
                    <a:pt x="90" y="52"/>
                  </a:lnTo>
                  <a:lnTo>
                    <a:pt x="87" y="52"/>
                  </a:lnTo>
                  <a:lnTo>
                    <a:pt x="87" y="55"/>
                  </a:lnTo>
                  <a:lnTo>
                    <a:pt x="83" y="55"/>
                  </a:lnTo>
                  <a:lnTo>
                    <a:pt x="83" y="59"/>
                  </a:lnTo>
                  <a:lnTo>
                    <a:pt x="80" y="59"/>
                  </a:lnTo>
                  <a:lnTo>
                    <a:pt x="80" y="62"/>
                  </a:lnTo>
                  <a:lnTo>
                    <a:pt x="76" y="59"/>
                  </a:lnTo>
                  <a:lnTo>
                    <a:pt x="73" y="59"/>
                  </a:lnTo>
                  <a:lnTo>
                    <a:pt x="69" y="59"/>
                  </a:lnTo>
                  <a:lnTo>
                    <a:pt x="69" y="62"/>
                  </a:lnTo>
                  <a:lnTo>
                    <a:pt x="66" y="62"/>
                  </a:lnTo>
                  <a:lnTo>
                    <a:pt x="66" y="66"/>
                  </a:lnTo>
                  <a:lnTo>
                    <a:pt x="62" y="66"/>
                  </a:lnTo>
                  <a:lnTo>
                    <a:pt x="62" y="69"/>
                  </a:lnTo>
                  <a:lnTo>
                    <a:pt x="59" y="69"/>
                  </a:lnTo>
                  <a:lnTo>
                    <a:pt x="59" y="66"/>
                  </a:lnTo>
                  <a:lnTo>
                    <a:pt x="55" y="62"/>
                  </a:lnTo>
                  <a:lnTo>
                    <a:pt x="55" y="59"/>
                  </a:lnTo>
                  <a:lnTo>
                    <a:pt x="55" y="55"/>
                  </a:lnTo>
                  <a:lnTo>
                    <a:pt x="52" y="55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49" y="48"/>
                  </a:lnTo>
                  <a:lnTo>
                    <a:pt x="45" y="45"/>
                  </a:lnTo>
                  <a:lnTo>
                    <a:pt x="45" y="41"/>
                  </a:lnTo>
                  <a:lnTo>
                    <a:pt x="45" y="38"/>
                  </a:lnTo>
                  <a:lnTo>
                    <a:pt x="42" y="35"/>
                  </a:lnTo>
                  <a:lnTo>
                    <a:pt x="42" y="31"/>
                  </a:lnTo>
                  <a:lnTo>
                    <a:pt x="38" y="31"/>
                  </a:lnTo>
                  <a:lnTo>
                    <a:pt x="42" y="31"/>
                  </a:lnTo>
                  <a:lnTo>
                    <a:pt x="42" y="28"/>
                  </a:lnTo>
                  <a:lnTo>
                    <a:pt x="42" y="24"/>
                  </a:lnTo>
                  <a:lnTo>
                    <a:pt x="42" y="21"/>
                  </a:lnTo>
                  <a:lnTo>
                    <a:pt x="42" y="17"/>
                  </a:lnTo>
                  <a:lnTo>
                    <a:pt x="45" y="14"/>
                  </a:lnTo>
                  <a:lnTo>
                    <a:pt x="45" y="10"/>
                  </a:lnTo>
                  <a:lnTo>
                    <a:pt x="42" y="7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1" y="3"/>
                  </a:lnTo>
                  <a:lnTo>
                    <a:pt x="28" y="3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1" y="3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21" y="14"/>
                  </a:lnTo>
                  <a:lnTo>
                    <a:pt x="21" y="17"/>
                  </a:lnTo>
                  <a:lnTo>
                    <a:pt x="18" y="17"/>
                  </a:lnTo>
                  <a:lnTo>
                    <a:pt x="18" y="21"/>
                  </a:lnTo>
                  <a:lnTo>
                    <a:pt x="14" y="24"/>
                  </a:lnTo>
                  <a:lnTo>
                    <a:pt x="14" y="28"/>
                  </a:lnTo>
                  <a:lnTo>
                    <a:pt x="18" y="31"/>
                  </a:lnTo>
                  <a:lnTo>
                    <a:pt x="21" y="31"/>
                  </a:lnTo>
                  <a:lnTo>
                    <a:pt x="18" y="31"/>
                  </a:lnTo>
                  <a:lnTo>
                    <a:pt x="18" y="35"/>
                  </a:lnTo>
                  <a:lnTo>
                    <a:pt x="14" y="35"/>
                  </a:lnTo>
                  <a:lnTo>
                    <a:pt x="14" y="38"/>
                  </a:lnTo>
                  <a:lnTo>
                    <a:pt x="14" y="41"/>
                  </a:lnTo>
                  <a:lnTo>
                    <a:pt x="11" y="41"/>
                  </a:lnTo>
                  <a:lnTo>
                    <a:pt x="7" y="41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4" y="76"/>
                  </a:lnTo>
                  <a:lnTo>
                    <a:pt x="4" y="79"/>
                  </a:lnTo>
                  <a:lnTo>
                    <a:pt x="4" y="83"/>
                  </a:lnTo>
                  <a:lnTo>
                    <a:pt x="7" y="86"/>
                  </a:lnTo>
                  <a:lnTo>
                    <a:pt x="7" y="90"/>
                  </a:lnTo>
                  <a:lnTo>
                    <a:pt x="7" y="93"/>
                  </a:lnTo>
                  <a:lnTo>
                    <a:pt x="4" y="93"/>
                  </a:lnTo>
                  <a:lnTo>
                    <a:pt x="4" y="97"/>
                  </a:lnTo>
                  <a:lnTo>
                    <a:pt x="4" y="100"/>
                  </a:lnTo>
                  <a:lnTo>
                    <a:pt x="4" y="103"/>
                  </a:lnTo>
                  <a:lnTo>
                    <a:pt x="4" y="107"/>
                  </a:lnTo>
                  <a:lnTo>
                    <a:pt x="4" y="110"/>
                  </a:lnTo>
                  <a:lnTo>
                    <a:pt x="4" y="114"/>
                  </a:lnTo>
                  <a:lnTo>
                    <a:pt x="4" y="117"/>
                  </a:lnTo>
                  <a:lnTo>
                    <a:pt x="7" y="121"/>
                  </a:lnTo>
                  <a:lnTo>
                    <a:pt x="7" y="124"/>
                  </a:lnTo>
                  <a:lnTo>
                    <a:pt x="11" y="128"/>
                  </a:lnTo>
                  <a:lnTo>
                    <a:pt x="11" y="131"/>
                  </a:lnTo>
                  <a:lnTo>
                    <a:pt x="11" y="135"/>
                  </a:lnTo>
                  <a:lnTo>
                    <a:pt x="11" y="138"/>
                  </a:lnTo>
                  <a:lnTo>
                    <a:pt x="11" y="141"/>
                  </a:lnTo>
                  <a:lnTo>
                    <a:pt x="11" y="145"/>
                  </a:lnTo>
                  <a:lnTo>
                    <a:pt x="11" y="148"/>
                  </a:lnTo>
                  <a:lnTo>
                    <a:pt x="11" y="152"/>
                  </a:lnTo>
                  <a:lnTo>
                    <a:pt x="11" y="155"/>
                  </a:lnTo>
                  <a:lnTo>
                    <a:pt x="11" y="159"/>
                  </a:lnTo>
                  <a:lnTo>
                    <a:pt x="11" y="162"/>
                  </a:lnTo>
                  <a:lnTo>
                    <a:pt x="11" y="166"/>
                  </a:lnTo>
                  <a:lnTo>
                    <a:pt x="11" y="169"/>
                  </a:lnTo>
                  <a:lnTo>
                    <a:pt x="11" y="172"/>
                  </a:lnTo>
                  <a:lnTo>
                    <a:pt x="14" y="176"/>
                  </a:lnTo>
                  <a:lnTo>
                    <a:pt x="14" y="183"/>
                  </a:lnTo>
                  <a:lnTo>
                    <a:pt x="14" y="186"/>
                  </a:lnTo>
                  <a:lnTo>
                    <a:pt x="14" y="190"/>
                  </a:lnTo>
                  <a:lnTo>
                    <a:pt x="14" y="193"/>
                  </a:lnTo>
                  <a:lnTo>
                    <a:pt x="14" y="197"/>
                  </a:lnTo>
                  <a:lnTo>
                    <a:pt x="14" y="200"/>
                  </a:lnTo>
                  <a:lnTo>
                    <a:pt x="14" y="203"/>
                  </a:lnTo>
                  <a:lnTo>
                    <a:pt x="14" y="210"/>
                  </a:lnTo>
                  <a:lnTo>
                    <a:pt x="14" y="214"/>
                  </a:lnTo>
                  <a:lnTo>
                    <a:pt x="18" y="214"/>
                  </a:lnTo>
                  <a:lnTo>
                    <a:pt x="21" y="214"/>
                  </a:lnTo>
                  <a:lnTo>
                    <a:pt x="21" y="217"/>
                  </a:lnTo>
                  <a:lnTo>
                    <a:pt x="24" y="217"/>
                  </a:lnTo>
                  <a:lnTo>
                    <a:pt x="28" y="217"/>
                  </a:lnTo>
                  <a:lnTo>
                    <a:pt x="31" y="214"/>
                  </a:lnTo>
                  <a:lnTo>
                    <a:pt x="35" y="214"/>
                  </a:lnTo>
                  <a:lnTo>
                    <a:pt x="35" y="217"/>
                  </a:lnTo>
                  <a:lnTo>
                    <a:pt x="38" y="217"/>
                  </a:lnTo>
                  <a:lnTo>
                    <a:pt x="42" y="217"/>
                  </a:lnTo>
                  <a:lnTo>
                    <a:pt x="45" y="2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75" name="Freeform 2420">
              <a:extLst>
                <a:ext uri="{FF2B5EF4-FFF2-40B4-BE49-F238E27FC236}">
                  <a16:creationId xmlns:a16="http://schemas.microsoft.com/office/drawing/2014/main" id="{E956365B-BA99-4794-B6CF-4A1B91BC5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904" y="339716"/>
              <a:ext cx="49212" cy="125413"/>
            </a:xfrm>
            <a:custGeom>
              <a:avLst/>
              <a:gdLst>
                <a:gd name="T0" fmla="*/ 2147483647 w 31"/>
                <a:gd name="T1" fmla="*/ 2147483647 h 79"/>
                <a:gd name="T2" fmla="*/ 2147483647 w 31"/>
                <a:gd name="T3" fmla="*/ 2147483647 h 79"/>
                <a:gd name="T4" fmla="*/ 2147483647 w 31"/>
                <a:gd name="T5" fmla="*/ 2147483647 h 79"/>
                <a:gd name="T6" fmla="*/ 2147483647 w 31"/>
                <a:gd name="T7" fmla="*/ 0 h 79"/>
                <a:gd name="T8" fmla="*/ 0 w 31"/>
                <a:gd name="T9" fmla="*/ 0 h 79"/>
                <a:gd name="T10" fmla="*/ 2147483647 w 31"/>
                <a:gd name="T11" fmla="*/ 2147483647 h 79"/>
                <a:gd name="T12" fmla="*/ 2147483647 w 31"/>
                <a:gd name="T13" fmla="*/ 2147483647 h 79"/>
                <a:gd name="T14" fmla="*/ 2147483647 w 31"/>
                <a:gd name="T15" fmla="*/ 2147483647 h 79"/>
                <a:gd name="T16" fmla="*/ 2147483647 w 31"/>
                <a:gd name="T17" fmla="*/ 2147483647 h 79"/>
                <a:gd name="T18" fmla="*/ 2147483647 w 31"/>
                <a:gd name="T19" fmla="*/ 2147483647 h 79"/>
                <a:gd name="T20" fmla="*/ 2147483647 w 31"/>
                <a:gd name="T21" fmla="*/ 2147483647 h 79"/>
                <a:gd name="T22" fmla="*/ 2147483647 w 31"/>
                <a:gd name="T23" fmla="*/ 2147483647 h 79"/>
                <a:gd name="T24" fmla="*/ 2147483647 w 31"/>
                <a:gd name="T25" fmla="*/ 2147483647 h 79"/>
                <a:gd name="T26" fmla="*/ 2147483647 w 31"/>
                <a:gd name="T27" fmla="*/ 2147483647 h 79"/>
                <a:gd name="T28" fmla="*/ 2147483647 w 31"/>
                <a:gd name="T29" fmla="*/ 2147483647 h 79"/>
                <a:gd name="T30" fmla="*/ 2147483647 w 31"/>
                <a:gd name="T31" fmla="*/ 2147483647 h 79"/>
                <a:gd name="T32" fmla="*/ 2147483647 w 31"/>
                <a:gd name="T33" fmla="*/ 2147483647 h 79"/>
                <a:gd name="T34" fmla="*/ 2147483647 w 31"/>
                <a:gd name="T35" fmla="*/ 2147483647 h 79"/>
                <a:gd name="T36" fmla="*/ 2147483647 w 31"/>
                <a:gd name="T37" fmla="*/ 2147483647 h 79"/>
                <a:gd name="T38" fmla="*/ 2147483647 w 31"/>
                <a:gd name="T39" fmla="*/ 2147483647 h 79"/>
                <a:gd name="T40" fmla="*/ 2147483647 w 31"/>
                <a:gd name="T41" fmla="*/ 2147483647 h 79"/>
                <a:gd name="T42" fmla="*/ 2147483647 w 31"/>
                <a:gd name="T43" fmla="*/ 2147483647 h 79"/>
                <a:gd name="T44" fmla="*/ 2147483647 w 31"/>
                <a:gd name="T45" fmla="*/ 2147483647 h 79"/>
                <a:gd name="T46" fmla="*/ 2147483647 w 31"/>
                <a:gd name="T47" fmla="*/ 2147483647 h 79"/>
                <a:gd name="T48" fmla="*/ 2147483647 w 31"/>
                <a:gd name="T49" fmla="*/ 2147483647 h 79"/>
                <a:gd name="T50" fmla="*/ 2147483647 w 31"/>
                <a:gd name="T51" fmla="*/ 2147483647 h 79"/>
                <a:gd name="T52" fmla="*/ 2147483647 w 31"/>
                <a:gd name="T53" fmla="*/ 2147483647 h 79"/>
                <a:gd name="T54" fmla="*/ 2147483647 w 31"/>
                <a:gd name="T55" fmla="*/ 2147483647 h 79"/>
                <a:gd name="T56" fmla="*/ 2147483647 w 31"/>
                <a:gd name="T57" fmla="*/ 2147483647 h 79"/>
                <a:gd name="T58" fmla="*/ 2147483647 w 31"/>
                <a:gd name="T59" fmla="*/ 2147483647 h 79"/>
                <a:gd name="T60" fmla="*/ 2147483647 w 31"/>
                <a:gd name="T61" fmla="*/ 2147483647 h 79"/>
                <a:gd name="T62" fmla="*/ 2147483647 w 31"/>
                <a:gd name="T63" fmla="*/ 2147483647 h 79"/>
                <a:gd name="T64" fmla="*/ 2147483647 w 31"/>
                <a:gd name="T65" fmla="*/ 2147483647 h 79"/>
                <a:gd name="T66" fmla="*/ 2147483647 w 31"/>
                <a:gd name="T67" fmla="*/ 2147483647 h 79"/>
                <a:gd name="T68" fmla="*/ 2147483647 w 31"/>
                <a:gd name="T69" fmla="*/ 2147483647 h 79"/>
                <a:gd name="T70" fmla="*/ 2147483647 w 31"/>
                <a:gd name="T71" fmla="*/ 2147483647 h 79"/>
                <a:gd name="T72" fmla="*/ 2147483647 w 31"/>
                <a:gd name="T73" fmla="*/ 2147483647 h 79"/>
                <a:gd name="T74" fmla="*/ 2147483647 w 31"/>
                <a:gd name="T75" fmla="*/ 2147483647 h 79"/>
                <a:gd name="T76" fmla="*/ 2147483647 w 31"/>
                <a:gd name="T77" fmla="*/ 2147483647 h 79"/>
                <a:gd name="T78" fmla="*/ 2147483647 w 31"/>
                <a:gd name="T79" fmla="*/ 2147483647 h 79"/>
                <a:gd name="T80" fmla="*/ 2147483647 w 31"/>
                <a:gd name="T81" fmla="*/ 2147483647 h 79"/>
                <a:gd name="T82" fmla="*/ 2147483647 w 31"/>
                <a:gd name="T83" fmla="*/ 2147483647 h 79"/>
                <a:gd name="T84" fmla="*/ 2147483647 w 31"/>
                <a:gd name="T85" fmla="*/ 2147483647 h 79"/>
                <a:gd name="T86" fmla="*/ 2147483647 w 31"/>
                <a:gd name="T87" fmla="*/ 2147483647 h 79"/>
                <a:gd name="T88" fmla="*/ 2147483647 w 31"/>
                <a:gd name="T89" fmla="*/ 2147483647 h 79"/>
                <a:gd name="T90" fmla="*/ 2147483647 w 31"/>
                <a:gd name="T91" fmla="*/ 2147483647 h 79"/>
                <a:gd name="T92" fmla="*/ 2147483647 w 31"/>
                <a:gd name="T93" fmla="*/ 2147483647 h 79"/>
                <a:gd name="T94" fmla="*/ 2147483647 w 31"/>
                <a:gd name="T95" fmla="*/ 2147483647 h 79"/>
                <a:gd name="T96" fmla="*/ 2147483647 w 31"/>
                <a:gd name="T97" fmla="*/ 2147483647 h 79"/>
                <a:gd name="T98" fmla="*/ 2147483647 w 31"/>
                <a:gd name="T99" fmla="*/ 2147483647 h 79"/>
                <a:gd name="T100" fmla="*/ 2147483647 w 31"/>
                <a:gd name="T101" fmla="*/ 2147483647 h 79"/>
                <a:gd name="T102" fmla="*/ 2147483647 w 31"/>
                <a:gd name="T103" fmla="*/ 2147483647 h 79"/>
                <a:gd name="T104" fmla="*/ 2147483647 w 31"/>
                <a:gd name="T105" fmla="*/ 2147483647 h 79"/>
                <a:gd name="T106" fmla="*/ 2147483647 w 31"/>
                <a:gd name="T107" fmla="*/ 2147483647 h 79"/>
                <a:gd name="T108" fmla="*/ 2147483647 w 31"/>
                <a:gd name="T109" fmla="*/ 2147483647 h 79"/>
                <a:gd name="T110" fmla="*/ 2147483647 w 31"/>
                <a:gd name="T111" fmla="*/ 2147483647 h 79"/>
                <a:gd name="T112" fmla="*/ 2147483647 w 31"/>
                <a:gd name="T113" fmla="*/ 2147483647 h 79"/>
                <a:gd name="T114" fmla="*/ 2147483647 w 31"/>
                <a:gd name="T115" fmla="*/ 2147483647 h 79"/>
                <a:gd name="T116" fmla="*/ 2147483647 w 31"/>
                <a:gd name="T117" fmla="*/ 2147483647 h 79"/>
                <a:gd name="T118" fmla="*/ 2147483647 w 31"/>
                <a:gd name="T119" fmla="*/ 2147483647 h 7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1"/>
                <a:gd name="T181" fmla="*/ 0 h 79"/>
                <a:gd name="T182" fmla="*/ 31 w 31"/>
                <a:gd name="T183" fmla="*/ 79 h 7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1" h="79">
                  <a:moveTo>
                    <a:pt x="17" y="79"/>
                  </a:moveTo>
                  <a:lnTo>
                    <a:pt x="20" y="79"/>
                  </a:lnTo>
                  <a:lnTo>
                    <a:pt x="24" y="79"/>
                  </a:lnTo>
                  <a:lnTo>
                    <a:pt x="27" y="79"/>
                  </a:lnTo>
                  <a:lnTo>
                    <a:pt x="27" y="76"/>
                  </a:lnTo>
                  <a:lnTo>
                    <a:pt x="31" y="76"/>
                  </a:lnTo>
                  <a:lnTo>
                    <a:pt x="31" y="73"/>
                  </a:lnTo>
                  <a:lnTo>
                    <a:pt x="31" y="69"/>
                  </a:lnTo>
                  <a:lnTo>
                    <a:pt x="31" y="66"/>
                  </a:lnTo>
                  <a:lnTo>
                    <a:pt x="31" y="62"/>
                  </a:lnTo>
                  <a:lnTo>
                    <a:pt x="31" y="59"/>
                  </a:lnTo>
                  <a:lnTo>
                    <a:pt x="27" y="52"/>
                  </a:lnTo>
                  <a:lnTo>
                    <a:pt x="27" y="48"/>
                  </a:lnTo>
                  <a:lnTo>
                    <a:pt x="27" y="42"/>
                  </a:lnTo>
                  <a:lnTo>
                    <a:pt x="27" y="38"/>
                  </a:lnTo>
                  <a:lnTo>
                    <a:pt x="27" y="35"/>
                  </a:lnTo>
                  <a:lnTo>
                    <a:pt x="27" y="28"/>
                  </a:lnTo>
                  <a:lnTo>
                    <a:pt x="27" y="24"/>
                  </a:lnTo>
                  <a:lnTo>
                    <a:pt x="27" y="21"/>
                  </a:lnTo>
                  <a:lnTo>
                    <a:pt x="27" y="17"/>
                  </a:lnTo>
                  <a:lnTo>
                    <a:pt x="27" y="11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17" y="4"/>
                  </a:lnTo>
                  <a:lnTo>
                    <a:pt x="13" y="4"/>
                  </a:lnTo>
                  <a:lnTo>
                    <a:pt x="10" y="4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7"/>
                  </a:lnTo>
                  <a:lnTo>
                    <a:pt x="7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3" y="7"/>
                  </a:lnTo>
                  <a:lnTo>
                    <a:pt x="7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7" y="11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14"/>
                  </a:lnTo>
                  <a:lnTo>
                    <a:pt x="7" y="14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3" y="17"/>
                  </a:lnTo>
                  <a:lnTo>
                    <a:pt x="7" y="21"/>
                  </a:lnTo>
                  <a:lnTo>
                    <a:pt x="3" y="21"/>
                  </a:lnTo>
                  <a:lnTo>
                    <a:pt x="3" y="24"/>
                  </a:lnTo>
                  <a:lnTo>
                    <a:pt x="7" y="24"/>
                  </a:lnTo>
                  <a:lnTo>
                    <a:pt x="3" y="24"/>
                  </a:lnTo>
                  <a:lnTo>
                    <a:pt x="7" y="28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3" y="31"/>
                  </a:lnTo>
                  <a:lnTo>
                    <a:pt x="7" y="31"/>
                  </a:lnTo>
                  <a:lnTo>
                    <a:pt x="7" y="35"/>
                  </a:lnTo>
                  <a:lnTo>
                    <a:pt x="3" y="35"/>
                  </a:lnTo>
                  <a:lnTo>
                    <a:pt x="3" y="31"/>
                  </a:lnTo>
                  <a:lnTo>
                    <a:pt x="3" y="35"/>
                  </a:lnTo>
                  <a:lnTo>
                    <a:pt x="7" y="35"/>
                  </a:lnTo>
                  <a:lnTo>
                    <a:pt x="3" y="35"/>
                  </a:lnTo>
                  <a:lnTo>
                    <a:pt x="0" y="35"/>
                  </a:lnTo>
                  <a:lnTo>
                    <a:pt x="3" y="35"/>
                  </a:lnTo>
                  <a:lnTo>
                    <a:pt x="3" y="38"/>
                  </a:lnTo>
                  <a:lnTo>
                    <a:pt x="7" y="38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3" y="42"/>
                  </a:lnTo>
                  <a:lnTo>
                    <a:pt x="3" y="45"/>
                  </a:lnTo>
                  <a:lnTo>
                    <a:pt x="7" y="45"/>
                  </a:lnTo>
                  <a:lnTo>
                    <a:pt x="3" y="45"/>
                  </a:lnTo>
                  <a:lnTo>
                    <a:pt x="7" y="45"/>
                  </a:lnTo>
                  <a:lnTo>
                    <a:pt x="7" y="48"/>
                  </a:lnTo>
                  <a:lnTo>
                    <a:pt x="3" y="45"/>
                  </a:lnTo>
                  <a:lnTo>
                    <a:pt x="3" y="48"/>
                  </a:lnTo>
                  <a:lnTo>
                    <a:pt x="7" y="48"/>
                  </a:lnTo>
                  <a:lnTo>
                    <a:pt x="10" y="48"/>
                  </a:lnTo>
                  <a:lnTo>
                    <a:pt x="10" y="52"/>
                  </a:lnTo>
                  <a:lnTo>
                    <a:pt x="7" y="52"/>
                  </a:lnTo>
                  <a:lnTo>
                    <a:pt x="7" y="48"/>
                  </a:lnTo>
                  <a:lnTo>
                    <a:pt x="3" y="48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10" y="52"/>
                  </a:lnTo>
                  <a:lnTo>
                    <a:pt x="7" y="52"/>
                  </a:lnTo>
                  <a:lnTo>
                    <a:pt x="3" y="52"/>
                  </a:lnTo>
                  <a:lnTo>
                    <a:pt x="3" y="55"/>
                  </a:lnTo>
                  <a:lnTo>
                    <a:pt x="7" y="55"/>
                  </a:lnTo>
                  <a:lnTo>
                    <a:pt x="10" y="55"/>
                  </a:lnTo>
                  <a:lnTo>
                    <a:pt x="7" y="55"/>
                  </a:lnTo>
                  <a:lnTo>
                    <a:pt x="3" y="55"/>
                  </a:lnTo>
                  <a:lnTo>
                    <a:pt x="7" y="55"/>
                  </a:lnTo>
                  <a:lnTo>
                    <a:pt x="7" y="59"/>
                  </a:lnTo>
                  <a:lnTo>
                    <a:pt x="10" y="59"/>
                  </a:lnTo>
                  <a:lnTo>
                    <a:pt x="7" y="59"/>
                  </a:lnTo>
                  <a:lnTo>
                    <a:pt x="3" y="59"/>
                  </a:lnTo>
                  <a:lnTo>
                    <a:pt x="7" y="59"/>
                  </a:lnTo>
                  <a:lnTo>
                    <a:pt x="10" y="59"/>
                  </a:lnTo>
                  <a:lnTo>
                    <a:pt x="10" y="62"/>
                  </a:lnTo>
                  <a:lnTo>
                    <a:pt x="7" y="62"/>
                  </a:lnTo>
                  <a:lnTo>
                    <a:pt x="7" y="59"/>
                  </a:lnTo>
                  <a:lnTo>
                    <a:pt x="7" y="62"/>
                  </a:lnTo>
                  <a:lnTo>
                    <a:pt x="10" y="62"/>
                  </a:lnTo>
                  <a:lnTo>
                    <a:pt x="7" y="62"/>
                  </a:lnTo>
                  <a:lnTo>
                    <a:pt x="7" y="66"/>
                  </a:lnTo>
                  <a:lnTo>
                    <a:pt x="10" y="66"/>
                  </a:lnTo>
                  <a:lnTo>
                    <a:pt x="7" y="66"/>
                  </a:lnTo>
                  <a:lnTo>
                    <a:pt x="10" y="66"/>
                  </a:lnTo>
                  <a:lnTo>
                    <a:pt x="10" y="69"/>
                  </a:lnTo>
                  <a:lnTo>
                    <a:pt x="7" y="69"/>
                  </a:lnTo>
                  <a:lnTo>
                    <a:pt x="7" y="66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7" y="69"/>
                  </a:lnTo>
                  <a:lnTo>
                    <a:pt x="10" y="69"/>
                  </a:lnTo>
                  <a:lnTo>
                    <a:pt x="7" y="69"/>
                  </a:lnTo>
                  <a:lnTo>
                    <a:pt x="3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10" y="73"/>
                  </a:lnTo>
                  <a:lnTo>
                    <a:pt x="7" y="73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7" y="76"/>
                  </a:lnTo>
                  <a:lnTo>
                    <a:pt x="10" y="76"/>
                  </a:lnTo>
                  <a:lnTo>
                    <a:pt x="7" y="76"/>
                  </a:lnTo>
                  <a:lnTo>
                    <a:pt x="3" y="76"/>
                  </a:lnTo>
                  <a:lnTo>
                    <a:pt x="3" y="73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7" y="79"/>
                  </a:lnTo>
                  <a:lnTo>
                    <a:pt x="10" y="79"/>
                  </a:lnTo>
                  <a:lnTo>
                    <a:pt x="13" y="79"/>
                  </a:lnTo>
                  <a:lnTo>
                    <a:pt x="17" y="79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76" name="Freeform 2421">
              <a:extLst>
                <a:ext uri="{FF2B5EF4-FFF2-40B4-BE49-F238E27FC236}">
                  <a16:creationId xmlns:a16="http://schemas.microsoft.com/office/drawing/2014/main" id="{9B888644-4936-489A-BEEE-EFC9635CB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767" y="334954"/>
              <a:ext cx="22225" cy="114300"/>
            </a:xfrm>
            <a:custGeom>
              <a:avLst/>
              <a:gdLst>
                <a:gd name="T0" fmla="*/ 2147483647 w 14"/>
                <a:gd name="T1" fmla="*/ 2147483647 h 72"/>
                <a:gd name="T2" fmla="*/ 2147483647 w 14"/>
                <a:gd name="T3" fmla="*/ 2147483647 h 72"/>
                <a:gd name="T4" fmla="*/ 2147483647 w 14"/>
                <a:gd name="T5" fmla="*/ 2147483647 h 72"/>
                <a:gd name="T6" fmla="*/ 2147483647 w 14"/>
                <a:gd name="T7" fmla="*/ 0 h 72"/>
                <a:gd name="T8" fmla="*/ 2147483647 w 14"/>
                <a:gd name="T9" fmla="*/ 2147483647 h 72"/>
                <a:gd name="T10" fmla="*/ 2147483647 w 14"/>
                <a:gd name="T11" fmla="*/ 2147483647 h 72"/>
                <a:gd name="T12" fmla="*/ 2147483647 w 14"/>
                <a:gd name="T13" fmla="*/ 2147483647 h 72"/>
                <a:gd name="T14" fmla="*/ 2147483647 w 14"/>
                <a:gd name="T15" fmla="*/ 2147483647 h 72"/>
                <a:gd name="T16" fmla="*/ 2147483647 w 14"/>
                <a:gd name="T17" fmla="*/ 2147483647 h 72"/>
                <a:gd name="T18" fmla="*/ 2147483647 w 14"/>
                <a:gd name="T19" fmla="*/ 2147483647 h 72"/>
                <a:gd name="T20" fmla="*/ 2147483647 w 14"/>
                <a:gd name="T21" fmla="*/ 2147483647 h 72"/>
                <a:gd name="T22" fmla="*/ 2147483647 w 14"/>
                <a:gd name="T23" fmla="*/ 2147483647 h 72"/>
                <a:gd name="T24" fmla="*/ 2147483647 w 14"/>
                <a:gd name="T25" fmla="*/ 2147483647 h 72"/>
                <a:gd name="T26" fmla="*/ 2147483647 w 14"/>
                <a:gd name="T27" fmla="*/ 2147483647 h 72"/>
                <a:gd name="T28" fmla="*/ 0 w 14"/>
                <a:gd name="T29" fmla="*/ 2147483647 h 72"/>
                <a:gd name="T30" fmla="*/ 2147483647 w 14"/>
                <a:gd name="T31" fmla="*/ 2147483647 h 72"/>
                <a:gd name="T32" fmla="*/ 2147483647 w 14"/>
                <a:gd name="T33" fmla="*/ 2147483647 h 72"/>
                <a:gd name="T34" fmla="*/ 2147483647 w 14"/>
                <a:gd name="T35" fmla="*/ 2147483647 h 72"/>
                <a:gd name="T36" fmla="*/ 2147483647 w 14"/>
                <a:gd name="T37" fmla="*/ 2147483647 h 72"/>
                <a:gd name="T38" fmla="*/ 2147483647 w 14"/>
                <a:gd name="T39" fmla="*/ 2147483647 h 72"/>
                <a:gd name="T40" fmla="*/ 2147483647 w 14"/>
                <a:gd name="T41" fmla="*/ 2147483647 h 72"/>
                <a:gd name="T42" fmla="*/ 2147483647 w 14"/>
                <a:gd name="T43" fmla="*/ 2147483647 h 72"/>
                <a:gd name="T44" fmla="*/ 2147483647 w 14"/>
                <a:gd name="T45" fmla="*/ 2147483647 h 72"/>
                <a:gd name="T46" fmla="*/ 2147483647 w 14"/>
                <a:gd name="T47" fmla="*/ 2147483647 h 72"/>
                <a:gd name="T48" fmla="*/ 2147483647 w 14"/>
                <a:gd name="T49" fmla="*/ 2147483647 h 72"/>
                <a:gd name="T50" fmla="*/ 0 w 14"/>
                <a:gd name="T51" fmla="*/ 2147483647 h 72"/>
                <a:gd name="T52" fmla="*/ 2147483647 w 14"/>
                <a:gd name="T53" fmla="*/ 2147483647 h 72"/>
                <a:gd name="T54" fmla="*/ 0 w 14"/>
                <a:gd name="T55" fmla="*/ 2147483647 h 72"/>
                <a:gd name="T56" fmla="*/ 2147483647 w 14"/>
                <a:gd name="T57" fmla="*/ 2147483647 h 72"/>
                <a:gd name="T58" fmla="*/ 0 w 14"/>
                <a:gd name="T59" fmla="*/ 2147483647 h 72"/>
                <a:gd name="T60" fmla="*/ 2147483647 w 14"/>
                <a:gd name="T61" fmla="*/ 2147483647 h 72"/>
                <a:gd name="T62" fmla="*/ 0 w 14"/>
                <a:gd name="T63" fmla="*/ 2147483647 h 72"/>
                <a:gd name="T64" fmla="*/ 2147483647 w 14"/>
                <a:gd name="T65" fmla="*/ 2147483647 h 72"/>
                <a:gd name="T66" fmla="*/ 2147483647 w 14"/>
                <a:gd name="T67" fmla="*/ 2147483647 h 72"/>
                <a:gd name="T68" fmla="*/ 2147483647 w 14"/>
                <a:gd name="T69" fmla="*/ 2147483647 h 72"/>
                <a:gd name="T70" fmla="*/ 2147483647 w 14"/>
                <a:gd name="T71" fmla="*/ 2147483647 h 72"/>
                <a:gd name="T72" fmla="*/ 2147483647 w 14"/>
                <a:gd name="T73" fmla="*/ 2147483647 h 72"/>
                <a:gd name="T74" fmla="*/ 2147483647 w 14"/>
                <a:gd name="T75" fmla="*/ 2147483647 h 72"/>
                <a:gd name="T76" fmla="*/ 2147483647 w 14"/>
                <a:gd name="T77" fmla="*/ 2147483647 h 72"/>
                <a:gd name="T78" fmla="*/ 2147483647 w 14"/>
                <a:gd name="T79" fmla="*/ 2147483647 h 72"/>
                <a:gd name="T80" fmla="*/ 2147483647 w 14"/>
                <a:gd name="T81" fmla="*/ 2147483647 h 72"/>
                <a:gd name="T82" fmla="*/ 2147483647 w 14"/>
                <a:gd name="T83" fmla="*/ 2147483647 h 72"/>
                <a:gd name="T84" fmla="*/ 2147483647 w 14"/>
                <a:gd name="T85" fmla="*/ 2147483647 h 72"/>
                <a:gd name="T86" fmla="*/ 2147483647 w 14"/>
                <a:gd name="T87" fmla="*/ 2147483647 h 72"/>
                <a:gd name="T88" fmla="*/ 2147483647 w 14"/>
                <a:gd name="T89" fmla="*/ 2147483647 h 72"/>
                <a:gd name="T90" fmla="*/ 2147483647 w 14"/>
                <a:gd name="T91" fmla="*/ 2147483647 h 72"/>
                <a:gd name="T92" fmla="*/ 2147483647 w 14"/>
                <a:gd name="T93" fmla="*/ 2147483647 h 72"/>
                <a:gd name="T94" fmla="*/ 2147483647 w 14"/>
                <a:gd name="T95" fmla="*/ 2147483647 h 72"/>
                <a:gd name="T96" fmla="*/ 2147483647 w 14"/>
                <a:gd name="T97" fmla="*/ 2147483647 h 72"/>
                <a:gd name="T98" fmla="*/ 2147483647 w 14"/>
                <a:gd name="T99" fmla="*/ 2147483647 h 72"/>
                <a:gd name="T100" fmla="*/ 2147483647 w 14"/>
                <a:gd name="T101" fmla="*/ 2147483647 h 72"/>
                <a:gd name="T102" fmla="*/ 2147483647 w 14"/>
                <a:gd name="T103" fmla="*/ 2147483647 h 72"/>
                <a:gd name="T104" fmla="*/ 2147483647 w 14"/>
                <a:gd name="T105" fmla="*/ 2147483647 h 72"/>
                <a:gd name="T106" fmla="*/ 2147483647 w 14"/>
                <a:gd name="T107" fmla="*/ 2147483647 h 72"/>
                <a:gd name="T108" fmla="*/ 2147483647 w 14"/>
                <a:gd name="T109" fmla="*/ 2147483647 h 72"/>
                <a:gd name="T110" fmla="*/ 2147483647 w 14"/>
                <a:gd name="T111" fmla="*/ 2147483647 h 72"/>
                <a:gd name="T112" fmla="*/ 2147483647 w 14"/>
                <a:gd name="T113" fmla="*/ 2147483647 h 72"/>
                <a:gd name="T114" fmla="*/ 2147483647 w 14"/>
                <a:gd name="T115" fmla="*/ 2147483647 h 72"/>
                <a:gd name="T116" fmla="*/ 2147483647 w 14"/>
                <a:gd name="T117" fmla="*/ 2147483647 h 72"/>
                <a:gd name="T118" fmla="*/ 2147483647 w 14"/>
                <a:gd name="T119" fmla="*/ 2147483647 h 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"/>
                <a:gd name="T181" fmla="*/ 0 h 72"/>
                <a:gd name="T182" fmla="*/ 14 w 14"/>
                <a:gd name="T183" fmla="*/ 72 h 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" h="72">
                  <a:moveTo>
                    <a:pt x="7" y="72"/>
                  </a:moveTo>
                  <a:lnTo>
                    <a:pt x="7" y="72"/>
                  </a:lnTo>
                  <a:lnTo>
                    <a:pt x="11" y="69"/>
                  </a:lnTo>
                  <a:lnTo>
                    <a:pt x="14" y="69"/>
                  </a:lnTo>
                  <a:lnTo>
                    <a:pt x="14" y="65"/>
                  </a:lnTo>
                  <a:lnTo>
                    <a:pt x="14" y="58"/>
                  </a:lnTo>
                  <a:lnTo>
                    <a:pt x="11" y="55"/>
                  </a:lnTo>
                  <a:lnTo>
                    <a:pt x="11" y="51"/>
                  </a:lnTo>
                  <a:lnTo>
                    <a:pt x="11" y="48"/>
                  </a:lnTo>
                  <a:lnTo>
                    <a:pt x="11" y="45"/>
                  </a:lnTo>
                  <a:lnTo>
                    <a:pt x="11" y="38"/>
                  </a:lnTo>
                  <a:lnTo>
                    <a:pt x="11" y="34"/>
                  </a:lnTo>
                  <a:lnTo>
                    <a:pt x="11" y="31"/>
                  </a:lnTo>
                  <a:lnTo>
                    <a:pt x="11" y="27"/>
                  </a:lnTo>
                  <a:lnTo>
                    <a:pt x="11" y="24"/>
                  </a:lnTo>
                  <a:lnTo>
                    <a:pt x="11" y="20"/>
                  </a:lnTo>
                  <a:lnTo>
                    <a:pt x="11" y="14"/>
                  </a:lnTo>
                  <a:lnTo>
                    <a:pt x="11" y="10"/>
                  </a:lnTo>
                  <a:lnTo>
                    <a:pt x="11" y="7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4" y="3"/>
                  </a:lnTo>
                  <a:lnTo>
                    <a:pt x="4" y="7"/>
                  </a:lnTo>
                  <a:lnTo>
                    <a:pt x="4" y="10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4" y="17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4" y="27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4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4" y="34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4" y="38"/>
                  </a:lnTo>
                  <a:lnTo>
                    <a:pt x="0" y="38"/>
                  </a:lnTo>
                  <a:lnTo>
                    <a:pt x="4" y="38"/>
                  </a:lnTo>
                  <a:lnTo>
                    <a:pt x="4" y="41"/>
                  </a:lnTo>
                  <a:lnTo>
                    <a:pt x="0" y="41"/>
                  </a:lnTo>
                  <a:lnTo>
                    <a:pt x="4" y="41"/>
                  </a:lnTo>
                  <a:lnTo>
                    <a:pt x="4" y="45"/>
                  </a:lnTo>
                  <a:lnTo>
                    <a:pt x="0" y="45"/>
                  </a:lnTo>
                  <a:lnTo>
                    <a:pt x="4" y="45"/>
                  </a:lnTo>
                  <a:lnTo>
                    <a:pt x="0" y="45"/>
                  </a:lnTo>
                  <a:lnTo>
                    <a:pt x="4" y="48"/>
                  </a:lnTo>
                  <a:lnTo>
                    <a:pt x="4" y="51"/>
                  </a:lnTo>
                  <a:lnTo>
                    <a:pt x="7" y="51"/>
                  </a:lnTo>
                  <a:lnTo>
                    <a:pt x="4" y="51"/>
                  </a:lnTo>
                  <a:lnTo>
                    <a:pt x="4" y="55"/>
                  </a:lnTo>
                  <a:lnTo>
                    <a:pt x="7" y="55"/>
                  </a:lnTo>
                  <a:lnTo>
                    <a:pt x="4" y="55"/>
                  </a:lnTo>
                  <a:lnTo>
                    <a:pt x="4" y="58"/>
                  </a:lnTo>
                  <a:lnTo>
                    <a:pt x="7" y="58"/>
                  </a:lnTo>
                  <a:lnTo>
                    <a:pt x="4" y="58"/>
                  </a:lnTo>
                  <a:lnTo>
                    <a:pt x="7" y="58"/>
                  </a:lnTo>
                  <a:lnTo>
                    <a:pt x="4" y="58"/>
                  </a:lnTo>
                  <a:lnTo>
                    <a:pt x="4" y="62"/>
                  </a:lnTo>
                  <a:lnTo>
                    <a:pt x="7" y="62"/>
                  </a:lnTo>
                  <a:lnTo>
                    <a:pt x="4" y="62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9"/>
                  </a:lnTo>
                  <a:lnTo>
                    <a:pt x="4" y="69"/>
                  </a:lnTo>
                  <a:lnTo>
                    <a:pt x="7" y="69"/>
                  </a:lnTo>
                  <a:lnTo>
                    <a:pt x="7" y="72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77" name="Freeform 2422">
              <a:extLst>
                <a:ext uri="{FF2B5EF4-FFF2-40B4-BE49-F238E27FC236}">
                  <a16:creationId xmlns:a16="http://schemas.microsoft.com/office/drawing/2014/main" id="{F7207C22-3F1B-443C-9852-49FED6DA1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0442" y="207954"/>
              <a:ext cx="77787" cy="131763"/>
            </a:xfrm>
            <a:custGeom>
              <a:avLst/>
              <a:gdLst>
                <a:gd name="T0" fmla="*/ 2147483647 w 49"/>
                <a:gd name="T1" fmla="*/ 2147483647 h 83"/>
                <a:gd name="T2" fmla="*/ 2147483647 w 49"/>
                <a:gd name="T3" fmla="*/ 2147483647 h 83"/>
                <a:gd name="T4" fmla="*/ 2147483647 w 49"/>
                <a:gd name="T5" fmla="*/ 2147483647 h 83"/>
                <a:gd name="T6" fmla="*/ 2147483647 w 49"/>
                <a:gd name="T7" fmla="*/ 2147483647 h 83"/>
                <a:gd name="T8" fmla="*/ 2147483647 w 49"/>
                <a:gd name="T9" fmla="*/ 2147483647 h 83"/>
                <a:gd name="T10" fmla="*/ 2147483647 w 49"/>
                <a:gd name="T11" fmla="*/ 2147483647 h 83"/>
                <a:gd name="T12" fmla="*/ 2147483647 w 49"/>
                <a:gd name="T13" fmla="*/ 2147483647 h 83"/>
                <a:gd name="T14" fmla="*/ 2147483647 w 49"/>
                <a:gd name="T15" fmla="*/ 2147483647 h 83"/>
                <a:gd name="T16" fmla="*/ 2147483647 w 49"/>
                <a:gd name="T17" fmla="*/ 2147483647 h 83"/>
                <a:gd name="T18" fmla="*/ 2147483647 w 49"/>
                <a:gd name="T19" fmla="*/ 2147483647 h 83"/>
                <a:gd name="T20" fmla="*/ 2147483647 w 49"/>
                <a:gd name="T21" fmla="*/ 2147483647 h 83"/>
                <a:gd name="T22" fmla="*/ 2147483647 w 49"/>
                <a:gd name="T23" fmla="*/ 2147483647 h 83"/>
                <a:gd name="T24" fmla="*/ 2147483647 w 49"/>
                <a:gd name="T25" fmla="*/ 2147483647 h 83"/>
                <a:gd name="T26" fmla="*/ 2147483647 w 49"/>
                <a:gd name="T27" fmla="*/ 2147483647 h 83"/>
                <a:gd name="T28" fmla="*/ 2147483647 w 49"/>
                <a:gd name="T29" fmla="*/ 2147483647 h 83"/>
                <a:gd name="T30" fmla="*/ 2147483647 w 49"/>
                <a:gd name="T31" fmla="*/ 2147483647 h 83"/>
                <a:gd name="T32" fmla="*/ 2147483647 w 49"/>
                <a:gd name="T33" fmla="*/ 2147483647 h 83"/>
                <a:gd name="T34" fmla="*/ 2147483647 w 49"/>
                <a:gd name="T35" fmla="*/ 2147483647 h 83"/>
                <a:gd name="T36" fmla="*/ 2147483647 w 49"/>
                <a:gd name="T37" fmla="*/ 2147483647 h 83"/>
                <a:gd name="T38" fmla="*/ 2147483647 w 49"/>
                <a:gd name="T39" fmla="*/ 2147483647 h 83"/>
                <a:gd name="T40" fmla="*/ 2147483647 w 49"/>
                <a:gd name="T41" fmla="*/ 2147483647 h 83"/>
                <a:gd name="T42" fmla="*/ 2147483647 w 49"/>
                <a:gd name="T43" fmla="*/ 2147483647 h 83"/>
                <a:gd name="T44" fmla="*/ 2147483647 w 49"/>
                <a:gd name="T45" fmla="*/ 2147483647 h 83"/>
                <a:gd name="T46" fmla="*/ 2147483647 w 49"/>
                <a:gd name="T47" fmla="*/ 2147483647 h 83"/>
                <a:gd name="T48" fmla="*/ 2147483647 w 49"/>
                <a:gd name="T49" fmla="*/ 2147483647 h 83"/>
                <a:gd name="T50" fmla="*/ 2147483647 w 49"/>
                <a:gd name="T51" fmla="*/ 2147483647 h 83"/>
                <a:gd name="T52" fmla="*/ 2147483647 w 49"/>
                <a:gd name="T53" fmla="*/ 2147483647 h 83"/>
                <a:gd name="T54" fmla="*/ 2147483647 w 49"/>
                <a:gd name="T55" fmla="*/ 2147483647 h 83"/>
                <a:gd name="T56" fmla="*/ 2147483647 w 49"/>
                <a:gd name="T57" fmla="*/ 2147483647 h 83"/>
                <a:gd name="T58" fmla="*/ 2147483647 w 49"/>
                <a:gd name="T59" fmla="*/ 2147483647 h 83"/>
                <a:gd name="T60" fmla="*/ 2147483647 w 49"/>
                <a:gd name="T61" fmla="*/ 2147483647 h 83"/>
                <a:gd name="T62" fmla="*/ 2147483647 w 49"/>
                <a:gd name="T63" fmla="*/ 2147483647 h 83"/>
                <a:gd name="T64" fmla="*/ 2147483647 w 49"/>
                <a:gd name="T65" fmla="*/ 2147483647 h 83"/>
                <a:gd name="T66" fmla="*/ 2147483647 w 49"/>
                <a:gd name="T67" fmla="*/ 2147483647 h 83"/>
                <a:gd name="T68" fmla="*/ 2147483647 w 49"/>
                <a:gd name="T69" fmla="*/ 2147483647 h 83"/>
                <a:gd name="T70" fmla="*/ 2147483647 w 49"/>
                <a:gd name="T71" fmla="*/ 2147483647 h 83"/>
                <a:gd name="T72" fmla="*/ 2147483647 w 49"/>
                <a:gd name="T73" fmla="*/ 2147483647 h 83"/>
                <a:gd name="T74" fmla="*/ 2147483647 w 49"/>
                <a:gd name="T75" fmla="*/ 2147483647 h 83"/>
                <a:gd name="T76" fmla="*/ 2147483647 w 49"/>
                <a:gd name="T77" fmla="*/ 2147483647 h 83"/>
                <a:gd name="T78" fmla="*/ 0 w 49"/>
                <a:gd name="T79" fmla="*/ 2147483647 h 83"/>
                <a:gd name="T80" fmla="*/ 2147483647 w 49"/>
                <a:gd name="T81" fmla="*/ 2147483647 h 83"/>
                <a:gd name="T82" fmla="*/ 2147483647 w 49"/>
                <a:gd name="T83" fmla="*/ 2147483647 h 83"/>
                <a:gd name="T84" fmla="*/ 2147483647 w 49"/>
                <a:gd name="T85" fmla="*/ 2147483647 h 83"/>
                <a:gd name="T86" fmla="*/ 2147483647 w 49"/>
                <a:gd name="T87" fmla="*/ 2147483647 h 83"/>
                <a:gd name="T88" fmla="*/ 2147483647 w 49"/>
                <a:gd name="T89" fmla="*/ 2147483647 h 83"/>
                <a:gd name="T90" fmla="*/ 2147483647 w 49"/>
                <a:gd name="T91" fmla="*/ 2147483647 h 83"/>
                <a:gd name="T92" fmla="*/ 2147483647 w 49"/>
                <a:gd name="T93" fmla="*/ 2147483647 h 83"/>
                <a:gd name="T94" fmla="*/ 2147483647 w 49"/>
                <a:gd name="T95" fmla="*/ 2147483647 h 83"/>
                <a:gd name="T96" fmla="*/ 2147483647 w 49"/>
                <a:gd name="T97" fmla="*/ 2147483647 h 83"/>
                <a:gd name="T98" fmla="*/ 2147483647 w 49"/>
                <a:gd name="T99" fmla="*/ 2147483647 h 83"/>
                <a:gd name="T100" fmla="*/ 2147483647 w 49"/>
                <a:gd name="T101" fmla="*/ 2147483647 h 83"/>
                <a:gd name="T102" fmla="*/ 2147483647 w 49"/>
                <a:gd name="T103" fmla="*/ 2147483647 h 83"/>
                <a:gd name="T104" fmla="*/ 2147483647 w 49"/>
                <a:gd name="T105" fmla="*/ 2147483647 h 83"/>
                <a:gd name="T106" fmla="*/ 2147483647 w 49"/>
                <a:gd name="T107" fmla="*/ 2147483647 h 83"/>
                <a:gd name="T108" fmla="*/ 2147483647 w 49"/>
                <a:gd name="T109" fmla="*/ 2147483647 h 83"/>
                <a:gd name="T110" fmla="*/ 2147483647 w 49"/>
                <a:gd name="T111" fmla="*/ 2147483647 h 83"/>
                <a:gd name="T112" fmla="*/ 2147483647 w 49"/>
                <a:gd name="T113" fmla="*/ 2147483647 h 83"/>
                <a:gd name="T114" fmla="*/ 2147483647 w 49"/>
                <a:gd name="T115" fmla="*/ 2147483647 h 83"/>
                <a:gd name="T116" fmla="*/ 2147483647 w 49"/>
                <a:gd name="T117" fmla="*/ 2147483647 h 83"/>
                <a:gd name="T118" fmla="*/ 2147483647 w 49"/>
                <a:gd name="T119" fmla="*/ 2147483647 h 83"/>
                <a:gd name="T120" fmla="*/ 2147483647 w 49"/>
                <a:gd name="T121" fmla="*/ 2147483647 h 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9"/>
                <a:gd name="T184" fmla="*/ 0 h 83"/>
                <a:gd name="T185" fmla="*/ 49 w 49"/>
                <a:gd name="T186" fmla="*/ 83 h 8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9" h="83">
                  <a:moveTo>
                    <a:pt x="28" y="83"/>
                  </a:moveTo>
                  <a:lnTo>
                    <a:pt x="31" y="83"/>
                  </a:lnTo>
                  <a:lnTo>
                    <a:pt x="35" y="83"/>
                  </a:lnTo>
                  <a:lnTo>
                    <a:pt x="38" y="83"/>
                  </a:lnTo>
                  <a:lnTo>
                    <a:pt x="42" y="83"/>
                  </a:lnTo>
                  <a:lnTo>
                    <a:pt x="42" y="80"/>
                  </a:lnTo>
                  <a:lnTo>
                    <a:pt x="45" y="80"/>
                  </a:lnTo>
                  <a:lnTo>
                    <a:pt x="45" y="76"/>
                  </a:lnTo>
                  <a:lnTo>
                    <a:pt x="45" y="73"/>
                  </a:lnTo>
                  <a:lnTo>
                    <a:pt x="42" y="69"/>
                  </a:lnTo>
                  <a:lnTo>
                    <a:pt x="42" y="66"/>
                  </a:lnTo>
                  <a:lnTo>
                    <a:pt x="42" y="62"/>
                  </a:lnTo>
                  <a:lnTo>
                    <a:pt x="42" y="59"/>
                  </a:lnTo>
                  <a:lnTo>
                    <a:pt x="38" y="56"/>
                  </a:lnTo>
                  <a:lnTo>
                    <a:pt x="35" y="56"/>
                  </a:lnTo>
                  <a:lnTo>
                    <a:pt x="31" y="56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1" y="56"/>
                  </a:lnTo>
                  <a:lnTo>
                    <a:pt x="18" y="56"/>
                  </a:lnTo>
                  <a:lnTo>
                    <a:pt x="18" y="52"/>
                  </a:lnTo>
                  <a:lnTo>
                    <a:pt x="14" y="52"/>
                  </a:lnTo>
                  <a:lnTo>
                    <a:pt x="14" y="49"/>
                  </a:lnTo>
                  <a:lnTo>
                    <a:pt x="11" y="45"/>
                  </a:lnTo>
                  <a:lnTo>
                    <a:pt x="11" y="42"/>
                  </a:lnTo>
                  <a:lnTo>
                    <a:pt x="7" y="35"/>
                  </a:lnTo>
                  <a:lnTo>
                    <a:pt x="7" y="31"/>
                  </a:lnTo>
                  <a:lnTo>
                    <a:pt x="7" y="28"/>
                  </a:lnTo>
                  <a:lnTo>
                    <a:pt x="4" y="28"/>
                  </a:lnTo>
                  <a:lnTo>
                    <a:pt x="7" y="25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11" y="35"/>
                  </a:lnTo>
                  <a:lnTo>
                    <a:pt x="7" y="35"/>
                  </a:lnTo>
                  <a:lnTo>
                    <a:pt x="11" y="35"/>
                  </a:lnTo>
                  <a:lnTo>
                    <a:pt x="11" y="38"/>
                  </a:lnTo>
                  <a:lnTo>
                    <a:pt x="11" y="42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5"/>
                  </a:lnTo>
                  <a:lnTo>
                    <a:pt x="14" y="45"/>
                  </a:lnTo>
                  <a:lnTo>
                    <a:pt x="14" y="49"/>
                  </a:lnTo>
                  <a:lnTo>
                    <a:pt x="18" y="49"/>
                  </a:lnTo>
                  <a:lnTo>
                    <a:pt x="18" y="52"/>
                  </a:lnTo>
                  <a:lnTo>
                    <a:pt x="14" y="52"/>
                  </a:lnTo>
                  <a:lnTo>
                    <a:pt x="18" y="52"/>
                  </a:lnTo>
                  <a:lnTo>
                    <a:pt x="21" y="52"/>
                  </a:lnTo>
                  <a:lnTo>
                    <a:pt x="18" y="52"/>
                  </a:lnTo>
                  <a:lnTo>
                    <a:pt x="21" y="52"/>
                  </a:lnTo>
                  <a:lnTo>
                    <a:pt x="18" y="52"/>
                  </a:lnTo>
                  <a:lnTo>
                    <a:pt x="21" y="52"/>
                  </a:lnTo>
                  <a:lnTo>
                    <a:pt x="24" y="52"/>
                  </a:lnTo>
                  <a:lnTo>
                    <a:pt x="21" y="52"/>
                  </a:lnTo>
                  <a:lnTo>
                    <a:pt x="21" y="56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8" y="52"/>
                  </a:lnTo>
                  <a:lnTo>
                    <a:pt x="28" y="56"/>
                  </a:lnTo>
                  <a:lnTo>
                    <a:pt x="28" y="52"/>
                  </a:lnTo>
                  <a:lnTo>
                    <a:pt x="31" y="52"/>
                  </a:lnTo>
                  <a:lnTo>
                    <a:pt x="28" y="52"/>
                  </a:lnTo>
                  <a:lnTo>
                    <a:pt x="28" y="56"/>
                  </a:lnTo>
                  <a:lnTo>
                    <a:pt x="31" y="56"/>
                  </a:lnTo>
                  <a:lnTo>
                    <a:pt x="31" y="52"/>
                  </a:lnTo>
                  <a:lnTo>
                    <a:pt x="31" y="56"/>
                  </a:lnTo>
                  <a:lnTo>
                    <a:pt x="35" y="52"/>
                  </a:lnTo>
                  <a:lnTo>
                    <a:pt x="35" y="56"/>
                  </a:lnTo>
                  <a:lnTo>
                    <a:pt x="31" y="56"/>
                  </a:lnTo>
                  <a:lnTo>
                    <a:pt x="35" y="56"/>
                  </a:lnTo>
                  <a:lnTo>
                    <a:pt x="35" y="52"/>
                  </a:lnTo>
                  <a:lnTo>
                    <a:pt x="35" y="56"/>
                  </a:lnTo>
                  <a:lnTo>
                    <a:pt x="38" y="56"/>
                  </a:lnTo>
                  <a:lnTo>
                    <a:pt x="38" y="52"/>
                  </a:lnTo>
                  <a:lnTo>
                    <a:pt x="38" y="56"/>
                  </a:lnTo>
                  <a:lnTo>
                    <a:pt x="38" y="52"/>
                  </a:lnTo>
                  <a:lnTo>
                    <a:pt x="42" y="52"/>
                  </a:lnTo>
                  <a:lnTo>
                    <a:pt x="38" y="52"/>
                  </a:lnTo>
                  <a:lnTo>
                    <a:pt x="38" y="56"/>
                  </a:lnTo>
                  <a:lnTo>
                    <a:pt x="42" y="56"/>
                  </a:lnTo>
                  <a:lnTo>
                    <a:pt x="42" y="52"/>
                  </a:lnTo>
                  <a:lnTo>
                    <a:pt x="42" y="56"/>
                  </a:lnTo>
                  <a:lnTo>
                    <a:pt x="42" y="52"/>
                  </a:lnTo>
                  <a:lnTo>
                    <a:pt x="45" y="52"/>
                  </a:lnTo>
                  <a:lnTo>
                    <a:pt x="49" y="52"/>
                  </a:lnTo>
                  <a:lnTo>
                    <a:pt x="49" y="45"/>
                  </a:lnTo>
                  <a:lnTo>
                    <a:pt x="49" y="42"/>
                  </a:lnTo>
                  <a:lnTo>
                    <a:pt x="49" y="38"/>
                  </a:lnTo>
                  <a:lnTo>
                    <a:pt x="45" y="38"/>
                  </a:lnTo>
                  <a:lnTo>
                    <a:pt x="42" y="38"/>
                  </a:lnTo>
                  <a:lnTo>
                    <a:pt x="38" y="38"/>
                  </a:lnTo>
                  <a:lnTo>
                    <a:pt x="35" y="38"/>
                  </a:lnTo>
                  <a:lnTo>
                    <a:pt x="31" y="38"/>
                  </a:lnTo>
                  <a:lnTo>
                    <a:pt x="28" y="35"/>
                  </a:lnTo>
                  <a:lnTo>
                    <a:pt x="24" y="35"/>
                  </a:lnTo>
                  <a:lnTo>
                    <a:pt x="24" y="38"/>
                  </a:lnTo>
                  <a:lnTo>
                    <a:pt x="24" y="42"/>
                  </a:lnTo>
                  <a:lnTo>
                    <a:pt x="24" y="45"/>
                  </a:lnTo>
                  <a:lnTo>
                    <a:pt x="21" y="42"/>
                  </a:lnTo>
                  <a:lnTo>
                    <a:pt x="24" y="42"/>
                  </a:lnTo>
                  <a:lnTo>
                    <a:pt x="24" y="38"/>
                  </a:lnTo>
                  <a:lnTo>
                    <a:pt x="24" y="35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21" y="42"/>
                  </a:lnTo>
                  <a:lnTo>
                    <a:pt x="21" y="38"/>
                  </a:lnTo>
                  <a:lnTo>
                    <a:pt x="24" y="35"/>
                  </a:lnTo>
                  <a:lnTo>
                    <a:pt x="24" y="31"/>
                  </a:lnTo>
                  <a:lnTo>
                    <a:pt x="24" y="28"/>
                  </a:lnTo>
                  <a:lnTo>
                    <a:pt x="21" y="28"/>
                  </a:lnTo>
                  <a:lnTo>
                    <a:pt x="21" y="25"/>
                  </a:lnTo>
                  <a:lnTo>
                    <a:pt x="21" y="21"/>
                  </a:lnTo>
                  <a:lnTo>
                    <a:pt x="21" y="18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24" y="25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31"/>
                  </a:lnTo>
                  <a:lnTo>
                    <a:pt x="28" y="31"/>
                  </a:lnTo>
                  <a:lnTo>
                    <a:pt x="24" y="31"/>
                  </a:lnTo>
                  <a:lnTo>
                    <a:pt x="28" y="31"/>
                  </a:lnTo>
                  <a:lnTo>
                    <a:pt x="24" y="31"/>
                  </a:lnTo>
                  <a:lnTo>
                    <a:pt x="28" y="31"/>
                  </a:lnTo>
                  <a:lnTo>
                    <a:pt x="28" y="35"/>
                  </a:lnTo>
                  <a:lnTo>
                    <a:pt x="31" y="35"/>
                  </a:lnTo>
                  <a:lnTo>
                    <a:pt x="31" y="31"/>
                  </a:lnTo>
                  <a:lnTo>
                    <a:pt x="28" y="28"/>
                  </a:lnTo>
                  <a:lnTo>
                    <a:pt x="28" y="25"/>
                  </a:lnTo>
                  <a:lnTo>
                    <a:pt x="24" y="25"/>
                  </a:lnTo>
                  <a:lnTo>
                    <a:pt x="24" y="21"/>
                  </a:lnTo>
                  <a:lnTo>
                    <a:pt x="24" y="18"/>
                  </a:lnTo>
                  <a:lnTo>
                    <a:pt x="21" y="14"/>
                  </a:lnTo>
                  <a:lnTo>
                    <a:pt x="21" y="11"/>
                  </a:lnTo>
                  <a:lnTo>
                    <a:pt x="18" y="7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7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4" y="21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0" y="21"/>
                  </a:lnTo>
                  <a:lnTo>
                    <a:pt x="4" y="25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4" y="28"/>
                  </a:lnTo>
                  <a:lnTo>
                    <a:pt x="4" y="31"/>
                  </a:lnTo>
                  <a:lnTo>
                    <a:pt x="4" y="35"/>
                  </a:lnTo>
                  <a:lnTo>
                    <a:pt x="4" y="31"/>
                  </a:lnTo>
                  <a:lnTo>
                    <a:pt x="4" y="35"/>
                  </a:lnTo>
                  <a:lnTo>
                    <a:pt x="7" y="35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7" y="42"/>
                  </a:lnTo>
                  <a:lnTo>
                    <a:pt x="7" y="38"/>
                  </a:lnTo>
                  <a:lnTo>
                    <a:pt x="7" y="42"/>
                  </a:lnTo>
                  <a:lnTo>
                    <a:pt x="7" y="45"/>
                  </a:lnTo>
                  <a:lnTo>
                    <a:pt x="11" y="45"/>
                  </a:lnTo>
                  <a:lnTo>
                    <a:pt x="7" y="45"/>
                  </a:lnTo>
                  <a:lnTo>
                    <a:pt x="7" y="49"/>
                  </a:lnTo>
                  <a:lnTo>
                    <a:pt x="11" y="49"/>
                  </a:lnTo>
                  <a:lnTo>
                    <a:pt x="7" y="49"/>
                  </a:lnTo>
                  <a:lnTo>
                    <a:pt x="7" y="52"/>
                  </a:lnTo>
                  <a:lnTo>
                    <a:pt x="11" y="52"/>
                  </a:lnTo>
                  <a:lnTo>
                    <a:pt x="7" y="52"/>
                  </a:lnTo>
                  <a:lnTo>
                    <a:pt x="11" y="52"/>
                  </a:lnTo>
                  <a:lnTo>
                    <a:pt x="7" y="52"/>
                  </a:lnTo>
                  <a:lnTo>
                    <a:pt x="7" y="56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4" y="56"/>
                  </a:lnTo>
                  <a:lnTo>
                    <a:pt x="4" y="59"/>
                  </a:lnTo>
                  <a:lnTo>
                    <a:pt x="7" y="59"/>
                  </a:lnTo>
                  <a:lnTo>
                    <a:pt x="11" y="59"/>
                  </a:lnTo>
                  <a:lnTo>
                    <a:pt x="7" y="59"/>
                  </a:lnTo>
                  <a:lnTo>
                    <a:pt x="4" y="59"/>
                  </a:lnTo>
                  <a:lnTo>
                    <a:pt x="4" y="62"/>
                  </a:lnTo>
                  <a:lnTo>
                    <a:pt x="7" y="62"/>
                  </a:lnTo>
                  <a:lnTo>
                    <a:pt x="11" y="62"/>
                  </a:lnTo>
                  <a:lnTo>
                    <a:pt x="7" y="62"/>
                  </a:lnTo>
                  <a:lnTo>
                    <a:pt x="4" y="62"/>
                  </a:lnTo>
                  <a:lnTo>
                    <a:pt x="7" y="62"/>
                  </a:lnTo>
                  <a:lnTo>
                    <a:pt x="7" y="66"/>
                  </a:lnTo>
                  <a:lnTo>
                    <a:pt x="11" y="66"/>
                  </a:lnTo>
                  <a:lnTo>
                    <a:pt x="7" y="66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11" y="66"/>
                  </a:lnTo>
                  <a:lnTo>
                    <a:pt x="11" y="69"/>
                  </a:lnTo>
                  <a:lnTo>
                    <a:pt x="7" y="69"/>
                  </a:lnTo>
                  <a:lnTo>
                    <a:pt x="7" y="66"/>
                  </a:lnTo>
                  <a:lnTo>
                    <a:pt x="7" y="69"/>
                  </a:lnTo>
                  <a:lnTo>
                    <a:pt x="11" y="69"/>
                  </a:lnTo>
                  <a:lnTo>
                    <a:pt x="7" y="69"/>
                  </a:lnTo>
                  <a:lnTo>
                    <a:pt x="7" y="73"/>
                  </a:lnTo>
                  <a:lnTo>
                    <a:pt x="11" y="73"/>
                  </a:lnTo>
                  <a:lnTo>
                    <a:pt x="7" y="73"/>
                  </a:lnTo>
                  <a:lnTo>
                    <a:pt x="11" y="76"/>
                  </a:lnTo>
                  <a:lnTo>
                    <a:pt x="7" y="76"/>
                  </a:lnTo>
                  <a:lnTo>
                    <a:pt x="7" y="73"/>
                  </a:lnTo>
                  <a:lnTo>
                    <a:pt x="7" y="76"/>
                  </a:lnTo>
                  <a:lnTo>
                    <a:pt x="11" y="76"/>
                  </a:lnTo>
                  <a:lnTo>
                    <a:pt x="11" y="80"/>
                  </a:lnTo>
                  <a:lnTo>
                    <a:pt x="11" y="76"/>
                  </a:lnTo>
                  <a:lnTo>
                    <a:pt x="7" y="76"/>
                  </a:lnTo>
                  <a:lnTo>
                    <a:pt x="7" y="80"/>
                  </a:lnTo>
                  <a:lnTo>
                    <a:pt x="11" y="80"/>
                  </a:lnTo>
                  <a:lnTo>
                    <a:pt x="11" y="83"/>
                  </a:lnTo>
                  <a:lnTo>
                    <a:pt x="14" y="83"/>
                  </a:lnTo>
                  <a:lnTo>
                    <a:pt x="18" y="83"/>
                  </a:lnTo>
                  <a:lnTo>
                    <a:pt x="21" y="83"/>
                  </a:lnTo>
                  <a:lnTo>
                    <a:pt x="24" y="83"/>
                  </a:lnTo>
                  <a:lnTo>
                    <a:pt x="28" y="83"/>
                  </a:lnTo>
                  <a:close/>
                </a:path>
              </a:pathLst>
            </a:custGeom>
            <a:solidFill>
              <a:srgbClr val="00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78" name="Oval 2423">
              <a:extLst>
                <a:ext uri="{FF2B5EF4-FFF2-40B4-BE49-F238E27FC236}">
                  <a16:creationId xmlns:a16="http://schemas.microsoft.com/office/drawing/2014/main" id="{A828A1D1-4DF0-4746-81CB-4E38C0AA7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1554" y="334954"/>
              <a:ext cx="1587" cy="1588"/>
            </a:xfrm>
            <a:prstGeom prst="ellipse">
              <a:avLst/>
            </a:prstGeom>
            <a:solidFill>
              <a:srgbClr val="00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 sz="2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79" name="Freeform 2424">
              <a:extLst>
                <a:ext uri="{FF2B5EF4-FFF2-40B4-BE49-F238E27FC236}">
                  <a16:creationId xmlns:a16="http://schemas.microsoft.com/office/drawing/2014/main" id="{76AAD7F0-AA32-4ED5-AB5B-9CDE89A6A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17" y="296854"/>
              <a:ext cx="11112" cy="38100"/>
            </a:xfrm>
            <a:custGeom>
              <a:avLst/>
              <a:gdLst>
                <a:gd name="T0" fmla="*/ 2147483647 w 7"/>
                <a:gd name="T1" fmla="*/ 2147483647 h 24"/>
                <a:gd name="T2" fmla="*/ 2147483647 w 7"/>
                <a:gd name="T3" fmla="*/ 2147483647 h 24"/>
                <a:gd name="T4" fmla="*/ 2147483647 w 7"/>
                <a:gd name="T5" fmla="*/ 2147483647 h 24"/>
                <a:gd name="T6" fmla="*/ 2147483647 w 7"/>
                <a:gd name="T7" fmla="*/ 2147483647 h 24"/>
                <a:gd name="T8" fmla="*/ 2147483647 w 7"/>
                <a:gd name="T9" fmla="*/ 2147483647 h 24"/>
                <a:gd name="T10" fmla="*/ 2147483647 w 7"/>
                <a:gd name="T11" fmla="*/ 2147483647 h 24"/>
                <a:gd name="T12" fmla="*/ 2147483647 w 7"/>
                <a:gd name="T13" fmla="*/ 2147483647 h 24"/>
                <a:gd name="T14" fmla="*/ 2147483647 w 7"/>
                <a:gd name="T15" fmla="*/ 0 h 24"/>
                <a:gd name="T16" fmla="*/ 2147483647 w 7"/>
                <a:gd name="T17" fmla="*/ 0 h 24"/>
                <a:gd name="T18" fmla="*/ 2147483647 w 7"/>
                <a:gd name="T19" fmla="*/ 0 h 24"/>
                <a:gd name="T20" fmla="*/ 2147483647 w 7"/>
                <a:gd name="T21" fmla="*/ 0 h 24"/>
                <a:gd name="T22" fmla="*/ 0 w 7"/>
                <a:gd name="T23" fmla="*/ 0 h 24"/>
                <a:gd name="T24" fmla="*/ 0 w 7"/>
                <a:gd name="T25" fmla="*/ 0 h 24"/>
                <a:gd name="T26" fmla="*/ 0 w 7"/>
                <a:gd name="T27" fmla="*/ 0 h 24"/>
                <a:gd name="T28" fmla="*/ 0 w 7"/>
                <a:gd name="T29" fmla="*/ 0 h 24"/>
                <a:gd name="T30" fmla="*/ 0 w 7"/>
                <a:gd name="T31" fmla="*/ 0 h 24"/>
                <a:gd name="T32" fmla="*/ 0 w 7"/>
                <a:gd name="T33" fmla="*/ 0 h 24"/>
                <a:gd name="T34" fmla="*/ 0 w 7"/>
                <a:gd name="T35" fmla="*/ 2147483647 h 24"/>
                <a:gd name="T36" fmla="*/ 0 w 7"/>
                <a:gd name="T37" fmla="*/ 2147483647 h 24"/>
                <a:gd name="T38" fmla="*/ 0 w 7"/>
                <a:gd name="T39" fmla="*/ 2147483647 h 24"/>
                <a:gd name="T40" fmla="*/ 2147483647 w 7"/>
                <a:gd name="T41" fmla="*/ 2147483647 h 24"/>
                <a:gd name="T42" fmla="*/ 2147483647 w 7"/>
                <a:gd name="T43" fmla="*/ 2147483647 h 24"/>
                <a:gd name="T44" fmla="*/ 2147483647 w 7"/>
                <a:gd name="T45" fmla="*/ 2147483647 h 24"/>
                <a:gd name="T46" fmla="*/ 2147483647 w 7"/>
                <a:gd name="T47" fmla="*/ 2147483647 h 24"/>
                <a:gd name="T48" fmla="*/ 2147483647 w 7"/>
                <a:gd name="T49" fmla="*/ 2147483647 h 24"/>
                <a:gd name="T50" fmla="*/ 2147483647 w 7"/>
                <a:gd name="T51" fmla="*/ 2147483647 h 24"/>
                <a:gd name="T52" fmla="*/ 2147483647 w 7"/>
                <a:gd name="T53" fmla="*/ 2147483647 h 24"/>
                <a:gd name="T54" fmla="*/ 2147483647 w 7"/>
                <a:gd name="T55" fmla="*/ 2147483647 h 24"/>
                <a:gd name="T56" fmla="*/ 2147483647 w 7"/>
                <a:gd name="T57" fmla="*/ 2147483647 h 2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"/>
                <a:gd name="T88" fmla="*/ 0 h 24"/>
                <a:gd name="T89" fmla="*/ 7 w 7"/>
                <a:gd name="T90" fmla="*/ 24 h 2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" h="24">
                  <a:moveTo>
                    <a:pt x="7" y="24"/>
                  </a:moveTo>
                  <a:lnTo>
                    <a:pt x="7" y="20"/>
                  </a:lnTo>
                  <a:lnTo>
                    <a:pt x="7" y="17"/>
                  </a:lnTo>
                  <a:lnTo>
                    <a:pt x="7" y="13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3" y="17"/>
                  </a:lnTo>
                  <a:lnTo>
                    <a:pt x="3" y="20"/>
                  </a:lnTo>
                  <a:lnTo>
                    <a:pt x="3" y="24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rgbClr val="00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80" name="Freeform 2425">
              <a:extLst>
                <a:ext uri="{FF2B5EF4-FFF2-40B4-BE49-F238E27FC236}">
                  <a16:creationId xmlns:a16="http://schemas.microsoft.com/office/drawing/2014/main" id="{75322D00-1F9B-4019-B572-A04BCABB4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8229" y="290504"/>
              <a:ext cx="1587" cy="38100"/>
            </a:xfrm>
            <a:custGeom>
              <a:avLst/>
              <a:gdLst>
                <a:gd name="T0" fmla="*/ 0 w 1587"/>
                <a:gd name="T1" fmla="*/ 2147483647 h 24"/>
                <a:gd name="T2" fmla="*/ 0 w 1587"/>
                <a:gd name="T3" fmla="*/ 2147483647 h 24"/>
                <a:gd name="T4" fmla="*/ 0 w 1587"/>
                <a:gd name="T5" fmla="*/ 2147483647 h 24"/>
                <a:gd name="T6" fmla="*/ 0 w 1587"/>
                <a:gd name="T7" fmla="*/ 2147483647 h 24"/>
                <a:gd name="T8" fmla="*/ 0 w 1587"/>
                <a:gd name="T9" fmla="*/ 0 h 24"/>
                <a:gd name="T10" fmla="*/ 0 w 1587"/>
                <a:gd name="T11" fmla="*/ 2147483647 h 24"/>
                <a:gd name="T12" fmla="*/ 0 w 1587"/>
                <a:gd name="T13" fmla="*/ 2147483647 h 24"/>
                <a:gd name="T14" fmla="*/ 0 w 1587"/>
                <a:gd name="T15" fmla="*/ 2147483647 h 24"/>
                <a:gd name="T16" fmla="*/ 0 w 1587"/>
                <a:gd name="T17" fmla="*/ 2147483647 h 24"/>
                <a:gd name="T18" fmla="*/ 0 w 1587"/>
                <a:gd name="T19" fmla="*/ 2147483647 h 24"/>
                <a:gd name="T20" fmla="*/ 0 w 1587"/>
                <a:gd name="T21" fmla="*/ 2147483647 h 24"/>
                <a:gd name="T22" fmla="*/ 0 w 1587"/>
                <a:gd name="T23" fmla="*/ 2147483647 h 24"/>
                <a:gd name="T24" fmla="*/ 0 w 1587"/>
                <a:gd name="T25" fmla="*/ 2147483647 h 24"/>
                <a:gd name="T26" fmla="*/ 0 w 1587"/>
                <a:gd name="T27" fmla="*/ 2147483647 h 24"/>
                <a:gd name="T28" fmla="*/ 0 w 1587"/>
                <a:gd name="T29" fmla="*/ 2147483647 h 24"/>
                <a:gd name="T30" fmla="*/ 0 w 1587"/>
                <a:gd name="T31" fmla="*/ 2147483647 h 24"/>
                <a:gd name="T32" fmla="*/ 0 w 1587"/>
                <a:gd name="T33" fmla="*/ 2147483647 h 24"/>
                <a:gd name="T34" fmla="*/ 0 w 1587"/>
                <a:gd name="T35" fmla="*/ 2147483647 h 24"/>
                <a:gd name="T36" fmla="*/ 0 w 1587"/>
                <a:gd name="T37" fmla="*/ 2147483647 h 24"/>
                <a:gd name="T38" fmla="*/ 0 w 1587"/>
                <a:gd name="T39" fmla="*/ 2147483647 h 24"/>
                <a:gd name="T40" fmla="*/ 0 w 1587"/>
                <a:gd name="T41" fmla="*/ 2147483647 h 24"/>
                <a:gd name="T42" fmla="*/ 0 w 1587"/>
                <a:gd name="T43" fmla="*/ 2147483647 h 24"/>
                <a:gd name="T44" fmla="*/ 0 w 1587"/>
                <a:gd name="T45" fmla="*/ 2147483647 h 2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87"/>
                <a:gd name="T70" fmla="*/ 0 h 24"/>
                <a:gd name="T71" fmla="*/ 1587 w 1587"/>
                <a:gd name="T72" fmla="*/ 24 h 2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87" h="24">
                  <a:moveTo>
                    <a:pt x="0" y="24"/>
                  </a:move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7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81" name="Freeform 2426">
              <a:extLst>
                <a:ext uri="{FF2B5EF4-FFF2-40B4-BE49-F238E27FC236}">
                  <a16:creationId xmlns:a16="http://schemas.microsoft.com/office/drawing/2014/main" id="{F5DE9032-800F-4D5C-9A1B-A6B0C1009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8229" y="268279"/>
              <a:ext cx="4762" cy="17463"/>
            </a:xfrm>
            <a:custGeom>
              <a:avLst/>
              <a:gdLst>
                <a:gd name="T0" fmla="*/ 2147483647 w 3"/>
                <a:gd name="T1" fmla="*/ 2147483647 h 11"/>
                <a:gd name="T2" fmla="*/ 2147483647 w 3"/>
                <a:gd name="T3" fmla="*/ 2147483647 h 11"/>
                <a:gd name="T4" fmla="*/ 2147483647 w 3"/>
                <a:gd name="T5" fmla="*/ 2147483647 h 11"/>
                <a:gd name="T6" fmla="*/ 2147483647 w 3"/>
                <a:gd name="T7" fmla="*/ 2147483647 h 11"/>
                <a:gd name="T8" fmla="*/ 2147483647 w 3"/>
                <a:gd name="T9" fmla="*/ 2147483647 h 11"/>
                <a:gd name="T10" fmla="*/ 2147483647 w 3"/>
                <a:gd name="T11" fmla="*/ 2147483647 h 11"/>
                <a:gd name="T12" fmla="*/ 2147483647 w 3"/>
                <a:gd name="T13" fmla="*/ 2147483647 h 11"/>
                <a:gd name="T14" fmla="*/ 2147483647 w 3"/>
                <a:gd name="T15" fmla="*/ 2147483647 h 11"/>
                <a:gd name="T16" fmla="*/ 2147483647 w 3"/>
                <a:gd name="T17" fmla="*/ 0 h 11"/>
                <a:gd name="T18" fmla="*/ 2147483647 w 3"/>
                <a:gd name="T19" fmla="*/ 0 h 11"/>
                <a:gd name="T20" fmla="*/ 2147483647 w 3"/>
                <a:gd name="T21" fmla="*/ 0 h 11"/>
                <a:gd name="T22" fmla="*/ 2147483647 w 3"/>
                <a:gd name="T23" fmla="*/ 0 h 11"/>
                <a:gd name="T24" fmla="*/ 2147483647 w 3"/>
                <a:gd name="T25" fmla="*/ 0 h 11"/>
                <a:gd name="T26" fmla="*/ 0 w 3"/>
                <a:gd name="T27" fmla="*/ 0 h 11"/>
                <a:gd name="T28" fmla="*/ 0 w 3"/>
                <a:gd name="T29" fmla="*/ 0 h 11"/>
                <a:gd name="T30" fmla="*/ 0 w 3"/>
                <a:gd name="T31" fmla="*/ 0 h 11"/>
                <a:gd name="T32" fmla="*/ 0 w 3"/>
                <a:gd name="T33" fmla="*/ 0 h 11"/>
                <a:gd name="T34" fmla="*/ 0 w 3"/>
                <a:gd name="T35" fmla="*/ 2147483647 h 11"/>
                <a:gd name="T36" fmla="*/ 0 w 3"/>
                <a:gd name="T37" fmla="*/ 2147483647 h 11"/>
                <a:gd name="T38" fmla="*/ 0 w 3"/>
                <a:gd name="T39" fmla="*/ 2147483647 h 11"/>
                <a:gd name="T40" fmla="*/ 0 w 3"/>
                <a:gd name="T41" fmla="*/ 2147483647 h 11"/>
                <a:gd name="T42" fmla="*/ 0 w 3"/>
                <a:gd name="T43" fmla="*/ 2147483647 h 11"/>
                <a:gd name="T44" fmla="*/ 0 w 3"/>
                <a:gd name="T45" fmla="*/ 2147483647 h 11"/>
                <a:gd name="T46" fmla="*/ 0 w 3"/>
                <a:gd name="T47" fmla="*/ 2147483647 h 11"/>
                <a:gd name="T48" fmla="*/ 2147483647 w 3"/>
                <a:gd name="T49" fmla="*/ 2147483647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"/>
                <a:gd name="T76" fmla="*/ 0 h 11"/>
                <a:gd name="T77" fmla="*/ 3 w 3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" h="11">
                  <a:moveTo>
                    <a:pt x="3" y="11"/>
                  </a:moveTo>
                  <a:lnTo>
                    <a:pt x="3" y="11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82" name="Freeform 2427">
              <a:extLst>
                <a:ext uri="{FF2B5EF4-FFF2-40B4-BE49-F238E27FC236}">
                  <a16:creationId xmlns:a16="http://schemas.microsoft.com/office/drawing/2014/main" id="{CDBD3821-F7B6-4E38-BD9A-83DAB7AA5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992" y="252404"/>
              <a:ext cx="33337" cy="26988"/>
            </a:xfrm>
            <a:custGeom>
              <a:avLst/>
              <a:gdLst>
                <a:gd name="T0" fmla="*/ 2147483647 w 21"/>
                <a:gd name="T1" fmla="*/ 2147483647 h 17"/>
                <a:gd name="T2" fmla="*/ 2147483647 w 21"/>
                <a:gd name="T3" fmla="*/ 2147483647 h 17"/>
                <a:gd name="T4" fmla="*/ 2147483647 w 21"/>
                <a:gd name="T5" fmla="*/ 2147483647 h 17"/>
                <a:gd name="T6" fmla="*/ 2147483647 w 21"/>
                <a:gd name="T7" fmla="*/ 2147483647 h 17"/>
                <a:gd name="T8" fmla="*/ 2147483647 w 21"/>
                <a:gd name="T9" fmla="*/ 2147483647 h 17"/>
                <a:gd name="T10" fmla="*/ 2147483647 w 21"/>
                <a:gd name="T11" fmla="*/ 2147483647 h 17"/>
                <a:gd name="T12" fmla="*/ 2147483647 w 21"/>
                <a:gd name="T13" fmla="*/ 2147483647 h 17"/>
                <a:gd name="T14" fmla="*/ 2147483647 w 21"/>
                <a:gd name="T15" fmla="*/ 2147483647 h 17"/>
                <a:gd name="T16" fmla="*/ 2147483647 w 21"/>
                <a:gd name="T17" fmla="*/ 2147483647 h 17"/>
                <a:gd name="T18" fmla="*/ 2147483647 w 21"/>
                <a:gd name="T19" fmla="*/ 2147483647 h 17"/>
                <a:gd name="T20" fmla="*/ 2147483647 w 21"/>
                <a:gd name="T21" fmla="*/ 2147483647 h 17"/>
                <a:gd name="T22" fmla="*/ 2147483647 w 21"/>
                <a:gd name="T23" fmla="*/ 2147483647 h 17"/>
                <a:gd name="T24" fmla="*/ 2147483647 w 21"/>
                <a:gd name="T25" fmla="*/ 2147483647 h 17"/>
                <a:gd name="T26" fmla="*/ 2147483647 w 21"/>
                <a:gd name="T27" fmla="*/ 2147483647 h 17"/>
                <a:gd name="T28" fmla="*/ 2147483647 w 21"/>
                <a:gd name="T29" fmla="*/ 2147483647 h 17"/>
                <a:gd name="T30" fmla="*/ 2147483647 w 21"/>
                <a:gd name="T31" fmla="*/ 0 h 17"/>
                <a:gd name="T32" fmla="*/ 2147483647 w 21"/>
                <a:gd name="T33" fmla="*/ 0 h 17"/>
                <a:gd name="T34" fmla="*/ 2147483647 w 21"/>
                <a:gd name="T35" fmla="*/ 0 h 17"/>
                <a:gd name="T36" fmla="*/ 2147483647 w 21"/>
                <a:gd name="T37" fmla="*/ 0 h 17"/>
                <a:gd name="T38" fmla="*/ 2147483647 w 21"/>
                <a:gd name="T39" fmla="*/ 0 h 17"/>
                <a:gd name="T40" fmla="*/ 2147483647 w 21"/>
                <a:gd name="T41" fmla="*/ 2147483647 h 17"/>
                <a:gd name="T42" fmla="*/ 2147483647 w 21"/>
                <a:gd name="T43" fmla="*/ 2147483647 h 17"/>
                <a:gd name="T44" fmla="*/ 2147483647 w 21"/>
                <a:gd name="T45" fmla="*/ 2147483647 h 17"/>
                <a:gd name="T46" fmla="*/ 2147483647 w 21"/>
                <a:gd name="T47" fmla="*/ 2147483647 h 17"/>
                <a:gd name="T48" fmla="*/ 2147483647 w 21"/>
                <a:gd name="T49" fmla="*/ 2147483647 h 17"/>
                <a:gd name="T50" fmla="*/ 0 w 21"/>
                <a:gd name="T51" fmla="*/ 2147483647 h 17"/>
                <a:gd name="T52" fmla="*/ 0 w 21"/>
                <a:gd name="T53" fmla="*/ 2147483647 h 17"/>
                <a:gd name="T54" fmla="*/ 0 w 21"/>
                <a:gd name="T55" fmla="*/ 2147483647 h 17"/>
                <a:gd name="T56" fmla="*/ 2147483647 w 21"/>
                <a:gd name="T57" fmla="*/ 2147483647 h 17"/>
                <a:gd name="T58" fmla="*/ 2147483647 w 21"/>
                <a:gd name="T59" fmla="*/ 2147483647 h 17"/>
                <a:gd name="T60" fmla="*/ 2147483647 w 21"/>
                <a:gd name="T61" fmla="*/ 2147483647 h 17"/>
                <a:gd name="T62" fmla="*/ 2147483647 w 21"/>
                <a:gd name="T63" fmla="*/ 2147483647 h 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"/>
                <a:gd name="T97" fmla="*/ 0 h 17"/>
                <a:gd name="T98" fmla="*/ 21 w 21"/>
                <a:gd name="T99" fmla="*/ 17 h 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" h="17">
                  <a:moveTo>
                    <a:pt x="14" y="17"/>
                  </a:moveTo>
                  <a:lnTo>
                    <a:pt x="14" y="17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21" y="10"/>
                  </a:lnTo>
                  <a:lnTo>
                    <a:pt x="21" y="7"/>
                  </a:lnTo>
                  <a:lnTo>
                    <a:pt x="17" y="7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0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7" y="3"/>
                  </a:lnTo>
                  <a:lnTo>
                    <a:pt x="3" y="7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10" y="17"/>
                  </a:lnTo>
                  <a:lnTo>
                    <a:pt x="14" y="17"/>
                  </a:lnTo>
                  <a:close/>
                </a:path>
              </a:pathLst>
            </a:custGeom>
            <a:solidFill>
              <a:srgbClr val="F2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83" name="Oval 2428">
              <a:extLst>
                <a:ext uri="{FF2B5EF4-FFF2-40B4-BE49-F238E27FC236}">
                  <a16:creationId xmlns:a16="http://schemas.microsoft.com/office/drawing/2014/main" id="{5B4C9029-A81F-4CA3-BB9F-744CB974E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3317" y="274629"/>
              <a:ext cx="1587" cy="15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 sz="2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84" name="Freeform 2429">
              <a:extLst>
                <a:ext uri="{FF2B5EF4-FFF2-40B4-BE49-F238E27FC236}">
                  <a16:creationId xmlns:a16="http://schemas.microsoft.com/office/drawing/2014/main" id="{DBCCC29A-69A2-4F32-B853-DC5D4425C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204" y="263516"/>
              <a:ext cx="11112" cy="11113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2147483647 h 7"/>
                <a:gd name="T8" fmla="*/ 2147483647 w 7"/>
                <a:gd name="T9" fmla="*/ 2147483647 h 7"/>
                <a:gd name="T10" fmla="*/ 2147483647 w 7"/>
                <a:gd name="T11" fmla="*/ 2147483647 h 7"/>
                <a:gd name="T12" fmla="*/ 2147483647 w 7"/>
                <a:gd name="T13" fmla="*/ 2147483647 h 7"/>
                <a:gd name="T14" fmla="*/ 2147483647 w 7"/>
                <a:gd name="T15" fmla="*/ 2147483647 h 7"/>
                <a:gd name="T16" fmla="*/ 2147483647 w 7"/>
                <a:gd name="T17" fmla="*/ 0 h 7"/>
                <a:gd name="T18" fmla="*/ 2147483647 w 7"/>
                <a:gd name="T19" fmla="*/ 0 h 7"/>
                <a:gd name="T20" fmla="*/ 2147483647 w 7"/>
                <a:gd name="T21" fmla="*/ 0 h 7"/>
                <a:gd name="T22" fmla="*/ 2147483647 w 7"/>
                <a:gd name="T23" fmla="*/ 0 h 7"/>
                <a:gd name="T24" fmla="*/ 2147483647 w 7"/>
                <a:gd name="T25" fmla="*/ 0 h 7"/>
                <a:gd name="T26" fmla="*/ 2147483647 w 7"/>
                <a:gd name="T27" fmla="*/ 0 h 7"/>
                <a:gd name="T28" fmla="*/ 0 w 7"/>
                <a:gd name="T29" fmla="*/ 0 h 7"/>
                <a:gd name="T30" fmla="*/ 0 w 7"/>
                <a:gd name="T31" fmla="*/ 0 h 7"/>
                <a:gd name="T32" fmla="*/ 0 w 7"/>
                <a:gd name="T33" fmla="*/ 0 h 7"/>
                <a:gd name="T34" fmla="*/ 0 w 7"/>
                <a:gd name="T35" fmla="*/ 0 h 7"/>
                <a:gd name="T36" fmla="*/ 0 w 7"/>
                <a:gd name="T37" fmla="*/ 2147483647 h 7"/>
                <a:gd name="T38" fmla="*/ 0 w 7"/>
                <a:gd name="T39" fmla="*/ 2147483647 h 7"/>
                <a:gd name="T40" fmla="*/ 0 w 7"/>
                <a:gd name="T41" fmla="*/ 2147483647 h 7"/>
                <a:gd name="T42" fmla="*/ 0 w 7"/>
                <a:gd name="T43" fmla="*/ 2147483647 h 7"/>
                <a:gd name="T44" fmla="*/ 0 w 7"/>
                <a:gd name="T45" fmla="*/ 2147483647 h 7"/>
                <a:gd name="T46" fmla="*/ 2147483647 w 7"/>
                <a:gd name="T47" fmla="*/ 2147483647 h 7"/>
                <a:gd name="T48" fmla="*/ 2147483647 w 7"/>
                <a:gd name="T49" fmla="*/ 2147483647 h 7"/>
                <a:gd name="T50" fmla="*/ 2147483647 w 7"/>
                <a:gd name="T51" fmla="*/ 2147483647 h 7"/>
                <a:gd name="T52" fmla="*/ 2147483647 w 7"/>
                <a:gd name="T53" fmla="*/ 2147483647 h 7"/>
                <a:gd name="T54" fmla="*/ 2147483647 w 7"/>
                <a:gd name="T55" fmla="*/ 2147483647 h 7"/>
                <a:gd name="T56" fmla="*/ 2147483647 w 7"/>
                <a:gd name="T57" fmla="*/ 2147483647 h 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"/>
                <a:gd name="T88" fmla="*/ 0 h 7"/>
                <a:gd name="T89" fmla="*/ 7 w 7"/>
                <a:gd name="T90" fmla="*/ 7 h 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" h="7">
                  <a:moveTo>
                    <a:pt x="4" y="7"/>
                  </a:moveTo>
                  <a:lnTo>
                    <a:pt x="4" y="7"/>
                  </a:lnTo>
                  <a:lnTo>
                    <a:pt x="7" y="7"/>
                  </a:lnTo>
                  <a:lnTo>
                    <a:pt x="7" y="3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85" name="Freeform 2430">
              <a:extLst>
                <a:ext uri="{FF2B5EF4-FFF2-40B4-BE49-F238E27FC236}">
                  <a16:creationId xmlns:a16="http://schemas.microsoft.com/office/drawing/2014/main" id="{2BBB4A2A-CFC3-48EF-836A-35F94E0CC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117" y="225416"/>
              <a:ext cx="20637" cy="38100"/>
            </a:xfrm>
            <a:custGeom>
              <a:avLst/>
              <a:gdLst>
                <a:gd name="T0" fmla="*/ 2147483647 w 13"/>
                <a:gd name="T1" fmla="*/ 2147483647 h 24"/>
                <a:gd name="T2" fmla="*/ 2147483647 w 13"/>
                <a:gd name="T3" fmla="*/ 2147483647 h 24"/>
                <a:gd name="T4" fmla="*/ 2147483647 w 13"/>
                <a:gd name="T5" fmla="*/ 2147483647 h 24"/>
                <a:gd name="T6" fmla="*/ 2147483647 w 13"/>
                <a:gd name="T7" fmla="*/ 2147483647 h 24"/>
                <a:gd name="T8" fmla="*/ 2147483647 w 13"/>
                <a:gd name="T9" fmla="*/ 0 h 24"/>
                <a:gd name="T10" fmla="*/ 2147483647 w 13"/>
                <a:gd name="T11" fmla="*/ 2147483647 h 24"/>
                <a:gd name="T12" fmla="*/ 2147483647 w 13"/>
                <a:gd name="T13" fmla="*/ 2147483647 h 24"/>
                <a:gd name="T14" fmla="*/ 2147483647 w 13"/>
                <a:gd name="T15" fmla="*/ 2147483647 h 24"/>
                <a:gd name="T16" fmla="*/ 2147483647 w 13"/>
                <a:gd name="T17" fmla="*/ 2147483647 h 24"/>
                <a:gd name="T18" fmla="*/ 0 w 13"/>
                <a:gd name="T19" fmla="*/ 2147483647 h 24"/>
                <a:gd name="T20" fmla="*/ 0 w 13"/>
                <a:gd name="T21" fmla="*/ 2147483647 h 24"/>
                <a:gd name="T22" fmla="*/ 2147483647 w 13"/>
                <a:gd name="T23" fmla="*/ 2147483647 h 24"/>
                <a:gd name="T24" fmla="*/ 2147483647 w 13"/>
                <a:gd name="T25" fmla="*/ 2147483647 h 24"/>
                <a:gd name="T26" fmla="*/ 0 w 13"/>
                <a:gd name="T27" fmla="*/ 2147483647 h 24"/>
                <a:gd name="T28" fmla="*/ 0 w 13"/>
                <a:gd name="T29" fmla="*/ 2147483647 h 24"/>
                <a:gd name="T30" fmla="*/ 2147483647 w 13"/>
                <a:gd name="T31" fmla="*/ 2147483647 h 24"/>
                <a:gd name="T32" fmla="*/ 2147483647 w 13"/>
                <a:gd name="T33" fmla="*/ 2147483647 h 24"/>
                <a:gd name="T34" fmla="*/ 2147483647 w 13"/>
                <a:gd name="T35" fmla="*/ 2147483647 h 24"/>
                <a:gd name="T36" fmla="*/ 0 w 13"/>
                <a:gd name="T37" fmla="*/ 2147483647 h 24"/>
                <a:gd name="T38" fmla="*/ 0 w 13"/>
                <a:gd name="T39" fmla="*/ 2147483647 h 24"/>
                <a:gd name="T40" fmla="*/ 2147483647 w 13"/>
                <a:gd name="T41" fmla="*/ 2147483647 h 24"/>
                <a:gd name="T42" fmla="*/ 2147483647 w 13"/>
                <a:gd name="T43" fmla="*/ 2147483647 h 24"/>
                <a:gd name="T44" fmla="*/ 2147483647 w 13"/>
                <a:gd name="T45" fmla="*/ 2147483647 h 24"/>
                <a:gd name="T46" fmla="*/ 2147483647 w 13"/>
                <a:gd name="T47" fmla="*/ 2147483647 h 24"/>
                <a:gd name="T48" fmla="*/ 2147483647 w 13"/>
                <a:gd name="T49" fmla="*/ 2147483647 h 24"/>
                <a:gd name="T50" fmla="*/ 2147483647 w 13"/>
                <a:gd name="T51" fmla="*/ 2147483647 h 24"/>
                <a:gd name="T52" fmla="*/ 2147483647 w 13"/>
                <a:gd name="T53" fmla="*/ 2147483647 h 24"/>
                <a:gd name="T54" fmla="*/ 2147483647 w 13"/>
                <a:gd name="T55" fmla="*/ 2147483647 h 24"/>
                <a:gd name="T56" fmla="*/ 2147483647 w 13"/>
                <a:gd name="T57" fmla="*/ 2147483647 h 24"/>
                <a:gd name="T58" fmla="*/ 2147483647 w 13"/>
                <a:gd name="T59" fmla="*/ 2147483647 h 24"/>
                <a:gd name="T60" fmla="*/ 2147483647 w 13"/>
                <a:gd name="T61" fmla="*/ 2147483647 h 24"/>
                <a:gd name="T62" fmla="*/ 2147483647 w 13"/>
                <a:gd name="T63" fmla="*/ 2147483647 h 24"/>
                <a:gd name="T64" fmla="*/ 2147483647 w 13"/>
                <a:gd name="T65" fmla="*/ 2147483647 h 24"/>
                <a:gd name="T66" fmla="*/ 2147483647 w 13"/>
                <a:gd name="T67" fmla="*/ 2147483647 h 24"/>
                <a:gd name="T68" fmla="*/ 2147483647 w 13"/>
                <a:gd name="T69" fmla="*/ 2147483647 h 24"/>
                <a:gd name="T70" fmla="*/ 2147483647 w 13"/>
                <a:gd name="T71" fmla="*/ 2147483647 h 24"/>
                <a:gd name="T72" fmla="*/ 2147483647 w 13"/>
                <a:gd name="T73" fmla="*/ 2147483647 h 24"/>
                <a:gd name="T74" fmla="*/ 2147483647 w 13"/>
                <a:gd name="T75" fmla="*/ 2147483647 h 24"/>
                <a:gd name="T76" fmla="*/ 2147483647 w 13"/>
                <a:gd name="T77" fmla="*/ 2147483647 h 24"/>
                <a:gd name="T78" fmla="*/ 2147483647 w 13"/>
                <a:gd name="T79" fmla="*/ 2147483647 h 24"/>
                <a:gd name="T80" fmla="*/ 2147483647 w 13"/>
                <a:gd name="T81" fmla="*/ 2147483647 h 24"/>
                <a:gd name="T82" fmla="*/ 2147483647 w 13"/>
                <a:gd name="T83" fmla="*/ 2147483647 h 24"/>
                <a:gd name="T84" fmla="*/ 2147483647 w 13"/>
                <a:gd name="T85" fmla="*/ 2147483647 h 24"/>
                <a:gd name="T86" fmla="*/ 2147483647 w 13"/>
                <a:gd name="T87" fmla="*/ 2147483647 h 24"/>
                <a:gd name="T88" fmla="*/ 2147483647 w 13"/>
                <a:gd name="T89" fmla="*/ 2147483647 h 24"/>
                <a:gd name="T90" fmla="*/ 2147483647 w 13"/>
                <a:gd name="T91" fmla="*/ 2147483647 h 24"/>
                <a:gd name="T92" fmla="*/ 2147483647 w 13"/>
                <a:gd name="T93" fmla="*/ 2147483647 h 24"/>
                <a:gd name="T94" fmla="*/ 2147483647 w 13"/>
                <a:gd name="T95" fmla="*/ 2147483647 h 24"/>
                <a:gd name="T96" fmla="*/ 2147483647 w 13"/>
                <a:gd name="T97" fmla="*/ 2147483647 h 2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"/>
                <a:gd name="T148" fmla="*/ 0 h 24"/>
                <a:gd name="T149" fmla="*/ 13 w 13"/>
                <a:gd name="T150" fmla="*/ 24 h 2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" h="24">
                  <a:moveTo>
                    <a:pt x="10" y="24"/>
                  </a:moveTo>
                  <a:lnTo>
                    <a:pt x="10" y="24"/>
                  </a:lnTo>
                  <a:lnTo>
                    <a:pt x="13" y="24"/>
                  </a:lnTo>
                  <a:lnTo>
                    <a:pt x="13" y="20"/>
                  </a:lnTo>
                  <a:lnTo>
                    <a:pt x="13" y="17"/>
                  </a:lnTo>
                  <a:lnTo>
                    <a:pt x="13" y="14"/>
                  </a:lnTo>
                  <a:lnTo>
                    <a:pt x="13" y="10"/>
                  </a:lnTo>
                  <a:lnTo>
                    <a:pt x="13" y="7"/>
                  </a:lnTo>
                  <a:lnTo>
                    <a:pt x="10" y="7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7"/>
                  </a:lnTo>
                  <a:lnTo>
                    <a:pt x="3" y="7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7" y="14"/>
                  </a:lnTo>
                  <a:lnTo>
                    <a:pt x="3" y="17"/>
                  </a:lnTo>
                  <a:lnTo>
                    <a:pt x="0" y="17"/>
                  </a:lnTo>
                  <a:lnTo>
                    <a:pt x="3" y="17"/>
                  </a:lnTo>
                  <a:lnTo>
                    <a:pt x="7" y="17"/>
                  </a:lnTo>
                  <a:lnTo>
                    <a:pt x="3" y="17"/>
                  </a:lnTo>
                  <a:lnTo>
                    <a:pt x="3" y="20"/>
                  </a:lnTo>
                  <a:lnTo>
                    <a:pt x="7" y="20"/>
                  </a:lnTo>
                  <a:lnTo>
                    <a:pt x="7" y="17"/>
                  </a:lnTo>
                  <a:lnTo>
                    <a:pt x="7" y="20"/>
                  </a:lnTo>
                  <a:lnTo>
                    <a:pt x="3" y="20"/>
                  </a:lnTo>
                  <a:lnTo>
                    <a:pt x="7" y="20"/>
                  </a:lnTo>
                  <a:lnTo>
                    <a:pt x="3" y="20"/>
                  </a:lnTo>
                  <a:lnTo>
                    <a:pt x="3" y="24"/>
                  </a:lnTo>
                  <a:lnTo>
                    <a:pt x="7" y="24"/>
                  </a:lnTo>
                  <a:lnTo>
                    <a:pt x="10" y="24"/>
                  </a:lnTo>
                  <a:lnTo>
                    <a:pt x="7" y="24"/>
                  </a:lnTo>
                  <a:lnTo>
                    <a:pt x="10" y="24"/>
                  </a:lnTo>
                  <a:close/>
                </a:path>
              </a:pathLst>
            </a:custGeom>
            <a:solidFill>
              <a:srgbClr val="00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86" name="Freeform 2431">
              <a:extLst>
                <a:ext uri="{FF2B5EF4-FFF2-40B4-BE49-F238E27FC236}">
                  <a16:creationId xmlns:a16="http://schemas.microsoft.com/office/drawing/2014/main" id="{570D8BAF-B87D-41EB-82ED-CF8A7F4C5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2667" y="198429"/>
              <a:ext cx="38100" cy="65088"/>
            </a:xfrm>
            <a:custGeom>
              <a:avLst/>
              <a:gdLst>
                <a:gd name="T0" fmla="*/ 2147483647 w 24"/>
                <a:gd name="T1" fmla="*/ 2147483647 h 41"/>
                <a:gd name="T2" fmla="*/ 2147483647 w 24"/>
                <a:gd name="T3" fmla="*/ 2147483647 h 41"/>
                <a:gd name="T4" fmla="*/ 2147483647 w 24"/>
                <a:gd name="T5" fmla="*/ 2147483647 h 41"/>
                <a:gd name="T6" fmla="*/ 2147483647 w 24"/>
                <a:gd name="T7" fmla="*/ 2147483647 h 41"/>
                <a:gd name="T8" fmla="*/ 2147483647 w 24"/>
                <a:gd name="T9" fmla="*/ 2147483647 h 41"/>
                <a:gd name="T10" fmla="*/ 2147483647 w 24"/>
                <a:gd name="T11" fmla="*/ 2147483647 h 41"/>
                <a:gd name="T12" fmla="*/ 2147483647 w 24"/>
                <a:gd name="T13" fmla="*/ 2147483647 h 41"/>
                <a:gd name="T14" fmla="*/ 2147483647 w 24"/>
                <a:gd name="T15" fmla="*/ 2147483647 h 41"/>
                <a:gd name="T16" fmla="*/ 2147483647 w 24"/>
                <a:gd name="T17" fmla="*/ 2147483647 h 41"/>
                <a:gd name="T18" fmla="*/ 2147483647 w 24"/>
                <a:gd name="T19" fmla="*/ 2147483647 h 41"/>
                <a:gd name="T20" fmla="*/ 2147483647 w 24"/>
                <a:gd name="T21" fmla="*/ 0 h 41"/>
                <a:gd name="T22" fmla="*/ 2147483647 w 24"/>
                <a:gd name="T23" fmla="*/ 0 h 41"/>
                <a:gd name="T24" fmla="*/ 2147483647 w 24"/>
                <a:gd name="T25" fmla="*/ 0 h 41"/>
                <a:gd name="T26" fmla="*/ 2147483647 w 24"/>
                <a:gd name="T27" fmla="*/ 0 h 41"/>
                <a:gd name="T28" fmla="*/ 0 w 24"/>
                <a:gd name="T29" fmla="*/ 2147483647 h 41"/>
                <a:gd name="T30" fmla="*/ 0 w 24"/>
                <a:gd name="T31" fmla="*/ 2147483647 h 41"/>
                <a:gd name="T32" fmla="*/ 0 w 24"/>
                <a:gd name="T33" fmla="*/ 2147483647 h 41"/>
                <a:gd name="T34" fmla="*/ 2147483647 w 24"/>
                <a:gd name="T35" fmla="*/ 2147483647 h 41"/>
                <a:gd name="T36" fmla="*/ 2147483647 w 24"/>
                <a:gd name="T37" fmla="*/ 2147483647 h 41"/>
                <a:gd name="T38" fmla="*/ 2147483647 w 24"/>
                <a:gd name="T39" fmla="*/ 2147483647 h 41"/>
                <a:gd name="T40" fmla="*/ 2147483647 w 24"/>
                <a:gd name="T41" fmla="*/ 2147483647 h 41"/>
                <a:gd name="T42" fmla="*/ 2147483647 w 24"/>
                <a:gd name="T43" fmla="*/ 2147483647 h 41"/>
                <a:gd name="T44" fmla="*/ 2147483647 w 24"/>
                <a:gd name="T45" fmla="*/ 2147483647 h 41"/>
                <a:gd name="T46" fmla="*/ 2147483647 w 24"/>
                <a:gd name="T47" fmla="*/ 2147483647 h 41"/>
                <a:gd name="T48" fmla="*/ 2147483647 w 24"/>
                <a:gd name="T49" fmla="*/ 2147483647 h 41"/>
                <a:gd name="T50" fmla="*/ 2147483647 w 24"/>
                <a:gd name="T51" fmla="*/ 2147483647 h 41"/>
                <a:gd name="T52" fmla="*/ 2147483647 w 24"/>
                <a:gd name="T53" fmla="*/ 2147483647 h 41"/>
                <a:gd name="T54" fmla="*/ 2147483647 w 24"/>
                <a:gd name="T55" fmla="*/ 2147483647 h 41"/>
                <a:gd name="T56" fmla="*/ 2147483647 w 24"/>
                <a:gd name="T57" fmla="*/ 2147483647 h 41"/>
                <a:gd name="T58" fmla="*/ 2147483647 w 24"/>
                <a:gd name="T59" fmla="*/ 2147483647 h 41"/>
                <a:gd name="T60" fmla="*/ 2147483647 w 24"/>
                <a:gd name="T61" fmla="*/ 2147483647 h 41"/>
                <a:gd name="T62" fmla="*/ 2147483647 w 24"/>
                <a:gd name="T63" fmla="*/ 2147483647 h 41"/>
                <a:gd name="T64" fmla="*/ 2147483647 w 24"/>
                <a:gd name="T65" fmla="*/ 2147483647 h 41"/>
                <a:gd name="T66" fmla="*/ 2147483647 w 24"/>
                <a:gd name="T67" fmla="*/ 2147483647 h 41"/>
                <a:gd name="T68" fmla="*/ 2147483647 w 24"/>
                <a:gd name="T69" fmla="*/ 2147483647 h 41"/>
                <a:gd name="T70" fmla="*/ 2147483647 w 24"/>
                <a:gd name="T71" fmla="*/ 2147483647 h 4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"/>
                <a:gd name="T109" fmla="*/ 0 h 41"/>
                <a:gd name="T110" fmla="*/ 24 w 24"/>
                <a:gd name="T111" fmla="*/ 41 h 4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" h="41">
                  <a:moveTo>
                    <a:pt x="24" y="41"/>
                  </a:moveTo>
                  <a:lnTo>
                    <a:pt x="24" y="41"/>
                  </a:lnTo>
                  <a:lnTo>
                    <a:pt x="24" y="37"/>
                  </a:lnTo>
                  <a:lnTo>
                    <a:pt x="24" y="34"/>
                  </a:lnTo>
                  <a:lnTo>
                    <a:pt x="21" y="31"/>
                  </a:lnTo>
                  <a:lnTo>
                    <a:pt x="21" y="27"/>
                  </a:lnTo>
                  <a:lnTo>
                    <a:pt x="17" y="24"/>
                  </a:lnTo>
                  <a:lnTo>
                    <a:pt x="17" y="20"/>
                  </a:lnTo>
                  <a:lnTo>
                    <a:pt x="14" y="17"/>
                  </a:lnTo>
                  <a:lnTo>
                    <a:pt x="14" y="13"/>
                  </a:lnTo>
                  <a:lnTo>
                    <a:pt x="10" y="13"/>
                  </a:lnTo>
                  <a:lnTo>
                    <a:pt x="10" y="10"/>
                  </a:lnTo>
                  <a:lnTo>
                    <a:pt x="7" y="6"/>
                  </a:lnTo>
                  <a:lnTo>
                    <a:pt x="7" y="3"/>
                  </a:lnTo>
                  <a:lnTo>
                    <a:pt x="4" y="3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4" y="6"/>
                  </a:lnTo>
                  <a:lnTo>
                    <a:pt x="4" y="10"/>
                  </a:lnTo>
                  <a:lnTo>
                    <a:pt x="4" y="13"/>
                  </a:lnTo>
                  <a:lnTo>
                    <a:pt x="7" y="13"/>
                  </a:lnTo>
                  <a:lnTo>
                    <a:pt x="7" y="17"/>
                  </a:lnTo>
                  <a:lnTo>
                    <a:pt x="7" y="20"/>
                  </a:lnTo>
                  <a:lnTo>
                    <a:pt x="10" y="20"/>
                  </a:lnTo>
                  <a:lnTo>
                    <a:pt x="10" y="24"/>
                  </a:lnTo>
                  <a:lnTo>
                    <a:pt x="10" y="27"/>
                  </a:lnTo>
                  <a:lnTo>
                    <a:pt x="14" y="27"/>
                  </a:lnTo>
                  <a:lnTo>
                    <a:pt x="14" y="31"/>
                  </a:lnTo>
                  <a:lnTo>
                    <a:pt x="17" y="31"/>
                  </a:lnTo>
                  <a:lnTo>
                    <a:pt x="17" y="34"/>
                  </a:lnTo>
                  <a:lnTo>
                    <a:pt x="17" y="37"/>
                  </a:lnTo>
                  <a:lnTo>
                    <a:pt x="17" y="41"/>
                  </a:lnTo>
                  <a:lnTo>
                    <a:pt x="21" y="41"/>
                  </a:lnTo>
                  <a:lnTo>
                    <a:pt x="24" y="41"/>
                  </a:lnTo>
                  <a:close/>
                </a:path>
              </a:pathLst>
            </a:custGeom>
            <a:solidFill>
              <a:srgbClr val="00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87" name="Freeform 2432">
              <a:extLst>
                <a:ext uri="{FF2B5EF4-FFF2-40B4-BE49-F238E27FC236}">
                  <a16:creationId xmlns:a16="http://schemas.microsoft.com/office/drawing/2014/main" id="{68DC3FC1-F58C-4D04-91AA-9296B37BD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892" y="219066"/>
              <a:ext cx="22225" cy="44450"/>
            </a:xfrm>
            <a:custGeom>
              <a:avLst/>
              <a:gdLst>
                <a:gd name="T0" fmla="*/ 2147483647 w 14"/>
                <a:gd name="T1" fmla="*/ 2147483647 h 28"/>
                <a:gd name="T2" fmla="*/ 2147483647 w 14"/>
                <a:gd name="T3" fmla="*/ 2147483647 h 28"/>
                <a:gd name="T4" fmla="*/ 2147483647 w 14"/>
                <a:gd name="T5" fmla="*/ 2147483647 h 28"/>
                <a:gd name="T6" fmla="*/ 2147483647 w 14"/>
                <a:gd name="T7" fmla="*/ 2147483647 h 28"/>
                <a:gd name="T8" fmla="*/ 2147483647 w 14"/>
                <a:gd name="T9" fmla="*/ 2147483647 h 28"/>
                <a:gd name="T10" fmla="*/ 2147483647 w 14"/>
                <a:gd name="T11" fmla="*/ 2147483647 h 28"/>
                <a:gd name="T12" fmla="*/ 2147483647 w 14"/>
                <a:gd name="T13" fmla="*/ 2147483647 h 28"/>
                <a:gd name="T14" fmla="*/ 2147483647 w 14"/>
                <a:gd name="T15" fmla="*/ 2147483647 h 28"/>
                <a:gd name="T16" fmla="*/ 2147483647 w 14"/>
                <a:gd name="T17" fmla="*/ 2147483647 h 28"/>
                <a:gd name="T18" fmla="*/ 2147483647 w 14"/>
                <a:gd name="T19" fmla="*/ 0 h 28"/>
                <a:gd name="T20" fmla="*/ 2147483647 w 14"/>
                <a:gd name="T21" fmla="*/ 0 h 28"/>
                <a:gd name="T22" fmla="*/ 2147483647 w 14"/>
                <a:gd name="T23" fmla="*/ 0 h 28"/>
                <a:gd name="T24" fmla="*/ 2147483647 w 14"/>
                <a:gd name="T25" fmla="*/ 0 h 28"/>
                <a:gd name="T26" fmla="*/ 2147483647 w 14"/>
                <a:gd name="T27" fmla="*/ 0 h 28"/>
                <a:gd name="T28" fmla="*/ 0 w 14"/>
                <a:gd name="T29" fmla="*/ 0 h 28"/>
                <a:gd name="T30" fmla="*/ 0 w 14"/>
                <a:gd name="T31" fmla="*/ 0 h 28"/>
                <a:gd name="T32" fmla="*/ 0 w 14"/>
                <a:gd name="T33" fmla="*/ 0 h 28"/>
                <a:gd name="T34" fmla="*/ 0 w 14"/>
                <a:gd name="T35" fmla="*/ 2147483647 h 28"/>
                <a:gd name="T36" fmla="*/ 2147483647 w 14"/>
                <a:gd name="T37" fmla="*/ 2147483647 h 28"/>
                <a:gd name="T38" fmla="*/ 2147483647 w 14"/>
                <a:gd name="T39" fmla="*/ 2147483647 h 28"/>
                <a:gd name="T40" fmla="*/ 2147483647 w 14"/>
                <a:gd name="T41" fmla="*/ 2147483647 h 28"/>
                <a:gd name="T42" fmla="*/ 2147483647 w 14"/>
                <a:gd name="T43" fmla="*/ 2147483647 h 28"/>
                <a:gd name="T44" fmla="*/ 2147483647 w 14"/>
                <a:gd name="T45" fmla="*/ 2147483647 h 28"/>
                <a:gd name="T46" fmla="*/ 2147483647 w 14"/>
                <a:gd name="T47" fmla="*/ 2147483647 h 28"/>
                <a:gd name="T48" fmla="*/ 2147483647 w 14"/>
                <a:gd name="T49" fmla="*/ 2147483647 h 28"/>
                <a:gd name="T50" fmla="*/ 2147483647 w 14"/>
                <a:gd name="T51" fmla="*/ 2147483647 h 28"/>
                <a:gd name="T52" fmla="*/ 2147483647 w 14"/>
                <a:gd name="T53" fmla="*/ 2147483647 h 28"/>
                <a:gd name="T54" fmla="*/ 2147483647 w 14"/>
                <a:gd name="T55" fmla="*/ 2147483647 h 28"/>
                <a:gd name="T56" fmla="*/ 2147483647 w 14"/>
                <a:gd name="T57" fmla="*/ 2147483647 h 28"/>
                <a:gd name="T58" fmla="*/ 2147483647 w 14"/>
                <a:gd name="T59" fmla="*/ 2147483647 h 28"/>
                <a:gd name="T60" fmla="*/ 2147483647 w 14"/>
                <a:gd name="T61" fmla="*/ 2147483647 h 28"/>
                <a:gd name="T62" fmla="*/ 2147483647 w 14"/>
                <a:gd name="T63" fmla="*/ 2147483647 h 28"/>
                <a:gd name="T64" fmla="*/ 2147483647 w 14"/>
                <a:gd name="T65" fmla="*/ 2147483647 h 28"/>
                <a:gd name="T66" fmla="*/ 2147483647 w 14"/>
                <a:gd name="T67" fmla="*/ 2147483647 h 28"/>
                <a:gd name="T68" fmla="*/ 2147483647 w 14"/>
                <a:gd name="T69" fmla="*/ 2147483647 h 28"/>
                <a:gd name="T70" fmla="*/ 2147483647 w 14"/>
                <a:gd name="T71" fmla="*/ 2147483647 h 28"/>
                <a:gd name="T72" fmla="*/ 2147483647 w 14"/>
                <a:gd name="T73" fmla="*/ 2147483647 h 2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"/>
                <a:gd name="T112" fmla="*/ 0 h 28"/>
                <a:gd name="T113" fmla="*/ 14 w 14"/>
                <a:gd name="T114" fmla="*/ 28 h 2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" h="28">
                  <a:moveTo>
                    <a:pt x="14" y="28"/>
                  </a:moveTo>
                  <a:lnTo>
                    <a:pt x="14" y="24"/>
                  </a:lnTo>
                  <a:lnTo>
                    <a:pt x="14" y="21"/>
                  </a:lnTo>
                  <a:lnTo>
                    <a:pt x="10" y="18"/>
                  </a:lnTo>
                  <a:lnTo>
                    <a:pt x="10" y="14"/>
                  </a:lnTo>
                  <a:lnTo>
                    <a:pt x="10" y="11"/>
                  </a:lnTo>
                  <a:lnTo>
                    <a:pt x="7" y="7"/>
                  </a:lnTo>
                  <a:lnTo>
                    <a:pt x="7" y="4"/>
                  </a:lnTo>
                  <a:lnTo>
                    <a:pt x="3" y="4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7"/>
                  </a:lnTo>
                  <a:lnTo>
                    <a:pt x="3" y="11"/>
                  </a:lnTo>
                  <a:lnTo>
                    <a:pt x="7" y="11"/>
                  </a:lnTo>
                  <a:lnTo>
                    <a:pt x="7" y="14"/>
                  </a:lnTo>
                  <a:lnTo>
                    <a:pt x="10" y="18"/>
                  </a:lnTo>
                  <a:lnTo>
                    <a:pt x="10" y="21"/>
                  </a:lnTo>
                  <a:lnTo>
                    <a:pt x="10" y="24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CC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88" name="Freeform 2433">
              <a:extLst>
                <a:ext uri="{FF2B5EF4-FFF2-40B4-BE49-F238E27FC236}">
                  <a16:creationId xmlns:a16="http://schemas.microsoft.com/office/drawing/2014/main" id="{C37B0E6A-10EF-4EE8-966F-7A5AD33A1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654" y="219066"/>
              <a:ext cx="22225" cy="44450"/>
            </a:xfrm>
            <a:custGeom>
              <a:avLst/>
              <a:gdLst>
                <a:gd name="T0" fmla="*/ 2147483647 w 14"/>
                <a:gd name="T1" fmla="*/ 2147483647 h 28"/>
                <a:gd name="T2" fmla="*/ 2147483647 w 14"/>
                <a:gd name="T3" fmla="*/ 2147483647 h 28"/>
                <a:gd name="T4" fmla="*/ 2147483647 w 14"/>
                <a:gd name="T5" fmla="*/ 2147483647 h 28"/>
                <a:gd name="T6" fmla="*/ 2147483647 w 14"/>
                <a:gd name="T7" fmla="*/ 2147483647 h 28"/>
                <a:gd name="T8" fmla="*/ 2147483647 w 14"/>
                <a:gd name="T9" fmla="*/ 2147483647 h 28"/>
                <a:gd name="T10" fmla="*/ 2147483647 w 14"/>
                <a:gd name="T11" fmla="*/ 2147483647 h 28"/>
                <a:gd name="T12" fmla="*/ 2147483647 w 14"/>
                <a:gd name="T13" fmla="*/ 2147483647 h 28"/>
                <a:gd name="T14" fmla="*/ 2147483647 w 14"/>
                <a:gd name="T15" fmla="*/ 2147483647 h 28"/>
                <a:gd name="T16" fmla="*/ 2147483647 w 14"/>
                <a:gd name="T17" fmla="*/ 2147483647 h 28"/>
                <a:gd name="T18" fmla="*/ 2147483647 w 14"/>
                <a:gd name="T19" fmla="*/ 2147483647 h 28"/>
                <a:gd name="T20" fmla="*/ 2147483647 w 14"/>
                <a:gd name="T21" fmla="*/ 2147483647 h 28"/>
                <a:gd name="T22" fmla="*/ 2147483647 w 14"/>
                <a:gd name="T23" fmla="*/ 2147483647 h 28"/>
                <a:gd name="T24" fmla="*/ 2147483647 w 14"/>
                <a:gd name="T25" fmla="*/ 2147483647 h 28"/>
                <a:gd name="T26" fmla="*/ 2147483647 w 14"/>
                <a:gd name="T27" fmla="*/ 2147483647 h 28"/>
                <a:gd name="T28" fmla="*/ 2147483647 w 14"/>
                <a:gd name="T29" fmla="*/ 2147483647 h 28"/>
                <a:gd name="T30" fmla="*/ 2147483647 w 14"/>
                <a:gd name="T31" fmla="*/ 2147483647 h 28"/>
                <a:gd name="T32" fmla="*/ 2147483647 w 14"/>
                <a:gd name="T33" fmla="*/ 2147483647 h 28"/>
                <a:gd name="T34" fmla="*/ 2147483647 w 14"/>
                <a:gd name="T35" fmla="*/ 2147483647 h 28"/>
                <a:gd name="T36" fmla="*/ 2147483647 w 14"/>
                <a:gd name="T37" fmla="*/ 2147483647 h 28"/>
                <a:gd name="T38" fmla="*/ 2147483647 w 14"/>
                <a:gd name="T39" fmla="*/ 2147483647 h 28"/>
                <a:gd name="T40" fmla="*/ 2147483647 w 14"/>
                <a:gd name="T41" fmla="*/ 2147483647 h 28"/>
                <a:gd name="T42" fmla="*/ 2147483647 w 14"/>
                <a:gd name="T43" fmla="*/ 2147483647 h 28"/>
                <a:gd name="T44" fmla="*/ 2147483647 w 14"/>
                <a:gd name="T45" fmla="*/ 0 h 28"/>
                <a:gd name="T46" fmla="*/ 2147483647 w 14"/>
                <a:gd name="T47" fmla="*/ 0 h 28"/>
                <a:gd name="T48" fmla="*/ 2147483647 w 14"/>
                <a:gd name="T49" fmla="*/ 0 h 28"/>
                <a:gd name="T50" fmla="*/ 2147483647 w 14"/>
                <a:gd name="T51" fmla="*/ 0 h 28"/>
                <a:gd name="T52" fmla="*/ 2147483647 w 14"/>
                <a:gd name="T53" fmla="*/ 0 h 28"/>
                <a:gd name="T54" fmla="*/ 2147483647 w 14"/>
                <a:gd name="T55" fmla="*/ 0 h 28"/>
                <a:gd name="T56" fmla="*/ 2147483647 w 14"/>
                <a:gd name="T57" fmla="*/ 0 h 28"/>
                <a:gd name="T58" fmla="*/ 2147483647 w 14"/>
                <a:gd name="T59" fmla="*/ 0 h 28"/>
                <a:gd name="T60" fmla="*/ 2147483647 w 14"/>
                <a:gd name="T61" fmla="*/ 0 h 28"/>
                <a:gd name="T62" fmla="*/ 2147483647 w 14"/>
                <a:gd name="T63" fmla="*/ 0 h 28"/>
                <a:gd name="T64" fmla="*/ 0 w 14"/>
                <a:gd name="T65" fmla="*/ 0 h 28"/>
                <a:gd name="T66" fmla="*/ 2147483647 w 14"/>
                <a:gd name="T67" fmla="*/ 0 h 28"/>
                <a:gd name="T68" fmla="*/ 2147483647 w 14"/>
                <a:gd name="T69" fmla="*/ 0 h 28"/>
                <a:gd name="T70" fmla="*/ 2147483647 w 14"/>
                <a:gd name="T71" fmla="*/ 0 h 28"/>
                <a:gd name="T72" fmla="*/ 2147483647 w 14"/>
                <a:gd name="T73" fmla="*/ 0 h 28"/>
                <a:gd name="T74" fmla="*/ 2147483647 w 14"/>
                <a:gd name="T75" fmla="*/ 2147483647 h 28"/>
                <a:gd name="T76" fmla="*/ 2147483647 w 14"/>
                <a:gd name="T77" fmla="*/ 2147483647 h 28"/>
                <a:gd name="T78" fmla="*/ 2147483647 w 14"/>
                <a:gd name="T79" fmla="*/ 2147483647 h 28"/>
                <a:gd name="T80" fmla="*/ 2147483647 w 14"/>
                <a:gd name="T81" fmla="*/ 2147483647 h 28"/>
                <a:gd name="T82" fmla="*/ 2147483647 w 14"/>
                <a:gd name="T83" fmla="*/ 2147483647 h 28"/>
                <a:gd name="T84" fmla="*/ 2147483647 w 14"/>
                <a:gd name="T85" fmla="*/ 2147483647 h 28"/>
                <a:gd name="T86" fmla="*/ 2147483647 w 14"/>
                <a:gd name="T87" fmla="*/ 2147483647 h 28"/>
                <a:gd name="T88" fmla="*/ 2147483647 w 14"/>
                <a:gd name="T89" fmla="*/ 2147483647 h 28"/>
                <a:gd name="T90" fmla="*/ 2147483647 w 14"/>
                <a:gd name="T91" fmla="*/ 2147483647 h 28"/>
                <a:gd name="T92" fmla="*/ 2147483647 w 14"/>
                <a:gd name="T93" fmla="*/ 2147483647 h 28"/>
                <a:gd name="T94" fmla="*/ 2147483647 w 14"/>
                <a:gd name="T95" fmla="*/ 2147483647 h 28"/>
                <a:gd name="T96" fmla="*/ 2147483647 w 14"/>
                <a:gd name="T97" fmla="*/ 2147483647 h 2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"/>
                <a:gd name="T148" fmla="*/ 0 h 28"/>
                <a:gd name="T149" fmla="*/ 14 w 14"/>
                <a:gd name="T150" fmla="*/ 28 h 2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" h="28">
                  <a:moveTo>
                    <a:pt x="14" y="28"/>
                  </a:moveTo>
                  <a:lnTo>
                    <a:pt x="14" y="28"/>
                  </a:lnTo>
                  <a:lnTo>
                    <a:pt x="14" y="24"/>
                  </a:lnTo>
                  <a:lnTo>
                    <a:pt x="11" y="21"/>
                  </a:lnTo>
                  <a:lnTo>
                    <a:pt x="11" y="18"/>
                  </a:lnTo>
                  <a:lnTo>
                    <a:pt x="11" y="14"/>
                  </a:lnTo>
                  <a:lnTo>
                    <a:pt x="7" y="7"/>
                  </a:lnTo>
                  <a:lnTo>
                    <a:pt x="7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7"/>
                  </a:lnTo>
                  <a:lnTo>
                    <a:pt x="7" y="11"/>
                  </a:lnTo>
                  <a:lnTo>
                    <a:pt x="7" y="14"/>
                  </a:lnTo>
                  <a:lnTo>
                    <a:pt x="11" y="18"/>
                  </a:lnTo>
                  <a:lnTo>
                    <a:pt x="11" y="21"/>
                  </a:lnTo>
                  <a:lnTo>
                    <a:pt x="11" y="24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rgbClr val="00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89" name="Freeform 2434">
              <a:extLst>
                <a:ext uri="{FF2B5EF4-FFF2-40B4-BE49-F238E27FC236}">
                  <a16:creationId xmlns:a16="http://schemas.microsoft.com/office/drawing/2014/main" id="{BCFBFF5A-AB68-4DB1-B122-2DE8B7D50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217" y="241291"/>
              <a:ext cx="22225" cy="15875"/>
            </a:xfrm>
            <a:custGeom>
              <a:avLst/>
              <a:gdLst>
                <a:gd name="T0" fmla="*/ 2147483647 w 14"/>
                <a:gd name="T1" fmla="*/ 2147483647 h 10"/>
                <a:gd name="T2" fmla="*/ 2147483647 w 14"/>
                <a:gd name="T3" fmla="*/ 2147483647 h 10"/>
                <a:gd name="T4" fmla="*/ 2147483647 w 14"/>
                <a:gd name="T5" fmla="*/ 2147483647 h 10"/>
                <a:gd name="T6" fmla="*/ 2147483647 w 14"/>
                <a:gd name="T7" fmla="*/ 2147483647 h 10"/>
                <a:gd name="T8" fmla="*/ 2147483647 w 14"/>
                <a:gd name="T9" fmla="*/ 2147483647 h 10"/>
                <a:gd name="T10" fmla="*/ 2147483647 w 14"/>
                <a:gd name="T11" fmla="*/ 2147483647 h 10"/>
                <a:gd name="T12" fmla="*/ 2147483647 w 14"/>
                <a:gd name="T13" fmla="*/ 2147483647 h 10"/>
                <a:gd name="T14" fmla="*/ 2147483647 w 14"/>
                <a:gd name="T15" fmla="*/ 2147483647 h 10"/>
                <a:gd name="T16" fmla="*/ 2147483647 w 14"/>
                <a:gd name="T17" fmla="*/ 2147483647 h 10"/>
                <a:gd name="T18" fmla="*/ 2147483647 w 14"/>
                <a:gd name="T19" fmla="*/ 2147483647 h 10"/>
                <a:gd name="T20" fmla="*/ 2147483647 w 14"/>
                <a:gd name="T21" fmla="*/ 2147483647 h 10"/>
                <a:gd name="T22" fmla="*/ 2147483647 w 14"/>
                <a:gd name="T23" fmla="*/ 0 h 10"/>
                <a:gd name="T24" fmla="*/ 2147483647 w 14"/>
                <a:gd name="T25" fmla="*/ 0 h 10"/>
                <a:gd name="T26" fmla="*/ 2147483647 w 14"/>
                <a:gd name="T27" fmla="*/ 0 h 10"/>
                <a:gd name="T28" fmla="*/ 2147483647 w 14"/>
                <a:gd name="T29" fmla="*/ 2147483647 h 10"/>
                <a:gd name="T30" fmla="*/ 2147483647 w 14"/>
                <a:gd name="T31" fmla="*/ 2147483647 h 10"/>
                <a:gd name="T32" fmla="*/ 2147483647 w 14"/>
                <a:gd name="T33" fmla="*/ 2147483647 h 10"/>
                <a:gd name="T34" fmla="*/ 2147483647 w 14"/>
                <a:gd name="T35" fmla="*/ 2147483647 h 10"/>
                <a:gd name="T36" fmla="*/ 2147483647 w 14"/>
                <a:gd name="T37" fmla="*/ 2147483647 h 10"/>
                <a:gd name="T38" fmla="*/ 2147483647 w 14"/>
                <a:gd name="T39" fmla="*/ 2147483647 h 10"/>
                <a:gd name="T40" fmla="*/ 0 w 14"/>
                <a:gd name="T41" fmla="*/ 2147483647 h 10"/>
                <a:gd name="T42" fmla="*/ 0 w 14"/>
                <a:gd name="T43" fmla="*/ 2147483647 h 10"/>
                <a:gd name="T44" fmla="*/ 0 w 14"/>
                <a:gd name="T45" fmla="*/ 2147483647 h 10"/>
                <a:gd name="T46" fmla="*/ 0 w 14"/>
                <a:gd name="T47" fmla="*/ 2147483647 h 10"/>
                <a:gd name="T48" fmla="*/ 0 w 14"/>
                <a:gd name="T49" fmla="*/ 2147483647 h 10"/>
                <a:gd name="T50" fmla="*/ 2147483647 w 14"/>
                <a:gd name="T51" fmla="*/ 2147483647 h 10"/>
                <a:gd name="T52" fmla="*/ 2147483647 w 14"/>
                <a:gd name="T53" fmla="*/ 2147483647 h 10"/>
                <a:gd name="T54" fmla="*/ 2147483647 w 14"/>
                <a:gd name="T55" fmla="*/ 2147483647 h 10"/>
                <a:gd name="T56" fmla="*/ 2147483647 w 14"/>
                <a:gd name="T57" fmla="*/ 2147483647 h 10"/>
                <a:gd name="T58" fmla="*/ 2147483647 w 14"/>
                <a:gd name="T59" fmla="*/ 2147483647 h 10"/>
                <a:gd name="T60" fmla="*/ 2147483647 w 14"/>
                <a:gd name="T61" fmla="*/ 2147483647 h 10"/>
                <a:gd name="T62" fmla="*/ 2147483647 w 14"/>
                <a:gd name="T63" fmla="*/ 2147483647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4"/>
                <a:gd name="T97" fmla="*/ 0 h 10"/>
                <a:gd name="T98" fmla="*/ 14 w 14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4" h="10">
                  <a:moveTo>
                    <a:pt x="7" y="10"/>
                  </a:moveTo>
                  <a:lnTo>
                    <a:pt x="7" y="10"/>
                  </a:lnTo>
                  <a:lnTo>
                    <a:pt x="10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10" y="4"/>
                  </a:lnTo>
                  <a:lnTo>
                    <a:pt x="7" y="4"/>
                  </a:lnTo>
                  <a:lnTo>
                    <a:pt x="3" y="7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66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90" name="Freeform 2435">
              <a:extLst>
                <a:ext uri="{FF2B5EF4-FFF2-40B4-BE49-F238E27FC236}">
                  <a16:creationId xmlns:a16="http://schemas.microsoft.com/office/drawing/2014/main" id="{C1C946CE-AAFA-44D6-A173-7600221D8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217" y="241291"/>
              <a:ext cx="15875" cy="11113"/>
            </a:xfrm>
            <a:custGeom>
              <a:avLst/>
              <a:gdLst>
                <a:gd name="T0" fmla="*/ 2147483647 w 10"/>
                <a:gd name="T1" fmla="*/ 2147483647 h 7"/>
                <a:gd name="T2" fmla="*/ 2147483647 w 10"/>
                <a:gd name="T3" fmla="*/ 2147483647 h 7"/>
                <a:gd name="T4" fmla="*/ 2147483647 w 10"/>
                <a:gd name="T5" fmla="*/ 2147483647 h 7"/>
                <a:gd name="T6" fmla="*/ 2147483647 w 10"/>
                <a:gd name="T7" fmla="*/ 2147483647 h 7"/>
                <a:gd name="T8" fmla="*/ 2147483647 w 10"/>
                <a:gd name="T9" fmla="*/ 2147483647 h 7"/>
                <a:gd name="T10" fmla="*/ 2147483647 w 10"/>
                <a:gd name="T11" fmla="*/ 2147483647 h 7"/>
                <a:gd name="T12" fmla="*/ 2147483647 w 10"/>
                <a:gd name="T13" fmla="*/ 0 h 7"/>
                <a:gd name="T14" fmla="*/ 2147483647 w 10"/>
                <a:gd name="T15" fmla="*/ 0 h 7"/>
                <a:gd name="T16" fmla="*/ 2147483647 w 10"/>
                <a:gd name="T17" fmla="*/ 0 h 7"/>
                <a:gd name="T18" fmla="*/ 2147483647 w 10"/>
                <a:gd name="T19" fmla="*/ 0 h 7"/>
                <a:gd name="T20" fmla="*/ 2147483647 w 10"/>
                <a:gd name="T21" fmla="*/ 0 h 7"/>
                <a:gd name="T22" fmla="*/ 2147483647 w 10"/>
                <a:gd name="T23" fmla="*/ 0 h 7"/>
                <a:gd name="T24" fmla="*/ 2147483647 w 10"/>
                <a:gd name="T25" fmla="*/ 0 h 7"/>
                <a:gd name="T26" fmla="*/ 2147483647 w 10"/>
                <a:gd name="T27" fmla="*/ 0 h 7"/>
                <a:gd name="T28" fmla="*/ 2147483647 w 10"/>
                <a:gd name="T29" fmla="*/ 0 h 7"/>
                <a:gd name="T30" fmla="*/ 0 w 10"/>
                <a:gd name="T31" fmla="*/ 2147483647 h 7"/>
                <a:gd name="T32" fmla="*/ 0 w 10"/>
                <a:gd name="T33" fmla="*/ 2147483647 h 7"/>
                <a:gd name="T34" fmla="*/ 0 w 10"/>
                <a:gd name="T35" fmla="*/ 2147483647 h 7"/>
                <a:gd name="T36" fmla="*/ 0 w 10"/>
                <a:gd name="T37" fmla="*/ 2147483647 h 7"/>
                <a:gd name="T38" fmla="*/ 0 w 10"/>
                <a:gd name="T39" fmla="*/ 2147483647 h 7"/>
                <a:gd name="T40" fmla="*/ 0 w 10"/>
                <a:gd name="T41" fmla="*/ 2147483647 h 7"/>
                <a:gd name="T42" fmla="*/ 0 w 10"/>
                <a:gd name="T43" fmla="*/ 2147483647 h 7"/>
                <a:gd name="T44" fmla="*/ 0 w 10"/>
                <a:gd name="T45" fmla="*/ 2147483647 h 7"/>
                <a:gd name="T46" fmla="*/ 0 w 10"/>
                <a:gd name="T47" fmla="*/ 2147483647 h 7"/>
                <a:gd name="T48" fmla="*/ 2147483647 w 10"/>
                <a:gd name="T49" fmla="*/ 2147483647 h 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"/>
                <a:gd name="T76" fmla="*/ 0 h 7"/>
                <a:gd name="T77" fmla="*/ 10 w 10"/>
                <a:gd name="T78" fmla="*/ 7 h 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" h="7">
                  <a:moveTo>
                    <a:pt x="3" y="7"/>
                  </a:moveTo>
                  <a:lnTo>
                    <a:pt x="3" y="7"/>
                  </a:lnTo>
                  <a:lnTo>
                    <a:pt x="7" y="4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6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91" name="Freeform 2436">
              <a:extLst>
                <a:ext uri="{FF2B5EF4-FFF2-40B4-BE49-F238E27FC236}">
                  <a16:creationId xmlns:a16="http://schemas.microsoft.com/office/drawing/2014/main" id="{2C8AA801-7A86-4D59-AEB0-1928B70A2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6792" y="241291"/>
              <a:ext cx="4762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2147483647 w 3"/>
                <a:gd name="T11" fmla="*/ 0 h 4"/>
                <a:gd name="T12" fmla="*/ 0 w 3"/>
                <a:gd name="T13" fmla="*/ 2147483647 h 4"/>
                <a:gd name="T14" fmla="*/ 0 w 3"/>
                <a:gd name="T15" fmla="*/ 2147483647 h 4"/>
                <a:gd name="T16" fmla="*/ 0 w 3"/>
                <a:gd name="T17" fmla="*/ 2147483647 h 4"/>
                <a:gd name="T18" fmla="*/ 2147483647 w 3"/>
                <a:gd name="T19" fmla="*/ 2147483647 h 4"/>
                <a:gd name="T20" fmla="*/ 2147483647 w 3"/>
                <a:gd name="T21" fmla="*/ 2147483647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4"/>
                <a:gd name="T35" fmla="*/ 3 w 3"/>
                <a:gd name="T36" fmla="*/ 4 h 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4">
                  <a:moveTo>
                    <a:pt x="3" y="4"/>
                  </a:moveTo>
                  <a:lnTo>
                    <a:pt x="3" y="4"/>
                  </a:lnTo>
                  <a:lnTo>
                    <a:pt x="3" y="0"/>
                  </a:lnTo>
                  <a:lnTo>
                    <a:pt x="0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92" name="Freeform 2437">
              <a:extLst>
                <a:ext uri="{FF2B5EF4-FFF2-40B4-BE49-F238E27FC236}">
                  <a16:creationId xmlns:a16="http://schemas.microsoft.com/office/drawing/2014/main" id="{B37EE8E0-F420-43A5-9B6A-ED0C4BF27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6792" y="241291"/>
              <a:ext cx="4762" cy="1588"/>
            </a:xfrm>
            <a:custGeom>
              <a:avLst/>
              <a:gdLst>
                <a:gd name="T0" fmla="*/ 2147483647 w 3"/>
                <a:gd name="T1" fmla="*/ 0 h 1588"/>
                <a:gd name="T2" fmla="*/ 2147483647 w 3"/>
                <a:gd name="T3" fmla="*/ 0 h 1588"/>
                <a:gd name="T4" fmla="*/ 2147483647 w 3"/>
                <a:gd name="T5" fmla="*/ 0 h 1588"/>
                <a:gd name="T6" fmla="*/ 2147483647 w 3"/>
                <a:gd name="T7" fmla="*/ 0 h 1588"/>
                <a:gd name="T8" fmla="*/ 2147483647 w 3"/>
                <a:gd name="T9" fmla="*/ 0 h 1588"/>
                <a:gd name="T10" fmla="*/ 2147483647 w 3"/>
                <a:gd name="T11" fmla="*/ 0 h 1588"/>
                <a:gd name="T12" fmla="*/ 2147483647 w 3"/>
                <a:gd name="T13" fmla="*/ 0 h 1588"/>
                <a:gd name="T14" fmla="*/ 0 w 3"/>
                <a:gd name="T15" fmla="*/ 0 h 1588"/>
                <a:gd name="T16" fmla="*/ 0 w 3"/>
                <a:gd name="T17" fmla="*/ 0 h 1588"/>
                <a:gd name="T18" fmla="*/ 0 w 3"/>
                <a:gd name="T19" fmla="*/ 0 h 1588"/>
                <a:gd name="T20" fmla="*/ 0 w 3"/>
                <a:gd name="T21" fmla="*/ 0 h 1588"/>
                <a:gd name="T22" fmla="*/ 0 w 3"/>
                <a:gd name="T23" fmla="*/ 0 h 1588"/>
                <a:gd name="T24" fmla="*/ 0 w 3"/>
                <a:gd name="T25" fmla="*/ 0 h 1588"/>
                <a:gd name="T26" fmla="*/ 2147483647 w 3"/>
                <a:gd name="T27" fmla="*/ 0 h 1588"/>
                <a:gd name="T28" fmla="*/ 2147483647 w 3"/>
                <a:gd name="T29" fmla="*/ 0 h 1588"/>
                <a:gd name="T30" fmla="*/ 2147483647 w 3"/>
                <a:gd name="T31" fmla="*/ 0 h 158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"/>
                <a:gd name="T49" fmla="*/ 0 h 1588"/>
                <a:gd name="T50" fmla="*/ 3 w 3"/>
                <a:gd name="T51" fmla="*/ 1588 h 158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" h="1588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93" name="Freeform 2438">
              <a:extLst>
                <a:ext uri="{FF2B5EF4-FFF2-40B4-BE49-F238E27FC236}">
                  <a16:creationId xmlns:a16="http://schemas.microsoft.com/office/drawing/2014/main" id="{238DFBA6-AEE8-4300-8308-CB2555B31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767" y="225416"/>
              <a:ext cx="17462" cy="15875"/>
            </a:xfrm>
            <a:custGeom>
              <a:avLst/>
              <a:gdLst>
                <a:gd name="T0" fmla="*/ 2147483647 w 11"/>
                <a:gd name="T1" fmla="*/ 2147483647 h 10"/>
                <a:gd name="T2" fmla="*/ 2147483647 w 11"/>
                <a:gd name="T3" fmla="*/ 2147483647 h 10"/>
                <a:gd name="T4" fmla="*/ 2147483647 w 11"/>
                <a:gd name="T5" fmla="*/ 2147483647 h 10"/>
                <a:gd name="T6" fmla="*/ 2147483647 w 11"/>
                <a:gd name="T7" fmla="*/ 2147483647 h 10"/>
                <a:gd name="T8" fmla="*/ 2147483647 w 11"/>
                <a:gd name="T9" fmla="*/ 2147483647 h 10"/>
                <a:gd name="T10" fmla="*/ 2147483647 w 11"/>
                <a:gd name="T11" fmla="*/ 2147483647 h 10"/>
                <a:gd name="T12" fmla="*/ 2147483647 w 11"/>
                <a:gd name="T13" fmla="*/ 2147483647 h 10"/>
                <a:gd name="T14" fmla="*/ 2147483647 w 11"/>
                <a:gd name="T15" fmla="*/ 2147483647 h 10"/>
                <a:gd name="T16" fmla="*/ 2147483647 w 11"/>
                <a:gd name="T17" fmla="*/ 2147483647 h 10"/>
                <a:gd name="T18" fmla="*/ 2147483647 w 11"/>
                <a:gd name="T19" fmla="*/ 2147483647 h 10"/>
                <a:gd name="T20" fmla="*/ 2147483647 w 11"/>
                <a:gd name="T21" fmla="*/ 2147483647 h 10"/>
                <a:gd name="T22" fmla="*/ 2147483647 w 11"/>
                <a:gd name="T23" fmla="*/ 2147483647 h 10"/>
                <a:gd name="T24" fmla="*/ 2147483647 w 11"/>
                <a:gd name="T25" fmla="*/ 2147483647 h 10"/>
                <a:gd name="T26" fmla="*/ 2147483647 w 11"/>
                <a:gd name="T27" fmla="*/ 2147483647 h 10"/>
                <a:gd name="T28" fmla="*/ 2147483647 w 11"/>
                <a:gd name="T29" fmla="*/ 2147483647 h 10"/>
                <a:gd name="T30" fmla="*/ 2147483647 w 11"/>
                <a:gd name="T31" fmla="*/ 2147483647 h 10"/>
                <a:gd name="T32" fmla="*/ 2147483647 w 11"/>
                <a:gd name="T33" fmla="*/ 2147483647 h 10"/>
                <a:gd name="T34" fmla="*/ 2147483647 w 11"/>
                <a:gd name="T35" fmla="*/ 0 h 10"/>
                <a:gd name="T36" fmla="*/ 2147483647 w 11"/>
                <a:gd name="T37" fmla="*/ 0 h 10"/>
                <a:gd name="T38" fmla="*/ 2147483647 w 11"/>
                <a:gd name="T39" fmla="*/ 0 h 10"/>
                <a:gd name="T40" fmla="*/ 2147483647 w 11"/>
                <a:gd name="T41" fmla="*/ 0 h 10"/>
                <a:gd name="T42" fmla="*/ 2147483647 w 11"/>
                <a:gd name="T43" fmla="*/ 2147483647 h 10"/>
                <a:gd name="T44" fmla="*/ 2147483647 w 11"/>
                <a:gd name="T45" fmla="*/ 2147483647 h 10"/>
                <a:gd name="T46" fmla="*/ 0 w 11"/>
                <a:gd name="T47" fmla="*/ 2147483647 h 10"/>
                <a:gd name="T48" fmla="*/ 0 w 11"/>
                <a:gd name="T49" fmla="*/ 2147483647 h 10"/>
                <a:gd name="T50" fmla="*/ 0 w 11"/>
                <a:gd name="T51" fmla="*/ 2147483647 h 10"/>
                <a:gd name="T52" fmla="*/ 0 w 11"/>
                <a:gd name="T53" fmla="*/ 2147483647 h 10"/>
                <a:gd name="T54" fmla="*/ 0 w 11"/>
                <a:gd name="T55" fmla="*/ 2147483647 h 10"/>
                <a:gd name="T56" fmla="*/ 2147483647 w 11"/>
                <a:gd name="T57" fmla="*/ 2147483647 h 10"/>
                <a:gd name="T58" fmla="*/ 2147483647 w 11"/>
                <a:gd name="T59" fmla="*/ 2147483647 h 10"/>
                <a:gd name="T60" fmla="*/ 2147483647 w 11"/>
                <a:gd name="T61" fmla="*/ 2147483647 h 10"/>
                <a:gd name="T62" fmla="*/ 2147483647 w 11"/>
                <a:gd name="T63" fmla="*/ 2147483647 h 10"/>
                <a:gd name="T64" fmla="*/ 0 w 11"/>
                <a:gd name="T65" fmla="*/ 2147483647 h 10"/>
                <a:gd name="T66" fmla="*/ 0 w 11"/>
                <a:gd name="T67" fmla="*/ 2147483647 h 10"/>
                <a:gd name="T68" fmla="*/ 0 w 11"/>
                <a:gd name="T69" fmla="*/ 2147483647 h 10"/>
                <a:gd name="T70" fmla="*/ 0 w 11"/>
                <a:gd name="T71" fmla="*/ 2147483647 h 10"/>
                <a:gd name="T72" fmla="*/ 2147483647 w 11"/>
                <a:gd name="T73" fmla="*/ 2147483647 h 10"/>
                <a:gd name="T74" fmla="*/ 2147483647 w 11"/>
                <a:gd name="T75" fmla="*/ 2147483647 h 10"/>
                <a:gd name="T76" fmla="*/ 2147483647 w 11"/>
                <a:gd name="T77" fmla="*/ 2147483647 h 10"/>
                <a:gd name="T78" fmla="*/ 2147483647 w 11"/>
                <a:gd name="T79" fmla="*/ 2147483647 h 10"/>
                <a:gd name="T80" fmla="*/ 2147483647 w 11"/>
                <a:gd name="T81" fmla="*/ 2147483647 h 10"/>
                <a:gd name="T82" fmla="*/ 2147483647 w 11"/>
                <a:gd name="T83" fmla="*/ 2147483647 h 10"/>
                <a:gd name="T84" fmla="*/ 2147483647 w 11"/>
                <a:gd name="T85" fmla="*/ 2147483647 h 10"/>
                <a:gd name="T86" fmla="*/ 0 w 11"/>
                <a:gd name="T87" fmla="*/ 2147483647 h 10"/>
                <a:gd name="T88" fmla="*/ 0 w 11"/>
                <a:gd name="T89" fmla="*/ 2147483647 h 10"/>
                <a:gd name="T90" fmla="*/ 0 w 11"/>
                <a:gd name="T91" fmla="*/ 2147483647 h 10"/>
                <a:gd name="T92" fmla="*/ 2147483647 w 11"/>
                <a:gd name="T93" fmla="*/ 2147483647 h 10"/>
                <a:gd name="T94" fmla="*/ 2147483647 w 11"/>
                <a:gd name="T95" fmla="*/ 2147483647 h 10"/>
                <a:gd name="T96" fmla="*/ 2147483647 w 11"/>
                <a:gd name="T97" fmla="*/ 2147483647 h 10"/>
                <a:gd name="T98" fmla="*/ 2147483647 w 11"/>
                <a:gd name="T99" fmla="*/ 2147483647 h 10"/>
                <a:gd name="T100" fmla="*/ 2147483647 w 11"/>
                <a:gd name="T101" fmla="*/ 2147483647 h 10"/>
                <a:gd name="T102" fmla="*/ 2147483647 w 11"/>
                <a:gd name="T103" fmla="*/ 2147483647 h 10"/>
                <a:gd name="T104" fmla="*/ 2147483647 w 11"/>
                <a:gd name="T105" fmla="*/ 2147483647 h 10"/>
                <a:gd name="T106" fmla="*/ 2147483647 w 11"/>
                <a:gd name="T107" fmla="*/ 2147483647 h 10"/>
                <a:gd name="T108" fmla="*/ 2147483647 w 11"/>
                <a:gd name="T109" fmla="*/ 2147483647 h 10"/>
                <a:gd name="T110" fmla="*/ 2147483647 w 11"/>
                <a:gd name="T111" fmla="*/ 2147483647 h 10"/>
                <a:gd name="T112" fmla="*/ 2147483647 w 11"/>
                <a:gd name="T113" fmla="*/ 2147483647 h 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"/>
                <a:gd name="T172" fmla="*/ 0 h 10"/>
                <a:gd name="T173" fmla="*/ 11 w 11"/>
                <a:gd name="T174" fmla="*/ 10 h 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" h="10">
                  <a:moveTo>
                    <a:pt x="4" y="10"/>
                  </a:moveTo>
                  <a:lnTo>
                    <a:pt x="4" y="10"/>
                  </a:lnTo>
                  <a:lnTo>
                    <a:pt x="7" y="10"/>
                  </a:lnTo>
                  <a:lnTo>
                    <a:pt x="7" y="7"/>
                  </a:lnTo>
                  <a:lnTo>
                    <a:pt x="11" y="7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4" y="3"/>
                  </a:lnTo>
                  <a:lnTo>
                    <a:pt x="0" y="3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7"/>
                  </a:lnTo>
                  <a:lnTo>
                    <a:pt x="7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4" y="7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94" name="Freeform 2439">
              <a:extLst>
                <a:ext uri="{FF2B5EF4-FFF2-40B4-BE49-F238E27FC236}">
                  <a16:creationId xmlns:a16="http://schemas.microsoft.com/office/drawing/2014/main" id="{FE3C9A3A-1BD1-47C7-BC6D-2F47BB50C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8229" y="225416"/>
              <a:ext cx="1587" cy="4763"/>
            </a:xfrm>
            <a:custGeom>
              <a:avLst/>
              <a:gdLst>
                <a:gd name="T0" fmla="*/ 0 w 1587"/>
                <a:gd name="T1" fmla="*/ 2147483647 h 3"/>
                <a:gd name="T2" fmla="*/ 0 w 1587"/>
                <a:gd name="T3" fmla="*/ 2147483647 h 3"/>
                <a:gd name="T4" fmla="*/ 0 w 1587"/>
                <a:gd name="T5" fmla="*/ 0 h 3"/>
                <a:gd name="T6" fmla="*/ 0 w 1587"/>
                <a:gd name="T7" fmla="*/ 0 h 3"/>
                <a:gd name="T8" fmla="*/ 0 w 1587"/>
                <a:gd name="T9" fmla="*/ 0 h 3"/>
                <a:gd name="T10" fmla="*/ 0 w 1587"/>
                <a:gd name="T11" fmla="*/ 0 h 3"/>
                <a:gd name="T12" fmla="*/ 0 w 1587"/>
                <a:gd name="T13" fmla="*/ 0 h 3"/>
                <a:gd name="T14" fmla="*/ 0 w 1587"/>
                <a:gd name="T15" fmla="*/ 0 h 3"/>
                <a:gd name="T16" fmla="*/ 0 w 1587"/>
                <a:gd name="T17" fmla="*/ 0 h 3"/>
                <a:gd name="T18" fmla="*/ 0 w 1587"/>
                <a:gd name="T19" fmla="*/ 0 h 3"/>
                <a:gd name="T20" fmla="*/ 0 w 1587"/>
                <a:gd name="T21" fmla="*/ 0 h 3"/>
                <a:gd name="T22" fmla="*/ 0 w 1587"/>
                <a:gd name="T23" fmla="*/ 2147483647 h 3"/>
                <a:gd name="T24" fmla="*/ 0 w 1587"/>
                <a:gd name="T25" fmla="*/ 2147483647 h 3"/>
                <a:gd name="T26" fmla="*/ 0 w 1587"/>
                <a:gd name="T27" fmla="*/ 2147483647 h 3"/>
                <a:gd name="T28" fmla="*/ 0 w 1587"/>
                <a:gd name="T29" fmla="*/ 2147483647 h 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87"/>
                <a:gd name="T46" fmla="*/ 0 h 3"/>
                <a:gd name="T47" fmla="*/ 1587 w 1587"/>
                <a:gd name="T48" fmla="*/ 3 h 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87"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95" name="Freeform 2440">
              <a:extLst>
                <a:ext uri="{FF2B5EF4-FFF2-40B4-BE49-F238E27FC236}">
                  <a16:creationId xmlns:a16="http://schemas.microsoft.com/office/drawing/2014/main" id="{CA80ACED-E4DD-4444-B353-2290D6C2F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554" y="225416"/>
              <a:ext cx="4762" cy="4763"/>
            </a:xfrm>
            <a:custGeom>
              <a:avLst/>
              <a:gdLst>
                <a:gd name="T0" fmla="*/ 2147483647 w 3"/>
                <a:gd name="T1" fmla="*/ 2147483647 h 3"/>
                <a:gd name="T2" fmla="*/ 2147483647 w 3"/>
                <a:gd name="T3" fmla="*/ 2147483647 h 3"/>
                <a:gd name="T4" fmla="*/ 2147483647 w 3"/>
                <a:gd name="T5" fmla="*/ 2147483647 h 3"/>
                <a:gd name="T6" fmla="*/ 2147483647 w 3"/>
                <a:gd name="T7" fmla="*/ 2147483647 h 3"/>
                <a:gd name="T8" fmla="*/ 2147483647 w 3"/>
                <a:gd name="T9" fmla="*/ 2147483647 h 3"/>
                <a:gd name="T10" fmla="*/ 2147483647 w 3"/>
                <a:gd name="T11" fmla="*/ 0 h 3"/>
                <a:gd name="T12" fmla="*/ 2147483647 w 3"/>
                <a:gd name="T13" fmla="*/ 0 h 3"/>
                <a:gd name="T14" fmla="*/ 2147483647 w 3"/>
                <a:gd name="T15" fmla="*/ 0 h 3"/>
                <a:gd name="T16" fmla="*/ 2147483647 w 3"/>
                <a:gd name="T17" fmla="*/ 0 h 3"/>
                <a:gd name="T18" fmla="*/ 0 w 3"/>
                <a:gd name="T19" fmla="*/ 0 h 3"/>
                <a:gd name="T20" fmla="*/ 0 w 3"/>
                <a:gd name="T21" fmla="*/ 0 h 3"/>
                <a:gd name="T22" fmla="*/ 0 w 3"/>
                <a:gd name="T23" fmla="*/ 2147483647 h 3"/>
                <a:gd name="T24" fmla="*/ 0 w 3"/>
                <a:gd name="T25" fmla="*/ 2147483647 h 3"/>
                <a:gd name="T26" fmla="*/ 0 w 3"/>
                <a:gd name="T27" fmla="*/ 2147483647 h 3"/>
                <a:gd name="T28" fmla="*/ 0 w 3"/>
                <a:gd name="T29" fmla="*/ 2147483647 h 3"/>
                <a:gd name="T30" fmla="*/ 2147483647 w 3"/>
                <a:gd name="T31" fmla="*/ 2147483647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"/>
                <a:gd name="T49" fmla="*/ 0 h 3"/>
                <a:gd name="T50" fmla="*/ 3 w 3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6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96" name="Freeform 2441">
              <a:extLst>
                <a:ext uri="{FF2B5EF4-FFF2-40B4-BE49-F238E27FC236}">
                  <a16:creationId xmlns:a16="http://schemas.microsoft.com/office/drawing/2014/main" id="{4590BE19-FD5D-4ED5-BD2A-5AEF471C8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892" y="198429"/>
              <a:ext cx="26987" cy="31750"/>
            </a:xfrm>
            <a:custGeom>
              <a:avLst/>
              <a:gdLst>
                <a:gd name="T0" fmla="*/ 2147483647 w 17"/>
                <a:gd name="T1" fmla="*/ 2147483647 h 20"/>
                <a:gd name="T2" fmla="*/ 2147483647 w 17"/>
                <a:gd name="T3" fmla="*/ 2147483647 h 20"/>
                <a:gd name="T4" fmla="*/ 2147483647 w 17"/>
                <a:gd name="T5" fmla="*/ 2147483647 h 20"/>
                <a:gd name="T6" fmla="*/ 2147483647 w 17"/>
                <a:gd name="T7" fmla="*/ 2147483647 h 20"/>
                <a:gd name="T8" fmla="*/ 2147483647 w 17"/>
                <a:gd name="T9" fmla="*/ 2147483647 h 20"/>
                <a:gd name="T10" fmla="*/ 2147483647 w 17"/>
                <a:gd name="T11" fmla="*/ 2147483647 h 20"/>
                <a:gd name="T12" fmla="*/ 2147483647 w 17"/>
                <a:gd name="T13" fmla="*/ 2147483647 h 20"/>
                <a:gd name="T14" fmla="*/ 2147483647 w 17"/>
                <a:gd name="T15" fmla="*/ 2147483647 h 20"/>
                <a:gd name="T16" fmla="*/ 2147483647 w 17"/>
                <a:gd name="T17" fmla="*/ 2147483647 h 20"/>
                <a:gd name="T18" fmla="*/ 2147483647 w 17"/>
                <a:gd name="T19" fmla="*/ 2147483647 h 20"/>
                <a:gd name="T20" fmla="*/ 2147483647 w 17"/>
                <a:gd name="T21" fmla="*/ 2147483647 h 20"/>
                <a:gd name="T22" fmla="*/ 2147483647 w 17"/>
                <a:gd name="T23" fmla="*/ 2147483647 h 20"/>
                <a:gd name="T24" fmla="*/ 2147483647 w 17"/>
                <a:gd name="T25" fmla="*/ 2147483647 h 20"/>
                <a:gd name="T26" fmla="*/ 2147483647 w 17"/>
                <a:gd name="T27" fmla="*/ 2147483647 h 20"/>
                <a:gd name="T28" fmla="*/ 2147483647 w 17"/>
                <a:gd name="T29" fmla="*/ 2147483647 h 20"/>
                <a:gd name="T30" fmla="*/ 2147483647 w 17"/>
                <a:gd name="T31" fmla="*/ 2147483647 h 20"/>
                <a:gd name="T32" fmla="*/ 2147483647 w 17"/>
                <a:gd name="T33" fmla="*/ 2147483647 h 20"/>
                <a:gd name="T34" fmla="*/ 2147483647 w 17"/>
                <a:gd name="T35" fmla="*/ 2147483647 h 20"/>
                <a:gd name="T36" fmla="*/ 2147483647 w 17"/>
                <a:gd name="T37" fmla="*/ 2147483647 h 20"/>
                <a:gd name="T38" fmla="*/ 2147483647 w 17"/>
                <a:gd name="T39" fmla="*/ 0 h 20"/>
                <a:gd name="T40" fmla="*/ 2147483647 w 17"/>
                <a:gd name="T41" fmla="*/ 0 h 20"/>
                <a:gd name="T42" fmla="*/ 2147483647 w 17"/>
                <a:gd name="T43" fmla="*/ 0 h 20"/>
                <a:gd name="T44" fmla="*/ 2147483647 w 17"/>
                <a:gd name="T45" fmla="*/ 0 h 20"/>
                <a:gd name="T46" fmla="*/ 2147483647 w 17"/>
                <a:gd name="T47" fmla="*/ 0 h 20"/>
                <a:gd name="T48" fmla="*/ 2147483647 w 17"/>
                <a:gd name="T49" fmla="*/ 0 h 20"/>
                <a:gd name="T50" fmla="*/ 2147483647 w 17"/>
                <a:gd name="T51" fmla="*/ 0 h 20"/>
                <a:gd name="T52" fmla="*/ 2147483647 w 17"/>
                <a:gd name="T53" fmla="*/ 0 h 20"/>
                <a:gd name="T54" fmla="*/ 2147483647 w 17"/>
                <a:gd name="T55" fmla="*/ 2147483647 h 20"/>
                <a:gd name="T56" fmla="*/ 0 w 17"/>
                <a:gd name="T57" fmla="*/ 2147483647 h 20"/>
                <a:gd name="T58" fmla="*/ 2147483647 w 17"/>
                <a:gd name="T59" fmla="*/ 2147483647 h 20"/>
                <a:gd name="T60" fmla="*/ 2147483647 w 17"/>
                <a:gd name="T61" fmla="*/ 2147483647 h 20"/>
                <a:gd name="T62" fmla="*/ 2147483647 w 17"/>
                <a:gd name="T63" fmla="*/ 2147483647 h 20"/>
                <a:gd name="T64" fmla="*/ 2147483647 w 17"/>
                <a:gd name="T65" fmla="*/ 2147483647 h 20"/>
                <a:gd name="T66" fmla="*/ 2147483647 w 17"/>
                <a:gd name="T67" fmla="*/ 2147483647 h 20"/>
                <a:gd name="T68" fmla="*/ 2147483647 w 17"/>
                <a:gd name="T69" fmla="*/ 2147483647 h 20"/>
                <a:gd name="T70" fmla="*/ 2147483647 w 17"/>
                <a:gd name="T71" fmla="*/ 2147483647 h 20"/>
                <a:gd name="T72" fmla="*/ 2147483647 w 17"/>
                <a:gd name="T73" fmla="*/ 2147483647 h 20"/>
                <a:gd name="T74" fmla="*/ 2147483647 w 17"/>
                <a:gd name="T75" fmla="*/ 2147483647 h 20"/>
                <a:gd name="T76" fmla="*/ 2147483647 w 17"/>
                <a:gd name="T77" fmla="*/ 2147483647 h 20"/>
                <a:gd name="T78" fmla="*/ 2147483647 w 17"/>
                <a:gd name="T79" fmla="*/ 2147483647 h 20"/>
                <a:gd name="T80" fmla="*/ 2147483647 w 17"/>
                <a:gd name="T81" fmla="*/ 2147483647 h 20"/>
                <a:gd name="T82" fmla="*/ 2147483647 w 17"/>
                <a:gd name="T83" fmla="*/ 2147483647 h 20"/>
                <a:gd name="T84" fmla="*/ 2147483647 w 17"/>
                <a:gd name="T85" fmla="*/ 2147483647 h 20"/>
                <a:gd name="T86" fmla="*/ 2147483647 w 17"/>
                <a:gd name="T87" fmla="*/ 2147483647 h 20"/>
                <a:gd name="T88" fmla="*/ 2147483647 w 17"/>
                <a:gd name="T89" fmla="*/ 2147483647 h 20"/>
                <a:gd name="T90" fmla="*/ 2147483647 w 17"/>
                <a:gd name="T91" fmla="*/ 2147483647 h 20"/>
                <a:gd name="T92" fmla="*/ 2147483647 w 17"/>
                <a:gd name="T93" fmla="*/ 2147483647 h 20"/>
                <a:gd name="T94" fmla="*/ 2147483647 w 17"/>
                <a:gd name="T95" fmla="*/ 2147483647 h 20"/>
                <a:gd name="T96" fmla="*/ 2147483647 w 17"/>
                <a:gd name="T97" fmla="*/ 2147483647 h 20"/>
                <a:gd name="T98" fmla="*/ 2147483647 w 17"/>
                <a:gd name="T99" fmla="*/ 2147483647 h 20"/>
                <a:gd name="T100" fmla="*/ 2147483647 w 17"/>
                <a:gd name="T101" fmla="*/ 2147483647 h 20"/>
                <a:gd name="T102" fmla="*/ 2147483647 w 17"/>
                <a:gd name="T103" fmla="*/ 2147483647 h 20"/>
                <a:gd name="T104" fmla="*/ 2147483647 w 17"/>
                <a:gd name="T105" fmla="*/ 2147483647 h 20"/>
                <a:gd name="T106" fmla="*/ 2147483647 w 17"/>
                <a:gd name="T107" fmla="*/ 2147483647 h 20"/>
                <a:gd name="T108" fmla="*/ 2147483647 w 17"/>
                <a:gd name="T109" fmla="*/ 2147483647 h 20"/>
                <a:gd name="T110" fmla="*/ 2147483647 w 17"/>
                <a:gd name="T111" fmla="*/ 2147483647 h 20"/>
                <a:gd name="T112" fmla="*/ 2147483647 w 17"/>
                <a:gd name="T113" fmla="*/ 2147483647 h 2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"/>
                <a:gd name="T172" fmla="*/ 0 h 20"/>
                <a:gd name="T173" fmla="*/ 17 w 17"/>
                <a:gd name="T174" fmla="*/ 20 h 2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" h="20">
                  <a:moveTo>
                    <a:pt x="14" y="20"/>
                  </a:moveTo>
                  <a:lnTo>
                    <a:pt x="14" y="20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7" y="6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10"/>
                  </a:lnTo>
                  <a:lnTo>
                    <a:pt x="7" y="10"/>
                  </a:lnTo>
                  <a:lnTo>
                    <a:pt x="7" y="13"/>
                  </a:lnTo>
                  <a:lnTo>
                    <a:pt x="10" y="17"/>
                  </a:lnTo>
                  <a:lnTo>
                    <a:pt x="10" y="20"/>
                  </a:lnTo>
                  <a:lnTo>
                    <a:pt x="14" y="20"/>
                  </a:lnTo>
                  <a:close/>
                </a:path>
              </a:pathLst>
            </a:custGeom>
            <a:solidFill>
              <a:srgbClr val="F2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97" name="Freeform 2442">
              <a:extLst>
                <a:ext uri="{FF2B5EF4-FFF2-40B4-BE49-F238E27FC236}">
                  <a16:creationId xmlns:a16="http://schemas.microsoft.com/office/drawing/2014/main" id="{958E0A8D-CB8A-4E0F-BB44-4B7445430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892" y="207954"/>
              <a:ext cx="4762" cy="11113"/>
            </a:xfrm>
            <a:custGeom>
              <a:avLst/>
              <a:gdLst>
                <a:gd name="T0" fmla="*/ 2147483647 w 3"/>
                <a:gd name="T1" fmla="*/ 2147483647 h 7"/>
                <a:gd name="T2" fmla="*/ 2147483647 w 3"/>
                <a:gd name="T3" fmla="*/ 2147483647 h 7"/>
                <a:gd name="T4" fmla="*/ 2147483647 w 3"/>
                <a:gd name="T5" fmla="*/ 2147483647 h 7"/>
                <a:gd name="T6" fmla="*/ 2147483647 w 3"/>
                <a:gd name="T7" fmla="*/ 2147483647 h 7"/>
                <a:gd name="T8" fmla="*/ 2147483647 w 3"/>
                <a:gd name="T9" fmla="*/ 2147483647 h 7"/>
                <a:gd name="T10" fmla="*/ 2147483647 w 3"/>
                <a:gd name="T11" fmla="*/ 2147483647 h 7"/>
                <a:gd name="T12" fmla="*/ 2147483647 w 3"/>
                <a:gd name="T13" fmla="*/ 2147483647 h 7"/>
                <a:gd name="T14" fmla="*/ 2147483647 w 3"/>
                <a:gd name="T15" fmla="*/ 2147483647 h 7"/>
                <a:gd name="T16" fmla="*/ 2147483647 w 3"/>
                <a:gd name="T17" fmla="*/ 2147483647 h 7"/>
                <a:gd name="T18" fmla="*/ 2147483647 w 3"/>
                <a:gd name="T19" fmla="*/ 2147483647 h 7"/>
                <a:gd name="T20" fmla="*/ 2147483647 w 3"/>
                <a:gd name="T21" fmla="*/ 2147483647 h 7"/>
                <a:gd name="T22" fmla="*/ 2147483647 w 3"/>
                <a:gd name="T23" fmla="*/ 2147483647 h 7"/>
                <a:gd name="T24" fmla="*/ 2147483647 w 3"/>
                <a:gd name="T25" fmla="*/ 2147483647 h 7"/>
                <a:gd name="T26" fmla="*/ 2147483647 w 3"/>
                <a:gd name="T27" fmla="*/ 0 h 7"/>
                <a:gd name="T28" fmla="*/ 2147483647 w 3"/>
                <a:gd name="T29" fmla="*/ 0 h 7"/>
                <a:gd name="T30" fmla="*/ 2147483647 w 3"/>
                <a:gd name="T31" fmla="*/ 0 h 7"/>
                <a:gd name="T32" fmla="*/ 0 w 3"/>
                <a:gd name="T33" fmla="*/ 0 h 7"/>
                <a:gd name="T34" fmla="*/ 0 w 3"/>
                <a:gd name="T35" fmla="*/ 2147483647 h 7"/>
                <a:gd name="T36" fmla="*/ 0 w 3"/>
                <a:gd name="T37" fmla="*/ 2147483647 h 7"/>
                <a:gd name="T38" fmla="*/ 0 w 3"/>
                <a:gd name="T39" fmla="*/ 2147483647 h 7"/>
                <a:gd name="T40" fmla="*/ 0 w 3"/>
                <a:gd name="T41" fmla="*/ 2147483647 h 7"/>
                <a:gd name="T42" fmla="*/ 0 w 3"/>
                <a:gd name="T43" fmla="*/ 2147483647 h 7"/>
                <a:gd name="T44" fmla="*/ 0 w 3"/>
                <a:gd name="T45" fmla="*/ 2147483647 h 7"/>
                <a:gd name="T46" fmla="*/ 0 w 3"/>
                <a:gd name="T47" fmla="*/ 2147483647 h 7"/>
                <a:gd name="T48" fmla="*/ 2147483647 w 3"/>
                <a:gd name="T49" fmla="*/ 2147483647 h 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"/>
                <a:gd name="T76" fmla="*/ 0 h 7"/>
                <a:gd name="T77" fmla="*/ 3 w 3"/>
                <a:gd name="T78" fmla="*/ 7 h 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" h="7">
                  <a:moveTo>
                    <a:pt x="3" y="7"/>
                  </a:moveTo>
                  <a:lnTo>
                    <a:pt x="3" y="7"/>
                  </a:lnTo>
                  <a:lnTo>
                    <a:pt x="3" y="4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CC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98" name="Freeform 2443">
              <a:extLst>
                <a:ext uri="{FF2B5EF4-FFF2-40B4-BE49-F238E27FC236}">
                  <a16:creationId xmlns:a16="http://schemas.microsoft.com/office/drawing/2014/main" id="{38A0E428-5663-441D-B34C-07CCE967B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779" y="198429"/>
              <a:ext cx="11112" cy="15875"/>
            </a:xfrm>
            <a:custGeom>
              <a:avLst/>
              <a:gdLst>
                <a:gd name="T0" fmla="*/ 2147483647 w 7"/>
                <a:gd name="T1" fmla="*/ 2147483647 h 10"/>
                <a:gd name="T2" fmla="*/ 2147483647 w 7"/>
                <a:gd name="T3" fmla="*/ 2147483647 h 10"/>
                <a:gd name="T4" fmla="*/ 2147483647 w 7"/>
                <a:gd name="T5" fmla="*/ 2147483647 h 10"/>
                <a:gd name="T6" fmla="*/ 2147483647 w 7"/>
                <a:gd name="T7" fmla="*/ 2147483647 h 10"/>
                <a:gd name="T8" fmla="*/ 2147483647 w 7"/>
                <a:gd name="T9" fmla="*/ 2147483647 h 10"/>
                <a:gd name="T10" fmla="*/ 2147483647 w 7"/>
                <a:gd name="T11" fmla="*/ 2147483647 h 10"/>
                <a:gd name="T12" fmla="*/ 2147483647 w 7"/>
                <a:gd name="T13" fmla="*/ 2147483647 h 10"/>
                <a:gd name="T14" fmla="*/ 2147483647 w 7"/>
                <a:gd name="T15" fmla="*/ 2147483647 h 10"/>
                <a:gd name="T16" fmla="*/ 2147483647 w 7"/>
                <a:gd name="T17" fmla="*/ 2147483647 h 10"/>
                <a:gd name="T18" fmla="*/ 2147483647 w 7"/>
                <a:gd name="T19" fmla="*/ 2147483647 h 10"/>
                <a:gd name="T20" fmla="*/ 0 w 7"/>
                <a:gd name="T21" fmla="*/ 2147483647 h 10"/>
                <a:gd name="T22" fmla="*/ 0 w 7"/>
                <a:gd name="T23" fmla="*/ 2147483647 h 10"/>
                <a:gd name="T24" fmla="*/ 0 w 7"/>
                <a:gd name="T25" fmla="*/ 0 h 10"/>
                <a:gd name="T26" fmla="*/ 0 w 7"/>
                <a:gd name="T27" fmla="*/ 0 h 10"/>
                <a:gd name="T28" fmla="*/ 0 w 7"/>
                <a:gd name="T29" fmla="*/ 0 h 10"/>
                <a:gd name="T30" fmla="*/ 0 w 7"/>
                <a:gd name="T31" fmla="*/ 0 h 10"/>
                <a:gd name="T32" fmla="*/ 0 w 7"/>
                <a:gd name="T33" fmla="*/ 2147483647 h 10"/>
                <a:gd name="T34" fmla="*/ 0 w 7"/>
                <a:gd name="T35" fmla="*/ 2147483647 h 10"/>
                <a:gd name="T36" fmla="*/ 0 w 7"/>
                <a:gd name="T37" fmla="*/ 2147483647 h 10"/>
                <a:gd name="T38" fmla="*/ 2147483647 w 7"/>
                <a:gd name="T39" fmla="*/ 2147483647 h 10"/>
                <a:gd name="T40" fmla="*/ 2147483647 w 7"/>
                <a:gd name="T41" fmla="*/ 2147483647 h 10"/>
                <a:gd name="T42" fmla="*/ 2147483647 w 7"/>
                <a:gd name="T43" fmla="*/ 2147483647 h 10"/>
                <a:gd name="T44" fmla="*/ 2147483647 w 7"/>
                <a:gd name="T45" fmla="*/ 2147483647 h 10"/>
                <a:gd name="T46" fmla="*/ 2147483647 w 7"/>
                <a:gd name="T47" fmla="*/ 2147483647 h 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"/>
                <a:gd name="T73" fmla="*/ 0 h 10"/>
                <a:gd name="T74" fmla="*/ 7 w 7"/>
                <a:gd name="T75" fmla="*/ 10 h 1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" h="10">
                  <a:moveTo>
                    <a:pt x="7" y="10"/>
                  </a:moveTo>
                  <a:lnTo>
                    <a:pt x="7" y="10"/>
                  </a:lnTo>
                  <a:lnTo>
                    <a:pt x="7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3" y="10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99" name="Freeform 2444">
              <a:extLst>
                <a:ext uri="{FF2B5EF4-FFF2-40B4-BE49-F238E27FC236}">
                  <a16:creationId xmlns:a16="http://schemas.microsoft.com/office/drawing/2014/main" id="{62A5485D-5628-4421-8D7E-E6D410B3D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779" y="169854"/>
              <a:ext cx="26987" cy="38100"/>
            </a:xfrm>
            <a:custGeom>
              <a:avLst/>
              <a:gdLst>
                <a:gd name="T0" fmla="*/ 2147483647 w 17"/>
                <a:gd name="T1" fmla="*/ 2147483647 h 24"/>
                <a:gd name="T2" fmla="*/ 2147483647 w 17"/>
                <a:gd name="T3" fmla="*/ 2147483647 h 24"/>
                <a:gd name="T4" fmla="*/ 2147483647 w 17"/>
                <a:gd name="T5" fmla="*/ 2147483647 h 24"/>
                <a:gd name="T6" fmla="*/ 2147483647 w 17"/>
                <a:gd name="T7" fmla="*/ 2147483647 h 24"/>
                <a:gd name="T8" fmla="*/ 2147483647 w 17"/>
                <a:gd name="T9" fmla="*/ 2147483647 h 24"/>
                <a:gd name="T10" fmla="*/ 2147483647 w 17"/>
                <a:gd name="T11" fmla="*/ 2147483647 h 24"/>
                <a:gd name="T12" fmla="*/ 2147483647 w 17"/>
                <a:gd name="T13" fmla="*/ 2147483647 h 24"/>
                <a:gd name="T14" fmla="*/ 2147483647 w 17"/>
                <a:gd name="T15" fmla="*/ 2147483647 h 24"/>
                <a:gd name="T16" fmla="*/ 2147483647 w 17"/>
                <a:gd name="T17" fmla="*/ 2147483647 h 24"/>
                <a:gd name="T18" fmla="*/ 2147483647 w 17"/>
                <a:gd name="T19" fmla="*/ 2147483647 h 24"/>
                <a:gd name="T20" fmla="*/ 2147483647 w 17"/>
                <a:gd name="T21" fmla="*/ 2147483647 h 24"/>
                <a:gd name="T22" fmla="*/ 2147483647 w 17"/>
                <a:gd name="T23" fmla="*/ 2147483647 h 24"/>
                <a:gd name="T24" fmla="*/ 2147483647 w 17"/>
                <a:gd name="T25" fmla="*/ 2147483647 h 24"/>
                <a:gd name="T26" fmla="*/ 2147483647 w 17"/>
                <a:gd name="T27" fmla="*/ 2147483647 h 24"/>
                <a:gd name="T28" fmla="*/ 2147483647 w 17"/>
                <a:gd name="T29" fmla="*/ 2147483647 h 24"/>
                <a:gd name="T30" fmla="*/ 2147483647 w 17"/>
                <a:gd name="T31" fmla="*/ 2147483647 h 24"/>
                <a:gd name="T32" fmla="*/ 2147483647 w 17"/>
                <a:gd name="T33" fmla="*/ 2147483647 h 24"/>
                <a:gd name="T34" fmla="*/ 2147483647 w 17"/>
                <a:gd name="T35" fmla="*/ 0 h 24"/>
                <a:gd name="T36" fmla="*/ 2147483647 w 17"/>
                <a:gd name="T37" fmla="*/ 0 h 24"/>
                <a:gd name="T38" fmla="*/ 2147483647 w 17"/>
                <a:gd name="T39" fmla="*/ 0 h 24"/>
                <a:gd name="T40" fmla="*/ 2147483647 w 17"/>
                <a:gd name="T41" fmla="*/ 0 h 24"/>
                <a:gd name="T42" fmla="*/ 2147483647 w 17"/>
                <a:gd name="T43" fmla="*/ 0 h 24"/>
                <a:gd name="T44" fmla="*/ 2147483647 w 17"/>
                <a:gd name="T45" fmla="*/ 2147483647 h 24"/>
                <a:gd name="T46" fmla="*/ 2147483647 w 17"/>
                <a:gd name="T47" fmla="*/ 2147483647 h 24"/>
                <a:gd name="T48" fmla="*/ 2147483647 w 17"/>
                <a:gd name="T49" fmla="*/ 2147483647 h 24"/>
                <a:gd name="T50" fmla="*/ 2147483647 w 17"/>
                <a:gd name="T51" fmla="*/ 2147483647 h 24"/>
                <a:gd name="T52" fmla="*/ 2147483647 w 17"/>
                <a:gd name="T53" fmla="*/ 2147483647 h 24"/>
                <a:gd name="T54" fmla="*/ 2147483647 w 17"/>
                <a:gd name="T55" fmla="*/ 2147483647 h 24"/>
                <a:gd name="T56" fmla="*/ 2147483647 w 17"/>
                <a:gd name="T57" fmla="*/ 2147483647 h 24"/>
                <a:gd name="T58" fmla="*/ 2147483647 w 17"/>
                <a:gd name="T59" fmla="*/ 2147483647 h 24"/>
                <a:gd name="T60" fmla="*/ 2147483647 w 17"/>
                <a:gd name="T61" fmla="*/ 2147483647 h 24"/>
                <a:gd name="T62" fmla="*/ 2147483647 w 17"/>
                <a:gd name="T63" fmla="*/ 2147483647 h 24"/>
                <a:gd name="T64" fmla="*/ 2147483647 w 17"/>
                <a:gd name="T65" fmla="*/ 2147483647 h 24"/>
                <a:gd name="T66" fmla="*/ 2147483647 w 17"/>
                <a:gd name="T67" fmla="*/ 2147483647 h 24"/>
                <a:gd name="T68" fmla="*/ 2147483647 w 17"/>
                <a:gd name="T69" fmla="*/ 2147483647 h 24"/>
                <a:gd name="T70" fmla="*/ 2147483647 w 17"/>
                <a:gd name="T71" fmla="*/ 2147483647 h 24"/>
                <a:gd name="T72" fmla="*/ 0 w 17"/>
                <a:gd name="T73" fmla="*/ 2147483647 h 24"/>
                <a:gd name="T74" fmla="*/ 0 w 17"/>
                <a:gd name="T75" fmla="*/ 2147483647 h 24"/>
                <a:gd name="T76" fmla="*/ 2147483647 w 17"/>
                <a:gd name="T77" fmla="*/ 2147483647 h 24"/>
                <a:gd name="T78" fmla="*/ 2147483647 w 17"/>
                <a:gd name="T79" fmla="*/ 2147483647 h 24"/>
                <a:gd name="T80" fmla="*/ 2147483647 w 17"/>
                <a:gd name="T81" fmla="*/ 2147483647 h 24"/>
                <a:gd name="T82" fmla="*/ 2147483647 w 17"/>
                <a:gd name="T83" fmla="*/ 2147483647 h 2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"/>
                <a:gd name="T127" fmla="*/ 0 h 24"/>
                <a:gd name="T128" fmla="*/ 17 w 17"/>
                <a:gd name="T129" fmla="*/ 24 h 2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" h="24">
                  <a:moveTo>
                    <a:pt x="10" y="24"/>
                  </a:moveTo>
                  <a:lnTo>
                    <a:pt x="10" y="24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10" y="21"/>
                  </a:lnTo>
                  <a:lnTo>
                    <a:pt x="10" y="18"/>
                  </a:lnTo>
                  <a:lnTo>
                    <a:pt x="14" y="18"/>
                  </a:lnTo>
                  <a:lnTo>
                    <a:pt x="14" y="14"/>
                  </a:lnTo>
                  <a:lnTo>
                    <a:pt x="17" y="14"/>
                  </a:lnTo>
                  <a:lnTo>
                    <a:pt x="17" y="11"/>
                  </a:lnTo>
                  <a:lnTo>
                    <a:pt x="17" y="7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7" y="7"/>
                  </a:lnTo>
                  <a:lnTo>
                    <a:pt x="7" y="11"/>
                  </a:lnTo>
                  <a:lnTo>
                    <a:pt x="7" y="7"/>
                  </a:lnTo>
                  <a:lnTo>
                    <a:pt x="7" y="4"/>
                  </a:lnTo>
                  <a:lnTo>
                    <a:pt x="3" y="4"/>
                  </a:lnTo>
                  <a:lnTo>
                    <a:pt x="3" y="7"/>
                  </a:lnTo>
                  <a:lnTo>
                    <a:pt x="3" y="11"/>
                  </a:lnTo>
                  <a:lnTo>
                    <a:pt x="3" y="14"/>
                  </a:lnTo>
                  <a:lnTo>
                    <a:pt x="0" y="18"/>
                  </a:lnTo>
                  <a:lnTo>
                    <a:pt x="3" y="21"/>
                  </a:lnTo>
                  <a:lnTo>
                    <a:pt x="7" y="24"/>
                  </a:lnTo>
                  <a:lnTo>
                    <a:pt x="10" y="24"/>
                  </a:lnTo>
                  <a:close/>
                </a:path>
              </a:pathLst>
            </a:custGeom>
            <a:solidFill>
              <a:srgbClr val="F2D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00" name="Freeform 2445">
              <a:extLst>
                <a:ext uri="{FF2B5EF4-FFF2-40B4-BE49-F238E27FC236}">
                  <a16:creationId xmlns:a16="http://schemas.microsoft.com/office/drawing/2014/main" id="{2C0C671C-4F02-4095-BD00-85FF01705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2667" y="147629"/>
              <a:ext cx="44450" cy="44450"/>
            </a:xfrm>
            <a:custGeom>
              <a:avLst/>
              <a:gdLst>
                <a:gd name="T0" fmla="*/ 2147483647 w 28"/>
                <a:gd name="T1" fmla="*/ 2147483647 h 28"/>
                <a:gd name="T2" fmla="*/ 2147483647 w 28"/>
                <a:gd name="T3" fmla="*/ 2147483647 h 28"/>
                <a:gd name="T4" fmla="*/ 2147483647 w 28"/>
                <a:gd name="T5" fmla="*/ 2147483647 h 28"/>
                <a:gd name="T6" fmla="*/ 2147483647 w 28"/>
                <a:gd name="T7" fmla="*/ 2147483647 h 28"/>
                <a:gd name="T8" fmla="*/ 2147483647 w 28"/>
                <a:gd name="T9" fmla="*/ 2147483647 h 28"/>
                <a:gd name="T10" fmla="*/ 2147483647 w 28"/>
                <a:gd name="T11" fmla="*/ 2147483647 h 28"/>
                <a:gd name="T12" fmla="*/ 2147483647 w 28"/>
                <a:gd name="T13" fmla="*/ 2147483647 h 28"/>
                <a:gd name="T14" fmla="*/ 2147483647 w 28"/>
                <a:gd name="T15" fmla="*/ 2147483647 h 28"/>
                <a:gd name="T16" fmla="*/ 2147483647 w 28"/>
                <a:gd name="T17" fmla="*/ 2147483647 h 28"/>
                <a:gd name="T18" fmla="*/ 2147483647 w 28"/>
                <a:gd name="T19" fmla="*/ 2147483647 h 28"/>
                <a:gd name="T20" fmla="*/ 2147483647 w 28"/>
                <a:gd name="T21" fmla="*/ 2147483647 h 28"/>
                <a:gd name="T22" fmla="*/ 2147483647 w 28"/>
                <a:gd name="T23" fmla="*/ 2147483647 h 28"/>
                <a:gd name="T24" fmla="*/ 2147483647 w 28"/>
                <a:gd name="T25" fmla="*/ 2147483647 h 28"/>
                <a:gd name="T26" fmla="*/ 2147483647 w 28"/>
                <a:gd name="T27" fmla="*/ 2147483647 h 28"/>
                <a:gd name="T28" fmla="*/ 2147483647 w 28"/>
                <a:gd name="T29" fmla="*/ 2147483647 h 28"/>
                <a:gd name="T30" fmla="*/ 2147483647 w 28"/>
                <a:gd name="T31" fmla="*/ 2147483647 h 28"/>
                <a:gd name="T32" fmla="*/ 2147483647 w 28"/>
                <a:gd name="T33" fmla="*/ 2147483647 h 28"/>
                <a:gd name="T34" fmla="*/ 2147483647 w 28"/>
                <a:gd name="T35" fmla="*/ 2147483647 h 28"/>
                <a:gd name="T36" fmla="*/ 2147483647 w 28"/>
                <a:gd name="T37" fmla="*/ 2147483647 h 28"/>
                <a:gd name="T38" fmla="*/ 2147483647 w 28"/>
                <a:gd name="T39" fmla="*/ 2147483647 h 28"/>
                <a:gd name="T40" fmla="*/ 2147483647 w 28"/>
                <a:gd name="T41" fmla="*/ 2147483647 h 28"/>
                <a:gd name="T42" fmla="*/ 2147483647 w 28"/>
                <a:gd name="T43" fmla="*/ 2147483647 h 28"/>
                <a:gd name="T44" fmla="*/ 2147483647 w 28"/>
                <a:gd name="T45" fmla="*/ 2147483647 h 28"/>
                <a:gd name="T46" fmla="*/ 2147483647 w 28"/>
                <a:gd name="T47" fmla="*/ 0 h 28"/>
                <a:gd name="T48" fmla="*/ 2147483647 w 28"/>
                <a:gd name="T49" fmla="*/ 0 h 28"/>
                <a:gd name="T50" fmla="*/ 2147483647 w 28"/>
                <a:gd name="T51" fmla="*/ 0 h 28"/>
                <a:gd name="T52" fmla="*/ 2147483647 w 28"/>
                <a:gd name="T53" fmla="*/ 0 h 28"/>
                <a:gd name="T54" fmla="*/ 2147483647 w 28"/>
                <a:gd name="T55" fmla="*/ 2147483647 h 28"/>
                <a:gd name="T56" fmla="*/ 2147483647 w 28"/>
                <a:gd name="T57" fmla="*/ 2147483647 h 28"/>
                <a:gd name="T58" fmla="*/ 2147483647 w 28"/>
                <a:gd name="T59" fmla="*/ 2147483647 h 28"/>
                <a:gd name="T60" fmla="*/ 2147483647 w 28"/>
                <a:gd name="T61" fmla="*/ 2147483647 h 28"/>
                <a:gd name="T62" fmla="*/ 2147483647 w 28"/>
                <a:gd name="T63" fmla="*/ 2147483647 h 28"/>
                <a:gd name="T64" fmla="*/ 2147483647 w 28"/>
                <a:gd name="T65" fmla="*/ 2147483647 h 28"/>
                <a:gd name="T66" fmla="*/ 2147483647 w 28"/>
                <a:gd name="T67" fmla="*/ 2147483647 h 28"/>
                <a:gd name="T68" fmla="*/ 2147483647 w 28"/>
                <a:gd name="T69" fmla="*/ 2147483647 h 28"/>
                <a:gd name="T70" fmla="*/ 2147483647 w 28"/>
                <a:gd name="T71" fmla="*/ 2147483647 h 28"/>
                <a:gd name="T72" fmla="*/ 2147483647 w 28"/>
                <a:gd name="T73" fmla="*/ 2147483647 h 28"/>
                <a:gd name="T74" fmla="*/ 2147483647 w 28"/>
                <a:gd name="T75" fmla="*/ 2147483647 h 28"/>
                <a:gd name="T76" fmla="*/ 2147483647 w 28"/>
                <a:gd name="T77" fmla="*/ 2147483647 h 28"/>
                <a:gd name="T78" fmla="*/ 2147483647 w 28"/>
                <a:gd name="T79" fmla="*/ 2147483647 h 28"/>
                <a:gd name="T80" fmla="*/ 2147483647 w 28"/>
                <a:gd name="T81" fmla="*/ 2147483647 h 28"/>
                <a:gd name="T82" fmla="*/ 2147483647 w 28"/>
                <a:gd name="T83" fmla="*/ 2147483647 h 28"/>
                <a:gd name="T84" fmla="*/ 2147483647 w 28"/>
                <a:gd name="T85" fmla="*/ 2147483647 h 28"/>
                <a:gd name="T86" fmla="*/ 0 w 28"/>
                <a:gd name="T87" fmla="*/ 2147483647 h 28"/>
                <a:gd name="T88" fmla="*/ 0 w 28"/>
                <a:gd name="T89" fmla="*/ 2147483647 h 28"/>
                <a:gd name="T90" fmla="*/ 0 w 28"/>
                <a:gd name="T91" fmla="*/ 2147483647 h 28"/>
                <a:gd name="T92" fmla="*/ 2147483647 w 28"/>
                <a:gd name="T93" fmla="*/ 2147483647 h 28"/>
                <a:gd name="T94" fmla="*/ 2147483647 w 28"/>
                <a:gd name="T95" fmla="*/ 2147483647 h 28"/>
                <a:gd name="T96" fmla="*/ 2147483647 w 28"/>
                <a:gd name="T97" fmla="*/ 2147483647 h 28"/>
                <a:gd name="T98" fmla="*/ 2147483647 w 28"/>
                <a:gd name="T99" fmla="*/ 2147483647 h 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8"/>
                <a:gd name="T151" fmla="*/ 0 h 28"/>
                <a:gd name="T152" fmla="*/ 28 w 28"/>
                <a:gd name="T153" fmla="*/ 28 h 2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8" h="28">
                  <a:moveTo>
                    <a:pt x="7" y="28"/>
                  </a:moveTo>
                  <a:lnTo>
                    <a:pt x="10" y="25"/>
                  </a:lnTo>
                  <a:lnTo>
                    <a:pt x="10" y="21"/>
                  </a:lnTo>
                  <a:lnTo>
                    <a:pt x="10" y="18"/>
                  </a:lnTo>
                  <a:lnTo>
                    <a:pt x="10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1"/>
                  </a:lnTo>
                  <a:lnTo>
                    <a:pt x="17" y="21"/>
                  </a:lnTo>
                  <a:lnTo>
                    <a:pt x="17" y="18"/>
                  </a:lnTo>
                  <a:lnTo>
                    <a:pt x="17" y="14"/>
                  </a:lnTo>
                  <a:lnTo>
                    <a:pt x="21" y="14"/>
                  </a:lnTo>
                  <a:lnTo>
                    <a:pt x="24" y="14"/>
                  </a:lnTo>
                  <a:lnTo>
                    <a:pt x="28" y="11"/>
                  </a:lnTo>
                  <a:lnTo>
                    <a:pt x="28" y="7"/>
                  </a:lnTo>
                  <a:lnTo>
                    <a:pt x="24" y="4"/>
                  </a:lnTo>
                  <a:lnTo>
                    <a:pt x="21" y="4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10" y="4"/>
                  </a:lnTo>
                  <a:lnTo>
                    <a:pt x="7" y="4"/>
                  </a:lnTo>
                  <a:lnTo>
                    <a:pt x="7" y="7"/>
                  </a:lnTo>
                  <a:lnTo>
                    <a:pt x="7" y="11"/>
                  </a:lnTo>
                  <a:lnTo>
                    <a:pt x="7" y="14"/>
                  </a:lnTo>
                  <a:lnTo>
                    <a:pt x="7" y="18"/>
                  </a:lnTo>
                  <a:lnTo>
                    <a:pt x="4" y="18"/>
                  </a:lnTo>
                  <a:lnTo>
                    <a:pt x="4" y="21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AF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8801" name="Group 2185">
              <a:extLst>
                <a:ext uri="{FF2B5EF4-FFF2-40B4-BE49-F238E27FC236}">
                  <a16:creationId xmlns:a16="http://schemas.microsoft.com/office/drawing/2014/main" id="{9DC76DE7-5040-42BD-8760-71E8127602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2329" y="244466"/>
              <a:ext cx="398462" cy="314325"/>
              <a:chOff x="0" y="0"/>
              <a:chExt cx="251" cy="198"/>
            </a:xfrm>
          </p:grpSpPr>
          <p:grpSp>
            <p:nvGrpSpPr>
              <p:cNvPr id="49779" name="Group 2186">
                <a:extLst>
                  <a:ext uri="{FF2B5EF4-FFF2-40B4-BE49-F238E27FC236}">
                    <a16:creationId xmlns:a16="http://schemas.microsoft.com/office/drawing/2014/main" id="{0F26D2BB-EF68-4609-9DDA-2E704A7929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0" y="0"/>
                <a:ext cx="251" cy="198"/>
                <a:chOff x="0" y="0"/>
                <a:chExt cx="251" cy="198"/>
              </a:xfrm>
            </p:grpSpPr>
            <p:sp>
              <p:nvSpPr>
                <p:cNvPr id="50003" name="Freeform 2446">
                  <a:extLst>
                    <a:ext uri="{FF2B5EF4-FFF2-40B4-BE49-F238E27FC236}">
                      <a16:creationId xmlns:a16="http://schemas.microsoft.com/office/drawing/2014/main" id="{F041D845-157C-4829-8CA2-48CB0B64FE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" y="2"/>
                  <a:ext cx="248" cy="195"/>
                </a:xfrm>
                <a:custGeom>
                  <a:avLst/>
                  <a:gdLst>
                    <a:gd name="T0" fmla="*/ 248 w 248"/>
                    <a:gd name="T1" fmla="*/ 51 h 195"/>
                    <a:gd name="T2" fmla="*/ 244 w 248"/>
                    <a:gd name="T3" fmla="*/ 48 h 195"/>
                    <a:gd name="T4" fmla="*/ 242 w 248"/>
                    <a:gd name="T5" fmla="*/ 47 h 195"/>
                    <a:gd name="T6" fmla="*/ 226 w 248"/>
                    <a:gd name="T7" fmla="*/ 42 h 195"/>
                    <a:gd name="T8" fmla="*/ 221 w 248"/>
                    <a:gd name="T9" fmla="*/ 38 h 195"/>
                    <a:gd name="T10" fmla="*/ 216 w 248"/>
                    <a:gd name="T11" fmla="*/ 35 h 195"/>
                    <a:gd name="T12" fmla="*/ 207 w 248"/>
                    <a:gd name="T13" fmla="*/ 32 h 195"/>
                    <a:gd name="T14" fmla="*/ 199 w 248"/>
                    <a:gd name="T15" fmla="*/ 29 h 195"/>
                    <a:gd name="T16" fmla="*/ 195 w 248"/>
                    <a:gd name="T17" fmla="*/ 27 h 195"/>
                    <a:gd name="T18" fmla="*/ 191 w 248"/>
                    <a:gd name="T19" fmla="*/ 27 h 195"/>
                    <a:gd name="T20" fmla="*/ 181 w 248"/>
                    <a:gd name="T21" fmla="*/ 25 h 195"/>
                    <a:gd name="T22" fmla="*/ 176 w 248"/>
                    <a:gd name="T23" fmla="*/ 25 h 195"/>
                    <a:gd name="T24" fmla="*/ 163 w 248"/>
                    <a:gd name="T25" fmla="*/ 22 h 195"/>
                    <a:gd name="T26" fmla="*/ 144 w 248"/>
                    <a:gd name="T27" fmla="*/ 16 h 195"/>
                    <a:gd name="T28" fmla="*/ 135 w 248"/>
                    <a:gd name="T29" fmla="*/ 14 h 195"/>
                    <a:gd name="T30" fmla="*/ 128 w 248"/>
                    <a:gd name="T31" fmla="*/ 13 h 195"/>
                    <a:gd name="T32" fmla="*/ 119 w 248"/>
                    <a:gd name="T33" fmla="*/ 13 h 195"/>
                    <a:gd name="T34" fmla="*/ 118 w 248"/>
                    <a:gd name="T35" fmla="*/ 12 h 195"/>
                    <a:gd name="T36" fmla="*/ 108 w 248"/>
                    <a:gd name="T37" fmla="*/ 11 h 195"/>
                    <a:gd name="T38" fmla="*/ 106 w 248"/>
                    <a:gd name="T39" fmla="*/ 2 h 195"/>
                    <a:gd name="T40" fmla="*/ 103 w 248"/>
                    <a:gd name="T41" fmla="*/ 0 h 195"/>
                    <a:gd name="T42" fmla="*/ 97 w 248"/>
                    <a:gd name="T43" fmla="*/ 1 h 195"/>
                    <a:gd name="T44" fmla="*/ 99 w 248"/>
                    <a:gd name="T45" fmla="*/ 10 h 195"/>
                    <a:gd name="T46" fmla="*/ 88 w 248"/>
                    <a:gd name="T47" fmla="*/ 9 h 195"/>
                    <a:gd name="T48" fmla="*/ 75 w 248"/>
                    <a:gd name="T49" fmla="*/ 8 h 195"/>
                    <a:gd name="T50" fmla="*/ 62 w 248"/>
                    <a:gd name="T51" fmla="*/ 8 h 195"/>
                    <a:gd name="T52" fmla="*/ 49 w 248"/>
                    <a:gd name="T53" fmla="*/ 10 h 195"/>
                    <a:gd name="T54" fmla="*/ 33 w 248"/>
                    <a:gd name="T55" fmla="*/ 12 h 195"/>
                    <a:gd name="T56" fmla="*/ 18 w 248"/>
                    <a:gd name="T57" fmla="*/ 16 h 195"/>
                    <a:gd name="T58" fmla="*/ 5 w 248"/>
                    <a:gd name="T59" fmla="*/ 21 h 195"/>
                    <a:gd name="T60" fmla="*/ 0 w 248"/>
                    <a:gd name="T61" fmla="*/ 29 h 195"/>
                    <a:gd name="T62" fmla="*/ 3 w 248"/>
                    <a:gd name="T63" fmla="*/ 146 h 195"/>
                    <a:gd name="T64" fmla="*/ 31 w 248"/>
                    <a:gd name="T65" fmla="*/ 164 h 195"/>
                    <a:gd name="T66" fmla="*/ 33 w 248"/>
                    <a:gd name="T67" fmla="*/ 178 h 195"/>
                    <a:gd name="T68" fmla="*/ 37 w 248"/>
                    <a:gd name="T69" fmla="*/ 182 h 195"/>
                    <a:gd name="T70" fmla="*/ 43 w 248"/>
                    <a:gd name="T71" fmla="*/ 178 h 195"/>
                    <a:gd name="T72" fmla="*/ 47 w 248"/>
                    <a:gd name="T73" fmla="*/ 184 h 195"/>
                    <a:gd name="T74" fmla="*/ 53 w 248"/>
                    <a:gd name="T75" fmla="*/ 178 h 195"/>
                    <a:gd name="T76" fmla="*/ 68 w 248"/>
                    <a:gd name="T77" fmla="*/ 169 h 195"/>
                    <a:gd name="T78" fmla="*/ 97 w 248"/>
                    <a:gd name="T79" fmla="*/ 173 h 195"/>
                    <a:gd name="T80" fmla="*/ 99 w 248"/>
                    <a:gd name="T81" fmla="*/ 180 h 195"/>
                    <a:gd name="T82" fmla="*/ 102 w 248"/>
                    <a:gd name="T83" fmla="*/ 192 h 195"/>
                    <a:gd name="T84" fmla="*/ 107 w 248"/>
                    <a:gd name="T85" fmla="*/ 193 h 195"/>
                    <a:gd name="T86" fmla="*/ 112 w 248"/>
                    <a:gd name="T87" fmla="*/ 193 h 195"/>
                    <a:gd name="T88" fmla="*/ 116 w 248"/>
                    <a:gd name="T89" fmla="*/ 195 h 195"/>
                    <a:gd name="T90" fmla="*/ 123 w 248"/>
                    <a:gd name="T91" fmla="*/ 183 h 195"/>
                    <a:gd name="T92" fmla="*/ 138 w 248"/>
                    <a:gd name="T93" fmla="*/ 167 h 195"/>
                    <a:gd name="T94" fmla="*/ 141 w 248"/>
                    <a:gd name="T95" fmla="*/ 167 h 195"/>
                    <a:gd name="T96" fmla="*/ 144 w 248"/>
                    <a:gd name="T97" fmla="*/ 167 h 195"/>
                    <a:gd name="T98" fmla="*/ 147 w 248"/>
                    <a:gd name="T99" fmla="*/ 168 h 195"/>
                    <a:gd name="T100" fmla="*/ 152 w 248"/>
                    <a:gd name="T101" fmla="*/ 159 h 195"/>
                    <a:gd name="T102" fmla="*/ 225 w 248"/>
                    <a:gd name="T103" fmla="*/ 106 h 195"/>
                    <a:gd name="T104" fmla="*/ 227 w 248"/>
                    <a:gd name="T105" fmla="*/ 105 h 195"/>
                    <a:gd name="T106" fmla="*/ 231 w 248"/>
                    <a:gd name="T107" fmla="*/ 105 h 195"/>
                    <a:gd name="T108" fmla="*/ 237 w 248"/>
                    <a:gd name="T109" fmla="*/ 96 h 195"/>
                    <a:gd name="T110" fmla="*/ 238 w 248"/>
                    <a:gd name="T111" fmla="*/ 96 h 195"/>
                    <a:gd name="T112" fmla="*/ 241 w 248"/>
                    <a:gd name="T113" fmla="*/ 97 h 195"/>
                    <a:gd name="T114" fmla="*/ 247 w 248"/>
                    <a:gd name="T115" fmla="*/ 89 h 195"/>
                    <a:gd name="T116" fmla="*/ 248 w 248"/>
                    <a:gd name="T117" fmla="*/ 53 h 195"/>
                    <a:gd name="T118" fmla="*/ 248 w 248"/>
                    <a:gd name="T119" fmla="*/ 52 h 195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48"/>
                    <a:gd name="T181" fmla="*/ 0 h 195"/>
                    <a:gd name="T182" fmla="*/ 248 w 248"/>
                    <a:gd name="T183" fmla="*/ 195 h 195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48" h="195">
                      <a:moveTo>
                        <a:pt x="248" y="52"/>
                      </a:moveTo>
                      <a:lnTo>
                        <a:pt x="248" y="52"/>
                      </a:lnTo>
                      <a:lnTo>
                        <a:pt x="248" y="51"/>
                      </a:lnTo>
                      <a:lnTo>
                        <a:pt x="247" y="51"/>
                      </a:lnTo>
                      <a:lnTo>
                        <a:pt x="247" y="50"/>
                      </a:lnTo>
                      <a:lnTo>
                        <a:pt x="246" y="49"/>
                      </a:lnTo>
                      <a:lnTo>
                        <a:pt x="245" y="49"/>
                      </a:lnTo>
                      <a:lnTo>
                        <a:pt x="244" y="48"/>
                      </a:lnTo>
                      <a:lnTo>
                        <a:pt x="243" y="48"/>
                      </a:lnTo>
                      <a:lnTo>
                        <a:pt x="243" y="47"/>
                      </a:lnTo>
                      <a:lnTo>
                        <a:pt x="242" y="47"/>
                      </a:lnTo>
                      <a:lnTo>
                        <a:pt x="240" y="46"/>
                      </a:lnTo>
                      <a:lnTo>
                        <a:pt x="239" y="46"/>
                      </a:lnTo>
                      <a:lnTo>
                        <a:pt x="236" y="45"/>
                      </a:lnTo>
                      <a:lnTo>
                        <a:pt x="233" y="44"/>
                      </a:lnTo>
                      <a:lnTo>
                        <a:pt x="230" y="43"/>
                      </a:lnTo>
                      <a:lnTo>
                        <a:pt x="226" y="42"/>
                      </a:lnTo>
                      <a:lnTo>
                        <a:pt x="222" y="40"/>
                      </a:lnTo>
                      <a:lnTo>
                        <a:pt x="222" y="39"/>
                      </a:lnTo>
                      <a:lnTo>
                        <a:pt x="221" y="38"/>
                      </a:lnTo>
                      <a:lnTo>
                        <a:pt x="220" y="37"/>
                      </a:lnTo>
                      <a:lnTo>
                        <a:pt x="219" y="36"/>
                      </a:lnTo>
                      <a:lnTo>
                        <a:pt x="218" y="36"/>
                      </a:lnTo>
                      <a:lnTo>
                        <a:pt x="217" y="35"/>
                      </a:lnTo>
                      <a:lnTo>
                        <a:pt x="216" y="35"/>
                      </a:lnTo>
                      <a:lnTo>
                        <a:pt x="215" y="34"/>
                      </a:lnTo>
                      <a:lnTo>
                        <a:pt x="213" y="34"/>
                      </a:lnTo>
                      <a:lnTo>
                        <a:pt x="212" y="33"/>
                      </a:lnTo>
                      <a:lnTo>
                        <a:pt x="210" y="33"/>
                      </a:lnTo>
                      <a:lnTo>
                        <a:pt x="207" y="32"/>
                      </a:lnTo>
                      <a:lnTo>
                        <a:pt x="205" y="31"/>
                      </a:lnTo>
                      <a:lnTo>
                        <a:pt x="203" y="30"/>
                      </a:lnTo>
                      <a:lnTo>
                        <a:pt x="201" y="29"/>
                      </a:lnTo>
                      <a:lnTo>
                        <a:pt x="200" y="29"/>
                      </a:lnTo>
                      <a:lnTo>
                        <a:pt x="199" y="29"/>
                      </a:lnTo>
                      <a:lnTo>
                        <a:pt x="198" y="28"/>
                      </a:lnTo>
                      <a:lnTo>
                        <a:pt x="197" y="28"/>
                      </a:lnTo>
                      <a:lnTo>
                        <a:pt x="196" y="28"/>
                      </a:lnTo>
                      <a:lnTo>
                        <a:pt x="195" y="27"/>
                      </a:lnTo>
                      <a:lnTo>
                        <a:pt x="194" y="27"/>
                      </a:lnTo>
                      <a:lnTo>
                        <a:pt x="193" y="27"/>
                      </a:lnTo>
                      <a:lnTo>
                        <a:pt x="191" y="27"/>
                      </a:lnTo>
                      <a:lnTo>
                        <a:pt x="189" y="26"/>
                      </a:lnTo>
                      <a:lnTo>
                        <a:pt x="187" y="26"/>
                      </a:lnTo>
                      <a:lnTo>
                        <a:pt x="186" y="26"/>
                      </a:lnTo>
                      <a:lnTo>
                        <a:pt x="184" y="25"/>
                      </a:lnTo>
                      <a:lnTo>
                        <a:pt x="182" y="25"/>
                      </a:lnTo>
                      <a:lnTo>
                        <a:pt x="181" y="25"/>
                      </a:lnTo>
                      <a:lnTo>
                        <a:pt x="180" y="25"/>
                      </a:lnTo>
                      <a:lnTo>
                        <a:pt x="179" y="25"/>
                      </a:lnTo>
                      <a:lnTo>
                        <a:pt x="178" y="25"/>
                      </a:lnTo>
                      <a:lnTo>
                        <a:pt x="177" y="25"/>
                      </a:lnTo>
                      <a:lnTo>
                        <a:pt x="176" y="25"/>
                      </a:lnTo>
                      <a:lnTo>
                        <a:pt x="175" y="25"/>
                      </a:lnTo>
                      <a:lnTo>
                        <a:pt x="174" y="26"/>
                      </a:lnTo>
                      <a:lnTo>
                        <a:pt x="170" y="24"/>
                      </a:lnTo>
                      <a:lnTo>
                        <a:pt x="166" y="23"/>
                      </a:lnTo>
                      <a:lnTo>
                        <a:pt x="163" y="22"/>
                      </a:lnTo>
                      <a:lnTo>
                        <a:pt x="159" y="21"/>
                      </a:lnTo>
                      <a:lnTo>
                        <a:pt x="156" y="20"/>
                      </a:lnTo>
                      <a:lnTo>
                        <a:pt x="153" y="19"/>
                      </a:lnTo>
                      <a:lnTo>
                        <a:pt x="150" y="18"/>
                      </a:lnTo>
                      <a:lnTo>
                        <a:pt x="147" y="17"/>
                      </a:lnTo>
                      <a:lnTo>
                        <a:pt x="144" y="16"/>
                      </a:lnTo>
                      <a:lnTo>
                        <a:pt x="142" y="16"/>
                      </a:lnTo>
                      <a:lnTo>
                        <a:pt x="140" y="15"/>
                      </a:lnTo>
                      <a:lnTo>
                        <a:pt x="138" y="14"/>
                      </a:lnTo>
                      <a:lnTo>
                        <a:pt x="137" y="14"/>
                      </a:lnTo>
                      <a:lnTo>
                        <a:pt x="136" y="14"/>
                      </a:lnTo>
                      <a:lnTo>
                        <a:pt x="135" y="14"/>
                      </a:lnTo>
                      <a:lnTo>
                        <a:pt x="135" y="13"/>
                      </a:lnTo>
                      <a:lnTo>
                        <a:pt x="133" y="13"/>
                      </a:lnTo>
                      <a:lnTo>
                        <a:pt x="132" y="13"/>
                      </a:lnTo>
                      <a:lnTo>
                        <a:pt x="130" y="13"/>
                      </a:lnTo>
                      <a:lnTo>
                        <a:pt x="128" y="13"/>
                      </a:lnTo>
                      <a:lnTo>
                        <a:pt x="126" y="13"/>
                      </a:lnTo>
                      <a:lnTo>
                        <a:pt x="124" y="13"/>
                      </a:lnTo>
                      <a:lnTo>
                        <a:pt x="122" y="13"/>
                      </a:lnTo>
                      <a:lnTo>
                        <a:pt x="121" y="13"/>
                      </a:lnTo>
                      <a:lnTo>
                        <a:pt x="120" y="13"/>
                      </a:lnTo>
                      <a:lnTo>
                        <a:pt x="119" y="13"/>
                      </a:lnTo>
                      <a:lnTo>
                        <a:pt x="118" y="12"/>
                      </a:lnTo>
                      <a:lnTo>
                        <a:pt x="117" y="12"/>
                      </a:lnTo>
                      <a:lnTo>
                        <a:pt x="116" y="12"/>
                      </a:lnTo>
                      <a:lnTo>
                        <a:pt x="115" y="12"/>
                      </a:lnTo>
                      <a:lnTo>
                        <a:pt x="113" y="11"/>
                      </a:lnTo>
                      <a:lnTo>
                        <a:pt x="110" y="11"/>
                      </a:lnTo>
                      <a:lnTo>
                        <a:pt x="108" y="11"/>
                      </a:lnTo>
                      <a:lnTo>
                        <a:pt x="104" y="10"/>
                      </a:lnTo>
                      <a:lnTo>
                        <a:pt x="104" y="4"/>
                      </a:lnTo>
                      <a:lnTo>
                        <a:pt x="106" y="4"/>
                      </a:lnTo>
                      <a:lnTo>
                        <a:pt x="106" y="3"/>
                      </a:lnTo>
                      <a:lnTo>
                        <a:pt x="106" y="2"/>
                      </a:lnTo>
                      <a:lnTo>
                        <a:pt x="106" y="1"/>
                      </a:lnTo>
                      <a:lnTo>
                        <a:pt x="104" y="1"/>
                      </a:lnTo>
                      <a:lnTo>
                        <a:pt x="103" y="0"/>
                      </a:lnTo>
                      <a:lnTo>
                        <a:pt x="100" y="0"/>
                      </a:lnTo>
                      <a:lnTo>
                        <a:pt x="100" y="1"/>
                      </a:lnTo>
                      <a:lnTo>
                        <a:pt x="98" y="1"/>
                      </a:lnTo>
                      <a:lnTo>
                        <a:pt x="97" y="1"/>
                      </a:lnTo>
                      <a:lnTo>
                        <a:pt x="97" y="2"/>
                      </a:lnTo>
                      <a:lnTo>
                        <a:pt x="97" y="3"/>
                      </a:lnTo>
                      <a:lnTo>
                        <a:pt x="97" y="4"/>
                      </a:lnTo>
                      <a:lnTo>
                        <a:pt x="98" y="4"/>
                      </a:lnTo>
                      <a:lnTo>
                        <a:pt x="99" y="4"/>
                      </a:lnTo>
                      <a:lnTo>
                        <a:pt x="99" y="10"/>
                      </a:lnTo>
                      <a:lnTo>
                        <a:pt x="97" y="10"/>
                      </a:lnTo>
                      <a:lnTo>
                        <a:pt x="96" y="9"/>
                      </a:lnTo>
                      <a:lnTo>
                        <a:pt x="94" y="9"/>
                      </a:lnTo>
                      <a:lnTo>
                        <a:pt x="92" y="9"/>
                      </a:lnTo>
                      <a:lnTo>
                        <a:pt x="90" y="9"/>
                      </a:lnTo>
                      <a:lnTo>
                        <a:pt x="88" y="9"/>
                      </a:lnTo>
                      <a:lnTo>
                        <a:pt x="86" y="9"/>
                      </a:lnTo>
                      <a:lnTo>
                        <a:pt x="84" y="9"/>
                      </a:lnTo>
                      <a:lnTo>
                        <a:pt x="82" y="9"/>
                      </a:lnTo>
                      <a:lnTo>
                        <a:pt x="80" y="9"/>
                      </a:lnTo>
                      <a:lnTo>
                        <a:pt x="78" y="8"/>
                      </a:lnTo>
                      <a:lnTo>
                        <a:pt x="75" y="8"/>
                      </a:lnTo>
                      <a:lnTo>
                        <a:pt x="73" y="8"/>
                      </a:lnTo>
                      <a:lnTo>
                        <a:pt x="70" y="8"/>
                      </a:lnTo>
                      <a:lnTo>
                        <a:pt x="68" y="8"/>
                      </a:lnTo>
                      <a:lnTo>
                        <a:pt x="65" y="8"/>
                      </a:lnTo>
                      <a:lnTo>
                        <a:pt x="64" y="8"/>
                      </a:lnTo>
                      <a:lnTo>
                        <a:pt x="62" y="8"/>
                      </a:lnTo>
                      <a:lnTo>
                        <a:pt x="60" y="8"/>
                      </a:lnTo>
                      <a:lnTo>
                        <a:pt x="58" y="9"/>
                      </a:lnTo>
                      <a:lnTo>
                        <a:pt x="56" y="9"/>
                      </a:lnTo>
                      <a:lnTo>
                        <a:pt x="54" y="9"/>
                      </a:lnTo>
                      <a:lnTo>
                        <a:pt x="52" y="9"/>
                      </a:lnTo>
                      <a:lnTo>
                        <a:pt x="49" y="10"/>
                      </a:lnTo>
                      <a:lnTo>
                        <a:pt x="47" y="10"/>
                      </a:lnTo>
                      <a:lnTo>
                        <a:pt x="44" y="10"/>
                      </a:lnTo>
                      <a:lnTo>
                        <a:pt x="41" y="11"/>
                      </a:lnTo>
                      <a:lnTo>
                        <a:pt x="39" y="11"/>
                      </a:lnTo>
                      <a:lnTo>
                        <a:pt x="36" y="12"/>
                      </a:lnTo>
                      <a:lnTo>
                        <a:pt x="33" y="12"/>
                      </a:lnTo>
                      <a:lnTo>
                        <a:pt x="30" y="13"/>
                      </a:lnTo>
                      <a:lnTo>
                        <a:pt x="27" y="13"/>
                      </a:lnTo>
                      <a:lnTo>
                        <a:pt x="25" y="14"/>
                      </a:lnTo>
                      <a:lnTo>
                        <a:pt x="23" y="15"/>
                      </a:lnTo>
                      <a:lnTo>
                        <a:pt x="20" y="15"/>
                      </a:lnTo>
                      <a:lnTo>
                        <a:pt x="18" y="16"/>
                      </a:lnTo>
                      <a:lnTo>
                        <a:pt x="16" y="17"/>
                      </a:lnTo>
                      <a:lnTo>
                        <a:pt x="13" y="18"/>
                      </a:lnTo>
                      <a:lnTo>
                        <a:pt x="11" y="18"/>
                      </a:lnTo>
                      <a:lnTo>
                        <a:pt x="9" y="19"/>
                      </a:lnTo>
                      <a:lnTo>
                        <a:pt x="7" y="20"/>
                      </a:lnTo>
                      <a:lnTo>
                        <a:pt x="5" y="21"/>
                      </a:lnTo>
                      <a:lnTo>
                        <a:pt x="4" y="23"/>
                      </a:lnTo>
                      <a:lnTo>
                        <a:pt x="2" y="24"/>
                      </a:lnTo>
                      <a:lnTo>
                        <a:pt x="1" y="25"/>
                      </a:lnTo>
                      <a:lnTo>
                        <a:pt x="1" y="26"/>
                      </a:lnTo>
                      <a:lnTo>
                        <a:pt x="0" y="28"/>
                      </a:lnTo>
                      <a:lnTo>
                        <a:pt x="0" y="29"/>
                      </a:lnTo>
                      <a:lnTo>
                        <a:pt x="0" y="53"/>
                      </a:lnTo>
                      <a:lnTo>
                        <a:pt x="1" y="92"/>
                      </a:lnTo>
                      <a:lnTo>
                        <a:pt x="2" y="129"/>
                      </a:lnTo>
                      <a:lnTo>
                        <a:pt x="2" y="145"/>
                      </a:lnTo>
                      <a:lnTo>
                        <a:pt x="3" y="146"/>
                      </a:lnTo>
                      <a:lnTo>
                        <a:pt x="21" y="148"/>
                      </a:lnTo>
                      <a:lnTo>
                        <a:pt x="20" y="157"/>
                      </a:lnTo>
                      <a:lnTo>
                        <a:pt x="31" y="159"/>
                      </a:lnTo>
                      <a:lnTo>
                        <a:pt x="31" y="160"/>
                      </a:lnTo>
                      <a:lnTo>
                        <a:pt x="31" y="162"/>
                      </a:lnTo>
                      <a:lnTo>
                        <a:pt x="31" y="164"/>
                      </a:lnTo>
                      <a:lnTo>
                        <a:pt x="31" y="166"/>
                      </a:lnTo>
                      <a:lnTo>
                        <a:pt x="31" y="169"/>
                      </a:lnTo>
                      <a:lnTo>
                        <a:pt x="31" y="171"/>
                      </a:lnTo>
                      <a:lnTo>
                        <a:pt x="31" y="174"/>
                      </a:lnTo>
                      <a:lnTo>
                        <a:pt x="32" y="176"/>
                      </a:lnTo>
                      <a:lnTo>
                        <a:pt x="33" y="178"/>
                      </a:lnTo>
                      <a:lnTo>
                        <a:pt x="33" y="180"/>
                      </a:lnTo>
                      <a:lnTo>
                        <a:pt x="34" y="181"/>
                      </a:lnTo>
                      <a:lnTo>
                        <a:pt x="35" y="182"/>
                      </a:lnTo>
                      <a:lnTo>
                        <a:pt x="36" y="182"/>
                      </a:lnTo>
                      <a:lnTo>
                        <a:pt x="37" y="182"/>
                      </a:lnTo>
                      <a:lnTo>
                        <a:pt x="38" y="182"/>
                      </a:lnTo>
                      <a:lnTo>
                        <a:pt x="39" y="181"/>
                      </a:lnTo>
                      <a:lnTo>
                        <a:pt x="40" y="181"/>
                      </a:lnTo>
                      <a:lnTo>
                        <a:pt x="41" y="180"/>
                      </a:lnTo>
                      <a:lnTo>
                        <a:pt x="41" y="178"/>
                      </a:lnTo>
                      <a:lnTo>
                        <a:pt x="43" y="178"/>
                      </a:lnTo>
                      <a:lnTo>
                        <a:pt x="43" y="180"/>
                      </a:lnTo>
                      <a:lnTo>
                        <a:pt x="44" y="181"/>
                      </a:lnTo>
                      <a:lnTo>
                        <a:pt x="45" y="182"/>
                      </a:lnTo>
                      <a:lnTo>
                        <a:pt x="46" y="183"/>
                      </a:lnTo>
                      <a:lnTo>
                        <a:pt x="46" y="184"/>
                      </a:lnTo>
                      <a:lnTo>
                        <a:pt x="47" y="184"/>
                      </a:lnTo>
                      <a:lnTo>
                        <a:pt x="48" y="184"/>
                      </a:lnTo>
                      <a:lnTo>
                        <a:pt x="49" y="184"/>
                      </a:lnTo>
                      <a:lnTo>
                        <a:pt x="50" y="183"/>
                      </a:lnTo>
                      <a:lnTo>
                        <a:pt x="51" y="182"/>
                      </a:lnTo>
                      <a:lnTo>
                        <a:pt x="52" y="180"/>
                      </a:lnTo>
                      <a:lnTo>
                        <a:pt x="53" y="178"/>
                      </a:lnTo>
                      <a:lnTo>
                        <a:pt x="54" y="176"/>
                      </a:lnTo>
                      <a:lnTo>
                        <a:pt x="54" y="173"/>
                      </a:lnTo>
                      <a:lnTo>
                        <a:pt x="55" y="171"/>
                      </a:lnTo>
                      <a:lnTo>
                        <a:pt x="55" y="168"/>
                      </a:lnTo>
                      <a:lnTo>
                        <a:pt x="68" y="171"/>
                      </a:lnTo>
                      <a:lnTo>
                        <a:pt x="68" y="169"/>
                      </a:lnTo>
                      <a:lnTo>
                        <a:pt x="90" y="172"/>
                      </a:lnTo>
                      <a:lnTo>
                        <a:pt x="90" y="174"/>
                      </a:lnTo>
                      <a:lnTo>
                        <a:pt x="88" y="174"/>
                      </a:lnTo>
                      <a:lnTo>
                        <a:pt x="88" y="175"/>
                      </a:lnTo>
                      <a:lnTo>
                        <a:pt x="97" y="177"/>
                      </a:lnTo>
                      <a:lnTo>
                        <a:pt x="97" y="173"/>
                      </a:lnTo>
                      <a:lnTo>
                        <a:pt x="99" y="174"/>
                      </a:lnTo>
                      <a:lnTo>
                        <a:pt x="99" y="175"/>
                      </a:lnTo>
                      <a:lnTo>
                        <a:pt x="99" y="176"/>
                      </a:lnTo>
                      <a:lnTo>
                        <a:pt x="99" y="177"/>
                      </a:lnTo>
                      <a:lnTo>
                        <a:pt x="99" y="180"/>
                      </a:lnTo>
                      <a:lnTo>
                        <a:pt x="99" y="183"/>
                      </a:lnTo>
                      <a:lnTo>
                        <a:pt x="99" y="185"/>
                      </a:lnTo>
                      <a:lnTo>
                        <a:pt x="100" y="187"/>
                      </a:lnTo>
                      <a:lnTo>
                        <a:pt x="101" y="189"/>
                      </a:lnTo>
                      <a:lnTo>
                        <a:pt x="101" y="191"/>
                      </a:lnTo>
                      <a:lnTo>
                        <a:pt x="102" y="192"/>
                      </a:lnTo>
                      <a:lnTo>
                        <a:pt x="103" y="193"/>
                      </a:lnTo>
                      <a:lnTo>
                        <a:pt x="104" y="193"/>
                      </a:lnTo>
                      <a:lnTo>
                        <a:pt x="105" y="194"/>
                      </a:lnTo>
                      <a:lnTo>
                        <a:pt x="106" y="193"/>
                      </a:lnTo>
                      <a:lnTo>
                        <a:pt x="107" y="193"/>
                      </a:lnTo>
                      <a:lnTo>
                        <a:pt x="108" y="192"/>
                      </a:lnTo>
                      <a:lnTo>
                        <a:pt x="109" y="191"/>
                      </a:lnTo>
                      <a:lnTo>
                        <a:pt x="110" y="190"/>
                      </a:lnTo>
                      <a:lnTo>
                        <a:pt x="111" y="190"/>
                      </a:lnTo>
                      <a:lnTo>
                        <a:pt x="111" y="192"/>
                      </a:lnTo>
                      <a:lnTo>
                        <a:pt x="112" y="193"/>
                      </a:lnTo>
                      <a:lnTo>
                        <a:pt x="113" y="194"/>
                      </a:lnTo>
                      <a:lnTo>
                        <a:pt x="114" y="195"/>
                      </a:lnTo>
                      <a:lnTo>
                        <a:pt x="115" y="195"/>
                      </a:lnTo>
                      <a:lnTo>
                        <a:pt x="116" y="195"/>
                      </a:lnTo>
                      <a:lnTo>
                        <a:pt x="118" y="194"/>
                      </a:lnTo>
                      <a:lnTo>
                        <a:pt x="119" y="193"/>
                      </a:lnTo>
                      <a:lnTo>
                        <a:pt x="120" y="191"/>
                      </a:lnTo>
                      <a:lnTo>
                        <a:pt x="121" y="189"/>
                      </a:lnTo>
                      <a:lnTo>
                        <a:pt x="122" y="186"/>
                      </a:lnTo>
                      <a:lnTo>
                        <a:pt x="123" y="183"/>
                      </a:lnTo>
                      <a:lnTo>
                        <a:pt x="123" y="180"/>
                      </a:lnTo>
                      <a:lnTo>
                        <a:pt x="124" y="177"/>
                      </a:lnTo>
                      <a:lnTo>
                        <a:pt x="137" y="166"/>
                      </a:lnTo>
                      <a:lnTo>
                        <a:pt x="138" y="167"/>
                      </a:lnTo>
                      <a:lnTo>
                        <a:pt x="139" y="167"/>
                      </a:lnTo>
                      <a:lnTo>
                        <a:pt x="140" y="167"/>
                      </a:lnTo>
                      <a:lnTo>
                        <a:pt x="141" y="167"/>
                      </a:lnTo>
                      <a:lnTo>
                        <a:pt x="141" y="166"/>
                      </a:lnTo>
                      <a:lnTo>
                        <a:pt x="142" y="165"/>
                      </a:lnTo>
                      <a:lnTo>
                        <a:pt x="143" y="164"/>
                      </a:lnTo>
                      <a:lnTo>
                        <a:pt x="144" y="166"/>
                      </a:lnTo>
                      <a:lnTo>
                        <a:pt x="144" y="167"/>
                      </a:lnTo>
                      <a:lnTo>
                        <a:pt x="145" y="167"/>
                      </a:lnTo>
                      <a:lnTo>
                        <a:pt x="145" y="168"/>
                      </a:lnTo>
                      <a:lnTo>
                        <a:pt x="146" y="168"/>
                      </a:lnTo>
                      <a:lnTo>
                        <a:pt x="147" y="168"/>
                      </a:lnTo>
                      <a:lnTo>
                        <a:pt x="149" y="168"/>
                      </a:lnTo>
                      <a:lnTo>
                        <a:pt x="149" y="167"/>
                      </a:lnTo>
                      <a:lnTo>
                        <a:pt x="150" y="165"/>
                      </a:lnTo>
                      <a:lnTo>
                        <a:pt x="151" y="163"/>
                      </a:lnTo>
                      <a:lnTo>
                        <a:pt x="152" y="161"/>
                      </a:lnTo>
                      <a:lnTo>
                        <a:pt x="152" y="159"/>
                      </a:lnTo>
                      <a:lnTo>
                        <a:pt x="152" y="156"/>
                      </a:lnTo>
                      <a:lnTo>
                        <a:pt x="153" y="154"/>
                      </a:lnTo>
                      <a:lnTo>
                        <a:pt x="224" y="106"/>
                      </a:lnTo>
                      <a:lnTo>
                        <a:pt x="225" y="106"/>
                      </a:lnTo>
                      <a:lnTo>
                        <a:pt x="226" y="106"/>
                      </a:lnTo>
                      <a:lnTo>
                        <a:pt x="226" y="105"/>
                      </a:lnTo>
                      <a:lnTo>
                        <a:pt x="227" y="105"/>
                      </a:lnTo>
                      <a:lnTo>
                        <a:pt x="228" y="106"/>
                      </a:lnTo>
                      <a:lnTo>
                        <a:pt x="229" y="107"/>
                      </a:lnTo>
                      <a:lnTo>
                        <a:pt x="230" y="107"/>
                      </a:lnTo>
                      <a:lnTo>
                        <a:pt x="231" y="106"/>
                      </a:lnTo>
                      <a:lnTo>
                        <a:pt x="231" y="105"/>
                      </a:lnTo>
                      <a:lnTo>
                        <a:pt x="232" y="103"/>
                      </a:lnTo>
                      <a:lnTo>
                        <a:pt x="232" y="101"/>
                      </a:lnTo>
                      <a:lnTo>
                        <a:pt x="232" y="100"/>
                      </a:lnTo>
                      <a:lnTo>
                        <a:pt x="237" y="96"/>
                      </a:lnTo>
                      <a:lnTo>
                        <a:pt x="238" y="96"/>
                      </a:lnTo>
                      <a:lnTo>
                        <a:pt x="239" y="95"/>
                      </a:lnTo>
                      <a:lnTo>
                        <a:pt x="240" y="96"/>
                      </a:lnTo>
                      <a:lnTo>
                        <a:pt x="240" y="97"/>
                      </a:lnTo>
                      <a:lnTo>
                        <a:pt x="241" y="97"/>
                      </a:lnTo>
                      <a:lnTo>
                        <a:pt x="242" y="96"/>
                      </a:lnTo>
                      <a:lnTo>
                        <a:pt x="242" y="95"/>
                      </a:lnTo>
                      <a:lnTo>
                        <a:pt x="243" y="93"/>
                      </a:lnTo>
                      <a:lnTo>
                        <a:pt x="243" y="91"/>
                      </a:lnTo>
                      <a:lnTo>
                        <a:pt x="247" y="89"/>
                      </a:lnTo>
                      <a:lnTo>
                        <a:pt x="247" y="88"/>
                      </a:lnTo>
                      <a:lnTo>
                        <a:pt x="248" y="58"/>
                      </a:lnTo>
                      <a:lnTo>
                        <a:pt x="248" y="53"/>
                      </a:lnTo>
                      <a:lnTo>
                        <a:pt x="248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04" name="Freeform 2447">
                  <a:extLst>
                    <a:ext uri="{FF2B5EF4-FFF2-40B4-BE49-F238E27FC236}">
                      <a16:creationId xmlns:a16="http://schemas.microsoft.com/office/drawing/2014/main" id="{02E8F912-9F60-4F0D-BF84-EBB4A3BA9E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5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0 h 1"/>
                    <a:gd name="T4" fmla="*/ 1 w 3"/>
                    <a:gd name="T5" fmla="*/ 0 h 1"/>
                    <a:gd name="T6" fmla="*/ 1 w 3"/>
                    <a:gd name="T7" fmla="*/ 0 h 1"/>
                    <a:gd name="T8" fmla="*/ 1 w 3"/>
                    <a:gd name="T9" fmla="*/ 0 h 1"/>
                    <a:gd name="T10" fmla="*/ 3 w 3"/>
                    <a:gd name="T11" fmla="*/ 0 h 1"/>
                    <a:gd name="T12" fmla="*/ 0 w 3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"/>
                    <a:gd name="T23" fmla="*/ 3 w 3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05" name="Freeform 2448">
                  <a:extLst>
                    <a:ext uri="{FF2B5EF4-FFF2-40B4-BE49-F238E27FC236}">
                      <a16:creationId xmlns:a16="http://schemas.microsoft.com/office/drawing/2014/main" id="{028532EE-2284-45C4-AF42-F16B4FC497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5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0 h 1"/>
                    <a:gd name="T4" fmla="*/ 0 w 3"/>
                    <a:gd name="T5" fmla="*/ 0 h 1"/>
                    <a:gd name="T6" fmla="*/ 3 w 3"/>
                    <a:gd name="T7" fmla="*/ 0 h 1"/>
                    <a:gd name="T8" fmla="*/ 3 w 3"/>
                    <a:gd name="T9" fmla="*/ 0 h 1"/>
                    <a:gd name="T10" fmla="*/ 3 w 3"/>
                    <a:gd name="T11" fmla="*/ 0 h 1"/>
                    <a:gd name="T12" fmla="*/ 0 w 3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"/>
                    <a:gd name="T23" fmla="*/ 3 w 3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06" name="Freeform 2449">
                  <a:extLst>
                    <a:ext uri="{FF2B5EF4-FFF2-40B4-BE49-F238E27FC236}">
                      <a16:creationId xmlns:a16="http://schemas.microsoft.com/office/drawing/2014/main" id="{3B8D942F-9C40-4793-B2B6-0630C620E1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5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0 h 1"/>
                    <a:gd name="T4" fmla="*/ 0 w 3"/>
                    <a:gd name="T5" fmla="*/ 0 h 1"/>
                    <a:gd name="T6" fmla="*/ 3 w 3"/>
                    <a:gd name="T7" fmla="*/ 0 h 1"/>
                    <a:gd name="T8" fmla="*/ 3 w 3"/>
                    <a:gd name="T9" fmla="*/ 0 h 1"/>
                    <a:gd name="T10" fmla="*/ 3 w 3"/>
                    <a:gd name="T11" fmla="*/ 0 h 1"/>
                    <a:gd name="T12" fmla="*/ 0 w 3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"/>
                    <a:gd name="T23" fmla="*/ 3 w 3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07" name="Freeform 2450">
                  <a:extLst>
                    <a:ext uri="{FF2B5EF4-FFF2-40B4-BE49-F238E27FC236}">
                      <a16:creationId xmlns:a16="http://schemas.microsoft.com/office/drawing/2014/main" id="{BF0A87EB-A35A-4115-B5ED-425650A289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53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0 w 3"/>
                    <a:gd name="T3" fmla="*/ 1 h 2"/>
                    <a:gd name="T4" fmla="*/ 0 w 3"/>
                    <a:gd name="T5" fmla="*/ 1 h 2"/>
                    <a:gd name="T6" fmla="*/ 3 w 3"/>
                    <a:gd name="T7" fmla="*/ 1 h 2"/>
                    <a:gd name="T8" fmla="*/ 3 w 3"/>
                    <a:gd name="T9" fmla="*/ 1 h 2"/>
                    <a:gd name="T10" fmla="*/ 2 w 3"/>
                    <a:gd name="T11" fmla="*/ 0 h 2"/>
                    <a:gd name="T12" fmla="*/ 3 w 3"/>
                    <a:gd name="T13" fmla="*/ 1 h 2"/>
                    <a:gd name="T14" fmla="*/ 3 w 3"/>
                    <a:gd name="T15" fmla="*/ 0 h 2"/>
                    <a:gd name="T16" fmla="*/ 2 w 3"/>
                    <a:gd name="T17" fmla="*/ 0 h 2"/>
                    <a:gd name="T18" fmla="*/ 1 w 3"/>
                    <a:gd name="T19" fmla="*/ 2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2"/>
                    <a:gd name="T32" fmla="*/ 3 w 3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08" name="Freeform 2451">
                  <a:extLst>
                    <a:ext uri="{FF2B5EF4-FFF2-40B4-BE49-F238E27FC236}">
                      <a16:creationId xmlns:a16="http://schemas.microsoft.com/office/drawing/2014/main" id="{8256ABAB-E578-46C2-B67C-9FEECFF31A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9" y="52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0 w 1"/>
                    <a:gd name="T3" fmla="*/ 2 h 3"/>
                    <a:gd name="T4" fmla="*/ 0 w 1"/>
                    <a:gd name="T5" fmla="*/ 3 h 3"/>
                    <a:gd name="T6" fmla="*/ 1 w 1"/>
                    <a:gd name="T7" fmla="*/ 1 h 3"/>
                    <a:gd name="T8" fmla="*/ 1 w 1"/>
                    <a:gd name="T9" fmla="*/ 0 h 3"/>
                    <a:gd name="T10" fmla="*/ 0 w 1"/>
                    <a:gd name="T11" fmla="*/ 0 h 3"/>
                    <a:gd name="T12" fmla="*/ 0 w 1"/>
                    <a:gd name="T13" fmla="*/ 1 h 3"/>
                    <a:gd name="T14" fmla="*/ 0 w 1"/>
                    <a:gd name="T15" fmla="*/ 0 h 3"/>
                    <a:gd name="T16" fmla="*/ 0 w 1"/>
                    <a:gd name="T17" fmla="*/ 0 h 3"/>
                    <a:gd name="T18" fmla="*/ 0 w 1"/>
                    <a:gd name="T19" fmla="*/ 3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"/>
                    <a:gd name="T31" fmla="*/ 0 h 3"/>
                    <a:gd name="T32" fmla="*/ 1 w 1"/>
                    <a:gd name="T33" fmla="*/ 3 h 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" h="3">
                      <a:moveTo>
                        <a:pt x="0" y="3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09" name="Freeform 2452">
                  <a:extLst>
                    <a:ext uri="{FF2B5EF4-FFF2-40B4-BE49-F238E27FC236}">
                      <a16:creationId xmlns:a16="http://schemas.microsoft.com/office/drawing/2014/main" id="{E1BA559A-75B3-47F2-BA0A-1BEC234F8A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52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1 w 2"/>
                    <a:gd name="T5" fmla="*/ 3 h 3"/>
                    <a:gd name="T6" fmla="*/ 1 w 2"/>
                    <a:gd name="T7" fmla="*/ 0 h 3"/>
                    <a:gd name="T8" fmla="*/ 1 w 2"/>
                    <a:gd name="T9" fmla="*/ 0 h 3"/>
                    <a:gd name="T10" fmla="*/ 2 w 2"/>
                    <a:gd name="T11" fmla="*/ 1 h 3"/>
                    <a:gd name="T12" fmla="*/ 0 w 2"/>
                    <a:gd name="T13" fmla="*/ 2 h 3"/>
                    <a:gd name="T14" fmla="*/ 0 w 2"/>
                    <a:gd name="T15" fmla="*/ 3 h 3"/>
                    <a:gd name="T16" fmla="*/ 1 w 2"/>
                    <a:gd name="T17" fmla="*/ 3 h 3"/>
                    <a:gd name="T18" fmla="*/ 0 w 2"/>
                    <a:gd name="T19" fmla="*/ 2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3"/>
                    <a:gd name="T32" fmla="*/ 2 w 2"/>
                    <a:gd name="T33" fmla="*/ 3 h 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10" name="Freeform 2453">
                  <a:extLst>
                    <a:ext uri="{FF2B5EF4-FFF2-40B4-BE49-F238E27FC236}">
                      <a16:creationId xmlns:a16="http://schemas.microsoft.com/office/drawing/2014/main" id="{89054E57-4962-4DEA-B4BF-8F325C9D8D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3" y="48"/>
                  <a:ext cx="7" cy="6"/>
                </a:xfrm>
                <a:custGeom>
                  <a:avLst/>
                  <a:gdLst>
                    <a:gd name="T0" fmla="*/ 0 w 7"/>
                    <a:gd name="T1" fmla="*/ 2 h 6"/>
                    <a:gd name="T2" fmla="*/ 0 w 7"/>
                    <a:gd name="T3" fmla="*/ 2 h 6"/>
                    <a:gd name="T4" fmla="*/ 0 w 7"/>
                    <a:gd name="T5" fmla="*/ 2 h 6"/>
                    <a:gd name="T6" fmla="*/ 1 w 7"/>
                    <a:gd name="T7" fmla="*/ 2 h 6"/>
                    <a:gd name="T8" fmla="*/ 1 w 7"/>
                    <a:gd name="T9" fmla="*/ 3 h 6"/>
                    <a:gd name="T10" fmla="*/ 2 w 7"/>
                    <a:gd name="T11" fmla="*/ 4 h 6"/>
                    <a:gd name="T12" fmla="*/ 3 w 7"/>
                    <a:gd name="T13" fmla="*/ 4 h 6"/>
                    <a:gd name="T14" fmla="*/ 4 w 7"/>
                    <a:gd name="T15" fmla="*/ 5 h 6"/>
                    <a:gd name="T16" fmla="*/ 5 w 7"/>
                    <a:gd name="T17" fmla="*/ 6 h 6"/>
                    <a:gd name="T18" fmla="*/ 5 w 7"/>
                    <a:gd name="T19" fmla="*/ 6 h 6"/>
                    <a:gd name="T20" fmla="*/ 7 w 7"/>
                    <a:gd name="T21" fmla="*/ 5 h 6"/>
                    <a:gd name="T22" fmla="*/ 6 w 7"/>
                    <a:gd name="T23" fmla="*/ 4 h 6"/>
                    <a:gd name="T24" fmla="*/ 5 w 7"/>
                    <a:gd name="T25" fmla="*/ 3 h 6"/>
                    <a:gd name="T26" fmla="*/ 5 w 7"/>
                    <a:gd name="T27" fmla="*/ 3 h 6"/>
                    <a:gd name="T28" fmla="*/ 4 w 7"/>
                    <a:gd name="T29" fmla="*/ 2 h 6"/>
                    <a:gd name="T30" fmla="*/ 3 w 7"/>
                    <a:gd name="T31" fmla="*/ 1 h 6"/>
                    <a:gd name="T32" fmla="*/ 2 w 7"/>
                    <a:gd name="T33" fmla="*/ 1 h 6"/>
                    <a:gd name="T34" fmla="*/ 1 w 7"/>
                    <a:gd name="T35" fmla="*/ 0 h 6"/>
                    <a:gd name="T36" fmla="*/ 1 w 7"/>
                    <a:gd name="T37" fmla="*/ 0 h 6"/>
                    <a:gd name="T38" fmla="*/ 0 w 7"/>
                    <a:gd name="T39" fmla="*/ 0 h 6"/>
                    <a:gd name="T40" fmla="*/ 1 w 7"/>
                    <a:gd name="T41" fmla="*/ 0 h 6"/>
                    <a:gd name="T42" fmla="*/ 1 w 7"/>
                    <a:gd name="T43" fmla="*/ 0 h 6"/>
                    <a:gd name="T44" fmla="*/ 0 w 7"/>
                    <a:gd name="T45" fmla="*/ 0 h 6"/>
                    <a:gd name="T46" fmla="*/ 0 w 7"/>
                    <a:gd name="T47" fmla="*/ 2 h 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"/>
                    <a:gd name="T73" fmla="*/ 0 h 6"/>
                    <a:gd name="T74" fmla="*/ 7 w 7"/>
                    <a:gd name="T75" fmla="*/ 6 h 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" h="6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4" y="5"/>
                      </a:lnTo>
                      <a:lnTo>
                        <a:pt x="5" y="6"/>
                      </a:lnTo>
                      <a:lnTo>
                        <a:pt x="7" y="5"/>
                      </a:lnTo>
                      <a:lnTo>
                        <a:pt x="6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11" name="Freeform 2454">
                  <a:extLst>
                    <a:ext uri="{FF2B5EF4-FFF2-40B4-BE49-F238E27FC236}">
                      <a16:creationId xmlns:a16="http://schemas.microsoft.com/office/drawing/2014/main" id="{813D18FB-1161-486F-8ACB-583C585B03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3" y="48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0 w 1"/>
                    <a:gd name="T5" fmla="*/ 2 h 2"/>
                    <a:gd name="T6" fmla="*/ 0 w 1"/>
                    <a:gd name="T7" fmla="*/ 0 h 2"/>
                    <a:gd name="T8" fmla="*/ 0 w 1"/>
                    <a:gd name="T9" fmla="*/ 0 h 2"/>
                    <a:gd name="T10" fmla="*/ 1 w 1"/>
                    <a:gd name="T11" fmla="*/ 0 h 2"/>
                    <a:gd name="T12" fmla="*/ 0 w 1"/>
                    <a:gd name="T13" fmla="*/ 2 h 2"/>
                    <a:gd name="T14" fmla="*/ 0 w 1"/>
                    <a:gd name="T15" fmla="*/ 2 h 2"/>
                    <a:gd name="T16" fmla="*/ 0 w 1"/>
                    <a:gd name="T17" fmla="*/ 2 h 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"/>
                    <a:gd name="T28" fmla="*/ 0 h 2"/>
                    <a:gd name="T29" fmla="*/ 1 w 1"/>
                    <a:gd name="T30" fmla="*/ 2 h 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12" name="Freeform 2455">
                  <a:extLst>
                    <a:ext uri="{FF2B5EF4-FFF2-40B4-BE49-F238E27FC236}">
                      <a16:creationId xmlns:a16="http://schemas.microsoft.com/office/drawing/2014/main" id="{343521A0-9BD5-4D5A-9EBB-1CD39B6D63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3" y="48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1 h 2"/>
                    <a:gd name="T4" fmla="*/ 0 w 1"/>
                    <a:gd name="T5" fmla="*/ 1 h 2"/>
                    <a:gd name="T6" fmla="*/ 0 w 1"/>
                    <a:gd name="T7" fmla="*/ 1 h 2"/>
                    <a:gd name="T8" fmla="*/ 0 w 1"/>
                    <a:gd name="T9" fmla="*/ 1 h 2"/>
                    <a:gd name="T10" fmla="*/ 1 w 1"/>
                    <a:gd name="T11" fmla="*/ 0 h 2"/>
                    <a:gd name="T12" fmla="*/ 0 w 1"/>
                    <a:gd name="T13" fmla="*/ 2 h 2"/>
                    <a:gd name="T14" fmla="*/ 0 w 1"/>
                    <a:gd name="T15" fmla="*/ 2 h 2"/>
                    <a:gd name="T16" fmla="*/ 0 w 1"/>
                    <a:gd name="T17" fmla="*/ 2 h 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"/>
                    <a:gd name="T28" fmla="*/ 0 h 2"/>
                    <a:gd name="T29" fmla="*/ 1 w 1"/>
                    <a:gd name="T30" fmla="*/ 2 h 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" h="2">
                      <a:moveTo>
                        <a:pt x="0" y="2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13" name="Freeform 2456">
                  <a:extLst>
                    <a:ext uri="{FF2B5EF4-FFF2-40B4-BE49-F238E27FC236}">
                      <a16:creationId xmlns:a16="http://schemas.microsoft.com/office/drawing/2014/main" id="{3EAA5E46-7DA7-4E8E-961E-B340238C68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2" y="41"/>
                  <a:ext cx="22" cy="9"/>
                </a:xfrm>
                <a:custGeom>
                  <a:avLst/>
                  <a:gdLst>
                    <a:gd name="T0" fmla="*/ 0 w 22"/>
                    <a:gd name="T1" fmla="*/ 2 h 9"/>
                    <a:gd name="T2" fmla="*/ 0 w 22"/>
                    <a:gd name="T3" fmla="*/ 2 h 9"/>
                    <a:gd name="T4" fmla="*/ 5 w 22"/>
                    <a:gd name="T5" fmla="*/ 4 h 9"/>
                    <a:gd name="T6" fmla="*/ 9 w 22"/>
                    <a:gd name="T7" fmla="*/ 5 h 9"/>
                    <a:gd name="T8" fmla="*/ 12 w 22"/>
                    <a:gd name="T9" fmla="*/ 6 h 9"/>
                    <a:gd name="T10" fmla="*/ 15 w 22"/>
                    <a:gd name="T11" fmla="*/ 7 h 9"/>
                    <a:gd name="T12" fmla="*/ 17 w 22"/>
                    <a:gd name="T13" fmla="*/ 8 h 9"/>
                    <a:gd name="T14" fmla="*/ 19 w 22"/>
                    <a:gd name="T15" fmla="*/ 8 h 9"/>
                    <a:gd name="T16" fmla="*/ 20 w 22"/>
                    <a:gd name="T17" fmla="*/ 9 h 9"/>
                    <a:gd name="T18" fmla="*/ 21 w 22"/>
                    <a:gd name="T19" fmla="*/ 9 h 9"/>
                    <a:gd name="T20" fmla="*/ 22 w 22"/>
                    <a:gd name="T21" fmla="*/ 7 h 9"/>
                    <a:gd name="T22" fmla="*/ 21 w 22"/>
                    <a:gd name="T23" fmla="*/ 7 h 9"/>
                    <a:gd name="T24" fmla="*/ 20 w 22"/>
                    <a:gd name="T25" fmla="*/ 6 h 9"/>
                    <a:gd name="T26" fmla="*/ 18 w 22"/>
                    <a:gd name="T27" fmla="*/ 6 h 9"/>
                    <a:gd name="T28" fmla="*/ 16 w 22"/>
                    <a:gd name="T29" fmla="*/ 5 h 9"/>
                    <a:gd name="T30" fmla="*/ 13 w 22"/>
                    <a:gd name="T31" fmla="*/ 4 h 9"/>
                    <a:gd name="T32" fmla="*/ 9 w 22"/>
                    <a:gd name="T33" fmla="*/ 3 h 9"/>
                    <a:gd name="T34" fmla="*/ 5 w 22"/>
                    <a:gd name="T35" fmla="*/ 2 h 9"/>
                    <a:gd name="T36" fmla="*/ 1 w 22"/>
                    <a:gd name="T37" fmla="*/ 0 h 9"/>
                    <a:gd name="T38" fmla="*/ 2 w 22"/>
                    <a:gd name="T39" fmla="*/ 1 h 9"/>
                    <a:gd name="T40" fmla="*/ 0 w 22"/>
                    <a:gd name="T41" fmla="*/ 2 h 9"/>
                    <a:gd name="T42" fmla="*/ 0 w 22"/>
                    <a:gd name="T43" fmla="*/ 2 h 9"/>
                    <a:gd name="T44" fmla="*/ 0 w 22"/>
                    <a:gd name="T45" fmla="*/ 2 h 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22"/>
                    <a:gd name="T70" fmla="*/ 0 h 9"/>
                    <a:gd name="T71" fmla="*/ 22 w 22"/>
                    <a:gd name="T72" fmla="*/ 9 h 9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22" h="9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5" y="4"/>
                      </a:lnTo>
                      <a:lnTo>
                        <a:pt x="9" y="5"/>
                      </a:lnTo>
                      <a:lnTo>
                        <a:pt x="12" y="6"/>
                      </a:lnTo>
                      <a:lnTo>
                        <a:pt x="15" y="7"/>
                      </a:lnTo>
                      <a:lnTo>
                        <a:pt x="17" y="8"/>
                      </a:lnTo>
                      <a:lnTo>
                        <a:pt x="19" y="8"/>
                      </a:lnTo>
                      <a:lnTo>
                        <a:pt x="20" y="9"/>
                      </a:lnTo>
                      <a:lnTo>
                        <a:pt x="21" y="9"/>
                      </a:lnTo>
                      <a:lnTo>
                        <a:pt x="22" y="7"/>
                      </a:lnTo>
                      <a:lnTo>
                        <a:pt x="21" y="7"/>
                      </a:lnTo>
                      <a:lnTo>
                        <a:pt x="20" y="6"/>
                      </a:lnTo>
                      <a:lnTo>
                        <a:pt x="18" y="6"/>
                      </a:lnTo>
                      <a:lnTo>
                        <a:pt x="16" y="5"/>
                      </a:lnTo>
                      <a:lnTo>
                        <a:pt x="13" y="4"/>
                      </a:lnTo>
                      <a:lnTo>
                        <a:pt x="9" y="3"/>
                      </a:lnTo>
                      <a:lnTo>
                        <a:pt x="5" y="2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14" name="Freeform 2457">
                  <a:extLst>
                    <a:ext uri="{FF2B5EF4-FFF2-40B4-BE49-F238E27FC236}">
                      <a16:creationId xmlns:a16="http://schemas.microsoft.com/office/drawing/2014/main" id="{EA887B77-F2A7-405C-A530-53B6FFE152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" y="41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0 w 3"/>
                    <a:gd name="T3" fmla="*/ 0 h 2"/>
                    <a:gd name="T4" fmla="*/ 0 w 3"/>
                    <a:gd name="T5" fmla="*/ 1 h 2"/>
                    <a:gd name="T6" fmla="*/ 0 w 3"/>
                    <a:gd name="T7" fmla="*/ 1 h 2"/>
                    <a:gd name="T8" fmla="*/ 1 w 3"/>
                    <a:gd name="T9" fmla="*/ 1 h 2"/>
                    <a:gd name="T10" fmla="*/ 1 w 3"/>
                    <a:gd name="T11" fmla="*/ 2 h 2"/>
                    <a:gd name="T12" fmla="*/ 3 w 3"/>
                    <a:gd name="T13" fmla="*/ 1 h 2"/>
                    <a:gd name="T14" fmla="*/ 3 w 3"/>
                    <a:gd name="T15" fmla="*/ 1 h 2"/>
                    <a:gd name="T16" fmla="*/ 3 w 3"/>
                    <a:gd name="T17" fmla="*/ 1 h 2"/>
                    <a:gd name="T18" fmla="*/ 3 w 3"/>
                    <a:gd name="T19" fmla="*/ 1 h 2"/>
                    <a:gd name="T20" fmla="*/ 3 w 3"/>
                    <a:gd name="T21" fmla="*/ 0 h 2"/>
                    <a:gd name="T22" fmla="*/ 3 w 3"/>
                    <a:gd name="T23" fmla="*/ 0 h 2"/>
                    <a:gd name="T24" fmla="*/ 0 w 3"/>
                    <a:gd name="T25" fmla="*/ 0 h 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"/>
                    <a:gd name="T40" fmla="*/ 0 h 2"/>
                    <a:gd name="T41" fmla="*/ 3 w 3"/>
                    <a:gd name="T42" fmla="*/ 2 h 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15" name="Freeform 2458">
                  <a:extLst>
                    <a:ext uri="{FF2B5EF4-FFF2-40B4-BE49-F238E27FC236}">
                      <a16:creationId xmlns:a16="http://schemas.microsoft.com/office/drawing/2014/main" id="{53673046-1D3F-47A8-A735-9F6A185E98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6" y="36"/>
                  <a:ext cx="8" cy="5"/>
                </a:xfrm>
                <a:custGeom>
                  <a:avLst/>
                  <a:gdLst>
                    <a:gd name="T0" fmla="*/ 0 w 8"/>
                    <a:gd name="T1" fmla="*/ 2 h 5"/>
                    <a:gd name="T2" fmla="*/ 0 w 8"/>
                    <a:gd name="T3" fmla="*/ 2 h 5"/>
                    <a:gd name="T4" fmla="*/ 1 w 8"/>
                    <a:gd name="T5" fmla="*/ 2 h 5"/>
                    <a:gd name="T6" fmla="*/ 1 w 8"/>
                    <a:gd name="T7" fmla="*/ 2 h 5"/>
                    <a:gd name="T8" fmla="*/ 2 w 8"/>
                    <a:gd name="T9" fmla="*/ 3 h 5"/>
                    <a:gd name="T10" fmla="*/ 3 w 8"/>
                    <a:gd name="T11" fmla="*/ 3 h 5"/>
                    <a:gd name="T12" fmla="*/ 4 w 8"/>
                    <a:gd name="T13" fmla="*/ 4 h 5"/>
                    <a:gd name="T14" fmla="*/ 5 w 8"/>
                    <a:gd name="T15" fmla="*/ 4 h 5"/>
                    <a:gd name="T16" fmla="*/ 5 w 8"/>
                    <a:gd name="T17" fmla="*/ 5 h 5"/>
                    <a:gd name="T18" fmla="*/ 5 w 8"/>
                    <a:gd name="T19" fmla="*/ 5 h 5"/>
                    <a:gd name="T20" fmla="*/ 8 w 8"/>
                    <a:gd name="T21" fmla="*/ 5 h 5"/>
                    <a:gd name="T22" fmla="*/ 7 w 8"/>
                    <a:gd name="T23" fmla="*/ 4 h 5"/>
                    <a:gd name="T24" fmla="*/ 7 w 8"/>
                    <a:gd name="T25" fmla="*/ 3 h 5"/>
                    <a:gd name="T26" fmla="*/ 5 w 8"/>
                    <a:gd name="T27" fmla="*/ 2 h 5"/>
                    <a:gd name="T28" fmla="*/ 4 w 8"/>
                    <a:gd name="T29" fmla="*/ 2 h 5"/>
                    <a:gd name="T30" fmla="*/ 3 w 8"/>
                    <a:gd name="T31" fmla="*/ 1 h 5"/>
                    <a:gd name="T32" fmla="*/ 2 w 8"/>
                    <a:gd name="T33" fmla="*/ 0 h 5"/>
                    <a:gd name="T34" fmla="*/ 1 w 8"/>
                    <a:gd name="T35" fmla="*/ 0 h 5"/>
                    <a:gd name="T36" fmla="*/ 1 w 8"/>
                    <a:gd name="T37" fmla="*/ 0 h 5"/>
                    <a:gd name="T38" fmla="*/ 1 w 8"/>
                    <a:gd name="T39" fmla="*/ 0 h 5"/>
                    <a:gd name="T40" fmla="*/ 0 w 8"/>
                    <a:gd name="T41" fmla="*/ 2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5"/>
                    <a:gd name="T65" fmla="*/ 8 w 8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5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5" y="5"/>
                      </a:lnTo>
                      <a:lnTo>
                        <a:pt x="8" y="5"/>
                      </a:lnTo>
                      <a:lnTo>
                        <a:pt x="7" y="4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16" name="Freeform 2459">
                  <a:extLst>
                    <a:ext uri="{FF2B5EF4-FFF2-40B4-BE49-F238E27FC236}">
                      <a16:creationId xmlns:a16="http://schemas.microsoft.com/office/drawing/2014/main" id="{07603488-9D02-4C74-AB9E-52C155F3CF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1" y="30"/>
                  <a:ext cx="16" cy="8"/>
                </a:xfrm>
                <a:custGeom>
                  <a:avLst/>
                  <a:gdLst>
                    <a:gd name="T0" fmla="*/ 0 w 16"/>
                    <a:gd name="T1" fmla="*/ 2 h 8"/>
                    <a:gd name="T2" fmla="*/ 0 w 16"/>
                    <a:gd name="T3" fmla="*/ 2 h 8"/>
                    <a:gd name="T4" fmla="*/ 2 w 16"/>
                    <a:gd name="T5" fmla="*/ 3 h 8"/>
                    <a:gd name="T6" fmla="*/ 5 w 16"/>
                    <a:gd name="T7" fmla="*/ 4 h 8"/>
                    <a:gd name="T8" fmla="*/ 7 w 16"/>
                    <a:gd name="T9" fmla="*/ 5 h 8"/>
                    <a:gd name="T10" fmla="*/ 9 w 16"/>
                    <a:gd name="T11" fmla="*/ 6 h 8"/>
                    <a:gd name="T12" fmla="*/ 11 w 16"/>
                    <a:gd name="T13" fmla="*/ 6 h 8"/>
                    <a:gd name="T14" fmla="*/ 13 w 16"/>
                    <a:gd name="T15" fmla="*/ 7 h 8"/>
                    <a:gd name="T16" fmla="*/ 14 w 16"/>
                    <a:gd name="T17" fmla="*/ 7 h 8"/>
                    <a:gd name="T18" fmla="*/ 15 w 16"/>
                    <a:gd name="T19" fmla="*/ 8 h 8"/>
                    <a:gd name="T20" fmla="*/ 16 w 16"/>
                    <a:gd name="T21" fmla="*/ 6 h 8"/>
                    <a:gd name="T22" fmla="*/ 15 w 16"/>
                    <a:gd name="T23" fmla="*/ 5 h 8"/>
                    <a:gd name="T24" fmla="*/ 14 w 16"/>
                    <a:gd name="T25" fmla="*/ 5 h 8"/>
                    <a:gd name="T26" fmla="*/ 12 w 16"/>
                    <a:gd name="T27" fmla="*/ 4 h 8"/>
                    <a:gd name="T28" fmla="*/ 10 w 16"/>
                    <a:gd name="T29" fmla="*/ 4 h 8"/>
                    <a:gd name="T30" fmla="*/ 8 w 16"/>
                    <a:gd name="T31" fmla="*/ 3 h 8"/>
                    <a:gd name="T32" fmla="*/ 6 w 16"/>
                    <a:gd name="T33" fmla="*/ 2 h 8"/>
                    <a:gd name="T34" fmla="*/ 3 w 16"/>
                    <a:gd name="T35" fmla="*/ 1 h 8"/>
                    <a:gd name="T36" fmla="*/ 1 w 16"/>
                    <a:gd name="T37" fmla="*/ 0 h 8"/>
                    <a:gd name="T38" fmla="*/ 1 w 16"/>
                    <a:gd name="T39" fmla="*/ 0 h 8"/>
                    <a:gd name="T40" fmla="*/ 0 w 16"/>
                    <a:gd name="T41" fmla="*/ 2 h 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"/>
                    <a:gd name="T64" fmla="*/ 0 h 8"/>
                    <a:gd name="T65" fmla="*/ 16 w 16"/>
                    <a:gd name="T66" fmla="*/ 8 h 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" h="8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2" y="3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9" y="6"/>
                      </a:lnTo>
                      <a:lnTo>
                        <a:pt x="11" y="6"/>
                      </a:lnTo>
                      <a:lnTo>
                        <a:pt x="13" y="7"/>
                      </a:lnTo>
                      <a:lnTo>
                        <a:pt x="14" y="7"/>
                      </a:lnTo>
                      <a:lnTo>
                        <a:pt x="15" y="8"/>
                      </a:lnTo>
                      <a:lnTo>
                        <a:pt x="16" y="6"/>
                      </a:lnTo>
                      <a:lnTo>
                        <a:pt x="15" y="5"/>
                      </a:lnTo>
                      <a:lnTo>
                        <a:pt x="14" y="5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8" y="3"/>
                      </a:lnTo>
                      <a:lnTo>
                        <a:pt x="6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17" name="Freeform 2460">
                  <a:extLst>
                    <a:ext uri="{FF2B5EF4-FFF2-40B4-BE49-F238E27FC236}">
                      <a16:creationId xmlns:a16="http://schemas.microsoft.com/office/drawing/2014/main" id="{7B89E7FB-030F-42B8-AE05-77D1709C6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" y="29"/>
                  <a:ext cx="6" cy="3"/>
                </a:xfrm>
                <a:custGeom>
                  <a:avLst/>
                  <a:gdLst>
                    <a:gd name="T0" fmla="*/ 0 w 6"/>
                    <a:gd name="T1" fmla="*/ 2 h 3"/>
                    <a:gd name="T2" fmla="*/ 0 w 6"/>
                    <a:gd name="T3" fmla="*/ 2 h 3"/>
                    <a:gd name="T4" fmla="*/ 1 w 6"/>
                    <a:gd name="T5" fmla="*/ 2 h 3"/>
                    <a:gd name="T6" fmla="*/ 2 w 6"/>
                    <a:gd name="T7" fmla="*/ 2 h 3"/>
                    <a:gd name="T8" fmla="*/ 2 w 6"/>
                    <a:gd name="T9" fmla="*/ 2 h 3"/>
                    <a:gd name="T10" fmla="*/ 3 w 6"/>
                    <a:gd name="T11" fmla="*/ 3 h 3"/>
                    <a:gd name="T12" fmla="*/ 4 w 6"/>
                    <a:gd name="T13" fmla="*/ 3 h 3"/>
                    <a:gd name="T14" fmla="*/ 4 w 6"/>
                    <a:gd name="T15" fmla="*/ 3 h 3"/>
                    <a:gd name="T16" fmla="*/ 5 w 6"/>
                    <a:gd name="T17" fmla="*/ 3 h 3"/>
                    <a:gd name="T18" fmla="*/ 5 w 6"/>
                    <a:gd name="T19" fmla="*/ 3 h 3"/>
                    <a:gd name="T20" fmla="*/ 6 w 6"/>
                    <a:gd name="T21" fmla="*/ 1 h 3"/>
                    <a:gd name="T22" fmla="*/ 5 w 6"/>
                    <a:gd name="T23" fmla="*/ 1 h 3"/>
                    <a:gd name="T24" fmla="*/ 5 w 6"/>
                    <a:gd name="T25" fmla="*/ 1 h 3"/>
                    <a:gd name="T26" fmla="*/ 4 w 6"/>
                    <a:gd name="T27" fmla="*/ 1 h 3"/>
                    <a:gd name="T28" fmla="*/ 4 w 6"/>
                    <a:gd name="T29" fmla="*/ 0 h 3"/>
                    <a:gd name="T30" fmla="*/ 3 w 6"/>
                    <a:gd name="T31" fmla="*/ 0 h 3"/>
                    <a:gd name="T32" fmla="*/ 2 w 6"/>
                    <a:gd name="T33" fmla="*/ 0 h 3"/>
                    <a:gd name="T34" fmla="*/ 2 w 6"/>
                    <a:gd name="T35" fmla="*/ 0 h 3"/>
                    <a:gd name="T36" fmla="*/ 1 w 6"/>
                    <a:gd name="T37" fmla="*/ 0 h 3"/>
                    <a:gd name="T38" fmla="*/ 1 w 6"/>
                    <a:gd name="T39" fmla="*/ 0 h 3"/>
                    <a:gd name="T40" fmla="*/ 0 w 6"/>
                    <a:gd name="T41" fmla="*/ 2 h 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"/>
                    <a:gd name="T64" fmla="*/ 0 h 3"/>
                    <a:gd name="T65" fmla="*/ 6 w 6"/>
                    <a:gd name="T66" fmla="*/ 3 h 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" h="3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18" name="Freeform 2461">
                  <a:extLst>
                    <a:ext uri="{FF2B5EF4-FFF2-40B4-BE49-F238E27FC236}">
                      <a16:creationId xmlns:a16="http://schemas.microsoft.com/office/drawing/2014/main" id="{0D249223-7C3F-4F7E-991F-82992A2DC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" y="28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0 w 2"/>
                    <a:gd name="T3" fmla="*/ 2 h 3"/>
                    <a:gd name="T4" fmla="*/ 0 w 2"/>
                    <a:gd name="T5" fmla="*/ 2 h 3"/>
                    <a:gd name="T6" fmla="*/ 0 w 2"/>
                    <a:gd name="T7" fmla="*/ 2 h 3"/>
                    <a:gd name="T8" fmla="*/ 1 w 2"/>
                    <a:gd name="T9" fmla="*/ 2 h 3"/>
                    <a:gd name="T10" fmla="*/ 1 w 2"/>
                    <a:gd name="T11" fmla="*/ 3 h 3"/>
                    <a:gd name="T12" fmla="*/ 2 w 2"/>
                    <a:gd name="T13" fmla="*/ 1 h 3"/>
                    <a:gd name="T14" fmla="*/ 2 w 2"/>
                    <a:gd name="T15" fmla="*/ 0 h 3"/>
                    <a:gd name="T16" fmla="*/ 1 w 2"/>
                    <a:gd name="T17" fmla="*/ 0 h 3"/>
                    <a:gd name="T18" fmla="*/ 1 w 2"/>
                    <a:gd name="T19" fmla="*/ 0 h 3"/>
                    <a:gd name="T20" fmla="*/ 0 w 2"/>
                    <a:gd name="T21" fmla="*/ 0 h 3"/>
                    <a:gd name="T22" fmla="*/ 0 w 2"/>
                    <a:gd name="T23" fmla="*/ 0 h 3"/>
                    <a:gd name="T24" fmla="*/ 0 w 2"/>
                    <a:gd name="T25" fmla="*/ 2 h 3"/>
                    <a:gd name="T26" fmla="*/ 0 w 2"/>
                    <a:gd name="T27" fmla="*/ 2 h 3"/>
                    <a:gd name="T28" fmla="*/ 0 w 2"/>
                    <a:gd name="T29" fmla="*/ 2 h 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"/>
                    <a:gd name="T46" fmla="*/ 0 h 3"/>
                    <a:gd name="T47" fmla="*/ 2 w 2"/>
                    <a:gd name="T48" fmla="*/ 3 h 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" h="3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19" name="Freeform 2462">
                  <a:extLst>
                    <a:ext uri="{FF2B5EF4-FFF2-40B4-BE49-F238E27FC236}">
                      <a16:creationId xmlns:a16="http://schemas.microsoft.com/office/drawing/2014/main" id="{781CB34C-3ABC-479D-A1E7-95552789DE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0" y="2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4 w 5"/>
                    <a:gd name="T3" fmla="*/ 4 h 4"/>
                    <a:gd name="T4" fmla="*/ 5 w 5"/>
                    <a:gd name="T5" fmla="*/ 4 h 4"/>
                    <a:gd name="T6" fmla="*/ 5 w 5"/>
                    <a:gd name="T7" fmla="*/ 2 h 4"/>
                    <a:gd name="T8" fmla="*/ 4 w 5"/>
                    <a:gd name="T9" fmla="*/ 2 h 4"/>
                    <a:gd name="T10" fmla="*/ 3 w 5"/>
                    <a:gd name="T11" fmla="*/ 3 h 4"/>
                    <a:gd name="T12" fmla="*/ 4 w 5"/>
                    <a:gd name="T13" fmla="*/ 2 h 4"/>
                    <a:gd name="T14" fmla="*/ 0 w 5"/>
                    <a:gd name="T15" fmla="*/ 0 h 4"/>
                    <a:gd name="T16" fmla="*/ 3 w 5"/>
                    <a:gd name="T17" fmla="*/ 3 h 4"/>
                    <a:gd name="T18" fmla="*/ 5 w 5"/>
                    <a:gd name="T19" fmla="*/ 2 h 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"/>
                    <a:gd name="T31" fmla="*/ 0 h 4"/>
                    <a:gd name="T32" fmla="*/ 5 w 5"/>
                    <a:gd name="T33" fmla="*/ 4 h 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" h="4">
                      <a:moveTo>
                        <a:pt x="5" y="2"/>
                      </a:move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20" name="Freeform 2463">
                  <a:extLst>
                    <a:ext uri="{FF2B5EF4-FFF2-40B4-BE49-F238E27FC236}">
                      <a16:creationId xmlns:a16="http://schemas.microsoft.com/office/drawing/2014/main" id="{FC9D8C8D-D931-4E24-911C-E5B6F76A5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3" y="28"/>
                  <a:ext cx="5" cy="3"/>
                </a:xfrm>
                <a:custGeom>
                  <a:avLst/>
                  <a:gdLst>
                    <a:gd name="T0" fmla="*/ 1 w 5"/>
                    <a:gd name="T1" fmla="*/ 2 h 3"/>
                    <a:gd name="T2" fmla="*/ 2 w 5"/>
                    <a:gd name="T3" fmla="*/ 0 h 3"/>
                    <a:gd name="T4" fmla="*/ 2 w 5"/>
                    <a:gd name="T5" fmla="*/ 0 h 3"/>
                    <a:gd name="T6" fmla="*/ 0 w 5"/>
                    <a:gd name="T7" fmla="*/ 1 h 3"/>
                    <a:gd name="T8" fmla="*/ 1 w 5"/>
                    <a:gd name="T9" fmla="*/ 2 h 3"/>
                    <a:gd name="T10" fmla="*/ 1 w 5"/>
                    <a:gd name="T11" fmla="*/ 0 h 3"/>
                    <a:gd name="T12" fmla="*/ 1 w 5"/>
                    <a:gd name="T13" fmla="*/ 2 h 3"/>
                    <a:gd name="T14" fmla="*/ 5 w 5"/>
                    <a:gd name="T15" fmla="*/ 3 h 3"/>
                    <a:gd name="T16" fmla="*/ 2 w 5"/>
                    <a:gd name="T17" fmla="*/ 0 h 3"/>
                    <a:gd name="T18" fmla="*/ 1 w 5"/>
                    <a:gd name="T19" fmla="*/ 2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"/>
                    <a:gd name="T31" fmla="*/ 0 h 3"/>
                    <a:gd name="T32" fmla="*/ 5 w 5"/>
                    <a:gd name="T33" fmla="*/ 3 h 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" h="3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5" y="3"/>
                      </a:lnTo>
                      <a:lnTo>
                        <a:pt x="2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21" name="Freeform 2464">
                  <a:extLst>
                    <a:ext uri="{FF2B5EF4-FFF2-40B4-BE49-F238E27FC236}">
                      <a16:creationId xmlns:a16="http://schemas.microsoft.com/office/drawing/2014/main" id="{0D4C82D6-38F4-4F29-9B1C-A4FFB453E2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" y="26"/>
                  <a:ext cx="13" cy="4"/>
                </a:xfrm>
                <a:custGeom>
                  <a:avLst/>
                  <a:gdLst>
                    <a:gd name="T0" fmla="*/ 0 w 13"/>
                    <a:gd name="T1" fmla="*/ 2 h 4"/>
                    <a:gd name="T2" fmla="*/ 0 w 13"/>
                    <a:gd name="T3" fmla="*/ 2 h 4"/>
                    <a:gd name="T4" fmla="*/ 1 w 13"/>
                    <a:gd name="T5" fmla="*/ 2 h 4"/>
                    <a:gd name="T6" fmla="*/ 2 w 13"/>
                    <a:gd name="T7" fmla="*/ 2 h 4"/>
                    <a:gd name="T8" fmla="*/ 4 w 13"/>
                    <a:gd name="T9" fmla="*/ 2 h 4"/>
                    <a:gd name="T10" fmla="*/ 5 w 13"/>
                    <a:gd name="T11" fmla="*/ 3 h 4"/>
                    <a:gd name="T12" fmla="*/ 7 w 13"/>
                    <a:gd name="T13" fmla="*/ 3 h 4"/>
                    <a:gd name="T14" fmla="*/ 9 w 13"/>
                    <a:gd name="T15" fmla="*/ 3 h 4"/>
                    <a:gd name="T16" fmla="*/ 11 w 13"/>
                    <a:gd name="T17" fmla="*/ 4 h 4"/>
                    <a:gd name="T18" fmla="*/ 13 w 13"/>
                    <a:gd name="T19" fmla="*/ 4 h 4"/>
                    <a:gd name="T20" fmla="*/ 13 w 13"/>
                    <a:gd name="T21" fmla="*/ 2 h 4"/>
                    <a:gd name="T22" fmla="*/ 11 w 13"/>
                    <a:gd name="T23" fmla="*/ 2 h 4"/>
                    <a:gd name="T24" fmla="*/ 10 w 13"/>
                    <a:gd name="T25" fmla="*/ 1 h 4"/>
                    <a:gd name="T26" fmla="*/ 8 w 13"/>
                    <a:gd name="T27" fmla="*/ 1 h 4"/>
                    <a:gd name="T28" fmla="*/ 6 w 13"/>
                    <a:gd name="T29" fmla="*/ 1 h 4"/>
                    <a:gd name="T30" fmla="*/ 4 w 13"/>
                    <a:gd name="T31" fmla="*/ 0 h 4"/>
                    <a:gd name="T32" fmla="*/ 2 w 13"/>
                    <a:gd name="T33" fmla="*/ 0 h 4"/>
                    <a:gd name="T34" fmla="*/ 1 w 13"/>
                    <a:gd name="T35" fmla="*/ 0 h 4"/>
                    <a:gd name="T36" fmla="*/ 0 w 13"/>
                    <a:gd name="T37" fmla="*/ 0 h 4"/>
                    <a:gd name="T38" fmla="*/ 0 w 13"/>
                    <a:gd name="T39" fmla="*/ 0 h 4"/>
                    <a:gd name="T40" fmla="*/ 0 w 13"/>
                    <a:gd name="T41" fmla="*/ 2 h 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"/>
                    <a:gd name="T64" fmla="*/ 0 h 4"/>
                    <a:gd name="T65" fmla="*/ 13 w 13"/>
                    <a:gd name="T66" fmla="*/ 4 h 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" h="4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5" y="3"/>
                      </a:lnTo>
                      <a:lnTo>
                        <a:pt x="7" y="3"/>
                      </a:lnTo>
                      <a:lnTo>
                        <a:pt x="9" y="3"/>
                      </a:lnTo>
                      <a:lnTo>
                        <a:pt x="11" y="4"/>
                      </a:lnTo>
                      <a:lnTo>
                        <a:pt x="13" y="4"/>
                      </a:lnTo>
                      <a:lnTo>
                        <a:pt x="13" y="2"/>
                      </a:ln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22" name="Freeform 2465">
                  <a:extLst>
                    <a:ext uri="{FF2B5EF4-FFF2-40B4-BE49-F238E27FC236}">
                      <a16:creationId xmlns:a16="http://schemas.microsoft.com/office/drawing/2014/main" id="{51D303F9-3DE5-4147-B1E1-566F41DF6F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" y="26"/>
                  <a:ext cx="6" cy="3"/>
                </a:xfrm>
                <a:custGeom>
                  <a:avLst/>
                  <a:gdLst>
                    <a:gd name="T0" fmla="*/ 0 w 6"/>
                    <a:gd name="T1" fmla="*/ 3 h 3"/>
                    <a:gd name="T2" fmla="*/ 0 w 6"/>
                    <a:gd name="T3" fmla="*/ 3 h 3"/>
                    <a:gd name="T4" fmla="*/ 1 w 6"/>
                    <a:gd name="T5" fmla="*/ 2 h 3"/>
                    <a:gd name="T6" fmla="*/ 1 w 6"/>
                    <a:gd name="T7" fmla="*/ 2 h 3"/>
                    <a:gd name="T8" fmla="*/ 2 w 6"/>
                    <a:gd name="T9" fmla="*/ 2 h 3"/>
                    <a:gd name="T10" fmla="*/ 3 w 6"/>
                    <a:gd name="T11" fmla="*/ 2 h 3"/>
                    <a:gd name="T12" fmla="*/ 4 w 6"/>
                    <a:gd name="T13" fmla="*/ 2 h 3"/>
                    <a:gd name="T14" fmla="*/ 4 w 6"/>
                    <a:gd name="T15" fmla="*/ 2 h 3"/>
                    <a:gd name="T16" fmla="*/ 5 w 6"/>
                    <a:gd name="T17" fmla="*/ 2 h 3"/>
                    <a:gd name="T18" fmla="*/ 6 w 6"/>
                    <a:gd name="T19" fmla="*/ 2 h 3"/>
                    <a:gd name="T20" fmla="*/ 6 w 6"/>
                    <a:gd name="T21" fmla="*/ 0 h 3"/>
                    <a:gd name="T22" fmla="*/ 5 w 6"/>
                    <a:gd name="T23" fmla="*/ 0 h 3"/>
                    <a:gd name="T24" fmla="*/ 4 w 6"/>
                    <a:gd name="T25" fmla="*/ 0 h 3"/>
                    <a:gd name="T26" fmla="*/ 4 w 6"/>
                    <a:gd name="T27" fmla="*/ 0 h 3"/>
                    <a:gd name="T28" fmla="*/ 3 w 6"/>
                    <a:gd name="T29" fmla="*/ 0 h 3"/>
                    <a:gd name="T30" fmla="*/ 2 w 6"/>
                    <a:gd name="T31" fmla="*/ 0 h 3"/>
                    <a:gd name="T32" fmla="*/ 1 w 6"/>
                    <a:gd name="T33" fmla="*/ 0 h 3"/>
                    <a:gd name="T34" fmla="*/ 1 w 6"/>
                    <a:gd name="T35" fmla="*/ 0 h 3"/>
                    <a:gd name="T36" fmla="*/ 0 w 6"/>
                    <a:gd name="T37" fmla="*/ 1 h 3"/>
                    <a:gd name="T38" fmla="*/ 0 w 6"/>
                    <a:gd name="T39" fmla="*/ 1 h 3"/>
                    <a:gd name="T40" fmla="*/ 0 w 6"/>
                    <a:gd name="T41" fmla="*/ 3 h 3"/>
                    <a:gd name="T42" fmla="*/ 0 w 6"/>
                    <a:gd name="T43" fmla="*/ 3 h 3"/>
                    <a:gd name="T44" fmla="*/ 0 w 6"/>
                    <a:gd name="T45" fmla="*/ 3 h 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6"/>
                    <a:gd name="T70" fmla="*/ 0 h 3"/>
                    <a:gd name="T71" fmla="*/ 6 w 6"/>
                    <a:gd name="T72" fmla="*/ 3 h 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6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23" name="Freeform 2466">
                  <a:extLst>
                    <a:ext uri="{FF2B5EF4-FFF2-40B4-BE49-F238E27FC236}">
                      <a16:creationId xmlns:a16="http://schemas.microsoft.com/office/drawing/2014/main" id="{4DE398B2-8064-44D6-86E7-BEC8A9C4AD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" y="14"/>
                  <a:ext cx="39" cy="15"/>
                </a:xfrm>
                <a:custGeom>
                  <a:avLst/>
                  <a:gdLst>
                    <a:gd name="T0" fmla="*/ 0 w 39"/>
                    <a:gd name="T1" fmla="*/ 2 h 15"/>
                    <a:gd name="T2" fmla="*/ 0 w 39"/>
                    <a:gd name="T3" fmla="*/ 2 h 15"/>
                    <a:gd name="T4" fmla="*/ 0 w 39"/>
                    <a:gd name="T5" fmla="*/ 3 h 15"/>
                    <a:gd name="T6" fmla="*/ 1 w 39"/>
                    <a:gd name="T7" fmla="*/ 3 h 15"/>
                    <a:gd name="T8" fmla="*/ 2 w 39"/>
                    <a:gd name="T9" fmla="*/ 3 h 15"/>
                    <a:gd name="T10" fmla="*/ 3 w 39"/>
                    <a:gd name="T11" fmla="*/ 3 h 15"/>
                    <a:gd name="T12" fmla="*/ 5 w 39"/>
                    <a:gd name="T13" fmla="*/ 4 h 15"/>
                    <a:gd name="T14" fmla="*/ 7 w 39"/>
                    <a:gd name="T15" fmla="*/ 5 h 15"/>
                    <a:gd name="T16" fmla="*/ 9 w 39"/>
                    <a:gd name="T17" fmla="*/ 5 h 15"/>
                    <a:gd name="T18" fmla="*/ 12 w 39"/>
                    <a:gd name="T19" fmla="*/ 6 h 15"/>
                    <a:gd name="T20" fmla="*/ 14 w 39"/>
                    <a:gd name="T21" fmla="*/ 7 h 15"/>
                    <a:gd name="T22" fmla="*/ 17 w 39"/>
                    <a:gd name="T23" fmla="*/ 8 h 15"/>
                    <a:gd name="T24" fmla="*/ 21 w 39"/>
                    <a:gd name="T25" fmla="*/ 9 h 15"/>
                    <a:gd name="T26" fmla="*/ 24 w 39"/>
                    <a:gd name="T27" fmla="*/ 10 h 15"/>
                    <a:gd name="T28" fmla="*/ 28 w 39"/>
                    <a:gd name="T29" fmla="*/ 11 h 15"/>
                    <a:gd name="T30" fmla="*/ 31 w 39"/>
                    <a:gd name="T31" fmla="*/ 12 h 15"/>
                    <a:gd name="T32" fmla="*/ 35 w 39"/>
                    <a:gd name="T33" fmla="*/ 13 h 15"/>
                    <a:gd name="T34" fmla="*/ 39 w 39"/>
                    <a:gd name="T35" fmla="*/ 15 h 15"/>
                    <a:gd name="T36" fmla="*/ 39 w 39"/>
                    <a:gd name="T37" fmla="*/ 13 h 15"/>
                    <a:gd name="T38" fmla="*/ 36 w 39"/>
                    <a:gd name="T39" fmla="*/ 11 h 15"/>
                    <a:gd name="T40" fmla="*/ 32 w 39"/>
                    <a:gd name="T41" fmla="*/ 10 h 15"/>
                    <a:gd name="T42" fmla="*/ 28 w 39"/>
                    <a:gd name="T43" fmla="*/ 9 h 15"/>
                    <a:gd name="T44" fmla="*/ 25 w 39"/>
                    <a:gd name="T45" fmla="*/ 8 h 15"/>
                    <a:gd name="T46" fmla="*/ 21 w 39"/>
                    <a:gd name="T47" fmla="*/ 7 h 15"/>
                    <a:gd name="T48" fmla="*/ 18 w 39"/>
                    <a:gd name="T49" fmla="*/ 6 h 15"/>
                    <a:gd name="T50" fmla="*/ 15 w 39"/>
                    <a:gd name="T51" fmla="*/ 5 h 15"/>
                    <a:gd name="T52" fmla="*/ 12 w 39"/>
                    <a:gd name="T53" fmla="*/ 4 h 15"/>
                    <a:gd name="T54" fmla="*/ 10 w 39"/>
                    <a:gd name="T55" fmla="*/ 3 h 15"/>
                    <a:gd name="T56" fmla="*/ 7 w 39"/>
                    <a:gd name="T57" fmla="*/ 3 h 15"/>
                    <a:gd name="T58" fmla="*/ 5 w 39"/>
                    <a:gd name="T59" fmla="*/ 2 h 15"/>
                    <a:gd name="T60" fmla="*/ 4 w 39"/>
                    <a:gd name="T61" fmla="*/ 1 h 15"/>
                    <a:gd name="T62" fmla="*/ 2 w 39"/>
                    <a:gd name="T63" fmla="*/ 1 h 15"/>
                    <a:gd name="T64" fmla="*/ 1 w 39"/>
                    <a:gd name="T65" fmla="*/ 1 h 15"/>
                    <a:gd name="T66" fmla="*/ 1 w 39"/>
                    <a:gd name="T67" fmla="*/ 1 h 15"/>
                    <a:gd name="T68" fmla="*/ 0 w 39"/>
                    <a:gd name="T69" fmla="*/ 0 h 15"/>
                    <a:gd name="T70" fmla="*/ 0 w 39"/>
                    <a:gd name="T71" fmla="*/ 0 h 15"/>
                    <a:gd name="T72" fmla="*/ 0 w 39"/>
                    <a:gd name="T73" fmla="*/ 2 h 1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9"/>
                    <a:gd name="T112" fmla="*/ 0 h 15"/>
                    <a:gd name="T113" fmla="*/ 39 w 39"/>
                    <a:gd name="T114" fmla="*/ 15 h 1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9" h="15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9" y="5"/>
                      </a:lnTo>
                      <a:lnTo>
                        <a:pt x="12" y="6"/>
                      </a:lnTo>
                      <a:lnTo>
                        <a:pt x="14" y="7"/>
                      </a:lnTo>
                      <a:lnTo>
                        <a:pt x="17" y="8"/>
                      </a:lnTo>
                      <a:lnTo>
                        <a:pt x="21" y="9"/>
                      </a:lnTo>
                      <a:lnTo>
                        <a:pt x="24" y="10"/>
                      </a:lnTo>
                      <a:lnTo>
                        <a:pt x="28" y="11"/>
                      </a:lnTo>
                      <a:lnTo>
                        <a:pt x="31" y="12"/>
                      </a:lnTo>
                      <a:lnTo>
                        <a:pt x="35" y="13"/>
                      </a:lnTo>
                      <a:lnTo>
                        <a:pt x="39" y="15"/>
                      </a:lnTo>
                      <a:lnTo>
                        <a:pt x="39" y="13"/>
                      </a:lnTo>
                      <a:lnTo>
                        <a:pt x="36" y="11"/>
                      </a:lnTo>
                      <a:lnTo>
                        <a:pt x="32" y="10"/>
                      </a:lnTo>
                      <a:lnTo>
                        <a:pt x="28" y="9"/>
                      </a:lnTo>
                      <a:lnTo>
                        <a:pt x="25" y="8"/>
                      </a:lnTo>
                      <a:lnTo>
                        <a:pt x="21" y="7"/>
                      </a:lnTo>
                      <a:lnTo>
                        <a:pt x="18" y="6"/>
                      </a:lnTo>
                      <a:lnTo>
                        <a:pt x="15" y="5"/>
                      </a:lnTo>
                      <a:lnTo>
                        <a:pt x="12" y="4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24" name="Freeform 2467">
                  <a:extLst>
                    <a:ext uri="{FF2B5EF4-FFF2-40B4-BE49-F238E27FC236}">
                      <a16:creationId xmlns:a16="http://schemas.microsoft.com/office/drawing/2014/main" id="{55951E86-DF7D-4BDE-AF31-A2525949EB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" y="14"/>
                  <a:ext cx="13" cy="2"/>
                </a:xfrm>
                <a:custGeom>
                  <a:avLst/>
                  <a:gdLst>
                    <a:gd name="T0" fmla="*/ 0 w 13"/>
                    <a:gd name="T1" fmla="*/ 2 h 2"/>
                    <a:gd name="T2" fmla="*/ 0 w 13"/>
                    <a:gd name="T3" fmla="*/ 2 h 2"/>
                    <a:gd name="T4" fmla="*/ 2 w 13"/>
                    <a:gd name="T5" fmla="*/ 2 h 2"/>
                    <a:gd name="T6" fmla="*/ 4 w 13"/>
                    <a:gd name="T7" fmla="*/ 2 h 2"/>
                    <a:gd name="T8" fmla="*/ 6 w 13"/>
                    <a:gd name="T9" fmla="*/ 2 h 2"/>
                    <a:gd name="T10" fmla="*/ 8 w 13"/>
                    <a:gd name="T11" fmla="*/ 2 h 2"/>
                    <a:gd name="T12" fmla="*/ 10 w 13"/>
                    <a:gd name="T13" fmla="*/ 2 h 2"/>
                    <a:gd name="T14" fmla="*/ 11 w 13"/>
                    <a:gd name="T15" fmla="*/ 2 h 2"/>
                    <a:gd name="T16" fmla="*/ 13 w 13"/>
                    <a:gd name="T17" fmla="*/ 2 h 2"/>
                    <a:gd name="T18" fmla="*/ 13 w 13"/>
                    <a:gd name="T19" fmla="*/ 2 h 2"/>
                    <a:gd name="T20" fmla="*/ 13 w 13"/>
                    <a:gd name="T21" fmla="*/ 0 h 2"/>
                    <a:gd name="T22" fmla="*/ 13 w 13"/>
                    <a:gd name="T23" fmla="*/ 0 h 2"/>
                    <a:gd name="T24" fmla="*/ 11 w 13"/>
                    <a:gd name="T25" fmla="*/ 0 h 2"/>
                    <a:gd name="T26" fmla="*/ 10 w 13"/>
                    <a:gd name="T27" fmla="*/ 0 h 2"/>
                    <a:gd name="T28" fmla="*/ 8 w 13"/>
                    <a:gd name="T29" fmla="*/ 0 h 2"/>
                    <a:gd name="T30" fmla="*/ 6 w 13"/>
                    <a:gd name="T31" fmla="*/ 0 h 2"/>
                    <a:gd name="T32" fmla="*/ 4 w 13"/>
                    <a:gd name="T33" fmla="*/ 0 h 2"/>
                    <a:gd name="T34" fmla="*/ 2 w 13"/>
                    <a:gd name="T35" fmla="*/ 0 h 2"/>
                    <a:gd name="T36" fmla="*/ 0 w 13"/>
                    <a:gd name="T37" fmla="*/ 0 h 2"/>
                    <a:gd name="T38" fmla="*/ 0 w 13"/>
                    <a:gd name="T39" fmla="*/ 0 h 2"/>
                    <a:gd name="T40" fmla="*/ 0 w 13"/>
                    <a:gd name="T41" fmla="*/ 2 h 2"/>
                    <a:gd name="T42" fmla="*/ 0 w 13"/>
                    <a:gd name="T43" fmla="*/ 2 h 2"/>
                    <a:gd name="T44" fmla="*/ 0 w 13"/>
                    <a:gd name="T45" fmla="*/ 2 h 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3"/>
                    <a:gd name="T70" fmla="*/ 0 h 2"/>
                    <a:gd name="T71" fmla="*/ 13 w 13"/>
                    <a:gd name="T72" fmla="*/ 2 h 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3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3" y="2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25" name="Freeform 2468">
                  <a:extLst>
                    <a:ext uri="{FF2B5EF4-FFF2-40B4-BE49-F238E27FC236}">
                      <a16:creationId xmlns:a16="http://schemas.microsoft.com/office/drawing/2014/main" id="{8F8CA9CC-107B-4C08-B750-CF5F96FC4A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9" y="13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0 w 4"/>
                    <a:gd name="T3" fmla="*/ 2 h 3"/>
                    <a:gd name="T4" fmla="*/ 0 w 4"/>
                    <a:gd name="T5" fmla="*/ 2 h 3"/>
                    <a:gd name="T6" fmla="*/ 0 w 4"/>
                    <a:gd name="T7" fmla="*/ 2 h 3"/>
                    <a:gd name="T8" fmla="*/ 0 w 4"/>
                    <a:gd name="T9" fmla="*/ 2 h 3"/>
                    <a:gd name="T10" fmla="*/ 1 w 4"/>
                    <a:gd name="T11" fmla="*/ 3 h 3"/>
                    <a:gd name="T12" fmla="*/ 1 w 4"/>
                    <a:gd name="T13" fmla="*/ 3 h 3"/>
                    <a:gd name="T14" fmla="*/ 2 w 4"/>
                    <a:gd name="T15" fmla="*/ 3 h 3"/>
                    <a:gd name="T16" fmla="*/ 3 w 4"/>
                    <a:gd name="T17" fmla="*/ 3 h 3"/>
                    <a:gd name="T18" fmla="*/ 4 w 4"/>
                    <a:gd name="T19" fmla="*/ 3 h 3"/>
                    <a:gd name="T20" fmla="*/ 4 w 4"/>
                    <a:gd name="T21" fmla="*/ 1 h 3"/>
                    <a:gd name="T22" fmla="*/ 3 w 4"/>
                    <a:gd name="T23" fmla="*/ 1 h 3"/>
                    <a:gd name="T24" fmla="*/ 2 w 4"/>
                    <a:gd name="T25" fmla="*/ 1 h 3"/>
                    <a:gd name="T26" fmla="*/ 2 w 4"/>
                    <a:gd name="T27" fmla="*/ 1 h 3"/>
                    <a:gd name="T28" fmla="*/ 1 w 4"/>
                    <a:gd name="T29" fmla="*/ 0 h 3"/>
                    <a:gd name="T30" fmla="*/ 1 w 4"/>
                    <a:gd name="T31" fmla="*/ 0 h 3"/>
                    <a:gd name="T32" fmla="*/ 0 w 4"/>
                    <a:gd name="T33" fmla="*/ 0 h 3"/>
                    <a:gd name="T34" fmla="*/ 0 w 4"/>
                    <a:gd name="T35" fmla="*/ 0 h 3"/>
                    <a:gd name="T36" fmla="*/ 0 w 4"/>
                    <a:gd name="T37" fmla="*/ 0 h 3"/>
                    <a:gd name="T38" fmla="*/ 0 w 4"/>
                    <a:gd name="T39" fmla="*/ 0 h 3"/>
                    <a:gd name="T40" fmla="*/ 0 w 4"/>
                    <a:gd name="T41" fmla="*/ 2 h 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"/>
                    <a:gd name="T64" fmla="*/ 0 h 3"/>
                    <a:gd name="T65" fmla="*/ 4 w 4"/>
                    <a:gd name="T66" fmla="*/ 3 h 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" h="3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26" name="Freeform 2469">
                  <a:extLst>
                    <a:ext uri="{FF2B5EF4-FFF2-40B4-BE49-F238E27FC236}">
                      <a16:creationId xmlns:a16="http://schemas.microsoft.com/office/drawing/2014/main" id="{158812A4-562D-424D-AD1A-7D9A2FCBF3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" y="11"/>
                  <a:ext cx="15" cy="4"/>
                </a:xfrm>
                <a:custGeom>
                  <a:avLst/>
                  <a:gdLst>
                    <a:gd name="T0" fmla="*/ 0 w 15"/>
                    <a:gd name="T1" fmla="*/ 1 h 4"/>
                    <a:gd name="T2" fmla="*/ 1 w 15"/>
                    <a:gd name="T3" fmla="*/ 2 h 4"/>
                    <a:gd name="T4" fmla="*/ 4 w 15"/>
                    <a:gd name="T5" fmla="*/ 3 h 4"/>
                    <a:gd name="T6" fmla="*/ 7 w 15"/>
                    <a:gd name="T7" fmla="*/ 3 h 4"/>
                    <a:gd name="T8" fmla="*/ 9 w 15"/>
                    <a:gd name="T9" fmla="*/ 3 h 4"/>
                    <a:gd name="T10" fmla="*/ 11 w 15"/>
                    <a:gd name="T11" fmla="*/ 4 h 4"/>
                    <a:gd name="T12" fmla="*/ 13 w 15"/>
                    <a:gd name="T13" fmla="*/ 4 h 4"/>
                    <a:gd name="T14" fmla="*/ 14 w 15"/>
                    <a:gd name="T15" fmla="*/ 4 h 4"/>
                    <a:gd name="T16" fmla="*/ 15 w 15"/>
                    <a:gd name="T17" fmla="*/ 4 h 4"/>
                    <a:gd name="T18" fmla="*/ 15 w 15"/>
                    <a:gd name="T19" fmla="*/ 4 h 4"/>
                    <a:gd name="T20" fmla="*/ 15 w 15"/>
                    <a:gd name="T21" fmla="*/ 2 h 4"/>
                    <a:gd name="T22" fmla="*/ 15 w 15"/>
                    <a:gd name="T23" fmla="*/ 2 h 4"/>
                    <a:gd name="T24" fmla="*/ 14 w 15"/>
                    <a:gd name="T25" fmla="*/ 2 h 4"/>
                    <a:gd name="T26" fmla="*/ 13 w 15"/>
                    <a:gd name="T27" fmla="*/ 2 h 4"/>
                    <a:gd name="T28" fmla="*/ 12 w 15"/>
                    <a:gd name="T29" fmla="*/ 2 h 4"/>
                    <a:gd name="T30" fmla="*/ 10 w 15"/>
                    <a:gd name="T31" fmla="*/ 1 h 4"/>
                    <a:gd name="T32" fmla="*/ 7 w 15"/>
                    <a:gd name="T33" fmla="*/ 1 h 4"/>
                    <a:gd name="T34" fmla="*/ 5 w 15"/>
                    <a:gd name="T35" fmla="*/ 1 h 4"/>
                    <a:gd name="T36" fmla="*/ 1 w 15"/>
                    <a:gd name="T37" fmla="*/ 0 h 4"/>
                    <a:gd name="T38" fmla="*/ 2 w 15"/>
                    <a:gd name="T39" fmla="*/ 1 h 4"/>
                    <a:gd name="T40" fmla="*/ 0 w 15"/>
                    <a:gd name="T41" fmla="*/ 1 h 4"/>
                    <a:gd name="T42" fmla="*/ 0 w 15"/>
                    <a:gd name="T43" fmla="*/ 2 h 4"/>
                    <a:gd name="T44" fmla="*/ 1 w 15"/>
                    <a:gd name="T45" fmla="*/ 2 h 4"/>
                    <a:gd name="T46" fmla="*/ 0 w 15"/>
                    <a:gd name="T47" fmla="*/ 1 h 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5"/>
                    <a:gd name="T73" fmla="*/ 0 h 4"/>
                    <a:gd name="T74" fmla="*/ 15 w 15"/>
                    <a:gd name="T75" fmla="*/ 4 h 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5" h="4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9" y="3"/>
                      </a:lnTo>
                      <a:lnTo>
                        <a:pt x="11" y="4"/>
                      </a:lnTo>
                      <a:lnTo>
                        <a:pt x="13" y="4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3" y="2"/>
                      </a:lnTo>
                      <a:lnTo>
                        <a:pt x="12" y="2"/>
                      </a:lnTo>
                      <a:lnTo>
                        <a:pt x="10" y="1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27" name="Freeform 2470">
                  <a:extLst>
                    <a:ext uri="{FF2B5EF4-FFF2-40B4-BE49-F238E27FC236}">
                      <a16:creationId xmlns:a16="http://schemas.microsoft.com/office/drawing/2014/main" id="{CB6B351A-5031-489F-9EA9-4FEFCFDF3F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" y="4"/>
                  <a:ext cx="2" cy="8"/>
                </a:xfrm>
                <a:custGeom>
                  <a:avLst/>
                  <a:gdLst>
                    <a:gd name="T0" fmla="*/ 1 w 2"/>
                    <a:gd name="T1" fmla="*/ 0 h 8"/>
                    <a:gd name="T2" fmla="*/ 0 w 2"/>
                    <a:gd name="T3" fmla="*/ 2 h 8"/>
                    <a:gd name="T4" fmla="*/ 0 w 2"/>
                    <a:gd name="T5" fmla="*/ 8 h 8"/>
                    <a:gd name="T6" fmla="*/ 2 w 2"/>
                    <a:gd name="T7" fmla="*/ 8 h 8"/>
                    <a:gd name="T8" fmla="*/ 2 w 2"/>
                    <a:gd name="T9" fmla="*/ 2 h 8"/>
                    <a:gd name="T10" fmla="*/ 1 w 2"/>
                    <a:gd name="T11" fmla="*/ 3 h 8"/>
                    <a:gd name="T12" fmla="*/ 1 w 2"/>
                    <a:gd name="T13" fmla="*/ 0 h 8"/>
                    <a:gd name="T14" fmla="*/ 0 w 2"/>
                    <a:gd name="T15" fmla="*/ 1 h 8"/>
                    <a:gd name="T16" fmla="*/ 0 w 2"/>
                    <a:gd name="T17" fmla="*/ 2 h 8"/>
                    <a:gd name="T18" fmla="*/ 1 w 2"/>
                    <a:gd name="T19" fmla="*/ 0 h 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8"/>
                    <a:gd name="T32" fmla="*/ 2 w 2"/>
                    <a:gd name="T33" fmla="*/ 8 h 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8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28" name="Freeform 2471">
                  <a:extLst>
                    <a:ext uri="{FF2B5EF4-FFF2-40B4-BE49-F238E27FC236}">
                      <a16:creationId xmlns:a16="http://schemas.microsoft.com/office/drawing/2014/main" id="{93CB64A7-A6EA-47BC-8179-DFA55BFBE1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" y="4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0 h 3"/>
                    <a:gd name="T4" fmla="*/ 0 w 2"/>
                    <a:gd name="T5" fmla="*/ 0 h 3"/>
                    <a:gd name="T6" fmla="*/ 0 w 2"/>
                    <a:gd name="T7" fmla="*/ 3 h 3"/>
                    <a:gd name="T8" fmla="*/ 2 w 2"/>
                    <a:gd name="T9" fmla="*/ 3 h 3"/>
                    <a:gd name="T10" fmla="*/ 2 w 2"/>
                    <a:gd name="T11" fmla="*/ 3 h 3"/>
                    <a:gd name="T12" fmla="*/ 2 w 2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"/>
                    <a:gd name="T22" fmla="*/ 0 h 3"/>
                    <a:gd name="T23" fmla="*/ 2 w 2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" h="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29" name="Freeform 2472">
                  <a:extLst>
                    <a:ext uri="{FF2B5EF4-FFF2-40B4-BE49-F238E27FC236}">
                      <a16:creationId xmlns:a16="http://schemas.microsoft.com/office/drawing/2014/main" id="{CF3ADBF2-3113-4E7A-8906-B5279AB0F7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" y="4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0 h 3"/>
                    <a:gd name="T4" fmla="*/ 1 w 2"/>
                    <a:gd name="T5" fmla="*/ 0 h 3"/>
                    <a:gd name="T6" fmla="*/ 1 w 2"/>
                    <a:gd name="T7" fmla="*/ 3 h 3"/>
                    <a:gd name="T8" fmla="*/ 1 w 2"/>
                    <a:gd name="T9" fmla="*/ 3 h 3"/>
                    <a:gd name="T10" fmla="*/ 2 w 2"/>
                    <a:gd name="T11" fmla="*/ 2 h 3"/>
                    <a:gd name="T12" fmla="*/ 1 w 2"/>
                    <a:gd name="T13" fmla="*/ 3 h 3"/>
                    <a:gd name="T14" fmla="*/ 2 w 2"/>
                    <a:gd name="T15" fmla="*/ 3 h 3"/>
                    <a:gd name="T16" fmla="*/ 2 w 2"/>
                    <a:gd name="T17" fmla="*/ 2 h 3"/>
                    <a:gd name="T18" fmla="*/ 0 w 2"/>
                    <a:gd name="T19" fmla="*/ 2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3"/>
                    <a:gd name="T32" fmla="*/ 2 w 2"/>
                    <a:gd name="T33" fmla="*/ 3 h 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3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30" name="Freeform 2473">
                  <a:extLst>
                    <a:ext uri="{FF2B5EF4-FFF2-40B4-BE49-F238E27FC236}">
                      <a16:creationId xmlns:a16="http://schemas.microsoft.com/office/drawing/2014/main" id="{0E814B83-D86E-4CEF-A34A-3407828EE2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" y="5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  <a:gd name="T8" fmla="*/ 2 w 2"/>
                    <a:gd name="T9" fmla="*/ 0 h 1"/>
                    <a:gd name="T10" fmla="*/ 2 w 2"/>
                    <a:gd name="T11" fmla="*/ 0 h 1"/>
                    <a:gd name="T12" fmla="*/ 0 w 2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"/>
                    <a:gd name="T22" fmla="*/ 0 h 1"/>
                    <a:gd name="T23" fmla="*/ 2 w 2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31" name="Freeform 2474">
                  <a:extLst>
                    <a:ext uri="{FF2B5EF4-FFF2-40B4-BE49-F238E27FC236}">
                      <a16:creationId xmlns:a16="http://schemas.microsoft.com/office/drawing/2014/main" id="{2A1FB0A5-A3DA-49C2-85F2-8DF91478A0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" y="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  <a:gd name="T8" fmla="*/ 2 w 2"/>
                    <a:gd name="T9" fmla="*/ 0 h 1"/>
                    <a:gd name="T10" fmla="*/ 2 w 2"/>
                    <a:gd name="T11" fmla="*/ 0 h 1"/>
                    <a:gd name="T12" fmla="*/ 0 w 2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"/>
                    <a:gd name="T22" fmla="*/ 0 h 1"/>
                    <a:gd name="T23" fmla="*/ 2 w 2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32" name="Freeform 2475">
                  <a:extLst>
                    <a:ext uri="{FF2B5EF4-FFF2-40B4-BE49-F238E27FC236}">
                      <a16:creationId xmlns:a16="http://schemas.microsoft.com/office/drawing/2014/main" id="{F2BE1FEA-5058-484C-82AA-492165AD9E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" y="2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0 w 2"/>
                    <a:gd name="T3" fmla="*/ 1 h 2"/>
                    <a:gd name="T4" fmla="*/ 0 w 2"/>
                    <a:gd name="T5" fmla="*/ 2 h 2"/>
                    <a:gd name="T6" fmla="*/ 2 w 2"/>
                    <a:gd name="T7" fmla="*/ 2 h 2"/>
                    <a:gd name="T8" fmla="*/ 2 w 2"/>
                    <a:gd name="T9" fmla="*/ 1 h 2"/>
                    <a:gd name="T10" fmla="*/ 1 w 2"/>
                    <a:gd name="T11" fmla="*/ 0 h 2"/>
                    <a:gd name="T12" fmla="*/ 2 w 2"/>
                    <a:gd name="T13" fmla="*/ 1 h 2"/>
                    <a:gd name="T14" fmla="*/ 2 w 2"/>
                    <a:gd name="T15" fmla="*/ 0 h 2"/>
                    <a:gd name="T16" fmla="*/ 1 w 2"/>
                    <a:gd name="T17" fmla="*/ 0 h 2"/>
                    <a:gd name="T18" fmla="*/ 1 w 2"/>
                    <a:gd name="T19" fmla="*/ 2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2"/>
                    <a:gd name="T32" fmla="*/ 2 w 2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33" name="Freeform 2476">
                  <a:extLst>
                    <a:ext uri="{FF2B5EF4-FFF2-40B4-BE49-F238E27FC236}">
                      <a16:creationId xmlns:a16="http://schemas.microsoft.com/office/drawing/2014/main" id="{D8D57723-7F27-478D-B4C1-5B9E4FD81B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" y="2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0 w 1"/>
                    <a:gd name="T5" fmla="*/ 2 h 2"/>
                    <a:gd name="T6" fmla="*/ 0 w 1"/>
                    <a:gd name="T7" fmla="*/ 0 h 2"/>
                    <a:gd name="T8" fmla="*/ 0 w 1"/>
                    <a:gd name="T9" fmla="*/ 0 h 2"/>
                    <a:gd name="T10" fmla="*/ 0 w 1"/>
                    <a:gd name="T11" fmla="*/ 0 h 2"/>
                    <a:gd name="T12" fmla="*/ 0 w 1"/>
                    <a:gd name="T13" fmla="*/ 2 h 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"/>
                    <a:gd name="T22" fmla="*/ 0 h 2"/>
                    <a:gd name="T23" fmla="*/ 1 w 1"/>
                    <a:gd name="T24" fmla="*/ 2 h 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34" name="Freeform 2477">
                  <a:extLst>
                    <a:ext uri="{FF2B5EF4-FFF2-40B4-BE49-F238E27FC236}">
                      <a16:creationId xmlns:a16="http://schemas.microsoft.com/office/drawing/2014/main" id="{2C05B4A4-1E0E-4BEC-8F78-9378513552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" y="2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1 w 3"/>
                    <a:gd name="T3" fmla="*/ 2 h 2"/>
                    <a:gd name="T4" fmla="*/ 3 w 3"/>
                    <a:gd name="T5" fmla="*/ 2 h 2"/>
                    <a:gd name="T6" fmla="*/ 3 w 3"/>
                    <a:gd name="T7" fmla="*/ 0 h 2"/>
                    <a:gd name="T8" fmla="*/ 1 w 3"/>
                    <a:gd name="T9" fmla="*/ 0 h 2"/>
                    <a:gd name="T10" fmla="*/ 2 w 3"/>
                    <a:gd name="T11" fmla="*/ 1 h 2"/>
                    <a:gd name="T12" fmla="*/ 0 w 3"/>
                    <a:gd name="T13" fmla="*/ 1 h 2"/>
                    <a:gd name="T14" fmla="*/ 0 w 3"/>
                    <a:gd name="T15" fmla="*/ 2 h 2"/>
                    <a:gd name="T16" fmla="*/ 1 w 3"/>
                    <a:gd name="T17" fmla="*/ 2 h 2"/>
                    <a:gd name="T18" fmla="*/ 0 w 3"/>
                    <a:gd name="T19" fmla="*/ 1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2"/>
                    <a:gd name="T32" fmla="*/ 3 w 3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35" name="Freeform 2478">
                  <a:extLst>
                    <a:ext uri="{FF2B5EF4-FFF2-40B4-BE49-F238E27FC236}">
                      <a16:creationId xmlns:a16="http://schemas.microsoft.com/office/drawing/2014/main" id="{9EAC375D-FE62-46C9-8148-ECC8B4CF4A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3" y="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0 h 1"/>
                    <a:gd name="T4" fmla="*/ 1 w 3"/>
                    <a:gd name="T5" fmla="*/ 1 h 1"/>
                    <a:gd name="T6" fmla="*/ 3 w 3"/>
                    <a:gd name="T7" fmla="*/ 1 h 1"/>
                    <a:gd name="T8" fmla="*/ 3 w 3"/>
                    <a:gd name="T9" fmla="*/ 0 h 1"/>
                    <a:gd name="T10" fmla="*/ 3 w 3"/>
                    <a:gd name="T11" fmla="*/ 0 h 1"/>
                    <a:gd name="T12" fmla="*/ 0 w 3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"/>
                    <a:gd name="T23" fmla="*/ 3 w 3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36" name="Freeform 2479">
                  <a:extLst>
                    <a:ext uri="{FF2B5EF4-FFF2-40B4-BE49-F238E27FC236}">
                      <a16:creationId xmlns:a16="http://schemas.microsoft.com/office/drawing/2014/main" id="{9FEAB898-F5F3-4A2F-967E-588E701837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3" y="1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0 w 3"/>
                    <a:gd name="T3" fmla="*/ 1 h 2"/>
                    <a:gd name="T4" fmla="*/ 0 w 3"/>
                    <a:gd name="T5" fmla="*/ 1 h 2"/>
                    <a:gd name="T6" fmla="*/ 3 w 3"/>
                    <a:gd name="T7" fmla="*/ 1 h 2"/>
                    <a:gd name="T8" fmla="*/ 3 w 3"/>
                    <a:gd name="T9" fmla="*/ 1 h 2"/>
                    <a:gd name="T10" fmla="*/ 1 w 3"/>
                    <a:gd name="T11" fmla="*/ 0 h 2"/>
                    <a:gd name="T12" fmla="*/ 3 w 3"/>
                    <a:gd name="T13" fmla="*/ 1 h 2"/>
                    <a:gd name="T14" fmla="*/ 3 w 3"/>
                    <a:gd name="T15" fmla="*/ 0 h 2"/>
                    <a:gd name="T16" fmla="*/ 1 w 3"/>
                    <a:gd name="T17" fmla="*/ 0 h 2"/>
                    <a:gd name="T18" fmla="*/ 1 w 3"/>
                    <a:gd name="T19" fmla="*/ 2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2"/>
                    <a:gd name="T32" fmla="*/ 3 w 3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37" name="Freeform 2480">
                  <a:extLst>
                    <a:ext uri="{FF2B5EF4-FFF2-40B4-BE49-F238E27FC236}">
                      <a16:creationId xmlns:a16="http://schemas.microsoft.com/office/drawing/2014/main" id="{988A85C9-CA46-437F-B772-E3FED97B41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" y="1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0 w 1"/>
                    <a:gd name="T3" fmla="*/ 2 h 2"/>
                    <a:gd name="T4" fmla="*/ 0 w 1"/>
                    <a:gd name="T5" fmla="*/ 2 h 2"/>
                    <a:gd name="T6" fmla="*/ 0 w 1"/>
                    <a:gd name="T7" fmla="*/ 0 h 2"/>
                    <a:gd name="T8" fmla="*/ 0 w 1"/>
                    <a:gd name="T9" fmla="*/ 0 h 2"/>
                    <a:gd name="T10" fmla="*/ 0 w 1"/>
                    <a:gd name="T11" fmla="*/ 0 h 2"/>
                    <a:gd name="T12" fmla="*/ 0 w 1"/>
                    <a:gd name="T13" fmla="*/ 2 h 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"/>
                    <a:gd name="T22" fmla="*/ 0 h 2"/>
                    <a:gd name="T23" fmla="*/ 1 w 1"/>
                    <a:gd name="T24" fmla="*/ 2 h 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38" name="Freeform 2481">
                  <a:extLst>
                    <a:ext uri="{FF2B5EF4-FFF2-40B4-BE49-F238E27FC236}">
                      <a16:creationId xmlns:a16="http://schemas.microsoft.com/office/drawing/2014/main" id="{D1C92AD4-386A-4AFB-98F8-4CC30F10FF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" y="0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0 w 3"/>
                    <a:gd name="T3" fmla="*/ 3 h 3"/>
                    <a:gd name="T4" fmla="*/ 3 w 3"/>
                    <a:gd name="T5" fmla="*/ 3 h 3"/>
                    <a:gd name="T6" fmla="*/ 3 w 3"/>
                    <a:gd name="T7" fmla="*/ 1 h 3"/>
                    <a:gd name="T8" fmla="*/ 0 w 3"/>
                    <a:gd name="T9" fmla="*/ 1 h 3"/>
                    <a:gd name="T10" fmla="*/ 0 w 3"/>
                    <a:gd name="T11" fmla="*/ 0 h 3"/>
                    <a:gd name="T12" fmla="*/ 0 w 3"/>
                    <a:gd name="T13" fmla="*/ 3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3"/>
                    <a:gd name="T23" fmla="*/ 3 w 3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39" name="Freeform 2482">
                  <a:extLst>
                    <a:ext uri="{FF2B5EF4-FFF2-40B4-BE49-F238E27FC236}">
                      <a16:creationId xmlns:a16="http://schemas.microsoft.com/office/drawing/2014/main" id="{08FDF150-0F42-489B-BFEA-4F3EA40CF9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" y="0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3 h 3"/>
                    <a:gd name="T4" fmla="*/ 1 w 2"/>
                    <a:gd name="T5" fmla="*/ 3 h 3"/>
                    <a:gd name="T6" fmla="*/ 1 w 2"/>
                    <a:gd name="T7" fmla="*/ 0 h 3"/>
                    <a:gd name="T8" fmla="*/ 1 w 2"/>
                    <a:gd name="T9" fmla="*/ 0 h 3"/>
                    <a:gd name="T10" fmla="*/ 0 w 2"/>
                    <a:gd name="T11" fmla="*/ 2 h 3"/>
                    <a:gd name="T12" fmla="*/ 1 w 2"/>
                    <a:gd name="T13" fmla="*/ 0 h 3"/>
                    <a:gd name="T14" fmla="*/ 0 w 2"/>
                    <a:gd name="T15" fmla="*/ 0 h 3"/>
                    <a:gd name="T16" fmla="*/ 0 w 2"/>
                    <a:gd name="T17" fmla="*/ 2 h 3"/>
                    <a:gd name="T18" fmla="*/ 2 w 2"/>
                    <a:gd name="T19" fmla="*/ 2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3"/>
                    <a:gd name="T32" fmla="*/ 2 w 2"/>
                    <a:gd name="T33" fmla="*/ 3 h 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3">
                      <a:moveTo>
                        <a:pt x="2" y="2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40" name="Freeform 2483">
                  <a:extLst>
                    <a:ext uri="{FF2B5EF4-FFF2-40B4-BE49-F238E27FC236}">
                      <a16:creationId xmlns:a16="http://schemas.microsoft.com/office/drawing/2014/main" id="{E38CC5AE-21B5-4DEA-B2CB-A3C95700F3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" y="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0 h 1"/>
                    <a:gd name="T8" fmla="*/ 0 w 2"/>
                    <a:gd name="T9" fmla="*/ 0 h 1"/>
                    <a:gd name="T10" fmla="*/ 0 w 2"/>
                    <a:gd name="T11" fmla="*/ 0 h 1"/>
                    <a:gd name="T12" fmla="*/ 2 w 2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"/>
                    <a:gd name="T22" fmla="*/ 0 h 1"/>
                    <a:gd name="T23" fmla="*/ 2 w 2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" h="1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41" name="Freeform 2484">
                  <a:extLst>
                    <a:ext uri="{FF2B5EF4-FFF2-40B4-BE49-F238E27FC236}">
                      <a16:creationId xmlns:a16="http://schemas.microsoft.com/office/drawing/2014/main" id="{BDD0F8BA-7F06-4FC9-B07E-61A07548AA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" y="2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1 h 2"/>
                    <a:gd name="T4" fmla="*/ 2 w 2"/>
                    <a:gd name="T5" fmla="*/ 0 h 2"/>
                    <a:gd name="T6" fmla="*/ 0 w 2"/>
                    <a:gd name="T7" fmla="*/ 0 h 2"/>
                    <a:gd name="T8" fmla="*/ 0 w 2"/>
                    <a:gd name="T9" fmla="*/ 1 h 2"/>
                    <a:gd name="T10" fmla="*/ 1 w 2"/>
                    <a:gd name="T11" fmla="*/ 0 h 2"/>
                    <a:gd name="T12" fmla="*/ 1 w 2"/>
                    <a:gd name="T13" fmla="*/ 2 h 2"/>
                    <a:gd name="T14" fmla="*/ 2 w 2"/>
                    <a:gd name="T15" fmla="*/ 2 h 2"/>
                    <a:gd name="T16" fmla="*/ 2 w 2"/>
                    <a:gd name="T17" fmla="*/ 1 h 2"/>
                    <a:gd name="T18" fmla="*/ 1 w 2"/>
                    <a:gd name="T19" fmla="*/ 2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2"/>
                    <a:gd name="T32" fmla="*/ 2 w 2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2">
                      <a:moveTo>
                        <a:pt x="1" y="2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42" name="Freeform 2485">
                  <a:extLst>
                    <a:ext uri="{FF2B5EF4-FFF2-40B4-BE49-F238E27FC236}">
                      <a16:creationId xmlns:a16="http://schemas.microsoft.com/office/drawing/2014/main" id="{DA418C46-5041-4352-AE36-44AD3ABBF7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9" y="2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0 h 2"/>
                    <a:gd name="T8" fmla="*/ 0 w 2"/>
                    <a:gd name="T9" fmla="*/ 0 h 2"/>
                    <a:gd name="T10" fmla="*/ 0 w 2"/>
                    <a:gd name="T11" fmla="*/ 0 h 2"/>
                    <a:gd name="T12" fmla="*/ 0 w 2"/>
                    <a:gd name="T13" fmla="*/ 2 h 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"/>
                    <a:gd name="T22" fmla="*/ 0 h 2"/>
                    <a:gd name="T23" fmla="*/ 2 w 2"/>
                    <a:gd name="T24" fmla="*/ 2 h 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"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43" name="Freeform 2486">
                  <a:extLst>
                    <a:ext uri="{FF2B5EF4-FFF2-40B4-BE49-F238E27FC236}">
                      <a16:creationId xmlns:a16="http://schemas.microsoft.com/office/drawing/2014/main" id="{8F085EF6-EB51-47B4-BEB2-47C6BED566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" y="2"/>
                  <a:ext cx="2" cy="2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2 h 2"/>
                    <a:gd name="T4" fmla="*/ 2 w 2"/>
                    <a:gd name="T5" fmla="*/ 2 h 2"/>
                    <a:gd name="T6" fmla="*/ 2 w 2"/>
                    <a:gd name="T7" fmla="*/ 0 h 2"/>
                    <a:gd name="T8" fmla="*/ 1 w 2"/>
                    <a:gd name="T9" fmla="*/ 0 h 2"/>
                    <a:gd name="T10" fmla="*/ 0 w 2"/>
                    <a:gd name="T11" fmla="*/ 1 h 2"/>
                    <a:gd name="T12" fmla="*/ 1 w 2"/>
                    <a:gd name="T13" fmla="*/ 0 h 2"/>
                    <a:gd name="T14" fmla="*/ 0 w 2"/>
                    <a:gd name="T15" fmla="*/ 0 h 2"/>
                    <a:gd name="T16" fmla="*/ 0 w 2"/>
                    <a:gd name="T17" fmla="*/ 1 h 2"/>
                    <a:gd name="T18" fmla="*/ 2 w 2"/>
                    <a:gd name="T19" fmla="*/ 1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2"/>
                    <a:gd name="T32" fmla="*/ 2 w 2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2">
                      <a:moveTo>
                        <a:pt x="2" y="1"/>
                      </a:move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44" name="Freeform 2487">
                  <a:extLst>
                    <a:ext uri="{FF2B5EF4-FFF2-40B4-BE49-F238E27FC236}">
                      <a16:creationId xmlns:a16="http://schemas.microsoft.com/office/drawing/2014/main" id="{9B869C86-440F-44AF-AE76-E07FEA9075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" y="3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  <a:gd name="T8" fmla="*/ 0 w 2"/>
                    <a:gd name="T9" fmla="*/ 1 h 1"/>
                    <a:gd name="T10" fmla="*/ 0 w 2"/>
                    <a:gd name="T11" fmla="*/ 1 h 1"/>
                    <a:gd name="T12" fmla="*/ 2 w 2"/>
                    <a:gd name="T13" fmla="*/ 1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"/>
                    <a:gd name="T22" fmla="*/ 0 h 1"/>
                    <a:gd name="T23" fmla="*/ 2 w 2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" h="1"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45" name="Freeform 2488">
                  <a:extLst>
                    <a:ext uri="{FF2B5EF4-FFF2-40B4-BE49-F238E27FC236}">
                      <a16:creationId xmlns:a16="http://schemas.microsoft.com/office/drawing/2014/main" id="{8AF366D5-BF83-4730-B06C-71F5108955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" y="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  <a:gd name="T8" fmla="*/ 0 w 2"/>
                    <a:gd name="T9" fmla="*/ 1 h 1"/>
                    <a:gd name="T10" fmla="*/ 0 w 2"/>
                    <a:gd name="T11" fmla="*/ 1 h 1"/>
                    <a:gd name="T12" fmla="*/ 2 w 2"/>
                    <a:gd name="T13" fmla="*/ 1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"/>
                    <a:gd name="T22" fmla="*/ 0 h 1"/>
                    <a:gd name="T23" fmla="*/ 2 w 2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" h="1"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46" name="Freeform 2489">
                  <a:extLst>
                    <a:ext uri="{FF2B5EF4-FFF2-40B4-BE49-F238E27FC236}">
                      <a16:creationId xmlns:a16="http://schemas.microsoft.com/office/drawing/2014/main" id="{3D2A8149-B3DF-420D-B1CB-6247A25815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" y="4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2 w 2"/>
                    <a:gd name="T3" fmla="*/ 2 h 3"/>
                    <a:gd name="T4" fmla="*/ 2 w 2"/>
                    <a:gd name="T5" fmla="*/ 1 h 3"/>
                    <a:gd name="T6" fmla="*/ 0 w 2"/>
                    <a:gd name="T7" fmla="*/ 1 h 3"/>
                    <a:gd name="T8" fmla="*/ 0 w 2"/>
                    <a:gd name="T9" fmla="*/ 2 h 3"/>
                    <a:gd name="T10" fmla="*/ 1 w 2"/>
                    <a:gd name="T11" fmla="*/ 3 h 3"/>
                    <a:gd name="T12" fmla="*/ 0 w 2"/>
                    <a:gd name="T13" fmla="*/ 2 h 3"/>
                    <a:gd name="T14" fmla="*/ 0 w 2"/>
                    <a:gd name="T15" fmla="*/ 3 h 3"/>
                    <a:gd name="T16" fmla="*/ 1 w 2"/>
                    <a:gd name="T17" fmla="*/ 3 h 3"/>
                    <a:gd name="T18" fmla="*/ 1 w 2"/>
                    <a:gd name="T19" fmla="*/ 0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3"/>
                    <a:gd name="T32" fmla="*/ 2 w 2"/>
                    <a:gd name="T33" fmla="*/ 3 h 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3">
                      <a:moveTo>
                        <a:pt x="1" y="0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47" name="Freeform 2490">
                  <a:extLst>
                    <a:ext uri="{FF2B5EF4-FFF2-40B4-BE49-F238E27FC236}">
                      <a16:creationId xmlns:a16="http://schemas.microsoft.com/office/drawing/2014/main" id="{A6C05012-9E16-4C49-88B2-97F2DB0618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" y="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1 w 1"/>
                    <a:gd name="T3" fmla="*/ 0 h 3"/>
                    <a:gd name="T4" fmla="*/ 0 w 1"/>
                    <a:gd name="T5" fmla="*/ 0 h 3"/>
                    <a:gd name="T6" fmla="*/ 0 w 1"/>
                    <a:gd name="T7" fmla="*/ 3 h 3"/>
                    <a:gd name="T8" fmla="*/ 1 w 1"/>
                    <a:gd name="T9" fmla="*/ 3 h 3"/>
                    <a:gd name="T10" fmla="*/ 1 w 1"/>
                    <a:gd name="T11" fmla="*/ 3 h 3"/>
                    <a:gd name="T12" fmla="*/ 1 w 1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"/>
                    <a:gd name="T22" fmla="*/ 0 h 3"/>
                    <a:gd name="T23" fmla="*/ 1 w 1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" h="3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48" name="Freeform 2491">
                  <a:extLst>
                    <a:ext uri="{FF2B5EF4-FFF2-40B4-BE49-F238E27FC236}">
                      <a16:creationId xmlns:a16="http://schemas.microsoft.com/office/drawing/2014/main" id="{1B719A30-0EA7-42F4-967B-3A6CEE6F33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9" y="4"/>
                  <a:ext cx="3" cy="3"/>
                </a:xfrm>
                <a:custGeom>
                  <a:avLst/>
                  <a:gdLst>
                    <a:gd name="T0" fmla="*/ 2 w 3"/>
                    <a:gd name="T1" fmla="*/ 2 h 3"/>
                    <a:gd name="T2" fmla="*/ 1 w 3"/>
                    <a:gd name="T3" fmla="*/ 0 h 3"/>
                    <a:gd name="T4" fmla="*/ 0 w 3"/>
                    <a:gd name="T5" fmla="*/ 0 h 3"/>
                    <a:gd name="T6" fmla="*/ 0 w 3"/>
                    <a:gd name="T7" fmla="*/ 3 h 3"/>
                    <a:gd name="T8" fmla="*/ 1 w 3"/>
                    <a:gd name="T9" fmla="*/ 3 h 3"/>
                    <a:gd name="T10" fmla="*/ 0 w 3"/>
                    <a:gd name="T11" fmla="*/ 2 h 3"/>
                    <a:gd name="T12" fmla="*/ 2 w 3"/>
                    <a:gd name="T13" fmla="*/ 2 h 3"/>
                    <a:gd name="T14" fmla="*/ 3 w 3"/>
                    <a:gd name="T15" fmla="*/ 0 h 3"/>
                    <a:gd name="T16" fmla="*/ 1 w 3"/>
                    <a:gd name="T17" fmla="*/ 0 h 3"/>
                    <a:gd name="T18" fmla="*/ 2 w 3"/>
                    <a:gd name="T19" fmla="*/ 2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3"/>
                    <a:gd name="T32" fmla="*/ 3 w 3"/>
                    <a:gd name="T33" fmla="*/ 3 h 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49" name="Freeform 2492">
                  <a:extLst>
                    <a:ext uri="{FF2B5EF4-FFF2-40B4-BE49-F238E27FC236}">
                      <a16:creationId xmlns:a16="http://schemas.microsoft.com/office/drawing/2014/main" id="{14CED64E-DF9A-4231-B80B-38ED1A13A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9" y="6"/>
                  <a:ext cx="2" cy="7"/>
                </a:xfrm>
                <a:custGeom>
                  <a:avLst/>
                  <a:gdLst>
                    <a:gd name="T0" fmla="*/ 1 w 2"/>
                    <a:gd name="T1" fmla="*/ 7 h 7"/>
                    <a:gd name="T2" fmla="*/ 2 w 2"/>
                    <a:gd name="T3" fmla="*/ 6 h 7"/>
                    <a:gd name="T4" fmla="*/ 2 w 2"/>
                    <a:gd name="T5" fmla="*/ 0 h 7"/>
                    <a:gd name="T6" fmla="*/ 0 w 2"/>
                    <a:gd name="T7" fmla="*/ 0 h 7"/>
                    <a:gd name="T8" fmla="*/ 0 w 2"/>
                    <a:gd name="T9" fmla="*/ 6 h 7"/>
                    <a:gd name="T10" fmla="*/ 1 w 2"/>
                    <a:gd name="T11" fmla="*/ 5 h 7"/>
                    <a:gd name="T12" fmla="*/ 1 w 2"/>
                    <a:gd name="T13" fmla="*/ 7 h 7"/>
                    <a:gd name="T14" fmla="*/ 2 w 2"/>
                    <a:gd name="T15" fmla="*/ 7 h 7"/>
                    <a:gd name="T16" fmla="*/ 2 w 2"/>
                    <a:gd name="T17" fmla="*/ 6 h 7"/>
                    <a:gd name="T18" fmla="*/ 1 w 2"/>
                    <a:gd name="T19" fmla="*/ 7 h 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7"/>
                    <a:gd name="T32" fmla="*/ 2 w 2"/>
                    <a:gd name="T33" fmla="*/ 7 h 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7">
                      <a:moveTo>
                        <a:pt x="1" y="7"/>
                      </a:moveTo>
                      <a:lnTo>
                        <a:pt x="2" y="6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2" y="6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50" name="Freeform 2493">
                  <a:extLst>
                    <a:ext uri="{FF2B5EF4-FFF2-40B4-BE49-F238E27FC236}">
                      <a16:creationId xmlns:a16="http://schemas.microsoft.com/office/drawing/2014/main" id="{BE98B863-236D-4398-8A0C-AF30087C6A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" y="9"/>
                  <a:ext cx="34" cy="4"/>
                </a:xfrm>
                <a:custGeom>
                  <a:avLst/>
                  <a:gdLst>
                    <a:gd name="T0" fmla="*/ 0 w 34"/>
                    <a:gd name="T1" fmla="*/ 2 h 4"/>
                    <a:gd name="T2" fmla="*/ 0 w 34"/>
                    <a:gd name="T3" fmla="*/ 2 h 4"/>
                    <a:gd name="T4" fmla="*/ 3 w 34"/>
                    <a:gd name="T5" fmla="*/ 2 h 4"/>
                    <a:gd name="T6" fmla="*/ 5 w 34"/>
                    <a:gd name="T7" fmla="*/ 2 h 4"/>
                    <a:gd name="T8" fmla="*/ 8 w 34"/>
                    <a:gd name="T9" fmla="*/ 3 h 4"/>
                    <a:gd name="T10" fmla="*/ 10 w 34"/>
                    <a:gd name="T11" fmla="*/ 3 h 4"/>
                    <a:gd name="T12" fmla="*/ 13 w 34"/>
                    <a:gd name="T13" fmla="*/ 3 h 4"/>
                    <a:gd name="T14" fmla="*/ 15 w 34"/>
                    <a:gd name="T15" fmla="*/ 3 h 4"/>
                    <a:gd name="T16" fmla="*/ 17 w 34"/>
                    <a:gd name="T17" fmla="*/ 3 h 4"/>
                    <a:gd name="T18" fmla="*/ 19 w 34"/>
                    <a:gd name="T19" fmla="*/ 3 h 4"/>
                    <a:gd name="T20" fmla="*/ 21 w 34"/>
                    <a:gd name="T21" fmla="*/ 3 h 4"/>
                    <a:gd name="T22" fmla="*/ 23 w 34"/>
                    <a:gd name="T23" fmla="*/ 3 h 4"/>
                    <a:gd name="T24" fmla="*/ 25 w 34"/>
                    <a:gd name="T25" fmla="*/ 3 h 4"/>
                    <a:gd name="T26" fmla="*/ 27 w 34"/>
                    <a:gd name="T27" fmla="*/ 3 h 4"/>
                    <a:gd name="T28" fmla="*/ 29 w 34"/>
                    <a:gd name="T29" fmla="*/ 3 h 4"/>
                    <a:gd name="T30" fmla="*/ 31 w 34"/>
                    <a:gd name="T31" fmla="*/ 3 h 4"/>
                    <a:gd name="T32" fmla="*/ 32 w 34"/>
                    <a:gd name="T33" fmla="*/ 4 h 4"/>
                    <a:gd name="T34" fmla="*/ 34 w 34"/>
                    <a:gd name="T35" fmla="*/ 4 h 4"/>
                    <a:gd name="T36" fmla="*/ 34 w 34"/>
                    <a:gd name="T37" fmla="*/ 2 h 4"/>
                    <a:gd name="T38" fmla="*/ 32 w 34"/>
                    <a:gd name="T39" fmla="*/ 2 h 4"/>
                    <a:gd name="T40" fmla="*/ 31 w 34"/>
                    <a:gd name="T41" fmla="*/ 1 h 4"/>
                    <a:gd name="T42" fmla="*/ 29 w 34"/>
                    <a:gd name="T43" fmla="*/ 1 h 4"/>
                    <a:gd name="T44" fmla="*/ 27 w 34"/>
                    <a:gd name="T45" fmla="*/ 1 h 4"/>
                    <a:gd name="T46" fmla="*/ 25 w 34"/>
                    <a:gd name="T47" fmla="*/ 1 h 4"/>
                    <a:gd name="T48" fmla="*/ 23 w 34"/>
                    <a:gd name="T49" fmla="*/ 1 h 4"/>
                    <a:gd name="T50" fmla="*/ 21 w 34"/>
                    <a:gd name="T51" fmla="*/ 1 h 4"/>
                    <a:gd name="T52" fmla="*/ 19 w 34"/>
                    <a:gd name="T53" fmla="*/ 1 h 4"/>
                    <a:gd name="T54" fmla="*/ 17 w 34"/>
                    <a:gd name="T55" fmla="*/ 1 h 4"/>
                    <a:gd name="T56" fmla="*/ 15 w 34"/>
                    <a:gd name="T57" fmla="*/ 1 h 4"/>
                    <a:gd name="T58" fmla="*/ 13 w 34"/>
                    <a:gd name="T59" fmla="*/ 0 h 4"/>
                    <a:gd name="T60" fmla="*/ 10 w 34"/>
                    <a:gd name="T61" fmla="*/ 0 h 4"/>
                    <a:gd name="T62" fmla="*/ 8 w 34"/>
                    <a:gd name="T63" fmla="*/ 0 h 4"/>
                    <a:gd name="T64" fmla="*/ 5 w 34"/>
                    <a:gd name="T65" fmla="*/ 0 h 4"/>
                    <a:gd name="T66" fmla="*/ 3 w 34"/>
                    <a:gd name="T67" fmla="*/ 0 h 4"/>
                    <a:gd name="T68" fmla="*/ 0 w 34"/>
                    <a:gd name="T69" fmla="*/ 0 h 4"/>
                    <a:gd name="T70" fmla="*/ 0 w 34"/>
                    <a:gd name="T71" fmla="*/ 0 h 4"/>
                    <a:gd name="T72" fmla="*/ 0 w 34"/>
                    <a:gd name="T73" fmla="*/ 2 h 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"/>
                    <a:gd name="T112" fmla="*/ 0 h 4"/>
                    <a:gd name="T113" fmla="*/ 34 w 34"/>
                    <a:gd name="T114" fmla="*/ 4 h 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" h="4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5" y="2"/>
                      </a:lnTo>
                      <a:lnTo>
                        <a:pt x="8" y="3"/>
                      </a:lnTo>
                      <a:lnTo>
                        <a:pt x="10" y="3"/>
                      </a:lnTo>
                      <a:lnTo>
                        <a:pt x="13" y="3"/>
                      </a:lnTo>
                      <a:lnTo>
                        <a:pt x="15" y="3"/>
                      </a:lnTo>
                      <a:lnTo>
                        <a:pt x="17" y="3"/>
                      </a:lnTo>
                      <a:lnTo>
                        <a:pt x="19" y="3"/>
                      </a:lnTo>
                      <a:lnTo>
                        <a:pt x="21" y="3"/>
                      </a:lnTo>
                      <a:lnTo>
                        <a:pt x="23" y="3"/>
                      </a:lnTo>
                      <a:lnTo>
                        <a:pt x="25" y="3"/>
                      </a:lnTo>
                      <a:lnTo>
                        <a:pt x="27" y="3"/>
                      </a:lnTo>
                      <a:lnTo>
                        <a:pt x="29" y="3"/>
                      </a:lnTo>
                      <a:lnTo>
                        <a:pt x="31" y="3"/>
                      </a:lnTo>
                      <a:lnTo>
                        <a:pt x="32" y="4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32" y="2"/>
                      </a:lnTo>
                      <a:lnTo>
                        <a:pt x="31" y="1"/>
                      </a:lnTo>
                      <a:lnTo>
                        <a:pt x="29" y="1"/>
                      </a:lnTo>
                      <a:lnTo>
                        <a:pt x="27" y="1"/>
                      </a:lnTo>
                      <a:lnTo>
                        <a:pt x="25" y="1"/>
                      </a:lnTo>
                      <a:lnTo>
                        <a:pt x="23" y="1"/>
                      </a:lnTo>
                      <a:lnTo>
                        <a:pt x="21" y="1"/>
                      </a:lnTo>
                      <a:lnTo>
                        <a:pt x="19" y="1"/>
                      </a:lnTo>
                      <a:lnTo>
                        <a:pt x="17" y="1"/>
                      </a:lnTo>
                      <a:lnTo>
                        <a:pt x="15" y="1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51" name="Freeform 2494">
                  <a:extLst>
                    <a:ext uri="{FF2B5EF4-FFF2-40B4-BE49-F238E27FC236}">
                      <a16:creationId xmlns:a16="http://schemas.microsoft.com/office/drawing/2014/main" id="{7E89825F-816B-4234-88E7-B330899E5A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" y="9"/>
                  <a:ext cx="38" cy="7"/>
                </a:xfrm>
                <a:custGeom>
                  <a:avLst/>
                  <a:gdLst>
                    <a:gd name="T0" fmla="*/ 1 w 38"/>
                    <a:gd name="T1" fmla="*/ 7 h 7"/>
                    <a:gd name="T2" fmla="*/ 1 w 38"/>
                    <a:gd name="T3" fmla="*/ 7 h 7"/>
                    <a:gd name="T4" fmla="*/ 3 w 38"/>
                    <a:gd name="T5" fmla="*/ 7 h 7"/>
                    <a:gd name="T6" fmla="*/ 6 w 38"/>
                    <a:gd name="T7" fmla="*/ 6 h 7"/>
                    <a:gd name="T8" fmla="*/ 9 w 38"/>
                    <a:gd name="T9" fmla="*/ 6 h 7"/>
                    <a:gd name="T10" fmla="*/ 12 w 38"/>
                    <a:gd name="T11" fmla="*/ 5 h 7"/>
                    <a:gd name="T12" fmla="*/ 14 w 38"/>
                    <a:gd name="T13" fmla="*/ 5 h 7"/>
                    <a:gd name="T14" fmla="*/ 17 w 38"/>
                    <a:gd name="T15" fmla="*/ 4 h 7"/>
                    <a:gd name="T16" fmla="*/ 20 w 38"/>
                    <a:gd name="T17" fmla="*/ 4 h 7"/>
                    <a:gd name="T18" fmla="*/ 22 w 38"/>
                    <a:gd name="T19" fmla="*/ 4 h 7"/>
                    <a:gd name="T20" fmla="*/ 25 w 38"/>
                    <a:gd name="T21" fmla="*/ 3 h 7"/>
                    <a:gd name="T22" fmla="*/ 27 w 38"/>
                    <a:gd name="T23" fmla="*/ 3 h 7"/>
                    <a:gd name="T24" fmla="*/ 29 w 38"/>
                    <a:gd name="T25" fmla="*/ 3 h 7"/>
                    <a:gd name="T26" fmla="*/ 31 w 38"/>
                    <a:gd name="T27" fmla="*/ 3 h 7"/>
                    <a:gd name="T28" fmla="*/ 33 w 38"/>
                    <a:gd name="T29" fmla="*/ 3 h 7"/>
                    <a:gd name="T30" fmla="*/ 35 w 38"/>
                    <a:gd name="T31" fmla="*/ 3 h 7"/>
                    <a:gd name="T32" fmla="*/ 37 w 38"/>
                    <a:gd name="T33" fmla="*/ 2 h 7"/>
                    <a:gd name="T34" fmla="*/ 38 w 38"/>
                    <a:gd name="T35" fmla="*/ 2 h 7"/>
                    <a:gd name="T36" fmla="*/ 38 w 38"/>
                    <a:gd name="T37" fmla="*/ 0 h 7"/>
                    <a:gd name="T38" fmla="*/ 37 w 38"/>
                    <a:gd name="T39" fmla="*/ 0 h 7"/>
                    <a:gd name="T40" fmla="*/ 35 w 38"/>
                    <a:gd name="T41" fmla="*/ 0 h 7"/>
                    <a:gd name="T42" fmla="*/ 33 w 38"/>
                    <a:gd name="T43" fmla="*/ 0 h 7"/>
                    <a:gd name="T44" fmla="*/ 31 w 38"/>
                    <a:gd name="T45" fmla="*/ 1 h 7"/>
                    <a:gd name="T46" fmla="*/ 29 w 38"/>
                    <a:gd name="T47" fmla="*/ 1 h 7"/>
                    <a:gd name="T48" fmla="*/ 27 w 38"/>
                    <a:gd name="T49" fmla="*/ 1 h 7"/>
                    <a:gd name="T50" fmla="*/ 25 w 38"/>
                    <a:gd name="T51" fmla="*/ 1 h 7"/>
                    <a:gd name="T52" fmla="*/ 22 w 38"/>
                    <a:gd name="T53" fmla="*/ 2 h 7"/>
                    <a:gd name="T54" fmla="*/ 20 w 38"/>
                    <a:gd name="T55" fmla="*/ 2 h 7"/>
                    <a:gd name="T56" fmla="*/ 17 w 38"/>
                    <a:gd name="T57" fmla="*/ 2 h 7"/>
                    <a:gd name="T58" fmla="*/ 14 w 38"/>
                    <a:gd name="T59" fmla="*/ 3 h 7"/>
                    <a:gd name="T60" fmla="*/ 12 w 38"/>
                    <a:gd name="T61" fmla="*/ 3 h 7"/>
                    <a:gd name="T62" fmla="*/ 9 w 38"/>
                    <a:gd name="T63" fmla="*/ 4 h 7"/>
                    <a:gd name="T64" fmla="*/ 6 w 38"/>
                    <a:gd name="T65" fmla="*/ 4 h 7"/>
                    <a:gd name="T66" fmla="*/ 3 w 38"/>
                    <a:gd name="T67" fmla="*/ 5 h 7"/>
                    <a:gd name="T68" fmla="*/ 0 w 38"/>
                    <a:gd name="T69" fmla="*/ 5 h 7"/>
                    <a:gd name="T70" fmla="*/ 0 w 38"/>
                    <a:gd name="T71" fmla="*/ 5 h 7"/>
                    <a:gd name="T72" fmla="*/ 1 w 38"/>
                    <a:gd name="T73" fmla="*/ 7 h 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8"/>
                    <a:gd name="T112" fmla="*/ 0 h 7"/>
                    <a:gd name="T113" fmla="*/ 38 w 38"/>
                    <a:gd name="T114" fmla="*/ 7 h 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8" h="7">
                      <a:moveTo>
                        <a:pt x="1" y="7"/>
                      </a:move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6" y="6"/>
                      </a:lnTo>
                      <a:lnTo>
                        <a:pt x="9" y="6"/>
                      </a:lnTo>
                      <a:lnTo>
                        <a:pt x="12" y="5"/>
                      </a:lnTo>
                      <a:lnTo>
                        <a:pt x="14" y="5"/>
                      </a:lnTo>
                      <a:lnTo>
                        <a:pt x="17" y="4"/>
                      </a:lnTo>
                      <a:lnTo>
                        <a:pt x="20" y="4"/>
                      </a:lnTo>
                      <a:lnTo>
                        <a:pt x="22" y="4"/>
                      </a:lnTo>
                      <a:lnTo>
                        <a:pt x="25" y="3"/>
                      </a:lnTo>
                      <a:lnTo>
                        <a:pt x="27" y="3"/>
                      </a:lnTo>
                      <a:lnTo>
                        <a:pt x="29" y="3"/>
                      </a:lnTo>
                      <a:lnTo>
                        <a:pt x="31" y="3"/>
                      </a:lnTo>
                      <a:lnTo>
                        <a:pt x="33" y="3"/>
                      </a:lnTo>
                      <a:lnTo>
                        <a:pt x="35" y="3"/>
                      </a:lnTo>
                      <a:lnTo>
                        <a:pt x="37" y="2"/>
                      </a:lnTo>
                      <a:lnTo>
                        <a:pt x="38" y="2"/>
                      </a:lnTo>
                      <a:lnTo>
                        <a:pt x="38" y="0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3" y="0"/>
                      </a:lnTo>
                      <a:lnTo>
                        <a:pt x="31" y="1"/>
                      </a:lnTo>
                      <a:lnTo>
                        <a:pt x="29" y="1"/>
                      </a:lnTo>
                      <a:lnTo>
                        <a:pt x="27" y="1"/>
                      </a:lnTo>
                      <a:lnTo>
                        <a:pt x="25" y="1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17" y="2"/>
                      </a:lnTo>
                      <a:lnTo>
                        <a:pt x="14" y="3"/>
                      </a:lnTo>
                      <a:lnTo>
                        <a:pt x="12" y="3"/>
                      </a:lnTo>
                      <a:lnTo>
                        <a:pt x="9" y="4"/>
                      </a:lnTo>
                      <a:lnTo>
                        <a:pt x="6" y="4"/>
                      </a:lnTo>
                      <a:lnTo>
                        <a:pt x="3" y="5"/>
                      </a:lnTo>
                      <a:lnTo>
                        <a:pt x="0" y="5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52" name="Freeform 2495">
                  <a:extLst>
                    <a:ext uri="{FF2B5EF4-FFF2-40B4-BE49-F238E27FC236}">
                      <a16:creationId xmlns:a16="http://schemas.microsoft.com/office/drawing/2014/main" id="{C3B6DB79-DAD8-4968-8BEB-622E19DA25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14"/>
                  <a:ext cx="29" cy="17"/>
                </a:xfrm>
                <a:custGeom>
                  <a:avLst/>
                  <a:gdLst>
                    <a:gd name="T0" fmla="*/ 2 w 29"/>
                    <a:gd name="T1" fmla="*/ 17 h 17"/>
                    <a:gd name="T2" fmla="*/ 2 w 29"/>
                    <a:gd name="T3" fmla="*/ 17 h 17"/>
                    <a:gd name="T4" fmla="*/ 2 w 29"/>
                    <a:gd name="T5" fmla="*/ 16 h 17"/>
                    <a:gd name="T6" fmla="*/ 3 w 29"/>
                    <a:gd name="T7" fmla="*/ 15 h 17"/>
                    <a:gd name="T8" fmla="*/ 3 w 29"/>
                    <a:gd name="T9" fmla="*/ 14 h 17"/>
                    <a:gd name="T10" fmla="*/ 4 w 29"/>
                    <a:gd name="T11" fmla="*/ 13 h 17"/>
                    <a:gd name="T12" fmla="*/ 6 w 29"/>
                    <a:gd name="T13" fmla="*/ 11 h 17"/>
                    <a:gd name="T14" fmla="*/ 7 w 29"/>
                    <a:gd name="T15" fmla="*/ 10 h 17"/>
                    <a:gd name="T16" fmla="*/ 9 w 29"/>
                    <a:gd name="T17" fmla="*/ 9 h 17"/>
                    <a:gd name="T18" fmla="*/ 11 w 29"/>
                    <a:gd name="T19" fmla="*/ 8 h 17"/>
                    <a:gd name="T20" fmla="*/ 12 w 29"/>
                    <a:gd name="T21" fmla="*/ 7 h 17"/>
                    <a:gd name="T22" fmla="*/ 15 w 29"/>
                    <a:gd name="T23" fmla="*/ 7 h 17"/>
                    <a:gd name="T24" fmla="*/ 17 w 29"/>
                    <a:gd name="T25" fmla="*/ 6 h 17"/>
                    <a:gd name="T26" fmla="*/ 19 w 29"/>
                    <a:gd name="T27" fmla="*/ 5 h 17"/>
                    <a:gd name="T28" fmla="*/ 22 w 29"/>
                    <a:gd name="T29" fmla="*/ 4 h 17"/>
                    <a:gd name="T30" fmla="*/ 24 w 29"/>
                    <a:gd name="T31" fmla="*/ 4 h 17"/>
                    <a:gd name="T32" fmla="*/ 26 w 29"/>
                    <a:gd name="T33" fmla="*/ 3 h 17"/>
                    <a:gd name="T34" fmla="*/ 29 w 29"/>
                    <a:gd name="T35" fmla="*/ 2 h 17"/>
                    <a:gd name="T36" fmla="*/ 28 w 29"/>
                    <a:gd name="T37" fmla="*/ 0 h 17"/>
                    <a:gd name="T38" fmla="*/ 26 w 29"/>
                    <a:gd name="T39" fmla="*/ 1 h 17"/>
                    <a:gd name="T40" fmla="*/ 23 w 29"/>
                    <a:gd name="T41" fmla="*/ 2 h 17"/>
                    <a:gd name="T42" fmla="*/ 21 w 29"/>
                    <a:gd name="T43" fmla="*/ 2 h 17"/>
                    <a:gd name="T44" fmla="*/ 19 w 29"/>
                    <a:gd name="T45" fmla="*/ 3 h 17"/>
                    <a:gd name="T46" fmla="*/ 16 w 29"/>
                    <a:gd name="T47" fmla="*/ 4 h 17"/>
                    <a:gd name="T48" fmla="*/ 14 w 29"/>
                    <a:gd name="T49" fmla="*/ 5 h 17"/>
                    <a:gd name="T50" fmla="*/ 12 w 29"/>
                    <a:gd name="T51" fmla="*/ 5 h 17"/>
                    <a:gd name="T52" fmla="*/ 10 w 29"/>
                    <a:gd name="T53" fmla="*/ 7 h 17"/>
                    <a:gd name="T54" fmla="*/ 8 w 29"/>
                    <a:gd name="T55" fmla="*/ 8 h 17"/>
                    <a:gd name="T56" fmla="*/ 6 w 29"/>
                    <a:gd name="T57" fmla="*/ 9 h 17"/>
                    <a:gd name="T58" fmla="*/ 4 w 29"/>
                    <a:gd name="T59" fmla="*/ 10 h 17"/>
                    <a:gd name="T60" fmla="*/ 3 w 29"/>
                    <a:gd name="T61" fmla="*/ 11 h 17"/>
                    <a:gd name="T62" fmla="*/ 1 w 29"/>
                    <a:gd name="T63" fmla="*/ 12 h 17"/>
                    <a:gd name="T64" fmla="*/ 1 w 29"/>
                    <a:gd name="T65" fmla="*/ 14 h 17"/>
                    <a:gd name="T66" fmla="*/ 0 w 29"/>
                    <a:gd name="T67" fmla="*/ 16 h 17"/>
                    <a:gd name="T68" fmla="*/ 0 w 29"/>
                    <a:gd name="T69" fmla="*/ 17 h 17"/>
                    <a:gd name="T70" fmla="*/ 0 w 29"/>
                    <a:gd name="T71" fmla="*/ 17 h 17"/>
                    <a:gd name="T72" fmla="*/ 2 w 29"/>
                    <a:gd name="T73" fmla="*/ 17 h 1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9"/>
                    <a:gd name="T112" fmla="*/ 0 h 17"/>
                    <a:gd name="T113" fmla="*/ 29 w 29"/>
                    <a:gd name="T114" fmla="*/ 17 h 1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9" h="17">
                      <a:moveTo>
                        <a:pt x="2" y="17"/>
                      </a:moveTo>
                      <a:lnTo>
                        <a:pt x="2" y="17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6" y="11"/>
                      </a:lnTo>
                      <a:lnTo>
                        <a:pt x="7" y="10"/>
                      </a:lnTo>
                      <a:lnTo>
                        <a:pt x="9" y="9"/>
                      </a:lnTo>
                      <a:lnTo>
                        <a:pt x="11" y="8"/>
                      </a:lnTo>
                      <a:lnTo>
                        <a:pt x="12" y="7"/>
                      </a:lnTo>
                      <a:lnTo>
                        <a:pt x="15" y="7"/>
                      </a:lnTo>
                      <a:lnTo>
                        <a:pt x="17" y="6"/>
                      </a:lnTo>
                      <a:lnTo>
                        <a:pt x="19" y="5"/>
                      </a:lnTo>
                      <a:lnTo>
                        <a:pt x="22" y="4"/>
                      </a:lnTo>
                      <a:lnTo>
                        <a:pt x="24" y="4"/>
                      </a:lnTo>
                      <a:lnTo>
                        <a:pt x="26" y="3"/>
                      </a:lnTo>
                      <a:lnTo>
                        <a:pt x="29" y="2"/>
                      </a:lnTo>
                      <a:lnTo>
                        <a:pt x="28" y="0"/>
                      </a:lnTo>
                      <a:lnTo>
                        <a:pt x="26" y="1"/>
                      </a:lnTo>
                      <a:lnTo>
                        <a:pt x="23" y="2"/>
                      </a:lnTo>
                      <a:lnTo>
                        <a:pt x="21" y="2"/>
                      </a:lnTo>
                      <a:lnTo>
                        <a:pt x="19" y="3"/>
                      </a:lnTo>
                      <a:lnTo>
                        <a:pt x="16" y="4"/>
                      </a:lnTo>
                      <a:lnTo>
                        <a:pt x="14" y="5"/>
                      </a:lnTo>
                      <a:lnTo>
                        <a:pt x="12" y="5"/>
                      </a:lnTo>
                      <a:lnTo>
                        <a:pt x="10" y="7"/>
                      </a:lnTo>
                      <a:lnTo>
                        <a:pt x="8" y="8"/>
                      </a:lnTo>
                      <a:lnTo>
                        <a:pt x="6" y="9"/>
                      </a:lnTo>
                      <a:lnTo>
                        <a:pt x="4" y="10"/>
                      </a:lnTo>
                      <a:lnTo>
                        <a:pt x="3" y="11"/>
                      </a:lnTo>
                      <a:lnTo>
                        <a:pt x="1" y="12"/>
                      </a:lnTo>
                      <a:lnTo>
                        <a:pt x="1" y="14"/>
                      </a:lnTo>
                      <a:lnTo>
                        <a:pt x="0" y="16"/>
                      </a:lnTo>
                      <a:lnTo>
                        <a:pt x="0" y="17"/>
                      </a:lnTo>
                      <a:lnTo>
                        <a:pt x="2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53" name="Freeform 2496">
                  <a:extLst>
                    <a:ext uri="{FF2B5EF4-FFF2-40B4-BE49-F238E27FC236}">
                      <a16:creationId xmlns:a16="http://schemas.microsoft.com/office/drawing/2014/main" id="{A37933AF-C252-457D-9869-8BC481FA5E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31"/>
                  <a:ext cx="4" cy="116"/>
                </a:xfrm>
                <a:custGeom>
                  <a:avLst/>
                  <a:gdLst>
                    <a:gd name="T0" fmla="*/ 4 w 4"/>
                    <a:gd name="T1" fmla="*/ 116 h 116"/>
                    <a:gd name="T2" fmla="*/ 4 w 4"/>
                    <a:gd name="T3" fmla="*/ 116 h 116"/>
                    <a:gd name="T4" fmla="*/ 4 w 4"/>
                    <a:gd name="T5" fmla="*/ 100 h 116"/>
                    <a:gd name="T6" fmla="*/ 3 w 4"/>
                    <a:gd name="T7" fmla="*/ 63 h 116"/>
                    <a:gd name="T8" fmla="*/ 2 w 4"/>
                    <a:gd name="T9" fmla="*/ 24 h 116"/>
                    <a:gd name="T10" fmla="*/ 2 w 4"/>
                    <a:gd name="T11" fmla="*/ 0 h 116"/>
                    <a:gd name="T12" fmla="*/ 0 w 4"/>
                    <a:gd name="T13" fmla="*/ 0 h 116"/>
                    <a:gd name="T14" fmla="*/ 0 w 4"/>
                    <a:gd name="T15" fmla="*/ 24 h 116"/>
                    <a:gd name="T16" fmla="*/ 1 w 4"/>
                    <a:gd name="T17" fmla="*/ 63 h 116"/>
                    <a:gd name="T18" fmla="*/ 2 w 4"/>
                    <a:gd name="T19" fmla="*/ 100 h 116"/>
                    <a:gd name="T20" fmla="*/ 2 w 4"/>
                    <a:gd name="T21" fmla="*/ 116 h 116"/>
                    <a:gd name="T22" fmla="*/ 2 w 4"/>
                    <a:gd name="T23" fmla="*/ 116 h 116"/>
                    <a:gd name="T24" fmla="*/ 4 w 4"/>
                    <a:gd name="T25" fmla="*/ 116 h 11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"/>
                    <a:gd name="T40" fmla="*/ 0 h 116"/>
                    <a:gd name="T41" fmla="*/ 4 w 4"/>
                    <a:gd name="T42" fmla="*/ 116 h 11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" h="116">
                      <a:moveTo>
                        <a:pt x="4" y="116"/>
                      </a:moveTo>
                      <a:lnTo>
                        <a:pt x="4" y="116"/>
                      </a:lnTo>
                      <a:lnTo>
                        <a:pt x="4" y="100"/>
                      </a:lnTo>
                      <a:lnTo>
                        <a:pt x="3" y="63"/>
                      </a:lnTo>
                      <a:lnTo>
                        <a:pt x="2" y="2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4"/>
                      </a:lnTo>
                      <a:lnTo>
                        <a:pt x="1" y="63"/>
                      </a:lnTo>
                      <a:lnTo>
                        <a:pt x="2" y="100"/>
                      </a:lnTo>
                      <a:lnTo>
                        <a:pt x="2" y="116"/>
                      </a:lnTo>
                      <a:lnTo>
                        <a:pt x="4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54" name="Freeform 2497">
                  <a:extLst>
                    <a:ext uri="{FF2B5EF4-FFF2-40B4-BE49-F238E27FC236}">
                      <a16:creationId xmlns:a16="http://schemas.microsoft.com/office/drawing/2014/main" id="{974EEE96-44F1-42FD-80CE-AEC016484B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" y="146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1 h 2"/>
                    <a:gd name="T4" fmla="*/ 2 w 2"/>
                    <a:gd name="T5" fmla="*/ 1 h 2"/>
                    <a:gd name="T6" fmla="*/ 0 w 2"/>
                    <a:gd name="T7" fmla="*/ 1 h 2"/>
                    <a:gd name="T8" fmla="*/ 0 w 2"/>
                    <a:gd name="T9" fmla="*/ 1 h 2"/>
                    <a:gd name="T10" fmla="*/ 1 w 2"/>
                    <a:gd name="T11" fmla="*/ 2 h 2"/>
                    <a:gd name="T12" fmla="*/ 0 w 2"/>
                    <a:gd name="T13" fmla="*/ 1 h 2"/>
                    <a:gd name="T14" fmla="*/ 0 w 2"/>
                    <a:gd name="T15" fmla="*/ 2 h 2"/>
                    <a:gd name="T16" fmla="*/ 1 w 2"/>
                    <a:gd name="T17" fmla="*/ 2 h 2"/>
                    <a:gd name="T18" fmla="*/ 1 w 2"/>
                    <a:gd name="T19" fmla="*/ 0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2"/>
                    <a:gd name="T32" fmla="*/ 2 w 2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2">
                      <a:moveTo>
                        <a:pt x="1" y="0"/>
                      </a:move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55" name="Freeform 2498">
                  <a:extLst>
                    <a:ext uri="{FF2B5EF4-FFF2-40B4-BE49-F238E27FC236}">
                      <a16:creationId xmlns:a16="http://schemas.microsoft.com/office/drawing/2014/main" id="{6B8B346A-FEE6-4BDF-90F2-023C6853CF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" y="146"/>
                  <a:ext cx="1" cy="3"/>
                </a:xfrm>
                <a:custGeom>
                  <a:avLst/>
                  <a:gdLst>
                    <a:gd name="T0" fmla="*/ 1 w 1"/>
                    <a:gd name="T1" fmla="*/ 1 h 3"/>
                    <a:gd name="T2" fmla="*/ 1 w 1"/>
                    <a:gd name="T3" fmla="*/ 1 h 3"/>
                    <a:gd name="T4" fmla="*/ 0 w 1"/>
                    <a:gd name="T5" fmla="*/ 0 h 3"/>
                    <a:gd name="T6" fmla="*/ 0 w 1"/>
                    <a:gd name="T7" fmla="*/ 2 h 3"/>
                    <a:gd name="T8" fmla="*/ 0 w 1"/>
                    <a:gd name="T9" fmla="*/ 3 h 3"/>
                    <a:gd name="T10" fmla="*/ 1 w 1"/>
                    <a:gd name="T11" fmla="*/ 3 h 3"/>
                    <a:gd name="T12" fmla="*/ 0 w 1"/>
                    <a:gd name="T13" fmla="*/ 3 h 3"/>
                    <a:gd name="T14" fmla="*/ 0 w 1"/>
                    <a:gd name="T15" fmla="*/ 3 h 3"/>
                    <a:gd name="T16" fmla="*/ 1 w 1"/>
                    <a:gd name="T17" fmla="*/ 3 h 3"/>
                    <a:gd name="T18" fmla="*/ 1 w 1"/>
                    <a:gd name="T19" fmla="*/ 1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"/>
                    <a:gd name="T31" fmla="*/ 0 h 3"/>
                    <a:gd name="T32" fmla="*/ 1 w 1"/>
                    <a:gd name="T33" fmla="*/ 3 h 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" h="3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56" name="Freeform 2499">
                  <a:extLst>
                    <a:ext uri="{FF2B5EF4-FFF2-40B4-BE49-F238E27FC236}">
                      <a16:creationId xmlns:a16="http://schemas.microsoft.com/office/drawing/2014/main" id="{B0CA4F08-2C27-4B90-93CE-DEF36B6D72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" y="147"/>
                  <a:ext cx="19" cy="4"/>
                </a:xfrm>
                <a:custGeom>
                  <a:avLst/>
                  <a:gdLst>
                    <a:gd name="T0" fmla="*/ 19 w 19"/>
                    <a:gd name="T1" fmla="*/ 3 h 4"/>
                    <a:gd name="T2" fmla="*/ 18 w 19"/>
                    <a:gd name="T3" fmla="*/ 2 h 4"/>
                    <a:gd name="T4" fmla="*/ 0 w 19"/>
                    <a:gd name="T5" fmla="*/ 0 h 4"/>
                    <a:gd name="T6" fmla="*/ 0 w 19"/>
                    <a:gd name="T7" fmla="*/ 2 h 4"/>
                    <a:gd name="T8" fmla="*/ 18 w 19"/>
                    <a:gd name="T9" fmla="*/ 4 h 4"/>
                    <a:gd name="T10" fmla="*/ 17 w 19"/>
                    <a:gd name="T11" fmla="*/ 3 h 4"/>
                    <a:gd name="T12" fmla="*/ 19 w 19"/>
                    <a:gd name="T13" fmla="*/ 3 h 4"/>
                    <a:gd name="T14" fmla="*/ 19 w 19"/>
                    <a:gd name="T15" fmla="*/ 2 h 4"/>
                    <a:gd name="T16" fmla="*/ 18 w 19"/>
                    <a:gd name="T17" fmla="*/ 2 h 4"/>
                    <a:gd name="T18" fmla="*/ 19 w 19"/>
                    <a:gd name="T19" fmla="*/ 3 h 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9"/>
                    <a:gd name="T31" fmla="*/ 0 h 4"/>
                    <a:gd name="T32" fmla="*/ 19 w 19"/>
                    <a:gd name="T33" fmla="*/ 4 h 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9" h="4">
                      <a:moveTo>
                        <a:pt x="19" y="3"/>
                      </a:moveTo>
                      <a:lnTo>
                        <a:pt x="18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8" y="4"/>
                      </a:lnTo>
                      <a:lnTo>
                        <a:pt x="17" y="3"/>
                      </a:lnTo>
                      <a:lnTo>
                        <a:pt x="19" y="3"/>
                      </a:ln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9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57" name="Freeform 2500">
                  <a:extLst>
                    <a:ext uri="{FF2B5EF4-FFF2-40B4-BE49-F238E27FC236}">
                      <a16:creationId xmlns:a16="http://schemas.microsoft.com/office/drawing/2014/main" id="{525ABA16-0E28-418A-9850-0D14348E28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" y="150"/>
                  <a:ext cx="3" cy="10"/>
                </a:xfrm>
                <a:custGeom>
                  <a:avLst/>
                  <a:gdLst>
                    <a:gd name="T0" fmla="*/ 1 w 3"/>
                    <a:gd name="T1" fmla="*/ 8 h 10"/>
                    <a:gd name="T2" fmla="*/ 2 w 3"/>
                    <a:gd name="T3" fmla="*/ 9 h 10"/>
                    <a:gd name="T4" fmla="*/ 3 w 3"/>
                    <a:gd name="T5" fmla="*/ 0 h 10"/>
                    <a:gd name="T6" fmla="*/ 1 w 3"/>
                    <a:gd name="T7" fmla="*/ 0 h 10"/>
                    <a:gd name="T8" fmla="*/ 0 w 3"/>
                    <a:gd name="T9" fmla="*/ 9 h 10"/>
                    <a:gd name="T10" fmla="*/ 1 w 3"/>
                    <a:gd name="T11" fmla="*/ 10 h 10"/>
                    <a:gd name="T12" fmla="*/ 0 w 3"/>
                    <a:gd name="T13" fmla="*/ 9 h 10"/>
                    <a:gd name="T14" fmla="*/ 0 w 3"/>
                    <a:gd name="T15" fmla="*/ 10 h 10"/>
                    <a:gd name="T16" fmla="*/ 1 w 3"/>
                    <a:gd name="T17" fmla="*/ 10 h 10"/>
                    <a:gd name="T18" fmla="*/ 1 w 3"/>
                    <a:gd name="T19" fmla="*/ 8 h 1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10"/>
                    <a:gd name="T32" fmla="*/ 3 w 3"/>
                    <a:gd name="T33" fmla="*/ 10 h 1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10">
                      <a:moveTo>
                        <a:pt x="1" y="8"/>
                      </a:moveTo>
                      <a:lnTo>
                        <a:pt x="2" y="9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58" name="Freeform 2501">
                  <a:extLst>
                    <a:ext uri="{FF2B5EF4-FFF2-40B4-BE49-F238E27FC236}">
                      <a16:creationId xmlns:a16="http://schemas.microsoft.com/office/drawing/2014/main" id="{AFD117DB-9B4B-47F4-94B4-D3F2927884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" y="158"/>
                  <a:ext cx="12" cy="4"/>
                </a:xfrm>
                <a:custGeom>
                  <a:avLst/>
                  <a:gdLst>
                    <a:gd name="T0" fmla="*/ 12 w 12"/>
                    <a:gd name="T1" fmla="*/ 3 h 4"/>
                    <a:gd name="T2" fmla="*/ 11 w 12"/>
                    <a:gd name="T3" fmla="*/ 2 h 4"/>
                    <a:gd name="T4" fmla="*/ 0 w 12"/>
                    <a:gd name="T5" fmla="*/ 0 h 4"/>
                    <a:gd name="T6" fmla="*/ 0 w 12"/>
                    <a:gd name="T7" fmla="*/ 2 h 4"/>
                    <a:gd name="T8" fmla="*/ 11 w 12"/>
                    <a:gd name="T9" fmla="*/ 4 h 4"/>
                    <a:gd name="T10" fmla="*/ 10 w 12"/>
                    <a:gd name="T11" fmla="*/ 3 h 4"/>
                    <a:gd name="T12" fmla="*/ 12 w 12"/>
                    <a:gd name="T13" fmla="*/ 3 h 4"/>
                    <a:gd name="T14" fmla="*/ 12 w 12"/>
                    <a:gd name="T15" fmla="*/ 2 h 4"/>
                    <a:gd name="T16" fmla="*/ 11 w 12"/>
                    <a:gd name="T17" fmla="*/ 2 h 4"/>
                    <a:gd name="T18" fmla="*/ 12 w 12"/>
                    <a:gd name="T19" fmla="*/ 3 h 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2"/>
                    <a:gd name="T31" fmla="*/ 0 h 4"/>
                    <a:gd name="T32" fmla="*/ 12 w 12"/>
                    <a:gd name="T33" fmla="*/ 4 h 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2" h="4">
                      <a:moveTo>
                        <a:pt x="12" y="3"/>
                      </a:moveTo>
                      <a:lnTo>
                        <a:pt x="11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1" y="4"/>
                      </a:lnTo>
                      <a:lnTo>
                        <a:pt x="10" y="3"/>
                      </a:lnTo>
                      <a:lnTo>
                        <a:pt x="12" y="3"/>
                      </a:lnTo>
                      <a:lnTo>
                        <a:pt x="12" y="2"/>
                      </a:lnTo>
                      <a:lnTo>
                        <a:pt x="11" y="2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59" name="Freeform 2502">
                  <a:extLst>
                    <a:ext uri="{FF2B5EF4-FFF2-40B4-BE49-F238E27FC236}">
                      <a16:creationId xmlns:a16="http://schemas.microsoft.com/office/drawing/2014/main" id="{1234524A-AA97-4272-A7F2-41EA7308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" y="161"/>
                  <a:ext cx="3" cy="7"/>
                </a:xfrm>
                <a:custGeom>
                  <a:avLst/>
                  <a:gdLst>
                    <a:gd name="T0" fmla="*/ 3 w 3"/>
                    <a:gd name="T1" fmla="*/ 7 h 7"/>
                    <a:gd name="T2" fmla="*/ 3 w 3"/>
                    <a:gd name="T3" fmla="*/ 7 h 7"/>
                    <a:gd name="T4" fmla="*/ 3 w 3"/>
                    <a:gd name="T5" fmla="*/ 5 h 7"/>
                    <a:gd name="T6" fmla="*/ 3 w 3"/>
                    <a:gd name="T7" fmla="*/ 3 h 7"/>
                    <a:gd name="T8" fmla="*/ 3 w 3"/>
                    <a:gd name="T9" fmla="*/ 1 h 7"/>
                    <a:gd name="T10" fmla="*/ 3 w 3"/>
                    <a:gd name="T11" fmla="*/ 0 h 7"/>
                    <a:gd name="T12" fmla="*/ 1 w 3"/>
                    <a:gd name="T13" fmla="*/ 0 h 7"/>
                    <a:gd name="T14" fmla="*/ 1 w 3"/>
                    <a:gd name="T15" fmla="*/ 1 h 7"/>
                    <a:gd name="T16" fmla="*/ 1 w 3"/>
                    <a:gd name="T17" fmla="*/ 3 h 7"/>
                    <a:gd name="T18" fmla="*/ 0 w 3"/>
                    <a:gd name="T19" fmla="*/ 5 h 7"/>
                    <a:gd name="T20" fmla="*/ 0 w 3"/>
                    <a:gd name="T21" fmla="*/ 7 h 7"/>
                    <a:gd name="T22" fmla="*/ 0 w 3"/>
                    <a:gd name="T23" fmla="*/ 7 h 7"/>
                    <a:gd name="T24" fmla="*/ 3 w 3"/>
                    <a:gd name="T25" fmla="*/ 7 h 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"/>
                    <a:gd name="T40" fmla="*/ 0 h 7"/>
                    <a:gd name="T41" fmla="*/ 3 w 3"/>
                    <a:gd name="T42" fmla="*/ 7 h 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" h="7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3" y="5"/>
                      </a:ln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60" name="Freeform 2503">
                  <a:extLst>
                    <a:ext uri="{FF2B5EF4-FFF2-40B4-BE49-F238E27FC236}">
                      <a16:creationId xmlns:a16="http://schemas.microsoft.com/office/drawing/2014/main" id="{B7F574B3-5D55-4303-9C35-B8A0E0A3FB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" y="168"/>
                  <a:ext cx="7" cy="17"/>
                </a:xfrm>
                <a:custGeom>
                  <a:avLst/>
                  <a:gdLst>
                    <a:gd name="T0" fmla="*/ 7 w 7"/>
                    <a:gd name="T1" fmla="*/ 15 h 17"/>
                    <a:gd name="T2" fmla="*/ 7 w 7"/>
                    <a:gd name="T3" fmla="*/ 15 h 17"/>
                    <a:gd name="T4" fmla="*/ 6 w 7"/>
                    <a:gd name="T5" fmla="*/ 14 h 17"/>
                    <a:gd name="T6" fmla="*/ 5 w 7"/>
                    <a:gd name="T7" fmla="*/ 13 h 17"/>
                    <a:gd name="T8" fmla="*/ 5 w 7"/>
                    <a:gd name="T9" fmla="*/ 12 h 17"/>
                    <a:gd name="T10" fmla="*/ 4 w 7"/>
                    <a:gd name="T11" fmla="*/ 10 h 17"/>
                    <a:gd name="T12" fmla="*/ 3 w 7"/>
                    <a:gd name="T13" fmla="*/ 8 h 17"/>
                    <a:gd name="T14" fmla="*/ 3 w 7"/>
                    <a:gd name="T15" fmla="*/ 5 h 17"/>
                    <a:gd name="T16" fmla="*/ 3 w 7"/>
                    <a:gd name="T17" fmla="*/ 3 h 17"/>
                    <a:gd name="T18" fmla="*/ 3 w 7"/>
                    <a:gd name="T19" fmla="*/ 0 h 17"/>
                    <a:gd name="T20" fmla="*/ 0 w 7"/>
                    <a:gd name="T21" fmla="*/ 0 h 17"/>
                    <a:gd name="T22" fmla="*/ 1 w 7"/>
                    <a:gd name="T23" fmla="*/ 3 h 17"/>
                    <a:gd name="T24" fmla="*/ 1 w 7"/>
                    <a:gd name="T25" fmla="*/ 5 h 17"/>
                    <a:gd name="T26" fmla="*/ 1 w 7"/>
                    <a:gd name="T27" fmla="*/ 8 h 17"/>
                    <a:gd name="T28" fmla="*/ 2 w 7"/>
                    <a:gd name="T29" fmla="*/ 10 h 17"/>
                    <a:gd name="T30" fmla="*/ 2 w 7"/>
                    <a:gd name="T31" fmla="*/ 12 h 17"/>
                    <a:gd name="T32" fmla="*/ 3 w 7"/>
                    <a:gd name="T33" fmla="*/ 14 h 17"/>
                    <a:gd name="T34" fmla="*/ 4 w 7"/>
                    <a:gd name="T35" fmla="*/ 15 h 17"/>
                    <a:gd name="T36" fmla="*/ 5 w 7"/>
                    <a:gd name="T37" fmla="*/ 17 h 17"/>
                    <a:gd name="T38" fmla="*/ 6 w 7"/>
                    <a:gd name="T39" fmla="*/ 17 h 17"/>
                    <a:gd name="T40" fmla="*/ 7 w 7"/>
                    <a:gd name="T41" fmla="*/ 15 h 1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"/>
                    <a:gd name="T64" fmla="*/ 0 h 17"/>
                    <a:gd name="T65" fmla="*/ 7 w 7"/>
                    <a:gd name="T66" fmla="*/ 17 h 1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" h="17">
                      <a:moveTo>
                        <a:pt x="7" y="15"/>
                      </a:moveTo>
                      <a:lnTo>
                        <a:pt x="7" y="15"/>
                      </a:lnTo>
                      <a:lnTo>
                        <a:pt x="6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4" y="10"/>
                      </a:lnTo>
                      <a:lnTo>
                        <a:pt x="3" y="8"/>
                      </a:lnTo>
                      <a:lnTo>
                        <a:pt x="3" y="5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1" y="8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3" y="14"/>
                      </a:lnTo>
                      <a:lnTo>
                        <a:pt x="4" y="15"/>
                      </a:lnTo>
                      <a:lnTo>
                        <a:pt x="5" y="17"/>
                      </a:lnTo>
                      <a:lnTo>
                        <a:pt x="6" y="17"/>
                      </a:lnTo>
                      <a:lnTo>
                        <a:pt x="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61" name="Freeform 2504">
                  <a:extLst>
                    <a:ext uri="{FF2B5EF4-FFF2-40B4-BE49-F238E27FC236}">
                      <a16:creationId xmlns:a16="http://schemas.microsoft.com/office/drawing/2014/main" id="{553FC813-C083-4087-96C1-563FB305AC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" y="183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0 h 2"/>
                    <a:gd name="T4" fmla="*/ 2 w 3"/>
                    <a:gd name="T5" fmla="*/ 0 h 2"/>
                    <a:gd name="T6" fmla="*/ 2 w 3"/>
                    <a:gd name="T7" fmla="*/ 0 h 2"/>
                    <a:gd name="T8" fmla="*/ 1 w 3"/>
                    <a:gd name="T9" fmla="*/ 0 h 2"/>
                    <a:gd name="T10" fmla="*/ 1 w 3"/>
                    <a:gd name="T11" fmla="*/ 0 h 2"/>
                    <a:gd name="T12" fmla="*/ 0 w 3"/>
                    <a:gd name="T13" fmla="*/ 2 h 2"/>
                    <a:gd name="T14" fmla="*/ 0 w 3"/>
                    <a:gd name="T15" fmla="*/ 2 h 2"/>
                    <a:gd name="T16" fmla="*/ 1 w 3"/>
                    <a:gd name="T17" fmla="*/ 2 h 2"/>
                    <a:gd name="T18" fmla="*/ 2 w 3"/>
                    <a:gd name="T19" fmla="*/ 2 h 2"/>
                    <a:gd name="T20" fmla="*/ 3 w 3"/>
                    <a:gd name="T21" fmla="*/ 2 h 2"/>
                    <a:gd name="T22" fmla="*/ 3 w 3"/>
                    <a:gd name="T23" fmla="*/ 2 h 2"/>
                    <a:gd name="T24" fmla="*/ 3 w 3"/>
                    <a:gd name="T25" fmla="*/ 0 h 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"/>
                    <a:gd name="T40" fmla="*/ 0 h 2"/>
                    <a:gd name="T41" fmla="*/ 3 w 3"/>
                    <a:gd name="T42" fmla="*/ 2 h 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" h="2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62" name="Freeform 2505">
                  <a:extLst>
                    <a:ext uri="{FF2B5EF4-FFF2-40B4-BE49-F238E27FC236}">
                      <a16:creationId xmlns:a16="http://schemas.microsoft.com/office/drawing/2014/main" id="{ACB55CE2-BA78-4715-AC23-8853DCFD01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" y="179"/>
                  <a:ext cx="4" cy="6"/>
                </a:xfrm>
                <a:custGeom>
                  <a:avLst/>
                  <a:gdLst>
                    <a:gd name="T0" fmla="*/ 4 w 4"/>
                    <a:gd name="T1" fmla="*/ 0 h 6"/>
                    <a:gd name="T2" fmla="*/ 3 w 4"/>
                    <a:gd name="T3" fmla="*/ 1 h 6"/>
                    <a:gd name="T4" fmla="*/ 2 w 4"/>
                    <a:gd name="T5" fmla="*/ 2 h 6"/>
                    <a:gd name="T6" fmla="*/ 1 w 4"/>
                    <a:gd name="T7" fmla="*/ 3 h 6"/>
                    <a:gd name="T8" fmla="*/ 0 w 4"/>
                    <a:gd name="T9" fmla="*/ 4 h 6"/>
                    <a:gd name="T10" fmla="*/ 0 w 4"/>
                    <a:gd name="T11" fmla="*/ 4 h 6"/>
                    <a:gd name="T12" fmla="*/ 0 w 4"/>
                    <a:gd name="T13" fmla="*/ 6 h 6"/>
                    <a:gd name="T14" fmla="*/ 2 w 4"/>
                    <a:gd name="T15" fmla="*/ 5 h 6"/>
                    <a:gd name="T16" fmla="*/ 3 w 4"/>
                    <a:gd name="T17" fmla="*/ 4 h 6"/>
                    <a:gd name="T18" fmla="*/ 4 w 4"/>
                    <a:gd name="T19" fmla="*/ 3 h 6"/>
                    <a:gd name="T20" fmla="*/ 4 w 4"/>
                    <a:gd name="T21" fmla="*/ 2 h 6"/>
                    <a:gd name="T22" fmla="*/ 3 w 4"/>
                    <a:gd name="T23" fmla="*/ 2 h 6"/>
                    <a:gd name="T24" fmla="*/ 4 w 4"/>
                    <a:gd name="T25" fmla="*/ 0 h 6"/>
                    <a:gd name="T26" fmla="*/ 3 w 4"/>
                    <a:gd name="T27" fmla="*/ 0 h 6"/>
                    <a:gd name="T28" fmla="*/ 3 w 4"/>
                    <a:gd name="T29" fmla="*/ 1 h 6"/>
                    <a:gd name="T30" fmla="*/ 4 w 4"/>
                    <a:gd name="T31" fmla="*/ 0 h 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"/>
                    <a:gd name="T49" fmla="*/ 0 h 6"/>
                    <a:gd name="T50" fmla="*/ 4 w 4"/>
                    <a:gd name="T51" fmla="*/ 6 h 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" h="6">
                      <a:moveTo>
                        <a:pt x="4" y="0"/>
                      </a:move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63" name="Freeform 2506">
                  <a:extLst>
                    <a:ext uri="{FF2B5EF4-FFF2-40B4-BE49-F238E27FC236}">
                      <a16:creationId xmlns:a16="http://schemas.microsoft.com/office/drawing/2014/main" id="{DB865923-E6C0-479C-9143-7BFB0BA8F1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" y="179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2 w 3"/>
                    <a:gd name="T3" fmla="*/ 0 h 2"/>
                    <a:gd name="T4" fmla="*/ 1 w 3"/>
                    <a:gd name="T5" fmla="*/ 0 h 2"/>
                    <a:gd name="T6" fmla="*/ 0 w 3"/>
                    <a:gd name="T7" fmla="*/ 2 h 2"/>
                    <a:gd name="T8" fmla="*/ 1 w 3"/>
                    <a:gd name="T9" fmla="*/ 2 h 2"/>
                    <a:gd name="T10" fmla="*/ 0 w 3"/>
                    <a:gd name="T11" fmla="*/ 2 h 2"/>
                    <a:gd name="T12" fmla="*/ 3 w 3"/>
                    <a:gd name="T13" fmla="*/ 1 h 2"/>
                    <a:gd name="T14" fmla="*/ 2 w 3"/>
                    <a:gd name="T15" fmla="*/ 0 h 2"/>
                    <a:gd name="T16" fmla="*/ 2 w 3"/>
                    <a:gd name="T17" fmla="*/ 0 h 2"/>
                    <a:gd name="T18" fmla="*/ 3 w 3"/>
                    <a:gd name="T19" fmla="*/ 1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2"/>
                    <a:gd name="T32" fmla="*/ 3 w 3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2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64" name="Freeform 2507">
                  <a:extLst>
                    <a:ext uri="{FF2B5EF4-FFF2-40B4-BE49-F238E27FC236}">
                      <a16:creationId xmlns:a16="http://schemas.microsoft.com/office/drawing/2014/main" id="{5F19D500-4248-417D-8828-3832484BE7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" y="180"/>
                  <a:ext cx="5" cy="6"/>
                </a:xfrm>
                <a:custGeom>
                  <a:avLst/>
                  <a:gdLst>
                    <a:gd name="T0" fmla="*/ 5 w 5"/>
                    <a:gd name="T1" fmla="*/ 4 h 6"/>
                    <a:gd name="T2" fmla="*/ 5 w 5"/>
                    <a:gd name="T3" fmla="*/ 4 h 6"/>
                    <a:gd name="T4" fmla="*/ 5 w 5"/>
                    <a:gd name="T5" fmla="*/ 4 h 6"/>
                    <a:gd name="T6" fmla="*/ 4 w 5"/>
                    <a:gd name="T7" fmla="*/ 3 h 6"/>
                    <a:gd name="T8" fmla="*/ 3 w 5"/>
                    <a:gd name="T9" fmla="*/ 2 h 6"/>
                    <a:gd name="T10" fmla="*/ 3 w 5"/>
                    <a:gd name="T11" fmla="*/ 0 h 6"/>
                    <a:gd name="T12" fmla="*/ 0 w 5"/>
                    <a:gd name="T13" fmla="*/ 1 h 6"/>
                    <a:gd name="T14" fmla="*/ 1 w 5"/>
                    <a:gd name="T15" fmla="*/ 2 h 6"/>
                    <a:gd name="T16" fmla="*/ 2 w 5"/>
                    <a:gd name="T17" fmla="*/ 4 h 6"/>
                    <a:gd name="T18" fmla="*/ 3 w 5"/>
                    <a:gd name="T19" fmla="*/ 5 h 6"/>
                    <a:gd name="T20" fmla="*/ 4 w 5"/>
                    <a:gd name="T21" fmla="*/ 6 h 6"/>
                    <a:gd name="T22" fmla="*/ 4 w 5"/>
                    <a:gd name="T23" fmla="*/ 6 h 6"/>
                    <a:gd name="T24" fmla="*/ 5 w 5"/>
                    <a:gd name="T25" fmla="*/ 4 h 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5"/>
                    <a:gd name="T40" fmla="*/ 0 h 6"/>
                    <a:gd name="T41" fmla="*/ 5 w 5"/>
                    <a:gd name="T42" fmla="*/ 6 h 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5" h="6">
                      <a:moveTo>
                        <a:pt x="5" y="4"/>
                      </a:move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4"/>
                      </a:lnTo>
                      <a:lnTo>
                        <a:pt x="3" y="5"/>
                      </a:lnTo>
                      <a:lnTo>
                        <a:pt x="4" y="6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65" name="Freeform 2508">
                  <a:extLst>
                    <a:ext uri="{FF2B5EF4-FFF2-40B4-BE49-F238E27FC236}">
                      <a16:creationId xmlns:a16="http://schemas.microsoft.com/office/drawing/2014/main" id="{5E74C971-8222-4357-8812-C08818DD2E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" y="184"/>
                  <a:ext cx="4" cy="3"/>
                </a:xfrm>
                <a:custGeom>
                  <a:avLst/>
                  <a:gdLst>
                    <a:gd name="T0" fmla="*/ 3 w 4"/>
                    <a:gd name="T1" fmla="*/ 0 h 3"/>
                    <a:gd name="T2" fmla="*/ 3 w 4"/>
                    <a:gd name="T3" fmla="*/ 0 h 3"/>
                    <a:gd name="T4" fmla="*/ 3 w 4"/>
                    <a:gd name="T5" fmla="*/ 1 h 3"/>
                    <a:gd name="T6" fmla="*/ 2 w 4"/>
                    <a:gd name="T7" fmla="*/ 1 h 3"/>
                    <a:gd name="T8" fmla="*/ 2 w 4"/>
                    <a:gd name="T9" fmla="*/ 1 h 3"/>
                    <a:gd name="T10" fmla="*/ 1 w 4"/>
                    <a:gd name="T11" fmla="*/ 0 h 3"/>
                    <a:gd name="T12" fmla="*/ 0 w 4"/>
                    <a:gd name="T13" fmla="*/ 2 h 3"/>
                    <a:gd name="T14" fmla="*/ 1 w 4"/>
                    <a:gd name="T15" fmla="*/ 3 h 3"/>
                    <a:gd name="T16" fmla="*/ 2 w 4"/>
                    <a:gd name="T17" fmla="*/ 3 h 3"/>
                    <a:gd name="T18" fmla="*/ 3 w 4"/>
                    <a:gd name="T19" fmla="*/ 3 h 3"/>
                    <a:gd name="T20" fmla="*/ 4 w 4"/>
                    <a:gd name="T21" fmla="*/ 3 h 3"/>
                    <a:gd name="T22" fmla="*/ 4 w 4"/>
                    <a:gd name="T23" fmla="*/ 3 h 3"/>
                    <a:gd name="T24" fmla="*/ 3 w 4"/>
                    <a:gd name="T25" fmla="*/ 0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"/>
                    <a:gd name="T40" fmla="*/ 0 h 3"/>
                    <a:gd name="T41" fmla="*/ 4 w 4"/>
                    <a:gd name="T42" fmla="*/ 3 h 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" h="3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66" name="Freeform 2509">
                  <a:extLst>
                    <a:ext uri="{FF2B5EF4-FFF2-40B4-BE49-F238E27FC236}">
                      <a16:creationId xmlns:a16="http://schemas.microsoft.com/office/drawing/2014/main" id="{D6D1F69E-FD34-42C8-8802-83CF5389E8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168"/>
                  <a:ext cx="8" cy="19"/>
                </a:xfrm>
                <a:custGeom>
                  <a:avLst/>
                  <a:gdLst>
                    <a:gd name="T0" fmla="*/ 8 w 8"/>
                    <a:gd name="T1" fmla="*/ 1 h 19"/>
                    <a:gd name="T2" fmla="*/ 6 w 8"/>
                    <a:gd name="T3" fmla="*/ 2 h 19"/>
                    <a:gd name="T4" fmla="*/ 6 w 8"/>
                    <a:gd name="T5" fmla="*/ 5 h 19"/>
                    <a:gd name="T6" fmla="*/ 5 w 8"/>
                    <a:gd name="T7" fmla="*/ 7 h 19"/>
                    <a:gd name="T8" fmla="*/ 5 w 8"/>
                    <a:gd name="T9" fmla="*/ 10 h 19"/>
                    <a:gd name="T10" fmla="*/ 4 w 8"/>
                    <a:gd name="T11" fmla="*/ 12 h 19"/>
                    <a:gd name="T12" fmla="*/ 3 w 8"/>
                    <a:gd name="T13" fmla="*/ 14 h 19"/>
                    <a:gd name="T14" fmla="*/ 2 w 8"/>
                    <a:gd name="T15" fmla="*/ 15 h 19"/>
                    <a:gd name="T16" fmla="*/ 1 w 8"/>
                    <a:gd name="T17" fmla="*/ 16 h 19"/>
                    <a:gd name="T18" fmla="*/ 0 w 8"/>
                    <a:gd name="T19" fmla="*/ 16 h 19"/>
                    <a:gd name="T20" fmla="*/ 1 w 8"/>
                    <a:gd name="T21" fmla="*/ 19 h 19"/>
                    <a:gd name="T22" fmla="*/ 2 w 8"/>
                    <a:gd name="T23" fmla="*/ 18 h 19"/>
                    <a:gd name="T24" fmla="*/ 4 w 8"/>
                    <a:gd name="T25" fmla="*/ 16 h 19"/>
                    <a:gd name="T26" fmla="*/ 5 w 8"/>
                    <a:gd name="T27" fmla="*/ 15 h 19"/>
                    <a:gd name="T28" fmla="*/ 6 w 8"/>
                    <a:gd name="T29" fmla="*/ 13 h 19"/>
                    <a:gd name="T30" fmla="*/ 7 w 8"/>
                    <a:gd name="T31" fmla="*/ 10 h 19"/>
                    <a:gd name="T32" fmla="*/ 7 w 8"/>
                    <a:gd name="T33" fmla="*/ 8 h 19"/>
                    <a:gd name="T34" fmla="*/ 8 w 8"/>
                    <a:gd name="T35" fmla="*/ 5 h 19"/>
                    <a:gd name="T36" fmla="*/ 8 w 8"/>
                    <a:gd name="T37" fmla="*/ 2 h 19"/>
                    <a:gd name="T38" fmla="*/ 7 w 8"/>
                    <a:gd name="T39" fmla="*/ 3 h 19"/>
                    <a:gd name="T40" fmla="*/ 8 w 8"/>
                    <a:gd name="T41" fmla="*/ 1 h 19"/>
                    <a:gd name="T42" fmla="*/ 6 w 8"/>
                    <a:gd name="T43" fmla="*/ 0 h 19"/>
                    <a:gd name="T44" fmla="*/ 6 w 8"/>
                    <a:gd name="T45" fmla="*/ 2 h 19"/>
                    <a:gd name="T46" fmla="*/ 8 w 8"/>
                    <a:gd name="T47" fmla="*/ 1 h 1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"/>
                    <a:gd name="T73" fmla="*/ 0 h 19"/>
                    <a:gd name="T74" fmla="*/ 8 w 8"/>
                    <a:gd name="T75" fmla="*/ 19 h 1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" h="19">
                      <a:moveTo>
                        <a:pt x="8" y="1"/>
                      </a:moveTo>
                      <a:lnTo>
                        <a:pt x="6" y="2"/>
                      </a:lnTo>
                      <a:lnTo>
                        <a:pt x="6" y="5"/>
                      </a:lnTo>
                      <a:lnTo>
                        <a:pt x="5" y="7"/>
                      </a:lnTo>
                      <a:lnTo>
                        <a:pt x="5" y="10"/>
                      </a:lnTo>
                      <a:lnTo>
                        <a:pt x="4" y="12"/>
                      </a:lnTo>
                      <a:lnTo>
                        <a:pt x="3" y="14"/>
                      </a:lnTo>
                      <a:lnTo>
                        <a:pt x="2" y="15"/>
                      </a:lnTo>
                      <a:lnTo>
                        <a:pt x="1" y="16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18"/>
                      </a:lnTo>
                      <a:lnTo>
                        <a:pt x="4" y="16"/>
                      </a:lnTo>
                      <a:lnTo>
                        <a:pt x="5" y="15"/>
                      </a:lnTo>
                      <a:lnTo>
                        <a:pt x="6" y="13"/>
                      </a:lnTo>
                      <a:lnTo>
                        <a:pt x="7" y="10"/>
                      </a:lnTo>
                      <a:lnTo>
                        <a:pt x="7" y="8"/>
                      </a:lnTo>
                      <a:lnTo>
                        <a:pt x="8" y="5"/>
                      </a:lnTo>
                      <a:lnTo>
                        <a:pt x="8" y="2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67" name="Freeform 2510">
                  <a:extLst>
                    <a:ext uri="{FF2B5EF4-FFF2-40B4-BE49-F238E27FC236}">
                      <a16:creationId xmlns:a16="http://schemas.microsoft.com/office/drawing/2014/main" id="{9C886D02-3351-4E5F-95C0-F18E2A5A9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" y="169"/>
                  <a:ext cx="14" cy="5"/>
                </a:xfrm>
                <a:custGeom>
                  <a:avLst/>
                  <a:gdLst>
                    <a:gd name="T0" fmla="*/ 12 w 14"/>
                    <a:gd name="T1" fmla="*/ 4 h 5"/>
                    <a:gd name="T2" fmla="*/ 13 w 14"/>
                    <a:gd name="T3" fmla="*/ 3 h 5"/>
                    <a:gd name="T4" fmla="*/ 1 w 14"/>
                    <a:gd name="T5" fmla="*/ 0 h 5"/>
                    <a:gd name="T6" fmla="*/ 0 w 14"/>
                    <a:gd name="T7" fmla="*/ 2 h 5"/>
                    <a:gd name="T8" fmla="*/ 13 w 14"/>
                    <a:gd name="T9" fmla="*/ 5 h 5"/>
                    <a:gd name="T10" fmla="*/ 14 w 14"/>
                    <a:gd name="T11" fmla="*/ 4 h 5"/>
                    <a:gd name="T12" fmla="*/ 13 w 14"/>
                    <a:gd name="T13" fmla="*/ 5 h 5"/>
                    <a:gd name="T14" fmla="*/ 14 w 14"/>
                    <a:gd name="T15" fmla="*/ 5 h 5"/>
                    <a:gd name="T16" fmla="*/ 14 w 14"/>
                    <a:gd name="T17" fmla="*/ 4 h 5"/>
                    <a:gd name="T18" fmla="*/ 12 w 14"/>
                    <a:gd name="T19" fmla="*/ 4 h 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"/>
                    <a:gd name="T31" fmla="*/ 0 h 5"/>
                    <a:gd name="T32" fmla="*/ 14 w 14"/>
                    <a:gd name="T33" fmla="*/ 5 h 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" h="5">
                      <a:moveTo>
                        <a:pt x="12" y="4"/>
                      </a:moveTo>
                      <a:lnTo>
                        <a:pt x="13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3" y="5"/>
                      </a:lnTo>
                      <a:lnTo>
                        <a:pt x="14" y="5"/>
                      </a:lnTo>
                      <a:lnTo>
                        <a:pt x="14" y="4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68" name="Freeform 2511">
                  <a:extLst>
                    <a:ext uri="{FF2B5EF4-FFF2-40B4-BE49-F238E27FC236}">
                      <a16:creationId xmlns:a16="http://schemas.microsoft.com/office/drawing/2014/main" id="{60A62CBF-7603-4C28-B3F5-757B47092A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" y="169"/>
                  <a:ext cx="3" cy="4"/>
                </a:xfrm>
                <a:custGeom>
                  <a:avLst/>
                  <a:gdLst>
                    <a:gd name="T0" fmla="*/ 2 w 3"/>
                    <a:gd name="T1" fmla="*/ 1 h 4"/>
                    <a:gd name="T2" fmla="*/ 1 w 3"/>
                    <a:gd name="T3" fmla="*/ 2 h 4"/>
                    <a:gd name="T4" fmla="*/ 1 w 3"/>
                    <a:gd name="T5" fmla="*/ 4 h 4"/>
                    <a:gd name="T6" fmla="*/ 3 w 3"/>
                    <a:gd name="T7" fmla="*/ 4 h 4"/>
                    <a:gd name="T8" fmla="*/ 3 w 3"/>
                    <a:gd name="T9" fmla="*/ 2 h 4"/>
                    <a:gd name="T10" fmla="*/ 2 w 3"/>
                    <a:gd name="T11" fmla="*/ 3 h 4"/>
                    <a:gd name="T12" fmla="*/ 2 w 3"/>
                    <a:gd name="T13" fmla="*/ 1 h 4"/>
                    <a:gd name="T14" fmla="*/ 0 w 3"/>
                    <a:gd name="T15" fmla="*/ 0 h 4"/>
                    <a:gd name="T16" fmla="*/ 1 w 3"/>
                    <a:gd name="T17" fmla="*/ 2 h 4"/>
                    <a:gd name="T18" fmla="*/ 2 w 3"/>
                    <a:gd name="T19" fmla="*/ 1 h 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4"/>
                    <a:gd name="T32" fmla="*/ 3 w 3"/>
                    <a:gd name="T33" fmla="*/ 4 h 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4">
                      <a:moveTo>
                        <a:pt x="2" y="1"/>
                      </a:move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69" name="Freeform 2512">
                  <a:extLst>
                    <a:ext uri="{FF2B5EF4-FFF2-40B4-BE49-F238E27FC236}">
                      <a16:creationId xmlns:a16="http://schemas.microsoft.com/office/drawing/2014/main" id="{FF3EA675-DA3F-472F-B312-51A8F0EFDC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" y="170"/>
                  <a:ext cx="23" cy="5"/>
                </a:xfrm>
                <a:custGeom>
                  <a:avLst/>
                  <a:gdLst>
                    <a:gd name="T0" fmla="*/ 23 w 23"/>
                    <a:gd name="T1" fmla="*/ 4 h 5"/>
                    <a:gd name="T2" fmla="*/ 22 w 23"/>
                    <a:gd name="T3" fmla="*/ 3 h 5"/>
                    <a:gd name="T4" fmla="*/ 0 w 23"/>
                    <a:gd name="T5" fmla="*/ 0 h 5"/>
                    <a:gd name="T6" fmla="*/ 0 w 23"/>
                    <a:gd name="T7" fmla="*/ 2 h 5"/>
                    <a:gd name="T8" fmla="*/ 22 w 23"/>
                    <a:gd name="T9" fmla="*/ 5 h 5"/>
                    <a:gd name="T10" fmla="*/ 21 w 23"/>
                    <a:gd name="T11" fmla="*/ 4 h 5"/>
                    <a:gd name="T12" fmla="*/ 23 w 23"/>
                    <a:gd name="T13" fmla="*/ 4 h 5"/>
                    <a:gd name="T14" fmla="*/ 23 w 23"/>
                    <a:gd name="T15" fmla="*/ 3 h 5"/>
                    <a:gd name="T16" fmla="*/ 22 w 23"/>
                    <a:gd name="T17" fmla="*/ 3 h 5"/>
                    <a:gd name="T18" fmla="*/ 23 w 23"/>
                    <a:gd name="T19" fmla="*/ 4 h 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3"/>
                    <a:gd name="T31" fmla="*/ 0 h 5"/>
                    <a:gd name="T32" fmla="*/ 23 w 23"/>
                    <a:gd name="T33" fmla="*/ 5 h 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3" h="5">
                      <a:moveTo>
                        <a:pt x="23" y="4"/>
                      </a:moveTo>
                      <a:lnTo>
                        <a:pt x="22" y="3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2" y="5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3" y="3"/>
                      </a:lnTo>
                      <a:lnTo>
                        <a:pt x="22" y="3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70" name="Freeform 2513">
                  <a:extLst>
                    <a:ext uri="{FF2B5EF4-FFF2-40B4-BE49-F238E27FC236}">
                      <a16:creationId xmlns:a16="http://schemas.microsoft.com/office/drawing/2014/main" id="{DE4DB85D-985E-48BA-81CF-57C28A4A53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" y="174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2 h 3"/>
                    <a:gd name="T4" fmla="*/ 2 w 2"/>
                    <a:gd name="T5" fmla="*/ 0 h 3"/>
                    <a:gd name="T6" fmla="*/ 0 w 2"/>
                    <a:gd name="T7" fmla="*/ 0 h 3"/>
                    <a:gd name="T8" fmla="*/ 0 w 2"/>
                    <a:gd name="T9" fmla="*/ 2 h 3"/>
                    <a:gd name="T10" fmla="*/ 1 w 2"/>
                    <a:gd name="T11" fmla="*/ 1 h 3"/>
                    <a:gd name="T12" fmla="*/ 1 w 2"/>
                    <a:gd name="T13" fmla="*/ 3 h 3"/>
                    <a:gd name="T14" fmla="*/ 2 w 2"/>
                    <a:gd name="T15" fmla="*/ 3 h 3"/>
                    <a:gd name="T16" fmla="*/ 2 w 2"/>
                    <a:gd name="T17" fmla="*/ 2 h 3"/>
                    <a:gd name="T18" fmla="*/ 1 w 2"/>
                    <a:gd name="T19" fmla="*/ 3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3"/>
                    <a:gd name="T32" fmla="*/ 2 w 2"/>
                    <a:gd name="T33" fmla="*/ 3 h 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3">
                      <a:moveTo>
                        <a:pt x="1" y="3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71" name="Freeform 2514">
                  <a:extLst>
                    <a:ext uri="{FF2B5EF4-FFF2-40B4-BE49-F238E27FC236}">
                      <a16:creationId xmlns:a16="http://schemas.microsoft.com/office/drawing/2014/main" id="{EAF11936-2C1B-4D3E-B7CC-AD0A6FA9B7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" y="175"/>
                  <a:ext cx="3" cy="2"/>
                </a:xfrm>
                <a:custGeom>
                  <a:avLst/>
                  <a:gdLst>
                    <a:gd name="T0" fmla="*/ 2 w 3"/>
                    <a:gd name="T1" fmla="*/ 1 h 2"/>
                    <a:gd name="T2" fmla="*/ 1 w 3"/>
                    <a:gd name="T3" fmla="*/ 2 h 2"/>
                    <a:gd name="T4" fmla="*/ 3 w 3"/>
                    <a:gd name="T5" fmla="*/ 2 h 2"/>
                    <a:gd name="T6" fmla="*/ 3 w 3"/>
                    <a:gd name="T7" fmla="*/ 0 h 2"/>
                    <a:gd name="T8" fmla="*/ 1 w 3"/>
                    <a:gd name="T9" fmla="*/ 0 h 2"/>
                    <a:gd name="T10" fmla="*/ 0 w 3"/>
                    <a:gd name="T11" fmla="*/ 1 h 2"/>
                    <a:gd name="T12" fmla="*/ 1 w 3"/>
                    <a:gd name="T13" fmla="*/ 0 h 2"/>
                    <a:gd name="T14" fmla="*/ 0 w 3"/>
                    <a:gd name="T15" fmla="*/ 0 h 2"/>
                    <a:gd name="T16" fmla="*/ 0 w 3"/>
                    <a:gd name="T17" fmla="*/ 1 h 2"/>
                    <a:gd name="T18" fmla="*/ 2 w 3"/>
                    <a:gd name="T19" fmla="*/ 1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2"/>
                    <a:gd name="T32" fmla="*/ 3 w 3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2">
                      <a:moveTo>
                        <a:pt x="2" y="1"/>
                      </a:moveTo>
                      <a:lnTo>
                        <a:pt x="1" y="2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72" name="Freeform 2515">
                  <a:extLst>
                    <a:ext uri="{FF2B5EF4-FFF2-40B4-BE49-F238E27FC236}">
                      <a16:creationId xmlns:a16="http://schemas.microsoft.com/office/drawing/2014/main" id="{38EFF754-CCED-46EE-97A7-36C8A3FE78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" y="176"/>
                  <a:ext cx="3" cy="2"/>
                </a:xfrm>
                <a:custGeom>
                  <a:avLst/>
                  <a:gdLst>
                    <a:gd name="T0" fmla="*/ 2 w 3"/>
                    <a:gd name="T1" fmla="*/ 0 h 2"/>
                    <a:gd name="T2" fmla="*/ 3 w 3"/>
                    <a:gd name="T3" fmla="*/ 1 h 2"/>
                    <a:gd name="T4" fmla="*/ 3 w 3"/>
                    <a:gd name="T5" fmla="*/ 0 h 2"/>
                    <a:gd name="T6" fmla="*/ 1 w 3"/>
                    <a:gd name="T7" fmla="*/ 0 h 2"/>
                    <a:gd name="T8" fmla="*/ 1 w 3"/>
                    <a:gd name="T9" fmla="*/ 1 h 2"/>
                    <a:gd name="T10" fmla="*/ 2 w 3"/>
                    <a:gd name="T11" fmla="*/ 2 h 2"/>
                    <a:gd name="T12" fmla="*/ 1 w 3"/>
                    <a:gd name="T13" fmla="*/ 1 h 2"/>
                    <a:gd name="T14" fmla="*/ 0 w 3"/>
                    <a:gd name="T15" fmla="*/ 2 h 2"/>
                    <a:gd name="T16" fmla="*/ 2 w 3"/>
                    <a:gd name="T17" fmla="*/ 2 h 2"/>
                    <a:gd name="T18" fmla="*/ 2 w 3"/>
                    <a:gd name="T19" fmla="*/ 0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2"/>
                    <a:gd name="T32" fmla="*/ 3 w 3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2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73" name="Freeform 2516">
                  <a:extLst>
                    <a:ext uri="{FF2B5EF4-FFF2-40B4-BE49-F238E27FC236}">
                      <a16:creationId xmlns:a16="http://schemas.microsoft.com/office/drawing/2014/main" id="{3B53DE3A-5395-435D-B6F4-A9F6DBBEA1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" y="176"/>
                  <a:ext cx="11" cy="4"/>
                </a:xfrm>
                <a:custGeom>
                  <a:avLst/>
                  <a:gdLst>
                    <a:gd name="T0" fmla="*/ 8 w 11"/>
                    <a:gd name="T1" fmla="*/ 3 h 4"/>
                    <a:gd name="T2" fmla="*/ 10 w 11"/>
                    <a:gd name="T3" fmla="*/ 2 h 4"/>
                    <a:gd name="T4" fmla="*/ 0 w 11"/>
                    <a:gd name="T5" fmla="*/ 0 h 4"/>
                    <a:gd name="T6" fmla="*/ 0 w 11"/>
                    <a:gd name="T7" fmla="*/ 2 h 4"/>
                    <a:gd name="T8" fmla="*/ 9 w 11"/>
                    <a:gd name="T9" fmla="*/ 4 h 4"/>
                    <a:gd name="T10" fmla="*/ 11 w 11"/>
                    <a:gd name="T11" fmla="*/ 3 h 4"/>
                    <a:gd name="T12" fmla="*/ 9 w 11"/>
                    <a:gd name="T13" fmla="*/ 4 h 4"/>
                    <a:gd name="T14" fmla="*/ 11 w 11"/>
                    <a:gd name="T15" fmla="*/ 4 h 4"/>
                    <a:gd name="T16" fmla="*/ 11 w 11"/>
                    <a:gd name="T17" fmla="*/ 3 h 4"/>
                    <a:gd name="T18" fmla="*/ 8 w 11"/>
                    <a:gd name="T19" fmla="*/ 3 h 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"/>
                    <a:gd name="T31" fmla="*/ 0 h 4"/>
                    <a:gd name="T32" fmla="*/ 11 w 11"/>
                    <a:gd name="T33" fmla="*/ 4 h 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" h="4">
                      <a:moveTo>
                        <a:pt x="8" y="3"/>
                      </a:moveTo>
                      <a:lnTo>
                        <a:pt x="10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9" y="4"/>
                      </a:lnTo>
                      <a:lnTo>
                        <a:pt x="11" y="3"/>
                      </a:lnTo>
                      <a:lnTo>
                        <a:pt x="9" y="4"/>
                      </a:lnTo>
                      <a:lnTo>
                        <a:pt x="11" y="4"/>
                      </a:lnTo>
                      <a:lnTo>
                        <a:pt x="11" y="3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74" name="Freeform 2517">
                  <a:extLst>
                    <a:ext uri="{FF2B5EF4-FFF2-40B4-BE49-F238E27FC236}">
                      <a16:creationId xmlns:a16="http://schemas.microsoft.com/office/drawing/2014/main" id="{A67EDE4B-8EE5-4D24-9397-FBE37DEE9E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" y="174"/>
                  <a:ext cx="3" cy="5"/>
                </a:xfrm>
                <a:custGeom>
                  <a:avLst/>
                  <a:gdLst>
                    <a:gd name="T0" fmla="*/ 1 w 3"/>
                    <a:gd name="T1" fmla="*/ 0 h 5"/>
                    <a:gd name="T2" fmla="*/ 0 w 3"/>
                    <a:gd name="T3" fmla="*/ 1 h 5"/>
                    <a:gd name="T4" fmla="*/ 0 w 3"/>
                    <a:gd name="T5" fmla="*/ 5 h 5"/>
                    <a:gd name="T6" fmla="*/ 3 w 3"/>
                    <a:gd name="T7" fmla="*/ 5 h 5"/>
                    <a:gd name="T8" fmla="*/ 2 w 3"/>
                    <a:gd name="T9" fmla="*/ 1 h 5"/>
                    <a:gd name="T10" fmla="*/ 1 w 3"/>
                    <a:gd name="T11" fmla="*/ 2 h 5"/>
                    <a:gd name="T12" fmla="*/ 1 w 3"/>
                    <a:gd name="T13" fmla="*/ 0 h 5"/>
                    <a:gd name="T14" fmla="*/ 0 w 3"/>
                    <a:gd name="T15" fmla="*/ 0 h 5"/>
                    <a:gd name="T16" fmla="*/ 0 w 3"/>
                    <a:gd name="T17" fmla="*/ 1 h 5"/>
                    <a:gd name="T18" fmla="*/ 1 w 3"/>
                    <a:gd name="T19" fmla="*/ 0 h 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5"/>
                    <a:gd name="T32" fmla="*/ 3 w 3"/>
                    <a:gd name="T33" fmla="*/ 5 h 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5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75" name="Freeform 2518">
                  <a:extLst>
                    <a:ext uri="{FF2B5EF4-FFF2-40B4-BE49-F238E27FC236}">
                      <a16:creationId xmlns:a16="http://schemas.microsoft.com/office/drawing/2014/main" id="{A9EA5F48-D5BC-4A07-8B26-85D5188419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" y="174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1 h 3"/>
                    <a:gd name="T4" fmla="*/ 0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  <a:gd name="T10" fmla="*/ 1 w 3"/>
                    <a:gd name="T11" fmla="*/ 2 h 3"/>
                    <a:gd name="T12" fmla="*/ 3 w 3"/>
                    <a:gd name="T13" fmla="*/ 2 h 3"/>
                    <a:gd name="T14" fmla="*/ 3 w 3"/>
                    <a:gd name="T15" fmla="*/ 1 h 3"/>
                    <a:gd name="T16" fmla="*/ 2 w 3"/>
                    <a:gd name="T17" fmla="*/ 1 h 3"/>
                    <a:gd name="T18" fmla="*/ 3 w 3"/>
                    <a:gd name="T19" fmla="*/ 2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3"/>
                    <a:gd name="T32" fmla="*/ 3 w 3"/>
                    <a:gd name="T33" fmla="*/ 3 h 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3">
                      <a:moveTo>
                        <a:pt x="3" y="2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lnTo>
                        <a:pt x="1" y="2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76" name="Freeform 2519">
                  <a:extLst>
                    <a:ext uri="{FF2B5EF4-FFF2-40B4-BE49-F238E27FC236}">
                      <a16:creationId xmlns:a16="http://schemas.microsoft.com/office/drawing/2014/main" id="{2B8C653E-16FF-4CC7-81E8-F21860AE29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" y="17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3 h 3"/>
                    <a:gd name="T4" fmla="*/ 3 w 3"/>
                    <a:gd name="T5" fmla="*/ 2 h 3"/>
                    <a:gd name="T6" fmla="*/ 3 w 3"/>
                    <a:gd name="T7" fmla="*/ 1 h 3"/>
                    <a:gd name="T8" fmla="*/ 3 w 3"/>
                    <a:gd name="T9" fmla="*/ 0 h 3"/>
                    <a:gd name="T10" fmla="*/ 3 w 3"/>
                    <a:gd name="T11" fmla="*/ 0 h 3"/>
                    <a:gd name="T12" fmla="*/ 1 w 3"/>
                    <a:gd name="T13" fmla="*/ 0 h 3"/>
                    <a:gd name="T14" fmla="*/ 1 w 3"/>
                    <a:gd name="T15" fmla="*/ 0 h 3"/>
                    <a:gd name="T16" fmla="*/ 0 w 3"/>
                    <a:gd name="T17" fmla="*/ 1 h 3"/>
                    <a:gd name="T18" fmla="*/ 0 w 3"/>
                    <a:gd name="T19" fmla="*/ 2 h 3"/>
                    <a:gd name="T20" fmla="*/ 0 w 3"/>
                    <a:gd name="T21" fmla="*/ 3 h 3"/>
                    <a:gd name="T22" fmla="*/ 0 w 3"/>
                    <a:gd name="T23" fmla="*/ 3 h 3"/>
                    <a:gd name="T24" fmla="*/ 3 w 3"/>
                    <a:gd name="T25" fmla="*/ 3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"/>
                    <a:gd name="T40" fmla="*/ 0 h 3"/>
                    <a:gd name="T41" fmla="*/ 3 w 3"/>
                    <a:gd name="T42" fmla="*/ 3 h 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" h="3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77" name="Freeform 2520">
                  <a:extLst>
                    <a:ext uri="{FF2B5EF4-FFF2-40B4-BE49-F238E27FC236}">
                      <a16:creationId xmlns:a16="http://schemas.microsoft.com/office/drawing/2014/main" id="{46BFA686-7BEA-4868-8015-D8A7698386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" y="179"/>
                  <a:ext cx="7" cy="17"/>
                </a:xfrm>
                <a:custGeom>
                  <a:avLst/>
                  <a:gdLst>
                    <a:gd name="T0" fmla="*/ 7 w 7"/>
                    <a:gd name="T1" fmla="*/ 15 h 17"/>
                    <a:gd name="T2" fmla="*/ 7 w 7"/>
                    <a:gd name="T3" fmla="*/ 15 h 17"/>
                    <a:gd name="T4" fmla="*/ 6 w 7"/>
                    <a:gd name="T5" fmla="*/ 15 h 17"/>
                    <a:gd name="T6" fmla="*/ 5 w 7"/>
                    <a:gd name="T7" fmla="*/ 13 h 17"/>
                    <a:gd name="T8" fmla="*/ 5 w 7"/>
                    <a:gd name="T9" fmla="*/ 12 h 17"/>
                    <a:gd name="T10" fmla="*/ 4 w 7"/>
                    <a:gd name="T11" fmla="*/ 10 h 17"/>
                    <a:gd name="T12" fmla="*/ 3 w 7"/>
                    <a:gd name="T13" fmla="*/ 8 h 17"/>
                    <a:gd name="T14" fmla="*/ 3 w 7"/>
                    <a:gd name="T15" fmla="*/ 5 h 17"/>
                    <a:gd name="T16" fmla="*/ 3 w 7"/>
                    <a:gd name="T17" fmla="*/ 3 h 17"/>
                    <a:gd name="T18" fmla="*/ 3 w 7"/>
                    <a:gd name="T19" fmla="*/ 0 h 17"/>
                    <a:gd name="T20" fmla="*/ 0 w 7"/>
                    <a:gd name="T21" fmla="*/ 0 h 17"/>
                    <a:gd name="T22" fmla="*/ 1 w 7"/>
                    <a:gd name="T23" fmla="*/ 3 h 17"/>
                    <a:gd name="T24" fmla="*/ 1 w 7"/>
                    <a:gd name="T25" fmla="*/ 6 h 17"/>
                    <a:gd name="T26" fmla="*/ 1 w 7"/>
                    <a:gd name="T27" fmla="*/ 8 h 17"/>
                    <a:gd name="T28" fmla="*/ 2 w 7"/>
                    <a:gd name="T29" fmla="*/ 11 h 17"/>
                    <a:gd name="T30" fmla="*/ 3 w 7"/>
                    <a:gd name="T31" fmla="*/ 13 h 17"/>
                    <a:gd name="T32" fmla="*/ 3 w 7"/>
                    <a:gd name="T33" fmla="*/ 14 h 17"/>
                    <a:gd name="T34" fmla="*/ 4 w 7"/>
                    <a:gd name="T35" fmla="*/ 16 h 17"/>
                    <a:gd name="T36" fmla="*/ 6 w 7"/>
                    <a:gd name="T37" fmla="*/ 17 h 17"/>
                    <a:gd name="T38" fmla="*/ 6 w 7"/>
                    <a:gd name="T39" fmla="*/ 17 h 17"/>
                    <a:gd name="T40" fmla="*/ 7 w 7"/>
                    <a:gd name="T41" fmla="*/ 15 h 1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"/>
                    <a:gd name="T64" fmla="*/ 0 h 17"/>
                    <a:gd name="T65" fmla="*/ 7 w 7"/>
                    <a:gd name="T66" fmla="*/ 17 h 1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" h="17">
                      <a:moveTo>
                        <a:pt x="7" y="15"/>
                      </a:moveTo>
                      <a:lnTo>
                        <a:pt x="7" y="15"/>
                      </a:lnTo>
                      <a:lnTo>
                        <a:pt x="6" y="15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4" y="10"/>
                      </a:lnTo>
                      <a:lnTo>
                        <a:pt x="3" y="8"/>
                      </a:lnTo>
                      <a:lnTo>
                        <a:pt x="3" y="5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6"/>
                      </a:lnTo>
                      <a:lnTo>
                        <a:pt x="1" y="8"/>
                      </a:lnTo>
                      <a:lnTo>
                        <a:pt x="2" y="11"/>
                      </a:lnTo>
                      <a:lnTo>
                        <a:pt x="3" y="13"/>
                      </a:lnTo>
                      <a:lnTo>
                        <a:pt x="3" y="14"/>
                      </a:lnTo>
                      <a:lnTo>
                        <a:pt x="4" y="16"/>
                      </a:lnTo>
                      <a:lnTo>
                        <a:pt x="6" y="17"/>
                      </a:lnTo>
                      <a:lnTo>
                        <a:pt x="7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78" name="Freeform 2521">
                  <a:extLst>
                    <a:ext uri="{FF2B5EF4-FFF2-40B4-BE49-F238E27FC236}">
                      <a16:creationId xmlns:a16="http://schemas.microsoft.com/office/drawing/2014/main" id="{A4297E23-5D1D-4AB5-B157-FB5237E63D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" y="194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3 w 3"/>
                    <a:gd name="T3" fmla="*/ 0 h 3"/>
                    <a:gd name="T4" fmla="*/ 2 w 3"/>
                    <a:gd name="T5" fmla="*/ 1 h 3"/>
                    <a:gd name="T6" fmla="*/ 2 w 3"/>
                    <a:gd name="T7" fmla="*/ 1 h 3"/>
                    <a:gd name="T8" fmla="*/ 1 w 3"/>
                    <a:gd name="T9" fmla="*/ 0 h 3"/>
                    <a:gd name="T10" fmla="*/ 1 w 3"/>
                    <a:gd name="T11" fmla="*/ 0 h 3"/>
                    <a:gd name="T12" fmla="*/ 0 w 3"/>
                    <a:gd name="T13" fmla="*/ 2 h 3"/>
                    <a:gd name="T14" fmla="*/ 0 w 3"/>
                    <a:gd name="T15" fmla="*/ 2 h 3"/>
                    <a:gd name="T16" fmla="*/ 2 w 3"/>
                    <a:gd name="T17" fmla="*/ 3 h 3"/>
                    <a:gd name="T18" fmla="*/ 2 w 3"/>
                    <a:gd name="T19" fmla="*/ 3 h 3"/>
                    <a:gd name="T20" fmla="*/ 3 w 3"/>
                    <a:gd name="T21" fmla="*/ 2 h 3"/>
                    <a:gd name="T22" fmla="*/ 3 w 3"/>
                    <a:gd name="T23" fmla="*/ 2 h 3"/>
                    <a:gd name="T24" fmla="*/ 3 w 3"/>
                    <a:gd name="T25" fmla="*/ 0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"/>
                    <a:gd name="T40" fmla="*/ 0 h 3"/>
                    <a:gd name="T41" fmla="*/ 3 w 3"/>
                    <a:gd name="T42" fmla="*/ 3 h 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" h="3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79" name="Freeform 2522">
                  <a:extLst>
                    <a:ext uri="{FF2B5EF4-FFF2-40B4-BE49-F238E27FC236}">
                      <a16:creationId xmlns:a16="http://schemas.microsoft.com/office/drawing/2014/main" id="{D054968B-5A93-4D64-A093-6B5DD96EBF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" y="191"/>
                  <a:ext cx="4" cy="5"/>
                </a:xfrm>
                <a:custGeom>
                  <a:avLst/>
                  <a:gdLst>
                    <a:gd name="T0" fmla="*/ 4 w 4"/>
                    <a:gd name="T1" fmla="*/ 0 h 5"/>
                    <a:gd name="T2" fmla="*/ 3 w 4"/>
                    <a:gd name="T3" fmla="*/ 0 h 5"/>
                    <a:gd name="T4" fmla="*/ 2 w 4"/>
                    <a:gd name="T5" fmla="*/ 1 h 5"/>
                    <a:gd name="T6" fmla="*/ 1 w 4"/>
                    <a:gd name="T7" fmla="*/ 2 h 5"/>
                    <a:gd name="T8" fmla="*/ 0 w 4"/>
                    <a:gd name="T9" fmla="*/ 3 h 5"/>
                    <a:gd name="T10" fmla="*/ 0 w 4"/>
                    <a:gd name="T11" fmla="*/ 3 h 5"/>
                    <a:gd name="T12" fmla="*/ 0 w 4"/>
                    <a:gd name="T13" fmla="*/ 5 h 5"/>
                    <a:gd name="T14" fmla="*/ 2 w 4"/>
                    <a:gd name="T15" fmla="*/ 5 h 5"/>
                    <a:gd name="T16" fmla="*/ 3 w 4"/>
                    <a:gd name="T17" fmla="*/ 4 h 5"/>
                    <a:gd name="T18" fmla="*/ 4 w 4"/>
                    <a:gd name="T19" fmla="*/ 3 h 5"/>
                    <a:gd name="T20" fmla="*/ 4 w 4"/>
                    <a:gd name="T21" fmla="*/ 1 h 5"/>
                    <a:gd name="T22" fmla="*/ 3 w 4"/>
                    <a:gd name="T23" fmla="*/ 2 h 5"/>
                    <a:gd name="T24" fmla="*/ 4 w 4"/>
                    <a:gd name="T25" fmla="*/ 0 h 5"/>
                    <a:gd name="T26" fmla="*/ 3 w 4"/>
                    <a:gd name="T27" fmla="*/ 0 h 5"/>
                    <a:gd name="T28" fmla="*/ 3 w 4"/>
                    <a:gd name="T29" fmla="*/ 0 h 5"/>
                    <a:gd name="T30" fmla="*/ 4 w 4"/>
                    <a:gd name="T31" fmla="*/ 0 h 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"/>
                    <a:gd name="T49" fmla="*/ 0 h 5"/>
                    <a:gd name="T50" fmla="*/ 4 w 4"/>
                    <a:gd name="T51" fmla="*/ 5 h 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" h="5">
                      <a:moveTo>
                        <a:pt x="4" y="0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80" name="Freeform 2523">
                  <a:extLst>
                    <a:ext uri="{FF2B5EF4-FFF2-40B4-BE49-F238E27FC236}">
                      <a16:creationId xmlns:a16="http://schemas.microsoft.com/office/drawing/2014/main" id="{291E2774-A7A7-4003-BBBD-D885AEBBCF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" y="191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2 w 3"/>
                    <a:gd name="T3" fmla="*/ 0 h 2"/>
                    <a:gd name="T4" fmla="*/ 1 w 3"/>
                    <a:gd name="T5" fmla="*/ 0 h 2"/>
                    <a:gd name="T6" fmla="*/ 0 w 3"/>
                    <a:gd name="T7" fmla="*/ 2 h 2"/>
                    <a:gd name="T8" fmla="*/ 1 w 3"/>
                    <a:gd name="T9" fmla="*/ 2 h 2"/>
                    <a:gd name="T10" fmla="*/ 1 w 3"/>
                    <a:gd name="T11" fmla="*/ 1 h 2"/>
                    <a:gd name="T12" fmla="*/ 3 w 3"/>
                    <a:gd name="T13" fmla="*/ 1 h 2"/>
                    <a:gd name="T14" fmla="*/ 2 w 3"/>
                    <a:gd name="T15" fmla="*/ 0 h 2"/>
                    <a:gd name="T16" fmla="*/ 2 w 3"/>
                    <a:gd name="T17" fmla="*/ 0 h 2"/>
                    <a:gd name="T18" fmla="*/ 3 w 3"/>
                    <a:gd name="T19" fmla="*/ 1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2"/>
                    <a:gd name="T32" fmla="*/ 3 w 3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2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81" name="Freeform 2524">
                  <a:extLst>
                    <a:ext uri="{FF2B5EF4-FFF2-40B4-BE49-F238E27FC236}">
                      <a16:creationId xmlns:a16="http://schemas.microsoft.com/office/drawing/2014/main" id="{8222DF3C-BCD3-4DC0-BEB4-49496B5EB7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" y="192"/>
                  <a:ext cx="4" cy="5"/>
                </a:xfrm>
                <a:custGeom>
                  <a:avLst/>
                  <a:gdLst>
                    <a:gd name="T0" fmla="*/ 4 w 4"/>
                    <a:gd name="T1" fmla="*/ 4 h 5"/>
                    <a:gd name="T2" fmla="*/ 4 w 4"/>
                    <a:gd name="T3" fmla="*/ 4 h 5"/>
                    <a:gd name="T4" fmla="*/ 3 w 4"/>
                    <a:gd name="T5" fmla="*/ 3 h 5"/>
                    <a:gd name="T6" fmla="*/ 3 w 4"/>
                    <a:gd name="T7" fmla="*/ 2 h 5"/>
                    <a:gd name="T8" fmla="*/ 2 w 4"/>
                    <a:gd name="T9" fmla="*/ 1 h 5"/>
                    <a:gd name="T10" fmla="*/ 2 w 4"/>
                    <a:gd name="T11" fmla="*/ 0 h 5"/>
                    <a:gd name="T12" fmla="*/ 0 w 4"/>
                    <a:gd name="T13" fmla="*/ 0 h 5"/>
                    <a:gd name="T14" fmla="*/ 0 w 4"/>
                    <a:gd name="T15" fmla="*/ 2 h 5"/>
                    <a:gd name="T16" fmla="*/ 1 w 4"/>
                    <a:gd name="T17" fmla="*/ 3 h 5"/>
                    <a:gd name="T18" fmla="*/ 2 w 4"/>
                    <a:gd name="T19" fmla="*/ 5 h 5"/>
                    <a:gd name="T20" fmla="*/ 3 w 4"/>
                    <a:gd name="T21" fmla="*/ 5 h 5"/>
                    <a:gd name="T22" fmla="*/ 3 w 4"/>
                    <a:gd name="T23" fmla="*/ 5 h 5"/>
                    <a:gd name="T24" fmla="*/ 4 w 4"/>
                    <a:gd name="T25" fmla="*/ 4 h 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"/>
                    <a:gd name="T40" fmla="*/ 0 h 5"/>
                    <a:gd name="T41" fmla="*/ 4 w 4"/>
                    <a:gd name="T42" fmla="*/ 5 h 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" h="5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82" name="Freeform 2525">
                  <a:extLst>
                    <a:ext uri="{FF2B5EF4-FFF2-40B4-BE49-F238E27FC236}">
                      <a16:creationId xmlns:a16="http://schemas.microsoft.com/office/drawing/2014/main" id="{367C62CC-A4CA-4A96-BBAE-C5F730E942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4" y="196"/>
                  <a:ext cx="4" cy="2"/>
                </a:xfrm>
                <a:custGeom>
                  <a:avLst/>
                  <a:gdLst>
                    <a:gd name="T0" fmla="*/ 3 w 4"/>
                    <a:gd name="T1" fmla="*/ 0 h 2"/>
                    <a:gd name="T2" fmla="*/ 3 w 4"/>
                    <a:gd name="T3" fmla="*/ 0 h 2"/>
                    <a:gd name="T4" fmla="*/ 3 w 4"/>
                    <a:gd name="T5" fmla="*/ 0 h 2"/>
                    <a:gd name="T6" fmla="*/ 2 w 4"/>
                    <a:gd name="T7" fmla="*/ 0 h 2"/>
                    <a:gd name="T8" fmla="*/ 2 w 4"/>
                    <a:gd name="T9" fmla="*/ 0 h 2"/>
                    <a:gd name="T10" fmla="*/ 1 w 4"/>
                    <a:gd name="T11" fmla="*/ 0 h 2"/>
                    <a:gd name="T12" fmla="*/ 0 w 4"/>
                    <a:gd name="T13" fmla="*/ 1 h 2"/>
                    <a:gd name="T14" fmla="*/ 1 w 4"/>
                    <a:gd name="T15" fmla="*/ 2 h 2"/>
                    <a:gd name="T16" fmla="*/ 2 w 4"/>
                    <a:gd name="T17" fmla="*/ 2 h 2"/>
                    <a:gd name="T18" fmla="*/ 3 w 4"/>
                    <a:gd name="T19" fmla="*/ 2 h 2"/>
                    <a:gd name="T20" fmla="*/ 4 w 4"/>
                    <a:gd name="T21" fmla="*/ 2 h 2"/>
                    <a:gd name="T22" fmla="*/ 4 w 4"/>
                    <a:gd name="T23" fmla="*/ 2 h 2"/>
                    <a:gd name="T24" fmla="*/ 3 w 4"/>
                    <a:gd name="T25" fmla="*/ 0 h 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"/>
                    <a:gd name="T40" fmla="*/ 0 h 2"/>
                    <a:gd name="T41" fmla="*/ 4 w 4"/>
                    <a:gd name="T42" fmla="*/ 2 h 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" h="2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83" name="Freeform 2526">
                  <a:extLst>
                    <a:ext uri="{FF2B5EF4-FFF2-40B4-BE49-F238E27FC236}">
                      <a16:creationId xmlns:a16="http://schemas.microsoft.com/office/drawing/2014/main" id="{B2A9D2C4-37DD-49A1-B38E-758F39C9F8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" y="178"/>
                  <a:ext cx="9" cy="20"/>
                </a:xfrm>
                <a:custGeom>
                  <a:avLst/>
                  <a:gdLst>
                    <a:gd name="T0" fmla="*/ 7 w 9"/>
                    <a:gd name="T1" fmla="*/ 0 h 20"/>
                    <a:gd name="T2" fmla="*/ 7 w 9"/>
                    <a:gd name="T3" fmla="*/ 1 h 20"/>
                    <a:gd name="T4" fmla="*/ 6 w 9"/>
                    <a:gd name="T5" fmla="*/ 4 h 20"/>
                    <a:gd name="T6" fmla="*/ 6 w 9"/>
                    <a:gd name="T7" fmla="*/ 7 h 20"/>
                    <a:gd name="T8" fmla="*/ 5 w 9"/>
                    <a:gd name="T9" fmla="*/ 10 h 20"/>
                    <a:gd name="T10" fmla="*/ 4 w 9"/>
                    <a:gd name="T11" fmla="*/ 12 h 20"/>
                    <a:gd name="T12" fmla="*/ 3 w 9"/>
                    <a:gd name="T13" fmla="*/ 15 h 20"/>
                    <a:gd name="T14" fmla="*/ 2 w 9"/>
                    <a:gd name="T15" fmla="*/ 16 h 20"/>
                    <a:gd name="T16" fmla="*/ 1 w 9"/>
                    <a:gd name="T17" fmla="*/ 17 h 20"/>
                    <a:gd name="T18" fmla="*/ 0 w 9"/>
                    <a:gd name="T19" fmla="*/ 18 h 20"/>
                    <a:gd name="T20" fmla="*/ 1 w 9"/>
                    <a:gd name="T21" fmla="*/ 20 h 20"/>
                    <a:gd name="T22" fmla="*/ 2 w 9"/>
                    <a:gd name="T23" fmla="*/ 19 h 20"/>
                    <a:gd name="T24" fmla="*/ 4 w 9"/>
                    <a:gd name="T25" fmla="*/ 17 h 20"/>
                    <a:gd name="T26" fmla="*/ 5 w 9"/>
                    <a:gd name="T27" fmla="*/ 16 h 20"/>
                    <a:gd name="T28" fmla="*/ 6 w 9"/>
                    <a:gd name="T29" fmla="*/ 13 h 20"/>
                    <a:gd name="T30" fmla="*/ 7 w 9"/>
                    <a:gd name="T31" fmla="*/ 10 h 20"/>
                    <a:gd name="T32" fmla="*/ 8 w 9"/>
                    <a:gd name="T33" fmla="*/ 7 h 20"/>
                    <a:gd name="T34" fmla="*/ 8 w 9"/>
                    <a:gd name="T35" fmla="*/ 4 h 20"/>
                    <a:gd name="T36" fmla="*/ 9 w 9"/>
                    <a:gd name="T37" fmla="*/ 1 h 20"/>
                    <a:gd name="T38" fmla="*/ 8 w 9"/>
                    <a:gd name="T39" fmla="*/ 2 h 20"/>
                    <a:gd name="T40" fmla="*/ 7 w 9"/>
                    <a:gd name="T41" fmla="*/ 0 h 20"/>
                    <a:gd name="T42" fmla="*/ 7 w 9"/>
                    <a:gd name="T43" fmla="*/ 0 h 20"/>
                    <a:gd name="T44" fmla="*/ 7 w 9"/>
                    <a:gd name="T45" fmla="*/ 1 h 20"/>
                    <a:gd name="T46" fmla="*/ 7 w 9"/>
                    <a:gd name="T47" fmla="*/ 0 h 2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9"/>
                    <a:gd name="T73" fmla="*/ 0 h 20"/>
                    <a:gd name="T74" fmla="*/ 9 w 9"/>
                    <a:gd name="T75" fmla="*/ 20 h 20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9" h="20">
                      <a:moveTo>
                        <a:pt x="7" y="0"/>
                      </a:moveTo>
                      <a:lnTo>
                        <a:pt x="7" y="1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5" y="10"/>
                      </a:lnTo>
                      <a:lnTo>
                        <a:pt x="4" y="12"/>
                      </a:lnTo>
                      <a:lnTo>
                        <a:pt x="3" y="15"/>
                      </a:lnTo>
                      <a:lnTo>
                        <a:pt x="2" y="16"/>
                      </a:lnTo>
                      <a:lnTo>
                        <a:pt x="1" y="17"/>
                      </a:lnTo>
                      <a:lnTo>
                        <a:pt x="0" y="18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4" y="17"/>
                      </a:lnTo>
                      <a:lnTo>
                        <a:pt x="5" y="16"/>
                      </a:lnTo>
                      <a:lnTo>
                        <a:pt x="6" y="13"/>
                      </a:lnTo>
                      <a:lnTo>
                        <a:pt x="7" y="10"/>
                      </a:lnTo>
                      <a:lnTo>
                        <a:pt x="8" y="7"/>
                      </a:lnTo>
                      <a:lnTo>
                        <a:pt x="8" y="4"/>
                      </a:lnTo>
                      <a:lnTo>
                        <a:pt x="9" y="1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84" name="Freeform 2527">
                  <a:extLst>
                    <a:ext uri="{FF2B5EF4-FFF2-40B4-BE49-F238E27FC236}">
                      <a16:creationId xmlns:a16="http://schemas.microsoft.com/office/drawing/2014/main" id="{3F32F894-E27F-4E4B-A157-D7C65723C8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4" y="167"/>
                  <a:ext cx="15" cy="13"/>
                </a:xfrm>
                <a:custGeom>
                  <a:avLst/>
                  <a:gdLst>
                    <a:gd name="T0" fmla="*/ 15 w 15"/>
                    <a:gd name="T1" fmla="*/ 1 h 13"/>
                    <a:gd name="T2" fmla="*/ 14 w 15"/>
                    <a:gd name="T3" fmla="*/ 0 h 13"/>
                    <a:gd name="T4" fmla="*/ 0 w 15"/>
                    <a:gd name="T5" fmla="*/ 11 h 13"/>
                    <a:gd name="T6" fmla="*/ 1 w 15"/>
                    <a:gd name="T7" fmla="*/ 13 h 13"/>
                    <a:gd name="T8" fmla="*/ 15 w 15"/>
                    <a:gd name="T9" fmla="*/ 2 h 13"/>
                    <a:gd name="T10" fmla="*/ 14 w 15"/>
                    <a:gd name="T11" fmla="*/ 2 h 13"/>
                    <a:gd name="T12" fmla="*/ 15 w 15"/>
                    <a:gd name="T13" fmla="*/ 1 h 13"/>
                    <a:gd name="T14" fmla="*/ 14 w 15"/>
                    <a:gd name="T15" fmla="*/ 0 h 13"/>
                    <a:gd name="T16" fmla="*/ 14 w 15"/>
                    <a:gd name="T17" fmla="*/ 0 h 13"/>
                    <a:gd name="T18" fmla="*/ 15 w 15"/>
                    <a:gd name="T19" fmla="*/ 1 h 1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5"/>
                    <a:gd name="T31" fmla="*/ 0 h 13"/>
                    <a:gd name="T32" fmla="*/ 15 w 15"/>
                    <a:gd name="T33" fmla="*/ 13 h 1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5" h="13">
                      <a:moveTo>
                        <a:pt x="15" y="1"/>
                      </a:moveTo>
                      <a:lnTo>
                        <a:pt x="14" y="0"/>
                      </a:lnTo>
                      <a:lnTo>
                        <a:pt x="0" y="11"/>
                      </a:lnTo>
                      <a:lnTo>
                        <a:pt x="1" y="13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5" y="1"/>
                      </a:lnTo>
                      <a:lnTo>
                        <a:pt x="14" y="0"/>
                      </a:lnTo>
                      <a:lnTo>
                        <a:pt x="15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85" name="Freeform 2528">
                  <a:extLst>
                    <a:ext uri="{FF2B5EF4-FFF2-40B4-BE49-F238E27FC236}">
                      <a16:creationId xmlns:a16="http://schemas.microsoft.com/office/drawing/2014/main" id="{0E97E719-16DD-44FB-87D7-D0A2CD4C13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8" y="168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0 h 2"/>
                    <a:gd name="T4" fmla="*/ 2 w 2"/>
                    <a:gd name="T5" fmla="*/ 0 h 2"/>
                    <a:gd name="T6" fmla="*/ 1 w 2"/>
                    <a:gd name="T7" fmla="*/ 0 h 2"/>
                    <a:gd name="T8" fmla="*/ 1 w 2"/>
                    <a:gd name="T9" fmla="*/ 0 h 2"/>
                    <a:gd name="T10" fmla="*/ 1 w 2"/>
                    <a:gd name="T11" fmla="*/ 0 h 2"/>
                    <a:gd name="T12" fmla="*/ 0 w 2"/>
                    <a:gd name="T13" fmla="*/ 1 h 2"/>
                    <a:gd name="T14" fmla="*/ 0 w 2"/>
                    <a:gd name="T15" fmla="*/ 1 h 2"/>
                    <a:gd name="T16" fmla="*/ 0 w 2"/>
                    <a:gd name="T17" fmla="*/ 1 h 2"/>
                    <a:gd name="T18" fmla="*/ 0 w 2"/>
                    <a:gd name="T19" fmla="*/ 2 h 2"/>
                    <a:gd name="T20" fmla="*/ 0 w 2"/>
                    <a:gd name="T21" fmla="*/ 2 h 2"/>
                    <a:gd name="T22" fmla="*/ 0 w 2"/>
                    <a:gd name="T23" fmla="*/ 2 h 2"/>
                    <a:gd name="T24" fmla="*/ 1 w 2"/>
                    <a:gd name="T25" fmla="*/ 0 h 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"/>
                    <a:gd name="T40" fmla="*/ 0 h 2"/>
                    <a:gd name="T41" fmla="*/ 2 w 2"/>
                    <a:gd name="T42" fmla="*/ 2 h 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" h="2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86" name="Freeform 2529">
                  <a:extLst>
                    <a:ext uri="{FF2B5EF4-FFF2-40B4-BE49-F238E27FC236}">
                      <a16:creationId xmlns:a16="http://schemas.microsoft.com/office/drawing/2014/main" id="{CDE7ADBD-A5F9-4A7E-A7F4-D9124512CE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8" y="168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0 h 2"/>
                    <a:gd name="T4" fmla="*/ 2 w 3"/>
                    <a:gd name="T5" fmla="*/ 0 h 2"/>
                    <a:gd name="T6" fmla="*/ 2 w 3"/>
                    <a:gd name="T7" fmla="*/ 0 h 2"/>
                    <a:gd name="T8" fmla="*/ 2 w 3"/>
                    <a:gd name="T9" fmla="*/ 0 h 2"/>
                    <a:gd name="T10" fmla="*/ 1 w 3"/>
                    <a:gd name="T11" fmla="*/ 0 h 2"/>
                    <a:gd name="T12" fmla="*/ 0 w 3"/>
                    <a:gd name="T13" fmla="*/ 2 h 2"/>
                    <a:gd name="T14" fmla="*/ 1 w 3"/>
                    <a:gd name="T15" fmla="*/ 2 h 2"/>
                    <a:gd name="T16" fmla="*/ 2 w 3"/>
                    <a:gd name="T17" fmla="*/ 2 h 2"/>
                    <a:gd name="T18" fmla="*/ 3 w 3"/>
                    <a:gd name="T19" fmla="*/ 2 h 2"/>
                    <a:gd name="T20" fmla="*/ 3 w 3"/>
                    <a:gd name="T21" fmla="*/ 2 h 2"/>
                    <a:gd name="T22" fmla="*/ 3 w 3"/>
                    <a:gd name="T23" fmla="*/ 2 h 2"/>
                    <a:gd name="T24" fmla="*/ 3 w 3"/>
                    <a:gd name="T25" fmla="*/ 0 h 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"/>
                    <a:gd name="T40" fmla="*/ 0 h 2"/>
                    <a:gd name="T41" fmla="*/ 3 w 3"/>
                    <a:gd name="T42" fmla="*/ 2 h 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" h="2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87" name="Freeform 2530">
                  <a:extLst>
                    <a:ext uri="{FF2B5EF4-FFF2-40B4-BE49-F238E27FC236}">
                      <a16:creationId xmlns:a16="http://schemas.microsoft.com/office/drawing/2014/main" id="{C6B7CC46-4535-4F1D-B499-81EFE0DB9A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1" y="165"/>
                  <a:ext cx="4" cy="5"/>
                </a:xfrm>
                <a:custGeom>
                  <a:avLst/>
                  <a:gdLst>
                    <a:gd name="T0" fmla="*/ 3 w 4"/>
                    <a:gd name="T1" fmla="*/ 0 h 5"/>
                    <a:gd name="T2" fmla="*/ 2 w 4"/>
                    <a:gd name="T3" fmla="*/ 1 h 5"/>
                    <a:gd name="T4" fmla="*/ 1 w 4"/>
                    <a:gd name="T5" fmla="*/ 2 h 5"/>
                    <a:gd name="T6" fmla="*/ 1 w 4"/>
                    <a:gd name="T7" fmla="*/ 2 h 5"/>
                    <a:gd name="T8" fmla="*/ 0 w 4"/>
                    <a:gd name="T9" fmla="*/ 3 h 5"/>
                    <a:gd name="T10" fmla="*/ 0 w 4"/>
                    <a:gd name="T11" fmla="*/ 3 h 5"/>
                    <a:gd name="T12" fmla="*/ 0 w 4"/>
                    <a:gd name="T13" fmla="*/ 5 h 5"/>
                    <a:gd name="T14" fmla="*/ 1 w 4"/>
                    <a:gd name="T15" fmla="*/ 5 h 5"/>
                    <a:gd name="T16" fmla="*/ 2 w 4"/>
                    <a:gd name="T17" fmla="*/ 4 h 5"/>
                    <a:gd name="T18" fmla="*/ 3 w 4"/>
                    <a:gd name="T19" fmla="*/ 3 h 5"/>
                    <a:gd name="T20" fmla="*/ 4 w 4"/>
                    <a:gd name="T21" fmla="*/ 2 h 5"/>
                    <a:gd name="T22" fmla="*/ 3 w 4"/>
                    <a:gd name="T23" fmla="*/ 3 h 5"/>
                    <a:gd name="T24" fmla="*/ 3 w 4"/>
                    <a:gd name="T25" fmla="*/ 0 h 5"/>
                    <a:gd name="T26" fmla="*/ 2 w 4"/>
                    <a:gd name="T27" fmla="*/ 0 h 5"/>
                    <a:gd name="T28" fmla="*/ 2 w 4"/>
                    <a:gd name="T29" fmla="*/ 1 h 5"/>
                    <a:gd name="T30" fmla="*/ 3 w 4"/>
                    <a:gd name="T31" fmla="*/ 0 h 5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"/>
                    <a:gd name="T49" fmla="*/ 0 h 5"/>
                    <a:gd name="T50" fmla="*/ 4 w 4"/>
                    <a:gd name="T51" fmla="*/ 5 h 5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" h="5">
                      <a:moveTo>
                        <a:pt x="3" y="0"/>
                      </a:move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88" name="Freeform 2531">
                  <a:extLst>
                    <a:ext uri="{FF2B5EF4-FFF2-40B4-BE49-F238E27FC236}">
                      <a16:creationId xmlns:a16="http://schemas.microsoft.com/office/drawing/2014/main" id="{E3665B77-1D0F-4C41-A7C1-62AC0C7B0F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3" y="165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0 h 3"/>
                    <a:gd name="T4" fmla="*/ 1 w 2"/>
                    <a:gd name="T5" fmla="*/ 0 h 3"/>
                    <a:gd name="T6" fmla="*/ 1 w 2"/>
                    <a:gd name="T7" fmla="*/ 3 h 3"/>
                    <a:gd name="T8" fmla="*/ 1 w 2"/>
                    <a:gd name="T9" fmla="*/ 3 h 3"/>
                    <a:gd name="T10" fmla="*/ 0 w 2"/>
                    <a:gd name="T11" fmla="*/ 2 h 3"/>
                    <a:gd name="T12" fmla="*/ 2 w 2"/>
                    <a:gd name="T13" fmla="*/ 1 h 3"/>
                    <a:gd name="T14" fmla="*/ 2 w 2"/>
                    <a:gd name="T15" fmla="*/ 0 h 3"/>
                    <a:gd name="T16" fmla="*/ 1 w 2"/>
                    <a:gd name="T17" fmla="*/ 0 h 3"/>
                    <a:gd name="T18" fmla="*/ 2 w 2"/>
                    <a:gd name="T19" fmla="*/ 1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3"/>
                    <a:gd name="T32" fmla="*/ 2 w 2"/>
                    <a:gd name="T33" fmla="*/ 3 h 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89" name="Freeform 2532">
                  <a:extLst>
                    <a:ext uri="{FF2B5EF4-FFF2-40B4-BE49-F238E27FC236}">
                      <a16:creationId xmlns:a16="http://schemas.microsoft.com/office/drawing/2014/main" id="{AAD94C55-CA55-442F-BBA2-DFEBB0E19B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3" y="166"/>
                  <a:ext cx="4" cy="5"/>
                </a:xfrm>
                <a:custGeom>
                  <a:avLst/>
                  <a:gdLst>
                    <a:gd name="T0" fmla="*/ 4 w 4"/>
                    <a:gd name="T1" fmla="*/ 3 h 5"/>
                    <a:gd name="T2" fmla="*/ 4 w 4"/>
                    <a:gd name="T3" fmla="*/ 3 h 5"/>
                    <a:gd name="T4" fmla="*/ 4 w 4"/>
                    <a:gd name="T5" fmla="*/ 3 h 5"/>
                    <a:gd name="T6" fmla="*/ 3 w 4"/>
                    <a:gd name="T7" fmla="*/ 2 h 5"/>
                    <a:gd name="T8" fmla="*/ 3 w 4"/>
                    <a:gd name="T9" fmla="*/ 1 h 5"/>
                    <a:gd name="T10" fmla="*/ 2 w 4"/>
                    <a:gd name="T11" fmla="*/ 0 h 5"/>
                    <a:gd name="T12" fmla="*/ 0 w 4"/>
                    <a:gd name="T13" fmla="*/ 1 h 5"/>
                    <a:gd name="T14" fmla="*/ 1 w 4"/>
                    <a:gd name="T15" fmla="*/ 2 h 5"/>
                    <a:gd name="T16" fmla="*/ 1 w 4"/>
                    <a:gd name="T17" fmla="*/ 3 h 5"/>
                    <a:gd name="T18" fmla="*/ 2 w 4"/>
                    <a:gd name="T19" fmla="*/ 4 h 5"/>
                    <a:gd name="T20" fmla="*/ 3 w 4"/>
                    <a:gd name="T21" fmla="*/ 5 h 5"/>
                    <a:gd name="T22" fmla="*/ 3 w 4"/>
                    <a:gd name="T23" fmla="*/ 5 h 5"/>
                    <a:gd name="T24" fmla="*/ 4 w 4"/>
                    <a:gd name="T25" fmla="*/ 3 h 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"/>
                    <a:gd name="T40" fmla="*/ 0 h 5"/>
                    <a:gd name="T41" fmla="*/ 4 w 4"/>
                    <a:gd name="T42" fmla="*/ 5 h 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" h="5">
                      <a:moveTo>
                        <a:pt x="4" y="3"/>
                      </a:moveTo>
                      <a:lnTo>
                        <a:pt x="4" y="3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4"/>
                      </a:lnTo>
                      <a:lnTo>
                        <a:pt x="3" y="5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90" name="Freeform 2533">
                  <a:extLst>
                    <a:ext uri="{FF2B5EF4-FFF2-40B4-BE49-F238E27FC236}">
                      <a16:creationId xmlns:a16="http://schemas.microsoft.com/office/drawing/2014/main" id="{82610BEA-6CBB-488E-AC27-D7C1A21233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" y="169"/>
                  <a:ext cx="3" cy="2"/>
                </a:xfrm>
                <a:custGeom>
                  <a:avLst/>
                  <a:gdLst>
                    <a:gd name="T0" fmla="*/ 2 w 3"/>
                    <a:gd name="T1" fmla="*/ 0 h 2"/>
                    <a:gd name="T2" fmla="*/ 2 w 3"/>
                    <a:gd name="T3" fmla="*/ 0 h 2"/>
                    <a:gd name="T4" fmla="*/ 2 w 3"/>
                    <a:gd name="T5" fmla="*/ 0 h 2"/>
                    <a:gd name="T6" fmla="*/ 1 w 3"/>
                    <a:gd name="T7" fmla="*/ 0 h 2"/>
                    <a:gd name="T8" fmla="*/ 1 w 3"/>
                    <a:gd name="T9" fmla="*/ 0 h 2"/>
                    <a:gd name="T10" fmla="*/ 1 w 3"/>
                    <a:gd name="T11" fmla="*/ 0 h 2"/>
                    <a:gd name="T12" fmla="*/ 0 w 3"/>
                    <a:gd name="T13" fmla="*/ 2 h 2"/>
                    <a:gd name="T14" fmla="*/ 0 w 3"/>
                    <a:gd name="T15" fmla="*/ 2 h 2"/>
                    <a:gd name="T16" fmla="*/ 1 w 3"/>
                    <a:gd name="T17" fmla="*/ 2 h 2"/>
                    <a:gd name="T18" fmla="*/ 2 w 3"/>
                    <a:gd name="T19" fmla="*/ 2 h 2"/>
                    <a:gd name="T20" fmla="*/ 3 w 3"/>
                    <a:gd name="T21" fmla="*/ 2 h 2"/>
                    <a:gd name="T22" fmla="*/ 3 w 3"/>
                    <a:gd name="T23" fmla="*/ 2 h 2"/>
                    <a:gd name="T24" fmla="*/ 2 w 3"/>
                    <a:gd name="T25" fmla="*/ 0 h 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"/>
                    <a:gd name="T40" fmla="*/ 0 h 2"/>
                    <a:gd name="T41" fmla="*/ 3 w 3"/>
                    <a:gd name="T42" fmla="*/ 2 h 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91" name="Freeform 2534">
                  <a:extLst>
                    <a:ext uri="{FF2B5EF4-FFF2-40B4-BE49-F238E27FC236}">
                      <a16:creationId xmlns:a16="http://schemas.microsoft.com/office/drawing/2014/main" id="{3CE35036-86B2-4623-96E3-AF75AAF4C5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" y="155"/>
                  <a:ext cx="7" cy="16"/>
                </a:xfrm>
                <a:custGeom>
                  <a:avLst/>
                  <a:gdLst>
                    <a:gd name="T0" fmla="*/ 5 w 7"/>
                    <a:gd name="T1" fmla="*/ 0 h 16"/>
                    <a:gd name="T2" fmla="*/ 5 w 7"/>
                    <a:gd name="T3" fmla="*/ 1 h 16"/>
                    <a:gd name="T4" fmla="*/ 4 w 7"/>
                    <a:gd name="T5" fmla="*/ 3 h 16"/>
                    <a:gd name="T6" fmla="*/ 4 w 7"/>
                    <a:gd name="T7" fmla="*/ 6 h 16"/>
                    <a:gd name="T8" fmla="*/ 4 w 7"/>
                    <a:gd name="T9" fmla="*/ 8 h 16"/>
                    <a:gd name="T10" fmla="*/ 3 w 7"/>
                    <a:gd name="T11" fmla="*/ 10 h 16"/>
                    <a:gd name="T12" fmla="*/ 2 w 7"/>
                    <a:gd name="T13" fmla="*/ 12 h 16"/>
                    <a:gd name="T14" fmla="*/ 2 w 7"/>
                    <a:gd name="T15" fmla="*/ 13 h 16"/>
                    <a:gd name="T16" fmla="*/ 1 w 7"/>
                    <a:gd name="T17" fmla="*/ 14 h 16"/>
                    <a:gd name="T18" fmla="*/ 0 w 7"/>
                    <a:gd name="T19" fmla="*/ 14 h 16"/>
                    <a:gd name="T20" fmla="*/ 1 w 7"/>
                    <a:gd name="T21" fmla="*/ 16 h 16"/>
                    <a:gd name="T22" fmla="*/ 2 w 7"/>
                    <a:gd name="T23" fmla="*/ 15 h 16"/>
                    <a:gd name="T24" fmla="*/ 3 w 7"/>
                    <a:gd name="T25" fmla="*/ 14 h 16"/>
                    <a:gd name="T26" fmla="*/ 4 w 7"/>
                    <a:gd name="T27" fmla="*/ 12 h 16"/>
                    <a:gd name="T28" fmla="*/ 5 w 7"/>
                    <a:gd name="T29" fmla="*/ 10 h 16"/>
                    <a:gd name="T30" fmla="*/ 6 w 7"/>
                    <a:gd name="T31" fmla="*/ 8 h 16"/>
                    <a:gd name="T32" fmla="*/ 6 w 7"/>
                    <a:gd name="T33" fmla="*/ 6 h 16"/>
                    <a:gd name="T34" fmla="*/ 6 w 7"/>
                    <a:gd name="T35" fmla="*/ 3 h 16"/>
                    <a:gd name="T36" fmla="*/ 7 w 7"/>
                    <a:gd name="T37" fmla="*/ 1 h 16"/>
                    <a:gd name="T38" fmla="*/ 6 w 7"/>
                    <a:gd name="T39" fmla="*/ 2 h 16"/>
                    <a:gd name="T40" fmla="*/ 5 w 7"/>
                    <a:gd name="T41" fmla="*/ 0 h 16"/>
                    <a:gd name="T42" fmla="*/ 5 w 7"/>
                    <a:gd name="T43" fmla="*/ 0 h 16"/>
                    <a:gd name="T44" fmla="*/ 4 w 7"/>
                    <a:gd name="T45" fmla="*/ 1 h 16"/>
                    <a:gd name="T46" fmla="*/ 5 w 7"/>
                    <a:gd name="T47" fmla="*/ 0 h 1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7"/>
                    <a:gd name="T73" fmla="*/ 0 h 16"/>
                    <a:gd name="T74" fmla="*/ 7 w 7"/>
                    <a:gd name="T75" fmla="*/ 16 h 1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7" h="16">
                      <a:moveTo>
                        <a:pt x="5" y="0"/>
                      </a:move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2" y="13"/>
                      </a:lnTo>
                      <a:lnTo>
                        <a:pt x="1" y="14"/>
                      </a:lnTo>
                      <a:lnTo>
                        <a:pt x="0" y="14"/>
                      </a:lnTo>
                      <a:lnTo>
                        <a:pt x="1" y="16"/>
                      </a:lnTo>
                      <a:lnTo>
                        <a:pt x="2" y="15"/>
                      </a:lnTo>
                      <a:lnTo>
                        <a:pt x="3" y="14"/>
                      </a:lnTo>
                      <a:lnTo>
                        <a:pt x="4" y="12"/>
                      </a:lnTo>
                      <a:lnTo>
                        <a:pt x="5" y="10"/>
                      </a:lnTo>
                      <a:lnTo>
                        <a:pt x="6" y="8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7" y="1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92" name="Freeform 2535">
                  <a:extLst>
                    <a:ext uri="{FF2B5EF4-FFF2-40B4-BE49-F238E27FC236}">
                      <a16:creationId xmlns:a16="http://schemas.microsoft.com/office/drawing/2014/main" id="{2C4FA987-B2D0-4572-A7FA-C2E03CD8C3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" y="107"/>
                  <a:ext cx="73" cy="50"/>
                </a:xfrm>
                <a:custGeom>
                  <a:avLst/>
                  <a:gdLst>
                    <a:gd name="T0" fmla="*/ 73 w 73"/>
                    <a:gd name="T1" fmla="*/ 0 h 50"/>
                    <a:gd name="T2" fmla="*/ 72 w 73"/>
                    <a:gd name="T3" fmla="*/ 0 h 50"/>
                    <a:gd name="T4" fmla="*/ 0 w 73"/>
                    <a:gd name="T5" fmla="*/ 48 h 50"/>
                    <a:gd name="T6" fmla="*/ 1 w 73"/>
                    <a:gd name="T7" fmla="*/ 50 h 50"/>
                    <a:gd name="T8" fmla="*/ 73 w 73"/>
                    <a:gd name="T9" fmla="*/ 2 h 50"/>
                    <a:gd name="T10" fmla="*/ 72 w 73"/>
                    <a:gd name="T11" fmla="*/ 2 h 50"/>
                    <a:gd name="T12" fmla="*/ 73 w 73"/>
                    <a:gd name="T13" fmla="*/ 0 h 50"/>
                    <a:gd name="T14" fmla="*/ 72 w 73"/>
                    <a:gd name="T15" fmla="*/ 0 h 50"/>
                    <a:gd name="T16" fmla="*/ 72 w 73"/>
                    <a:gd name="T17" fmla="*/ 0 h 50"/>
                    <a:gd name="T18" fmla="*/ 73 w 73"/>
                    <a:gd name="T19" fmla="*/ 0 h 5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73"/>
                    <a:gd name="T31" fmla="*/ 0 h 50"/>
                    <a:gd name="T32" fmla="*/ 73 w 73"/>
                    <a:gd name="T33" fmla="*/ 50 h 5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73" h="50">
                      <a:moveTo>
                        <a:pt x="73" y="0"/>
                      </a:moveTo>
                      <a:lnTo>
                        <a:pt x="72" y="0"/>
                      </a:lnTo>
                      <a:lnTo>
                        <a:pt x="0" y="48"/>
                      </a:lnTo>
                      <a:lnTo>
                        <a:pt x="1" y="50"/>
                      </a:lnTo>
                      <a:lnTo>
                        <a:pt x="73" y="2"/>
                      </a:lnTo>
                      <a:lnTo>
                        <a:pt x="72" y="2"/>
                      </a:lnTo>
                      <a:lnTo>
                        <a:pt x="73" y="0"/>
                      </a:lnTo>
                      <a:lnTo>
                        <a:pt x="72" y="0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93" name="Freeform 2536">
                  <a:extLst>
                    <a:ext uri="{FF2B5EF4-FFF2-40B4-BE49-F238E27FC236}">
                      <a16:creationId xmlns:a16="http://schemas.microsoft.com/office/drawing/2014/main" id="{5F26CD18-EF29-410E-81BE-2ECCE37057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5" y="107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1 w 2"/>
                    <a:gd name="T3" fmla="*/ 0 h 2"/>
                    <a:gd name="T4" fmla="*/ 1 w 2"/>
                    <a:gd name="T5" fmla="*/ 0 h 2"/>
                    <a:gd name="T6" fmla="*/ 1 w 2"/>
                    <a:gd name="T7" fmla="*/ 0 h 2"/>
                    <a:gd name="T8" fmla="*/ 1 w 2"/>
                    <a:gd name="T9" fmla="*/ 0 h 2"/>
                    <a:gd name="T10" fmla="*/ 1 w 2"/>
                    <a:gd name="T11" fmla="*/ 0 h 2"/>
                    <a:gd name="T12" fmla="*/ 0 w 2"/>
                    <a:gd name="T13" fmla="*/ 2 h 2"/>
                    <a:gd name="T14" fmla="*/ 0 w 2"/>
                    <a:gd name="T15" fmla="*/ 2 h 2"/>
                    <a:gd name="T16" fmla="*/ 1 w 2"/>
                    <a:gd name="T17" fmla="*/ 2 h 2"/>
                    <a:gd name="T18" fmla="*/ 1 w 2"/>
                    <a:gd name="T19" fmla="*/ 2 h 2"/>
                    <a:gd name="T20" fmla="*/ 1 w 2"/>
                    <a:gd name="T21" fmla="*/ 2 h 2"/>
                    <a:gd name="T22" fmla="*/ 2 w 2"/>
                    <a:gd name="T23" fmla="*/ 2 h 2"/>
                    <a:gd name="T24" fmla="*/ 1 w 2"/>
                    <a:gd name="T25" fmla="*/ 0 h 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"/>
                    <a:gd name="T40" fmla="*/ 0 h 2"/>
                    <a:gd name="T41" fmla="*/ 2 w 2"/>
                    <a:gd name="T42" fmla="*/ 2 h 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" h="2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94" name="Freeform 2537">
                  <a:extLst>
                    <a:ext uri="{FF2B5EF4-FFF2-40B4-BE49-F238E27FC236}">
                      <a16:creationId xmlns:a16="http://schemas.microsoft.com/office/drawing/2014/main" id="{CDD21629-9D2B-46A1-B4C7-3F7E155F28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6" y="106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1 w 3"/>
                    <a:gd name="T3" fmla="*/ 0 h 3"/>
                    <a:gd name="T4" fmla="*/ 0 w 3"/>
                    <a:gd name="T5" fmla="*/ 1 h 3"/>
                    <a:gd name="T6" fmla="*/ 0 w 3"/>
                    <a:gd name="T7" fmla="*/ 1 h 3"/>
                    <a:gd name="T8" fmla="*/ 0 w 3"/>
                    <a:gd name="T9" fmla="*/ 1 h 3"/>
                    <a:gd name="T10" fmla="*/ 0 w 3"/>
                    <a:gd name="T11" fmla="*/ 1 h 3"/>
                    <a:gd name="T12" fmla="*/ 1 w 3"/>
                    <a:gd name="T13" fmla="*/ 3 h 3"/>
                    <a:gd name="T14" fmla="*/ 1 w 3"/>
                    <a:gd name="T15" fmla="*/ 3 h 3"/>
                    <a:gd name="T16" fmla="*/ 2 w 3"/>
                    <a:gd name="T17" fmla="*/ 2 h 3"/>
                    <a:gd name="T18" fmla="*/ 2 w 3"/>
                    <a:gd name="T19" fmla="*/ 2 h 3"/>
                    <a:gd name="T20" fmla="*/ 3 w 3"/>
                    <a:gd name="T21" fmla="*/ 1 h 3"/>
                    <a:gd name="T22" fmla="*/ 1 w 3"/>
                    <a:gd name="T23" fmla="*/ 2 h 3"/>
                    <a:gd name="T24" fmla="*/ 2 w 3"/>
                    <a:gd name="T25" fmla="*/ 0 h 3"/>
                    <a:gd name="T26" fmla="*/ 1 w 3"/>
                    <a:gd name="T27" fmla="*/ 0 h 3"/>
                    <a:gd name="T28" fmla="*/ 1 w 3"/>
                    <a:gd name="T29" fmla="*/ 0 h 3"/>
                    <a:gd name="T30" fmla="*/ 2 w 3"/>
                    <a:gd name="T31" fmla="*/ 0 h 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"/>
                    <a:gd name="T49" fmla="*/ 0 h 3"/>
                    <a:gd name="T50" fmla="*/ 3 w 3"/>
                    <a:gd name="T51" fmla="*/ 3 h 3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" h="3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95" name="Freeform 2538">
                  <a:extLst>
                    <a:ext uri="{FF2B5EF4-FFF2-40B4-BE49-F238E27FC236}">
                      <a16:creationId xmlns:a16="http://schemas.microsoft.com/office/drawing/2014/main" id="{366A556F-2C51-4466-A8F7-2D9819A54B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" y="106"/>
                  <a:ext cx="2" cy="2"/>
                </a:xfrm>
                <a:custGeom>
                  <a:avLst/>
                  <a:gdLst>
                    <a:gd name="T0" fmla="*/ 2 w 2"/>
                    <a:gd name="T1" fmla="*/ 1 h 2"/>
                    <a:gd name="T2" fmla="*/ 2 w 2"/>
                    <a:gd name="T3" fmla="*/ 0 h 2"/>
                    <a:gd name="T4" fmla="*/ 1 w 2"/>
                    <a:gd name="T5" fmla="*/ 0 h 2"/>
                    <a:gd name="T6" fmla="*/ 0 w 2"/>
                    <a:gd name="T7" fmla="*/ 2 h 2"/>
                    <a:gd name="T8" fmla="*/ 1 w 2"/>
                    <a:gd name="T9" fmla="*/ 2 h 2"/>
                    <a:gd name="T10" fmla="*/ 0 w 2"/>
                    <a:gd name="T11" fmla="*/ 1 h 2"/>
                    <a:gd name="T12" fmla="*/ 2 w 2"/>
                    <a:gd name="T13" fmla="*/ 1 h 2"/>
                    <a:gd name="T14" fmla="*/ 2 w 2"/>
                    <a:gd name="T15" fmla="*/ 0 h 2"/>
                    <a:gd name="T16" fmla="*/ 2 w 2"/>
                    <a:gd name="T17" fmla="*/ 0 h 2"/>
                    <a:gd name="T18" fmla="*/ 2 w 2"/>
                    <a:gd name="T19" fmla="*/ 1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2"/>
                    <a:gd name="T32" fmla="*/ 2 w 2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2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96" name="Freeform 2539">
                  <a:extLst>
                    <a:ext uri="{FF2B5EF4-FFF2-40B4-BE49-F238E27FC236}">
                      <a16:creationId xmlns:a16="http://schemas.microsoft.com/office/drawing/2014/main" id="{690F4959-8F62-47E2-8BDA-7A42F7D15A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" y="107"/>
                  <a:ext cx="4" cy="3"/>
                </a:xfrm>
                <a:custGeom>
                  <a:avLst/>
                  <a:gdLst>
                    <a:gd name="T0" fmla="*/ 3 w 4"/>
                    <a:gd name="T1" fmla="*/ 1 h 3"/>
                    <a:gd name="T2" fmla="*/ 3 w 4"/>
                    <a:gd name="T3" fmla="*/ 1 h 3"/>
                    <a:gd name="T4" fmla="*/ 3 w 4"/>
                    <a:gd name="T5" fmla="*/ 1 h 3"/>
                    <a:gd name="T6" fmla="*/ 3 w 4"/>
                    <a:gd name="T7" fmla="*/ 1 h 3"/>
                    <a:gd name="T8" fmla="*/ 3 w 4"/>
                    <a:gd name="T9" fmla="*/ 0 h 3"/>
                    <a:gd name="T10" fmla="*/ 2 w 4"/>
                    <a:gd name="T11" fmla="*/ 0 h 3"/>
                    <a:gd name="T12" fmla="*/ 0 w 4"/>
                    <a:gd name="T13" fmla="*/ 0 h 3"/>
                    <a:gd name="T14" fmla="*/ 1 w 4"/>
                    <a:gd name="T15" fmla="*/ 1 h 3"/>
                    <a:gd name="T16" fmla="*/ 2 w 4"/>
                    <a:gd name="T17" fmla="*/ 2 h 3"/>
                    <a:gd name="T18" fmla="*/ 3 w 4"/>
                    <a:gd name="T19" fmla="*/ 3 h 3"/>
                    <a:gd name="T20" fmla="*/ 4 w 4"/>
                    <a:gd name="T21" fmla="*/ 3 h 3"/>
                    <a:gd name="T22" fmla="*/ 4 w 4"/>
                    <a:gd name="T23" fmla="*/ 3 h 3"/>
                    <a:gd name="T24" fmla="*/ 3 w 4"/>
                    <a:gd name="T25" fmla="*/ 1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"/>
                    <a:gd name="T40" fmla="*/ 0 h 3"/>
                    <a:gd name="T41" fmla="*/ 4 w 4"/>
                    <a:gd name="T42" fmla="*/ 3 h 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" h="3"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97" name="Freeform 2540">
                  <a:extLst>
                    <a:ext uri="{FF2B5EF4-FFF2-40B4-BE49-F238E27FC236}">
                      <a16:creationId xmlns:a16="http://schemas.microsoft.com/office/drawing/2014/main" id="{8036F643-9518-438A-A003-50F1DBF0DA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0" y="102"/>
                  <a:ext cx="4" cy="8"/>
                </a:xfrm>
                <a:custGeom>
                  <a:avLst/>
                  <a:gdLst>
                    <a:gd name="T0" fmla="*/ 2 w 4"/>
                    <a:gd name="T1" fmla="*/ 0 h 8"/>
                    <a:gd name="T2" fmla="*/ 2 w 4"/>
                    <a:gd name="T3" fmla="*/ 1 h 8"/>
                    <a:gd name="T4" fmla="*/ 2 w 4"/>
                    <a:gd name="T5" fmla="*/ 3 h 8"/>
                    <a:gd name="T6" fmla="*/ 1 w 4"/>
                    <a:gd name="T7" fmla="*/ 4 h 8"/>
                    <a:gd name="T8" fmla="*/ 1 w 4"/>
                    <a:gd name="T9" fmla="*/ 5 h 8"/>
                    <a:gd name="T10" fmla="*/ 0 w 4"/>
                    <a:gd name="T11" fmla="*/ 6 h 8"/>
                    <a:gd name="T12" fmla="*/ 1 w 4"/>
                    <a:gd name="T13" fmla="*/ 8 h 8"/>
                    <a:gd name="T14" fmla="*/ 2 w 4"/>
                    <a:gd name="T15" fmla="*/ 7 h 8"/>
                    <a:gd name="T16" fmla="*/ 3 w 4"/>
                    <a:gd name="T17" fmla="*/ 5 h 8"/>
                    <a:gd name="T18" fmla="*/ 4 w 4"/>
                    <a:gd name="T19" fmla="*/ 3 h 8"/>
                    <a:gd name="T20" fmla="*/ 4 w 4"/>
                    <a:gd name="T21" fmla="*/ 1 h 8"/>
                    <a:gd name="T22" fmla="*/ 4 w 4"/>
                    <a:gd name="T23" fmla="*/ 2 h 8"/>
                    <a:gd name="T24" fmla="*/ 2 w 4"/>
                    <a:gd name="T25" fmla="*/ 0 h 8"/>
                    <a:gd name="T26" fmla="*/ 2 w 4"/>
                    <a:gd name="T27" fmla="*/ 0 h 8"/>
                    <a:gd name="T28" fmla="*/ 2 w 4"/>
                    <a:gd name="T29" fmla="*/ 1 h 8"/>
                    <a:gd name="T30" fmla="*/ 2 w 4"/>
                    <a:gd name="T31" fmla="*/ 0 h 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4"/>
                    <a:gd name="T49" fmla="*/ 0 h 8"/>
                    <a:gd name="T50" fmla="*/ 4 w 4"/>
                    <a:gd name="T51" fmla="*/ 8 h 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4" h="8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7"/>
                      </a:lnTo>
                      <a:lnTo>
                        <a:pt x="3" y="5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98" name="Freeform 2541">
                  <a:extLst>
                    <a:ext uri="{FF2B5EF4-FFF2-40B4-BE49-F238E27FC236}">
                      <a16:creationId xmlns:a16="http://schemas.microsoft.com/office/drawing/2014/main" id="{63C9CE5B-E7C4-4129-9917-111B10775E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2" y="102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1 w 3"/>
                    <a:gd name="T3" fmla="*/ 0 h 2"/>
                    <a:gd name="T4" fmla="*/ 0 w 3"/>
                    <a:gd name="T5" fmla="*/ 0 h 2"/>
                    <a:gd name="T6" fmla="*/ 2 w 3"/>
                    <a:gd name="T7" fmla="*/ 2 h 2"/>
                    <a:gd name="T8" fmla="*/ 2 w 3"/>
                    <a:gd name="T9" fmla="*/ 2 h 2"/>
                    <a:gd name="T10" fmla="*/ 3 w 3"/>
                    <a:gd name="T11" fmla="*/ 1 h 2"/>
                    <a:gd name="T12" fmla="*/ 2 w 3"/>
                    <a:gd name="T13" fmla="*/ 2 h 2"/>
                    <a:gd name="T14" fmla="*/ 2 w 3"/>
                    <a:gd name="T15" fmla="*/ 1 h 2"/>
                    <a:gd name="T16" fmla="*/ 3 w 3"/>
                    <a:gd name="T17" fmla="*/ 1 h 2"/>
                    <a:gd name="T18" fmla="*/ 0 w 3"/>
                    <a:gd name="T19" fmla="*/ 1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2"/>
                    <a:gd name="T32" fmla="*/ 3 w 3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2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99" name="Freeform 2542">
                  <a:extLst>
                    <a:ext uri="{FF2B5EF4-FFF2-40B4-BE49-F238E27FC236}">
                      <a16:creationId xmlns:a16="http://schemas.microsoft.com/office/drawing/2014/main" id="{5518F9AD-1D07-4EDB-950D-6ED96F9B01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2" y="101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1 h 2"/>
                    <a:gd name="T4" fmla="*/ 0 w 3"/>
                    <a:gd name="T5" fmla="*/ 2 h 2"/>
                    <a:gd name="T6" fmla="*/ 3 w 3"/>
                    <a:gd name="T7" fmla="*/ 2 h 2"/>
                    <a:gd name="T8" fmla="*/ 3 w 3"/>
                    <a:gd name="T9" fmla="*/ 1 h 2"/>
                    <a:gd name="T10" fmla="*/ 2 w 3"/>
                    <a:gd name="T11" fmla="*/ 2 h 2"/>
                    <a:gd name="T12" fmla="*/ 1 w 3"/>
                    <a:gd name="T13" fmla="*/ 0 h 2"/>
                    <a:gd name="T14" fmla="*/ 0 w 3"/>
                    <a:gd name="T15" fmla="*/ 0 h 2"/>
                    <a:gd name="T16" fmla="*/ 0 w 3"/>
                    <a:gd name="T17" fmla="*/ 1 h 2"/>
                    <a:gd name="T18" fmla="*/ 1 w 3"/>
                    <a:gd name="T19" fmla="*/ 0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2"/>
                    <a:gd name="T32" fmla="*/ 3 w 3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00" name="Freeform 2543">
                  <a:extLst>
                    <a:ext uri="{FF2B5EF4-FFF2-40B4-BE49-F238E27FC236}">
                      <a16:creationId xmlns:a16="http://schemas.microsoft.com/office/drawing/2014/main" id="{5B32B3B3-F334-45CC-AB18-4D4D6BCA92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" y="97"/>
                  <a:ext cx="6" cy="6"/>
                </a:xfrm>
                <a:custGeom>
                  <a:avLst/>
                  <a:gdLst>
                    <a:gd name="T0" fmla="*/ 6 w 6"/>
                    <a:gd name="T1" fmla="*/ 0 h 6"/>
                    <a:gd name="T2" fmla="*/ 4 w 6"/>
                    <a:gd name="T3" fmla="*/ 0 h 6"/>
                    <a:gd name="T4" fmla="*/ 0 w 6"/>
                    <a:gd name="T5" fmla="*/ 4 h 6"/>
                    <a:gd name="T6" fmla="*/ 1 w 6"/>
                    <a:gd name="T7" fmla="*/ 6 h 6"/>
                    <a:gd name="T8" fmla="*/ 6 w 6"/>
                    <a:gd name="T9" fmla="*/ 2 h 6"/>
                    <a:gd name="T10" fmla="*/ 4 w 6"/>
                    <a:gd name="T11" fmla="*/ 2 h 6"/>
                    <a:gd name="T12" fmla="*/ 6 w 6"/>
                    <a:gd name="T13" fmla="*/ 0 h 6"/>
                    <a:gd name="T14" fmla="*/ 5 w 6"/>
                    <a:gd name="T15" fmla="*/ 0 h 6"/>
                    <a:gd name="T16" fmla="*/ 4 w 6"/>
                    <a:gd name="T17" fmla="*/ 0 h 6"/>
                    <a:gd name="T18" fmla="*/ 6 w 6"/>
                    <a:gd name="T19" fmla="*/ 0 h 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"/>
                    <a:gd name="T31" fmla="*/ 0 h 6"/>
                    <a:gd name="T32" fmla="*/ 6 w 6"/>
                    <a:gd name="T33" fmla="*/ 6 h 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" h="6">
                      <a:moveTo>
                        <a:pt x="6" y="0"/>
                      </a:move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01" name="Freeform 2544">
                  <a:extLst>
                    <a:ext uri="{FF2B5EF4-FFF2-40B4-BE49-F238E27FC236}">
                      <a16:creationId xmlns:a16="http://schemas.microsoft.com/office/drawing/2014/main" id="{E30D7DF5-2AE6-42AC-9F23-60F6678BF3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7" y="97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1 w 2"/>
                    <a:gd name="T5" fmla="*/ 0 h 2"/>
                    <a:gd name="T6" fmla="*/ 2 w 2"/>
                    <a:gd name="T7" fmla="*/ 0 h 2"/>
                    <a:gd name="T8" fmla="*/ 2 w 2"/>
                    <a:gd name="T9" fmla="*/ 0 h 2"/>
                    <a:gd name="T10" fmla="*/ 2 w 2"/>
                    <a:gd name="T11" fmla="*/ 0 h 2"/>
                    <a:gd name="T12" fmla="*/ 0 w 2"/>
                    <a:gd name="T13" fmla="*/ 2 h 2"/>
                    <a:gd name="T14" fmla="*/ 1 w 2"/>
                    <a:gd name="T15" fmla="*/ 2 h 2"/>
                    <a:gd name="T16" fmla="*/ 1 w 2"/>
                    <a:gd name="T17" fmla="*/ 2 h 2"/>
                    <a:gd name="T18" fmla="*/ 2 w 2"/>
                    <a:gd name="T19" fmla="*/ 2 h 2"/>
                    <a:gd name="T20" fmla="*/ 2 w 2"/>
                    <a:gd name="T21" fmla="*/ 2 h 2"/>
                    <a:gd name="T22" fmla="*/ 2 w 2"/>
                    <a:gd name="T23" fmla="*/ 2 h 2"/>
                    <a:gd name="T24" fmla="*/ 2 w 2"/>
                    <a:gd name="T25" fmla="*/ 0 h 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"/>
                    <a:gd name="T40" fmla="*/ 0 h 2"/>
                    <a:gd name="T41" fmla="*/ 2 w 2"/>
                    <a:gd name="T42" fmla="*/ 2 h 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02" name="Freeform 2545">
                  <a:extLst>
                    <a:ext uri="{FF2B5EF4-FFF2-40B4-BE49-F238E27FC236}">
                      <a16:creationId xmlns:a16="http://schemas.microsoft.com/office/drawing/2014/main" id="{7A2FDC38-4781-4500-B60D-5F6AC0117E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" y="96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1 w 3"/>
                    <a:gd name="T3" fmla="*/ 1 h 3"/>
                    <a:gd name="T4" fmla="*/ 1 w 3"/>
                    <a:gd name="T5" fmla="*/ 1 h 3"/>
                    <a:gd name="T6" fmla="*/ 0 w 3"/>
                    <a:gd name="T7" fmla="*/ 1 h 3"/>
                    <a:gd name="T8" fmla="*/ 0 w 3"/>
                    <a:gd name="T9" fmla="*/ 1 h 3"/>
                    <a:gd name="T10" fmla="*/ 1 w 3"/>
                    <a:gd name="T11" fmla="*/ 1 h 3"/>
                    <a:gd name="T12" fmla="*/ 1 w 3"/>
                    <a:gd name="T13" fmla="*/ 3 h 3"/>
                    <a:gd name="T14" fmla="*/ 2 w 3"/>
                    <a:gd name="T15" fmla="*/ 3 h 3"/>
                    <a:gd name="T16" fmla="*/ 2 w 3"/>
                    <a:gd name="T17" fmla="*/ 2 h 3"/>
                    <a:gd name="T18" fmla="*/ 2 w 3"/>
                    <a:gd name="T19" fmla="*/ 2 h 3"/>
                    <a:gd name="T20" fmla="*/ 3 w 3"/>
                    <a:gd name="T21" fmla="*/ 2 h 3"/>
                    <a:gd name="T22" fmla="*/ 1 w 3"/>
                    <a:gd name="T23" fmla="*/ 2 h 3"/>
                    <a:gd name="T24" fmla="*/ 2 w 3"/>
                    <a:gd name="T25" fmla="*/ 0 h 3"/>
                    <a:gd name="T26" fmla="*/ 1 w 3"/>
                    <a:gd name="T27" fmla="*/ 0 h 3"/>
                    <a:gd name="T28" fmla="*/ 1 w 3"/>
                    <a:gd name="T29" fmla="*/ 1 h 3"/>
                    <a:gd name="T30" fmla="*/ 2 w 3"/>
                    <a:gd name="T31" fmla="*/ 0 h 3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"/>
                    <a:gd name="T49" fmla="*/ 0 h 3"/>
                    <a:gd name="T50" fmla="*/ 3 w 3"/>
                    <a:gd name="T51" fmla="*/ 3 h 3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" h="3">
                      <a:moveTo>
                        <a:pt x="2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03" name="Freeform 2546">
                  <a:extLst>
                    <a:ext uri="{FF2B5EF4-FFF2-40B4-BE49-F238E27FC236}">
                      <a16:creationId xmlns:a16="http://schemas.microsoft.com/office/drawing/2014/main" id="{DA124DB1-0449-4B1A-B447-ECECBF1036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9" y="96"/>
                  <a:ext cx="2" cy="2"/>
                </a:xfrm>
                <a:custGeom>
                  <a:avLst/>
                  <a:gdLst>
                    <a:gd name="T0" fmla="*/ 2 w 2"/>
                    <a:gd name="T1" fmla="*/ 1 h 2"/>
                    <a:gd name="T2" fmla="*/ 2 w 2"/>
                    <a:gd name="T3" fmla="*/ 0 h 2"/>
                    <a:gd name="T4" fmla="*/ 1 w 2"/>
                    <a:gd name="T5" fmla="*/ 0 h 2"/>
                    <a:gd name="T6" fmla="*/ 0 w 2"/>
                    <a:gd name="T7" fmla="*/ 2 h 2"/>
                    <a:gd name="T8" fmla="*/ 1 w 2"/>
                    <a:gd name="T9" fmla="*/ 2 h 2"/>
                    <a:gd name="T10" fmla="*/ 0 w 2"/>
                    <a:gd name="T11" fmla="*/ 2 h 2"/>
                    <a:gd name="T12" fmla="*/ 2 w 2"/>
                    <a:gd name="T13" fmla="*/ 1 h 2"/>
                    <a:gd name="T14" fmla="*/ 2 w 2"/>
                    <a:gd name="T15" fmla="*/ 0 h 2"/>
                    <a:gd name="T16" fmla="*/ 2 w 2"/>
                    <a:gd name="T17" fmla="*/ 0 h 2"/>
                    <a:gd name="T18" fmla="*/ 2 w 2"/>
                    <a:gd name="T19" fmla="*/ 1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2"/>
                    <a:gd name="T32" fmla="*/ 2 w 2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2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04" name="Freeform 2547">
                  <a:extLst>
                    <a:ext uri="{FF2B5EF4-FFF2-40B4-BE49-F238E27FC236}">
                      <a16:creationId xmlns:a16="http://schemas.microsoft.com/office/drawing/2014/main" id="{1ECAE682-A435-45EA-A2EC-A19ACA4A8D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9" y="97"/>
                  <a:ext cx="3" cy="3"/>
                </a:xfrm>
                <a:custGeom>
                  <a:avLst/>
                  <a:gdLst>
                    <a:gd name="T0" fmla="*/ 2 w 3"/>
                    <a:gd name="T1" fmla="*/ 1 h 3"/>
                    <a:gd name="T2" fmla="*/ 3 w 3"/>
                    <a:gd name="T3" fmla="*/ 1 h 3"/>
                    <a:gd name="T4" fmla="*/ 3 w 3"/>
                    <a:gd name="T5" fmla="*/ 1 h 3"/>
                    <a:gd name="T6" fmla="*/ 3 w 3"/>
                    <a:gd name="T7" fmla="*/ 1 h 3"/>
                    <a:gd name="T8" fmla="*/ 2 w 3"/>
                    <a:gd name="T9" fmla="*/ 0 h 3"/>
                    <a:gd name="T10" fmla="*/ 2 w 3"/>
                    <a:gd name="T11" fmla="*/ 0 h 3"/>
                    <a:gd name="T12" fmla="*/ 0 w 3"/>
                    <a:gd name="T13" fmla="*/ 1 h 3"/>
                    <a:gd name="T14" fmla="*/ 1 w 3"/>
                    <a:gd name="T15" fmla="*/ 1 h 3"/>
                    <a:gd name="T16" fmla="*/ 1 w 3"/>
                    <a:gd name="T17" fmla="*/ 2 h 3"/>
                    <a:gd name="T18" fmla="*/ 2 w 3"/>
                    <a:gd name="T19" fmla="*/ 3 h 3"/>
                    <a:gd name="T20" fmla="*/ 3 w 3"/>
                    <a:gd name="T21" fmla="*/ 3 h 3"/>
                    <a:gd name="T22" fmla="*/ 3 w 3"/>
                    <a:gd name="T23" fmla="*/ 3 h 3"/>
                    <a:gd name="T24" fmla="*/ 2 w 3"/>
                    <a:gd name="T25" fmla="*/ 1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"/>
                    <a:gd name="T40" fmla="*/ 0 h 3"/>
                    <a:gd name="T41" fmla="*/ 3 w 3"/>
                    <a:gd name="T42" fmla="*/ 3 h 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" h="3">
                      <a:moveTo>
                        <a:pt x="2" y="1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05" name="Freeform 2548">
                  <a:extLst>
                    <a:ext uri="{FF2B5EF4-FFF2-40B4-BE49-F238E27FC236}">
                      <a16:creationId xmlns:a16="http://schemas.microsoft.com/office/drawing/2014/main" id="{FA3B2E42-F5A4-4D72-A5CF-04B68FDB42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1" y="93"/>
                  <a:ext cx="4" cy="7"/>
                </a:xfrm>
                <a:custGeom>
                  <a:avLst/>
                  <a:gdLst>
                    <a:gd name="T0" fmla="*/ 2 w 4"/>
                    <a:gd name="T1" fmla="*/ 0 h 7"/>
                    <a:gd name="T2" fmla="*/ 2 w 4"/>
                    <a:gd name="T3" fmla="*/ 0 h 7"/>
                    <a:gd name="T4" fmla="*/ 1 w 4"/>
                    <a:gd name="T5" fmla="*/ 2 h 7"/>
                    <a:gd name="T6" fmla="*/ 1 w 4"/>
                    <a:gd name="T7" fmla="*/ 4 h 7"/>
                    <a:gd name="T8" fmla="*/ 1 w 4"/>
                    <a:gd name="T9" fmla="*/ 5 h 7"/>
                    <a:gd name="T10" fmla="*/ 0 w 4"/>
                    <a:gd name="T11" fmla="*/ 5 h 7"/>
                    <a:gd name="T12" fmla="*/ 1 w 4"/>
                    <a:gd name="T13" fmla="*/ 7 h 7"/>
                    <a:gd name="T14" fmla="*/ 3 w 4"/>
                    <a:gd name="T15" fmla="*/ 6 h 7"/>
                    <a:gd name="T16" fmla="*/ 3 w 4"/>
                    <a:gd name="T17" fmla="*/ 4 h 7"/>
                    <a:gd name="T18" fmla="*/ 4 w 4"/>
                    <a:gd name="T19" fmla="*/ 2 h 7"/>
                    <a:gd name="T20" fmla="*/ 4 w 4"/>
                    <a:gd name="T21" fmla="*/ 0 h 7"/>
                    <a:gd name="T22" fmla="*/ 3 w 4"/>
                    <a:gd name="T23" fmla="*/ 1 h 7"/>
                    <a:gd name="T24" fmla="*/ 2 w 4"/>
                    <a:gd name="T25" fmla="*/ 0 h 7"/>
                    <a:gd name="T26" fmla="*/ 2 w 4"/>
                    <a:gd name="T27" fmla="*/ 0 h 7"/>
                    <a:gd name="T28" fmla="*/ 2 w 4"/>
                    <a:gd name="T29" fmla="*/ 0 h 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"/>
                    <a:gd name="T46" fmla="*/ 0 h 7"/>
                    <a:gd name="T47" fmla="*/ 4 w 4"/>
                    <a:gd name="T48" fmla="*/ 7 h 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" h="7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6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06" name="Freeform 2549">
                  <a:extLst>
                    <a:ext uri="{FF2B5EF4-FFF2-40B4-BE49-F238E27FC236}">
                      <a16:creationId xmlns:a16="http://schemas.microsoft.com/office/drawing/2014/main" id="{EA833F28-4AA1-490C-9E5E-55ED3A1DAF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3" y="90"/>
                  <a:ext cx="6" cy="4"/>
                </a:xfrm>
                <a:custGeom>
                  <a:avLst/>
                  <a:gdLst>
                    <a:gd name="T0" fmla="*/ 5 w 6"/>
                    <a:gd name="T1" fmla="*/ 0 h 4"/>
                    <a:gd name="T2" fmla="*/ 4 w 6"/>
                    <a:gd name="T3" fmla="*/ 0 h 4"/>
                    <a:gd name="T4" fmla="*/ 0 w 6"/>
                    <a:gd name="T5" fmla="*/ 3 h 4"/>
                    <a:gd name="T6" fmla="*/ 1 w 6"/>
                    <a:gd name="T7" fmla="*/ 4 h 4"/>
                    <a:gd name="T8" fmla="*/ 6 w 6"/>
                    <a:gd name="T9" fmla="*/ 2 h 4"/>
                    <a:gd name="T10" fmla="*/ 5 w 6"/>
                    <a:gd name="T11" fmla="*/ 2 h 4"/>
                    <a:gd name="T12" fmla="*/ 5 w 6"/>
                    <a:gd name="T13" fmla="*/ 0 h 4"/>
                    <a:gd name="T14" fmla="*/ 5 w 6"/>
                    <a:gd name="T15" fmla="*/ 0 h 4"/>
                    <a:gd name="T16" fmla="*/ 4 w 6"/>
                    <a:gd name="T17" fmla="*/ 0 h 4"/>
                    <a:gd name="T18" fmla="*/ 5 w 6"/>
                    <a:gd name="T19" fmla="*/ 0 h 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"/>
                    <a:gd name="T31" fmla="*/ 0 h 4"/>
                    <a:gd name="T32" fmla="*/ 6 w 6"/>
                    <a:gd name="T33" fmla="*/ 4 h 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" h="4">
                      <a:moveTo>
                        <a:pt x="5" y="0"/>
                      </a:move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07" name="Freeform 2550">
                  <a:extLst>
                    <a:ext uri="{FF2B5EF4-FFF2-40B4-BE49-F238E27FC236}">
                      <a16:creationId xmlns:a16="http://schemas.microsoft.com/office/drawing/2014/main" id="{B3619CB6-76CB-42DD-9EBB-AF638A0D6B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7" y="90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0 h 2"/>
                    <a:gd name="T4" fmla="*/ 1 w 2"/>
                    <a:gd name="T5" fmla="*/ 0 h 2"/>
                    <a:gd name="T6" fmla="*/ 1 w 2"/>
                    <a:gd name="T7" fmla="*/ 2 h 2"/>
                    <a:gd name="T8" fmla="*/ 1 w 2"/>
                    <a:gd name="T9" fmla="*/ 2 h 2"/>
                    <a:gd name="T10" fmla="*/ 2 w 2"/>
                    <a:gd name="T11" fmla="*/ 1 h 2"/>
                    <a:gd name="T12" fmla="*/ 1 w 2"/>
                    <a:gd name="T13" fmla="*/ 2 h 2"/>
                    <a:gd name="T14" fmla="*/ 2 w 2"/>
                    <a:gd name="T15" fmla="*/ 2 h 2"/>
                    <a:gd name="T16" fmla="*/ 2 w 2"/>
                    <a:gd name="T17" fmla="*/ 1 h 2"/>
                    <a:gd name="T18" fmla="*/ 0 w 2"/>
                    <a:gd name="T19" fmla="*/ 1 h 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2"/>
                    <a:gd name="T32" fmla="*/ 2 w 2"/>
                    <a:gd name="T33" fmla="*/ 2 h 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2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08" name="Freeform 2551">
                  <a:extLst>
                    <a:ext uri="{FF2B5EF4-FFF2-40B4-BE49-F238E27FC236}">
                      <a16:creationId xmlns:a16="http://schemas.microsoft.com/office/drawing/2014/main" id="{3E893E3E-CBC3-41A0-9565-693848CDF2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7" y="9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  <a:gd name="T8" fmla="*/ 2 w 2"/>
                    <a:gd name="T9" fmla="*/ 0 h 1"/>
                    <a:gd name="T10" fmla="*/ 2 w 2"/>
                    <a:gd name="T11" fmla="*/ 0 h 1"/>
                    <a:gd name="T12" fmla="*/ 0 w 2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"/>
                    <a:gd name="T22" fmla="*/ 0 h 1"/>
                    <a:gd name="T23" fmla="*/ 2 w 2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09" name="Freeform 2552">
                  <a:extLst>
                    <a:ext uri="{FF2B5EF4-FFF2-40B4-BE49-F238E27FC236}">
                      <a16:creationId xmlns:a16="http://schemas.microsoft.com/office/drawing/2014/main" id="{C2FA621D-74A7-4385-82E0-0BA4A4FAFD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7" y="60"/>
                  <a:ext cx="3" cy="30"/>
                </a:xfrm>
                <a:custGeom>
                  <a:avLst/>
                  <a:gdLst>
                    <a:gd name="T0" fmla="*/ 1 w 3"/>
                    <a:gd name="T1" fmla="*/ 0 h 30"/>
                    <a:gd name="T2" fmla="*/ 1 w 3"/>
                    <a:gd name="T3" fmla="*/ 0 h 30"/>
                    <a:gd name="T4" fmla="*/ 0 w 3"/>
                    <a:gd name="T5" fmla="*/ 30 h 30"/>
                    <a:gd name="T6" fmla="*/ 2 w 3"/>
                    <a:gd name="T7" fmla="*/ 30 h 30"/>
                    <a:gd name="T8" fmla="*/ 3 w 3"/>
                    <a:gd name="T9" fmla="*/ 0 h 30"/>
                    <a:gd name="T10" fmla="*/ 3 w 3"/>
                    <a:gd name="T11" fmla="*/ 0 h 30"/>
                    <a:gd name="T12" fmla="*/ 1 w 3"/>
                    <a:gd name="T13" fmla="*/ 0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30"/>
                    <a:gd name="T23" fmla="*/ 3 w 3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3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30"/>
                      </a:lnTo>
                      <a:lnTo>
                        <a:pt x="2" y="30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10" name="Freeform 2553">
                  <a:extLst>
                    <a:ext uri="{FF2B5EF4-FFF2-40B4-BE49-F238E27FC236}">
                      <a16:creationId xmlns:a16="http://schemas.microsoft.com/office/drawing/2014/main" id="{6F8178A8-5A06-479F-AE6D-D4ABE8191B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6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0 h 1"/>
                    <a:gd name="T4" fmla="*/ 1 w 2"/>
                    <a:gd name="T5" fmla="*/ 0 h 1"/>
                    <a:gd name="T6" fmla="*/ 1 w 2"/>
                    <a:gd name="T7" fmla="*/ 0 h 1"/>
                    <a:gd name="T8" fmla="*/ 1 w 2"/>
                    <a:gd name="T9" fmla="*/ 0 h 1"/>
                    <a:gd name="T10" fmla="*/ 2 w 2"/>
                    <a:gd name="T11" fmla="*/ 0 h 1"/>
                    <a:gd name="T12" fmla="*/ 0 w 2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"/>
                    <a:gd name="T22" fmla="*/ 0 h 1"/>
                    <a:gd name="T23" fmla="*/ 2 w 2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11" name="Freeform 2554">
                  <a:extLst>
                    <a:ext uri="{FF2B5EF4-FFF2-40B4-BE49-F238E27FC236}">
                      <a16:creationId xmlns:a16="http://schemas.microsoft.com/office/drawing/2014/main" id="{B16EE658-2283-4B93-9685-9F51ADAAB3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6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0 h 1"/>
                    <a:gd name="T8" fmla="*/ 2 w 2"/>
                    <a:gd name="T9" fmla="*/ 0 h 1"/>
                    <a:gd name="T10" fmla="*/ 2 w 2"/>
                    <a:gd name="T11" fmla="*/ 0 h 1"/>
                    <a:gd name="T12" fmla="*/ 0 w 2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"/>
                    <a:gd name="T22" fmla="*/ 0 h 1"/>
                    <a:gd name="T23" fmla="*/ 2 w 2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12" name="Freeform 2555">
                  <a:extLst>
                    <a:ext uri="{FF2B5EF4-FFF2-40B4-BE49-F238E27FC236}">
                      <a16:creationId xmlns:a16="http://schemas.microsoft.com/office/drawing/2014/main" id="{31818F35-F238-4E19-928E-A16CD69D89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55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0 w 3"/>
                    <a:gd name="T3" fmla="*/ 0 h 5"/>
                    <a:gd name="T4" fmla="*/ 0 w 3"/>
                    <a:gd name="T5" fmla="*/ 5 h 5"/>
                    <a:gd name="T6" fmla="*/ 2 w 3"/>
                    <a:gd name="T7" fmla="*/ 5 h 5"/>
                    <a:gd name="T8" fmla="*/ 2 w 3"/>
                    <a:gd name="T9" fmla="*/ 0 h 5"/>
                    <a:gd name="T10" fmla="*/ 3 w 3"/>
                    <a:gd name="T11" fmla="*/ 0 h 5"/>
                    <a:gd name="T12" fmla="*/ 0 w 3"/>
                    <a:gd name="T13" fmla="*/ 0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5"/>
                    <a:gd name="T23" fmla="*/ 3 w 3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13" name="Freeform 2556">
                  <a:extLst>
                    <a:ext uri="{FF2B5EF4-FFF2-40B4-BE49-F238E27FC236}">
                      <a16:creationId xmlns:a16="http://schemas.microsoft.com/office/drawing/2014/main" id="{0C3427CF-1239-4C02-AE3A-8C95CCD603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55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0 h 1"/>
                    <a:gd name="T4" fmla="*/ 1 w 3"/>
                    <a:gd name="T5" fmla="*/ 0 h 1"/>
                    <a:gd name="T6" fmla="*/ 1 w 3"/>
                    <a:gd name="T7" fmla="*/ 0 h 1"/>
                    <a:gd name="T8" fmla="*/ 1 w 3"/>
                    <a:gd name="T9" fmla="*/ 0 h 1"/>
                    <a:gd name="T10" fmla="*/ 3 w 3"/>
                    <a:gd name="T11" fmla="*/ 0 h 1"/>
                    <a:gd name="T12" fmla="*/ 0 w 3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"/>
                    <a:gd name="T23" fmla="*/ 3 w 3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14" name="Freeform 2557">
                  <a:extLst>
                    <a:ext uri="{FF2B5EF4-FFF2-40B4-BE49-F238E27FC236}">
                      <a16:creationId xmlns:a16="http://schemas.microsoft.com/office/drawing/2014/main" id="{168B5FEB-272A-4EE1-905A-3E3291C197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5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  <a:gd name="T8" fmla="*/ 3 w 3"/>
                    <a:gd name="T9" fmla="*/ 0 h 1"/>
                    <a:gd name="T10" fmla="*/ 3 w 3"/>
                    <a:gd name="T11" fmla="*/ 0 h 1"/>
                    <a:gd name="T12" fmla="*/ 0 w 3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"/>
                    <a:gd name="T23" fmla="*/ 3 w 3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15" name="Freeform 2558">
                  <a:extLst>
                    <a:ext uri="{FF2B5EF4-FFF2-40B4-BE49-F238E27FC236}">
                      <a16:creationId xmlns:a16="http://schemas.microsoft.com/office/drawing/2014/main" id="{175CAF6E-05AB-46D9-8B1A-0C0646FBD9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5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0 h 1"/>
                    <a:gd name="T4" fmla="*/ 1 w 3"/>
                    <a:gd name="T5" fmla="*/ 0 h 1"/>
                    <a:gd name="T6" fmla="*/ 1 w 3"/>
                    <a:gd name="T7" fmla="*/ 0 h 1"/>
                    <a:gd name="T8" fmla="*/ 1 w 3"/>
                    <a:gd name="T9" fmla="*/ 0 h 1"/>
                    <a:gd name="T10" fmla="*/ 3 w 3"/>
                    <a:gd name="T11" fmla="*/ 0 h 1"/>
                    <a:gd name="T12" fmla="*/ 0 w 3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"/>
                    <a:gd name="T23" fmla="*/ 3 w 3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16" name="Freeform 2559">
                  <a:extLst>
                    <a:ext uri="{FF2B5EF4-FFF2-40B4-BE49-F238E27FC236}">
                      <a16:creationId xmlns:a16="http://schemas.microsoft.com/office/drawing/2014/main" id="{5E3E06B4-B7E8-4E23-8072-1E318C4AB8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5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0 h 1"/>
                    <a:gd name="T4" fmla="*/ 0 w 3"/>
                    <a:gd name="T5" fmla="*/ 0 h 1"/>
                    <a:gd name="T6" fmla="*/ 0 w 3"/>
                    <a:gd name="T7" fmla="*/ 0 h 1"/>
                    <a:gd name="T8" fmla="*/ 0 w 3"/>
                    <a:gd name="T9" fmla="*/ 0 h 1"/>
                    <a:gd name="T10" fmla="*/ 0 w 3"/>
                    <a:gd name="T11" fmla="*/ 0 h 1"/>
                    <a:gd name="T12" fmla="*/ 3 w 3"/>
                    <a:gd name="T13" fmla="*/ 0 h 1"/>
                    <a:gd name="T14" fmla="*/ 3 w 3"/>
                    <a:gd name="T15" fmla="*/ 0 h 1"/>
                    <a:gd name="T16" fmla="*/ 3 w 3"/>
                    <a:gd name="T17" fmla="*/ 0 h 1"/>
                    <a:gd name="T18" fmla="*/ 3 w 3"/>
                    <a:gd name="T19" fmla="*/ 0 h 1"/>
                    <a:gd name="T20" fmla="*/ 3 w 3"/>
                    <a:gd name="T21" fmla="*/ 0 h 1"/>
                    <a:gd name="T22" fmla="*/ 3 w 3"/>
                    <a:gd name="T23" fmla="*/ 0 h 1"/>
                    <a:gd name="T24" fmla="*/ 0 w 3"/>
                    <a:gd name="T25" fmla="*/ 0 h 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"/>
                    <a:gd name="T40" fmla="*/ 0 h 1"/>
                    <a:gd name="T41" fmla="*/ 3 w 3"/>
                    <a:gd name="T42" fmla="*/ 1 h 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17" name="Freeform 2560">
                  <a:extLst>
                    <a:ext uri="{FF2B5EF4-FFF2-40B4-BE49-F238E27FC236}">
                      <a16:creationId xmlns:a16="http://schemas.microsoft.com/office/drawing/2014/main" id="{F4520E39-A26E-48D4-B84C-7A3281D8CA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5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0 h 1"/>
                    <a:gd name="T4" fmla="*/ 0 w 3"/>
                    <a:gd name="T5" fmla="*/ 0 h 1"/>
                    <a:gd name="T6" fmla="*/ 3 w 3"/>
                    <a:gd name="T7" fmla="*/ 0 h 1"/>
                    <a:gd name="T8" fmla="*/ 3 w 3"/>
                    <a:gd name="T9" fmla="*/ 0 h 1"/>
                    <a:gd name="T10" fmla="*/ 3 w 3"/>
                    <a:gd name="T11" fmla="*/ 0 h 1"/>
                    <a:gd name="T12" fmla="*/ 0 w 3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"/>
                    <a:gd name="T23" fmla="*/ 3 w 3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18" name="Freeform 2561">
                  <a:extLst>
                    <a:ext uri="{FF2B5EF4-FFF2-40B4-BE49-F238E27FC236}">
                      <a16:creationId xmlns:a16="http://schemas.microsoft.com/office/drawing/2014/main" id="{9AD3D65C-84A8-43CE-848E-C245DF7558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" y="5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0 h 1"/>
                    <a:gd name="T4" fmla="*/ 1 w 3"/>
                    <a:gd name="T5" fmla="*/ 0 h 1"/>
                    <a:gd name="T6" fmla="*/ 1 w 3"/>
                    <a:gd name="T7" fmla="*/ 0 h 1"/>
                    <a:gd name="T8" fmla="*/ 1 w 3"/>
                    <a:gd name="T9" fmla="*/ 0 h 1"/>
                    <a:gd name="T10" fmla="*/ 3 w 3"/>
                    <a:gd name="T11" fmla="*/ 0 h 1"/>
                    <a:gd name="T12" fmla="*/ 0 w 3"/>
                    <a:gd name="T13" fmla="*/ 0 h 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"/>
                    <a:gd name="T22" fmla="*/ 0 h 1"/>
                    <a:gd name="T23" fmla="*/ 3 w 3"/>
                    <a:gd name="T24" fmla="*/ 1 h 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19" name="Freeform 2562">
                  <a:extLst>
                    <a:ext uri="{FF2B5EF4-FFF2-40B4-BE49-F238E27FC236}">
                      <a16:creationId xmlns:a16="http://schemas.microsoft.com/office/drawing/2014/main" id="{0FE38ECA-36D6-4CC9-87D3-B78D381498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" y="95"/>
                  <a:ext cx="81" cy="61"/>
                </a:xfrm>
                <a:custGeom>
                  <a:avLst/>
                  <a:gdLst>
                    <a:gd name="T0" fmla="*/ 81 w 81"/>
                    <a:gd name="T1" fmla="*/ 0 h 61"/>
                    <a:gd name="T2" fmla="*/ 81 w 81"/>
                    <a:gd name="T3" fmla="*/ 8 h 61"/>
                    <a:gd name="T4" fmla="*/ 0 w 81"/>
                    <a:gd name="T5" fmla="*/ 61 h 61"/>
                    <a:gd name="T6" fmla="*/ 0 w 81"/>
                    <a:gd name="T7" fmla="*/ 53 h 61"/>
                    <a:gd name="T8" fmla="*/ 81 w 81"/>
                    <a:gd name="T9" fmla="*/ 0 h 6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1"/>
                    <a:gd name="T16" fmla="*/ 0 h 61"/>
                    <a:gd name="T17" fmla="*/ 81 w 81"/>
                    <a:gd name="T18" fmla="*/ 61 h 6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1" h="61">
                      <a:moveTo>
                        <a:pt x="81" y="0"/>
                      </a:moveTo>
                      <a:lnTo>
                        <a:pt x="81" y="8"/>
                      </a:lnTo>
                      <a:lnTo>
                        <a:pt x="0" y="61"/>
                      </a:lnTo>
                      <a:lnTo>
                        <a:pt x="0" y="53"/>
                      </a:lnTo>
                      <a:lnTo>
                        <a:pt x="81" y="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20" name="Freeform 2563">
                  <a:extLst>
                    <a:ext uri="{FF2B5EF4-FFF2-40B4-BE49-F238E27FC236}">
                      <a16:creationId xmlns:a16="http://schemas.microsoft.com/office/drawing/2014/main" id="{592C0395-D466-4651-B5D6-52D9F238BF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3" y="88"/>
                  <a:ext cx="21" cy="21"/>
                </a:xfrm>
                <a:custGeom>
                  <a:avLst/>
                  <a:gdLst>
                    <a:gd name="T0" fmla="*/ 19 w 21"/>
                    <a:gd name="T1" fmla="*/ 0 h 21"/>
                    <a:gd name="T2" fmla="*/ 18 w 21"/>
                    <a:gd name="T3" fmla="*/ 1 h 21"/>
                    <a:gd name="T4" fmla="*/ 17 w 21"/>
                    <a:gd name="T5" fmla="*/ 1 h 21"/>
                    <a:gd name="T6" fmla="*/ 17 w 21"/>
                    <a:gd name="T7" fmla="*/ 0 h 21"/>
                    <a:gd name="T8" fmla="*/ 16 w 21"/>
                    <a:gd name="T9" fmla="*/ 0 h 21"/>
                    <a:gd name="T10" fmla="*/ 15 w 21"/>
                    <a:gd name="T11" fmla="*/ 1 h 21"/>
                    <a:gd name="T12" fmla="*/ 14 w 21"/>
                    <a:gd name="T13" fmla="*/ 3 h 21"/>
                    <a:gd name="T14" fmla="*/ 7 w 21"/>
                    <a:gd name="T15" fmla="*/ 6 h 21"/>
                    <a:gd name="T16" fmla="*/ 6 w 21"/>
                    <a:gd name="T17" fmla="*/ 7 h 21"/>
                    <a:gd name="T18" fmla="*/ 6 w 21"/>
                    <a:gd name="T19" fmla="*/ 7 h 21"/>
                    <a:gd name="T20" fmla="*/ 5 w 21"/>
                    <a:gd name="T21" fmla="*/ 6 h 21"/>
                    <a:gd name="T22" fmla="*/ 4 w 21"/>
                    <a:gd name="T23" fmla="*/ 5 h 21"/>
                    <a:gd name="T24" fmla="*/ 2 w 21"/>
                    <a:gd name="T25" fmla="*/ 6 h 21"/>
                    <a:gd name="T26" fmla="*/ 1 w 21"/>
                    <a:gd name="T27" fmla="*/ 11 h 21"/>
                    <a:gd name="T28" fmla="*/ 1 w 21"/>
                    <a:gd name="T29" fmla="*/ 17 h 21"/>
                    <a:gd name="T30" fmla="*/ 2 w 21"/>
                    <a:gd name="T31" fmla="*/ 20 h 21"/>
                    <a:gd name="T32" fmla="*/ 4 w 21"/>
                    <a:gd name="T33" fmla="*/ 20 h 21"/>
                    <a:gd name="T34" fmla="*/ 4 w 21"/>
                    <a:gd name="T35" fmla="*/ 19 h 21"/>
                    <a:gd name="T36" fmla="*/ 5 w 21"/>
                    <a:gd name="T37" fmla="*/ 19 h 21"/>
                    <a:gd name="T38" fmla="*/ 6 w 21"/>
                    <a:gd name="T39" fmla="*/ 20 h 21"/>
                    <a:gd name="T40" fmla="*/ 8 w 21"/>
                    <a:gd name="T41" fmla="*/ 21 h 21"/>
                    <a:gd name="T42" fmla="*/ 9 w 21"/>
                    <a:gd name="T43" fmla="*/ 18 h 21"/>
                    <a:gd name="T44" fmla="*/ 10 w 21"/>
                    <a:gd name="T45" fmla="*/ 14 h 21"/>
                    <a:gd name="T46" fmla="*/ 15 w 21"/>
                    <a:gd name="T47" fmla="*/ 10 h 21"/>
                    <a:gd name="T48" fmla="*/ 16 w 21"/>
                    <a:gd name="T49" fmla="*/ 10 h 21"/>
                    <a:gd name="T50" fmla="*/ 16 w 21"/>
                    <a:gd name="T51" fmla="*/ 10 h 21"/>
                    <a:gd name="T52" fmla="*/ 16 w 21"/>
                    <a:gd name="T53" fmla="*/ 10 h 21"/>
                    <a:gd name="T54" fmla="*/ 17 w 21"/>
                    <a:gd name="T55" fmla="*/ 9 h 21"/>
                    <a:gd name="T56" fmla="*/ 18 w 21"/>
                    <a:gd name="T57" fmla="*/ 10 h 21"/>
                    <a:gd name="T58" fmla="*/ 19 w 21"/>
                    <a:gd name="T59" fmla="*/ 11 h 21"/>
                    <a:gd name="T60" fmla="*/ 20 w 21"/>
                    <a:gd name="T61" fmla="*/ 9 h 21"/>
                    <a:gd name="T62" fmla="*/ 21 w 21"/>
                    <a:gd name="T63" fmla="*/ 5 h 21"/>
                    <a:gd name="T64" fmla="*/ 20 w 21"/>
                    <a:gd name="T65" fmla="*/ 1 h 21"/>
                    <a:gd name="T66" fmla="*/ 19 w 21"/>
                    <a:gd name="T67" fmla="*/ 0 h 2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1"/>
                    <a:gd name="T103" fmla="*/ 0 h 21"/>
                    <a:gd name="T104" fmla="*/ 21 w 21"/>
                    <a:gd name="T105" fmla="*/ 21 h 2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1" h="21">
                      <a:moveTo>
                        <a:pt x="19" y="0"/>
                      </a:moveTo>
                      <a:lnTo>
                        <a:pt x="19" y="0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14" y="2"/>
                      </a:lnTo>
                      <a:lnTo>
                        <a:pt x="14" y="3"/>
                      </a:lnTo>
                      <a:lnTo>
                        <a:pt x="6" y="3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3" y="5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1" y="11"/>
                      </a:lnTo>
                      <a:lnTo>
                        <a:pt x="0" y="14"/>
                      </a:lnTo>
                      <a:lnTo>
                        <a:pt x="1" y="17"/>
                      </a:lnTo>
                      <a:lnTo>
                        <a:pt x="1" y="19"/>
                      </a:lnTo>
                      <a:lnTo>
                        <a:pt x="2" y="20"/>
                      </a:lnTo>
                      <a:lnTo>
                        <a:pt x="3" y="20"/>
                      </a:lnTo>
                      <a:lnTo>
                        <a:pt x="4" y="20"/>
                      </a:lnTo>
                      <a:lnTo>
                        <a:pt x="4" y="19"/>
                      </a:lnTo>
                      <a:lnTo>
                        <a:pt x="5" y="19"/>
                      </a:lnTo>
                      <a:lnTo>
                        <a:pt x="6" y="20"/>
                      </a:lnTo>
                      <a:lnTo>
                        <a:pt x="7" y="21"/>
                      </a:lnTo>
                      <a:lnTo>
                        <a:pt x="8" y="21"/>
                      </a:lnTo>
                      <a:lnTo>
                        <a:pt x="9" y="20"/>
                      </a:lnTo>
                      <a:lnTo>
                        <a:pt x="9" y="18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5" y="10"/>
                      </a:lnTo>
                      <a:lnTo>
                        <a:pt x="16" y="10"/>
                      </a:lnTo>
                      <a:lnTo>
                        <a:pt x="17" y="9"/>
                      </a:lnTo>
                      <a:lnTo>
                        <a:pt x="18" y="10"/>
                      </a:lnTo>
                      <a:lnTo>
                        <a:pt x="18" y="11"/>
                      </a:lnTo>
                      <a:lnTo>
                        <a:pt x="19" y="11"/>
                      </a:lnTo>
                      <a:lnTo>
                        <a:pt x="20" y="10"/>
                      </a:lnTo>
                      <a:lnTo>
                        <a:pt x="20" y="9"/>
                      </a:lnTo>
                      <a:lnTo>
                        <a:pt x="21" y="7"/>
                      </a:lnTo>
                      <a:lnTo>
                        <a:pt x="21" y="5"/>
                      </a:lnTo>
                      <a:lnTo>
                        <a:pt x="21" y="3"/>
                      </a:lnTo>
                      <a:lnTo>
                        <a:pt x="20" y="1"/>
                      </a:lnTo>
                      <a:lnTo>
                        <a:pt x="20" y="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21" name="Freeform 2564">
                  <a:extLst>
                    <a:ext uri="{FF2B5EF4-FFF2-40B4-BE49-F238E27FC236}">
                      <a16:creationId xmlns:a16="http://schemas.microsoft.com/office/drawing/2014/main" id="{E4E49DD2-B51F-4487-8DA2-4A85E2CD4F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" y="154"/>
                  <a:ext cx="37" cy="26"/>
                </a:xfrm>
                <a:custGeom>
                  <a:avLst/>
                  <a:gdLst>
                    <a:gd name="T0" fmla="*/ 34 w 37"/>
                    <a:gd name="T1" fmla="*/ 0 h 26"/>
                    <a:gd name="T2" fmla="*/ 37 w 37"/>
                    <a:gd name="T3" fmla="*/ 6 h 26"/>
                    <a:gd name="T4" fmla="*/ 10 w 37"/>
                    <a:gd name="T5" fmla="*/ 26 h 26"/>
                    <a:gd name="T6" fmla="*/ 0 w 37"/>
                    <a:gd name="T7" fmla="*/ 0 h 26"/>
                    <a:gd name="T8" fmla="*/ 34 w 37"/>
                    <a:gd name="T9" fmla="*/ 0 h 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7"/>
                    <a:gd name="T16" fmla="*/ 0 h 26"/>
                    <a:gd name="T17" fmla="*/ 37 w 37"/>
                    <a:gd name="T18" fmla="*/ 26 h 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7" h="26">
                      <a:moveTo>
                        <a:pt x="34" y="0"/>
                      </a:moveTo>
                      <a:lnTo>
                        <a:pt x="37" y="6"/>
                      </a:lnTo>
                      <a:lnTo>
                        <a:pt x="10" y="26"/>
                      </a:lnTo>
                      <a:lnTo>
                        <a:pt x="0" y="0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22" name="Freeform 2565">
                  <a:extLst>
                    <a:ext uri="{FF2B5EF4-FFF2-40B4-BE49-F238E27FC236}">
                      <a16:creationId xmlns:a16="http://schemas.microsoft.com/office/drawing/2014/main" id="{DD56D99B-64E2-4814-81FF-8E03B5DB39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" y="135"/>
                  <a:ext cx="9" cy="26"/>
                </a:xfrm>
                <a:custGeom>
                  <a:avLst/>
                  <a:gdLst>
                    <a:gd name="T0" fmla="*/ 4 w 9"/>
                    <a:gd name="T1" fmla="*/ 26 h 26"/>
                    <a:gd name="T2" fmla="*/ 5 w 9"/>
                    <a:gd name="T3" fmla="*/ 25 h 26"/>
                    <a:gd name="T4" fmla="*/ 6 w 9"/>
                    <a:gd name="T5" fmla="*/ 24 h 26"/>
                    <a:gd name="T6" fmla="*/ 7 w 9"/>
                    <a:gd name="T7" fmla="*/ 22 h 26"/>
                    <a:gd name="T8" fmla="*/ 8 w 9"/>
                    <a:gd name="T9" fmla="*/ 21 h 26"/>
                    <a:gd name="T10" fmla="*/ 9 w 9"/>
                    <a:gd name="T11" fmla="*/ 18 h 26"/>
                    <a:gd name="T12" fmla="*/ 9 w 9"/>
                    <a:gd name="T13" fmla="*/ 16 h 26"/>
                    <a:gd name="T14" fmla="*/ 9 w 9"/>
                    <a:gd name="T15" fmla="*/ 13 h 26"/>
                    <a:gd name="T16" fmla="*/ 9 w 9"/>
                    <a:gd name="T17" fmla="*/ 11 h 26"/>
                    <a:gd name="T18" fmla="*/ 9 w 9"/>
                    <a:gd name="T19" fmla="*/ 8 h 26"/>
                    <a:gd name="T20" fmla="*/ 9 w 9"/>
                    <a:gd name="T21" fmla="*/ 6 h 26"/>
                    <a:gd name="T22" fmla="*/ 9 w 9"/>
                    <a:gd name="T23" fmla="*/ 4 h 26"/>
                    <a:gd name="T24" fmla="*/ 8 w 9"/>
                    <a:gd name="T25" fmla="*/ 2 h 26"/>
                    <a:gd name="T26" fmla="*/ 7 w 9"/>
                    <a:gd name="T27" fmla="*/ 1 h 26"/>
                    <a:gd name="T28" fmla="*/ 6 w 9"/>
                    <a:gd name="T29" fmla="*/ 0 h 26"/>
                    <a:gd name="T30" fmla="*/ 5 w 9"/>
                    <a:gd name="T31" fmla="*/ 0 h 26"/>
                    <a:gd name="T32" fmla="*/ 4 w 9"/>
                    <a:gd name="T33" fmla="*/ 0 h 26"/>
                    <a:gd name="T34" fmla="*/ 3 w 9"/>
                    <a:gd name="T35" fmla="*/ 0 h 26"/>
                    <a:gd name="T36" fmla="*/ 3 w 9"/>
                    <a:gd name="T37" fmla="*/ 1 h 26"/>
                    <a:gd name="T38" fmla="*/ 2 w 9"/>
                    <a:gd name="T39" fmla="*/ 3 h 26"/>
                    <a:gd name="T40" fmla="*/ 1 w 9"/>
                    <a:gd name="T41" fmla="*/ 5 h 26"/>
                    <a:gd name="T42" fmla="*/ 0 w 9"/>
                    <a:gd name="T43" fmla="*/ 7 h 26"/>
                    <a:gd name="T44" fmla="*/ 0 w 9"/>
                    <a:gd name="T45" fmla="*/ 9 h 26"/>
                    <a:gd name="T46" fmla="*/ 0 w 9"/>
                    <a:gd name="T47" fmla="*/ 12 h 26"/>
                    <a:gd name="T48" fmla="*/ 0 w 9"/>
                    <a:gd name="T49" fmla="*/ 15 h 26"/>
                    <a:gd name="T50" fmla="*/ 0 w 9"/>
                    <a:gd name="T51" fmla="*/ 17 h 26"/>
                    <a:gd name="T52" fmla="*/ 0 w 9"/>
                    <a:gd name="T53" fmla="*/ 20 h 26"/>
                    <a:gd name="T54" fmla="*/ 0 w 9"/>
                    <a:gd name="T55" fmla="*/ 22 h 26"/>
                    <a:gd name="T56" fmla="*/ 1 w 9"/>
                    <a:gd name="T57" fmla="*/ 23 h 26"/>
                    <a:gd name="T58" fmla="*/ 2 w 9"/>
                    <a:gd name="T59" fmla="*/ 25 h 26"/>
                    <a:gd name="T60" fmla="*/ 3 w 9"/>
                    <a:gd name="T61" fmla="*/ 25 h 26"/>
                    <a:gd name="T62" fmla="*/ 3 w 9"/>
                    <a:gd name="T63" fmla="*/ 26 h 26"/>
                    <a:gd name="T64" fmla="*/ 4 w 9"/>
                    <a:gd name="T65" fmla="*/ 26 h 2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"/>
                    <a:gd name="T100" fmla="*/ 0 h 26"/>
                    <a:gd name="T101" fmla="*/ 9 w 9"/>
                    <a:gd name="T102" fmla="*/ 26 h 2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" h="26">
                      <a:moveTo>
                        <a:pt x="4" y="26"/>
                      </a:moveTo>
                      <a:lnTo>
                        <a:pt x="5" y="25"/>
                      </a:lnTo>
                      <a:lnTo>
                        <a:pt x="6" y="24"/>
                      </a:lnTo>
                      <a:lnTo>
                        <a:pt x="7" y="22"/>
                      </a:lnTo>
                      <a:lnTo>
                        <a:pt x="8" y="21"/>
                      </a:lnTo>
                      <a:lnTo>
                        <a:pt x="9" y="18"/>
                      </a:lnTo>
                      <a:lnTo>
                        <a:pt x="9" y="16"/>
                      </a:lnTo>
                      <a:lnTo>
                        <a:pt x="9" y="13"/>
                      </a:lnTo>
                      <a:lnTo>
                        <a:pt x="9" y="11"/>
                      </a:lnTo>
                      <a:lnTo>
                        <a:pt x="9" y="8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8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1" y="23"/>
                      </a:lnTo>
                      <a:lnTo>
                        <a:pt x="2" y="25"/>
                      </a:lnTo>
                      <a:lnTo>
                        <a:pt x="3" y="25"/>
                      </a:lnTo>
                      <a:lnTo>
                        <a:pt x="3" y="26"/>
                      </a:lnTo>
                      <a:lnTo>
                        <a:pt x="4" y="26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23" name="Freeform 2566">
                  <a:extLst>
                    <a:ext uri="{FF2B5EF4-FFF2-40B4-BE49-F238E27FC236}">
                      <a16:creationId xmlns:a16="http://schemas.microsoft.com/office/drawing/2014/main" id="{497F2FDF-0BAC-4E7C-B4C8-15BDE14F73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" y="135"/>
                  <a:ext cx="9" cy="26"/>
                </a:xfrm>
                <a:custGeom>
                  <a:avLst/>
                  <a:gdLst>
                    <a:gd name="T0" fmla="*/ 4 w 9"/>
                    <a:gd name="T1" fmla="*/ 26 h 26"/>
                    <a:gd name="T2" fmla="*/ 4 w 9"/>
                    <a:gd name="T3" fmla="*/ 26 h 26"/>
                    <a:gd name="T4" fmla="*/ 5 w 9"/>
                    <a:gd name="T5" fmla="*/ 25 h 26"/>
                    <a:gd name="T6" fmla="*/ 6 w 9"/>
                    <a:gd name="T7" fmla="*/ 24 h 26"/>
                    <a:gd name="T8" fmla="*/ 7 w 9"/>
                    <a:gd name="T9" fmla="*/ 22 h 26"/>
                    <a:gd name="T10" fmla="*/ 8 w 9"/>
                    <a:gd name="T11" fmla="*/ 21 h 26"/>
                    <a:gd name="T12" fmla="*/ 9 w 9"/>
                    <a:gd name="T13" fmla="*/ 18 h 26"/>
                    <a:gd name="T14" fmla="*/ 9 w 9"/>
                    <a:gd name="T15" fmla="*/ 16 h 26"/>
                    <a:gd name="T16" fmla="*/ 9 w 9"/>
                    <a:gd name="T17" fmla="*/ 13 h 26"/>
                    <a:gd name="T18" fmla="*/ 9 w 9"/>
                    <a:gd name="T19" fmla="*/ 11 h 26"/>
                    <a:gd name="T20" fmla="*/ 9 w 9"/>
                    <a:gd name="T21" fmla="*/ 11 h 26"/>
                    <a:gd name="T22" fmla="*/ 9 w 9"/>
                    <a:gd name="T23" fmla="*/ 8 h 26"/>
                    <a:gd name="T24" fmla="*/ 9 w 9"/>
                    <a:gd name="T25" fmla="*/ 6 h 26"/>
                    <a:gd name="T26" fmla="*/ 9 w 9"/>
                    <a:gd name="T27" fmla="*/ 4 h 26"/>
                    <a:gd name="T28" fmla="*/ 8 w 9"/>
                    <a:gd name="T29" fmla="*/ 2 h 26"/>
                    <a:gd name="T30" fmla="*/ 7 w 9"/>
                    <a:gd name="T31" fmla="*/ 1 h 26"/>
                    <a:gd name="T32" fmla="*/ 6 w 9"/>
                    <a:gd name="T33" fmla="*/ 0 h 26"/>
                    <a:gd name="T34" fmla="*/ 5 w 9"/>
                    <a:gd name="T35" fmla="*/ 0 h 26"/>
                    <a:gd name="T36" fmla="*/ 4 w 9"/>
                    <a:gd name="T37" fmla="*/ 0 h 26"/>
                    <a:gd name="T38" fmla="*/ 4 w 9"/>
                    <a:gd name="T39" fmla="*/ 0 h 26"/>
                    <a:gd name="T40" fmla="*/ 3 w 9"/>
                    <a:gd name="T41" fmla="*/ 0 h 26"/>
                    <a:gd name="T42" fmla="*/ 3 w 9"/>
                    <a:gd name="T43" fmla="*/ 1 h 26"/>
                    <a:gd name="T44" fmla="*/ 2 w 9"/>
                    <a:gd name="T45" fmla="*/ 3 h 26"/>
                    <a:gd name="T46" fmla="*/ 1 w 9"/>
                    <a:gd name="T47" fmla="*/ 5 h 26"/>
                    <a:gd name="T48" fmla="*/ 0 w 9"/>
                    <a:gd name="T49" fmla="*/ 7 h 26"/>
                    <a:gd name="T50" fmla="*/ 0 w 9"/>
                    <a:gd name="T51" fmla="*/ 9 h 26"/>
                    <a:gd name="T52" fmla="*/ 0 w 9"/>
                    <a:gd name="T53" fmla="*/ 12 h 26"/>
                    <a:gd name="T54" fmla="*/ 0 w 9"/>
                    <a:gd name="T55" fmla="*/ 15 h 26"/>
                    <a:gd name="T56" fmla="*/ 0 w 9"/>
                    <a:gd name="T57" fmla="*/ 15 h 26"/>
                    <a:gd name="T58" fmla="*/ 0 w 9"/>
                    <a:gd name="T59" fmla="*/ 17 h 26"/>
                    <a:gd name="T60" fmla="*/ 0 w 9"/>
                    <a:gd name="T61" fmla="*/ 20 h 26"/>
                    <a:gd name="T62" fmla="*/ 0 w 9"/>
                    <a:gd name="T63" fmla="*/ 22 h 26"/>
                    <a:gd name="T64" fmla="*/ 1 w 9"/>
                    <a:gd name="T65" fmla="*/ 23 h 26"/>
                    <a:gd name="T66" fmla="*/ 2 w 9"/>
                    <a:gd name="T67" fmla="*/ 25 h 26"/>
                    <a:gd name="T68" fmla="*/ 3 w 9"/>
                    <a:gd name="T69" fmla="*/ 25 h 26"/>
                    <a:gd name="T70" fmla="*/ 3 w 9"/>
                    <a:gd name="T71" fmla="*/ 26 h 26"/>
                    <a:gd name="T72" fmla="*/ 4 w 9"/>
                    <a:gd name="T73" fmla="*/ 26 h 2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"/>
                    <a:gd name="T112" fmla="*/ 0 h 26"/>
                    <a:gd name="T113" fmla="*/ 9 w 9"/>
                    <a:gd name="T114" fmla="*/ 26 h 2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" h="26">
                      <a:moveTo>
                        <a:pt x="4" y="26"/>
                      </a:moveTo>
                      <a:lnTo>
                        <a:pt x="4" y="26"/>
                      </a:lnTo>
                      <a:lnTo>
                        <a:pt x="5" y="25"/>
                      </a:lnTo>
                      <a:lnTo>
                        <a:pt x="6" y="24"/>
                      </a:lnTo>
                      <a:lnTo>
                        <a:pt x="7" y="22"/>
                      </a:lnTo>
                      <a:lnTo>
                        <a:pt x="8" y="21"/>
                      </a:lnTo>
                      <a:lnTo>
                        <a:pt x="9" y="18"/>
                      </a:lnTo>
                      <a:lnTo>
                        <a:pt x="9" y="16"/>
                      </a:lnTo>
                      <a:lnTo>
                        <a:pt x="9" y="13"/>
                      </a:lnTo>
                      <a:lnTo>
                        <a:pt x="9" y="11"/>
                      </a:lnTo>
                      <a:lnTo>
                        <a:pt x="9" y="8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8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1" y="23"/>
                      </a:lnTo>
                      <a:lnTo>
                        <a:pt x="2" y="25"/>
                      </a:lnTo>
                      <a:lnTo>
                        <a:pt x="3" y="25"/>
                      </a:lnTo>
                      <a:lnTo>
                        <a:pt x="3" y="26"/>
                      </a:lnTo>
                      <a:lnTo>
                        <a:pt x="4" y="2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24" name="Freeform 2567">
                  <a:extLst>
                    <a:ext uri="{FF2B5EF4-FFF2-40B4-BE49-F238E27FC236}">
                      <a16:creationId xmlns:a16="http://schemas.microsoft.com/office/drawing/2014/main" id="{951B477C-1633-47FF-B41B-0243C68268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" y="136"/>
                  <a:ext cx="9" cy="24"/>
                </a:xfrm>
                <a:custGeom>
                  <a:avLst/>
                  <a:gdLst>
                    <a:gd name="T0" fmla="*/ 4 w 9"/>
                    <a:gd name="T1" fmla="*/ 24 h 24"/>
                    <a:gd name="T2" fmla="*/ 5 w 9"/>
                    <a:gd name="T3" fmla="*/ 23 h 24"/>
                    <a:gd name="T4" fmla="*/ 6 w 9"/>
                    <a:gd name="T5" fmla="*/ 22 h 24"/>
                    <a:gd name="T6" fmla="*/ 7 w 9"/>
                    <a:gd name="T7" fmla="*/ 21 h 24"/>
                    <a:gd name="T8" fmla="*/ 7 w 9"/>
                    <a:gd name="T9" fmla="*/ 19 h 24"/>
                    <a:gd name="T10" fmla="*/ 8 w 9"/>
                    <a:gd name="T11" fmla="*/ 17 h 24"/>
                    <a:gd name="T12" fmla="*/ 8 w 9"/>
                    <a:gd name="T13" fmla="*/ 15 h 24"/>
                    <a:gd name="T14" fmla="*/ 8 w 9"/>
                    <a:gd name="T15" fmla="*/ 13 h 24"/>
                    <a:gd name="T16" fmla="*/ 9 w 9"/>
                    <a:gd name="T17" fmla="*/ 10 h 24"/>
                    <a:gd name="T18" fmla="*/ 8 w 9"/>
                    <a:gd name="T19" fmla="*/ 8 h 24"/>
                    <a:gd name="T20" fmla="*/ 8 w 9"/>
                    <a:gd name="T21" fmla="*/ 6 h 24"/>
                    <a:gd name="T22" fmla="*/ 8 w 9"/>
                    <a:gd name="T23" fmla="*/ 4 h 24"/>
                    <a:gd name="T24" fmla="*/ 7 w 9"/>
                    <a:gd name="T25" fmla="*/ 2 h 24"/>
                    <a:gd name="T26" fmla="*/ 7 w 9"/>
                    <a:gd name="T27" fmla="*/ 1 h 24"/>
                    <a:gd name="T28" fmla="*/ 6 w 9"/>
                    <a:gd name="T29" fmla="*/ 0 h 24"/>
                    <a:gd name="T30" fmla="*/ 5 w 9"/>
                    <a:gd name="T31" fmla="*/ 0 h 24"/>
                    <a:gd name="T32" fmla="*/ 4 w 9"/>
                    <a:gd name="T33" fmla="*/ 0 h 24"/>
                    <a:gd name="T34" fmla="*/ 4 w 9"/>
                    <a:gd name="T35" fmla="*/ 0 h 24"/>
                    <a:gd name="T36" fmla="*/ 3 w 9"/>
                    <a:gd name="T37" fmla="*/ 1 h 24"/>
                    <a:gd name="T38" fmla="*/ 2 w 9"/>
                    <a:gd name="T39" fmla="*/ 3 h 24"/>
                    <a:gd name="T40" fmla="*/ 2 w 9"/>
                    <a:gd name="T41" fmla="*/ 4 h 24"/>
                    <a:gd name="T42" fmla="*/ 1 w 9"/>
                    <a:gd name="T43" fmla="*/ 6 h 24"/>
                    <a:gd name="T44" fmla="*/ 1 w 9"/>
                    <a:gd name="T45" fmla="*/ 9 h 24"/>
                    <a:gd name="T46" fmla="*/ 0 w 9"/>
                    <a:gd name="T47" fmla="*/ 11 h 24"/>
                    <a:gd name="T48" fmla="*/ 0 w 9"/>
                    <a:gd name="T49" fmla="*/ 13 h 24"/>
                    <a:gd name="T50" fmla="*/ 0 w 9"/>
                    <a:gd name="T51" fmla="*/ 16 h 24"/>
                    <a:gd name="T52" fmla="*/ 1 w 9"/>
                    <a:gd name="T53" fmla="*/ 18 h 24"/>
                    <a:gd name="T54" fmla="*/ 1 w 9"/>
                    <a:gd name="T55" fmla="*/ 20 h 24"/>
                    <a:gd name="T56" fmla="*/ 2 w 9"/>
                    <a:gd name="T57" fmla="*/ 21 h 24"/>
                    <a:gd name="T58" fmla="*/ 2 w 9"/>
                    <a:gd name="T59" fmla="*/ 23 h 24"/>
                    <a:gd name="T60" fmla="*/ 3 w 9"/>
                    <a:gd name="T61" fmla="*/ 23 h 24"/>
                    <a:gd name="T62" fmla="*/ 4 w 9"/>
                    <a:gd name="T63" fmla="*/ 24 h 24"/>
                    <a:gd name="T64" fmla="*/ 4 w 9"/>
                    <a:gd name="T65" fmla="*/ 24 h 2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"/>
                    <a:gd name="T100" fmla="*/ 0 h 24"/>
                    <a:gd name="T101" fmla="*/ 9 w 9"/>
                    <a:gd name="T102" fmla="*/ 24 h 2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" h="24">
                      <a:moveTo>
                        <a:pt x="4" y="24"/>
                      </a:moveTo>
                      <a:lnTo>
                        <a:pt x="5" y="23"/>
                      </a:lnTo>
                      <a:lnTo>
                        <a:pt x="6" y="22"/>
                      </a:lnTo>
                      <a:lnTo>
                        <a:pt x="7" y="21"/>
                      </a:lnTo>
                      <a:lnTo>
                        <a:pt x="7" y="19"/>
                      </a:lnTo>
                      <a:lnTo>
                        <a:pt x="8" y="17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9" y="10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1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18"/>
                      </a:lnTo>
                      <a:lnTo>
                        <a:pt x="1" y="20"/>
                      </a:lnTo>
                      <a:lnTo>
                        <a:pt x="2" y="21"/>
                      </a:lnTo>
                      <a:lnTo>
                        <a:pt x="2" y="23"/>
                      </a:lnTo>
                      <a:lnTo>
                        <a:pt x="3" y="23"/>
                      </a:lnTo>
                      <a:lnTo>
                        <a:pt x="4" y="24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25" name="Freeform 2568">
                  <a:extLst>
                    <a:ext uri="{FF2B5EF4-FFF2-40B4-BE49-F238E27FC236}">
                      <a16:creationId xmlns:a16="http://schemas.microsoft.com/office/drawing/2014/main" id="{03B5AA76-0B90-4344-AAAF-6E3DFB5D4C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" y="136"/>
                  <a:ext cx="9" cy="24"/>
                </a:xfrm>
                <a:custGeom>
                  <a:avLst/>
                  <a:gdLst>
                    <a:gd name="T0" fmla="*/ 4 w 9"/>
                    <a:gd name="T1" fmla="*/ 24 h 24"/>
                    <a:gd name="T2" fmla="*/ 4 w 9"/>
                    <a:gd name="T3" fmla="*/ 24 h 24"/>
                    <a:gd name="T4" fmla="*/ 5 w 9"/>
                    <a:gd name="T5" fmla="*/ 23 h 24"/>
                    <a:gd name="T6" fmla="*/ 6 w 9"/>
                    <a:gd name="T7" fmla="*/ 22 h 24"/>
                    <a:gd name="T8" fmla="*/ 7 w 9"/>
                    <a:gd name="T9" fmla="*/ 21 h 24"/>
                    <a:gd name="T10" fmla="*/ 7 w 9"/>
                    <a:gd name="T11" fmla="*/ 19 h 24"/>
                    <a:gd name="T12" fmla="*/ 8 w 9"/>
                    <a:gd name="T13" fmla="*/ 17 h 24"/>
                    <a:gd name="T14" fmla="*/ 8 w 9"/>
                    <a:gd name="T15" fmla="*/ 15 h 24"/>
                    <a:gd name="T16" fmla="*/ 8 w 9"/>
                    <a:gd name="T17" fmla="*/ 13 h 24"/>
                    <a:gd name="T18" fmla="*/ 9 w 9"/>
                    <a:gd name="T19" fmla="*/ 10 h 24"/>
                    <a:gd name="T20" fmla="*/ 9 w 9"/>
                    <a:gd name="T21" fmla="*/ 10 h 24"/>
                    <a:gd name="T22" fmla="*/ 8 w 9"/>
                    <a:gd name="T23" fmla="*/ 8 h 24"/>
                    <a:gd name="T24" fmla="*/ 8 w 9"/>
                    <a:gd name="T25" fmla="*/ 6 h 24"/>
                    <a:gd name="T26" fmla="*/ 8 w 9"/>
                    <a:gd name="T27" fmla="*/ 4 h 24"/>
                    <a:gd name="T28" fmla="*/ 7 w 9"/>
                    <a:gd name="T29" fmla="*/ 2 h 24"/>
                    <a:gd name="T30" fmla="*/ 7 w 9"/>
                    <a:gd name="T31" fmla="*/ 1 h 24"/>
                    <a:gd name="T32" fmla="*/ 6 w 9"/>
                    <a:gd name="T33" fmla="*/ 0 h 24"/>
                    <a:gd name="T34" fmla="*/ 5 w 9"/>
                    <a:gd name="T35" fmla="*/ 0 h 24"/>
                    <a:gd name="T36" fmla="*/ 4 w 9"/>
                    <a:gd name="T37" fmla="*/ 0 h 24"/>
                    <a:gd name="T38" fmla="*/ 4 w 9"/>
                    <a:gd name="T39" fmla="*/ 0 h 24"/>
                    <a:gd name="T40" fmla="*/ 4 w 9"/>
                    <a:gd name="T41" fmla="*/ 0 h 24"/>
                    <a:gd name="T42" fmla="*/ 3 w 9"/>
                    <a:gd name="T43" fmla="*/ 1 h 24"/>
                    <a:gd name="T44" fmla="*/ 2 w 9"/>
                    <a:gd name="T45" fmla="*/ 3 h 24"/>
                    <a:gd name="T46" fmla="*/ 2 w 9"/>
                    <a:gd name="T47" fmla="*/ 4 h 24"/>
                    <a:gd name="T48" fmla="*/ 1 w 9"/>
                    <a:gd name="T49" fmla="*/ 6 h 24"/>
                    <a:gd name="T50" fmla="*/ 1 w 9"/>
                    <a:gd name="T51" fmla="*/ 9 h 24"/>
                    <a:gd name="T52" fmla="*/ 0 w 9"/>
                    <a:gd name="T53" fmla="*/ 11 h 24"/>
                    <a:gd name="T54" fmla="*/ 0 w 9"/>
                    <a:gd name="T55" fmla="*/ 13 h 24"/>
                    <a:gd name="T56" fmla="*/ 0 w 9"/>
                    <a:gd name="T57" fmla="*/ 13 h 24"/>
                    <a:gd name="T58" fmla="*/ 0 w 9"/>
                    <a:gd name="T59" fmla="*/ 16 h 24"/>
                    <a:gd name="T60" fmla="*/ 1 w 9"/>
                    <a:gd name="T61" fmla="*/ 18 h 24"/>
                    <a:gd name="T62" fmla="*/ 1 w 9"/>
                    <a:gd name="T63" fmla="*/ 20 h 24"/>
                    <a:gd name="T64" fmla="*/ 2 w 9"/>
                    <a:gd name="T65" fmla="*/ 21 h 24"/>
                    <a:gd name="T66" fmla="*/ 2 w 9"/>
                    <a:gd name="T67" fmla="*/ 23 h 24"/>
                    <a:gd name="T68" fmla="*/ 3 w 9"/>
                    <a:gd name="T69" fmla="*/ 23 h 24"/>
                    <a:gd name="T70" fmla="*/ 4 w 9"/>
                    <a:gd name="T71" fmla="*/ 24 h 24"/>
                    <a:gd name="T72" fmla="*/ 4 w 9"/>
                    <a:gd name="T73" fmla="*/ 24 h 2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"/>
                    <a:gd name="T112" fmla="*/ 0 h 24"/>
                    <a:gd name="T113" fmla="*/ 9 w 9"/>
                    <a:gd name="T114" fmla="*/ 24 h 2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" h="24"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5" y="23"/>
                      </a:lnTo>
                      <a:lnTo>
                        <a:pt x="6" y="22"/>
                      </a:lnTo>
                      <a:lnTo>
                        <a:pt x="7" y="21"/>
                      </a:lnTo>
                      <a:lnTo>
                        <a:pt x="7" y="19"/>
                      </a:lnTo>
                      <a:lnTo>
                        <a:pt x="8" y="17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9" y="10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1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18"/>
                      </a:lnTo>
                      <a:lnTo>
                        <a:pt x="1" y="20"/>
                      </a:lnTo>
                      <a:lnTo>
                        <a:pt x="2" y="21"/>
                      </a:lnTo>
                      <a:lnTo>
                        <a:pt x="2" y="23"/>
                      </a:lnTo>
                      <a:lnTo>
                        <a:pt x="3" y="23"/>
                      </a:lnTo>
                      <a:lnTo>
                        <a:pt x="4" y="2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26" name="Freeform 2569">
                  <a:extLst>
                    <a:ext uri="{FF2B5EF4-FFF2-40B4-BE49-F238E27FC236}">
                      <a16:creationId xmlns:a16="http://schemas.microsoft.com/office/drawing/2014/main" id="{BC2CA0E0-FE7D-4865-864F-6C2529EAA3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" y="137"/>
                  <a:ext cx="14" cy="22"/>
                </a:xfrm>
                <a:custGeom>
                  <a:avLst/>
                  <a:gdLst>
                    <a:gd name="T0" fmla="*/ 11 w 14"/>
                    <a:gd name="T1" fmla="*/ 2 h 22"/>
                    <a:gd name="T2" fmla="*/ 5 w 14"/>
                    <a:gd name="T3" fmla="*/ 1 h 22"/>
                    <a:gd name="T4" fmla="*/ 4 w 14"/>
                    <a:gd name="T5" fmla="*/ 1 h 22"/>
                    <a:gd name="T6" fmla="*/ 4 w 14"/>
                    <a:gd name="T7" fmla="*/ 0 h 22"/>
                    <a:gd name="T8" fmla="*/ 4 w 14"/>
                    <a:gd name="T9" fmla="*/ 0 h 22"/>
                    <a:gd name="T10" fmla="*/ 3 w 14"/>
                    <a:gd name="T11" fmla="*/ 0 h 22"/>
                    <a:gd name="T12" fmla="*/ 2 w 14"/>
                    <a:gd name="T13" fmla="*/ 2 h 22"/>
                    <a:gd name="T14" fmla="*/ 1 w 14"/>
                    <a:gd name="T15" fmla="*/ 4 h 22"/>
                    <a:gd name="T16" fmla="*/ 0 w 14"/>
                    <a:gd name="T17" fmla="*/ 8 h 22"/>
                    <a:gd name="T18" fmla="*/ 0 w 14"/>
                    <a:gd name="T19" fmla="*/ 12 h 22"/>
                    <a:gd name="T20" fmla="*/ 0 w 14"/>
                    <a:gd name="T21" fmla="*/ 16 h 22"/>
                    <a:gd name="T22" fmla="*/ 1 w 14"/>
                    <a:gd name="T23" fmla="*/ 19 h 22"/>
                    <a:gd name="T24" fmla="*/ 2 w 14"/>
                    <a:gd name="T25" fmla="*/ 21 h 22"/>
                    <a:gd name="T26" fmla="*/ 3 w 14"/>
                    <a:gd name="T27" fmla="*/ 21 h 22"/>
                    <a:gd name="T28" fmla="*/ 10 w 14"/>
                    <a:gd name="T29" fmla="*/ 22 h 22"/>
                    <a:gd name="T30" fmla="*/ 10 w 14"/>
                    <a:gd name="T31" fmla="*/ 22 h 22"/>
                    <a:gd name="T32" fmla="*/ 10 w 14"/>
                    <a:gd name="T33" fmla="*/ 22 h 22"/>
                    <a:gd name="T34" fmla="*/ 11 w 14"/>
                    <a:gd name="T35" fmla="*/ 22 h 22"/>
                    <a:gd name="T36" fmla="*/ 11 w 14"/>
                    <a:gd name="T37" fmla="*/ 22 h 22"/>
                    <a:gd name="T38" fmla="*/ 12 w 14"/>
                    <a:gd name="T39" fmla="*/ 21 h 22"/>
                    <a:gd name="T40" fmla="*/ 13 w 14"/>
                    <a:gd name="T41" fmla="*/ 18 h 22"/>
                    <a:gd name="T42" fmla="*/ 14 w 14"/>
                    <a:gd name="T43" fmla="*/ 15 h 22"/>
                    <a:gd name="T44" fmla="*/ 14 w 14"/>
                    <a:gd name="T45" fmla="*/ 11 h 22"/>
                    <a:gd name="T46" fmla="*/ 14 w 14"/>
                    <a:gd name="T47" fmla="*/ 7 h 22"/>
                    <a:gd name="T48" fmla="*/ 14 w 14"/>
                    <a:gd name="T49" fmla="*/ 4 h 22"/>
                    <a:gd name="T50" fmla="*/ 13 w 14"/>
                    <a:gd name="T51" fmla="*/ 2 h 22"/>
                    <a:gd name="T52" fmla="*/ 11 w 14"/>
                    <a:gd name="T53" fmla="*/ 2 h 2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4"/>
                    <a:gd name="T82" fmla="*/ 0 h 22"/>
                    <a:gd name="T83" fmla="*/ 14 w 14"/>
                    <a:gd name="T84" fmla="*/ 22 h 2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4" h="22">
                      <a:moveTo>
                        <a:pt x="11" y="2"/>
                      </a:move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1" y="4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3" y="21"/>
                      </a:lnTo>
                      <a:lnTo>
                        <a:pt x="10" y="22"/>
                      </a:lnTo>
                      <a:lnTo>
                        <a:pt x="11" y="22"/>
                      </a:lnTo>
                      <a:lnTo>
                        <a:pt x="12" y="21"/>
                      </a:lnTo>
                      <a:lnTo>
                        <a:pt x="13" y="18"/>
                      </a:lnTo>
                      <a:lnTo>
                        <a:pt x="14" y="15"/>
                      </a:lnTo>
                      <a:lnTo>
                        <a:pt x="14" y="11"/>
                      </a:lnTo>
                      <a:lnTo>
                        <a:pt x="14" y="7"/>
                      </a:lnTo>
                      <a:lnTo>
                        <a:pt x="14" y="4"/>
                      </a:lnTo>
                      <a:lnTo>
                        <a:pt x="13" y="2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27" name="Freeform 2570">
                  <a:extLst>
                    <a:ext uri="{FF2B5EF4-FFF2-40B4-BE49-F238E27FC236}">
                      <a16:creationId xmlns:a16="http://schemas.microsoft.com/office/drawing/2014/main" id="{1EB395F6-651B-4B25-9A9F-B82103DFDF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" y="136"/>
                  <a:ext cx="10" cy="26"/>
                </a:xfrm>
                <a:custGeom>
                  <a:avLst/>
                  <a:gdLst>
                    <a:gd name="T0" fmla="*/ 5 w 10"/>
                    <a:gd name="T1" fmla="*/ 26 h 26"/>
                    <a:gd name="T2" fmla="*/ 6 w 10"/>
                    <a:gd name="T3" fmla="*/ 25 h 26"/>
                    <a:gd name="T4" fmla="*/ 7 w 10"/>
                    <a:gd name="T5" fmla="*/ 24 h 26"/>
                    <a:gd name="T6" fmla="*/ 7 w 10"/>
                    <a:gd name="T7" fmla="*/ 23 h 26"/>
                    <a:gd name="T8" fmla="*/ 8 w 10"/>
                    <a:gd name="T9" fmla="*/ 21 h 26"/>
                    <a:gd name="T10" fmla="*/ 9 w 10"/>
                    <a:gd name="T11" fmla="*/ 19 h 26"/>
                    <a:gd name="T12" fmla="*/ 9 w 10"/>
                    <a:gd name="T13" fmla="*/ 16 h 26"/>
                    <a:gd name="T14" fmla="*/ 10 w 10"/>
                    <a:gd name="T15" fmla="*/ 13 h 26"/>
                    <a:gd name="T16" fmla="*/ 10 w 10"/>
                    <a:gd name="T17" fmla="*/ 11 h 26"/>
                    <a:gd name="T18" fmla="*/ 10 w 10"/>
                    <a:gd name="T19" fmla="*/ 8 h 26"/>
                    <a:gd name="T20" fmla="*/ 9 w 10"/>
                    <a:gd name="T21" fmla="*/ 6 h 26"/>
                    <a:gd name="T22" fmla="*/ 9 w 10"/>
                    <a:gd name="T23" fmla="*/ 4 h 26"/>
                    <a:gd name="T24" fmla="*/ 8 w 10"/>
                    <a:gd name="T25" fmla="*/ 2 h 26"/>
                    <a:gd name="T26" fmla="*/ 7 w 10"/>
                    <a:gd name="T27" fmla="*/ 1 h 26"/>
                    <a:gd name="T28" fmla="*/ 7 w 10"/>
                    <a:gd name="T29" fmla="*/ 0 h 26"/>
                    <a:gd name="T30" fmla="*/ 6 w 10"/>
                    <a:gd name="T31" fmla="*/ 0 h 26"/>
                    <a:gd name="T32" fmla="*/ 5 w 10"/>
                    <a:gd name="T33" fmla="*/ 0 h 26"/>
                    <a:gd name="T34" fmla="*/ 4 w 10"/>
                    <a:gd name="T35" fmla="*/ 0 h 26"/>
                    <a:gd name="T36" fmla="*/ 3 w 10"/>
                    <a:gd name="T37" fmla="*/ 2 h 26"/>
                    <a:gd name="T38" fmla="*/ 2 w 10"/>
                    <a:gd name="T39" fmla="*/ 3 h 26"/>
                    <a:gd name="T40" fmla="*/ 1 w 10"/>
                    <a:gd name="T41" fmla="*/ 5 h 26"/>
                    <a:gd name="T42" fmla="*/ 1 w 10"/>
                    <a:gd name="T43" fmla="*/ 7 h 26"/>
                    <a:gd name="T44" fmla="*/ 0 w 10"/>
                    <a:gd name="T45" fmla="*/ 9 h 26"/>
                    <a:gd name="T46" fmla="*/ 0 w 10"/>
                    <a:gd name="T47" fmla="*/ 12 h 26"/>
                    <a:gd name="T48" fmla="*/ 0 w 10"/>
                    <a:gd name="T49" fmla="*/ 15 h 26"/>
                    <a:gd name="T50" fmla="*/ 0 w 10"/>
                    <a:gd name="T51" fmla="*/ 17 h 26"/>
                    <a:gd name="T52" fmla="*/ 0 w 10"/>
                    <a:gd name="T53" fmla="*/ 20 h 26"/>
                    <a:gd name="T54" fmla="*/ 1 w 10"/>
                    <a:gd name="T55" fmla="*/ 22 h 26"/>
                    <a:gd name="T56" fmla="*/ 1 w 10"/>
                    <a:gd name="T57" fmla="*/ 23 h 26"/>
                    <a:gd name="T58" fmla="*/ 2 w 10"/>
                    <a:gd name="T59" fmla="*/ 25 h 26"/>
                    <a:gd name="T60" fmla="*/ 3 w 10"/>
                    <a:gd name="T61" fmla="*/ 26 h 26"/>
                    <a:gd name="T62" fmla="*/ 4 w 10"/>
                    <a:gd name="T63" fmla="*/ 26 h 26"/>
                    <a:gd name="T64" fmla="*/ 5 w 10"/>
                    <a:gd name="T65" fmla="*/ 26 h 2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"/>
                    <a:gd name="T100" fmla="*/ 0 h 26"/>
                    <a:gd name="T101" fmla="*/ 10 w 10"/>
                    <a:gd name="T102" fmla="*/ 26 h 2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" h="26">
                      <a:moveTo>
                        <a:pt x="5" y="26"/>
                      </a:moveTo>
                      <a:lnTo>
                        <a:pt x="6" y="25"/>
                      </a:lnTo>
                      <a:lnTo>
                        <a:pt x="7" y="24"/>
                      </a:lnTo>
                      <a:lnTo>
                        <a:pt x="7" y="23"/>
                      </a:lnTo>
                      <a:lnTo>
                        <a:pt x="8" y="21"/>
                      </a:lnTo>
                      <a:lnTo>
                        <a:pt x="9" y="19"/>
                      </a:lnTo>
                      <a:lnTo>
                        <a:pt x="9" y="16"/>
                      </a:lnTo>
                      <a:lnTo>
                        <a:pt x="10" y="13"/>
                      </a:lnTo>
                      <a:lnTo>
                        <a:pt x="10" y="11"/>
                      </a:lnTo>
                      <a:lnTo>
                        <a:pt x="10" y="8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8" y="2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2"/>
                      </a:lnTo>
                      <a:lnTo>
                        <a:pt x="1" y="23"/>
                      </a:lnTo>
                      <a:lnTo>
                        <a:pt x="2" y="25"/>
                      </a:lnTo>
                      <a:lnTo>
                        <a:pt x="3" y="26"/>
                      </a:lnTo>
                      <a:lnTo>
                        <a:pt x="4" y="26"/>
                      </a:lnTo>
                      <a:lnTo>
                        <a:pt x="5" y="26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28" name="Freeform 2571">
                  <a:extLst>
                    <a:ext uri="{FF2B5EF4-FFF2-40B4-BE49-F238E27FC236}">
                      <a16:creationId xmlns:a16="http://schemas.microsoft.com/office/drawing/2014/main" id="{61099F36-D226-4C31-BAA9-BB5D6B8A3C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" y="136"/>
                  <a:ext cx="10" cy="26"/>
                </a:xfrm>
                <a:custGeom>
                  <a:avLst/>
                  <a:gdLst>
                    <a:gd name="T0" fmla="*/ 5 w 10"/>
                    <a:gd name="T1" fmla="*/ 26 h 26"/>
                    <a:gd name="T2" fmla="*/ 5 w 10"/>
                    <a:gd name="T3" fmla="*/ 26 h 26"/>
                    <a:gd name="T4" fmla="*/ 6 w 10"/>
                    <a:gd name="T5" fmla="*/ 25 h 26"/>
                    <a:gd name="T6" fmla="*/ 7 w 10"/>
                    <a:gd name="T7" fmla="*/ 24 h 26"/>
                    <a:gd name="T8" fmla="*/ 7 w 10"/>
                    <a:gd name="T9" fmla="*/ 23 h 26"/>
                    <a:gd name="T10" fmla="*/ 8 w 10"/>
                    <a:gd name="T11" fmla="*/ 21 h 26"/>
                    <a:gd name="T12" fmla="*/ 9 w 10"/>
                    <a:gd name="T13" fmla="*/ 19 h 26"/>
                    <a:gd name="T14" fmla="*/ 9 w 10"/>
                    <a:gd name="T15" fmla="*/ 16 h 26"/>
                    <a:gd name="T16" fmla="*/ 10 w 10"/>
                    <a:gd name="T17" fmla="*/ 13 h 26"/>
                    <a:gd name="T18" fmla="*/ 10 w 10"/>
                    <a:gd name="T19" fmla="*/ 11 h 26"/>
                    <a:gd name="T20" fmla="*/ 10 w 10"/>
                    <a:gd name="T21" fmla="*/ 11 h 26"/>
                    <a:gd name="T22" fmla="*/ 10 w 10"/>
                    <a:gd name="T23" fmla="*/ 8 h 26"/>
                    <a:gd name="T24" fmla="*/ 9 w 10"/>
                    <a:gd name="T25" fmla="*/ 6 h 26"/>
                    <a:gd name="T26" fmla="*/ 9 w 10"/>
                    <a:gd name="T27" fmla="*/ 4 h 26"/>
                    <a:gd name="T28" fmla="*/ 8 w 10"/>
                    <a:gd name="T29" fmla="*/ 2 h 26"/>
                    <a:gd name="T30" fmla="*/ 7 w 10"/>
                    <a:gd name="T31" fmla="*/ 1 h 26"/>
                    <a:gd name="T32" fmla="*/ 7 w 10"/>
                    <a:gd name="T33" fmla="*/ 0 h 26"/>
                    <a:gd name="T34" fmla="*/ 6 w 10"/>
                    <a:gd name="T35" fmla="*/ 0 h 26"/>
                    <a:gd name="T36" fmla="*/ 5 w 10"/>
                    <a:gd name="T37" fmla="*/ 0 h 26"/>
                    <a:gd name="T38" fmla="*/ 5 w 10"/>
                    <a:gd name="T39" fmla="*/ 0 h 26"/>
                    <a:gd name="T40" fmla="*/ 4 w 10"/>
                    <a:gd name="T41" fmla="*/ 0 h 26"/>
                    <a:gd name="T42" fmla="*/ 3 w 10"/>
                    <a:gd name="T43" fmla="*/ 2 h 26"/>
                    <a:gd name="T44" fmla="*/ 2 w 10"/>
                    <a:gd name="T45" fmla="*/ 3 h 26"/>
                    <a:gd name="T46" fmla="*/ 1 w 10"/>
                    <a:gd name="T47" fmla="*/ 5 h 26"/>
                    <a:gd name="T48" fmla="*/ 1 w 10"/>
                    <a:gd name="T49" fmla="*/ 7 h 26"/>
                    <a:gd name="T50" fmla="*/ 0 w 10"/>
                    <a:gd name="T51" fmla="*/ 9 h 26"/>
                    <a:gd name="T52" fmla="*/ 0 w 10"/>
                    <a:gd name="T53" fmla="*/ 12 h 26"/>
                    <a:gd name="T54" fmla="*/ 0 w 10"/>
                    <a:gd name="T55" fmla="*/ 15 h 26"/>
                    <a:gd name="T56" fmla="*/ 0 w 10"/>
                    <a:gd name="T57" fmla="*/ 15 h 26"/>
                    <a:gd name="T58" fmla="*/ 0 w 10"/>
                    <a:gd name="T59" fmla="*/ 17 h 26"/>
                    <a:gd name="T60" fmla="*/ 0 w 10"/>
                    <a:gd name="T61" fmla="*/ 20 h 26"/>
                    <a:gd name="T62" fmla="*/ 1 w 10"/>
                    <a:gd name="T63" fmla="*/ 22 h 26"/>
                    <a:gd name="T64" fmla="*/ 1 w 10"/>
                    <a:gd name="T65" fmla="*/ 23 h 26"/>
                    <a:gd name="T66" fmla="*/ 2 w 10"/>
                    <a:gd name="T67" fmla="*/ 25 h 26"/>
                    <a:gd name="T68" fmla="*/ 3 w 10"/>
                    <a:gd name="T69" fmla="*/ 26 h 26"/>
                    <a:gd name="T70" fmla="*/ 4 w 10"/>
                    <a:gd name="T71" fmla="*/ 26 h 26"/>
                    <a:gd name="T72" fmla="*/ 5 w 10"/>
                    <a:gd name="T73" fmla="*/ 26 h 2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"/>
                    <a:gd name="T112" fmla="*/ 0 h 26"/>
                    <a:gd name="T113" fmla="*/ 10 w 10"/>
                    <a:gd name="T114" fmla="*/ 26 h 2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" h="26">
                      <a:moveTo>
                        <a:pt x="5" y="26"/>
                      </a:moveTo>
                      <a:lnTo>
                        <a:pt x="5" y="26"/>
                      </a:lnTo>
                      <a:lnTo>
                        <a:pt x="6" y="25"/>
                      </a:lnTo>
                      <a:lnTo>
                        <a:pt x="7" y="24"/>
                      </a:lnTo>
                      <a:lnTo>
                        <a:pt x="7" y="23"/>
                      </a:lnTo>
                      <a:lnTo>
                        <a:pt x="8" y="21"/>
                      </a:lnTo>
                      <a:lnTo>
                        <a:pt x="9" y="19"/>
                      </a:lnTo>
                      <a:lnTo>
                        <a:pt x="9" y="16"/>
                      </a:lnTo>
                      <a:lnTo>
                        <a:pt x="10" y="13"/>
                      </a:lnTo>
                      <a:lnTo>
                        <a:pt x="10" y="11"/>
                      </a:lnTo>
                      <a:lnTo>
                        <a:pt x="10" y="8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8" y="2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2"/>
                      </a:lnTo>
                      <a:lnTo>
                        <a:pt x="1" y="23"/>
                      </a:lnTo>
                      <a:lnTo>
                        <a:pt x="2" y="25"/>
                      </a:lnTo>
                      <a:lnTo>
                        <a:pt x="3" y="26"/>
                      </a:lnTo>
                      <a:lnTo>
                        <a:pt x="4" y="26"/>
                      </a:lnTo>
                      <a:lnTo>
                        <a:pt x="5" y="2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29" name="Freeform 2572">
                  <a:extLst>
                    <a:ext uri="{FF2B5EF4-FFF2-40B4-BE49-F238E27FC236}">
                      <a16:creationId xmlns:a16="http://schemas.microsoft.com/office/drawing/2014/main" id="{54AD0028-1B74-4F82-B3F2-4DF99CE459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" y="137"/>
                  <a:ext cx="8" cy="24"/>
                </a:xfrm>
                <a:custGeom>
                  <a:avLst/>
                  <a:gdLst>
                    <a:gd name="T0" fmla="*/ 4 w 8"/>
                    <a:gd name="T1" fmla="*/ 24 h 24"/>
                    <a:gd name="T2" fmla="*/ 5 w 8"/>
                    <a:gd name="T3" fmla="*/ 23 h 24"/>
                    <a:gd name="T4" fmla="*/ 5 w 8"/>
                    <a:gd name="T5" fmla="*/ 22 h 24"/>
                    <a:gd name="T6" fmla="*/ 6 w 8"/>
                    <a:gd name="T7" fmla="*/ 21 h 24"/>
                    <a:gd name="T8" fmla="*/ 7 w 8"/>
                    <a:gd name="T9" fmla="*/ 19 h 24"/>
                    <a:gd name="T10" fmla="*/ 7 w 8"/>
                    <a:gd name="T11" fmla="*/ 17 h 24"/>
                    <a:gd name="T12" fmla="*/ 8 w 8"/>
                    <a:gd name="T13" fmla="*/ 15 h 24"/>
                    <a:gd name="T14" fmla="*/ 8 w 8"/>
                    <a:gd name="T15" fmla="*/ 13 h 24"/>
                    <a:gd name="T16" fmla="*/ 8 w 8"/>
                    <a:gd name="T17" fmla="*/ 10 h 24"/>
                    <a:gd name="T18" fmla="*/ 8 w 8"/>
                    <a:gd name="T19" fmla="*/ 8 h 24"/>
                    <a:gd name="T20" fmla="*/ 8 w 8"/>
                    <a:gd name="T21" fmla="*/ 6 h 24"/>
                    <a:gd name="T22" fmla="*/ 7 w 8"/>
                    <a:gd name="T23" fmla="*/ 4 h 24"/>
                    <a:gd name="T24" fmla="*/ 7 w 8"/>
                    <a:gd name="T25" fmla="*/ 2 h 24"/>
                    <a:gd name="T26" fmla="*/ 6 w 8"/>
                    <a:gd name="T27" fmla="*/ 1 h 24"/>
                    <a:gd name="T28" fmla="*/ 5 w 8"/>
                    <a:gd name="T29" fmla="*/ 0 h 24"/>
                    <a:gd name="T30" fmla="*/ 5 w 8"/>
                    <a:gd name="T31" fmla="*/ 0 h 24"/>
                    <a:gd name="T32" fmla="*/ 4 w 8"/>
                    <a:gd name="T33" fmla="*/ 0 h 24"/>
                    <a:gd name="T34" fmla="*/ 3 w 8"/>
                    <a:gd name="T35" fmla="*/ 0 h 24"/>
                    <a:gd name="T36" fmla="*/ 2 w 8"/>
                    <a:gd name="T37" fmla="*/ 1 h 24"/>
                    <a:gd name="T38" fmla="*/ 1 w 8"/>
                    <a:gd name="T39" fmla="*/ 3 h 24"/>
                    <a:gd name="T40" fmla="*/ 1 w 8"/>
                    <a:gd name="T41" fmla="*/ 4 h 24"/>
                    <a:gd name="T42" fmla="*/ 0 w 8"/>
                    <a:gd name="T43" fmla="*/ 6 h 24"/>
                    <a:gd name="T44" fmla="*/ 0 w 8"/>
                    <a:gd name="T45" fmla="*/ 9 h 24"/>
                    <a:gd name="T46" fmla="*/ 0 w 8"/>
                    <a:gd name="T47" fmla="*/ 11 h 24"/>
                    <a:gd name="T48" fmla="*/ 0 w 8"/>
                    <a:gd name="T49" fmla="*/ 13 h 24"/>
                    <a:gd name="T50" fmla="*/ 0 w 8"/>
                    <a:gd name="T51" fmla="*/ 16 h 24"/>
                    <a:gd name="T52" fmla="*/ 0 w 8"/>
                    <a:gd name="T53" fmla="*/ 18 h 24"/>
                    <a:gd name="T54" fmla="*/ 0 w 8"/>
                    <a:gd name="T55" fmla="*/ 20 h 24"/>
                    <a:gd name="T56" fmla="*/ 1 w 8"/>
                    <a:gd name="T57" fmla="*/ 21 h 24"/>
                    <a:gd name="T58" fmla="*/ 1 w 8"/>
                    <a:gd name="T59" fmla="*/ 23 h 24"/>
                    <a:gd name="T60" fmla="*/ 2 w 8"/>
                    <a:gd name="T61" fmla="*/ 23 h 24"/>
                    <a:gd name="T62" fmla="*/ 3 w 8"/>
                    <a:gd name="T63" fmla="*/ 24 h 24"/>
                    <a:gd name="T64" fmla="*/ 4 w 8"/>
                    <a:gd name="T65" fmla="*/ 24 h 2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8"/>
                    <a:gd name="T100" fmla="*/ 0 h 24"/>
                    <a:gd name="T101" fmla="*/ 8 w 8"/>
                    <a:gd name="T102" fmla="*/ 24 h 2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8" h="24">
                      <a:moveTo>
                        <a:pt x="4" y="24"/>
                      </a:moveTo>
                      <a:lnTo>
                        <a:pt x="5" y="23"/>
                      </a:lnTo>
                      <a:lnTo>
                        <a:pt x="5" y="22"/>
                      </a:lnTo>
                      <a:lnTo>
                        <a:pt x="6" y="21"/>
                      </a:lnTo>
                      <a:lnTo>
                        <a:pt x="7" y="19"/>
                      </a:lnTo>
                      <a:lnTo>
                        <a:pt x="7" y="17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1" y="21"/>
                      </a:lnTo>
                      <a:lnTo>
                        <a:pt x="1" y="23"/>
                      </a:lnTo>
                      <a:lnTo>
                        <a:pt x="2" y="23"/>
                      </a:lnTo>
                      <a:lnTo>
                        <a:pt x="3" y="24"/>
                      </a:lnTo>
                      <a:lnTo>
                        <a:pt x="4" y="24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30" name="Freeform 2573">
                  <a:extLst>
                    <a:ext uri="{FF2B5EF4-FFF2-40B4-BE49-F238E27FC236}">
                      <a16:creationId xmlns:a16="http://schemas.microsoft.com/office/drawing/2014/main" id="{84AAE074-340F-4AEA-94A1-4BE33C9606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" y="137"/>
                  <a:ext cx="8" cy="24"/>
                </a:xfrm>
                <a:custGeom>
                  <a:avLst/>
                  <a:gdLst>
                    <a:gd name="T0" fmla="*/ 4 w 8"/>
                    <a:gd name="T1" fmla="*/ 24 h 24"/>
                    <a:gd name="T2" fmla="*/ 4 w 8"/>
                    <a:gd name="T3" fmla="*/ 24 h 24"/>
                    <a:gd name="T4" fmla="*/ 5 w 8"/>
                    <a:gd name="T5" fmla="*/ 23 h 24"/>
                    <a:gd name="T6" fmla="*/ 5 w 8"/>
                    <a:gd name="T7" fmla="*/ 22 h 24"/>
                    <a:gd name="T8" fmla="*/ 6 w 8"/>
                    <a:gd name="T9" fmla="*/ 21 h 24"/>
                    <a:gd name="T10" fmla="*/ 7 w 8"/>
                    <a:gd name="T11" fmla="*/ 19 h 24"/>
                    <a:gd name="T12" fmla="*/ 7 w 8"/>
                    <a:gd name="T13" fmla="*/ 17 h 24"/>
                    <a:gd name="T14" fmla="*/ 8 w 8"/>
                    <a:gd name="T15" fmla="*/ 15 h 24"/>
                    <a:gd name="T16" fmla="*/ 8 w 8"/>
                    <a:gd name="T17" fmla="*/ 13 h 24"/>
                    <a:gd name="T18" fmla="*/ 8 w 8"/>
                    <a:gd name="T19" fmla="*/ 10 h 24"/>
                    <a:gd name="T20" fmla="*/ 8 w 8"/>
                    <a:gd name="T21" fmla="*/ 10 h 24"/>
                    <a:gd name="T22" fmla="*/ 8 w 8"/>
                    <a:gd name="T23" fmla="*/ 8 h 24"/>
                    <a:gd name="T24" fmla="*/ 8 w 8"/>
                    <a:gd name="T25" fmla="*/ 6 h 24"/>
                    <a:gd name="T26" fmla="*/ 7 w 8"/>
                    <a:gd name="T27" fmla="*/ 4 h 24"/>
                    <a:gd name="T28" fmla="*/ 7 w 8"/>
                    <a:gd name="T29" fmla="*/ 2 h 24"/>
                    <a:gd name="T30" fmla="*/ 6 w 8"/>
                    <a:gd name="T31" fmla="*/ 1 h 24"/>
                    <a:gd name="T32" fmla="*/ 5 w 8"/>
                    <a:gd name="T33" fmla="*/ 0 h 24"/>
                    <a:gd name="T34" fmla="*/ 5 w 8"/>
                    <a:gd name="T35" fmla="*/ 0 h 24"/>
                    <a:gd name="T36" fmla="*/ 4 w 8"/>
                    <a:gd name="T37" fmla="*/ 0 h 24"/>
                    <a:gd name="T38" fmla="*/ 4 w 8"/>
                    <a:gd name="T39" fmla="*/ 0 h 24"/>
                    <a:gd name="T40" fmla="*/ 3 w 8"/>
                    <a:gd name="T41" fmla="*/ 0 h 24"/>
                    <a:gd name="T42" fmla="*/ 2 w 8"/>
                    <a:gd name="T43" fmla="*/ 1 h 24"/>
                    <a:gd name="T44" fmla="*/ 1 w 8"/>
                    <a:gd name="T45" fmla="*/ 3 h 24"/>
                    <a:gd name="T46" fmla="*/ 1 w 8"/>
                    <a:gd name="T47" fmla="*/ 4 h 24"/>
                    <a:gd name="T48" fmla="*/ 0 w 8"/>
                    <a:gd name="T49" fmla="*/ 6 h 24"/>
                    <a:gd name="T50" fmla="*/ 0 w 8"/>
                    <a:gd name="T51" fmla="*/ 9 h 24"/>
                    <a:gd name="T52" fmla="*/ 0 w 8"/>
                    <a:gd name="T53" fmla="*/ 11 h 24"/>
                    <a:gd name="T54" fmla="*/ 0 w 8"/>
                    <a:gd name="T55" fmla="*/ 13 h 24"/>
                    <a:gd name="T56" fmla="*/ 0 w 8"/>
                    <a:gd name="T57" fmla="*/ 13 h 24"/>
                    <a:gd name="T58" fmla="*/ 0 w 8"/>
                    <a:gd name="T59" fmla="*/ 16 h 24"/>
                    <a:gd name="T60" fmla="*/ 0 w 8"/>
                    <a:gd name="T61" fmla="*/ 18 h 24"/>
                    <a:gd name="T62" fmla="*/ 0 w 8"/>
                    <a:gd name="T63" fmla="*/ 20 h 24"/>
                    <a:gd name="T64" fmla="*/ 1 w 8"/>
                    <a:gd name="T65" fmla="*/ 21 h 24"/>
                    <a:gd name="T66" fmla="*/ 1 w 8"/>
                    <a:gd name="T67" fmla="*/ 23 h 24"/>
                    <a:gd name="T68" fmla="*/ 2 w 8"/>
                    <a:gd name="T69" fmla="*/ 23 h 24"/>
                    <a:gd name="T70" fmla="*/ 3 w 8"/>
                    <a:gd name="T71" fmla="*/ 24 h 24"/>
                    <a:gd name="T72" fmla="*/ 4 w 8"/>
                    <a:gd name="T73" fmla="*/ 24 h 2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8"/>
                    <a:gd name="T112" fmla="*/ 0 h 24"/>
                    <a:gd name="T113" fmla="*/ 8 w 8"/>
                    <a:gd name="T114" fmla="*/ 24 h 2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8" h="24"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5" y="23"/>
                      </a:lnTo>
                      <a:lnTo>
                        <a:pt x="5" y="22"/>
                      </a:lnTo>
                      <a:lnTo>
                        <a:pt x="6" y="21"/>
                      </a:lnTo>
                      <a:lnTo>
                        <a:pt x="7" y="19"/>
                      </a:lnTo>
                      <a:lnTo>
                        <a:pt x="7" y="17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1" y="21"/>
                      </a:lnTo>
                      <a:lnTo>
                        <a:pt x="1" y="23"/>
                      </a:lnTo>
                      <a:lnTo>
                        <a:pt x="2" y="23"/>
                      </a:lnTo>
                      <a:lnTo>
                        <a:pt x="3" y="24"/>
                      </a:lnTo>
                      <a:lnTo>
                        <a:pt x="4" y="2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31" name="Freeform 2574">
                  <a:extLst>
                    <a:ext uri="{FF2B5EF4-FFF2-40B4-BE49-F238E27FC236}">
                      <a16:creationId xmlns:a16="http://schemas.microsoft.com/office/drawing/2014/main" id="{A7401010-B6EC-40AE-B8ED-0FCB2F46B8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" y="139"/>
                  <a:ext cx="7" cy="20"/>
                </a:xfrm>
                <a:custGeom>
                  <a:avLst/>
                  <a:gdLst>
                    <a:gd name="T0" fmla="*/ 4 w 7"/>
                    <a:gd name="T1" fmla="*/ 20 h 20"/>
                    <a:gd name="T2" fmla="*/ 5 w 7"/>
                    <a:gd name="T3" fmla="*/ 19 h 20"/>
                    <a:gd name="T4" fmla="*/ 6 w 7"/>
                    <a:gd name="T5" fmla="*/ 16 h 20"/>
                    <a:gd name="T6" fmla="*/ 7 w 7"/>
                    <a:gd name="T7" fmla="*/ 13 h 20"/>
                    <a:gd name="T8" fmla="*/ 7 w 7"/>
                    <a:gd name="T9" fmla="*/ 8 h 20"/>
                    <a:gd name="T10" fmla="*/ 7 w 7"/>
                    <a:gd name="T11" fmla="*/ 5 h 20"/>
                    <a:gd name="T12" fmla="*/ 6 w 7"/>
                    <a:gd name="T13" fmla="*/ 2 h 20"/>
                    <a:gd name="T14" fmla="*/ 5 w 7"/>
                    <a:gd name="T15" fmla="*/ 0 h 20"/>
                    <a:gd name="T16" fmla="*/ 4 w 7"/>
                    <a:gd name="T17" fmla="*/ 0 h 20"/>
                    <a:gd name="T18" fmla="*/ 2 w 7"/>
                    <a:gd name="T19" fmla="*/ 1 h 20"/>
                    <a:gd name="T20" fmla="*/ 1 w 7"/>
                    <a:gd name="T21" fmla="*/ 3 h 20"/>
                    <a:gd name="T22" fmla="*/ 0 w 7"/>
                    <a:gd name="T23" fmla="*/ 7 h 20"/>
                    <a:gd name="T24" fmla="*/ 0 w 7"/>
                    <a:gd name="T25" fmla="*/ 11 h 20"/>
                    <a:gd name="T26" fmla="*/ 0 w 7"/>
                    <a:gd name="T27" fmla="*/ 15 h 20"/>
                    <a:gd name="T28" fmla="*/ 1 w 7"/>
                    <a:gd name="T29" fmla="*/ 18 h 20"/>
                    <a:gd name="T30" fmla="*/ 2 w 7"/>
                    <a:gd name="T31" fmla="*/ 20 h 20"/>
                    <a:gd name="T32" fmla="*/ 4 w 7"/>
                    <a:gd name="T33" fmla="*/ 20 h 2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"/>
                    <a:gd name="T52" fmla="*/ 0 h 20"/>
                    <a:gd name="T53" fmla="*/ 7 w 7"/>
                    <a:gd name="T54" fmla="*/ 20 h 2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" h="20">
                      <a:moveTo>
                        <a:pt x="4" y="20"/>
                      </a:moveTo>
                      <a:lnTo>
                        <a:pt x="5" y="19"/>
                      </a:lnTo>
                      <a:lnTo>
                        <a:pt x="6" y="16"/>
                      </a:lnTo>
                      <a:lnTo>
                        <a:pt x="7" y="13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1" y="3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8"/>
                      </a:lnTo>
                      <a:lnTo>
                        <a:pt x="2" y="20"/>
                      </a:lnTo>
                      <a:lnTo>
                        <a:pt x="4" y="2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32" name="Freeform 2575">
                  <a:extLst>
                    <a:ext uri="{FF2B5EF4-FFF2-40B4-BE49-F238E27FC236}">
                      <a16:creationId xmlns:a16="http://schemas.microsoft.com/office/drawing/2014/main" id="{AAEB20DE-C350-40A3-BDD9-EE27F727C1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" y="139"/>
                  <a:ext cx="7" cy="20"/>
                </a:xfrm>
                <a:custGeom>
                  <a:avLst/>
                  <a:gdLst>
                    <a:gd name="T0" fmla="*/ 4 w 7"/>
                    <a:gd name="T1" fmla="*/ 20 h 20"/>
                    <a:gd name="T2" fmla="*/ 4 w 7"/>
                    <a:gd name="T3" fmla="*/ 20 h 20"/>
                    <a:gd name="T4" fmla="*/ 5 w 7"/>
                    <a:gd name="T5" fmla="*/ 19 h 20"/>
                    <a:gd name="T6" fmla="*/ 6 w 7"/>
                    <a:gd name="T7" fmla="*/ 16 h 20"/>
                    <a:gd name="T8" fmla="*/ 7 w 7"/>
                    <a:gd name="T9" fmla="*/ 13 h 20"/>
                    <a:gd name="T10" fmla="*/ 7 w 7"/>
                    <a:gd name="T11" fmla="*/ 8 h 20"/>
                    <a:gd name="T12" fmla="*/ 7 w 7"/>
                    <a:gd name="T13" fmla="*/ 8 h 20"/>
                    <a:gd name="T14" fmla="*/ 7 w 7"/>
                    <a:gd name="T15" fmla="*/ 5 h 20"/>
                    <a:gd name="T16" fmla="*/ 6 w 7"/>
                    <a:gd name="T17" fmla="*/ 2 h 20"/>
                    <a:gd name="T18" fmla="*/ 5 w 7"/>
                    <a:gd name="T19" fmla="*/ 0 h 20"/>
                    <a:gd name="T20" fmla="*/ 4 w 7"/>
                    <a:gd name="T21" fmla="*/ 0 h 20"/>
                    <a:gd name="T22" fmla="*/ 4 w 7"/>
                    <a:gd name="T23" fmla="*/ 0 h 20"/>
                    <a:gd name="T24" fmla="*/ 2 w 7"/>
                    <a:gd name="T25" fmla="*/ 1 h 20"/>
                    <a:gd name="T26" fmla="*/ 1 w 7"/>
                    <a:gd name="T27" fmla="*/ 3 h 20"/>
                    <a:gd name="T28" fmla="*/ 0 w 7"/>
                    <a:gd name="T29" fmla="*/ 7 h 20"/>
                    <a:gd name="T30" fmla="*/ 0 w 7"/>
                    <a:gd name="T31" fmla="*/ 11 h 20"/>
                    <a:gd name="T32" fmla="*/ 0 w 7"/>
                    <a:gd name="T33" fmla="*/ 11 h 20"/>
                    <a:gd name="T34" fmla="*/ 0 w 7"/>
                    <a:gd name="T35" fmla="*/ 15 h 20"/>
                    <a:gd name="T36" fmla="*/ 1 w 7"/>
                    <a:gd name="T37" fmla="*/ 18 h 20"/>
                    <a:gd name="T38" fmla="*/ 2 w 7"/>
                    <a:gd name="T39" fmla="*/ 20 h 20"/>
                    <a:gd name="T40" fmla="*/ 4 w 7"/>
                    <a:gd name="T41" fmla="*/ 20 h 2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"/>
                    <a:gd name="T64" fmla="*/ 0 h 20"/>
                    <a:gd name="T65" fmla="*/ 7 w 7"/>
                    <a:gd name="T66" fmla="*/ 20 h 2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" h="20">
                      <a:moveTo>
                        <a:pt x="4" y="20"/>
                      </a:moveTo>
                      <a:lnTo>
                        <a:pt x="4" y="20"/>
                      </a:lnTo>
                      <a:lnTo>
                        <a:pt x="5" y="19"/>
                      </a:lnTo>
                      <a:lnTo>
                        <a:pt x="6" y="16"/>
                      </a:lnTo>
                      <a:lnTo>
                        <a:pt x="7" y="13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1" y="3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8"/>
                      </a:lnTo>
                      <a:lnTo>
                        <a:pt x="2" y="20"/>
                      </a:lnTo>
                      <a:lnTo>
                        <a:pt x="4" y="2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33" name="Freeform 2576">
                  <a:extLst>
                    <a:ext uri="{FF2B5EF4-FFF2-40B4-BE49-F238E27FC236}">
                      <a16:creationId xmlns:a16="http://schemas.microsoft.com/office/drawing/2014/main" id="{3F436A60-AFE9-4AE2-9BE1-F7416CABBB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" y="139"/>
                  <a:ext cx="7" cy="20"/>
                </a:xfrm>
                <a:custGeom>
                  <a:avLst/>
                  <a:gdLst>
                    <a:gd name="T0" fmla="*/ 4 w 7"/>
                    <a:gd name="T1" fmla="*/ 20 h 20"/>
                    <a:gd name="T2" fmla="*/ 5 w 7"/>
                    <a:gd name="T3" fmla="*/ 19 h 20"/>
                    <a:gd name="T4" fmla="*/ 6 w 7"/>
                    <a:gd name="T5" fmla="*/ 16 h 20"/>
                    <a:gd name="T6" fmla="*/ 7 w 7"/>
                    <a:gd name="T7" fmla="*/ 13 h 20"/>
                    <a:gd name="T8" fmla="*/ 7 w 7"/>
                    <a:gd name="T9" fmla="*/ 8 h 20"/>
                    <a:gd name="T10" fmla="*/ 7 w 7"/>
                    <a:gd name="T11" fmla="*/ 5 h 20"/>
                    <a:gd name="T12" fmla="*/ 6 w 7"/>
                    <a:gd name="T13" fmla="*/ 2 h 20"/>
                    <a:gd name="T14" fmla="*/ 5 w 7"/>
                    <a:gd name="T15" fmla="*/ 0 h 20"/>
                    <a:gd name="T16" fmla="*/ 4 w 7"/>
                    <a:gd name="T17" fmla="*/ 0 h 20"/>
                    <a:gd name="T18" fmla="*/ 2 w 7"/>
                    <a:gd name="T19" fmla="*/ 1 h 20"/>
                    <a:gd name="T20" fmla="*/ 1 w 7"/>
                    <a:gd name="T21" fmla="*/ 4 h 20"/>
                    <a:gd name="T22" fmla="*/ 0 w 7"/>
                    <a:gd name="T23" fmla="*/ 7 h 20"/>
                    <a:gd name="T24" fmla="*/ 0 w 7"/>
                    <a:gd name="T25" fmla="*/ 11 h 20"/>
                    <a:gd name="T26" fmla="*/ 0 w 7"/>
                    <a:gd name="T27" fmla="*/ 15 h 20"/>
                    <a:gd name="T28" fmla="*/ 1 w 7"/>
                    <a:gd name="T29" fmla="*/ 18 h 20"/>
                    <a:gd name="T30" fmla="*/ 2 w 7"/>
                    <a:gd name="T31" fmla="*/ 20 h 20"/>
                    <a:gd name="T32" fmla="*/ 4 w 7"/>
                    <a:gd name="T33" fmla="*/ 20 h 2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"/>
                    <a:gd name="T52" fmla="*/ 0 h 20"/>
                    <a:gd name="T53" fmla="*/ 7 w 7"/>
                    <a:gd name="T54" fmla="*/ 20 h 2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" h="20">
                      <a:moveTo>
                        <a:pt x="4" y="20"/>
                      </a:moveTo>
                      <a:lnTo>
                        <a:pt x="5" y="19"/>
                      </a:lnTo>
                      <a:lnTo>
                        <a:pt x="6" y="16"/>
                      </a:lnTo>
                      <a:lnTo>
                        <a:pt x="7" y="13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8"/>
                      </a:lnTo>
                      <a:lnTo>
                        <a:pt x="2" y="20"/>
                      </a:lnTo>
                      <a:lnTo>
                        <a:pt x="4" y="2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34" name="Freeform 2577">
                  <a:extLst>
                    <a:ext uri="{FF2B5EF4-FFF2-40B4-BE49-F238E27FC236}">
                      <a16:creationId xmlns:a16="http://schemas.microsoft.com/office/drawing/2014/main" id="{1F284622-D828-4724-A198-813AD9B81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8" y="139"/>
                  <a:ext cx="7" cy="20"/>
                </a:xfrm>
                <a:custGeom>
                  <a:avLst/>
                  <a:gdLst>
                    <a:gd name="T0" fmla="*/ 4 w 7"/>
                    <a:gd name="T1" fmla="*/ 20 h 20"/>
                    <a:gd name="T2" fmla="*/ 4 w 7"/>
                    <a:gd name="T3" fmla="*/ 20 h 20"/>
                    <a:gd name="T4" fmla="*/ 5 w 7"/>
                    <a:gd name="T5" fmla="*/ 19 h 20"/>
                    <a:gd name="T6" fmla="*/ 6 w 7"/>
                    <a:gd name="T7" fmla="*/ 16 h 20"/>
                    <a:gd name="T8" fmla="*/ 7 w 7"/>
                    <a:gd name="T9" fmla="*/ 13 h 20"/>
                    <a:gd name="T10" fmla="*/ 7 w 7"/>
                    <a:gd name="T11" fmla="*/ 8 h 20"/>
                    <a:gd name="T12" fmla="*/ 7 w 7"/>
                    <a:gd name="T13" fmla="*/ 8 h 20"/>
                    <a:gd name="T14" fmla="*/ 7 w 7"/>
                    <a:gd name="T15" fmla="*/ 5 h 20"/>
                    <a:gd name="T16" fmla="*/ 6 w 7"/>
                    <a:gd name="T17" fmla="*/ 2 h 20"/>
                    <a:gd name="T18" fmla="*/ 5 w 7"/>
                    <a:gd name="T19" fmla="*/ 0 h 20"/>
                    <a:gd name="T20" fmla="*/ 4 w 7"/>
                    <a:gd name="T21" fmla="*/ 0 h 20"/>
                    <a:gd name="T22" fmla="*/ 4 w 7"/>
                    <a:gd name="T23" fmla="*/ 0 h 20"/>
                    <a:gd name="T24" fmla="*/ 2 w 7"/>
                    <a:gd name="T25" fmla="*/ 1 h 20"/>
                    <a:gd name="T26" fmla="*/ 1 w 7"/>
                    <a:gd name="T27" fmla="*/ 4 h 20"/>
                    <a:gd name="T28" fmla="*/ 0 w 7"/>
                    <a:gd name="T29" fmla="*/ 7 h 20"/>
                    <a:gd name="T30" fmla="*/ 0 w 7"/>
                    <a:gd name="T31" fmla="*/ 11 h 20"/>
                    <a:gd name="T32" fmla="*/ 0 w 7"/>
                    <a:gd name="T33" fmla="*/ 11 h 20"/>
                    <a:gd name="T34" fmla="*/ 0 w 7"/>
                    <a:gd name="T35" fmla="*/ 15 h 20"/>
                    <a:gd name="T36" fmla="*/ 1 w 7"/>
                    <a:gd name="T37" fmla="*/ 18 h 20"/>
                    <a:gd name="T38" fmla="*/ 2 w 7"/>
                    <a:gd name="T39" fmla="*/ 20 h 20"/>
                    <a:gd name="T40" fmla="*/ 4 w 7"/>
                    <a:gd name="T41" fmla="*/ 20 h 2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"/>
                    <a:gd name="T64" fmla="*/ 0 h 20"/>
                    <a:gd name="T65" fmla="*/ 7 w 7"/>
                    <a:gd name="T66" fmla="*/ 20 h 2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" h="20">
                      <a:moveTo>
                        <a:pt x="4" y="20"/>
                      </a:moveTo>
                      <a:lnTo>
                        <a:pt x="4" y="20"/>
                      </a:lnTo>
                      <a:lnTo>
                        <a:pt x="5" y="19"/>
                      </a:lnTo>
                      <a:lnTo>
                        <a:pt x="6" y="16"/>
                      </a:lnTo>
                      <a:lnTo>
                        <a:pt x="7" y="13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8"/>
                      </a:lnTo>
                      <a:lnTo>
                        <a:pt x="2" y="20"/>
                      </a:lnTo>
                      <a:lnTo>
                        <a:pt x="4" y="2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35" name="Freeform 2578">
                  <a:extLst>
                    <a:ext uri="{FF2B5EF4-FFF2-40B4-BE49-F238E27FC236}">
                      <a16:creationId xmlns:a16="http://schemas.microsoft.com/office/drawing/2014/main" id="{4277D9DE-ECFD-46A3-A0CB-5A9FF36A5B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" y="143"/>
                  <a:ext cx="10" cy="26"/>
                </a:xfrm>
                <a:custGeom>
                  <a:avLst/>
                  <a:gdLst>
                    <a:gd name="T0" fmla="*/ 5 w 10"/>
                    <a:gd name="T1" fmla="*/ 26 h 26"/>
                    <a:gd name="T2" fmla="*/ 6 w 10"/>
                    <a:gd name="T3" fmla="*/ 25 h 26"/>
                    <a:gd name="T4" fmla="*/ 7 w 10"/>
                    <a:gd name="T5" fmla="*/ 24 h 26"/>
                    <a:gd name="T6" fmla="*/ 8 w 10"/>
                    <a:gd name="T7" fmla="*/ 22 h 26"/>
                    <a:gd name="T8" fmla="*/ 8 w 10"/>
                    <a:gd name="T9" fmla="*/ 21 h 26"/>
                    <a:gd name="T10" fmla="*/ 9 w 10"/>
                    <a:gd name="T11" fmla="*/ 18 h 26"/>
                    <a:gd name="T12" fmla="*/ 9 w 10"/>
                    <a:gd name="T13" fmla="*/ 16 h 26"/>
                    <a:gd name="T14" fmla="*/ 10 w 10"/>
                    <a:gd name="T15" fmla="*/ 13 h 26"/>
                    <a:gd name="T16" fmla="*/ 10 w 10"/>
                    <a:gd name="T17" fmla="*/ 11 h 26"/>
                    <a:gd name="T18" fmla="*/ 10 w 10"/>
                    <a:gd name="T19" fmla="*/ 8 h 26"/>
                    <a:gd name="T20" fmla="*/ 9 w 10"/>
                    <a:gd name="T21" fmla="*/ 6 h 26"/>
                    <a:gd name="T22" fmla="*/ 9 w 10"/>
                    <a:gd name="T23" fmla="*/ 4 h 26"/>
                    <a:gd name="T24" fmla="*/ 8 w 10"/>
                    <a:gd name="T25" fmla="*/ 2 h 26"/>
                    <a:gd name="T26" fmla="*/ 8 w 10"/>
                    <a:gd name="T27" fmla="*/ 1 h 26"/>
                    <a:gd name="T28" fmla="*/ 7 w 10"/>
                    <a:gd name="T29" fmla="*/ 0 h 26"/>
                    <a:gd name="T30" fmla="*/ 6 w 10"/>
                    <a:gd name="T31" fmla="*/ 0 h 26"/>
                    <a:gd name="T32" fmla="*/ 5 w 10"/>
                    <a:gd name="T33" fmla="*/ 0 h 26"/>
                    <a:gd name="T34" fmla="*/ 4 w 10"/>
                    <a:gd name="T35" fmla="*/ 0 h 26"/>
                    <a:gd name="T36" fmla="*/ 3 w 10"/>
                    <a:gd name="T37" fmla="*/ 1 h 26"/>
                    <a:gd name="T38" fmla="*/ 2 w 10"/>
                    <a:gd name="T39" fmla="*/ 3 h 26"/>
                    <a:gd name="T40" fmla="*/ 2 w 10"/>
                    <a:gd name="T41" fmla="*/ 5 h 26"/>
                    <a:gd name="T42" fmla="*/ 1 w 10"/>
                    <a:gd name="T43" fmla="*/ 7 h 26"/>
                    <a:gd name="T44" fmla="*/ 0 w 10"/>
                    <a:gd name="T45" fmla="*/ 9 h 26"/>
                    <a:gd name="T46" fmla="*/ 0 w 10"/>
                    <a:gd name="T47" fmla="*/ 12 h 26"/>
                    <a:gd name="T48" fmla="*/ 0 w 10"/>
                    <a:gd name="T49" fmla="*/ 15 h 26"/>
                    <a:gd name="T50" fmla="*/ 0 w 10"/>
                    <a:gd name="T51" fmla="*/ 17 h 26"/>
                    <a:gd name="T52" fmla="*/ 0 w 10"/>
                    <a:gd name="T53" fmla="*/ 19 h 26"/>
                    <a:gd name="T54" fmla="*/ 1 w 10"/>
                    <a:gd name="T55" fmla="*/ 22 h 26"/>
                    <a:gd name="T56" fmla="*/ 2 w 10"/>
                    <a:gd name="T57" fmla="*/ 23 h 26"/>
                    <a:gd name="T58" fmla="*/ 2 w 10"/>
                    <a:gd name="T59" fmla="*/ 25 h 26"/>
                    <a:gd name="T60" fmla="*/ 3 w 10"/>
                    <a:gd name="T61" fmla="*/ 26 h 26"/>
                    <a:gd name="T62" fmla="*/ 4 w 10"/>
                    <a:gd name="T63" fmla="*/ 26 h 26"/>
                    <a:gd name="T64" fmla="*/ 5 w 10"/>
                    <a:gd name="T65" fmla="*/ 26 h 2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"/>
                    <a:gd name="T100" fmla="*/ 0 h 26"/>
                    <a:gd name="T101" fmla="*/ 10 w 10"/>
                    <a:gd name="T102" fmla="*/ 26 h 2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" h="26">
                      <a:moveTo>
                        <a:pt x="5" y="26"/>
                      </a:moveTo>
                      <a:lnTo>
                        <a:pt x="6" y="25"/>
                      </a:lnTo>
                      <a:lnTo>
                        <a:pt x="7" y="24"/>
                      </a:lnTo>
                      <a:lnTo>
                        <a:pt x="8" y="22"/>
                      </a:lnTo>
                      <a:lnTo>
                        <a:pt x="8" y="21"/>
                      </a:lnTo>
                      <a:lnTo>
                        <a:pt x="9" y="18"/>
                      </a:lnTo>
                      <a:lnTo>
                        <a:pt x="9" y="16"/>
                      </a:lnTo>
                      <a:lnTo>
                        <a:pt x="10" y="13"/>
                      </a:lnTo>
                      <a:lnTo>
                        <a:pt x="10" y="11"/>
                      </a:lnTo>
                      <a:lnTo>
                        <a:pt x="10" y="8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8" y="2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3" y="26"/>
                      </a:lnTo>
                      <a:lnTo>
                        <a:pt x="4" y="26"/>
                      </a:lnTo>
                      <a:lnTo>
                        <a:pt x="5" y="26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36" name="Freeform 2579">
                  <a:extLst>
                    <a:ext uri="{FF2B5EF4-FFF2-40B4-BE49-F238E27FC236}">
                      <a16:creationId xmlns:a16="http://schemas.microsoft.com/office/drawing/2014/main" id="{6A5F2120-E48D-4B51-88B5-2DD5DFCE6F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" y="143"/>
                  <a:ext cx="10" cy="26"/>
                </a:xfrm>
                <a:custGeom>
                  <a:avLst/>
                  <a:gdLst>
                    <a:gd name="T0" fmla="*/ 5 w 10"/>
                    <a:gd name="T1" fmla="*/ 26 h 26"/>
                    <a:gd name="T2" fmla="*/ 5 w 10"/>
                    <a:gd name="T3" fmla="*/ 26 h 26"/>
                    <a:gd name="T4" fmla="*/ 6 w 10"/>
                    <a:gd name="T5" fmla="*/ 25 h 26"/>
                    <a:gd name="T6" fmla="*/ 7 w 10"/>
                    <a:gd name="T7" fmla="*/ 24 h 26"/>
                    <a:gd name="T8" fmla="*/ 8 w 10"/>
                    <a:gd name="T9" fmla="*/ 22 h 26"/>
                    <a:gd name="T10" fmla="*/ 8 w 10"/>
                    <a:gd name="T11" fmla="*/ 21 h 26"/>
                    <a:gd name="T12" fmla="*/ 9 w 10"/>
                    <a:gd name="T13" fmla="*/ 18 h 26"/>
                    <a:gd name="T14" fmla="*/ 9 w 10"/>
                    <a:gd name="T15" fmla="*/ 16 h 26"/>
                    <a:gd name="T16" fmla="*/ 10 w 10"/>
                    <a:gd name="T17" fmla="*/ 13 h 26"/>
                    <a:gd name="T18" fmla="*/ 10 w 10"/>
                    <a:gd name="T19" fmla="*/ 11 h 26"/>
                    <a:gd name="T20" fmla="*/ 10 w 10"/>
                    <a:gd name="T21" fmla="*/ 11 h 26"/>
                    <a:gd name="T22" fmla="*/ 10 w 10"/>
                    <a:gd name="T23" fmla="*/ 8 h 26"/>
                    <a:gd name="T24" fmla="*/ 9 w 10"/>
                    <a:gd name="T25" fmla="*/ 6 h 26"/>
                    <a:gd name="T26" fmla="*/ 9 w 10"/>
                    <a:gd name="T27" fmla="*/ 4 h 26"/>
                    <a:gd name="T28" fmla="*/ 8 w 10"/>
                    <a:gd name="T29" fmla="*/ 2 h 26"/>
                    <a:gd name="T30" fmla="*/ 8 w 10"/>
                    <a:gd name="T31" fmla="*/ 1 h 26"/>
                    <a:gd name="T32" fmla="*/ 7 w 10"/>
                    <a:gd name="T33" fmla="*/ 0 h 26"/>
                    <a:gd name="T34" fmla="*/ 6 w 10"/>
                    <a:gd name="T35" fmla="*/ 0 h 26"/>
                    <a:gd name="T36" fmla="*/ 5 w 10"/>
                    <a:gd name="T37" fmla="*/ 0 h 26"/>
                    <a:gd name="T38" fmla="*/ 5 w 10"/>
                    <a:gd name="T39" fmla="*/ 0 h 26"/>
                    <a:gd name="T40" fmla="*/ 4 w 10"/>
                    <a:gd name="T41" fmla="*/ 0 h 26"/>
                    <a:gd name="T42" fmla="*/ 3 w 10"/>
                    <a:gd name="T43" fmla="*/ 1 h 26"/>
                    <a:gd name="T44" fmla="*/ 2 w 10"/>
                    <a:gd name="T45" fmla="*/ 3 h 26"/>
                    <a:gd name="T46" fmla="*/ 2 w 10"/>
                    <a:gd name="T47" fmla="*/ 5 h 26"/>
                    <a:gd name="T48" fmla="*/ 1 w 10"/>
                    <a:gd name="T49" fmla="*/ 7 h 26"/>
                    <a:gd name="T50" fmla="*/ 0 w 10"/>
                    <a:gd name="T51" fmla="*/ 9 h 26"/>
                    <a:gd name="T52" fmla="*/ 0 w 10"/>
                    <a:gd name="T53" fmla="*/ 12 h 26"/>
                    <a:gd name="T54" fmla="*/ 0 w 10"/>
                    <a:gd name="T55" fmla="*/ 15 h 26"/>
                    <a:gd name="T56" fmla="*/ 0 w 10"/>
                    <a:gd name="T57" fmla="*/ 15 h 26"/>
                    <a:gd name="T58" fmla="*/ 0 w 10"/>
                    <a:gd name="T59" fmla="*/ 17 h 26"/>
                    <a:gd name="T60" fmla="*/ 0 w 10"/>
                    <a:gd name="T61" fmla="*/ 19 h 26"/>
                    <a:gd name="T62" fmla="*/ 1 w 10"/>
                    <a:gd name="T63" fmla="*/ 22 h 26"/>
                    <a:gd name="T64" fmla="*/ 2 w 10"/>
                    <a:gd name="T65" fmla="*/ 23 h 26"/>
                    <a:gd name="T66" fmla="*/ 2 w 10"/>
                    <a:gd name="T67" fmla="*/ 25 h 26"/>
                    <a:gd name="T68" fmla="*/ 3 w 10"/>
                    <a:gd name="T69" fmla="*/ 26 h 26"/>
                    <a:gd name="T70" fmla="*/ 4 w 10"/>
                    <a:gd name="T71" fmla="*/ 26 h 26"/>
                    <a:gd name="T72" fmla="*/ 5 w 10"/>
                    <a:gd name="T73" fmla="*/ 26 h 2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"/>
                    <a:gd name="T112" fmla="*/ 0 h 26"/>
                    <a:gd name="T113" fmla="*/ 10 w 10"/>
                    <a:gd name="T114" fmla="*/ 26 h 2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" h="26">
                      <a:moveTo>
                        <a:pt x="5" y="26"/>
                      </a:moveTo>
                      <a:lnTo>
                        <a:pt x="5" y="26"/>
                      </a:lnTo>
                      <a:lnTo>
                        <a:pt x="6" y="25"/>
                      </a:lnTo>
                      <a:lnTo>
                        <a:pt x="7" y="24"/>
                      </a:lnTo>
                      <a:lnTo>
                        <a:pt x="8" y="22"/>
                      </a:lnTo>
                      <a:lnTo>
                        <a:pt x="8" y="21"/>
                      </a:lnTo>
                      <a:lnTo>
                        <a:pt x="9" y="18"/>
                      </a:lnTo>
                      <a:lnTo>
                        <a:pt x="9" y="16"/>
                      </a:lnTo>
                      <a:lnTo>
                        <a:pt x="10" y="13"/>
                      </a:lnTo>
                      <a:lnTo>
                        <a:pt x="10" y="11"/>
                      </a:lnTo>
                      <a:lnTo>
                        <a:pt x="10" y="8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8" y="2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3" y="26"/>
                      </a:lnTo>
                      <a:lnTo>
                        <a:pt x="4" y="26"/>
                      </a:lnTo>
                      <a:lnTo>
                        <a:pt x="5" y="2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37" name="Freeform 2580">
                  <a:extLst>
                    <a:ext uri="{FF2B5EF4-FFF2-40B4-BE49-F238E27FC236}">
                      <a16:creationId xmlns:a16="http://schemas.microsoft.com/office/drawing/2014/main" id="{582BE2D3-8AB5-4CDF-9087-E49F1D674C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7" y="144"/>
                  <a:ext cx="8" cy="24"/>
                </a:xfrm>
                <a:custGeom>
                  <a:avLst/>
                  <a:gdLst>
                    <a:gd name="T0" fmla="*/ 4 w 8"/>
                    <a:gd name="T1" fmla="*/ 24 h 24"/>
                    <a:gd name="T2" fmla="*/ 5 w 8"/>
                    <a:gd name="T3" fmla="*/ 23 h 24"/>
                    <a:gd name="T4" fmla="*/ 6 w 8"/>
                    <a:gd name="T5" fmla="*/ 22 h 24"/>
                    <a:gd name="T6" fmla="*/ 6 w 8"/>
                    <a:gd name="T7" fmla="*/ 21 h 24"/>
                    <a:gd name="T8" fmla="*/ 7 w 8"/>
                    <a:gd name="T9" fmla="*/ 19 h 24"/>
                    <a:gd name="T10" fmla="*/ 7 w 8"/>
                    <a:gd name="T11" fmla="*/ 17 h 24"/>
                    <a:gd name="T12" fmla="*/ 8 w 8"/>
                    <a:gd name="T13" fmla="*/ 15 h 24"/>
                    <a:gd name="T14" fmla="*/ 8 w 8"/>
                    <a:gd name="T15" fmla="*/ 13 h 24"/>
                    <a:gd name="T16" fmla="*/ 8 w 8"/>
                    <a:gd name="T17" fmla="*/ 10 h 24"/>
                    <a:gd name="T18" fmla="*/ 8 w 8"/>
                    <a:gd name="T19" fmla="*/ 8 h 24"/>
                    <a:gd name="T20" fmla="*/ 8 w 8"/>
                    <a:gd name="T21" fmla="*/ 6 h 24"/>
                    <a:gd name="T22" fmla="*/ 7 w 8"/>
                    <a:gd name="T23" fmla="*/ 4 h 24"/>
                    <a:gd name="T24" fmla="*/ 7 w 8"/>
                    <a:gd name="T25" fmla="*/ 2 h 24"/>
                    <a:gd name="T26" fmla="*/ 6 w 8"/>
                    <a:gd name="T27" fmla="*/ 1 h 24"/>
                    <a:gd name="T28" fmla="*/ 6 w 8"/>
                    <a:gd name="T29" fmla="*/ 0 h 24"/>
                    <a:gd name="T30" fmla="*/ 5 w 8"/>
                    <a:gd name="T31" fmla="*/ 0 h 24"/>
                    <a:gd name="T32" fmla="*/ 4 w 8"/>
                    <a:gd name="T33" fmla="*/ 0 h 24"/>
                    <a:gd name="T34" fmla="*/ 3 w 8"/>
                    <a:gd name="T35" fmla="*/ 0 h 24"/>
                    <a:gd name="T36" fmla="*/ 2 w 8"/>
                    <a:gd name="T37" fmla="*/ 1 h 24"/>
                    <a:gd name="T38" fmla="*/ 2 w 8"/>
                    <a:gd name="T39" fmla="*/ 3 h 24"/>
                    <a:gd name="T40" fmla="*/ 1 w 8"/>
                    <a:gd name="T41" fmla="*/ 4 h 24"/>
                    <a:gd name="T42" fmla="*/ 1 w 8"/>
                    <a:gd name="T43" fmla="*/ 6 h 24"/>
                    <a:gd name="T44" fmla="*/ 0 w 8"/>
                    <a:gd name="T45" fmla="*/ 9 h 24"/>
                    <a:gd name="T46" fmla="*/ 0 w 8"/>
                    <a:gd name="T47" fmla="*/ 11 h 24"/>
                    <a:gd name="T48" fmla="*/ 0 w 8"/>
                    <a:gd name="T49" fmla="*/ 13 h 24"/>
                    <a:gd name="T50" fmla="*/ 0 w 8"/>
                    <a:gd name="T51" fmla="*/ 16 h 24"/>
                    <a:gd name="T52" fmla="*/ 0 w 8"/>
                    <a:gd name="T53" fmla="*/ 18 h 24"/>
                    <a:gd name="T54" fmla="*/ 1 w 8"/>
                    <a:gd name="T55" fmla="*/ 20 h 24"/>
                    <a:gd name="T56" fmla="*/ 1 w 8"/>
                    <a:gd name="T57" fmla="*/ 21 h 24"/>
                    <a:gd name="T58" fmla="*/ 2 w 8"/>
                    <a:gd name="T59" fmla="*/ 23 h 24"/>
                    <a:gd name="T60" fmla="*/ 2 w 8"/>
                    <a:gd name="T61" fmla="*/ 23 h 24"/>
                    <a:gd name="T62" fmla="*/ 3 w 8"/>
                    <a:gd name="T63" fmla="*/ 24 h 24"/>
                    <a:gd name="T64" fmla="*/ 4 w 8"/>
                    <a:gd name="T65" fmla="*/ 24 h 2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8"/>
                    <a:gd name="T100" fmla="*/ 0 h 24"/>
                    <a:gd name="T101" fmla="*/ 8 w 8"/>
                    <a:gd name="T102" fmla="*/ 24 h 2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8" h="24">
                      <a:moveTo>
                        <a:pt x="4" y="24"/>
                      </a:moveTo>
                      <a:lnTo>
                        <a:pt x="5" y="23"/>
                      </a:lnTo>
                      <a:lnTo>
                        <a:pt x="6" y="22"/>
                      </a:lnTo>
                      <a:lnTo>
                        <a:pt x="6" y="21"/>
                      </a:lnTo>
                      <a:lnTo>
                        <a:pt x="7" y="19"/>
                      </a:lnTo>
                      <a:lnTo>
                        <a:pt x="7" y="17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1" y="20"/>
                      </a:lnTo>
                      <a:lnTo>
                        <a:pt x="1" y="21"/>
                      </a:lnTo>
                      <a:lnTo>
                        <a:pt x="2" y="23"/>
                      </a:lnTo>
                      <a:lnTo>
                        <a:pt x="3" y="24"/>
                      </a:lnTo>
                      <a:lnTo>
                        <a:pt x="4" y="24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38" name="Freeform 2581">
                  <a:extLst>
                    <a:ext uri="{FF2B5EF4-FFF2-40B4-BE49-F238E27FC236}">
                      <a16:creationId xmlns:a16="http://schemas.microsoft.com/office/drawing/2014/main" id="{A389A5E4-2F4F-4F83-9DB4-7D3A58D71D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" y="144"/>
                  <a:ext cx="8" cy="24"/>
                </a:xfrm>
                <a:custGeom>
                  <a:avLst/>
                  <a:gdLst>
                    <a:gd name="T0" fmla="*/ 4 w 8"/>
                    <a:gd name="T1" fmla="*/ 24 h 24"/>
                    <a:gd name="T2" fmla="*/ 4 w 8"/>
                    <a:gd name="T3" fmla="*/ 24 h 24"/>
                    <a:gd name="T4" fmla="*/ 5 w 8"/>
                    <a:gd name="T5" fmla="*/ 23 h 24"/>
                    <a:gd name="T6" fmla="*/ 6 w 8"/>
                    <a:gd name="T7" fmla="*/ 22 h 24"/>
                    <a:gd name="T8" fmla="*/ 6 w 8"/>
                    <a:gd name="T9" fmla="*/ 21 h 24"/>
                    <a:gd name="T10" fmla="*/ 7 w 8"/>
                    <a:gd name="T11" fmla="*/ 19 h 24"/>
                    <a:gd name="T12" fmla="*/ 7 w 8"/>
                    <a:gd name="T13" fmla="*/ 17 h 24"/>
                    <a:gd name="T14" fmla="*/ 8 w 8"/>
                    <a:gd name="T15" fmla="*/ 15 h 24"/>
                    <a:gd name="T16" fmla="*/ 8 w 8"/>
                    <a:gd name="T17" fmla="*/ 13 h 24"/>
                    <a:gd name="T18" fmla="*/ 8 w 8"/>
                    <a:gd name="T19" fmla="*/ 10 h 24"/>
                    <a:gd name="T20" fmla="*/ 8 w 8"/>
                    <a:gd name="T21" fmla="*/ 10 h 24"/>
                    <a:gd name="T22" fmla="*/ 8 w 8"/>
                    <a:gd name="T23" fmla="*/ 8 h 24"/>
                    <a:gd name="T24" fmla="*/ 8 w 8"/>
                    <a:gd name="T25" fmla="*/ 6 h 24"/>
                    <a:gd name="T26" fmla="*/ 7 w 8"/>
                    <a:gd name="T27" fmla="*/ 4 h 24"/>
                    <a:gd name="T28" fmla="*/ 7 w 8"/>
                    <a:gd name="T29" fmla="*/ 2 h 24"/>
                    <a:gd name="T30" fmla="*/ 6 w 8"/>
                    <a:gd name="T31" fmla="*/ 1 h 24"/>
                    <a:gd name="T32" fmla="*/ 6 w 8"/>
                    <a:gd name="T33" fmla="*/ 0 h 24"/>
                    <a:gd name="T34" fmla="*/ 5 w 8"/>
                    <a:gd name="T35" fmla="*/ 0 h 24"/>
                    <a:gd name="T36" fmla="*/ 4 w 8"/>
                    <a:gd name="T37" fmla="*/ 0 h 24"/>
                    <a:gd name="T38" fmla="*/ 4 w 8"/>
                    <a:gd name="T39" fmla="*/ 0 h 24"/>
                    <a:gd name="T40" fmla="*/ 3 w 8"/>
                    <a:gd name="T41" fmla="*/ 0 h 24"/>
                    <a:gd name="T42" fmla="*/ 2 w 8"/>
                    <a:gd name="T43" fmla="*/ 1 h 24"/>
                    <a:gd name="T44" fmla="*/ 2 w 8"/>
                    <a:gd name="T45" fmla="*/ 3 h 24"/>
                    <a:gd name="T46" fmla="*/ 1 w 8"/>
                    <a:gd name="T47" fmla="*/ 4 h 24"/>
                    <a:gd name="T48" fmla="*/ 1 w 8"/>
                    <a:gd name="T49" fmla="*/ 6 h 24"/>
                    <a:gd name="T50" fmla="*/ 0 w 8"/>
                    <a:gd name="T51" fmla="*/ 9 h 24"/>
                    <a:gd name="T52" fmla="*/ 0 w 8"/>
                    <a:gd name="T53" fmla="*/ 11 h 24"/>
                    <a:gd name="T54" fmla="*/ 0 w 8"/>
                    <a:gd name="T55" fmla="*/ 13 h 24"/>
                    <a:gd name="T56" fmla="*/ 0 w 8"/>
                    <a:gd name="T57" fmla="*/ 13 h 24"/>
                    <a:gd name="T58" fmla="*/ 0 w 8"/>
                    <a:gd name="T59" fmla="*/ 16 h 24"/>
                    <a:gd name="T60" fmla="*/ 0 w 8"/>
                    <a:gd name="T61" fmla="*/ 18 h 24"/>
                    <a:gd name="T62" fmla="*/ 1 w 8"/>
                    <a:gd name="T63" fmla="*/ 20 h 24"/>
                    <a:gd name="T64" fmla="*/ 1 w 8"/>
                    <a:gd name="T65" fmla="*/ 21 h 24"/>
                    <a:gd name="T66" fmla="*/ 2 w 8"/>
                    <a:gd name="T67" fmla="*/ 23 h 24"/>
                    <a:gd name="T68" fmla="*/ 2 w 8"/>
                    <a:gd name="T69" fmla="*/ 23 h 24"/>
                    <a:gd name="T70" fmla="*/ 3 w 8"/>
                    <a:gd name="T71" fmla="*/ 24 h 24"/>
                    <a:gd name="T72" fmla="*/ 4 w 8"/>
                    <a:gd name="T73" fmla="*/ 24 h 2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8"/>
                    <a:gd name="T112" fmla="*/ 0 h 24"/>
                    <a:gd name="T113" fmla="*/ 8 w 8"/>
                    <a:gd name="T114" fmla="*/ 24 h 2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8" h="24"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5" y="23"/>
                      </a:lnTo>
                      <a:lnTo>
                        <a:pt x="6" y="22"/>
                      </a:lnTo>
                      <a:lnTo>
                        <a:pt x="6" y="21"/>
                      </a:lnTo>
                      <a:lnTo>
                        <a:pt x="7" y="19"/>
                      </a:lnTo>
                      <a:lnTo>
                        <a:pt x="7" y="17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1" y="20"/>
                      </a:lnTo>
                      <a:lnTo>
                        <a:pt x="1" y="21"/>
                      </a:lnTo>
                      <a:lnTo>
                        <a:pt x="2" y="23"/>
                      </a:lnTo>
                      <a:lnTo>
                        <a:pt x="3" y="24"/>
                      </a:lnTo>
                      <a:lnTo>
                        <a:pt x="4" y="2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39" name="Freeform 2582">
                  <a:extLst>
                    <a:ext uri="{FF2B5EF4-FFF2-40B4-BE49-F238E27FC236}">
                      <a16:creationId xmlns:a16="http://schemas.microsoft.com/office/drawing/2014/main" id="{140E86E1-9FB6-407D-B2EB-E196733BF5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7" y="145"/>
                  <a:ext cx="15" cy="22"/>
                </a:xfrm>
                <a:custGeom>
                  <a:avLst/>
                  <a:gdLst>
                    <a:gd name="T0" fmla="*/ 12 w 15"/>
                    <a:gd name="T1" fmla="*/ 2 h 22"/>
                    <a:gd name="T2" fmla="*/ 5 w 15"/>
                    <a:gd name="T3" fmla="*/ 1 h 22"/>
                    <a:gd name="T4" fmla="*/ 5 w 15"/>
                    <a:gd name="T5" fmla="*/ 0 h 22"/>
                    <a:gd name="T6" fmla="*/ 5 w 15"/>
                    <a:gd name="T7" fmla="*/ 0 h 22"/>
                    <a:gd name="T8" fmla="*/ 4 w 15"/>
                    <a:gd name="T9" fmla="*/ 0 h 22"/>
                    <a:gd name="T10" fmla="*/ 4 w 15"/>
                    <a:gd name="T11" fmla="*/ 0 h 22"/>
                    <a:gd name="T12" fmla="*/ 2 w 15"/>
                    <a:gd name="T13" fmla="*/ 2 h 22"/>
                    <a:gd name="T14" fmla="*/ 1 w 15"/>
                    <a:gd name="T15" fmla="*/ 4 h 22"/>
                    <a:gd name="T16" fmla="*/ 1 w 15"/>
                    <a:gd name="T17" fmla="*/ 8 h 22"/>
                    <a:gd name="T18" fmla="*/ 0 w 15"/>
                    <a:gd name="T19" fmla="*/ 12 h 22"/>
                    <a:gd name="T20" fmla="*/ 1 w 15"/>
                    <a:gd name="T21" fmla="*/ 16 h 22"/>
                    <a:gd name="T22" fmla="*/ 1 w 15"/>
                    <a:gd name="T23" fmla="*/ 19 h 22"/>
                    <a:gd name="T24" fmla="*/ 2 w 15"/>
                    <a:gd name="T25" fmla="*/ 21 h 22"/>
                    <a:gd name="T26" fmla="*/ 4 w 15"/>
                    <a:gd name="T27" fmla="*/ 21 h 22"/>
                    <a:gd name="T28" fmla="*/ 10 w 15"/>
                    <a:gd name="T29" fmla="*/ 22 h 22"/>
                    <a:gd name="T30" fmla="*/ 10 w 15"/>
                    <a:gd name="T31" fmla="*/ 22 h 22"/>
                    <a:gd name="T32" fmla="*/ 11 w 15"/>
                    <a:gd name="T33" fmla="*/ 22 h 22"/>
                    <a:gd name="T34" fmla="*/ 11 w 15"/>
                    <a:gd name="T35" fmla="*/ 22 h 22"/>
                    <a:gd name="T36" fmla="*/ 11 w 15"/>
                    <a:gd name="T37" fmla="*/ 22 h 22"/>
                    <a:gd name="T38" fmla="*/ 13 w 15"/>
                    <a:gd name="T39" fmla="*/ 21 h 22"/>
                    <a:gd name="T40" fmla="*/ 14 w 15"/>
                    <a:gd name="T41" fmla="*/ 18 h 22"/>
                    <a:gd name="T42" fmla="*/ 15 w 15"/>
                    <a:gd name="T43" fmla="*/ 15 h 22"/>
                    <a:gd name="T44" fmla="*/ 15 w 15"/>
                    <a:gd name="T45" fmla="*/ 11 h 22"/>
                    <a:gd name="T46" fmla="*/ 15 w 15"/>
                    <a:gd name="T47" fmla="*/ 7 h 22"/>
                    <a:gd name="T48" fmla="*/ 14 w 15"/>
                    <a:gd name="T49" fmla="*/ 4 h 22"/>
                    <a:gd name="T50" fmla="*/ 13 w 15"/>
                    <a:gd name="T51" fmla="*/ 2 h 22"/>
                    <a:gd name="T52" fmla="*/ 12 w 15"/>
                    <a:gd name="T53" fmla="*/ 2 h 2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5"/>
                    <a:gd name="T82" fmla="*/ 0 h 22"/>
                    <a:gd name="T83" fmla="*/ 15 w 15"/>
                    <a:gd name="T84" fmla="*/ 22 h 2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5" h="22">
                      <a:moveTo>
                        <a:pt x="12" y="2"/>
                      </a:move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1" y="4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1" y="16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4" y="21"/>
                      </a:lnTo>
                      <a:lnTo>
                        <a:pt x="10" y="22"/>
                      </a:lnTo>
                      <a:lnTo>
                        <a:pt x="11" y="22"/>
                      </a:lnTo>
                      <a:lnTo>
                        <a:pt x="13" y="21"/>
                      </a:lnTo>
                      <a:lnTo>
                        <a:pt x="14" y="18"/>
                      </a:lnTo>
                      <a:lnTo>
                        <a:pt x="15" y="15"/>
                      </a:lnTo>
                      <a:lnTo>
                        <a:pt x="15" y="11"/>
                      </a:lnTo>
                      <a:lnTo>
                        <a:pt x="15" y="7"/>
                      </a:lnTo>
                      <a:lnTo>
                        <a:pt x="14" y="4"/>
                      </a:lnTo>
                      <a:lnTo>
                        <a:pt x="13" y="2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40" name="Freeform 2583">
                  <a:extLst>
                    <a:ext uri="{FF2B5EF4-FFF2-40B4-BE49-F238E27FC236}">
                      <a16:creationId xmlns:a16="http://schemas.microsoft.com/office/drawing/2014/main" id="{67AA0F3B-DA05-4D28-A548-CBA8D22DA9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3" y="144"/>
                  <a:ext cx="10" cy="26"/>
                </a:xfrm>
                <a:custGeom>
                  <a:avLst/>
                  <a:gdLst>
                    <a:gd name="T0" fmla="*/ 5 w 10"/>
                    <a:gd name="T1" fmla="*/ 26 h 26"/>
                    <a:gd name="T2" fmla="*/ 6 w 10"/>
                    <a:gd name="T3" fmla="*/ 25 h 26"/>
                    <a:gd name="T4" fmla="*/ 7 w 10"/>
                    <a:gd name="T5" fmla="*/ 24 h 26"/>
                    <a:gd name="T6" fmla="*/ 8 w 10"/>
                    <a:gd name="T7" fmla="*/ 22 h 26"/>
                    <a:gd name="T8" fmla="*/ 9 w 10"/>
                    <a:gd name="T9" fmla="*/ 21 h 26"/>
                    <a:gd name="T10" fmla="*/ 9 w 10"/>
                    <a:gd name="T11" fmla="*/ 18 h 26"/>
                    <a:gd name="T12" fmla="*/ 10 w 10"/>
                    <a:gd name="T13" fmla="*/ 16 h 26"/>
                    <a:gd name="T14" fmla="*/ 10 w 10"/>
                    <a:gd name="T15" fmla="*/ 14 h 26"/>
                    <a:gd name="T16" fmla="*/ 10 w 10"/>
                    <a:gd name="T17" fmla="*/ 11 h 26"/>
                    <a:gd name="T18" fmla="*/ 10 w 10"/>
                    <a:gd name="T19" fmla="*/ 8 h 26"/>
                    <a:gd name="T20" fmla="*/ 10 w 10"/>
                    <a:gd name="T21" fmla="*/ 6 h 26"/>
                    <a:gd name="T22" fmla="*/ 9 w 10"/>
                    <a:gd name="T23" fmla="*/ 4 h 26"/>
                    <a:gd name="T24" fmla="*/ 9 w 10"/>
                    <a:gd name="T25" fmla="*/ 2 h 26"/>
                    <a:gd name="T26" fmla="*/ 8 w 10"/>
                    <a:gd name="T27" fmla="*/ 1 h 26"/>
                    <a:gd name="T28" fmla="*/ 7 w 10"/>
                    <a:gd name="T29" fmla="*/ 0 h 26"/>
                    <a:gd name="T30" fmla="*/ 6 w 10"/>
                    <a:gd name="T31" fmla="*/ 0 h 26"/>
                    <a:gd name="T32" fmla="*/ 5 w 10"/>
                    <a:gd name="T33" fmla="*/ 0 h 26"/>
                    <a:gd name="T34" fmla="*/ 4 w 10"/>
                    <a:gd name="T35" fmla="*/ 0 h 26"/>
                    <a:gd name="T36" fmla="*/ 3 w 10"/>
                    <a:gd name="T37" fmla="*/ 1 h 26"/>
                    <a:gd name="T38" fmla="*/ 3 w 10"/>
                    <a:gd name="T39" fmla="*/ 3 h 26"/>
                    <a:gd name="T40" fmla="*/ 2 w 10"/>
                    <a:gd name="T41" fmla="*/ 5 h 26"/>
                    <a:gd name="T42" fmla="*/ 1 w 10"/>
                    <a:gd name="T43" fmla="*/ 7 h 26"/>
                    <a:gd name="T44" fmla="*/ 1 w 10"/>
                    <a:gd name="T45" fmla="*/ 10 h 26"/>
                    <a:gd name="T46" fmla="*/ 1 w 10"/>
                    <a:gd name="T47" fmla="*/ 12 h 26"/>
                    <a:gd name="T48" fmla="*/ 0 w 10"/>
                    <a:gd name="T49" fmla="*/ 15 h 26"/>
                    <a:gd name="T50" fmla="*/ 1 w 10"/>
                    <a:gd name="T51" fmla="*/ 17 h 26"/>
                    <a:gd name="T52" fmla="*/ 1 w 10"/>
                    <a:gd name="T53" fmla="*/ 20 h 26"/>
                    <a:gd name="T54" fmla="*/ 1 w 10"/>
                    <a:gd name="T55" fmla="*/ 22 h 26"/>
                    <a:gd name="T56" fmla="*/ 2 w 10"/>
                    <a:gd name="T57" fmla="*/ 23 h 26"/>
                    <a:gd name="T58" fmla="*/ 3 w 10"/>
                    <a:gd name="T59" fmla="*/ 25 h 26"/>
                    <a:gd name="T60" fmla="*/ 3 w 10"/>
                    <a:gd name="T61" fmla="*/ 26 h 26"/>
                    <a:gd name="T62" fmla="*/ 4 w 10"/>
                    <a:gd name="T63" fmla="*/ 26 h 26"/>
                    <a:gd name="T64" fmla="*/ 5 w 10"/>
                    <a:gd name="T65" fmla="*/ 26 h 2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"/>
                    <a:gd name="T100" fmla="*/ 0 h 26"/>
                    <a:gd name="T101" fmla="*/ 10 w 10"/>
                    <a:gd name="T102" fmla="*/ 26 h 2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" h="26">
                      <a:moveTo>
                        <a:pt x="5" y="26"/>
                      </a:moveTo>
                      <a:lnTo>
                        <a:pt x="6" y="25"/>
                      </a:lnTo>
                      <a:lnTo>
                        <a:pt x="7" y="24"/>
                      </a:lnTo>
                      <a:lnTo>
                        <a:pt x="8" y="22"/>
                      </a:lnTo>
                      <a:lnTo>
                        <a:pt x="9" y="21"/>
                      </a:lnTo>
                      <a:lnTo>
                        <a:pt x="9" y="18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0" y="11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9" y="4"/>
                      </a:lnTo>
                      <a:lnTo>
                        <a:pt x="9" y="2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7"/>
                      </a:lnTo>
                      <a:lnTo>
                        <a:pt x="1" y="20"/>
                      </a:lnTo>
                      <a:lnTo>
                        <a:pt x="1" y="22"/>
                      </a:lnTo>
                      <a:lnTo>
                        <a:pt x="2" y="23"/>
                      </a:lnTo>
                      <a:lnTo>
                        <a:pt x="3" y="25"/>
                      </a:lnTo>
                      <a:lnTo>
                        <a:pt x="3" y="26"/>
                      </a:lnTo>
                      <a:lnTo>
                        <a:pt x="4" y="26"/>
                      </a:lnTo>
                      <a:lnTo>
                        <a:pt x="5" y="26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41" name="Freeform 2584">
                  <a:extLst>
                    <a:ext uri="{FF2B5EF4-FFF2-40B4-BE49-F238E27FC236}">
                      <a16:creationId xmlns:a16="http://schemas.microsoft.com/office/drawing/2014/main" id="{1CE4E77B-0775-4D38-8F52-8DDC072C3A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" y="144"/>
                  <a:ext cx="10" cy="26"/>
                </a:xfrm>
                <a:custGeom>
                  <a:avLst/>
                  <a:gdLst>
                    <a:gd name="T0" fmla="*/ 5 w 10"/>
                    <a:gd name="T1" fmla="*/ 26 h 26"/>
                    <a:gd name="T2" fmla="*/ 5 w 10"/>
                    <a:gd name="T3" fmla="*/ 26 h 26"/>
                    <a:gd name="T4" fmla="*/ 6 w 10"/>
                    <a:gd name="T5" fmla="*/ 25 h 26"/>
                    <a:gd name="T6" fmla="*/ 7 w 10"/>
                    <a:gd name="T7" fmla="*/ 24 h 26"/>
                    <a:gd name="T8" fmla="*/ 8 w 10"/>
                    <a:gd name="T9" fmla="*/ 22 h 26"/>
                    <a:gd name="T10" fmla="*/ 9 w 10"/>
                    <a:gd name="T11" fmla="*/ 21 h 26"/>
                    <a:gd name="T12" fmla="*/ 9 w 10"/>
                    <a:gd name="T13" fmla="*/ 18 h 26"/>
                    <a:gd name="T14" fmla="*/ 10 w 10"/>
                    <a:gd name="T15" fmla="*/ 16 h 26"/>
                    <a:gd name="T16" fmla="*/ 10 w 10"/>
                    <a:gd name="T17" fmla="*/ 14 h 26"/>
                    <a:gd name="T18" fmla="*/ 10 w 10"/>
                    <a:gd name="T19" fmla="*/ 11 h 26"/>
                    <a:gd name="T20" fmla="*/ 10 w 10"/>
                    <a:gd name="T21" fmla="*/ 11 h 26"/>
                    <a:gd name="T22" fmla="*/ 10 w 10"/>
                    <a:gd name="T23" fmla="*/ 8 h 26"/>
                    <a:gd name="T24" fmla="*/ 10 w 10"/>
                    <a:gd name="T25" fmla="*/ 6 h 26"/>
                    <a:gd name="T26" fmla="*/ 9 w 10"/>
                    <a:gd name="T27" fmla="*/ 4 h 26"/>
                    <a:gd name="T28" fmla="*/ 9 w 10"/>
                    <a:gd name="T29" fmla="*/ 2 h 26"/>
                    <a:gd name="T30" fmla="*/ 8 w 10"/>
                    <a:gd name="T31" fmla="*/ 1 h 26"/>
                    <a:gd name="T32" fmla="*/ 7 w 10"/>
                    <a:gd name="T33" fmla="*/ 0 h 26"/>
                    <a:gd name="T34" fmla="*/ 6 w 10"/>
                    <a:gd name="T35" fmla="*/ 0 h 26"/>
                    <a:gd name="T36" fmla="*/ 5 w 10"/>
                    <a:gd name="T37" fmla="*/ 0 h 26"/>
                    <a:gd name="T38" fmla="*/ 5 w 10"/>
                    <a:gd name="T39" fmla="*/ 0 h 26"/>
                    <a:gd name="T40" fmla="*/ 4 w 10"/>
                    <a:gd name="T41" fmla="*/ 0 h 26"/>
                    <a:gd name="T42" fmla="*/ 3 w 10"/>
                    <a:gd name="T43" fmla="*/ 1 h 26"/>
                    <a:gd name="T44" fmla="*/ 3 w 10"/>
                    <a:gd name="T45" fmla="*/ 3 h 26"/>
                    <a:gd name="T46" fmla="*/ 2 w 10"/>
                    <a:gd name="T47" fmla="*/ 5 h 26"/>
                    <a:gd name="T48" fmla="*/ 1 w 10"/>
                    <a:gd name="T49" fmla="*/ 7 h 26"/>
                    <a:gd name="T50" fmla="*/ 1 w 10"/>
                    <a:gd name="T51" fmla="*/ 10 h 26"/>
                    <a:gd name="T52" fmla="*/ 1 w 10"/>
                    <a:gd name="T53" fmla="*/ 12 h 26"/>
                    <a:gd name="T54" fmla="*/ 0 w 10"/>
                    <a:gd name="T55" fmla="*/ 15 h 26"/>
                    <a:gd name="T56" fmla="*/ 0 w 10"/>
                    <a:gd name="T57" fmla="*/ 15 h 26"/>
                    <a:gd name="T58" fmla="*/ 1 w 10"/>
                    <a:gd name="T59" fmla="*/ 17 h 26"/>
                    <a:gd name="T60" fmla="*/ 1 w 10"/>
                    <a:gd name="T61" fmla="*/ 20 h 26"/>
                    <a:gd name="T62" fmla="*/ 1 w 10"/>
                    <a:gd name="T63" fmla="*/ 22 h 26"/>
                    <a:gd name="T64" fmla="*/ 2 w 10"/>
                    <a:gd name="T65" fmla="*/ 23 h 26"/>
                    <a:gd name="T66" fmla="*/ 3 w 10"/>
                    <a:gd name="T67" fmla="*/ 25 h 26"/>
                    <a:gd name="T68" fmla="*/ 3 w 10"/>
                    <a:gd name="T69" fmla="*/ 26 h 26"/>
                    <a:gd name="T70" fmla="*/ 4 w 10"/>
                    <a:gd name="T71" fmla="*/ 26 h 26"/>
                    <a:gd name="T72" fmla="*/ 5 w 10"/>
                    <a:gd name="T73" fmla="*/ 26 h 2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"/>
                    <a:gd name="T112" fmla="*/ 0 h 26"/>
                    <a:gd name="T113" fmla="*/ 10 w 10"/>
                    <a:gd name="T114" fmla="*/ 26 h 2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" h="26">
                      <a:moveTo>
                        <a:pt x="5" y="26"/>
                      </a:moveTo>
                      <a:lnTo>
                        <a:pt x="5" y="26"/>
                      </a:lnTo>
                      <a:lnTo>
                        <a:pt x="6" y="25"/>
                      </a:lnTo>
                      <a:lnTo>
                        <a:pt x="7" y="24"/>
                      </a:lnTo>
                      <a:lnTo>
                        <a:pt x="8" y="22"/>
                      </a:lnTo>
                      <a:lnTo>
                        <a:pt x="9" y="21"/>
                      </a:lnTo>
                      <a:lnTo>
                        <a:pt x="9" y="18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0" y="11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9" y="4"/>
                      </a:lnTo>
                      <a:lnTo>
                        <a:pt x="9" y="2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7"/>
                      </a:lnTo>
                      <a:lnTo>
                        <a:pt x="1" y="20"/>
                      </a:lnTo>
                      <a:lnTo>
                        <a:pt x="1" y="22"/>
                      </a:lnTo>
                      <a:lnTo>
                        <a:pt x="2" y="23"/>
                      </a:lnTo>
                      <a:lnTo>
                        <a:pt x="3" y="25"/>
                      </a:lnTo>
                      <a:lnTo>
                        <a:pt x="3" y="26"/>
                      </a:lnTo>
                      <a:lnTo>
                        <a:pt x="4" y="26"/>
                      </a:lnTo>
                      <a:lnTo>
                        <a:pt x="5" y="26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42" name="Freeform 2585">
                  <a:extLst>
                    <a:ext uri="{FF2B5EF4-FFF2-40B4-BE49-F238E27FC236}">
                      <a16:creationId xmlns:a16="http://schemas.microsoft.com/office/drawing/2014/main" id="{2127BA26-DC81-4F8F-BA9C-DDDAA90891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4" y="145"/>
                  <a:ext cx="8" cy="24"/>
                </a:xfrm>
                <a:custGeom>
                  <a:avLst/>
                  <a:gdLst>
                    <a:gd name="T0" fmla="*/ 4 w 8"/>
                    <a:gd name="T1" fmla="*/ 24 h 24"/>
                    <a:gd name="T2" fmla="*/ 5 w 8"/>
                    <a:gd name="T3" fmla="*/ 23 h 24"/>
                    <a:gd name="T4" fmla="*/ 6 w 8"/>
                    <a:gd name="T5" fmla="*/ 22 h 24"/>
                    <a:gd name="T6" fmla="*/ 7 w 8"/>
                    <a:gd name="T7" fmla="*/ 21 h 24"/>
                    <a:gd name="T8" fmla="*/ 7 w 8"/>
                    <a:gd name="T9" fmla="*/ 19 h 24"/>
                    <a:gd name="T10" fmla="*/ 8 w 8"/>
                    <a:gd name="T11" fmla="*/ 17 h 24"/>
                    <a:gd name="T12" fmla="*/ 8 w 8"/>
                    <a:gd name="T13" fmla="*/ 15 h 24"/>
                    <a:gd name="T14" fmla="*/ 8 w 8"/>
                    <a:gd name="T15" fmla="*/ 13 h 24"/>
                    <a:gd name="T16" fmla="*/ 8 w 8"/>
                    <a:gd name="T17" fmla="*/ 10 h 24"/>
                    <a:gd name="T18" fmla="*/ 8 w 8"/>
                    <a:gd name="T19" fmla="*/ 8 h 24"/>
                    <a:gd name="T20" fmla="*/ 8 w 8"/>
                    <a:gd name="T21" fmla="*/ 6 h 24"/>
                    <a:gd name="T22" fmla="*/ 8 w 8"/>
                    <a:gd name="T23" fmla="*/ 4 h 24"/>
                    <a:gd name="T24" fmla="*/ 7 w 8"/>
                    <a:gd name="T25" fmla="*/ 2 h 24"/>
                    <a:gd name="T26" fmla="*/ 7 w 8"/>
                    <a:gd name="T27" fmla="*/ 1 h 24"/>
                    <a:gd name="T28" fmla="*/ 6 w 8"/>
                    <a:gd name="T29" fmla="*/ 0 h 24"/>
                    <a:gd name="T30" fmla="*/ 5 w 8"/>
                    <a:gd name="T31" fmla="*/ 0 h 24"/>
                    <a:gd name="T32" fmla="*/ 4 w 8"/>
                    <a:gd name="T33" fmla="*/ 0 h 24"/>
                    <a:gd name="T34" fmla="*/ 3 w 8"/>
                    <a:gd name="T35" fmla="*/ 0 h 24"/>
                    <a:gd name="T36" fmla="*/ 3 w 8"/>
                    <a:gd name="T37" fmla="*/ 1 h 24"/>
                    <a:gd name="T38" fmla="*/ 2 w 8"/>
                    <a:gd name="T39" fmla="*/ 3 h 24"/>
                    <a:gd name="T40" fmla="*/ 1 w 8"/>
                    <a:gd name="T41" fmla="*/ 4 h 24"/>
                    <a:gd name="T42" fmla="*/ 1 w 8"/>
                    <a:gd name="T43" fmla="*/ 6 h 24"/>
                    <a:gd name="T44" fmla="*/ 0 w 8"/>
                    <a:gd name="T45" fmla="*/ 9 h 24"/>
                    <a:gd name="T46" fmla="*/ 0 w 8"/>
                    <a:gd name="T47" fmla="*/ 11 h 24"/>
                    <a:gd name="T48" fmla="*/ 0 w 8"/>
                    <a:gd name="T49" fmla="*/ 13 h 24"/>
                    <a:gd name="T50" fmla="*/ 0 w 8"/>
                    <a:gd name="T51" fmla="*/ 16 h 24"/>
                    <a:gd name="T52" fmla="*/ 0 w 8"/>
                    <a:gd name="T53" fmla="*/ 18 h 24"/>
                    <a:gd name="T54" fmla="*/ 1 w 8"/>
                    <a:gd name="T55" fmla="*/ 20 h 24"/>
                    <a:gd name="T56" fmla="*/ 1 w 8"/>
                    <a:gd name="T57" fmla="*/ 21 h 24"/>
                    <a:gd name="T58" fmla="*/ 2 w 8"/>
                    <a:gd name="T59" fmla="*/ 23 h 24"/>
                    <a:gd name="T60" fmla="*/ 3 w 8"/>
                    <a:gd name="T61" fmla="*/ 23 h 24"/>
                    <a:gd name="T62" fmla="*/ 3 w 8"/>
                    <a:gd name="T63" fmla="*/ 24 h 24"/>
                    <a:gd name="T64" fmla="*/ 4 w 8"/>
                    <a:gd name="T65" fmla="*/ 24 h 2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8"/>
                    <a:gd name="T100" fmla="*/ 0 h 24"/>
                    <a:gd name="T101" fmla="*/ 8 w 8"/>
                    <a:gd name="T102" fmla="*/ 24 h 2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8" h="24">
                      <a:moveTo>
                        <a:pt x="4" y="24"/>
                      </a:moveTo>
                      <a:lnTo>
                        <a:pt x="5" y="23"/>
                      </a:lnTo>
                      <a:lnTo>
                        <a:pt x="6" y="22"/>
                      </a:lnTo>
                      <a:lnTo>
                        <a:pt x="7" y="21"/>
                      </a:lnTo>
                      <a:lnTo>
                        <a:pt x="7" y="19"/>
                      </a:lnTo>
                      <a:lnTo>
                        <a:pt x="8" y="17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3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1" y="20"/>
                      </a:lnTo>
                      <a:lnTo>
                        <a:pt x="1" y="21"/>
                      </a:lnTo>
                      <a:lnTo>
                        <a:pt x="2" y="23"/>
                      </a:lnTo>
                      <a:lnTo>
                        <a:pt x="3" y="23"/>
                      </a:lnTo>
                      <a:lnTo>
                        <a:pt x="3" y="24"/>
                      </a:lnTo>
                      <a:lnTo>
                        <a:pt x="4" y="24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43" name="Freeform 2586">
                  <a:extLst>
                    <a:ext uri="{FF2B5EF4-FFF2-40B4-BE49-F238E27FC236}">
                      <a16:creationId xmlns:a16="http://schemas.microsoft.com/office/drawing/2014/main" id="{5019D59E-2D48-4CE3-8C38-BF13E715DE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" y="145"/>
                  <a:ext cx="8" cy="24"/>
                </a:xfrm>
                <a:custGeom>
                  <a:avLst/>
                  <a:gdLst>
                    <a:gd name="T0" fmla="*/ 4 w 8"/>
                    <a:gd name="T1" fmla="*/ 24 h 24"/>
                    <a:gd name="T2" fmla="*/ 4 w 8"/>
                    <a:gd name="T3" fmla="*/ 24 h 24"/>
                    <a:gd name="T4" fmla="*/ 5 w 8"/>
                    <a:gd name="T5" fmla="*/ 23 h 24"/>
                    <a:gd name="T6" fmla="*/ 6 w 8"/>
                    <a:gd name="T7" fmla="*/ 22 h 24"/>
                    <a:gd name="T8" fmla="*/ 7 w 8"/>
                    <a:gd name="T9" fmla="*/ 21 h 24"/>
                    <a:gd name="T10" fmla="*/ 7 w 8"/>
                    <a:gd name="T11" fmla="*/ 19 h 24"/>
                    <a:gd name="T12" fmla="*/ 8 w 8"/>
                    <a:gd name="T13" fmla="*/ 17 h 24"/>
                    <a:gd name="T14" fmla="*/ 8 w 8"/>
                    <a:gd name="T15" fmla="*/ 15 h 24"/>
                    <a:gd name="T16" fmla="*/ 8 w 8"/>
                    <a:gd name="T17" fmla="*/ 13 h 24"/>
                    <a:gd name="T18" fmla="*/ 8 w 8"/>
                    <a:gd name="T19" fmla="*/ 10 h 24"/>
                    <a:gd name="T20" fmla="*/ 8 w 8"/>
                    <a:gd name="T21" fmla="*/ 10 h 24"/>
                    <a:gd name="T22" fmla="*/ 8 w 8"/>
                    <a:gd name="T23" fmla="*/ 8 h 24"/>
                    <a:gd name="T24" fmla="*/ 8 w 8"/>
                    <a:gd name="T25" fmla="*/ 6 h 24"/>
                    <a:gd name="T26" fmla="*/ 8 w 8"/>
                    <a:gd name="T27" fmla="*/ 4 h 24"/>
                    <a:gd name="T28" fmla="*/ 7 w 8"/>
                    <a:gd name="T29" fmla="*/ 2 h 24"/>
                    <a:gd name="T30" fmla="*/ 7 w 8"/>
                    <a:gd name="T31" fmla="*/ 1 h 24"/>
                    <a:gd name="T32" fmla="*/ 6 w 8"/>
                    <a:gd name="T33" fmla="*/ 0 h 24"/>
                    <a:gd name="T34" fmla="*/ 5 w 8"/>
                    <a:gd name="T35" fmla="*/ 0 h 24"/>
                    <a:gd name="T36" fmla="*/ 4 w 8"/>
                    <a:gd name="T37" fmla="*/ 0 h 24"/>
                    <a:gd name="T38" fmla="*/ 4 w 8"/>
                    <a:gd name="T39" fmla="*/ 0 h 24"/>
                    <a:gd name="T40" fmla="*/ 3 w 8"/>
                    <a:gd name="T41" fmla="*/ 0 h 24"/>
                    <a:gd name="T42" fmla="*/ 3 w 8"/>
                    <a:gd name="T43" fmla="*/ 1 h 24"/>
                    <a:gd name="T44" fmla="*/ 2 w 8"/>
                    <a:gd name="T45" fmla="*/ 3 h 24"/>
                    <a:gd name="T46" fmla="*/ 1 w 8"/>
                    <a:gd name="T47" fmla="*/ 4 h 24"/>
                    <a:gd name="T48" fmla="*/ 1 w 8"/>
                    <a:gd name="T49" fmla="*/ 6 h 24"/>
                    <a:gd name="T50" fmla="*/ 0 w 8"/>
                    <a:gd name="T51" fmla="*/ 9 h 24"/>
                    <a:gd name="T52" fmla="*/ 0 w 8"/>
                    <a:gd name="T53" fmla="*/ 11 h 24"/>
                    <a:gd name="T54" fmla="*/ 0 w 8"/>
                    <a:gd name="T55" fmla="*/ 13 h 24"/>
                    <a:gd name="T56" fmla="*/ 0 w 8"/>
                    <a:gd name="T57" fmla="*/ 13 h 24"/>
                    <a:gd name="T58" fmla="*/ 0 w 8"/>
                    <a:gd name="T59" fmla="*/ 16 h 24"/>
                    <a:gd name="T60" fmla="*/ 0 w 8"/>
                    <a:gd name="T61" fmla="*/ 18 h 24"/>
                    <a:gd name="T62" fmla="*/ 1 w 8"/>
                    <a:gd name="T63" fmla="*/ 20 h 24"/>
                    <a:gd name="T64" fmla="*/ 1 w 8"/>
                    <a:gd name="T65" fmla="*/ 21 h 24"/>
                    <a:gd name="T66" fmla="*/ 2 w 8"/>
                    <a:gd name="T67" fmla="*/ 23 h 24"/>
                    <a:gd name="T68" fmla="*/ 3 w 8"/>
                    <a:gd name="T69" fmla="*/ 23 h 24"/>
                    <a:gd name="T70" fmla="*/ 3 w 8"/>
                    <a:gd name="T71" fmla="*/ 24 h 24"/>
                    <a:gd name="T72" fmla="*/ 4 w 8"/>
                    <a:gd name="T73" fmla="*/ 24 h 2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8"/>
                    <a:gd name="T112" fmla="*/ 0 h 24"/>
                    <a:gd name="T113" fmla="*/ 8 w 8"/>
                    <a:gd name="T114" fmla="*/ 24 h 2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8" h="24">
                      <a:moveTo>
                        <a:pt x="4" y="24"/>
                      </a:moveTo>
                      <a:lnTo>
                        <a:pt x="4" y="24"/>
                      </a:lnTo>
                      <a:lnTo>
                        <a:pt x="5" y="23"/>
                      </a:lnTo>
                      <a:lnTo>
                        <a:pt x="6" y="22"/>
                      </a:lnTo>
                      <a:lnTo>
                        <a:pt x="7" y="21"/>
                      </a:lnTo>
                      <a:lnTo>
                        <a:pt x="7" y="19"/>
                      </a:lnTo>
                      <a:lnTo>
                        <a:pt x="8" y="17"/>
                      </a:lnTo>
                      <a:lnTo>
                        <a:pt x="8" y="15"/>
                      </a:lnTo>
                      <a:lnTo>
                        <a:pt x="8" y="13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3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1" y="20"/>
                      </a:lnTo>
                      <a:lnTo>
                        <a:pt x="1" y="21"/>
                      </a:lnTo>
                      <a:lnTo>
                        <a:pt x="2" y="23"/>
                      </a:lnTo>
                      <a:lnTo>
                        <a:pt x="3" y="23"/>
                      </a:lnTo>
                      <a:lnTo>
                        <a:pt x="3" y="24"/>
                      </a:lnTo>
                      <a:lnTo>
                        <a:pt x="4" y="2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44" name="Freeform 2587">
                  <a:extLst>
                    <a:ext uri="{FF2B5EF4-FFF2-40B4-BE49-F238E27FC236}">
                      <a16:creationId xmlns:a16="http://schemas.microsoft.com/office/drawing/2014/main" id="{441FD753-126D-458A-9238-50DB17A09A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5" y="147"/>
                  <a:ext cx="7" cy="20"/>
                </a:xfrm>
                <a:custGeom>
                  <a:avLst/>
                  <a:gdLst>
                    <a:gd name="T0" fmla="*/ 3 w 7"/>
                    <a:gd name="T1" fmla="*/ 20 h 20"/>
                    <a:gd name="T2" fmla="*/ 5 w 7"/>
                    <a:gd name="T3" fmla="*/ 19 h 20"/>
                    <a:gd name="T4" fmla="*/ 6 w 7"/>
                    <a:gd name="T5" fmla="*/ 16 h 20"/>
                    <a:gd name="T6" fmla="*/ 7 w 7"/>
                    <a:gd name="T7" fmla="*/ 13 h 20"/>
                    <a:gd name="T8" fmla="*/ 7 w 7"/>
                    <a:gd name="T9" fmla="*/ 8 h 20"/>
                    <a:gd name="T10" fmla="*/ 7 w 7"/>
                    <a:gd name="T11" fmla="*/ 5 h 20"/>
                    <a:gd name="T12" fmla="*/ 6 w 7"/>
                    <a:gd name="T13" fmla="*/ 2 h 20"/>
                    <a:gd name="T14" fmla="*/ 5 w 7"/>
                    <a:gd name="T15" fmla="*/ 0 h 20"/>
                    <a:gd name="T16" fmla="*/ 3 w 7"/>
                    <a:gd name="T17" fmla="*/ 0 h 20"/>
                    <a:gd name="T18" fmla="*/ 2 w 7"/>
                    <a:gd name="T19" fmla="*/ 1 h 20"/>
                    <a:gd name="T20" fmla="*/ 1 w 7"/>
                    <a:gd name="T21" fmla="*/ 3 h 20"/>
                    <a:gd name="T22" fmla="*/ 0 w 7"/>
                    <a:gd name="T23" fmla="*/ 7 h 20"/>
                    <a:gd name="T24" fmla="*/ 0 w 7"/>
                    <a:gd name="T25" fmla="*/ 11 h 20"/>
                    <a:gd name="T26" fmla="*/ 0 w 7"/>
                    <a:gd name="T27" fmla="*/ 15 h 20"/>
                    <a:gd name="T28" fmla="*/ 1 w 7"/>
                    <a:gd name="T29" fmla="*/ 18 h 20"/>
                    <a:gd name="T30" fmla="*/ 2 w 7"/>
                    <a:gd name="T31" fmla="*/ 20 h 20"/>
                    <a:gd name="T32" fmla="*/ 3 w 7"/>
                    <a:gd name="T33" fmla="*/ 20 h 2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"/>
                    <a:gd name="T52" fmla="*/ 0 h 20"/>
                    <a:gd name="T53" fmla="*/ 7 w 7"/>
                    <a:gd name="T54" fmla="*/ 20 h 2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" h="20">
                      <a:moveTo>
                        <a:pt x="3" y="20"/>
                      </a:moveTo>
                      <a:lnTo>
                        <a:pt x="5" y="19"/>
                      </a:lnTo>
                      <a:lnTo>
                        <a:pt x="6" y="16"/>
                      </a:lnTo>
                      <a:lnTo>
                        <a:pt x="7" y="13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1" y="3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8"/>
                      </a:lnTo>
                      <a:lnTo>
                        <a:pt x="2" y="20"/>
                      </a:lnTo>
                      <a:lnTo>
                        <a:pt x="3" y="2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45" name="Freeform 2588">
                  <a:extLst>
                    <a:ext uri="{FF2B5EF4-FFF2-40B4-BE49-F238E27FC236}">
                      <a16:creationId xmlns:a16="http://schemas.microsoft.com/office/drawing/2014/main" id="{1D0FD5A2-01D3-4431-B73A-A7B3CEEA9F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5" y="147"/>
                  <a:ext cx="7" cy="20"/>
                </a:xfrm>
                <a:custGeom>
                  <a:avLst/>
                  <a:gdLst>
                    <a:gd name="T0" fmla="*/ 3 w 7"/>
                    <a:gd name="T1" fmla="*/ 20 h 20"/>
                    <a:gd name="T2" fmla="*/ 3 w 7"/>
                    <a:gd name="T3" fmla="*/ 20 h 20"/>
                    <a:gd name="T4" fmla="*/ 5 w 7"/>
                    <a:gd name="T5" fmla="*/ 19 h 20"/>
                    <a:gd name="T6" fmla="*/ 6 w 7"/>
                    <a:gd name="T7" fmla="*/ 16 h 20"/>
                    <a:gd name="T8" fmla="*/ 7 w 7"/>
                    <a:gd name="T9" fmla="*/ 13 h 20"/>
                    <a:gd name="T10" fmla="*/ 7 w 7"/>
                    <a:gd name="T11" fmla="*/ 8 h 20"/>
                    <a:gd name="T12" fmla="*/ 7 w 7"/>
                    <a:gd name="T13" fmla="*/ 8 h 20"/>
                    <a:gd name="T14" fmla="*/ 7 w 7"/>
                    <a:gd name="T15" fmla="*/ 5 h 20"/>
                    <a:gd name="T16" fmla="*/ 6 w 7"/>
                    <a:gd name="T17" fmla="*/ 2 h 20"/>
                    <a:gd name="T18" fmla="*/ 5 w 7"/>
                    <a:gd name="T19" fmla="*/ 0 h 20"/>
                    <a:gd name="T20" fmla="*/ 3 w 7"/>
                    <a:gd name="T21" fmla="*/ 0 h 20"/>
                    <a:gd name="T22" fmla="*/ 3 w 7"/>
                    <a:gd name="T23" fmla="*/ 0 h 20"/>
                    <a:gd name="T24" fmla="*/ 2 w 7"/>
                    <a:gd name="T25" fmla="*/ 1 h 20"/>
                    <a:gd name="T26" fmla="*/ 1 w 7"/>
                    <a:gd name="T27" fmla="*/ 3 h 20"/>
                    <a:gd name="T28" fmla="*/ 0 w 7"/>
                    <a:gd name="T29" fmla="*/ 7 h 20"/>
                    <a:gd name="T30" fmla="*/ 0 w 7"/>
                    <a:gd name="T31" fmla="*/ 11 h 20"/>
                    <a:gd name="T32" fmla="*/ 0 w 7"/>
                    <a:gd name="T33" fmla="*/ 11 h 20"/>
                    <a:gd name="T34" fmla="*/ 0 w 7"/>
                    <a:gd name="T35" fmla="*/ 15 h 20"/>
                    <a:gd name="T36" fmla="*/ 1 w 7"/>
                    <a:gd name="T37" fmla="*/ 18 h 20"/>
                    <a:gd name="T38" fmla="*/ 2 w 7"/>
                    <a:gd name="T39" fmla="*/ 20 h 20"/>
                    <a:gd name="T40" fmla="*/ 3 w 7"/>
                    <a:gd name="T41" fmla="*/ 20 h 2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"/>
                    <a:gd name="T64" fmla="*/ 0 h 20"/>
                    <a:gd name="T65" fmla="*/ 7 w 7"/>
                    <a:gd name="T66" fmla="*/ 20 h 2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" h="20">
                      <a:moveTo>
                        <a:pt x="3" y="20"/>
                      </a:moveTo>
                      <a:lnTo>
                        <a:pt x="3" y="20"/>
                      </a:lnTo>
                      <a:lnTo>
                        <a:pt x="5" y="19"/>
                      </a:lnTo>
                      <a:lnTo>
                        <a:pt x="6" y="16"/>
                      </a:lnTo>
                      <a:lnTo>
                        <a:pt x="7" y="13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1" y="3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8"/>
                      </a:lnTo>
                      <a:lnTo>
                        <a:pt x="2" y="20"/>
                      </a:lnTo>
                      <a:lnTo>
                        <a:pt x="3" y="2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46" name="Freeform 2589">
                  <a:extLst>
                    <a:ext uri="{FF2B5EF4-FFF2-40B4-BE49-F238E27FC236}">
                      <a16:creationId xmlns:a16="http://schemas.microsoft.com/office/drawing/2014/main" id="{BB3E7DE0-49DD-4CDE-AF5F-685D57A219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" y="147"/>
                  <a:ext cx="7" cy="20"/>
                </a:xfrm>
                <a:custGeom>
                  <a:avLst/>
                  <a:gdLst>
                    <a:gd name="T0" fmla="*/ 3 w 7"/>
                    <a:gd name="T1" fmla="*/ 20 h 20"/>
                    <a:gd name="T2" fmla="*/ 5 w 7"/>
                    <a:gd name="T3" fmla="*/ 19 h 20"/>
                    <a:gd name="T4" fmla="*/ 6 w 7"/>
                    <a:gd name="T5" fmla="*/ 16 h 20"/>
                    <a:gd name="T6" fmla="*/ 7 w 7"/>
                    <a:gd name="T7" fmla="*/ 13 h 20"/>
                    <a:gd name="T8" fmla="*/ 7 w 7"/>
                    <a:gd name="T9" fmla="*/ 9 h 20"/>
                    <a:gd name="T10" fmla="*/ 7 w 7"/>
                    <a:gd name="T11" fmla="*/ 5 h 20"/>
                    <a:gd name="T12" fmla="*/ 6 w 7"/>
                    <a:gd name="T13" fmla="*/ 2 h 20"/>
                    <a:gd name="T14" fmla="*/ 5 w 7"/>
                    <a:gd name="T15" fmla="*/ 0 h 20"/>
                    <a:gd name="T16" fmla="*/ 3 w 7"/>
                    <a:gd name="T17" fmla="*/ 0 h 20"/>
                    <a:gd name="T18" fmla="*/ 2 w 7"/>
                    <a:gd name="T19" fmla="*/ 1 h 20"/>
                    <a:gd name="T20" fmla="*/ 1 w 7"/>
                    <a:gd name="T21" fmla="*/ 4 h 20"/>
                    <a:gd name="T22" fmla="*/ 0 w 7"/>
                    <a:gd name="T23" fmla="*/ 7 h 20"/>
                    <a:gd name="T24" fmla="*/ 0 w 7"/>
                    <a:gd name="T25" fmla="*/ 11 h 20"/>
                    <a:gd name="T26" fmla="*/ 0 w 7"/>
                    <a:gd name="T27" fmla="*/ 15 h 20"/>
                    <a:gd name="T28" fmla="*/ 1 w 7"/>
                    <a:gd name="T29" fmla="*/ 18 h 20"/>
                    <a:gd name="T30" fmla="*/ 2 w 7"/>
                    <a:gd name="T31" fmla="*/ 20 h 20"/>
                    <a:gd name="T32" fmla="*/ 3 w 7"/>
                    <a:gd name="T33" fmla="*/ 20 h 2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"/>
                    <a:gd name="T52" fmla="*/ 0 h 20"/>
                    <a:gd name="T53" fmla="*/ 7 w 7"/>
                    <a:gd name="T54" fmla="*/ 20 h 2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" h="20">
                      <a:moveTo>
                        <a:pt x="3" y="20"/>
                      </a:moveTo>
                      <a:lnTo>
                        <a:pt x="5" y="19"/>
                      </a:lnTo>
                      <a:lnTo>
                        <a:pt x="6" y="16"/>
                      </a:lnTo>
                      <a:lnTo>
                        <a:pt x="7" y="13"/>
                      </a:lnTo>
                      <a:lnTo>
                        <a:pt x="7" y="9"/>
                      </a:lnTo>
                      <a:lnTo>
                        <a:pt x="7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8"/>
                      </a:lnTo>
                      <a:lnTo>
                        <a:pt x="2" y="20"/>
                      </a:lnTo>
                      <a:lnTo>
                        <a:pt x="3" y="2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47" name="Freeform 2590">
                  <a:extLst>
                    <a:ext uri="{FF2B5EF4-FFF2-40B4-BE49-F238E27FC236}">
                      <a16:creationId xmlns:a16="http://schemas.microsoft.com/office/drawing/2014/main" id="{172147EE-9093-4C82-8C74-AB5142F56D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" y="147"/>
                  <a:ext cx="7" cy="20"/>
                </a:xfrm>
                <a:custGeom>
                  <a:avLst/>
                  <a:gdLst>
                    <a:gd name="T0" fmla="*/ 3 w 7"/>
                    <a:gd name="T1" fmla="*/ 20 h 20"/>
                    <a:gd name="T2" fmla="*/ 3 w 7"/>
                    <a:gd name="T3" fmla="*/ 20 h 20"/>
                    <a:gd name="T4" fmla="*/ 5 w 7"/>
                    <a:gd name="T5" fmla="*/ 19 h 20"/>
                    <a:gd name="T6" fmla="*/ 6 w 7"/>
                    <a:gd name="T7" fmla="*/ 16 h 20"/>
                    <a:gd name="T8" fmla="*/ 7 w 7"/>
                    <a:gd name="T9" fmla="*/ 13 h 20"/>
                    <a:gd name="T10" fmla="*/ 7 w 7"/>
                    <a:gd name="T11" fmla="*/ 9 h 20"/>
                    <a:gd name="T12" fmla="*/ 7 w 7"/>
                    <a:gd name="T13" fmla="*/ 9 h 20"/>
                    <a:gd name="T14" fmla="*/ 7 w 7"/>
                    <a:gd name="T15" fmla="*/ 5 h 20"/>
                    <a:gd name="T16" fmla="*/ 6 w 7"/>
                    <a:gd name="T17" fmla="*/ 2 h 20"/>
                    <a:gd name="T18" fmla="*/ 5 w 7"/>
                    <a:gd name="T19" fmla="*/ 0 h 20"/>
                    <a:gd name="T20" fmla="*/ 3 w 7"/>
                    <a:gd name="T21" fmla="*/ 0 h 20"/>
                    <a:gd name="T22" fmla="*/ 3 w 7"/>
                    <a:gd name="T23" fmla="*/ 0 h 20"/>
                    <a:gd name="T24" fmla="*/ 2 w 7"/>
                    <a:gd name="T25" fmla="*/ 1 h 20"/>
                    <a:gd name="T26" fmla="*/ 1 w 7"/>
                    <a:gd name="T27" fmla="*/ 4 h 20"/>
                    <a:gd name="T28" fmla="*/ 0 w 7"/>
                    <a:gd name="T29" fmla="*/ 7 h 20"/>
                    <a:gd name="T30" fmla="*/ 0 w 7"/>
                    <a:gd name="T31" fmla="*/ 11 h 20"/>
                    <a:gd name="T32" fmla="*/ 0 w 7"/>
                    <a:gd name="T33" fmla="*/ 11 h 20"/>
                    <a:gd name="T34" fmla="*/ 0 w 7"/>
                    <a:gd name="T35" fmla="*/ 15 h 20"/>
                    <a:gd name="T36" fmla="*/ 1 w 7"/>
                    <a:gd name="T37" fmla="*/ 18 h 20"/>
                    <a:gd name="T38" fmla="*/ 2 w 7"/>
                    <a:gd name="T39" fmla="*/ 20 h 20"/>
                    <a:gd name="T40" fmla="*/ 3 w 7"/>
                    <a:gd name="T41" fmla="*/ 20 h 2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"/>
                    <a:gd name="T64" fmla="*/ 0 h 20"/>
                    <a:gd name="T65" fmla="*/ 7 w 7"/>
                    <a:gd name="T66" fmla="*/ 20 h 2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" h="20">
                      <a:moveTo>
                        <a:pt x="3" y="20"/>
                      </a:moveTo>
                      <a:lnTo>
                        <a:pt x="3" y="20"/>
                      </a:lnTo>
                      <a:lnTo>
                        <a:pt x="5" y="19"/>
                      </a:lnTo>
                      <a:lnTo>
                        <a:pt x="6" y="16"/>
                      </a:lnTo>
                      <a:lnTo>
                        <a:pt x="7" y="13"/>
                      </a:lnTo>
                      <a:lnTo>
                        <a:pt x="7" y="9"/>
                      </a:lnTo>
                      <a:lnTo>
                        <a:pt x="7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8"/>
                      </a:lnTo>
                      <a:lnTo>
                        <a:pt x="2" y="20"/>
                      </a:lnTo>
                      <a:lnTo>
                        <a:pt x="3" y="2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48" name="Freeform 2591">
                  <a:extLst>
                    <a:ext uri="{FF2B5EF4-FFF2-40B4-BE49-F238E27FC236}">
                      <a16:creationId xmlns:a16="http://schemas.microsoft.com/office/drawing/2014/main" id="{36A8B520-1887-4B43-A4CE-5716ACB96C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" y="146"/>
                  <a:ext cx="14" cy="38"/>
                </a:xfrm>
                <a:custGeom>
                  <a:avLst/>
                  <a:gdLst>
                    <a:gd name="T0" fmla="*/ 7 w 14"/>
                    <a:gd name="T1" fmla="*/ 38 h 38"/>
                    <a:gd name="T2" fmla="*/ 8 w 14"/>
                    <a:gd name="T3" fmla="*/ 37 h 38"/>
                    <a:gd name="T4" fmla="*/ 10 w 14"/>
                    <a:gd name="T5" fmla="*/ 35 h 38"/>
                    <a:gd name="T6" fmla="*/ 11 w 14"/>
                    <a:gd name="T7" fmla="*/ 33 h 38"/>
                    <a:gd name="T8" fmla="*/ 12 w 14"/>
                    <a:gd name="T9" fmla="*/ 30 h 38"/>
                    <a:gd name="T10" fmla="*/ 13 w 14"/>
                    <a:gd name="T11" fmla="*/ 27 h 38"/>
                    <a:gd name="T12" fmla="*/ 13 w 14"/>
                    <a:gd name="T13" fmla="*/ 24 h 38"/>
                    <a:gd name="T14" fmla="*/ 14 w 14"/>
                    <a:gd name="T15" fmla="*/ 20 h 38"/>
                    <a:gd name="T16" fmla="*/ 14 w 14"/>
                    <a:gd name="T17" fmla="*/ 16 h 38"/>
                    <a:gd name="T18" fmla="*/ 14 w 14"/>
                    <a:gd name="T19" fmla="*/ 13 h 38"/>
                    <a:gd name="T20" fmla="*/ 13 w 14"/>
                    <a:gd name="T21" fmla="*/ 9 h 38"/>
                    <a:gd name="T22" fmla="*/ 13 w 14"/>
                    <a:gd name="T23" fmla="*/ 6 h 38"/>
                    <a:gd name="T24" fmla="*/ 12 w 14"/>
                    <a:gd name="T25" fmla="*/ 4 h 38"/>
                    <a:gd name="T26" fmla="*/ 11 w 14"/>
                    <a:gd name="T27" fmla="*/ 2 h 38"/>
                    <a:gd name="T28" fmla="*/ 10 w 14"/>
                    <a:gd name="T29" fmla="*/ 1 h 38"/>
                    <a:gd name="T30" fmla="*/ 8 w 14"/>
                    <a:gd name="T31" fmla="*/ 0 h 38"/>
                    <a:gd name="T32" fmla="*/ 7 w 14"/>
                    <a:gd name="T33" fmla="*/ 0 h 38"/>
                    <a:gd name="T34" fmla="*/ 5 w 14"/>
                    <a:gd name="T35" fmla="*/ 1 h 38"/>
                    <a:gd name="T36" fmla="*/ 4 w 14"/>
                    <a:gd name="T37" fmla="*/ 3 h 38"/>
                    <a:gd name="T38" fmla="*/ 3 w 14"/>
                    <a:gd name="T39" fmla="*/ 5 h 38"/>
                    <a:gd name="T40" fmla="*/ 2 w 14"/>
                    <a:gd name="T41" fmla="*/ 8 h 38"/>
                    <a:gd name="T42" fmla="*/ 1 w 14"/>
                    <a:gd name="T43" fmla="*/ 11 h 38"/>
                    <a:gd name="T44" fmla="*/ 0 w 14"/>
                    <a:gd name="T45" fmla="*/ 14 h 38"/>
                    <a:gd name="T46" fmla="*/ 0 w 14"/>
                    <a:gd name="T47" fmla="*/ 18 h 38"/>
                    <a:gd name="T48" fmla="*/ 0 w 14"/>
                    <a:gd name="T49" fmla="*/ 22 h 38"/>
                    <a:gd name="T50" fmla="*/ 0 w 14"/>
                    <a:gd name="T51" fmla="*/ 25 h 38"/>
                    <a:gd name="T52" fmla="*/ 0 w 14"/>
                    <a:gd name="T53" fmla="*/ 29 h 38"/>
                    <a:gd name="T54" fmla="*/ 1 w 14"/>
                    <a:gd name="T55" fmla="*/ 32 h 38"/>
                    <a:gd name="T56" fmla="*/ 2 w 14"/>
                    <a:gd name="T57" fmla="*/ 34 h 38"/>
                    <a:gd name="T58" fmla="*/ 3 w 14"/>
                    <a:gd name="T59" fmla="*/ 36 h 38"/>
                    <a:gd name="T60" fmla="*/ 4 w 14"/>
                    <a:gd name="T61" fmla="*/ 37 h 38"/>
                    <a:gd name="T62" fmla="*/ 5 w 14"/>
                    <a:gd name="T63" fmla="*/ 38 h 38"/>
                    <a:gd name="T64" fmla="*/ 7 w 14"/>
                    <a:gd name="T65" fmla="*/ 38 h 3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"/>
                    <a:gd name="T100" fmla="*/ 0 h 38"/>
                    <a:gd name="T101" fmla="*/ 14 w 14"/>
                    <a:gd name="T102" fmla="*/ 38 h 3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" h="38">
                      <a:moveTo>
                        <a:pt x="7" y="38"/>
                      </a:moveTo>
                      <a:lnTo>
                        <a:pt x="8" y="37"/>
                      </a:lnTo>
                      <a:lnTo>
                        <a:pt x="10" y="35"/>
                      </a:lnTo>
                      <a:lnTo>
                        <a:pt x="11" y="33"/>
                      </a:lnTo>
                      <a:lnTo>
                        <a:pt x="12" y="30"/>
                      </a:lnTo>
                      <a:lnTo>
                        <a:pt x="13" y="27"/>
                      </a:lnTo>
                      <a:lnTo>
                        <a:pt x="13" y="24"/>
                      </a:lnTo>
                      <a:lnTo>
                        <a:pt x="14" y="20"/>
                      </a:lnTo>
                      <a:lnTo>
                        <a:pt x="14" y="16"/>
                      </a:lnTo>
                      <a:lnTo>
                        <a:pt x="14" y="13"/>
                      </a:lnTo>
                      <a:lnTo>
                        <a:pt x="13" y="9"/>
                      </a:lnTo>
                      <a:lnTo>
                        <a:pt x="13" y="6"/>
                      </a:lnTo>
                      <a:lnTo>
                        <a:pt x="12" y="4"/>
                      </a:ln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3" y="5"/>
                      </a:lnTo>
                      <a:lnTo>
                        <a:pt x="2" y="8"/>
                      </a:lnTo>
                      <a:lnTo>
                        <a:pt x="1" y="11"/>
                      </a:lnTo>
                      <a:lnTo>
                        <a:pt x="0" y="14"/>
                      </a:lnTo>
                      <a:lnTo>
                        <a:pt x="0" y="18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0" y="29"/>
                      </a:lnTo>
                      <a:lnTo>
                        <a:pt x="1" y="32"/>
                      </a:lnTo>
                      <a:lnTo>
                        <a:pt x="2" y="34"/>
                      </a:lnTo>
                      <a:lnTo>
                        <a:pt x="3" y="36"/>
                      </a:lnTo>
                      <a:lnTo>
                        <a:pt x="4" y="37"/>
                      </a:lnTo>
                      <a:lnTo>
                        <a:pt x="5" y="38"/>
                      </a:lnTo>
                      <a:lnTo>
                        <a:pt x="7" y="38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49" name="Freeform 2592">
                  <a:extLst>
                    <a:ext uri="{FF2B5EF4-FFF2-40B4-BE49-F238E27FC236}">
                      <a16:creationId xmlns:a16="http://schemas.microsoft.com/office/drawing/2014/main" id="{A83D48CC-1CA3-4344-A817-B07E955311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" y="146"/>
                  <a:ext cx="14" cy="38"/>
                </a:xfrm>
                <a:custGeom>
                  <a:avLst/>
                  <a:gdLst>
                    <a:gd name="T0" fmla="*/ 7 w 14"/>
                    <a:gd name="T1" fmla="*/ 38 h 38"/>
                    <a:gd name="T2" fmla="*/ 7 w 14"/>
                    <a:gd name="T3" fmla="*/ 38 h 38"/>
                    <a:gd name="T4" fmla="*/ 8 w 14"/>
                    <a:gd name="T5" fmla="*/ 37 h 38"/>
                    <a:gd name="T6" fmla="*/ 10 w 14"/>
                    <a:gd name="T7" fmla="*/ 35 h 38"/>
                    <a:gd name="T8" fmla="*/ 11 w 14"/>
                    <a:gd name="T9" fmla="*/ 33 h 38"/>
                    <a:gd name="T10" fmla="*/ 12 w 14"/>
                    <a:gd name="T11" fmla="*/ 30 h 38"/>
                    <a:gd name="T12" fmla="*/ 13 w 14"/>
                    <a:gd name="T13" fmla="*/ 27 h 38"/>
                    <a:gd name="T14" fmla="*/ 13 w 14"/>
                    <a:gd name="T15" fmla="*/ 24 h 38"/>
                    <a:gd name="T16" fmla="*/ 14 w 14"/>
                    <a:gd name="T17" fmla="*/ 20 h 38"/>
                    <a:gd name="T18" fmla="*/ 14 w 14"/>
                    <a:gd name="T19" fmla="*/ 16 h 38"/>
                    <a:gd name="T20" fmla="*/ 14 w 14"/>
                    <a:gd name="T21" fmla="*/ 16 h 38"/>
                    <a:gd name="T22" fmla="*/ 14 w 14"/>
                    <a:gd name="T23" fmla="*/ 13 h 38"/>
                    <a:gd name="T24" fmla="*/ 13 w 14"/>
                    <a:gd name="T25" fmla="*/ 9 h 38"/>
                    <a:gd name="T26" fmla="*/ 13 w 14"/>
                    <a:gd name="T27" fmla="*/ 6 h 38"/>
                    <a:gd name="T28" fmla="*/ 12 w 14"/>
                    <a:gd name="T29" fmla="*/ 4 h 38"/>
                    <a:gd name="T30" fmla="*/ 11 w 14"/>
                    <a:gd name="T31" fmla="*/ 2 h 38"/>
                    <a:gd name="T32" fmla="*/ 10 w 14"/>
                    <a:gd name="T33" fmla="*/ 1 h 38"/>
                    <a:gd name="T34" fmla="*/ 8 w 14"/>
                    <a:gd name="T35" fmla="*/ 0 h 38"/>
                    <a:gd name="T36" fmla="*/ 7 w 14"/>
                    <a:gd name="T37" fmla="*/ 0 h 38"/>
                    <a:gd name="T38" fmla="*/ 7 w 14"/>
                    <a:gd name="T39" fmla="*/ 0 h 38"/>
                    <a:gd name="T40" fmla="*/ 5 w 14"/>
                    <a:gd name="T41" fmla="*/ 1 h 38"/>
                    <a:gd name="T42" fmla="*/ 4 w 14"/>
                    <a:gd name="T43" fmla="*/ 3 h 38"/>
                    <a:gd name="T44" fmla="*/ 3 w 14"/>
                    <a:gd name="T45" fmla="*/ 5 h 38"/>
                    <a:gd name="T46" fmla="*/ 2 w 14"/>
                    <a:gd name="T47" fmla="*/ 8 h 38"/>
                    <a:gd name="T48" fmla="*/ 1 w 14"/>
                    <a:gd name="T49" fmla="*/ 11 h 38"/>
                    <a:gd name="T50" fmla="*/ 0 w 14"/>
                    <a:gd name="T51" fmla="*/ 14 h 38"/>
                    <a:gd name="T52" fmla="*/ 0 w 14"/>
                    <a:gd name="T53" fmla="*/ 18 h 38"/>
                    <a:gd name="T54" fmla="*/ 0 w 14"/>
                    <a:gd name="T55" fmla="*/ 22 h 38"/>
                    <a:gd name="T56" fmla="*/ 0 w 14"/>
                    <a:gd name="T57" fmla="*/ 22 h 38"/>
                    <a:gd name="T58" fmla="*/ 0 w 14"/>
                    <a:gd name="T59" fmla="*/ 25 h 38"/>
                    <a:gd name="T60" fmla="*/ 0 w 14"/>
                    <a:gd name="T61" fmla="*/ 29 h 38"/>
                    <a:gd name="T62" fmla="*/ 1 w 14"/>
                    <a:gd name="T63" fmla="*/ 32 h 38"/>
                    <a:gd name="T64" fmla="*/ 2 w 14"/>
                    <a:gd name="T65" fmla="*/ 34 h 38"/>
                    <a:gd name="T66" fmla="*/ 3 w 14"/>
                    <a:gd name="T67" fmla="*/ 36 h 38"/>
                    <a:gd name="T68" fmla="*/ 4 w 14"/>
                    <a:gd name="T69" fmla="*/ 37 h 38"/>
                    <a:gd name="T70" fmla="*/ 5 w 14"/>
                    <a:gd name="T71" fmla="*/ 38 h 38"/>
                    <a:gd name="T72" fmla="*/ 7 w 14"/>
                    <a:gd name="T73" fmla="*/ 38 h 3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4"/>
                    <a:gd name="T112" fmla="*/ 0 h 38"/>
                    <a:gd name="T113" fmla="*/ 14 w 14"/>
                    <a:gd name="T114" fmla="*/ 38 h 3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4" h="38">
                      <a:moveTo>
                        <a:pt x="7" y="38"/>
                      </a:moveTo>
                      <a:lnTo>
                        <a:pt x="7" y="38"/>
                      </a:lnTo>
                      <a:lnTo>
                        <a:pt x="8" y="37"/>
                      </a:lnTo>
                      <a:lnTo>
                        <a:pt x="10" y="35"/>
                      </a:lnTo>
                      <a:lnTo>
                        <a:pt x="11" y="33"/>
                      </a:lnTo>
                      <a:lnTo>
                        <a:pt x="12" y="30"/>
                      </a:lnTo>
                      <a:lnTo>
                        <a:pt x="13" y="27"/>
                      </a:lnTo>
                      <a:lnTo>
                        <a:pt x="13" y="24"/>
                      </a:lnTo>
                      <a:lnTo>
                        <a:pt x="14" y="20"/>
                      </a:lnTo>
                      <a:lnTo>
                        <a:pt x="14" y="16"/>
                      </a:lnTo>
                      <a:lnTo>
                        <a:pt x="14" y="13"/>
                      </a:lnTo>
                      <a:lnTo>
                        <a:pt x="13" y="9"/>
                      </a:lnTo>
                      <a:lnTo>
                        <a:pt x="13" y="6"/>
                      </a:lnTo>
                      <a:lnTo>
                        <a:pt x="12" y="4"/>
                      </a:ln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3" y="5"/>
                      </a:lnTo>
                      <a:lnTo>
                        <a:pt x="2" y="8"/>
                      </a:lnTo>
                      <a:lnTo>
                        <a:pt x="1" y="11"/>
                      </a:lnTo>
                      <a:lnTo>
                        <a:pt x="0" y="14"/>
                      </a:lnTo>
                      <a:lnTo>
                        <a:pt x="0" y="18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0" y="29"/>
                      </a:lnTo>
                      <a:lnTo>
                        <a:pt x="1" y="32"/>
                      </a:lnTo>
                      <a:lnTo>
                        <a:pt x="2" y="34"/>
                      </a:lnTo>
                      <a:lnTo>
                        <a:pt x="3" y="36"/>
                      </a:lnTo>
                      <a:lnTo>
                        <a:pt x="4" y="37"/>
                      </a:lnTo>
                      <a:lnTo>
                        <a:pt x="5" y="38"/>
                      </a:lnTo>
                      <a:lnTo>
                        <a:pt x="7" y="3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50" name="Freeform 2593">
                  <a:extLst>
                    <a:ext uri="{FF2B5EF4-FFF2-40B4-BE49-F238E27FC236}">
                      <a16:creationId xmlns:a16="http://schemas.microsoft.com/office/drawing/2014/main" id="{8249EFFA-FF6A-4893-9E43-331B85E1E4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" y="148"/>
                  <a:ext cx="12" cy="34"/>
                </a:xfrm>
                <a:custGeom>
                  <a:avLst/>
                  <a:gdLst>
                    <a:gd name="T0" fmla="*/ 6 w 12"/>
                    <a:gd name="T1" fmla="*/ 34 h 34"/>
                    <a:gd name="T2" fmla="*/ 7 w 12"/>
                    <a:gd name="T3" fmla="*/ 33 h 34"/>
                    <a:gd name="T4" fmla="*/ 8 w 12"/>
                    <a:gd name="T5" fmla="*/ 32 h 34"/>
                    <a:gd name="T6" fmla="*/ 9 w 12"/>
                    <a:gd name="T7" fmla="*/ 30 h 34"/>
                    <a:gd name="T8" fmla="*/ 10 w 12"/>
                    <a:gd name="T9" fmla="*/ 27 h 34"/>
                    <a:gd name="T10" fmla="*/ 11 w 12"/>
                    <a:gd name="T11" fmla="*/ 25 h 34"/>
                    <a:gd name="T12" fmla="*/ 11 w 12"/>
                    <a:gd name="T13" fmla="*/ 22 h 34"/>
                    <a:gd name="T14" fmla="*/ 12 w 12"/>
                    <a:gd name="T15" fmla="*/ 18 h 34"/>
                    <a:gd name="T16" fmla="*/ 12 w 12"/>
                    <a:gd name="T17" fmla="*/ 15 h 34"/>
                    <a:gd name="T18" fmla="*/ 12 w 12"/>
                    <a:gd name="T19" fmla="*/ 11 h 34"/>
                    <a:gd name="T20" fmla="*/ 11 w 12"/>
                    <a:gd name="T21" fmla="*/ 8 h 34"/>
                    <a:gd name="T22" fmla="*/ 11 w 12"/>
                    <a:gd name="T23" fmla="*/ 6 h 34"/>
                    <a:gd name="T24" fmla="*/ 10 w 12"/>
                    <a:gd name="T25" fmla="*/ 3 h 34"/>
                    <a:gd name="T26" fmla="*/ 9 w 12"/>
                    <a:gd name="T27" fmla="*/ 1 h 34"/>
                    <a:gd name="T28" fmla="*/ 8 w 12"/>
                    <a:gd name="T29" fmla="*/ 0 h 34"/>
                    <a:gd name="T30" fmla="*/ 7 w 12"/>
                    <a:gd name="T31" fmla="*/ 0 h 34"/>
                    <a:gd name="T32" fmla="*/ 6 w 12"/>
                    <a:gd name="T33" fmla="*/ 0 h 34"/>
                    <a:gd name="T34" fmla="*/ 5 w 12"/>
                    <a:gd name="T35" fmla="*/ 1 h 34"/>
                    <a:gd name="T36" fmla="*/ 4 w 12"/>
                    <a:gd name="T37" fmla="*/ 2 h 34"/>
                    <a:gd name="T38" fmla="*/ 3 w 12"/>
                    <a:gd name="T39" fmla="*/ 4 h 34"/>
                    <a:gd name="T40" fmla="*/ 2 w 12"/>
                    <a:gd name="T41" fmla="*/ 7 h 34"/>
                    <a:gd name="T42" fmla="*/ 1 w 12"/>
                    <a:gd name="T43" fmla="*/ 9 h 34"/>
                    <a:gd name="T44" fmla="*/ 1 w 12"/>
                    <a:gd name="T45" fmla="*/ 12 h 34"/>
                    <a:gd name="T46" fmla="*/ 0 w 12"/>
                    <a:gd name="T47" fmla="*/ 16 h 34"/>
                    <a:gd name="T48" fmla="*/ 0 w 12"/>
                    <a:gd name="T49" fmla="*/ 19 h 34"/>
                    <a:gd name="T50" fmla="*/ 0 w 12"/>
                    <a:gd name="T51" fmla="*/ 23 h 34"/>
                    <a:gd name="T52" fmla="*/ 1 w 12"/>
                    <a:gd name="T53" fmla="*/ 26 h 34"/>
                    <a:gd name="T54" fmla="*/ 1 w 12"/>
                    <a:gd name="T55" fmla="*/ 29 h 34"/>
                    <a:gd name="T56" fmla="*/ 2 w 12"/>
                    <a:gd name="T57" fmla="*/ 31 h 34"/>
                    <a:gd name="T58" fmla="*/ 3 w 12"/>
                    <a:gd name="T59" fmla="*/ 33 h 34"/>
                    <a:gd name="T60" fmla="*/ 4 w 12"/>
                    <a:gd name="T61" fmla="*/ 34 h 34"/>
                    <a:gd name="T62" fmla="*/ 5 w 12"/>
                    <a:gd name="T63" fmla="*/ 34 h 34"/>
                    <a:gd name="T64" fmla="*/ 6 w 12"/>
                    <a:gd name="T65" fmla="*/ 34 h 3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"/>
                    <a:gd name="T100" fmla="*/ 0 h 34"/>
                    <a:gd name="T101" fmla="*/ 12 w 12"/>
                    <a:gd name="T102" fmla="*/ 34 h 3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" h="34">
                      <a:moveTo>
                        <a:pt x="6" y="34"/>
                      </a:moveTo>
                      <a:lnTo>
                        <a:pt x="7" y="33"/>
                      </a:lnTo>
                      <a:lnTo>
                        <a:pt x="8" y="32"/>
                      </a:lnTo>
                      <a:lnTo>
                        <a:pt x="9" y="30"/>
                      </a:lnTo>
                      <a:lnTo>
                        <a:pt x="10" y="27"/>
                      </a:lnTo>
                      <a:lnTo>
                        <a:pt x="11" y="25"/>
                      </a:lnTo>
                      <a:lnTo>
                        <a:pt x="11" y="22"/>
                      </a:lnTo>
                      <a:lnTo>
                        <a:pt x="12" y="18"/>
                      </a:lnTo>
                      <a:lnTo>
                        <a:pt x="12" y="15"/>
                      </a:lnTo>
                      <a:lnTo>
                        <a:pt x="12" y="11"/>
                      </a:lnTo>
                      <a:lnTo>
                        <a:pt x="11" y="8"/>
                      </a:lnTo>
                      <a:lnTo>
                        <a:pt x="11" y="6"/>
                      </a:lnTo>
                      <a:lnTo>
                        <a:pt x="10" y="3"/>
                      </a:lnTo>
                      <a:lnTo>
                        <a:pt x="9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0" y="23"/>
                      </a:lnTo>
                      <a:lnTo>
                        <a:pt x="1" y="26"/>
                      </a:lnTo>
                      <a:lnTo>
                        <a:pt x="1" y="29"/>
                      </a:lnTo>
                      <a:lnTo>
                        <a:pt x="2" y="31"/>
                      </a:lnTo>
                      <a:lnTo>
                        <a:pt x="3" y="33"/>
                      </a:lnTo>
                      <a:lnTo>
                        <a:pt x="4" y="34"/>
                      </a:lnTo>
                      <a:lnTo>
                        <a:pt x="5" y="34"/>
                      </a:lnTo>
                      <a:lnTo>
                        <a:pt x="6" y="34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51" name="Freeform 2594">
                  <a:extLst>
                    <a:ext uri="{FF2B5EF4-FFF2-40B4-BE49-F238E27FC236}">
                      <a16:creationId xmlns:a16="http://schemas.microsoft.com/office/drawing/2014/main" id="{5C983BF9-CCF0-4177-B0B3-7D33D97678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" y="148"/>
                  <a:ext cx="12" cy="34"/>
                </a:xfrm>
                <a:custGeom>
                  <a:avLst/>
                  <a:gdLst>
                    <a:gd name="T0" fmla="*/ 6 w 12"/>
                    <a:gd name="T1" fmla="*/ 34 h 34"/>
                    <a:gd name="T2" fmla="*/ 6 w 12"/>
                    <a:gd name="T3" fmla="*/ 34 h 34"/>
                    <a:gd name="T4" fmla="*/ 7 w 12"/>
                    <a:gd name="T5" fmla="*/ 33 h 34"/>
                    <a:gd name="T6" fmla="*/ 8 w 12"/>
                    <a:gd name="T7" fmla="*/ 32 h 34"/>
                    <a:gd name="T8" fmla="*/ 9 w 12"/>
                    <a:gd name="T9" fmla="*/ 30 h 34"/>
                    <a:gd name="T10" fmla="*/ 10 w 12"/>
                    <a:gd name="T11" fmla="*/ 27 h 34"/>
                    <a:gd name="T12" fmla="*/ 11 w 12"/>
                    <a:gd name="T13" fmla="*/ 25 h 34"/>
                    <a:gd name="T14" fmla="*/ 11 w 12"/>
                    <a:gd name="T15" fmla="*/ 22 h 34"/>
                    <a:gd name="T16" fmla="*/ 12 w 12"/>
                    <a:gd name="T17" fmla="*/ 18 h 34"/>
                    <a:gd name="T18" fmla="*/ 12 w 12"/>
                    <a:gd name="T19" fmla="*/ 15 h 34"/>
                    <a:gd name="T20" fmla="*/ 12 w 12"/>
                    <a:gd name="T21" fmla="*/ 15 h 34"/>
                    <a:gd name="T22" fmla="*/ 12 w 12"/>
                    <a:gd name="T23" fmla="*/ 11 h 34"/>
                    <a:gd name="T24" fmla="*/ 11 w 12"/>
                    <a:gd name="T25" fmla="*/ 8 h 34"/>
                    <a:gd name="T26" fmla="*/ 11 w 12"/>
                    <a:gd name="T27" fmla="*/ 6 h 34"/>
                    <a:gd name="T28" fmla="*/ 10 w 12"/>
                    <a:gd name="T29" fmla="*/ 3 h 34"/>
                    <a:gd name="T30" fmla="*/ 9 w 12"/>
                    <a:gd name="T31" fmla="*/ 1 h 34"/>
                    <a:gd name="T32" fmla="*/ 8 w 12"/>
                    <a:gd name="T33" fmla="*/ 0 h 34"/>
                    <a:gd name="T34" fmla="*/ 7 w 12"/>
                    <a:gd name="T35" fmla="*/ 0 h 34"/>
                    <a:gd name="T36" fmla="*/ 6 w 12"/>
                    <a:gd name="T37" fmla="*/ 0 h 34"/>
                    <a:gd name="T38" fmla="*/ 6 w 12"/>
                    <a:gd name="T39" fmla="*/ 0 h 34"/>
                    <a:gd name="T40" fmla="*/ 5 w 12"/>
                    <a:gd name="T41" fmla="*/ 1 h 34"/>
                    <a:gd name="T42" fmla="*/ 4 w 12"/>
                    <a:gd name="T43" fmla="*/ 2 h 34"/>
                    <a:gd name="T44" fmla="*/ 3 w 12"/>
                    <a:gd name="T45" fmla="*/ 4 h 34"/>
                    <a:gd name="T46" fmla="*/ 2 w 12"/>
                    <a:gd name="T47" fmla="*/ 7 h 34"/>
                    <a:gd name="T48" fmla="*/ 1 w 12"/>
                    <a:gd name="T49" fmla="*/ 9 h 34"/>
                    <a:gd name="T50" fmla="*/ 1 w 12"/>
                    <a:gd name="T51" fmla="*/ 12 h 34"/>
                    <a:gd name="T52" fmla="*/ 0 w 12"/>
                    <a:gd name="T53" fmla="*/ 16 h 34"/>
                    <a:gd name="T54" fmla="*/ 0 w 12"/>
                    <a:gd name="T55" fmla="*/ 19 h 34"/>
                    <a:gd name="T56" fmla="*/ 0 w 12"/>
                    <a:gd name="T57" fmla="*/ 19 h 34"/>
                    <a:gd name="T58" fmla="*/ 0 w 12"/>
                    <a:gd name="T59" fmla="*/ 23 h 34"/>
                    <a:gd name="T60" fmla="*/ 1 w 12"/>
                    <a:gd name="T61" fmla="*/ 26 h 34"/>
                    <a:gd name="T62" fmla="*/ 1 w 12"/>
                    <a:gd name="T63" fmla="*/ 29 h 34"/>
                    <a:gd name="T64" fmla="*/ 2 w 12"/>
                    <a:gd name="T65" fmla="*/ 31 h 34"/>
                    <a:gd name="T66" fmla="*/ 3 w 12"/>
                    <a:gd name="T67" fmla="*/ 33 h 34"/>
                    <a:gd name="T68" fmla="*/ 4 w 12"/>
                    <a:gd name="T69" fmla="*/ 34 h 34"/>
                    <a:gd name="T70" fmla="*/ 5 w 12"/>
                    <a:gd name="T71" fmla="*/ 34 h 34"/>
                    <a:gd name="T72" fmla="*/ 6 w 12"/>
                    <a:gd name="T73" fmla="*/ 34 h 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2"/>
                    <a:gd name="T112" fmla="*/ 0 h 34"/>
                    <a:gd name="T113" fmla="*/ 12 w 12"/>
                    <a:gd name="T114" fmla="*/ 34 h 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2" h="34">
                      <a:moveTo>
                        <a:pt x="6" y="34"/>
                      </a:moveTo>
                      <a:lnTo>
                        <a:pt x="6" y="34"/>
                      </a:lnTo>
                      <a:lnTo>
                        <a:pt x="7" y="33"/>
                      </a:lnTo>
                      <a:lnTo>
                        <a:pt x="8" y="32"/>
                      </a:lnTo>
                      <a:lnTo>
                        <a:pt x="9" y="30"/>
                      </a:lnTo>
                      <a:lnTo>
                        <a:pt x="10" y="27"/>
                      </a:lnTo>
                      <a:lnTo>
                        <a:pt x="11" y="25"/>
                      </a:lnTo>
                      <a:lnTo>
                        <a:pt x="11" y="22"/>
                      </a:lnTo>
                      <a:lnTo>
                        <a:pt x="12" y="18"/>
                      </a:lnTo>
                      <a:lnTo>
                        <a:pt x="12" y="15"/>
                      </a:lnTo>
                      <a:lnTo>
                        <a:pt x="12" y="11"/>
                      </a:lnTo>
                      <a:lnTo>
                        <a:pt x="11" y="8"/>
                      </a:lnTo>
                      <a:lnTo>
                        <a:pt x="11" y="6"/>
                      </a:lnTo>
                      <a:lnTo>
                        <a:pt x="10" y="3"/>
                      </a:lnTo>
                      <a:lnTo>
                        <a:pt x="9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0" y="23"/>
                      </a:lnTo>
                      <a:lnTo>
                        <a:pt x="1" y="26"/>
                      </a:lnTo>
                      <a:lnTo>
                        <a:pt x="1" y="29"/>
                      </a:lnTo>
                      <a:lnTo>
                        <a:pt x="2" y="31"/>
                      </a:lnTo>
                      <a:lnTo>
                        <a:pt x="3" y="33"/>
                      </a:lnTo>
                      <a:lnTo>
                        <a:pt x="4" y="34"/>
                      </a:lnTo>
                      <a:lnTo>
                        <a:pt x="5" y="34"/>
                      </a:lnTo>
                      <a:lnTo>
                        <a:pt x="6" y="3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52" name="Freeform 2595">
                  <a:extLst>
                    <a:ext uri="{FF2B5EF4-FFF2-40B4-BE49-F238E27FC236}">
                      <a16:creationId xmlns:a16="http://schemas.microsoft.com/office/drawing/2014/main" id="{27F44B20-ED09-4E1A-8DC6-19CB280A28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" y="150"/>
                  <a:ext cx="21" cy="32"/>
                </a:xfrm>
                <a:custGeom>
                  <a:avLst/>
                  <a:gdLst>
                    <a:gd name="T0" fmla="*/ 16 w 21"/>
                    <a:gd name="T1" fmla="*/ 2 h 32"/>
                    <a:gd name="T2" fmla="*/ 7 w 21"/>
                    <a:gd name="T3" fmla="*/ 1 h 32"/>
                    <a:gd name="T4" fmla="*/ 6 w 21"/>
                    <a:gd name="T5" fmla="*/ 0 h 32"/>
                    <a:gd name="T6" fmla="*/ 6 w 21"/>
                    <a:gd name="T7" fmla="*/ 0 h 32"/>
                    <a:gd name="T8" fmla="*/ 5 w 21"/>
                    <a:gd name="T9" fmla="*/ 0 h 32"/>
                    <a:gd name="T10" fmla="*/ 5 w 21"/>
                    <a:gd name="T11" fmla="*/ 0 h 32"/>
                    <a:gd name="T12" fmla="*/ 4 w 21"/>
                    <a:gd name="T13" fmla="*/ 1 h 32"/>
                    <a:gd name="T14" fmla="*/ 3 w 21"/>
                    <a:gd name="T15" fmla="*/ 2 h 32"/>
                    <a:gd name="T16" fmla="*/ 2 w 21"/>
                    <a:gd name="T17" fmla="*/ 4 h 32"/>
                    <a:gd name="T18" fmla="*/ 1 w 21"/>
                    <a:gd name="T19" fmla="*/ 6 h 32"/>
                    <a:gd name="T20" fmla="*/ 1 w 21"/>
                    <a:gd name="T21" fmla="*/ 8 h 32"/>
                    <a:gd name="T22" fmla="*/ 0 w 21"/>
                    <a:gd name="T23" fmla="*/ 11 h 32"/>
                    <a:gd name="T24" fmla="*/ 0 w 21"/>
                    <a:gd name="T25" fmla="*/ 14 h 32"/>
                    <a:gd name="T26" fmla="*/ 0 w 21"/>
                    <a:gd name="T27" fmla="*/ 17 h 32"/>
                    <a:gd name="T28" fmla="*/ 0 w 21"/>
                    <a:gd name="T29" fmla="*/ 20 h 32"/>
                    <a:gd name="T30" fmla="*/ 0 w 21"/>
                    <a:gd name="T31" fmla="*/ 23 h 32"/>
                    <a:gd name="T32" fmla="*/ 1 w 21"/>
                    <a:gd name="T33" fmla="*/ 25 h 32"/>
                    <a:gd name="T34" fmla="*/ 1 w 21"/>
                    <a:gd name="T35" fmla="*/ 27 h 32"/>
                    <a:gd name="T36" fmla="*/ 2 w 21"/>
                    <a:gd name="T37" fmla="*/ 28 h 32"/>
                    <a:gd name="T38" fmla="*/ 3 w 21"/>
                    <a:gd name="T39" fmla="*/ 29 h 32"/>
                    <a:gd name="T40" fmla="*/ 4 w 21"/>
                    <a:gd name="T41" fmla="*/ 30 h 32"/>
                    <a:gd name="T42" fmla="*/ 5 w 21"/>
                    <a:gd name="T43" fmla="*/ 30 h 32"/>
                    <a:gd name="T44" fmla="*/ 14 w 21"/>
                    <a:gd name="T45" fmla="*/ 31 h 32"/>
                    <a:gd name="T46" fmla="*/ 14 w 21"/>
                    <a:gd name="T47" fmla="*/ 32 h 32"/>
                    <a:gd name="T48" fmla="*/ 15 w 21"/>
                    <a:gd name="T49" fmla="*/ 32 h 32"/>
                    <a:gd name="T50" fmla="*/ 15 w 21"/>
                    <a:gd name="T51" fmla="*/ 32 h 32"/>
                    <a:gd name="T52" fmla="*/ 16 w 21"/>
                    <a:gd name="T53" fmla="*/ 32 h 32"/>
                    <a:gd name="T54" fmla="*/ 17 w 21"/>
                    <a:gd name="T55" fmla="*/ 31 h 32"/>
                    <a:gd name="T56" fmla="*/ 18 w 21"/>
                    <a:gd name="T57" fmla="*/ 30 h 32"/>
                    <a:gd name="T58" fmla="*/ 19 w 21"/>
                    <a:gd name="T59" fmla="*/ 28 h 32"/>
                    <a:gd name="T60" fmla="*/ 19 w 21"/>
                    <a:gd name="T61" fmla="*/ 26 h 32"/>
                    <a:gd name="T62" fmla="*/ 20 w 21"/>
                    <a:gd name="T63" fmla="*/ 24 h 32"/>
                    <a:gd name="T64" fmla="*/ 20 w 21"/>
                    <a:gd name="T65" fmla="*/ 21 h 32"/>
                    <a:gd name="T66" fmla="*/ 21 w 21"/>
                    <a:gd name="T67" fmla="*/ 18 h 32"/>
                    <a:gd name="T68" fmla="*/ 21 w 21"/>
                    <a:gd name="T69" fmla="*/ 15 h 32"/>
                    <a:gd name="T70" fmla="*/ 21 w 21"/>
                    <a:gd name="T71" fmla="*/ 12 h 32"/>
                    <a:gd name="T72" fmla="*/ 20 w 21"/>
                    <a:gd name="T73" fmla="*/ 10 h 32"/>
                    <a:gd name="T74" fmla="*/ 20 w 21"/>
                    <a:gd name="T75" fmla="*/ 7 h 32"/>
                    <a:gd name="T76" fmla="*/ 19 w 21"/>
                    <a:gd name="T77" fmla="*/ 6 h 32"/>
                    <a:gd name="T78" fmla="*/ 19 w 21"/>
                    <a:gd name="T79" fmla="*/ 4 h 32"/>
                    <a:gd name="T80" fmla="*/ 18 w 21"/>
                    <a:gd name="T81" fmla="*/ 3 h 32"/>
                    <a:gd name="T82" fmla="*/ 17 w 21"/>
                    <a:gd name="T83" fmla="*/ 2 h 32"/>
                    <a:gd name="T84" fmla="*/ 16 w 21"/>
                    <a:gd name="T85" fmla="*/ 2 h 3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21"/>
                    <a:gd name="T130" fmla="*/ 0 h 32"/>
                    <a:gd name="T131" fmla="*/ 21 w 21"/>
                    <a:gd name="T132" fmla="*/ 32 h 3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21" h="32">
                      <a:moveTo>
                        <a:pt x="16" y="2"/>
                      </a:move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2" y="4"/>
                      </a:lnTo>
                      <a:lnTo>
                        <a:pt x="1" y="6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1" y="25"/>
                      </a:lnTo>
                      <a:lnTo>
                        <a:pt x="1" y="27"/>
                      </a:lnTo>
                      <a:lnTo>
                        <a:pt x="2" y="28"/>
                      </a:lnTo>
                      <a:lnTo>
                        <a:pt x="3" y="29"/>
                      </a:lnTo>
                      <a:lnTo>
                        <a:pt x="4" y="30"/>
                      </a:lnTo>
                      <a:lnTo>
                        <a:pt x="5" y="30"/>
                      </a:lnTo>
                      <a:lnTo>
                        <a:pt x="14" y="31"/>
                      </a:lnTo>
                      <a:lnTo>
                        <a:pt x="14" y="32"/>
                      </a:lnTo>
                      <a:lnTo>
                        <a:pt x="15" y="32"/>
                      </a:lnTo>
                      <a:lnTo>
                        <a:pt x="16" y="32"/>
                      </a:lnTo>
                      <a:lnTo>
                        <a:pt x="17" y="31"/>
                      </a:lnTo>
                      <a:lnTo>
                        <a:pt x="18" y="30"/>
                      </a:lnTo>
                      <a:lnTo>
                        <a:pt x="19" y="28"/>
                      </a:lnTo>
                      <a:lnTo>
                        <a:pt x="19" y="26"/>
                      </a:lnTo>
                      <a:lnTo>
                        <a:pt x="20" y="24"/>
                      </a:lnTo>
                      <a:lnTo>
                        <a:pt x="20" y="21"/>
                      </a:lnTo>
                      <a:lnTo>
                        <a:pt x="21" y="18"/>
                      </a:lnTo>
                      <a:lnTo>
                        <a:pt x="21" y="15"/>
                      </a:lnTo>
                      <a:lnTo>
                        <a:pt x="21" y="12"/>
                      </a:lnTo>
                      <a:lnTo>
                        <a:pt x="20" y="10"/>
                      </a:lnTo>
                      <a:lnTo>
                        <a:pt x="20" y="7"/>
                      </a:lnTo>
                      <a:lnTo>
                        <a:pt x="19" y="6"/>
                      </a:lnTo>
                      <a:lnTo>
                        <a:pt x="19" y="4"/>
                      </a:lnTo>
                      <a:lnTo>
                        <a:pt x="18" y="3"/>
                      </a:lnTo>
                      <a:lnTo>
                        <a:pt x="17" y="2"/>
                      </a:ln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53" name="Freeform 2596">
                  <a:extLst>
                    <a:ext uri="{FF2B5EF4-FFF2-40B4-BE49-F238E27FC236}">
                      <a16:creationId xmlns:a16="http://schemas.microsoft.com/office/drawing/2014/main" id="{97676DCB-9B79-44A8-B963-B93E13B991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" y="148"/>
                  <a:ext cx="14" cy="37"/>
                </a:xfrm>
                <a:custGeom>
                  <a:avLst/>
                  <a:gdLst>
                    <a:gd name="T0" fmla="*/ 7 w 14"/>
                    <a:gd name="T1" fmla="*/ 37 h 37"/>
                    <a:gd name="T2" fmla="*/ 9 w 14"/>
                    <a:gd name="T3" fmla="*/ 36 h 37"/>
                    <a:gd name="T4" fmla="*/ 10 w 14"/>
                    <a:gd name="T5" fmla="*/ 35 h 37"/>
                    <a:gd name="T6" fmla="*/ 11 w 14"/>
                    <a:gd name="T7" fmla="*/ 33 h 37"/>
                    <a:gd name="T8" fmla="*/ 12 w 14"/>
                    <a:gd name="T9" fmla="*/ 30 h 37"/>
                    <a:gd name="T10" fmla="*/ 13 w 14"/>
                    <a:gd name="T11" fmla="*/ 27 h 37"/>
                    <a:gd name="T12" fmla="*/ 14 w 14"/>
                    <a:gd name="T13" fmla="*/ 23 h 37"/>
                    <a:gd name="T14" fmla="*/ 14 w 14"/>
                    <a:gd name="T15" fmla="*/ 20 h 37"/>
                    <a:gd name="T16" fmla="*/ 14 w 14"/>
                    <a:gd name="T17" fmla="*/ 16 h 37"/>
                    <a:gd name="T18" fmla="*/ 14 w 14"/>
                    <a:gd name="T19" fmla="*/ 12 h 37"/>
                    <a:gd name="T20" fmla="*/ 14 w 14"/>
                    <a:gd name="T21" fmla="*/ 9 h 37"/>
                    <a:gd name="T22" fmla="*/ 13 w 14"/>
                    <a:gd name="T23" fmla="*/ 6 h 37"/>
                    <a:gd name="T24" fmla="*/ 12 w 14"/>
                    <a:gd name="T25" fmla="*/ 3 h 37"/>
                    <a:gd name="T26" fmla="*/ 11 w 14"/>
                    <a:gd name="T27" fmla="*/ 1 h 37"/>
                    <a:gd name="T28" fmla="*/ 10 w 14"/>
                    <a:gd name="T29" fmla="*/ 0 h 37"/>
                    <a:gd name="T30" fmla="*/ 9 w 14"/>
                    <a:gd name="T31" fmla="*/ 0 h 37"/>
                    <a:gd name="T32" fmla="*/ 7 w 14"/>
                    <a:gd name="T33" fmla="*/ 0 h 37"/>
                    <a:gd name="T34" fmla="*/ 6 w 14"/>
                    <a:gd name="T35" fmla="*/ 1 h 37"/>
                    <a:gd name="T36" fmla="*/ 5 w 14"/>
                    <a:gd name="T37" fmla="*/ 2 h 37"/>
                    <a:gd name="T38" fmla="*/ 3 w 14"/>
                    <a:gd name="T39" fmla="*/ 5 h 37"/>
                    <a:gd name="T40" fmla="*/ 2 w 14"/>
                    <a:gd name="T41" fmla="*/ 7 h 37"/>
                    <a:gd name="T42" fmla="*/ 2 w 14"/>
                    <a:gd name="T43" fmla="*/ 10 h 37"/>
                    <a:gd name="T44" fmla="*/ 1 w 14"/>
                    <a:gd name="T45" fmla="*/ 14 h 37"/>
                    <a:gd name="T46" fmla="*/ 0 w 14"/>
                    <a:gd name="T47" fmla="*/ 17 h 37"/>
                    <a:gd name="T48" fmla="*/ 0 w 14"/>
                    <a:gd name="T49" fmla="*/ 21 h 37"/>
                    <a:gd name="T50" fmla="*/ 0 w 14"/>
                    <a:gd name="T51" fmla="*/ 25 h 37"/>
                    <a:gd name="T52" fmla="*/ 1 w 14"/>
                    <a:gd name="T53" fmla="*/ 28 h 37"/>
                    <a:gd name="T54" fmla="*/ 2 w 14"/>
                    <a:gd name="T55" fmla="*/ 31 h 37"/>
                    <a:gd name="T56" fmla="*/ 2 w 14"/>
                    <a:gd name="T57" fmla="*/ 34 h 37"/>
                    <a:gd name="T58" fmla="*/ 3 w 14"/>
                    <a:gd name="T59" fmla="*/ 36 h 37"/>
                    <a:gd name="T60" fmla="*/ 5 w 14"/>
                    <a:gd name="T61" fmla="*/ 37 h 37"/>
                    <a:gd name="T62" fmla="*/ 6 w 14"/>
                    <a:gd name="T63" fmla="*/ 37 h 37"/>
                    <a:gd name="T64" fmla="*/ 7 w 14"/>
                    <a:gd name="T65" fmla="*/ 37 h 3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"/>
                    <a:gd name="T100" fmla="*/ 0 h 37"/>
                    <a:gd name="T101" fmla="*/ 14 w 14"/>
                    <a:gd name="T102" fmla="*/ 37 h 3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" h="37">
                      <a:moveTo>
                        <a:pt x="7" y="37"/>
                      </a:moveTo>
                      <a:lnTo>
                        <a:pt x="9" y="36"/>
                      </a:lnTo>
                      <a:lnTo>
                        <a:pt x="10" y="35"/>
                      </a:lnTo>
                      <a:lnTo>
                        <a:pt x="11" y="33"/>
                      </a:lnTo>
                      <a:lnTo>
                        <a:pt x="12" y="30"/>
                      </a:lnTo>
                      <a:lnTo>
                        <a:pt x="13" y="27"/>
                      </a:lnTo>
                      <a:lnTo>
                        <a:pt x="14" y="23"/>
                      </a:lnTo>
                      <a:lnTo>
                        <a:pt x="14" y="20"/>
                      </a:lnTo>
                      <a:lnTo>
                        <a:pt x="14" y="16"/>
                      </a:lnTo>
                      <a:lnTo>
                        <a:pt x="14" y="12"/>
                      </a:lnTo>
                      <a:lnTo>
                        <a:pt x="14" y="9"/>
                      </a:lnTo>
                      <a:lnTo>
                        <a:pt x="13" y="6"/>
                      </a:lnTo>
                      <a:lnTo>
                        <a:pt x="12" y="3"/>
                      </a:lnTo>
                      <a:lnTo>
                        <a:pt x="11" y="1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3" y="5"/>
                      </a:lnTo>
                      <a:lnTo>
                        <a:pt x="2" y="7"/>
                      </a:lnTo>
                      <a:lnTo>
                        <a:pt x="2" y="10"/>
                      </a:lnTo>
                      <a:lnTo>
                        <a:pt x="1" y="14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2" y="34"/>
                      </a:lnTo>
                      <a:lnTo>
                        <a:pt x="3" y="36"/>
                      </a:lnTo>
                      <a:lnTo>
                        <a:pt x="5" y="37"/>
                      </a:lnTo>
                      <a:lnTo>
                        <a:pt x="6" y="37"/>
                      </a:lnTo>
                      <a:lnTo>
                        <a:pt x="7" y="37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54" name="Freeform 2597">
                  <a:extLst>
                    <a:ext uri="{FF2B5EF4-FFF2-40B4-BE49-F238E27FC236}">
                      <a16:creationId xmlns:a16="http://schemas.microsoft.com/office/drawing/2014/main" id="{FB2E0CA0-A1CB-415B-922B-01B216ED49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" y="148"/>
                  <a:ext cx="14" cy="37"/>
                </a:xfrm>
                <a:custGeom>
                  <a:avLst/>
                  <a:gdLst>
                    <a:gd name="T0" fmla="*/ 7 w 14"/>
                    <a:gd name="T1" fmla="*/ 37 h 37"/>
                    <a:gd name="T2" fmla="*/ 7 w 14"/>
                    <a:gd name="T3" fmla="*/ 37 h 37"/>
                    <a:gd name="T4" fmla="*/ 9 w 14"/>
                    <a:gd name="T5" fmla="*/ 36 h 37"/>
                    <a:gd name="T6" fmla="*/ 10 w 14"/>
                    <a:gd name="T7" fmla="*/ 35 h 37"/>
                    <a:gd name="T8" fmla="*/ 11 w 14"/>
                    <a:gd name="T9" fmla="*/ 33 h 37"/>
                    <a:gd name="T10" fmla="*/ 12 w 14"/>
                    <a:gd name="T11" fmla="*/ 30 h 37"/>
                    <a:gd name="T12" fmla="*/ 13 w 14"/>
                    <a:gd name="T13" fmla="*/ 27 h 37"/>
                    <a:gd name="T14" fmla="*/ 14 w 14"/>
                    <a:gd name="T15" fmla="*/ 23 h 37"/>
                    <a:gd name="T16" fmla="*/ 14 w 14"/>
                    <a:gd name="T17" fmla="*/ 20 h 37"/>
                    <a:gd name="T18" fmla="*/ 14 w 14"/>
                    <a:gd name="T19" fmla="*/ 16 h 37"/>
                    <a:gd name="T20" fmla="*/ 14 w 14"/>
                    <a:gd name="T21" fmla="*/ 16 h 37"/>
                    <a:gd name="T22" fmla="*/ 14 w 14"/>
                    <a:gd name="T23" fmla="*/ 12 h 37"/>
                    <a:gd name="T24" fmla="*/ 14 w 14"/>
                    <a:gd name="T25" fmla="*/ 9 h 37"/>
                    <a:gd name="T26" fmla="*/ 13 w 14"/>
                    <a:gd name="T27" fmla="*/ 6 h 37"/>
                    <a:gd name="T28" fmla="*/ 12 w 14"/>
                    <a:gd name="T29" fmla="*/ 3 h 37"/>
                    <a:gd name="T30" fmla="*/ 11 w 14"/>
                    <a:gd name="T31" fmla="*/ 1 h 37"/>
                    <a:gd name="T32" fmla="*/ 10 w 14"/>
                    <a:gd name="T33" fmla="*/ 0 h 37"/>
                    <a:gd name="T34" fmla="*/ 9 w 14"/>
                    <a:gd name="T35" fmla="*/ 0 h 37"/>
                    <a:gd name="T36" fmla="*/ 7 w 14"/>
                    <a:gd name="T37" fmla="*/ 0 h 37"/>
                    <a:gd name="T38" fmla="*/ 7 w 14"/>
                    <a:gd name="T39" fmla="*/ 0 h 37"/>
                    <a:gd name="T40" fmla="*/ 6 w 14"/>
                    <a:gd name="T41" fmla="*/ 1 h 37"/>
                    <a:gd name="T42" fmla="*/ 5 w 14"/>
                    <a:gd name="T43" fmla="*/ 2 h 37"/>
                    <a:gd name="T44" fmla="*/ 3 w 14"/>
                    <a:gd name="T45" fmla="*/ 5 h 37"/>
                    <a:gd name="T46" fmla="*/ 2 w 14"/>
                    <a:gd name="T47" fmla="*/ 7 h 37"/>
                    <a:gd name="T48" fmla="*/ 2 w 14"/>
                    <a:gd name="T49" fmla="*/ 10 h 37"/>
                    <a:gd name="T50" fmla="*/ 1 w 14"/>
                    <a:gd name="T51" fmla="*/ 14 h 37"/>
                    <a:gd name="T52" fmla="*/ 0 w 14"/>
                    <a:gd name="T53" fmla="*/ 17 h 37"/>
                    <a:gd name="T54" fmla="*/ 0 w 14"/>
                    <a:gd name="T55" fmla="*/ 21 h 37"/>
                    <a:gd name="T56" fmla="*/ 0 w 14"/>
                    <a:gd name="T57" fmla="*/ 21 h 37"/>
                    <a:gd name="T58" fmla="*/ 0 w 14"/>
                    <a:gd name="T59" fmla="*/ 25 h 37"/>
                    <a:gd name="T60" fmla="*/ 1 w 14"/>
                    <a:gd name="T61" fmla="*/ 28 h 37"/>
                    <a:gd name="T62" fmla="*/ 2 w 14"/>
                    <a:gd name="T63" fmla="*/ 31 h 37"/>
                    <a:gd name="T64" fmla="*/ 2 w 14"/>
                    <a:gd name="T65" fmla="*/ 34 h 37"/>
                    <a:gd name="T66" fmla="*/ 3 w 14"/>
                    <a:gd name="T67" fmla="*/ 36 h 37"/>
                    <a:gd name="T68" fmla="*/ 5 w 14"/>
                    <a:gd name="T69" fmla="*/ 37 h 37"/>
                    <a:gd name="T70" fmla="*/ 6 w 14"/>
                    <a:gd name="T71" fmla="*/ 37 h 37"/>
                    <a:gd name="T72" fmla="*/ 7 w 14"/>
                    <a:gd name="T73" fmla="*/ 37 h 3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4"/>
                    <a:gd name="T112" fmla="*/ 0 h 37"/>
                    <a:gd name="T113" fmla="*/ 14 w 14"/>
                    <a:gd name="T114" fmla="*/ 37 h 3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4" h="37">
                      <a:moveTo>
                        <a:pt x="7" y="37"/>
                      </a:moveTo>
                      <a:lnTo>
                        <a:pt x="7" y="37"/>
                      </a:lnTo>
                      <a:lnTo>
                        <a:pt x="9" y="36"/>
                      </a:lnTo>
                      <a:lnTo>
                        <a:pt x="10" y="35"/>
                      </a:lnTo>
                      <a:lnTo>
                        <a:pt x="11" y="33"/>
                      </a:lnTo>
                      <a:lnTo>
                        <a:pt x="12" y="30"/>
                      </a:lnTo>
                      <a:lnTo>
                        <a:pt x="13" y="27"/>
                      </a:lnTo>
                      <a:lnTo>
                        <a:pt x="14" y="23"/>
                      </a:lnTo>
                      <a:lnTo>
                        <a:pt x="14" y="20"/>
                      </a:lnTo>
                      <a:lnTo>
                        <a:pt x="14" y="16"/>
                      </a:lnTo>
                      <a:lnTo>
                        <a:pt x="14" y="12"/>
                      </a:lnTo>
                      <a:lnTo>
                        <a:pt x="14" y="9"/>
                      </a:lnTo>
                      <a:lnTo>
                        <a:pt x="13" y="6"/>
                      </a:lnTo>
                      <a:lnTo>
                        <a:pt x="12" y="3"/>
                      </a:lnTo>
                      <a:lnTo>
                        <a:pt x="11" y="1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5" y="2"/>
                      </a:lnTo>
                      <a:lnTo>
                        <a:pt x="3" y="5"/>
                      </a:lnTo>
                      <a:lnTo>
                        <a:pt x="2" y="7"/>
                      </a:lnTo>
                      <a:lnTo>
                        <a:pt x="2" y="10"/>
                      </a:lnTo>
                      <a:lnTo>
                        <a:pt x="1" y="14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2" y="34"/>
                      </a:lnTo>
                      <a:lnTo>
                        <a:pt x="3" y="36"/>
                      </a:lnTo>
                      <a:lnTo>
                        <a:pt x="5" y="37"/>
                      </a:lnTo>
                      <a:lnTo>
                        <a:pt x="6" y="37"/>
                      </a:lnTo>
                      <a:lnTo>
                        <a:pt x="7" y="3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55" name="Freeform 2598">
                  <a:extLst>
                    <a:ext uri="{FF2B5EF4-FFF2-40B4-BE49-F238E27FC236}">
                      <a16:creationId xmlns:a16="http://schemas.microsoft.com/office/drawing/2014/main" id="{3F592F74-6C05-4087-A33F-FA1899C44E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" y="149"/>
                  <a:ext cx="12" cy="35"/>
                </a:xfrm>
                <a:custGeom>
                  <a:avLst/>
                  <a:gdLst>
                    <a:gd name="T0" fmla="*/ 6 w 12"/>
                    <a:gd name="T1" fmla="*/ 35 h 35"/>
                    <a:gd name="T2" fmla="*/ 8 w 12"/>
                    <a:gd name="T3" fmla="*/ 34 h 35"/>
                    <a:gd name="T4" fmla="*/ 9 w 12"/>
                    <a:gd name="T5" fmla="*/ 32 h 35"/>
                    <a:gd name="T6" fmla="*/ 10 w 12"/>
                    <a:gd name="T7" fmla="*/ 31 h 35"/>
                    <a:gd name="T8" fmla="*/ 11 w 12"/>
                    <a:gd name="T9" fmla="*/ 28 h 35"/>
                    <a:gd name="T10" fmla="*/ 11 w 12"/>
                    <a:gd name="T11" fmla="*/ 25 h 35"/>
                    <a:gd name="T12" fmla="*/ 12 w 12"/>
                    <a:gd name="T13" fmla="*/ 22 h 35"/>
                    <a:gd name="T14" fmla="*/ 12 w 12"/>
                    <a:gd name="T15" fmla="*/ 19 h 35"/>
                    <a:gd name="T16" fmla="*/ 12 w 12"/>
                    <a:gd name="T17" fmla="*/ 15 h 35"/>
                    <a:gd name="T18" fmla="*/ 12 w 12"/>
                    <a:gd name="T19" fmla="*/ 12 h 35"/>
                    <a:gd name="T20" fmla="*/ 12 w 12"/>
                    <a:gd name="T21" fmla="*/ 9 h 35"/>
                    <a:gd name="T22" fmla="*/ 11 w 12"/>
                    <a:gd name="T23" fmla="*/ 6 h 35"/>
                    <a:gd name="T24" fmla="*/ 11 w 12"/>
                    <a:gd name="T25" fmla="*/ 4 h 35"/>
                    <a:gd name="T26" fmla="*/ 10 w 12"/>
                    <a:gd name="T27" fmla="*/ 2 h 35"/>
                    <a:gd name="T28" fmla="*/ 9 w 12"/>
                    <a:gd name="T29" fmla="*/ 1 h 35"/>
                    <a:gd name="T30" fmla="*/ 8 w 12"/>
                    <a:gd name="T31" fmla="*/ 0 h 35"/>
                    <a:gd name="T32" fmla="*/ 6 w 12"/>
                    <a:gd name="T33" fmla="*/ 0 h 35"/>
                    <a:gd name="T34" fmla="*/ 5 w 12"/>
                    <a:gd name="T35" fmla="*/ 1 h 35"/>
                    <a:gd name="T36" fmla="*/ 4 w 12"/>
                    <a:gd name="T37" fmla="*/ 3 h 35"/>
                    <a:gd name="T38" fmla="*/ 3 w 12"/>
                    <a:gd name="T39" fmla="*/ 5 h 35"/>
                    <a:gd name="T40" fmla="*/ 2 w 12"/>
                    <a:gd name="T41" fmla="*/ 7 h 35"/>
                    <a:gd name="T42" fmla="*/ 1 w 12"/>
                    <a:gd name="T43" fmla="*/ 10 h 35"/>
                    <a:gd name="T44" fmla="*/ 1 w 12"/>
                    <a:gd name="T45" fmla="*/ 13 h 35"/>
                    <a:gd name="T46" fmla="*/ 1 w 12"/>
                    <a:gd name="T47" fmla="*/ 16 h 35"/>
                    <a:gd name="T48" fmla="*/ 0 w 12"/>
                    <a:gd name="T49" fmla="*/ 20 h 35"/>
                    <a:gd name="T50" fmla="*/ 1 w 12"/>
                    <a:gd name="T51" fmla="*/ 23 h 35"/>
                    <a:gd name="T52" fmla="*/ 1 w 12"/>
                    <a:gd name="T53" fmla="*/ 26 h 35"/>
                    <a:gd name="T54" fmla="*/ 1 w 12"/>
                    <a:gd name="T55" fmla="*/ 29 h 35"/>
                    <a:gd name="T56" fmla="*/ 2 w 12"/>
                    <a:gd name="T57" fmla="*/ 31 h 35"/>
                    <a:gd name="T58" fmla="*/ 3 w 12"/>
                    <a:gd name="T59" fmla="*/ 33 h 35"/>
                    <a:gd name="T60" fmla="*/ 4 w 12"/>
                    <a:gd name="T61" fmla="*/ 34 h 35"/>
                    <a:gd name="T62" fmla="*/ 5 w 12"/>
                    <a:gd name="T63" fmla="*/ 35 h 35"/>
                    <a:gd name="T64" fmla="*/ 6 w 12"/>
                    <a:gd name="T65" fmla="*/ 35 h 3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"/>
                    <a:gd name="T100" fmla="*/ 0 h 35"/>
                    <a:gd name="T101" fmla="*/ 12 w 12"/>
                    <a:gd name="T102" fmla="*/ 35 h 3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" h="35">
                      <a:moveTo>
                        <a:pt x="6" y="35"/>
                      </a:moveTo>
                      <a:lnTo>
                        <a:pt x="8" y="34"/>
                      </a:lnTo>
                      <a:lnTo>
                        <a:pt x="9" y="32"/>
                      </a:lnTo>
                      <a:lnTo>
                        <a:pt x="10" y="31"/>
                      </a:lnTo>
                      <a:lnTo>
                        <a:pt x="11" y="28"/>
                      </a:lnTo>
                      <a:lnTo>
                        <a:pt x="11" y="25"/>
                      </a:lnTo>
                      <a:lnTo>
                        <a:pt x="12" y="22"/>
                      </a:lnTo>
                      <a:lnTo>
                        <a:pt x="12" y="19"/>
                      </a:lnTo>
                      <a:lnTo>
                        <a:pt x="12" y="15"/>
                      </a:lnTo>
                      <a:lnTo>
                        <a:pt x="12" y="12"/>
                      </a:lnTo>
                      <a:lnTo>
                        <a:pt x="12" y="9"/>
                      </a:lnTo>
                      <a:lnTo>
                        <a:pt x="11" y="6"/>
                      </a:lnTo>
                      <a:lnTo>
                        <a:pt x="11" y="4"/>
                      </a:lnTo>
                      <a:lnTo>
                        <a:pt x="10" y="2"/>
                      </a:lnTo>
                      <a:lnTo>
                        <a:pt x="9" y="1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3" y="5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1" y="13"/>
                      </a:lnTo>
                      <a:lnTo>
                        <a:pt x="1" y="16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1" y="26"/>
                      </a:lnTo>
                      <a:lnTo>
                        <a:pt x="1" y="29"/>
                      </a:lnTo>
                      <a:lnTo>
                        <a:pt x="2" y="31"/>
                      </a:lnTo>
                      <a:lnTo>
                        <a:pt x="3" y="33"/>
                      </a:lnTo>
                      <a:lnTo>
                        <a:pt x="4" y="34"/>
                      </a:lnTo>
                      <a:lnTo>
                        <a:pt x="5" y="35"/>
                      </a:lnTo>
                      <a:lnTo>
                        <a:pt x="6" y="35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56" name="Freeform 2599">
                  <a:extLst>
                    <a:ext uri="{FF2B5EF4-FFF2-40B4-BE49-F238E27FC236}">
                      <a16:creationId xmlns:a16="http://schemas.microsoft.com/office/drawing/2014/main" id="{405162F5-F5CF-4C77-9BFA-529AD04F01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" y="149"/>
                  <a:ext cx="12" cy="35"/>
                </a:xfrm>
                <a:custGeom>
                  <a:avLst/>
                  <a:gdLst>
                    <a:gd name="T0" fmla="*/ 6 w 12"/>
                    <a:gd name="T1" fmla="*/ 35 h 35"/>
                    <a:gd name="T2" fmla="*/ 6 w 12"/>
                    <a:gd name="T3" fmla="*/ 35 h 35"/>
                    <a:gd name="T4" fmla="*/ 8 w 12"/>
                    <a:gd name="T5" fmla="*/ 34 h 35"/>
                    <a:gd name="T6" fmla="*/ 9 w 12"/>
                    <a:gd name="T7" fmla="*/ 32 h 35"/>
                    <a:gd name="T8" fmla="*/ 10 w 12"/>
                    <a:gd name="T9" fmla="*/ 31 h 35"/>
                    <a:gd name="T10" fmla="*/ 11 w 12"/>
                    <a:gd name="T11" fmla="*/ 28 h 35"/>
                    <a:gd name="T12" fmla="*/ 11 w 12"/>
                    <a:gd name="T13" fmla="*/ 25 h 35"/>
                    <a:gd name="T14" fmla="*/ 12 w 12"/>
                    <a:gd name="T15" fmla="*/ 22 h 35"/>
                    <a:gd name="T16" fmla="*/ 12 w 12"/>
                    <a:gd name="T17" fmla="*/ 19 h 35"/>
                    <a:gd name="T18" fmla="*/ 12 w 12"/>
                    <a:gd name="T19" fmla="*/ 15 h 35"/>
                    <a:gd name="T20" fmla="*/ 12 w 12"/>
                    <a:gd name="T21" fmla="*/ 15 h 35"/>
                    <a:gd name="T22" fmla="*/ 12 w 12"/>
                    <a:gd name="T23" fmla="*/ 12 h 35"/>
                    <a:gd name="T24" fmla="*/ 12 w 12"/>
                    <a:gd name="T25" fmla="*/ 9 h 35"/>
                    <a:gd name="T26" fmla="*/ 11 w 12"/>
                    <a:gd name="T27" fmla="*/ 6 h 35"/>
                    <a:gd name="T28" fmla="*/ 11 w 12"/>
                    <a:gd name="T29" fmla="*/ 4 h 35"/>
                    <a:gd name="T30" fmla="*/ 10 w 12"/>
                    <a:gd name="T31" fmla="*/ 2 h 35"/>
                    <a:gd name="T32" fmla="*/ 9 w 12"/>
                    <a:gd name="T33" fmla="*/ 1 h 35"/>
                    <a:gd name="T34" fmla="*/ 8 w 12"/>
                    <a:gd name="T35" fmla="*/ 0 h 35"/>
                    <a:gd name="T36" fmla="*/ 6 w 12"/>
                    <a:gd name="T37" fmla="*/ 0 h 35"/>
                    <a:gd name="T38" fmla="*/ 6 w 12"/>
                    <a:gd name="T39" fmla="*/ 0 h 35"/>
                    <a:gd name="T40" fmla="*/ 5 w 12"/>
                    <a:gd name="T41" fmla="*/ 1 h 35"/>
                    <a:gd name="T42" fmla="*/ 4 w 12"/>
                    <a:gd name="T43" fmla="*/ 3 h 35"/>
                    <a:gd name="T44" fmla="*/ 3 w 12"/>
                    <a:gd name="T45" fmla="*/ 5 h 35"/>
                    <a:gd name="T46" fmla="*/ 2 w 12"/>
                    <a:gd name="T47" fmla="*/ 7 h 35"/>
                    <a:gd name="T48" fmla="*/ 1 w 12"/>
                    <a:gd name="T49" fmla="*/ 10 h 35"/>
                    <a:gd name="T50" fmla="*/ 1 w 12"/>
                    <a:gd name="T51" fmla="*/ 13 h 35"/>
                    <a:gd name="T52" fmla="*/ 1 w 12"/>
                    <a:gd name="T53" fmla="*/ 16 h 35"/>
                    <a:gd name="T54" fmla="*/ 0 w 12"/>
                    <a:gd name="T55" fmla="*/ 20 h 35"/>
                    <a:gd name="T56" fmla="*/ 0 w 12"/>
                    <a:gd name="T57" fmla="*/ 20 h 35"/>
                    <a:gd name="T58" fmla="*/ 1 w 12"/>
                    <a:gd name="T59" fmla="*/ 23 h 35"/>
                    <a:gd name="T60" fmla="*/ 1 w 12"/>
                    <a:gd name="T61" fmla="*/ 26 h 35"/>
                    <a:gd name="T62" fmla="*/ 1 w 12"/>
                    <a:gd name="T63" fmla="*/ 29 h 35"/>
                    <a:gd name="T64" fmla="*/ 2 w 12"/>
                    <a:gd name="T65" fmla="*/ 31 h 35"/>
                    <a:gd name="T66" fmla="*/ 3 w 12"/>
                    <a:gd name="T67" fmla="*/ 33 h 35"/>
                    <a:gd name="T68" fmla="*/ 4 w 12"/>
                    <a:gd name="T69" fmla="*/ 34 h 35"/>
                    <a:gd name="T70" fmla="*/ 5 w 12"/>
                    <a:gd name="T71" fmla="*/ 35 h 35"/>
                    <a:gd name="T72" fmla="*/ 6 w 12"/>
                    <a:gd name="T73" fmla="*/ 35 h 3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2"/>
                    <a:gd name="T112" fmla="*/ 0 h 35"/>
                    <a:gd name="T113" fmla="*/ 12 w 12"/>
                    <a:gd name="T114" fmla="*/ 35 h 3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2" h="35">
                      <a:moveTo>
                        <a:pt x="6" y="35"/>
                      </a:moveTo>
                      <a:lnTo>
                        <a:pt x="6" y="35"/>
                      </a:lnTo>
                      <a:lnTo>
                        <a:pt x="8" y="34"/>
                      </a:lnTo>
                      <a:lnTo>
                        <a:pt x="9" y="32"/>
                      </a:lnTo>
                      <a:lnTo>
                        <a:pt x="10" y="31"/>
                      </a:lnTo>
                      <a:lnTo>
                        <a:pt x="11" y="28"/>
                      </a:lnTo>
                      <a:lnTo>
                        <a:pt x="11" y="25"/>
                      </a:lnTo>
                      <a:lnTo>
                        <a:pt x="12" y="22"/>
                      </a:lnTo>
                      <a:lnTo>
                        <a:pt x="12" y="19"/>
                      </a:lnTo>
                      <a:lnTo>
                        <a:pt x="12" y="15"/>
                      </a:lnTo>
                      <a:lnTo>
                        <a:pt x="12" y="12"/>
                      </a:lnTo>
                      <a:lnTo>
                        <a:pt x="12" y="9"/>
                      </a:lnTo>
                      <a:lnTo>
                        <a:pt x="11" y="6"/>
                      </a:lnTo>
                      <a:lnTo>
                        <a:pt x="11" y="4"/>
                      </a:lnTo>
                      <a:lnTo>
                        <a:pt x="10" y="2"/>
                      </a:lnTo>
                      <a:lnTo>
                        <a:pt x="9" y="1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3" y="5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1" y="13"/>
                      </a:lnTo>
                      <a:lnTo>
                        <a:pt x="1" y="16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1" y="26"/>
                      </a:lnTo>
                      <a:lnTo>
                        <a:pt x="1" y="29"/>
                      </a:lnTo>
                      <a:lnTo>
                        <a:pt x="2" y="31"/>
                      </a:lnTo>
                      <a:lnTo>
                        <a:pt x="3" y="33"/>
                      </a:lnTo>
                      <a:lnTo>
                        <a:pt x="4" y="34"/>
                      </a:lnTo>
                      <a:lnTo>
                        <a:pt x="5" y="35"/>
                      </a:lnTo>
                      <a:lnTo>
                        <a:pt x="6" y="3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57" name="Freeform 2600">
                  <a:extLst>
                    <a:ext uri="{FF2B5EF4-FFF2-40B4-BE49-F238E27FC236}">
                      <a16:creationId xmlns:a16="http://schemas.microsoft.com/office/drawing/2014/main" id="{73906BA3-41C5-4C4E-B3BF-9A93545E0B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" y="152"/>
                  <a:ext cx="10" cy="29"/>
                </a:xfrm>
                <a:custGeom>
                  <a:avLst/>
                  <a:gdLst>
                    <a:gd name="T0" fmla="*/ 5 w 10"/>
                    <a:gd name="T1" fmla="*/ 29 h 29"/>
                    <a:gd name="T2" fmla="*/ 6 w 10"/>
                    <a:gd name="T3" fmla="*/ 28 h 29"/>
                    <a:gd name="T4" fmla="*/ 7 w 10"/>
                    <a:gd name="T5" fmla="*/ 27 h 29"/>
                    <a:gd name="T6" fmla="*/ 8 w 10"/>
                    <a:gd name="T7" fmla="*/ 26 h 29"/>
                    <a:gd name="T8" fmla="*/ 9 w 10"/>
                    <a:gd name="T9" fmla="*/ 24 h 29"/>
                    <a:gd name="T10" fmla="*/ 10 w 10"/>
                    <a:gd name="T11" fmla="*/ 21 h 29"/>
                    <a:gd name="T12" fmla="*/ 10 w 10"/>
                    <a:gd name="T13" fmla="*/ 18 h 29"/>
                    <a:gd name="T14" fmla="*/ 10 w 10"/>
                    <a:gd name="T15" fmla="*/ 16 h 29"/>
                    <a:gd name="T16" fmla="*/ 10 w 10"/>
                    <a:gd name="T17" fmla="*/ 13 h 29"/>
                    <a:gd name="T18" fmla="*/ 10 w 10"/>
                    <a:gd name="T19" fmla="*/ 10 h 29"/>
                    <a:gd name="T20" fmla="*/ 10 w 10"/>
                    <a:gd name="T21" fmla="*/ 7 h 29"/>
                    <a:gd name="T22" fmla="*/ 10 w 10"/>
                    <a:gd name="T23" fmla="*/ 5 h 29"/>
                    <a:gd name="T24" fmla="*/ 9 w 10"/>
                    <a:gd name="T25" fmla="*/ 3 h 29"/>
                    <a:gd name="T26" fmla="*/ 8 w 10"/>
                    <a:gd name="T27" fmla="*/ 1 h 29"/>
                    <a:gd name="T28" fmla="*/ 7 w 10"/>
                    <a:gd name="T29" fmla="*/ 0 h 29"/>
                    <a:gd name="T30" fmla="*/ 6 w 10"/>
                    <a:gd name="T31" fmla="*/ 0 h 29"/>
                    <a:gd name="T32" fmla="*/ 5 w 10"/>
                    <a:gd name="T33" fmla="*/ 0 h 29"/>
                    <a:gd name="T34" fmla="*/ 4 w 10"/>
                    <a:gd name="T35" fmla="*/ 1 h 29"/>
                    <a:gd name="T36" fmla="*/ 3 w 10"/>
                    <a:gd name="T37" fmla="*/ 2 h 29"/>
                    <a:gd name="T38" fmla="*/ 3 w 10"/>
                    <a:gd name="T39" fmla="*/ 4 h 29"/>
                    <a:gd name="T40" fmla="*/ 2 w 10"/>
                    <a:gd name="T41" fmla="*/ 6 h 29"/>
                    <a:gd name="T42" fmla="*/ 1 w 10"/>
                    <a:gd name="T43" fmla="*/ 8 h 29"/>
                    <a:gd name="T44" fmla="*/ 1 w 10"/>
                    <a:gd name="T45" fmla="*/ 11 h 29"/>
                    <a:gd name="T46" fmla="*/ 0 w 10"/>
                    <a:gd name="T47" fmla="*/ 13 h 29"/>
                    <a:gd name="T48" fmla="*/ 0 w 10"/>
                    <a:gd name="T49" fmla="*/ 17 h 29"/>
                    <a:gd name="T50" fmla="*/ 0 w 10"/>
                    <a:gd name="T51" fmla="*/ 19 h 29"/>
                    <a:gd name="T52" fmla="*/ 1 w 10"/>
                    <a:gd name="T53" fmla="*/ 22 h 29"/>
                    <a:gd name="T54" fmla="*/ 1 w 10"/>
                    <a:gd name="T55" fmla="*/ 24 h 29"/>
                    <a:gd name="T56" fmla="*/ 2 w 10"/>
                    <a:gd name="T57" fmla="*/ 26 h 29"/>
                    <a:gd name="T58" fmla="*/ 3 w 10"/>
                    <a:gd name="T59" fmla="*/ 28 h 29"/>
                    <a:gd name="T60" fmla="*/ 3 w 10"/>
                    <a:gd name="T61" fmla="*/ 29 h 29"/>
                    <a:gd name="T62" fmla="*/ 4 w 10"/>
                    <a:gd name="T63" fmla="*/ 29 h 29"/>
                    <a:gd name="T64" fmla="*/ 5 w 10"/>
                    <a:gd name="T65" fmla="*/ 29 h 2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"/>
                    <a:gd name="T100" fmla="*/ 0 h 29"/>
                    <a:gd name="T101" fmla="*/ 10 w 10"/>
                    <a:gd name="T102" fmla="*/ 29 h 2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" h="29">
                      <a:moveTo>
                        <a:pt x="5" y="29"/>
                      </a:moveTo>
                      <a:lnTo>
                        <a:pt x="6" y="28"/>
                      </a:lnTo>
                      <a:lnTo>
                        <a:pt x="7" y="27"/>
                      </a:lnTo>
                      <a:lnTo>
                        <a:pt x="8" y="26"/>
                      </a:lnTo>
                      <a:lnTo>
                        <a:pt x="9" y="24"/>
                      </a:lnTo>
                      <a:lnTo>
                        <a:pt x="10" y="21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0" y="5"/>
                      </a:lnTo>
                      <a:lnTo>
                        <a:pt x="9" y="3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1" y="24"/>
                      </a:lnTo>
                      <a:lnTo>
                        <a:pt x="2" y="26"/>
                      </a:lnTo>
                      <a:lnTo>
                        <a:pt x="3" y="28"/>
                      </a:lnTo>
                      <a:lnTo>
                        <a:pt x="3" y="29"/>
                      </a:lnTo>
                      <a:lnTo>
                        <a:pt x="4" y="29"/>
                      </a:lnTo>
                      <a:lnTo>
                        <a:pt x="5" y="2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58" name="Freeform 2601">
                  <a:extLst>
                    <a:ext uri="{FF2B5EF4-FFF2-40B4-BE49-F238E27FC236}">
                      <a16:creationId xmlns:a16="http://schemas.microsoft.com/office/drawing/2014/main" id="{A2E421F0-63BF-42A3-B5D8-0952D0DE76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" y="152"/>
                  <a:ext cx="10" cy="29"/>
                </a:xfrm>
                <a:custGeom>
                  <a:avLst/>
                  <a:gdLst>
                    <a:gd name="T0" fmla="*/ 5 w 10"/>
                    <a:gd name="T1" fmla="*/ 29 h 29"/>
                    <a:gd name="T2" fmla="*/ 5 w 10"/>
                    <a:gd name="T3" fmla="*/ 29 h 29"/>
                    <a:gd name="T4" fmla="*/ 6 w 10"/>
                    <a:gd name="T5" fmla="*/ 28 h 29"/>
                    <a:gd name="T6" fmla="*/ 7 w 10"/>
                    <a:gd name="T7" fmla="*/ 27 h 29"/>
                    <a:gd name="T8" fmla="*/ 8 w 10"/>
                    <a:gd name="T9" fmla="*/ 26 h 29"/>
                    <a:gd name="T10" fmla="*/ 9 w 10"/>
                    <a:gd name="T11" fmla="*/ 24 h 29"/>
                    <a:gd name="T12" fmla="*/ 10 w 10"/>
                    <a:gd name="T13" fmla="*/ 21 h 29"/>
                    <a:gd name="T14" fmla="*/ 10 w 10"/>
                    <a:gd name="T15" fmla="*/ 18 h 29"/>
                    <a:gd name="T16" fmla="*/ 10 w 10"/>
                    <a:gd name="T17" fmla="*/ 16 h 29"/>
                    <a:gd name="T18" fmla="*/ 10 w 10"/>
                    <a:gd name="T19" fmla="*/ 13 h 29"/>
                    <a:gd name="T20" fmla="*/ 10 w 10"/>
                    <a:gd name="T21" fmla="*/ 13 h 29"/>
                    <a:gd name="T22" fmla="*/ 10 w 10"/>
                    <a:gd name="T23" fmla="*/ 10 h 29"/>
                    <a:gd name="T24" fmla="*/ 10 w 10"/>
                    <a:gd name="T25" fmla="*/ 7 h 29"/>
                    <a:gd name="T26" fmla="*/ 10 w 10"/>
                    <a:gd name="T27" fmla="*/ 5 h 29"/>
                    <a:gd name="T28" fmla="*/ 9 w 10"/>
                    <a:gd name="T29" fmla="*/ 3 h 29"/>
                    <a:gd name="T30" fmla="*/ 8 w 10"/>
                    <a:gd name="T31" fmla="*/ 1 h 29"/>
                    <a:gd name="T32" fmla="*/ 7 w 10"/>
                    <a:gd name="T33" fmla="*/ 0 h 29"/>
                    <a:gd name="T34" fmla="*/ 6 w 10"/>
                    <a:gd name="T35" fmla="*/ 0 h 29"/>
                    <a:gd name="T36" fmla="*/ 5 w 10"/>
                    <a:gd name="T37" fmla="*/ 0 h 29"/>
                    <a:gd name="T38" fmla="*/ 5 w 10"/>
                    <a:gd name="T39" fmla="*/ 0 h 29"/>
                    <a:gd name="T40" fmla="*/ 4 w 10"/>
                    <a:gd name="T41" fmla="*/ 1 h 29"/>
                    <a:gd name="T42" fmla="*/ 3 w 10"/>
                    <a:gd name="T43" fmla="*/ 2 h 29"/>
                    <a:gd name="T44" fmla="*/ 3 w 10"/>
                    <a:gd name="T45" fmla="*/ 4 h 29"/>
                    <a:gd name="T46" fmla="*/ 2 w 10"/>
                    <a:gd name="T47" fmla="*/ 6 h 29"/>
                    <a:gd name="T48" fmla="*/ 1 w 10"/>
                    <a:gd name="T49" fmla="*/ 8 h 29"/>
                    <a:gd name="T50" fmla="*/ 1 w 10"/>
                    <a:gd name="T51" fmla="*/ 11 h 29"/>
                    <a:gd name="T52" fmla="*/ 0 w 10"/>
                    <a:gd name="T53" fmla="*/ 13 h 29"/>
                    <a:gd name="T54" fmla="*/ 0 w 10"/>
                    <a:gd name="T55" fmla="*/ 17 h 29"/>
                    <a:gd name="T56" fmla="*/ 0 w 10"/>
                    <a:gd name="T57" fmla="*/ 17 h 29"/>
                    <a:gd name="T58" fmla="*/ 0 w 10"/>
                    <a:gd name="T59" fmla="*/ 19 h 29"/>
                    <a:gd name="T60" fmla="*/ 1 w 10"/>
                    <a:gd name="T61" fmla="*/ 22 h 29"/>
                    <a:gd name="T62" fmla="*/ 1 w 10"/>
                    <a:gd name="T63" fmla="*/ 24 h 29"/>
                    <a:gd name="T64" fmla="*/ 2 w 10"/>
                    <a:gd name="T65" fmla="*/ 26 h 29"/>
                    <a:gd name="T66" fmla="*/ 3 w 10"/>
                    <a:gd name="T67" fmla="*/ 28 h 29"/>
                    <a:gd name="T68" fmla="*/ 3 w 10"/>
                    <a:gd name="T69" fmla="*/ 29 h 29"/>
                    <a:gd name="T70" fmla="*/ 4 w 10"/>
                    <a:gd name="T71" fmla="*/ 29 h 29"/>
                    <a:gd name="T72" fmla="*/ 5 w 10"/>
                    <a:gd name="T73" fmla="*/ 29 h 2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"/>
                    <a:gd name="T112" fmla="*/ 0 h 29"/>
                    <a:gd name="T113" fmla="*/ 10 w 10"/>
                    <a:gd name="T114" fmla="*/ 29 h 2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" h="29">
                      <a:moveTo>
                        <a:pt x="5" y="29"/>
                      </a:moveTo>
                      <a:lnTo>
                        <a:pt x="5" y="29"/>
                      </a:lnTo>
                      <a:lnTo>
                        <a:pt x="6" y="28"/>
                      </a:lnTo>
                      <a:lnTo>
                        <a:pt x="7" y="27"/>
                      </a:lnTo>
                      <a:lnTo>
                        <a:pt x="8" y="26"/>
                      </a:lnTo>
                      <a:lnTo>
                        <a:pt x="9" y="24"/>
                      </a:lnTo>
                      <a:lnTo>
                        <a:pt x="10" y="21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0" y="5"/>
                      </a:lnTo>
                      <a:lnTo>
                        <a:pt x="9" y="3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1" y="24"/>
                      </a:lnTo>
                      <a:lnTo>
                        <a:pt x="2" y="26"/>
                      </a:lnTo>
                      <a:lnTo>
                        <a:pt x="3" y="28"/>
                      </a:lnTo>
                      <a:lnTo>
                        <a:pt x="3" y="29"/>
                      </a:lnTo>
                      <a:lnTo>
                        <a:pt x="4" y="29"/>
                      </a:lnTo>
                      <a:lnTo>
                        <a:pt x="5" y="2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59" name="Freeform 2602">
                  <a:extLst>
                    <a:ext uri="{FF2B5EF4-FFF2-40B4-BE49-F238E27FC236}">
                      <a16:creationId xmlns:a16="http://schemas.microsoft.com/office/drawing/2014/main" id="{7F2CAB20-CE1C-40A3-B655-4A0E46D58D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" y="152"/>
                  <a:ext cx="10" cy="29"/>
                </a:xfrm>
                <a:custGeom>
                  <a:avLst/>
                  <a:gdLst>
                    <a:gd name="T0" fmla="*/ 5 w 10"/>
                    <a:gd name="T1" fmla="*/ 29 h 29"/>
                    <a:gd name="T2" fmla="*/ 6 w 10"/>
                    <a:gd name="T3" fmla="*/ 29 h 29"/>
                    <a:gd name="T4" fmla="*/ 7 w 10"/>
                    <a:gd name="T5" fmla="*/ 27 h 29"/>
                    <a:gd name="T6" fmla="*/ 8 w 10"/>
                    <a:gd name="T7" fmla="*/ 26 h 29"/>
                    <a:gd name="T8" fmla="*/ 8 w 10"/>
                    <a:gd name="T9" fmla="*/ 24 h 29"/>
                    <a:gd name="T10" fmla="*/ 9 w 10"/>
                    <a:gd name="T11" fmla="*/ 21 h 29"/>
                    <a:gd name="T12" fmla="*/ 9 w 10"/>
                    <a:gd name="T13" fmla="*/ 19 h 29"/>
                    <a:gd name="T14" fmla="*/ 10 w 10"/>
                    <a:gd name="T15" fmla="*/ 16 h 29"/>
                    <a:gd name="T16" fmla="*/ 10 w 10"/>
                    <a:gd name="T17" fmla="*/ 13 h 29"/>
                    <a:gd name="T18" fmla="*/ 10 w 10"/>
                    <a:gd name="T19" fmla="*/ 10 h 29"/>
                    <a:gd name="T20" fmla="*/ 9 w 10"/>
                    <a:gd name="T21" fmla="*/ 7 h 29"/>
                    <a:gd name="T22" fmla="*/ 9 w 10"/>
                    <a:gd name="T23" fmla="*/ 5 h 29"/>
                    <a:gd name="T24" fmla="*/ 8 w 10"/>
                    <a:gd name="T25" fmla="*/ 3 h 29"/>
                    <a:gd name="T26" fmla="*/ 8 w 10"/>
                    <a:gd name="T27" fmla="*/ 2 h 29"/>
                    <a:gd name="T28" fmla="*/ 7 w 10"/>
                    <a:gd name="T29" fmla="*/ 0 h 29"/>
                    <a:gd name="T30" fmla="*/ 6 w 10"/>
                    <a:gd name="T31" fmla="*/ 0 h 29"/>
                    <a:gd name="T32" fmla="*/ 5 w 10"/>
                    <a:gd name="T33" fmla="*/ 0 h 29"/>
                    <a:gd name="T34" fmla="*/ 4 w 10"/>
                    <a:gd name="T35" fmla="*/ 1 h 29"/>
                    <a:gd name="T36" fmla="*/ 3 w 10"/>
                    <a:gd name="T37" fmla="*/ 2 h 29"/>
                    <a:gd name="T38" fmla="*/ 2 w 10"/>
                    <a:gd name="T39" fmla="*/ 4 h 29"/>
                    <a:gd name="T40" fmla="*/ 1 w 10"/>
                    <a:gd name="T41" fmla="*/ 6 h 29"/>
                    <a:gd name="T42" fmla="*/ 1 w 10"/>
                    <a:gd name="T43" fmla="*/ 8 h 29"/>
                    <a:gd name="T44" fmla="*/ 0 w 10"/>
                    <a:gd name="T45" fmla="*/ 11 h 29"/>
                    <a:gd name="T46" fmla="*/ 0 w 10"/>
                    <a:gd name="T47" fmla="*/ 14 h 29"/>
                    <a:gd name="T48" fmla="*/ 0 w 10"/>
                    <a:gd name="T49" fmla="*/ 17 h 29"/>
                    <a:gd name="T50" fmla="*/ 0 w 10"/>
                    <a:gd name="T51" fmla="*/ 20 h 29"/>
                    <a:gd name="T52" fmla="*/ 0 w 10"/>
                    <a:gd name="T53" fmla="*/ 22 h 29"/>
                    <a:gd name="T54" fmla="*/ 1 w 10"/>
                    <a:gd name="T55" fmla="*/ 24 h 29"/>
                    <a:gd name="T56" fmla="*/ 1 w 10"/>
                    <a:gd name="T57" fmla="*/ 26 h 29"/>
                    <a:gd name="T58" fmla="*/ 2 w 10"/>
                    <a:gd name="T59" fmla="*/ 28 h 29"/>
                    <a:gd name="T60" fmla="*/ 3 w 10"/>
                    <a:gd name="T61" fmla="*/ 29 h 29"/>
                    <a:gd name="T62" fmla="*/ 4 w 10"/>
                    <a:gd name="T63" fmla="*/ 29 h 29"/>
                    <a:gd name="T64" fmla="*/ 5 w 10"/>
                    <a:gd name="T65" fmla="*/ 29 h 2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"/>
                    <a:gd name="T100" fmla="*/ 0 h 29"/>
                    <a:gd name="T101" fmla="*/ 10 w 10"/>
                    <a:gd name="T102" fmla="*/ 29 h 2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" h="29">
                      <a:moveTo>
                        <a:pt x="5" y="29"/>
                      </a:moveTo>
                      <a:lnTo>
                        <a:pt x="6" y="29"/>
                      </a:lnTo>
                      <a:lnTo>
                        <a:pt x="7" y="27"/>
                      </a:lnTo>
                      <a:lnTo>
                        <a:pt x="8" y="26"/>
                      </a:lnTo>
                      <a:lnTo>
                        <a:pt x="8" y="24"/>
                      </a:lnTo>
                      <a:lnTo>
                        <a:pt x="9" y="21"/>
                      </a:lnTo>
                      <a:lnTo>
                        <a:pt x="9" y="19"/>
                      </a:lnTo>
                      <a:lnTo>
                        <a:pt x="10" y="16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9" y="7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2" y="4"/>
                      </a:lnTo>
                      <a:lnTo>
                        <a:pt x="1" y="6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1" y="26"/>
                      </a:lnTo>
                      <a:lnTo>
                        <a:pt x="2" y="28"/>
                      </a:lnTo>
                      <a:lnTo>
                        <a:pt x="3" y="29"/>
                      </a:lnTo>
                      <a:lnTo>
                        <a:pt x="4" y="29"/>
                      </a:lnTo>
                      <a:lnTo>
                        <a:pt x="5" y="29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60" name="Freeform 2603">
                  <a:extLst>
                    <a:ext uri="{FF2B5EF4-FFF2-40B4-BE49-F238E27FC236}">
                      <a16:creationId xmlns:a16="http://schemas.microsoft.com/office/drawing/2014/main" id="{BA7AE02C-AE2A-4CB0-842B-FD850EE3EE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" y="152"/>
                  <a:ext cx="10" cy="29"/>
                </a:xfrm>
                <a:custGeom>
                  <a:avLst/>
                  <a:gdLst>
                    <a:gd name="T0" fmla="*/ 5 w 10"/>
                    <a:gd name="T1" fmla="*/ 29 h 29"/>
                    <a:gd name="T2" fmla="*/ 5 w 10"/>
                    <a:gd name="T3" fmla="*/ 29 h 29"/>
                    <a:gd name="T4" fmla="*/ 6 w 10"/>
                    <a:gd name="T5" fmla="*/ 29 h 29"/>
                    <a:gd name="T6" fmla="*/ 7 w 10"/>
                    <a:gd name="T7" fmla="*/ 27 h 29"/>
                    <a:gd name="T8" fmla="*/ 8 w 10"/>
                    <a:gd name="T9" fmla="*/ 26 h 29"/>
                    <a:gd name="T10" fmla="*/ 8 w 10"/>
                    <a:gd name="T11" fmla="*/ 24 h 29"/>
                    <a:gd name="T12" fmla="*/ 9 w 10"/>
                    <a:gd name="T13" fmla="*/ 21 h 29"/>
                    <a:gd name="T14" fmla="*/ 9 w 10"/>
                    <a:gd name="T15" fmla="*/ 19 h 29"/>
                    <a:gd name="T16" fmla="*/ 10 w 10"/>
                    <a:gd name="T17" fmla="*/ 16 h 29"/>
                    <a:gd name="T18" fmla="*/ 10 w 10"/>
                    <a:gd name="T19" fmla="*/ 13 h 29"/>
                    <a:gd name="T20" fmla="*/ 10 w 10"/>
                    <a:gd name="T21" fmla="*/ 13 h 29"/>
                    <a:gd name="T22" fmla="*/ 10 w 10"/>
                    <a:gd name="T23" fmla="*/ 10 h 29"/>
                    <a:gd name="T24" fmla="*/ 9 w 10"/>
                    <a:gd name="T25" fmla="*/ 7 h 29"/>
                    <a:gd name="T26" fmla="*/ 9 w 10"/>
                    <a:gd name="T27" fmla="*/ 5 h 29"/>
                    <a:gd name="T28" fmla="*/ 8 w 10"/>
                    <a:gd name="T29" fmla="*/ 3 h 29"/>
                    <a:gd name="T30" fmla="*/ 8 w 10"/>
                    <a:gd name="T31" fmla="*/ 2 h 29"/>
                    <a:gd name="T32" fmla="*/ 7 w 10"/>
                    <a:gd name="T33" fmla="*/ 0 h 29"/>
                    <a:gd name="T34" fmla="*/ 6 w 10"/>
                    <a:gd name="T35" fmla="*/ 0 h 29"/>
                    <a:gd name="T36" fmla="*/ 5 w 10"/>
                    <a:gd name="T37" fmla="*/ 0 h 29"/>
                    <a:gd name="T38" fmla="*/ 5 w 10"/>
                    <a:gd name="T39" fmla="*/ 0 h 29"/>
                    <a:gd name="T40" fmla="*/ 4 w 10"/>
                    <a:gd name="T41" fmla="*/ 1 h 29"/>
                    <a:gd name="T42" fmla="*/ 3 w 10"/>
                    <a:gd name="T43" fmla="*/ 2 h 29"/>
                    <a:gd name="T44" fmla="*/ 2 w 10"/>
                    <a:gd name="T45" fmla="*/ 4 h 29"/>
                    <a:gd name="T46" fmla="*/ 1 w 10"/>
                    <a:gd name="T47" fmla="*/ 6 h 29"/>
                    <a:gd name="T48" fmla="*/ 1 w 10"/>
                    <a:gd name="T49" fmla="*/ 8 h 29"/>
                    <a:gd name="T50" fmla="*/ 0 w 10"/>
                    <a:gd name="T51" fmla="*/ 11 h 29"/>
                    <a:gd name="T52" fmla="*/ 0 w 10"/>
                    <a:gd name="T53" fmla="*/ 14 h 29"/>
                    <a:gd name="T54" fmla="*/ 0 w 10"/>
                    <a:gd name="T55" fmla="*/ 17 h 29"/>
                    <a:gd name="T56" fmla="*/ 0 w 10"/>
                    <a:gd name="T57" fmla="*/ 17 h 29"/>
                    <a:gd name="T58" fmla="*/ 0 w 10"/>
                    <a:gd name="T59" fmla="*/ 20 h 29"/>
                    <a:gd name="T60" fmla="*/ 0 w 10"/>
                    <a:gd name="T61" fmla="*/ 22 h 29"/>
                    <a:gd name="T62" fmla="*/ 1 w 10"/>
                    <a:gd name="T63" fmla="*/ 24 h 29"/>
                    <a:gd name="T64" fmla="*/ 1 w 10"/>
                    <a:gd name="T65" fmla="*/ 26 h 29"/>
                    <a:gd name="T66" fmla="*/ 2 w 10"/>
                    <a:gd name="T67" fmla="*/ 28 h 29"/>
                    <a:gd name="T68" fmla="*/ 3 w 10"/>
                    <a:gd name="T69" fmla="*/ 29 h 29"/>
                    <a:gd name="T70" fmla="*/ 4 w 10"/>
                    <a:gd name="T71" fmla="*/ 29 h 29"/>
                    <a:gd name="T72" fmla="*/ 5 w 10"/>
                    <a:gd name="T73" fmla="*/ 29 h 2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"/>
                    <a:gd name="T112" fmla="*/ 0 h 29"/>
                    <a:gd name="T113" fmla="*/ 10 w 10"/>
                    <a:gd name="T114" fmla="*/ 29 h 2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" h="29">
                      <a:moveTo>
                        <a:pt x="5" y="29"/>
                      </a:moveTo>
                      <a:lnTo>
                        <a:pt x="5" y="29"/>
                      </a:lnTo>
                      <a:lnTo>
                        <a:pt x="6" y="29"/>
                      </a:lnTo>
                      <a:lnTo>
                        <a:pt x="7" y="27"/>
                      </a:lnTo>
                      <a:lnTo>
                        <a:pt x="8" y="26"/>
                      </a:lnTo>
                      <a:lnTo>
                        <a:pt x="8" y="24"/>
                      </a:lnTo>
                      <a:lnTo>
                        <a:pt x="9" y="21"/>
                      </a:lnTo>
                      <a:lnTo>
                        <a:pt x="9" y="19"/>
                      </a:lnTo>
                      <a:lnTo>
                        <a:pt x="10" y="16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9" y="7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2" y="4"/>
                      </a:lnTo>
                      <a:lnTo>
                        <a:pt x="1" y="6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1" y="26"/>
                      </a:lnTo>
                      <a:lnTo>
                        <a:pt x="2" y="28"/>
                      </a:lnTo>
                      <a:lnTo>
                        <a:pt x="3" y="29"/>
                      </a:lnTo>
                      <a:lnTo>
                        <a:pt x="4" y="29"/>
                      </a:lnTo>
                      <a:lnTo>
                        <a:pt x="5" y="2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61" name="Freeform 2604">
                  <a:extLst>
                    <a:ext uri="{FF2B5EF4-FFF2-40B4-BE49-F238E27FC236}">
                      <a16:creationId xmlns:a16="http://schemas.microsoft.com/office/drawing/2014/main" id="{53C35F8F-7A75-475C-BAD2-F1506A9D67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" y="26"/>
                  <a:ext cx="113" cy="135"/>
                </a:xfrm>
                <a:custGeom>
                  <a:avLst/>
                  <a:gdLst>
                    <a:gd name="T0" fmla="*/ 3 w 113"/>
                    <a:gd name="T1" fmla="*/ 135 h 135"/>
                    <a:gd name="T2" fmla="*/ 112 w 113"/>
                    <a:gd name="T3" fmla="*/ 64 h 135"/>
                    <a:gd name="T4" fmla="*/ 113 w 113"/>
                    <a:gd name="T5" fmla="*/ 28 h 135"/>
                    <a:gd name="T6" fmla="*/ 0 w 113"/>
                    <a:gd name="T7" fmla="*/ 0 h 135"/>
                    <a:gd name="T8" fmla="*/ 3 w 113"/>
                    <a:gd name="T9" fmla="*/ 135 h 1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3"/>
                    <a:gd name="T16" fmla="*/ 0 h 135"/>
                    <a:gd name="T17" fmla="*/ 113 w 113"/>
                    <a:gd name="T18" fmla="*/ 135 h 13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3" h="135">
                      <a:moveTo>
                        <a:pt x="3" y="135"/>
                      </a:moveTo>
                      <a:lnTo>
                        <a:pt x="112" y="64"/>
                      </a:lnTo>
                      <a:lnTo>
                        <a:pt x="113" y="28"/>
                      </a:lnTo>
                      <a:lnTo>
                        <a:pt x="0" y="0"/>
                      </a:lnTo>
                      <a:lnTo>
                        <a:pt x="3" y="135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62" name="Freeform 2605">
                  <a:extLst>
                    <a:ext uri="{FF2B5EF4-FFF2-40B4-BE49-F238E27FC236}">
                      <a16:creationId xmlns:a16="http://schemas.microsoft.com/office/drawing/2014/main" id="{AF5AF6F4-0026-4F22-AAF7-11CAA08CD5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" y="26"/>
                  <a:ext cx="113" cy="135"/>
                </a:xfrm>
                <a:custGeom>
                  <a:avLst/>
                  <a:gdLst>
                    <a:gd name="T0" fmla="*/ 3 w 113"/>
                    <a:gd name="T1" fmla="*/ 135 h 135"/>
                    <a:gd name="T2" fmla="*/ 112 w 113"/>
                    <a:gd name="T3" fmla="*/ 64 h 135"/>
                    <a:gd name="T4" fmla="*/ 113 w 113"/>
                    <a:gd name="T5" fmla="*/ 28 h 135"/>
                    <a:gd name="T6" fmla="*/ 0 w 113"/>
                    <a:gd name="T7" fmla="*/ 0 h 135"/>
                    <a:gd name="T8" fmla="*/ 3 w 113"/>
                    <a:gd name="T9" fmla="*/ 135 h 13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3"/>
                    <a:gd name="T16" fmla="*/ 0 h 135"/>
                    <a:gd name="T17" fmla="*/ 113 w 113"/>
                    <a:gd name="T18" fmla="*/ 135 h 13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3" h="135">
                      <a:moveTo>
                        <a:pt x="3" y="135"/>
                      </a:moveTo>
                      <a:lnTo>
                        <a:pt x="112" y="64"/>
                      </a:lnTo>
                      <a:lnTo>
                        <a:pt x="113" y="28"/>
                      </a:lnTo>
                      <a:lnTo>
                        <a:pt x="0" y="0"/>
                      </a:lnTo>
                      <a:lnTo>
                        <a:pt x="3" y="135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63" name="Freeform 2606">
                  <a:extLst>
                    <a:ext uri="{FF2B5EF4-FFF2-40B4-BE49-F238E27FC236}">
                      <a16:creationId xmlns:a16="http://schemas.microsoft.com/office/drawing/2014/main" id="{5C6F5143-C7BA-4AC9-9323-7329F18BC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8" y="28"/>
                  <a:ext cx="111" cy="32"/>
                </a:xfrm>
                <a:custGeom>
                  <a:avLst/>
                  <a:gdLst>
                    <a:gd name="T0" fmla="*/ 1 w 111"/>
                    <a:gd name="T1" fmla="*/ 19 h 32"/>
                    <a:gd name="T2" fmla="*/ 111 w 111"/>
                    <a:gd name="T3" fmla="*/ 32 h 32"/>
                    <a:gd name="T4" fmla="*/ 111 w 111"/>
                    <a:gd name="T5" fmla="*/ 26 h 32"/>
                    <a:gd name="T6" fmla="*/ 0 w 111"/>
                    <a:gd name="T7" fmla="*/ 0 h 32"/>
                    <a:gd name="T8" fmla="*/ 1 w 111"/>
                    <a:gd name="T9" fmla="*/ 19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32"/>
                    <a:gd name="T17" fmla="*/ 111 w 111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32">
                      <a:moveTo>
                        <a:pt x="1" y="19"/>
                      </a:moveTo>
                      <a:lnTo>
                        <a:pt x="111" y="32"/>
                      </a:lnTo>
                      <a:lnTo>
                        <a:pt x="111" y="26"/>
                      </a:lnTo>
                      <a:lnTo>
                        <a:pt x="0" y="0"/>
                      </a:lnTo>
                      <a:lnTo>
                        <a:pt x="1" y="19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64" name="Freeform 2607">
                  <a:extLst>
                    <a:ext uri="{FF2B5EF4-FFF2-40B4-BE49-F238E27FC236}">
                      <a16:creationId xmlns:a16="http://schemas.microsoft.com/office/drawing/2014/main" id="{23F9BF18-07D3-4023-B514-843D1926F6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" y="28"/>
                  <a:ext cx="111" cy="32"/>
                </a:xfrm>
                <a:custGeom>
                  <a:avLst/>
                  <a:gdLst>
                    <a:gd name="T0" fmla="*/ 1 w 111"/>
                    <a:gd name="T1" fmla="*/ 19 h 32"/>
                    <a:gd name="T2" fmla="*/ 111 w 111"/>
                    <a:gd name="T3" fmla="*/ 32 h 32"/>
                    <a:gd name="T4" fmla="*/ 111 w 111"/>
                    <a:gd name="T5" fmla="*/ 26 h 32"/>
                    <a:gd name="T6" fmla="*/ 0 w 111"/>
                    <a:gd name="T7" fmla="*/ 0 h 32"/>
                    <a:gd name="T8" fmla="*/ 1 w 111"/>
                    <a:gd name="T9" fmla="*/ 19 h 3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32"/>
                    <a:gd name="T17" fmla="*/ 111 w 111"/>
                    <a:gd name="T18" fmla="*/ 32 h 3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32">
                      <a:moveTo>
                        <a:pt x="1" y="19"/>
                      </a:moveTo>
                      <a:lnTo>
                        <a:pt x="111" y="32"/>
                      </a:lnTo>
                      <a:lnTo>
                        <a:pt x="111" y="26"/>
                      </a:lnTo>
                      <a:lnTo>
                        <a:pt x="0" y="0"/>
                      </a:lnTo>
                      <a:lnTo>
                        <a:pt x="1" y="19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65" name="Freeform 2608">
                  <a:extLst>
                    <a:ext uri="{FF2B5EF4-FFF2-40B4-BE49-F238E27FC236}">
                      <a16:creationId xmlns:a16="http://schemas.microsoft.com/office/drawing/2014/main" id="{CDDC5963-5FAC-49D5-9012-93895DFBBE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" y="29"/>
                  <a:ext cx="27" cy="14"/>
                </a:xfrm>
                <a:custGeom>
                  <a:avLst/>
                  <a:gdLst>
                    <a:gd name="T0" fmla="*/ 27 w 27"/>
                    <a:gd name="T1" fmla="*/ 14 h 14"/>
                    <a:gd name="T2" fmla="*/ 27 w 27"/>
                    <a:gd name="T3" fmla="*/ 14 h 14"/>
                    <a:gd name="T4" fmla="*/ 27 w 27"/>
                    <a:gd name="T5" fmla="*/ 14 h 14"/>
                    <a:gd name="T6" fmla="*/ 27 w 27"/>
                    <a:gd name="T7" fmla="*/ 13 h 14"/>
                    <a:gd name="T8" fmla="*/ 27 w 27"/>
                    <a:gd name="T9" fmla="*/ 12 h 14"/>
                    <a:gd name="T10" fmla="*/ 27 w 27"/>
                    <a:gd name="T11" fmla="*/ 12 h 14"/>
                    <a:gd name="T12" fmla="*/ 27 w 27"/>
                    <a:gd name="T13" fmla="*/ 11 h 14"/>
                    <a:gd name="T14" fmla="*/ 26 w 27"/>
                    <a:gd name="T15" fmla="*/ 11 h 14"/>
                    <a:gd name="T16" fmla="*/ 25 w 27"/>
                    <a:gd name="T17" fmla="*/ 10 h 14"/>
                    <a:gd name="T18" fmla="*/ 24 w 27"/>
                    <a:gd name="T19" fmla="*/ 9 h 14"/>
                    <a:gd name="T20" fmla="*/ 23 w 27"/>
                    <a:gd name="T21" fmla="*/ 9 h 14"/>
                    <a:gd name="T22" fmla="*/ 22 w 27"/>
                    <a:gd name="T23" fmla="*/ 8 h 14"/>
                    <a:gd name="T24" fmla="*/ 21 w 27"/>
                    <a:gd name="T25" fmla="*/ 8 h 14"/>
                    <a:gd name="T26" fmla="*/ 21 w 27"/>
                    <a:gd name="T27" fmla="*/ 8 h 14"/>
                    <a:gd name="T28" fmla="*/ 20 w 27"/>
                    <a:gd name="T29" fmla="*/ 7 h 14"/>
                    <a:gd name="T30" fmla="*/ 19 w 27"/>
                    <a:gd name="T31" fmla="*/ 7 h 14"/>
                    <a:gd name="T32" fmla="*/ 17 w 27"/>
                    <a:gd name="T33" fmla="*/ 7 h 14"/>
                    <a:gd name="T34" fmla="*/ 15 w 27"/>
                    <a:gd name="T35" fmla="*/ 6 h 14"/>
                    <a:gd name="T36" fmla="*/ 14 w 27"/>
                    <a:gd name="T37" fmla="*/ 5 h 14"/>
                    <a:gd name="T38" fmla="*/ 12 w 27"/>
                    <a:gd name="T39" fmla="*/ 5 h 14"/>
                    <a:gd name="T40" fmla="*/ 10 w 27"/>
                    <a:gd name="T41" fmla="*/ 4 h 14"/>
                    <a:gd name="T42" fmla="*/ 8 w 27"/>
                    <a:gd name="T43" fmla="*/ 3 h 14"/>
                    <a:gd name="T44" fmla="*/ 6 w 27"/>
                    <a:gd name="T45" fmla="*/ 3 h 14"/>
                    <a:gd name="T46" fmla="*/ 5 w 27"/>
                    <a:gd name="T47" fmla="*/ 2 h 14"/>
                    <a:gd name="T48" fmla="*/ 3 w 27"/>
                    <a:gd name="T49" fmla="*/ 1 h 14"/>
                    <a:gd name="T50" fmla="*/ 2 w 27"/>
                    <a:gd name="T51" fmla="*/ 1 h 14"/>
                    <a:gd name="T52" fmla="*/ 1 w 27"/>
                    <a:gd name="T53" fmla="*/ 1 h 14"/>
                    <a:gd name="T54" fmla="*/ 0 w 27"/>
                    <a:gd name="T55" fmla="*/ 1 h 14"/>
                    <a:gd name="T56" fmla="*/ 0 w 27"/>
                    <a:gd name="T57" fmla="*/ 0 h 14"/>
                    <a:gd name="T58" fmla="*/ 6 w 27"/>
                    <a:gd name="T59" fmla="*/ 8 h 14"/>
                    <a:gd name="T60" fmla="*/ 27 w 27"/>
                    <a:gd name="T61" fmla="*/ 14 h 14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27"/>
                    <a:gd name="T94" fmla="*/ 0 h 14"/>
                    <a:gd name="T95" fmla="*/ 27 w 27"/>
                    <a:gd name="T96" fmla="*/ 14 h 14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27" h="14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7" y="13"/>
                      </a:lnTo>
                      <a:lnTo>
                        <a:pt x="27" y="12"/>
                      </a:lnTo>
                      <a:lnTo>
                        <a:pt x="27" y="11"/>
                      </a:lnTo>
                      <a:lnTo>
                        <a:pt x="26" y="11"/>
                      </a:lnTo>
                      <a:lnTo>
                        <a:pt x="25" y="10"/>
                      </a:lnTo>
                      <a:lnTo>
                        <a:pt x="24" y="9"/>
                      </a:lnTo>
                      <a:lnTo>
                        <a:pt x="23" y="9"/>
                      </a:lnTo>
                      <a:lnTo>
                        <a:pt x="22" y="8"/>
                      </a:lnTo>
                      <a:lnTo>
                        <a:pt x="21" y="8"/>
                      </a:lnTo>
                      <a:lnTo>
                        <a:pt x="20" y="7"/>
                      </a:lnTo>
                      <a:lnTo>
                        <a:pt x="19" y="7"/>
                      </a:lnTo>
                      <a:lnTo>
                        <a:pt x="17" y="7"/>
                      </a:lnTo>
                      <a:lnTo>
                        <a:pt x="15" y="6"/>
                      </a:lnTo>
                      <a:lnTo>
                        <a:pt x="14" y="5"/>
                      </a:lnTo>
                      <a:lnTo>
                        <a:pt x="12" y="5"/>
                      </a:lnTo>
                      <a:lnTo>
                        <a:pt x="10" y="4"/>
                      </a:lnTo>
                      <a:lnTo>
                        <a:pt x="8" y="3"/>
                      </a:lnTo>
                      <a:lnTo>
                        <a:pt x="6" y="3"/>
                      </a:lnTo>
                      <a:lnTo>
                        <a:pt x="5" y="2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" y="8"/>
                      </a:ln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66" name="Freeform 2609">
                  <a:extLst>
                    <a:ext uri="{FF2B5EF4-FFF2-40B4-BE49-F238E27FC236}">
                      <a16:creationId xmlns:a16="http://schemas.microsoft.com/office/drawing/2014/main" id="{CCA57F74-F90D-47C7-8FBA-9639E38BC7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" y="29"/>
                  <a:ext cx="27" cy="14"/>
                </a:xfrm>
                <a:custGeom>
                  <a:avLst/>
                  <a:gdLst>
                    <a:gd name="T0" fmla="*/ 27 w 27"/>
                    <a:gd name="T1" fmla="*/ 14 h 14"/>
                    <a:gd name="T2" fmla="*/ 27 w 27"/>
                    <a:gd name="T3" fmla="*/ 14 h 14"/>
                    <a:gd name="T4" fmla="*/ 27 w 27"/>
                    <a:gd name="T5" fmla="*/ 14 h 14"/>
                    <a:gd name="T6" fmla="*/ 27 w 27"/>
                    <a:gd name="T7" fmla="*/ 14 h 14"/>
                    <a:gd name="T8" fmla="*/ 27 w 27"/>
                    <a:gd name="T9" fmla="*/ 13 h 14"/>
                    <a:gd name="T10" fmla="*/ 27 w 27"/>
                    <a:gd name="T11" fmla="*/ 12 h 14"/>
                    <a:gd name="T12" fmla="*/ 27 w 27"/>
                    <a:gd name="T13" fmla="*/ 12 h 14"/>
                    <a:gd name="T14" fmla="*/ 27 w 27"/>
                    <a:gd name="T15" fmla="*/ 12 h 14"/>
                    <a:gd name="T16" fmla="*/ 27 w 27"/>
                    <a:gd name="T17" fmla="*/ 11 h 14"/>
                    <a:gd name="T18" fmla="*/ 26 w 27"/>
                    <a:gd name="T19" fmla="*/ 11 h 14"/>
                    <a:gd name="T20" fmla="*/ 25 w 27"/>
                    <a:gd name="T21" fmla="*/ 10 h 14"/>
                    <a:gd name="T22" fmla="*/ 24 w 27"/>
                    <a:gd name="T23" fmla="*/ 9 h 14"/>
                    <a:gd name="T24" fmla="*/ 23 w 27"/>
                    <a:gd name="T25" fmla="*/ 9 h 14"/>
                    <a:gd name="T26" fmla="*/ 22 w 27"/>
                    <a:gd name="T27" fmla="*/ 8 h 14"/>
                    <a:gd name="T28" fmla="*/ 21 w 27"/>
                    <a:gd name="T29" fmla="*/ 8 h 14"/>
                    <a:gd name="T30" fmla="*/ 21 w 27"/>
                    <a:gd name="T31" fmla="*/ 8 h 14"/>
                    <a:gd name="T32" fmla="*/ 21 w 27"/>
                    <a:gd name="T33" fmla="*/ 8 h 14"/>
                    <a:gd name="T34" fmla="*/ 20 w 27"/>
                    <a:gd name="T35" fmla="*/ 7 h 14"/>
                    <a:gd name="T36" fmla="*/ 19 w 27"/>
                    <a:gd name="T37" fmla="*/ 7 h 14"/>
                    <a:gd name="T38" fmla="*/ 17 w 27"/>
                    <a:gd name="T39" fmla="*/ 7 h 14"/>
                    <a:gd name="T40" fmla="*/ 15 w 27"/>
                    <a:gd name="T41" fmla="*/ 6 h 14"/>
                    <a:gd name="T42" fmla="*/ 14 w 27"/>
                    <a:gd name="T43" fmla="*/ 5 h 14"/>
                    <a:gd name="T44" fmla="*/ 12 w 27"/>
                    <a:gd name="T45" fmla="*/ 5 h 14"/>
                    <a:gd name="T46" fmla="*/ 10 w 27"/>
                    <a:gd name="T47" fmla="*/ 4 h 14"/>
                    <a:gd name="T48" fmla="*/ 8 w 27"/>
                    <a:gd name="T49" fmla="*/ 3 h 14"/>
                    <a:gd name="T50" fmla="*/ 6 w 27"/>
                    <a:gd name="T51" fmla="*/ 3 h 14"/>
                    <a:gd name="T52" fmla="*/ 5 w 27"/>
                    <a:gd name="T53" fmla="*/ 2 h 14"/>
                    <a:gd name="T54" fmla="*/ 3 w 27"/>
                    <a:gd name="T55" fmla="*/ 1 h 14"/>
                    <a:gd name="T56" fmla="*/ 2 w 27"/>
                    <a:gd name="T57" fmla="*/ 1 h 14"/>
                    <a:gd name="T58" fmla="*/ 1 w 27"/>
                    <a:gd name="T59" fmla="*/ 1 h 14"/>
                    <a:gd name="T60" fmla="*/ 0 w 27"/>
                    <a:gd name="T61" fmla="*/ 1 h 14"/>
                    <a:gd name="T62" fmla="*/ 0 w 27"/>
                    <a:gd name="T63" fmla="*/ 0 h 14"/>
                    <a:gd name="T64" fmla="*/ 6 w 27"/>
                    <a:gd name="T65" fmla="*/ 8 h 14"/>
                    <a:gd name="T66" fmla="*/ 27 w 27"/>
                    <a:gd name="T67" fmla="*/ 14 h 1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7"/>
                    <a:gd name="T103" fmla="*/ 0 h 14"/>
                    <a:gd name="T104" fmla="*/ 27 w 27"/>
                    <a:gd name="T105" fmla="*/ 14 h 1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7" h="14">
                      <a:moveTo>
                        <a:pt x="27" y="14"/>
                      </a:moveTo>
                      <a:lnTo>
                        <a:pt x="27" y="14"/>
                      </a:lnTo>
                      <a:lnTo>
                        <a:pt x="27" y="13"/>
                      </a:lnTo>
                      <a:lnTo>
                        <a:pt x="27" y="12"/>
                      </a:lnTo>
                      <a:lnTo>
                        <a:pt x="27" y="11"/>
                      </a:lnTo>
                      <a:lnTo>
                        <a:pt x="26" y="11"/>
                      </a:lnTo>
                      <a:lnTo>
                        <a:pt x="25" y="10"/>
                      </a:lnTo>
                      <a:lnTo>
                        <a:pt x="24" y="9"/>
                      </a:lnTo>
                      <a:lnTo>
                        <a:pt x="23" y="9"/>
                      </a:lnTo>
                      <a:lnTo>
                        <a:pt x="22" y="8"/>
                      </a:lnTo>
                      <a:lnTo>
                        <a:pt x="21" y="8"/>
                      </a:lnTo>
                      <a:lnTo>
                        <a:pt x="20" y="7"/>
                      </a:lnTo>
                      <a:lnTo>
                        <a:pt x="19" y="7"/>
                      </a:lnTo>
                      <a:lnTo>
                        <a:pt x="17" y="7"/>
                      </a:lnTo>
                      <a:lnTo>
                        <a:pt x="15" y="6"/>
                      </a:lnTo>
                      <a:lnTo>
                        <a:pt x="14" y="5"/>
                      </a:lnTo>
                      <a:lnTo>
                        <a:pt x="12" y="5"/>
                      </a:lnTo>
                      <a:lnTo>
                        <a:pt x="10" y="4"/>
                      </a:lnTo>
                      <a:lnTo>
                        <a:pt x="8" y="3"/>
                      </a:lnTo>
                      <a:lnTo>
                        <a:pt x="6" y="3"/>
                      </a:lnTo>
                      <a:lnTo>
                        <a:pt x="5" y="2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" y="8"/>
                      </a:lnTo>
                      <a:lnTo>
                        <a:pt x="27" y="14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67" name="Freeform 2610">
                  <a:extLst>
                    <a:ext uri="{FF2B5EF4-FFF2-40B4-BE49-F238E27FC236}">
                      <a16:creationId xmlns:a16="http://schemas.microsoft.com/office/drawing/2014/main" id="{E5FC84B7-34A0-492D-B559-2B1ED057FD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1" y="28"/>
                  <a:ext cx="34" cy="10"/>
                </a:xfrm>
                <a:custGeom>
                  <a:avLst/>
                  <a:gdLst>
                    <a:gd name="T0" fmla="*/ 0 w 34"/>
                    <a:gd name="T1" fmla="*/ 0 h 10"/>
                    <a:gd name="T2" fmla="*/ 1 w 34"/>
                    <a:gd name="T3" fmla="*/ 0 h 10"/>
                    <a:gd name="T4" fmla="*/ 1 w 34"/>
                    <a:gd name="T5" fmla="*/ 0 h 10"/>
                    <a:gd name="T6" fmla="*/ 2 w 34"/>
                    <a:gd name="T7" fmla="*/ 0 h 10"/>
                    <a:gd name="T8" fmla="*/ 3 w 34"/>
                    <a:gd name="T9" fmla="*/ 0 h 10"/>
                    <a:gd name="T10" fmla="*/ 5 w 34"/>
                    <a:gd name="T11" fmla="*/ 0 h 10"/>
                    <a:gd name="T12" fmla="*/ 6 w 34"/>
                    <a:gd name="T13" fmla="*/ 0 h 10"/>
                    <a:gd name="T14" fmla="*/ 8 w 34"/>
                    <a:gd name="T15" fmla="*/ 0 h 10"/>
                    <a:gd name="T16" fmla="*/ 10 w 34"/>
                    <a:gd name="T17" fmla="*/ 0 h 10"/>
                    <a:gd name="T18" fmla="*/ 11 w 34"/>
                    <a:gd name="T19" fmla="*/ 0 h 10"/>
                    <a:gd name="T20" fmla="*/ 12 w 34"/>
                    <a:gd name="T21" fmla="*/ 0 h 10"/>
                    <a:gd name="T22" fmla="*/ 14 w 34"/>
                    <a:gd name="T23" fmla="*/ 0 h 10"/>
                    <a:gd name="T24" fmla="*/ 16 w 34"/>
                    <a:gd name="T25" fmla="*/ 0 h 10"/>
                    <a:gd name="T26" fmla="*/ 18 w 34"/>
                    <a:gd name="T27" fmla="*/ 0 h 10"/>
                    <a:gd name="T28" fmla="*/ 19 w 34"/>
                    <a:gd name="T29" fmla="*/ 1 h 10"/>
                    <a:gd name="T30" fmla="*/ 21 w 34"/>
                    <a:gd name="T31" fmla="*/ 1 h 10"/>
                    <a:gd name="T32" fmla="*/ 23 w 34"/>
                    <a:gd name="T33" fmla="*/ 1 h 10"/>
                    <a:gd name="T34" fmla="*/ 25 w 34"/>
                    <a:gd name="T35" fmla="*/ 2 h 10"/>
                    <a:gd name="T36" fmla="*/ 27 w 34"/>
                    <a:gd name="T37" fmla="*/ 2 h 10"/>
                    <a:gd name="T38" fmla="*/ 29 w 34"/>
                    <a:gd name="T39" fmla="*/ 3 h 10"/>
                    <a:gd name="T40" fmla="*/ 30 w 34"/>
                    <a:gd name="T41" fmla="*/ 4 h 10"/>
                    <a:gd name="T42" fmla="*/ 31 w 34"/>
                    <a:gd name="T43" fmla="*/ 4 h 10"/>
                    <a:gd name="T44" fmla="*/ 32 w 34"/>
                    <a:gd name="T45" fmla="*/ 5 h 10"/>
                    <a:gd name="T46" fmla="*/ 33 w 34"/>
                    <a:gd name="T47" fmla="*/ 6 h 10"/>
                    <a:gd name="T48" fmla="*/ 33 w 34"/>
                    <a:gd name="T49" fmla="*/ 6 h 10"/>
                    <a:gd name="T50" fmla="*/ 34 w 34"/>
                    <a:gd name="T51" fmla="*/ 10 h 10"/>
                    <a:gd name="T52" fmla="*/ 0 w 34"/>
                    <a:gd name="T53" fmla="*/ 0 h 1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4"/>
                    <a:gd name="T82" fmla="*/ 0 h 10"/>
                    <a:gd name="T83" fmla="*/ 34 w 34"/>
                    <a:gd name="T84" fmla="*/ 10 h 1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4" h="10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19" y="1"/>
                      </a:lnTo>
                      <a:lnTo>
                        <a:pt x="21" y="1"/>
                      </a:lnTo>
                      <a:lnTo>
                        <a:pt x="23" y="1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9" y="3"/>
                      </a:lnTo>
                      <a:lnTo>
                        <a:pt x="30" y="4"/>
                      </a:lnTo>
                      <a:lnTo>
                        <a:pt x="31" y="4"/>
                      </a:lnTo>
                      <a:lnTo>
                        <a:pt x="32" y="5"/>
                      </a:lnTo>
                      <a:lnTo>
                        <a:pt x="33" y="6"/>
                      </a:lnTo>
                      <a:lnTo>
                        <a:pt x="3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68" name="Freeform 2611">
                  <a:extLst>
                    <a:ext uri="{FF2B5EF4-FFF2-40B4-BE49-F238E27FC236}">
                      <a16:creationId xmlns:a16="http://schemas.microsoft.com/office/drawing/2014/main" id="{E57CDA1D-A53F-4722-85B9-B898BA602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1" y="28"/>
                  <a:ext cx="34" cy="10"/>
                </a:xfrm>
                <a:custGeom>
                  <a:avLst/>
                  <a:gdLst>
                    <a:gd name="T0" fmla="*/ 0 w 34"/>
                    <a:gd name="T1" fmla="*/ 0 h 10"/>
                    <a:gd name="T2" fmla="*/ 0 w 34"/>
                    <a:gd name="T3" fmla="*/ 0 h 10"/>
                    <a:gd name="T4" fmla="*/ 1 w 34"/>
                    <a:gd name="T5" fmla="*/ 0 h 10"/>
                    <a:gd name="T6" fmla="*/ 1 w 34"/>
                    <a:gd name="T7" fmla="*/ 0 h 10"/>
                    <a:gd name="T8" fmla="*/ 2 w 34"/>
                    <a:gd name="T9" fmla="*/ 0 h 10"/>
                    <a:gd name="T10" fmla="*/ 3 w 34"/>
                    <a:gd name="T11" fmla="*/ 0 h 10"/>
                    <a:gd name="T12" fmla="*/ 5 w 34"/>
                    <a:gd name="T13" fmla="*/ 0 h 10"/>
                    <a:gd name="T14" fmla="*/ 6 w 34"/>
                    <a:gd name="T15" fmla="*/ 0 h 10"/>
                    <a:gd name="T16" fmla="*/ 8 w 34"/>
                    <a:gd name="T17" fmla="*/ 0 h 10"/>
                    <a:gd name="T18" fmla="*/ 10 w 34"/>
                    <a:gd name="T19" fmla="*/ 0 h 10"/>
                    <a:gd name="T20" fmla="*/ 10 w 34"/>
                    <a:gd name="T21" fmla="*/ 0 h 10"/>
                    <a:gd name="T22" fmla="*/ 11 w 34"/>
                    <a:gd name="T23" fmla="*/ 0 h 10"/>
                    <a:gd name="T24" fmla="*/ 12 w 34"/>
                    <a:gd name="T25" fmla="*/ 0 h 10"/>
                    <a:gd name="T26" fmla="*/ 14 w 34"/>
                    <a:gd name="T27" fmla="*/ 0 h 10"/>
                    <a:gd name="T28" fmla="*/ 16 w 34"/>
                    <a:gd name="T29" fmla="*/ 0 h 10"/>
                    <a:gd name="T30" fmla="*/ 18 w 34"/>
                    <a:gd name="T31" fmla="*/ 0 h 10"/>
                    <a:gd name="T32" fmla="*/ 19 w 34"/>
                    <a:gd name="T33" fmla="*/ 1 h 10"/>
                    <a:gd name="T34" fmla="*/ 21 w 34"/>
                    <a:gd name="T35" fmla="*/ 1 h 10"/>
                    <a:gd name="T36" fmla="*/ 23 w 34"/>
                    <a:gd name="T37" fmla="*/ 1 h 10"/>
                    <a:gd name="T38" fmla="*/ 25 w 34"/>
                    <a:gd name="T39" fmla="*/ 2 h 10"/>
                    <a:gd name="T40" fmla="*/ 27 w 34"/>
                    <a:gd name="T41" fmla="*/ 2 h 10"/>
                    <a:gd name="T42" fmla="*/ 29 w 34"/>
                    <a:gd name="T43" fmla="*/ 3 h 10"/>
                    <a:gd name="T44" fmla="*/ 30 w 34"/>
                    <a:gd name="T45" fmla="*/ 4 h 10"/>
                    <a:gd name="T46" fmla="*/ 31 w 34"/>
                    <a:gd name="T47" fmla="*/ 4 h 10"/>
                    <a:gd name="T48" fmla="*/ 32 w 34"/>
                    <a:gd name="T49" fmla="*/ 5 h 10"/>
                    <a:gd name="T50" fmla="*/ 33 w 34"/>
                    <a:gd name="T51" fmla="*/ 6 h 10"/>
                    <a:gd name="T52" fmla="*/ 33 w 34"/>
                    <a:gd name="T53" fmla="*/ 6 h 10"/>
                    <a:gd name="T54" fmla="*/ 34 w 34"/>
                    <a:gd name="T55" fmla="*/ 10 h 10"/>
                    <a:gd name="T56" fmla="*/ 0 w 34"/>
                    <a:gd name="T57" fmla="*/ 0 h 1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4"/>
                    <a:gd name="T88" fmla="*/ 0 h 10"/>
                    <a:gd name="T89" fmla="*/ 34 w 34"/>
                    <a:gd name="T90" fmla="*/ 10 h 1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4" h="1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0"/>
                      </a:lnTo>
                      <a:lnTo>
                        <a:pt x="18" y="0"/>
                      </a:lnTo>
                      <a:lnTo>
                        <a:pt x="19" y="1"/>
                      </a:lnTo>
                      <a:lnTo>
                        <a:pt x="21" y="1"/>
                      </a:lnTo>
                      <a:lnTo>
                        <a:pt x="23" y="1"/>
                      </a:lnTo>
                      <a:lnTo>
                        <a:pt x="25" y="2"/>
                      </a:lnTo>
                      <a:lnTo>
                        <a:pt x="27" y="2"/>
                      </a:lnTo>
                      <a:lnTo>
                        <a:pt x="29" y="3"/>
                      </a:lnTo>
                      <a:lnTo>
                        <a:pt x="30" y="4"/>
                      </a:lnTo>
                      <a:lnTo>
                        <a:pt x="31" y="4"/>
                      </a:lnTo>
                      <a:lnTo>
                        <a:pt x="32" y="5"/>
                      </a:lnTo>
                      <a:lnTo>
                        <a:pt x="33" y="6"/>
                      </a:lnTo>
                      <a:lnTo>
                        <a:pt x="34" y="1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69" name="Rectangle 2612">
                  <a:extLst>
                    <a:ext uri="{FF2B5EF4-FFF2-40B4-BE49-F238E27FC236}">
                      <a16:creationId xmlns:a16="http://schemas.microsoft.com/office/drawing/2014/main" id="{4DDE1E3C-CAC9-4026-8349-1B1B425909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" y="31"/>
                  <a:ext cx="8" cy="1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70" name="Rectangle 2613">
                  <a:extLst>
                    <a:ext uri="{FF2B5EF4-FFF2-40B4-BE49-F238E27FC236}">
                      <a16:creationId xmlns:a16="http://schemas.microsoft.com/office/drawing/2014/main" id="{5417E9F9-A3C3-41BA-B037-B6D98A96AE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" y="31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71" name="Rectangle 2614">
                  <a:extLst>
                    <a:ext uri="{FF2B5EF4-FFF2-40B4-BE49-F238E27FC236}">
                      <a16:creationId xmlns:a16="http://schemas.microsoft.com/office/drawing/2014/main" id="{7C897BE7-95B8-49DB-A98F-1EBF4763E0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" y="34"/>
                  <a:ext cx="7" cy="1"/>
                </a:xfrm>
                <a:prstGeom prst="rect">
                  <a:avLst/>
                </a:pr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72" name="Rectangle 2615">
                  <a:extLst>
                    <a:ext uri="{FF2B5EF4-FFF2-40B4-BE49-F238E27FC236}">
                      <a16:creationId xmlns:a16="http://schemas.microsoft.com/office/drawing/2014/main" id="{C36CDA1B-5554-45CF-8024-42A1714FF0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" y="34"/>
                  <a:ext cx="7" cy="1"/>
                </a:xfrm>
                <a:prstGeom prst="rect">
                  <a:avLst/>
                </a:pr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73" name="Freeform 2616">
                  <a:extLst>
                    <a:ext uri="{FF2B5EF4-FFF2-40B4-BE49-F238E27FC236}">
                      <a16:creationId xmlns:a16="http://schemas.microsoft.com/office/drawing/2014/main" id="{1602D7CB-4E4F-4D87-A29B-55E55038FD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6" y="35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3 w 3"/>
                    <a:gd name="T3" fmla="*/ 1 h 4"/>
                    <a:gd name="T4" fmla="*/ 0 w 3"/>
                    <a:gd name="T5" fmla="*/ 0 h 4"/>
                    <a:gd name="T6" fmla="*/ 0 w 3"/>
                    <a:gd name="T7" fmla="*/ 3 h 4"/>
                    <a:gd name="T8" fmla="*/ 3 w 3"/>
                    <a:gd name="T9" fmla="*/ 4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4"/>
                    <a:gd name="T17" fmla="*/ 3 w 3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4">
                      <a:moveTo>
                        <a:pt x="3" y="4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74" name="Freeform 2617">
                  <a:extLst>
                    <a:ext uri="{FF2B5EF4-FFF2-40B4-BE49-F238E27FC236}">
                      <a16:creationId xmlns:a16="http://schemas.microsoft.com/office/drawing/2014/main" id="{6B5CF9FE-0E17-47EF-BC35-A16B6DB870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6" y="35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3 w 3"/>
                    <a:gd name="T3" fmla="*/ 1 h 4"/>
                    <a:gd name="T4" fmla="*/ 0 w 3"/>
                    <a:gd name="T5" fmla="*/ 0 h 4"/>
                    <a:gd name="T6" fmla="*/ 0 w 3"/>
                    <a:gd name="T7" fmla="*/ 3 h 4"/>
                    <a:gd name="T8" fmla="*/ 3 w 3"/>
                    <a:gd name="T9" fmla="*/ 4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4"/>
                    <a:gd name="T17" fmla="*/ 3 w 3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4">
                      <a:moveTo>
                        <a:pt x="3" y="4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4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75" name="Freeform 2618">
                  <a:extLst>
                    <a:ext uri="{FF2B5EF4-FFF2-40B4-BE49-F238E27FC236}">
                      <a16:creationId xmlns:a16="http://schemas.microsoft.com/office/drawing/2014/main" id="{52EC5B16-00E8-461A-A9C1-9171EB9E2D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1" y="3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0 w 3"/>
                    <a:gd name="T5" fmla="*/ 0 h 3"/>
                    <a:gd name="T6" fmla="*/ 0 w 3"/>
                    <a:gd name="T7" fmla="*/ 2 h 3"/>
                    <a:gd name="T8" fmla="*/ 3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76" name="Freeform 2619">
                  <a:extLst>
                    <a:ext uri="{FF2B5EF4-FFF2-40B4-BE49-F238E27FC236}">
                      <a16:creationId xmlns:a16="http://schemas.microsoft.com/office/drawing/2014/main" id="{3705BA83-60BE-4D6D-924B-3FDDDC9C6C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1" y="3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0 w 3"/>
                    <a:gd name="T5" fmla="*/ 0 h 3"/>
                    <a:gd name="T6" fmla="*/ 0 w 3"/>
                    <a:gd name="T7" fmla="*/ 2 h 3"/>
                    <a:gd name="T8" fmla="*/ 3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3" y="3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77" name="Freeform 2620">
                  <a:extLst>
                    <a:ext uri="{FF2B5EF4-FFF2-40B4-BE49-F238E27FC236}">
                      <a16:creationId xmlns:a16="http://schemas.microsoft.com/office/drawing/2014/main" id="{F0D34B7A-2F54-4C6F-A0D4-A39DC024AB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" y="38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0 w 3"/>
                    <a:gd name="T5" fmla="*/ 0 h 3"/>
                    <a:gd name="T6" fmla="*/ 0 w 3"/>
                    <a:gd name="T7" fmla="*/ 3 h 3"/>
                    <a:gd name="T8" fmla="*/ 3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78" name="Freeform 2621">
                  <a:extLst>
                    <a:ext uri="{FF2B5EF4-FFF2-40B4-BE49-F238E27FC236}">
                      <a16:creationId xmlns:a16="http://schemas.microsoft.com/office/drawing/2014/main" id="{8441B26D-CECF-458A-AD18-687923F5FD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5" y="38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0 w 3"/>
                    <a:gd name="T5" fmla="*/ 0 h 3"/>
                    <a:gd name="T6" fmla="*/ 0 w 3"/>
                    <a:gd name="T7" fmla="*/ 3 h 3"/>
                    <a:gd name="T8" fmla="*/ 3 w 3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"/>
                    <a:gd name="T16" fmla="*/ 0 h 3"/>
                    <a:gd name="T17" fmla="*/ 3 w 3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3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79" name="Freeform 2622">
                  <a:extLst>
                    <a:ext uri="{FF2B5EF4-FFF2-40B4-BE49-F238E27FC236}">
                      <a16:creationId xmlns:a16="http://schemas.microsoft.com/office/drawing/2014/main" id="{C60373F8-24D9-4E3C-9A5B-A5326AFA2A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" y="4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0 w 2"/>
                    <a:gd name="T5" fmla="*/ 0 h 2"/>
                    <a:gd name="T6" fmla="*/ 0 w 2"/>
                    <a:gd name="T7" fmla="*/ 2 h 2"/>
                    <a:gd name="T8" fmla="*/ 2 w 2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2" y="2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80" name="Freeform 2623">
                  <a:extLst>
                    <a:ext uri="{FF2B5EF4-FFF2-40B4-BE49-F238E27FC236}">
                      <a16:creationId xmlns:a16="http://schemas.microsoft.com/office/drawing/2014/main" id="{6FA269E6-536F-4405-959E-C967BB9F97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" y="4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0 w 2"/>
                    <a:gd name="T5" fmla="*/ 0 h 2"/>
                    <a:gd name="T6" fmla="*/ 0 w 2"/>
                    <a:gd name="T7" fmla="*/ 2 h 2"/>
                    <a:gd name="T8" fmla="*/ 2 w 2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2" y="2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81" name="Freeform 2624">
                  <a:extLst>
                    <a:ext uri="{FF2B5EF4-FFF2-40B4-BE49-F238E27FC236}">
                      <a16:creationId xmlns:a16="http://schemas.microsoft.com/office/drawing/2014/main" id="{4F4F4BCD-15B8-495E-82C5-8F0CD11E6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" y="16"/>
                  <a:ext cx="129" cy="38"/>
                </a:xfrm>
                <a:custGeom>
                  <a:avLst/>
                  <a:gdLst>
                    <a:gd name="T0" fmla="*/ 0 w 129"/>
                    <a:gd name="T1" fmla="*/ 0 h 38"/>
                    <a:gd name="T2" fmla="*/ 5 w 129"/>
                    <a:gd name="T3" fmla="*/ 0 h 38"/>
                    <a:gd name="T4" fmla="*/ 10 w 129"/>
                    <a:gd name="T5" fmla="*/ 0 h 38"/>
                    <a:gd name="T6" fmla="*/ 15 w 129"/>
                    <a:gd name="T7" fmla="*/ 0 h 38"/>
                    <a:gd name="T8" fmla="*/ 16 w 129"/>
                    <a:gd name="T9" fmla="*/ 0 h 38"/>
                    <a:gd name="T10" fmla="*/ 19 w 129"/>
                    <a:gd name="T11" fmla="*/ 1 h 38"/>
                    <a:gd name="T12" fmla="*/ 23 w 129"/>
                    <a:gd name="T13" fmla="*/ 2 h 38"/>
                    <a:gd name="T14" fmla="*/ 29 w 129"/>
                    <a:gd name="T15" fmla="*/ 4 h 38"/>
                    <a:gd name="T16" fmla="*/ 37 w 129"/>
                    <a:gd name="T17" fmla="*/ 6 h 38"/>
                    <a:gd name="T18" fmla="*/ 46 w 129"/>
                    <a:gd name="T19" fmla="*/ 9 h 38"/>
                    <a:gd name="T20" fmla="*/ 55 w 129"/>
                    <a:gd name="T21" fmla="*/ 12 h 38"/>
                    <a:gd name="T22" fmla="*/ 65 w 129"/>
                    <a:gd name="T23" fmla="*/ 15 h 38"/>
                    <a:gd name="T24" fmla="*/ 75 w 129"/>
                    <a:gd name="T25" fmla="*/ 18 h 38"/>
                    <a:gd name="T26" fmla="*/ 85 w 129"/>
                    <a:gd name="T27" fmla="*/ 21 h 38"/>
                    <a:gd name="T28" fmla="*/ 94 w 129"/>
                    <a:gd name="T29" fmla="*/ 24 h 38"/>
                    <a:gd name="T30" fmla="*/ 103 w 129"/>
                    <a:gd name="T31" fmla="*/ 27 h 38"/>
                    <a:gd name="T32" fmla="*/ 110 w 129"/>
                    <a:gd name="T33" fmla="*/ 29 h 38"/>
                    <a:gd name="T34" fmla="*/ 116 w 129"/>
                    <a:gd name="T35" fmla="*/ 31 h 38"/>
                    <a:gd name="T36" fmla="*/ 120 w 129"/>
                    <a:gd name="T37" fmla="*/ 32 h 38"/>
                    <a:gd name="T38" fmla="*/ 123 w 129"/>
                    <a:gd name="T39" fmla="*/ 33 h 38"/>
                    <a:gd name="T40" fmla="*/ 123 w 129"/>
                    <a:gd name="T41" fmla="*/ 33 h 38"/>
                    <a:gd name="T42" fmla="*/ 125 w 129"/>
                    <a:gd name="T43" fmla="*/ 34 h 38"/>
                    <a:gd name="T44" fmla="*/ 127 w 129"/>
                    <a:gd name="T45" fmla="*/ 36 h 38"/>
                    <a:gd name="T46" fmla="*/ 129 w 129"/>
                    <a:gd name="T47" fmla="*/ 38 h 38"/>
                    <a:gd name="T48" fmla="*/ 129 w 129"/>
                    <a:gd name="T49" fmla="*/ 38 h 38"/>
                    <a:gd name="T50" fmla="*/ 126 w 129"/>
                    <a:gd name="T51" fmla="*/ 38 h 38"/>
                    <a:gd name="T52" fmla="*/ 122 w 129"/>
                    <a:gd name="T53" fmla="*/ 37 h 38"/>
                    <a:gd name="T54" fmla="*/ 115 w 129"/>
                    <a:gd name="T55" fmla="*/ 36 h 38"/>
                    <a:gd name="T56" fmla="*/ 107 w 129"/>
                    <a:gd name="T57" fmla="*/ 34 h 38"/>
                    <a:gd name="T58" fmla="*/ 98 w 129"/>
                    <a:gd name="T59" fmla="*/ 32 h 38"/>
                    <a:gd name="T60" fmla="*/ 88 w 129"/>
                    <a:gd name="T61" fmla="*/ 29 h 38"/>
                    <a:gd name="T62" fmla="*/ 78 w 129"/>
                    <a:gd name="T63" fmla="*/ 27 h 38"/>
                    <a:gd name="T64" fmla="*/ 67 w 129"/>
                    <a:gd name="T65" fmla="*/ 24 h 38"/>
                    <a:gd name="T66" fmla="*/ 57 w 129"/>
                    <a:gd name="T67" fmla="*/ 21 h 38"/>
                    <a:gd name="T68" fmla="*/ 47 w 129"/>
                    <a:gd name="T69" fmla="*/ 19 h 38"/>
                    <a:gd name="T70" fmla="*/ 38 w 129"/>
                    <a:gd name="T71" fmla="*/ 17 h 38"/>
                    <a:gd name="T72" fmla="*/ 30 w 129"/>
                    <a:gd name="T73" fmla="*/ 15 h 38"/>
                    <a:gd name="T74" fmla="*/ 24 w 129"/>
                    <a:gd name="T75" fmla="*/ 13 h 38"/>
                    <a:gd name="T76" fmla="*/ 19 w 129"/>
                    <a:gd name="T77" fmla="*/ 12 h 38"/>
                    <a:gd name="T78" fmla="*/ 17 w 129"/>
                    <a:gd name="T79" fmla="*/ 11 h 38"/>
                    <a:gd name="T80" fmla="*/ 16 w 129"/>
                    <a:gd name="T81" fmla="*/ 11 h 38"/>
                    <a:gd name="T82" fmla="*/ 13 w 129"/>
                    <a:gd name="T83" fmla="*/ 8 h 38"/>
                    <a:gd name="T84" fmla="*/ 9 w 129"/>
                    <a:gd name="T85" fmla="*/ 4 h 38"/>
                    <a:gd name="T86" fmla="*/ 3 w 129"/>
                    <a:gd name="T87" fmla="*/ 0 h 3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29"/>
                    <a:gd name="T133" fmla="*/ 0 h 38"/>
                    <a:gd name="T134" fmla="*/ 129 w 129"/>
                    <a:gd name="T135" fmla="*/ 38 h 3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29"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9" y="1"/>
                      </a:lnTo>
                      <a:lnTo>
                        <a:pt x="21" y="1"/>
                      </a:lnTo>
                      <a:lnTo>
                        <a:pt x="23" y="2"/>
                      </a:lnTo>
                      <a:lnTo>
                        <a:pt x="26" y="3"/>
                      </a:lnTo>
                      <a:lnTo>
                        <a:pt x="29" y="4"/>
                      </a:lnTo>
                      <a:lnTo>
                        <a:pt x="33" y="5"/>
                      </a:lnTo>
                      <a:lnTo>
                        <a:pt x="37" y="6"/>
                      </a:lnTo>
                      <a:lnTo>
                        <a:pt x="41" y="8"/>
                      </a:lnTo>
                      <a:lnTo>
                        <a:pt x="46" y="9"/>
                      </a:lnTo>
                      <a:lnTo>
                        <a:pt x="50" y="10"/>
                      </a:lnTo>
                      <a:lnTo>
                        <a:pt x="55" y="12"/>
                      </a:lnTo>
                      <a:lnTo>
                        <a:pt x="60" y="13"/>
                      </a:lnTo>
                      <a:lnTo>
                        <a:pt x="65" y="15"/>
                      </a:lnTo>
                      <a:lnTo>
                        <a:pt x="70" y="17"/>
                      </a:lnTo>
                      <a:lnTo>
                        <a:pt x="75" y="18"/>
                      </a:lnTo>
                      <a:lnTo>
                        <a:pt x="80" y="20"/>
                      </a:lnTo>
                      <a:lnTo>
                        <a:pt x="85" y="21"/>
                      </a:lnTo>
                      <a:lnTo>
                        <a:pt x="89" y="23"/>
                      </a:lnTo>
                      <a:lnTo>
                        <a:pt x="94" y="24"/>
                      </a:lnTo>
                      <a:lnTo>
                        <a:pt x="98" y="25"/>
                      </a:lnTo>
                      <a:lnTo>
                        <a:pt x="103" y="27"/>
                      </a:lnTo>
                      <a:lnTo>
                        <a:pt x="106" y="28"/>
                      </a:lnTo>
                      <a:lnTo>
                        <a:pt x="110" y="29"/>
                      </a:lnTo>
                      <a:lnTo>
                        <a:pt x="113" y="30"/>
                      </a:lnTo>
                      <a:lnTo>
                        <a:pt x="116" y="31"/>
                      </a:lnTo>
                      <a:lnTo>
                        <a:pt x="118" y="32"/>
                      </a:lnTo>
                      <a:lnTo>
                        <a:pt x="120" y="32"/>
                      </a:lnTo>
                      <a:lnTo>
                        <a:pt x="122" y="33"/>
                      </a:lnTo>
                      <a:lnTo>
                        <a:pt x="123" y="33"/>
                      </a:lnTo>
                      <a:lnTo>
                        <a:pt x="124" y="34"/>
                      </a:lnTo>
                      <a:lnTo>
                        <a:pt x="125" y="34"/>
                      </a:lnTo>
                      <a:lnTo>
                        <a:pt x="126" y="35"/>
                      </a:lnTo>
                      <a:lnTo>
                        <a:pt x="127" y="36"/>
                      </a:lnTo>
                      <a:lnTo>
                        <a:pt x="128" y="37"/>
                      </a:lnTo>
                      <a:lnTo>
                        <a:pt x="129" y="38"/>
                      </a:lnTo>
                      <a:lnTo>
                        <a:pt x="128" y="38"/>
                      </a:lnTo>
                      <a:lnTo>
                        <a:pt x="126" y="38"/>
                      </a:lnTo>
                      <a:lnTo>
                        <a:pt x="124" y="38"/>
                      </a:lnTo>
                      <a:lnTo>
                        <a:pt x="122" y="37"/>
                      </a:lnTo>
                      <a:lnTo>
                        <a:pt x="119" y="36"/>
                      </a:lnTo>
                      <a:lnTo>
                        <a:pt x="115" y="36"/>
                      </a:lnTo>
                      <a:lnTo>
                        <a:pt x="111" y="35"/>
                      </a:lnTo>
                      <a:lnTo>
                        <a:pt x="107" y="34"/>
                      </a:lnTo>
                      <a:lnTo>
                        <a:pt x="103" y="33"/>
                      </a:lnTo>
                      <a:lnTo>
                        <a:pt x="98" y="32"/>
                      </a:lnTo>
                      <a:lnTo>
                        <a:pt x="93" y="30"/>
                      </a:lnTo>
                      <a:lnTo>
                        <a:pt x="88" y="29"/>
                      </a:lnTo>
                      <a:lnTo>
                        <a:pt x="83" y="28"/>
                      </a:lnTo>
                      <a:lnTo>
                        <a:pt x="78" y="27"/>
                      </a:lnTo>
                      <a:lnTo>
                        <a:pt x="73" y="25"/>
                      </a:lnTo>
                      <a:lnTo>
                        <a:pt x="67" y="24"/>
                      </a:lnTo>
                      <a:lnTo>
                        <a:pt x="62" y="23"/>
                      </a:lnTo>
                      <a:lnTo>
                        <a:pt x="57" y="21"/>
                      </a:lnTo>
                      <a:lnTo>
                        <a:pt x="52" y="20"/>
                      </a:lnTo>
                      <a:lnTo>
                        <a:pt x="47" y="19"/>
                      </a:lnTo>
                      <a:lnTo>
                        <a:pt x="43" y="18"/>
                      </a:lnTo>
                      <a:lnTo>
                        <a:pt x="38" y="17"/>
                      </a:lnTo>
                      <a:lnTo>
                        <a:pt x="34" y="16"/>
                      </a:lnTo>
                      <a:lnTo>
                        <a:pt x="30" y="15"/>
                      </a:lnTo>
                      <a:lnTo>
                        <a:pt x="27" y="14"/>
                      </a:lnTo>
                      <a:lnTo>
                        <a:pt x="24" y="13"/>
                      </a:lnTo>
                      <a:lnTo>
                        <a:pt x="21" y="12"/>
                      </a:lnTo>
                      <a:lnTo>
                        <a:pt x="19" y="12"/>
                      </a:lnTo>
                      <a:lnTo>
                        <a:pt x="18" y="12"/>
                      </a:lnTo>
                      <a:lnTo>
                        <a:pt x="17" y="11"/>
                      </a:lnTo>
                      <a:lnTo>
                        <a:pt x="16" y="11"/>
                      </a:lnTo>
                      <a:lnTo>
                        <a:pt x="15" y="10"/>
                      </a:lnTo>
                      <a:lnTo>
                        <a:pt x="13" y="8"/>
                      </a:lnTo>
                      <a:lnTo>
                        <a:pt x="11" y="6"/>
                      </a:lnTo>
                      <a:lnTo>
                        <a:pt x="9" y="4"/>
                      </a:lnTo>
                      <a:lnTo>
                        <a:pt x="6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82" name="Freeform 2625">
                  <a:extLst>
                    <a:ext uri="{FF2B5EF4-FFF2-40B4-BE49-F238E27FC236}">
                      <a16:creationId xmlns:a16="http://schemas.microsoft.com/office/drawing/2014/main" id="{ECB2722A-E0AC-45C9-8BA1-C132BA0D89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0" y="16"/>
                  <a:ext cx="129" cy="38"/>
                </a:xfrm>
                <a:custGeom>
                  <a:avLst/>
                  <a:gdLst>
                    <a:gd name="T0" fmla="*/ 0 w 129"/>
                    <a:gd name="T1" fmla="*/ 0 h 38"/>
                    <a:gd name="T2" fmla="*/ 2 w 129"/>
                    <a:gd name="T3" fmla="*/ 0 h 38"/>
                    <a:gd name="T4" fmla="*/ 7 w 129"/>
                    <a:gd name="T5" fmla="*/ 0 h 38"/>
                    <a:gd name="T6" fmla="*/ 13 w 129"/>
                    <a:gd name="T7" fmla="*/ 0 h 38"/>
                    <a:gd name="T8" fmla="*/ 16 w 129"/>
                    <a:gd name="T9" fmla="*/ 0 h 38"/>
                    <a:gd name="T10" fmla="*/ 16 w 129"/>
                    <a:gd name="T11" fmla="*/ 0 h 38"/>
                    <a:gd name="T12" fmla="*/ 19 w 129"/>
                    <a:gd name="T13" fmla="*/ 1 h 38"/>
                    <a:gd name="T14" fmla="*/ 23 w 129"/>
                    <a:gd name="T15" fmla="*/ 2 h 38"/>
                    <a:gd name="T16" fmla="*/ 29 w 129"/>
                    <a:gd name="T17" fmla="*/ 4 h 38"/>
                    <a:gd name="T18" fmla="*/ 37 w 129"/>
                    <a:gd name="T19" fmla="*/ 6 h 38"/>
                    <a:gd name="T20" fmla="*/ 46 w 129"/>
                    <a:gd name="T21" fmla="*/ 9 h 38"/>
                    <a:gd name="T22" fmla="*/ 55 w 129"/>
                    <a:gd name="T23" fmla="*/ 12 h 38"/>
                    <a:gd name="T24" fmla="*/ 65 w 129"/>
                    <a:gd name="T25" fmla="*/ 15 h 38"/>
                    <a:gd name="T26" fmla="*/ 75 w 129"/>
                    <a:gd name="T27" fmla="*/ 18 h 38"/>
                    <a:gd name="T28" fmla="*/ 85 w 129"/>
                    <a:gd name="T29" fmla="*/ 21 h 38"/>
                    <a:gd name="T30" fmla="*/ 94 w 129"/>
                    <a:gd name="T31" fmla="*/ 24 h 38"/>
                    <a:gd name="T32" fmla="*/ 103 w 129"/>
                    <a:gd name="T33" fmla="*/ 27 h 38"/>
                    <a:gd name="T34" fmla="*/ 110 w 129"/>
                    <a:gd name="T35" fmla="*/ 29 h 38"/>
                    <a:gd name="T36" fmla="*/ 116 w 129"/>
                    <a:gd name="T37" fmla="*/ 31 h 38"/>
                    <a:gd name="T38" fmla="*/ 120 w 129"/>
                    <a:gd name="T39" fmla="*/ 32 h 38"/>
                    <a:gd name="T40" fmla="*/ 123 w 129"/>
                    <a:gd name="T41" fmla="*/ 33 h 38"/>
                    <a:gd name="T42" fmla="*/ 123 w 129"/>
                    <a:gd name="T43" fmla="*/ 33 h 38"/>
                    <a:gd name="T44" fmla="*/ 124 w 129"/>
                    <a:gd name="T45" fmla="*/ 34 h 38"/>
                    <a:gd name="T46" fmla="*/ 126 w 129"/>
                    <a:gd name="T47" fmla="*/ 35 h 38"/>
                    <a:gd name="T48" fmla="*/ 128 w 129"/>
                    <a:gd name="T49" fmla="*/ 37 h 38"/>
                    <a:gd name="T50" fmla="*/ 129 w 129"/>
                    <a:gd name="T51" fmla="*/ 38 h 38"/>
                    <a:gd name="T52" fmla="*/ 129 w 129"/>
                    <a:gd name="T53" fmla="*/ 38 h 38"/>
                    <a:gd name="T54" fmla="*/ 126 w 129"/>
                    <a:gd name="T55" fmla="*/ 38 h 38"/>
                    <a:gd name="T56" fmla="*/ 122 w 129"/>
                    <a:gd name="T57" fmla="*/ 37 h 38"/>
                    <a:gd name="T58" fmla="*/ 115 w 129"/>
                    <a:gd name="T59" fmla="*/ 36 h 38"/>
                    <a:gd name="T60" fmla="*/ 107 w 129"/>
                    <a:gd name="T61" fmla="*/ 34 h 38"/>
                    <a:gd name="T62" fmla="*/ 98 w 129"/>
                    <a:gd name="T63" fmla="*/ 32 h 38"/>
                    <a:gd name="T64" fmla="*/ 88 w 129"/>
                    <a:gd name="T65" fmla="*/ 29 h 38"/>
                    <a:gd name="T66" fmla="*/ 78 w 129"/>
                    <a:gd name="T67" fmla="*/ 27 h 38"/>
                    <a:gd name="T68" fmla="*/ 67 w 129"/>
                    <a:gd name="T69" fmla="*/ 24 h 38"/>
                    <a:gd name="T70" fmla="*/ 57 w 129"/>
                    <a:gd name="T71" fmla="*/ 21 h 38"/>
                    <a:gd name="T72" fmla="*/ 47 w 129"/>
                    <a:gd name="T73" fmla="*/ 19 h 38"/>
                    <a:gd name="T74" fmla="*/ 38 w 129"/>
                    <a:gd name="T75" fmla="*/ 17 h 38"/>
                    <a:gd name="T76" fmla="*/ 30 w 129"/>
                    <a:gd name="T77" fmla="*/ 15 h 38"/>
                    <a:gd name="T78" fmla="*/ 24 w 129"/>
                    <a:gd name="T79" fmla="*/ 13 h 38"/>
                    <a:gd name="T80" fmla="*/ 19 w 129"/>
                    <a:gd name="T81" fmla="*/ 12 h 38"/>
                    <a:gd name="T82" fmla="*/ 17 w 129"/>
                    <a:gd name="T83" fmla="*/ 11 h 38"/>
                    <a:gd name="T84" fmla="*/ 16 w 129"/>
                    <a:gd name="T85" fmla="*/ 11 h 38"/>
                    <a:gd name="T86" fmla="*/ 15 w 129"/>
                    <a:gd name="T87" fmla="*/ 10 h 38"/>
                    <a:gd name="T88" fmla="*/ 11 w 129"/>
                    <a:gd name="T89" fmla="*/ 6 h 38"/>
                    <a:gd name="T90" fmla="*/ 6 w 129"/>
                    <a:gd name="T91" fmla="*/ 2 h 38"/>
                    <a:gd name="T92" fmla="*/ 0 w 129"/>
                    <a:gd name="T93" fmla="*/ 0 h 3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29"/>
                    <a:gd name="T142" fmla="*/ 0 h 38"/>
                    <a:gd name="T143" fmla="*/ 129 w 129"/>
                    <a:gd name="T144" fmla="*/ 38 h 38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29" h="3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3" y="0"/>
                      </a:lnTo>
                      <a:lnTo>
                        <a:pt x="15" y="0"/>
                      </a:lnTo>
                      <a:lnTo>
                        <a:pt x="16" y="0"/>
                      </a:lnTo>
                      <a:lnTo>
                        <a:pt x="17" y="0"/>
                      </a:lnTo>
                      <a:lnTo>
                        <a:pt x="19" y="1"/>
                      </a:lnTo>
                      <a:lnTo>
                        <a:pt x="21" y="1"/>
                      </a:lnTo>
                      <a:lnTo>
                        <a:pt x="23" y="2"/>
                      </a:lnTo>
                      <a:lnTo>
                        <a:pt x="26" y="3"/>
                      </a:lnTo>
                      <a:lnTo>
                        <a:pt x="29" y="4"/>
                      </a:lnTo>
                      <a:lnTo>
                        <a:pt x="33" y="5"/>
                      </a:lnTo>
                      <a:lnTo>
                        <a:pt x="37" y="6"/>
                      </a:lnTo>
                      <a:lnTo>
                        <a:pt x="41" y="8"/>
                      </a:lnTo>
                      <a:lnTo>
                        <a:pt x="46" y="9"/>
                      </a:lnTo>
                      <a:lnTo>
                        <a:pt x="50" y="10"/>
                      </a:lnTo>
                      <a:lnTo>
                        <a:pt x="55" y="12"/>
                      </a:lnTo>
                      <a:lnTo>
                        <a:pt x="60" y="13"/>
                      </a:lnTo>
                      <a:lnTo>
                        <a:pt x="65" y="15"/>
                      </a:lnTo>
                      <a:lnTo>
                        <a:pt x="70" y="17"/>
                      </a:lnTo>
                      <a:lnTo>
                        <a:pt x="75" y="18"/>
                      </a:lnTo>
                      <a:lnTo>
                        <a:pt x="80" y="20"/>
                      </a:lnTo>
                      <a:lnTo>
                        <a:pt x="85" y="21"/>
                      </a:lnTo>
                      <a:lnTo>
                        <a:pt x="89" y="23"/>
                      </a:lnTo>
                      <a:lnTo>
                        <a:pt x="94" y="24"/>
                      </a:lnTo>
                      <a:lnTo>
                        <a:pt x="98" y="25"/>
                      </a:lnTo>
                      <a:lnTo>
                        <a:pt x="103" y="27"/>
                      </a:lnTo>
                      <a:lnTo>
                        <a:pt x="106" y="28"/>
                      </a:lnTo>
                      <a:lnTo>
                        <a:pt x="110" y="29"/>
                      </a:lnTo>
                      <a:lnTo>
                        <a:pt x="113" y="30"/>
                      </a:lnTo>
                      <a:lnTo>
                        <a:pt x="116" y="31"/>
                      </a:lnTo>
                      <a:lnTo>
                        <a:pt x="118" y="32"/>
                      </a:lnTo>
                      <a:lnTo>
                        <a:pt x="120" y="32"/>
                      </a:lnTo>
                      <a:lnTo>
                        <a:pt x="122" y="33"/>
                      </a:lnTo>
                      <a:lnTo>
                        <a:pt x="123" y="33"/>
                      </a:lnTo>
                      <a:lnTo>
                        <a:pt x="124" y="34"/>
                      </a:lnTo>
                      <a:lnTo>
                        <a:pt x="125" y="34"/>
                      </a:lnTo>
                      <a:lnTo>
                        <a:pt x="126" y="35"/>
                      </a:lnTo>
                      <a:lnTo>
                        <a:pt x="127" y="36"/>
                      </a:lnTo>
                      <a:lnTo>
                        <a:pt x="128" y="37"/>
                      </a:lnTo>
                      <a:lnTo>
                        <a:pt x="129" y="38"/>
                      </a:lnTo>
                      <a:lnTo>
                        <a:pt x="128" y="38"/>
                      </a:lnTo>
                      <a:lnTo>
                        <a:pt x="126" y="38"/>
                      </a:lnTo>
                      <a:lnTo>
                        <a:pt x="124" y="38"/>
                      </a:lnTo>
                      <a:lnTo>
                        <a:pt x="122" y="37"/>
                      </a:lnTo>
                      <a:lnTo>
                        <a:pt x="119" y="36"/>
                      </a:lnTo>
                      <a:lnTo>
                        <a:pt x="115" y="36"/>
                      </a:lnTo>
                      <a:lnTo>
                        <a:pt x="111" y="35"/>
                      </a:lnTo>
                      <a:lnTo>
                        <a:pt x="107" y="34"/>
                      </a:lnTo>
                      <a:lnTo>
                        <a:pt x="103" y="33"/>
                      </a:lnTo>
                      <a:lnTo>
                        <a:pt x="98" y="32"/>
                      </a:lnTo>
                      <a:lnTo>
                        <a:pt x="93" y="30"/>
                      </a:lnTo>
                      <a:lnTo>
                        <a:pt x="88" y="29"/>
                      </a:lnTo>
                      <a:lnTo>
                        <a:pt x="83" y="28"/>
                      </a:lnTo>
                      <a:lnTo>
                        <a:pt x="78" y="27"/>
                      </a:lnTo>
                      <a:lnTo>
                        <a:pt x="73" y="25"/>
                      </a:lnTo>
                      <a:lnTo>
                        <a:pt x="67" y="24"/>
                      </a:lnTo>
                      <a:lnTo>
                        <a:pt x="62" y="23"/>
                      </a:lnTo>
                      <a:lnTo>
                        <a:pt x="57" y="21"/>
                      </a:lnTo>
                      <a:lnTo>
                        <a:pt x="52" y="20"/>
                      </a:lnTo>
                      <a:lnTo>
                        <a:pt x="47" y="19"/>
                      </a:lnTo>
                      <a:lnTo>
                        <a:pt x="43" y="18"/>
                      </a:lnTo>
                      <a:lnTo>
                        <a:pt x="38" y="17"/>
                      </a:lnTo>
                      <a:lnTo>
                        <a:pt x="34" y="16"/>
                      </a:lnTo>
                      <a:lnTo>
                        <a:pt x="30" y="15"/>
                      </a:lnTo>
                      <a:lnTo>
                        <a:pt x="27" y="14"/>
                      </a:lnTo>
                      <a:lnTo>
                        <a:pt x="24" y="13"/>
                      </a:lnTo>
                      <a:lnTo>
                        <a:pt x="21" y="12"/>
                      </a:lnTo>
                      <a:lnTo>
                        <a:pt x="19" y="12"/>
                      </a:lnTo>
                      <a:lnTo>
                        <a:pt x="18" y="12"/>
                      </a:lnTo>
                      <a:lnTo>
                        <a:pt x="17" y="11"/>
                      </a:lnTo>
                      <a:lnTo>
                        <a:pt x="16" y="11"/>
                      </a:lnTo>
                      <a:lnTo>
                        <a:pt x="15" y="10"/>
                      </a:lnTo>
                      <a:lnTo>
                        <a:pt x="13" y="8"/>
                      </a:lnTo>
                      <a:lnTo>
                        <a:pt x="11" y="6"/>
                      </a:lnTo>
                      <a:lnTo>
                        <a:pt x="9" y="4"/>
                      </a:lnTo>
                      <a:lnTo>
                        <a:pt x="6" y="2"/>
                      </a:lnTo>
                      <a:lnTo>
                        <a:pt x="3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83" name="Freeform 2626">
                  <a:extLst>
                    <a:ext uri="{FF2B5EF4-FFF2-40B4-BE49-F238E27FC236}">
                      <a16:creationId xmlns:a16="http://schemas.microsoft.com/office/drawing/2014/main" id="{FE8A083E-C003-44D8-A5C1-A82983ACA7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" y="140"/>
                  <a:ext cx="89" cy="33"/>
                </a:xfrm>
                <a:custGeom>
                  <a:avLst/>
                  <a:gdLst>
                    <a:gd name="T0" fmla="*/ 89 w 89"/>
                    <a:gd name="T1" fmla="*/ 11 h 33"/>
                    <a:gd name="T2" fmla="*/ 89 w 89"/>
                    <a:gd name="T3" fmla="*/ 33 h 33"/>
                    <a:gd name="T4" fmla="*/ 0 w 89"/>
                    <a:gd name="T5" fmla="*/ 19 h 33"/>
                    <a:gd name="T6" fmla="*/ 2 w 89"/>
                    <a:gd name="T7" fmla="*/ 0 h 33"/>
                    <a:gd name="T8" fmla="*/ 89 w 89"/>
                    <a:gd name="T9" fmla="*/ 11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9"/>
                    <a:gd name="T16" fmla="*/ 0 h 33"/>
                    <a:gd name="T17" fmla="*/ 89 w 89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9" h="33">
                      <a:moveTo>
                        <a:pt x="89" y="11"/>
                      </a:moveTo>
                      <a:lnTo>
                        <a:pt x="89" y="33"/>
                      </a:lnTo>
                      <a:lnTo>
                        <a:pt x="0" y="19"/>
                      </a:lnTo>
                      <a:lnTo>
                        <a:pt x="2" y="0"/>
                      </a:lnTo>
                      <a:lnTo>
                        <a:pt x="89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84" name="Freeform 2627">
                  <a:extLst>
                    <a:ext uri="{FF2B5EF4-FFF2-40B4-BE49-F238E27FC236}">
                      <a16:creationId xmlns:a16="http://schemas.microsoft.com/office/drawing/2014/main" id="{8E569C5F-0AC8-482F-8F6F-2EF5EB9443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" y="161"/>
                  <a:ext cx="58" cy="18"/>
                </a:xfrm>
                <a:custGeom>
                  <a:avLst/>
                  <a:gdLst>
                    <a:gd name="T0" fmla="*/ 58 w 58"/>
                    <a:gd name="T1" fmla="*/ 9 h 18"/>
                    <a:gd name="T2" fmla="*/ 0 w 58"/>
                    <a:gd name="T3" fmla="*/ 0 h 18"/>
                    <a:gd name="T4" fmla="*/ 0 w 58"/>
                    <a:gd name="T5" fmla="*/ 6 h 18"/>
                    <a:gd name="T6" fmla="*/ 46 w 58"/>
                    <a:gd name="T7" fmla="*/ 13 h 18"/>
                    <a:gd name="T8" fmla="*/ 46 w 58"/>
                    <a:gd name="T9" fmla="*/ 15 h 18"/>
                    <a:gd name="T10" fmla="*/ 44 w 58"/>
                    <a:gd name="T11" fmla="*/ 15 h 18"/>
                    <a:gd name="T12" fmla="*/ 44 w 58"/>
                    <a:gd name="T13" fmla="*/ 16 h 18"/>
                    <a:gd name="T14" fmla="*/ 53 w 58"/>
                    <a:gd name="T15" fmla="*/ 18 h 18"/>
                    <a:gd name="T16" fmla="*/ 53 w 58"/>
                    <a:gd name="T17" fmla="*/ 14 h 18"/>
                    <a:gd name="T18" fmla="*/ 58 w 58"/>
                    <a:gd name="T19" fmla="*/ 15 h 18"/>
                    <a:gd name="T20" fmla="*/ 58 w 58"/>
                    <a:gd name="T21" fmla="*/ 9 h 1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8"/>
                    <a:gd name="T34" fmla="*/ 0 h 18"/>
                    <a:gd name="T35" fmla="*/ 58 w 58"/>
                    <a:gd name="T36" fmla="*/ 18 h 1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8" h="18">
                      <a:moveTo>
                        <a:pt x="58" y="9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46" y="13"/>
                      </a:lnTo>
                      <a:lnTo>
                        <a:pt x="46" y="15"/>
                      </a:lnTo>
                      <a:lnTo>
                        <a:pt x="44" y="15"/>
                      </a:lnTo>
                      <a:lnTo>
                        <a:pt x="44" y="16"/>
                      </a:lnTo>
                      <a:lnTo>
                        <a:pt x="53" y="18"/>
                      </a:lnTo>
                      <a:lnTo>
                        <a:pt x="53" y="14"/>
                      </a:lnTo>
                      <a:lnTo>
                        <a:pt x="58" y="15"/>
                      </a:lnTo>
                      <a:lnTo>
                        <a:pt x="58" y="9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85" name="Freeform 2628">
                  <a:extLst>
                    <a:ext uri="{FF2B5EF4-FFF2-40B4-BE49-F238E27FC236}">
                      <a16:creationId xmlns:a16="http://schemas.microsoft.com/office/drawing/2014/main" id="{B82BD86F-E12D-4C48-B4B2-03919926E4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" y="158"/>
                  <a:ext cx="14" cy="37"/>
                </a:xfrm>
                <a:custGeom>
                  <a:avLst/>
                  <a:gdLst>
                    <a:gd name="T0" fmla="*/ 7 w 14"/>
                    <a:gd name="T1" fmla="*/ 37 h 37"/>
                    <a:gd name="T2" fmla="*/ 8 w 14"/>
                    <a:gd name="T3" fmla="*/ 36 h 37"/>
                    <a:gd name="T4" fmla="*/ 10 w 14"/>
                    <a:gd name="T5" fmla="*/ 35 h 37"/>
                    <a:gd name="T6" fmla="*/ 11 w 14"/>
                    <a:gd name="T7" fmla="*/ 32 h 37"/>
                    <a:gd name="T8" fmla="*/ 12 w 14"/>
                    <a:gd name="T9" fmla="*/ 30 h 37"/>
                    <a:gd name="T10" fmla="*/ 13 w 14"/>
                    <a:gd name="T11" fmla="*/ 27 h 37"/>
                    <a:gd name="T12" fmla="*/ 13 w 14"/>
                    <a:gd name="T13" fmla="*/ 23 h 37"/>
                    <a:gd name="T14" fmla="*/ 14 w 14"/>
                    <a:gd name="T15" fmla="*/ 19 h 37"/>
                    <a:gd name="T16" fmla="*/ 14 w 14"/>
                    <a:gd name="T17" fmla="*/ 16 h 37"/>
                    <a:gd name="T18" fmla="*/ 14 w 14"/>
                    <a:gd name="T19" fmla="*/ 12 h 37"/>
                    <a:gd name="T20" fmla="*/ 13 w 14"/>
                    <a:gd name="T21" fmla="*/ 9 h 37"/>
                    <a:gd name="T22" fmla="*/ 13 w 14"/>
                    <a:gd name="T23" fmla="*/ 6 h 37"/>
                    <a:gd name="T24" fmla="*/ 12 w 14"/>
                    <a:gd name="T25" fmla="*/ 3 h 37"/>
                    <a:gd name="T26" fmla="*/ 11 w 14"/>
                    <a:gd name="T27" fmla="*/ 1 h 37"/>
                    <a:gd name="T28" fmla="*/ 10 w 14"/>
                    <a:gd name="T29" fmla="*/ 0 h 37"/>
                    <a:gd name="T30" fmla="*/ 8 w 14"/>
                    <a:gd name="T31" fmla="*/ 0 h 37"/>
                    <a:gd name="T32" fmla="*/ 7 w 14"/>
                    <a:gd name="T33" fmla="*/ 0 h 37"/>
                    <a:gd name="T34" fmla="*/ 6 w 14"/>
                    <a:gd name="T35" fmla="*/ 1 h 37"/>
                    <a:gd name="T36" fmla="*/ 4 w 14"/>
                    <a:gd name="T37" fmla="*/ 2 h 37"/>
                    <a:gd name="T38" fmla="*/ 3 w 14"/>
                    <a:gd name="T39" fmla="*/ 4 h 37"/>
                    <a:gd name="T40" fmla="*/ 2 w 14"/>
                    <a:gd name="T41" fmla="*/ 7 h 37"/>
                    <a:gd name="T42" fmla="*/ 1 w 14"/>
                    <a:gd name="T43" fmla="*/ 10 h 37"/>
                    <a:gd name="T44" fmla="*/ 1 w 14"/>
                    <a:gd name="T45" fmla="*/ 14 h 37"/>
                    <a:gd name="T46" fmla="*/ 0 w 14"/>
                    <a:gd name="T47" fmla="*/ 17 h 37"/>
                    <a:gd name="T48" fmla="*/ 0 w 14"/>
                    <a:gd name="T49" fmla="*/ 21 h 37"/>
                    <a:gd name="T50" fmla="*/ 0 w 14"/>
                    <a:gd name="T51" fmla="*/ 25 h 37"/>
                    <a:gd name="T52" fmla="*/ 1 w 14"/>
                    <a:gd name="T53" fmla="*/ 28 h 37"/>
                    <a:gd name="T54" fmla="*/ 1 w 14"/>
                    <a:gd name="T55" fmla="*/ 31 h 37"/>
                    <a:gd name="T56" fmla="*/ 2 w 14"/>
                    <a:gd name="T57" fmla="*/ 34 h 37"/>
                    <a:gd name="T58" fmla="*/ 3 w 14"/>
                    <a:gd name="T59" fmla="*/ 35 h 37"/>
                    <a:gd name="T60" fmla="*/ 4 w 14"/>
                    <a:gd name="T61" fmla="*/ 37 h 37"/>
                    <a:gd name="T62" fmla="*/ 6 w 14"/>
                    <a:gd name="T63" fmla="*/ 37 h 37"/>
                    <a:gd name="T64" fmla="*/ 7 w 14"/>
                    <a:gd name="T65" fmla="*/ 37 h 3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"/>
                    <a:gd name="T100" fmla="*/ 0 h 37"/>
                    <a:gd name="T101" fmla="*/ 14 w 14"/>
                    <a:gd name="T102" fmla="*/ 37 h 3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" h="37">
                      <a:moveTo>
                        <a:pt x="7" y="37"/>
                      </a:moveTo>
                      <a:lnTo>
                        <a:pt x="8" y="36"/>
                      </a:lnTo>
                      <a:lnTo>
                        <a:pt x="10" y="35"/>
                      </a:lnTo>
                      <a:lnTo>
                        <a:pt x="11" y="32"/>
                      </a:lnTo>
                      <a:lnTo>
                        <a:pt x="12" y="30"/>
                      </a:lnTo>
                      <a:lnTo>
                        <a:pt x="13" y="27"/>
                      </a:lnTo>
                      <a:lnTo>
                        <a:pt x="13" y="23"/>
                      </a:lnTo>
                      <a:lnTo>
                        <a:pt x="14" y="19"/>
                      </a:lnTo>
                      <a:lnTo>
                        <a:pt x="14" y="16"/>
                      </a:lnTo>
                      <a:lnTo>
                        <a:pt x="14" y="12"/>
                      </a:lnTo>
                      <a:lnTo>
                        <a:pt x="13" y="9"/>
                      </a:lnTo>
                      <a:lnTo>
                        <a:pt x="13" y="6"/>
                      </a:lnTo>
                      <a:lnTo>
                        <a:pt x="12" y="3"/>
                      </a:lnTo>
                      <a:lnTo>
                        <a:pt x="11" y="1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1" y="14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1" y="31"/>
                      </a:lnTo>
                      <a:lnTo>
                        <a:pt x="2" y="34"/>
                      </a:lnTo>
                      <a:lnTo>
                        <a:pt x="3" y="35"/>
                      </a:lnTo>
                      <a:lnTo>
                        <a:pt x="4" y="37"/>
                      </a:lnTo>
                      <a:lnTo>
                        <a:pt x="6" y="37"/>
                      </a:lnTo>
                      <a:lnTo>
                        <a:pt x="7" y="37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86" name="Freeform 2629">
                  <a:extLst>
                    <a:ext uri="{FF2B5EF4-FFF2-40B4-BE49-F238E27FC236}">
                      <a16:creationId xmlns:a16="http://schemas.microsoft.com/office/drawing/2014/main" id="{A336AF31-0B9F-412E-87CC-863164DCE5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" y="158"/>
                  <a:ext cx="14" cy="37"/>
                </a:xfrm>
                <a:custGeom>
                  <a:avLst/>
                  <a:gdLst>
                    <a:gd name="T0" fmla="*/ 7 w 14"/>
                    <a:gd name="T1" fmla="*/ 37 h 37"/>
                    <a:gd name="T2" fmla="*/ 7 w 14"/>
                    <a:gd name="T3" fmla="*/ 37 h 37"/>
                    <a:gd name="T4" fmla="*/ 8 w 14"/>
                    <a:gd name="T5" fmla="*/ 36 h 37"/>
                    <a:gd name="T6" fmla="*/ 10 w 14"/>
                    <a:gd name="T7" fmla="*/ 35 h 37"/>
                    <a:gd name="T8" fmla="*/ 11 w 14"/>
                    <a:gd name="T9" fmla="*/ 32 h 37"/>
                    <a:gd name="T10" fmla="*/ 12 w 14"/>
                    <a:gd name="T11" fmla="*/ 30 h 37"/>
                    <a:gd name="T12" fmla="*/ 13 w 14"/>
                    <a:gd name="T13" fmla="*/ 27 h 37"/>
                    <a:gd name="T14" fmla="*/ 13 w 14"/>
                    <a:gd name="T15" fmla="*/ 23 h 37"/>
                    <a:gd name="T16" fmla="*/ 14 w 14"/>
                    <a:gd name="T17" fmla="*/ 19 h 37"/>
                    <a:gd name="T18" fmla="*/ 14 w 14"/>
                    <a:gd name="T19" fmla="*/ 16 h 37"/>
                    <a:gd name="T20" fmla="*/ 14 w 14"/>
                    <a:gd name="T21" fmla="*/ 16 h 37"/>
                    <a:gd name="T22" fmla="*/ 14 w 14"/>
                    <a:gd name="T23" fmla="*/ 12 h 37"/>
                    <a:gd name="T24" fmla="*/ 13 w 14"/>
                    <a:gd name="T25" fmla="*/ 9 h 37"/>
                    <a:gd name="T26" fmla="*/ 13 w 14"/>
                    <a:gd name="T27" fmla="*/ 6 h 37"/>
                    <a:gd name="T28" fmla="*/ 12 w 14"/>
                    <a:gd name="T29" fmla="*/ 3 h 37"/>
                    <a:gd name="T30" fmla="*/ 11 w 14"/>
                    <a:gd name="T31" fmla="*/ 1 h 37"/>
                    <a:gd name="T32" fmla="*/ 10 w 14"/>
                    <a:gd name="T33" fmla="*/ 0 h 37"/>
                    <a:gd name="T34" fmla="*/ 8 w 14"/>
                    <a:gd name="T35" fmla="*/ 0 h 37"/>
                    <a:gd name="T36" fmla="*/ 7 w 14"/>
                    <a:gd name="T37" fmla="*/ 0 h 37"/>
                    <a:gd name="T38" fmla="*/ 7 w 14"/>
                    <a:gd name="T39" fmla="*/ 0 h 37"/>
                    <a:gd name="T40" fmla="*/ 6 w 14"/>
                    <a:gd name="T41" fmla="*/ 1 h 37"/>
                    <a:gd name="T42" fmla="*/ 4 w 14"/>
                    <a:gd name="T43" fmla="*/ 2 h 37"/>
                    <a:gd name="T44" fmla="*/ 3 w 14"/>
                    <a:gd name="T45" fmla="*/ 4 h 37"/>
                    <a:gd name="T46" fmla="*/ 2 w 14"/>
                    <a:gd name="T47" fmla="*/ 7 h 37"/>
                    <a:gd name="T48" fmla="*/ 1 w 14"/>
                    <a:gd name="T49" fmla="*/ 10 h 37"/>
                    <a:gd name="T50" fmla="*/ 1 w 14"/>
                    <a:gd name="T51" fmla="*/ 14 h 37"/>
                    <a:gd name="T52" fmla="*/ 0 w 14"/>
                    <a:gd name="T53" fmla="*/ 17 h 37"/>
                    <a:gd name="T54" fmla="*/ 0 w 14"/>
                    <a:gd name="T55" fmla="*/ 21 h 37"/>
                    <a:gd name="T56" fmla="*/ 0 w 14"/>
                    <a:gd name="T57" fmla="*/ 21 h 37"/>
                    <a:gd name="T58" fmla="*/ 0 w 14"/>
                    <a:gd name="T59" fmla="*/ 25 h 37"/>
                    <a:gd name="T60" fmla="*/ 1 w 14"/>
                    <a:gd name="T61" fmla="*/ 28 h 37"/>
                    <a:gd name="T62" fmla="*/ 1 w 14"/>
                    <a:gd name="T63" fmla="*/ 31 h 37"/>
                    <a:gd name="T64" fmla="*/ 2 w 14"/>
                    <a:gd name="T65" fmla="*/ 34 h 37"/>
                    <a:gd name="T66" fmla="*/ 3 w 14"/>
                    <a:gd name="T67" fmla="*/ 35 h 37"/>
                    <a:gd name="T68" fmla="*/ 4 w 14"/>
                    <a:gd name="T69" fmla="*/ 37 h 37"/>
                    <a:gd name="T70" fmla="*/ 6 w 14"/>
                    <a:gd name="T71" fmla="*/ 37 h 37"/>
                    <a:gd name="T72" fmla="*/ 7 w 14"/>
                    <a:gd name="T73" fmla="*/ 37 h 3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4"/>
                    <a:gd name="T112" fmla="*/ 0 h 37"/>
                    <a:gd name="T113" fmla="*/ 14 w 14"/>
                    <a:gd name="T114" fmla="*/ 37 h 3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4" h="37">
                      <a:moveTo>
                        <a:pt x="7" y="37"/>
                      </a:moveTo>
                      <a:lnTo>
                        <a:pt x="7" y="37"/>
                      </a:lnTo>
                      <a:lnTo>
                        <a:pt x="8" y="36"/>
                      </a:lnTo>
                      <a:lnTo>
                        <a:pt x="10" y="35"/>
                      </a:lnTo>
                      <a:lnTo>
                        <a:pt x="11" y="32"/>
                      </a:lnTo>
                      <a:lnTo>
                        <a:pt x="12" y="30"/>
                      </a:lnTo>
                      <a:lnTo>
                        <a:pt x="13" y="27"/>
                      </a:lnTo>
                      <a:lnTo>
                        <a:pt x="13" y="23"/>
                      </a:lnTo>
                      <a:lnTo>
                        <a:pt x="14" y="19"/>
                      </a:lnTo>
                      <a:lnTo>
                        <a:pt x="14" y="16"/>
                      </a:lnTo>
                      <a:lnTo>
                        <a:pt x="14" y="12"/>
                      </a:lnTo>
                      <a:lnTo>
                        <a:pt x="13" y="9"/>
                      </a:lnTo>
                      <a:lnTo>
                        <a:pt x="13" y="6"/>
                      </a:lnTo>
                      <a:lnTo>
                        <a:pt x="12" y="3"/>
                      </a:lnTo>
                      <a:lnTo>
                        <a:pt x="11" y="1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1" y="14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1" y="31"/>
                      </a:lnTo>
                      <a:lnTo>
                        <a:pt x="2" y="34"/>
                      </a:lnTo>
                      <a:lnTo>
                        <a:pt x="3" y="35"/>
                      </a:lnTo>
                      <a:lnTo>
                        <a:pt x="4" y="37"/>
                      </a:lnTo>
                      <a:lnTo>
                        <a:pt x="6" y="37"/>
                      </a:lnTo>
                      <a:lnTo>
                        <a:pt x="7" y="3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87" name="Freeform 2630">
                  <a:extLst>
                    <a:ext uri="{FF2B5EF4-FFF2-40B4-BE49-F238E27FC236}">
                      <a16:creationId xmlns:a16="http://schemas.microsoft.com/office/drawing/2014/main" id="{E34FE12B-C106-409D-A190-58CE2BDA19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" y="159"/>
                  <a:ext cx="12" cy="35"/>
                </a:xfrm>
                <a:custGeom>
                  <a:avLst/>
                  <a:gdLst>
                    <a:gd name="T0" fmla="*/ 6 w 12"/>
                    <a:gd name="T1" fmla="*/ 35 h 35"/>
                    <a:gd name="T2" fmla="*/ 7 w 12"/>
                    <a:gd name="T3" fmla="*/ 34 h 35"/>
                    <a:gd name="T4" fmla="*/ 8 w 12"/>
                    <a:gd name="T5" fmla="*/ 32 h 35"/>
                    <a:gd name="T6" fmla="*/ 9 w 12"/>
                    <a:gd name="T7" fmla="*/ 30 h 35"/>
                    <a:gd name="T8" fmla="*/ 10 w 12"/>
                    <a:gd name="T9" fmla="*/ 28 h 35"/>
                    <a:gd name="T10" fmla="*/ 11 w 12"/>
                    <a:gd name="T11" fmla="*/ 25 h 35"/>
                    <a:gd name="T12" fmla="*/ 11 w 12"/>
                    <a:gd name="T13" fmla="*/ 22 h 35"/>
                    <a:gd name="T14" fmla="*/ 12 w 12"/>
                    <a:gd name="T15" fmla="*/ 19 h 35"/>
                    <a:gd name="T16" fmla="*/ 12 w 12"/>
                    <a:gd name="T17" fmla="*/ 15 h 35"/>
                    <a:gd name="T18" fmla="*/ 12 w 12"/>
                    <a:gd name="T19" fmla="*/ 12 h 35"/>
                    <a:gd name="T20" fmla="*/ 11 w 12"/>
                    <a:gd name="T21" fmla="*/ 9 h 35"/>
                    <a:gd name="T22" fmla="*/ 11 w 12"/>
                    <a:gd name="T23" fmla="*/ 6 h 35"/>
                    <a:gd name="T24" fmla="*/ 10 w 12"/>
                    <a:gd name="T25" fmla="*/ 4 h 35"/>
                    <a:gd name="T26" fmla="*/ 9 w 12"/>
                    <a:gd name="T27" fmla="*/ 2 h 35"/>
                    <a:gd name="T28" fmla="*/ 8 w 12"/>
                    <a:gd name="T29" fmla="*/ 1 h 35"/>
                    <a:gd name="T30" fmla="*/ 7 w 12"/>
                    <a:gd name="T31" fmla="*/ 0 h 35"/>
                    <a:gd name="T32" fmla="*/ 6 w 12"/>
                    <a:gd name="T33" fmla="*/ 0 h 35"/>
                    <a:gd name="T34" fmla="*/ 5 w 12"/>
                    <a:gd name="T35" fmla="*/ 1 h 35"/>
                    <a:gd name="T36" fmla="*/ 4 w 12"/>
                    <a:gd name="T37" fmla="*/ 3 h 35"/>
                    <a:gd name="T38" fmla="*/ 3 w 12"/>
                    <a:gd name="T39" fmla="*/ 4 h 35"/>
                    <a:gd name="T40" fmla="*/ 2 w 12"/>
                    <a:gd name="T41" fmla="*/ 7 h 35"/>
                    <a:gd name="T42" fmla="*/ 1 w 12"/>
                    <a:gd name="T43" fmla="*/ 10 h 35"/>
                    <a:gd name="T44" fmla="*/ 1 w 12"/>
                    <a:gd name="T45" fmla="*/ 13 h 35"/>
                    <a:gd name="T46" fmla="*/ 0 w 12"/>
                    <a:gd name="T47" fmla="*/ 16 h 35"/>
                    <a:gd name="T48" fmla="*/ 0 w 12"/>
                    <a:gd name="T49" fmla="*/ 20 h 35"/>
                    <a:gd name="T50" fmla="*/ 0 w 12"/>
                    <a:gd name="T51" fmla="*/ 23 h 35"/>
                    <a:gd name="T52" fmla="*/ 1 w 12"/>
                    <a:gd name="T53" fmla="*/ 26 h 35"/>
                    <a:gd name="T54" fmla="*/ 1 w 12"/>
                    <a:gd name="T55" fmla="*/ 29 h 35"/>
                    <a:gd name="T56" fmla="*/ 2 w 12"/>
                    <a:gd name="T57" fmla="*/ 31 h 35"/>
                    <a:gd name="T58" fmla="*/ 3 w 12"/>
                    <a:gd name="T59" fmla="*/ 33 h 35"/>
                    <a:gd name="T60" fmla="*/ 4 w 12"/>
                    <a:gd name="T61" fmla="*/ 34 h 35"/>
                    <a:gd name="T62" fmla="*/ 5 w 12"/>
                    <a:gd name="T63" fmla="*/ 35 h 35"/>
                    <a:gd name="T64" fmla="*/ 6 w 12"/>
                    <a:gd name="T65" fmla="*/ 35 h 3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"/>
                    <a:gd name="T100" fmla="*/ 0 h 35"/>
                    <a:gd name="T101" fmla="*/ 12 w 12"/>
                    <a:gd name="T102" fmla="*/ 35 h 3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" h="35">
                      <a:moveTo>
                        <a:pt x="6" y="35"/>
                      </a:moveTo>
                      <a:lnTo>
                        <a:pt x="7" y="34"/>
                      </a:lnTo>
                      <a:lnTo>
                        <a:pt x="8" y="32"/>
                      </a:lnTo>
                      <a:lnTo>
                        <a:pt x="9" y="30"/>
                      </a:lnTo>
                      <a:lnTo>
                        <a:pt x="10" y="28"/>
                      </a:lnTo>
                      <a:lnTo>
                        <a:pt x="11" y="25"/>
                      </a:lnTo>
                      <a:lnTo>
                        <a:pt x="11" y="22"/>
                      </a:lnTo>
                      <a:lnTo>
                        <a:pt x="12" y="19"/>
                      </a:lnTo>
                      <a:lnTo>
                        <a:pt x="12" y="15"/>
                      </a:lnTo>
                      <a:lnTo>
                        <a:pt x="12" y="12"/>
                      </a:lnTo>
                      <a:lnTo>
                        <a:pt x="11" y="9"/>
                      </a:lnTo>
                      <a:lnTo>
                        <a:pt x="11" y="6"/>
                      </a:lnTo>
                      <a:lnTo>
                        <a:pt x="10" y="4"/>
                      </a:lnTo>
                      <a:lnTo>
                        <a:pt x="9" y="2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1" y="26"/>
                      </a:lnTo>
                      <a:lnTo>
                        <a:pt x="1" y="29"/>
                      </a:lnTo>
                      <a:lnTo>
                        <a:pt x="2" y="31"/>
                      </a:lnTo>
                      <a:lnTo>
                        <a:pt x="3" y="33"/>
                      </a:lnTo>
                      <a:lnTo>
                        <a:pt x="4" y="34"/>
                      </a:lnTo>
                      <a:lnTo>
                        <a:pt x="5" y="35"/>
                      </a:lnTo>
                      <a:lnTo>
                        <a:pt x="6" y="35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88" name="Freeform 2631">
                  <a:extLst>
                    <a:ext uri="{FF2B5EF4-FFF2-40B4-BE49-F238E27FC236}">
                      <a16:creationId xmlns:a16="http://schemas.microsoft.com/office/drawing/2014/main" id="{6FE53D45-247F-4933-A25B-22E2724DB2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" y="159"/>
                  <a:ext cx="12" cy="35"/>
                </a:xfrm>
                <a:custGeom>
                  <a:avLst/>
                  <a:gdLst>
                    <a:gd name="T0" fmla="*/ 6 w 12"/>
                    <a:gd name="T1" fmla="*/ 35 h 35"/>
                    <a:gd name="T2" fmla="*/ 6 w 12"/>
                    <a:gd name="T3" fmla="*/ 35 h 35"/>
                    <a:gd name="T4" fmla="*/ 7 w 12"/>
                    <a:gd name="T5" fmla="*/ 34 h 35"/>
                    <a:gd name="T6" fmla="*/ 8 w 12"/>
                    <a:gd name="T7" fmla="*/ 32 h 35"/>
                    <a:gd name="T8" fmla="*/ 9 w 12"/>
                    <a:gd name="T9" fmla="*/ 30 h 35"/>
                    <a:gd name="T10" fmla="*/ 10 w 12"/>
                    <a:gd name="T11" fmla="*/ 28 h 35"/>
                    <a:gd name="T12" fmla="*/ 11 w 12"/>
                    <a:gd name="T13" fmla="*/ 25 h 35"/>
                    <a:gd name="T14" fmla="*/ 11 w 12"/>
                    <a:gd name="T15" fmla="*/ 22 h 35"/>
                    <a:gd name="T16" fmla="*/ 12 w 12"/>
                    <a:gd name="T17" fmla="*/ 19 h 35"/>
                    <a:gd name="T18" fmla="*/ 12 w 12"/>
                    <a:gd name="T19" fmla="*/ 15 h 35"/>
                    <a:gd name="T20" fmla="*/ 12 w 12"/>
                    <a:gd name="T21" fmla="*/ 15 h 35"/>
                    <a:gd name="T22" fmla="*/ 12 w 12"/>
                    <a:gd name="T23" fmla="*/ 12 h 35"/>
                    <a:gd name="T24" fmla="*/ 11 w 12"/>
                    <a:gd name="T25" fmla="*/ 9 h 35"/>
                    <a:gd name="T26" fmla="*/ 11 w 12"/>
                    <a:gd name="T27" fmla="*/ 6 h 35"/>
                    <a:gd name="T28" fmla="*/ 10 w 12"/>
                    <a:gd name="T29" fmla="*/ 4 h 35"/>
                    <a:gd name="T30" fmla="*/ 9 w 12"/>
                    <a:gd name="T31" fmla="*/ 2 h 35"/>
                    <a:gd name="T32" fmla="*/ 8 w 12"/>
                    <a:gd name="T33" fmla="*/ 1 h 35"/>
                    <a:gd name="T34" fmla="*/ 7 w 12"/>
                    <a:gd name="T35" fmla="*/ 0 h 35"/>
                    <a:gd name="T36" fmla="*/ 6 w 12"/>
                    <a:gd name="T37" fmla="*/ 0 h 35"/>
                    <a:gd name="T38" fmla="*/ 6 w 12"/>
                    <a:gd name="T39" fmla="*/ 0 h 35"/>
                    <a:gd name="T40" fmla="*/ 5 w 12"/>
                    <a:gd name="T41" fmla="*/ 1 h 35"/>
                    <a:gd name="T42" fmla="*/ 4 w 12"/>
                    <a:gd name="T43" fmla="*/ 3 h 35"/>
                    <a:gd name="T44" fmla="*/ 3 w 12"/>
                    <a:gd name="T45" fmla="*/ 4 h 35"/>
                    <a:gd name="T46" fmla="*/ 2 w 12"/>
                    <a:gd name="T47" fmla="*/ 7 h 35"/>
                    <a:gd name="T48" fmla="*/ 1 w 12"/>
                    <a:gd name="T49" fmla="*/ 10 h 35"/>
                    <a:gd name="T50" fmla="*/ 1 w 12"/>
                    <a:gd name="T51" fmla="*/ 13 h 35"/>
                    <a:gd name="T52" fmla="*/ 0 w 12"/>
                    <a:gd name="T53" fmla="*/ 16 h 35"/>
                    <a:gd name="T54" fmla="*/ 0 w 12"/>
                    <a:gd name="T55" fmla="*/ 20 h 35"/>
                    <a:gd name="T56" fmla="*/ 0 w 12"/>
                    <a:gd name="T57" fmla="*/ 20 h 35"/>
                    <a:gd name="T58" fmla="*/ 0 w 12"/>
                    <a:gd name="T59" fmla="*/ 23 h 35"/>
                    <a:gd name="T60" fmla="*/ 1 w 12"/>
                    <a:gd name="T61" fmla="*/ 26 h 35"/>
                    <a:gd name="T62" fmla="*/ 1 w 12"/>
                    <a:gd name="T63" fmla="*/ 29 h 35"/>
                    <a:gd name="T64" fmla="*/ 2 w 12"/>
                    <a:gd name="T65" fmla="*/ 31 h 35"/>
                    <a:gd name="T66" fmla="*/ 3 w 12"/>
                    <a:gd name="T67" fmla="*/ 33 h 35"/>
                    <a:gd name="T68" fmla="*/ 4 w 12"/>
                    <a:gd name="T69" fmla="*/ 34 h 35"/>
                    <a:gd name="T70" fmla="*/ 5 w 12"/>
                    <a:gd name="T71" fmla="*/ 35 h 35"/>
                    <a:gd name="T72" fmla="*/ 6 w 12"/>
                    <a:gd name="T73" fmla="*/ 35 h 3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2"/>
                    <a:gd name="T112" fmla="*/ 0 h 35"/>
                    <a:gd name="T113" fmla="*/ 12 w 12"/>
                    <a:gd name="T114" fmla="*/ 35 h 3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2" h="35">
                      <a:moveTo>
                        <a:pt x="6" y="35"/>
                      </a:moveTo>
                      <a:lnTo>
                        <a:pt x="6" y="35"/>
                      </a:lnTo>
                      <a:lnTo>
                        <a:pt x="7" y="34"/>
                      </a:lnTo>
                      <a:lnTo>
                        <a:pt x="8" y="32"/>
                      </a:lnTo>
                      <a:lnTo>
                        <a:pt x="9" y="30"/>
                      </a:lnTo>
                      <a:lnTo>
                        <a:pt x="10" y="28"/>
                      </a:lnTo>
                      <a:lnTo>
                        <a:pt x="11" y="25"/>
                      </a:lnTo>
                      <a:lnTo>
                        <a:pt x="11" y="22"/>
                      </a:lnTo>
                      <a:lnTo>
                        <a:pt x="12" y="19"/>
                      </a:lnTo>
                      <a:lnTo>
                        <a:pt x="12" y="15"/>
                      </a:lnTo>
                      <a:lnTo>
                        <a:pt x="12" y="12"/>
                      </a:lnTo>
                      <a:lnTo>
                        <a:pt x="11" y="9"/>
                      </a:lnTo>
                      <a:lnTo>
                        <a:pt x="11" y="6"/>
                      </a:lnTo>
                      <a:lnTo>
                        <a:pt x="10" y="4"/>
                      </a:lnTo>
                      <a:lnTo>
                        <a:pt x="9" y="2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1" y="26"/>
                      </a:lnTo>
                      <a:lnTo>
                        <a:pt x="1" y="29"/>
                      </a:lnTo>
                      <a:lnTo>
                        <a:pt x="2" y="31"/>
                      </a:lnTo>
                      <a:lnTo>
                        <a:pt x="3" y="33"/>
                      </a:lnTo>
                      <a:lnTo>
                        <a:pt x="4" y="34"/>
                      </a:lnTo>
                      <a:lnTo>
                        <a:pt x="5" y="35"/>
                      </a:lnTo>
                      <a:lnTo>
                        <a:pt x="6" y="3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89" name="Freeform 2632">
                  <a:extLst>
                    <a:ext uri="{FF2B5EF4-FFF2-40B4-BE49-F238E27FC236}">
                      <a16:creationId xmlns:a16="http://schemas.microsoft.com/office/drawing/2014/main" id="{DCD3B426-D550-4D89-942B-6258A093FD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2" y="162"/>
                  <a:ext cx="21" cy="31"/>
                </a:xfrm>
                <a:custGeom>
                  <a:avLst/>
                  <a:gdLst>
                    <a:gd name="T0" fmla="*/ 16 w 21"/>
                    <a:gd name="T1" fmla="*/ 2 h 31"/>
                    <a:gd name="T2" fmla="*/ 7 w 21"/>
                    <a:gd name="T3" fmla="*/ 0 h 31"/>
                    <a:gd name="T4" fmla="*/ 6 w 21"/>
                    <a:gd name="T5" fmla="*/ 0 h 31"/>
                    <a:gd name="T6" fmla="*/ 6 w 21"/>
                    <a:gd name="T7" fmla="*/ 0 h 31"/>
                    <a:gd name="T8" fmla="*/ 5 w 21"/>
                    <a:gd name="T9" fmla="*/ 0 h 31"/>
                    <a:gd name="T10" fmla="*/ 5 w 21"/>
                    <a:gd name="T11" fmla="*/ 0 h 31"/>
                    <a:gd name="T12" fmla="*/ 4 w 21"/>
                    <a:gd name="T13" fmla="*/ 0 h 31"/>
                    <a:gd name="T14" fmla="*/ 3 w 21"/>
                    <a:gd name="T15" fmla="*/ 2 h 31"/>
                    <a:gd name="T16" fmla="*/ 2 w 21"/>
                    <a:gd name="T17" fmla="*/ 3 h 31"/>
                    <a:gd name="T18" fmla="*/ 1 w 21"/>
                    <a:gd name="T19" fmla="*/ 5 h 31"/>
                    <a:gd name="T20" fmla="*/ 1 w 21"/>
                    <a:gd name="T21" fmla="*/ 8 h 31"/>
                    <a:gd name="T22" fmla="*/ 0 w 21"/>
                    <a:gd name="T23" fmla="*/ 11 h 31"/>
                    <a:gd name="T24" fmla="*/ 0 w 21"/>
                    <a:gd name="T25" fmla="*/ 13 h 31"/>
                    <a:gd name="T26" fmla="*/ 0 w 21"/>
                    <a:gd name="T27" fmla="*/ 16 h 31"/>
                    <a:gd name="T28" fmla="*/ 0 w 21"/>
                    <a:gd name="T29" fmla="*/ 19 h 31"/>
                    <a:gd name="T30" fmla="*/ 0 w 21"/>
                    <a:gd name="T31" fmla="*/ 22 h 31"/>
                    <a:gd name="T32" fmla="*/ 1 w 21"/>
                    <a:gd name="T33" fmla="*/ 24 h 31"/>
                    <a:gd name="T34" fmla="*/ 1 w 21"/>
                    <a:gd name="T35" fmla="*/ 26 h 31"/>
                    <a:gd name="T36" fmla="*/ 2 w 21"/>
                    <a:gd name="T37" fmla="*/ 28 h 31"/>
                    <a:gd name="T38" fmla="*/ 3 w 21"/>
                    <a:gd name="T39" fmla="*/ 29 h 31"/>
                    <a:gd name="T40" fmla="*/ 4 w 21"/>
                    <a:gd name="T41" fmla="*/ 29 h 31"/>
                    <a:gd name="T42" fmla="*/ 5 w 21"/>
                    <a:gd name="T43" fmla="*/ 29 h 31"/>
                    <a:gd name="T44" fmla="*/ 14 w 21"/>
                    <a:gd name="T45" fmla="*/ 31 h 31"/>
                    <a:gd name="T46" fmla="*/ 14 w 21"/>
                    <a:gd name="T47" fmla="*/ 31 h 31"/>
                    <a:gd name="T48" fmla="*/ 15 w 21"/>
                    <a:gd name="T49" fmla="*/ 31 h 31"/>
                    <a:gd name="T50" fmla="*/ 15 w 21"/>
                    <a:gd name="T51" fmla="*/ 31 h 31"/>
                    <a:gd name="T52" fmla="*/ 16 w 21"/>
                    <a:gd name="T53" fmla="*/ 31 h 31"/>
                    <a:gd name="T54" fmla="*/ 17 w 21"/>
                    <a:gd name="T55" fmla="*/ 30 h 31"/>
                    <a:gd name="T56" fmla="*/ 18 w 21"/>
                    <a:gd name="T57" fmla="*/ 29 h 31"/>
                    <a:gd name="T58" fmla="*/ 18 w 21"/>
                    <a:gd name="T59" fmla="*/ 28 h 31"/>
                    <a:gd name="T60" fmla="*/ 19 w 21"/>
                    <a:gd name="T61" fmla="*/ 25 h 31"/>
                    <a:gd name="T62" fmla="*/ 20 w 21"/>
                    <a:gd name="T63" fmla="*/ 23 h 31"/>
                    <a:gd name="T64" fmla="*/ 20 w 21"/>
                    <a:gd name="T65" fmla="*/ 20 h 31"/>
                    <a:gd name="T66" fmla="*/ 21 w 21"/>
                    <a:gd name="T67" fmla="*/ 18 h 31"/>
                    <a:gd name="T68" fmla="*/ 21 w 21"/>
                    <a:gd name="T69" fmla="*/ 15 h 31"/>
                    <a:gd name="T70" fmla="*/ 21 w 21"/>
                    <a:gd name="T71" fmla="*/ 12 h 31"/>
                    <a:gd name="T72" fmla="*/ 20 w 21"/>
                    <a:gd name="T73" fmla="*/ 9 h 31"/>
                    <a:gd name="T74" fmla="*/ 20 w 21"/>
                    <a:gd name="T75" fmla="*/ 7 h 31"/>
                    <a:gd name="T76" fmla="*/ 19 w 21"/>
                    <a:gd name="T77" fmla="*/ 5 h 31"/>
                    <a:gd name="T78" fmla="*/ 19 w 21"/>
                    <a:gd name="T79" fmla="*/ 3 h 31"/>
                    <a:gd name="T80" fmla="*/ 18 w 21"/>
                    <a:gd name="T81" fmla="*/ 2 h 31"/>
                    <a:gd name="T82" fmla="*/ 17 w 21"/>
                    <a:gd name="T83" fmla="*/ 2 h 31"/>
                    <a:gd name="T84" fmla="*/ 16 w 21"/>
                    <a:gd name="T85" fmla="*/ 2 h 31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21"/>
                    <a:gd name="T130" fmla="*/ 0 h 31"/>
                    <a:gd name="T131" fmla="*/ 21 w 21"/>
                    <a:gd name="T132" fmla="*/ 31 h 31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21" h="31">
                      <a:moveTo>
                        <a:pt x="16" y="2"/>
                      </a:move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1" y="26"/>
                      </a:lnTo>
                      <a:lnTo>
                        <a:pt x="2" y="28"/>
                      </a:lnTo>
                      <a:lnTo>
                        <a:pt x="3" y="29"/>
                      </a:lnTo>
                      <a:lnTo>
                        <a:pt x="4" y="29"/>
                      </a:lnTo>
                      <a:lnTo>
                        <a:pt x="5" y="29"/>
                      </a:lnTo>
                      <a:lnTo>
                        <a:pt x="14" y="31"/>
                      </a:lnTo>
                      <a:lnTo>
                        <a:pt x="15" y="31"/>
                      </a:lnTo>
                      <a:lnTo>
                        <a:pt x="16" y="31"/>
                      </a:lnTo>
                      <a:lnTo>
                        <a:pt x="17" y="30"/>
                      </a:lnTo>
                      <a:lnTo>
                        <a:pt x="18" y="29"/>
                      </a:lnTo>
                      <a:lnTo>
                        <a:pt x="18" y="28"/>
                      </a:lnTo>
                      <a:lnTo>
                        <a:pt x="19" y="25"/>
                      </a:lnTo>
                      <a:lnTo>
                        <a:pt x="20" y="23"/>
                      </a:lnTo>
                      <a:lnTo>
                        <a:pt x="20" y="20"/>
                      </a:lnTo>
                      <a:lnTo>
                        <a:pt x="21" y="18"/>
                      </a:lnTo>
                      <a:lnTo>
                        <a:pt x="21" y="15"/>
                      </a:lnTo>
                      <a:lnTo>
                        <a:pt x="21" y="12"/>
                      </a:lnTo>
                      <a:lnTo>
                        <a:pt x="20" y="9"/>
                      </a:lnTo>
                      <a:lnTo>
                        <a:pt x="20" y="7"/>
                      </a:lnTo>
                      <a:lnTo>
                        <a:pt x="19" y="5"/>
                      </a:lnTo>
                      <a:lnTo>
                        <a:pt x="19" y="3"/>
                      </a:lnTo>
                      <a:lnTo>
                        <a:pt x="18" y="2"/>
                      </a:lnTo>
                      <a:lnTo>
                        <a:pt x="17" y="2"/>
                      </a:ln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90" name="Freeform 2633">
                  <a:extLst>
                    <a:ext uri="{FF2B5EF4-FFF2-40B4-BE49-F238E27FC236}">
                      <a16:creationId xmlns:a16="http://schemas.microsoft.com/office/drawing/2014/main" id="{48993D0D-38AB-47AD-8CA5-59E3CDFA7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" y="159"/>
                  <a:ext cx="14" cy="38"/>
                </a:xfrm>
                <a:custGeom>
                  <a:avLst/>
                  <a:gdLst>
                    <a:gd name="T0" fmla="*/ 7 w 14"/>
                    <a:gd name="T1" fmla="*/ 38 h 38"/>
                    <a:gd name="T2" fmla="*/ 9 w 14"/>
                    <a:gd name="T3" fmla="*/ 37 h 38"/>
                    <a:gd name="T4" fmla="*/ 10 w 14"/>
                    <a:gd name="T5" fmla="*/ 35 h 38"/>
                    <a:gd name="T6" fmla="*/ 11 w 14"/>
                    <a:gd name="T7" fmla="*/ 33 h 38"/>
                    <a:gd name="T8" fmla="*/ 12 w 14"/>
                    <a:gd name="T9" fmla="*/ 30 h 38"/>
                    <a:gd name="T10" fmla="*/ 13 w 14"/>
                    <a:gd name="T11" fmla="*/ 27 h 38"/>
                    <a:gd name="T12" fmla="*/ 14 w 14"/>
                    <a:gd name="T13" fmla="*/ 24 h 38"/>
                    <a:gd name="T14" fmla="*/ 14 w 14"/>
                    <a:gd name="T15" fmla="*/ 20 h 38"/>
                    <a:gd name="T16" fmla="*/ 14 w 14"/>
                    <a:gd name="T17" fmla="*/ 16 h 38"/>
                    <a:gd name="T18" fmla="*/ 14 w 14"/>
                    <a:gd name="T19" fmla="*/ 13 h 38"/>
                    <a:gd name="T20" fmla="*/ 14 w 14"/>
                    <a:gd name="T21" fmla="*/ 9 h 38"/>
                    <a:gd name="T22" fmla="*/ 13 w 14"/>
                    <a:gd name="T23" fmla="*/ 6 h 38"/>
                    <a:gd name="T24" fmla="*/ 12 w 14"/>
                    <a:gd name="T25" fmla="*/ 4 h 38"/>
                    <a:gd name="T26" fmla="*/ 11 w 14"/>
                    <a:gd name="T27" fmla="*/ 2 h 38"/>
                    <a:gd name="T28" fmla="*/ 10 w 14"/>
                    <a:gd name="T29" fmla="*/ 1 h 38"/>
                    <a:gd name="T30" fmla="*/ 9 w 14"/>
                    <a:gd name="T31" fmla="*/ 0 h 38"/>
                    <a:gd name="T32" fmla="*/ 7 w 14"/>
                    <a:gd name="T33" fmla="*/ 0 h 38"/>
                    <a:gd name="T34" fmla="*/ 6 w 14"/>
                    <a:gd name="T35" fmla="*/ 1 h 38"/>
                    <a:gd name="T36" fmla="*/ 5 w 14"/>
                    <a:gd name="T37" fmla="*/ 3 h 38"/>
                    <a:gd name="T38" fmla="*/ 3 w 14"/>
                    <a:gd name="T39" fmla="*/ 5 h 38"/>
                    <a:gd name="T40" fmla="*/ 3 w 14"/>
                    <a:gd name="T41" fmla="*/ 8 h 38"/>
                    <a:gd name="T42" fmla="*/ 2 w 14"/>
                    <a:gd name="T43" fmla="*/ 11 h 38"/>
                    <a:gd name="T44" fmla="*/ 1 w 14"/>
                    <a:gd name="T45" fmla="*/ 14 h 38"/>
                    <a:gd name="T46" fmla="*/ 1 w 14"/>
                    <a:gd name="T47" fmla="*/ 18 h 38"/>
                    <a:gd name="T48" fmla="*/ 0 w 14"/>
                    <a:gd name="T49" fmla="*/ 22 h 38"/>
                    <a:gd name="T50" fmla="*/ 1 w 14"/>
                    <a:gd name="T51" fmla="*/ 25 h 38"/>
                    <a:gd name="T52" fmla="*/ 1 w 14"/>
                    <a:gd name="T53" fmla="*/ 29 h 38"/>
                    <a:gd name="T54" fmla="*/ 2 w 14"/>
                    <a:gd name="T55" fmla="*/ 32 h 38"/>
                    <a:gd name="T56" fmla="*/ 3 w 14"/>
                    <a:gd name="T57" fmla="*/ 34 h 38"/>
                    <a:gd name="T58" fmla="*/ 3 w 14"/>
                    <a:gd name="T59" fmla="*/ 36 h 38"/>
                    <a:gd name="T60" fmla="*/ 5 w 14"/>
                    <a:gd name="T61" fmla="*/ 37 h 38"/>
                    <a:gd name="T62" fmla="*/ 6 w 14"/>
                    <a:gd name="T63" fmla="*/ 38 h 38"/>
                    <a:gd name="T64" fmla="*/ 7 w 14"/>
                    <a:gd name="T65" fmla="*/ 38 h 3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"/>
                    <a:gd name="T100" fmla="*/ 0 h 38"/>
                    <a:gd name="T101" fmla="*/ 14 w 14"/>
                    <a:gd name="T102" fmla="*/ 38 h 3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" h="38">
                      <a:moveTo>
                        <a:pt x="7" y="38"/>
                      </a:moveTo>
                      <a:lnTo>
                        <a:pt x="9" y="37"/>
                      </a:lnTo>
                      <a:lnTo>
                        <a:pt x="10" y="35"/>
                      </a:lnTo>
                      <a:lnTo>
                        <a:pt x="11" y="33"/>
                      </a:lnTo>
                      <a:lnTo>
                        <a:pt x="12" y="30"/>
                      </a:lnTo>
                      <a:lnTo>
                        <a:pt x="13" y="27"/>
                      </a:lnTo>
                      <a:lnTo>
                        <a:pt x="14" y="24"/>
                      </a:lnTo>
                      <a:lnTo>
                        <a:pt x="14" y="20"/>
                      </a:lnTo>
                      <a:lnTo>
                        <a:pt x="14" y="16"/>
                      </a:lnTo>
                      <a:lnTo>
                        <a:pt x="14" y="13"/>
                      </a:lnTo>
                      <a:lnTo>
                        <a:pt x="14" y="9"/>
                      </a:lnTo>
                      <a:lnTo>
                        <a:pt x="13" y="6"/>
                      </a:lnTo>
                      <a:lnTo>
                        <a:pt x="12" y="4"/>
                      </a:ln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5" y="3"/>
                      </a:lnTo>
                      <a:lnTo>
                        <a:pt x="3" y="5"/>
                      </a:lnTo>
                      <a:lnTo>
                        <a:pt x="3" y="8"/>
                      </a:lnTo>
                      <a:lnTo>
                        <a:pt x="2" y="11"/>
                      </a:lnTo>
                      <a:lnTo>
                        <a:pt x="1" y="14"/>
                      </a:lnTo>
                      <a:lnTo>
                        <a:pt x="1" y="18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1" y="29"/>
                      </a:lnTo>
                      <a:lnTo>
                        <a:pt x="2" y="32"/>
                      </a:lnTo>
                      <a:lnTo>
                        <a:pt x="3" y="34"/>
                      </a:lnTo>
                      <a:lnTo>
                        <a:pt x="3" y="36"/>
                      </a:lnTo>
                      <a:lnTo>
                        <a:pt x="5" y="37"/>
                      </a:lnTo>
                      <a:lnTo>
                        <a:pt x="6" y="38"/>
                      </a:lnTo>
                      <a:lnTo>
                        <a:pt x="7" y="38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91" name="Freeform 2634">
                  <a:extLst>
                    <a:ext uri="{FF2B5EF4-FFF2-40B4-BE49-F238E27FC236}">
                      <a16:creationId xmlns:a16="http://schemas.microsoft.com/office/drawing/2014/main" id="{CD594207-4788-495B-B0C4-902A56D9CF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" y="159"/>
                  <a:ext cx="14" cy="38"/>
                </a:xfrm>
                <a:custGeom>
                  <a:avLst/>
                  <a:gdLst>
                    <a:gd name="T0" fmla="*/ 7 w 14"/>
                    <a:gd name="T1" fmla="*/ 38 h 38"/>
                    <a:gd name="T2" fmla="*/ 7 w 14"/>
                    <a:gd name="T3" fmla="*/ 38 h 38"/>
                    <a:gd name="T4" fmla="*/ 9 w 14"/>
                    <a:gd name="T5" fmla="*/ 37 h 38"/>
                    <a:gd name="T6" fmla="*/ 10 w 14"/>
                    <a:gd name="T7" fmla="*/ 35 h 38"/>
                    <a:gd name="T8" fmla="*/ 11 w 14"/>
                    <a:gd name="T9" fmla="*/ 33 h 38"/>
                    <a:gd name="T10" fmla="*/ 12 w 14"/>
                    <a:gd name="T11" fmla="*/ 30 h 38"/>
                    <a:gd name="T12" fmla="*/ 13 w 14"/>
                    <a:gd name="T13" fmla="*/ 27 h 38"/>
                    <a:gd name="T14" fmla="*/ 14 w 14"/>
                    <a:gd name="T15" fmla="*/ 24 h 38"/>
                    <a:gd name="T16" fmla="*/ 14 w 14"/>
                    <a:gd name="T17" fmla="*/ 20 h 38"/>
                    <a:gd name="T18" fmla="*/ 14 w 14"/>
                    <a:gd name="T19" fmla="*/ 16 h 38"/>
                    <a:gd name="T20" fmla="*/ 14 w 14"/>
                    <a:gd name="T21" fmla="*/ 16 h 38"/>
                    <a:gd name="T22" fmla="*/ 14 w 14"/>
                    <a:gd name="T23" fmla="*/ 13 h 38"/>
                    <a:gd name="T24" fmla="*/ 14 w 14"/>
                    <a:gd name="T25" fmla="*/ 9 h 38"/>
                    <a:gd name="T26" fmla="*/ 13 w 14"/>
                    <a:gd name="T27" fmla="*/ 6 h 38"/>
                    <a:gd name="T28" fmla="*/ 12 w 14"/>
                    <a:gd name="T29" fmla="*/ 4 h 38"/>
                    <a:gd name="T30" fmla="*/ 11 w 14"/>
                    <a:gd name="T31" fmla="*/ 2 h 38"/>
                    <a:gd name="T32" fmla="*/ 10 w 14"/>
                    <a:gd name="T33" fmla="*/ 1 h 38"/>
                    <a:gd name="T34" fmla="*/ 9 w 14"/>
                    <a:gd name="T35" fmla="*/ 0 h 38"/>
                    <a:gd name="T36" fmla="*/ 7 w 14"/>
                    <a:gd name="T37" fmla="*/ 0 h 38"/>
                    <a:gd name="T38" fmla="*/ 7 w 14"/>
                    <a:gd name="T39" fmla="*/ 0 h 38"/>
                    <a:gd name="T40" fmla="*/ 6 w 14"/>
                    <a:gd name="T41" fmla="*/ 1 h 38"/>
                    <a:gd name="T42" fmla="*/ 5 w 14"/>
                    <a:gd name="T43" fmla="*/ 3 h 38"/>
                    <a:gd name="T44" fmla="*/ 3 w 14"/>
                    <a:gd name="T45" fmla="*/ 5 h 38"/>
                    <a:gd name="T46" fmla="*/ 3 w 14"/>
                    <a:gd name="T47" fmla="*/ 8 h 38"/>
                    <a:gd name="T48" fmla="*/ 2 w 14"/>
                    <a:gd name="T49" fmla="*/ 11 h 38"/>
                    <a:gd name="T50" fmla="*/ 1 w 14"/>
                    <a:gd name="T51" fmla="*/ 14 h 38"/>
                    <a:gd name="T52" fmla="*/ 1 w 14"/>
                    <a:gd name="T53" fmla="*/ 18 h 38"/>
                    <a:gd name="T54" fmla="*/ 0 w 14"/>
                    <a:gd name="T55" fmla="*/ 22 h 38"/>
                    <a:gd name="T56" fmla="*/ 0 w 14"/>
                    <a:gd name="T57" fmla="*/ 22 h 38"/>
                    <a:gd name="T58" fmla="*/ 1 w 14"/>
                    <a:gd name="T59" fmla="*/ 25 h 38"/>
                    <a:gd name="T60" fmla="*/ 1 w 14"/>
                    <a:gd name="T61" fmla="*/ 29 h 38"/>
                    <a:gd name="T62" fmla="*/ 2 w 14"/>
                    <a:gd name="T63" fmla="*/ 32 h 38"/>
                    <a:gd name="T64" fmla="*/ 3 w 14"/>
                    <a:gd name="T65" fmla="*/ 34 h 38"/>
                    <a:gd name="T66" fmla="*/ 3 w 14"/>
                    <a:gd name="T67" fmla="*/ 36 h 38"/>
                    <a:gd name="T68" fmla="*/ 5 w 14"/>
                    <a:gd name="T69" fmla="*/ 37 h 38"/>
                    <a:gd name="T70" fmla="*/ 6 w 14"/>
                    <a:gd name="T71" fmla="*/ 38 h 38"/>
                    <a:gd name="T72" fmla="*/ 7 w 14"/>
                    <a:gd name="T73" fmla="*/ 38 h 3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4"/>
                    <a:gd name="T112" fmla="*/ 0 h 38"/>
                    <a:gd name="T113" fmla="*/ 14 w 14"/>
                    <a:gd name="T114" fmla="*/ 38 h 3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4" h="38">
                      <a:moveTo>
                        <a:pt x="7" y="38"/>
                      </a:moveTo>
                      <a:lnTo>
                        <a:pt x="7" y="38"/>
                      </a:lnTo>
                      <a:lnTo>
                        <a:pt x="9" y="37"/>
                      </a:lnTo>
                      <a:lnTo>
                        <a:pt x="10" y="35"/>
                      </a:lnTo>
                      <a:lnTo>
                        <a:pt x="11" y="33"/>
                      </a:lnTo>
                      <a:lnTo>
                        <a:pt x="12" y="30"/>
                      </a:lnTo>
                      <a:lnTo>
                        <a:pt x="13" y="27"/>
                      </a:lnTo>
                      <a:lnTo>
                        <a:pt x="14" y="24"/>
                      </a:lnTo>
                      <a:lnTo>
                        <a:pt x="14" y="20"/>
                      </a:lnTo>
                      <a:lnTo>
                        <a:pt x="14" y="16"/>
                      </a:lnTo>
                      <a:lnTo>
                        <a:pt x="14" y="13"/>
                      </a:lnTo>
                      <a:lnTo>
                        <a:pt x="14" y="9"/>
                      </a:lnTo>
                      <a:lnTo>
                        <a:pt x="13" y="6"/>
                      </a:lnTo>
                      <a:lnTo>
                        <a:pt x="12" y="4"/>
                      </a:ln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5" y="3"/>
                      </a:lnTo>
                      <a:lnTo>
                        <a:pt x="3" y="5"/>
                      </a:lnTo>
                      <a:lnTo>
                        <a:pt x="3" y="8"/>
                      </a:lnTo>
                      <a:lnTo>
                        <a:pt x="2" y="11"/>
                      </a:lnTo>
                      <a:lnTo>
                        <a:pt x="1" y="14"/>
                      </a:lnTo>
                      <a:lnTo>
                        <a:pt x="1" y="18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1" y="29"/>
                      </a:lnTo>
                      <a:lnTo>
                        <a:pt x="2" y="32"/>
                      </a:lnTo>
                      <a:lnTo>
                        <a:pt x="3" y="34"/>
                      </a:lnTo>
                      <a:lnTo>
                        <a:pt x="3" y="36"/>
                      </a:lnTo>
                      <a:lnTo>
                        <a:pt x="5" y="37"/>
                      </a:lnTo>
                      <a:lnTo>
                        <a:pt x="6" y="38"/>
                      </a:lnTo>
                      <a:lnTo>
                        <a:pt x="7" y="3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92" name="Freeform 2635">
                  <a:extLst>
                    <a:ext uri="{FF2B5EF4-FFF2-40B4-BE49-F238E27FC236}">
                      <a16:creationId xmlns:a16="http://schemas.microsoft.com/office/drawing/2014/main" id="{84C7A7FA-8496-457E-B360-0E4A8F44FD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" y="161"/>
                  <a:ext cx="12" cy="34"/>
                </a:xfrm>
                <a:custGeom>
                  <a:avLst/>
                  <a:gdLst>
                    <a:gd name="T0" fmla="*/ 6 w 12"/>
                    <a:gd name="T1" fmla="*/ 34 h 34"/>
                    <a:gd name="T2" fmla="*/ 8 w 12"/>
                    <a:gd name="T3" fmla="*/ 33 h 34"/>
                    <a:gd name="T4" fmla="*/ 9 w 12"/>
                    <a:gd name="T5" fmla="*/ 32 h 34"/>
                    <a:gd name="T6" fmla="*/ 10 w 12"/>
                    <a:gd name="T7" fmla="*/ 30 h 34"/>
                    <a:gd name="T8" fmla="*/ 11 w 12"/>
                    <a:gd name="T9" fmla="*/ 27 h 34"/>
                    <a:gd name="T10" fmla="*/ 11 w 12"/>
                    <a:gd name="T11" fmla="*/ 25 h 34"/>
                    <a:gd name="T12" fmla="*/ 12 w 12"/>
                    <a:gd name="T13" fmla="*/ 21 h 34"/>
                    <a:gd name="T14" fmla="*/ 12 w 12"/>
                    <a:gd name="T15" fmla="*/ 18 h 34"/>
                    <a:gd name="T16" fmla="*/ 12 w 12"/>
                    <a:gd name="T17" fmla="*/ 15 h 34"/>
                    <a:gd name="T18" fmla="*/ 12 w 12"/>
                    <a:gd name="T19" fmla="*/ 11 h 34"/>
                    <a:gd name="T20" fmla="*/ 12 w 12"/>
                    <a:gd name="T21" fmla="*/ 8 h 34"/>
                    <a:gd name="T22" fmla="*/ 11 w 12"/>
                    <a:gd name="T23" fmla="*/ 5 h 34"/>
                    <a:gd name="T24" fmla="*/ 11 w 12"/>
                    <a:gd name="T25" fmla="*/ 3 h 34"/>
                    <a:gd name="T26" fmla="*/ 10 w 12"/>
                    <a:gd name="T27" fmla="*/ 1 h 34"/>
                    <a:gd name="T28" fmla="*/ 9 w 12"/>
                    <a:gd name="T29" fmla="*/ 0 h 34"/>
                    <a:gd name="T30" fmla="*/ 8 w 12"/>
                    <a:gd name="T31" fmla="*/ 0 h 34"/>
                    <a:gd name="T32" fmla="*/ 6 w 12"/>
                    <a:gd name="T33" fmla="*/ 0 h 34"/>
                    <a:gd name="T34" fmla="*/ 5 w 12"/>
                    <a:gd name="T35" fmla="*/ 1 h 34"/>
                    <a:gd name="T36" fmla="*/ 4 w 12"/>
                    <a:gd name="T37" fmla="*/ 2 h 34"/>
                    <a:gd name="T38" fmla="*/ 3 w 12"/>
                    <a:gd name="T39" fmla="*/ 4 h 34"/>
                    <a:gd name="T40" fmla="*/ 2 w 12"/>
                    <a:gd name="T41" fmla="*/ 6 h 34"/>
                    <a:gd name="T42" fmla="*/ 2 w 12"/>
                    <a:gd name="T43" fmla="*/ 9 h 34"/>
                    <a:gd name="T44" fmla="*/ 1 w 12"/>
                    <a:gd name="T45" fmla="*/ 12 h 34"/>
                    <a:gd name="T46" fmla="*/ 1 w 12"/>
                    <a:gd name="T47" fmla="*/ 16 h 34"/>
                    <a:gd name="T48" fmla="*/ 0 w 12"/>
                    <a:gd name="T49" fmla="*/ 19 h 34"/>
                    <a:gd name="T50" fmla="*/ 1 w 12"/>
                    <a:gd name="T51" fmla="*/ 23 h 34"/>
                    <a:gd name="T52" fmla="*/ 1 w 12"/>
                    <a:gd name="T53" fmla="*/ 26 h 34"/>
                    <a:gd name="T54" fmla="*/ 2 w 12"/>
                    <a:gd name="T55" fmla="*/ 29 h 34"/>
                    <a:gd name="T56" fmla="*/ 2 w 12"/>
                    <a:gd name="T57" fmla="*/ 31 h 34"/>
                    <a:gd name="T58" fmla="*/ 3 w 12"/>
                    <a:gd name="T59" fmla="*/ 33 h 34"/>
                    <a:gd name="T60" fmla="*/ 4 w 12"/>
                    <a:gd name="T61" fmla="*/ 34 h 34"/>
                    <a:gd name="T62" fmla="*/ 5 w 12"/>
                    <a:gd name="T63" fmla="*/ 34 h 34"/>
                    <a:gd name="T64" fmla="*/ 6 w 12"/>
                    <a:gd name="T65" fmla="*/ 34 h 3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"/>
                    <a:gd name="T100" fmla="*/ 0 h 34"/>
                    <a:gd name="T101" fmla="*/ 12 w 12"/>
                    <a:gd name="T102" fmla="*/ 34 h 3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" h="34">
                      <a:moveTo>
                        <a:pt x="6" y="34"/>
                      </a:moveTo>
                      <a:lnTo>
                        <a:pt x="8" y="33"/>
                      </a:lnTo>
                      <a:lnTo>
                        <a:pt x="9" y="32"/>
                      </a:lnTo>
                      <a:lnTo>
                        <a:pt x="10" y="30"/>
                      </a:lnTo>
                      <a:lnTo>
                        <a:pt x="11" y="27"/>
                      </a:lnTo>
                      <a:lnTo>
                        <a:pt x="11" y="25"/>
                      </a:lnTo>
                      <a:lnTo>
                        <a:pt x="12" y="21"/>
                      </a:lnTo>
                      <a:lnTo>
                        <a:pt x="12" y="18"/>
                      </a:lnTo>
                      <a:lnTo>
                        <a:pt x="12" y="15"/>
                      </a:lnTo>
                      <a:lnTo>
                        <a:pt x="12" y="11"/>
                      </a:lnTo>
                      <a:lnTo>
                        <a:pt x="12" y="8"/>
                      </a:lnTo>
                      <a:lnTo>
                        <a:pt x="11" y="5"/>
                      </a:lnTo>
                      <a:lnTo>
                        <a:pt x="11" y="3"/>
                      </a:lnTo>
                      <a:lnTo>
                        <a:pt x="10" y="1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2" y="6"/>
                      </a:lnTo>
                      <a:lnTo>
                        <a:pt x="2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1" y="26"/>
                      </a:lnTo>
                      <a:lnTo>
                        <a:pt x="2" y="29"/>
                      </a:lnTo>
                      <a:lnTo>
                        <a:pt x="2" y="31"/>
                      </a:lnTo>
                      <a:lnTo>
                        <a:pt x="3" y="33"/>
                      </a:lnTo>
                      <a:lnTo>
                        <a:pt x="4" y="34"/>
                      </a:lnTo>
                      <a:lnTo>
                        <a:pt x="5" y="34"/>
                      </a:lnTo>
                      <a:lnTo>
                        <a:pt x="6" y="34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93" name="Freeform 2636">
                  <a:extLst>
                    <a:ext uri="{FF2B5EF4-FFF2-40B4-BE49-F238E27FC236}">
                      <a16:creationId xmlns:a16="http://schemas.microsoft.com/office/drawing/2014/main" id="{8E2003CA-7DFC-4AEA-8430-D632FECAAE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" y="161"/>
                  <a:ext cx="12" cy="34"/>
                </a:xfrm>
                <a:custGeom>
                  <a:avLst/>
                  <a:gdLst>
                    <a:gd name="T0" fmla="*/ 6 w 12"/>
                    <a:gd name="T1" fmla="*/ 34 h 34"/>
                    <a:gd name="T2" fmla="*/ 6 w 12"/>
                    <a:gd name="T3" fmla="*/ 34 h 34"/>
                    <a:gd name="T4" fmla="*/ 8 w 12"/>
                    <a:gd name="T5" fmla="*/ 33 h 34"/>
                    <a:gd name="T6" fmla="*/ 9 w 12"/>
                    <a:gd name="T7" fmla="*/ 32 h 34"/>
                    <a:gd name="T8" fmla="*/ 10 w 12"/>
                    <a:gd name="T9" fmla="*/ 30 h 34"/>
                    <a:gd name="T10" fmla="*/ 11 w 12"/>
                    <a:gd name="T11" fmla="*/ 27 h 34"/>
                    <a:gd name="T12" fmla="*/ 11 w 12"/>
                    <a:gd name="T13" fmla="*/ 25 h 34"/>
                    <a:gd name="T14" fmla="*/ 12 w 12"/>
                    <a:gd name="T15" fmla="*/ 21 h 34"/>
                    <a:gd name="T16" fmla="*/ 12 w 12"/>
                    <a:gd name="T17" fmla="*/ 18 h 34"/>
                    <a:gd name="T18" fmla="*/ 12 w 12"/>
                    <a:gd name="T19" fmla="*/ 15 h 34"/>
                    <a:gd name="T20" fmla="*/ 12 w 12"/>
                    <a:gd name="T21" fmla="*/ 15 h 34"/>
                    <a:gd name="T22" fmla="*/ 12 w 12"/>
                    <a:gd name="T23" fmla="*/ 11 h 34"/>
                    <a:gd name="T24" fmla="*/ 12 w 12"/>
                    <a:gd name="T25" fmla="*/ 8 h 34"/>
                    <a:gd name="T26" fmla="*/ 11 w 12"/>
                    <a:gd name="T27" fmla="*/ 5 h 34"/>
                    <a:gd name="T28" fmla="*/ 11 w 12"/>
                    <a:gd name="T29" fmla="*/ 3 h 34"/>
                    <a:gd name="T30" fmla="*/ 10 w 12"/>
                    <a:gd name="T31" fmla="*/ 1 h 34"/>
                    <a:gd name="T32" fmla="*/ 9 w 12"/>
                    <a:gd name="T33" fmla="*/ 0 h 34"/>
                    <a:gd name="T34" fmla="*/ 8 w 12"/>
                    <a:gd name="T35" fmla="*/ 0 h 34"/>
                    <a:gd name="T36" fmla="*/ 6 w 12"/>
                    <a:gd name="T37" fmla="*/ 0 h 34"/>
                    <a:gd name="T38" fmla="*/ 6 w 12"/>
                    <a:gd name="T39" fmla="*/ 0 h 34"/>
                    <a:gd name="T40" fmla="*/ 5 w 12"/>
                    <a:gd name="T41" fmla="*/ 1 h 34"/>
                    <a:gd name="T42" fmla="*/ 4 w 12"/>
                    <a:gd name="T43" fmla="*/ 2 h 34"/>
                    <a:gd name="T44" fmla="*/ 3 w 12"/>
                    <a:gd name="T45" fmla="*/ 4 h 34"/>
                    <a:gd name="T46" fmla="*/ 2 w 12"/>
                    <a:gd name="T47" fmla="*/ 6 h 34"/>
                    <a:gd name="T48" fmla="*/ 2 w 12"/>
                    <a:gd name="T49" fmla="*/ 9 h 34"/>
                    <a:gd name="T50" fmla="*/ 1 w 12"/>
                    <a:gd name="T51" fmla="*/ 12 h 34"/>
                    <a:gd name="T52" fmla="*/ 1 w 12"/>
                    <a:gd name="T53" fmla="*/ 16 h 34"/>
                    <a:gd name="T54" fmla="*/ 0 w 12"/>
                    <a:gd name="T55" fmla="*/ 19 h 34"/>
                    <a:gd name="T56" fmla="*/ 0 w 12"/>
                    <a:gd name="T57" fmla="*/ 19 h 34"/>
                    <a:gd name="T58" fmla="*/ 1 w 12"/>
                    <a:gd name="T59" fmla="*/ 23 h 34"/>
                    <a:gd name="T60" fmla="*/ 1 w 12"/>
                    <a:gd name="T61" fmla="*/ 26 h 34"/>
                    <a:gd name="T62" fmla="*/ 2 w 12"/>
                    <a:gd name="T63" fmla="*/ 29 h 34"/>
                    <a:gd name="T64" fmla="*/ 2 w 12"/>
                    <a:gd name="T65" fmla="*/ 31 h 34"/>
                    <a:gd name="T66" fmla="*/ 3 w 12"/>
                    <a:gd name="T67" fmla="*/ 33 h 34"/>
                    <a:gd name="T68" fmla="*/ 4 w 12"/>
                    <a:gd name="T69" fmla="*/ 34 h 34"/>
                    <a:gd name="T70" fmla="*/ 5 w 12"/>
                    <a:gd name="T71" fmla="*/ 34 h 34"/>
                    <a:gd name="T72" fmla="*/ 6 w 12"/>
                    <a:gd name="T73" fmla="*/ 34 h 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2"/>
                    <a:gd name="T112" fmla="*/ 0 h 34"/>
                    <a:gd name="T113" fmla="*/ 12 w 12"/>
                    <a:gd name="T114" fmla="*/ 34 h 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2" h="34">
                      <a:moveTo>
                        <a:pt x="6" y="34"/>
                      </a:moveTo>
                      <a:lnTo>
                        <a:pt x="6" y="34"/>
                      </a:lnTo>
                      <a:lnTo>
                        <a:pt x="8" y="33"/>
                      </a:lnTo>
                      <a:lnTo>
                        <a:pt x="9" y="32"/>
                      </a:lnTo>
                      <a:lnTo>
                        <a:pt x="10" y="30"/>
                      </a:lnTo>
                      <a:lnTo>
                        <a:pt x="11" y="27"/>
                      </a:lnTo>
                      <a:lnTo>
                        <a:pt x="11" y="25"/>
                      </a:lnTo>
                      <a:lnTo>
                        <a:pt x="12" y="21"/>
                      </a:lnTo>
                      <a:lnTo>
                        <a:pt x="12" y="18"/>
                      </a:lnTo>
                      <a:lnTo>
                        <a:pt x="12" y="15"/>
                      </a:lnTo>
                      <a:lnTo>
                        <a:pt x="12" y="11"/>
                      </a:lnTo>
                      <a:lnTo>
                        <a:pt x="12" y="8"/>
                      </a:lnTo>
                      <a:lnTo>
                        <a:pt x="11" y="5"/>
                      </a:lnTo>
                      <a:lnTo>
                        <a:pt x="11" y="3"/>
                      </a:lnTo>
                      <a:lnTo>
                        <a:pt x="10" y="1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2" y="6"/>
                      </a:lnTo>
                      <a:lnTo>
                        <a:pt x="2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1" y="26"/>
                      </a:lnTo>
                      <a:lnTo>
                        <a:pt x="2" y="29"/>
                      </a:lnTo>
                      <a:lnTo>
                        <a:pt x="2" y="31"/>
                      </a:lnTo>
                      <a:lnTo>
                        <a:pt x="3" y="33"/>
                      </a:lnTo>
                      <a:lnTo>
                        <a:pt x="4" y="34"/>
                      </a:lnTo>
                      <a:lnTo>
                        <a:pt x="5" y="34"/>
                      </a:lnTo>
                      <a:lnTo>
                        <a:pt x="6" y="3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94" name="Freeform 2637">
                  <a:extLst>
                    <a:ext uri="{FF2B5EF4-FFF2-40B4-BE49-F238E27FC236}">
                      <a16:creationId xmlns:a16="http://schemas.microsoft.com/office/drawing/2014/main" id="{6E3CB304-3F3A-4F11-B0FF-AA445D60CF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" y="163"/>
                  <a:ext cx="10" cy="30"/>
                </a:xfrm>
                <a:custGeom>
                  <a:avLst/>
                  <a:gdLst>
                    <a:gd name="T0" fmla="*/ 5 w 10"/>
                    <a:gd name="T1" fmla="*/ 30 h 30"/>
                    <a:gd name="T2" fmla="*/ 6 w 10"/>
                    <a:gd name="T3" fmla="*/ 29 h 30"/>
                    <a:gd name="T4" fmla="*/ 7 w 10"/>
                    <a:gd name="T5" fmla="*/ 28 h 30"/>
                    <a:gd name="T6" fmla="*/ 8 w 10"/>
                    <a:gd name="T7" fmla="*/ 26 h 30"/>
                    <a:gd name="T8" fmla="*/ 9 w 10"/>
                    <a:gd name="T9" fmla="*/ 24 h 30"/>
                    <a:gd name="T10" fmla="*/ 10 w 10"/>
                    <a:gd name="T11" fmla="*/ 21 h 30"/>
                    <a:gd name="T12" fmla="*/ 10 w 10"/>
                    <a:gd name="T13" fmla="*/ 19 h 30"/>
                    <a:gd name="T14" fmla="*/ 10 w 10"/>
                    <a:gd name="T15" fmla="*/ 16 h 30"/>
                    <a:gd name="T16" fmla="*/ 10 w 10"/>
                    <a:gd name="T17" fmla="*/ 13 h 30"/>
                    <a:gd name="T18" fmla="*/ 10 w 10"/>
                    <a:gd name="T19" fmla="*/ 10 h 30"/>
                    <a:gd name="T20" fmla="*/ 10 w 10"/>
                    <a:gd name="T21" fmla="*/ 8 h 30"/>
                    <a:gd name="T22" fmla="*/ 10 w 10"/>
                    <a:gd name="T23" fmla="*/ 5 h 30"/>
                    <a:gd name="T24" fmla="*/ 9 w 10"/>
                    <a:gd name="T25" fmla="*/ 3 h 30"/>
                    <a:gd name="T26" fmla="*/ 8 w 10"/>
                    <a:gd name="T27" fmla="*/ 2 h 30"/>
                    <a:gd name="T28" fmla="*/ 7 w 10"/>
                    <a:gd name="T29" fmla="*/ 1 h 30"/>
                    <a:gd name="T30" fmla="*/ 6 w 10"/>
                    <a:gd name="T31" fmla="*/ 0 h 30"/>
                    <a:gd name="T32" fmla="*/ 5 w 10"/>
                    <a:gd name="T33" fmla="*/ 0 h 30"/>
                    <a:gd name="T34" fmla="*/ 4 w 10"/>
                    <a:gd name="T35" fmla="*/ 1 h 30"/>
                    <a:gd name="T36" fmla="*/ 3 w 10"/>
                    <a:gd name="T37" fmla="*/ 2 h 30"/>
                    <a:gd name="T38" fmla="*/ 3 w 10"/>
                    <a:gd name="T39" fmla="*/ 4 h 30"/>
                    <a:gd name="T40" fmla="*/ 2 w 10"/>
                    <a:gd name="T41" fmla="*/ 6 h 30"/>
                    <a:gd name="T42" fmla="*/ 1 w 10"/>
                    <a:gd name="T43" fmla="*/ 8 h 30"/>
                    <a:gd name="T44" fmla="*/ 1 w 10"/>
                    <a:gd name="T45" fmla="*/ 11 h 30"/>
                    <a:gd name="T46" fmla="*/ 1 w 10"/>
                    <a:gd name="T47" fmla="*/ 14 h 30"/>
                    <a:gd name="T48" fmla="*/ 0 w 10"/>
                    <a:gd name="T49" fmla="*/ 17 h 30"/>
                    <a:gd name="T50" fmla="*/ 1 w 10"/>
                    <a:gd name="T51" fmla="*/ 20 h 30"/>
                    <a:gd name="T52" fmla="*/ 1 w 10"/>
                    <a:gd name="T53" fmla="*/ 23 h 30"/>
                    <a:gd name="T54" fmla="*/ 1 w 10"/>
                    <a:gd name="T55" fmla="*/ 25 h 30"/>
                    <a:gd name="T56" fmla="*/ 2 w 10"/>
                    <a:gd name="T57" fmla="*/ 27 h 30"/>
                    <a:gd name="T58" fmla="*/ 3 w 10"/>
                    <a:gd name="T59" fmla="*/ 28 h 30"/>
                    <a:gd name="T60" fmla="*/ 3 w 10"/>
                    <a:gd name="T61" fmla="*/ 29 h 30"/>
                    <a:gd name="T62" fmla="*/ 4 w 10"/>
                    <a:gd name="T63" fmla="*/ 30 h 30"/>
                    <a:gd name="T64" fmla="*/ 5 w 10"/>
                    <a:gd name="T65" fmla="*/ 30 h 3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"/>
                    <a:gd name="T100" fmla="*/ 0 h 30"/>
                    <a:gd name="T101" fmla="*/ 10 w 10"/>
                    <a:gd name="T102" fmla="*/ 30 h 3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" h="30">
                      <a:moveTo>
                        <a:pt x="5" y="30"/>
                      </a:moveTo>
                      <a:lnTo>
                        <a:pt x="6" y="29"/>
                      </a:lnTo>
                      <a:lnTo>
                        <a:pt x="7" y="28"/>
                      </a:lnTo>
                      <a:lnTo>
                        <a:pt x="8" y="26"/>
                      </a:lnTo>
                      <a:lnTo>
                        <a:pt x="9" y="24"/>
                      </a:lnTo>
                      <a:lnTo>
                        <a:pt x="10" y="21"/>
                      </a:lnTo>
                      <a:lnTo>
                        <a:pt x="10" y="19"/>
                      </a:lnTo>
                      <a:lnTo>
                        <a:pt x="10" y="16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8"/>
                      </a:lnTo>
                      <a:lnTo>
                        <a:pt x="10" y="5"/>
                      </a:lnTo>
                      <a:lnTo>
                        <a:pt x="9" y="3"/>
                      </a:lnTo>
                      <a:lnTo>
                        <a:pt x="8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1" y="11"/>
                      </a:lnTo>
                      <a:lnTo>
                        <a:pt x="1" y="14"/>
                      </a:lnTo>
                      <a:lnTo>
                        <a:pt x="0" y="17"/>
                      </a:lnTo>
                      <a:lnTo>
                        <a:pt x="1" y="20"/>
                      </a:lnTo>
                      <a:lnTo>
                        <a:pt x="1" y="23"/>
                      </a:lnTo>
                      <a:lnTo>
                        <a:pt x="1" y="25"/>
                      </a:lnTo>
                      <a:lnTo>
                        <a:pt x="2" y="27"/>
                      </a:lnTo>
                      <a:lnTo>
                        <a:pt x="3" y="28"/>
                      </a:lnTo>
                      <a:lnTo>
                        <a:pt x="3" y="29"/>
                      </a:lnTo>
                      <a:lnTo>
                        <a:pt x="4" y="30"/>
                      </a:lnTo>
                      <a:lnTo>
                        <a:pt x="5" y="3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95" name="Freeform 2638">
                  <a:extLst>
                    <a:ext uri="{FF2B5EF4-FFF2-40B4-BE49-F238E27FC236}">
                      <a16:creationId xmlns:a16="http://schemas.microsoft.com/office/drawing/2014/main" id="{0D5E4A90-970B-45D5-8B1B-AA79BFF641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2" y="163"/>
                  <a:ext cx="10" cy="30"/>
                </a:xfrm>
                <a:custGeom>
                  <a:avLst/>
                  <a:gdLst>
                    <a:gd name="T0" fmla="*/ 5 w 10"/>
                    <a:gd name="T1" fmla="*/ 30 h 30"/>
                    <a:gd name="T2" fmla="*/ 5 w 10"/>
                    <a:gd name="T3" fmla="*/ 30 h 30"/>
                    <a:gd name="T4" fmla="*/ 6 w 10"/>
                    <a:gd name="T5" fmla="*/ 29 h 30"/>
                    <a:gd name="T6" fmla="*/ 7 w 10"/>
                    <a:gd name="T7" fmla="*/ 28 h 30"/>
                    <a:gd name="T8" fmla="*/ 8 w 10"/>
                    <a:gd name="T9" fmla="*/ 26 h 30"/>
                    <a:gd name="T10" fmla="*/ 9 w 10"/>
                    <a:gd name="T11" fmla="*/ 24 h 30"/>
                    <a:gd name="T12" fmla="*/ 10 w 10"/>
                    <a:gd name="T13" fmla="*/ 21 h 30"/>
                    <a:gd name="T14" fmla="*/ 10 w 10"/>
                    <a:gd name="T15" fmla="*/ 19 h 30"/>
                    <a:gd name="T16" fmla="*/ 10 w 10"/>
                    <a:gd name="T17" fmla="*/ 16 h 30"/>
                    <a:gd name="T18" fmla="*/ 10 w 10"/>
                    <a:gd name="T19" fmla="*/ 13 h 30"/>
                    <a:gd name="T20" fmla="*/ 10 w 10"/>
                    <a:gd name="T21" fmla="*/ 13 h 30"/>
                    <a:gd name="T22" fmla="*/ 10 w 10"/>
                    <a:gd name="T23" fmla="*/ 10 h 30"/>
                    <a:gd name="T24" fmla="*/ 10 w 10"/>
                    <a:gd name="T25" fmla="*/ 8 h 30"/>
                    <a:gd name="T26" fmla="*/ 10 w 10"/>
                    <a:gd name="T27" fmla="*/ 5 h 30"/>
                    <a:gd name="T28" fmla="*/ 9 w 10"/>
                    <a:gd name="T29" fmla="*/ 3 h 30"/>
                    <a:gd name="T30" fmla="*/ 8 w 10"/>
                    <a:gd name="T31" fmla="*/ 2 h 30"/>
                    <a:gd name="T32" fmla="*/ 7 w 10"/>
                    <a:gd name="T33" fmla="*/ 1 h 30"/>
                    <a:gd name="T34" fmla="*/ 6 w 10"/>
                    <a:gd name="T35" fmla="*/ 0 h 30"/>
                    <a:gd name="T36" fmla="*/ 5 w 10"/>
                    <a:gd name="T37" fmla="*/ 0 h 30"/>
                    <a:gd name="T38" fmla="*/ 5 w 10"/>
                    <a:gd name="T39" fmla="*/ 0 h 30"/>
                    <a:gd name="T40" fmla="*/ 4 w 10"/>
                    <a:gd name="T41" fmla="*/ 1 h 30"/>
                    <a:gd name="T42" fmla="*/ 3 w 10"/>
                    <a:gd name="T43" fmla="*/ 2 h 30"/>
                    <a:gd name="T44" fmla="*/ 3 w 10"/>
                    <a:gd name="T45" fmla="*/ 4 h 30"/>
                    <a:gd name="T46" fmla="*/ 2 w 10"/>
                    <a:gd name="T47" fmla="*/ 6 h 30"/>
                    <a:gd name="T48" fmla="*/ 1 w 10"/>
                    <a:gd name="T49" fmla="*/ 8 h 30"/>
                    <a:gd name="T50" fmla="*/ 1 w 10"/>
                    <a:gd name="T51" fmla="*/ 11 h 30"/>
                    <a:gd name="T52" fmla="*/ 1 w 10"/>
                    <a:gd name="T53" fmla="*/ 14 h 30"/>
                    <a:gd name="T54" fmla="*/ 0 w 10"/>
                    <a:gd name="T55" fmla="*/ 17 h 30"/>
                    <a:gd name="T56" fmla="*/ 0 w 10"/>
                    <a:gd name="T57" fmla="*/ 17 h 30"/>
                    <a:gd name="T58" fmla="*/ 1 w 10"/>
                    <a:gd name="T59" fmla="*/ 20 h 30"/>
                    <a:gd name="T60" fmla="*/ 1 w 10"/>
                    <a:gd name="T61" fmla="*/ 23 h 30"/>
                    <a:gd name="T62" fmla="*/ 1 w 10"/>
                    <a:gd name="T63" fmla="*/ 25 h 30"/>
                    <a:gd name="T64" fmla="*/ 2 w 10"/>
                    <a:gd name="T65" fmla="*/ 27 h 30"/>
                    <a:gd name="T66" fmla="*/ 3 w 10"/>
                    <a:gd name="T67" fmla="*/ 28 h 30"/>
                    <a:gd name="T68" fmla="*/ 3 w 10"/>
                    <a:gd name="T69" fmla="*/ 29 h 30"/>
                    <a:gd name="T70" fmla="*/ 4 w 10"/>
                    <a:gd name="T71" fmla="*/ 30 h 30"/>
                    <a:gd name="T72" fmla="*/ 5 w 10"/>
                    <a:gd name="T73" fmla="*/ 30 h 3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"/>
                    <a:gd name="T112" fmla="*/ 0 h 30"/>
                    <a:gd name="T113" fmla="*/ 10 w 10"/>
                    <a:gd name="T114" fmla="*/ 30 h 3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" h="30">
                      <a:moveTo>
                        <a:pt x="5" y="30"/>
                      </a:moveTo>
                      <a:lnTo>
                        <a:pt x="5" y="30"/>
                      </a:lnTo>
                      <a:lnTo>
                        <a:pt x="6" y="29"/>
                      </a:lnTo>
                      <a:lnTo>
                        <a:pt x="7" y="28"/>
                      </a:lnTo>
                      <a:lnTo>
                        <a:pt x="8" y="26"/>
                      </a:lnTo>
                      <a:lnTo>
                        <a:pt x="9" y="24"/>
                      </a:lnTo>
                      <a:lnTo>
                        <a:pt x="10" y="21"/>
                      </a:lnTo>
                      <a:lnTo>
                        <a:pt x="10" y="19"/>
                      </a:lnTo>
                      <a:lnTo>
                        <a:pt x="10" y="16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8"/>
                      </a:lnTo>
                      <a:lnTo>
                        <a:pt x="10" y="5"/>
                      </a:lnTo>
                      <a:lnTo>
                        <a:pt x="9" y="3"/>
                      </a:lnTo>
                      <a:lnTo>
                        <a:pt x="8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1" y="11"/>
                      </a:lnTo>
                      <a:lnTo>
                        <a:pt x="1" y="14"/>
                      </a:lnTo>
                      <a:lnTo>
                        <a:pt x="0" y="17"/>
                      </a:lnTo>
                      <a:lnTo>
                        <a:pt x="1" y="20"/>
                      </a:lnTo>
                      <a:lnTo>
                        <a:pt x="1" y="23"/>
                      </a:lnTo>
                      <a:lnTo>
                        <a:pt x="1" y="25"/>
                      </a:lnTo>
                      <a:lnTo>
                        <a:pt x="2" y="27"/>
                      </a:lnTo>
                      <a:lnTo>
                        <a:pt x="3" y="28"/>
                      </a:lnTo>
                      <a:lnTo>
                        <a:pt x="3" y="29"/>
                      </a:lnTo>
                      <a:lnTo>
                        <a:pt x="4" y="30"/>
                      </a:lnTo>
                      <a:lnTo>
                        <a:pt x="5" y="3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96" name="Freeform 2639">
                  <a:extLst>
                    <a:ext uri="{FF2B5EF4-FFF2-40B4-BE49-F238E27FC236}">
                      <a16:creationId xmlns:a16="http://schemas.microsoft.com/office/drawing/2014/main" id="{15D1486C-8FA3-41B0-AEFB-D0D6A90D6B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4" y="163"/>
                  <a:ext cx="10" cy="30"/>
                </a:xfrm>
                <a:custGeom>
                  <a:avLst/>
                  <a:gdLst>
                    <a:gd name="T0" fmla="*/ 5 w 10"/>
                    <a:gd name="T1" fmla="*/ 30 h 30"/>
                    <a:gd name="T2" fmla="*/ 6 w 10"/>
                    <a:gd name="T3" fmla="*/ 29 h 30"/>
                    <a:gd name="T4" fmla="*/ 7 w 10"/>
                    <a:gd name="T5" fmla="*/ 28 h 30"/>
                    <a:gd name="T6" fmla="*/ 8 w 10"/>
                    <a:gd name="T7" fmla="*/ 26 h 30"/>
                    <a:gd name="T8" fmla="*/ 8 w 10"/>
                    <a:gd name="T9" fmla="*/ 24 h 30"/>
                    <a:gd name="T10" fmla="*/ 9 w 10"/>
                    <a:gd name="T11" fmla="*/ 22 h 30"/>
                    <a:gd name="T12" fmla="*/ 9 w 10"/>
                    <a:gd name="T13" fmla="*/ 19 h 30"/>
                    <a:gd name="T14" fmla="*/ 10 w 10"/>
                    <a:gd name="T15" fmla="*/ 16 h 30"/>
                    <a:gd name="T16" fmla="*/ 10 w 10"/>
                    <a:gd name="T17" fmla="*/ 13 h 30"/>
                    <a:gd name="T18" fmla="*/ 10 w 10"/>
                    <a:gd name="T19" fmla="*/ 10 h 30"/>
                    <a:gd name="T20" fmla="*/ 9 w 10"/>
                    <a:gd name="T21" fmla="*/ 8 h 30"/>
                    <a:gd name="T22" fmla="*/ 9 w 10"/>
                    <a:gd name="T23" fmla="*/ 5 h 30"/>
                    <a:gd name="T24" fmla="*/ 8 w 10"/>
                    <a:gd name="T25" fmla="*/ 3 h 30"/>
                    <a:gd name="T26" fmla="*/ 8 w 10"/>
                    <a:gd name="T27" fmla="*/ 2 h 30"/>
                    <a:gd name="T28" fmla="*/ 7 w 10"/>
                    <a:gd name="T29" fmla="*/ 1 h 30"/>
                    <a:gd name="T30" fmla="*/ 6 w 10"/>
                    <a:gd name="T31" fmla="*/ 0 h 30"/>
                    <a:gd name="T32" fmla="*/ 5 w 10"/>
                    <a:gd name="T33" fmla="*/ 0 h 30"/>
                    <a:gd name="T34" fmla="*/ 4 w 10"/>
                    <a:gd name="T35" fmla="*/ 1 h 30"/>
                    <a:gd name="T36" fmla="*/ 3 w 10"/>
                    <a:gd name="T37" fmla="*/ 2 h 30"/>
                    <a:gd name="T38" fmla="*/ 2 w 10"/>
                    <a:gd name="T39" fmla="*/ 4 h 30"/>
                    <a:gd name="T40" fmla="*/ 1 w 10"/>
                    <a:gd name="T41" fmla="*/ 6 h 30"/>
                    <a:gd name="T42" fmla="*/ 1 w 10"/>
                    <a:gd name="T43" fmla="*/ 9 h 30"/>
                    <a:gd name="T44" fmla="*/ 0 w 10"/>
                    <a:gd name="T45" fmla="*/ 11 h 30"/>
                    <a:gd name="T46" fmla="*/ 0 w 10"/>
                    <a:gd name="T47" fmla="*/ 14 h 30"/>
                    <a:gd name="T48" fmla="*/ 0 w 10"/>
                    <a:gd name="T49" fmla="*/ 17 h 30"/>
                    <a:gd name="T50" fmla="*/ 0 w 10"/>
                    <a:gd name="T51" fmla="*/ 20 h 30"/>
                    <a:gd name="T52" fmla="*/ 0 w 10"/>
                    <a:gd name="T53" fmla="*/ 23 h 30"/>
                    <a:gd name="T54" fmla="*/ 1 w 10"/>
                    <a:gd name="T55" fmla="*/ 25 h 30"/>
                    <a:gd name="T56" fmla="*/ 1 w 10"/>
                    <a:gd name="T57" fmla="*/ 27 h 30"/>
                    <a:gd name="T58" fmla="*/ 2 w 10"/>
                    <a:gd name="T59" fmla="*/ 28 h 30"/>
                    <a:gd name="T60" fmla="*/ 3 w 10"/>
                    <a:gd name="T61" fmla="*/ 29 h 30"/>
                    <a:gd name="T62" fmla="*/ 4 w 10"/>
                    <a:gd name="T63" fmla="*/ 30 h 30"/>
                    <a:gd name="T64" fmla="*/ 5 w 10"/>
                    <a:gd name="T65" fmla="*/ 30 h 3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"/>
                    <a:gd name="T100" fmla="*/ 0 h 30"/>
                    <a:gd name="T101" fmla="*/ 10 w 10"/>
                    <a:gd name="T102" fmla="*/ 30 h 3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" h="30">
                      <a:moveTo>
                        <a:pt x="5" y="30"/>
                      </a:moveTo>
                      <a:lnTo>
                        <a:pt x="6" y="29"/>
                      </a:lnTo>
                      <a:lnTo>
                        <a:pt x="7" y="28"/>
                      </a:lnTo>
                      <a:lnTo>
                        <a:pt x="8" y="26"/>
                      </a:lnTo>
                      <a:lnTo>
                        <a:pt x="8" y="24"/>
                      </a:lnTo>
                      <a:lnTo>
                        <a:pt x="9" y="22"/>
                      </a:lnTo>
                      <a:lnTo>
                        <a:pt x="9" y="19"/>
                      </a:lnTo>
                      <a:lnTo>
                        <a:pt x="10" y="16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9" y="8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8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2" y="4"/>
                      </a:lnTo>
                      <a:lnTo>
                        <a:pt x="1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1" y="25"/>
                      </a:lnTo>
                      <a:lnTo>
                        <a:pt x="1" y="27"/>
                      </a:lnTo>
                      <a:lnTo>
                        <a:pt x="2" y="28"/>
                      </a:lnTo>
                      <a:lnTo>
                        <a:pt x="3" y="29"/>
                      </a:lnTo>
                      <a:lnTo>
                        <a:pt x="4" y="30"/>
                      </a:lnTo>
                      <a:lnTo>
                        <a:pt x="5" y="3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97" name="Freeform 2640">
                  <a:extLst>
                    <a:ext uri="{FF2B5EF4-FFF2-40B4-BE49-F238E27FC236}">
                      <a16:creationId xmlns:a16="http://schemas.microsoft.com/office/drawing/2014/main" id="{11929FA8-9A50-404C-9878-283CF96BF9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" y="163"/>
                  <a:ext cx="10" cy="30"/>
                </a:xfrm>
                <a:custGeom>
                  <a:avLst/>
                  <a:gdLst>
                    <a:gd name="T0" fmla="*/ 5 w 10"/>
                    <a:gd name="T1" fmla="*/ 30 h 30"/>
                    <a:gd name="T2" fmla="*/ 5 w 10"/>
                    <a:gd name="T3" fmla="*/ 30 h 30"/>
                    <a:gd name="T4" fmla="*/ 6 w 10"/>
                    <a:gd name="T5" fmla="*/ 29 h 30"/>
                    <a:gd name="T6" fmla="*/ 7 w 10"/>
                    <a:gd name="T7" fmla="*/ 28 h 30"/>
                    <a:gd name="T8" fmla="*/ 8 w 10"/>
                    <a:gd name="T9" fmla="*/ 26 h 30"/>
                    <a:gd name="T10" fmla="*/ 8 w 10"/>
                    <a:gd name="T11" fmla="*/ 24 h 30"/>
                    <a:gd name="T12" fmla="*/ 9 w 10"/>
                    <a:gd name="T13" fmla="*/ 22 h 30"/>
                    <a:gd name="T14" fmla="*/ 9 w 10"/>
                    <a:gd name="T15" fmla="*/ 19 h 30"/>
                    <a:gd name="T16" fmla="*/ 10 w 10"/>
                    <a:gd name="T17" fmla="*/ 16 h 30"/>
                    <a:gd name="T18" fmla="*/ 10 w 10"/>
                    <a:gd name="T19" fmla="*/ 13 h 30"/>
                    <a:gd name="T20" fmla="*/ 10 w 10"/>
                    <a:gd name="T21" fmla="*/ 13 h 30"/>
                    <a:gd name="T22" fmla="*/ 10 w 10"/>
                    <a:gd name="T23" fmla="*/ 10 h 30"/>
                    <a:gd name="T24" fmla="*/ 9 w 10"/>
                    <a:gd name="T25" fmla="*/ 8 h 30"/>
                    <a:gd name="T26" fmla="*/ 9 w 10"/>
                    <a:gd name="T27" fmla="*/ 5 h 30"/>
                    <a:gd name="T28" fmla="*/ 8 w 10"/>
                    <a:gd name="T29" fmla="*/ 3 h 30"/>
                    <a:gd name="T30" fmla="*/ 8 w 10"/>
                    <a:gd name="T31" fmla="*/ 2 h 30"/>
                    <a:gd name="T32" fmla="*/ 7 w 10"/>
                    <a:gd name="T33" fmla="*/ 1 h 30"/>
                    <a:gd name="T34" fmla="*/ 6 w 10"/>
                    <a:gd name="T35" fmla="*/ 0 h 30"/>
                    <a:gd name="T36" fmla="*/ 5 w 10"/>
                    <a:gd name="T37" fmla="*/ 0 h 30"/>
                    <a:gd name="T38" fmla="*/ 5 w 10"/>
                    <a:gd name="T39" fmla="*/ 0 h 30"/>
                    <a:gd name="T40" fmla="*/ 4 w 10"/>
                    <a:gd name="T41" fmla="*/ 1 h 30"/>
                    <a:gd name="T42" fmla="*/ 3 w 10"/>
                    <a:gd name="T43" fmla="*/ 2 h 30"/>
                    <a:gd name="T44" fmla="*/ 2 w 10"/>
                    <a:gd name="T45" fmla="*/ 4 h 30"/>
                    <a:gd name="T46" fmla="*/ 1 w 10"/>
                    <a:gd name="T47" fmla="*/ 6 h 30"/>
                    <a:gd name="T48" fmla="*/ 1 w 10"/>
                    <a:gd name="T49" fmla="*/ 9 h 30"/>
                    <a:gd name="T50" fmla="*/ 0 w 10"/>
                    <a:gd name="T51" fmla="*/ 11 h 30"/>
                    <a:gd name="T52" fmla="*/ 0 w 10"/>
                    <a:gd name="T53" fmla="*/ 14 h 30"/>
                    <a:gd name="T54" fmla="*/ 0 w 10"/>
                    <a:gd name="T55" fmla="*/ 17 h 30"/>
                    <a:gd name="T56" fmla="*/ 0 w 10"/>
                    <a:gd name="T57" fmla="*/ 17 h 30"/>
                    <a:gd name="T58" fmla="*/ 0 w 10"/>
                    <a:gd name="T59" fmla="*/ 20 h 30"/>
                    <a:gd name="T60" fmla="*/ 0 w 10"/>
                    <a:gd name="T61" fmla="*/ 23 h 30"/>
                    <a:gd name="T62" fmla="*/ 1 w 10"/>
                    <a:gd name="T63" fmla="*/ 25 h 30"/>
                    <a:gd name="T64" fmla="*/ 1 w 10"/>
                    <a:gd name="T65" fmla="*/ 27 h 30"/>
                    <a:gd name="T66" fmla="*/ 2 w 10"/>
                    <a:gd name="T67" fmla="*/ 28 h 30"/>
                    <a:gd name="T68" fmla="*/ 3 w 10"/>
                    <a:gd name="T69" fmla="*/ 29 h 30"/>
                    <a:gd name="T70" fmla="*/ 4 w 10"/>
                    <a:gd name="T71" fmla="*/ 30 h 30"/>
                    <a:gd name="T72" fmla="*/ 5 w 10"/>
                    <a:gd name="T73" fmla="*/ 30 h 3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"/>
                    <a:gd name="T112" fmla="*/ 0 h 30"/>
                    <a:gd name="T113" fmla="*/ 10 w 10"/>
                    <a:gd name="T114" fmla="*/ 30 h 3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" h="30">
                      <a:moveTo>
                        <a:pt x="5" y="30"/>
                      </a:moveTo>
                      <a:lnTo>
                        <a:pt x="5" y="30"/>
                      </a:lnTo>
                      <a:lnTo>
                        <a:pt x="6" y="29"/>
                      </a:lnTo>
                      <a:lnTo>
                        <a:pt x="7" y="28"/>
                      </a:lnTo>
                      <a:lnTo>
                        <a:pt x="8" y="26"/>
                      </a:lnTo>
                      <a:lnTo>
                        <a:pt x="8" y="24"/>
                      </a:lnTo>
                      <a:lnTo>
                        <a:pt x="9" y="22"/>
                      </a:lnTo>
                      <a:lnTo>
                        <a:pt x="9" y="19"/>
                      </a:lnTo>
                      <a:lnTo>
                        <a:pt x="10" y="16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9" y="8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8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2" y="4"/>
                      </a:lnTo>
                      <a:lnTo>
                        <a:pt x="1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1" y="25"/>
                      </a:lnTo>
                      <a:lnTo>
                        <a:pt x="1" y="27"/>
                      </a:lnTo>
                      <a:lnTo>
                        <a:pt x="2" y="28"/>
                      </a:lnTo>
                      <a:lnTo>
                        <a:pt x="3" y="29"/>
                      </a:lnTo>
                      <a:lnTo>
                        <a:pt x="4" y="30"/>
                      </a:lnTo>
                      <a:lnTo>
                        <a:pt x="5" y="3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98" name="Freeform 2641">
                  <a:extLst>
                    <a:ext uri="{FF2B5EF4-FFF2-40B4-BE49-F238E27FC236}">
                      <a16:creationId xmlns:a16="http://schemas.microsoft.com/office/drawing/2014/main" id="{700DC483-EF77-44DD-9159-373F4EAAAB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" y="156"/>
                  <a:ext cx="7" cy="13"/>
                </a:xfrm>
                <a:custGeom>
                  <a:avLst/>
                  <a:gdLst>
                    <a:gd name="T0" fmla="*/ 0 w 7"/>
                    <a:gd name="T1" fmla="*/ 0 h 13"/>
                    <a:gd name="T2" fmla="*/ 0 w 7"/>
                    <a:gd name="T3" fmla="*/ 12 h 13"/>
                    <a:gd name="T4" fmla="*/ 7 w 7"/>
                    <a:gd name="T5" fmla="*/ 13 h 13"/>
                    <a:gd name="T6" fmla="*/ 7 w 7"/>
                    <a:gd name="T7" fmla="*/ 1 h 13"/>
                    <a:gd name="T8" fmla="*/ 0 w 7"/>
                    <a:gd name="T9" fmla="*/ 0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13"/>
                    <a:gd name="T17" fmla="*/ 7 w 7"/>
                    <a:gd name="T18" fmla="*/ 13 h 1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13">
                      <a:moveTo>
                        <a:pt x="0" y="0"/>
                      </a:moveTo>
                      <a:lnTo>
                        <a:pt x="0" y="12"/>
                      </a:lnTo>
                      <a:lnTo>
                        <a:pt x="7" y="13"/>
                      </a:lnTo>
                      <a:lnTo>
                        <a:pt x="7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199" name="Freeform 2642">
                  <a:extLst>
                    <a:ext uri="{FF2B5EF4-FFF2-40B4-BE49-F238E27FC236}">
                      <a16:creationId xmlns:a16="http://schemas.microsoft.com/office/drawing/2014/main" id="{F913FCA7-8F61-4950-8330-FE196944D7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" y="157"/>
                  <a:ext cx="4" cy="12"/>
                </a:xfrm>
                <a:custGeom>
                  <a:avLst/>
                  <a:gdLst>
                    <a:gd name="T0" fmla="*/ 0 w 4"/>
                    <a:gd name="T1" fmla="*/ 12 h 12"/>
                    <a:gd name="T2" fmla="*/ 4 w 4"/>
                    <a:gd name="T3" fmla="*/ 10 h 12"/>
                    <a:gd name="T4" fmla="*/ 4 w 4"/>
                    <a:gd name="T5" fmla="*/ 0 h 12"/>
                    <a:gd name="T6" fmla="*/ 0 w 4"/>
                    <a:gd name="T7" fmla="*/ 0 h 12"/>
                    <a:gd name="T8" fmla="*/ 0 w 4"/>
                    <a:gd name="T9" fmla="*/ 12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12"/>
                    <a:gd name="T17" fmla="*/ 4 w 4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12">
                      <a:moveTo>
                        <a:pt x="0" y="12"/>
                      </a:moveTo>
                      <a:lnTo>
                        <a:pt x="4" y="1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00" name="Freeform 2643">
                  <a:extLst>
                    <a:ext uri="{FF2B5EF4-FFF2-40B4-BE49-F238E27FC236}">
                      <a16:creationId xmlns:a16="http://schemas.microsoft.com/office/drawing/2014/main" id="{F2D829EC-858A-4FA3-9944-3060EA42E5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" y="158"/>
                  <a:ext cx="17" cy="9"/>
                </a:xfrm>
                <a:custGeom>
                  <a:avLst/>
                  <a:gdLst>
                    <a:gd name="T0" fmla="*/ 7 w 17"/>
                    <a:gd name="T1" fmla="*/ 0 h 9"/>
                    <a:gd name="T2" fmla="*/ 0 w 17"/>
                    <a:gd name="T3" fmla="*/ 7 h 9"/>
                    <a:gd name="T4" fmla="*/ 10 w 17"/>
                    <a:gd name="T5" fmla="*/ 9 h 9"/>
                    <a:gd name="T6" fmla="*/ 17 w 17"/>
                    <a:gd name="T7" fmla="*/ 1 h 9"/>
                    <a:gd name="T8" fmla="*/ 7 w 17"/>
                    <a:gd name="T9" fmla="*/ 0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9"/>
                    <a:gd name="T17" fmla="*/ 17 w 17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9">
                      <a:moveTo>
                        <a:pt x="7" y="0"/>
                      </a:moveTo>
                      <a:lnTo>
                        <a:pt x="0" y="7"/>
                      </a:lnTo>
                      <a:lnTo>
                        <a:pt x="10" y="9"/>
                      </a:lnTo>
                      <a:lnTo>
                        <a:pt x="17" y="1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01" name="Freeform 2644">
                  <a:extLst>
                    <a:ext uri="{FF2B5EF4-FFF2-40B4-BE49-F238E27FC236}">
                      <a16:creationId xmlns:a16="http://schemas.microsoft.com/office/drawing/2014/main" id="{72AA0F9A-4519-4D0A-87A6-406E45A75C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" y="165"/>
                  <a:ext cx="10" cy="4"/>
                </a:xfrm>
                <a:custGeom>
                  <a:avLst/>
                  <a:gdLst>
                    <a:gd name="T0" fmla="*/ 0 w 10"/>
                    <a:gd name="T1" fmla="*/ 0 h 4"/>
                    <a:gd name="T2" fmla="*/ 0 w 10"/>
                    <a:gd name="T3" fmla="*/ 2 h 4"/>
                    <a:gd name="T4" fmla="*/ 10 w 10"/>
                    <a:gd name="T5" fmla="*/ 4 h 4"/>
                    <a:gd name="T6" fmla="*/ 10 w 10"/>
                    <a:gd name="T7" fmla="*/ 2 h 4"/>
                    <a:gd name="T8" fmla="*/ 0 w 10"/>
                    <a:gd name="T9" fmla="*/ 0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"/>
                    <a:gd name="T16" fmla="*/ 0 h 4"/>
                    <a:gd name="T17" fmla="*/ 10 w 10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" h="4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202" name="Freeform 2645">
                  <a:extLst>
                    <a:ext uri="{FF2B5EF4-FFF2-40B4-BE49-F238E27FC236}">
                      <a16:creationId xmlns:a16="http://schemas.microsoft.com/office/drawing/2014/main" id="{C60762A3-3640-4F98-A62E-A6B86309A1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" y="2"/>
                  <a:ext cx="5" cy="11"/>
                </a:xfrm>
                <a:custGeom>
                  <a:avLst/>
                  <a:gdLst>
                    <a:gd name="T0" fmla="*/ 0 w 5"/>
                    <a:gd name="T1" fmla="*/ 11 h 11"/>
                    <a:gd name="T2" fmla="*/ 1 w 5"/>
                    <a:gd name="T3" fmla="*/ 0 h 11"/>
                    <a:gd name="T4" fmla="*/ 4 w 5"/>
                    <a:gd name="T5" fmla="*/ 0 h 11"/>
                    <a:gd name="T6" fmla="*/ 5 w 5"/>
                    <a:gd name="T7" fmla="*/ 11 h 11"/>
                    <a:gd name="T8" fmla="*/ 0 w 5"/>
                    <a:gd name="T9" fmla="*/ 11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11"/>
                    <a:gd name="T17" fmla="*/ 5 w 5"/>
                    <a:gd name="T18" fmla="*/ 11 h 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11">
                      <a:moveTo>
                        <a:pt x="0" y="11"/>
                      </a:move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5" y="1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49780" name="Group 2387">
                <a:extLst>
                  <a:ext uri="{FF2B5EF4-FFF2-40B4-BE49-F238E27FC236}">
                    <a16:creationId xmlns:a16="http://schemas.microsoft.com/office/drawing/2014/main" id="{AB25AA18-662E-455F-A35C-23EE2B7867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" y="2"/>
                <a:ext cx="248" cy="171"/>
                <a:chOff x="0" y="0"/>
                <a:chExt cx="248" cy="171"/>
              </a:xfrm>
            </p:grpSpPr>
            <p:sp>
              <p:nvSpPr>
                <p:cNvPr id="49803" name="Freeform 2647">
                  <a:extLst>
                    <a:ext uri="{FF2B5EF4-FFF2-40B4-BE49-F238E27FC236}">
                      <a16:creationId xmlns:a16="http://schemas.microsoft.com/office/drawing/2014/main" id="{B03AE4DB-576D-474E-AD92-277B0B8DF4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" y="0"/>
                  <a:ext cx="5" cy="11"/>
                </a:xfrm>
                <a:custGeom>
                  <a:avLst/>
                  <a:gdLst>
                    <a:gd name="T0" fmla="*/ 0 w 5"/>
                    <a:gd name="T1" fmla="*/ 11 h 11"/>
                    <a:gd name="T2" fmla="*/ 1 w 5"/>
                    <a:gd name="T3" fmla="*/ 0 h 11"/>
                    <a:gd name="T4" fmla="*/ 4 w 5"/>
                    <a:gd name="T5" fmla="*/ 0 h 11"/>
                    <a:gd name="T6" fmla="*/ 5 w 5"/>
                    <a:gd name="T7" fmla="*/ 11 h 11"/>
                    <a:gd name="T8" fmla="*/ 0 w 5"/>
                    <a:gd name="T9" fmla="*/ 11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11"/>
                    <a:gd name="T17" fmla="*/ 5 w 5"/>
                    <a:gd name="T18" fmla="*/ 11 h 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11">
                      <a:moveTo>
                        <a:pt x="0" y="11"/>
                      </a:moveTo>
                      <a:lnTo>
                        <a:pt x="1" y="0"/>
                      </a:lnTo>
                      <a:lnTo>
                        <a:pt x="4" y="0"/>
                      </a:lnTo>
                      <a:lnTo>
                        <a:pt x="5" y="11"/>
                      </a:lnTo>
                      <a:lnTo>
                        <a:pt x="0" y="11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04" name="Rectangle 2648">
                  <a:extLst>
                    <a:ext uri="{FF2B5EF4-FFF2-40B4-BE49-F238E27FC236}">
                      <a16:creationId xmlns:a16="http://schemas.microsoft.com/office/drawing/2014/main" id="{7B5E701B-5958-402B-8213-77137AFF10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" y="2"/>
                  <a:ext cx="8" cy="1"/>
                </a:xfrm>
                <a:prstGeom prst="rect">
                  <a:avLst/>
                </a:pr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05" name="Rectangle 2649">
                  <a:extLst>
                    <a:ext uri="{FF2B5EF4-FFF2-40B4-BE49-F238E27FC236}">
                      <a16:creationId xmlns:a16="http://schemas.microsoft.com/office/drawing/2014/main" id="{47C76695-0360-456B-A97F-D2760D7D4D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" y="2"/>
                  <a:ext cx="8" cy="1"/>
                </a:xfrm>
                <a:prstGeom prst="rect">
                  <a:avLst/>
                </a:pr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06" name="Freeform 2650">
                  <a:extLst>
                    <a:ext uri="{FF2B5EF4-FFF2-40B4-BE49-F238E27FC236}">
                      <a16:creationId xmlns:a16="http://schemas.microsoft.com/office/drawing/2014/main" id="{77B3BA11-D496-4356-A8F7-4565719075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9"/>
                  <a:ext cx="138" cy="152"/>
                </a:xfrm>
                <a:custGeom>
                  <a:avLst/>
                  <a:gdLst>
                    <a:gd name="T0" fmla="*/ 62 w 138"/>
                    <a:gd name="T1" fmla="*/ 0 h 152"/>
                    <a:gd name="T2" fmla="*/ 54 w 138"/>
                    <a:gd name="T3" fmla="*/ 0 h 152"/>
                    <a:gd name="T4" fmla="*/ 44 w 138"/>
                    <a:gd name="T5" fmla="*/ 2 h 152"/>
                    <a:gd name="T6" fmla="*/ 33 w 138"/>
                    <a:gd name="T7" fmla="*/ 4 h 152"/>
                    <a:gd name="T8" fmla="*/ 22 w 138"/>
                    <a:gd name="T9" fmla="*/ 6 h 152"/>
                    <a:gd name="T10" fmla="*/ 13 w 138"/>
                    <a:gd name="T11" fmla="*/ 9 h 152"/>
                    <a:gd name="T12" fmla="*/ 5 w 138"/>
                    <a:gd name="T13" fmla="*/ 13 h 152"/>
                    <a:gd name="T14" fmla="*/ 1 w 138"/>
                    <a:gd name="T15" fmla="*/ 18 h 152"/>
                    <a:gd name="T16" fmla="*/ 1 w 138"/>
                    <a:gd name="T17" fmla="*/ 44 h 152"/>
                    <a:gd name="T18" fmla="*/ 2 w 138"/>
                    <a:gd name="T19" fmla="*/ 120 h 152"/>
                    <a:gd name="T20" fmla="*/ 48 w 138"/>
                    <a:gd name="T21" fmla="*/ 141 h 152"/>
                    <a:gd name="T22" fmla="*/ 69 w 138"/>
                    <a:gd name="T23" fmla="*/ 139 h 152"/>
                    <a:gd name="T24" fmla="*/ 81 w 138"/>
                    <a:gd name="T25" fmla="*/ 145 h 152"/>
                    <a:gd name="T26" fmla="*/ 131 w 138"/>
                    <a:gd name="T27" fmla="*/ 152 h 152"/>
                    <a:gd name="T28" fmla="*/ 131 w 138"/>
                    <a:gd name="T29" fmla="*/ 152 h 152"/>
                    <a:gd name="T30" fmla="*/ 132 w 138"/>
                    <a:gd name="T31" fmla="*/ 152 h 152"/>
                    <a:gd name="T32" fmla="*/ 134 w 138"/>
                    <a:gd name="T33" fmla="*/ 152 h 152"/>
                    <a:gd name="T34" fmla="*/ 136 w 138"/>
                    <a:gd name="T35" fmla="*/ 151 h 152"/>
                    <a:gd name="T36" fmla="*/ 138 w 138"/>
                    <a:gd name="T37" fmla="*/ 151 h 152"/>
                    <a:gd name="T38" fmla="*/ 138 w 138"/>
                    <a:gd name="T39" fmla="*/ 150 h 152"/>
                    <a:gd name="T40" fmla="*/ 138 w 138"/>
                    <a:gd name="T41" fmla="*/ 85 h 152"/>
                    <a:gd name="T42" fmla="*/ 138 w 138"/>
                    <a:gd name="T43" fmla="*/ 17 h 152"/>
                    <a:gd name="T44" fmla="*/ 137 w 138"/>
                    <a:gd name="T45" fmla="*/ 14 h 152"/>
                    <a:gd name="T46" fmla="*/ 134 w 138"/>
                    <a:gd name="T47" fmla="*/ 11 h 152"/>
                    <a:gd name="T48" fmla="*/ 131 w 138"/>
                    <a:gd name="T49" fmla="*/ 8 h 152"/>
                    <a:gd name="T50" fmla="*/ 127 w 138"/>
                    <a:gd name="T51" fmla="*/ 6 h 152"/>
                    <a:gd name="T52" fmla="*/ 123 w 138"/>
                    <a:gd name="T53" fmla="*/ 5 h 152"/>
                    <a:gd name="T54" fmla="*/ 120 w 138"/>
                    <a:gd name="T55" fmla="*/ 4 h 152"/>
                    <a:gd name="T56" fmla="*/ 119 w 138"/>
                    <a:gd name="T57" fmla="*/ 4 h 152"/>
                    <a:gd name="T58" fmla="*/ 118 w 138"/>
                    <a:gd name="T59" fmla="*/ 4 h 152"/>
                    <a:gd name="T60" fmla="*/ 117 w 138"/>
                    <a:gd name="T61" fmla="*/ 4 h 152"/>
                    <a:gd name="T62" fmla="*/ 115 w 138"/>
                    <a:gd name="T63" fmla="*/ 3 h 152"/>
                    <a:gd name="T64" fmla="*/ 111 w 138"/>
                    <a:gd name="T65" fmla="*/ 2 h 152"/>
                    <a:gd name="T66" fmla="*/ 106 w 138"/>
                    <a:gd name="T67" fmla="*/ 2 h 152"/>
                    <a:gd name="T68" fmla="*/ 98 w 138"/>
                    <a:gd name="T69" fmla="*/ 1 h 152"/>
                    <a:gd name="T70" fmla="*/ 89 w 138"/>
                    <a:gd name="T71" fmla="*/ 0 h 152"/>
                    <a:gd name="T72" fmla="*/ 78 w 138"/>
                    <a:gd name="T73" fmla="*/ 0 h 152"/>
                    <a:gd name="T74" fmla="*/ 65 w 138"/>
                    <a:gd name="T75" fmla="*/ 0 h 15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38"/>
                    <a:gd name="T115" fmla="*/ 0 h 152"/>
                    <a:gd name="T116" fmla="*/ 138 w 138"/>
                    <a:gd name="T117" fmla="*/ 152 h 15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38" h="152">
                      <a:moveTo>
                        <a:pt x="65" y="0"/>
                      </a:move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54" y="0"/>
                      </a:lnTo>
                      <a:lnTo>
                        <a:pt x="49" y="1"/>
                      </a:lnTo>
                      <a:lnTo>
                        <a:pt x="44" y="2"/>
                      </a:lnTo>
                      <a:lnTo>
                        <a:pt x="39" y="2"/>
                      </a:lnTo>
                      <a:lnTo>
                        <a:pt x="33" y="4"/>
                      </a:lnTo>
                      <a:lnTo>
                        <a:pt x="28" y="5"/>
                      </a:lnTo>
                      <a:lnTo>
                        <a:pt x="22" y="6"/>
                      </a:lnTo>
                      <a:lnTo>
                        <a:pt x="17" y="8"/>
                      </a:lnTo>
                      <a:lnTo>
                        <a:pt x="13" y="9"/>
                      </a:lnTo>
                      <a:lnTo>
                        <a:pt x="9" y="11"/>
                      </a:lnTo>
                      <a:lnTo>
                        <a:pt x="5" y="13"/>
                      </a:lnTo>
                      <a:lnTo>
                        <a:pt x="3" y="15"/>
                      </a:lnTo>
                      <a:lnTo>
                        <a:pt x="1" y="18"/>
                      </a:lnTo>
                      <a:lnTo>
                        <a:pt x="0" y="20"/>
                      </a:lnTo>
                      <a:lnTo>
                        <a:pt x="1" y="44"/>
                      </a:lnTo>
                      <a:lnTo>
                        <a:pt x="2" y="83"/>
                      </a:lnTo>
                      <a:lnTo>
                        <a:pt x="2" y="120"/>
                      </a:lnTo>
                      <a:lnTo>
                        <a:pt x="3" y="136"/>
                      </a:lnTo>
                      <a:lnTo>
                        <a:pt x="48" y="141"/>
                      </a:lnTo>
                      <a:lnTo>
                        <a:pt x="48" y="136"/>
                      </a:lnTo>
                      <a:lnTo>
                        <a:pt x="69" y="139"/>
                      </a:lnTo>
                      <a:lnTo>
                        <a:pt x="82" y="139"/>
                      </a:lnTo>
                      <a:lnTo>
                        <a:pt x="81" y="145"/>
                      </a:lnTo>
                      <a:lnTo>
                        <a:pt x="131" y="151"/>
                      </a:lnTo>
                      <a:lnTo>
                        <a:pt x="131" y="152"/>
                      </a:lnTo>
                      <a:lnTo>
                        <a:pt x="132" y="152"/>
                      </a:lnTo>
                      <a:lnTo>
                        <a:pt x="133" y="152"/>
                      </a:lnTo>
                      <a:lnTo>
                        <a:pt x="134" y="152"/>
                      </a:lnTo>
                      <a:lnTo>
                        <a:pt x="135" y="152"/>
                      </a:lnTo>
                      <a:lnTo>
                        <a:pt x="136" y="151"/>
                      </a:lnTo>
                      <a:lnTo>
                        <a:pt x="137" y="151"/>
                      </a:lnTo>
                      <a:lnTo>
                        <a:pt x="138" y="151"/>
                      </a:lnTo>
                      <a:lnTo>
                        <a:pt x="138" y="150"/>
                      </a:lnTo>
                      <a:lnTo>
                        <a:pt x="138" y="130"/>
                      </a:lnTo>
                      <a:lnTo>
                        <a:pt x="138" y="85"/>
                      </a:lnTo>
                      <a:lnTo>
                        <a:pt x="138" y="40"/>
                      </a:lnTo>
                      <a:lnTo>
                        <a:pt x="138" y="17"/>
                      </a:lnTo>
                      <a:lnTo>
                        <a:pt x="138" y="16"/>
                      </a:lnTo>
                      <a:lnTo>
                        <a:pt x="137" y="14"/>
                      </a:lnTo>
                      <a:lnTo>
                        <a:pt x="136" y="12"/>
                      </a:lnTo>
                      <a:lnTo>
                        <a:pt x="134" y="11"/>
                      </a:lnTo>
                      <a:lnTo>
                        <a:pt x="133" y="9"/>
                      </a:lnTo>
                      <a:lnTo>
                        <a:pt x="131" y="8"/>
                      </a:lnTo>
                      <a:lnTo>
                        <a:pt x="129" y="7"/>
                      </a:lnTo>
                      <a:lnTo>
                        <a:pt x="127" y="6"/>
                      </a:lnTo>
                      <a:lnTo>
                        <a:pt x="125" y="5"/>
                      </a:lnTo>
                      <a:lnTo>
                        <a:pt x="123" y="5"/>
                      </a:lnTo>
                      <a:lnTo>
                        <a:pt x="122" y="5"/>
                      </a:lnTo>
                      <a:lnTo>
                        <a:pt x="120" y="4"/>
                      </a:lnTo>
                      <a:lnTo>
                        <a:pt x="119" y="4"/>
                      </a:lnTo>
                      <a:lnTo>
                        <a:pt x="118" y="4"/>
                      </a:lnTo>
                      <a:lnTo>
                        <a:pt x="117" y="4"/>
                      </a:lnTo>
                      <a:lnTo>
                        <a:pt x="116" y="3"/>
                      </a:lnTo>
                      <a:lnTo>
                        <a:pt x="115" y="3"/>
                      </a:lnTo>
                      <a:lnTo>
                        <a:pt x="113" y="3"/>
                      </a:lnTo>
                      <a:lnTo>
                        <a:pt x="111" y="2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2" y="1"/>
                      </a:lnTo>
                      <a:lnTo>
                        <a:pt x="98" y="1"/>
                      </a:lnTo>
                      <a:lnTo>
                        <a:pt x="94" y="1"/>
                      </a:lnTo>
                      <a:lnTo>
                        <a:pt x="89" y="0"/>
                      </a:lnTo>
                      <a:lnTo>
                        <a:pt x="84" y="0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07" name="Freeform 2651">
                  <a:extLst>
                    <a:ext uri="{FF2B5EF4-FFF2-40B4-BE49-F238E27FC236}">
                      <a16:creationId xmlns:a16="http://schemas.microsoft.com/office/drawing/2014/main" id="{B6E6A95C-8C69-4111-B71E-885FF7D8A0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0" y="9"/>
                  <a:ext cx="138" cy="152"/>
                </a:xfrm>
                <a:custGeom>
                  <a:avLst/>
                  <a:gdLst>
                    <a:gd name="T0" fmla="*/ 65 w 138"/>
                    <a:gd name="T1" fmla="*/ 0 h 152"/>
                    <a:gd name="T2" fmla="*/ 58 w 138"/>
                    <a:gd name="T3" fmla="*/ 0 h 152"/>
                    <a:gd name="T4" fmla="*/ 49 w 138"/>
                    <a:gd name="T5" fmla="*/ 1 h 152"/>
                    <a:gd name="T6" fmla="*/ 39 w 138"/>
                    <a:gd name="T7" fmla="*/ 2 h 152"/>
                    <a:gd name="T8" fmla="*/ 28 w 138"/>
                    <a:gd name="T9" fmla="*/ 5 h 152"/>
                    <a:gd name="T10" fmla="*/ 17 w 138"/>
                    <a:gd name="T11" fmla="*/ 8 h 152"/>
                    <a:gd name="T12" fmla="*/ 9 w 138"/>
                    <a:gd name="T13" fmla="*/ 11 h 152"/>
                    <a:gd name="T14" fmla="*/ 3 w 138"/>
                    <a:gd name="T15" fmla="*/ 15 h 152"/>
                    <a:gd name="T16" fmla="*/ 0 w 138"/>
                    <a:gd name="T17" fmla="*/ 20 h 152"/>
                    <a:gd name="T18" fmla="*/ 1 w 138"/>
                    <a:gd name="T19" fmla="*/ 44 h 152"/>
                    <a:gd name="T20" fmla="*/ 2 w 138"/>
                    <a:gd name="T21" fmla="*/ 120 h 152"/>
                    <a:gd name="T22" fmla="*/ 48 w 138"/>
                    <a:gd name="T23" fmla="*/ 141 h 152"/>
                    <a:gd name="T24" fmla="*/ 69 w 138"/>
                    <a:gd name="T25" fmla="*/ 139 h 152"/>
                    <a:gd name="T26" fmla="*/ 81 w 138"/>
                    <a:gd name="T27" fmla="*/ 145 h 152"/>
                    <a:gd name="T28" fmla="*/ 131 w 138"/>
                    <a:gd name="T29" fmla="*/ 152 h 152"/>
                    <a:gd name="T30" fmla="*/ 131 w 138"/>
                    <a:gd name="T31" fmla="*/ 152 h 152"/>
                    <a:gd name="T32" fmla="*/ 132 w 138"/>
                    <a:gd name="T33" fmla="*/ 152 h 152"/>
                    <a:gd name="T34" fmla="*/ 133 w 138"/>
                    <a:gd name="T35" fmla="*/ 152 h 152"/>
                    <a:gd name="T36" fmla="*/ 135 w 138"/>
                    <a:gd name="T37" fmla="*/ 152 h 152"/>
                    <a:gd name="T38" fmla="*/ 136 w 138"/>
                    <a:gd name="T39" fmla="*/ 151 h 152"/>
                    <a:gd name="T40" fmla="*/ 138 w 138"/>
                    <a:gd name="T41" fmla="*/ 151 h 152"/>
                    <a:gd name="T42" fmla="*/ 138 w 138"/>
                    <a:gd name="T43" fmla="*/ 150 h 152"/>
                    <a:gd name="T44" fmla="*/ 138 w 138"/>
                    <a:gd name="T45" fmla="*/ 130 h 152"/>
                    <a:gd name="T46" fmla="*/ 138 w 138"/>
                    <a:gd name="T47" fmla="*/ 40 h 152"/>
                    <a:gd name="T48" fmla="*/ 138 w 138"/>
                    <a:gd name="T49" fmla="*/ 17 h 152"/>
                    <a:gd name="T50" fmla="*/ 137 w 138"/>
                    <a:gd name="T51" fmla="*/ 14 h 152"/>
                    <a:gd name="T52" fmla="*/ 134 w 138"/>
                    <a:gd name="T53" fmla="*/ 11 h 152"/>
                    <a:gd name="T54" fmla="*/ 131 w 138"/>
                    <a:gd name="T55" fmla="*/ 8 h 152"/>
                    <a:gd name="T56" fmla="*/ 127 w 138"/>
                    <a:gd name="T57" fmla="*/ 6 h 152"/>
                    <a:gd name="T58" fmla="*/ 125 w 138"/>
                    <a:gd name="T59" fmla="*/ 5 h 152"/>
                    <a:gd name="T60" fmla="*/ 122 w 138"/>
                    <a:gd name="T61" fmla="*/ 5 h 152"/>
                    <a:gd name="T62" fmla="*/ 119 w 138"/>
                    <a:gd name="T63" fmla="*/ 4 h 152"/>
                    <a:gd name="T64" fmla="*/ 118 w 138"/>
                    <a:gd name="T65" fmla="*/ 4 h 152"/>
                    <a:gd name="T66" fmla="*/ 118 w 138"/>
                    <a:gd name="T67" fmla="*/ 4 h 152"/>
                    <a:gd name="T68" fmla="*/ 117 w 138"/>
                    <a:gd name="T69" fmla="*/ 4 h 152"/>
                    <a:gd name="T70" fmla="*/ 115 w 138"/>
                    <a:gd name="T71" fmla="*/ 3 h 152"/>
                    <a:gd name="T72" fmla="*/ 111 w 138"/>
                    <a:gd name="T73" fmla="*/ 2 h 152"/>
                    <a:gd name="T74" fmla="*/ 106 w 138"/>
                    <a:gd name="T75" fmla="*/ 2 h 152"/>
                    <a:gd name="T76" fmla="*/ 98 w 138"/>
                    <a:gd name="T77" fmla="*/ 1 h 152"/>
                    <a:gd name="T78" fmla="*/ 89 w 138"/>
                    <a:gd name="T79" fmla="*/ 0 h 152"/>
                    <a:gd name="T80" fmla="*/ 78 w 138"/>
                    <a:gd name="T81" fmla="*/ 0 h 152"/>
                    <a:gd name="T82" fmla="*/ 65 w 138"/>
                    <a:gd name="T83" fmla="*/ 0 h 15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138"/>
                    <a:gd name="T127" fmla="*/ 0 h 152"/>
                    <a:gd name="T128" fmla="*/ 138 w 138"/>
                    <a:gd name="T129" fmla="*/ 152 h 15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138" h="152">
                      <a:moveTo>
                        <a:pt x="65" y="0"/>
                      </a:moveTo>
                      <a:lnTo>
                        <a:pt x="65" y="0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54" y="0"/>
                      </a:lnTo>
                      <a:lnTo>
                        <a:pt x="49" y="1"/>
                      </a:lnTo>
                      <a:lnTo>
                        <a:pt x="44" y="2"/>
                      </a:lnTo>
                      <a:lnTo>
                        <a:pt x="39" y="2"/>
                      </a:lnTo>
                      <a:lnTo>
                        <a:pt x="33" y="4"/>
                      </a:lnTo>
                      <a:lnTo>
                        <a:pt x="28" y="5"/>
                      </a:lnTo>
                      <a:lnTo>
                        <a:pt x="22" y="6"/>
                      </a:lnTo>
                      <a:lnTo>
                        <a:pt x="17" y="8"/>
                      </a:lnTo>
                      <a:lnTo>
                        <a:pt x="13" y="9"/>
                      </a:lnTo>
                      <a:lnTo>
                        <a:pt x="9" y="11"/>
                      </a:lnTo>
                      <a:lnTo>
                        <a:pt x="5" y="13"/>
                      </a:lnTo>
                      <a:lnTo>
                        <a:pt x="3" y="15"/>
                      </a:lnTo>
                      <a:lnTo>
                        <a:pt x="1" y="18"/>
                      </a:lnTo>
                      <a:lnTo>
                        <a:pt x="0" y="20"/>
                      </a:lnTo>
                      <a:lnTo>
                        <a:pt x="1" y="44"/>
                      </a:lnTo>
                      <a:lnTo>
                        <a:pt x="2" y="83"/>
                      </a:lnTo>
                      <a:lnTo>
                        <a:pt x="2" y="120"/>
                      </a:lnTo>
                      <a:lnTo>
                        <a:pt x="3" y="136"/>
                      </a:lnTo>
                      <a:lnTo>
                        <a:pt x="48" y="141"/>
                      </a:lnTo>
                      <a:lnTo>
                        <a:pt x="48" y="136"/>
                      </a:lnTo>
                      <a:lnTo>
                        <a:pt x="69" y="139"/>
                      </a:lnTo>
                      <a:lnTo>
                        <a:pt x="82" y="139"/>
                      </a:lnTo>
                      <a:lnTo>
                        <a:pt x="81" y="145"/>
                      </a:lnTo>
                      <a:lnTo>
                        <a:pt x="131" y="151"/>
                      </a:lnTo>
                      <a:lnTo>
                        <a:pt x="131" y="152"/>
                      </a:lnTo>
                      <a:lnTo>
                        <a:pt x="132" y="152"/>
                      </a:lnTo>
                      <a:lnTo>
                        <a:pt x="133" y="152"/>
                      </a:lnTo>
                      <a:lnTo>
                        <a:pt x="134" y="152"/>
                      </a:lnTo>
                      <a:lnTo>
                        <a:pt x="135" y="152"/>
                      </a:lnTo>
                      <a:lnTo>
                        <a:pt x="136" y="151"/>
                      </a:lnTo>
                      <a:lnTo>
                        <a:pt x="137" y="151"/>
                      </a:lnTo>
                      <a:lnTo>
                        <a:pt x="138" y="151"/>
                      </a:lnTo>
                      <a:lnTo>
                        <a:pt x="138" y="150"/>
                      </a:lnTo>
                      <a:lnTo>
                        <a:pt x="138" y="130"/>
                      </a:lnTo>
                      <a:lnTo>
                        <a:pt x="138" y="85"/>
                      </a:lnTo>
                      <a:lnTo>
                        <a:pt x="138" y="40"/>
                      </a:lnTo>
                      <a:lnTo>
                        <a:pt x="138" y="17"/>
                      </a:lnTo>
                      <a:lnTo>
                        <a:pt x="138" y="16"/>
                      </a:lnTo>
                      <a:lnTo>
                        <a:pt x="137" y="14"/>
                      </a:lnTo>
                      <a:lnTo>
                        <a:pt x="136" y="12"/>
                      </a:lnTo>
                      <a:lnTo>
                        <a:pt x="134" y="11"/>
                      </a:lnTo>
                      <a:lnTo>
                        <a:pt x="133" y="9"/>
                      </a:lnTo>
                      <a:lnTo>
                        <a:pt x="131" y="8"/>
                      </a:lnTo>
                      <a:lnTo>
                        <a:pt x="129" y="7"/>
                      </a:lnTo>
                      <a:lnTo>
                        <a:pt x="127" y="6"/>
                      </a:lnTo>
                      <a:lnTo>
                        <a:pt x="125" y="5"/>
                      </a:lnTo>
                      <a:lnTo>
                        <a:pt x="123" y="5"/>
                      </a:lnTo>
                      <a:lnTo>
                        <a:pt x="122" y="5"/>
                      </a:lnTo>
                      <a:lnTo>
                        <a:pt x="120" y="4"/>
                      </a:lnTo>
                      <a:lnTo>
                        <a:pt x="119" y="4"/>
                      </a:lnTo>
                      <a:lnTo>
                        <a:pt x="118" y="4"/>
                      </a:lnTo>
                      <a:lnTo>
                        <a:pt x="117" y="4"/>
                      </a:lnTo>
                      <a:lnTo>
                        <a:pt x="116" y="3"/>
                      </a:lnTo>
                      <a:lnTo>
                        <a:pt x="115" y="3"/>
                      </a:lnTo>
                      <a:lnTo>
                        <a:pt x="113" y="3"/>
                      </a:lnTo>
                      <a:lnTo>
                        <a:pt x="111" y="2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2" y="1"/>
                      </a:lnTo>
                      <a:lnTo>
                        <a:pt x="98" y="1"/>
                      </a:lnTo>
                      <a:lnTo>
                        <a:pt x="94" y="1"/>
                      </a:lnTo>
                      <a:lnTo>
                        <a:pt x="89" y="0"/>
                      </a:lnTo>
                      <a:lnTo>
                        <a:pt x="84" y="0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5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08" name="Freeform 2652">
                  <a:extLst>
                    <a:ext uri="{FF2B5EF4-FFF2-40B4-BE49-F238E27FC236}">
                      <a16:creationId xmlns:a16="http://schemas.microsoft.com/office/drawing/2014/main" id="{9A2912A8-1696-4F9E-9207-5FF9E53E66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" y="11"/>
                  <a:ext cx="130" cy="143"/>
                </a:xfrm>
                <a:custGeom>
                  <a:avLst/>
                  <a:gdLst>
                    <a:gd name="T0" fmla="*/ 130 w 130"/>
                    <a:gd name="T1" fmla="*/ 143 h 143"/>
                    <a:gd name="T2" fmla="*/ 130 w 130"/>
                    <a:gd name="T3" fmla="*/ 125 h 143"/>
                    <a:gd name="T4" fmla="*/ 130 w 130"/>
                    <a:gd name="T5" fmla="*/ 85 h 143"/>
                    <a:gd name="T6" fmla="*/ 130 w 130"/>
                    <a:gd name="T7" fmla="*/ 42 h 143"/>
                    <a:gd name="T8" fmla="*/ 130 w 130"/>
                    <a:gd name="T9" fmla="*/ 16 h 143"/>
                    <a:gd name="T10" fmla="*/ 129 w 130"/>
                    <a:gd name="T11" fmla="*/ 13 h 143"/>
                    <a:gd name="T12" fmla="*/ 127 w 130"/>
                    <a:gd name="T13" fmla="*/ 10 h 143"/>
                    <a:gd name="T14" fmla="*/ 124 w 130"/>
                    <a:gd name="T15" fmla="*/ 8 h 143"/>
                    <a:gd name="T16" fmla="*/ 121 w 130"/>
                    <a:gd name="T17" fmla="*/ 6 h 143"/>
                    <a:gd name="T18" fmla="*/ 116 w 130"/>
                    <a:gd name="T19" fmla="*/ 4 h 143"/>
                    <a:gd name="T20" fmla="*/ 111 w 130"/>
                    <a:gd name="T21" fmla="*/ 3 h 143"/>
                    <a:gd name="T22" fmla="*/ 106 w 130"/>
                    <a:gd name="T23" fmla="*/ 2 h 143"/>
                    <a:gd name="T24" fmla="*/ 100 w 130"/>
                    <a:gd name="T25" fmla="*/ 2 h 143"/>
                    <a:gd name="T26" fmla="*/ 94 w 130"/>
                    <a:gd name="T27" fmla="*/ 1 h 143"/>
                    <a:gd name="T28" fmla="*/ 88 w 130"/>
                    <a:gd name="T29" fmla="*/ 1 h 143"/>
                    <a:gd name="T30" fmla="*/ 82 w 130"/>
                    <a:gd name="T31" fmla="*/ 0 h 143"/>
                    <a:gd name="T32" fmla="*/ 77 w 130"/>
                    <a:gd name="T33" fmla="*/ 0 h 143"/>
                    <a:gd name="T34" fmla="*/ 72 w 130"/>
                    <a:gd name="T35" fmla="*/ 0 h 143"/>
                    <a:gd name="T36" fmla="*/ 68 w 130"/>
                    <a:gd name="T37" fmla="*/ 0 h 143"/>
                    <a:gd name="T38" fmla="*/ 64 w 130"/>
                    <a:gd name="T39" fmla="*/ 0 h 143"/>
                    <a:gd name="T40" fmla="*/ 61 w 130"/>
                    <a:gd name="T41" fmla="*/ 0 h 143"/>
                    <a:gd name="T42" fmla="*/ 58 w 130"/>
                    <a:gd name="T43" fmla="*/ 0 h 143"/>
                    <a:gd name="T44" fmla="*/ 54 w 130"/>
                    <a:gd name="T45" fmla="*/ 1 h 143"/>
                    <a:gd name="T46" fmla="*/ 50 w 130"/>
                    <a:gd name="T47" fmla="*/ 1 h 143"/>
                    <a:gd name="T48" fmla="*/ 45 w 130"/>
                    <a:gd name="T49" fmla="*/ 2 h 143"/>
                    <a:gd name="T50" fmla="*/ 40 w 130"/>
                    <a:gd name="T51" fmla="*/ 2 h 143"/>
                    <a:gd name="T52" fmla="*/ 35 w 130"/>
                    <a:gd name="T53" fmla="*/ 3 h 143"/>
                    <a:gd name="T54" fmla="*/ 29 w 130"/>
                    <a:gd name="T55" fmla="*/ 4 h 143"/>
                    <a:gd name="T56" fmla="*/ 24 w 130"/>
                    <a:gd name="T57" fmla="*/ 5 h 143"/>
                    <a:gd name="T58" fmla="*/ 19 w 130"/>
                    <a:gd name="T59" fmla="*/ 6 h 143"/>
                    <a:gd name="T60" fmla="*/ 15 w 130"/>
                    <a:gd name="T61" fmla="*/ 7 h 143"/>
                    <a:gd name="T62" fmla="*/ 11 w 130"/>
                    <a:gd name="T63" fmla="*/ 8 h 143"/>
                    <a:gd name="T64" fmla="*/ 7 w 130"/>
                    <a:gd name="T65" fmla="*/ 10 h 143"/>
                    <a:gd name="T66" fmla="*/ 4 w 130"/>
                    <a:gd name="T67" fmla="*/ 12 h 143"/>
                    <a:gd name="T68" fmla="*/ 1 w 130"/>
                    <a:gd name="T69" fmla="*/ 13 h 143"/>
                    <a:gd name="T70" fmla="*/ 0 w 130"/>
                    <a:gd name="T71" fmla="*/ 15 h 143"/>
                    <a:gd name="T72" fmla="*/ 0 w 130"/>
                    <a:gd name="T73" fmla="*/ 17 h 143"/>
                    <a:gd name="T74" fmla="*/ 1 w 130"/>
                    <a:gd name="T75" fmla="*/ 129 h 143"/>
                    <a:gd name="T76" fmla="*/ 130 w 130"/>
                    <a:gd name="T77" fmla="*/ 143 h 143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130"/>
                    <a:gd name="T118" fmla="*/ 0 h 143"/>
                    <a:gd name="T119" fmla="*/ 130 w 130"/>
                    <a:gd name="T120" fmla="*/ 143 h 143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130" h="143">
                      <a:moveTo>
                        <a:pt x="130" y="143"/>
                      </a:moveTo>
                      <a:lnTo>
                        <a:pt x="130" y="125"/>
                      </a:lnTo>
                      <a:lnTo>
                        <a:pt x="130" y="85"/>
                      </a:lnTo>
                      <a:lnTo>
                        <a:pt x="130" y="42"/>
                      </a:lnTo>
                      <a:lnTo>
                        <a:pt x="130" y="16"/>
                      </a:lnTo>
                      <a:lnTo>
                        <a:pt x="129" y="13"/>
                      </a:lnTo>
                      <a:lnTo>
                        <a:pt x="127" y="10"/>
                      </a:lnTo>
                      <a:lnTo>
                        <a:pt x="124" y="8"/>
                      </a:lnTo>
                      <a:lnTo>
                        <a:pt x="121" y="6"/>
                      </a:lnTo>
                      <a:lnTo>
                        <a:pt x="116" y="4"/>
                      </a:lnTo>
                      <a:lnTo>
                        <a:pt x="111" y="3"/>
                      </a:lnTo>
                      <a:lnTo>
                        <a:pt x="106" y="2"/>
                      </a:lnTo>
                      <a:lnTo>
                        <a:pt x="100" y="2"/>
                      </a:lnTo>
                      <a:lnTo>
                        <a:pt x="94" y="1"/>
                      </a:lnTo>
                      <a:lnTo>
                        <a:pt x="88" y="1"/>
                      </a:lnTo>
                      <a:lnTo>
                        <a:pt x="82" y="0"/>
                      </a:lnTo>
                      <a:lnTo>
                        <a:pt x="77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1" y="0"/>
                      </a:lnTo>
                      <a:lnTo>
                        <a:pt x="58" y="0"/>
                      </a:lnTo>
                      <a:lnTo>
                        <a:pt x="54" y="1"/>
                      </a:lnTo>
                      <a:lnTo>
                        <a:pt x="50" y="1"/>
                      </a:lnTo>
                      <a:lnTo>
                        <a:pt x="45" y="2"/>
                      </a:lnTo>
                      <a:lnTo>
                        <a:pt x="40" y="2"/>
                      </a:lnTo>
                      <a:lnTo>
                        <a:pt x="35" y="3"/>
                      </a:lnTo>
                      <a:lnTo>
                        <a:pt x="29" y="4"/>
                      </a:lnTo>
                      <a:lnTo>
                        <a:pt x="24" y="5"/>
                      </a:lnTo>
                      <a:lnTo>
                        <a:pt x="19" y="6"/>
                      </a:lnTo>
                      <a:lnTo>
                        <a:pt x="15" y="7"/>
                      </a:lnTo>
                      <a:lnTo>
                        <a:pt x="11" y="8"/>
                      </a:lnTo>
                      <a:lnTo>
                        <a:pt x="7" y="10"/>
                      </a:lnTo>
                      <a:lnTo>
                        <a:pt x="4" y="12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1" y="129"/>
                      </a:lnTo>
                      <a:lnTo>
                        <a:pt x="130" y="14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09" name="Freeform 2653">
                  <a:extLst>
                    <a:ext uri="{FF2B5EF4-FFF2-40B4-BE49-F238E27FC236}">
                      <a16:creationId xmlns:a16="http://schemas.microsoft.com/office/drawing/2014/main" id="{04396665-0E31-4E28-BFA9-64B699AF22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" y="11"/>
                  <a:ext cx="130" cy="143"/>
                </a:xfrm>
                <a:custGeom>
                  <a:avLst/>
                  <a:gdLst>
                    <a:gd name="T0" fmla="*/ 130 w 130"/>
                    <a:gd name="T1" fmla="*/ 143 h 143"/>
                    <a:gd name="T2" fmla="*/ 130 w 130"/>
                    <a:gd name="T3" fmla="*/ 143 h 143"/>
                    <a:gd name="T4" fmla="*/ 130 w 130"/>
                    <a:gd name="T5" fmla="*/ 125 h 143"/>
                    <a:gd name="T6" fmla="*/ 130 w 130"/>
                    <a:gd name="T7" fmla="*/ 85 h 143"/>
                    <a:gd name="T8" fmla="*/ 130 w 130"/>
                    <a:gd name="T9" fmla="*/ 42 h 143"/>
                    <a:gd name="T10" fmla="*/ 130 w 130"/>
                    <a:gd name="T11" fmla="*/ 16 h 143"/>
                    <a:gd name="T12" fmla="*/ 130 w 130"/>
                    <a:gd name="T13" fmla="*/ 16 h 143"/>
                    <a:gd name="T14" fmla="*/ 129 w 130"/>
                    <a:gd name="T15" fmla="*/ 13 h 143"/>
                    <a:gd name="T16" fmla="*/ 127 w 130"/>
                    <a:gd name="T17" fmla="*/ 10 h 143"/>
                    <a:gd name="T18" fmla="*/ 124 w 130"/>
                    <a:gd name="T19" fmla="*/ 8 h 143"/>
                    <a:gd name="T20" fmla="*/ 121 w 130"/>
                    <a:gd name="T21" fmla="*/ 6 h 143"/>
                    <a:gd name="T22" fmla="*/ 116 w 130"/>
                    <a:gd name="T23" fmla="*/ 4 h 143"/>
                    <a:gd name="T24" fmla="*/ 111 w 130"/>
                    <a:gd name="T25" fmla="*/ 3 h 143"/>
                    <a:gd name="T26" fmla="*/ 106 w 130"/>
                    <a:gd name="T27" fmla="*/ 2 h 143"/>
                    <a:gd name="T28" fmla="*/ 100 w 130"/>
                    <a:gd name="T29" fmla="*/ 2 h 143"/>
                    <a:gd name="T30" fmla="*/ 94 w 130"/>
                    <a:gd name="T31" fmla="*/ 1 h 143"/>
                    <a:gd name="T32" fmla="*/ 88 w 130"/>
                    <a:gd name="T33" fmla="*/ 1 h 143"/>
                    <a:gd name="T34" fmla="*/ 82 w 130"/>
                    <a:gd name="T35" fmla="*/ 0 h 143"/>
                    <a:gd name="T36" fmla="*/ 77 w 130"/>
                    <a:gd name="T37" fmla="*/ 0 h 143"/>
                    <a:gd name="T38" fmla="*/ 72 w 130"/>
                    <a:gd name="T39" fmla="*/ 0 h 143"/>
                    <a:gd name="T40" fmla="*/ 68 w 130"/>
                    <a:gd name="T41" fmla="*/ 0 h 143"/>
                    <a:gd name="T42" fmla="*/ 64 w 130"/>
                    <a:gd name="T43" fmla="*/ 0 h 143"/>
                    <a:gd name="T44" fmla="*/ 61 w 130"/>
                    <a:gd name="T45" fmla="*/ 0 h 143"/>
                    <a:gd name="T46" fmla="*/ 61 w 130"/>
                    <a:gd name="T47" fmla="*/ 0 h 143"/>
                    <a:gd name="T48" fmla="*/ 58 w 130"/>
                    <a:gd name="T49" fmla="*/ 0 h 143"/>
                    <a:gd name="T50" fmla="*/ 54 w 130"/>
                    <a:gd name="T51" fmla="*/ 1 h 143"/>
                    <a:gd name="T52" fmla="*/ 50 w 130"/>
                    <a:gd name="T53" fmla="*/ 1 h 143"/>
                    <a:gd name="T54" fmla="*/ 45 w 130"/>
                    <a:gd name="T55" fmla="*/ 2 h 143"/>
                    <a:gd name="T56" fmla="*/ 40 w 130"/>
                    <a:gd name="T57" fmla="*/ 2 h 143"/>
                    <a:gd name="T58" fmla="*/ 35 w 130"/>
                    <a:gd name="T59" fmla="*/ 3 h 143"/>
                    <a:gd name="T60" fmla="*/ 29 w 130"/>
                    <a:gd name="T61" fmla="*/ 4 h 143"/>
                    <a:gd name="T62" fmla="*/ 24 w 130"/>
                    <a:gd name="T63" fmla="*/ 5 h 143"/>
                    <a:gd name="T64" fmla="*/ 19 w 130"/>
                    <a:gd name="T65" fmla="*/ 6 h 143"/>
                    <a:gd name="T66" fmla="*/ 15 w 130"/>
                    <a:gd name="T67" fmla="*/ 7 h 143"/>
                    <a:gd name="T68" fmla="*/ 11 w 130"/>
                    <a:gd name="T69" fmla="*/ 8 h 143"/>
                    <a:gd name="T70" fmla="*/ 7 w 130"/>
                    <a:gd name="T71" fmla="*/ 10 h 143"/>
                    <a:gd name="T72" fmla="*/ 4 w 130"/>
                    <a:gd name="T73" fmla="*/ 12 h 143"/>
                    <a:gd name="T74" fmla="*/ 1 w 130"/>
                    <a:gd name="T75" fmla="*/ 13 h 143"/>
                    <a:gd name="T76" fmla="*/ 0 w 130"/>
                    <a:gd name="T77" fmla="*/ 15 h 143"/>
                    <a:gd name="T78" fmla="*/ 0 w 130"/>
                    <a:gd name="T79" fmla="*/ 17 h 143"/>
                    <a:gd name="T80" fmla="*/ 1 w 130"/>
                    <a:gd name="T81" fmla="*/ 129 h 14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30"/>
                    <a:gd name="T124" fmla="*/ 0 h 143"/>
                    <a:gd name="T125" fmla="*/ 130 w 130"/>
                    <a:gd name="T126" fmla="*/ 143 h 14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30" h="143">
                      <a:moveTo>
                        <a:pt x="130" y="143"/>
                      </a:moveTo>
                      <a:lnTo>
                        <a:pt x="130" y="143"/>
                      </a:lnTo>
                      <a:lnTo>
                        <a:pt x="130" y="125"/>
                      </a:lnTo>
                      <a:lnTo>
                        <a:pt x="130" y="85"/>
                      </a:lnTo>
                      <a:lnTo>
                        <a:pt x="130" y="42"/>
                      </a:lnTo>
                      <a:lnTo>
                        <a:pt x="130" y="16"/>
                      </a:lnTo>
                      <a:lnTo>
                        <a:pt x="129" y="13"/>
                      </a:lnTo>
                      <a:lnTo>
                        <a:pt x="127" y="10"/>
                      </a:lnTo>
                      <a:lnTo>
                        <a:pt x="124" y="8"/>
                      </a:lnTo>
                      <a:lnTo>
                        <a:pt x="121" y="6"/>
                      </a:lnTo>
                      <a:lnTo>
                        <a:pt x="116" y="4"/>
                      </a:lnTo>
                      <a:lnTo>
                        <a:pt x="111" y="3"/>
                      </a:lnTo>
                      <a:lnTo>
                        <a:pt x="106" y="2"/>
                      </a:lnTo>
                      <a:lnTo>
                        <a:pt x="100" y="2"/>
                      </a:lnTo>
                      <a:lnTo>
                        <a:pt x="94" y="1"/>
                      </a:lnTo>
                      <a:lnTo>
                        <a:pt x="88" y="1"/>
                      </a:lnTo>
                      <a:lnTo>
                        <a:pt x="82" y="0"/>
                      </a:lnTo>
                      <a:lnTo>
                        <a:pt x="77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1" y="0"/>
                      </a:lnTo>
                      <a:lnTo>
                        <a:pt x="58" y="0"/>
                      </a:lnTo>
                      <a:lnTo>
                        <a:pt x="54" y="1"/>
                      </a:lnTo>
                      <a:lnTo>
                        <a:pt x="50" y="1"/>
                      </a:lnTo>
                      <a:lnTo>
                        <a:pt x="45" y="2"/>
                      </a:lnTo>
                      <a:lnTo>
                        <a:pt x="40" y="2"/>
                      </a:lnTo>
                      <a:lnTo>
                        <a:pt x="35" y="3"/>
                      </a:lnTo>
                      <a:lnTo>
                        <a:pt x="29" y="4"/>
                      </a:lnTo>
                      <a:lnTo>
                        <a:pt x="24" y="5"/>
                      </a:lnTo>
                      <a:lnTo>
                        <a:pt x="19" y="6"/>
                      </a:lnTo>
                      <a:lnTo>
                        <a:pt x="15" y="7"/>
                      </a:lnTo>
                      <a:lnTo>
                        <a:pt x="11" y="8"/>
                      </a:lnTo>
                      <a:lnTo>
                        <a:pt x="7" y="10"/>
                      </a:lnTo>
                      <a:lnTo>
                        <a:pt x="4" y="12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1" y="129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10" name="Freeform 2654">
                  <a:extLst>
                    <a:ext uri="{FF2B5EF4-FFF2-40B4-BE49-F238E27FC236}">
                      <a16:creationId xmlns:a16="http://schemas.microsoft.com/office/drawing/2014/main" id="{9A642C1D-FF26-470D-9253-6F9F5D23F3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" y="82"/>
                  <a:ext cx="90" cy="45"/>
                </a:xfrm>
                <a:custGeom>
                  <a:avLst/>
                  <a:gdLst>
                    <a:gd name="T0" fmla="*/ 90 w 90"/>
                    <a:gd name="T1" fmla="*/ 0 h 45"/>
                    <a:gd name="T2" fmla="*/ 0 w 90"/>
                    <a:gd name="T3" fmla="*/ 45 h 45"/>
                    <a:gd name="T4" fmla="*/ 0 w 90"/>
                    <a:gd name="T5" fmla="*/ 45 h 45"/>
                    <a:gd name="T6" fmla="*/ 90 w 90"/>
                    <a:gd name="T7" fmla="*/ 1 h 45"/>
                    <a:gd name="T8" fmla="*/ 90 w 90"/>
                    <a:gd name="T9" fmla="*/ 0 h 4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0"/>
                    <a:gd name="T16" fmla="*/ 0 h 45"/>
                    <a:gd name="T17" fmla="*/ 90 w 90"/>
                    <a:gd name="T18" fmla="*/ 45 h 4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0" h="45">
                      <a:moveTo>
                        <a:pt x="90" y="0"/>
                      </a:moveTo>
                      <a:lnTo>
                        <a:pt x="0" y="45"/>
                      </a:lnTo>
                      <a:lnTo>
                        <a:pt x="90" y="1"/>
                      </a:lnTo>
                      <a:lnTo>
                        <a:pt x="9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11" name="Freeform 2655">
                  <a:extLst>
                    <a:ext uri="{FF2B5EF4-FFF2-40B4-BE49-F238E27FC236}">
                      <a16:creationId xmlns:a16="http://schemas.microsoft.com/office/drawing/2014/main" id="{5DC4C2C6-FA1D-44AF-8F73-DE26BED2CB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" y="84"/>
                  <a:ext cx="90" cy="52"/>
                </a:xfrm>
                <a:custGeom>
                  <a:avLst/>
                  <a:gdLst>
                    <a:gd name="T0" fmla="*/ 90 w 90"/>
                    <a:gd name="T1" fmla="*/ 0 h 52"/>
                    <a:gd name="T2" fmla="*/ 0 w 90"/>
                    <a:gd name="T3" fmla="*/ 51 h 52"/>
                    <a:gd name="T4" fmla="*/ 1 w 90"/>
                    <a:gd name="T5" fmla="*/ 52 h 52"/>
                    <a:gd name="T6" fmla="*/ 90 w 90"/>
                    <a:gd name="T7" fmla="*/ 1 h 52"/>
                    <a:gd name="T8" fmla="*/ 90 w 90"/>
                    <a:gd name="T9" fmla="*/ 0 h 5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0"/>
                    <a:gd name="T16" fmla="*/ 0 h 52"/>
                    <a:gd name="T17" fmla="*/ 90 w 90"/>
                    <a:gd name="T18" fmla="*/ 52 h 5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0" h="52">
                      <a:moveTo>
                        <a:pt x="90" y="0"/>
                      </a:moveTo>
                      <a:lnTo>
                        <a:pt x="0" y="51"/>
                      </a:lnTo>
                      <a:lnTo>
                        <a:pt x="1" y="52"/>
                      </a:lnTo>
                      <a:lnTo>
                        <a:pt x="90" y="1"/>
                      </a:lnTo>
                      <a:lnTo>
                        <a:pt x="9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12" name="Freeform 2656">
                  <a:extLst>
                    <a:ext uri="{FF2B5EF4-FFF2-40B4-BE49-F238E27FC236}">
                      <a16:creationId xmlns:a16="http://schemas.microsoft.com/office/drawing/2014/main" id="{1A5A67AE-1ACF-4766-8762-C6D9FD877B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" y="76"/>
                  <a:ext cx="90" cy="44"/>
                </a:xfrm>
                <a:custGeom>
                  <a:avLst/>
                  <a:gdLst>
                    <a:gd name="T0" fmla="*/ 0 w 90"/>
                    <a:gd name="T1" fmla="*/ 30 h 44"/>
                    <a:gd name="T2" fmla="*/ 0 w 90"/>
                    <a:gd name="T3" fmla="*/ 44 h 44"/>
                    <a:gd name="T4" fmla="*/ 90 w 90"/>
                    <a:gd name="T5" fmla="*/ 4 h 44"/>
                    <a:gd name="T6" fmla="*/ 90 w 90"/>
                    <a:gd name="T7" fmla="*/ 0 h 44"/>
                    <a:gd name="T8" fmla="*/ 0 w 90"/>
                    <a:gd name="T9" fmla="*/ 30 h 4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0"/>
                    <a:gd name="T16" fmla="*/ 0 h 44"/>
                    <a:gd name="T17" fmla="*/ 90 w 90"/>
                    <a:gd name="T18" fmla="*/ 44 h 4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0" h="44">
                      <a:moveTo>
                        <a:pt x="0" y="30"/>
                      </a:moveTo>
                      <a:lnTo>
                        <a:pt x="0" y="44"/>
                      </a:lnTo>
                      <a:lnTo>
                        <a:pt x="90" y="4"/>
                      </a:lnTo>
                      <a:lnTo>
                        <a:pt x="90" y="0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7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13" name="Freeform 2657">
                  <a:extLst>
                    <a:ext uri="{FF2B5EF4-FFF2-40B4-BE49-F238E27FC236}">
                      <a16:creationId xmlns:a16="http://schemas.microsoft.com/office/drawing/2014/main" id="{BA78DAD2-B894-41A3-9171-F886C4FA7A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" y="76"/>
                  <a:ext cx="90" cy="44"/>
                </a:xfrm>
                <a:custGeom>
                  <a:avLst/>
                  <a:gdLst>
                    <a:gd name="T0" fmla="*/ 0 w 90"/>
                    <a:gd name="T1" fmla="*/ 30 h 44"/>
                    <a:gd name="T2" fmla="*/ 0 w 90"/>
                    <a:gd name="T3" fmla="*/ 44 h 44"/>
                    <a:gd name="T4" fmla="*/ 90 w 90"/>
                    <a:gd name="T5" fmla="*/ 4 h 44"/>
                    <a:gd name="T6" fmla="*/ 90 w 90"/>
                    <a:gd name="T7" fmla="*/ 0 h 44"/>
                    <a:gd name="T8" fmla="*/ 0 w 90"/>
                    <a:gd name="T9" fmla="*/ 30 h 4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0"/>
                    <a:gd name="T16" fmla="*/ 0 h 44"/>
                    <a:gd name="T17" fmla="*/ 90 w 90"/>
                    <a:gd name="T18" fmla="*/ 44 h 4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0" h="44">
                      <a:moveTo>
                        <a:pt x="0" y="30"/>
                      </a:moveTo>
                      <a:lnTo>
                        <a:pt x="0" y="44"/>
                      </a:lnTo>
                      <a:lnTo>
                        <a:pt x="90" y="4"/>
                      </a:lnTo>
                      <a:lnTo>
                        <a:pt x="90" y="0"/>
                      </a:lnTo>
                      <a:lnTo>
                        <a:pt x="0" y="30"/>
                      </a:lnTo>
                    </a:path>
                  </a:pathLst>
                </a:custGeom>
                <a:noFill/>
                <a:ln w="0">
                  <a:solidFill>
                    <a:srgbClr val="007F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14" name="Freeform 2658">
                  <a:extLst>
                    <a:ext uri="{FF2B5EF4-FFF2-40B4-BE49-F238E27FC236}">
                      <a16:creationId xmlns:a16="http://schemas.microsoft.com/office/drawing/2014/main" id="{2B4650F5-725E-408C-AFAF-15BC668FE9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" y="16"/>
                  <a:ext cx="124" cy="85"/>
                </a:xfrm>
                <a:custGeom>
                  <a:avLst/>
                  <a:gdLst>
                    <a:gd name="T0" fmla="*/ 66 w 124"/>
                    <a:gd name="T1" fmla="*/ 0 h 85"/>
                    <a:gd name="T2" fmla="*/ 61 w 124"/>
                    <a:gd name="T3" fmla="*/ 1 h 85"/>
                    <a:gd name="T4" fmla="*/ 56 w 124"/>
                    <a:gd name="T5" fmla="*/ 1 h 85"/>
                    <a:gd name="T6" fmla="*/ 50 w 124"/>
                    <a:gd name="T7" fmla="*/ 1 h 85"/>
                    <a:gd name="T8" fmla="*/ 45 w 124"/>
                    <a:gd name="T9" fmla="*/ 2 h 85"/>
                    <a:gd name="T10" fmla="*/ 40 w 124"/>
                    <a:gd name="T11" fmla="*/ 3 h 85"/>
                    <a:gd name="T12" fmla="*/ 34 w 124"/>
                    <a:gd name="T13" fmla="*/ 3 h 85"/>
                    <a:gd name="T14" fmla="*/ 29 w 124"/>
                    <a:gd name="T15" fmla="*/ 4 h 85"/>
                    <a:gd name="T16" fmla="*/ 24 w 124"/>
                    <a:gd name="T17" fmla="*/ 5 h 85"/>
                    <a:gd name="T18" fmla="*/ 19 w 124"/>
                    <a:gd name="T19" fmla="*/ 7 h 85"/>
                    <a:gd name="T20" fmla="*/ 15 w 124"/>
                    <a:gd name="T21" fmla="*/ 8 h 85"/>
                    <a:gd name="T22" fmla="*/ 11 w 124"/>
                    <a:gd name="T23" fmla="*/ 9 h 85"/>
                    <a:gd name="T24" fmla="*/ 8 w 124"/>
                    <a:gd name="T25" fmla="*/ 11 h 85"/>
                    <a:gd name="T26" fmla="*/ 5 w 124"/>
                    <a:gd name="T27" fmla="*/ 12 h 85"/>
                    <a:gd name="T28" fmla="*/ 3 w 124"/>
                    <a:gd name="T29" fmla="*/ 14 h 85"/>
                    <a:gd name="T30" fmla="*/ 2 w 124"/>
                    <a:gd name="T31" fmla="*/ 15 h 85"/>
                    <a:gd name="T32" fmla="*/ 2 w 124"/>
                    <a:gd name="T33" fmla="*/ 17 h 85"/>
                    <a:gd name="T34" fmla="*/ 1 w 124"/>
                    <a:gd name="T35" fmla="*/ 30 h 85"/>
                    <a:gd name="T36" fmla="*/ 1 w 124"/>
                    <a:gd name="T37" fmla="*/ 51 h 85"/>
                    <a:gd name="T38" fmla="*/ 0 w 124"/>
                    <a:gd name="T39" fmla="*/ 71 h 85"/>
                    <a:gd name="T40" fmla="*/ 0 w 124"/>
                    <a:gd name="T41" fmla="*/ 79 h 85"/>
                    <a:gd name="T42" fmla="*/ 124 w 124"/>
                    <a:gd name="T43" fmla="*/ 85 h 85"/>
                    <a:gd name="T44" fmla="*/ 124 w 124"/>
                    <a:gd name="T45" fmla="*/ 75 h 85"/>
                    <a:gd name="T46" fmla="*/ 124 w 124"/>
                    <a:gd name="T47" fmla="*/ 53 h 85"/>
                    <a:gd name="T48" fmla="*/ 124 w 124"/>
                    <a:gd name="T49" fmla="*/ 29 h 85"/>
                    <a:gd name="T50" fmla="*/ 124 w 124"/>
                    <a:gd name="T51" fmla="*/ 14 h 85"/>
                    <a:gd name="T52" fmla="*/ 123 w 124"/>
                    <a:gd name="T53" fmla="*/ 12 h 85"/>
                    <a:gd name="T54" fmla="*/ 123 w 124"/>
                    <a:gd name="T55" fmla="*/ 10 h 85"/>
                    <a:gd name="T56" fmla="*/ 121 w 124"/>
                    <a:gd name="T57" fmla="*/ 9 h 85"/>
                    <a:gd name="T58" fmla="*/ 120 w 124"/>
                    <a:gd name="T59" fmla="*/ 8 h 85"/>
                    <a:gd name="T60" fmla="*/ 118 w 124"/>
                    <a:gd name="T61" fmla="*/ 6 h 85"/>
                    <a:gd name="T62" fmla="*/ 115 w 124"/>
                    <a:gd name="T63" fmla="*/ 5 h 85"/>
                    <a:gd name="T64" fmla="*/ 112 w 124"/>
                    <a:gd name="T65" fmla="*/ 4 h 85"/>
                    <a:gd name="T66" fmla="*/ 108 w 124"/>
                    <a:gd name="T67" fmla="*/ 3 h 85"/>
                    <a:gd name="T68" fmla="*/ 104 w 124"/>
                    <a:gd name="T69" fmla="*/ 3 h 85"/>
                    <a:gd name="T70" fmla="*/ 100 w 124"/>
                    <a:gd name="T71" fmla="*/ 2 h 85"/>
                    <a:gd name="T72" fmla="*/ 95 w 124"/>
                    <a:gd name="T73" fmla="*/ 2 h 85"/>
                    <a:gd name="T74" fmla="*/ 90 w 124"/>
                    <a:gd name="T75" fmla="*/ 1 h 85"/>
                    <a:gd name="T76" fmla="*/ 85 w 124"/>
                    <a:gd name="T77" fmla="*/ 1 h 85"/>
                    <a:gd name="T78" fmla="*/ 79 w 124"/>
                    <a:gd name="T79" fmla="*/ 1 h 85"/>
                    <a:gd name="T80" fmla="*/ 72 w 124"/>
                    <a:gd name="T81" fmla="*/ 0 h 85"/>
                    <a:gd name="T82" fmla="*/ 66 w 124"/>
                    <a:gd name="T83" fmla="*/ 0 h 8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124"/>
                    <a:gd name="T127" fmla="*/ 0 h 85"/>
                    <a:gd name="T128" fmla="*/ 124 w 124"/>
                    <a:gd name="T129" fmla="*/ 85 h 85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124" h="85">
                      <a:moveTo>
                        <a:pt x="66" y="0"/>
                      </a:moveTo>
                      <a:lnTo>
                        <a:pt x="61" y="1"/>
                      </a:lnTo>
                      <a:lnTo>
                        <a:pt x="56" y="1"/>
                      </a:lnTo>
                      <a:lnTo>
                        <a:pt x="50" y="1"/>
                      </a:lnTo>
                      <a:lnTo>
                        <a:pt x="45" y="2"/>
                      </a:lnTo>
                      <a:lnTo>
                        <a:pt x="40" y="3"/>
                      </a:lnTo>
                      <a:lnTo>
                        <a:pt x="34" y="3"/>
                      </a:lnTo>
                      <a:lnTo>
                        <a:pt x="29" y="4"/>
                      </a:lnTo>
                      <a:lnTo>
                        <a:pt x="24" y="5"/>
                      </a:lnTo>
                      <a:lnTo>
                        <a:pt x="19" y="7"/>
                      </a:lnTo>
                      <a:lnTo>
                        <a:pt x="15" y="8"/>
                      </a:lnTo>
                      <a:lnTo>
                        <a:pt x="11" y="9"/>
                      </a:lnTo>
                      <a:lnTo>
                        <a:pt x="8" y="11"/>
                      </a:lnTo>
                      <a:lnTo>
                        <a:pt x="5" y="12"/>
                      </a:lnTo>
                      <a:lnTo>
                        <a:pt x="3" y="14"/>
                      </a:lnTo>
                      <a:lnTo>
                        <a:pt x="2" y="15"/>
                      </a:lnTo>
                      <a:lnTo>
                        <a:pt x="2" y="17"/>
                      </a:lnTo>
                      <a:lnTo>
                        <a:pt x="1" y="30"/>
                      </a:lnTo>
                      <a:lnTo>
                        <a:pt x="1" y="51"/>
                      </a:lnTo>
                      <a:lnTo>
                        <a:pt x="0" y="71"/>
                      </a:lnTo>
                      <a:lnTo>
                        <a:pt x="0" y="79"/>
                      </a:lnTo>
                      <a:lnTo>
                        <a:pt x="124" y="85"/>
                      </a:lnTo>
                      <a:lnTo>
                        <a:pt x="124" y="75"/>
                      </a:lnTo>
                      <a:lnTo>
                        <a:pt x="124" y="53"/>
                      </a:lnTo>
                      <a:lnTo>
                        <a:pt x="124" y="29"/>
                      </a:lnTo>
                      <a:lnTo>
                        <a:pt x="124" y="14"/>
                      </a:lnTo>
                      <a:lnTo>
                        <a:pt x="123" y="12"/>
                      </a:lnTo>
                      <a:lnTo>
                        <a:pt x="123" y="10"/>
                      </a:lnTo>
                      <a:lnTo>
                        <a:pt x="121" y="9"/>
                      </a:lnTo>
                      <a:lnTo>
                        <a:pt x="120" y="8"/>
                      </a:lnTo>
                      <a:lnTo>
                        <a:pt x="118" y="6"/>
                      </a:lnTo>
                      <a:lnTo>
                        <a:pt x="115" y="5"/>
                      </a:lnTo>
                      <a:lnTo>
                        <a:pt x="112" y="4"/>
                      </a:lnTo>
                      <a:lnTo>
                        <a:pt x="108" y="3"/>
                      </a:lnTo>
                      <a:lnTo>
                        <a:pt x="104" y="3"/>
                      </a:lnTo>
                      <a:lnTo>
                        <a:pt x="100" y="2"/>
                      </a:lnTo>
                      <a:lnTo>
                        <a:pt x="95" y="2"/>
                      </a:lnTo>
                      <a:lnTo>
                        <a:pt x="90" y="1"/>
                      </a:lnTo>
                      <a:lnTo>
                        <a:pt x="85" y="1"/>
                      </a:lnTo>
                      <a:lnTo>
                        <a:pt x="79" y="1"/>
                      </a:lnTo>
                      <a:lnTo>
                        <a:pt x="72" y="0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15" name="Freeform 2659">
                  <a:extLst>
                    <a:ext uri="{FF2B5EF4-FFF2-40B4-BE49-F238E27FC236}">
                      <a16:creationId xmlns:a16="http://schemas.microsoft.com/office/drawing/2014/main" id="{7125E962-88D6-4449-B67B-E339261D52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" y="22"/>
                  <a:ext cx="31" cy="27"/>
                </a:xfrm>
                <a:custGeom>
                  <a:avLst/>
                  <a:gdLst>
                    <a:gd name="T0" fmla="*/ 25 w 31"/>
                    <a:gd name="T1" fmla="*/ 1 h 27"/>
                    <a:gd name="T2" fmla="*/ 23 w 31"/>
                    <a:gd name="T3" fmla="*/ 1 h 27"/>
                    <a:gd name="T4" fmla="*/ 22 w 31"/>
                    <a:gd name="T5" fmla="*/ 1 h 27"/>
                    <a:gd name="T6" fmla="*/ 21 w 31"/>
                    <a:gd name="T7" fmla="*/ 1 h 27"/>
                    <a:gd name="T8" fmla="*/ 19 w 31"/>
                    <a:gd name="T9" fmla="*/ 2 h 27"/>
                    <a:gd name="T10" fmla="*/ 18 w 31"/>
                    <a:gd name="T11" fmla="*/ 2 h 27"/>
                    <a:gd name="T12" fmla="*/ 17 w 31"/>
                    <a:gd name="T13" fmla="*/ 2 h 27"/>
                    <a:gd name="T14" fmla="*/ 15 w 31"/>
                    <a:gd name="T15" fmla="*/ 3 h 27"/>
                    <a:gd name="T16" fmla="*/ 14 w 31"/>
                    <a:gd name="T17" fmla="*/ 3 h 27"/>
                    <a:gd name="T18" fmla="*/ 13 w 31"/>
                    <a:gd name="T19" fmla="*/ 3 h 27"/>
                    <a:gd name="T20" fmla="*/ 11 w 31"/>
                    <a:gd name="T21" fmla="*/ 4 h 27"/>
                    <a:gd name="T22" fmla="*/ 10 w 31"/>
                    <a:gd name="T23" fmla="*/ 4 h 27"/>
                    <a:gd name="T24" fmla="*/ 9 w 31"/>
                    <a:gd name="T25" fmla="*/ 5 h 27"/>
                    <a:gd name="T26" fmla="*/ 7 w 31"/>
                    <a:gd name="T27" fmla="*/ 5 h 27"/>
                    <a:gd name="T28" fmla="*/ 6 w 31"/>
                    <a:gd name="T29" fmla="*/ 6 h 27"/>
                    <a:gd name="T30" fmla="*/ 4 w 31"/>
                    <a:gd name="T31" fmla="*/ 6 h 27"/>
                    <a:gd name="T32" fmla="*/ 3 w 31"/>
                    <a:gd name="T33" fmla="*/ 7 h 27"/>
                    <a:gd name="T34" fmla="*/ 1 w 31"/>
                    <a:gd name="T35" fmla="*/ 8 h 27"/>
                    <a:gd name="T36" fmla="*/ 0 w 31"/>
                    <a:gd name="T37" fmla="*/ 9 h 27"/>
                    <a:gd name="T38" fmla="*/ 0 w 31"/>
                    <a:gd name="T39" fmla="*/ 11 h 27"/>
                    <a:gd name="T40" fmla="*/ 0 w 31"/>
                    <a:gd name="T41" fmla="*/ 13 h 27"/>
                    <a:gd name="T42" fmla="*/ 0 w 31"/>
                    <a:gd name="T43" fmla="*/ 15 h 27"/>
                    <a:gd name="T44" fmla="*/ 0 w 31"/>
                    <a:gd name="T45" fmla="*/ 18 h 27"/>
                    <a:gd name="T46" fmla="*/ 0 w 31"/>
                    <a:gd name="T47" fmla="*/ 22 h 27"/>
                    <a:gd name="T48" fmla="*/ 0 w 31"/>
                    <a:gd name="T49" fmla="*/ 27 h 27"/>
                    <a:gd name="T50" fmla="*/ 1 w 31"/>
                    <a:gd name="T51" fmla="*/ 27 h 27"/>
                    <a:gd name="T52" fmla="*/ 1 w 31"/>
                    <a:gd name="T53" fmla="*/ 27 h 27"/>
                    <a:gd name="T54" fmla="*/ 3 w 31"/>
                    <a:gd name="T55" fmla="*/ 27 h 27"/>
                    <a:gd name="T56" fmla="*/ 4 w 31"/>
                    <a:gd name="T57" fmla="*/ 27 h 27"/>
                    <a:gd name="T58" fmla="*/ 5 w 31"/>
                    <a:gd name="T59" fmla="*/ 26 h 27"/>
                    <a:gd name="T60" fmla="*/ 7 w 31"/>
                    <a:gd name="T61" fmla="*/ 26 h 27"/>
                    <a:gd name="T62" fmla="*/ 8 w 31"/>
                    <a:gd name="T63" fmla="*/ 26 h 27"/>
                    <a:gd name="T64" fmla="*/ 10 w 31"/>
                    <a:gd name="T65" fmla="*/ 26 h 27"/>
                    <a:gd name="T66" fmla="*/ 12 w 31"/>
                    <a:gd name="T67" fmla="*/ 26 h 27"/>
                    <a:gd name="T68" fmla="*/ 15 w 31"/>
                    <a:gd name="T69" fmla="*/ 26 h 27"/>
                    <a:gd name="T70" fmla="*/ 17 w 31"/>
                    <a:gd name="T71" fmla="*/ 26 h 27"/>
                    <a:gd name="T72" fmla="*/ 20 w 31"/>
                    <a:gd name="T73" fmla="*/ 26 h 27"/>
                    <a:gd name="T74" fmla="*/ 22 w 31"/>
                    <a:gd name="T75" fmla="*/ 26 h 27"/>
                    <a:gd name="T76" fmla="*/ 25 w 31"/>
                    <a:gd name="T77" fmla="*/ 26 h 27"/>
                    <a:gd name="T78" fmla="*/ 28 w 31"/>
                    <a:gd name="T79" fmla="*/ 26 h 27"/>
                    <a:gd name="T80" fmla="*/ 31 w 31"/>
                    <a:gd name="T81" fmla="*/ 25 h 27"/>
                    <a:gd name="T82" fmla="*/ 31 w 31"/>
                    <a:gd name="T83" fmla="*/ 18 h 27"/>
                    <a:gd name="T84" fmla="*/ 31 w 31"/>
                    <a:gd name="T85" fmla="*/ 11 h 27"/>
                    <a:gd name="T86" fmla="*/ 31 w 31"/>
                    <a:gd name="T87" fmla="*/ 6 h 27"/>
                    <a:gd name="T88" fmla="*/ 31 w 31"/>
                    <a:gd name="T89" fmla="*/ 5 h 27"/>
                    <a:gd name="T90" fmla="*/ 31 w 31"/>
                    <a:gd name="T91" fmla="*/ 3 h 27"/>
                    <a:gd name="T92" fmla="*/ 31 w 31"/>
                    <a:gd name="T93" fmla="*/ 2 h 27"/>
                    <a:gd name="T94" fmla="*/ 31 w 31"/>
                    <a:gd name="T95" fmla="*/ 1 h 27"/>
                    <a:gd name="T96" fmla="*/ 30 w 31"/>
                    <a:gd name="T97" fmla="*/ 1 h 27"/>
                    <a:gd name="T98" fmla="*/ 29 w 31"/>
                    <a:gd name="T99" fmla="*/ 0 h 27"/>
                    <a:gd name="T100" fmla="*/ 28 w 31"/>
                    <a:gd name="T101" fmla="*/ 0 h 27"/>
                    <a:gd name="T102" fmla="*/ 26 w 31"/>
                    <a:gd name="T103" fmla="*/ 0 h 27"/>
                    <a:gd name="T104" fmla="*/ 25 w 31"/>
                    <a:gd name="T105" fmla="*/ 1 h 27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1"/>
                    <a:gd name="T160" fmla="*/ 0 h 27"/>
                    <a:gd name="T161" fmla="*/ 31 w 31"/>
                    <a:gd name="T162" fmla="*/ 27 h 27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1" h="27">
                      <a:moveTo>
                        <a:pt x="25" y="1"/>
                      </a:moveTo>
                      <a:lnTo>
                        <a:pt x="23" y="1"/>
                      </a:lnTo>
                      <a:lnTo>
                        <a:pt x="22" y="1"/>
                      </a:lnTo>
                      <a:lnTo>
                        <a:pt x="21" y="1"/>
                      </a:ln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7" y="2"/>
                      </a:lnTo>
                      <a:lnTo>
                        <a:pt x="15" y="3"/>
                      </a:lnTo>
                      <a:lnTo>
                        <a:pt x="14" y="3"/>
                      </a:lnTo>
                      <a:lnTo>
                        <a:pt x="13" y="3"/>
                      </a:lnTo>
                      <a:lnTo>
                        <a:pt x="11" y="4"/>
                      </a:lnTo>
                      <a:lnTo>
                        <a:pt x="10" y="4"/>
                      </a:lnTo>
                      <a:lnTo>
                        <a:pt x="9" y="5"/>
                      </a:lnTo>
                      <a:lnTo>
                        <a:pt x="7" y="5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3" y="7"/>
                      </a:lnTo>
                      <a:lnTo>
                        <a:pt x="1" y="8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0" y="22"/>
                      </a:lnTo>
                      <a:lnTo>
                        <a:pt x="0" y="27"/>
                      </a:lnTo>
                      <a:lnTo>
                        <a:pt x="1" y="27"/>
                      </a:lnTo>
                      <a:lnTo>
                        <a:pt x="3" y="27"/>
                      </a:lnTo>
                      <a:lnTo>
                        <a:pt x="4" y="27"/>
                      </a:lnTo>
                      <a:lnTo>
                        <a:pt x="5" y="26"/>
                      </a:lnTo>
                      <a:lnTo>
                        <a:pt x="7" y="26"/>
                      </a:lnTo>
                      <a:lnTo>
                        <a:pt x="8" y="26"/>
                      </a:lnTo>
                      <a:lnTo>
                        <a:pt x="10" y="26"/>
                      </a:lnTo>
                      <a:lnTo>
                        <a:pt x="12" y="26"/>
                      </a:lnTo>
                      <a:lnTo>
                        <a:pt x="15" y="26"/>
                      </a:lnTo>
                      <a:lnTo>
                        <a:pt x="17" y="26"/>
                      </a:lnTo>
                      <a:lnTo>
                        <a:pt x="20" y="26"/>
                      </a:lnTo>
                      <a:lnTo>
                        <a:pt x="22" y="26"/>
                      </a:lnTo>
                      <a:lnTo>
                        <a:pt x="25" y="26"/>
                      </a:lnTo>
                      <a:lnTo>
                        <a:pt x="28" y="26"/>
                      </a:lnTo>
                      <a:lnTo>
                        <a:pt x="31" y="25"/>
                      </a:lnTo>
                      <a:lnTo>
                        <a:pt x="31" y="18"/>
                      </a:lnTo>
                      <a:lnTo>
                        <a:pt x="31" y="11"/>
                      </a:lnTo>
                      <a:lnTo>
                        <a:pt x="31" y="6"/>
                      </a:lnTo>
                      <a:lnTo>
                        <a:pt x="31" y="5"/>
                      </a:lnTo>
                      <a:lnTo>
                        <a:pt x="31" y="3"/>
                      </a:lnTo>
                      <a:lnTo>
                        <a:pt x="31" y="2"/>
                      </a:lnTo>
                      <a:lnTo>
                        <a:pt x="31" y="1"/>
                      </a:lnTo>
                      <a:lnTo>
                        <a:pt x="30" y="1"/>
                      </a:lnTo>
                      <a:lnTo>
                        <a:pt x="29" y="0"/>
                      </a:lnTo>
                      <a:lnTo>
                        <a:pt x="28" y="0"/>
                      </a:lnTo>
                      <a:lnTo>
                        <a:pt x="26" y="0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16" name="Freeform 2660">
                  <a:extLst>
                    <a:ext uri="{FF2B5EF4-FFF2-40B4-BE49-F238E27FC236}">
                      <a16:creationId xmlns:a16="http://schemas.microsoft.com/office/drawing/2014/main" id="{93180C75-80A3-4BA0-8CCC-B650C704F9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" y="47"/>
                  <a:ext cx="32" cy="28"/>
                </a:xfrm>
                <a:custGeom>
                  <a:avLst/>
                  <a:gdLst>
                    <a:gd name="T0" fmla="*/ 0 w 32"/>
                    <a:gd name="T1" fmla="*/ 22 h 28"/>
                    <a:gd name="T2" fmla="*/ 0 w 32"/>
                    <a:gd name="T3" fmla="*/ 23 h 28"/>
                    <a:gd name="T4" fmla="*/ 0 w 32"/>
                    <a:gd name="T5" fmla="*/ 24 h 28"/>
                    <a:gd name="T6" fmla="*/ 0 w 32"/>
                    <a:gd name="T7" fmla="*/ 25 h 28"/>
                    <a:gd name="T8" fmla="*/ 0 w 32"/>
                    <a:gd name="T9" fmla="*/ 26 h 28"/>
                    <a:gd name="T10" fmla="*/ 1 w 32"/>
                    <a:gd name="T11" fmla="*/ 26 h 28"/>
                    <a:gd name="T12" fmla="*/ 1 w 32"/>
                    <a:gd name="T13" fmla="*/ 27 h 28"/>
                    <a:gd name="T14" fmla="*/ 3 w 32"/>
                    <a:gd name="T15" fmla="*/ 27 h 28"/>
                    <a:gd name="T16" fmla="*/ 4 w 32"/>
                    <a:gd name="T17" fmla="*/ 27 h 28"/>
                    <a:gd name="T18" fmla="*/ 5 w 32"/>
                    <a:gd name="T19" fmla="*/ 27 h 28"/>
                    <a:gd name="T20" fmla="*/ 7 w 32"/>
                    <a:gd name="T21" fmla="*/ 28 h 28"/>
                    <a:gd name="T22" fmla="*/ 8 w 32"/>
                    <a:gd name="T23" fmla="*/ 28 h 28"/>
                    <a:gd name="T24" fmla="*/ 9 w 32"/>
                    <a:gd name="T25" fmla="*/ 28 h 28"/>
                    <a:gd name="T26" fmla="*/ 11 w 32"/>
                    <a:gd name="T27" fmla="*/ 28 h 28"/>
                    <a:gd name="T28" fmla="*/ 12 w 32"/>
                    <a:gd name="T29" fmla="*/ 28 h 28"/>
                    <a:gd name="T30" fmla="*/ 14 w 32"/>
                    <a:gd name="T31" fmla="*/ 28 h 28"/>
                    <a:gd name="T32" fmla="*/ 15 w 32"/>
                    <a:gd name="T33" fmla="*/ 28 h 28"/>
                    <a:gd name="T34" fmla="*/ 17 w 32"/>
                    <a:gd name="T35" fmla="*/ 28 h 28"/>
                    <a:gd name="T36" fmla="*/ 18 w 32"/>
                    <a:gd name="T37" fmla="*/ 28 h 28"/>
                    <a:gd name="T38" fmla="*/ 20 w 32"/>
                    <a:gd name="T39" fmla="*/ 28 h 28"/>
                    <a:gd name="T40" fmla="*/ 21 w 32"/>
                    <a:gd name="T41" fmla="*/ 28 h 28"/>
                    <a:gd name="T42" fmla="*/ 22 w 32"/>
                    <a:gd name="T43" fmla="*/ 28 h 28"/>
                    <a:gd name="T44" fmla="*/ 24 w 32"/>
                    <a:gd name="T45" fmla="*/ 28 h 28"/>
                    <a:gd name="T46" fmla="*/ 25 w 32"/>
                    <a:gd name="T47" fmla="*/ 28 h 28"/>
                    <a:gd name="T48" fmla="*/ 25 w 32"/>
                    <a:gd name="T49" fmla="*/ 28 h 28"/>
                    <a:gd name="T50" fmla="*/ 27 w 32"/>
                    <a:gd name="T51" fmla="*/ 28 h 28"/>
                    <a:gd name="T52" fmla="*/ 28 w 32"/>
                    <a:gd name="T53" fmla="*/ 28 h 28"/>
                    <a:gd name="T54" fmla="*/ 29 w 32"/>
                    <a:gd name="T55" fmla="*/ 28 h 28"/>
                    <a:gd name="T56" fmla="*/ 30 w 32"/>
                    <a:gd name="T57" fmla="*/ 27 h 28"/>
                    <a:gd name="T58" fmla="*/ 31 w 32"/>
                    <a:gd name="T59" fmla="*/ 27 h 28"/>
                    <a:gd name="T60" fmla="*/ 31 w 32"/>
                    <a:gd name="T61" fmla="*/ 26 h 28"/>
                    <a:gd name="T62" fmla="*/ 32 w 32"/>
                    <a:gd name="T63" fmla="*/ 24 h 28"/>
                    <a:gd name="T64" fmla="*/ 32 w 32"/>
                    <a:gd name="T65" fmla="*/ 23 h 28"/>
                    <a:gd name="T66" fmla="*/ 31 w 32"/>
                    <a:gd name="T67" fmla="*/ 19 h 28"/>
                    <a:gd name="T68" fmla="*/ 31 w 32"/>
                    <a:gd name="T69" fmla="*/ 14 h 28"/>
                    <a:gd name="T70" fmla="*/ 31 w 32"/>
                    <a:gd name="T71" fmla="*/ 7 h 28"/>
                    <a:gd name="T72" fmla="*/ 31 w 32"/>
                    <a:gd name="T73" fmla="*/ 0 h 28"/>
                    <a:gd name="T74" fmla="*/ 28 w 32"/>
                    <a:gd name="T75" fmla="*/ 1 h 28"/>
                    <a:gd name="T76" fmla="*/ 25 w 32"/>
                    <a:gd name="T77" fmla="*/ 1 h 28"/>
                    <a:gd name="T78" fmla="*/ 22 w 32"/>
                    <a:gd name="T79" fmla="*/ 1 h 28"/>
                    <a:gd name="T80" fmla="*/ 20 w 32"/>
                    <a:gd name="T81" fmla="*/ 1 h 28"/>
                    <a:gd name="T82" fmla="*/ 17 w 32"/>
                    <a:gd name="T83" fmla="*/ 1 h 28"/>
                    <a:gd name="T84" fmla="*/ 15 w 32"/>
                    <a:gd name="T85" fmla="*/ 1 h 28"/>
                    <a:gd name="T86" fmla="*/ 12 w 32"/>
                    <a:gd name="T87" fmla="*/ 1 h 28"/>
                    <a:gd name="T88" fmla="*/ 10 w 32"/>
                    <a:gd name="T89" fmla="*/ 1 h 28"/>
                    <a:gd name="T90" fmla="*/ 8 w 32"/>
                    <a:gd name="T91" fmla="*/ 1 h 28"/>
                    <a:gd name="T92" fmla="*/ 7 w 32"/>
                    <a:gd name="T93" fmla="*/ 1 h 28"/>
                    <a:gd name="T94" fmla="*/ 5 w 32"/>
                    <a:gd name="T95" fmla="*/ 1 h 28"/>
                    <a:gd name="T96" fmla="*/ 4 w 32"/>
                    <a:gd name="T97" fmla="*/ 2 h 28"/>
                    <a:gd name="T98" fmla="*/ 3 w 32"/>
                    <a:gd name="T99" fmla="*/ 2 h 28"/>
                    <a:gd name="T100" fmla="*/ 1 w 32"/>
                    <a:gd name="T101" fmla="*/ 2 h 28"/>
                    <a:gd name="T102" fmla="*/ 1 w 32"/>
                    <a:gd name="T103" fmla="*/ 2 h 28"/>
                    <a:gd name="T104" fmla="*/ 0 w 32"/>
                    <a:gd name="T105" fmla="*/ 2 h 28"/>
                    <a:gd name="T106" fmla="*/ 0 w 32"/>
                    <a:gd name="T107" fmla="*/ 8 h 28"/>
                    <a:gd name="T108" fmla="*/ 0 w 32"/>
                    <a:gd name="T109" fmla="*/ 15 h 28"/>
                    <a:gd name="T110" fmla="*/ 0 w 32"/>
                    <a:gd name="T111" fmla="*/ 19 h 28"/>
                    <a:gd name="T112" fmla="*/ 0 w 32"/>
                    <a:gd name="T113" fmla="*/ 22 h 2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2"/>
                    <a:gd name="T172" fmla="*/ 0 h 28"/>
                    <a:gd name="T173" fmla="*/ 32 w 32"/>
                    <a:gd name="T174" fmla="*/ 28 h 2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2" h="28">
                      <a:moveTo>
                        <a:pt x="0" y="22"/>
                      </a:moveTo>
                      <a:lnTo>
                        <a:pt x="0" y="23"/>
                      </a:lnTo>
                      <a:lnTo>
                        <a:pt x="0" y="24"/>
                      </a:lnTo>
                      <a:lnTo>
                        <a:pt x="0" y="25"/>
                      </a:lnTo>
                      <a:lnTo>
                        <a:pt x="0" y="26"/>
                      </a:lnTo>
                      <a:lnTo>
                        <a:pt x="1" y="26"/>
                      </a:lnTo>
                      <a:lnTo>
                        <a:pt x="1" y="27"/>
                      </a:lnTo>
                      <a:lnTo>
                        <a:pt x="3" y="27"/>
                      </a:lnTo>
                      <a:lnTo>
                        <a:pt x="4" y="27"/>
                      </a:lnTo>
                      <a:lnTo>
                        <a:pt x="5" y="27"/>
                      </a:lnTo>
                      <a:lnTo>
                        <a:pt x="7" y="28"/>
                      </a:lnTo>
                      <a:lnTo>
                        <a:pt x="8" y="28"/>
                      </a:lnTo>
                      <a:lnTo>
                        <a:pt x="9" y="28"/>
                      </a:lnTo>
                      <a:lnTo>
                        <a:pt x="11" y="28"/>
                      </a:lnTo>
                      <a:lnTo>
                        <a:pt x="12" y="28"/>
                      </a:lnTo>
                      <a:lnTo>
                        <a:pt x="14" y="28"/>
                      </a:lnTo>
                      <a:lnTo>
                        <a:pt x="15" y="28"/>
                      </a:lnTo>
                      <a:lnTo>
                        <a:pt x="17" y="28"/>
                      </a:lnTo>
                      <a:lnTo>
                        <a:pt x="18" y="28"/>
                      </a:lnTo>
                      <a:lnTo>
                        <a:pt x="20" y="28"/>
                      </a:lnTo>
                      <a:lnTo>
                        <a:pt x="21" y="28"/>
                      </a:lnTo>
                      <a:lnTo>
                        <a:pt x="22" y="28"/>
                      </a:lnTo>
                      <a:lnTo>
                        <a:pt x="24" y="28"/>
                      </a:lnTo>
                      <a:lnTo>
                        <a:pt x="25" y="28"/>
                      </a:lnTo>
                      <a:lnTo>
                        <a:pt x="27" y="28"/>
                      </a:lnTo>
                      <a:lnTo>
                        <a:pt x="28" y="28"/>
                      </a:lnTo>
                      <a:lnTo>
                        <a:pt x="29" y="28"/>
                      </a:lnTo>
                      <a:lnTo>
                        <a:pt x="30" y="27"/>
                      </a:lnTo>
                      <a:lnTo>
                        <a:pt x="31" y="27"/>
                      </a:lnTo>
                      <a:lnTo>
                        <a:pt x="31" y="26"/>
                      </a:lnTo>
                      <a:lnTo>
                        <a:pt x="32" y="24"/>
                      </a:lnTo>
                      <a:lnTo>
                        <a:pt x="32" y="23"/>
                      </a:lnTo>
                      <a:lnTo>
                        <a:pt x="31" y="19"/>
                      </a:lnTo>
                      <a:lnTo>
                        <a:pt x="31" y="14"/>
                      </a:lnTo>
                      <a:lnTo>
                        <a:pt x="31" y="7"/>
                      </a:lnTo>
                      <a:lnTo>
                        <a:pt x="31" y="0"/>
                      </a:lnTo>
                      <a:lnTo>
                        <a:pt x="28" y="1"/>
                      </a:lnTo>
                      <a:lnTo>
                        <a:pt x="25" y="1"/>
                      </a:lnTo>
                      <a:lnTo>
                        <a:pt x="22" y="1"/>
                      </a:lnTo>
                      <a:lnTo>
                        <a:pt x="20" y="1"/>
                      </a:lnTo>
                      <a:lnTo>
                        <a:pt x="17" y="1"/>
                      </a:lnTo>
                      <a:lnTo>
                        <a:pt x="15" y="1"/>
                      </a:lnTo>
                      <a:lnTo>
                        <a:pt x="12" y="1"/>
                      </a:lnTo>
                      <a:lnTo>
                        <a:pt x="10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17" name="Freeform 2661">
                  <a:extLst>
                    <a:ext uri="{FF2B5EF4-FFF2-40B4-BE49-F238E27FC236}">
                      <a16:creationId xmlns:a16="http://schemas.microsoft.com/office/drawing/2014/main" id="{16ED1095-0613-4F3E-9EA3-02E0B92C9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" y="46"/>
                  <a:ext cx="81" cy="31"/>
                </a:xfrm>
                <a:custGeom>
                  <a:avLst/>
                  <a:gdLst>
                    <a:gd name="T0" fmla="*/ 0 w 81"/>
                    <a:gd name="T1" fmla="*/ 1 h 31"/>
                    <a:gd name="T2" fmla="*/ 0 w 81"/>
                    <a:gd name="T3" fmla="*/ 9 h 31"/>
                    <a:gd name="T4" fmla="*/ 0 w 81"/>
                    <a:gd name="T5" fmla="*/ 15 h 31"/>
                    <a:gd name="T6" fmla="*/ 0 w 81"/>
                    <a:gd name="T7" fmla="*/ 21 h 31"/>
                    <a:gd name="T8" fmla="*/ 0 w 81"/>
                    <a:gd name="T9" fmla="*/ 24 h 31"/>
                    <a:gd name="T10" fmla="*/ 0 w 81"/>
                    <a:gd name="T11" fmla="*/ 25 h 31"/>
                    <a:gd name="T12" fmla="*/ 0 w 81"/>
                    <a:gd name="T13" fmla="*/ 27 h 31"/>
                    <a:gd name="T14" fmla="*/ 0 w 81"/>
                    <a:gd name="T15" fmla="*/ 28 h 31"/>
                    <a:gd name="T16" fmla="*/ 1 w 81"/>
                    <a:gd name="T17" fmla="*/ 28 h 31"/>
                    <a:gd name="T18" fmla="*/ 2 w 81"/>
                    <a:gd name="T19" fmla="*/ 29 h 31"/>
                    <a:gd name="T20" fmla="*/ 2 w 81"/>
                    <a:gd name="T21" fmla="*/ 29 h 31"/>
                    <a:gd name="T22" fmla="*/ 3 w 81"/>
                    <a:gd name="T23" fmla="*/ 29 h 31"/>
                    <a:gd name="T24" fmla="*/ 5 w 81"/>
                    <a:gd name="T25" fmla="*/ 30 h 31"/>
                    <a:gd name="T26" fmla="*/ 6 w 81"/>
                    <a:gd name="T27" fmla="*/ 30 h 31"/>
                    <a:gd name="T28" fmla="*/ 9 w 81"/>
                    <a:gd name="T29" fmla="*/ 30 h 31"/>
                    <a:gd name="T30" fmla="*/ 12 w 81"/>
                    <a:gd name="T31" fmla="*/ 30 h 31"/>
                    <a:gd name="T32" fmla="*/ 16 w 81"/>
                    <a:gd name="T33" fmla="*/ 30 h 31"/>
                    <a:gd name="T34" fmla="*/ 21 w 81"/>
                    <a:gd name="T35" fmla="*/ 30 h 31"/>
                    <a:gd name="T36" fmla="*/ 26 w 81"/>
                    <a:gd name="T37" fmla="*/ 30 h 31"/>
                    <a:gd name="T38" fmla="*/ 32 w 81"/>
                    <a:gd name="T39" fmla="*/ 30 h 31"/>
                    <a:gd name="T40" fmla="*/ 38 w 81"/>
                    <a:gd name="T41" fmla="*/ 30 h 31"/>
                    <a:gd name="T42" fmla="*/ 44 w 81"/>
                    <a:gd name="T43" fmla="*/ 31 h 31"/>
                    <a:gd name="T44" fmla="*/ 49 w 81"/>
                    <a:gd name="T45" fmla="*/ 31 h 31"/>
                    <a:gd name="T46" fmla="*/ 55 w 81"/>
                    <a:gd name="T47" fmla="*/ 31 h 31"/>
                    <a:gd name="T48" fmla="*/ 60 w 81"/>
                    <a:gd name="T49" fmla="*/ 31 h 31"/>
                    <a:gd name="T50" fmla="*/ 64 w 81"/>
                    <a:gd name="T51" fmla="*/ 31 h 31"/>
                    <a:gd name="T52" fmla="*/ 68 w 81"/>
                    <a:gd name="T53" fmla="*/ 31 h 31"/>
                    <a:gd name="T54" fmla="*/ 70 w 81"/>
                    <a:gd name="T55" fmla="*/ 31 h 31"/>
                    <a:gd name="T56" fmla="*/ 72 w 81"/>
                    <a:gd name="T57" fmla="*/ 31 h 31"/>
                    <a:gd name="T58" fmla="*/ 74 w 81"/>
                    <a:gd name="T59" fmla="*/ 31 h 31"/>
                    <a:gd name="T60" fmla="*/ 76 w 81"/>
                    <a:gd name="T61" fmla="*/ 31 h 31"/>
                    <a:gd name="T62" fmla="*/ 77 w 81"/>
                    <a:gd name="T63" fmla="*/ 31 h 31"/>
                    <a:gd name="T64" fmla="*/ 79 w 81"/>
                    <a:gd name="T65" fmla="*/ 31 h 31"/>
                    <a:gd name="T66" fmla="*/ 80 w 81"/>
                    <a:gd name="T67" fmla="*/ 30 h 31"/>
                    <a:gd name="T68" fmla="*/ 80 w 81"/>
                    <a:gd name="T69" fmla="*/ 28 h 31"/>
                    <a:gd name="T70" fmla="*/ 81 w 81"/>
                    <a:gd name="T71" fmla="*/ 26 h 31"/>
                    <a:gd name="T72" fmla="*/ 81 w 81"/>
                    <a:gd name="T73" fmla="*/ 24 h 31"/>
                    <a:gd name="T74" fmla="*/ 81 w 81"/>
                    <a:gd name="T75" fmla="*/ 20 h 31"/>
                    <a:gd name="T76" fmla="*/ 81 w 81"/>
                    <a:gd name="T77" fmla="*/ 14 h 31"/>
                    <a:gd name="T78" fmla="*/ 81 w 81"/>
                    <a:gd name="T79" fmla="*/ 7 h 31"/>
                    <a:gd name="T80" fmla="*/ 81 w 81"/>
                    <a:gd name="T81" fmla="*/ 0 h 31"/>
                    <a:gd name="T82" fmla="*/ 75 w 81"/>
                    <a:gd name="T83" fmla="*/ 0 h 31"/>
                    <a:gd name="T84" fmla="*/ 68 w 81"/>
                    <a:gd name="T85" fmla="*/ 0 h 31"/>
                    <a:gd name="T86" fmla="*/ 62 w 81"/>
                    <a:gd name="T87" fmla="*/ 0 h 31"/>
                    <a:gd name="T88" fmla="*/ 56 w 81"/>
                    <a:gd name="T89" fmla="*/ 0 h 31"/>
                    <a:gd name="T90" fmla="*/ 50 w 81"/>
                    <a:gd name="T91" fmla="*/ 0 h 31"/>
                    <a:gd name="T92" fmla="*/ 45 w 81"/>
                    <a:gd name="T93" fmla="*/ 0 h 31"/>
                    <a:gd name="T94" fmla="*/ 40 w 81"/>
                    <a:gd name="T95" fmla="*/ 0 h 31"/>
                    <a:gd name="T96" fmla="*/ 34 w 81"/>
                    <a:gd name="T97" fmla="*/ 0 h 31"/>
                    <a:gd name="T98" fmla="*/ 29 w 81"/>
                    <a:gd name="T99" fmla="*/ 1 h 31"/>
                    <a:gd name="T100" fmla="*/ 25 w 81"/>
                    <a:gd name="T101" fmla="*/ 1 h 31"/>
                    <a:gd name="T102" fmla="*/ 20 w 81"/>
                    <a:gd name="T103" fmla="*/ 1 h 31"/>
                    <a:gd name="T104" fmla="*/ 16 w 81"/>
                    <a:gd name="T105" fmla="*/ 1 h 31"/>
                    <a:gd name="T106" fmla="*/ 11 w 81"/>
                    <a:gd name="T107" fmla="*/ 1 h 31"/>
                    <a:gd name="T108" fmla="*/ 7 w 81"/>
                    <a:gd name="T109" fmla="*/ 1 h 31"/>
                    <a:gd name="T110" fmla="*/ 3 w 81"/>
                    <a:gd name="T111" fmla="*/ 1 h 31"/>
                    <a:gd name="T112" fmla="*/ 0 w 81"/>
                    <a:gd name="T113" fmla="*/ 1 h 3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1"/>
                    <a:gd name="T172" fmla="*/ 0 h 31"/>
                    <a:gd name="T173" fmla="*/ 81 w 81"/>
                    <a:gd name="T174" fmla="*/ 31 h 3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1" h="31">
                      <a:moveTo>
                        <a:pt x="0" y="1"/>
                      </a:move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5"/>
                      </a:lnTo>
                      <a:lnTo>
                        <a:pt x="0" y="27"/>
                      </a:lnTo>
                      <a:lnTo>
                        <a:pt x="0" y="28"/>
                      </a:lnTo>
                      <a:lnTo>
                        <a:pt x="1" y="28"/>
                      </a:lnTo>
                      <a:lnTo>
                        <a:pt x="2" y="29"/>
                      </a:lnTo>
                      <a:lnTo>
                        <a:pt x="3" y="29"/>
                      </a:lnTo>
                      <a:lnTo>
                        <a:pt x="5" y="30"/>
                      </a:lnTo>
                      <a:lnTo>
                        <a:pt x="6" y="30"/>
                      </a:lnTo>
                      <a:lnTo>
                        <a:pt x="9" y="30"/>
                      </a:lnTo>
                      <a:lnTo>
                        <a:pt x="12" y="30"/>
                      </a:lnTo>
                      <a:lnTo>
                        <a:pt x="16" y="30"/>
                      </a:lnTo>
                      <a:lnTo>
                        <a:pt x="21" y="30"/>
                      </a:lnTo>
                      <a:lnTo>
                        <a:pt x="26" y="30"/>
                      </a:lnTo>
                      <a:lnTo>
                        <a:pt x="32" y="30"/>
                      </a:lnTo>
                      <a:lnTo>
                        <a:pt x="38" y="30"/>
                      </a:lnTo>
                      <a:lnTo>
                        <a:pt x="44" y="31"/>
                      </a:lnTo>
                      <a:lnTo>
                        <a:pt x="49" y="31"/>
                      </a:lnTo>
                      <a:lnTo>
                        <a:pt x="55" y="31"/>
                      </a:lnTo>
                      <a:lnTo>
                        <a:pt x="60" y="31"/>
                      </a:lnTo>
                      <a:lnTo>
                        <a:pt x="64" y="31"/>
                      </a:lnTo>
                      <a:lnTo>
                        <a:pt x="68" y="31"/>
                      </a:lnTo>
                      <a:lnTo>
                        <a:pt x="70" y="31"/>
                      </a:lnTo>
                      <a:lnTo>
                        <a:pt x="72" y="31"/>
                      </a:lnTo>
                      <a:lnTo>
                        <a:pt x="74" y="31"/>
                      </a:lnTo>
                      <a:lnTo>
                        <a:pt x="76" y="31"/>
                      </a:lnTo>
                      <a:lnTo>
                        <a:pt x="77" y="31"/>
                      </a:lnTo>
                      <a:lnTo>
                        <a:pt x="79" y="31"/>
                      </a:lnTo>
                      <a:lnTo>
                        <a:pt x="80" y="30"/>
                      </a:lnTo>
                      <a:lnTo>
                        <a:pt x="80" y="28"/>
                      </a:lnTo>
                      <a:lnTo>
                        <a:pt x="81" y="26"/>
                      </a:lnTo>
                      <a:lnTo>
                        <a:pt x="81" y="24"/>
                      </a:lnTo>
                      <a:lnTo>
                        <a:pt x="81" y="20"/>
                      </a:lnTo>
                      <a:lnTo>
                        <a:pt x="81" y="14"/>
                      </a:lnTo>
                      <a:lnTo>
                        <a:pt x="81" y="7"/>
                      </a:lnTo>
                      <a:lnTo>
                        <a:pt x="81" y="0"/>
                      </a:lnTo>
                      <a:lnTo>
                        <a:pt x="75" y="0"/>
                      </a:lnTo>
                      <a:lnTo>
                        <a:pt x="68" y="0"/>
                      </a:lnTo>
                      <a:lnTo>
                        <a:pt x="62" y="0"/>
                      </a:lnTo>
                      <a:lnTo>
                        <a:pt x="56" y="0"/>
                      </a:lnTo>
                      <a:lnTo>
                        <a:pt x="50" y="0"/>
                      </a:lnTo>
                      <a:lnTo>
                        <a:pt x="45" y="0"/>
                      </a:lnTo>
                      <a:lnTo>
                        <a:pt x="40" y="0"/>
                      </a:lnTo>
                      <a:lnTo>
                        <a:pt x="34" y="0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0" y="1"/>
                      </a:lnTo>
                      <a:lnTo>
                        <a:pt x="16" y="1"/>
                      </a:lnTo>
                      <a:lnTo>
                        <a:pt x="11" y="1"/>
                      </a:lnTo>
                      <a:lnTo>
                        <a:pt x="7" y="1"/>
                      </a:lnTo>
                      <a:lnTo>
                        <a:pt x="3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18" name="Freeform 2662">
                  <a:extLst>
                    <a:ext uri="{FF2B5EF4-FFF2-40B4-BE49-F238E27FC236}">
                      <a16:creationId xmlns:a16="http://schemas.microsoft.com/office/drawing/2014/main" id="{DE914561-F589-40C4-8799-8DE0B9672C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" y="19"/>
                  <a:ext cx="81" cy="28"/>
                </a:xfrm>
                <a:custGeom>
                  <a:avLst/>
                  <a:gdLst>
                    <a:gd name="T0" fmla="*/ 81 w 81"/>
                    <a:gd name="T1" fmla="*/ 10 h 28"/>
                    <a:gd name="T2" fmla="*/ 80 w 81"/>
                    <a:gd name="T3" fmla="*/ 8 h 28"/>
                    <a:gd name="T4" fmla="*/ 78 w 81"/>
                    <a:gd name="T5" fmla="*/ 6 h 28"/>
                    <a:gd name="T6" fmla="*/ 75 w 81"/>
                    <a:gd name="T7" fmla="*/ 5 h 28"/>
                    <a:gd name="T8" fmla="*/ 73 w 81"/>
                    <a:gd name="T9" fmla="*/ 4 h 28"/>
                    <a:gd name="T10" fmla="*/ 71 w 81"/>
                    <a:gd name="T11" fmla="*/ 4 h 28"/>
                    <a:gd name="T12" fmla="*/ 67 w 81"/>
                    <a:gd name="T13" fmla="*/ 3 h 28"/>
                    <a:gd name="T14" fmla="*/ 63 w 81"/>
                    <a:gd name="T15" fmla="*/ 2 h 28"/>
                    <a:gd name="T16" fmla="*/ 58 w 81"/>
                    <a:gd name="T17" fmla="*/ 1 h 28"/>
                    <a:gd name="T18" fmla="*/ 52 w 81"/>
                    <a:gd name="T19" fmla="*/ 1 h 28"/>
                    <a:gd name="T20" fmla="*/ 45 w 81"/>
                    <a:gd name="T21" fmla="*/ 0 h 28"/>
                    <a:gd name="T22" fmla="*/ 38 w 81"/>
                    <a:gd name="T23" fmla="*/ 0 h 28"/>
                    <a:gd name="T24" fmla="*/ 30 w 81"/>
                    <a:gd name="T25" fmla="*/ 0 h 28"/>
                    <a:gd name="T26" fmla="*/ 23 w 81"/>
                    <a:gd name="T27" fmla="*/ 0 h 28"/>
                    <a:gd name="T28" fmla="*/ 17 w 81"/>
                    <a:gd name="T29" fmla="*/ 0 h 28"/>
                    <a:gd name="T30" fmla="*/ 13 w 81"/>
                    <a:gd name="T31" fmla="*/ 0 h 28"/>
                    <a:gd name="T32" fmla="*/ 10 w 81"/>
                    <a:gd name="T33" fmla="*/ 1 h 28"/>
                    <a:gd name="T34" fmla="*/ 8 w 81"/>
                    <a:gd name="T35" fmla="*/ 1 h 28"/>
                    <a:gd name="T36" fmla="*/ 6 w 81"/>
                    <a:gd name="T37" fmla="*/ 1 h 28"/>
                    <a:gd name="T38" fmla="*/ 6 w 81"/>
                    <a:gd name="T39" fmla="*/ 1 h 28"/>
                    <a:gd name="T40" fmla="*/ 5 w 81"/>
                    <a:gd name="T41" fmla="*/ 1 h 28"/>
                    <a:gd name="T42" fmla="*/ 2 w 81"/>
                    <a:gd name="T43" fmla="*/ 2 h 28"/>
                    <a:gd name="T44" fmla="*/ 1 w 81"/>
                    <a:gd name="T45" fmla="*/ 3 h 28"/>
                    <a:gd name="T46" fmla="*/ 0 w 81"/>
                    <a:gd name="T47" fmla="*/ 5 h 28"/>
                    <a:gd name="T48" fmla="*/ 0 w 81"/>
                    <a:gd name="T49" fmla="*/ 9 h 28"/>
                    <a:gd name="T50" fmla="*/ 0 w 81"/>
                    <a:gd name="T51" fmla="*/ 21 h 28"/>
                    <a:gd name="T52" fmla="*/ 3 w 81"/>
                    <a:gd name="T53" fmla="*/ 28 h 28"/>
                    <a:gd name="T54" fmla="*/ 11 w 81"/>
                    <a:gd name="T55" fmla="*/ 28 h 28"/>
                    <a:gd name="T56" fmla="*/ 20 w 81"/>
                    <a:gd name="T57" fmla="*/ 28 h 28"/>
                    <a:gd name="T58" fmla="*/ 29 w 81"/>
                    <a:gd name="T59" fmla="*/ 28 h 28"/>
                    <a:gd name="T60" fmla="*/ 40 w 81"/>
                    <a:gd name="T61" fmla="*/ 27 h 28"/>
                    <a:gd name="T62" fmla="*/ 50 w 81"/>
                    <a:gd name="T63" fmla="*/ 27 h 28"/>
                    <a:gd name="T64" fmla="*/ 62 w 81"/>
                    <a:gd name="T65" fmla="*/ 27 h 28"/>
                    <a:gd name="T66" fmla="*/ 75 w 81"/>
                    <a:gd name="T67" fmla="*/ 27 h 28"/>
                    <a:gd name="T68" fmla="*/ 81 w 81"/>
                    <a:gd name="T69" fmla="*/ 22 h 28"/>
                    <a:gd name="T70" fmla="*/ 81 w 81"/>
                    <a:gd name="T71" fmla="*/ 14 h 2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81"/>
                    <a:gd name="T109" fmla="*/ 0 h 28"/>
                    <a:gd name="T110" fmla="*/ 81 w 81"/>
                    <a:gd name="T111" fmla="*/ 28 h 28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81" h="28">
                      <a:moveTo>
                        <a:pt x="81" y="12"/>
                      </a:moveTo>
                      <a:lnTo>
                        <a:pt x="81" y="10"/>
                      </a:lnTo>
                      <a:lnTo>
                        <a:pt x="81" y="9"/>
                      </a:lnTo>
                      <a:lnTo>
                        <a:pt x="80" y="8"/>
                      </a:lnTo>
                      <a:lnTo>
                        <a:pt x="79" y="7"/>
                      </a:lnTo>
                      <a:lnTo>
                        <a:pt x="78" y="6"/>
                      </a:lnTo>
                      <a:lnTo>
                        <a:pt x="77" y="6"/>
                      </a:lnTo>
                      <a:lnTo>
                        <a:pt x="75" y="5"/>
                      </a:lnTo>
                      <a:lnTo>
                        <a:pt x="74" y="5"/>
                      </a:lnTo>
                      <a:lnTo>
                        <a:pt x="73" y="4"/>
                      </a:lnTo>
                      <a:lnTo>
                        <a:pt x="72" y="4"/>
                      </a:lnTo>
                      <a:lnTo>
                        <a:pt x="71" y="4"/>
                      </a:lnTo>
                      <a:lnTo>
                        <a:pt x="69" y="3"/>
                      </a:lnTo>
                      <a:lnTo>
                        <a:pt x="67" y="3"/>
                      </a:lnTo>
                      <a:lnTo>
                        <a:pt x="65" y="3"/>
                      </a:lnTo>
                      <a:lnTo>
                        <a:pt x="63" y="2"/>
                      </a:lnTo>
                      <a:lnTo>
                        <a:pt x="61" y="2"/>
                      </a:lnTo>
                      <a:lnTo>
                        <a:pt x="58" y="1"/>
                      </a:lnTo>
                      <a:lnTo>
                        <a:pt x="55" y="1"/>
                      </a:lnTo>
                      <a:lnTo>
                        <a:pt x="52" y="1"/>
                      </a:lnTo>
                      <a:lnTo>
                        <a:pt x="49" y="1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4" y="0"/>
                      </a:lnTo>
                      <a:lnTo>
                        <a:pt x="30" y="0"/>
                      </a:lnTo>
                      <a:lnTo>
                        <a:pt x="26" y="0"/>
                      </a:lnTo>
                      <a:lnTo>
                        <a:pt x="23" y="0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10" y="1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21"/>
                      </a:lnTo>
                      <a:lnTo>
                        <a:pt x="0" y="28"/>
                      </a:lnTo>
                      <a:lnTo>
                        <a:pt x="3" y="28"/>
                      </a:lnTo>
                      <a:lnTo>
                        <a:pt x="7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8"/>
                      </a:lnTo>
                      <a:lnTo>
                        <a:pt x="25" y="28"/>
                      </a:lnTo>
                      <a:lnTo>
                        <a:pt x="29" y="28"/>
                      </a:lnTo>
                      <a:lnTo>
                        <a:pt x="34" y="27"/>
                      </a:lnTo>
                      <a:lnTo>
                        <a:pt x="40" y="27"/>
                      </a:lnTo>
                      <a:lnTo>
                        <a:pt x="45" y="27"/>
                      </a:lnTo>
                      <a:lnTo>
                        <a:pt x="50" y="27"/>
                      </a:lnTo>
                      <a:lnTo>
                        <a:pt x="56" y="27"/>
                      </a:lnTo>
                      <a:lnTo>
                        <a:pt x="62" y="27"/>
                      </a:lnTo>
                      <a:lnTo>
                        <a:pt x="68" y="27"/>
                      </a:lnTo>
                      <a:lnTo>
                        <a:pt x="75" y="27"/>
                      </a:lnTo>
                      <a:lnTo>
                        <a:pt x="81" y="27"/>
                      </a:lnTo>
                      <a:lnTo>
                        <a:pt x="81" y="22"/>
                      </a:lnTo>
                      <a:lnTo>
                        <a:pt x="81" y="17"/>
                      </a:lnTo>
                      <a:lnTo>
                        <a:pt x="81" y="14"/>
                      </a:lnTo>
                      <a:lnTo>
                        <a:pt x="81" y="12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19" name="Freeform 2663">
                  <a:extLst>
                    <a:ext uri="{FF2B5EF4-FFF2-40B4-BE49-F238E27FC236}">
                      <a16:creationId xmlns:a16="http://schemas.microsoft.com/office/drawing/2014/main" id="{C260901C-21F2-4F51-B226-765D2CA03D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" y="95"/>
                  <a:ext cx="128" cy="8"/>
                </a:xfrm>
                <a:custGeom>
                  <a:avLst/>
                  <a:gdLst>
                    <a:gd name="T0" fmla="*/ 3 w 128"/>
                    <a:gd name="T1" fmla="*/ 0 h 8"/>
                    <a:gd name="T2" fmla="*/ 0 w 128"/>
                    <a:gd name="T3" fmla="*/ 2 h 8"/>
                    <a:gd name="T4" fmla="*/ 128 w 128"/>
                    <a:gd name="T5" fmla="*/ 8 h 8"/>
                    <a:gd name="T6" fmla="*/ 128 w 128"/>
                    <a:gd name="T7" fmla="*/ 6 h 8"/>
                    <a:gd name="T8" fmla="*/ 3 w 128"/>
                    <a:gd name="T9" fmla="*/ 0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8"/>
                    <a:gd name="T16" fmla="*/ 0 h 8"/>
                    <a:gd name="T17" fmla="*/ 128 w 128"/>
                    <a:gd name="T18" fmla="*/ 8 h 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8" h="8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28" y="8"/>
                      </a:lnTo>
                      <a:lnTo>
                        <a:pt x="128" y="6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20" name="Freeform 2664">
                  <a:extLst>
                    <a:ext uri="{FF2B5EF4-FFF2-40B4-BE49-F238E27FC236}">
                      <a16:creationId xmlns:a16="http://schemas.microsoft.com/office/drawing/2014/main" id="{91018213-3FDC-45DB-A115-2B40169F45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" y="104"/>
                  <a:ext cx="125" cy="30"/>
                </a:xfrm>
                <a:custGeom>
                  <a:avLst/>
                  <a:gdLst>
                    <a:gd name="T0" fmla="*/ 1 w 125"/>
                    <a:gd name="T1" fmla="*/ 0 h 30"/>
                    <a:gd name="T2" fmla="*/ 0 w 125"/>
                    <a:gd name="T3" fmla="*/ 0 h 30"/>
                    <a:gd name="T4" fmla="*/ 0 w 125"/>
                    <a:gd name="T5" fmla="*/ 19 h 30"/>
                    <a:gd name="T6" fmla="*/ 1 w 125"/>
                    <a:gd name="T7" fmla="*/ 19 h 30"/>
                    <a:gd name="T8" fmla="*/ 125 w 125"/>
                    <a:gd name="T9" fmla="*/ 30 h 30"/>
                    <a:gd name="T10" fmla="*/ 125 w 125"/>
                    <a:gd name="T11" fmla="*/ 7 h 30"/>
                    <a:gd name="T12" fmla="*/ 1 w 125"/>
                    <a:gd name="T13" fmla="*/ 0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25"/>
                    <a:gd name="T22" fmla="*/ 0 h 30"/>
                    <a:gd name="T23" fmla="*/ 125 w 125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25" h="30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1" y="19"/>
                      </a:lnTo>
                      <a:lnTo>
                        <a:pt x="125" y="30"/>
                      </a:lnTo>
                      <a:lnTo>
                        <a:pt x="125" y="7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21" name="Freeform 2665">
                  <a:extLst>
                    <a:ext uri="{FF2B5EF4-FFF2-40B4-BE49-F238E27FC236}">
                      <a16:creationId xmlns:a16="http://schemas.microsoft.com/office/drawing/2014/main" id="{B9D22A14-47E3-48C0-A17A-20F9711452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" y="104"/>
                  <a:ext cx="125" cy="30"/>
                </a:xfrm>
                <a:custGeom>
                  <a:avLst/>
                  <a:gdLst>
                    <a:gd name="T0" fmla="*/ 1 w 125"/>
                    <a:gd name="T1" fmla="*/ 0 h 30"/>
                    <a:gd name="T2" fmla="*/ 0 w 125"/>
                    <a:gd name="T3" fmla="*/ 0 h 30"/>
                    <a:gd name="T4" fmla="*/ 0 w 125"/>
                    <a:gd name="T5" fmla="*/ 19 h 30"/>
                    <a:gd name="T6" fmla="*/ 1 w 125"/>
                    <a:gd name="T7" fmla="*/ 19 h 30"/>
                    <a:gd name="T8" fmla="*/ 125 w 125"/>
                    <a:gd name="T9" fmla="*/ 30 h 30"/>
                    <a:gd name="T10" fmla="*/ 125 w 125"/>
                    <a:gd name="T11" fmla="*/ 7 h 30"/>
                    <a:gd name="T12" fmla="*/ 1 w 125"/>
                    <a:gd name="T13" fmla="*/ 0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25"/>
                    <a:gd name="T22" fmla="*/ 0 h 30"/>
                    <a:gd name="T23" fmla="*/ 125 w 125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25" h="30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1" y="19"/>
                      </a:lnTo>
                      <a:lnTo>
                        <a:pt x="125" y="30"/>
                      </a:lnTo>
                      <a:lnTo>
                        <a:pt x="125" y="7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0">
                  <a:solidFill>
                    <a:srgbClr val="007F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22" name="Freeform 2666">
                  <a:extLst>
                    <a:ext uri="{FF2B5EF4-FFF2-40B4-BE49-F238E27FC236}">
                      <a16:creationId xmlns:a16="http://schemas.microsoft.com/office/drawing/2014/main" id="{E4A623D7-8FCD-40F3-B6A5-33899A3588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" y="109"/>
                  <a:ext cx="9" cy="12"/>
                </a:xfrm>
                <a:custGeom>
                  <a:avLst/>
                  <a:gdLst>
                    <a:gd name="T0" fmla="*/ 5 w 9"/>
                    <a:gd name="T1" fmla="*/ 12 h 12"/>
                    <a:gd name="T2" fmla="*/ 6 w 9"/>
                    <a:gd name="T3" fmla="*/ 12 h 12"/>
                    <a:gd name="T4" fmla="*/ 7 w 9"/>
                    <a:gd name="T5" fmla="*/ 11 h 12"/>
                    <a:gd name="T6" fmla="*/ 7 w 9"/>
                    <a:gd name="T7" fmla="*/ 11 h 12"/>
                    <a:gd name="T8" fmla="*/ 8 w 9"/>
                    <a:gd name="T9" fmla="*/ 10 h 12"/>
                    <a:gd name="T10" fmla="*/ 9 w 9"/>
                    <a:gd name="T11" fmla="*/ 9 h 12"/>
                    <a:gd name="T12" fmla="*/ 9 w 9"/>
                    <a:gd name="T13" fmla="*/ 8 h 12"/>
                    <a:gd name="T14" fmla="*/ 9 w 9"/>
                    <a:gd name="T15" fmla="*/ 7 h 12"/>
                    <a:gd name="T16" fmla="*/ 9 w 9"/>
                    <a:gd name="T17" fmla="*/ 6 h 12"/>
                    <a:gd name="T18" fmla="*/ 9 w 9"/>
                    <a:gd name="T19" fmla="*/ 5 h 12"/>
                    <a:gd name="T20" fmla="*/ 9 w 9"/>
                    <a:gd name="T21" fmla="*/ 4 h 12"/>
                    <a:gd name="T22" fmla="*/ 8 w 9"/>
                    <a:gd name="T23" fmla="*/ 3 h 12"/>
                    <a:gd name="T24" fmla="*/ 8 w 9"/>
                    <a:gd name="T25" fmla="*/ 2 h 12"/>
                    <a:gd name="T26" fmla="*/ 7 w 9"/>
                    <a:gd name="T27" fmla="*/ 1 h 12"/>
                    <a:gd name="T28" fmla="*/ 6 w 9"/>
                    <a:gd name="T29" fmla="*/ 1 h 12"/>
                    <a:gd name="T30" fmla="*/ 5 w 9"/>
                    <a:gd name="T31" fmla="*/ 0 h 12"/>
                    <a:gd name="T32" fmla="*/ 4 w 9"/>
                    <a:gd name="T33" fmla="*/ 0 h 12"/>
                    <a:gd name="T34" fmla="*/ 3 w 9"/>
                    <a:gd name="T35" fmla="*/ 1 h 12"/>
                    <a:gd name="T36" fmla="*/ 2 w 9"/>
                    <a:gd name="T37" fmla="*/ 1 h 12"/>
                    <a:gd name="T38" fmla="*/ 2 w 9"/>
                    <a:gd name="T39" fmla="*/ 2 h 12"/>
                    <a:gd name="T40" fmla="*/ 1 w 9"/>
                    <a:gd name="T41" fmla="*/ 2 h 12"/>
                    <a:gd name="T42" fmla="*/ 1 w 9"/>
                    <a:gd name="T43" fmla="*/ 3 h 12"/>
                    <a:gd name="T44" fmla="*/ 0 w 9"/>
                    <a:gd name="T45" fmla="*/ 4 h 12"/>
                    <a:gd name="T46" fmla="*/ 0 w 9"/>
                    <a:gd name="T47" fmla="*/ 5 h 12"/>
                    <a:gd name="T48" fmla="*/ 0 w 9"/>
                    <a:gd name="T49" fmla="*/ 6 h 12"/>
                    <a:gd name="T50" fmla="*/ 0 w 9"/>
                    <a:gd name="T51" fmla="*/ 8 h 12"/>
                    <a:gd name="T52" fmla="*/ 1 w 9"/>
                    <a:gd name="T53" fmla="*/ 9 h 12"/>
                    <a:gd name="T54" fmla="*/ 1 w 9"/>
                    <a:gd name="T55" fmla="*/ 10 h 12"/>
                    <a:gd name="T56" fmla="*/ 2 w 9"/>
                    <a:gd name="T57" fmla="*/ 10 h 12"/>
                    <a:gd name="T58" fmla="*/ 2 w 9"/>
                    <a:gd name="T59" fmla="*/ 11 h 12"/>
                    <a:gd name="T60" fmla="*/ 3 w 9"/>
                    <a:gd name="T61" fmla="*/ 12 h 12"/>
                    <a:gd name="T62" fmla="*/ 4 w 9"/>
                    <a:gd name="T63" fmla="*/ 12 h 12"/>
                    <a:gd name="T64" fmla="*/ 5 w 9"/>
                    <a:gd name="T65" fmla="*/ 12 h 1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"/>
                    <a:gd name="T100" fmla="*/ 0 h 12"/>
                    <a:gd name="T101" fmla="*/ 9 w 9"/>
                    <a:gd name="T102" fmla="*/ 12 h 1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" h="12">
                      <a:moveTo>
                        <a:pt x="5" y="12"/>
                      </a:move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9" y="9"/>
                      </a:lnTo>
                      <a:lnTo>
                        <a:pt x="9" y="8"/>
                      </a:lnTo>
                      <a:lnTo>
                        <a:pt x="9" y="7"/>
                      </a:lnTo>
                      <a:lnTo>
                        <a:pt x="9" y="6"/>
                      </a:lnTo>
                      <a:lnTo>
                        <a:pt x="9" y="5"/>
                      </a:lnTo>
                      <a:lnTo>
                        <a:pt x="9" y="4"/>
                      </a:lnTo>
                      <a:lnTo>
                        <a:pt x="8" y="3"/>
                      </a:lnTo>
                      <a:lnTo>
                        <a:pt x="8" y="2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" y="9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11"/>
                      </a:lnTo>
                      <a:lnTo>
                        <a:pt x="3" y="12"/>
                      </a:lnTo>
                      <a:lnTo>
                        <a:pt x="4" y="12"/>
                      </a:lnTo>
                      <a:lnTo>
                        <a:pt x="5" y="12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23" name="Freeform 2667">
                  <a:extLst>
                    <a:ext uri="{FF2B5EF4-FFF2-40B4-BE49-F238E27FC236}">
                      <a16:creationId xmlns:a16="http://schemas.microsoft.com/office/drawing/2014/main" id="{6371F31E-EE68-437E-B1A3-53B0567EE4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" y="109"/>
                  <a:ext cx="9" cy="12"/>
                </a:xfrm>
                <a:custGeom>
                  <a:avLst/>
                  <a:gdLst>
                    <a:gd name="T0" fmla="*/ 5 w 9"/>
                    <a:gd name="T1" fmla="*/ 12 h 12"/>
                    <a:gd name="T2" fmla="*/ 5 w 9"/>
                    <a:gd name="T3" fmla="*/ 12 h 12"/>
                    <a:gd name="T4" fmla="*/ 6 w 9"/>
                    <a:gd name="T5" fmla="*/ 12 h 12"/>
                    <a:gd name="T6" fmla="*/ 7 w 9"/>
                    <a:gd name="T7" fmla="*/ 11 h 12"/>
                    <a:gd name="T8" fmla="*/ 7 w 9"/>
                    <a:gd name="T9" fmla="*/ 11 h 12"/>
                    <a:gd name="T10" fmla="*/ 8 w 9"/>
                    <a:gd name="T11" fmla="*/ 10 h 12"/>
                    <a:gd name="T12" fmla="*/ 9 w 9"/>
                    <a:gd name="T13" fmla="*/ 9 h 12"/>
                    <a:gd name="T14" fmla="*/ 9 w 9"/>
                    <a:gd name="T15" fmla="*/ 8 h 12"/>
                    <a:gd name="T16" fmla="*/ 9 w 9"/>
                    <a:gd name="T17" fmla="*/ 7 h 12"/>
                    <a:gd name="T18" fmla="*/ 9 w 9"/>
                    <a:gd name="T19" fmla="*/ 6 h 12"/>
                    <a:gd name="T20" fmla="*/ 9 w 9"/>
                    <a:gd name="T21" fmla="*/ 6 h 12"/>
                    <a:gd name="T22" fmla="*/ 9 w 9"/>
                    <a:gd name="T23" fmla="*/ 5 h 12"/>
                    <a:gd name="T24" fmla="*/ 9 w 9"/>
                    <a:gd name="T25" fmla="*/ 4 h 12"/>
                    <a:gd name="T26" fmla="*/ 8 w 9"/>
                    <a:gd name="T27" fmla="*/ 3 h 12"/>
                    <a:gd name="T28" fmla="*/ 8 w 9"/>
                    <a:gd name="T29" fmla="*/ 2 h 12"/>
                    <a:gd name="T30" fmla="*/ 7 w 9"/>
                    <a:gd name="T31" fmla="*/ 1 h 12"/>
                    <a:gd name="T32" fmla="*/ 6 w 9"/>
                    <a:gd name="T33" fmla="*/ 1 h 12"/>
                    <a:gd name="T34" fmla="*/ 5 w 9"/>
                    <a:gd name="T35" fmla="*/ 0 h 12"/>
                    <a:gd name="T36" fmla="*/ 4 w 9"/>
                    <a:gd name="T37" fmla="*/ 0 h 12"/>
                    <a:gd name="T38" fmla="*/ 4 w 9"/>
                    <a:gd name="T39" fmla="*/ 0 h 12"/>
                    <a:gd name="T40" fmla="*/ 3 w 9"/>
                    <a:gd name="T41" fmla="*/ 1 h 12"/>
                    <a:gd name="T42" fmla="*/ 2 w 9"/>
                    <a:gd name="T43" fmla="*/ 1 h 12"/>
                    <a:gd name="T44" fmla="*/ 2 w 9"/>
                    <a:gd name="T45" fmla="*/ 2 h 12"/>
                    <a:gd name="T46" fmla="*/ 1 w 9"/>
                    <a:gd name="T47" fmla="*/ 2 h 12"/>
                    <a:gd name="T48" fmla="*/ 1 w 9"/>
                    <a:gd name="T49" fmla="*/ 3 h 12"/>
                    <a:gd name="T50" fmla="*/ 0 w 9"/>
                    <a:gd name="T51" fmla="*/ 4 h 12"/>
                    <a:gd name="T52" fmla="*/ 0 w 9"/>
                    <a:gd name="T53" fmla="*/ 5 h 12"/>
                    <a:gd name="T54" fmla="*/ 0 w 9"/>
                    <a:gd name="T55" fmla="*/ 6 h 12"/>
                    <a:gd name="T56" fmla="*/ 0 w 9"/>
                    <a:gd name="T57" fmla="*/ 6 h 12"/>
                    <a:gd name="T58" fmla="*/ 0 w 9"/>
                    <a:gd name="T59" fmla="*/ 8 h 12"/>
                    <a:gd name="T60" fmla="*/ 1 w 9"/>
                    <a:gd name="T61" fmla="*/ 9 h 12"/>
                    <a:gd name="T62" fmla="*/ 1 w 9"/>
                    <a:gd name="T63" fmla="*/ 10 h 12"/>
                    <a:gd name="T64" fmla="*/ 2 w 9"/>
                    <a:gd name="T65" fmla="*/ 10 h 12"/>
                    <a:gd name="T66" fmla="*/ 2 w 9"/>
                    <a:gd name="T67" fmla="*/ 11 h 12"/>
                    <a:gd name="T68" fmla="*/ 3 w 9"/>
                    <a:gd name="T69" fmla="*/ 12 h 12"/>
                    <a:gd name="T70" fmla="*/ 4 w 9"/>
                    <a:gd name="T71" fmla="*/ 12 h 12"/>
                    <a:gd name="T72" fmla="*/ 5 w 9"/>
                    <a:gd name="T73" fmla="*/ 12 h 1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"/>
                    <a:gd name="T112" fmla="*/ 0 h 12"/>
                    <a:gd name="T113" fmla="*/ 9 w 9"/>
                    <a:gd name="T114" fmla="*/ 12 h 1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" h="12">
                      <a:moveTo>
                        <a:pt x="5" y="12"/>
                      </a:move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9" y="9"/>
                      </a:lnTo>
                      <a:lnTo>
                        <a:pt x="9" y="8"/>
                      </a:lnTo>
                      <a:lnTo>
                        <a:pt x="9" y="7"/>
                      </a:lnTo>
                      <a:lnTo>
                        <a:pt x="9" y="6"/>
                      </a:lnTo>
                      <a:lnTo>
                        <a:pt x="9" y="5"/>
                      </a:lnTo>
                      <a:lnTo>
                        <a:pt x="9" y="4"/>
                      </a:lnTo>
                      <a:lnTo>
                        <a:pt x="8" y="3"/>
                      </a:lnTo>
                      <a:lnTo>
                        <a:pt x="8" y="2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" y="9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11"/>
                      </a:lnTo>
                      <a:lnTo>
                        <a:pt x="3" y="12"/>
                      </a:lnTo>
                      <a:lnTo>
                        <a:pt x="4" y="12"/>
                      </a:lnTo>
                      <a:lnTo>
                        <a:pt x="5" y="12"/>
                      </a:lnTo>
                    </a:path>
                  </a:pathLst>
                </a:custGeom>
                <a:noFill/>
                <a:ln w="0">
                  <a:solidFill>
                    <a:srgbClr val="FFFF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24" name="Freeform 2668">
                  <a:extLst>
                    <a:ext uri="{FF2B5EF4-FFF2-40B4-BE49-F238E27FC236}">
                      <a16:creationId xmlns:a16="http://schemas.microsoft.com/office/drawing/2014/main" id="{E5A1FB0C-C140-41F2-8DBC-2F21807A6C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" y="108"/>
                  <a:ext cx="9" cy="13"/>
                </a:xfrm>
                <a:custGeom>
                  <a:avLst/>
                  <a:gdLst>
                    <a:gd name="T0" fmla="*/ 3 w 9"/>
                    <a:gd name="T1" fmla="*/ 13 h 13"/>
                    <a:gd name="T2" fmla="*/ 3 w 9"/>
                    <a:gd name="T3" fmla="*/ 13 h 13"/>
                    <a:gd name="T4" fmla="*/ 4 w 9"/>
                    <a:gd name="T5" fmla="*/ 13 h 13"/>
                    <a:gd name="T6" fmla="*/ 5 w 9"/>
                    <a:gd name="T7" fmla="*/ 12 h 13"/>
                    <a:gd name="T8" fmla="*/ 6 w 9"/>
                    <a:gd name="T9" fmla="*/ 12 h 13"/>
                    <a:gd name="T10" fmla="*/ 7 w 9"/>
                    <a:gd name="T11" fmla="*/ 11 h 13"/>
                    <a:gd name="T12" fmla="*/ 8 w 9"/>
                    <a:gd name="T13" fmla="*/ 10 h 13"/>
                    <a:gd name="T14" fmla="*/ 9 w 9"/>
                    <a:gd name="T15" fmla="*/ 9 h 13"/>
                    <a:gd name="T16" fmla="*/ 9 w 9"/>
                    <a:gd name="T17" fmla="*/ 7 h 13"/>
                    <a:gd name="T18" fmla="*/ 9 w 9"/>
                    <a:gd name="T19" fmla="*/ 5 h 13"/>
                    <a:gd name="T20" fmla="*/ 9 w 9"/>
                    <a:gd name="T21" fmla="*/ 3 h 13"/>
                    <a:gd name="T22" fmla="*/ 8 w 9"/>
                    <a:gd name="T23" fmla="*/ 2 h 13"/>
                    <a:gd name="T24" fmla="*/ 7 w 9"/>
                    <a:gd name="T25" fmla="*/ 1 h 13"/>
                    <a:gd name="T26" fmla="*/ 6 w 9"/>
                    <a:gd name="T27" fmla="*/ 1 h 13"/>
                    <a:gd name="T28" fmla="*/ 5 w 9"/>
                    <a:gd name="T29" fmla="*/ 0 h 13"/>
                    <a:gd name="T30" fmla="*/ 5 w 9"/>
                    <a:gd name="T31" fmla="*/ 0 h 13"/>
                    <a:gd name="T32" fmla="*/ 4 w 9"/>
                    <a:gd name="T33" fmla="*/ 0 h 13"/>
                    <a:gd name="T34" fmla="*/ 0 w 9"/>
                    <a:gd name="T35" fmla="*/ 1 h 13"/>
                    <a:gd name="T36" fmla="*/ 1 w 9"/>
                    <a:gd name="T37" fmla="*/ 1 h 13"/>
                    <a:gd name="T38" fmla="*/ 1 w 9"/>
                    <a:gd name="T39" fmla="*/ 1 h 13"/>
                    <a:gd name="T40" fmla="*/ 2 w 9"/>
                    <a:gd name="T41" fmla="*/ 2 h 13"/>
                    <a:gd name="T42" fmla="*/ 3 w 9"/>
                    <a:gd name="T43" fmla="*/ 2 h 13"/>
                    <a:gd name="T44" fmla="*/ 4 w 9"/>
                    <a:gd name="T45" fmla="*/ 2 h 13"/>
                    <a:gd name="T46" fmla="*/ 5 w 9"/>
                    <a:gd name="T47" fmla="*/ 3 h 13"/>
                    <a:gd name="T48" fmla="*/ 6 w 9"/>
                    <a:gd name="T49" fmla="*/ 5 h 13"/>
                    <a:gd name="T50" fmla="*/ 6 w 9"/>
                    <a:gd name="T51" fmla="*/ 7 h 13"/>
                    <a:gd name="T52" fmla="*/ 6 w 9"/>
                    <a:gd name="T53" fmla="*/ 10 h 13"/>
                    <a:gd name="T54" fmla="*/ 4 w 9"/>
                    <a:gd name="T55" fmla="*/ 12 h 13"/>
                    <a:gd name="T56" fmla="*/ 3 w 9"/>
                    <a:gd name="T57" fmla="*/ 13 h 13"/>
                    <a:gd name="T58" fmla="*/ 3 w 9"/>
                    <a:gd name="T59" fmla="*/ 13 h 13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9"/>
                    <a:gd name="T91" fmla="*/ 0 h 13"/>
                    <a:gd name="T92" fmla="*/ 9 w 9"/>
                    <a:gd name="T93" fmla="*/ 13 h 13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9" h="13">
                      <a:moveTo>
                        <a:pt x="3" y="13"/>
                      </a:move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9" y="9"/>
                      </a:lnTo>
                      <a:lnTo>
                        <a:pt x="9" y="7"/>
                      </a:lnTo>
                      <a:lnTo>
                        <a:pt x="9" y="5"/>
                      </a:lnTo>
                      <a:lnTo>
                        <a:pt x="9" y="3"/>
                      </a:lnTo>
                      <a:lnTo>
                        <a:pt x="8" y="2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5" y="3"/>
                      </a:lnTo>
                      <a:lnTo>
                        <a:pt x="6" y="5"/>
                      </a:lnTo>
                      <a:lnTo>
                        <a:pt x="6" y="7"/>
                      </a:lnTo>
                      <a:lnTo>
                        <a:pt x="6" y="10"/>
                      </a:lnTo>
                      <a:lnTo>
                        <a:pt x="4" y="12"/>
                      </a:lnTo>
                      <a:lnTo>
                        <a:pt x="3" y="1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25" name="Freeform 2669">
                  <a:extLst>
                    <a:ext uri="{FF2B5EF4-FFF2-40B4-BE49-F238E27FC236}">
                      <a16:creationId xmlns:a16="http://schemas.microsoft.com/office/drawing/2014/main" id="{675E17B3-561D-4141-9EFD-14C76D1477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" y="127"/>
                  <a:ext cx="7" cy="9"/>
                </a:xfrm>
                <a:custGeom>
                  <a:avLst/>
                  <a:gdLst>
                    <a:gd name="T0" fmla="*/ 3 w 7"/>
                    <a:gd name="T1" fmla="*/ 0 h 9"/>
                    <a:gd name="T2" fmla="*/ 2 w 7"/>
                    <a:gd name="T3" fmla="*/ 1 h 9"/>
                    <a:gd name="T4" fmla="*/ 1 w 7"/>
                    <a:gd name="T5" fmla="*/ 1 h 9"/>
                    <a:gd name="T6" fmla="*/ 0 w 7"/>
                    <a:gd name="T7" fmla="*/ 3 h 9"/>
                    <a:gd name="T8" fmla="*/ 0 w 7"/>
                    <a:gd name="T9" fmla="*/ 4 h 9"/>
                    <a:gd name="T10" fmla="*/ 0 w 7"/>
                    <a:gd name="T11" fmla="*/ 6 h 9"/>
                    <a:gd name="T12" fmla="*/ 1 w 7"/>
                    <a:gd name="T13" fmla="*/ 7 h 9"/>
                    <a:gd name="T14" fmla="*/ 2 w 7"/>
                    <a:gd name="T15" fmla="*/ 8 h 9"/>
                    <a:gd name="T16" fmla="*/ 4 w 7"/>
                    <a:gd name="T17" fmla="*/ 9 h 9"/>
                    <a:gd name="T18" fmla="*/ 5 w 7"/>
                    <a:gd name="T19" fmla="*/ 8 h 9"/>
                    <a:gd name="T20" fmla="*/ 6 w 7"/>
                    <a:gd name="T21" fmla="*/ 7 h 9"/>
                    <a:gd name="T22" fmla="*/ 7 w 7"/>
                    <a:gd name="T23" fmla="*/ 6 h 9"/>
                    <a:gd name="T24" fmla="*/ 7 w 7"/>
                    <a:gd name="T25" fmla="*/ 4 h 9"/>
                    <a:gd name="T26" fmla="*/ 7 w 7"/>
                    <a:gd name="T27" fmla="*/ 3 h 9"/>
                    <a:gd name="T28" fmla="*/ 6 w 7"/>
                    <a:gd name="T29" fmla="*/ 1 h 9"/>
                    <a:gd name="T30" fmla="*/ 5 w 7"/>
                    <a:gd name="T31" fmla="*/ 1 h 9"/>
                    <a:gd name="T32" fmla="*/ 3 w 7"/>
                    <a:gd name="T33" fmla="*/ 0 h 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"/>
                    <a:gd name="T52" fmla="*/ 0 h 9"/>
                    <a:gd name="T53" fmla="*/ 7 w 7"/>
                    <a:gd name="T54" fmla="*/ 9 h 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" h="9">
                      <a:moveTo>
                        <a:pt x="3" y="0"/>
                      </a:move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1" y="7"/>
                      </a:lnTo>
                      <a:lnTo>
                        <a:pt x="2" y="8"/>
                      </a:lnTo>
                      <a:lnTo>
                        <a:pt x="4" y="9"/>
                      </a:lnTo>
                      <a:lnTo>
                        <a:pt x="5" y="8"/>
                      </a:lnTo>
                      <a:lnTo>
                        <a:pt x="6" y="7"/>
                      </a:lnTo>
                      <a:lnTo>
                        <a:pt x="7" y="6"/>
                      </a:lnTo>
                      <a:lnTo>
                        <a:pt x="7" y="4"/>
                      </a:lnTo>
                      <a:lnTo>
                        <a:pt x="7" y="3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26" name="Freeform 2670">
                  <a:extLst>
                    <a:ext uri="{FF2B5EF4-FFF2-40B4-BE49-F238E27FC236}">
                      <a16:creationId xmlns:a16="http://schemas.microsoft.com/office/drawing/2014/main" id="{383203E2-AD04-47AB-983D-A10A07A6B1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" y="126"/>
                  <a:ext cx="7" cy="10"/>
                </a:xfrm>
                <a:custGeom>
                  <a:avLst/>
                  <a:gdLst>
                    <a:gd name="T0" fmla="*/ 3 w 7"/>
                    <a:gd name="T1" fmla="*/ 10 h 10"/>
                    <a:gd name="T2" fmla="*/ 3 w 7"/>
                    <a:gd name="T3" fmla="*/ 9 h 10"/>
                    <a:gd name="T4" fmla="*/ 4 w 7"/>
                    <a:gd name="T5" fmla="*/ 9 h 10"/>
                    <a:gd name="T6" fmla="*/ 5 w 7"/>
                    <a:gd name="T7" fmla="*/ 9 h 10"/>
                    <a:gd name="T8" fmla="*/ 6 w 7"/>
                    <a:gd name="T9" fmla="*/ 8 h 10"/>
                    <a:gd name="T10" fmla="*/ 6 w 7"/>
                    <a:gd name="T11" fmla="*/ 8 h 10"/>
                    <a:gd name="T12" fmla="*/ 7 w 7"/>
                    <a:gd name="T13" fmla="*/ 7 h 10"/>
                    <a:gd name="T14" fmla="*/ 7 w 7"/>
                    <a:gd name="T15" fmla="*/ 6 h 10"/>
                    <a:gd name="T16" fmla="*/ 7 w 7"/>
                    <a:gd name="T17" fmla="*/ 5 h 10"/>
                    <a:gd name="T18" fmla="*/ 7 w 7"/>
                    <a:gd name="T19" fmla="*/ 3 h 10"/>
                    <a:gd name="T20" fmla="*/ 7 w 7"/>
                    <a:gd name="T21" fmla="*/ 2 h 10"/>
                    <a:gd name="T22" fmla="*/ 6 w 7"/>
                    <a:gd name="T23" fmla="*/ 1 h 10"/>
                    <a:gd name="T24" fmla="*/ 5 w 7"/>
                    <a:gd name="T25" fmla="*/ 1 h 10"/>
                    <a:gd name="T26" fmla="*/ 4 w 7"/>
                    <a:gd name="T27" fmla="*/ 1 h 10"/>
                    <a:gd name="T28" fmla="*/ 3 w 7"/>
                    <a:gd name="T29" fmla="*/ 0 h 10"/>
                    <a:gd name="T30" fmla="*/ 3 w 7"/>
                    <a:gd name="T31" fmla="*/ 0 h 10"/>
                    <a:gd name="T32" fmla="*/ 3 w 7"/>
                    <a:gd name="T33" fmla="*/ 0 h 10"/>
                    <a:gd name="T34" fmla="*/ 0 w 7"/>
                    <a:gd name="T35" fmla="*/ 1 h 10"/>
                    <a:gd name="T36" fmla="*/ 0 w 7"/>
                    <a:gd name="T37" fmla="*/ 1 h 10"/>
                    <a:gd name="T38" fmla="*/ 0 w 7"/>
                    <a:gd name="T39" fmla="*/ 1 h 10"/>
                    <a:gd name="T40" fmla="*/ 1 w 7"/>
                    <a:gd name="T41" fmla="*/ 1 h 10"/>
                    <a:gd name="T42" fmla="*/ 2 w 7"/>
                    <a:gd name="T43" fmla="*/ 1 h 10"/>
                    <a:gd name="T44" fmla="*/ 3 w 7"/>
                    <a:gd name="T45" fmla="*/ 2 h 10"/>
                    <a:gd name="T46" fmla="*/ 4 w 7"/>
                    <a:gd name="T47" fmla="*/ 2 h 10"/>
                    <a:gd name="T48" fmla="*/ 5 w 7"/>
                    <a:gd name="T49" fmla="*/ 3 h 10"/>
                    <a:gd name="T50" fmla="*/ 5 w 7"/>
                    <a:gd name="T51" fmla="*/ 5 h 10"/>
                    <a:gd name="T52" fmla="*/ 4 w 7"/>
                    <a:gd name="T53" fmla="*/ 8 h 10"/>
                    <a:gd name="T54" fmla="*/ 4 w 7"/>
                    <a:gd name="T55" fmla="*/ 9 h 10"/>
                    <a:gd name="T56" fmla="*/ 3 w 7"/>
                    <a:gd name="T57" fmla="*/ 10 h 10"/>
                    <a:gd name="T58" fmla="*/ 3 w 7"/>
                    <a:gd name="T59" fmla="*/ 10 h 10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7"/>
                    <a:gd name="T91" fmla="*/ 0 h 10"/>
                    <a:gd name="T92" fmla="*/ 7 w 7"/>
                    <a:gd name="T93" fmla="*/ 10 h 10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7" h="10">
                      <a:moveTo>
                        <a:pt x="3" y="10"/>
                      </a:moveTo>
                      <a:lnTo>
                        <a:pt x="3" y="9"/>
                      </a:lnTo>
                      <a:lnTo>
                        <a:pt x="4" y="9"/>
                      </a:lnTo>
                      <a:lnTo>
                        <a:pt x="5" y="9"/>
                      </a:lnTo>
                      <a:lnTo>
                        <a:pt x="6" y="8"/>
                      </a:lnTo>
                      <a:lnTo>
                        <a:pt x="7" y="7"/>
                      </a:lnTo>
                      <a:lnTo>
                        <a:pt x="7" y="6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5" y="3"/>
                      </a:lnTo>
                      <a:lnTo>
                        <a:pt x="5" y="5"/>
                      </a:lnTo>
                      <a:lnTo>
                        <a:pt x="4" y="8"/>
                      </a:lnTo>
                      <a:lnTo>
                        <a:pt x="4" y="9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27" name="Freeform 2671">
                  <a:extLst>
                    <a:ext uri="{FF2B5EF4-FFF2-40B4-BE49-F238E27FC236}">
                      <a16:creationId xmlns:a16="http://schemas.microsoft.com/office/drawing/2014/main" id="{EB94EE06-D62D-4B05-84E7-3D3EB2BC50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" y="139"/>
                  <a:ext cx="106" cy="12"/>
                </a:xfrm>
                <a:custGeom>
                  <a:avLst/>
                  <a:gdLst>
                    <a:gd name="T0" fmla="*/ 35 w 106"/>
                    <a:gd name="T1" fmla="*/ 6 h 12"/>
                    <a:gd name="T2" fmla="*/ 29 w 106"/>
                    <a:gd name="T3" fmla="*/ 5 h 12"/>
                    <a:gd name="T4" fmla="*/ 0 w 106"/>
                    <a:gd name="T5" fmla="*/ 1 h 12"/>
                    <a:gd name="T6" fmla="*/ 0 w 106"/>
                    <a:gd name="T7" fmla="*/ 0 h 12"/>
                    <a:gd name="T8" fmla="*/ 106 w 106"/>
                    <a:gd name="T9" fmla="*/ 11 h 12"/>
                    <a:gd name="T10" fmla="*/ 104 w 106"/>
                    <a:gd name="T11" fmla="*/ 12 h 12"/>
                    <a:gd name="T12" fmla="*/ 55 w 106"/>
                    <a:gd name="T13" fmla="*/ 9 h 12"/>
                    <a:gd name="T14" fmla="*/ 35 w 106"/>
                    <a:gd name="T15" fmla="*/ 6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06"/>
                    <a:gd name="T25" fmla="*/ 0 h 12"/>
                    <a:gd name="T26" fmla="*/ 106 w 106"/>
                    <a:gd name="T27" fmla="*/ 12 h 1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06" h="12">
                      <a:moveTo>
                        <a:pt x="35" y="6"/>
                      </a:moveTo>
                      <a:lnTo>
                        <a:pt x="29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06" y="11"/>
                      </a:lnTo>
                      <a:lnTo>
                        <a:pt x="104" y="12"/>
                      </a:lnTo>
                      <a:lnTo>
                        <a:pt x="55" y="9"/>
                      </a:lnTo>
                      <a:lnTo>
                        <a:pt x="35" y="6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28" name="Freeform 2672">
                  <a:extLst>
                    <a:ext uri="{FF2B5EF4-FFF2-40B4-BE49-F238E27FC236}">
                      <a16:creationId xmlns:a16="http://schemas.microsoft.com/office/drawing/2014/main" id="{22635FF3-836A-43AC-872C-78C02A4D85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" y="138"/>
                  <a:ext cx="106" cy="12"/>
                </a:xfrm>
                <a:custGeom>
                  <a:avLst/>
                  <a:gdLst>
                    <a:gd name="T0" fmla="*/ 35 w 106"/>
                    <a:gd name="T1" fmla="*/ 6 h 12"/>
                    <a:gd name="T2" fmla="*/ 29 w 106"/>
                    <a:gd name="T3" fmla="*/ 5 h 12"/>
                    <a:gd name="T4" fmla="*/ 0 w 106"/>
                    <a:gd name="T5" fmla="*/ 1 h 12"/>
                    <a:gd name="T6" fmla="*/ 0 w 106"/>
                    <a:gd name="T7" fmla="*/ 0 h 12"/>
                    <a:gd name="T8" fmla="*/ 106 w 106"/>
                    <a:gd name="T9" fmla="*/ 11 h 12"/>
                    <a:gd name="T10" fmla="*/ 105 w 106"/>
                    <a:gd name="T11" fmla="*/ 12 h 12"/>
                    <a:gd name="T12" fmla="*/ 56 w 106"/>
                    <a:gd name="T13" fmla="*/ 9 h 12"/>
                    <a:gd name="T14" fmla="*/ 35 w 106"/>
                    <a:gd name="T15" fmla="*/ 6 h 1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06"/>
                    <a:gd name="T25" fmla="*/ 0 h 12"/>
                    <a:gd name="T26" fmla="*/ 106 w 106"/>
                    <a:gd name="T27" fmla="*/ 12 h 1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06" h="12">
                      <a:moveTo>
                        <a:pt x="35" y="6"/>
                      </a:moveTo>
                      <a:lnTo>
                        <a:pt x="29" y="5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06" y="11"/>
                      </a:lnTo>
                      <a:lnTo>
                        <a:pt x="105" y="12"/>
                      </a:lnTo>
                      <a:lnTo>
                        <a:pt x="56" y="9"/>
                      </a:lnTo>
                      <a:lnTo>
                        <a:pt x="35" y="6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29" name="Freeform 2673">
                  <a:extLst>
                    <a:ext uri="{FF2B5EF4-FFF2-40B4-BE49-F238E27FC236}">
                      <a16:creationId xmlns:a16="http://schemas.microsoft.com/office/drawing/2014/main" id="{FE116123-5361-45A7-B16B-47556B881D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" y="136"/>
                  <a:ext cx="9" cy="9"/>
                </a:xfrm>
                <a:custGeom>
                  <a:avLst/>
                  <a:gdLst>
                    <a:gd name="T0" fmla="*/ 5 w 9"/>
                    <a:gd name="T1" fmla="*/ 0 h 9"/>
                    <a:gd name="T2" fmla="*/ 4 w 9"/>
                    <a:gd name="T3" fmla="*/ 0 h 9"/>
                    <a:gd name="T4" fmla="*/ 3 w 9"/>
                    <a:gd name="T5" fmla="*/ 0 h 9"/>
                    <a:gd name="T6" fmla="*/ 2 w 9"/>
                    <a:gd name="T7" fmla="*/ 1 h 9"/>
                    <a:gd name="T8" fmla="*/ 1 w 9"/>
                    <a:gd name="T9" fmla="*/ 1 h 9"/>
                    <a:gd name="T10" fmla="*/ 1 w 9"/>
                    <a:gd name="T11" fmla="*/ 2 h 9"/>
                    <a:gd name="T12" fmla="*/ 1 w 9"/>
                    <a:gd name="T13" fmla="*/ 3 h 9"/>
                    <a:gd name="T14" fmla="*/ 0 w 9"/>
                    <a:gd name="T15" fmla="*/ 4 h 9"/>
                    <a:gd name="T16" fmla="*/ 0 w 9"/>
                    <a:gd name="T17" fmla="*/ 4 h 9"/>
                    <a:gd name="T18" fmla="*/ 1 w 9"/>
                    <a:gd name="T19" fmla="*/ 5 h 9"/>
                    <a:gd name="T20" fmla="*/ 1 w 9"/>
                    <a:gd name="T21" fmla="*/ 6 h 9"/>
                    <a:gd name="T22" fmla="*/ 1 w 9"/>
                    <a:gd name="T23" fmla="*/ 7 h 9"/>
                    <a:gd name="T24" fmla="*/ 2 w 9"/>
                    <a:gd name="T25" fmla="*/ 8 h 9"/>
                    <a:gd name="T26" fmla="*/ 2 w 9"/>
                    <a:gd name="T27" fmla="*/ 8 h 9"/>
                    <a:gd name="T28" fmla="*/ 3 w 9"/>
                    <a:gd name="T29" fmla="*/ 9 h 9"/>
                    <a:gd name="T30" fmla="*/ 4 w 9"/>
                    <a:gd name="T31" fmla="*/ 9 h 9"/>
                    <a:gd name="T32" fmla="*/ 5 w 9"/>
                    <a:gd name="T33" fmla="*/ 9 h 9"/>
                    <a:gd name="T34" fmla="*/ 6 w 9"/>
                    <a:gd name="T35" fmla="*/ 9 h 9"/>
                    <a:gd name="T36" fmla="*/ 7 w 9"/>
                    <a:gd name="T37" fmla="*/ 9 h 9"/>
                    <a:gd name="T38" fmla="*/ 8 w 9"/>
                    <a:gd name="T39" fmla="*/ 8 h 9"/>
                    <a:gd name="T40" fmla="*/ 8 w 9"/>
                    <a:gd name="T41" fmla="*/ 7 h 9"/>
                    <a:gd name="T42" fmla="*/ 9 w 9"/>
                    <a:gd name="T43" fmla="*/ 7 h 9"/>
                    <a:gd name="T44" fmla="*/ 9 w 9"/>
                    <a:gd name="T45" fmla="*/ 6 h 9"/>
                    <a:gd name="T46" fmla="*/ 9 w 9"/>
                    <a:gd name="T47" fmla="*/ 5 h 9"/>
                    <a:gd name="T48" fmla="*/ 9 w 9"/>
                    <a:gd name="T49" fmla="*/ 4 h 9"/>
                    <a:gd name="T50" fmla="*/ 9 w 9"/>
                    <a:gd name="T51" fmla="*/ 3 h 9"/>
                    <a:gd name="T52" fmla="*/ 9 w 9"/>
                    <a:gd name="T53" fmla="*/ 2 h 9"/>
                    <a:gd name="T54" fmla="*/ 8 w 9"/>
                    <a:gd name="T55" fmla="*/ 1 h 9"/>
                    <a:gd name="T56" fmla="*/ 8 w 9"/>
                    <a:gd name="T57" fmla="*/ 1 h 9"/>
                    <a:gd name="T58" fmla="*/ 7 w 9"/>
                    <a:gd name="T59" fmla="*/ 0 h 9"/>
                    <a:gd name="T60" fmla="*/ 7 w 9"/>
                    <a:gd name="T61" fmla="*/ 0 h 9"/>
                    <a:gd name="T62" fmla="*/ 6 w 9"/>
                    <a:gd name="T63" fmla="*/ 0 h 9"/>
                    <a:gd name="T64" fmla="*/ 5 w 9"/>
                    <a:gd name="T65" fmla="*/ 0 h 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"/>
                    <a:gd name="T100" fmla="*/ 0 h 9"/>
                    <a:gd name="T101" fmla="*/ 9 w 9"/>
                    <a:gd name="T102" fmla="*/ 9 h 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" h="9">
                      <a:moveTo>
                        <a:pt x="5" y="0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2" y="8"/>
                      </a:lnTo>
                      <a:lnTo>
                        <a:pt x="3" y="9"/>
                      </a:lnTo>
                      <a:lnTo>
                        <a:pt x="4" y="9"/>
                      </a:lnTo>
                      <a:lnTo>
                        <a:pt x="5" y="9"/>
                      </a:lnTo>
                      <a:lnTo>
                        <a:pt x="6" y="9"/>
                      </a:lnTo>
                      <a:lnTo>
                        <a:pt x="7" y="9"/>
                      </a:lnTo>
                      <a:lnTo>
                        <a:pt x="8" y="8"/>
                      </a:lnTo>
                      <a:lnTo>
                        <a:pt x="8" y="7"/>
                      </a:lnTo>
                      <a:lnTo>
                        <a:pt x="9" y="7"/>
                      </a:lnTo>
                      <a:lnTo>
                        <a:pt x="9" y="6"/>
                      </a:lnTo>
                      <a:lnTo>
                        <a:pt x="9" y="5"/>
                      </a:lnTo>
                      <a:lnTo>
                        <a:pt x="9" y="4"/>
                      </a:lnTo>
                      <a:lnTo>
                        <a:pt x="9" y="3"/>
                      </a:lnTo>
                      <a:lnTo>
                        <a:pt x="9" y="2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30" name="Freeform 2674">
                  <a:extLst>
                    <a:ext uri="{FF2B5EF4-FFF2-40B4-BE49-F238E27FC236}">
                      <a16:creationId xmlns:a16="http://schemas.microsoft.com/office/drawing/2014/main" id="{546CA38F-222D-4D53-AEAF-97C780BF87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9" y="135"/>
                  <a:ext cx="9" cy="10"/>
                </a:xfrm>
                <a:custGeom>
                  <a:avLst/>
                  <a:gdLst>
                    <a:gd name="T0" fmla="*/ 3 w 9"/>
                    <a:gd name="T1" fmla="*/ 10 h 10"/>
                    <a:gd name="T2" fmla="*/ 4 w 9"/>
                    <a:gd name="T3" fmla="*/ 10 h 10"/>
                    <a:gd name="T4" fmla="*/ 5 w 9"/>
                    <a:gd name="T5" fmla="*/ 10 h 10"/>
                    <a:gd name="T6" fmla="*/ 6 w 9"/>
                    <a:gd name="T7" fmla="*/ 9 h 10"/>
                    <a:gd name="T8" fmla="*/ 7 w 9"/>
                    <a:gd name="T9" fmla="*/ 9 h 10"/>
                    <a:gd name="T10" fmla="*/ 8 w 9"/>
                    <a:gd name="T11" fmla="*/ 8 h 10"/>
                    <a:gd name="T12" fmla="*/ 9 w 9"/>
                    <a:gd name="T13" fmla="*/ 7 h 10"/>
                    <a:gd name="T14" fmla="*/ 9 w 9"/>
                    <a:gd name="T15" fmla="*/ 6 h 10"/>
                    <a:gd name="T16" fmla="*/ 9 w 9"/>
                    <a:gd name="T17" fmla="*/ 5 h 10"/>
                    <a:gd name="T18" fmla="*/ 9 w 9"/>
                    <a:gd name="T19" fmla="*/ 4 h 10"/>
                    <a:gd name="T20" fmla="*/ 9 w 9"/>
                    <a:gd name="T21" fmla="*/ 3 h 10"/>
                    <a:gd name="T22" fmla="*/ 8 w 9"/>
                    <a:gd name="T23" fmla="*/ 2 h 10"/>
                    <a:gd name="T24" fmla="*/ 8 w 9"/>
                    <a:gd name="T25" fmla="*/ 1 h 10"/>
                    <a:gd name="T26" fmla="*/ 7 w 9"/>
                    <a:gd name="T27" fmla="*/ 1 h 10"/>
                    <a:gd name="T28" fmla="*/ 6 w 9"/>
                    <a:gd name="T29" fmla="*/ 0 h 10"/>
                    <a:gd name="T30" fmla="*/ 5 w 9"/>
                    <a:gd name="T31" fmla="*/ 0 h 10"/>
                    <a:gd name="T32" fmla="*/ 4 w 9"/>
                    <a:gd name="T33" fmla="*/ 0 h 10"/>
                    <a:gd name="T34" fmla="*/ 3 w 9"/>
                    <a:gd name="T35" fmla="*/ 0 h 10"/>
                    <a:gd name="T36" fmla="*/ 3 w 9"/>
                    <a:gd name="T37" fmla="*/ 0 h 10"/>
                    <a:gd name="T38" fmla="*/ 2 w 9"/>
                    <a:gd name="T39" fmla="*/ 0 h 10"/>
                    <a:gd name="T40" fmla="*/ 1 w 9"/>
                    <a:gd name="T41" fmla="*/ 0 h 10"/>
                    <a:gd name="T42" fmla="*/ 1 w 9"/>
                    <a:gd name="T43" fmla="*/ 1 h 10"/>
                    <a:gd name="T44" fmla="*/ 1 w 9"/>
                    <a:gd name="T45" fmla="*/ 1 h 10"/>
                    <a:gd name="T46" fmla="*/ 0 w 9"/>
                    <a:gd name="T47" fmla="*/ 1 h 10"/>
                    <a:gd name="T48" fmla="*/ 0 w 9"/>
                    <a:gd name="T49" fmla="*/ 1 h 10"/>
                    <a:gd name="T50" fmla="*/ 0 w 9"/>
                    <a:gd name="T51" fmla="*/ 1 h 10"/>
                    <a:gd name="T52" fmla="*/ 1 w 9"/>
                    <a:gd name="T53" fmla="*/ 1 h 10"/>
                    <a:gd name="T54" fmla="*/ 2 w 9"/>
                    <a:gd name="T55" fmla="*/ 1 h 10"/>
                    <a:gd name="T56" fmla="*/ 4 w 9"/>
                    <a:gd name="T57" fmla="*/ 1 h 10"/>
                    <a:gd name="T58" fmla="*/ 5 w 9"/>
                    <a:gd name="T59" fmla="*/ 1 h 10"/>
                    <a:gd name="T60" fmla="*/ 6 w 9"/>
                    <a:gd name="T61" fmla="*/ 2 h 10"/>
                    <a:gd name="T62" fmla="*/ 7 w 9"/>
                    <a:gd name="T63" fmla="*/ 3 h 10"/>
                    <a:gd name="T64" fmla="*/ 7 w 9"/>
                    <a:gd name="T65" fmla="*/ 5 h 10"/>
                    <a:gd name="T66" fmla="*/ 7 w 9"/>
                    <a:gd name="T67" fmla="*/ 7 h 10"/>
                    <a:gd name="T68" fmla="*/ 6 w 9"/>
                    <a:gd name="T69" fmla="*/ 8 h 10"/>
                    <a:gd name="T70" fmla="*/ 6 w 9"/>
                    <a:gd name="T71" fmla="*/ 9 h 10"/>
                    <a:gd name="T72" fmla="*/ 5 w 9"/>
                    <a:gd name="T73" fmla="*/ 10 h 10"/>
                    <a:gd name="T74" fmla="*/ 4 w 9"/>
                    <a:gd name="T75" fmla="*/ 10 h 10"/>
                    <a:gd name="T76" fmla="*/ 4 w 9"/>
                    <a:gd name="T77" fmla="*/ 10 h 10"/>
                    <a:gd name="T78" fmla="*/ 3 w 9"/>
                    <a:gd name="T79" fmla="*/ 10 h 10"/>
                    <a:gd name="T80" fmla="*/ 3 w 9"/>
                    <a:gd name="T81" fmla="*/ 10 h 10"/>
                    <a:gd name="T82" fmla="*/ 3 w 9"/>
                    <a:gd name="T83" fmla="*/ 10 h 1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9"/>
                    <a:gd name="T127" fmla="*/ 0 h 10"/>
                    <a:gd name="T128" fmla="*/ 9 w 9"/>
                    <a:gd name="T129" fmla="*/ 10 h 1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9" h="10">
                      <a:moveTo>
                        <a:pt x="3" y="10"/>
                      </a:move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6" y="9"/>
                      </a:lnTo>
                      <a:lnTo>
                        <a:pt x="7" y="9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9" y="6"/>
                      </a:lnTo>
                      <a:lnTo>
                        <a:pt x="9" y="5"/>
                      </a:lnTo>
                      <a:lnTo>
                        <a:pt x="9" y="4"/>
                      </a:lnTo>
                      <a:lnTo>
                        <a:pt x="9" y="3"/>
                      </a:lnTo>
                      <a:lnTo>
                        <a:pt x="8" y="2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2"/>
                      </a:lnTo>
                      <a:lnTo>
                        <a:pt x="7" y="3"/>
                      </a:lnTo>
                      <a:lnTo>
                        <a:pt x="7" y="5"/>
                      </a:lnTo>
                      <a:lnTo>
                        <a:pt x="7" y="7"/>
                      </a:lnTo>
                      <a:lnTo>
                        <a:pt x="6" y="8"/>
                      </a:lnTo>
                      <a:lnTo>
                        <a:pt x="6" y="9"/>
                      </a:lnTo>
                      <a:lnTo>
                        <a:pt x="5" y="10"/>
                      </a:lnTo>
                      <a:lnTo>
                        <a:pt x="4" y="1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31" name="Freeform 2675">
                  <a:extLst>
                    <a:ext uri="{FF2B5EF4-FFF2-40B4-BE49-F238E27FC236}">
                      <a16:creationId xmlns:a16="http://schemas.microsoft.com/office/drawing/2014/main" id="{E0FF4341-5D4F-46BE-B99D-4DDA7BED70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" y="115"/>
                  <a:ext cx="14" cy="13"/>
                </a:xfrm>
                <a:custGeom>
                  <a:avLst/>
                  <a:gdLst>
                    <a:gd name="T0" fmla="*/ 7 w 14"/>
                    <a:gd name="T1" fmla="*/ 0 h 13"/>
                    <a:gd name="T2" fmla="*/ 5 w 14"/>
                    <a:gd name="T3" fmla="*/ 0 h 13"/>
                    <a:gd name="T4" fmla="*/ 4 w 14"/>
                    <a:gd name="T5" fmla="*/ 1 h 13"/>
                    <a:gd name="T6" fmla="*/ 2 w 14"/>
                    <a:gd name="T7" fmla="*/ 2 h 13"/>
                    <a:gd name="T8" fmla="*/ 2 w 14"/>
                    <a:gd name="T9" fmla="*/ 3 h 13"/>
                    <a:gd name="T10" fmla="*/ 1 w 14"/>
                    <a:gd name="T11" fmla="*/ 4 h 13"/>
                    <a:gd name="T12" fmla="*/ 1 w 14"/>
                    <a:gd name="T13" fmla="*/ 5 h 13"/>
                    <a:gd name="T14" fmla="*/ 0 w 14"/>
                    <a:gd name="T15" fmla="*/ 6 h 13"/>
                    <a:gd name="T16" fmla="*/ 0 w 14"/>
                    <a:gd name="T17" fmla="*/ 7 h 13"/>
                    <a:gd name="T18" fmla="*/ 1 w 14"/>
                    <a:gd name="T19" fmla="*/ 8 h 13"/>
                    <a:gd name="T20" fmla="*/ 1 w 14"/>
                    <a:gd name="T21" fmla="*/ 9 h 13"/>
                    <a:gd name="T22" fmla="*/ 1 w 14"/>
                    <a:gd name="T23" fmla="*/ 10 h 13"/>
                    <a:gd name="T24" fmla="*/ 2 w 14"/>
                    <a:gd name="T25" fmla="*/ 11 h 13"/>
                    <a:gd name="T26" fmla="*/ 3 w 14"/>
                    <a:gd name="T27" fmla="*/ 12 h 13"/>
                    <a:gd name="T28" fmla="*/ 4 w 14"/>
                    <a:gd name="T29" fmla="*/ 13 h 13"/>
                    <a:gd name="T30" fmla="*/ 6 w 14"/>
                    <a:gd name="T31" fmla="*/ 13 h 13"/>
                    <a:gd name="T32" fmla="*/ 8 w 14"/>
                    <a:gd name="T33" fmla="*/ 13 h 13"/>
                    <a:gd name="T34" fmla="*/ 9 w 14"/>
                    <a:gd name="T35" fmla="*/ 13 h 13"/>
                    <a:gd name="T36" fmla="*/ 11 w 14"/>
                    <a:gd name="T37" fmla="*/ 13 h 13"/>
                    <a:gd name="T38" fmla="*/ 12 w 14"/>
                    <a:gd name="T39" fmla="*/ 12 h 13"/>
                    <a:gd name="T40" fmla="*/ 13 w 14"/>
                    <a:gd name="T41" fmla="*/ 11 h 13"/>
                    <a:gd name="T42" fmla="*/ 13 w 14"/>
                    <a:gd name="T43" fmla="*/ 10 h 13"/>
                    <a:gd name="T44" fmla="*/ 14 w 14"/>
                    <a:gd name="T45" fmla="*/ 8 h 13"/>
                    <a:gd name="T46" fmla="*/ 14 w 14"/>
                    <a:gd name="T47" fmla="*/ 7 h 13"/>
                    <a:gd name="T48" fmla="*/ 14 w 14"/>
                    <a:gd name="T49" fmla="*/ 6 h 13"/>
                    <a:gd name="T50" fmla="*/ 14 w 14"/>
                    <a:gd name="T51" fmla="*/ 6 h 13"/>
                    <a:gd name="T52" fmla="*/ 14 w 14"/>
                    <a:gd name="T53" fmla="*/ 4 h 13"/>
                    <a:gd name="T54" fmla="*/ 13 w 14"/>
                    <a:gd name="T55" fmla="*/ 3 h 13"/>
                    <a:gd name="T56" fmla="*/ 13 w 14"/>
                    <a:gd name="T57" fmla="*/ 2 h 13"/>
                    <a:gd name="T58" fmla="*/ 12 w 14"/>
                    <a:gd name="T59" fmla="*/ 1 h 13"/>
                    <a:gd name="T60" fmla="*/ 11 w 14"/>
                    <a:gd name="T61" fmla="*/ 1 h 13"/>
                    <a:gd name="T62" fmla="*/ 9 w 14"/>
                    <a:gd name="T63" fmla="*/ 0 h 13"/>
                    <a:gd name="T64" fmla="*/ 7 w 14"/>
                    <a:gd name="T65" fmla="*/ 0 h 1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"/>
                    <a:gd name="T100" fmla="*/ 0 h 13"/>
                    <a:gd name="T101" fmla="*/ 14 w 14"/>
                    <a:gd name="T102" fmla="*/ 13 h 1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" h="13">
                      <a:moveTo>
                        <a:pt x="7" y="0"/>
                      </a:move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3" y="12"/>
                      </a:lnTo>
                      <a:lnTo>
                        <a:pt x="4" y="13"/>
                      </a:lnTo>
                      <a:lnTo>
                        <a:pt x="6" y="13"/>
                      </a:lnTo>
                      <a:lnTo>
                        <a:pt x="8" y="13"/>
                      </a:lnTo>
                      <a:lnTo>
                        <a:pt x="9" y="13"/>
                      </a:lnTo>
                      <a:lnTo>
                        <a:pt x="11" y="13"/>
                      </a:lnTo>
                      <a:lnTo>
                        <a:pt x="12" y="12"/>
                      </a:lnTo>
                      <a:lnTo>
                        <a:pt x="13" y="11"/>
                      </a:lnTo>
                      <a:lnTo>
                        <a:pt x="13" y="10"/>
                      </a:lnTo>
                      <a:lnTo>
                        <a:pt x="14" y="8"/>
                      </a:lnTo>
                      <a:lnTo>
                        <a:pt x="14" y="7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3" y="3"/>
                      </a:lnTo>
                      <a:lnTo>
                        <a:pt x="13" y="2"/>
                      </a:lnTo>
                      <a:lnTo>
                        <a:pt x="12" y="1"/>
                      </a:lnTo>
                      <a:lnTo>
                        <a:pt x="11" y="1"/>
                      </a:lnTo>
                      <a:lnTo>
                        <a:pt x="9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32" name="Freeform 2676">
                  <a:extLst>
                    <a:ext uri="{FF2B5EF4-FFF2-40B4-BE49-F238E27FC236}">
                      <a16:creationId xmlns:a16="http://schemas.microsoft.com/office/drawing/2014/main" id="{DC0E2846-4D6E-45F7-976F-6DDE570106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" y="115"/>
                  <a:ext cx="14" cy="13"/>
                </a:xfrm>
                <a:custGeom>
                  <a:avLst/>
                  <a:gdLst>
                    <a:gd name="T0" fmla="*/ 7 w 14"/>
                    <a:gd name="T1" fmla="*/ 0 h 13"/>
                    <a:gd name="T2" fmla="*/ 7 w 14"/>
                    <a:gd name="T3" fmla="*/ 0 h 13"/>
                    <a:gd name="T4" fmla="*/ 5 w 14"/>
                    <a:gd name="T5" fmla="*/ 0 h 13"/>
                    <a:gd name="T6" fmla="*/ 4 w 14"/>
                    <a:gd name="T7" fmla="*/ 1 h 13"/>
                    <a:gd name="T8" fmla="*/ 2 w 14"/>
                    <a:gd name="T9" fmla="*/ 2 h 13"/>
                    <a:gd name="T10" fmla="*/ 2 w 14"/>
                    <a:gd name="T11" fmla="*/ 3 h 13"/>
                    <a:gd name="T12" fmla="*/ 1 w 14"/>
                    <a:gd name="T13" fmla="*/ 4 h 13"/>
                    <a:gd name="T14" fmla="*/ 1 w 14"/>
                    <a:gd name="T15" fmla="*/ 5 h 13"/>
                    <a:gd name="T16" fmla="*/ 0 w 14"/>
                    <a:gd name="T17" fmla="*/ 6 h 13"/>
                    <a:gd name="T18" fmla="*/ 0 w 14"/>
                    <a:gd name="T19" fmla="*/ 7 h 13"/>
                    <a:gd name="T20" fmla="*/ 0 w 14"/>
                    <a:gd name="T21" fmla="*/ 7 h 13"/>
                    <a:gd name="T22" fmla="*/ 1 w 14"/>
                    <a:gd name="T23" fmla="*/ 8 h 13"/>
                    <a:gd name="T24" fmla="*/ 1 w 14"/>
                    <a:gd name="T25" fmla="*/ 9 h 13"/>
                    <a:gd name="T26" fmla="*/ 1 w 14"/>
                    <a:gd name="T27" fmla="*/ 10 h 13"/>
                    <a:gd name="T28" fmla="*/ 2 w 14"/>
                    <a:gd name="T29" fmla="*/ 11 h 13"/>
                    <a:gd name="T30" fmla="*/ 3 w 14"/>
                    <a:gd name="T31" fmla="*/ 12 h 13"/>
                    <a:gd name="T32" fmla="*/ 4 w 14"/>
                    <a:gd name="T33" fmla="*/ 13 h 13"/>
                    <a:gd name="T34" fmla="*/ 6 w 14"/>
                    <a:gd name="T35" fmla="*/ 13 h 13"/>
                    <a:gd name="T36" fmla="*/ 8 w 14"/>
                    <a:gd name="T37" fmla="*/ 13 h 13"/>
                    <a:gd name="T38" fmla="*/ 8 w 14"/>
                    <a:gd name="T39" fmla="*/ 13 h 13"/>
                    <a:gd name="T40" fmla="*/ 9 w 14"/>
                    <a:gd name="T41" fmla="*/ 13 h 13"/>
                    <a:gd name="T42" fmla="*/ 11 w 14"/>
                    <a:gd name="T43" fmla="*/ 13 h 13"/>
                    <a:gd name="T44" fmla="*/ 12 w 14"/>
                    <a:gd name="T45" fmla="*/ 12 h 13"/>
                    <a:gd name="T46" fmla="*/ 13 w 14"/>
                    <a:gd name="T47" fmla="*/ 11 h 13"/>
                    <a:gd name="T48" fmla="*/ 13 w 14"/>
                    <a:gd name="T49" fmla="*/ 10 h 13"/>
                    <a:gd name="T50" fmla="*/ 14 w 14"/>
                    <a:gd name="T51" fmla="*/ 8 h 13"/>
                    <a:gd name="T52" fmla="*/ 14 w 14"/>
                    <a:gd name="T53" fmla="*/ 7 h 13"/>
                    <a:gd name="T54" fmla="*/ 14 w 14"/>
                    <a:gd name="T55" fmla="*/ 6 h 13"/>
                    <a:gd name="T56" fmla="*/ 14 w 14"/>
                    <a:gd name="T57" fmla="*/ 6 h 13"/>
                    <a:gd name="T58" fmla="*/ 14 w 14"/>
                    <a:gd name="T59" fmla="*/ 6 h 13"/>
                    <a:gd name="T60" fmla="*/ 14 w 14"/>
                    <a:gd name="T61" fmla="*/ 4 h 13"/>
                    <a:gd name="T62" fmla="*/ 13 w 14"/>
                    <a:gd name="T63" fmla="*/ 3 h 13"/>
                    <a:gd name="T64" fmla="*/ 13 w 14"/>
                    <a:gd name="T65" fmla="*/ 2 h 13"/>
                    <a:gd name="T66" fmla="*/ 12 w 14"/>
                    <a:gd name="T67" fmla="*/ 1 h 13"/>
                    <a:gd name="T68" fmla="*/ 11 w 14"/>
                    <a:gd name="T69" fmla="*/ 1 h 13"/>
                    <a:gd name="T70" fmla="*/ 9 w 14"/>
                    <a:gd name="T71" fmla="*/ 0 h 13"/>
                    <a:gd name="T72" fmla="*/ 7 w 14"/>
                    <a:gd name="T73" fmla="*/ 0 h 1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4"/>
                    <a:gd name="T112" fmla="*/ 0 h 13"/>
                    <a:gd name="T113" fmla="*/ 14 w 14"/>
                    <a:gd name="T114" fmla="*/ 13 h 1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4" h="13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3" y="12"/>
                      </a:lnTo>
                      <a:lnTo>
                        <a:pt x="4" y="13"/>
                      </a:lnTo>
                      <a:lnTo>
                        <a:pt x="6" y="13"/>
                      </a:lnTo>
                      <a:lnTo>
                        <a:pt x="8" y="13"/>
                      </a:lnTo>
                      <a:lnTo>
                        <a:pt x="9" y="13"/>
                      </a:lnTo>
                      <a:lnTo>
                        <a:pt x="11" y="13"/>
                      </a:lnTo>
                      <a:lnTo>
                        <a:pt x="12" y="12"/>
                      </a:lnTo>
                      <a:lnTo>
                        <a:pt x="13" y="11"/>
                      </a:lnTo>
                      <a:lnTo>
                        <a:pt x="13" y="10"/>
                      </a:lnTo>
                      <a:lnTo>
                        <a:pt x="14" y="8"/>
                      </a:lnTo>
                      <a:lnTo>
                        <a:pt x="14" y="7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3" y="3"/>
                      </a:lnTo>
                      <a:lnTo>
                        <a:pt x="13" y="2"/>
                      </a:lnTo>
                      <a:lnTo>
                        <a:pt x="12" y="1"/>
                      </a:lnTo>
                      <a:lnTo>
                        <a:pt x="11" y="1"/>
                      </a:lnTo>
                      <a:lnTo>
                        <a:pt x="9" y="0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0">
                  <a:solidFill>
                    <a:srgbClr val="FFFFF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33" name="Freeform 2677">
                  <a:extLst>
                    <a:ext uri="{FF2B5EF4-FFF2-40B4-BE49-F238E27FC236}">
                      <a16:creationId xmlns:a16="http://schemas.microsoft.com/office/drawing/2014/main" id="{7DBDF259-6B74-4184-8E1D-7EB9510BD7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" y="115"/>
                  <a:ext cx="8" cy="13"/>
                </a:xfrm>
                <a:custGeom>
                  <a:avLst/>
                  <a:gdLst>
                    <a:gd name="T0" fmla="*/ 0 w 8"/>
                    <a:gd name="T1" fmla="*/ 0 h 13"/>
                    <a:gd name="T2" fmla="*/ 1 w 8"/>
                    <a:gd name="T3" fmla="*/ 0 h 13"/>
                    <a:gd name="T4" fmla="*/ 2 w 8"/>
                    <a:gd name="T5" fmla="*/ 0 h 13"/>
                    <a:gd name="T6" fmla="*/ 3 w 8"/>
                    <a:gd name="T7" fmla="*/ 0 h 13"/>
                    <a:gd name="T8" fmla="*/ 4 w 8"/>
                    <a:gd name="T9" fmla="*/ 0 h 13"/>
                    <a:gd name="T10" fmla="*/ 5 w 8"/>
                    <a:gd name="T11" fmla="*/ 1 h 13"/>
                    <a:gd name="T12" fmla="*/ 7 w 8"/>
                    <a:gd name="T13" fmla="*/ 2 h 13"/>
                    <a:gd name="T14" fmla="*/ 8 w 8"/>
                    <a:gd name="T15" fmla="*/ 4 h 13"/>
                    <a:gd name="T16" fmla="*/ 8 w 8"/>
                    <a:gd name="T17" fmla="*/ 7 h 13"/>
                    <a:gd name="T18" fmla="*/ 8 w 8"/>
                    <a:gd name="T19" fmla="*/ 9 h 13"/>
                    <a:gd name="T20" fmla="*/ 7 w 8"/>
                    <a:gd name="T21" fmla="*/ 11 h 13"/>
                    <a:gd name="T22" fmla="*/ 6 w 8"/>
                    <a:gd name="T23" fmla="*/ 12 h 13"/>
                    <a:gd name="T24" fmla="*/ 4 w 8"/>
                    <a:gd name="T25" fmla="*/ 13 h 13"/>
                    <a:gd name="T26" fmla="*/ 3 w 8"/>
                    <a:gd name="T27" fmla="*/ 13 h 13"/>
                    <a:gd name="T28" fmla="*/ 2 w 8"/>
                    <a:gd name="T29" fmla="*/ 13 h 13"/>
                    <a:gd name="T30" fmla="*/ 1 w 8"/>
                    <a:gd name="T31" fmla="*/ 13 h 13"/>
                    <a:gd name="T32" fmla="*/ 1 w 8"/>
                    <a:gd name="T33" fmla="*/ 13 h 13"/>
                    <a:gd name="T34" fmla="*/ 1 w 8"/>
                    <a:gd name="T35" fmla="*/ 13 h 13"/>
                    <a:gd name="T36" fmla="*/ 2 w 8"/>
                    <a:gd name="T37" fmla="*/ 13 h 13"/>
                    <a:gd name="T38" fmla="*/ 3 w 8"/>
                    <a:gd name="T39" fmla="*/ 13 h 13"/>
                    <a:gd name="T40" fmla="*/ 4 w 8"/>
                    <a:gd name="T41" fmla="*/ 12 h 13"/>
                    <a:gd name="T42" fmla="*/ 5 w 8"/>
                    <a:gd name="T43" fmla="*/ 12 h 13"/>
                    <a:gd name="T44" fmla="*/ 6 w 8"/>
                    <a:gd name="T45" fmla="*/ 10 h 13"/>
                    <a:gd name="T46" fmla="*/ 6 w 8"/>
                    <a:gd name="T47" fmla="*/ 9 h 13"/>
                    <a:gd name="T48" fmla="*/ 7 w 8"/>
                    <a:gd name="T49" fmla="*/ 7 h 13"/>
                    <a:gd name="T50" fmla="*/ 6 w 8"/>
                    <a:gd name="T51" fmla="*/ 4 h 13"/>
                    <a:gd name="T52" fmla="*/ 6 w 8"/>
                    <a:gd name="T53" fmla="*/ 3 h 13"/>
                    <a:gd name="T54" fmla="*/ 5 w 8"/>
                    <a:gd name="T55" fmla="*/ 1 h 13"/>
                    <a:gd name="T56" fmla="*/ 3 w 8"/>
                    <a:gd name="T57" fmla="*/ 0 h 13"/>
                    <a:gd name="T58" fmla="*/ 2 w 8"/>
                    <a:gd name="T59" fmla="*/ 0 h 13"/>
                    <a:gd name="T60" fmla="*/ 1 w 8"/>
                    <a:gd name="T61" fmla="*/ 0 h 13"/>
                    <a:gd name="T62" fmla="*/ 0 w 8"/>
                    <a:gd name="T63" fmla="*/ 0 h 13"/>
                    <a:gd name="T64" fmla="*/ 0 w 8"/>
                    <a:gd name="T65" fmla="*/ 0 h 13"/>
                    <a:gd name="T66" fmla="*/ 0 w 8"/>
                    <a:gd name="T67" fmla="*/ 0 h 1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8"/>
                    <a:gd name="T103" fmla="*/ 0 h 13"/>
                    <a:gd name="T104" fmla="*/ 8 w 8"/>
                    <a:gd name="T105" fmla="*/ 13 h 1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8" h="1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5" y="1"/>
                      </a:lnTo>
                      <a:lnTo>
                        <a:pt x="7" y="2"/>
                      </a:lnTo>
                      <a:lnTo>
                        <a:pt x="8" y="4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7" y="11"/>
                      </a:lnTo>
                      <a:lnTo>
                        <a:pt x="6" y="12"/>
                      </a:lnTo>
                      <a:lnTo>
                        <a:pt x="4" y="13"/>
                      </a:lnTo>
                      <a:lnTo>
                        <a:pt x="3" y="13"/>
                      </a:lnTo>
                      <a:lnTo>
                        <a:pt x="2" y="13"/>
                      </a:lnTo>
                      <a:lnTo>
                        <a:pt x="1" y="13"/>
                      </a:lnTo>
                      <a:lnTo>
                        <a:pt x="2" y="13"/>
                      </a:lnTo>
                      <a:lnTo>
                        <a:pt x="3" y="13"/>
                      </a:lnTo>
                      <a:lnTo>
                        <a:pt x="4" y="12"/>
                      </a:lnTo>
                      <a:lnTo>
                        <a:pt x="5" y="12"/>
                      </a:lnTo>
                      <a:lnTo>
                        <a:pt x="6" y="10"/>
                      </a:lnTo>
                      <a:lnTo>
                        <a:pt x="6" y="9"/>
                      </a:lnTo>
                      <a:lnTo>
                        <a:pt x="7" y="7"/>
                      </a:lnTo>
                      <a:lnTo>
                        <a:pt x="6" y="4"/>
                      </a:lnTo>
                      <a:lnTo>
                        <a:pt x="6" y="3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34" name="Freeform 2678">
                  <a:extLst>
                    <a:ext uri="{FF2B5EF4-FFF2-40B4-BE49-F238E27FC236}">
                      <a16:creationId xmlns:a16="http://schemas.microsoft.com/office/drawing/2014/main" id="{A5AE73EA-B7EF-4022-BF41-30D2383892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" y="101"/>
                  <a:ext cx="9" cy="2"/>
                </a:xfrm>
                <a:custGeom>
                  <a:avLst/>
                  <a:gdLst>
                    <a:gd name="T0" fmla="*/ 9 w 9"/>
                    <a:gd name="T1" fmla="*/ 2 h 2"/>
                    <a:gd name="T2" fmla="*/ 9 w 9"/>
                    <a:gd name="T3" fmla="*/ 1 h 2"/>
                    <a:gd name="T4" fmla="*/ 0 w 9"/>
                    <a:gd name="T5" fmla="*/ 0 h 2"/>
                    <a:gd name="T6" fmla="*/ 0 w 9"/>
                    <a:gd name="T7" fmla="*/ 2 h 2"/>
                    <a:gd name="T8" fmla="*/ 9 w 9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"/>
                    <a:gd name="T16" fmla="*/ 0 h 2"/>
                    <a:gd name="T17" fmla="*/ 9 w 9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" h="2">
                      <a:moveTo>
                        <a:pt x="9" y="2"/>
                      </a:moveTo>
                      <a:lnTo>
                        <a:pt x="9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9" y="2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35" name="Rectangle 2679">
                  <a:extLst>
                    <a:ext uri="{FF2B5EF4-FFF2-40B4-BE49-F238E27FC236}">
                      <a16:creationId xmlns:a16="http://schemas.microsoft.com/office/drawing/2014/main" id="{D05BDE66-E804-419E-8726-91FA7900C0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" y="102"/>
                  <a:ext cx="1" cy="1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36" name="Freeform 2680">
                  <a:extLst>
                    <a:ext uri="{FF2B5EF4-FFF2-40B4-BE49-F238E27FC236}">
                      <a16:creationId xmlns:a16="http://schemas.microsoft.com/office/drawing/2014/main" id="{2C545070-8EF3-4FA9-B5FB-6BB4881237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" y="103"/>
                  <a:ext cx="9" cy="3"/>
                </a:xfrm>
                <a:custGeom>
                  <a:avLst/>
                  <a:gdLst>
                    <a:gd name="T0" fmla="*/ 9 w 9"/>
                    <a:gd name="T1" fmla="*/ 3 h 3"/>
                    <a:gd name="T2" fmla="*/ 9 w 9"/>
                    <a:gd name="T3" fmla="*/ 1 h 3"/>
                    <a:gd name="T4" fmla="*/ 0 w 9"/>
                    <a:gd name="T5" fmla="*/ 0 h 3"/>
                    <a:gd name="T6" fmla="*/ 0 w 9"/>
                    <a:gd name="T7" fmla="*/ 2 h 3"/>
                    <a:gd name="T8" fmla="*/ 9 w 9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"/>
                    <a:gd name="T16" fmla="*/ 0 h 3"/>
                    <a:gd name="T17" fmla="*/ 9 w 9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" h="3">
                      <a:moveTo>
                        <a:pt x="9" y="3"/>
                      </a:moveTo>
                      <a:lnTo>
                        <a:pt x="9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9" y="3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37" name="Freeform 2681">
                  <a:extLst>
                    <a:ext uri="{FF2B5EF4-FFF2-40B4-BE49-F238E27FC236}">
                      <a16:creationId xmlns:a16="http://schemas.microsoft.com/office/drawing/2014/main" id="{C6C36D2E-4AD1-43AE-A209-CE5E068194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" y="104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0 w 2"/>
                    <a:gd name="T3" fmla="*/ 0 h 2"/>
                    <a:gd name="T4" fmla="*/ 2 w 2"/>
                    <a:gd name="T5" fmla="*/ 0 h 2"/>
                    <a:gd name="T6" fmla="*/ 2 w 2"/>
                    <a:gd name="T7" fmla="*/ 1 h 2"/>
                    <a:gd name="T8" fmla="*/ 0 w 2"/>
                    <a:gd name="T9" fmla="*/ 2 h 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2"/>
                    <a:gd name="T17" fmla="*/ 2 w 2"/>
                    <a:gd name="T18" fmla="*/ 2 h 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38" name="Freeform 2682">
                  <a:extLst>
                    <a:ext uri="{FF2B5EF4-FFF2-40B4-BE49-F238E27FC236}">
                      <a16:creationId xmlns:a16="http://schemas.microsoft.com/office/drawing/2014/main" id="{B7D5A346-364C-472D-BB6D-0320954462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" y="102"/>
                  <a:ext cx="27" cy="3"/>
                </a:xfrm>
                <a:custGeom>
                  <a:avLst/>
                  <a:gdLst>
                    <a:gd name="T0" fmla="*/ 27 w 27"/>
                    <a:gd name="T1" fmla="*/ 3 h 3"/>
                    <a:gd name="T2" fmla="*/ 27 w 27"/>
                    <a:gd name="T3" fmla="*/ 1 h 3"/>
                    <a:gd name="T4" fmla="*/ 0 w 27"/>
                    <a:gd name="T5" fmla="*/ 0 h 3"/>
                    <a:gd name="T6" fmla="*/ 0 w 27"/>
                    <a:gd name="T7" fmla="*/ 1 h 3"/>
                    <a:gd name="T8" fmla="*/ 27 w 27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"/>
                    <a:gd name="T16" fmla="*/ 0 h 3"/>
                    <a:gd name="T17" fmla="*/ 27 w 2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" h="3">
                      <a:moveTo>
                        <a:pt x="27" y="3"/>
                      </a:moveTo>
                      <a:lnTo>
                        <a:pt x="27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7" y="3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39" name="Rectangle 2683">
                  <a:extLst>
                    <a:ext uri="{FF2B5EF4-FFF2-40B4-BE49-F238E27FC236}">
                      <a16:creationId xmlns:a16="http://schemas.microsoft.com/office/drawing/2014/main" id="{37D62642-80DE-4FC1-BB23-9148CB700A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" y="103"/>
                  <a:ext cx="2" cy="2"/>
                </a:xfrm>
                <a:prstGeom prst="rect">
                  <a:avLst/>
                </a:pr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40" name="Freeform 2684">
                  <a:extLst>
                    <a:ext uri="{FF2B5EF4-FFF2-40B4-BE49-F238E27FC236}">
                      <a16:creationId xmlns:a16="http://schemas.microsoft.com/office/drawing/2014/main" id="{9D389A31-5A87-4D31-99F2-AF662BC587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5" y="84"/>
                  <a:ext cx="20" cy="12"/>
                </a:xfrm>
                <a:custGeom>
                  <a:avLst/>
                  <a:gdLst>
                    <a:gd name="T0" fmla="*/ 8 w 20"/>
                    <a:gd name="T1" fmla="*/ 8 h 12"/>
                    <a:gd name="T2" fmla="*/ 7 w 20"/>
                    <a:gd name="T3" fmla="*/ 9 h 12"/>
                    <a:gd name="T4" fmla="*/ 5 w 20"/>
                    <a:gd name="T5" fmla="*/ 9 h 12"/>
                    <a:gd name="T6" fmla="*/ 3 w 20"/>
                    <a:gd name="T7" fmla="*/ 9 h 12"/>
                    <a:gd name="T8" fmla="*/ 3 w 20"/>
                    <a:gd name="T9" fmla="*/ 8 h 12"/>
                    <a:gd name="T10" fmla="*/ 0 w 20"/>
                    <a:gd name="T11" fmla="*/ 5 h 12"/>
                    <a:gd name="T12" fmla="*/ 0 w 20"/>
                    <a:gd name="T13" fmla="*/ 7 h 12"/>
                    <a:gd name="T14" fmla="*/ 0 w 20"/>
                    <a:gd name="T15" fmla="*/ 9 h 12"/>
                    <a:gd name="T16" fmla="*/ 1 w 20"/>
                    <a:gd name="T17" fmla="*/ 10 h 12"/>
                    <a:gd name="T18" fmla="*/ 1 w 20"/>
                    <a:gd name="T19" fmla="*/ 11 h 12"/>
                    <a:gd name="T20" fmla="*/ 3 w 20"/>
                    <a:gd name="T21" fmla="*/ 12 h 12"/>
                    <a:gd name="T22" fmla="*/ 4 w 20"/>
                    <a:gd name="T23" fmla="*/ 12 h 12"/>
                    <a:gd name="T24" fmla="*/ 7 w 20"/>
                    <a:gd name="T25" fmla="*/ 12 h 12"/>
                    <a:gd name="T26" fmla="*/ 7 w 20"/>
                    <a:gd name="T27" fmla="*/ 12 h 12"/>
                    <a:gd name="T28" fmla="*/ 9 w 20"/>
                    <a:gd name="T29" fmla="*/ 11 h 12"/>
                    <a:gd name="T30" fmla="*/ 11 w 20"/>
                    <a:gd name="T31" fmla="*/ 9 h 12"/>
                    <a:gd name="T32" fmla="*/ 11 w 20"/>
                    <a:gd name="T33" fmla="*/ 5 h 12"/>
                    <a:gd name="T34" fmla="*/ 11 w 20"/>
                    <a:gd name="T35" fmla="*/ 3 h 12"/>
                    <a:gd name="T36" fmla="*/ 11 w 20"/>
                    <a:gd name="T37" fmla="*/ 3 h 12"/>
                    <a:gd name="T38" fmla="*/ 13 w 20"/>
                    <a:gd name="T39" fmla="*/ 3 h 12"/>
                    <a:gd name="T40" fmla="*/ 15 w 20"/>
                    <a:gd name="T41" fmla="*/ 3 h 12"/>
                    <a:gd name="T42" fmla="*/ 16 w 20"/>
                    <a:gd name="T43" fmla="*/ 3 h 12"/>
                    <a:gd name="T44" fmla="*/ 18 w 20"/>
                    <a:gd name="T45" fmla="*/ 4 h 12"/>
                    <a:gd name="T46" fmla="*/ 16 w 20"/>
                    <a:gd name="T47" fmla="*/ 5 h 12"/>
                    <a:gd name="T48" fmla="*/ 15 w 20"/>
                    <a:gd name="T49" fmla="*/ 5 h 12"/>
                    <a:gd name="T50" fmla="*/ 13 w 20"/>
                    <a:gd name="T51" fmla="*/ 5 h 12"/>
                    <a:gd name="T52" fmla="*/ 12 w 20"/>
                    <a:gd name="T53" fmla="*/ 5 h 12"/>
                    <a:gd name="T54" fmla="*/ 12 w 20"/>
                    <a:gd name="T55" fmla="*/ 5 h 12"/>
                    <a:gd name="T56" fmla="*/ 20 w 20"/>
                    <a:gd name="T57" fmla="*/ 12 h 12"/>
                    <a:gd name="T58" fmla="*/ 17 w 20"/>
                    <a:gd name="T59" fmla="*/ 8 h 12"/>
                    <a:gd name="T60" fmla="*/ 20 w 20"/>
                    <a:gd name="T61" fmla="*/ 7 h 12"/>
                    <a:gd name="T62" fmla="*/ 20 w 20"/>
                    <a:gd name="T63" fmla="*/ 3 h 12"/>
                    <a:gd name="T64" fmla="*/ 18 w 20"/>
                    <a:gd name="T65" fmla="*/ 1 h 12"/>
                    <a:gd name="T66" fmla="*/ 16 w 20"/>
                    <a:gd name="T67" fmla="*/ 1 h 12"/>
                    <a:gd name="T68" fmla="*/ 13 w 20"/>
                    <a:gd name="T69" fmla="*/ 1 h 12"/>
                    <a:gd name="T70" fmla="*/ 10 w 20"/>
                    <a:gd name="T71" fmla="*/ 0 h 12"/>
                    <a:gd name="T72" fmla="*/ 8 w 20"/>
                    <a:gd name="T73" fmla="*/ 0 h 1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0"/>
                    <a:gd name="T112" fmla="*/ 0 h 12"/>
                    <a:gd name="T113" fmla="*/ 20 w 20"/>
                    <a:gd name="T114" fmla="*/ 12 h 1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0" h="12">
                      <a:moveTo>
                        <a:pt x="8" y="0"/>
                      </a:moveTo>
                      <a:lnTo>
                        <a:pt x="8" y="8"/>
                      </a:lnTo>
                      <a:lnTo>
                        <a:pt x="7" y="9"/>
                      </a:lnTo>
                      <a:lnTo>
                        <a:pt x="5" y="9"/>
                      </a:lnTo>
                      <a:lnTo>
                        <a:pt x="4" y="9"/>
                      </a:lnTo>
                      <a:lnTo>
                        <a:pt x="3" y="9"/>
                      </a:lnTo>
                      <a:lnTo>
                        <a:pt x="3" y="8"/>
                      </a:lnTo>
                      <a:lnTo>
                        <a:pt x="3" y="5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1" y="11"/>
                      </a:lnTo>
                      <a:lnTo>
                        <a:pt x="2" y="11"/>
                      </a:lnTo>
                      <a:lnTo>
                        <a:pt x="3" y="12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2"/>
                      </a:lnTo>
                      <a:lnTo>
                        <a:pt x="8" y="12"/>
                      </a:lnTo>
                      <a:lnTo>
                        <a:pt x="9" y="11"/>
                      </a:lnTo>
                      <a:lnTo>
                        <a:pt x="10" y="11"/>
                      </a:lnTo>
                      <a:lnTo>
                        <a:pt x="11" y="9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11" y="4"/>
                      </a:lnTo>
                      <a:lnTo>
                        <a:pt x="11" y="3"/>
                      </a:lnTo>
                      <a:lnTo>
                        <a:pt x="12" y="3"/>
                      </a:lnTo>
                      <a:lnTo>
                        <a:pt x="13" y="3"/>
                      </a:lnTo>
                      <a:lnTo>
                        <a:pt x="14" y="3"/>
                      </a:lnTo>
                      <a:lnTo>
                        <a:pt x="15" y="3"/>
                      </a:lnTo>
                      <a:lnTo>
                        <a:pt x="16" y="3"/>
                      </a:lnTo>
                      <a:lnTo>
                        <a:pt x="17" y="4"/>
                      </a:lnTo>
                      <a:lnTo>
                        <a:pt x="18" y="4"/>
                      </a:lnTo>
                      <a:lnTo>
                        <a:pt x="17" y="5"/>
                      </a:lnTo>
                      <a:lnTo>
                        <a:pt x="16" y="5"/>
                      </a:lnTo>
                      <a:lnTo>
                        <a:pt x="15" y="5"/>
                      </a:lnTo>
                      <a:lnTo>
                        <a:pt x="14" y="5"/>
                      </a:lnTo>
                      <a:lnTo>
                        <a:pt x="13" y="5"/>
                      </a:lnTo>
                      <a:lnTo>
                        <a:pt x="12" y="5"/>
                      </a:lnTo>
                      <a:lnTo>
                        <a:pt x="16" y="12"/>
                      </a:lnTo>
                      <a:lnTo>
                        <a:pt x="20" y="12"/>
                      </a:lnTo>
                      <a:lnTo>
                        <a:pt x="17" y="8"/>
                      </a:lnTo>
                      <a:lnTo>
                        <a:pt x="19" y="8"/>
                      </a:lnTo>
                      <a:lnTo>
                        <a:pt x="20" y="7"/>
                      </a:lnTo>
                      <a:lnTo>
                        <a:pt x="20" y="5"/>
                      </a:lnTo>
                      <a:lnTo>
                        <a:pt x="20" y="3"/>
                      </a:lnTo>
                      <a:lnTo>
                        <a:pt x="19" y="1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3" y="1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41" name="Freeform 2685">
                  <a:extLst>
                    <a:ext uri="{FF2B5EF4-FFF2-40B4-BE49-F238E27FC236}">
                      <a16:creationId xmlns:a16="http://schemas.microsoft.com/office/drawing/2014/main" id="{0804B7F5-7DD6-4EC6-BCE7-EE0F4C4204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8" y="152"/>
                  <a:ext cx="12" cy="15"/>
                </a:xfrm>
                <a:custGeom>
                  <a:avLst/>
                  <a:gdLst>
                    <a:gd name="T0" fmla="*/ 12 w 12"/>
                    <a:gd name="T1" fmla="*/ 1 h 15"/>
                    <a:gd name="T2" fmla="*/ 3 w 12"/>
                    <a:gd name="T3" fmla="*/ 0 h 15"/>
                    <a:gd name="T4" fmla="*/ 3 w 12"/>
                    <a:gd name="T5" fmla="*/ 0 h 15"/>
                    <a:gd name="T6" fmla="*/ 3 w 12"/>
                    <a:gd name="T7" fmla="*/ 2 h 15"/>
                    <a:gd name="T8" fmla="*/ 3 w 12"/>
                    <a:gd name="T9" fmla="*/ 4 h 15"/>
                    <a:gd name="T10" fmla="*/ 3 w 12"/>
                    <a:gd name="T11" fmla="*/ 5 h 15"/>
                    <a:gd name="T12" fmla="*/ 3 w 12"/>
                    <a:gd name="T13" fmla="*/ 6 h 15"/>
                    <a:gd name="T14" fmla="*/ 2 w 12"/>
                    <a:gd name="T15" fmla="*/ 7 h 15"/>
                    <a:gd name="T16" fmla="*/ 1 w 12"/>
                    <a:gd name="T17" fmla="*/ 8 h 15"/>
                    <a:gd name="T18" fmla="*/ 1 w 12"/>
                    <a:gd name="T19" fmla="*/ 9 h 15"/>
                    <a:gd name="T20" fmla="*/ 0 w 12"/>
                    <a:gd name="T21" fmla="*/ 9 h 15"/>
                    <a:gd name="T22" fmla="*/ 0 w 12"/>
                    <a:gd name="T23" fmla="*/ 10 h 15"/>
                    <a:gd name="T24" fmla="*/ 0 w 12"/>
                    <a:gd name="T25" fmla="*/ 11 h 15"/>
                    <a:gd name="T26" fmla="*/ 0 w 12"/>
                    <a:gd name="T27" fmla="*/ 12 h 15"/>
                    <a:gd name="T28" fmla="*/ 1 w 12"/>
                    <a:gd name="T29" fmla="*/ 13 h 15"/>
                    <a:gd name="T30" fmla="*/ 2 w 12"/>
                    <a:gd name="T31" fmla="*/ 14 h 15"/>
                    <a:gd name="T32" fmla="*/ 3 w 12"/>
                    <a:gd name="T33" fmla="*/ 15 h 15"/>
                    <a:gd name="T34" fmla="*/ 4 w 12"/>
                    <a:gd name="T35" fmla="*/ 15 h 15"/>
                    <a:gd name="T36" fmla="*/ 5 w 12"/>
                    <a:gd name="T37" fmla="*/ 15 h 15"/>
                    <a:gd name="T38" fmla="*/ 6 w 12"/>
                    <a:gd name="T39" fmla="*/ 15 h 15"/>
                    <a:gd name="T40" fmla="*/ 6 w 12"/>
                    <a:gd name="T41" fmla="*/ 15 h 15"/>
                    <a:gd name="T42" fmla="*/ 7 w 12"/>
                    <a:gd name="T43" fmla="*/ 15 h 15"/>
                    <a:gd name="T44" fmla="*/ 8 w 12"/>
                    <a:gd name="T45" fmla="*/ 14 h 15"/>
                    <a:gd name="T46" fmla="*/ 8 w 12"/>
                    <a:gd name="T47" fmla="*/ 14 h 15"/>
                    <a:gd name="T48" fmla="*/ 9 w 12"/>
                    <a:gd name="T49" fmla="*/ 14 h 15"/>
                    <a:gd name="T50" fmla="*/ 9 w 12"/>
                    <a:gd name="T51" fmla="*/ 13 h 15"/>
                    <a:gd name="T52" fmla="*/ 10 w 12"/>
                    <a:gd name="T53" fmla="*/ 11 h 15"/>
                    <a:gd name="T54" fmla="*/ 11 w 12"/>
                    <a:gd name="T55" fmla="*/ 10 h 15"/>
                    <a:gd name="T56" fmla="*/ 12 w 12"/>
                    <a:gd name="T57" fmla="*/ 9 h 15"/>
                    <a:gd name="T58" fmla="*/ 12 w 12"/>
                    <a:gd name="T59" fmla="*/ 9 h 15"/>
                    <a:gd name="T60" fmla="*/ 12 w 12"/>
                    <a:gd name="T61" fmla="*/ 1 h 15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2"/>
                    <a:gd name="T94" fmla="*/ 0 h 15"/>
                    <a:gd name="T95" fmla="*/ 12 w 12"/>
                    <a:gd name="T96" fmla="*/ 15 h 15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2" h="15">
                      <a:moveTo>
                        <a:pt x="12" y="1"/>
                      </a:move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3" y="6"/>
                      </a:lnTo>
                      <a:lnTo>
                        <a:pt x="2" y="7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2"/>
                      </a:lnTo>
                      <a:lnTo>
                        <a:pt x="1" y="13"/>
                      </a:lnTo>
                      <a:lnTo>
                        <a:pt x="2" y="14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5" y="15"/>
                      </a:lnTo>
                      <a:lnTo>
                        <a:pt x="6" y="15"/>
                      </a:lnTo>
                      <a:lnTo>
                        <a:pt x="7" y="15"/>
                      </a:lnTo>
                      <a:lnTo>
                        <a:pt x="8" y="14"/>
                      </a:lnTo>
                      <a:lnTo>
                        <a:pt x="9" y="14"/>
                      </a:lnTo>
                      <a:lnTo>
                        <a:pt x="9" y="13"/>
                      </a:lnTo>
                      <a:lnTo>
                        <a:pt x="10" y="11"/>
                      </a:lnTo>
                      <a:lnTo>
                        <a:pt x="11" y="10"/>
                      </a:lnTo>
                      <a:lnTo>
                        <a:pt x="12" y="9"/>
                      </a:lnTo>
                      <a:lnTo>
                        <a:pt x="12" y="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42" name="Freeform 2686">
                  <a:extLst>
                    <a:ext uri="{FF2B5EF4-FFF2-40B4-BE49-F238E27FC236}">
                      <a16:creationId xmlns:a16="http://schemas.microsoft.com/office/drawing/2014/main" id="{33050A34-7165-4D59-A59B-3FB4AD310B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" y="152"/>
                  <a:ext cx="12" cy="15"/>
                </a:xfrm>
                <a:custGeom>
                  <a:avLst/>
                  <a:gdLst>
                    <a:gd name="T0" fmla="*/ 12 w 12"/>
                    <a:gd name="T1" fmla="*/ 1 h 15"/>
                    <a:gd name="T2" fmla="*/ 3 w 12"/>
                    <a:gd name="T3" fmla="*/ 0 h 15"/>
                    <a:gd name="T4" fmla="*/ 3 w 12"/>
                    <a:gd name="T5" fmla="*/ 0 h 15"/>
                    <a:gd name="T6" fmla="*/ 3 w 12"/>
                    <a:gd name="T7" fmla="*/ 0 h 15"/>
                    <a:gd name="T8" fmla="*/ 3 w 12"/>
                    <a:gd name="T9" fmla="*/ 2 h 15"/>
                    <a:gd name="T10" fmla="*/ 3 w 12"/>
                    <a:gd name="T11" fmla="*/ 4 h 15"/>
                    <a:gd name="T12" fmla="*/ 3 w 12"/>
                    <a:gd name="T13" fmla="*/ 5 h 15"/>
                    <a:gd name="T14" fmla="*/ 3 w 12"/>
                    <a:gd name="T15" fmla="*/ 5 h 15"/>
                    <a:gd name="T16" fmla="*/ 3 w 12"/>
                    <a:gd name="T17" fmla="*/ 6 h 15"/>
                    <a:gd name="T18" fmla="*/ 2 w 12"/>
                    <a:gd name="T19" fmla="*/ 7 h 15"/>
                    <a:gd name="T20" fmla="*/ 1 w 12"/>
                    <a:gd name="T21" fmla="*/ 8 h 15"/>
                    <a:gd name="T22" fmla="*/ 1 w 12"/>
                    <a:gd name="T23" fmla="*/ 9 h 15"/>
                    <a:gd name="T24" fmla="*/ 1 w 12"/>
                    <a:gd name="T25" fmla="*/ 9 h 15"/>
                    <a:gd name="T26" fmla="*/ 0 w 12"/>
                    <a:gd name="T27" fmla="*/ 9 h 15"/>
                    <a:gd name="T28" fmla="*/ 0 w 12"/>
                    <a:gd name="T29" fmla="*/ 10 h 15"/>
                    <a:gd name="T30" fmla="*/ 0 w 12"/>
                    <a:gd name="T31" fmla="*/ 11 h 15"/>
                    <a:gd name="T32" fmla="*/ 0 w 12"/>
                    <a:gd name="T33" fmla="*/ 12 h 15"/>
                    <a:gd name="T34" fmla="*/ 0 w 12"/>
                    <a:gd name="T35" fmla="*/ 12 h 15"/>
                    <a:gd name="T36" fmla="*/ 1 w 12"/>
                    <a:gd name="T37" fmla="*/ 13 h 15"/>
                    <a:gd name="T38" fmla="*/ 2 w 12"/>
                    <a:gd name="T39" fmla="*/ 14 h 15"/>
                    <a:gd name="T40" fmla="*/ 3 w 12"/>
                    <a:gd name="T41" fmla="*/ 15 h 15"/>
                    <a:gd name="T42" fmla="*/ 4 w 12"/>
                    <a:gd name="T43" fmla="*/ 15 h 15"/>
                    <a:gd name="T44" fmla="*/ 4 w 12"/>
                    <a:gd name="T45" fmla="*/ 15 h 15"/>
                    <a:gd name="T46" fmla="*/ 5 w 12"/>
                    <a:gd name="T47" fmla="*/ 15 h 15"/>
                    <a:gd name="T48" fmla="*/ 6 w 12"/>
                    <a:gd name="T49" fmla="*/ 15 h 15"/>
                    <a:gd name="T50" fmla="*/ 6 w 12"/>
                    <a:gd name="T51" fmla="*/ 15 h 15"/>
                    <a:gd name="T52" fmla="*/ 7 w 12"/>
                    <a:gd name="T53" fmla="*/ 15 h 15"/>
                    <a:gd name="T54" fmla="*/ 8 w 12"/>
                    <a:gd name="T55" fmla="*/ 14 h 15"/>
                    <a:gd name="T56" fmla="*/ 8 w 12"/>
                    <a:gd name="T57" fmla="*/ 14 h 15"/>
                    <a:gd name="T58" fmla="*/ 9 w 12"/>
                    <a:gd name="T59" fmla="*/ 14 h 15"/>
                    <a:gd name="T60" fmla="*/ 9 w 12"/>
                    <a:gd name="T61" fmla="*/ 13 h 15"/>
                    <a:gd name="T62" fmla="*/ 9 w 12"/>
                    <a:gd name="T63" fmla="*/ 13 h 15"/>
                    <a:gd name="T64" fmla="*/ 10 w 12"/>
                    <a:gd name="T65" fmla="*/ 11 h 15"/>
                    <a:gd name="T66" fmla="*/ 11 w 12"/>
                    <a:gd name="T67" fmla="*/ 10 h 15"/>
                    <a:gd name="T68" fmla="*/ 12 w 12"/>
                    <a:gd name="T69" fmla="*/ 9 h 15"/>
                    <a:gd name="T70" fmla="*/ 12 w 12"/>
                    <a:gd name="T71" fmla="*/ 9 h 15"/>
                    <a:gd name="T72" fmla="*/ 12 w 12"/>
                    <a:gd name="T73" fmla="*/ 1 h 1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2"/>
                    <a:gd name="T112" fmla="*/ 0 h 15"/>
                    <a:gd name="T113" fmla="*/ 12 w 12"/>
                    <a:gd name="T114" fmla="*/ 15 h 1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2" h="15">
                      <a:moveTo>
                        <a:pt x="12" y="1"/>
                      </a:move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3" y="6"/>
                      </a:lnTo>
                      <a:lnTo>
                        <a:pt x="2" y="7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2"/>
                      </a:lnTo>
                      <a:lnTo>
                        <a:pt x="1" y="13"/>
                      </a:lnTo>
                      <a:lnTo>
                        <a:pt x="2" y="14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5" y="15"/>
                      </a:lnTo>
                      <a:lnTo>
                        <a:pt x="6" y="15"/>
                      </a:lnTo>
                      <a:lnTo>
                        <a:pt x="7" y="15"/>
                      </a:lnTo>
                      <a:lnTo>
                        <a:pt x="8" y="14"/>
                      </a:lnTo>
                      <a:lnTo>
                        <a:pt x="9" y="14"/>
                      </a:lnTo>
                      <a:lnTo>
                        <a:pt x="9" y="13"/>
                      </a:lnTo>
                      <a:lnTo>
                        <a:pt x="10" y="11"/>
                      </a:lnTo>
                      <a:lnTo>
                        <a:pt x="11" y="10"/>
                      </a:lnTo>
                      <a:lnTo>
                        <a:pt x="12" y="9"/>
                      </a:lnTo>
                      <a:lnTo>
                        <a:pt x="12" y="1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43" name="Freeform 2687">
                  <a:extLst>
                    <a:ext uri="{FF2B5EF4-FFF2-40B4-BE49-F238E27FC236}">
                      <a16:creationId xmlns:a16="http://schemas.microsoft.com/office/drawing/2014/main" id="{4E9C88B4-24A6-46DA-B5BB-1180B5FAA3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8" y="157"/>
                  <a:ext cx="12" cy="9"/>
                </a:xfrm>
                <a:custGeom>
                  <a:avLst/>
                  <a:gdLst>
                    <a:gd name="T0" fmla="*/ 0 w 12"/>
                    <a:gd name="T1" fmla="*/ 5 h 9"/>
                    <a:gd name="T2" fmla="*/ 0 w 12"/>
                    <a:gd name="T3" fmla="*/ 5 h 9"/>
                    <a:gd name="T4" fmla="*/ 0 w 12"/>
                    <a:gd name="T5" fmla="*/ 4 h 9"/>
                    <a:gd name="T6" fmla="*/ 1 w 12"/>
                    <a:gd name="T7" fmla="*/ 4 h 9"/>
                    <a:gd name="T8" fmla="*/ 1 w 12"/>
                    <a:gd name="T9" fmla="*/ 3 h 9"/>
                    <a:gd name="T10" fmla="*/ 2 w 12"/>
                    <a:gd name="T11" fmla="*/ 2 h 9"/>
                    <a:gd name="T12" fmla="*/ 2 w 12"/>
                    <a:gd name="T13" fmla="*/ 2 h 9"/>
                    <a:gd name="T14" fmla="*/ 3 w 12"/>
                    <a:gd name="T15" fmla="*/ 1 h 9"/>
                    <a:gd name="T16" fmla="*/ 5 w 12"/>
                    <a:gd name="T17" fmla="*/ 1 h 9"/>
                    <a:gd name="T18" fmla="*/ 6 w 12"/>
                    <a:gd name="T19" fmla="*/ 2 h 9"/>
                    <a:gd name="T20" fmla="*/ 7 w 12"/>
                    <a:gd name="T21" fmla="*/ 2 h 9"/>
                    <a:gd name="T22" fmla="*/ 8 w 12"/>
                    <a:gd name="T23" fmla="*/ 3 h 9"/>
                    <a:gd name="T24" fmla="*/ 9 w 12"/>
                    <a:gd name="T25" fmla="*/ 4 h 9"/>
                    <a:gd name="T26" fmla="*/ 9 w 12"/>
                    <a:gd name="T27" fmla="*/ 5 h 9"/>
                    <a:gd name="T28" fmla="*/ 10 w 12"/>
                    <a:gd name="T29" fmla="*/ 6 h 9"/>
                    <a:gd name="T30" fmla="*/ 10 w 12"/>
                    <a:gd name="T31" fmla="*/ 7 h 9"/>
                    <a:gd name="T32" fmla="*/ 10 w 12"/>
                    <a:gd name="T33" fmla="*/ 8 h 9"/>
                    <a:gd name="T34" fmla="*/ 10 w 12"/>
                    <a:gd name="T35" fmla="*/ 8 h 9"/>
                    <a:gd name="T36" fmla="*/ 11 w 12"/>
                    <a:gd name="T37" fmla="*/ 9 h 9"/>
                    <a:gd name="T38" fmla="*/ 11 w 12"/>
                    <a:gd name="T39" fmla="*/ 8 h 9"/>
                    <a:gd name="T40" fmla="*/ 12 w 12"/>
                    <a:gd name="T41" fmla="*/ 8 h 9"/>
                    <a:gd name="T42" fmla="*/ 12 w 12"/>
                    <a:gd name="T43" fmla="*/ 7 h 9"/>
                    <a:gd name="T44" fmla="*/ 12 w 12"/>
                    <a:gd name="T45" fmla="*/ 6 h 9"/>
                    <a:gd name="T46" fmla="*/ 11 w 12"/>
                    <a:gd name="T47" fmla="*/ 5 h 9"/>
                    <a:gd name="T48" fmla="*/ 11 w 12"/>
                    <a:gd name="T49" fmla="*/ 4 h 9"/>
                    <a:gd name="T50" fmla="*/ 10 w 12"/>
                    <a:gd name="T51" fmla="*/ 2 h 9"/>
                    <a:gd name="T52" fmla="*/ 9 w 12"/>
                    <a:gd name="T53" fmla="*/ 1 h 9"/>
                    <a:gd name="T54" fmla="*/ 7 w 12"/>
                    <a:gd name="T55" fmla="*/ 1 h 9"/>
                    <a:gd name="T56" fmla="*/ 5 w 12"/>
                    <a:gd name="T57" fmla="*/ 0 h 9"/>
                    <a:gd name="T58" fmla="*/ 4 w 12"/>
                    <a:gd name="T59" fmla="*/ 0 h 9"/>
                    <a:gd name="T60" fmla="*/ 2 w 12"/>
                    <a:gd name="T61" fmla="*/ 0 h 9"/>
                    <a:gd name="T62" fmla="*/ 2 w 12"/>
                    <a:gd name="T63" fmla="*/ 1 h 9"/>
                    <a:gd name="T64" fmla="*/ 1 w 12"/>
                    <a:gd name="T65" fmla="*/ 2 h 9"/>
                    <a:gd name="T66" fmla="*/ 0 w 12"/>
                    <a:gd name="T67" fmla="*/ 3 h 9"/>
                    <a:gd name="T68" fmla="*/ 0 w 12"/>
                    <a:gd name="T69" fmla="*/ 3 h 9"/>
                    <a:gd name="T70" fmla="*/ 0 w 12"/>
                    <a:gd name="T71" fmla="*/ 4 h 9"/>
                    <a:gd name="T72" fmla="*/ 0 w 12"/>
                    <a:gd name="T73" fmla="*/ 4 h 9"/>
                    <a:gd name="T74" fmla="*/ 0 w 12"/>
                    <a:gd name="T75" fmla="*/ 4 h 9"/>
                    <a:gd name="T76" fmla="*/ 0 w 12"/>
                    <a:gd name="T77" fmla="*/ 5 h 9"/>
                    <a:gd name="T78" fmla="*/ 0 w 12"/>
                    <a:gd name="T79" fmla="*/ 6 h 9"/>
                    <a:gd name="T80" fmla="*/ 0 w 12"/>
                    <a:gd name="T81" fmla="*/ 5 h 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"/>
                    <a:gd name="T124" fmla="*/ 0 h 9"/>
                    <a:gd name="T125" fmla="*/ 12 w 12"/>
                    <a:gd name="T126" fmla="*/ 9 h 9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" h="9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5" y="1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8" y="3"/>
                      </a:lnTo>
                      <a:lnTo>
                        <a:pt x="9" y="4"/>
                      </a:lnTo>
                      <a:lnTo>
                        <a:pt x="9" y="5"/>
                      </a:lnTo>
                      <a:lnTo>
                        <a:pt x="10" y="6"/>
                      </a:lnTo>
                      <a:lnTo>
                        <a:pt x="10" y="7"/>
                      </a:lnTo>
                      <a:lnTo>
                        <a:pt x="10" y="8"/>
                      </a:lnTo>
                      <a:lnTo>
                        <a:pt x="11" y="9"/>
                      </a:lnTo>
                      <a:lnTo>
                        <a:pt x="11" y="8"/>
                      </a:lnTo>
                      <a:lnTo>
                        <a:pt x="12" y="8"/>
                      </a:lnTo>
                      <a:lnTo>
                        <a:pt x="12" y="7"/>
                      </a:lnTo>
                      <a:lnTo>
                        <a:pt x="12" y="6"/>
                      </a:lnTo>
                      <a:lnTo>
                        <a:pt x="11" y="5"/>
                      </a:lnTo>
                      <a:lnTo>
                        <a:pt x="11" y="4"/>
                      </a:lnTo>
                      <a:lnTo>
                        <a:pt x="10" y="2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44" name="Freeform 2688">
                  <a:extLst>
                    <a:ext uri="{FF2B5EF4-FFF2-40B4-BE49-F238E27FC236}">
                      <a16:creationId xmlns:a16="http://schemas.microsoft.com/office/drawing/2014/main" id="{A5703A69-3F96-42F0-86BE-67A85773B4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" y="157"/>
                  <a:ext cx="12" cy="9"/>
                </a:xfrm>
                <a:custGeom>
                  <a:avLst/>
                  <a:gdLst>
                    <a:gd name="T0" fmla="*/ 0 w 12"/>
                    <a:gd name="T1" fmla="*/ 5 h 9"/>
                    <a:gd name="T2" fmla="*/ 0 w 12"/>
                    <a:gd name="T3" fmla="*/ 5 h 9"/>
                    <a:gd name="T4" fmla="*/ 0 w 12"/>
                    <a:gd name="T5" fmla="*/ 5 h 9"/>
                    <a:gd name="T6" fmla="*/ 0 w 12"/>
                    <a:gd name="T7" fmla="*/ 4 h 9"/>
                    <a:gd name="T8" fmla="*/ 1 w 12"/>
                    <a:gd name="T9" fmla="*/ 4 h 9"/>
                    <a:gd name="T10" fmla="*/ 1 w 12"/>
                    <a:gd name="T11" fmla="*/ 3 h 9"/>
                    <a:gd name="T12" fmla="*/ 2 w 12"/>
                    <a:gd name="T13" fmla="*/ 2 h 9"/>
                    <a:gd name="T14" fmla="*/ 2 w 12"/>
                    <a:gd name="T15" fmla="*/ 2 h 9"/>
                    <a:gd name="T16" fmla="*/ 3 w 12"/>
                    <a:gd name="T17" fmla="*/ 1 h 9"/>
                    <a:gd name="T18" fmla="*/ 5 w 12"/>
                    <a:gd name="T19" fmla="*/ 1 h 9"/>
                    <a:gd name="T20" fmla="*/ 5 w 12"/>
                    <a:gd name="T21" fmla="*/ 1 h 9"/>
                    <a:gd name="T22" fmla="*/ 6 w 12"/>
                    <a:gd name="T23" fmla="*/ 2 h 9"/>
                    <a:gd name="T24" fmla="*/ 7 w 12"/>
                    <a:gd name="T25" fmla="*/ 2 h 9"/>
                    <a:gd name="T26" fmla="*/ 8 w 12"/>
                    <a:gd name="T27" fmla="*/ 3 h 9"/>
                    <a:gd name="T28" fmla="*/ 9 w 12"/>
                    <a:gd name="T29" fmla="*/ 4 h 9"/>
                    <a:gd name="T30" fmla="*/ 9 w 12"/>
                    <a:gd name="T31" fmla="*/ 5 h 9"/>
                    <a:gd name="T32" fmla="*/ 10 w 12"/>
                    <a:gd name="T33" fmla="*/ 6 h 9"/>
                    <a:gd name="T34" fmla="*/ 10 w 12"/>
                    <a:gd name="T35" fmla="*/ 7 h 9"/>
                    <a:gd name="T36" fmla="*/ 10 w 12"/>
                    <a:gd name="T37" fmla="*/ 8 h 9"/>
                    <a:gd name="T38" fmla="*/ 10 w 12"/>
                    <a:gd name="T39" fmla="*/ 8 h 9"/>
                    <a:gd name="T40" fmla="*/ 10 w 12"/>
                    <a:gd name="T41" fmla="*/ 8 h 9"/>
                    <a:gd name="T42" fmla="*/ 11 w 12"/>
                    <a:gd name="T43" fmla="*/ 9 h 9"/>
                    <a:gd name="T44" fmla="*/ 11 w 12"/>
                    <a:gd name="T45" fmla="*/ 8 h 9"/>
                    <a:gd name="T46" fmla="*/ 12 w 12"/>
                    <a:gd name="T47" fmla="*/ 8 h 9"/>
                    <a:gd name="T48" fmla="*/ 12 w 12"/>
                    <a:gd name="T49" fmla="*/ 8 h 9"/>
                    <a:gd name="T50" fmla="*/ 12 w 12"/>
                    <a:gd name="T51" fmla="*/ 7 h 9"/>
                    <a:gd name="T52" fmla="*/ 12 w 12"/>
                    <a:gd name="T53" fmla="*/ 6 h 9"/>
                    <a:gd name="T54" fmla="*/ 11 w 12"/>
                    <a:gd name="T55" fmla="*/ 5 h 9"/>
                    <a:gd name="T56" fmla="*/ 11 w 12"/>
                    <a:gd name="T57" fmla="*/ 4 h 9"/>
                    <a:gd name="T58" fmla="*/ 10 w 12"/>
                    <a:gd name="T59" fmla="*/ 2 h 9"/>
                    <a:gd name="T60" fmla="*/ 9 w 12"/>
                    <a:gd name="T61" fmla="*/ 1 h 9"/>
                    <a:gd name="T62" fmla="*/ 7 w 12"/>
                    <a:gd name="T63" fmla="*/ 1 h 9"/>
                    <a:gd name="T64" fmla="*/ 5 w 12"/>
                    <a:gd name="T65" fmla="*/ 0 h 9"/>
                    <a:gd name="T66" fmla="*/ 5 w 12"/>
                    <a:gd name="T67" fmla="*/ 0 h 9"/>
                    <a:gd name="T68" fmla="*/ 4 w 12"/>
                    <a:gd name="T69" fmla="*/ 0 h 9"/>
                    <a:gd name="T70" fmla="*/ 2 w 12"/>
                    <a:gd name="T71" fmla="*/ 0 h 9"/>
                    <a:gd name="T72" fmla="*/ 2 w 12"/>
                    <a:gd name="T73" fmla="*/ 1 h 9"/>
                    <a:gd name="T74" fmla="*/ 1 w 12"/>
                    <a:gd name="T75" fmla="*/ 2 h 9"/>
                    <a:gd name="T76" fmla="*/ 0 w 12"/>
                    <a:gd name="T77" fmla="*/ 3 h 9"/>
                    <a:gd name="T78" fmla="*/ 0 w 12"/>
                    <a:gd name="T79" fmla="*/ 3 h 9"/>
                    <a:gd name="T80" fmla="*/ 0 w 12"/>
                    <a:gd name="T81" fmla="*/ 4 h 9"/>
                    <a:gd name="T82" fmla="*/ 0 w 12"/>
                    <a:gd name="T83" fmla="*/ 4 h 9"/>
                    <a:gd name="T84" fmla="*/ 0 w 12"/>
                    <a:gd name="T85" fmla="*/ 4 h 9"/>
                    <a:gd name="T86" fmla="*/ 0 w 12"/>
                    <a:gd name="T87" fmla="*/ 4 h 9"/>
                    <a:gd name="T88" fmla="*/ 0 w 12"/>
                    <a:gd name="T89" fmla="*/ 5 h 9"/>
                    <a:gd name="T90" fmla="*/ 0 w 12"/>
                    <a:gd name="T91" fmla="*/ 6 h 9"/>
                    <a:gd name="T92" fmla="*/ 0 w 12"/>
                    <a:gd name="T93" fmla="*/ 5 h 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2"/>
                    <a:gd name="T142" fmla="*/ 0 h 9"/>
                    <a:gd name="T143" fmla="*/ 12 w 12"/>
                    <a:gd name="T144" fmla="*/ 9 h 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2" h="9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5" y="1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8" y="3"/>
                      </a:lnTo>
                      <a:lnTo>
                        <a:pt x="9" y="4"/>
                      </a:lnTo>
                      <a:lnTo>
                        <a:pt x="9" y="5"/>
                      </a:lnTo>
                      <a:lnTo>
                        <a:pt x="10" y="6"/>
                      </a:lnTo>
                      <a:lnTo>
                        <a:pt x="10" y="7"/>
                      </a:lnTo>
                      <a:lnTo>
                        <a:pt x="10" y="8"/>
                      </a:lnTo>
                      <a:lnTo>
                        <a:pt x="11" y="9"/>
                      </a:lnTo>
                      <a:lnTo>
                        <a:pt x="11" y="8"/>
                      </a:lnTo>
                      <a:lnTo>
                        <a:pt x="12" y="8"/>
                      </a:lnTo>
                      <a:lnTo>
                        <a:pt x="12" y="7"/>
                      </a:lnTo>
                      <a:lnTo>
                        <a:pt x="12" y="6"/>
                      </a:lnTo>
                      <a:lnTo>
                        <a:pt x="11" y="5"/>
                      </a:lnTo>
                      <a:lnTo>
                        <a:pt x="11" y="4"/>
                      </a:lnTo>
                      <a:lnTo>
                        <a:pt x="10" y="2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5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45" name="Freeform 2689">
                  <a:extLst>
                    <a:ext uri="{FF2B5EF4-FFF2-40B4-BE49-F238E27FC236}">
                      <a16:creationId xmlns:a16="http://schemas.microsoft.com/office/drawing/2014/main" id="{48FF367E-7804-43EA-9401-817A08026C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" y="152"/>
                  <a:ext cx="5" cy="7"/>
                </a:xfrm>
                <a:custGeom>
                  <a:avLst/>
                  <a:gdLst>
                    <a:gd name="T0" fmla="*/ 2 w 5"/>
                    <a:gd name="T1" fmla="*/ 0 h 7"/>
                    <a:gd name="T2" fmla="*/ 1 w 5"/>
                    <a:gd name="T3" fmla="*/ 2 h 7"/>
                    <a:gd name="T4" fmla="*/ 1 w 5"/>
                    <a:gd name="T5" fmla="*/ 4 h 7"/>
                    <a:gd name="T6" fmla="*/ 1 w 5"/>
                    <a:gd name="T7" fmla="*/ 5 h 7"/>
                    <a:gd name="T8" fmla="*/ 0 w 5"/>
                    <a:gd name="T9" fmla="*/ 6 h 7"/>
                    <a:gd name="T10" fmla="*/ 0 w 5"/>
                    <a:gd name="T11" fmla="*/ 7 h 7"/>
                    <a:gd name="T12" fmla="*/ 0 w 5"/>
                    <a:gd name="T13" fmla="*/ 7 h 7"/>
                    <a:gd name="T14" fmla="*/ 1 w 5"/>
                    <a:gd name="T15" fmla="*/ 7 h 7"/>
                    <a:gd name="T16" fmla="*/ 2 w 5"/>
                    <a:gd name="T17" fmla="*/ 6 h 7"/>
                    <a:gd name="T18" fmla="*/ 3 w 5"/>
                    <a:gd name="T19" fmla="*/ 5 h 7"/>
                    <a:gd name="T20" fmla="*/ 4 w 5"/>
                    <a:gd name="T21" fmla="*/ 3 h 7"/>
                    <a:gd name="T22" fmla="*/ 4 w 5"/>
                    <a:gd name="T23" fmla="*/ 2 h 7"/>
                    <a:gd name="T24" fmla="*/ 5 w 5"/>
                    <a:gd name="T25" fmla="*/ 0 h 7"/>
                    <a:gd name="T26" fmla="*/ 2 w 5"/>
                    <a:gd name="T27" fmla="*/ 0 h 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5"/>
                    <a:gd name="T43" fmla="*/ 0 h 7"/>
                    <a:gd name="T44" fmla="*/ 5 w 5"/>
                    <a:gd name="T45" fmla="*/ 7 h 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5" h="7">
                      <a:moveTo>
                        <a:pt x="2" y="0"/>
                      </a:move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46" name="Freeform 2690">
                  <a:extLst>
                    <a:ext uri="{FF2B5EF4-FFF2-40B4-BE49-F238E27FC236}">
                      <a16:creationId xmlns:a16="http://schemas.microsoft.com/office/drawing/2014/main" id="{D6E4A13B-E06E-4DEB-AE1F-F3409C0EA2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" y="152"/>
                  <a:ext cx="5" cy="7"/>
                </a:xfrm>
                <a:custGeom>
                  <a:avLst/>
                  <a:gdLst>
                    <a:gd name="T0" fmla="*/ 2 w 5"/>
                    <a:gd name="T1" fmla="*/ 0 h 7"/>
                    <a:gd name="T2" fmla="*/ 2 w 5"/>
                    <a:gd name="T3" fmla="*/ 0 h 7"/>
                    <a:gd name="T4" fmla="*/ 1 w 5"/>
                    <a:gd name="T5" fmla="*/ 2 h 7"/>
                    <a:gd name="T6" fmla="*/ 1 w 5"/>
                    <a:gd name="T7" fmla="*/ 4 h 7"/>
                    <a:gd name="T8" fmla="*/ 1 w 5"/>
                    <a:gd name="T9" fmla="*/ 5 h 7"/>
                    <a:gd name="T10" fmla="*/ 0 w 5"/>
                    <a:gd name="T11" fmla="*/ 6 h 7"/>
                    <a:gd name="T12" fmla="*/ 0 w 5"/>
                    <a:gd name="T13" fmla="*/ 6 h 7"/>
                    <a:gd name="T14" fmla="*/ 0 w 5"/>
                    <a:gd name="T15" fmla="*/ 7 h 7"/>
                    <a:gd name="T16" fmla="*/ 0 w 5"/>
                    <a:gd name="T17" fmla="*/ 7 h 7"/>
                    <a:gd name="T18" fmla="*/ 1 w 5"/>
                    <a:gd name="T19" fmla="*/ 7 h 7"/>
                    <a:gd name="T20" fmla="*/ 2 w 5"/>
                    <a:gd name="T21" fmla="*/ 6 h 7"/>
                    <a:gd name="T22" fmla="*/ 2 w 5"/>
                    <a:gd name="T23" fmla="*/ 6 h 7"/>
                    <a:gd name="T24" fmla="*/ 3 w 5"/>
                    <a:gd name="T25" fmla="*/ 5 h 7"/>
                    <a:gd name="T26" fmla="*/ 4 w 5"/>
                    <a:gd name="T27" fmla="*/ 3 h 7"/>
                    <a:gd name="T28" fmla="*/ 4 w 5"/>
                    <a:gd name="T29" fmla="*/ 2 h 7"/>
                    <a:gd name="T30" fmla="*/ 5 w 5"/>
                    <a:gd name="T31" fmla="*/ 0 h 7"/>
                    <a:gd name="T32" fmla="*/ 2 w 5"/>
                    <a:gd name="T33" fmla="*/ 0 h 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"/>
                    <a:gd name="T52" fmla="*/ 0 h 7"/>
                    <a:gd name="T53" fmla="*/ 5 w 5"/>
                    <a:gd name="T54" fmla="*/ 7 h 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" h="7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47" name="Freeform 2691">
                  <a:extLst>
                    <a:ext uri="{FF2B5EF4-FFF2-40B4-BE49-F238E27FC236}">
                      <a16:creationId xmlns:a16="http://schemas.microsoft.com/office/drawing/2014/main" id="{6947B411-4732-4473-AEE9-9C4949522F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" y="161"/>
                  <a:ext cx="9" cy="3"/>
                </a:xfrm>
                <a:custGeom>
                  <a:avLst/>
                  <a:gdLst>
                    <a:gd name="T0" fmla="*/ 0 w 9"/>
                    <a:gd name="T1" fmla="*/ 0 h 3"/>
                    <a:gd name="T2" fmla="*/ 0 w 9"/>
                    <a:gd name="T3" fmla="*/ 0 h 3"/>
                    <a:gd name="T4" fmla="*/ 0 w 9"/>
                    <a:gd name="T5" fmla="*/ 1 h 3"/>
                    <a:gd name="T6" fmla="*/ 1 w 9"/>
                    <a:gd name="T7" fmla="*/ 2 h 3"/>
                    <a:gd name="T8" fmla="*/ 2 w 9"/>
                    <a:gd name="T9" fmla="*/ 2 h 3"/>
                    <a:gd name="T10" fmla="*/ 3 w 9"/>
                    <a:gd name="T11" fmla="*/ 3 h 3"/>
                    <a:gd name="T12" fmla="*/ 4 w 9"/>
                    <a:gd name="T13" fmla="*/ 3 h 3"/>
                    <a:gd name="T14" fmla="*/ 6 w 9"/>
                    <a:gd name="T15" fmla="*/ 3 h 3"/>
                    <a:gd name="T16" fmla="*/ 8 w 9"/>
                    <a:gd name="T17" fmla="*/ 2 h 3"/>
                    <a:gd name="T18" fmla="*/ 9 w 9"/>
                    <a:gd name="T19" fmla="*/ 1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9"/>
                    <a:gd name="T31" fmla="*/ 0 h 3"/>
                    <a:gd name="T32" fmla="*/ 9 w 9"/>
                    <a:gd name="T33" fmla="*/ 3 h 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9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6" y="3"/>
                      </a:lnTo>
                      <a:lnTo>
                        <a:pt x="8" y="2"/>
                      </a:lnTo>
                      <a:lnTo>
                        <a:pt x="9" y="1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48" name="Freeform 2692">
                  <a:extLst>
                    <a:ext uri="{FF2B5EF4-FFF2-40B4-BE49-F238E27FC236}">
                      <a16:creationId xmlns:a16="http://schemas.microsoft.com/office/drawing/2014/main" id="{F2EC3FCF-CD1A-44C0-8B62-1E14866A13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" y="163"/>
                  <a:ext cx="10" cy="3"/>
                </a:xfrm>
                <a:custGeom>
                  <a:avLst/>
                  <a:gdLst>
                    <a:gd name="T0" fmla="*/ 0 w 10"/>
                    <a:gd name="T1" fmla="*/ 0 h 3"/>
                    <a:gd name="T2" fmla="*/ 0 w 10"/>
                    <a:gd name="T3" fmla="*/ 0 h 3"/>
                    <a:gd name="T4" fmla="*/ 0 w 10"/>
                    <a:gd name="T5" fmla="*/ 0 h 3"/>
                    <a:gd name="T6" fmla="*/ 0 w 10"/>
                    <a:gd name="T7" fmla="*/ 0 h 3"/>
                    <a:gd name="T8" fmla="*/ 0 w 10"/>
                    <a:gd name="T9" fmla="*/ 1 h 3"/>
                    <a:gd name="T10" fmla="*/ 1 w 10"/>
                    <a:gd name="T11" fmla="*/ 1 h 3"/>
                    <a:gd name="T12" fmla="*/ 2 w 10"/>
                    <a:gd name="T13" fmla="*/ 2 h 3"/>
                    <a:gd name="T14" fmla="*/ 2 w 10"/>
                    <a:gd name="T15" fmla="*/ 2 h 3"/>
                    <a:gd name="T16" fmla="*/ 3 w 10"/>
                    <a:gd name="T17" fmla="*/ 3 h 3"/>
                    <a:gd name="T18" fmla="*/ 4 w 10"/>
                    <a:gd name="T19" fmla="*/ 3 h 3"/>
                    <a:gd name="T20" fmla="*/ 4 w 10"/>
                    <a:gd name="T21" fmla="*/ 3 h 3"/>
                    <a:gd name="T22" fmla="*/ 5 w 10"/>
                    <a:gd name="T23" fmla="*/ 3 h 3"/>
                    <a:gd name="T24" fmla="*/ 6 w 10"/>
                    <a:gd name="T25" fmla="*/ 3 h 3"/>
                    <a:gd name="T26" fmla="*/ 7 w 10"/>
                    <a:gd name="T27" fmla="*/ 3 h 3"/>
                    <a:gd name="T28" fmla="*/ 8 w 10"/>
                    <a:gd name="T29" fmla="*/ 2 h 3"/>
                    <a:gd name="T30" fmla="*/ 8 w 10"/>
                    <a:gd name="T31" fmla="*/ 2 h 3"/>
                    <a:gd name="T32" fmla="*/ 9 w 10"/>
                    <a:gd name="T33" fmla="*/ 2 h 3"/>
                    <a:gd name="T34" fmla="*/ 9 w 10"/>
                    <a:gd name="T35" fmla="*/ 1 h 3"/>
                    <a:gd name="T36" fmla="*/ 10 w 10"/>
                    <a:gd name="T37" fmla="*/ 0 h 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"/>
                    <a:gd name="T58" fmla="*/ 0 h 3"/>
                    <a:gd name="T59" fmla="*/ 10 w 10"/>
                    <a:gd name="T60" fmla="*/ 3 h 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5" y="3"/>
                      </a:lnTo>
                      <a:lnTo>
                        <a:pt x="6" y="3"/>
                      </a:lnTo>
                      <a:lnTo>
                        <a:pt x="7" y="3"/>
                      </a:lnTo>
                      <a:lnTo>
                        <a:pt x="8" y="2"/>
                      </a:lnTo>
                      <a:lnTo>
                        <a:pt x="9" y="2"/>
                      </a:lnTo>
                      <a:lnTo>
                        <a:pt x="9" y="1"/>
                      </a:lnTo>
                      <a:lnTo>
                        <a:pt x="10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49" name="Freeform 2693">
                  <a:extLst>
                    <a:ext uri="{FF2B5EF4-FFF2-40B4-BE49-F238E27FC236}">
                      <a16:creationId xmlns:a16="http://schemas.microsoft.com/office/drawing/2014/main" id="{EA82924A-0641-4FE4-A1A4-37439DA13E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7" y="22"/>
                  <a:ext cx="103" cy="28"/>
                </a:xfrm>
                <a:custGeom>
                  <a:avLst/>
                  <a:gdLst>
                    <a:gd name="T0" fmla="*/ 103 w 103"/>
                    <a:gd name="T1" fmla="*/ 28 h 28"/>
                    <a:gd name="T2" fmla="*/ 9 w 103"/>
                    <a:gd name="T3" fmla="*/ 6 h 28"/>
                    <a:gd name="T4" fmla="*/ 3 w 103"/>
                    <a:gd name="T5" fmla="*/ 5 h 28"/>
                    <a:gd name="T6" fmla="*/ 3 w 103"/>
                    <a:gd name="T7" fmla="*/ 4 h 28"/>
                    <a:gd name="T8" fmla="*/ 2 w 103"/>
                    <a:gd name="T9" fmla="*/ 2 h 28"/>
                    <a:gd name="T10" fmla="*/ 2 w 103"/>
                    <a:gd name="T11" fmla="*/ 1 h 28"/>
                    <a:gd name="T12" fmla="*/ 2 w 103"/>
                    <a:gd name="T13" fmla="*/ 0 h 28"/>
                    <a:gd name="T14" fmla="*/ 0 w 103"/>
                    <a:gd name="T15" fmla="*/ 0 h 28"/>
                    <a:gd name="T16" fmla="*/ 1 w 103"/>
                    <a:gd name="T17" fmla="*/ 2 h 28"/>
                    <a:gd name="T18" fmla="*/ 1 w 103"/>
                    <a:gd name="T19" fmla="*/ 4 h 28"/>
                    <a:gd name="T20" fmla="*/ 1 w 103"/>
                    <a:gd name="T21" fmla="*/ 6 h 28"/>
                    <a:gd name="T22" fmla="*/ 1 w 103"/>
                    <a:gd name="T23" fmla="*/ 6 h 28"/>
                    <a:gd name="T24" fmla="*/ 103 w 103"/>
                    <a:gd name="T25" fmla="*/ 28 h 2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03"/>
                    <a:gd name="T40" fmla="*/ 0 h 28"/>
                    <a:gd name="T41" fmla="*/ 103 w 103"/>
                    <a:gd name="T42" fmla="*/ 28 h 2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03" h="28">
                      <a:moveTo>
                        <a:pt x="103" y="28"/>
                      </a:moveTo>
                      <a:lnTo>
                        <a:pt x="9" y="6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103" y="28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50" name="Freeform 2694">
                  <a:extLst>
                    <a:ext uri="{FF2B5EF4-FFF2-40B4-BE49-F238E27FC236}">
                      <a16:creationId xmlns:a16="http://schemas.microsoft.com/office/drawing/2014/main" id="{EC6D2562-A7C1-4C13-90C3-D4548334FE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9" y="22"/>
                  <a:ext cx="109" cy="30"/>
                </a:xfrm>
                <a:custGeom>
                  <a:avLst/>
                  <a:gdLst>
                    <a:gd name="T0" fmla="*/ 1 w 109"/>
                    <a:gd name="T1" fmla="*/ 5 h 30"/>
                    <a:gd name="T2" fmla="*/ 7 w 109"/>
                    <a:gd name="T3" fmla="*/ 6 h 30"/>
                    <a:gd name="T4" fmla="*/ 101 w 109"/>
                    <a:gd name="T5" fmla="*/ 28 h 30"/>
                    <a:gd name="T6" fmla="*/ 109 w 109"/>
                    <a:gd name="T7" fmla="*/ 30 h 30"/>
                    <a:gd name="T8" fmla="*/ 109 w 109"/>
                    <a:gd name="T9" fmla="*/ 30 h 30"/>
                    <a:gd name="T10" fmla="*/ 8 w 109"/>
                    <a:gd name="T11" fmla="*/ 5 h 30"/>
                    <a:gd name="T12" fmla="*/ 0 w 109"/>
                    <a:gd name="T13" fmla="*/ 0 h 30"/>
                    <a:gd name="T14" fmla="*/ 0 w 109"/>
                    <a:gd name="T15" fmla="*/ 0 h 30"/>
                    <a:gd name="T16" fmla="*/ 0 w 109"/>
                    <a:gd name="T17" fmla="*/ 1 h 30"/>
                    <a:gd name="T18" fmla="*/ 0 w 109"/>
                    <a:gd name="T19" fmla="*/ 2 h 30"/>
                    <a:gd name="T20" fmla="*/ 1 w 109"/>
                    <a:gd name="T21" fmla="*/ 4 h 30"/>
                    <a:gd name="T22" fmla="*/ 1 w 109"/>
                    <a:gd name="T23" fmla="*/ 5 h 3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09"/>
                    <a:gd name="T37" fmla="*/ 0 h 30"/>
                    <a:gd name="T38" fmla="*/ 109 w 109"/>
                    <a:gd name="T39" fmla="*/ 30 h 30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09" h="30">
                      <a:moveTo>
                        <a:pt x="1" y="5"/>
                      </a:moveTo>
                      <a:lnTo>
                        <a:pt x="7" y="6"/>
                      </a:lnTo>
                      <a:lnTo>
                        <a:pt x="101" y="28"/>
                      </a:lnTo>
                      <a:lnTo>
                        <a:pt x="109" y="30"/>
                      </a:lnTo>
                      <a:lnTo>
                        <a:pt x="8" y="5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51" name="Freeform 2695">
                  <a:extLst>
                    <a:ext uri="{FF2B5EF4-FFF2-40B4-BE49-F238E27FC236}">
                      <a16:creationId xmlns:a16="http://schemas.microsoft.com/office/drawing/2014/main" id="{40A3A119-0E6F-4D4A-95AF-5D399C0C90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" y="22"/>
                  <a:ext cx="109" cy="30"/>
                </a:xfrm>
                <a:custGeom>
                  <a:avLst/>
                  <a:gdLst>
                    <a:gd name="T0" fmla="*/ 1 w 109"/>
                    <a:gd name="T1" fmla="*/ 5 h 30"/>
                    <a:gd name="T2" fmla="*/ 7 w 109"/>
                    <a:gd name="T3" fmla="*/ 6 h 30"/>
                    <a:gd name="T4" fmla="*/ 101 w 109"/>
                    <a:gd name="T5" fmla="*/ 28 h 30"/>
                    <a:gd name="T6" fmla="*/ 109 w 109"/>
                    <a:gd name="T7" fmla="*/ 30 h 30"/>
                    <a:gd name="T8" fmla="*/ 109 w 109"/>
                    <a:gd name="T9" fmla="*/ 30 h 30"/>
                    <a:gd name="T10" fmla="*/ 8 w 109"/>
                    <a:gd name="T11" fmla="*/ 5 h 30"/>
                    <a:gd name="T12" fmla="*/ 0 w 109"/>
                    <a:gd name="T13" fmla="*/ 0 h 30"/>
                    <a:gd name="T14" fmla="*/ 0 w 109"/>
                    <a:gd name="T15" fmla="*/ 0 h 30"/>
                    <a:gd name="T16" fmla="*/ 0 w 109"/>
                    <a:gd name="T17" fmla="*/ 0 h 30"/>
                    <a:gd name="T18" fmla="*/ 0 w 109"/>
                    <a:gd name="T19" fmla="*/ 1 h 30"/>
                    <a:gd name="T20" fmla="*/ 0 w 109"/>
                    <a:gd name="T21" fmla="*/ 2 h 30"/>
                    <a:gd name="T22" fmla="*/ 1 w 109"/>
                    <a:gd name="T23" fmla="*/ 4 h 30"/>
                    <a:gd name="T24" fmla="*/ 1 w 109"/>
                    <a:gd name="T25" fmla="*/ 5 h 3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09"/>
                    <a:gd name="T40" fmla="*/ 0 h 30"/>
                    <a:gd name="T41" fmla="*/ 109 w 109"/>
                    <a:gd name="T42" fmla="*/ 30 h 3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09" h="30">
                      <a:moveTo>
                        <a:pt x="1" y="5"/>
                      </a:moveTo>
                      <a:lnTo>
                        <a:pt x="7" y="6"/>
                      </a:lnTo>
                      <a:lnTo>
                        <a:pt x="101" y="28"/>
                      </a:lnTo>
                      <a:lnTo>
                        <a:pt x="109" y="30"/>
                      </a:lnTo>
                      <a:lnTo>
                        <a:pt x="8" y="5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5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52" name="Freeform 2696">
                  <a:extLst>
                    <a:ext uri="{FF2B5EF4-FFF2-40B4-BE49-F238E27FC236}">
                      <a16:creationId xmlns:a16="http://schemas.microsoft.com/office/drawing/2014/main" id="{C046A0F6-9297-44B8-AB0E-C3414B2B99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4" y="45"/>
                  <a:ext cx="14" cy="101"/>
                </a:xfrm>
                <a:custGeom>
                  <a:avLst/>
                  <a:gdLst>
                    <a:gd name="T0" fmla="*/ 12 w 14"/>
                    <a:gd name="T1" fmla="*/ 94 h 101"/>
                    <a:gd name="T2" fmla="*/ 13 w 14"/>
                    <a:gd name="T3" fmla="*/ 93 h 101"/>
                    <a:gd name="T4" fmla="*/ 14 w 14"/>
                    <a:gd name="T5" fmla="*/ 92 h 101"/>
                    <a:gd name="T6" fmla="*/ 14 w 14"/>
                    <a:gd name="T7" fmla="*/ 91 h 101"/>
                    <a:gd name="T8" fmla="*/ 14 w 14"/>
                    <a:gd name="T9" fmla="*/ 90 h 101"/>
                    <a:gd name="T10" fmla="*/ 14 w 14"/>
                    <a:gd name="T11" fmla="*/ 3 h 101"/>
                    <a:gd name="T12" fmla="*/ 13 w 14"/>
                    <a:gd name="T13" fmla="*/ 2 h 101"/>
                    <a:gd name="T14" fmla="*/ 13 w 14"/>
                    <a:gd name="T15" fmla="*/ 2 h 101"/>
                    <a:gd name="T16" fmla="*/ 13 w 14"/>
                    <a:gd name="T17" fmla="*/ 1 h 101"/>
                    <a:gd name="T18" fmla="*/ 12 w 14"/>
                    <a:gd name="T19" fmla="*/ 1 h 101"/>
                    <a:gd name="T20" fmla="*/ 1 w 14"/>
                    <a:gd name="T21" fmla="*/ 0 h 101"/>
                    <a:gd name="T22" fmla="*/ 1 w 14"/>
                    <a:gd name="T23" fmla="*/ 0 h 101"/>
                    <a:gd name="T24" fmla="*/ 0 w 14"/>
                    <a:gd name="T25" fmla="*/ 0 h 101"/>
                    <a:gd name="T26" fmla="*/ 0 w 14"/>
                    <a:gd name="T27" fmla="*/ 1 h 101"/>
                    <a:gd name="T28" fmla="*/ 0 w 14"/>
                    <a:gd name="T29" fmla="*/ 1 h 101"/>
                    <a:gd name="T30" fmla="*/ 0 w 14"/>
                    <a:gd name="T31" fmla="*/ 100 h 101"/>
                    <a:gd name="T32" fmla="*/ 0 w 14"/>
                    <a:gd name="T33" fmla="*/ 100 h 101"/>
                    <a:gd name="T34" fmla="*/ 0 w 14"/>
                    <a:gd name="T35" fmla="*/ 101 h 101"/>
                    <a:gd name="T36" fmla="*/ 1 w 14"/>
                    <a:gd name="T37" fmla="*/ 101 h 101"/>
                    <a:gd name="T38" fmla="*/ 1 w 14"/>
                    <a:gd name="T39" fmla="*/ 101 h 101"/>
                    <a:gd name="T40" fmla="*/ 12 w 14"/>
                    <a:gd name="T41" fmla="*/ 94 h 10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"/>
                    <a:gd name="T64" fmla="*/ 0 h 101"/>
                    <a:gd name="T65" fmla="*/ 14 w 14"/>
                    <a:gd name="T66" fmla="*/ 101 h 10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" h="101">
                      <a:moveTo>
                        <a:pt x="12" y="94"/>
                      </a:moveTo>
                      <a:lnTo>
                        <a:pt x="13" y="93"/>
                      </a:lnTo>
                      <a:lnTo>
                        <a:pt x="14" y="92"/>
                      </a:lnTo>
                      <a:lnTo>
                        <a:pt x="14" y="91"/>
                      </a:lnTo>
                      <a:lnTo>
                        <a:pt x="14" y="90"/>
                      </a:lnTo>
                      <a:lnTo>
                        <a:pt x="14" y="3"/>
                      </a:lnTo>
                      <a:lnTo>
                        <a:pt x="13" y="2"/>
                      </a:lnTo>
                      <a:lnTo>
                        <a:pt x="13" y="1"/>
                      </a:lnTo>
                      <a:lnTo>
                        <a:pt x="1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00"/>
                      </a:lnTo>
                      <a:lnTo>
                        <a:pt x="0" y="101"/>
                      </a:lnTo>
                      <a:lnTo>
                        <a:pt x="1" y="101"/>
                      </a:lnTo>
                      <a:lnTo>
                        <a:pt x="12" y="94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53" name="Freeform 2697">
                  <a:extLst>
                    <a:ext uri="{FF2B5EF4-FFF2-40B4-BE49-F238E27FC236}">
                      <a16:creationId xmlns:a16="http://schemas.microsoft.com/office/drawing/2014/main" id="{33DA1AFE-C727-4D46-98DD-34DD94A673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4" y="45"/>
                  <a:ext cx="14" cy="101"/>
                </a:xfrm>
                <a:custGeom>
                  <a:avLst/>
                  <a:gdLst>
                    <a:gd name="T0" fmla="*/ 12 w 14"/>
                    <a:gd name="T1" fmla="*/ 94 h 101"/>
                    <a:gd name="T2" fmla="*/ 12 w 14"/>
                    <a:gd name="T3" fmla="*/ 94 h 101"/>
                    <a:gd name="T4" fmla="*/ 13 w 14"/>
                    <a:gd name="T5" fmla="*/ 93 h 101"/>
                    <a:gd name="T6" fmla="*/ 14 w 14"/>
                    <a:gd name="T7" fmla="*/ 92 h 101"/>
                    <a:gd name="T8" fmla="*/ 14 w 14"/>
                    <a:gd name="T9" fmla="*/ 91 h 101"/>
                    <a:gd name="T10" fmla="*/ 14 w 14"/>
                    <a:gd name="T11" fmla="*/ 90 h 101"/>
                    <a:gd name="T12" fmla="*/ 14 w 14"/>
                    <a:gd name="T13" fmla="*/ 3 h 101"/>
                    <a:gd name="T14" fmla="*/ 14 w 14"/>
                    <a:gd name="T15" fmla="*/ 3 h 101"/>
                    <a:gd name="T16" fmla="*/ 13 w 14"/>
                    <a:gd name="T17" fmla="*/ 2 h 101"/>
                    <a:gd name="T18" fmla="*/ 13 w 14"/>
                    <a:gd name="T19" fmla="*/ 2 h 101"/>
                    <a:gd name="T20" fmla="*/ 13 w 14"/>
                    <a:gd name="T21" fmla="*/ 1 h 101"/>
                    <a:gd name="T22" fmla="*/ 12 w 14"/>
                    <a:gd name="T23" fmla="*/ 1 h 101"/>
                    <a:gd name="T24" fmla="*/ 1 w 14"/>
                    <a:gd name="T25" fmla="*/ 0 h 101"/>
                    <a:gd name="T26" fmla="*/ 1 w 14"/>
                    <a:gd name="T27" fmla="*/ 0 h 101"/>
                    <a:gd name="T28" fmla="*/ 1 w 14"/>
                    <a:gd name="T29" fmla="*/ 0 h 101"/>
                    <a:gd name="T30" fmla="*/ 0 w 14"/>
                    <a:gd name="T31" fmla="*/ 0 h 101"/>
                    <a:gd name="T32" fmla="*/ 0 w 14"/>
                    <a:gd name="T33" fmla="*/ 1 h 101"/>
                    <a:gd name="T34" fmla="*/ 0 w 14"/>
                    <a:gd name="T35" fmla="*/ 1 h 101"/>
                    <a:gd name="T36" fmla="*/ 0 w 14"/>
                    <a:gd name="T37" fmla="*/ 100 h 101"/>
                    <a:gd name="T38" fmla="*/ 0 w 14"/>
                    <a:gd name="T39" fmla="*/ 100 h 101"/>
                    <a:gd name="T40" fmla="*/ 0 w 14"/>
                    <a:gd name="T41" fmla="*/ 100 h 101"/>
                    <a:gd name="T42" fmla="*/ 0 w 14"/>
                    <a:gd name="T43" fmla="*/ 101 h 101"/>
                    <a:gd name="T44" fmla="*/ 1 w 14"/>
                    <a:gd name="T45" fmla="*/ 101 h 101"/>
                    <a:gd name="T46" fmla="*/ 1 w 14"/>
                    <a:gd name="T47" fmla="*/ 101 h 101"/>
                    <a:gd name="T48" fmla="*/ 12 w 14"/>
                    <a:gd name="T49" fmla="*/ 94 h 10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4"/>
                    <a:gd name="T76" fmla="*/ 0 h 101"/>
                    <a:gd name="T77" fmla="*/ 14 w 14"/>
                    <a:gd name="T78" fmla="*/ 101 h 10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4" h="101">
                      <a:moveTo>
                        <a:pt x="12" y="94"/>
                      </a:moveTo>
                      <a:lnTo>
                        <a:pt x="12" y="94"/>
                      </a:lnTo>
                      <a:lnTo>
                        <a:pt x="13" y="93"/>
                      </a:lnTo>
                      <a:lnTo>
                        <a:pt x="14" y="92"/>
                      </a:lnTo>
                      <a:lnTo>
                        <a:pt x="14" y="91"/>
                      </a:lnTo>
                      <a:lnTo>
                        <a:pt x="14" y="90"/>
                      </a:lnTo>
                      <a:lnTo>
                        <a:pt x="14" y="3"/>
                      </a:lnTo>
                      <a:lnTo>
                        <a:pt x="13" y="2"/>
                      </a:lnTo>
                      <a:lnTo>
                        <a:pt x="13" y="1"/>
                      </a:lnTo>
                      <a:lnTo>
                        <a:pt x="1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00"/>
                      </a:lnTo>
                      <a:lnTo>
                        <a:pt x="0" y="101"/>
                      </a:lnTo>
                      <a:lnTo>
                        <a:pt x="1" y="101"/>
                      </a:lnTo>
                      <a:lnTo>
                        <a:pt x="12" y="94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54" name="Freeform 2698">
                  <a:extLst>
                    <a:ext uri="{FF2B5EF4-FFF2-40B4-BE49-F238E27FC236}">
                      <a16:creationId xmlns:a16="http://schemas.microsoft.com/office/drawing/2014/main" id="{FE7DC827-653D-4824-AC71-B02B03AFC1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6" y="47"/>
                  <a:ext cx="18" cy="86"/>
                </a:xfrm>
                <a:custGeom>
                  <a:avLst/>
                  <a:gdLst>
                    <a:gd name="T0" fmla="*/ 3 w 18"/>
                    <a:gd name="T1" fmla="*/ 0 h 86"/>
                    <a:gd name="T2" fmla="*/ 2 w 18"/>
                    <a:gd name="T3" fmla="*/ 0 h 86"/>
                    <a:gd name="T4" fmla="*/ 2 w 18"/>
                    <a:gd name="T5" fmla="*/ 0 h 86"/>
                    <a:gd name="T6" fmla="*/ 1 w 18"/>
                    <a:gd name="T7" fmla="*/ 0 h 86"/>
                    <a:gd name="T8" fmla="*/ 1 w 18"/>
                    <a:gd name="T9" fmla="*/ 1 h 86"/>
                    <a:gd name="T10" fmla="*/ 1 w 18"/>
                    <a:gd name="T11" fmla="*/ 15 h 86"/>
                    <a:gd name="T12" fmla="*/ 1 w 18"/>
                    <a:gd name="T13" fmla="*/ 44 h 86"/>
                    <a:gd name="T14" fmla="*/ 0 w 18"/>
                    <a:gd name="T15" fmla="*/ 73 h 86"/>
                    <a:gd name="T16" fmla="*/ 0 w 18"/>
                    <a:gd name="T17" fmla="*/ 86 h 86"/>
                    <a:gd name="T18" fmla="*/ 0 w 18"/>
                    <a:gd name="T19" fmla="*/ 86 h 86"/>
                    <a:gd name="T20" fmla="*/ 1 w 18"/>
                    <a:gd name="T21" fmla="*/ 86 h 86"/>
                    <a:gd name="T22" fmla="*/ 1 w 18"/>
                    <a:gd name="T23" fmla="*/ 86 h 86"/>
                    <a:gd name="T24" fmla="*/ 2 w 18"/>
                    <a:gd name="T25" fmla="*/ 86 h 86"/>
                    <a:gd name="T26" fmla="*/ 3 w 18"/>
                    <a:gd name="T27" fmla="*/ 85 h 86"/>
                    <a:gd name="T28" fmla="*/ 5 w 18"/>
                    <a:gd name="T29" fmla="*/ 84 h 86"/>
                    <a:gd name="T30" fmla="*/ 7 w 18"/>
                    <a:gd name="T31" fmla="*/ 83 h 86"/>
                    <a:gd name="T32" fmla="*/ 10 w 18"/>
                    <a:gd name="T33" fmla="*/ 81 h 86"/>
                    <a:gd name="T34" fmla="*/ 12 w 18"/>
                    <a:gd name="T35" fmla="*/ 79 h 86"/>
                    <a:gd name="T36" fmla="*/ 15 w 18"/>
                    <a:gd name="T37" fmla="*/ 78 h 86"/>
                    <a:gd name="T38" fmla="*/ 16 w 18"/>
                    <a:gd name="T39" fmla="*/ 77 h 86"/>
                    <a:gd name="T40" fmla="*/ 17 w 18"/>
                    <a:gd name="T41" fmla="*/ 77 h 86"/>
                    <a:gd name="T42" fmla="*/ 17 w 18"/>
                    <a:gd name="T43" fmla="*/ 65 h 86"/>
                    <a:gd name="T44" fmla="*/ 17 w 18"/>
                    <a:gd name="T45" fmla="*/ 41 h 86"/>
                    <a:gd name="T46" fmla="*/ 18 w 18"/>
                    <a:gd name="T47" fmla="*/ 15 h 86"/>
                    <a:gd name="T48" fmla="*/ 18 w 18"/>
                    <a:gd name="T49" fmla="*/ 3 h 86"/>
                    <a:gd name="T50" fmla="*/ 18 w 18"/>
                    <a:gd name="T51" fmla="*/ 2 h 86"/>
                    <a:gd name="T52" fmla="*/ 18 w 18"/>
                    <a:gd name="T53" fmla="*/ 2 h 86"/>
                    <a:gd name="T54" fmla="*/ 17 w 18"/>
                    <a:gd name="T55" fmla="*/ 2 h 86"/>
                    <a:gd name="T56" fmla="*/ 17 w 18"/>
                    <a:gd name="T57" fmla="*/ 2 h 86"/>
                    <a:gd name="T58" fmla="*/ 16 w 18"/>
                    <a:gd name="T59" fmla="*/ 2 h 86"/>
                    <a:gd name="T60" fmla="*/ 14 w 18"/>
                    <a:gd name="T61" fmla="*/ 1 h 86"/>
                    <a:gd name="T62" fmla="*/ 12 w 18"/>
                    <a:gd name="T63" fmla="*/ 1 h 86"/>
                    <a:gd name="T64" fmla="*/ 10 w 18"/>
                    <a:gd name="T65" fmla="*/ 1 h 86"/>
                    <a:gd name="T66" fmla="*/ 7 w 18"/>
                    <a:gd name="T67" fmla="*/ 0 h 86"/>
                    <a:gd name="T68" fmla="*/ 5 w 18"/>
                    <a:gd name="T69" fmla="*/ 0 h 86"/>
                    <a:gd name="T70" fmla="*/ 4 w 18"/>
                    <a:gd name="T71" fmla="*/ 0 h 86"/>
                    <a:gd name="T72" fmla="*/ 3 w 18"/>
                    <a:gd name="T73" fmla="*/ 0 h 8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8"/>
                    <a:gd name="T112" fmla="*/ 0 h 86"/>
                    <a:gd name="T113" fmla="*/ 18 w 18"/>
                    <a:gd name="T114" fmla="*/ 86 h 8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8" h="86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15"/>
                      </a:lnTo>
                      <a:lnTo>
                        <a:pt x="1" y="44"/>
                      </a:lnTo>
                      <a:lnTo>
                        <a:pt x="0" y="73"/>
                      </a:lnTo>
                      <a:lnTo>
                        <a:pt x="0" y="86"/>
                      </a:lnTo>
                      <a:lnTo>
                        <a:pt x="1" y="86"/>
                      </a:lnTo>
                      <a:lnTo>
                        <a:pt x="2" y="86"/>
                      </a:lnTo>
                      <a:lnTo>
                        <a:pt x="3" y="85"/>
                      </a:lnTo>
                      <a:lnTo>
                        <a:pt x="5" y="84"/>
                      </a:lnTo>
                      <a:lnTo>
                        <a:pt x="7" y="83"/>
                      </a:lnTo>
                      <a:lnTo>
                        <a:pt x="10" y="81"/>
                      </a:lnTo>
                      <a:lnTo>
                        <a:pt x="12" y="79"/>
                      </a:lnTo>
                      <a:lnTo>
                        <a:pt x="15" y="78"/>
                      </a:lnTo>
                      <a:lnTo>
                        <a:pt x="16" y="77"/>
                      </a:lnTo>
                      <a:lnTo>
                        <a:pt x="17" y="77"/>
                      </a:lnTo>
                      <a:lnTo>
                        <a:pt x="17" y="65"/>
                      </a:lnTo>
                      <a:lnTo>
                        <a:pt x="17" y="41"/>
                      </a:lnTo>
                      <a:lnTo>
                        <a:pt x="18" y="15"/>
                      </a:lnTo>
                      <a:lnTo>
                        <a:pt x="18" y="3"/>
                      </a:lnTo>
                      <a:lnTo>
                        <a:pt x="18" y="2"/>
                      </a:lnTo>
                      <a:lnTo>
                        <a:pt x="17" y="2"/>
                      </a:lnTo>
                      <a:lnTo>
                        <a:pt x="16" y="2"/>
                      </a:lnTo>
                      <a:lnTo>
                        <a:pt x="14" y="1"/>
                      </a:lnTo>
                      <a:lnTo>
                        <a:pt x="12" y="1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55" name="Freeform 2699">
                  <a:extLst>
                    <a:ext uri="{FF2B5EF4-FFF2-40B4-BE49-F238E27FC236}">
                      <a16:creationId xmlns:a16="http://schemas.microsoft.com/office/drawing/2014/main" id="{F903E5AC-38C6-4359-AD8C-9345424687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6" y="47"/>
                  <a:ext cx="18" cy="86"/>
                </a:xfrm>
                <a:custGeom>
                  <a:avLst/>
                  <a:gdLst>
                    <a:gd name="T0" fmla="*/ 3 w 18"/>
                    <a:gd name="T1" fmla="*/ 0 h 86"/>
                    <a:gd name="T2" fmla="*/ 3 w 18"/>
                    <a:gd name="T3" fmla="*/ 0 h 86"/>
                    <a:gd name="T4" fmla="*/ 2 w 18"/>
                    <a:gd name="T5" fmla="*/ 0 h 86"/>
                    <a:gd name="T6" fmla="*/ 2 w 18"/>
                    <a:gd name="T7" fmla="*/ 0 h 86"/>
                    <a:gd name="T8" fmla="*/ 1 w 18"/>
                    <a:gd name="T9" fmla="*/ 0 h 86"/>
                    <a:gd name="T10" fmla="*/ 1 w 18"/>
                    <a:gd name="T11" fmla="*/ 1 h 86"/>
                    <a:gd name="T12" fmla="*/ 1 w 18"/>
                    <a:gd name="T13" fmla="*/ 1 h 86"/>
                    <a:gd name="T14" fmla="*/ 1 w 18"/>
                    <a:gd name="T15" fmla="*/ 15 h 86"/>
                    <a:gd name="T16" fmla="*/ 1 w 18"/>
                    <a:gd name="T17" fmla="*/ 44 h 86"/>
                    <a:gd name="T18" fmla="*/ 0 w 18"/>
                    <a:gd name="T19" fmla="*/ 73 h 86"/>
                    <a:gd name="T20" fmla="*/ 0 w 18"/>
                    <a:gd name="T21" fmla="*/ 86 h 86"/>
                    <a:gd name="T22" fmla="*/ 0 w 18"/>
                    <a:gd name="T23" fmla="*/ 86 h 86"/>
                    <a:gd name="T24" fmla="*/ 0 w 18"/>
                    <a:gd name="T25" fmla="*/ 86 h 86"/>
                    <a:gd name="T26" fmla="*/ 1 w 18"/>
                    <a:gd name="T27" fmla="*/ 86 h 86"/>
                    <a:gd name="T28" fmla="*/ 1 w 18"/>
                    <a:gd name="T29" fmla="*/ 86 h 86"/>
                    <a:gd name="T30" fmla="*/ 2 w 18"/>
                    <a:gd name="T31" fmla="*/ 86 h 86"/>
                    <a:gd name="T32" fmla="*/ 2 w 18"/>
                    <a:gd name="T33" fmla="*/ 86 h 86"/>
                    <a:gd name="T34" fmla="*/ 3 w 18"/>
                    <a:gd name="T35" fmla="*/ 85 h 86"/>
                    <a:gd name="T36" fmla="*/ 5 w 18"/>
                    <a:gd name="T37" fmla="*/ 84 h 86"/>
                    <a:gd name="T38" fmla="*/ 7 w 18"/>
                    <a:gd name="T39" fmla="*/ 83 h 86"/>
                    <a:gd name="T40" fmla="*/ 10 w 18"/>
                    <a:gd name="T41" fmla="*/ 81 h 86"/>
                    <a:gd name="T42" fmla="*/ 12 w 18"/>
                    <a:gd name="T43" fmla="*/ 79 h 86"/>
                    <a:gd name="T44" fmla="*/ 15 w 18"/>
                    <a:gd name="T45" fmla="*/ 78 h 86"/>
                    <a:gd name="T46" fmla="*/ 16 w 18"/>
                    <a:gd name="T47" fmla="*/ 77 h 86"/>
                    <a:gd name="T48" fmla="*/ 17 w 18"/>
                    <a:gd name="T49" fmla="*/ 77 h 86"/>
                    <a:gd name="T50" fmla="*/ 17 w 18"/>
                    <a:gd name="T51" fmla="*/ 77 h 86"/>
                    <a:gd name="T52" fmla="*/ 17 w 18"/>
                    <a:gd name="T53" fmla="*/ 65 h 86"/>
                    <a:gd name="T54" fmla="*/ 17 w 18"/>
                    <a:gd name="T55" fmla="*/ 41 h 86"/>
                    <a:gd name="T56" fmla="*/ 18 w 18"/>
                    <a:gd name="T57" fmla="*/ 15 h 86"/>
                    <a:gd name="T58" fmla="*/ 18 w 18"/>
                    <a:gd name="T59" fmla="*/ 3 h 86"/>
                    <a:gd name="T60" fmla="*/ 18 w 18"/>
                    <a:gd name="T61" fmla="*/ 3 h 86"/>
                    <a:gd name="T62" fmla="*/ 18 w 18"/>
                    <a:gd name="T63" fmla="*/ 2 h 86"/>
                    <a:gd name="T64" fmla="*/ 18 w 18"/>
                    <a:gd name="T65" fmla="*/ 2 h 86"/>
                    <a:gd name="T66" fmla="*/ 17 w 18"/>
                    <a:gd name="T67" fmla="*/ 2 h 86"/>
                    <a:gd name="T68" fmla="*/ 17 w 18"/>
                    <a:gd name="T69" fmla="*/ 2 h 86"/>
                    <a:gd name="T70" fmla="*/ 17 w 18"/>
                    <a:gd name="T71" fmla="*/ 2 h 86"/>
                    <a:gd name="T72" fmla="*/ 16 w 18"/>
                    <a:gd name="T73" fmla="*/ 2 h 86"/>
                    <a:gd name="T74" fmla="*/ 14 w 18"/>
                    <a:gd name="T75" fmla="*/ 1 h 86"/>
                    <a:gd name="T76" fmla="*/ 12 w 18"/>
                    <a:gd name="T77" fmla="*/ 1 h 86"/>
                    <a:gd name="T78" fmla="*/ 10 w 18"/>
                    <a:gd name="T79" fmla="*/ 1 h 86"/>
                    <a:gd name="T80" fmla="*/ 7 w 18"/>
                    <a:gd name="T81" fmla="*/ 0 h 86"/>
                    <a:gd name="T82" fmla="*/ 5 w 18"/>
                    <a:gd name="T83" fmla="*/ 0 h 86"/>
                    <a:gd name="T84" fmla="*/ 4 w 18"/>
                    <a:gd name="T85" fmla="*/ 0 h 86"/>
                    <a:gd name="T86" fmla="*/ 3 w 18"/>
                    <a:gd name="T87" fmla="*/ 0 h 8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8"/>
                    <a:gd name="T133" fmla="*/ 0 h 86"/>
                    <a:gd name="T134" fmla="*/ 18 w 18"/>
                    <a:gd name="T135" fmla="*/ 86 h 8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8" h="86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15"/>
                      </a:lnTo>
                      <a:lnTo>
                        <a:pt x="1" y="44"/>
                      </a:lnTo>
                      <a:lnTo>
                        <a:pt x="0" y="73"/>
                      </a:lnTo>
                      <a:lnTo>
                        <a:pt x="0" y="86"/>
                      </a:lnTo>
                      <a:lnTo>
                        <a:pt x="1" y="86"/>
                      </a:lnTo>
                      <a:lnTo>
                        <a:pt x="2" y="86"/>
                      </a:lnTo>
                      <a:lnTo>
                        <a:pt x="3" y="85"/>
                      </a:lnTo>
                      <a:lnTo>
                        <a:pt x="5" y="84"/>
                      </a:lnTo>
                      <a:lnTo>
                        <a:pt x="7" y="83"/>
                      </a:lnTo>
                      <a:lnTo>
                        <a:pt x="10" y="81"/>
                      </a:lnTo>
                      <a:lnTo>
                        <a:pt x="12" y="79"/>
                      </a:lnTo>
                      <a:lnTo>
                        <a:pt x="15" y="78"/>
                      </a:lnTo>
                      <a:lnTo>
                        <a:pt x="16" y="77"/>
                      </a:lnTo>
                      <a:lnTo>
                        <a:pt x="17" y="77"/>
                      </a:lnTo>
                      <a:lnTo>
                        <a:pt x="17" y="65"/>
                      </a:lnTo>
                      <a:lnTo>
                        <a:pt x="17" y="41"/>
                      </a:lnTo>
                      <a:lnTo>
                        <a:pt x="18" y="15"/>
                      </a:lnTo>
                      <a:lnTo>
                        <a:pt x="18" y="3"/>
                      </a:lnTo>
                      <a:lnTo>
                        <a:pt x="18" y="2"/>
                      </a:lnTo>
                      <a:lnTo>
                        <a:pt x="17" y="2"/>
                      </a:lnTo>
                      <a:lnTo>
                        <a:pt x="16" y="2"/>
                      </a:lnTo>
                      <a:lnTo>
                        <a:pt x="14" y="1"/>
                      </a:lnTo>
                      <a:lnTo>
                        <a:pt x="12" y="1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56" name="Freeform 2700">
                  <a:extLst>
                    <a:ext uri="{FF2B5EF4-FFF2-40B4-BE49-F238E27FC236}">
                      <a16:creationId xmlns:a16="http://schemas.microsoft.com/office/drawing/2014/main" id="{CAF594D8-F838-4B38-B1FF-13C9970529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" y="50"/>
                  <a:ext cx="9" cy="76"/>
                </a:xfrm>
                <a:custGeom>
                  <a:avLst/>
                  <a:gdLst>
                    <a:gd name="T0" fmla="*/ 6 w 9"/>
                    <a:gd name="T1" fmla="*/ 73 h 76"/>
                    <a:gd name="T2" fmla="*/ 7 w 9"/>
                    <a:gd name="T3" fmla="*/ 73 h 76"/>
                    <a:gd name="T4" fmla="*/ 7 w 9"/>
                    <a:gd name="T5" fmla="*/ 72 h 76"/>
                    <a:gd name="T6" fmla="*/ 8 w 9"/>
                    <a:gd name="T7" fmla="*/ 71 h 76"/>
                    <a:gd name="T8" fmla="*/ 8 w 9"/>
                    <a:gd name="T9" fmla="*/ 70 h 76"/>
                    <a:gd name="T10" fmla="*/ 8 w 9"/>
                    <a:gd name="T11" fmla="*/ 59 h 76"/>
                    <a:gd name="T12" fmla="*/ 9 w 9"/>
                    <a:gd name="T13" fmla="*/ 36 h 76"/>
                    <a:gd name="T14" fmla="*/ 9 w 9"/>
                    <a:gd name="T15" fmla="*/ 14 h 76"/>
                    <a:gd name="T16" fmla="*/ 9 w 9"/>
                    <a:gd name="T17" fmla="*/ 3 h 76"/>
                    <a:gd name="T18" fmla="*/ 9 w 9"/>
                    <a:gd name="T19" fmla="*/ 3 h 76"/>
                    <a:gd name="T20" fmla="*/ 9 w 9"/>
                    <a:gd name="T21" fmla="*/ 2 h 76"/>
                    <a:gd name="T22" fmla="*/ 9 w 9"/>
                    <a:gd name="T23" fmla="*/ 2 h 76"/>
                    <a:gd name="T24" fmla="*/ 8 w 9"/>
                    <a:gd name="T25" fmla="*/ 1 h 76"/>
                    <a:gd name="T26" fmla="*/ 8 w 9"/>
                    <a:gd name="T27" fmla="*/ 1 h 76"/>
                    <a:gd name="T28" fmla="*/ 7 w 9"/>
                    <a:gd name="T29" fmla="*/ 1 h 76"/>
                    <a:gd name="T30" fmla="*/ 7 w 9"/>
                    <a:gd name="T31" fmla="*/ 1 h 76"/>
                    <a:gd name="T32" fmla="*/ 6 w 9"/>
                    <a:gd name="T33" fmla="*/ 1 h 76"/>
                    <a:gd name="T34" fmla="*/ 5 w 9"/>
                    <a:gd name="T35" fmla="*/ 1 h 76"/>
                    <a:gd name="T36" fmla="*/ 4 w 9"/>
                    <a:gd name="T37" fmla="*/ 1 h 76"/>
                    <a:gd name="T38" fmla="*/ 3 w 9"/>
                    <a:gd name="T39" fmla="*/ 0 h 76"/>
                    <a:gd name="T40" fmla="*/ 2 w 9"/>
                    <a:gd name="T41" fmla="*/ 0 h 76"/>
                    <a:gd name="T42" fmla="*/ 0 w 9"/>
                    <a:gd name="T43" fmla="*/ 76 h 76"/>
                    <a:gd name="T44" fmla="*/ 1 w 9"/>
                    <a:gd name="T45" fmla="*/ 76 h 76"/>
                    <a:gd name="T46" fmla="*/ 2 w 9"/>
                    <a:gd name="T47" fmla="*/ 75 h 76"/>
                    <a:gd name="T48" fmla="*/ 3 w 9"/>
                    <a:gd name="T49" fmla="*/ 75 h 76"/>
                    <a:gd name="T50" fmla="*/ 4 w 9"/>
                    <a:gd name="T51" fmla="*/ 74 h 76"/>
                    <a:gd name="T52" fmla="*/ 5 w 9"/>
                    <a:gd name="T53" fmla="*/ 74 h 76"/>
                    <a:gd name="T54" fmla="*/ 5 w 9"/>
                    <a:gd name="T55" fmla="*/ 74 h 76"/>
                    <a:gd name="T56" fmla="*/ 6 w 9"/>
                    <a:gd name="T57" fmla="*/ 73 h 76"/>
                    <a:gd name="T58" fmla="*/ 6 w 9"/>
                    <a:gd name="T59" fmla="*/ 73 h 7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9"/>
                    <a:gd name="T91" fmla="*/ 0 h 76"/>
                    <a:gd name="T92" fmla="*/ 9 w 9"/>
                    <a:gd name="T93" fmla="*/ 76 h 7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9" h="76">
                      <a:moveTo>
                        <a:pt x="6" y="73"/>
                      </a:moveTo>
                      <a:lnTo>
                        <a:pt x="7" y="73"/>
                      </a:lnTo>
                      <a:lnTo>
                        <a:pt x="7" y="72"/>
                      </a:lnTo>
                      <a:lnTo>
                        <a:pt x="8" y="71"/>
                      </a:lnTo>
                      <a:lnTo>
                        <a:pt x="8" y="70"/>
                      </a:lnTo>
                      <a:lnTo>
                        <a:pt x="8" y="59"/>
                      </a:lnTo>
                      <a:lnTo>
                        <a:pt x="9" y="36"/>
                      </a:lnTo>
                      <a:lnTo>
                        <a:pt x="9" y="14"/>
                      </a:lnTo>
                      <a:lnTo>
                        <a:pt x="9" y="3"/>
                      </a:lnTo>
                      <a:lnTo>
                        <a:pt x="9" y="2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76"/>
                      </a:lnTo>
                      <a:lnTo>
                        <a:pt x="1" y="76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4" y="74"/>
                      </a:lnTo>
                      <a:lnTo>
                        <a:pt x="5" y="74"/>
                      </a:lnTo>
                      <a:lnTo>
                        <a:pt x="6" y="73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57" name="Freeform 2701">
                  <a:extLst>
                    <a:ext uri="{FF2B5EF4-FFF2-40B4-BE49-F238E27FC236}">
                      <a16:creationId xmlns:a16="http://schemas.microsoft.com/office/drawing/2014/main" id="{C3D8A10F-C5E2-4430-822C-776C52C27B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2" y="50"/>
                  <a:ext cx="9" cy="76"/>
                </a:xfrm>
                <a:custGeom>
                  <a:avLst/>
                  <a:gdLst>
                    <a:gd name="T0" fmla="*/ 6 w 9"/>
                    <a:gd name="T1" fmla="*/ 73 h 76"/>
                    <a:gd name="T2" fmla="*/ 6 w 9"/>
                    <a:gd name="T3" fmla="*/ 73 h 76"/>
                    <a:gd name="T4" fmla="*/ 7 w 9"/>
                    <a:gd name="T5" fmla="*/ 73 h 76"/>
                    <a:gd name="T6" fmla="*/ 7 w 9"/>
                    <a:gd name="T7" fmla="*/ 72 h 76"/>
                    <a:gd name="T8" fmla="*/ 8 w 9"/>
                    <a:gd name="T9" fmla="*/ 71 h 76"/>
                    <a:gd name="T10" fmla="*/ 8 w 9"/>
                    <a:gd name="T11" fmla="*/ 70 h 76"/>
                    <a:gd name="T12" fmla="*/ 8 w 9"/>
                    <a:gd name="T13" fmla="*/ 70 h 76"/>
                    <a:gd name="T14" fmla="*/ 8 w 9"/>
                    <a:gd name="T15" fmla="*/ 59 h 76"/>
                    <a:gd name="T16" fmla="*/ 9 w 9"/>
                    <a:gd name="T17" fmla="*/ 36 h 76"/>
                    <a:gd name="T18" fmla="*/ 9 w 9"/>
                    <a:gd name="T19" fmla="*/ 14 h 76"/>
                    <a:gd name="T20" fmla="*/ 9 w 9"/>
                    <a:gd name="T21" fmla="*/ 3 h 76"/>
                    <a:gd name="T22" fmla="*/ 9 w 9"/>
                    <a:gd name="T23" fmla="*/ 3 h 76"/>
                    <a:gd name="T24" fmla="*/ 9 w 9"/>
                    <a:gd name="T25" fmla="*/ 3 h 76"/>
                    <a:gd name="T26" fmla="*/ 9 w 9"/>
                    <a:gd name="T27" fmla="*/ 2 h 76"/>
                    <a:gd name="T28" fmla="*/ 9 w 9"/>
                    <a:gd name="T29" fmla="*/ 2 h 76"/>
                    <a:gd name="T30" fmla="*/ 8 w 9"/>
                    <a:gd name="T31" fmla="*/ 1 h 76"/>
                    <a:gd name="T32" fmla="*/ 8 w 9"/>
                    <a:gd name="T33" fmla="*/ 1 h 76"/>
                    <a:gd name="T34" fmla="*/ 8 w 9"/>
                    <a:gd name="T35" fmla="*/ 1 h 76"/>
                    <a:gd name="T36" fmla="*/ 7 w 9"/>
                    <a:gd name="T37" fmla="*/ 1 h 76"/>
                    <a:gd name="T38" fmla="*/ 7 w 9"/>
                    <a:gd name="T39" fmla="*/ 1 h 76"/>
                    <a:gd name="T40" fmla="*/ 6 w 9"/>
                    <a:gd name="T41" fmla="*/ 1 h 76"/>
                    <a:gd name="T42" fmla="*/ 5 w 9"/>
                    <a:gd name="T43" fmla="*/ 1 h 76"/>
                    <a:gd name="T44" fmla="*/ 4 w 9"/>
                    <a:gd name="T45" fmla="*/ 1 h 76"/>
                    <a:gd name="T46" fmla="*/ 3 w 9"/>
                    <a:gd name="T47" fmla="*/ 0 h 76"/>
                    <a:gd name="T48" fmla="*/ 2 w 9"/>
                    <a:gd name="T49" fmla="*/ 0 h 76"/>
                    <a:gd name="T50" fmla="*/ 0 w 9"/>
                    <a:gd name="T51" fmla="*/ 76 h 76"/>
                    <a:gd name="T52" fmla="*/ 0 w 9"/>
                    <a:gd name="T53" fmla="*/ 76 h 76"/>
                    <a:gd name="T54" fmla="*/ 1 w 9"/>
                    <a:gd name="T55" fmla="*/ 76 h 76"/>
                    <a:gd name="T56" fmla="*/ 2 w 9"/>
                    <a:gd name="T57" fmla="*/ 75 h 76"/>
                    <a:gd name="T58" fmla="*/ 3 w 9"/>
                    <a:gd name="T59" fmla="*/ 75 h 76"/>
                    <a:gd name="T60" fmla="*/ 4 w 9"/>
                    <a:gd name="T61" fmla="*/ 74 h 76"/>
                    <a:gd name="T62" fmla="*/ 5 w 9"/>
                    <a:gd name="T63" fmla="*/ 74 h 76"/>
                    <a:gd name="T64" fmla="*/ 5 w 9"/>
                    <a:gd name="T65" fmla="*/ 74 h 76"/>
                    <a:gd name="T66" fmla="*/ 6 w 9"/>
                    <a:gd name="T67" fmla="*/ 73 h 76"/>
                    <a:gd name="T68" fmla="*/ 6 w 9"/>
                    <a:gd name="T69" fmla="*/ 73 h 7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9"/>
                    <a:gd name="T106" fmla="*/ 0 h 76"/>
                    <a:gd name="T107" fmla="*/ 9 w 9"/>
                    <a:gd name="T108" fmla="*/ 76 h 7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9" h="76">
                      <a:moveTo>
                        <a:pt x="6" y="73"/>
                      </a:moveTo>
                      <a:lnTo>
                        <a:pt x="6" y="73"/>
                      </a:lnTo>
                      <a:lnTo>
                        <a:pt x="7" y="73"/>
                      </a:lnTo>
                      <a:lnTo>
                        <a:pt x="7" y="72"/>
                      </a:lnTo>
                      <a:lnTo>
                        <a:pt x="8" y="71"/>
                      </a:lnTo>
                      <a:lnTo>
                        <a:pt x="8" y="70"/>
                      </a:lnTo>
                      <a:lnTo>
                        <a:pt x="8" y="59"/>
                      </a:lnTo>
                      <a:lnTo>
                        <a:pt x="9" y="36"/>
                      </a:lnTo>
                      <a:lnTo>
                        <a:pt x="9" y="14"/>
                      </a:lnTo>
                      <a:lnTo>
                        <a:pt x="9" y="3"/>
                      </a:lnTo>
                      <a:lnTo>
                        <a:pt x="9" y="2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76"/>
                      </a:lnTo>
                      <a:lnTo>
                        <a:pt x="1" y="76"/>
                      </a:lnTo>
                      <a:lnTo>
                        <a:pt x="2" y="75"/>
                      </a:lnTo>
                      <a:lnTo>
                        <a:pt x="3" y="75"/>
                      </a:lnTo>
                      <a:lnTo>
                        <a:pt x="4" y="74"/>
                      </a:lnTo>
                      <a:lnTo>
                        <a:pt x="5" y="74"/>
                      </a:lnTo>
                      <a:lnTo>
                        <a:pt x="6" y="73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58" name="Freeform 2702">
                  <a:extLst>
                    <a:ext uri="{FF2B5EF4-FFF2-40B4-BE49-F238E27FC236}">
                      <a16:creationId xmlns:a16="http://schemas.microsoft.com/office/drawing/2014/main" id="{1CA9F26D-0116-43D8-A418-05EBBF7F49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8" y="57"/>
                  <a:ext cx="3" cy="28"/>
                </a:xfrm>
                <a:custGeom>
                  <a:avLst/>
                  <a:gdLst>
                    <a:gd name="T0" fmla="*/ 3 w 3"/>
                    <a:gd name="T1" fmla="*/ 26 h 28"/>
                    <a:gd name="T2" fmla="*/ 3 w 3"/>
                    <a:gd name="T3" fmla="*/ 21 h 28"/>
                    <a:gd name="T4" fmla="*/ 3 w 3"/>
                    <a:gd name="T5" fmla="*/ 14 h 28"/>
                    <a:gd name="T6" fmla="*/ 3 w 3"/>
                    <a:gd name="T7" fmla="*/ 6 h 28"/>
                    <a:gd name="T8" fmla="*/ 3 w 3"/>
                    <a:gd name="T9" fmla="*/ 0 h 28"/>
                    <a:gd name="T10" fmla="*/ 3 w 3"/>
                    <a:gd name="T11" fmla="*/ 0 h 28"/>
                    <a:gd name="T12" fmla="*/ 3 w 3"/>
                    <a:gd name="T13" fmla="*/ 0 h 28"/>
                    <a:gd name="T14" fmla="*/ 3 w 3"/>
                    <a:gd name="T15" fmla="*/ 0 h 28"/>
                    <a:gd name="T16" fmla="*/ 3 w 3"/>
                    <a:gd name="T17" fmla="*/ 0 h 28"/>
                    <a:gd name="T18" fmla="*/ 2 w 3"/>
                    <a:gd name="T19" fmla="*/ 0 h 28"/>
                    <a:gd name="T20" fmla="*/ 1 w 3"/>
                    <a:gd name="T21" fmla="*/ 0 h 28"/>
                    <a:gd name="T22" fmla="*/ 1 w 3"/>
                    <a:gd name="T23" fmla="*/ 0 h 28"/>
                    <a:gd name="T24" fmla="*/ 0 w 3"/>
                    <a:gd name="T25" fmla="*/ 0 h 28"/>
                    <a:gd name="T26" fmla="*/ 0 w 3"/>
                    <a:gd name="T27" fmla="*/ 5 h 28"/>
                    <a:gd name="T28" fmla="*/ 0 w 3"/>
                    <a:gd name="T29" fmla="*/ 12 h 28"/>
                    <a:gd name="T30" fmla="*/ 0 w 3"/>
                    <a:gd name="T31" fmla="*/ 20 h 28"/>
                    <a:gd name="T32" fmla="*/ 0 w 3"/>
                    <a:gd name="T33" fmla="*/ 28 h 28"/>
                    <a:gd name="T34" fmla="*/ 0 w 3"/>
                    <a:gd name="T35" fmla="*/ 28 h 28"/>
                    <a:gd name="T36" fmla="*/ 0 w 3"/>
                    <a:gd name="T37" fmla="*/ 28 h 28"/>
                    <a:gd name="T38" fmla="*/ 1 w 3"/>
                    <a:gd name="T39" fmla="*/ 28 h 28"/>
                    <a:gd name="T40" fmla="*/ 1 w 3"/>
                    <a:gd name="T41" fmla="*/ 28 h 28"/>
                    <a:gd name="T42" fmla="*/ 2 w 3"/>
                    <a:gd name="T43" fmla="*/ 28 h 28"/>
                    <a:gd name="T44" fmla="*/ 3 w 3"/>
                    <a:gd name="T45" fmla="*/ 27 h 28"/>
                    <a:gd name="T46" fmla="*/ 3 w 3"/>
                    <a:gd name="T47" fmla="*/ 27 h 28"/>
                    <a:gd name="T48" fmla="*/ 3 w 3"/>
                    <a:gd name="T49" fmla="*/ 26 h 2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"/>
                    <a:gd name="T76" fmla="*/ 0 h 28"/>
                    <a:gd name="T77" fmla="*/ 3 w 3"/>
                    <a:gd name="T78" fmla="*/ 28 h 2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" h="28">
                      <a:moveTo>
                        <a:pt x="3" y="26"/>
                      </a:moveTo>
                      <a:lnTo>
                        <a:pt x="3" y="21"/>
                      </a:lnTo>
                      <a:lnTo>
                        <a:pt x="3" y="14"/>
                      </a:lnTo>
                      <a:lnTo>
                        <a:pt x="3" y="6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12"/>
                      </a:lnTo>
                      <a:lnTo>
                        <a:pt x="0" y="20"/>
                      </a:lnTo>
                      <a:lnTo>
                        <a:pt x="0" y="28"/>
                      </a:lnTo>
                      <a:lnTo>
                        <a:pt x="1" y="28"/>
                      </a:lnTo>
                      <a:lnTo>
                        <a:pt x="2" y="28"/>
                      </a:lnTo>
                      <a:lnTo>
                        <a:pt x="3" y="27"/>
                      </a:lnTo>
                      <a:lnTo>
                        <a:pt x="3" y="26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59" name="Freeform 2703">
                  <a:extLst>
                    <a:ext uri="{FF2B5EF4-FFF2-40B4-BE49-F238E27FC236}">
                      <a16:creationId xmlns:a16="http://schemas.microsoft.com/office/drawing/2014/main" id="{629779E8-B90C-45CF-AC4C-64BC90130A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8" y="57"/>
                  <a:ext cx="3" cy="28"/>
                </a:xfrm>
                <a:custGeom>
                  <a:avLst/>
                  <a:gdLst>
                    <a:gd name="T0" fmla="*/ 3 w 3"/>
                    <a:gd name="T1" fmla="*/ 26 h 28"/>
                    <a:gd name="T2" fmla="*/ 3 w 3"/>
                    <a:gd name="T3" fmla="*/ 26 h 28"/>
                    <a:gd name="T4" fmla="*/ 3 w 3"/>
                    <a:gd name="T5" fmla="*/ 21 h 28"/>
                    <a:gd name="T6" fmla="*/ 3 w 3"/>
                    <a:gd name="T7" fmla="*/ 14 h 28"/>
                    <a:gd name="T8" fmla="*/ 3 w 3"/>
                    <a:gd name="T9" fmla="*/ 6 h 28"/>
                    <a:gd name="T10" fmla="*/ 3 w 3"/>
                    <a:gd name="T11" fmla="*/ 0 h 28"/>
                    <a:gd name="T12" fmla="*/ 3 w 3"/>
                    <a:gd name="T13" fmla="*/ 0 h 28"/>
                    <a:gd name="T14" fmla="*/ 3 w 3"/>
                    <a:gd name="T15" fmla="*/ 0 h 28"/>
                    <a:gd name="T16" fmla="*/ 3 w 3"/>
                    <a:gd name="T17" fmla="*/ 0 h 28"/>
                    <a:gd name="T18" fmla="*/ 3 w 3"/>
                    <a:gd name="T19" fmla="*/ 0 h 28"/>
                    <a:gd name="T20" fmla="*/ 3 w 3"/>
                    <a:gd name="T21" fmla="*/ 0 h 28"/>
                    <a:gd name="T22" fmla="*/ 3 w 3"/>
                    <a:gd name="T23" fmla="*/ 0 h 28"/>
                    <a:gd name="T24" fmla="*/ 2 w 3"/>
                    <a:gd name="T25" fmla="*/ 0 h 28"/>
                    <a:gd name="T26" fmla="*/ 1 w 3"/>
                    <a:gd name="T27" fmla="*/ 0 h 28"/>
                    <a:gd name="T28" fmla="*/ 1 w 3"/>
                    <a:gd name="T29" fmla="*/ 0 h 28"/>
                    <a:gd name="T30" fmla="*/ 0 w 3"/>
                    <a:gd name="T31" fmla="*/ 0 h 28"/>
                    <a:gd name="T32" fmla="*/ 0 w 3"/>
                    <a:gd name="T33" fmla="*/ 0 h 28"/>
                    <a:gd name="T34" fmla="*/ 0 w 3"/>
                    <a:gd name="T35" fmla="*/ 5 h 28"/>
                    <a:gd name="T36" fmla="*/ 0 w 3"/>
                    <a:gd name="T37" fmla="*/ 12 h 28"/>
                    <a:gd name="T38" fmla="*/ 0 w 3"/>
                    <a:gd name="T39" fmla="*/ 20 h 28"/>
                    <a:gd name="T40" fmla="*/ 0 w 3"/>
                    <a:gd name="T41" fmla="*/ 28 h 28"/>
                    <a:gd name="T42" fmla="*/ 0 w 3"/>
                    <a:gd name="T43" fmla="*/ 28 h 28"/>
                    <a:gd name="T44" fmla="*/ 0 w 3"/>
                    <a:gd name="T45" fmla="*/ 28 h 28"/>
                    <a:gd name="T46" fmla="*/ 0 w 3"/>
                    <a:gd name="T47" fmla="*/ 28 h 28"/>
                    <a:gd name="T48" fmla="*/ 1 w 3"/>
                    <a:gd name="T49" fmla="*/ 28 h 28"/>
                    <a:gd name="T50" fmla="*/ 1 w 3"/>
                    <a:gd name="T51" fmla="*/ 28 h 28"/>
                    <a:gd name="T52" fmla="*/ 1 w 3"/>
                    <a:gd name="T53" fmla="*/ 28 h 28"/>
                    <a:gd name="T54" fmla="*/ 2 w 3"/>
                    <a:gd name="T55" fmla="*/ 28 h 28"/>
                    <a:gd name="T56" fmla="*/ 3 w 3"/>
                    <a:gd name="T57" fmla="*/ 27 h 28"/>
                    <a:gd name="T58" fmla="*/ 3 w 3"/>
                    <a:gd name="T59" fmla="*/ 27 h 28"/>
                    <a:gd name="T60" fmla="*/ 3 w 3"/>
                    <a:gd name="T61" fmla="*/ 26 h 2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3"/>
                    <a:gd name="T94" fmla="*/ 0 h 28"/>
                    <a:gd name="T95" fmla="*/ 3 w 3"/>
                    <a:gd name="T96" fmla="*/ 28 h 2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3" h="28">
                      <a:moveTo>
                        <a:pt x="3" y="26"/>
                      </a:moveTo>
                      <a:lnTo>
                        <a:pt x="3" y="26"/>
                      </a:lnTo>
                      <a:lnTo>
                        <a:pt x="3" y="21"/>
                      </a:lnTo>
                      <a:lnTo>
                        <a:pt x="3" y="14"/>
                      </a:lnTo>
                      <a:lnTo>
                        <a:pt x="3" y="6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12"/>
                      </a:lnTo>
                      <a:lnTo>
                        <a:pt x="0" y="20"/>
                      </a:lnTo>
                      <a:lnTo>
                        <a:pt x="0" y="28"/>
                      </a:lnTo>
                      <a:lnTo>
                        <a:pt x="1" y="28"/>
                      </a:lnTo>
                      <a:lnTo>
                        <a:pt x="2" y="28"/>
                      </a:lnTo>
                      <a:lnTo>
                        <a:pt x="3" y="27"/>
                      </a:lnTo>
                      <a:lnTo>
                        <a:pt x="3" y="26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60" name="Freeform 2704">
                  <a:extLst>
                    <a:ext uri="{FF2B5EF4-FFF2-40B4-BE49-F238E27FC236}">
                      <a16:creationId xmlns:a16="http://schemas.microsoft.com/office/drawing/2014/main" id="{6BD54666-A7D0-4D2A-9665-E937945A5E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" y="50"/>
                  <a:ext cx="7" cy="80"/>
                </a:xfrm>
                <a:custGeom>
                  <a:avLst/>
                  <a:gdLst>
                    <a:gd name="T0" fmla="*/ 4 w 7"/>
                    <a:gd name="T1" fmla="*/ 7 h 80"/>
                    <a:gd name="T2" fmla="*/ 5 w 7"/>
                    <a:gd name="T3" fmla="*/ 8 h 80"/>
                    <a:gd name="T4" fmla="*/ 5 w 7"/>
                    <a:gd name="T5" fmla="*/ 8 h 80"/>
                    <a:gd name="T6" fmla="*/ 5 w 7"/>
                    <a:gd name="T7" fmla="*/ 9 h 80"/>
                    <a:gd name="T8" fmla="*/ 5 w 7"/>
                    <a:gd name="T9" fmla="*/ 9 h 80"/>
                    <a:gd name="T10" fmla="*/ 5 w 7"/>
                    <a:gd name="T11" fmla="*/ 13 h 80"/>
                    <a:gd name="T12" fmla="*/ 5 w 7"/>
                    <a:gd name="T13" fmla="*/ 21 h 80"/>
                    <a:gd name="T14" fmla="*/ 5 w 7"/>
                    <a:gd name="T15" fmla="*/ 29 h 80"/>
                    <a:gd name="T16" fmla="*/ 5 w 7"/>
                    <a:gd name="T17" fmla="*/ 34 h 80"/>
                    <a:gd name="T18" fmla="*/ 4 w 7"/>
                    <a:gd name="T19" fmla="*/ 34 h 80"/>
                    <a:gd name="T20" fmla="*/ 4 w 7"/>
                    <a:gd name="T21" fmla="*/ 35 h 80"/>
                    <a:gd name="T22" fmla="*/ 4 w 7"/>
                    <a:gd name="T23" fmla="*/ 35 h 80"/>
                    <a:gd name="T24" fmla="*/ 3 w 7"/>
                    <a:gd name="T25" fmla="*/ 36 h 80"/>
                    <a:gd name="T26" fmla="*/ 2 w 7"/>
                    <a:gd name="T27" fmla="*/ 36 h 80"/>
                    <a:gd name="T28" fmla="*/ 2 w 7"/>
                    <a:gd name="T29" fmla="*/ 36 h 80"/>
                    <a:gd name="T30" fmla="*/ 1 w 7"/>
                    <a:gd name="T31" fmla="*/ 36 h 80"/>
                    <a:gd name="T32" fmla="*/ 1 w 7"/>
                    <a:gd name="T33" fmla="*/ 36 h 80"/>
                    <a:gd name="T34" fmla="*/ 0 w 7"/>
                    <a:gd name="T35" fmla="*/ 50 h 80"/>
                    <a:gd name="T36" fmla="*/ 0 w 7"/>
                    <a:gd name="T37" fmla="*/ 64 h 80"/>
                    <a:gd name="T38" fmla="*/ 0 w 7"/>
                    <a:gd name="T39" fmla="*/ 74 h 80"/>
                    <a:gd name="T40" fmla="*/ 0 w 7"/>
                    <a:gd name="T41" fmla="*/ 80 h 80"/>
                    <a:gd name="T42" fmla="*/ 0 w 7"/>
                    <a:gd name="T43" fmla="*/ 79 h 80"/>
                    <a:gd name="T44" fmla="*/ 1 w 7"/>
                    <a:gd name="T45" fmla="*/ 79 h 80"/>
                    <a:gd name="T46" fmla="*/ 1 w 7"/>
                    <a:gd name="T47" fmla="*/ 79 h 80"/>
                    <a:gd name="T48" fmla="*/ 2 w 7"/>
                    <a:gd name="T49" fmla="*/ 78 h 80"/>
                    <a:gd name="T50" fmla="*/ 3 w 7"/>
                    <a:gd name="T51" fmla="*/ 78 h 80"/>
                    <a:gd name="T52" fmla="*/ 4 w 7"/>
                    <a:gd name="T53" fmla="*/ 77 h 80"/>
                    <a:gd name="T54" fmla="*/ 5 w 7"/>
                    <a:gd name="T55" fmla="*/ 77 h 80"/>
                    <a:gd name="T56" fmla="*/ 5 w 7"/>
                    <a:gd name="T57" fmla="*/ 76 h 80"/>
                    <a:gd name="T58" fmla="*/ 7 w 7"/>
                    <a:gd name="T59" fmla="*/ 0 h 80"/>
                    <a:gd name="T60" fmla="*/ 6 w 7"/>
                    <a:gd name="T61" fmla="*/ 0 h 80"/>
                    <a:gd name="T62" fmla="*/ 5 w 7"/>
                    <a:gd name="T63" fmla="*/ 0 h 80"/>
                    <a:gd name="T64" fmla="*/ 4 w 7"/>
                    <a:gd name="T65" fmla="*/ 0 h 80"/>
                    <a:gd name="T66" fmla="*/ 4 w 7"/>
                    <a:gd name="T67" fmla="*/ 0 h 80"/>
                    <a:gd name="T68" fmla="*/ 3 w 7"/>
                    <a:gd name="T69" fmla="*/ 0 h 80"/>
                    <a:gd name="T70" fmla="*/ 2 w 7"/>
                    <a:gd name="T71" fmla="*/ 0 h 80"/>
                    <a:gd name="T72" fmla="*/ 2 w 7"/>
                    <a:gd name="T73" fmla="*/ 0 h 80"/>
                    <a:gd name="T74" fmla="*/ 2 w 7"/>
                    <a:gd name="T75" fmla="*/ 0 h 80"/>
                    <a:gd name="T76" fmla="*/ 1 w 7"/>
                    <a:gd name="T77" fmla="*/ 0 h 80"/>
                    <a:gd name="T78" fmla="*/ 1 w 7"/>
                    <a:gd name="T79" fmla="*/ 0 h 80"/>
                    <a:gd name="T80" fmla="*/ 1 w 7"/>
                    <a:gd name="T81" fmla="*/ 1 h 80"/>
                    <a:gd name="T82" fmla="*/ 1 w 7"/>
                    <a:gd name="T83" fmla="*/ 1 h 80"/>
                    <a:gd name="T84" fmla="*/ 1 w 7"/>
                    <a:gd name="T85" fmla="*/ 2 h 80"/>
                    <a:gd name="T86" fmla="*/ 1 w 7"/>
                    <a:gd name="T87" fmla="*/ 3 h 80"/>
                    <a:gd name="T88" fmla="*/ 1 w 7"/>
                    <a:gd name="T89" fmla="*/ 5 h 80"/>
                    <a:gd name="T90" fmla="*/ 1 w 7"/>
                    <a:gd name="T91" fmla="*/ 7 h 80"/>
                    <a:gd name="T92" fmla="*/ 2 w 7"/>
                    <a:gd name="T93" fmla="*/ 7 h 80"/>
                    <a:gd name="T94" fmla="*/ 2 w 7"/>
                    <a:gd name="T95" fmla="*/ 7 h 80"/>
                    <a:gd name="T96" fmla="*/ 3 w 7"/>
                    <a:gd name="T97" fmla="*/ 7 h 80"/>
                    <a:gd name="T98" fmla="*/ 4 w 7"/>
                    <a:gd name="T99" fmla="*/ 7 h 80"/>
                    <a:gd name="T100" fmla="*/ 4 w 7"/>
                    <a:gd name="T101" fmla="*/ 7 h 80"/>
                    <a:gd name="T102" fmla="*/ 4 w 7"/>
                    <a:gd name="T103" fmla="*/ 7 h 80"/>
                    <a:gd name="T104" fmla="*/ 4 w 7"/>
                    <a:gd name="T105" fmla="*/ 7 h 80"/>
                    <a:gd name="T106" fmla="*/ 4 w 7"/>
                    <a:gd name="T107" fmla="*/ 7 h 80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7"/>
                    <a:gd name="T163" fmla="*/ 0 h 80"/>
                    <a:gd name="T164" fmla="*/ 7 w 7"/>
                    <a:gd name="T165" fmla="*/ 80 h 80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7" h="80">
                      <a:moveTo>
                        <a:pt x="4" y="7"/>
                      </a:moveTo>
                      <a:lnTo>
                        <a:pt x="5" y="8"/>
                      </a:lnTo>
                      <a:lnTo>
                        <a:pt x="5" y="9"/>
                      </a:lnTo>
                      <a:lnTo>
                        <a:pt x="5" y="13"/>
                      </a:lnTo>
                      <a:lnTo>
                        <a:pt x="5" y="21"/>
                      </a:lnTo>
                      <a:lnTo>
                        <a:pt x="5" y="29"/>
                      </a:lnTo>
                      <a:lnTo>
                        <a:pt x="5" y="34"/>
                      </a:lnTo>
                      <a:lnTo>
                        <a:pt x="4" y="34"/>
                      </a:lnTo>
                      <a:lnTo>
                        <a:pt x="4" y="35"/>
                      </a:lnTo>
                      <a:lnTo>
                        <a:pt x="3" y="36"/>
                      </a:lnTo>
                      <a:lnTo>
                        <a:pt x="2" y="36"/>
                      </a:lnTo>
                      <a:lnTo>
                        <a:pt x="1" y="36"/>
                      </a:lnTo>
                      <a:lnTo>
                        <a:pt x="0" y="50"/>
                      </a:lnTo>
                      <a:lnTo>
                        <a:pt x="0" y="64"/>
                      </a:lnTo>
                      <a:lnTo>
                        <a:pt x="0" y="74"/>
                      </a:lnTo>
                      <a:lnTo>
                        <a:pt x="0" y="80"/>
                      </a:lnTo>
                      <a:lnTo>
                        <a:pt x="0" y="79"/>
                      </a:lnTo>
                      <a:lnTo>
                        <a:pt x="1" y="79"/>
                      </a:lnTo>
                      <a:lnTo>
                        <a:pt x="2" y="78"/>
                      </a:lnTo>
                      <a:lnTo>
                        <a:pt x="3" y="78"/>
                      </a:lnTo>
                      <a:lnTo>
                        <a:pt x="4" y="77"/>
                      </a:lnTo>
                      <a:lnTo>
                        <a:pt x="5" y="77"/>
                      </a:lnTo>
                      <a:lnTo>
                        <a:pt x="5" y="76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61" name="Freeform 2705">
                  <a:extLst>
                    <a:ext uri="{FF2B5EF4-FFF2-40B4-BE49-F238E27FC236}">
                      <a16:creationId xmlns:a16="http://schemas.microsoft.com/office/drawing/2014/main" id="{A8D80541-F636-4CD7-B388-5E097D3776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" y="50"/>
                  <a:ext cx="7" cy="80"/>
                </a:xfrm>
                <a:custGeom>
                  <a:avLst/>
                  <a:gdLst>
                    <a:gd name="T0" fmla="*/ 4 w 7"/>
                    <a:gd name="T1" fmla="*/ 7 h 80"/>
                    <a:gd name="T2" fmla="*/ 5 w 7"/>
                    <a:gd name="T3" fmla="*/ 8 h 80"/>
                    <a:gd name="T4" fmla="*/ 5 w 7"/>
                    <a:gd name="T5" fmla="*/ 9 h 80"/>
                    <a:gd name="T6" fmla="*/ 5 w 7"/>
                    <a:gd name="T7" fmla="*/ 13 h 80"/>
                    <a:gd name="T8" fmla="*/ 5 w 7"/>
                    <a:gd name="T9" fmla="*/ 29 h 80"/>
                    <a:gd name="T10" fmla="*/ 5 w 7"/>
                    <a:gd name="T11" fmla="*/ 34 h 80"/>
                    <a:gd name="T12" fmla="*/ 4 w 7"/>
                    <a:gd name="T13" fmla="*/ 35 h 80"/>
                    <a:gd name="T14" fmla="*/ 3 w 7"/>
                    <a:gd name="T15" fmla="*/ 36 h 80"/>
                    <a:gd name="T16" fmla="*/ 2 w 7"/>
                    <a:gd name="T17" fmla="*/ 36 h 80"/>
                    <a:gd name="T18" fmla="*/ 1 w 7"/>
                    <a:gd name="T19" fmla="*/ 36 h 80"/>
                    <a:gd name="T20" fmla="*/ 1 w 7"/>
                    <a:gd name="T21" fmla="*/ 36 h 80"/>
                    <a:gd name="T22" fmla="*/ 0 w 7"/>
                    <a:gd name="T23" fmla="*/ 64 h 80"/>
                    <a:gd name="T24" fmla="*/ 0 w 7"/>
                    <a:gd name="T25" fmla="*/ 80 h 80"/>
                    <a:gd name="T26" fmla="*/ 0 w 7"/>
                    <a:gd name="T27" fmla="*/ 79 h 80"/>
                    <a:gd name="T28" fmla="*/ 1 w 7"/>
                    <a:gd name="T29" fmla="*/ 79 h 80"/>
                    <a:gd name="T30" fmla="*/ 3 w 7"/>
                    <a:gd name="T31" fmla="*/ 78 h 80"/>
                    <a:gd name="T32" fmla="*/ 5 w 7"/>
                    <a:gd name="T33" fmla="*/ 77 h 80"/>
                    <a:gd name="T34" fmla="*/ 7 w 7"/>
                    <a:gd name="T35" fmla="*/ 0 h 80"/>
                    <a:gd name="T36" fmla="*/ 6 w 7"/>
                    <a:gd name="T37" fmla="*/ 0 h 80"/>
                    <a:gd name="T38" fmla="*/ 4 w 7"/>
                    <a:gd name="T39" fmla="*/ 0 h 80"/>
                    <a:gd name="T40" fmla="*/ 3 w 7"/>
                    <a:gd name="T41" fmla="*/ 0 h 80"/>
                    <a:gd name="T42" fmla="*/ 2 w 7"/>
                    <a:gd name="T43" fmla="*/ 0 h 80"/>
                    <a:gd name="T44" fmla="*/ 2 w 7"/>
                    <a:gd name="T45" fmla="*/ 0 h 80"/>
                    <a:gd name="T46" fmla="*/ 1 w 7"/>
                    <a:gd name="T47" fmla="*/ 0 h 80"/>
                    <a:gd name="T48" fmla="*/ 1 w 7"/>
                    <a:gd name="T49" fmla="*/ 1 h 80"/>
                    <a:gd name="T50" fmla="*/ 1 w 7"/>
                    <a:gd name="T51" fmla="*/ 2 h 80"/>
                    <a:gd name="T52" fmla="*/ 1 w 7"/>
                    <a:gd name="T53" fmla="*/ 5 h 80"/>
                    <a:gd name="T54" fmla="*/ 1 w 7"/>
                    <a:gd name="T55" fmla="*/ 7 h 80"/>
                    <a:gd name="T56" fmla="*/ 2 w 7"/>
                    <a:gd name="T57" fmla="*/ 7 h 80"/>
                    <a:gd name="T58" fmla="*/ 4 w 7"/>
                    <a:gd name="T59" fmla="*/ 7 h 80"/>
                    <a:gd name="T60" fmla="*/ 4 w 7"/>
                    <a:gd name="T61" fmla="*/ 7 h 80"/>
                    <a:gd name="T62" fmla="*/ 4 w 7"/>
                    <a:gd name="T63" fmla="*/ 7 h 8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7"/>
                    <a:gd name="T97" fmla="*/ 0 h 80"/>
                    <a:gd name="T98" fmla="*/ 7 w 7"/>
                    <a:gd name="T99" fmla="*/ 80 h 8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7" h="80">
                      <a:moveTo>
                        <a:pt x="4" y="7"/>
                      </a:moveTo>
                      <a:lnTo>
                        <a:pt x="4" y="7"/>
                      </a:lnTo>
                      <a:lnTo>
                        <a:pt x="5" y="8"/>
                      </a:lnTo>
                      <a:lnTo>
                        <a:pt x="5" y="9"/>
                      </a:lnTo>
                      <a:lnTo>
                        <a:pt x="5" y="13"/>
                      </a:lnTo>
                      <a:lnTo>
                        <a:pt x="5" y="21"/>
                      </a:lnTo>
                      <a:lnTo>
                        <a:pt x="5" y="29"/>
                      </a:lnTo>
                      <a:lnTo>
                        <a:pt x="5" y="34"/>
                      </a:lnTo>
                      <a:lnTo>
                        <a:pt x="4" y="34"/>
                      </a:lnTo>
                      <a:lnTo>
                        <a:pt x="4" y="35"/>
                      </a:lnTo>
                      <a:lnTo>
                        <a:pt x="3" y="36"/>
                      </a:lnTo>
                      <a:lnTo>
                        <a:pt x="2" y="36"/>
                      </a:lnTo>
                      <a:lnTo>
                        <a:pt x="1" y="36"/>
                      </a:lnTo>
                      <a:lnTo>
                        <a:pt x="0" y="50"/>
                      </a:lnTo>
                      <a:lnTo>
                        <a:pt x="0" y="64"/>
                      </a:lnTo>
                      <a:lnTo>
                        <a:pt x="0" y="74"/>
                      </a:lnTo>
                      <a:lnTo>
                        <a:pt x="0" y="80"/>
                      </a:lnTo>
                      <a:lnTo>
                        <a:pt x="0" y="79"/>
                      </a:lnTo>
                      <a:lnTo>
                        <a:pt x="1" y="79"/>
                      </a:lnTo>
                      <a:lnTo>
                        <a:pt x="2" y="78"/>
                      </a:lnTo>
                      <a:lnTo>
                        <a:pt x="3" y="78"/>
                      </a:lnTo>
                      <a:lnTo>
                        <a:pt x="4" y="77"/>
                      </a:lnTo>
                      <a:lnTo>
                        <a:pt x="5" y="77"/>
                      </a:lnTo>
                      <a:lnTo>
                        <a:pt x="5" y="76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4" y="7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62" name="Freeform 2706">
                  <a:extLst>
                    <a:ext uri="{FF2B5EF4-FFF2-40B4-BE49-F238E27FC236}">
                      <a16:creationId xmlns:a16="http://schemas.microsoft.com/office/drawing/2014/main" id="{CF3AB894-4DAE-4B3C-8F5E-5B1A9A3DB9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8" y="57"/>
                  <a:ext cx="4" cy="29"/>
                </a:xfrm>
                <a:custGeom>
                  <a:avLst/>
                  <a:gdLst>
                    <a:gd name="T0" fmla="*/ 4 w 4"/>
                    <a:gd name="T1" fmla="*/ 27 h 29"/>
                    <a:gd name="T2" fmla="*/ 4 w 4"/>
                    <a:gd name="T3" fmla="*/ 22 h 29"/>
                    <a:gd name="T4" fmla="*/ 4 w 4"/>
                    <a:gd name="T5" fmla="*/ 14 h 29"/>
                    <a:gd name="T6" fmla="*/ 4 w 4"/>
                    <a:gd name="T7" fmla="*/ 6 h 29"/>
                    <a:gd name="T8" fmla="*/ 4 w 4"/>
                    <a:gd name="T9" fmla="*/ 2 h 29"/>
                    <a:gd name="T10" fmla="*/ 4 w 4"/>
                    <a:gd name="T11" fmla="*/ 2 h 29"/>
                    <a:gd name="T12" fmla="*/ 4 w 4"/>
                    <a:gd name="T13" fmla="*/ 1 h 29"/>
                    <a:gd name="T14" fmla="*/ 4 w 4"/>
                    <a:gd name="T15" fmla="*/ 1 h 29"/>
                    <a:gd name="T16" fmla="*/ 3 w 4"/>
                    <a:gd name="T17" fmla="*/ 0 h 29"/>
                    <a:gd name="T18" fmla="*/ 3 w 4"/>
                    <a:gd name="T19" fmla="*/ 6 h 29"/>
                    <a:gd name="T20" fmla="*/ 3 w 4"/>
                    <a:gd name="T21" fmla="*/ 14 h 29"/>
                    <a:gd name="T22" fmla="*/ 3 w 4"/>
                    <a:gd name="T23" fmla="*/ 21 h 29"/>
                    <a:gd name="T24" fmla="*/ 3 w 4"/>
                    <a:gd name="T25" fmla="*/ 26 h 29"/>
                    <a:gd name="T26" fmla="*/ 3 w 4"/>
                    <a:gd name="T27" fmla="*/ 27 h 29"/>
                    <a:gd name="T28" fmla="*/ 3 w 4"/>
                    <a:gd name="T29" fmla="*/ 27 h 29"/>
                    <a:gd name="T30" fmla="*/ 2 w 4"/>
                    <a:gd name="T31" fmla="*/ 28 h 29"/>
                    <a:gd name="T32" fmla="*/ 1 w 4"/>
                    <a:gd name="T33" fmla="*/ 28 h 29"/>
                    <a:gd name="T34" fmla="*/ 1 w 4"/>
                    <a:gd name="T35" fmla="*/ 28 h 29"/>
                    <a:gd name="T36" fmla="*/ 0 w 4"/>
                    <a:gd name="T37" fmla="*/ 28 h 29"/>
                    <a:gd name="T38" fmla="*/ 0 w 4"/>
                    <a:gd name="T39" fmla="*/ 28 h 29"/>
                    <a:gd name="T40" fmla="*/ 0 w 4"/>
                    <a:gd name="T41" fmla="*/ 28 h 29"/>
                    <a:gd name="T42" fmla="*/ 0 w 4"/>
                    <a:gd name="T43" fmla="*/ 28 h 29"/>
                    <a:gd name="T44" fmla="*/ 0 w 4"/>
                    <a:gd name="T45" fmla="*/ 29 h 29"/>
                    <a:gd name="T46" fmla="*/ 0 w 4"/>
                    <a:gd name="T47" fmla="*/ 29 h 29"/>
                    <a:gd name="T48" fmla="*/ 0 w 4"/>
                    <a:gd name="T49" fmla="*/ 29 h 29"/>
                    <a:gd name="T50" fmla="*/ 0 w 4"/>
                    <a:gd name="T51" fmla="*/ 29 h 29"/>
                    <a:gd name="T52" fmla="*/ 1 w 4"/>
                    <a:gd name="T53" fmla="*/ 29 h 29"/>
                    <a:gd name="T54" fmla="*/ 1 w 4"/>
                    <a:gd name="T55" fmla="*/ 29 h 29"/>
                    <a:gd name="T56" fmla="*/ 2 w 4"/>
                    <a:gd name="T57" fmla="*/ 29 h 29"/>
                    <a:gd name="T58" fmla="*/ 3 w 4"/>
                    <a:gd name="T59" fmla="*/ 28 h 29"/>
                    <a:gd name="T60" fmla="*/ 3 w 4"/>
                    <a:gd name="T61" fmla="*/ 28 h 29"/>
                    <a:gd name="T62" fmla="*/ 3 w 4"/>
                    <a:gd name="T63" fmla="*/ 27 h 29"/>
                    <a:gd name="T64" fmla="*/ 4 w 4"/>
                    <a:gd name="T65" fmla="*/ 27 h 2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"/>
                    <a:gd name="T100" fmla="*/ 0 h 29"/>
                    <a:gd name="T101" fmla="*/ 4 w 4"/>
                    <a:gd name="T102" fmla="*/ 29 h 2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" h="29">
                      <a:moveTo>
                        <a:pt x="4" y="27"/>
                      </a:moveTo>
                      <a:lnTo>
                        <a:pt x="4" y="22"/>
                      </a:lnTo>
                      <a:lnTo>
                        <a:pt x="4" y="14"/>
                      </a:lnTo>
                      <a:lnTo>
                        <a:pt x="4" y="6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3" y="6"/>
                      </a:lnTo>
                      <a:lnTo>
                        <a:pt x="3" y="14"/>
                      </a:lnTo>
                      <a:lnTo>
                        <a:pt x="3" y="21"/>
                      </a:lnTo>
                      <a:lnTo>
                        <a:pt x="3" y="26"/>
                      </a:lnTo>
                      <a:lnTo>
                        <a:pt x="3" y="27"/>
                      </a:lnTo>
                      <a:lnTo>
                        <a:pt x="2" y="28"/>
                      </a:lnTo>
                      <a:lnTo>
                        <a:pt x="1" y="28"/>
                      </a:lnTo>
                      <a:lnTo>
                        <a:pt x="0" y="28"/>
                      </a:lnTo>
                      <a:lnTo>
                        <a:pt x="0" y="29"/>
                      </a:lnTo>
                      <a:lnTo>
                        <a:pt x="1" y="29"/>
                      </a:lnTo>
                      <a:lnTo>
                        <a:pt x="2" y="29"/>
                      </a:lnTo>
                      <a:lnTo>
                        <a:pt x="3" y="28"/>
                      </a:lnTo>
                      <a:lnTo>
                        <a:pt x="3" y="27"/>
                      </a:lnTo>
                      <a:lnTo>
                        <a:pt x="4" y="2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63" name="Freeform 2707">
                  <a:extLst>
                    <a:ext uri="{FF2B5EF4-FFF2-40B4-BE49-F238E27FC236}">
                      <a16:creationId xmlns:a16="http://schemas.microsoft.com/office/drawing/2014/main" id="{769A0A1C-87FF-46E8-BDE5-6927B4C0CB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8" y="57"/>
                  <a:ext cx="4" cy="29"/>
                </a:xfrm>
                <a:custGeom>
                  <a:avLst/>
                  <a:gdLst>
                    <a:gd name="T0" fmla="*/ 4 w 4"/>
                    <a:gd name="T1" fmla="*/ 27 h 29"/>
                    <a:gd name="T2" fmla="*/ 4 w 4"/>
                    <a:gd name="T3" fmla="*/ 27 h 29"/>
                    <a:gd name="T4" fmla="*/ 4 w 4"/>
                    <a:gd name="T5" fmla="*/ 22 h 29"/>
                    <a:gd name="T6" fmla="*/ 4 w 4"/>
                    <a:gd name="T7" fmla="*/ 14 h 29"/>
                    <a:gd name="T8" fmla="*/ 4 w 4"/>
                    <a:gd name="T9" fmla="*/ 6 h 29"/>
                    <a:gd name="T10" fmla="*/ 4 w 4"/>
                    <a:gd name="T11" fmla="*/ 2 h 29"/>
                    <a:gd name="T12" fmla="*/ 4 w 4"/>
                    <a:gd name="T13" fmla="*/ 2 h 29"/>
                    <a:gd name="T14" fmla="*/ 4 w 4"/>
                    <a:gd name="T15" fmla="*/ 2 h 29"/>
                    <a:gd name="T16" fmla="*/ 4 w 4"/>
                    <a:gd name="T17" fmla="*/ 1 h 29"/>
                    <a:gd name="T18" fmla="*/ 4 w 4"/>
                    <a:gd name="T19" fmla="*/ 1 h 29"/>
                    <a:gd name="T20" fmla="*/ 3 w 4"/>
                    <a:gd name="T21" fmla="*/ 0 h 29"/>
                    <a:gd name="T22" fmla="*/ 3 w 4"/>
                    <a:gd name="T23" fmla="*/ 0 h 29"/>
                    <a:gd name="T24" fmla="*/ 3 w 4"/>
                    <a:gd name="T25" fmla="*/ 6 h 29"/>
                    <a:gd name="T26" fmla="*/ 3 w 4"/>
                    <a:gd name="T27" fmla="*/ 14 h 29"/>
                    <a:gd name="T28" fmla="*/ 3 w 4"/>
                    <a:gd name="T29" fmla="*/ 21 h 29"/>
                    <a:gd name="T30" fmla="*/ 3 w 4"/>
                    <a:gd name="T31" fmla="*/ 26 h 29"/>
                    <a:gd name="T32" fmla="*/ 3 w 4"/>
                    <a:gd name="T33" fmla="*/ 26 h 29"/>
                    <a:gd name="T34" fmla="*/ 3 w 4"/>
                    <a:gd name="T35" fmla="*/ 27 h 29"/>
                    <a:gd name="T36" fmla="*/ 3 w 4"/>
                    <a:gd name="T37" fmla="*/ 27 h 29"/>
                    <a:gd name="T38" fmla="*/ 2 w 4"/>
                    <a:gd name="T39" fmla="*/ 28 h 29"/>
                    <a:gd name="T40" fmla="*/ 1 w 4"/>
                    <a:gd name="T41" fmla="*/ 28 h 29"/>
                    <a:gd name="T42" fmla="*/ 1 w 4"/>
                    <a:gd name="T43" fmla="*/ 28 h 29"/>
                    <a:gd name="T44" fmla="*/ 1 w 4"/>
                    <a:gd name="T45" fmla="*/ 28 h 29"/>
                    <a:gd name="T46" fmla="*/ 0 w 4"/>
                    <a:gd name="T47" fmla="*/ 28 h 29"/>
                    <a:gd name="T48" fmla="*/ 0 w 4"/>
                    <a:gd name="T49" fmla="*/ 28 h 29"/>
                    <a:gd name="T50" fmla="*/ 0 w 4"/>
                    <a:gd name="T51" fmla="*/ 28 h 29"/>
                    <a:gd name="T52" fmla="*/ 0 w 4"/>
                    <a:gd name="T53" fmla="*/ 28 h 29"/>
                    <a:gd name="T54" fmla="*/ 0 w 4"/>
                    <a:gd name="T55" fmla="*/ 28 h 29"/>
                    <a:gd name="T56" fmla="*/ 0 w 4"/>
                    <a:gd name="T57" fmla="*/ 29 h 29"/>
                    <a:gd name="T58" fmla="*/ 0 w 4"/>
                    <a:gd name="T59" fmla="*/ 29 h 29"/>
                    <a:gd name="T60" fmla="*/ 0 w 4"/>
                    <a:gd name="T61" fmla="*/ 29 h 29"/>
                    <a:gd name="T62" fmla="*/ 0 w 4"/>
                    <a:gd name="T63" fmla="*/ 29 h 29"/>
                    <a:gd name="T64" fmla="*/ 0 w 4"/>
                    <a:gd name="T65" fmla="*/ 29 h 29"/>
                    <a:gd name="T66" fmla="*/ 1 w 4"/>
                    <a:gd name="T67" fmla="*/ 29 h 29"/>
                    <a:gd name="T68" fmla="*/ 1 w 4"/>
                    <a:gd name="T69" fmla="*/ 29 h 29"/>
                    <a:gd name="T70" fmla="*/ 2 w 4"/>
                    <a:gd name="T71" fmla="*/ 29 h 29"/>
                    <a:gd name="T72" fmla="*/ 2 w 4"/>
                    <a:gd name="T73" fmla="*/ 29 h 29"/>
                    <a:gd name="T74" fmla="*/ 3 w 4"/>
                    <a:gd name="T75" fmla="*/ 28 h 29"/>
                    <a:gd name="T76" fmla="*/ 3 w 4"/>
                    <a:gd name="T77" fmla="*/ 28 h 29"/>
                    <a:gd name="T78" fmla="*/ 3 w 4"/>
                    <a:gd name="T79" fmla="*/ 27 h 29"/>
                    <a:gd name="T80" fmla="*/ 4 w 4"/>
                    <a:gd name="T81" fmla="*/ 27 h 2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4"/>
                    <a:gd name="T124" fmla="*/ 0 h 29"/>
                    <a:gd name="T125" fmla="*/ 4 w 4"/>
                    <a:gd name="T126" fmla="*/ 29 h 29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4" h="29">
                      <a:moveTo>
                        <a:pt x="4" y="27"/>
                      </a:moveTo>
                      <a:lnTo>
                        <a:pt x="4" y="27"/>
                      </a:lnTo>
                      <a:lnTo>
                        <a:pt x="4" y="22"/>
                      </a:lnTo>
                      <a:lnTo>
                        <a:pt x="4" y="14"/>
                      </a:lnTo>
                      <a:lnTo>
                        <a:pt x="4" y="6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3" y="6"/>
                      </a:lnTo>
                      <a:lnTo>
                        <a:pt x="3" y="14"/>
                      </a:lnTo>
                      <a:lnTo>
                        <a:pt x="3" y="21"/>
                      </a:lnTo>
                      <a:lnTo>
                        <a:pt x="3" y="26"/>
                      </a:lnTo>
                      <a:lnTo>
                        <a:pt x="3" y="27"/>
                      </a:lnTo>
                      <a:lnTo>
                        <a:pt x="2" y="28"/>
                      </a:lnTo>
                      <a:lnTo>
                        <a:pt x="1" y="28"/>
                      </a:lnTo>
                      <a:lnTo>
                        <a:pt x="0" y="28"/>
                      </a:lnTo>
                      <a:lnTo>
                        <a:pt x="0" y="29"/>
                      </a:lnTo>
                      <a:lnTo>
                        <a:pt x="1" y="29"/>
                      </a:lnTo>
                      <a:lnTo>
                        <a:pt x="2" y="29"/>
                      </a:lnTo>
                      <a:lnTo>
                        <a:pt x="3" y="28"/>
                      </a:lnTo>
                      <a:lnTo>
                        <a:pt x="3" y="27"/>
                      </a:lnTo>
                      <a:lnTo>
                        <a:pt x="4" y="27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64" name="Freeform 2708">
                  <a:extLst>
                    <a:ext uri="{FF2B5EF4-FFF2-40B4-BE49-F238E27FC236}">
                      <a16:creationId xmlns:a16="http://schemas.microsoft.com/office/drawing/2014/main" id="{4C1209D5-A63E-4F35-A6FA-82C4108B76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" y="49"/>
                  <a:ext cx="16" cy="82"/>
                </a:xfrm>
                <a:custGeom>
                  <a:avLst/>
                  <a:gdLst>
                    <a:gd name="T0" fmla="*/ 8 w 16"/>
                    <a:gd name="T1" fmla="*/ 1 h 82"/>
                    <a:gd name="T2" fmla="*/ 10 w 16"/>
                    <a:gd name="T3" fmla="*/ 2 h 82"/>
                    <a:gd name="T4" fmla="*/ 12 w 16"/>
                    <a:gd name="T5" fmla="*/ 2 h 82"/>
                    <a:gd name="T6" fmla="*/ 13 w 16"/>
                    <a:gd name="T7" fmla="*/ 2 h 82"/>
                    <a:gd name="T8" fmla="*/ 14 w 16"/>
                    <a:gd name="T9" fmla="*/ 3 h 82"/>
                    <a:gd name="T10" fmla="*/ 14 w 16"/>
                    <a:gd name="T11" fmla="*/ 4 h 82"/>
                    <a:gd name="T12" fmla="*/ 14 w 16"/>
                    <a:gd name="T13" fmla="*/ 15 h 82"/>
                    <a:gd name="T14" fmla="*/ 13 w 16"/>
                    <a:gd name="T15" fmla="*/ 60 h 82"/>
                    <a:gd name="T16" fmla="*/ 13 w 16"/>
                    <a:gd name="T17" fmla="*/ 72 h 82"/>
                    <a:gd name="T18" fmla="*/ 12 w 16"/>
                    <a:gd name="T19" fmla="*/ 74 h 82"/>
                    <a:gd name="T20" fmla="*/ 11 w 16"/>
                    <a:gd name="T21" fmla="*/ 74 h 82"/>
                    <a:gd name="T22" fmla="*/ 10 w 16"/>
                    <a:gd name="T23" fmla="*/ 75 h 82"/>
                    <a:gd name="T24" fmla="*/ 8 w 16"/>
                    <a:gd name="T25" fmla="*/ 76 h 82"/>
                    <a:gd name="T26" fmla="*/ 6 w 16"/>
                    <a:gd name="T27" fmla="*/ 77 h 82"/>
                    <a:gd name="T28" fmla="*/ 5 w 16"/>
                    <a:gd name="T29" fmla="*/ 78 h 82"/>
                    <a:gd name="T30" fmla="*/ 5 w 16"/>
                    <a:gd name="T31" fmla="*/ 78 h 82"/>
                    <a:gd name="T32" fmla="*/ 3 w 16"/>
                    <a:gd name="T33" fmla="*/ 79 h 82"/>
                    <a:gd name="T34" fmla="*/ 1 w 16"/>
                    <a:gd name="T35" fmla="*/ 80 h 82"/>
                    <a:gd name="T36" fmla="*/ 0 w 16"/>
                    <a:gd name="T37" fmla="*/ 80 h 82"/>
                    <a:gd name="T38" fmla="*/ 0 w 16"/>
                    <a:gd name="T39" fmla="*/ 81 h 82"/>
                    <a:gd name="T40" fmla="*/ 0 w 16"/>
                    <a:gd name="T41" fmla="*/ 81 h 82"/>
                    <a:gd name="T42" fmla="*/ 0 w 16"/>
                    <a:gd name="T43" fmla="*/ 82 h 82"/>
                    <a:gd name="T44" fmla="*/ 1 w 16"/>
                    <a:gd name="T45" fmla="*/ 82 h 82"/>
                    <a:gd name="T46" fmla="*/ 3 w 16"/>
                    <a:gd name="T47" fmla="*/ 81 h 82"/>
                    <a:gd name="T48" fmla="*/ 6 w 16"/>
                    <a:gd name="T49" fmla="*/ 79 h 82"/>
                    <a:gd name="T50" fmla="*/ 10 w 16"/>
                    <a:gd name="T51" fmla="*/ 77 h 82"/>
                    <a:gd name="T52" fmla="*/ 13 w 16"/>
                    <a:gd name="T53" fmla="*/ 75 h 82"/>
                    <a:gd name="T54" fmla="*/ 14 w 16"/>
                    <a:gd name="T55" fmla="*/ 74 h 82"/>
                    <a:gd name="T56" fmla="*/ 15 w 16"/>
                    <a:gd name="T57" fmla="*/ 73 h 82"/>
                    <a:gd name="T58" fmla="*/ 15 w 16"/>
                    <a:gd name="T59" fmla="*/ 61 h 82"/>
                    <a:gd name="T60" fmla="*/ 16 w 16"/>
                    <a:gd name="T61" fmla="*/ 15 h 82"/>
                    <a:gd name="T62" fmla="*/ 16 w 16"/>
                    <a:gd name="T63" fmla="*/ 2 h 82"/>
                    <a:gd name="T64" fmla="*/ 15 w 16"/>
                    <a:gd name="T65" fmla="*/ 2 h 82"/>
                    <a:gd name="T66" fmla="*/ 14 w 16"/>
                    <a:gd name="T67" fmla="*/ 1 h 82"/>
                    <a:gd name="T68" fmla="*/ 11 w 16"/>
                    <a:gd name="T69" fmla="*/ 1 h 82"/>
                    <a:gd name="T70" fmla="*/ 7 w 16"/>
                    <a:gd name="T71" fmla="*/ 1 h 82"/>
                    <a:gd name="T72" fmla="*/ 4 w 16"/>
                    <a:gd name="T73" fmla="*/ 0 h 82"/>
                    <a:gd name="T74" fmla="*/ 3 w 16"/>
                    <a:gd name="T75" fmla="*/ 0 h 82"/>
                    <a:gd name="T76" fmla="*/ 2 w 16"/>
                    <a:gd name="T77" fmla="*/ 0 h 82"/>
                    <a:gd name="T78" fmla="*/ 2 w 16"/>
                    <a:gd name="T79" fmla="*/ 1 h 82"/>
                    <a:gd name="T80" fmla="*/ 3 w 16"/>
                    <a:gd name="T81" fmla="*/ 1 h 82"/>
                    <a:gd name="T82" fmla="*/ 4 w 16"/>
                    <a:gd name="T83" fmla="*/ 1 h 82"/>
                    <a:gd name="T84" fmla="*/ 6 w 16"/>
                    <a:gd name="T85" fmla="*/ 1 h 8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6"/>
                    <a:gd name="T130" fmla="*/ 0 h 82"/>
                    <a:gd name="T131" fmla="*/ 16 w 16"/>
                    <a:gd name="T132" fmla="*/ 82 h 8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6" h="82">
                      <a:moveTo>
                        <a:pt x="7" y="1"/>
                      </a:moveTo>
                      <a:lnTo>
                        <a:pt x="8" y="1"/>
                      </a:lnTo>
                      <a:lnTo>
                        <a:pt x="9" y="2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2" y="2"/>
                      </a:lnTo>
                      <a:lnTo>
                        <a:pt x="13" y="2"/>
                      </a:lnTo>
                      <a:lnTo>
                        <a:pt x="14" y="3"/>
                      </a:lnTo>
                      <a:lnTo>
                        <a:pt x="14" y="4"/>
                      </a:lnTo>
                      <a:lnTo>
                        <a:pt x="14" y="15"/>
                      </a:lnTo>
                      <a:lnTo>
                        <a:pt x="14" y="37"/>
                      </a:lnTo>
                      <a:lnTo>
                        <a:pt x="13" y="60"/>
                      </a:lnTo>
                      <a:lnTo>
                        <a:pt x="13" y="71"/>
                      </a:lnTo>
                      <a:lnTo>
                        <a:pt x="13" y="72"/>
                      </a:lnTo>
                      <a:lnTo>
                        <a:pt x="12" y="73"/>
                      </a:lnTo>
                      <a:lnTo>
                        <a:pt x="12" y="74"/>
                      </a:lnTo>
                      <a:lnTo>
                        <a:pt x="11" y="74"/>
                      </a:lnTo>
                      <a:lnTo>
                        <a:pt x="10" y="75"/>
                      </a:lnTo>
                      <a:lnTo>
                        <a:pt x="9" y="75"/>
                      </a:lnTo>
                      <a:lnTo>
                        <a:pt x="8" y="76"/>
                      </a:lnTo>
                      <a:lnTo>
                        <a:pt x="7" y="76"/>
                      </a:lnTo>
                      <a:lnTo>
                        <a:pt x="6" y="77"/>
                      </a:lnTo>
                      <a:lnTo>
                        <a:pt x="5" y="77"/>
                      </a:lnTo>
                      <a:lnTo>
                        <a:pt x="5" y="78"/>
                      </a:lnTo>
                      <a:lnTo>
                        <a:pt x="5" y="77"/>
                      </a:lnTo>
                      <a:lnTo>
                        <a:pt x="5" y="78"/>
                      </a:lnTo>
                      <a:lnTo>
                        <a:pt x="4" y="78"/>
                      </a:lnTo>
                      <a:lnTo>
                        <a:pt x="3" y="79"/>
                      </a:lnTo>
                      <a:lnTo>
                        <a:pt x="2" y="79"/>
                      </a:lnTo>
                      <a:lnTo>
                        <a:pt x="1" y="80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0" y="82"/>
                      </a:lnTo>
                      <a:lnTo>
                        <a:pt x="1" y="82"/>
                      </a:lnTo>
                      <a:lnTo>
                        <a:pt x="2" y="82"/>
                      </a:lnTo>
                      <a:lnTo>
                        <a:pt x="3" y="81"/>
                      </a:lnTo>
                      <a:lnTo>
                        <a:pt x="5" y="80"/>
                      </a:lnTo>
                      <a:lnTo>
                        <a:pt x="6" y="79"/>
                      </a:lnTo>
                      <a:lnTo>
                        <a:pt x="8" y="78"/>
                      </a:lnTo>
                      <a:lnTo>
                        <a:pt x="10" y="77"/>
                      </a:lnTo>
                      <a:lnTo>
                        <a:pt x="12" y="76"/>
                      </a:lnTo>
                      <a:lnTo>
                        <a:pt x="13" y="75"/>
                      </a:lnTo>
                      <a:lnTo>
                        <a:pt x="14" y="75"/>
                      </a:lnTo>
                      <a:lnTo>
                        <a:pt x="14" y="74"/>
                      </a:lnTo>
                      <a:lnTo>
                        <a:pt x="15" y="74"/>
                      </a:lnTo>
                      <a:lnTo>
                        <a:pt x="15" y="73"/>
                      </a:lnTo>
                      <a:lnTo>
                        <a:pt x="15" y="72"/>
                      </a:lnTo>
                      <a:lnTo>
                        <a:pt x="15" y="61"/>
                      </a:lnTo>
                      <a:lnTo>
                        <a:pt x="16" y="38"/>
                      </a:lnTo>
                      <a:lnTo>
                        <a:pt x="16" y="15"/>
                      </a:lnTo>
                      <a:lnTo>
                        <a:pt x="16" y="4"/>
                      </a:lnTo>
                      <a:lnTo>
                        <a:pt x="16" y="2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4" y="1"/>
                      </a:lnTo>
                      <a:lnTo>
                        <a:pt x="12" y="1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65" name="Freeform 2709">
                  <a:extLst>
                    <a:ext uri="{FF2B5EF4-FFF2-40B4-BE49-F238E27FC236}">
                      <a16:creationId xmlns:a16="http://schemas.microsoft.com/office/drawing/2014/main" id="{4A34026F-F1D2-4A90-906D-F782243116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" y="49"/>
                  <a:ext cx="16" cy="82"/>
                </a:xfrm>
                <a:custGeom>
                  <a:avLst/>
                  <a:gdLst>
                    <a:gd name="T0" fmla="*/ 7 w 16"/>
                    <a:gd name="T1" fmla="*/ 1 h 82"/>
                    <a:gd name="T2" fmla="*/ 9 w 16"/>
                    <a:gd name="T3" fmla="*/ 2 h 82"/>
                    <a:gd name="T4" fmla="*/ 11 w 16"/>
                    <a:gd name="T5" fmla="*/ 2 h 82"/>
                    <a:gd name="T6" fmla="*/ 12 w 16"/>
                    <a:gd name="T7" fmla="*/ 2 h 82"/>
                    <a:gd name="T8" fmla="*/ 13 w 16"/>
                    <a:gd name="T9" fmla="*/ 2 h 82"/>
                    <a:gd name="T10" fmla="*/ 14 w 16"/>
                    <a:gd name="T11" fmla="*/ 3 h 82"/>
                    <a:gd name="T12" fmla="*/ 14 w 16"/>
                    <a:gd name="T13" fmla="*/ 4 h 82"/>
                    <a:gd name="T14" fmla="*/ 14 w 16"/>
                    <a:gd name="T15" fmla="*/ 4 h 82"/>
                    <a:gd name="T16" fmla="*/ 14 w 16"/>
                    <a:gd name="T17" fmla="*/ 37 h 82"/>
                    <a:gd name="T18" fmla="*/ 13 w 16"/>
                    <a:gd name="T19" fmla="*/ 71 h 82"/>
                    <a:gd name="T20" fmla="*/ 13 w 16"/>
                    <a:gd name="T21" fmla="*/ 72 h 82"/>
                    <a:gd name="T22" fmla="*/ 12 w 16"/>
                    <a:gd name="T23" fmla="*/ 74 h 82"/>
                    <a:gd name="T24" fmla="*/ 11 w 16"/>
                    <a:gd name="T25" fmla="*/ 74 h 82"/>
                    <a:gd name="T26" fmla="*/ 10 w 16"/>
                    <a:gd name="T27" fmla="*/ 75 h 82"/>
                    <a:gd name="T28" fmla="*/ 9 w 16"/>
                    <a:gd name="T29" fmla="*/ 75 h 82"/>
                    <a:gd name="T30" fmla="*/ 7 w 16"/>
                    <a:gd name="T31" fmla="*/ 76 h 82"/>
                    <a:gd name="T32" fmla="*/ 5 w 16"/>
                    <a:gd name="T33" fmla="*/ 77 h 82"/>
                    <a:gd name="T34" fmla="*/ 5 w 16"/>
                    <a:gd name="T35" fmla="*/ 77 h 82"/>
                    <a:gd name="T36" fmla="*/ 5 w 16"/>
                    <a:gd name="T37" fmla="*/ 78 h 82"/>
                    <a:gd name="T38" fmla="*/ 3 w 16"/>
                    <a:gd name="T39" fmla="*/ 79 h 82"/>
                    <a:gd name="T40" fmla="*/ 1 w 16"/>
                    <a:gd name="T41" fmla="*/ 80 h 82"/>
                    <a:gd name="T42" fmla="*/ 0 w 16"/>
                    <a:gd name="T43" fmla="*/ 80 h 82"/>
                    <a:gd name="T44" fmla="*/ 0 w 16"/>
                    <a:gd name="T45" fmla="*/ 81 h 82"/>
                    <a:gd name="T46" fmla="*/ 0 w 16"/>
                    <a:gd name="T47" fmla="*/ 81 h 82"/>
                    <a:gd name="T48" fmla="*/ 0 w 16"/>
                    <a:gd name="T49" fmla="*/ 81 h 82"/>
                    <a:gd name="T50" fmla="*/ 0 w 16"/>
                    <a:gd name="T51" fmla="*/ 82 h 82"/>
                    <a:gd name="T52" fmla="*/ 1 w 16"/>
                    <a:gd name="T53" fmla="*/ 82 h 82"/>
                    <a:gd name="T54" fmla="*/ 2 w 16"/>
                    <a:gd name="T55" fmla="*/ 82 h 82"/>
                    <a:gd name="T56" fmla="*/ 5 w 16"/>
                    <a:gd name="T57" fmla="*/ 80 h 82"/>
                    <a:gd name="T58" fmla="*/ 8 w 16"/>
                    <a:gd name="T59" fmla="*/ 78 h 82"/>
                    <a:gd name="T60" fmla="*/ 12 w 16"/>
                    <a:gd name="T61" fmla="*/ 76 h 82"/>
                    <a:gd name="T62" fmla="*/ 14 w 16"/>
                    <a:gd name="T63" fmla="*/ 75 h 82"/>
                    <a:gd name="T64" fmla="*/ 14 w 16"/>
                    <a:gd name="T65" fmla="*/ 74 h 82"/>
                    <a:gd name="T66" fmla="*/ 15 w 16"/>
                    <a:gd name="T67" fmla="*/ 73 h 82"/>
                    <a:gd name="T68" fmla="*/ 15 w 16"/>
                    <a:gd name="T69" fmla="*/ 72 h 82"/>
                    <a:gd name="T70" fmla="*/ 16 w 16"/>
                    <a:gd name="T71" fmla="*/ 38 h 82"/>
                    <a:gd name="T72" fmla="*/ 16 w 16"/>
                    <a:gd name="T73" fmla="*/ 4 h 82"/>
                    <a:gd name="T74" fmla="*/ 16 w 16"/>
                    <a:gd name="T75" fmla="*/ 2 h 82"/>
                    <a:gd name="T76" fmla="*/ 15 w 16"/>
                    <a:gd name="T77" fmla="*/ 2 h 82"/>
                    <a:gd name="T78" fmla="*/ 14 w 16"/>
                    <a:gd name="T79" fmla="*/ 2 h 82"/>
                    <a:gd name="T80" fmla="*/ 12 w 16"/>
                    <a:gd name="T81" fmla="*/ 1 h 82"/>
                    <a:gd name="T82" fmla="*/ 9 w 16"/>
                    <a:gd name="T83" fmla="*/ 1 h 82"/>
                    <a:gd name="T84" fmla="*/ 5 w 16"/>
                    <a:gd name="T85" fmla="*/ 0 h 82"/>
                    <a:gd name="T86" fmla="*/ 4 w 16"/>
                    <a:gd name="T87" fmla="*/ 0 h 82"/>
                    <a:gd name="T88" fmla="*/ 3 w 16"/>
                    <a:gd name="T89" fmla="*/ 0 h 82"/>
                    <a:gd name="T90" fmla="*/ 2 w 16"/>
                    <a:gd name="T91" fmla="*/ 0 h 82"/>
                    <a:gd name="T92" fmla="*/ 2 w 16"/>
                    <a:gd name="T93" fmla="*/ 1 h 82"/>
                    <a:gd name="T94" fmla="*/ 2 w 16"/>
                    <a:gd name="T95" fmla="*/ 1 h 82"/>
                    <a:gd name="T96" fmla="*/ 4 w 16"/>
                    <a:gd name="T97" fmla="*/ 1 h 82"/>
                    <a:gd name="T98" fmla="*/ 5 w 16"/>
                    <a:gd name="T99" fmla="*/ 1 h 82"/>
                    <a:gd name="T100" fmla="*/ 7 w 16"/>
                    <a:gd name="T101" fmla="*/ 1 h 8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6"/>
                    <a:gd name="T154" fmla="*/ 0 h 82"/>
                    <a:gd name="T155" fmla="*/ 16 w 16"/>
                    <a:gd name="T156" fmla="*/ 82 h 8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6" h="82">
                      <a:moveTo>
                        <a:pt x="7" y="1"/>
                      </a:move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2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2" y="2"/>
                      </a:lnTo>
                      <a:lnTo>
                        <a:pt x="13" y="2"/>
                      </a:lnTo>
                      <a:lnTo>
                        <a:pt x="14" y="3"/>
                      </a:lnTo>
                      <a:lnTo>
                        <a:pt x="14" y="4"/>
                      </a:lnTo>
                      <a:lnTo>
                        <a:pt x="14" y="15"/>
                      </a:lnTo>
                      <a:lnTo>
                        <a:pt x="14" y="37"/>
                      </a:lnTo>
                      <a:lnTo>
                        <a:pt x="13" y="60"/>
                      </a:lnTo>
                      <a:lnTo>
                        <a:pt x="13" y="71"/>
                      </a:lnTo>
                      <a:lnTo>
                        <a:pt x="13" y="72"/>
                      </a:lnTo>
                      <a:lnTo>
                        <a:pt x="12" y="73"/>
                      </a:lnTo>
                      <a:lnTo>
                        <a:pt x="12" y="74"/>
                      </a:lnTo>
                      <a:lnTo>
                        <a:pt x="11" y="74"/>
                      </a:lnTo>
                      <a:lnTo>
                        <a:pt x="10" y="75"/>
                      </a:lnTo>
                      <a:lnTo>
                        <a:pt x="9" y="75"/>
                      </a:lnTo>
                      <a:lnTo>
                        <a:pt x="8" y="76"/>
                      </a:lnTo>
                      <a:lnTo>
                        <a:pt x="7" y="76"/>
                      </a:lnTo>
                      <a:lnTo>
                        <a:pt x="6" y="77"/>
                      </a:lnTo>
                      <a:lnTo>
                        <a:pt x="5" y="77"/>
                      </a:lnTo>
                      <a:lnTo>
                        <a:pt x="5" y="78"/>
                      </a:lnTo>
                      <a:lnTo>
                        <a:pt x="5" y="77"/>
                      </a:lnTo>
                      <a:lnTo>
                        <a:pt x="5" y="78"/>
                      </a:lnTo>
                      <a:lnTo>
                        <a:pt x="4" y="78"/>
                      </a:lnTo>
                      <a:lnTo>
                        <a:pt x="3" y="79"/>
                      </a:lnTo>
                      <a:lnTo>
                        <a:pt x="2" y="79"/>
                      </a:lnTo>
                      <a:lnTo>
                        <a:pt x="1" y="80"/>
                      </a:lnTo>
                      <a:lnTo>
                        <a:pt x="0" y="80"/>
                      </a:lnTo>
                      <a:lnTo>
                        <a:pt x="0" y="81"/>
                      </a:lnTo>
                      <a:lnTo>
                        <a:pt x="0" y="82"/>
                      </a:lnTo>
                      <a:lnTo>
                        <a:pt x="1" y="82"/>
                      </a:lnTo>
                      <a:lnTo>
                        <a:pt x="2" y="82"/>
                      </a:lnTo>
                      <a:lnTo>
                        <a:pt x="3" y="81"/>
                      </a:lnTo>
                      <a:lnTo>
                        <a:pt x="5" y="80"/>
                      </a:lnTo>
                      <a:lnTo>
                        <a:pt x="6" y="79"/>
                      </a:lnTo>
                      <a:lnTo>
                        <a:pt x="8" y="78"/>
                      </a:lnTo>
                      <a:lnTo>
                        <a:pt x="10" y="77"/>
                      </a:lnTo>
                      <a:lnTo>
                        <a:pt x="12" y="76"/>
                      </a:lnTo>
                      <a:lnTo>
                        <a:pt x="13" y="75"/>
                      </a:lnTo>
                      <a:lnTo>
                        <a:pt x="14" y="75"/>
                      </a:lnTo>
                      <a:lnTo>
                        <a:pt x="14" y="74"/>
                      </a:lnTo>
                      <a:lnTo>
                        <a:pt x="15" y="74"/>
                      </a:lnTo>
                      <a:lnTo>
                        <a:pt x="15" y="73"/>
                      </a:lnTo>
                      <a:lnTo>
                        <a:pt x="15" y="72"/>
                      </a:lnTo>
                      <a:lnTo>
                        <a:pt x="15" y="61"/>
                      </a:lnTo>
                      <a:lnTo>
                        <a:pt x="16" y="38"/>
                      </a:lnTo>
                      <a:lnTo>
                        <a:pt x="16" y="15"/>
                      </a:lnTo>
                      <a:lnTo>
                        <a:pt x="16" y="4"/>
                      </a:lnTo>
                      <a:lnTo>
                        <a:pt x="16" y="2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4" y="1"/>
                      </a:lnTo>
                      <a:lnTo>
                        <a:pt x="12" y="1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1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66" name="Freeform 2710">
                  <a:extLst>
                    <a:ext uri="{FF2B5EF4-FFF2-40B4-BE49-F238E27FC236}">
                      <a16:creationId xmlns:a16="http://schemas.microsoft.com/office/drawing/2014/main" id="{70426103-E584-4CC2-AE3B-33A6D22EB3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" y="57"/>
                  <a:ext cx="4" cy="27"/>
                </a:xfrm>
                <a:custGeom>
                  <a:avLst/>
                  <a:gdLst>
                    <a:gd name="T0" fmla="*/ 3 w 4"/>
                    <a:gd name="T1" fmla="*/ 26 h 27"/>
                    <a:gd name="T2" fmla="*/ 3 w 4"/>
                    <a:gd name="T3" fmla="*/ 26 h 27"/>
                    <a:gd name="T4" fmla="*/ 3 w 4"/>
                    <a:gd name="T5" fmla="*/ 25 h 27"/>
                    <a:gd name="T6" fmla="*/ 3 w 4"/>
                    <a:gd name="T7" fmla="*/ 25 h 27"/>
                    <a:gd name="T8" fmla="*/ 4 w 4"/>
                    <a:gd name="T9" fmla="*/ 24 h 27"/>
                    <a:gd name="T10" fmla="*/ 4 w 4"/>
                    <a:gd name="T11" fmla="*/ 20 h 27"/>
                    <a:gd name="T12" fmla="*/ 4 w 4"/>
                    <a:gd name="T13" fmla="*/ 13 h 27"/>
                    <a:gd name="T14" fmla="*/ 4 w 4"/>
                    <a:gd name="T15" fmla="*/ 5 h 27"/>
                    <a:gd name="T16" fmla="*/ 4 w 4"/>
                    <a:gd name="T17" fmla="*/ 0 h 27"/>
                    <a:gd name="T18" fmla="*/ 4 w 4"/>
                    <a:gd name="T19" fmla="*/ 0 h 27"/>
                    <a:gd name="T20" fmla="*/ 3 w 4"/>
                    <a:gd name="T21" fmla="*/ 0 h 27"/>
                    <a:gd name="T22" fmla="*/ 2 w 4"/>
                    <a:gd name="T23" fmla="*/ 0 h 27"/>
                    <a:gd name="T24" fmla="*/ 1 w 4"/>
                    <a:gd name="T25" fmla="*/ 0 h 27"/>
                    <a:gd name="T26" fmla="*/ 1 w 4"/>
                    <a:gd name="T27" fmla="*/ 0 h 27"/>
                    <a:gd name="T28" fmla="*/ 0 w 4"/>
                    <a:gd name="T29" fmla="*/ 0 h 27"/>
                    <a:gd name="T30" fmla="*/ 0 w 4"/>
                    <a:gd name="T31" fmla="*/ 1 h 27"/>
                    <a:gd name="T32" fmla="*/ 0 w 4"/>
                    <a:gd name="T33" fmla="*/ 1 h 27"/>
                    <a:gd name="T34" fmla="*/ 0 w 4"/>
                    <a:gd name="T35" fmla="*/ 6 h 27"/>
                    <a:gd name="T36" fmla="*/ 0 w 4"/>
                    <a:gd name="T37" fmla="*/ 14 h 27"/>
                    <a:gd name="T38" fmla="*/ 0 w 4"/>
                    <a:gd name="T39" fmla="*/ 22 h 27"/>
                    <a:gd name="T40" fmla="*/ 0 w 4"/>
                    <a:gd name="T41" fmla="*/ 26 h 27"/>
                    <a:gd name="T42" fmla="*/ 0 w 4"/>
                    <a:gd name="T43" fmla="*/ 26 h 27"/>
                    <a:gd name="T44" fmla="*/ 0 w 4"/>
                    <a:gd name="T45" fmla="*/ 26 h 27"/>
                    <a:gd name="T46" fmla="*/ 0 w 4"/>
                    <a:gd name="T47" fmla="*/ 26 h 27"/>
                    <a:gd name="T48" fmla="*/ 0 w 4"/>
                    <a:gd name="T49" fmla="*/ 27 h 27"/>
                    <a:gd name="T50" fmla="*/ 1 w 4"/>
                    <a:gd name="T51" fmla="*/ 27 h 27"/>
                    <a:gd name="T52" fmla="*/ 1 w 4"/>
                    <a:gd name="T53" fmla="*/ 27 h 27"/>
                    <a:gd name="T54" fmla="*/ 2 w 4"/>
                    <a:gd name="T55" fmla="*/ 26 h 27"/>
                    <a:gd name="T56" fmla="*/ 3 w 4"/>
                    <a:gd name="T57" fmla="*/ 26 h 2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4"/>
                    <a:gd name="T88" fmla="*/ 0 h 27"/>
                    <a:gd name="T89" fmla="*/ 4 w 4"/>
                    <a:gd name="T90" fmla="*/ 27 h 2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4" h="27">
                      <a:moveTo>
                        <a:pt x="3" y="26"/>
                      </a:moveTo>
                      <a:lnTo>
                        <a:pt x="3" y="26"/>
                      </a:lnTo>
                      <a:lnTo>
                        <a:pt x="3" y="25"/>
                      </a:lnTo>
                      <a:lnTo>
                        <a:pt x="4" y="24"/>
                      </a:lnTo>
                      <a:lnTo>
                        <a:pt x="4" y="20"/>
                      </a:lnTo>
                      <a:lnTo>
                        <a:pt x="4" y="13"/>
                      </a:lnTo>
                      <a:lnTo>
                        <a:pt x="4" y="5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6"/>
                      </a:lnTo>
                      <a:lnTo>
                        <a:pt x="0" y="14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0" y="27"/>
                      </a:lnTo>
                      <a:lnTo>
                        <a:pt x="1" y="27"/>
                      </a:lnTo>
                      <a:lnTo>
                        <a:pt x="2" y="26"/>
                      </a:lnTo>
                      <a:lnTo>
                        <a:pt x="3" y="26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67" name="Freeform 2711">
                  <a:extLst>
                    <a:ext uri="{FF2B5EF4-FFF2-40B4-BE49-F238E27FC236}">
                      <a16:creationId xmlns:a16="http://schemas.microsoft.com/office/drawing/2014/main" id="{6704CC0C-7CB5-47A6-9B2D-E15E38C2C5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" y="57"/>
                  <a:ext cx="4" cy="27"/>
                </a:xfrm>
                <a:custGeom>
                  <a:avLst/>
                  <a:gdLst>
                    <a:gd name="T0" fmla="*/ 3 w 4"/>
                    <a:gd name="T1" fmla="*/ 26 h 27"/>
                    <a:gd name="T2" fmla="*/ 3 w 4"/>
                    <a:gd name="T3" fmla="*/ 26 h 27"/>
                    <a:gd name="T4" fmla="*/ 3 w 4"/>
                    <a:gd name="T5" fmla="*/ 26 h 27"/>
                    <a:gd name="T6" fmla="*/ 3 w 4"/>
                    <a:gd name="T7" fmla="*/ 25 h 27"/>
                    <a:gd name="T8" fmla="*/ 3 w 4"/>
                    <a:gd name="T9" fmla="*/ 25 h 27"/>
                    <a:gd name="T10" fmla="*/ 4 w 4"/>
                    <a:gd name="T11" fmla="*/ 24 h 27"/>
                    <a:gd name="T12" fmla="*/ 4 w 4"/>
                    <a:gd name="T13" fmla="*/ 24 h 27"/>
                    <a:gd name="T14" fmla="*/ 4 w 4"/>
                    <a:gd name="T15" fmla="*/ 20 h 27"/>
                    <a:gd name="T16" fmla="*/ 4 w 4"/>
                    <a:gd name="T17" fmla="*/ 13 h 27"/>
                    <a:gd name="T18" fmla="*/ 4 w 4"/>
                    <a:gd name="T19" fmla="*/ 5 h 27"/>
                    <a:gd name="T20" fmla="*/ 4 w 4"/>
                    <a:gd name="T21" fmla="*/ 0 h 27"/>
                    <a:gd name="T22" fmla="*/ 4 w 4"/>
                    <a:gd name="T23" fmla="*/ 0 h 27"/>
                    <a:gd name="T24" fmla="*/ 4 w 4"/>
                    <a:gd name="T25" fmla="*/ 0 h 27"/>
                    <a:gd name="T26" fmla="*/ 3 w 4"/>
                    <a:gd name="T27" fmla="*/ 0 h 27"/>
                    <a:gd name="T28" fmla="*/ 2 w 4"/>
                    <a:gd name="T29" fmla="*/ 0 h 27"/>
                    <a:gd name="T30" fmla="*/ 1 w 4"/>
                    <a:gd name="T31" fmla="*/ 0 h 27"/>
                    <a:gd name="T32" fmla="*/ 1 w 4"/>
                    <a:gd name="T33" fmla="*/ 0 h 27"/>
                    <a:gd name="T34" fmla="*/ 1 w 4"/>
                    <a:gd name="T35" fmla="*/ 0 h 27"/>
                    <a:gd name="T36" fmla="*/ 0 w 4"/>
                    <a:gd name="T37" fmla="*/ 0 h 27"/>
                    <a:gd name="T38" fmla="*/ 0 w 4"/>
                    <a:gd name="T39" fmla="*/ 1 h 27"/>
                    <a:gd name="T40" fmla="*/ 0 w 4"/>
                    <a:gd name="T41" fmla="*/ 1 h 27"/>
                    <a:gd name="T42" fmla="*/ 0 w 4"/>
                    <a:gd name="T43" fmla="*/ 1 h 27"/>
                    <a:gd name="T44" fmla="*/ 0 w 4"/>
                    <a:gd name="T45" fmla="*/ 6 h 27"/>
                    <a:gd name="T46" fmla="*/ 0 w 4"/>
                    <a:gd name="T47" fmla="*/ 14 h 27"/>
                    <a:gd name="T48" fmla="*/ 0 w 4"/>
                    <a:gd name="T49" fmla="*/ 22 h 27"/>
                    <a:gd name="T50" fmla="*/ 0 w 4"/>
                    <a:gd name="T51" fmla="*/ 26 h 27"/>
                    <a:gd name="T52" fmla="*/ 0 w 4"/>
                    <a:gd name="T53" fmla="*/ 26 h 27"/>
                    <a:gd name="T54" fmla="*/ 0 w 4"/>
                    <a:gd name="T55" fmla="*/ 26 h 27"/>
                    <a:gd name="T56" fmla="*/ 0 w 4"/>
                    <a:gd name="T57" fmla="*/ 26 h 27"/>
                    <a:gd name="T58" fmla="*/ 0 w 4"/>
                    <a:gd name="T59" fmla="*/ 26 h 27"/>
                    <a:gd name="T60" fmla="*/ 0 w 4"/>
                    <a:gd name="T61" fmla="*/ 27 h 27"/>
                    <a:gd name="T62" fmla="*/ 0 w 4"/>
                    <a:gd name="T63" fmla="*/ 27 h 27"/>
                    <a:gd name="T64" fmla="*/ 1 w 4"/>
                    <a:gd name="T65" fmla="*/ 27 h 27"/>
                    <a:gd name="T66" fmla="*/ 1 w 4"/>
                    <a:gd name="T67" fmla="*/ 27 h 27"/>
                    <a:gd name="T68" fmla="*/ 2 w 4"/>
                    <a:gd name="T69" fmla="*/ 26 h 27"/>
                    <a:gd name="T70" fmla="*/ 3 w 4"/>
                    <a:gd name="T71" fmla="*/ 26 h 2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"/>
                    <a:gd name="T109" fmla="*/ 0 h 27"/>
                    <a:gd name="T110" fmla="*/ 4 w 4"/>
                    <a:gd name="T111" fmla="*/ 27 h 2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" h="27">
                      <a:moveTo>
                        <a:pt x="3" y="26"/>
                      </a:moveTo>
                      <a:lnTo>
                        <a:pt x="3" y="26"/>
                      </a:lnTo>
                      <a:lnTo>
                        <a:pt x="3" y="25"/>
                      </a:lnTo>
                      <a:lnTo>
                        <a:pt x="4" y="24"/>
                      </a:lnTo>
                      <a:lnTo>
                        <a:pt x="4" y="20"/>
                      </a:lnTo>
                      <a:lnTo>
                        <a:pt x="4" y="13"/>
                      </a:lnTo>
                      <a:lnTo>
                        <a:pt x="4" y="5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6"/>
                      </a:lnTo>
                      <a:lnTo>
                        <a:pt x="0" y="14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0" y="27"/>
                      </a:lnTo>
                      <a:lnTo>
                        <a:pt x="1" y="27"/>
                      </a:lnTo>
                      <a:lnTo>
                        <a:pt x="2" y="26"/>
                      </a:lnTo>
                      <a:lnTo>
                        <a:pt x="3" y="26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68" name="Freeform 2712">
                  <a:extLst>
                    <a:ext uri="{FF2B5EF4-FFF2-40B4-BE49-F238E27FC236}">
                      <a16:creationId xmlns:a16="http://schemas.microsoft.com/office/drawing/2014/main" id="{A02E9C92-3CE6-4D7B-B5C7-96A1A163FD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" y="57"/>
                  <a:ext cx="4" cy="27"/>
                </a:xfrm>
                <a:custGeom>
                  <a:avLst/>
                  <a:gdLst>
                    <a:gd name="T0" fmla="*/ 3 w 4"/>
                    <a:gd name="T1" fmla="*/ 26 h 27"/>
                    <a:gd name="T2" fmla="*/ 2 w 4"/>
                    <a:gd name="T3" fmla="*/ 26 h 27"/>
                    <a:gd name="T4" fmla="*/ 1 w 4"/>
                    <a:gd name="T5" fmla="*/ 27 h 27"/>
                    <a:gd name="T6" fmla="*/ 1 w 4"/>
                    <a:gd name="T7" fmla="*/ 27 h 27"/>
                    <a:gd name="T8" fmla="*/ 0 w 4"/>
                    <a:gd name="T9" fmla="*/ 27 h 27"/>
                    <a:gd name="T10" fmla="*/ 0 w 4"/>
                    <a:gd name="T11" fmla="*/ 27 h 27"/>
                    <a:gd name="T12" fmla="*/ 0 w 4"/>
                    <a:gd name="T13" fmla="*/ 27 h 27"/>
                    <a:gd name="T14" fmla="*/ 1 w 4"/>
                    <a:gd name="T15" fmla="*/ 27 h 27"/>
                    <a:gd name="T16" fmla="*/ 1 w 4"/>
                    <a:gd name="T17" fmla="*/ 27 h 27"/>
                    <a:gd name="T18" fmla="*/ 1 w 4"/>
                    <a:gd name="T19" fmla="*/ 27 h 27"/>
                    <a:gd name="T20" fmla="*/ 2 w 4"/>
                    <a:gd name="T21" fmla="*/ 27 h 27"/>
                    <a:gd name="T22" fmla="*/ 3 w 4"/>
                    <a:gd name="T23" fmla="*/ 27 h 27"/>
                    <a:gd name="T24" fmla="*/ 3 w 4"/>
                    <a:gd name="T25" fmla="*/ 27 h 27"/>
                    <a:gd name="T26" fmla="*/ 4 w 4"/>
                    <a:gd name="T27" fmla="*/ 27 h 27"/>
                    <a:gd name="T28" fmla="*/ 4 w 4"/>
                    <a:gd name="T29" fmla="*/ 26 h 27"/>
                    <a:gd name="T30" fmla="*/ 4 w 4"/>
                    <a:gd name="T31" fmla="*/ 26 h 27"/>
                    <a:gd name="T32" fmla="*/ 4 w 4"/>
                    <a:gd name="T33" fmla="*/ 25 h 27"/>
                    <a:gd name="T34" fmla="*/ 4 w 4"/>
                    <a:gd name="T35" fmla="*/ 21 h 27"/>
                    <a:gd name="T36" fmla="*/ 4 w 4"/>
                    <a:gd name="T37" fmla="*/ 13 h 27"/>
                    <a:gd name="T38" fmla="*/ 4 w 4"/>
                    <a:gd name="T39" fmla="*/ 5 h 27"/>
                    <a:gd name="T40" fmla="*/ 4 w 4"/>
                    <a:gd name="T41" fmla="*/ 1 h 27"/>
                    <a:gd name="T42" fmla="*/ 4 w 4"/>
                    <a:gd name="T43" fmla="*/ 1 h 27"/>
                    <a:gd name="T44" fmla="*/ 4 w 4"/>
                    <a:gd name="T45" fmla="*/ 1 h 27"/>
                    <a:gd name="T46" fmla="*/ 4 w 4"/>
                    <a:gd name="T47" fmla="*/ 1 h 27"/>
                    <a:gd name="T48" fmla="*/ 4 w 4"/>
                    <a:gd name="T49" fmla="*/ 0 h 27"/>
                    <a:gd name="T50" fmla="*/ 4 w 4"/>
                    <a:gd name="T51" fmla="*/ 5 h 27"/>
                    <a:gd name="T52" fmla="*/ 4 w 4"/>
                    <a:gd name="T53" fmla="*/ 13 h 27"/>
                    <a:gd name="T54" fmla="*/ 4 w 4"/>
                    <a:gd name="T55" fmla="*/ 20 h 27"/>
                    <a:gd name="T56" fmla="*/ 4 w 4"/>
                    <a:gd name="T57" fmla="*/ 24 h 27"/>
                    <a:gd name="T58" fmla="*/ 3 w 4"/>
                    <a:gd name="T59" fmla="*/ 25 h 27"/>
                    <a:gd name="T60" fmla="*/ 3 w 4"/>
                    <a:gd name="T61" fmla="*/ 25 h 27"/>
                    <a:gd name="T62" fmla="*/ 3 w 4"/>
                    <a:gd name="T63" fmla="*/ 26 h 27"/>
                    <a:gd name="T64" fmla="*/ 3 w 4"/>
                    <a:gd name="T65" fmla="*/ 26 h 2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"/>
                    <a:gd name="T100" fmla="*/ 0 h 27"/>
                    <a:gd name="T101" fmla="*/ 4 w 4"/>
                    <a:gd name="T102" fmla="*/ 27 h 2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" h="27">
                      <a:moveTo>
                        <a:pt x="3" y="26"/>
                      </a:moveTo>
                      <a:lnTo>
                        <a:pt x="2" y="26"/>
                      </a:lnTo>
                      <a:lnTo>
                        <a:pt x="1" y="27"/>
                      </a:lnTo>
                      <a:lnTo>
                        <a:pt x="0" y="27"/>
                      </a:lnTo>
                      <a:lnTo>
                        <a:pt x="1" y="27"/>
                      </a:lnTo>
                      <a:lnTo>
                        <a:pt x="2" y="27"/>
                      </a:lnTo>
                      <a:lnTo>
                        <a:pt x="3" y="27"/>
                      </a:lnTo>
                      <a:lnTo>
                        <a:pt x="4" y="27"/>
                      </a:lnTo>
                      <a:lnTo>
                        <a:pt x="4" y="26"/>
                      </a:lnTo>
                      <a:lnTo>
                        <a:pt x="4" y="25"/>
                      </a:lnTo>
                      <a:lnTo>
                        <a:pt x="4" y="21"/>
                      </a:lnTo>
                      <a:lnTo>
                        <a:pt x="4" y="13"/>
                      </a:lnTo>
                      <a:lnTo>
                        <a:pt x="4" y="5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5"/>
                      </a:lnTo>
                      <a:lnTo>
                        <a:pt x="4" y="13"/>
                      </a:lnTo>
                      <a:lnTo>
                        <a:pt x="4" y="20"/>
                      </a:lnTo>
                      <a:lnTo>
                        <a:pt x="4" y="24"/>
                      </a:lnTo>
                      <a:lnTo>
                        <a:pt x="3" y="25"/>
                      </a:lnTo>
                      <a:lnTo>
                        <a:pt x="3" y="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69" name="Freeform 2713">
                  <a:extLst>
                    <a:ext uri="{FF2B5EF4-FFF2-40B4-BE49-F238E27FC236}">
                      <a16:creationId xmlns:a16="http://schemas.microsoft.com/office/drawing/2014/main" id="{9F67A500-1CE2-4F81-9E69-0321F3CAEF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" y="57"/>
                  <a:ext cx="4" cy="27"/>
                </a:xfrm>
                <a:custGeom>
                  <a:avLst/>
                  <a:gdLst>
                    <a:gd name="T0" fmla="*/ 3 w 4"/>
                    <a:gd name="T1" fmla="*/ 26 h 27"/>
                    <a:gd name="T2" fmla="*/ 3 w 4"/>
                    <a:gd name="T3" fmla="*/ 26 h 27"/>
                    <a:gd name="T4" fmla="*/ 2 w 4"/>
                    <a:gd name="T5" fmla="*/ 26 h 27"/>
                    <a:gd name="T6" fmla="*/ 1 w 4"/>
                    <a:gd name="T7" fmla="*/ 27 h 27"/>
                    <a:gd name="T8" fmla="*/ 1 w 4"/>
                    <a:gd name="T9" fmla="*/ 27 h 27"/>
                    <a:gd name="T10" fmla="*/ 0 w 4"/>
                    <a:gd name="T11" fmla="*/ 27 h 27"/>
                    <a:gd name="T12" fmla="*/ 0 w 4"/>
                    <a:gd name="T13" fmla="*/ 27 h 27"/>
                    <a:gd name="T14" fmla="*/ 0 w 4"/>
                    <a:gd name="T15" fmla="*/ 27 h 27"/>
                    <a:gd name="T16" fmla="*/ 0 w 4"/>
                    <a:gd name="T17" fmla="*/ 27 h 27"/>
                    <a:gd name="T18" fmla="*/ 1 w 4"/>
                    <a:gd name="T19" fmla="*/ 27 h 27"/>
                    <a:gd name="T20" fmla="*/ 1 w 4"/>
                    <a:gd name="T21" fmla="*/ 27 h 27"/>
                    <a:gd name="T22" fmla="*/ 1 w 4"/>
                    <a:gd name="T23" fmla="*/ 27 h 27"/>
                    <a:gd name="T24" fmla="*/ 1 w 4"/>
                    <a:gd name="T25" fmla="*/ 27 h 27"/>
                    <a:gd name="T26" fmla="*/ 2 w 4"/>
                    <a:gd name="T27" fmla="*/ 27 h 27"/>
                    <a:gd name="T28" fmla="*/ 3 w 4"/>
                    <a:gd name="T29" fmla="*/ 27 h 27"/>
                    <a:gd name="T30" fmla="*/ 3 w 4"/>
                    <a:gd name="T31" fmla="*/ 27 h 27"/>
                    <a:gd name="T32" fmla="*/ 3 w 4"/>
                    <a:gd name="T33" fmla="*/ 27 h 27"/>
                    <a:gd name="T34" fmla="*/ 4 w 4"/>
                    <a:gd name="T35" fmla="*/ 27 h 27"/>
                    <a:gd name="T36" fmla="*/ 4 w 4"/>
                    <a:gd name="T37" fmla="*/ 26 h 27"/>
                    <a:gd name="T38" fmla="*/ 4 w 4"/>
                    <a:gd name="T39" fmla="*/ 26 h 27"/>
                    <a:gd name="T40" fmla="*/ 4 w 4"/>
                    <a:gd name="T41" fmla="*/ 25 h 27"/>
                    <a:gd name="T42" fmla="*/ 4 w 4"/>
                    <a:gd name="T43" fmla="*/ 25 h 27"/>
                    <a:gd name="T44" fmla="*/ 4 w 4"/>
                    <a:gd name="T45" fmla="*/ 21 h 27"/>
                    <a:gd name="T46" fmla="*/ 4 w 4"/>
                    <a:gd name="T47" fmla="*/ 13 h 27"/>
                    <a:gd name="T48" fmla="*/ 4 w 4"/>
                    <a:gd name="T49" fmla="*/ 5 h 27"/>
                    <a:gd name="T50" fmla="*/ 4 w 4"/>
                    <a:gd name="T51" fmla="*/ 1 h 27"/>
                    <a:gd name="T52" fmla="*/ 4 w 4"/>
                    <a:gd name="T53" fmla="*/ 1 h 27"/>
                    <a:gd name="T54" fmla="*/ 4 w 4"/>
                    <a:gd name="T55" fmla="*/ 1 h 27"/>
                    <a:gd name="T56" fmla="*/ 4 w 4"/>
                    <a:gd name="T57" fmla="*/ 1 h 27"/>
                    <a:gd name="T58" fmla="*/ 4 w 4"/>
                    <a:gd name="T59" fmla="*/ 1 h 27"/>
                    <a:gd name="T60" fmla="*/ 4 w 4"/>
                    <a:gd name="T61" fmla="*/ 0 h 27"/>
                    <a:gd name="T62" fmla="*/ 4 w 4"/>
                    <a:gd name="T63" fmla="*/ 0 h 27"/>
                    <a:gd name="T64" fmla="*/ 4 w 4"/>
                    <a:gd name="T65" fmla="*/ 5 h 27"/>
                    <a:gd name="T66" fmla="*/ 4 w 4"/>
                    <a:gd name="T67" fmla="*/ 13 h 27"/>
                    <a:gd name="T68" fmla="*/ 4 w 4"/>
                    <a:gd name="T69" fmla="*/ 20 h 27"/>
                    <a:gd name="T70" fmla="*/ 4 w 4"/>
                    <a:gd name="T71" fmla="*/ 24 h 27"/>
                    <a:gd name="T72" fmla="*/ 4 w 4"/>
                    <a:gd name="T73" fmla="*/ 24 h 27"/>
                    <a:gd name="T74" fmla="*/ 3 w 4"/>
                    <a:gd name="T75" fmla="*/ 25 h 27"/>
                    <a:gd name="T76" fmla="*/ 3 w 4"/>
                    <a:gd name="T77" fmla="*/ 25 h 27"/>
                    <a:gd name="T78" fmla="*/ 3 w 4"/>
                    <a:gd name="T79" fmla="*/ 26 h 27"/>
                    <a:gd name="T80" fmla="*/ 3 w 4"/>
                    <a:gd name="T81" fmla="*/ 26 h 2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4"/>
                    <a:gd name="T124" fmla="*/ 0 h 27"/>
                    <a:gd name="T125" fmla="*/ 4 w 4"/>
                    <a:gd name="T126" fmla="*/ 27 h 2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4" h="27">
                      <a:moveTo>
                        <a:pt x="3" y="26"/>
                      </a:moveTo>
                      <a:lnTo>
                        <a:pt x="3" y="26"/>
                      </a:lnTo>
                      <a:lnTo>
                        <a:pt x="2" y="26"/>
                      </a:lnTo>
                      <a:lnTo>
                        <a:pt x="1" y="27"/>
                      </a:lnTo>
                      <a:lnTo>
                        <a:pt x="0" y="27"/>
                      </a:lnTo>
                      <a:lnTo>
                        <a:pt x="1" y="27"/>
                      </a:lnTo>
                      <a:lnTo>
                        <a:pt x="2" y="27"/>
                      </a:lnTo>
                      <a:lnTo>
                        <a:pt x="3" y="27"/>
                      </a:lnTo>
                      <a:lnTo>
                        <a:pt x="4" y="27"/>
                      </a:lnTo>
                      <a:lnTo>
                        <a:pt x="4" y="26"/>
                      </a:lnTo>
                      <a:lnTo>
                        <a:pt x="4" y="25"/>
                      </a:lnTo>
                      <a:lnTo>
                        <a:pt x="4" y="21"/>
                      </a:lnTo>
                      <a:lnTo>
                        <a:pt x="4" y="13"/>
                      </a:lnTo>
                      <a:lnTo>
                        <a:pt x="4" y="5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5"/>
                      </a:lnTo>
                      <a:lnTo>
                        <a:pt x="4" y="13"/>
                      </a:lnTo>
                      <a:lnTo>
                        <a:pt x="4" y="20"/>
                      </a:lnTo>
                      <a:lnTo>
                        <a:pt x="4" y="24"/>
                      </a:lnTo>
                      <a:lnTo>
                        <a:pt x="3" y="25"/>
                      </a:lnTo>
                      <a:lnTo>
                        <a:pt x="3" y="26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70" name="Freeform 2714">
                  <a:extLst>
                    <a:ext uri="{FF2B5EF4-FFF2-40B4-BE49-F238E27FC236}">
                      <a16:creationId xmlns:a16="http://schemas.microsoft.com/office/drawing/2014/main" id="{D0320C52-071F-4566-8DA0-4B21DAA376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" y="53"/>
                  <a:ext cx="8" cy="54"/>
                </a:xfrm>
                <a:custGeom>
                  <a:avLst/>
                  <a:gdLst>
                    <a:gd name="T0" fmla="*/ 1 w 8"/>
                    <a:gd name="T1" fmla="*/ 0 h 54"/>
                    <a:gd name="T2" fmla="*/ 1 w 8"/>
                    <a:gd name="T3" fmla="*/ 0 h 54"/>
                    <a:gd name="T4" fmla="*/ 1 w 8"/>
                    <a:gd name="T5" fmla="*/ 0 h 54"/>
                    <a:gd name="T6" fmla="*/ 0 w 8"/>
                    <a:gd name="T7" fmla="*/ 0 h 54"/>
                    <a:gd name="T8" fmla="*/ 0 w 8"/>
                    <a:gd name="T9" fmla="*/ 1 h 54"/>
                    <a:gd name="T10" fmla="*/ 0 w 8"/>
                    <a:gd name="T11" fmla="*/ 9 h 54"/>
                    <a:gd name="T12" fmla="*/ 0 w 8"/>
                    <a:gd name="T13" fmla="*/ 28 h 54"/>
                    <a:gd name="T14" fmla="*/ 0 w 8"/>
                    <a:gd name="T15" fmla="*/ 45 h 54"/>
                    <a:gd name="T16" fmla="*/ 0 w 8"/>
                    <a:gd name="T17" fmla="*/ 53 h 54"/>
                    <a:gd name="T18" fmla="*/ 0 w 8"/>
                    <a:gd name="T19" fmla="*/ 53 h 54"/>
                    <a:gd name="T20" fmla="*/ 0 w 8"/>
                    <a:gd name="T21" fmla="*/ 54 h 54"/>
                    <a:gd name="T22" fmla="*/ 0 w 8"/>
                    <a:gd name="T23" fmla="*/ 54 h 54"/>
                    <a:gd name="T24" fmla="*/ 1 w 8"/>
                    <a:gd name="T25" fmla="*/ 54 h 54"/>
                    <a:gd name="T26" fmla="*/ 1 w 8"/>
                    <a:gd name="T27" fmla="*/ 53 h 54"/>
                    <a:gd name="T28" fmla="*/ 2 w 8"/>
                    <a:gd name="T29" fmla="*/ 53 h 54"/>
                    <a:gd name="T30" fmla="*/ 3 w 8"/>
                    <a:gd name="T31" fmla="*/ 52 h 54"/>
                    <a:gd name="T32" fmla="*/ 4 w 8"/>
                    <a:gd name="T33" fmla="*/ 51 h 54"/>
                    <a:gd name="T34" fmla="*/ 5 w 8"/>
                    <a:gd name="T35" fmla="*/ 51 h 54"/>
                    <a:gd name="T36" fmla="*/ 6 w 8"/>
                    <a:gd name="T37" fmla="*/ 50 h 54"/>
                    <a:gd name="T38" fmla="*/ 7 w 8"/>
                    <a:gd name="T39" fmla="*/ 50 h 54"/>
                    <a:gd name="T40" fmla="*/ 7 w 8"/>
                    <a:gd name="T41" fmla="*/ 49 h 54"/>
                    <a:gd name="T42" fmla="*/ 7 w 8"/>
                    <a:gd name="T43" fmla="*/ 42 h 54"/>
                    <a:gd name="T44" fmla="*/ 7 w 8"/>
                    <a:gd name="T45" fmla="*/ 26 h 54"/>
                    <a:gd name="T46" fmla="*/ 8 w 8"/>
                    <a:gd name="T47" fmla="*/ 9 h 54"/>
                    <a:gd name="T48" fmla="*/ 8 w 8"/>
                    <a:gd name="T49" fmla="*/ 2 h 54"/>
                    <a:gd name="T50" fmla="*/ 8 w 8"/>
                    <a:gd name="T51" fmla="*/ 1 h 54"/>
                    <a:gd name="T52" fmla="*/ 8 w 8"/>
                    <a:gd name="T53" fmla="*/ 1 h 54"/>
                    <a:gd name="T54" fmla="*/ 7 w 8"/>
                    <a:gd name="T55" fmla="*/ 1 h 54"/>
                    <a:gd name="T56" fmla="*/ 7 w 8"/>
                    <a:gd name="T57" fmla="*/ 0 h 54"/>
                    <a:gd name="T58" fmla="*/ 7 w 8"/>
                    <a:gd name="T59" fmla="*/ 0 h 54"/>
                    <a:gd name="T60" fmla="*/ 6 w 8"/>
                    <a:gd name="T61" fmla="*/ 0 h 54"/>
                    <a:gd name="T62" fmla="*/ 5 w 8"/>
                    <a:gd name="T63" fmla="*/ 0 h 54"/>
                    <a:gd name="T64" fmla="*/ 4 w 8"/>
                    <a:gd name="T65" fmla="*/ 0 h 54"/>
                    <a:gd name="T66" fmla="*/ 3 w 8"/>
                    <a:gd name="T67" fmla="*/ 0 h 54"/>
                    <a:gd name="T68" fmla="*/ 2 w 8"/>
                    <a:gd name="T69" fmla="*/ 0 h 54"/>
                    <a:gd name="T70" fmla="*/ 1 w 8"/>
                    <a:gd name="T71" fmla="*/ 0 h 54"/>
                    <a:gd name="T72" fmla="*/ 1 w 8"/>
                    <a:gd name="T73" fmla="*/ 0 h 5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8"/>
                    <a:gd name="T112" fmla="*/ 0 h 54"/>
                    <a:gd name="T113" fmla="*/ 8 w 8"/>
                    <a:gd name="T114" fmla="*/ 54 h 5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8" h="54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9"/>
                      </a:lnTo>
                      <a:lnTo>
                        <a:pt x="0" y="28"/>
                      </a:lnTo>
                      <a:lnTo>
                        <a:pt x="0" y="45"/>
                      </a:lnTo>
                      <a:lnTo>
                        <a:pt x="0" y="53"/>
                      </a:lnTo>
                      <a:lnTo>
                        <a:pt x="0" y="54"/>
                      </a:lnTo>
                      <a:lnTo>
                        <a:pt x="1" y="54"/>
                      </a:lnTo>
                      <a:lnTo>
                        <a:pt x="1" y="53"/>
                      </a:lnTo>
                      <a:lnTo>
                        <a:pt x="2" y="53"/>
                      </a:lnTo>
                      <a:lnTo>
                        <a:pt x="3" y="52"/>
                      </a:lnTo>
                      <a:lnTo>
                        <a:pt x="4" y="51"/>
                      </a:lnTo>
                      <a:lnTo>
                        <a:pt x="5" y="51"/>
                      </a:lnTo>
                      <a:lnTo>
                        <a:pt x="6" y="50"/>
                      </a:lnTo>
                      <a:lnTo>
                        <a:pt x="7" y="50"/>
                      </a:lnTo>
                      <a:lnTo>
                        <a:pt x="7" y="49"/>
                      </a:lnTo>
                      <a:lnTo>
                        <a:pt x="7" y="42"/>
                      </a:lnTo>
                      <a:lnTo>
                        <a:pt x="7" y="26"/>
                      </a:lnTo>
                      <a:lnTo>
                        <a:pt x="8" y="9"/>
                      </a:lnTo>
                      <a:lnTo>
                        <a:pt x="8" y="2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71" name="Freeform 2715">
                  <a:extLst>
                    <a:ext uri="{FF2B5EF4-FFF2-40B4-BE49-F238E27FC236}">
                      <a16:creationId xmlns:a16="http://schemas.microsoft.com/office/drawing/2014/main" id="{A6537CB0-69D8-4BEB-AEEF-C092D29C43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" y="53"/>
                  <a:ext cx="8" cy="54"/>
                </a:xfrm>
                <a:custGeom>
                  <a:avLst/>
                  <a:gdLst>
                    <a:gd name="T0" fmla="*/ 1 w 8"/>
                    <a:gd name="T1" fmla="*/ 0 h 54"/>
                    <a:gd name="T2" fmla="*/ 1 w 8"/>
                    <a:gd name="T3" fmla="*/ 0 h 54"/>
                    <a:gd name="T4" fmla="*/ 1 w 8"/>
                    <a:gd name="T5" fmla="*/ 0 h 54"/>
                    <a:gd name="T6" fmla="*/ 1 w 8"/>
                    <a:gd name="T7" fmla="*/ 0 h 54"/>
                    <a:gd name="T8" fmla="*/ 0 w 8"/>
                    <a:gd name="T9" fmla="*/ 0 h 54"/>
                    <a:gd name="T10" fmla="*/ 0 w 8"/>
                    <a:gd name="T11" fmla="*/ 1 h 54"/>
                    <a:gd name="T12" fmla="*/ 0 w 8"/>
                    <a:gd name="T13" fmla="*/ 1 h 54"/>
                    <a:gd name="T14" fmla="*/ 0 w 8"/>
                    <a:gd name="T15" fmla="*/ 9 h 54"/>
                    <a:gd name="T16" fmla="*/ 0 w 8"/>
                    <a:gd name="T17" fmla="*/ 28 h 54"/>
                    <a:gd name="T18" fmla="*/ 0 w 8"/>
                    <a:gd name="T19" fmla="*/ 45 h 54"/>
                    <a:gd name="T20" fmla="*/ 0 w 8"/>
                    <a:gd name="T21" fmla="*/ 53 h 54"/>
                    <a:gd name="T22" fmla="*/ 0 w 8"/>
                    <a:gd name="T23" fmla="*/ 53 h 54"/>
                    <a:gd name="T24" fmla="*/ 0 w 8"/>
                    <a:gd name="T25" fmla="*/ 53 h 54"/>
                    <a:gd name="T26" fmla="*/ 0 w 8"/>
                    <a:gd name="T27" fmla="*/ 54 h 54"/>
                    <a:gd name="T28" fmla="*/ 0 w 8"/>
                    <a:gd name="T29" fmla="*/ 54 h 54"/>
                    <a:gd name="T30" fmla="*/ 1 w 8"/>
                    <a:gd name="T31" fmla="*/ 54 h 54"/>
                    <a:gd name="T32" fmla="*/ 1 w 8"/>
                    <a:gd name="T33" fmla="*/ 54 h 54"/>
                    <a:gd name="T34" fmla="*/ 1 w 8"/>
                    <a:gd name="T35" fmla="*/ 53 h 54"/>
                    <a:gd name="T36" fmla="*/ 2 w 8"/>
                    <a:gd name="T37" fmla="*/ 53 h 54"/>
                    <a:gd name="T38" fmla="*/ 3 w 8"/>
                    <a:gd name="T39" fmla="*/ 52 h 54"/>
                    <a:gd name="T40" fmla="*/ 4 w 8"/>
                    <a:gd name="T41" fmla="*/ 51 h 54"/>
                    <a:gd name="T42" fmla="*/ 5 w 8"/>
                    <a:gd name="T43" fmla="*/ 51 h 54"/>
                    <a:gd name="T44" fmla="*/ 6 w 8"/>
                    <a:gd name="T45" fmla="*/ 50 h 54"/>
                    <a:gd name="T46" fmla="*/ 7 w 8"/>
                    <a:gd name="T47" fmla="*/ 50 h 54"/>
                    <a:gd name="T48" fmla="*/ 7 w 8"/>
                    <a:gd name="T49" fmla="*/ 49 h 54"/>
                    <a:gd name="T50" fmla="*/ 7 w 8"/>
                    <a:gd name="T51" fmla="*/ 49 h 54"/>
                    <a:gd name="T52" fmla="*/ 7 w 8"/>
                    <a:gd name="T53" fmla="*/ 42 h 54"/>
                    <a:gd name="T54" fmla="*/ 7 w 8"/>
                    <a:gd name="T55" fmla="*/ 26 h 54"/>
                    <a:gd name="T56" fmla="*/ 8 w 8"/>
                    <a:gd name="T57" fmla="*/ 9 h 54"/>
                    <a:gd name="T58" fmla="*/ 8 w 8"/>
                    <a:gd name="T59" fmla="*/ 2 h 54"/>
                    <a:gd name="T60" fmla="*/ 8 w 8"/>
                    <a:gd name="T61" fmla="*/ 2 h 54"/>
                    <a:gd name="T62" fmla="*/ 8 w 8"/>
                    <a:gd name="T63" fmla="*/ 1 h 54"/>
                    <a:gd name="T64" fmla="*/ 8 w 8"/>
                    <a:gd name="T65" fmla="*/ 1 h 54"/>
                    <a:gd name="T66" fmla="*/ 7 w 8"/>
                    <a:gd name="T67" fmla="*/ 1 h 54"/>
                    <a:gd name="T68" fmla="*/ 7 w 8"/>
                    <a:gd name="T69" fmla="*/ 0 h 54"/>
                    <a:gd name="T70" fmla="*/ 7 w 8"/>
                    <a:gd name="T71" fmla="*/ 0 h 54"/>
                    <a:gd name="T72" fmla="*/ 7 w 8"/>
                    <a:gd name="T73" fmla="*/ 0 h 54"/>
                    <a:gd name="T74" fmla="*/ 6 w 8"/>
                    <a:gd name="T75" fmla="*/ 0 h 54"/>
                    <a:gd name="T76" fmla="*/ 5 w 8"/>
                    <a:gd name="T77" fmla="*/ 0 h 54"/>
                    <a:gd name="T78" fmla="*/ 4 w 8"/>
                    <a:gd name="T79" fmla="*/ 0 h 54"/>
                    <a:gd name="T80" fmla="*/ 3 w 8"/>
                    <a:gd name="T81" fmla="*/ 0 h 54"/>
                    <a:gd name="T82" fmla="*/ 2 w 8"/>
                    <a:gd name="T83" fmla="*/ 0 h 54"/>
                    <a:gd name="T84" fmla="*/ 1 w 8"/>
                    <a:gd name="T85" fmla="*/ 0 h 54"/>
                    <a:gd name="T86" fmla="*/ 1 w 8"/>
                    <a:gd name="T87" fmla="*/ 0 h 5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"/>
                    <a:gd name="T133" fmla="*/ 0 h 54"/>
                    <a:gd name="T134" fmla="*/ 8 w 8"/>
                    <a:gd name="T135" fmla="*/ 54 h 5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" h="54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9"/>
                      </a:lnTo>
                      <a:lnTo>
                        <a:pt x="0" y="28"/>
                      </a:lnTo>
                      <a:lnTo>
                        <a:pt x="0" y="45"/>
                      </a:lnTo>
                      <a:lnTo>
                        <a:pt x="0" y="53"/>
                      </a:lnTo>
                      <a:lnTo>
                        <a:pt x="0" y="54"/>
                      </a:lnTo>
                      <a:lnTo>
                        <a:pt x="1" y="54"/>
                      </a:lnTo>
                      <a:lnTo>
                        <a:pt x="1" y="53"/>
                      </a:lnTo>
                      <a:lnTo>
                        <a:pt x="2" y="53"/>
                      </a:lnTo>
                      <a:lnTo>
                        <a:pt x="3" y="52"/>
                      </a:lnTo>
                      <a:lnTo>
                        <a:pt x="4" y="51"/>
                      </a:lnTo>
                      <a:lnTo>
                        <a:pt x="5" y="51"/>
                      </a:lnTo>
                      <a:lnTo>
                        <a:pt x="6" y="50"/>
                      </a:lnTo>
                      <a:lnTo>
                        <a:pt x="7" y="50"/>
                      </a:lnTo>
                      <a:lnTo>
                        <a:pt x="7" y="49"/>
                      </a:lnTo>
                      <a:lnTo>
                        <a:pt x="7" y="42"/>
                      </a:lnTo>
                      <a:lnTo>
                        <a:pt x="7" y="26"/>
                      </a:lnTo>
                      <a:lnTo>
                        <a:pt x="8" y="9"/>
                      </a:lnTo>
                      <a:lnTo>
                        <a:pt x="8" y="2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72" name="Freeform 2716">
                  <a:extLst>
                    <a:ext uri="{FF2B5EF4-FFF2-40B4-BE49-F238E27FC236}">
                      <a16:creationId xmlns:a16="http://schemas.microsoft.com/office/drawing/2014/main" id="{18CE4859-846B-4486-971E-FC87149A90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2" y="55"/>
                  <a:ext cx="3" cy="48"/>
                </a:xfrm>
                <a:custGeom>
                  <a:avLst/>
                  <a:gdLst>
                    <a:gd name="T0" fmla="*/ 2 w 3"/>
                    <a:gd name="T1" fmla="*/ 47 h 48"/>
                    <a:gd name="T2" fmla="*/ 2 w 3"/>
                    <a:gd name="T3" fmla="*/ 46 h 48"/>
                    <a:gd name="T4" fmla="*/ 3 w 3"/>
                    <a:gd name="T5" fmla="*/ 46 h 48"/>
                    <a:gd name="T6" fmla="*/ 3 w 3"/>
                    <a:gd name="T7" fmla="*/ 46 h 48"/>
                    <a:gd name="T8" fmla="*/ 3 w 3"/>
                    <a:gd name="T9" fmla="*/ 45 h 48"/>
                    <a:gd name="T10" fmla="*/ 3 w 3"/>
                    <a:gd name="T11" fmla="*/ 38 h 48"/>
                    <a:gd name="T12" fmla="*/ 3 w 3"/>
                    <a:gd name="T13" fmla="*/ 23 h 48"/>
                    <a:gd name="T14" fmla="*/ 3 w 3"/>
                    <a:gd name="T15" fmla="*/ 8 h 48"/>
                    <a:gd name="T16" fmla="*/ 3 w 3"/>
                    <a:gd name="T17" fmla="*/ 2 h 48"/>
                    <a:gd name="T18" fmla="*/ 3 w 3"/>
                    <a:gd name="T19" fmla="*/ 1 h 48"/>
                    <a:gd name="T20" fmla="*/ 3 w 3"/>
                    <a:gd name="T21" fmla="*/ 1 h 48"/>
                    <a:gd name="T22" fmla="*/ 3 w 3"/>
                    <a:gd name="T23" fmla="*/ 0 h 48"/>
                    <a:gd name="T24" fmla="*/ 3 w 3"/>
                    <a:gd name="T25" fmla="*/ 0 h 48"/>
                    <a:gd name="T26" fmla="*/ 3 w 3"/>
                    <a:gd name="T27" fmla="*/ 0 h 48"/>
                    <a:gd name="T28" fmla="*/ 2 w 3"/>
                    <a:gd name="T29" fmla="*/ 0 h 48"/>
                    <a:gd name="T30" fmla="*/ 1 w 3"/>
                    <a:gd name="T31" fmla="*/ 0 h 48"/>
                    <a:gd name="T32" fmla="*/ 0 w 3"/>
                    <a:gd name="T33" fmla="*/ 0 h 48"/>
                    <a:gd name="T34" fmla="*/ 0 w 3"/>
                    <a:gd name="T35" fmla="*/ 48 h 48"/>
                    <a:gd name="T36" fmla="*/ 0 w 3"/>
                    <a:gd name="T37" fmla="*/ 48 h 48"/>
                    <a:gd name="T38" fmla="*/ 1 w 3"/>
                    <a:gd name="T39" fmla="*/ 47 h 48"/>
                    <a:gd name="T40" fmla="*/ 2 w 3"/>
                    <a:gd name="T41" fmla="*/ 47 h 48"/>
                    <a:gd name="T42" fmla="*/ 2 w 3"/>
                    <a:gd name="T43" fmla="*/ 47 h 4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"/>
                    <a:gd name="T67" fmla="*/ 0 h 48"/>
                    <a:gd name="T68" fmla="*/ 3 w 3"/>
                    <a:gd name="T69" fmla="*/ 48 h 4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" h="48">
                      <a:moveTo>
                        <a:pt x="2" y="47"/>
                      </a:moveTo>
                      <a:lnTo>
                        <a:pt x="2" y="46"/>
                      </a:lnTo>
                      <a:lnTo>
                        <a:pt x="3" y="46"/>
                      </a:lnTo>
                      <a:lnTo>
                        <a:pt x="3" y="45"/>
                      </a:lnTo>
                      <a:lnTo>
                        <a:pt x="3" y="38"/>
                      </a:lnTo>
                      <a:lnTo>
                        <a:pt x="3" y="23"/>
                      </a:lnTo>
                      <a:lnTo>
                        <a:pt x="3" y="8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" y="47"/>
                      </a:lnTo>
                      <a:lnTo>
                        <a:pt x="2" y="47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73" name="Freeform 2717">
                  <a:extLst>
                    <a:ext uri="{FF2B5EF4-FFF2-40B4-BE49-F238E27FC236}">
                      <a16:creationId xmlns:a16="http://schemas.microsoft.com/office/drawing/2014/main" id="{EB722542-003F-4AFA-9850-0FA25858F0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" y="55"/>
                  <a:ext cx="3" cy="48"/>
                </a:xfrm>
                <a:custGeom>
                  <a:avLst/>
                  <a:gdLst>
                    <a:gd name="T0" fmla="*/ 2 w 3"/>
                    <a:gd name="T1" fmla="*/ 47 h 48"/>
                    <a:gd name="T2" fmla="*/ 2 w 3"/>
                    <a:gd name="T3" fmla="*/ 47 h 48"/>
                    <a:gd name="T4" fmla="*/ 2 w 3"/>
                    <a:gd name="T5" fmla="*/ 46 h 48"/>
                    <a:gd name="T6" fmla="*/ 3 w 3"/>
                    <a:gd name="T7" fmla="*/ 46 h 48"/>
                    <a:gd name="T8" fmla="*/ 3 w 3"/>
                    <a:gd name="T9" fmla="*/ 46 h 48"/>
                    <a:gd name="T10" fmla="*/ 3 w 3"/>
                    <a:gd name="T11" fmla="*/ 45 h 48"/>
                    <a:gd name="T12" fmla="*/ 3 w 3"/>
                    <a:gd name="T13" fmla="*/ 45 h 48"/>
                    <a:gd name="T14" fmla="*/ 3 w 3"/>
                    <a:gd name="T15" fmla="*/ 38 h 48"/>
                    <a:gd name="T16" fmla="*/ 3 w 3"/>
                    <a:gd name="T17" fmla="*/ 23 h 48"/>
                    <a:gd name="T18" fmla="*/ 3 w 3"/>
                    <a:gd name="T19" fmla="*/ 8 h 48"/>
                    <a:gd name="T20" fmla="*/ 3 w 3"/>
                    <a:gd name="T21" fmla="*/ 2 h 48"/>
                    <a:gd name="T22" fmla="*/ 3 w 3"/>
                    <a:gd name="T23" fmla="*/ 2 h 48"/>
                    <a:gd name="T24" fmla="*/ 3 w 3"/>
                    <a:gd name="T25" fmla="*/ 1 h 48"/>
                    <a:gd name="T26" fmla="*/ 3 w 3"/>
                    <a:gd name="T27" fmla="*/ 1 h 48"/>
                    <a:gd name="T28" fmla="*/ 3 w 3"/>
                    <a:gd name="T29" fmla="*/ 0 h 48"/>
                    <a:gd name="T30" fmla="*/ 3 w 3"/>
                    <a:gd name="T31" fmla="*/ 0 h 48"/>
                    <a:gd name="T32" fmla="*/ 3 w 3"/>
                    <a:gd name="T33" fmla="*/ 0 h 48"/>
                    <a:gd name="T34" fmla="*/ 3 w 3"/>
                    <a:gd name="T35" fmla="*/ 0 h 48"/>
                    <a:gd name="T36" fmla="*/ 2 w 3"/>
                    <a:gd name="T37" fmla="*/ 0 h 48"/>
                    <a:gd name="T38" fmla="*/ 1 w 3"/>
                    <a:gd name="T39" fmla="*/ 0 h 48"/>
                    <a:gd name="T40" fmla="*/ 0 w 3"/>
                    <a:gd name="T41" fmla="*/ 0 h 48"/>
                    <a:gd name="T42" fmla="*/ 0 w 3"/>
                    <a:gd name="T43" fmla="*/ 48 h 48"/>
                    <a:gd name="T44" fmla="*/ 0 w 3"/>
                    <a:gd name="T45" fmla="*/ 48 h 48"/>
                    <a:gd name="T46" fmla="*/ 0 w 3"/>
                    <a:gd name="T47" fmla="*/ 48 h 48"/>
                    <a:gd name="T48" fmla="*/ 1 w 3"/>
                    <a:gd name="T49" fmla="*/ 47 h 48"/>
                    <a:gd name="T50" fmla="*/ 2 w 3"/>
                    <a:gd name="T51" fmla="*/ 47 h 48"/>
                    <a:gd name="T52" fmla="*/ 2 w 3"/>
                    <a:gd name="T53" fmla="*/ 47 h 4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"/>
                    <a:gd name="T82" fmla="*/ 0 h 48"/>
                    <a:gd name="T83" fmla="*/ 3 w 3"/>
                    <a:gd name="T84" fmla="*/ 48 h 4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" h="48">
                      <a:moveTo>
                        <a:pt x="2" y="47"/>
                      </a:moveTo>
                      <a:lnTo>
                        <a:pt x="2" y="47"/>
                      </a:lnTo>
                      <a:lnTo>
                        <a:pt x="2" y="46"/>
                      </a:lnTo>
                      <a:lnTo>
                        <a:pt x="3" y="46"/>
                      </a:lnTo>
                      <a:lnTo>
                        <a:pt x="3" y="45"/>
                      </a:lnTo>
                      <a:lnTo>
                        <a:pt x="3" y="38"/>
                      </a:lnTo>
                      <a:lnTo>
                        <a:pt x="3" y="23"/>
                      </a:lnTo>
                      <a:lnTo>
                        <a:pt x="3" y="8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" y="47"/>
                      </a:lnTo>
                      <a:lnTo>
                        <a:pt x="2" y="47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74" name="Freeform 2718">
                  <a:extLst>
                    <a:ext uri="{FF2B5EF4-FFF2-40B4-BE49-F238E27FC236}">
                      <a16:creationId xmlns:a16="http://schemas.microsoft.com/office/drawing/2014/main" id="{95F9C152-0998-4677-BFDE-1382D7892F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" y="59"/>
                  <a:ext cx="2" cy="18"/>
                </a:xfrm>
                <a:custGeom>
                  <a:avLst/>
                  <a:gdLst>
                    <a:gd name="T0" fmla="*/ 2 w 2"/>
                    <a:gd name="T1" fmla="*/ 16 h 18"/>
                    <a:gd name="T2" fmla="*/ 2 w 2"/>
                    <a:gd name="T3" fmla="*/ 14 h 18"/>
                    <a:gd name="T4" fmla="*/ 2 w 2"/>
                    <a:gd name="T5" fmla="*/ 9 h 18"/>
                    <a:gd name="T6" fmla="*/ 2 w 2"/>
                    <a:gd name="T7" fmla="*/ 4 h 18"/>
                    <a:gd name="T8" fmla="*/ 2 w 2"/>
                    <a:gd name="T9" fmla="*/ 0 h 18"/>
                    <a:gd name="T10" fmla="*/ 2 w 2"/>
                    <a:gd name="T11" fmla="*/ 0 h 18"/>
                    <a:gd name="T12" fmla="*/ 2 w 2"/>
                    <a:gd name="T13" fmla="*/ 0 h 18"/>
                    <a:gd name="T14" fmla="*/ 2 w 2"/>
                    <a:gd name="T15" fmla="*/ 0 h 18"/>
                    <a:gd name="T16" fmla="*/ 2 w 2"/>
                    <a:gd name="T17" fmla="*/ 0 h 18"/>
                    <a:gd name="T18" fmla="*/ 2 w 2"/>
                    <a:gd name="T19" fmla="*/ 0 h 18"/>
                    <a:gd name="T20" fmla="*/ 1 w 2"/>
                    <a:gd name="T21" fmla="*/ 0 h 18"/>
                    <a:gd name="T22" fmla="*/ 1 w 2"/>
                    <a:gd name="T23" fmla="*/ 0 h 18"/>
                    <a:gd name="T24" fmla="*/ 1 w 2"/>
                    <a:gd name="T25" fmla="*/ 0 h 18"/>
                    <a:gd name="T26" fmla="*/ 1 w 2"/>
                    <a:gd name="T27" fmla="*/ 3 h 18"/>
                    <a:gd name="T28" fmla="*/ 1 w 2"/>
                    <a:gd name="T29" fmla="*/ 8 h 18"/>
                    <a:gd name="T30" fmla="*/ 1 w 2"/>
                    <a:gd name="T31" fmla="*/ 13 h 18"/>
                    <a:gd name="T32" fmla="*/ 0 w 2"/>
                    <a:gd name="T33" fmla="*/ 18 h 18"/>
                    <a:gd name="T34" fmla="*/ 1 w 2"/>
                    <a:gd name="T35" fmla="*/ 18 h 18"/>
                    <a:gd name="T36" fmla="*/ 1 w 2"/>
                    <a:gd name="T37" fmla="*/ 18 h 18"/>
                    <a:gd name="T38" fmla="*/ 1 w 2"/>
                    <a:gd name="T39" fmla="*/ 18 h 18"/>
                    <a:gd name="T40" fmla="*/ 1 w 2"/>
                    <a:gd name="T41" fmla="*/ 18 h 18"/>
                    <a:gd name="T42" fmla="*/ 2 w 2"/>
                    <a:gd name="T43" fmla="*/ 18 h 18"/>
                    <a:gd name="T44" fmla="*/ 2 w 2"/>
                    <a:gd name="T45" fmla="*/ 17 h 18"/>
                    <a:gd name="T46" fmla="*/ 2 w 2"/>
                    <a:gd name="T47" fmla="*/ 17 h 18"/>
                    <a:gd name="T48" fmla="*/ 2 w 2"/>
                    <a:gd name="T49" fmla="*/ 16 h 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"/>
                    <a:gd name="T76" fmla="*/ 0 h 18"/>
                    <a:gd name="T77" fmla="*/ 2 w 2"/>
                    <a:gd name="T78" fmla="*/ 18 h 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" h="18">
                      <a:moveTo>
                        <a:pt x="2" y="16"/>
                      </a:moveTo>
                      <a:lnTo>
                        <a:pt x="2" y="14"/>
                      </a:lnTo>
                      <a:lnTo>
                        <a:pt x="2" y="9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1" y="8"/>
                      </a:lnTo>
                      <a:lnTo>
                        <a:pt x="1" y="13"/>
                      </a:lnTo>
                      <a:lnTo>
                        <a:pt x="0" y="18"/>
                      </a:lnTo>
                      <a:lnTo>
                        <a:pt x="1" y="18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2" y="16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75" name="Freeform 2719">
                  <a:extLst>
                    <a:ext uri="{FF2B5EF4-FFF2-40B4-BE49-F238E27FC236}">
                      <a16:creationId xmlns:a16="http://schemas.microsoft.com/office/drawing/2014/main" id="{2214D339-602E-4D04-93A9-9BC01EAECC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" y="59"/>
                  <a:ext cx="2" cy="18"/>
                </a:xfrm>
                <a:custGeom>
                  <a:avLst/>
                  <a:gdLst>
                    <a:gd name="T0" fmla="*/ 2 w 2"/>
                    <a:gd name="T1" fmla="*/ 16 h 18"/>
                    <a:gd name="T2" fmla="*/ 2 w 2"/>
                    <a:gd name="T3" fmla="*/ 16 h 18"/>
                    <a:gd name="T4" fmla="*/ 2 w 2"/>
                    <a:gd name="T5" fmla="*/ 14 h 18"/>
                    <a:gd name="T6" fmla="*/ 2 w 2"/>
                    <a:gd name="T7" fmla="*/ 9 h 18"/>
                    <a:gd name="T8" fmla="*/ 2 w 2"/>
                    <a:gd name="T9" fmla="*/ 4 h 18"/>
                    <a:gd name="T10" fmla="*/ 2 w 2"/>
                    <a:gd name="T11" fmla="*/ 0 h 18"/>
                    <a:gd name="T12" fmla="*/ 2 w 2"/>
                    <a:gd name="T13" fmla="*/ 0 h 18"/>
                    <a:gd name="T14" fmla="*/ 2 w 2"/>
                    <a:gd name="T15" fmla="*/ 0 h 18"/>
                    <a:gd name="T16" fmla="*/ 2 w 2"/>
                    <a:gd name="T17" fmla="*/ 0 h 18"/>
                    <a:gd name="T18" fmla="*/ 2 w 2"/>
                    <a:gd name="T19" fmla="*/ 0 h 18"/>
                    <a:gd name="T20" fmla="*/ 2 w 2"/>
                    <a:gd name="T21" fmla="*/ 0 h 18"/>
                    <a:gd name="T22" fmla="*/ 2 w 2"/>
                    <a:gd name="T23" fmla="*/ 0 h 18"/>
                    <a:gd name="T24" fmla="*/ 2 w 2"/>
                    <a:gd name="T25" fmla="*/ 0 h 18"/>
                    <a:gd name="T26" fmla="*/ 1 w 2"/>
                    <a:gd name="T27" fmla="*/ 0 h 18"/>
                    <a:gd name="T28" fmla="*/ 1 w 2"/>
                    <a:gd name="T29" fmla="*/ 0 h 18"/>
                    <a:gd name="T30" fmla="*/ 1 w 2"/>
                    <a:gd name="T31" fmla="*/ 0 h 18"/>
                    <a:gd name="T32" fmla="*/ 1 w 2"/>
                    <a:gd name="T33" fmla="*/ 0 h 18"/>
                    <a:gd name="T34" fmla="*/ 1 w 2"/>
                    <a:gd name="T35" fmla="*/ 3 h 18"/>
                    <a:gd name="T36" fmla="*/ 1 w 2"/>
                    <a:gd name="T37" fmla="*/ 8 h 18"/>
                    <a:gd name="T38" fmla="*/ 1 w 2"/>
                    <a:gd name="T39" fmla="*/ 13 h 18"/>
                    <a:gd name="T40" fmla="*/ 0 w 2"/>
                    <a:gd name="T41" fmla="*/ 18 h 18"/>
                    <a:gd name="T42" fmla="*/ 0 w 2"/>
                    <a:gd name="T43" fmla="*/ 18 h 18"/>
                    <a:gd name="T44" fmla="*/ 1 w 2"/>
                    <a:gd name="T45" fmla="*/ 18 h 18"/>
                    <a:gd name="T46" fmla="*/ 1 w 2"/>
                    <a:gd name="T47" fmla="*/ 18 h 18"/>
                    <a:gd name="T48" fmla="*/ 1 w 2"/>
                    <a:gd name="T49" fmla="*/ 18 h 18"/>
                    <a:gd name="T50" fmla="*/ 1 w 2"/>
                    <a:gd name="T51" fmla="*/ 18 h 18"/>
                    <a:gd name="T52" fmla="*/ 1 w 2"/>
                    <a:gd name="T53" fmla="*/ 18 h 18"/>
                    <a:gd name="T54" fmla="*/ 2 w 2"/>
                    <a:gd name="T55" fmla="*/ 18 h 18"/>
                    <a:gd name="T56" fmla="*/ 2 w 2"/>
                    <a:gd name="T57" fmla="*/ 17 h 18"/>
                    <a:gd name="T58" fmla="*/ 2 w 2"/>
                    <a:gd name="T59" fmla="*/ 17 h 18"/>
                    <a:gd name="T60" fmla="*/ 2 w 2"/>
                    <a:gd name="T61" fmla="*/ 16 h 1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2"/>
                    <a:gd name="T94" fmla="*/ 0 h 18"/>
                    <a:gd name="T95" fmla="*/ 2 w 2"/>
                    <a:gd name="T96" fmla="*/ 18 h 1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2" h="18">
                      <a:moveTo>
                        <a:pt x="2" y="16"/>
                      </a:move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2" y="9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1" y="8"/>
                      </a:lnTo>
                      <a:lnTo>
                        <a:pt x="1" y="13"/>
                      </a:lnTo>
                      <a:lnTo>
                        <a:pt x="0" y="18"/>
                      </a:lnTo>
                      <a:lnTo>
                        <a:pt x="1" y="18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2" y="16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76" name="Freeform 2720">
                  <a:extLst>
                    <a:ext uri="{FF2B5EF4-FFF2-40B4-BE49-F238E27FC236}">
                      <a16:creationId xmlns:a16="http://schemas.microsoft.com/office/drawing/2014/main" id="{33F30860-F11B-421B-80C2-F7AFAA8AA9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" y="55"/>
                  <a:ext cx="3" cy="50"/>
                </a:xfrm>
                <a:custGeom>
                  <a:avLst/>
                  <a:gdLst>
                    <a:gd name="T0" fmla="*/ 2 w 3"/>
                    <a:gd name="T1" fmla="*/ 4 h 50"/>
                    <a:gd name="T2" fmla="*/ 2 w 3"/>
                    <a:gd name="T3" fmla="*/ 5 h 50"/>
                    <a:gd name="T4" fmla="*/ 2 w 3"/>
                    <a:gd name="T5" fmla="*/ 5 h 50"/>
                    <a:gd name="T6" fmla="*/ 2 w 3"/>
                    <a:gd name="T7" fmla="*/ 5 h 50"/>
                    <a:gd name="T8" fmla="*/ 2 w 3"/>
                    <a:gd name="T9" fmla="*/ 5 h 50"/>
                    <a:gd name="T10" fmla="*/ 2 w 3"/>
                    <a:gd name="T11" fmla="*/ 8 h 50"/>
                    <a:gd name="T12" fmla="*/ 2 w 3"/>
                    <a:gd name="T13" fmla="*/ 13 h 50"/>
                    <a:gd name="T14" fmla="*/ 2 w 3"/>
                    <a:gd name="T15" fmla="*/ 18 h 50"/>
                    <a:gd name="T16" fmla="*/ 2 w 3"/>
                    <a:gd name="T17" fmla="*/ 21 h 50"/>
                    <a:gd name="T18" fmla="*/ 2 w 3"/>
                    <a:gd name="T19" fmla="*/ 21 h 50"/>
                    <a:gd name="T20" fmla="*/ 2 w 3"/>
                    <a:gd name="T21" fmla="*/ 22 h 50"/>
                    <a:gd name="T22" fmla="*/ 2 w 3"/>
                    <a:gd name="T23" fmla="*/ 22 h 50"/>
                    <a:gd name="T24" fmla="*/ 1 w 3"/>
                    <a:gd name="T25" fmla="*/ 22 h 50"/>
                    <a:gd name="T26" fmla="*/ 1 w 3"/>
                    <a:gd name="T27" fmla="*/ 22 h 50"/>
                    <a:gd name="T28" fmla="*/ 1 w 3"/>
                    <a:gd name="T29" fmla="*/ 22 h 50"/>
                    <a:gd name="T30" fmla="*/ 1 w 3"/>
                    <a:gd name="T31" fmla="*/ 22 h 50"/>
                    <a:gd name="T32" fmla="*/ 0 w 3"/>
                    <a:gd name="T33" fmla="*/ 22 h 50"/>
                    <a:gd name="T34" fmla="*/ 0 w 3"/>
                    <a:gd name="T35" fmla="*/ 31 h 50"/>
                    <a:gd name="T36" fmla="*/ 0 w 3"/>
                    <a:gd name="T37" fmla="*/ 40 h 50"/>
                    <a:gd name="T38" fmla="*/ 0 w 3"/>
                    <a:gd name="T39" fmla="*/ 46 h 50"/>
                    <a:gd name="T40" fmla="*/ 0 w 3"/>
                    <a:gd name="T41" fmla="*/ 50 h 50"/>
                    <a:gd name="T42" fmla="*/ 1 w 3"/>
                    <a:gd name="T43" fmla="*/ 49 h 50"/>
                    <a:gd name="T44" fmla="*/ 1 w 3"/>
                    <a:gd name="T45" fmla="*/ 49 h 50"/>
                    <a:gd name="T46" fmla="*/ 2 w 3"/>
                    <a:gd name="T47" fmla="*/ 49 h 50"/>
                    <a:gd name="T48" fmla="*/ 3 w 3"/>
                    <a:gd name="T49" fmla="*/ 48 h 50"/>
                    <a:gd name="T50" fmla="*/ 3 w 3"/>
                    <a:gd name="T51" fmla="*/ 0 h 50"/>
                    <a:gd name="T52" fmla="*/ 3 w 3"/>
                    <a:gd name="T53" fmla="*/ 0 h 50"/>
                    <a:gd name="T54" fmla="*/ 2 w 3"/>
                    <a:gd name="T55" fmla="*/ 0 h 50"/>
                    <a:gd name="T56" fmla="*/ 1 w 3"/>
                    <a:gd name="T57" fmla="*/ 0 h 50"/>
                    <a:gd name="T58" fmla="*/ 1 w 3"/>
                    <a:gd name="T59" fmla="*/ 0 h 50"/>
                    <a:gd name="T60" fmla="*/ 1 w 3"/>
                    <a:gd name="T61" fmla="*/ 0 h 50"/>
                    <a:gd name="T62" fmla="*/ 1 w 3"/>
                    <a:gd name="T63" fmla="*/ 0 h 50"/>
                    <a:gd name="T64" fmla="*/ 1 w 3"/>
                    <a:gd name="T65" fmla="*/ 0 h 50"/>
                    <a:gd name="T66" fmla="*/ 1 w 3"/>
                    <a:gd name="T67" fmla="*/ 0 h 50"/>
                    <a:gd name="T68" fmla="*/ 1 w 3"/>
                    <a:gd name="T69" fmla="*/ 1 h 50"/>
                    <a:gd name="T70" fmla="*/ 1 w 3"/>
                    <a:gd name="T71" fmla="*/ 2 h 50"/>
                    <a:gd name="T72" fmla="*/ 1 w 3"/>
                    <a:gd name="T73" fmla="*/ 3 h 50"/>
                    <a:gd name="T74" fmla="*/ 1 w 3"/>
                    <a:gd name="T75" fmla="*/ 4 h 50"/>
                    <a:gd name="T76" fmla="*/ 1 w 3"/>
                    <a:gd name="T77" fmla="*/ 4 h 50"/>
                    <a:gd name="T78" fmla="*/ 1 w 3"/>
                    <a:gd name="T79" fmla="*/ 4 h 50"/>
                    <a:gd name="T80" fmla="*/ 2 w 3"/>
                    <a:gd name="T81" fmla="*/ 4 h 50"/>
                    <a:gd name="T82" fmla="*/ 2 w 3"/>
                    <a:gd name="T83" fmla="*/ 4 h 50"/>
                    <a:gd name="T84" fmla="*/ 2 w 3"/>
                    <a:gd name="T85" fmla="*/ 4 h 50"/>
                    <a:gd name="T86" fmla="*/ 2 w 3"/>
                    <a:gd name="T87" fmla="*/ 4 h 50"/>
                    <a:gd name="T88" fmla="*/ 2 w 3"/>
                    <a:gd name="T89" fmla="*/ 4 h 50"/>
                    <a:gd name="T90" fmla="*/ 2 w 3"/>
                    <a:gd name="T91" fmla="*/ 4 h 50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3"/>
                    <a:gd name="T139" fmla="*/ 0 h 50"/>
                    <a:gd name="T140" fmla="*/ 3 w 3"/>
                    <a:gd name="T141" fmla="*/ 50 h 50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3" h="50">
                      <a:moveTo>
                        <a:pt x="2" y="4"/>
                      </a:moveTo>
                      <a:lnTo>
                        <a:pt x="2" y="5"/>
                      </a:lnTo>
                      <a:lnTo>
                        <a:pt x="2" y="8"/>
                      </a:lnTo>
                      <a:lnTo>
                        <a:pt x="2" y="13"/>
                      </a:lnTo>
                      <a:lnTo>
                        <a:pt x="2" y="18"/>
                      </a:lnTo>
                      <a:lnTo>
                        <a:pt x="2" y="21"/>
                      </a:lnTo>
                      <a:lnTo>
                        <a:pt x="2" y="22"/>
                      </a:ln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0" y="31"/>
                      </a:lnTo>
                      <a:lnTo>
                        <a:pt x="0" y="40"/>
                      </a:lnTo>
                      <a:lnTo>
                        <a:pt x="0" y="46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2" y="49"/>
                      </a:lnTo>
                      <a:lnTo>
                        <a:pt x="3" y="48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77" name="Freeform 2721">
                  <a:extLst>
                    <a:ext uri="{FF2B5EF4-FFF2-40B4-BE49-F238E27FC236}">
                      <a16:creationId xmlns:a16="http://schemas.microsoft.com/office/drawing/2014/main" id="{B982E08C-BFBC-4CDE-A2FC-049F114DC7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" y="55"/>
                  <a:ext cx="3" cy="50"/>
                </a:xfrm>
                <a:custGeom>
                  <a:avLst/>
                  <a:gdLst>
                    <a:gd name="T0" fmla="*/ 2 w 3"/>
                    <a:gd name="T1" fmla="*/ 4 h 50"/>
                    <a:gd name="T2" fmla="*/ 2 w 3"/>
                    <a:gd name="T3" fmla="*/ 4 h 50"/>
                    <a:gd name="T4" fmla="*/ 2 w 3"/>
                    <a:gd name="T5" fmla="*/ 5 h 50"/>
                    <a:gd name="T6" fmla="*/ 2 w 3"/>
                    <a:gd name="T7" fmla="*/ 5 h 50"/>
                    <a:gd name="T8" fmla="*/ 2 w 3"/>
                    <a:gd name="T9" fmla="*/ 5 h 50"/>
                    <a:gd name="T10" fmla="*/ 2 w 3"/>
                    <a:gd name="T11" fmla="*/ 5 h 50"/>
                    <a:gd name="T12" fmla="*/ 2 w 3"/>
                    <a:gd name="T13" fmla="*/ 5 h 50"/>
                    <a:gd name="T14" fmla="*/ 2 w 3"/>
                    <a:gd name="T15" fmla="*/ 8 h 50"/>
                    <a:gd name="T16" fmla="*/ 2 w 3"/>
                    <a:gd name="T17" fmla="*/ 13 h 50"/>
                    <a:gd name="T18" fmla="*/ 2 w 3"/>
                    <a:gd name="T19" fmla="*/ 18 h 50"/>
                    <a:gd name="T20" fmla="*/ 2 w 3"/>
                    <a:gd name="T21" fmla="*/ 21 h 50"/>
                    <a:gd name="T22" fmla="*/ 2 w 3"/>
                    <a:gd name="T23" fmla="*/ 21 h 50"/>
                    <a:gd name="T24" fmla="*/ 2 w 3"/>
                    <a:gd name="T25" fmla="*/ 21 h 50"/>
                    <a:gd name="T26" fmla="*/ 2 w 3"/>
                    <a:gd name="T27" fmla="*/ 22 h 50"/>
                    <a:gd name="T28" fmla="*/ 2 w 3"/>
                    <a:gd name="T29" fmla="*/ 22 h 50"/>
                    <a:gd name="T30" fmla="*/ 1 w 3"/>
                    <a:gd name="T31" fmla="*/ 22 h 50"/>
                    <a:gd name="T32" fmla="*/ 1 w 3"/>
                    <a:gd name="T33" fmla="*/ 22 h 50"/>
                    <a:gd name="T34" fmla="*/ 1 w 3"/>
                    <a:gd name="T35" fmla="*/ 22 h 50"/>
                    <a:gd name="T36" fmla="*/ 1 w 3"/>
                    <a:gd name="T37" fmla="*/ 22 h 50"/>
                    <a:gd name="T38" fmla="*/ 1 w 3"/>
                    <a:gd name="T39" fmla="*/ 22 h 50"/>
                    <a:gd name="T40" fmla="*/ 0 w 3"/>
                    <a:gd name="T41" fmla="*/ 22 h 50"/>
                    <a:gd name="T42" fmla="*/ 0 w 3"/>
                    <a:gd name="T43" fmla="*/ 22 h 50"/>
                    <a:gd name="T44" fmla="*/ 0 w 3"/>
                    <a:gd name="T45" fmla="*/ 31 h 50"/>
                    <a:gd name="T46" fmla="*/ 0 w 3"/>
                    <a:gd name="T47" fmla="*/ 40 h 50"/>
                    <a:gd name="T48" fmla="*/ 0 w 3"/>
                    <a:gd name="T49" fmla="*/ 46 h 50"/>
                    <a:gd name="T50" fmla="*/ 0 w 3"/>
                    <a:gd name="T51" fmla="*/ 50 h 50"/>
                    <a:gd name="T52" fmla="*/ 0 w 3"/>
                    <a:gd name="T53" fmla="*/ 50 h 50"/>
                    <a:gd name="T54" fmla="*/ 1 w 3"/>
                    <a:gd name="T55" fmla="*/ 49 h 50"/>
                    <a:gd name="T56" fmla="*/ 1 w 3"/>
                    <a:gd name="T57" fmla="*/ 49 h 50"/>
                    <a:gd name="T58" fmla="*/ 2 w 3"/>
                    <a:gd name="T59" fmla="*/ 49 h 50"/>
                    <a:gd name="T60" fmla="*/ 3 w 3"/>
                    <a:gd name="T61" fmla="*/ 48 h 50"/>
                    <a:gd name="T62" fmla="*/ 3 w 3"/>
                    <a:gd name="T63" fmla="*/ 0 h 50"/>
                    <a:gd name="T64" fmla="*/ 3 w 3"/>
                    <a:gd name="T65" fmla="*/ 0 h 50"/>
                    <a:gd name="T66" fmla="*/ 3 w 3"/>
                    <a:gd name="T67" fmla="*/ 0 h 50"/>
                    <a:gd name="T68" fmla="*/ 2 w 3"/>
                    <a:gd name="T69" fmla="*/ 0 h 50"/>
                    <a:gd name="T70" fmla="*/ 1 w 3"/>
                    <a:gd name="T71" fmla="*/ 0 h 50"/>
                    <a:gd name="T72" fmla="*/ 1 w 3"/>
                    <a:gd name="T73" fmla="*/ 0 h 50"/>
                    <a:gd name="T74" fmla="*/ 1 w 3"/>
                    <a:gd name="T75" fmla="*/ 0 h 50"/>
                    <a:gd name="T76" fmla="*/ 1 w 3"/>
                    <a:gd name="T77" fmla="*/ 0 h 50"/>
                    <a:gd name="T78" fmla="*/ 1 w 3"/>
                    <a:gd name="T79" fmla="*/ 0 h 50"/>
                    <a:gd name="T80" fmla="*/ 1 w 3"/>
                    <a:gd name="T81" fmla="*/ 0 h 50"/>
                    <a:gd name="T82" fmla="*/ 1 w 3"/>
                    <a:gd name="T83" fmla="*/ 0 h 50"/>
                    <a:gd name="T84" fmla="*/ 1 w 3"/>
                    <a:gd name="T85" fmla="*/ 0 h 50"/>
                    <a:gd name="T86" fmla="*/ 1 w 3"/>
                    <a:gd name="T87" fmla="*/ 1 h 50"/>
                    <a:gd name="T88" fmla="*/ 1 w 3"/>
                    <a:gd name="T89" fmla="*/ 2 h 50"/>
                    <a:gd name="T90" fmla="*/ 1 w 3"/>
                    <a:gd name="T91" fmla="*/ 3 h 50"/>
                    <a:gd name="T92" fmla="*/ 1 w 3"/>
                    <a:gd name="T93" fmla="*/ 4 h 50"/>
                    <a:gd name="T94" fmla="*/ 1 w 3"/>
                    <a:gd name="T95" fmla="*/ 4 h 50"/>
                    <a:gd name="T96" fmla="*/ 1 w 3"/>
                    <a:gd name="T97" fmla="*/ 4 h 50"/>
                    <a:gd name="T98" fmla="*/ 1 w 3"/>
                    <a:gd name="T99" fmla="*/ 4 h 50"/>
                    <a:gd name="T100" fmla="*/ 2 w 3"/>
                    <a:gd name="T101" fmla="*/ 4 h 50"/>
                    <a:gd name="T102" fmla="*/ 2 w 3"/>
                    <a:gd name="T103" fmla="*/ 4 h 50"/>
                    <a:gd name="T104" fmla="*/ 2 w 3"/>
                    <a:gd name="T105" fmla="*/ 4 h 50"/>
                    <a:gd name="T106" fmla="*/ 2 w 3"/>
                    <a:gd name="T107" fmla="*/ 4 h 50"/>
                    <a:gd name="T108" fmla="*/ 2 w 3"/>
                    <a:gd name="T109" fmla="*/ 4 h 50"/>
                    <a:gd name="T110" fmla="*/ 2 w 3"/>
                    <a:gd name="T111" fmla="*/ 4 h 50"/>
                    <a:gd name="T112" fmla="*/ 2 w 3"/>
                    <a:gd name="T113" fmla="*/ 4 h 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"/>
                    <a:gd name="T172" fmla="*/ 0 h 50"/>
                    <a:gd name="T173" fmla="*/ 3 w 3"/>
                    <a:gd name="T174" fmla="*/ 50 h 5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" h="50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2" y="8"/>
                      </a:lnTo>
                      <a:lnTo>
                        <a:pt x="2" y="13"/>
                      </a:lnTo>
                      <a:lnTo>
                        <a:pt x="2" y="18"/>
                      </a:lnTo>
                      <a:lnTo>
                        <a:pt x="2" y="21"/>
                      </a:lnTo>
                      <a:lnTo>
                        <a:pt x="2" y="22"/>
                      </a:ln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0" y="31"/>
                      </a:lnTo>
                      <a:lnTo>
                        <a:pt x="0" y="40"/>
                      </a:lnTo>
                      <a:lnTo>
                        <a:pt x="0" y="46"/>
                      </a:lnTo>
                      <a:lnTo>
                        <a:pt x="0" y="50"/>
                      </a:lnTo>
                      <a:lnTo>
                        <a:pt x="1" y="49"/>
                      </a:lnTo>
                      <a:lnTo>
                        <a:pt x="2" y="49"/>
                      </a:lnTo>
                      <a:lnTo>
                        <a:pt x="3" y="48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2" y="4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78" name="Freeform 2722">
                  <a:extLst>
                    <a:ext uri="{FF2B5EF4-FFF2-40B4-BE49-F238E27FC236}">
                      <a16:creationId xmlns:a16="http://schemas.microsoft.com/office/drawing/2014/main" id="{1C02E813-954A-41A3-B1E7-3214BF017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" y="59"/>
                  <a:ext cx="2" cy="18"/>
                </a:xfrm>
                <a:custGeom>
                  <a:avLst/>
                  <a:gdLst>
                    <a:gd name="T0" fmla="*/ 2 w 2"/>
                    <a:gd name="T1" fmla="*/ 17 h 18"/>
                    <a:gd name="T2" fmla="*/ 2 w 2"/>
                    <a:gd name="T3" fmla="*/ 14 h 18"/>
                    <a:gd name="T4" fmla="*/ 2 w 2"/>
                    <a:gd name="T5" fmla="*/ 9 h 18"/>
                    <a:gd name="T6" fmla="*/ 2 w 2"/>
                    <a:gd name="T7" fmla="*/ 4 h 18"/>
                    <a:gd name="T8" fmla="*/ 2 w 2"/>
                    <a:gd name="T9" fmla="*/ 1 h 18"/>
                    <a:gd name="T10" fmla="*/ 2 w 2"/>
                    <a:gd name="T11" fmla="*/ 1 h 18"/>
                    <a:gd name="T12" fmla="*/ 2 w 2"/>
                    <a:gd name="T13" fmla="*/ 1 h 18"/>
                    <a:gd name="T14" fmla="*/ 2 w 2"/>
                    <a:gd name="T15" fmla="*/ 1 h 18"/>
                    <a:gd name="T16" fmla="*/ 2 w 2"/>
                    <a:gd name="T17" fmla="*/ 0 h 18"/>
                    <a:gd name="T18" fmla="*/ 2 w 2"/>
                    <a:gd name="T19" fmla="*/ 4 h 18"/>
                    <a:gd name="T20" fmla="*/ 2 w 2"/>
                    <a:gd name="T21" fmla="*/ 9 h 18"/>
                    <a:gd name="T22" fmla="*/ 2 w 2"/>
                    <a:gd name="T23" fmla="*/ 14 h 18"/>
                    <a:gd name="T24" fmla="*/ 2 w 2"/>
                    <a:gd name="T25" fmla="*/ 16 h 18"/>
                    <a:gd name="T26" fmla="*/ 2 w 2"/>
                    <a:gd name="T27" fmla="*/ 17 h 18"/>
                    <a:gd name="T28" fmla="*/ 2 w 2"/>
                    <a:gd name="T29" fmla="*/ 17 h 18"/>
                    <a:gd name="T30" fmla="*/ 2 w 2"/>
                    <a:gd name="T31" fmla="*/ 18 h 18"/>
                    <a:gd name="T32" fmla="*/ 1 w 2"/>
                    <a:gd name="T33" fmla="*/ 18 h 18"/>
                    <a:gd name="T34" fmla="*/ 1 w 2"/>
                    <a:gd name="T35" fmla="*/ 18 h 18"/>
                    <a:gd name="T36" fmla="*/ 1 w 2"/>
                    <a:gd name="T37" fmla="*/ 18 h 18"/>
                    <a:gd name="T38" fmla="*/ 1 w 2"/>
                    <a:gd name="T39" fmla="*/ 18 h 18"/>
                    <a:gd name="T40" fmla="*/ 0 w 2"/>
                    <a:gd name="T41" fmla="*/ 18 h 18"/>
                    <a:gd name="T42" fmla="*/ 0 w 2"/>
                    <a:gd name="T43" fmla="*/ 18 h 18"/>
                    <a:gd name="T44" fmla="*/ 0 w 2"/>
                    <a:gd name="T45" fmla="*/ 18 h 18"/>
                    <a:gd name="T46" fmla="*/ 0 w 2"/>
                    <a:gd name="T47" fmla="*/ 18 h 18"/>
                    <a:gd name="T48" fmla="*/ 0 w 2"/>
                    <a:gd name="T49" fmla="*/ 18 h 18"/>
                    <a:gd name="T50" fmla="*/ 1 w 2"/>
                    <a:gd name="T51" fmla="*/ 18 h 18"/>
                    <a:gd name="T52" fmla="*/ 1 w 2"/>
                    <a:gd name="T53" fmla="*/ 18 h 18"/>
                    <a:gd name="T54" fmla="*/ 1 w 2"/>
                    <a:gd name="T55" fmla="*/ 18 h 18"/>
                    <a:gd name="T56" fmla="*/ 1 w 2"/>
                    <a:gd name="T57" fmla="*/ 18 h 18"/>
                    <a:gd name="T58" fmla="*/ 2 w 2"/>
                    <a:gd name="T59" fmla="*/ 18 h 18"/>
                    <a:gd name="T60" fmla="*/ 2 w 2"/>
                    <a:gd name="T61" fmla="*/ 18 h 18"/>
                    <a:gd name="T62" fmla="*/ 2 w 2"/>
                    <a:gd name="T63" fmla="*/ 17 h 18"/>
                    <a:gd name="T64" fmla="*/ 2 w 2"/>
                    <a:gd name="T65" fmla="*/ 17 h 1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"/>
                    <a:gd name="T100" fmla="*/ 0 h 18"/>
                    <a:gd name="T101" fmla="*/ 2 w 2"/>
                    <a:gd name="T102" fmla="*/ 18 h 1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" h="18">
                      <a:moveTo>
                        <a:pt x="2" y="17"/>
                      </a:moveTo>
                      <a:lnTo>
                        <a:pt x="2" y="14"/>
                      </a:lnTo>
                      <a:lnTo>
                        <a:pt x="2" y="9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4"/>
                      </a:lnTo>
                      <a:lnTo>
                        <a:pt x="2" y="9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2" y="17"/>
                      </a:lnTo>
                      <a:lnTo>
                        <a:pt x="2" y="18"/>
                      </a:lnTo>
                      <a:lnTo>
                        <a:pt x="1" y="18"/>
                      </a:lnTo>
                      <a:lnTo>
                        <a:pt x="0" y="18"/>
                      </a:lnTo>
                      <a:lnTo>
                        <a:pt x="1" y="18"/>
                      </a:lnTo>
                      <a:lnTo>
                        <a:pt x="2" y="18"/>
                      </a:lnTo>
                      <a:lnTo>
                        <a:pt x="2" y="1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79" name="Freeform 2723">
                  <a:extLst>
                    <a:ext uri="{FF2B5EF4-FFF2-40B4-BE49-F238E27FC236}">
                      <a16:creationId xmlns:a16="http://schemas.microsoft.com/office/drawing/2014/main" id="{E7DAE092-A8A5-4DF2-BE27-525C40A413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" y="59"/>
                  <a:ext cx="2" cy="18"/>
                </a:xfrm>
                <a:custGeom>
                  <a:avLst/>
                  <a:gdLst>
                    <a:gd name="T0" fmla="*/ 2 w 2"/>
                    <a:gd name="T1" fmla="*/ 17 h 18"/>
                    <a:gd name="T2" fmla="*/ 2 w 2"/>
                    <a:gd name="T3" fmla="*/ 17 h 18"/>
                    <a:gd name="T4" fmla="*/ 2 w 2"/>
                    <a:gd name="T5" fmla="*/ 14 h 18"/>
                    <a:gd name="T6" fmla="*/ 2 w 2"/>
                    <a:gd name="T7" fmla="*/ 9 h 18"/>
                    <a:gd name="T8" fmla="*/ 2 w 2"/>
                    <a:gd name="T9" fmla="*/ 4 h 18"/>
                    <a:gd name="T10" fmla="*/ 2 w 2"/>
                    <a:gd name="T11" fmla="*/ 1 h 18"/>
                    <a:gd name="T12" fmla="*/ 2 w 2"/>
                    <a:gd name="T13" fmla="*/ 1 h 18"/>
                    <a:gd name="T14" fmla="*/ 2 w 2"/>
                    <a:gd name="T15" fmla="*/ 1 h 18"/>
                    <a:gd name="T16" fmla="*/ 2 w 2"/>
                    <a:gd name="T17" fmla="*/ 1 h 18"/>
                    <a:gd name="T18" fmla="*/ 2 w 2"/>
                    <a:gd name="T19" fmla="*/ 1 h 18"/>
                    <a:gd name="T20" fmla="*/ 2 w 2"/>
                    <a:gd name="T21" fmla="*/ 0 h 18"/>
                    <a:gd name="T22" fmla="*/ 2 w 2"/>
                    <a:gd name="T23" fmla="*/ 0 h 18"/>
                    <a:gd name="T24" fmla="*/ 2 w 2"/>
                    <a:gd name="T25" fmla="*/ 4 h 18"/>
                    <a:gd name="T26" fmla="*/ 2 w 2"/>
                    <a:gd name="T27" fmla="*/ 9 h 18"/>
                    <a:gd name="T28" fmla="*/ 2 w 2"/>
                    <a:gd name="T29" fmla="*/ 14 h 18"/>
                    <a:gd name="T30" fmla="*/ 2 w 2"/>
                    <a:gd name="T31" fmla="*/ 16 h 18"/>
                    <a:gd name="T32" fmla="*/ 2 w 2"/>
                    <a:gd name="T33" fmla="*/ 16 h 18"/>
                    <a:gd name="T34" fmla="*/ 2 w 2"/>
                    <a:gd name="T35" fmla="*/ 17 h 18"/>
                    <a:gd name="T36" fmla="*/ 2 w 2"/>
                    <a:gd name="T37" fmla="*/ 17 h 18"/>
                    <a:gd name="T38" fmla="*/ 2 w 2"/>
                    <a:gd name="T39" fmla="*/ 18 h 18"/>
                    <a:gd name="T40" fmla="*/ 1 w 2"/>
                    <a:gd name="T41" fmla="*/ 18 h 18"/>
                    <a:gd name="T42" fmla="*/ 1 w 2"/>
                    <a:gd name="T43" fmla="*/ 18 h 18"/>
                    <a:gd name="T44" fmla="*/ 1 w 2"/>
                    <a:gd name="T45" fmla="*/ 18 h 18"/>
                    <a:gd name="T46" fmla="*/ 1 w 2"/>
                    <a:gd name="T47" fmla="*/ 18 h 18"/>
                    <a:gd name="T48" fmla="*/ 1 w 2"/>
                    <a:gd name="T49" fmla="*/ 18 h 18"/>
                    <a:gd name="T50" fmla="*/ 0 w 2"/>
                    <a:gd name="T51" fmla="*/ 18 h 18"/>
                    <a:gd name="T52" fmla="*/ 0 w 2"/>
                    <a:gd name="T53" fmla="*/ 18 h 18"/>
                    <a:gd name="T54" fmla="*/ 0 w 2"/>
                    <a:gd name="T55" fmla="*/ 18 h 18"/>
                    <a:gd name="T56" fmla="*/ 0 w 2"/>
                    <a:gd name="T57" fmla="*/ 18 h 18"/>
                    <a:gd name="T58" fmla="*/ 0 w 2"/>
                    <a:gd name="T59" fmla="*/ 18 h 18"/>
                    <a:gd name="T60" fmla="*/ 0 w 2"/>
                    <a:gd name="T61" fmla="*/ 18 h 18"/>
                    <a:gd name="T62" fmla="*/ 0 w 2"/>
                    <a:gd name="T63" fmla="*/ 18 h 18"/>
                    <a:gd name="T64" fmla="*/ 1 w 2"/>
                    <a:gd name="T65" fmla="*/ 18 h 18"/>
                    <a:gd name="T66" fmla="*/ 1 w 2"/>
                    <a:gd name="T67" fmla="*/ 18 h 18"/>
                    <a:gd name="T68" fmla="*/ 1 w 2"/>
                    <a:gd name="T69" fmla="*/ 18 h 18"/>
                    <a:gd name="T70" fmla="*/ 1 w 2"/>
                    <a:gd name="T71" fmla="*/ 18 h 18"/>
                    <a:gd name="T72" fmla="*/ 1 w 2"/>
                    <a:gd name="T73" fmla="*/ 18 h 18"/>
                    <a:gd name="T74" fmla="*/ 2 w 2"/>
                    <a:gd name="T75" fmla="*/ 18 h 18"/>
                    <a:gd name="T76" fmla="*/ 2 w 2"/>
                    <a:gd name="T77" fmla="*/ 18 h 18"/>
                    <a:gd name="T78" fmla="*/ 2 w 2"/>
                    <a:gd name="T79" fmla="*/ 17 h 18"/>
                    <a:gd name="T80" fmla="*/ 2 w 2"/>
                    <a:gd name="T81" fmla="*/ 17 h 1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"/>
                    <a:gd name="T124" fmla="*/ 0 h 18"/>
                    <a:gd name="T125" fmla="*/ 2 w 2"/>
                    <a:gd name="T126" fmla="*/ 18 h 1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" h="18">
                      <a:moveTo>
                        <a:pt x="2" y="17"/>
                      </a:moveTo>
                      <a:lnTo>
                        <a:pt x="2" y="17"/>
                      </a:lnTo>
                      <a:lnTo>
                        <a:pt x="2" y="14"/>
                      </a:lnTo>
                      <a:lnTo>
                        <a:pt x="2" y="9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4"/>
                      </a:lnTo>
                      <a:lnTo>
                        <a:pt x="2" y="9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2" y="17"/>
                      </a:lnTo>
                      <a:lnTo>
                        <a:pt x="2" y="18"/>
                      </a:lnTo>
                      <a:lnTo>
                        <a:pt x="1" y="18"/>
                      </a:lnTo>
                      <a:lnTo>
                        <a:pt x="0" y="18"/>
                      </a:lnTo>
                      <a:lnTo>
                        <a:pt x="1" y="18"/>
                      </a:lnTo>
                      <a:lnTo>
                        <a:pt x="2" y="18"/>
                      </a:lnTo>
                      <a:lnTo>
                        <a:pt x="2" y="17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80" name="Freeform 2724">
                  <a:extLst>
                    <a:ext uri="{FF2B5EF4-FFF2-40B4-BE49-F238E27FC236}">
                      <a16:creationId xmlns:a16="http://schemas.microsoft.com/office/drawing/2014/main" id="{3DCD8527-BDBF-4E37-84BF-5B7202A124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" y="54"/>
                  <a:ext cx="7" cy="52"/>
                </a:xfrm>
                <a:custGeom>
                  <a:avLst/>
                  <a:gdLst>
                    <a:gd name="T0" fmla="*/ 4 w 7"/>
                    <a:gd name="T1" fmla="*/ 1 h 52"/>
                    <a:gd name="T2" fmla="*/ 6 w 7"/>
                    <a:gd name="T3" fmla="*/ 1 h 52"/>
                    <a:gd name="T4" fmla="*/ 6 w 7"/>
                    <a:gd name="T5" fmla="*/ 1 h 52"/>
                    <a:gd name="T6" fmla="*/ 6 w 7"/>
                    <a:gd name="T7" fmla="*/ 2 h 52"/>
                    <a:gd name="T8" fmla="*/ 6 w 7"/>
                    <a:gd name="T9" fmla="*/ 9 h 52"/>
                    <a:gd name="T10" fmla="*/ 6 w 7"/>
                    <a:gd name="T11" fmla="*/ 39 h 52"/>
                    <a:gd name="T12" fmla="*/ 6 w 7"/>
                    <a:gd name="T13" fmla="*/ 47 h 52"/>
                    <a:gd name="T14" fmla="*/ 5 w 7"/>
                    <a:gd name="T15" fmla="*/ 47 h 52"/>
                    <a:gd name="T16" fmla="*/ 5 w 7"/>
                    <a:gd name="T17" fmla="*/ 48 h 52"/>
                    <a:gd name="T18" fmla="*/ 3 w 7"/>
                    <a:gd name="T19" fmla="*/ 49 h 52"/>
                    <a:gd name="T20" fmla="*/ 3 w 7"/>
                    <a:gd name="T21" fmla="*/ 49 h 52"/>
                    <a:gd name="T22" fmla="*/ 2 w 7"/>
                    <a:gd name="T23" fmla="*/ 50 h 52"/>
                    <a:gd name="T24" fmla="*/ 1 w 7"/>
                    <a:gd name="T25" fmla="*/ 50 h 52"/>
                    <a:gd name="T26" fmla="*/ 0 w 7"/>
                    <a:gd name="T27" fmla="*/ 51 h 52"/>
                    <a:gd name="T28" fmla="*/ 0 w 7"/>
                    <a:gd name="T29" fmla="*/ 51 h 52"/>
                    <a:gd name="T30" fmla="*/ 0 w 7"/>
                    <a:gd name="T31" fmla="*/ 52 h 52"/>
                    <a:gd name="T32" fmla="*/ 1 w 7"/>
                    <a:gd name="T33" fmla="*/ 52 h 52"/>
                    <a:gd name="T34" fmla="*/ 2 w 7"/>
                    <a:gd name="T35" fmla="*/ 51 h 52"/>
                    <a:gd name="T36" fmla="*/ 3 w 7"/>
                    <a:gd name="T37" fmla="*/ 50 h 52"/>
                    <a:gd name="T38" fmla="*/ 5 w 7"/>
                    <a:gd name="T39" fmla="*/ 49 h 52"/>
                    <a:gd name="T40" fmla="*/ 6 w 7"/>
                    <a:gd name="T41" fmla="*/ 48 h 52"/>
                    <a:gd name="T42" fmla="*/ 6 w 7"/>
                    <a:gd name="T43" fmla="*/ 48 h 52"/>
                    <a:gd name="T44" fmla="*/ 7 w 7"/>
                    <a:gd name="T45" fmla="*/ 47 h 52"/>
                    <a:gd name="T46" fmla="*/ 7 w 7"/>
                    <a:gd name="T47" fmla="*/ 39 h 52"/>
                    <a:gd name="T48" fmla="*/ 7 w 7"/>
                    <a:gd name="T49" fmla="*/ 9 h 52"/>
                    <a:gd name="T50" fmla="*/ 7 w 7"/>
                    <a:gd name="T51" fmla="*/ 1 h 52"/>
                    <a:gd name="T52" fmla="*/ 7 w 7"/>
                    <a:gd name="T53" fmla="*/ 1 h 52"/>
                    <a:gd name="T54" fmla="*/ 6 w 7"/>
                    <a:gd name="T55" fmla="*/ 1 h 52"/>
                    <a:gd name="T56" fmla="*/ 5 w 7"/>
                    <a:gd name="T57" fmla="*/ 0 h 52"/>
                    <a:gd name="T58" fmla="*/ 3 w 7"/>
                    <a:gd name="T59" fmla="*/ 0 h 52"/>
                    <a:gd name="T60" fmla="*/ 2 w 7"/>
                    <a:gd name="T61" fmla="*/ 0 h 52"/>
                    <a:gd name="T62" fmla="*/ 2 w 7"/>
                    <a:gd name="T63" fmla="*/ 0 h 52"/>
                    <a:gd name="T64" fmla="*/ 1 w 7"/>
                    <a:gd name="T65" fmla="*/ 0 h 52"/>
                    <a:gd name="T66" fmla="*/ 1 w 7"/>
                    <a:gd name="T67" fmla="*/ 1 h 52"/>
                    <a:gd name="T68" fmla="*/ 3 w 7"/>
                    <a:gd name="T69" fmla="*/ 1 h 5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7"/>
                    <a:gd name="T106" fmla="*/ 0 h 52"/>
                    <a:gd name="T107" fmla="*/ 7 w 7"/>
                    <a:gd name="T108" fmla="*/ 52 h 5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7" h="52">
                      <a:moveTo>
                        <a:pt x="3" y="1"/>
                      </a:move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6" y="9"/>
                      </a:lnTo>
                      <a:lnTo>
                        <a:pt x="6" y="24"/>
                      </a:lnTo>
                      <a:lnTo>
                        <a:pt x="6" y="39"/>
                      </a:lnTo>
                      <a:lnTo>
                        <a:pt x="6" y="46"/>
                      </a:lnTo>
                      <a:lnTo>
                        <a:pt x="6" y="47"/>
                      </a:lnTo>
                      <a:lnTo>
                        <a:pt x="5" y="47"/>
                      </a:lnTo>
                      <a:lnTo>
                        <a:pt x="5" y="48"/>
                      </a:lnTo>
                      <a:lnTo>
                        <a:pt x="4" y="48"/>
                      </a:lnTo>
                      <a:lnTo>
                        <a:pt x="3" y="49"/>
                      </a:lnTo>
                      <a:lnTo>
                        <a:pt x="2" y="50"/>
                      </a:lnTo>
                      <a:lnTo>
                        <a:pt x="1" y="50"/>
                      </a:lnTo>
                      <a:lnTo>
                        <a:pt x="0" y="51"/>
                      </a:lnTo>
                      <a:lnTo>
                        <a:pt x="0" y="52"/>
                      </a:lnTo>
                      <a:lnTo>
                        <a:pt x="1" y="52"/>
                      </a:lnTo>
                      <a:lnTo>
                        <a:pt x="2" y="51"/>
                      </a:lnTo>
                      <a:lnTo>
                        <a:pt x="3" y="50"/>
                      </a:lnTo>
                      <a:lnTo>
                        <a:pt x="4" y="50"/>
                      </a:lnTo>
                      <a:lnTo>
                        <a:pt x="5" y="49"/>
                      </a:lnTo>
                      <a:lnTo>
                        <a:pt x="6" y="48"/>
                      </a:lnTo>
                      <a:lnTo>
                        <a:pt x="7" y="48"/>
                      </a:lnTo>
                      <a:lnTo>
                        <a:pt x="7" y="47"/>
                      </a:lnTo>
                      <a:lnTo>
                        <a:pt x="7" y="39"/>
                      </a:lnTo>
                      <a:lnTo>
                        <a:pt x="7" y="24"/>
                      </a:lnTo>
                      <a:lnTo>
                        <a:pt x="7" y="9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81" name="Freeform 2725">
                  <a:extLst>
                    <a:ext uri="{FF2B5EF4-FFF2-40B4-BE49-F238E27FC236}">
                      <a16:creationId xmlns:a16="http://schemas.microsoft.com/office/drawing/2014/main" id="{DBB1D6FF-76B7-46D0-B98B-D7647B169D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" y="54"/>
                  <a:ext cx="7" cy="52"/>
                </a:xfrm>
                <a:custGeom>
                  <a:avLst/>
                  <a:gdLst>
                    <a:gd name="T0" fmla="*/ 3 w 7"/>
                    <a:gd name="T1" fmla="*/ 1 h 52"/>
                    <a:gd name="T2" fmla="*/ 5 w 7"/>
                    <a:gd name="T3" fmla="*/ 1 h 52"/>
                    <a:gd name="T4" fmla="*/ 6 w 7"/>
                    <a:gd name="T5" fmla="*/ 1 h 52"/>
                    <a:gd name="T6" fmla="*/ 6 w 7"/>
                    <a:gd name="T7" fmla="*/ 1 h 52"/>
                    <a:gd name="T8" fmla="*/ 6 w 7"/>
                    <a:gd name="T9" fmla="*/ 2 h 52"/>
                    <a:gd name="T10" fmla="*/ 6 w 7"/>
                    <a:gd name="T11" fmla="*/ 3 h 52"/>
                    <a:gd name="T12" fmla="*/ 6 w 7"/>
                    <a:gd name="T13" fmla="*/ 24 h 52"/>
                    <a:gd name="T14" fmla="*/ 6 w 7"/>
                    <a:gd name="T15" fmla="*/ 46 h 52"/>
                    <a:gd name="T16" fmla="*/ 6 w 7"/>
                    <a:gd name="T17" fmla="*/ 47 h 52"/>
                    <a:gd name="T18" fmla="*/ 5 w 7"/>
                    <a:gd name="T19" fmla="*/ 47 h 52"/>
                    <a:gd name="T20" fmla="*/ 5 w 7"/>
                    <a:gd name="T21" fmla="*/ 48 h 52"/>
                    <a:gd name="T22" fmla="*/ 4 w 7"/>
                    <a:gd name="T23" fmla="*/ 48 h 52"/>
                    <a:gd name="T24" fmla="*/ 3 w 7"/>
                    <a:gd name="T25" fmla="*/ 49 h 52"/>
                    <a:gd name="T26" fmla="*/ 3 w 7"/>
                    <a:gd name="T27" fmla="*/ 49 h 52"/>
                    <a:gd name="T28" fmla="*/ 2 w 7"/>
                    <a:gd name="T29" fmla="*/ 50 h 52"/>
                    <a:gd name="T30" fmla="*/ 1 w 7"/>
                    <a:gd name="T31" fmla="*/ 50 h 52"/>
                    <a:gd name="T32" fmla="*/ 0 w 7"/>
                    <a:gd name="T33" fmla="*/ 51 h 52"/>
                    <a:gd name="T34" fmla="*/ 0 w 7"/>
                    <a:gd name="T35" fmla="*/ 51 h 52"/>
                    <a:gd name="T36" fmla="*/ 0 w 7"/>
                    <a:gd name="T37" fmla="*/ 51 h 52"/>
                    <a:gd name="T38" fmla="*/ 0 w 7"/>
                    <a:gd name="T39" fmla="*/ 52 h 52"/>
                    <a:gd name="T40" fmla="*/ 1 w 7"/>
                    <a:gd name="T41" fmla="*/ 52 h 52"/>
                    <a:gd name="T42" fmla="*/ 1 w 7"/>
                    <a:gd name="T43" fmla="*/ 52 h 52"/>
                    <a:gd name="T44" fmla="*/ 2 w 7"/>
                    <a:gd name="T45" fmla="*/ 51 h 52"/>
                    <a:gd name="T46" fmla="*/ 4 w 7"/>
                    <a:gd name="T47" fmla="*/ 50 h 52"/>
                    <a:gd name="T48" fmla="*/ 5 w 7"/>
                    <a:gd name="T49" fmla="*/ 49 h 52"/>
                    <a:gd name="T50" fmla="*/ 6 w 7"/>
                    <a:gd name="T51" fmla="*/ 48 h 52"/>
                    <a:gd name="T52" fmla="*/ 6 w 7"/>
                    <a:gd name="T53" fmla="*/ 48 h 52"/>
                    <a:gd name="T54" fmla="*/ 7 w 7"/>
                    <a:gd name="T55" fmla="*/ 47 h 52"/>
                    <a:gd name="T56" fmla="*/ 7 w 7"/>
                    <a:gd name="T57" fmla="*/ 47 h 52"/>
                    <a:gd name="T58" fmla="*/ 7 w 7"/>
                    <a:gd name="T59" fmla="*/ 24 h 52"/>
                    <a:gd name="T60" fmla="*/ 7 w 7"/>
                    <a:gd name="T61" fmla="*/ 2 h 52"/>
                    <a:gd name="T62" fmla="*/ 7 w 7"/>
                    <a:gd name="T63" fmla="*/ 1 h 52"/>
                    <a:gd name="T64" fmla="*/ 7 w 7"/>
                    <a:gd name="T65" fmla="*/ 1 h 52"/>
                    <a:gd name="T66" fmla="*/ 7 w 7"/>
                    <a:gd name="T67" fmla="*/ 1 h 52"/>
                    <a:gd name="T68" fmla="*/ 6 w 7"/>
                    <a:gd name="T69" fmla="*/ 1 h 52"/>
                    <a:gd name="T70" fmla="*/ 4 w 7"/>
                    <a:gd name="T71" fmla="*/ 0 h 52"/>
                    <a:gd name="T72" fmla="*/ 3 w 7"/>
                    <a:gd name="T73" fmla="*/ 0 h 52"/>
                    <a:gd name="T74" fmla="*/ 2 w 7"/>
                    <a:gd name="T75" fmla="*/ 0 h 52"/>
                    <a:gd name="T76" fmla="*/ 2 w 7"/>
                    <a:gd name="T77" fmla="*/ 0 h 52"/>
                    <a:gd name="T78" fmla="*/ 1 w 7"/>
                    <a:gd name="T79" fmla="*/ 0 h 52"/>
                    <a:gd name="T80" fmla="*/ 1 w 7"/>
                    <a:gd name="T81" fmla="*/ 1 h 52"/>
                    <a:gd name="T82" fmla="*/ 2 w 7"/>
                    <a:gd name="T83" fmla="*/ 1 h 52"/>
                    <a:gd name="T84" fmla="*/ 3 w 7"/>
                    <a:gd name="T85" fmla="*/ 1 h 5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"/>
                    <a:gd name="T130" fmla="*/ 0 h 52"/>
                    <a:gd name="T131" fmla="*/ 7 w 7"/>
                    <a:gd name="T132" fmla="*/ 52 h 5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" h="52"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6" y="9"/>
                      </a:lnTo>
                      <a:lnTo>
                        <a:pt x="6" y="24"/>
                      </a:lnTo>
                      <a:lnTo>
                        <a:pt x="6" y="39"/>
                      </a:lnTo>
                      <a:lnTo>
                        <a:pt x="6" y="46"/>
                      </a:lnTo>
                      <a:lnTo>
                        <a:pt x="6" y="47"/>
                      </a:lnTo>
                      <a:lnTo>
                        <a:pt x="5" y="47"/>
                      </a:lnTo>
                      <a:lnTo>
                        <a:pt x="5" y="48"/>
                      </a:lnTo>
                      <a:lnTo>
                        <a:pt x="4" y="48"/>
                      </a:lnTo>
                      <a:lnTo>
                        <a:pt x="3" y="49"/>
                      </a:lnTo>
                      <a:lnTo>
                        <a:pt x="2" y="50"/>
                      </a:lnTo>
                      <a:lnTo>
                        <a:pt x="1" y="50"/>
                      </a:lnTo>
                      <a:lnTo>
                        <a:pt x="0" y="51"/>
                      </a:lnTo>
                      <a:lnTo>
                        <a:pt x="0" y="52"/>
                      </a:lnTo>
                      <a:lnTo>
                        <a:pt x="1" y="52"/>
                      </a:lnTo>
                      <a:lnTo>
                        <a:pt x="2" y="51"/>
                      </a:lnTo>
                      <a:lnTo>
                        <a:pt x="3" y="50"/>
                      </a:lnTo>
                      <a:lnTo>
                        <a:pt x="4" y="50"/>
                      </a:lnTo>
                      <a:lnTo>
                        <a:pt x="5" y="49"/>
                      </a:lnTo>
                      <a:lnTo>
                        <a:pt x="6" y="48"/>
                      </a:lnTo>
                      <a:lnTo>
                        <a:pt x="7" y="48"/>
                      </a:lnTo>
                      <a:lnTo>
                        <a:pt x="7" y="47"/>
                      </a:lnTo>
                      <a:lnTo>
                        <a:pt x="7" y="39"/>
                      </a:lnTo>
                      <a:lnTo>
                        <a:pt x="7" y="24"/>
                      </a:lnTo>
                      <a:lnTo>
                        <a:pt x="7" y="9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82" name="Freeform 2726">
                  <a:extLst>
                    <a:ext uri="{FF2B5EF4-FFF2-40B4-BE49-F238E27FC236}">
                      <a16:creationId xmlns:a16="http://schemas.microsoft.com/office/drawing/2014/main" id="{8040FE16-9452-4632-B00F-601514D81F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3" y="59"/>
                  <a:ext cx="2" cy="17"/>
                </a:xfrm>
                <a:custGeom>
                  <a:avLst/>
                  <a:gdLst>
                    <a:gd name="T0" fmla="*/ 1 w 2"/>
                    <a:gd name="T1" fmla="*/ 17 h 17"/>
                    <a:gd name="T2" fmla="*/ 1 w 2"/>
                    <a:gd name="T3" fmla="*/ 17 h 17"/>
                    <a:gd name="T4" fmla="*/ 1 w 2"/>
                    <a:gd name="T5" fmla="*/ 16 h 17"/>
                    <a:gd name="T6" fmla="*/ 1 w 2"/>
                    <a:gd name="T7" fmla="*/ 16 h 17"/>
                    <a:gd name="T8" fmla="*/ 1 w 2"/>
                    <a:gd name="T9" fmla="*/ 16 h 17"/>
                    <a:gd name="T10" fmla="*/ 1 w 2"/>
                    <a:gd name="T11" fmla="*/ 13 h 17"/>
                    <a:gd name="T12" fmla="*/ 1 w 2"/>
                    <a:gd name="T13" fmla="*/ 8 h 17"/>
                    <a:gd name="T14" fmla="*/ 2 w 2"/>
                    <a:gd name="T15" fmla="*/ 4 h 17"/>
                    <a:gd name="T16" fmla="*/ 2 w 2"/>
                    <a:gd name="T17" fmla="*/ 1 h 17"/>
                    <a:gd name="T18" fmla="*/ 1 w 2"/>
                    <a:gd name="T19" fmla="*/ 0 h 17"/>
                    <a:gd name="T20" fmla="*/ 1 w 2"/>
                    <a:gd name="T21" fmla="*/ 0 h 17"/>
                    <a:gd name="T22" fmla="*/ 1 w 2"/>
                    <a:gd name="T23" fmla="*/ 0 h 17"/>
                    <a:gd name="T24" fmla="*/ 0 w 2"/>
                    <a:gd name="T25" fmla="*/ 0 h 17"/>
                    <a:gd name="T26" fmla="*/ 0 w 2"/>
                    <a:gd name="T27" fmla="*/ 0 h 17"/>
                    <a:gd name="T28" fmla="*/ 0 w 2"/>
                    <a:gd name="T29" fmla="*/ 0 h 17"/>
                    <a:gd name="T30" fmla="*/ 0 w 2"/>
                    <a:gd name="T31" fmla="*/ 1 h 17"/>
                    <a:gd name="T32" fmla="*/ 0 w 2"/>
                    <a:gd name="T33" fmla="*/ 1 h 17"/>
                    <a:gd name="T34" fmla="*/ 0 w 2"/>
                    <a:gd name="T35" fmla="*/ 4 h 17"/>
                    <a:gd name="T36" fmla="*/ 0 w 2"/>
                    <a:gd name="T37" fmla="*/ 9 h 17"/>
                    <a:gd name="T38" fmla="*/ 0 w 2"/>
                    <a:gd name="T39" fmla="*/ 14 h 17"/>
                    <a:gd name="T40" fmla="*/ 0 w 2"/>
                    <a:gd name="T41" fmla="*/ 17 h 17"/>
                    <a:gd name="T42" fmla="*/ 0 w 2"/>
                    <a:gd name="T43" fmla="*/ 17 h 17"/>
                    <a:gd name="T44" fmla="*/ 0 w 2"/>
                    <a:gd name="T45" fmla="*/ 17 h 17"/>
                    <a:gd name="T46" fmla="*/ 0 w 2"/>
                    <a:gd name="T47" fmla="*/ 17 h 17"/>
                    <a:gd name="T48" fmla="*/ 0 w 2"/>
                    <a:gd name="T49" fmla="*/ 17 h 17"/>
                    <a:gd name="T50" fmla="*/ 0 w 2"/>
                    <a:gd name="T51" fmla="*/ 17 h 17"/>
                    <a:gd name="T52" fmla="*/ 0 w 2"/>
                    <a:gd name="T53" fmla="*/ 17 h 17"/>
                    <a:gd name="T54" fmla="*/ 1 w 2"/>
                    <a:gd name="T55" fmla="*/ 17 h 17"/>
                    <a:gd name="T56" fmla="*/ 1 w 2"/>
                    <a:gd name="T57" fmla="*/ 17 h 1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"/>
                    <a:gd name="T88" fmla="*/ 0 h 17"/>
                    <a:gd name="T89" fmla="*/ 2 w 2"/>
                    <a:gd name="T90" fmla="*/ 17 h 1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" h="17">
                      <a:moveTo>
                        <a:pt x="1" y="17"/>
                      </a:moveTo>
                      <a:lnTo>
                        <a:pt x="1" y="17"/>
                      </a:lnTo>
                      <a:lnTo>
                        <a:pt x="1" y="16"/>
                      </a:lnTo>
                      <a:lnTo>
                        <a:pt x="1" y="13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1" y="17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83" name="Freeform 2727">
                  <a:extLst>
                    <a:ext uri="{FF2B5EF4-FFF2-40B4-BE49-F238E27FC236}">
                      <a16:creationId xmlns:a16="http://schemas.microsoft.com/office/drawing/2014/main" id="{CE93084C-EC8A-4C99-9472-9ECD5B0D8B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3" y="59"/>
                  <a:ext cx="2" cy="17"/>
                </a:xfrm>
                <a:custGeom>
                  <a:avLst/>
                  <a:gdLst>
                    <a:gd name="T0" fmla="*/ 1 w 2"/>
                    <a:gd name="T1" fmla="*/ 17 h 17"/>
                    <a:gd name="T2" fmla="*/ 1 w 2"/>
                    <a:gd name="T3" fmla="*/ 17 h 17"/>
                    <a:gd name="T4" fmla="*/ 1 w 2"/>
                    <a:gd name="T5" fmla="*/ 17 h 17"/>
                    <a:gd name="T6" fmla="*/ 1 w 2"/>
                    <a:gd name="T7" fmla="*/ 16 h 17"/>
                    <a:gd name="T8" fmla="*/ 1 w 2"/>
                    <a:gd name="T9" fmla="*/ 16 h 17"/>
                    <a:gd name="T10" fmla="*/ 1 w 2"/>
                    <a:gd name="T11" fmla="*/ 16 h 17"/>
                    <a:gd name="T12" fmla="*/ 1 w 2"/>
                    <a:gd name="T13" fmla="*/ 16 h 17"/>
                    <a:gd name="T14" fmla="*/ 1 w 2"/>
                    <a:gd name="T15" fmla="*/ 13 h 17"/>
                    <a:gd name="T16" fmla="*/ 1 w 2"/>
                    <a:gd name="T17" fmla="*/ 8 h 17"/>
                    <a:gd name="T18" fmla="*/ 2 w 2"/>
                    <a:gd name="T19" fmla="*/ 4 h 17"/>
                    <a:gd name="T20" fmla="*/ 2 w 2"/>
                    <a:gd name="T21" fmla="*/ 1 h 17"/>
                    <a:gd name="T22" fmla="*/ 2 w 2"/>
                    <a:gd name="T23" fmla="*/ 1 h 17"/>
                    <a:gd name="T24" fmla="*/ 1 w 2"/>
                    <a:gd name="T25" fmla="*/ 0 h 17"/>
                    <a:gd name="T26" fmla="*/ 1 w 2"/>
                    <a:gd name="T27" fmla="*/ 0 h 17"/>
                    <a:gd name="T28" fmla="*/ 1 w 2"/>
                    <a:gd name="T29" fmla="*/ 0 h 17"/>
                    <a:gd name="T30" fmla="*/ 0 w 2"/>
                    <a:gd name="T31" fmla="*/ 0 h 17"/>
                    <a:gd name="T32" fmla="*/ 0 w 2"/>
                    <a:gd name="T33" fmla="*/ 0 h 17"/>
                    <a:gd name="T34" fmla="*/ 0 w 2"/>
                    <a:gd name="T35" fmla="*/ 0 h 17"/>
                    <a:gd name="T36" fmla="*/ 0 w 2"/>
                    <a:gd name="T37" fmla="*/ 0 h 17"/>
                    <a:gd name="T38" fmla="*/ 0 w 2"/>
                    <a:gd name="T39" fmla="*/ 1 h 17"/>
                    <a:gd name="T40" fmla="*/ 0 w 2"/>
                    <a:gd name="T41" fmla="*/ 1 h 17"/>
                    <a:gd name="T42" fmla="*/ 0 w 2"/>
                    <a:gd name="T43" fmla="*/ 1 h 17"/>
                    <a:gd name="T44" fmla="*/ 0 w 2"/>
                    <a:gd name="T45" fmla="*/ 4 h 17"/>
                    <a:gd name="T46" fmla="*/ 0 w 2"/>
                    <a:gd name="T47" fmla="*/ 9 h 17"/>
                    <a:gd name="T48" fmla="*/ 0 w 2"/>
                    <a:gd name="T49" fmla="*/ 14 h 17"/>
                    <a:gd name="T50" fmla="*/ 0 w 2"/>
                    <a:gd name="T51" fmla="*/ 17 h 17"/>
                    <a:gd name="T52" fmla="*/ 0 w 2"/>
                    <a:gd name="T53" fmla="*/ 17 h 17"/>
                    <a:gd name="T54" fmla="*/ 0 w 2"/>
                    <a:gd name="T55" fmla="*/ 17 h 17"/>
                    <a:gd name="T56" fmla="*/ 0 w 2"/>
                    <a:gd name="T57" fmla="*/ 17 h 17"/>
                    <a:gd name="T58" fmla="*/ 0 w 2"/>
                    <a:gd name="T59" fmla="*/ 17 h 17"/>
                    <a:gd name="T60" fmla="*/ 0 w 2"/>
                    <a:gd name="T61" fmla="*/ 17 h 17"/>
                    <a:gd name="T62" fmla="*/ 0 w 2"/>
                    <a:gd name="T63" fmla="*/ 17 h 17"/>
                    <a:gd name="T64" fmla="*/ 0 w 2"/>
                    <a:gd name="T65" fmla="*/ 17 h 17"/>
                    <a:gd name="T66" fmla="*/ 0 w 2"/>
                    <a:gd name="T67" fmla="*/ 17 h 17"/>
                    <a:gd name="T68" fmla="*/ 1 w 2"/>
                    <a:gd name="T69" fmla="*/ 17 h 17"/>
                    <a:gd name="T70" fmla="*/ 1 w 2"/>
                    <a:gd name="T71" fmla="*/ 17 h 1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2"/>
                    <a:gd name="T109" fmla="*/ 0 h 17"/>
                    <a:gd name="T110" fmla="*/ 2 w 2"/>
                    <a:gd name="T111" fmla="*/ 17 h 1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2" h="17">
                      <a:moveTo>
                        <a:pt x="1" y="17"/>
                      </a:moveTo>
                      <a:lnTo>
                        <a:pt x="1" y="17"/>
                      </a:lnTo>
                      <a:lnTo>
                        <a:pt x="1" y="16"/>
                      </a:lnTo>
                      <a:lnTo>
                        <a:pt x="1" y="13"/>
                      </a:lnTo>
                      <a:lnTo>
                        <a:pt x="1" y="8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1" y="17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84" name="Freeform 2728">
                  <a:extLst>
                    <a:ext uri="{FF2B5EF4-FFF2-40B4-BE49-F238E27FC236}">
                      <a16:creationId xmlns:a16="http://schemas.microsoft.com/office/drawing/2014/main" id="{3BF99FDB-D970-48DA-A99B-7DF54615A6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3" y="60"/>
                  <a:ext cx="2" cy="17"/>
                </a:xfrm>
                <a:custGeom>
                  <a:avLst/>
                  <a:gdLst>
                    <a:gd name="T0" fmla="*/ 1 w 2"/>
                    <a:gd name="T1" fmla="*/ 16 h 17"/>
                    <a:gd name="T2" fmla="*/ 1 w 2"/>
                    <a:gd name="T3" fmla="*/ 16 h 17"/>
                    <a:gd name="T4" fmla="*/ 0 w 2"/>
                    <a:gd name="T5" fmla="*/ 16 h 17"/>
                    <a:gd name="T6" fmla="*/ 0 w 2"/>
                    <a:gd name="T7" fmla="*/ 16 h 17"/>
                    <a:gd name="T8" fmla="*/ 0 w 2"/>
                    <a:gd name="T9" fmla="*/ 16 h 17"/>
                    <a:gd name="T10" fmla="*/ 0 w 2"/>
                    <a:gd name="T11" fmla="*/ 16 h 17"/>
                    <a:gd name="T12" fmla="*/ 0 w 2"/>
                    <a:gd name="T13" fmla="*/ 16 h 17"/>
                    <a:gd name="T14" fmla="*/ 0 w 2"/>
                    <a:gd name="T15" fmla="*/ 17 h 17"/>
                    <a:gd name="T16" fmla="*/ 0 w 2"/>
                    <a:gd name="T17" fmla="*/ 17 h 17"/>
                    <a:gd name="T18" fmla="*/ 0 w 2"/>
                    <a:gd name="T19" fmla="*/ 16 h 17"/>
                    <a:gd name="T20" fmla="*/ 1 w 2"/>
                    <a:gd name="T21" fmla="*/ 16 h 17"/>
                    <a:gd name="T22" fmla="*/ 1 w 2"/>
                    <a:gd name="T23" fmla="*/ 16 h 17"/>
                    <a:gd name="T24" fmla="*/ 1 w 2"/>
                    <a:gd name="T25" fmla="*/ 16 h 17"/>
                    <a:gd name="T26" fmla="*/ 1 w 2"/>
                    <a:gd name="T27" fmla="*/ 16 h 17"/>
                    <a:gd name="T28" fmla="*/ 2 w 2"/>
                    <a:gd name="T29" fmla="*/ 16 h 17"/>
                    <a:gd name="T30" fmla="*/ 2 w 2"/>
                    <a:gd name="T31" fmla="*/ 16 h 17"/>
                    <a:gd name="T32" fmla="*/ 2 w 2"/>
                    <a:gd name="T33" fmla="*/ 15 h 17"/>
                    <a:gd name="T34" fmla="*/ 2 w 2"/>
                    <a:gd name="T35" fmla="*/ 13 h 17"/>
                    <a:gd name="T36" fmla="*/ 2 w 2"/>
                    <a:gd name="T37" fmla="*/ 7 h 17"/>
                    <a:gd name="T38" fmla="*/ 2 w 2"/>
                    <a:gd name="T39" fmla="*/ 2 h 17"/>
                    <a:gd name="T40" fmla="*/ 2 w 2"/>
                    <a:gd name="T41" fmla="*/ 0 h 17"/>
                    <a:gd name="T42" fmla="*/ 2 w 2"/>
                    <a:gd name="T43" fmla="*/ 0 h 17"/>
                    <a:gd name="T44" fmla="*/ 2 w 2"/>
                    <a:gd name="T45" fmla="*/ 0 h 17"/>
                    <a:gd name="T46" fmla="*/ 2 w 2"/>
                    <a:gd name="T47" fmla="*/ 0 h 17"/>
                    <a:gd name="T48" fmla="*/ 2 w 2"/>
                    <a:gd name="T49" fmla="*/ 0 h 17"/>
                    <a:gd name="T50" fmla="*/ 2 w 2"/>
                    <a:gd name="T51" fmla="*/ 3 h 17"/>
                    <a:gd name="T52" fmla="*/ 1 w 2"/>
                    <a:gd name="T53" fmla="*/ 7 h 17"/>
                    <a:gd name="T54" fmla="*/ 1 w 2"/>
                    <a:gd name="T55" fmla="*/ 12 h 17"/>
                    <a:gd name="T56" fmla="*/ 1 w 2"/>
                    <a:gd name="T57" fmla="*/ 15 h 17"/>
                    <a:gd name="T58" fmla="*/ 1 w 2"/>
                    <a:gd name="T59" fmla="*/ 15 h 17"/>
                    <a:gd name="T60" fmla="*/ 1 w 2"/>
                    <a:gd name="T61" fmla="*/ 15 h 17"/>
                    <a:gd name="T62" fmla="*/ 1 w 2"/>
                    <a:gd name="T63" fmla="*/ 16 h 17"/>
                    <a:gd name="T64" fmla="*/ 1 w 2"/>
                    <a:gd name="T65" fmla="*/ 16 h 1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"/>
                    <a:gd name="T100" fmla="*/ 0 h 17"/>
                    <a:gd name="T101" fmla="*/ 2 w 2"/>
                    <a:gd name="T102" fmla="*/ 17 h 1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" h="17">
                      <a:moveTo>
                        <a:pt x="1" y="16"/>
                      </a:moveTo>
                      <a:lnTo>
                        <a:pt x="1" y="16"/>
                      </a:lnTo>
                      <a:lnTo>
                        <a:pt x="0" y="16"/>
                      </a:ln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1" y="16"/>
                      </a:lnTo>
                      <a:lnTo>
                        <a:pt x="2" y="16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2" y="7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1" y="7"/>
                      </a:lnTo>
                      <a:lnTo>
                        <a:pt x="1" y="12"/>
                      </a:lnTo>
                      <a:lnTo>
                        <a:pt x="1" y="15"/>
                      </a:lnTo>
                      <a:lnTo>
                        <a:pt x="1" y="1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85" name="Freeform 2729">
                  <a:extLst>
                    <a:ext uri="{FF2B5EF4-FFF2-40B4-BE49-F238E27FC236}">
                      <a16:creationId xmlns:a16="http://schemas.microsoft.com/office/drawing/2014/main" id="{D504CF0D-61A4-4998-947C-AE17009534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3" y="60"/>
                  <a:ext cx="2" cy="17"/>
                </a:xfrm>
                <a:custGeom>
                  <a:avLst/>
                  <a:gdLst>
                    <a:gd name="T0" fmla="*/ 1 w 2"/>
                    <a:gd name="T1" fmla="*/ 16 h 17"/>
                    <a:gd name="T2" fmla="*/ 1 w 2"/>
                    <a:gd name="T3" fmla="*/ 16 h 17"/>
                    <a:gd name="T4" fmla="*/ 1 w 2"/>
                    <a:gd name="T5" fmla="*/ 16 h 17"/>
                    <a:gd name="T6" fmla="*/ 0 w 2"/>
                    <a:gd name="T7" fmla="*/ 16 h 17"/>
                    <a:gd name="T8" fmla="*/ 0 w 2"/>
                    <a:gd name="T9" fmla="*/ 16 h 17"/>
                    <a:gd name="T10" fmla="*/ 0 w 2"/>
                    <a:gd name="T11" fmla="*/ 16 h 17"/>
                    <a:gd name="T12" fmla="*/ 0 w 2"/>
                    <a:gd name="T13" fmla="*/ 16 h 17"/>
                    <a:gd name="T14" fmla="*/ 0 w 2"/>
                    <a:gd name="T15" fmla="*/ 16 h 17"/>
                    <a:gd name="T16" fmla="*/ 0 w 2"/>
                    <a:gd name="T17" fmla="*/ 16 h 17"/>
                    <a:gd name="T18" fmla="*/ 0 w 2"/>
                    <a:gd name="T19" fmla="*/ 17 h 17"/>
                    <a:gd name="T20" fmla="*/ 0 w 2"/>
                    <a:gd name="T21" fmla="*/ 17 h 17"/>
                    <a:gd name="T22" fmla="*/ 0 w 2"/>
                    <a:gd name="T23" fmla="*/ 17 h 17"/>
                    <a:gd name="T24" fmla="*/ 0 w 2"/>
                    <a:gd name="T25" fmla="*/ 16 h 17"/>
                    <a:gd name="T26" fmla="*/ 1 w 2"/>
                    <a:gd name="T27" fmla="*/ 16 h 17"/>
                    <a:gd name="T28" fmla="*/ 1 w 2"/>
                    <a:gd name="T29" fmla="*/ 16 h 17"/>
                    <a:gd name="T30" fmla="*/ 1 w 2"/>
                    <a:gd name="T31" fmla="*/ 16 h 17"/>
                    <a:gd name="T32" fmla="*/ 1 w 2"/>
                    <a:gd name="T33" fmla="*/ 16 h 17"/>
                    <a:gd name="T34" fmla="*/ 1 w 2"/>
                    <a:gd name="T35" fmla="*/ 16 h 17"/>
                    <a:gd name="T36" fmla="*/ 2 w 2"/>
                    <a:gd name="T37" fmla="*/ 16 h 17"/>
                    <a:gd name="T38" fmla="*/ 2 w 2"/>
                    <a:gd name="T39" fmla="*/ 16 h 17"/>
                    <a:gd name="T40" fmla="*/ 2 w 2"/>
                    <a:gd name="T41" fmla="*/ 15 h 17"/>
                    <a:gd name="T42" fmla="*/ 2 w 2"/>
                    <a:gd name="T43" fmla="*/ 15 h 17"/>
                    <a:gd name="T44" fmla="*/ 2 w 2"/>
                    <a:gd name="T45" fmla="*/ 13 h 17"/>
                    <a:gd name="T46" fmla="*/ 2 w 2"/>
                    <a:gd name="T47" fmla="*/ 7 h 17"/>
                    <a:gd name="T48" fmla="*/ 2 w 2"/>
                    <a:gd name="T49" fmla="*/ 2 h 17"/>
                    <a:gd name="T50" fmla="*/ 2 w 2"/>
                    <a:gd name="T51" fmla="*/ 0 h 17"/>
                    <a:gd name="T52" fmla="*/ 2 w 2"/>
                    <a:gd name="T53" fmla="*/ 0 h 17"/>
                    <a:gd name="T54" fmla="*/ 2 w 2"/>
                    <a:gd name="T55" fmla="*/ 0 h 17"/>
                    <a:gd name="T56" fmla="*/ 2 w 2"/>
                    <a:gd name="T57" fmla="*/ 0 h 17"/>
                    <a:gd name="T58" fmla="*/ 2 w 2"/>
                    <a:gd name="T59" fmla="*/ 0 h 17"/>
                    <a:gd name="T60" fmla="*/ 2 w 2"/>
                    <a:gd name="T61" fmla="*/ 0 h 17"/>
                    <a:gd name="T62" fmla="*/ 2 w 2"/>
                    <a:gd name="T63" fmla="*/ 0 h 17"/>
                    <a:gd name="T64" fmla="*/ 2 w 2"/>
                    <a:gd name="T65" fmla="*/ 3 h 17"/>
                    <a:gd name="T66" fmla="*/ 1 w 2"/>
                    <a:gd name="T67" fmla="*/ 7 h 17"/>
                    <a:gd name="T68" fmla="*/ 1 w 2"/>
                    <a:gd name="T69" fmla="*/ 12 h 17"/>
                    <a:gd name="T70" fmla="*/ 1 w 2"/>
                    <a:gd name="T71" fmla="*/ 15 h 17"/>
                    <a:gd name="T72" fmla="*/ 1 w 2"/>
                    <a:gd name="T73" fmla="*/ 15 h 17"/>
                    <a:gd name="T74" fmla="*/ 1 w 2"/>
                    <a:gd name="T75" fmla="*/ 15 h 17"/>
                    <a:gd name="T76" fmla="*/ 1 w 2"/>
                    <a:gd name="T77" fmla="*/ 15 h 17"/>
                    <a:gd name="T78" fmla="*/ 1 w 2"/>
                    <a:gd name="T79" fmla="*/ 16 h 17"/>
                    <a:gd name="T80" fmla="*/ 1 w 2"/>
                    <a:gd name="T81" fmla="*/ 16 h 1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"/>
                    <a:gd name="T124" fmla="*/ 0 h 17"/>
                    <a:gd name="T125" fmla="*/ 2 w 2"/>
                    <a:gd name="T126" fmla="*/ 17 h 1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" h="17">
                      <a:moveTo>
                        <a:pt x="1" y="16"/>
                      </a:moveTo>
                      <a:lnTo>
                        <a:pt x="1" y="16"/>
                      </a:lnTo>
                      <a:lnTo>
                        <a:pt x="0" y="16"/>
                      </a:ln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1" y="16"/>
                      </a:lnTo>
                      <a:lnTo>
                        <a:pt x="2" y="16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2" y="7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1" y="7"/>
                      </a:lnTo>
                      <a:lnTo>
                        <a:pt x="1" y="12"/>
                      </a:lnTo>
                      <a:lnTo>
                        <a:pt x="1" y="15"/>
                      </a:lnTo>
                      <a:lnTo>
                        <a:pt x="1" y="16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86" name="Freeform 2730">
                  <a:extLst>
                    <a:ext uri="{FF2B5EF4-FFF2-40B4-BE49-F238E27FC236}">
                      <a16:creationId xmlns:a16="http://schemas.microsoft.com/office/drawing/2014/main" id="{199DE68F-23A3-41A3-803C-91C63CBDA1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9" y="55"/>
                  <a:ext cx="5" cy="41"/>
                </a:xfrm>
                <a:custGeom>
                  <a:avLst/>
                  <a:gdLst>
                    <a:gd name="T0" fmla="*/ 1 w 5"/>
                    <a:gd name="T1" fmla="*/ 0 h 41"/>
                    <a:gd name="T2" fmla="*/ 1 w 5"/>
                    <a:gd name="T3" fmla="*/ 0 h 41"/>
                    <a:gd name="T4" fmla="*/ 1 w 5"/>
                    <a:gd name="T5" fmla="*/ 0 h 41"/>
                    <a:gd name="T6" fmla="*/ 0 w 5"/>
                    <a:gd name="T7" fmla="*/ 1 h 41"/>
                    <a:gd name="T8" fmla="*/ 0 w 5"/>
                    <a:gd name="T9" fmla="*/ 1 h 41"/>
                    <a:gd name="T10" fmla="*/ 0 w 5"/>
                    <a:gd name="T11" fmla="*/ 8 h 41"/>
                    <a:gd name="T12" fmla="*/ 0 w 5"/>
                    <a:gd name="T13" fmla="*/ 21 h 41"/>
                    <a:gd name="T14" fmla="*/ 0 w 5"/>
                    <a:gd name="T15" fmla="*/ 34 h 41"/>
                    <a:gd name="T16" fmla="*/ 0 w 5"/>
                    <a:gd name="T17" fmla="*/ 40 h 41"/>
                    <a:gd name="T18" fmla="*/ 0 w 5"/>
                    <a:gd name="T19" fmla="*/ 40 h 41"/>
                    <a:gd name="T20" fmla="*/ 0 w 5"/>
                    <a:gd name="T21" fmla="*/ 41 h 41"/>
                    <a:gd name="T22" fmla="*/ 0 w 5"/>
                    <a:gd name="T23" fmla="*/ 41 h 41"/>
                    <a:gd name="T24" fmla="*/ 0 w 5"/>
                    <a:gd name="T25" fmla="*/ 41 h 41"/>
                    <a:gd name="T26" fmla="*/ 1 w 5"/>
                    <a:gd name="T27" fmla="*/ 40 h 41"/>
                    <a:gd name="T28" fmla="*/ 2 w 5"/>
                    <a:gd name="T29" fmla="*/ 40 h 41"/>
                    <a:gd name="T30" fmla="*/ 3 w 5"/>
                    <a:gd name="T31" fmla="*/ 39 h 41"/>
                    <a:gd name="T32" fmla="*/ 4 w 5"/>
                    <a:gd name="T33" fmla="*/ 38 h 41"/>
                    <a:gd name="T34" fmla="*/ 4 w 5"/>
                    <a:gd name="T35" fmla="*/ 33 h 41"/>
                    <a:gd name="T36" fmla="*/ 4 w 5"/>
                    <a:gd name="T37" fmla="*/ 20 h 41"/>
                    <a:gd name="T38" fmla="*/ 5 w 5"/>
                    <a:gd name="T39" fmla="*/ 8 h 41"/>
                    <a:gd name="T40" fmla="*/ 5 w 5"/>
                    <a:gd name="T41" fmla="*/ 1 h 41"/>
                    <a:gd name="T42" fmla="*/ 5 w 5"/>
                    <a:gd name="T43" fmla="*/ 1 h 41"/>
                    <a:gd name="T44" fmla="*/ 5 w 5"/>
                    <a:gd name="T45" fmla="*/ 1 h 41"/>
                    <a:gd name="T46" fmla="*/ 5 w 5"/>
                    <a:gd name="T47" fmla="*/ 1 h 41"/>
                    <a:gd name="T48" fmla="*/ 5 w 5"/>
                    <a:gd name="T49" fmla="*/ 1 h 41"/>
                    <a:gd name="T50" fmla="*/ 4 w 5"/>
                    <a:gd name="T51" fmla="*/ 1 h 41"/>
                    <a:gd name="T52" fmla="*/ 3 w 5"/>
                    <a:gd name="T53" fmla="*/ 0 h 41"/>
                    <a:gd name="T54" fmla="*/ 2 w 5"/>
                    <a:gd name="T55" fmla="*/ 0 h 41"/>
                    <a:gd name="T56" fmla="*/ 1 w 5"/>
                    <a:gd name="T57" fmla="*/ 0 h 41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5"/>
                    <a:gd name="T88" fmla="*/ 0 h 41"/>
                    <a:gd name="T89" fmla="*/ 5 w 5"/>
                    <a:gd name="T90" fmla="*/ 41 h 41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5" h="4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8"/>
                      </a:lnTo>
                      <a:lnTo>
                        <a:pt x="0" y="21"/>
                      </a:lnTo>
                      <a:lnTo>
                        <a:pt x="0" y="34"/>
                      </a:lnTo>
                      <a:lnTo>
                        <a:pt x="0" y="40"/>
                      </a:lnTo>
                      <a:lnTo>
                        <a:pt x="0" y="41"/>
                      </a:lnTo>
                      <a:lnTo>
                        <a:pt x="1" y="40"/>
                      </a:lnTo>
                      <a:lnTo>
                        <a:pt x="2" y="40"/>
                      </a:lnTo>
                      <a:lnTo>
                        <a:pt x="3" y="39"/>
                      </a:lnTo>
                      <a:lnTo>
                        <a:pt x="4" y="38"/>
                      </a:lnTo>
                      <a:lnTo>
                        <a:pt x="4" y="33"/>
                      </a:lnTo>
                      <a:lnTo>
                        <a:pt x="4" y="20"/>
                      </a:lnTo>
                      <a:lnTo>
                        <a:pt x="5" y="8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87" name="Freeform 2731">
                  <a:extLst>
                    <a:ext uri="{FF2B5EF4-FFF2-40B4-BE49-F238E27FC236}">
                      <a16:creationId xmlns:a16="http://schemas.microsoft.com/office/drawing/2014/main" id="{E8DA76E7-3074-4210-A8A8-144E7AFF2E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" y="55"/>
                  <a:ext cx="5" cy="41"/>
                </a:xfrm>
                <a:custGeom>
                  <a:avLst/>
                  <a:gdLst>
                    <a:gd name="T0" fmla="*/ 1 w 5"/>
                    <a:gd name="T1" fmla="*/ 0 h 41"/>
                    <a:gd name="T2" fmla="*/ 1 w 5"/>
                    <a:gd name="T3" fmla="*/ 0 h 41"/>
                    <a:gd name="T4" fmla="*/ 1 w 5"/>
                    <a:gd name="T5" fmla="*/ 0 h 41"/>
                    <a:gd name="T6" fmla="*/ 1 w 5"/>
                    <a:gd name="T7" fmla="*/ 0 h 41"/>
                    <a:gd name="T8" fmla="*/ 0 w 5"/>
                    <a:gd name="T9" fmla="*/ 1 h 41"/>
                    <a:gd name="T10" fmla="*/ 0 w 5"/>
                    <a:gd name="T11" fmla="*/ 1 h 41"/>
                    <a:gd name="T12" fmla="*/ 0 w 5"/>
                    <a:gd name="T13" fmla="*/ 1 h 41"/>
                    <a:gd name="T14" fmla="*/ 0 w 5"/>
                    <a:gd name="T15" fmla="*/ 8 h 41"/>
                    <a:gd name="T16" fmla="*/ 0 w 5"/>
                    <a:gd name="T17" fmla="*/ 21 h 41"/>
                    <a:gd name="T18" fmla="*/ 0 w 5"/>
                    <a:gd name="T19" fmla="*/ 34 h 41"/>
                    <a:gd name="T20" fmla="*/ 0 w 5"/>
                    <a:gd name="T21" fmla="*/ 40 h 41"/>
                    <a:gd name="T22" fmla="*/ 0 w 5"/>
                    <a:gd name="T23" fmla="*/ 40 h 41"/>
                    <a:gd name="T24" fmla="*/ 0 w 5"/>
                    <a:gd name="T25" fmla="*/ 40 h 41"/>
                    <a:gd name="T26" fmla="*/ 0 w 5"/>
                    <a:gd name="T27" fmla="*/ 41 h 41"/>
                    <a:gd name="T28" fmla="*/ 0 w 5"/>
                    <a:gd name="T29" fmla="*/ 41 h 41"/>
                    <a:gd name="T30" fmla="*/ 0 w 5"/>
                    <a:gd name="T31" fmla="*/ 41 h 41"/>
                    <a:gd name="T32" fmla="*/ 0 w 5"/>
                    <a:gd name="T33" fmla="*/ 41 h 41"/>
                    <a:gd name="T34" fmla="*/ 1 w 5"/>
                    <a:gd name="T35" fmla="*/ 40 h 41"/>
                    <a:gd name="T36" fmla="*/ 2 w 5"/>
                    <a:gd name="T37" fmla="*/ 40 h 41"/>
                    <a:gd name="T38" fmla="*/ 3 w 5"/>
                    <a:gd name="T39" fmla="*/ 39 h 41"/>
                    <a:gd name="T40" fmla="*/ 4 w 5"/>
                    <a:gd name="T41" fmla="*/ 38 h 41"/>
                    <a:gd name="T42" fmla="*/ 4 w 5"/>
                    <a:gd name="T43" fmla="*/ 38 h 41"/>
                    <a:gd name="T44" fmla="*/ 4 w 5"/>
                    <a:gd name="T45" fmla="*/ 33 h 41"/>
                    <a:gd name="T46" fmla="*/ 4 w 5"/>
                    <a:gd name="T47" fmla="*/ 20 h 41"/>
                    <a:gd name="T48" fmla="*/ 5 w 5"/>
                    <a:gd name="T49" fmla="*/ 8 h 41"/>
                    <a:gd name="T50" fmla="*/ 5 w 5"/>
                    <a:gd name="T51" fmla="*/ 1 h 41"/>
                    <a:gd name="T52" fmla="*/ 5 w 5"/>
                    <a:gd name="T53" fmla="*/ 1 h 41"/>
                    <a:gd name="T54" fmla="*/ 5 w 5"/>
                    <a:gd name="T55" fmla="*/ 1 h 41"/>
                    <a:gd name="T56" fmla="*/ 5 w 5"/>
                    <a:gd name="T57" fmla="*/ 1 h 41"/>
                    <a:gd name="T58" fmla="*/ 5 w 5"/>
                    <a:gd name="T59" fmla="*/ 1 h 41"/>
                    <a:gd name="T60" fmla="*/ 5 w 5"/>
                    <a:gd name="T61" fmla="*/ 1 h 41"/>
                    <a:gd name="T62" fmla="*/ 5 w 5"/>
                    <a:gd name="T63" fmla="*/ 1 h 41"/>
                    <a:gd name="T64" fmla="*/ 4 w 5"/>
                    <a:gd name="T65" fmla="*/ 1 h 41"/>
                    <a:gd name="T66" fmla="*/ 3 w 5"/>
                    <a:gd name="T67" fmla="*/ 0 h 41"/>
                    <a:gd name="T68" fmla="*/ 2 w 5"/>
                    <a:gd name="T69" fmla="*/ 0 h 41"/>
                    <a:gd name="T70" fmla="*/ 1 w 5"/>
                    <a:gd name="T71" fmla="*/ 0 h 41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"/>
                    <a:gd name="T109" fmla="*/ 0 h 41"/>
                    <a:gd name="T110" fmla="*/ 5 w 5"/>
                    <a:gd name="T111" fmla="*/ 41 h 41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" h="4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8"/>
                      </a:lnTo>
                      <a:lnTo>
                        <a:pt x="0" y="21"/>
                      </a:lnTo>
                      <a:lnTo>
                        <a:pt x="0" y="34"/>
                      </a:lnTo>
                      <a:lnTo>
                        <a:pt x="0" y="40"/>
                      </a:lnTo>
                      <a:lnTo>
                        <a:pt x="0" y="41"/>
                      </a:lnTo>
                      <a:lnTo>
                        <a:pt x="1" y="40"/>
                      </a:lnTo>
                      <a:lnTo>
                        <a:pt x="2" y="40"/>
                      </a:lnTo>
                      <a:lnTo>
                        <a:pt x="3" y="39"/>
                      </a:lnTo>
                      <a:lnTo>
                        <a:pt x="4" y="38"/>
                      </a:lnTo>
                      <a:lnTo>
                        <a:pt x="4" y="33"/>
                      </a:lnTo>
                      <a:lnTo>
                        <a:pt x="4" y="20"/>
                      </a:lnTo>
                      <a:lnTo>
                        <a:pt x="5" y="8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88" name="Freeform 2732">
                  <a:extLst>
                    <a:ext uri="{FF2B5EF4-FFF2-40B4-BE49-F238E27FC236}">
                      <a16:creationId xmlns:a16="http://schemas.microsoft.com/office/drawing/2014/main" id="{094A27A1-B8AB-481A-A33D-BE85B396A2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0" y="57"/>
                  <a:ext cx="3" cy="36"/>
                </a:xfrm>
                <a:custGeom>
                  <a:avLst/>
                  <a:gdLst>
                    <a:gd name="T0" fmla="*/ 2 w 3"/>
                    <a:gd name="T1" fmla="*/ 36 h 36"/>
                    <a:gd name="T2" fmla="*/ 2 w 3"/>
                    <a:gd name="T3" fmla="*/ 35 h 36"/>
                    <a:gd name="T4" fmla="*/ 2 w 3"/>
                    <a:gd name="T5" fmla="*/ 35 h 36"/>
                    <a:gd name="T6" fmla="*/ 2 w 3"/>
                    <a:gd name="T7" fmla="*/ 35 h 36"/>
                    <a:gd name="T8" fmla="*/ 2 w 3"/>
                    <a:gd name="T9" fmla="*/ 34 h 36"/>
                    <a:gd name="T10" fmla="*/ 2 w 3"/>
                    <a:gd name="T11" fmla="*/ 29 h 36"/>
                    <a:gd name="T12" fmla="*/ 3 w 3"/>
                    <a:gd name="T13" fmla="*/ 17 h 36"/>
                    <a:gd name="T14" fmla="*/ 3 w 3"/>
                    <a:gd name="T15" fmla="*/ 6 h 36"/>
                    <a:gd name="T16" fmla="*/ 3 w 3"/>
                    <a:gd name="T17" fmla="*/ 1 h 36"/>
                    <a:gd name="T18" fmla="*/ 3 w 3"/>
                    <a:gd name="T19" fmla="*/ 1 h 36"/>
                    <a:gd name="T20" fmla="*/ 3 w 3"/>
                    <a:gd name="T21" fmla="*/ 0 h 36"/>
                    <a:gd name="T22" fmla="*/ 3 w 3"/>
                    <a:gd name="T23" fmla="*/ 0 h 36"/>
                    <a:gd name="T24" fmla="*/ 3 w 3"/>
                    <a:gd name="T25" fmla="*/ 0 h 36"/>
                    <a:gd name="T26" fmla="*/ 3 w 3"/>
                    <a:gd name="T27" fmla="*/ 0 h 36"/>
                    <a:gd name="T28" fmla="*/ 2 w 3"/>
                    <a:gd name="T29" fmla="*/ 0 h 36"/>
                    <a:gd name="T30" fmla="*/ 2 w 3"/>
                    <a:gd name="T31" fmla="*/ 0 h 36"/>
                    <a:gd name="T32" fmla="*/ 1 w 3"/>
                    <a:gd name="T33" fmla="*/ 0 h 36"/>
                    <a:gd name="T34" fmla="*/ 0 w 3"/>
                    <a:gd name="T35" fmla="*/ 36 h 36"/>
                    <a:gd name="T36" fmla="*/ 1 w 3"/>
                    <a:gd name="T37" fmla="*/ 36 h 36"/>
                    <a:gd name="T38" fmla="*/ 1 w 3"/>
                    <a:gd name="T39" fmla="*/ 36 h 36"/>
                    <a:gd name="T40" fmla="*/ 1 w 3"/>
                    <a:gd name="T41" fmla="*/ 36 h 36"/>
                    <a:gd name="T42" fmla="*/ 2 w 3"/>
                    <a:gd name="T43" fmla="*/ 36 h 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"/>
                    <a:gd name="T67" fmla="*/ 0 h 36"/>
                    <a:gd name="T68" fmla="*/ 3 w 3"/>
                    <a:gd name="T69" fmla="*/ 36 h 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" h="36">
                      <a:moveTo>
                        <a:pt x="2" y="36"/>
                      </a:moveTo>
                      <a:lnTo>
                        <a:pt x="2" y="35"/>
                      </a:lnTo>
                      <a:lnTo>
                        <a:pt x="2" y="34"/>
                      </a:lnTo>
                      <a:lnTo>
                        <a:pt x="2" y="29"/>
                      </a:lnTo>
                      <a:lnTo>
                        <a:pt x="3" y="17"/>
                      </a:lnTo>
                      <a:lnTo>
                        <a:pt x="3" y="6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36"/>
                      </a:lnTo>
                      <a:lnTo>
                        <a:pt x="1" y="36"/>
                      </a:lnTo>
                      <a:lnTo>
                        <a:pt x="2" y="36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89" name="Freeform 2733">
                  <a:extLst>
                    <a:ext uri="{FF2B5EF4-FFF2-40B4-BE49-F238E27FC236}">
                      <a16:creationId xmlns:a16="http://schemas.microsoft.com/office/drawing/2014/main" id="{D810B55C-AC12-425F-B165-F489056E5B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" y="57"/>
                  <a:ext cx="3" cy="36"/>
                </a:xfrm>
                <a:custGeom>
                  <a:avLst/>
                  <a:gdLst>
                    <a:gd name="T0" fmla="*/ 2 w 3"/>
                    <a:gd name="T1" fmla="*/ 36 h 36"/>
                    <a:gd name="T2" fmla="*/ 2 w 3"/>
                    <a:gd name="T3" fmla="*/ 36 h 36"/>
                    <a:gd name="T4" fmla="*/ 2 w 3"/>
                    <a:gd name="T5" fmla="*/ 35 h 36"/>
                    <a:gd name="T6" fmla="*/ 2 w 3"/>
                    <a:gd name="T7" fmla="*/ 35 h 36"/>
                    <a:gd name="T8" fmla="*/ 2 w 3"/>
                    <a:gd name="T9" fmla="*/ 35 h 36"/>
                    <a:gd name="T10" fmla="*/ 2 w 3"/>
                    <a:gd name="T11" fmla="*/ 34 h 36"/>
                    <a:gd name="T12" fmla="*/ 2 w 3"/>
                    <a:gd name="T13" fmla="*/ 34 h 36"/>
                    <a:gd name="T14" fmla="*/ 2 w 3"/>
                    <a:gd name="T15" fmla="*/ 29 h 36"/>
                    <a:gd name="T16" fmla="*/ 3 w 3"/>
                    <a:gd name="T17" fmla="*/ 17 h 36"/>
                    <a:gd name="T18" fmla="*/ 3 w 3"/>
                    <a:gd name="T19" fmla="*/ 6 h 36"/>
                    <a:gd name="T20" fmla="*/ 3 w 3"/>
                    <a:gd name="T21" fmla="*/ 1 h 36"/>
                    <a:gd name="T22" fmla="*/ 3 w 3"/>
                    <a:gd name="T23" fmla="*/ 1 h 36"/>
                    <a:gd name="T24" fmla="*/ 3 w 3"/>
                    <a:gd name="T25" fmla="*/ 1 h 36"/>
                    <a:gd name="T26" fmla="*/ 3 w 3"/>
                    <a:gd name="T27" fmla="*/ 0 h 36"/>
                    <a:gd name="T28" fmla="*/ 3 w 3"/>
                    <a:gd name="T29" fmla="*/ 0 h 36"/>
                    <a:gd name="T30" fmla="*/ 3 w 3"/>
                    <a:gd name="T31" fmla="*/ 0 h 36"/>
                    <a:gd name="T32" fmla="*/ 3 w 3"/>
                    <a:gd name="T33" fmla="*/ 0 h 36"/>
                    <a:gd name="T34" fmla="*/ 3 w 3"/>
                    <a:gd name="T35" fmla="*/ 0 h 36"/>
                    <a:gd name="T36" fmla="*/ 2 w 3"/>
                    <a:gd name="T37" fmla="*/ 0 h 36"/>
                    <a:gd name="T38" fmla="*/ 2 w 3"/>
                    <a:gd name="T39" fmla="*/ 0 h 36"/>
                    <a:gd name="T40" fmla="*/ 1 w 3"/>
                    <a:gd name="T41" fmla="*/ 0 h 36"/>
                    <a:gd name="T42" fmla="*/ 0 w 3"/>
                    <a:gd name="T43" fmla="*/ 36 h 36"/>
                    <a:gd name="T44" fmla="*/ 0 w 3"/>
                    <a:gd name="T45" fmla="*/ 36 h 36"/>
                    <a:gd name="T46" fmla="*/ 1 w 3"/>
                    <a:gd name="T47" fmla="*/ 36 h 36"/>
                    <a:gd name="T48" fmla="*/ 1 w 3"/>
                    <a:gd name="T49" fmla="*/ 36 h 36"/>
                    <a:gd name="T50" fmla="*/ 1 w 3"/>
                    <a:gd name="T51" fmla="*/ 36 h 36"/>
                    <a:gd name="T52" fmla="*/ 2 w 3"/>
                    <a:gd name="T53" fmla="*/ 36 h 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"/>
                    <a:gd name="T82" fmla="*/ 0 h 36"/>
                    <a:gd name="T83" fmla="*/ 3 w 3"/>
                    <a:gd name="T84" fmla="*/ 36 h 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" h="36">
                      <a:moveTo>
                        <a:pt x="2" y="36"/>
                      </a:moveTo>
                      <a:lnTo>
                        <a:pt x="2" y="36"/>
                      </a:lnTo>
                      <a:lnTo>
                        <a:pt x="2" y="35"/>
                      </a:lnTo>
                      <a:lnTo>
                        <a:pt x="2" y="34"/>
                      </a:lnTo>
                      <a:lnTo>
                        <a:pt x="2" y="29"/>
                      </a:lnTo>
                      <a:lnTo>
                        <a:pt x="3" y="17"/>
                      </a:lnTo>
                      <a:lnTo>
                        <a:pt x="3" y="6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36"/>
                      </a:lnTo>
                      <a:lnTo>
                        <a:pt x="1" y="36"/>
                      </a:lnTo>
                      <a:lnTo>
                        <a:pt x="2" y="36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90" name="Freeform 2734">
                  <a:extLst>
                    <a:ext uri="{FF2B5EF4-FFF2-40B4-BE49-F238E27FC236}">
                      <a16:creationId xmlns:a16="http://schemas.microsoft.com/office/drawing/2014/main" id="{F717752B-BF6C-4CD7-B409-0F04388939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9" y="60"/>
                  <a:ext cx="2" cy="13"/>
                </a:xfrm>
                <a:custGeom>
                  <a:avLst/>
                  <a:gdLst>
                    <a:gd name="T0" fmla="*/ 1 w 2"/>
                    <a:gd name="T1" fmla="*/ 12 h 13"/>
                    <a:gd name="T2" fmla="*/ 1 w 2"/>
                    <a:gd name="T3" fmla="*/ 10 h 13"/>
                    <a:gd name="T4" fmla="*/ 1 w 2"/>
                    <a:gd name="T5" fmla="*/ 7 h 13"/>
                    <a:gd name="T6" fmla="*/ 1 w 2"/>
                    <a:gd name="T7" fmla="*/ 3 h 13"/>
                    <a:gd name="T8" fmla="*/ 2 w 2"/>
                    <a:gd name="T9" fmla="*/ 0 h 13"/>
                    <a:gd name="T10" fmla="*/ 2 w 2"/>
                    <a:gd name="T11" fmla="*/ 0 h 13"/>
                    <a:gd name="T12" fmla="*/ 1 w 2"/>
                    <a:gd name="T13" fmla="*/ 0 h 13"/>
                    <a:gd name="T14" fmla="*/ 1 w 2"/>
                    <a:gd name="T15" fmla="*/ 0 h 13"/>
                    <a:gd name="T16" fmla="*/ 1 w 2"/>
                    <a:gd name="T17" fmla="*/ 0 h 13"/>
                    <a:gd name="T18" fmla="*/ 1 w 2"/>
                    <a:gd name="T19" fmla="*/ 0 h 13"/>
                    <a:gd name="T20" fmla="*/ 1 w 2"/>
                    <a:gd name="T21" fmla="*/ 0 h 13"/>
                    <a:gd name="T22" fmla="*/ 1 w 2"/>
                    <a:gd name="T23" fmla="*/ 0 h 13"/>
                    <a:gd name="T24" fmla="*/ 1 w 2"/>
                    <a:gd name="T25" fmla="*/ 0 h 13"/>
                    <a:gd name="T26" fmla="*/ 1 w 2"/>
                    <a:gd name="T27" fmla="*/ 3 h 13"/>
                    <a:gd name="T28" fmla="*/ 0 w 2"/>
                    <a:gd name="T29" fmla="*/ 6 h 13"/>
                    <a:gd name="T30" fmla="*/ 0 w 2"/>
                    <a:gd name="T31" fmla="*/ 10 h 13"/>
                    <a:gd name="T32" fmla="*/ 0 w 2"/>
                    <a:gd name="T33" fmla="*/ 13 h 13"/>
                    <a:gd name="T34" fmla="*/ 0 w 2"/>
                    <a:gd name="T35" fmla="*/ 13 h 13"/>
                    <a:gd name="T36" fmla="*/ 1 w 2"/>
                    <a:gd name="T37" fmla="*/ 13 h 13"/>
                    <a:gd name="T38" fmla="*/ 1 w 2"/>
                    <a:gd name="T39" fmla="*/ 13 h 13"/>
                    <a:gd name="T40" fmla="*/ 1 w 2"/>
                    <a:gd name="T41" fmla="*/ 13 h 13"/>
                    <a:gd name="T42" fmla="*/ 1 w 2"/>
                    <a:gd name="T43" fmla="*/ 13 h 13"/>
                    <a:gd name="T44" fmla="*/ 1 w 2"/>
                    <a:gd name="T45" fmla="*/ 13 h 13"/>
                    <a:gd name="T46" fmla="*/ 1 w 2"/>
                    <a:gd name="T47" fmla="*/ 13 h 13"/>
                    <a:gd name="T48" fmla="*/ 1 w 2"/>
                    <a:gd name="T49" fmla="*/ 12 h 1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"/>
                    <a:gd name="T76" fmla="*/ 0 h 13"/>
                    <a:gd name="T77" fmla="*/ 2 w 2"/>
                    <a:gd name="T78" fmla="*/ 13 h 1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" h="13">
                      <a:moveTo>
                        <a:pt x="1" y="12"/>
                      </a:moveTo>
                      <a:lnTo>
                        <a:pt x="1" y="10"/>
                      </a:lnTo>
                      <a:lnTo>
                        <a:pt x="1" y="7"/>
                      </a:ln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91" name="Freeform 2735">
                  <a:extLst>
                    <a:ext uri="{FF2B5EF4-FFF2-40B4-BE49-F238E27FC236}">
                      <a16:creationId xmlns:a16="http://schemas.microsoft.com/office/drawing/2014/main" id="{847017A7-E97E-4ABF-BD31-43F0C6C2FE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" y="60"/>
                  <a:ext cx="2" cy="13"/>
                </a:xfrm>
                <a:custGeom>
                  <a:avLst/>
                  <a:gdLst>
                    <a:gd name="T0" fmla="*/ 1 w 2"/>
                    <a:gd name="T1" fmla="*/ 12 h 13"/>
                    <a:gd name="T2" fmla="*/ 1 w 2"/>
                    <a:gd name="T3" fmla="*/ 12 h 13"/>
                    <a:gd name="T4" fmla="*/ 1 w 2"/>
                    <a:gd name="T5" fmla="*/ 10 h 13"/>
                    <a:gd name="T6" fmla="*/ 1 w 2"/>
                    <a:gd name="T7" fmla="*/ 7 h 13"/>
                    <a:gd name="T8" fmla="*/ 1 w 2"/>
                    <a:gd name="T9" fmla="*/ 3 h 13"/>
                    <a:gd name="T10" fmla="*/ 2 w 2"/>
                    <a:gd name="T11" fmla="*/ 0 h 13"/>
                    <a:gd name="T12" fmla="*/ 2 w 2"/>
                    <a:gd name="T13" fmla="*/ 0 h 13"/>
                    <a:gd name="T14" fmla="*/ 2 w 2"/>
                    <a:gd name="T15" fmla="*/ 0 h 13"/>
                    <a:gd name="T16" fmla="*/ 1 w 2"/>
                    <a:gd name="T17" fmla="*/ 0 h 13"/>
                    <a:gd name="T18" fmla="*/ 1 w 2"/>
                    <a:gd name="T19" fmla="*/ 0 h 13"/>
                    <a:gd name="T20" fmla="*/ 1 w 2"/>
                    <a:gd name="T21" fmla="*/ 0 h 13"/>
                    <a:gd name="T22" fmla="*/ 1 w 2"/>
                    <a:gd name="T23" fmla="*/ 0 h 13"/>
                    <a:gd name="T24" fmla="*/ 1 w 2"/>
                    <a:gd name="T25" fmla="*/ 0 h 13"/>
                    <a:gd name="T26" fmla="*/ 1 w 2"/>
                    <a:gd name="T27" fmla="*/ 0 h 13"/>
                    <a:gd name="T28" fmla="*/ 1 w 2"/>
                    <a:gd name="T29" fmla="*/ 0 h 13"/>
                    <a:gd name="T30" fmla="*/ 1 w 2"/>
                    <a:gd name="T31" fmla="*/ 0 h 13"/>
                    <a:gd name="T32" fmla="*/ 1 w 2"/>
                    <a:gd name="T33" fmla="*/ 0 h 13"/>
                    <a:gd name="T34" fmla="*/ 1 w 2"/>
                    <a:gd name="T35" fmla="*/ 3 h 13"/>
                    <a:gd name="T36" fmla="*/ 0 w 2"/>
                    <a:gd name="T37" fmla="*/ 6 h 13"/>
                    <a:gd name="T38" fmla="*/ 0 w 2"/>
                    <a:gd name="T39" fmla="*/ 10 h 13"/>
                    <a:gd name="T40" fmla="*/ 0 w 2"/>
                    <a:gd name="T41" fmla="*/ 13 h 13"/>
                    <a:gd name="T42" fmla="*/ 0 w 2"/>
                    <a:gd name="T43" fmla="*/ 13 h 13"/>
                    <a:gd name="T44" fmla="*/ 0 w 2"/>
                    <a:gd name="T45" fmla="*/ 13 h 13"/>
                    <a:gd name="T46" fmla="*/ 1 w 2"/>
                    <a:gd name="T47" fmla="*/ 13 h 13"/>
                    <a:gd name="T48" fmla="*/ 1 w 2"/>
                    <a:gd name="T49" fmla="*/ 13 h 13"/>
                    <a:gd name="T50" fmla="*/ 1 w 2"/>
                    <a:gd name="T51" fmla="*/ 13 h 13"/>
                    <a:gd name="T52" fmla="*/ 1 w 2"/>
                    <a:gd name="T53" fmla="*/ 13 h 13"/>
                    <a:gd name="T54" fmla="*/ 1 w 2"/>
                    <a:gd name="T55" fmla="*/ 13 h 13"/>
                    <a:gd name="T56" fmla="*/ 1 w 2"/>
                    <a:gd name="T57" fmla="*/ 13 h 13"/>
                    <a:gd name="T58" fmla="*/ 1 w 2"/>
                    <a:gd name="T59" fmla="*/ 13 h 13"/>
                    <a:gd name="T60" fmla="*/ 1 w 2"/>
                    <a:gd name="T61" fmla="*/ 12 h 1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2"/>
                    <a:gd name="T94" fmla="*/ 0 h 13"/>
                    <a:gd name="T95" fmla="*/ 2 w 2"/>
                    <a:gd name="T96" fmla="*/ 13 h 1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2" h="13">
                      <a:moveTo>
                        <a:pt x="1" y="12"/>
                      </a:moveTo>
                      <a:lnTo>
                        <a:pt x="1" y="12"/>
                      </a:lnTo>
                      <a:lnTo>
                        <a:pt x="1" y="10"/>
                      </a:lnTo>
                      <a:lnTo>
                        <a:pt x="1" y="7"/>
                      </a:ln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1" y="13"/>
                      </a:lnTo>
                      <a:lnTo>
                        <a:pt x="1" y="12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92" name="Freeform 2736">
                  <a:extLst>
                    <a:ext uri="{FF2B5EF4-FFF2-40B4-BE49-F238E27FC236}">
                      <a16:creationId xmlns:a16="http://schemas.microsoft.com/office/drawing/2014/main" id="{1BA6699A-4E55-49F5-90D4-13AAA6CDB7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9" y="57"/>
                  <a:ext cx="2" cy="37"/>
                </a:xfrm>
                <a:custGeom>
                  <a:avLst/>
                  <a:gdLst>
                    <a:gd name="T0" fmla="*/ 2 w 2"/>
                    <a:gd name="T1" fmla="*/ 3 h 37"/>
                    <a:gd name="T2" fmla="*/ 2 w 2"/>
                    <a:gd name="T3" fmla="*/ 3 h 37"/>
                    <a:gd name="T4" fmla="*/ 2 w 2"/>
                    <a:gd name="T5" fmla="*/ 4 h 37"/>
                    <a:gd name="T6" fmla="*/ 2 w 2"/>
                    <a:gd name="T7" fmla="*/ 4 h 37"/>
                    <a:gd name="T8" fmla="*/ 2 w 2"/>
                    <a:gd name="T9" fmla="*/ 4 h 37"/>
                    <a:gd name="T10" fmla="*/ 2 w 2"/>
                    <a:gd name="T11" fmla="*/ 6 h 37"/>
                    <a:gd name="T12" fmla="*/ 2 w 2"/>
                    <a:gd name="T13" fmla="*/ 10 h 37"/>
                    <a:gd name="T14" fmla="*/ 1 w 2"/>
                    <a:gd name="T15" fmla="*/ 14 h 37"/>
                    <a:gd name="T16" fmla="*/ 1 w 2"/>
                    <a:gd name="T17" fmla="*/ 16 h 37"/>
                    <a:gd name="T18" fmla="*/ 1 w 2"/>
                    <a:gd name="T19" fmla="*/ 16 h 37"/>
                    <a:gd name="T20" fmla="*/ 1 w 2"/>
                    <a:gd name="T21" fmla="*/ 16 h 37"/>
                    <a:gd name="T22" fmla="*/ 1 w 2"/>
                    <a:gd name="T23" fmla="*/ 17 h 37"/>
                    <a:gd name="T24" fmla="*/ 1 w 2"/>
                    <a:gd name="T25" fmla="*/ 17 h 37"/>
                    <a:gd name="T26" fmla="*/ 1 w 2"/>
                    <a:gd name="T27" fmla="*/ 17 h 37"/>
                    <a:gd name="T28" fmla="*/ 1 w 2"/>
                    <a:gd name="T29" fmla="*/ 17 h 37"/>
                    <a:gd name="T30" fmla="*/ 0 w 2"/>
                    <a:gd name="T31" fmla="*/ 17 h 37"/>
                    <a:gd name="T32" fmla="*/ 0 w 2"/>
                    <a:gd name="T33" fmla="*/ 17 h 37"/>
                    <a:gd name="T34" fmla="*/ 0 w 2"/>
                    <a:gd name="T35" fmla="*/ 23 h 37"/>
                    <a:gd name="T36" fmla="*/ 0 w 2"/>
                    <a:gd name="T37" fmla="*/ 30 h 37"/>
                    <a:gd name="T38" fmla="*/ 0 w 2"/>
                    <a:gd name="T39" fmla="*/ 34 h 37"/>
                    <a:gd name="T40" fmla="*/ 0 w 2"/>
                    <a:gd name="T41" fmla="*/ 37 h 37"/>
                    <a:gd name="T42" fmla="*/ 0 w 2"/>
                    <a:gd name="T43" fmla="*/ 37 h 37"/>
                    <a:gd name="T44" fmla="*/ 0 w 2"/>
                    <a:gd name="T45" fmla="*/ 37 h 37"/>
                    <a:gd name="T46" fmla="*/ 1 w 2"/>
                    <a:gd name="T47" fmla="*/ 37 h 37"/>
                    <a:gd name="T48" fmla="*/ 1 w 2"/>
                    <a:gd name="T49" fmla="*/ 36 h 37"/>
                    <a:gd name="T50" fmla="*/ 2 w 2"/>
                    <a:gd name="T51" fmla="*/ 0 h 37"/>
                    <a:gd name="T52" fmla="*/ 2 w 2"/>
                    <a:gd name="T53" fmla="*/ 0 h 37"/>
                    <a:gd name="T54" fmla="*/ 1 w 2"/>
                    <a:gd name="T55" fmla="*/ 0 h 37"/>
                    <a:gd name="T56" fmla="*/ 1 w 2"/>
                    <a:gd name="T57" fmla="*/ 0 h 37"/>
                    <a:gd name="T58" fmla="*/ 1 w 2"/>
                    <a:gd name="T59" fmla="*/ 0 h 37"/>
                    <a:gd name="T60" fmla="*/ 1 w 2"/>
                    <a:gd name="T61" fmla="*/ 0 h 37"/>
                    <a:gd name="T62" fmla="*/ 1 w 2"/>
                    <a:gd name="T63" fmla="*/ 0 h 37"/>
                    <a:gd name="T64" fmla="*/ 1 w 2"/>
                    <a:gd name="T65" fmla="*/ 0 h 37"/>
                    <a:gd name="T66" fmla="*/ 1 w 2"/>
                    <a:gd name="T67" fmla="*/ 0 h 37"/>
                    <a:gd name="T68" fmla="*/ 1 w 2"/>
                    <a:gd name="T69" fmla="*/ 1 h 37"/>
                    <a:gd name="T70" fmla="*/ 1 w 2"/>
                    <a:gd name="T71" fmla="*/ 1 h 37"/>
                    <a:gd name="T72" fmla="*/ 1 w 2"/>
                    <a:gd name="T73" fmla="*/ 2 h 37"/>
                    <a:gd name="T74" fmla="*/ 1 w 2"/>
                    <a:gd name="T75" fmla="*/ 3 h 37"/>
                    <a:gd name="T76" fmla="*/ 1 w 2"/>
                    <a:gd name="T77" fmla="*/ 3 h 37"/>
                    <a:gd name="T78" fmla="*/ 1 w 2"/>
                    <a:gd name="T79" fmla="*/ 3 h 37"/>
                    <a:gd name="T80" fmla="*/ 1 w 2"/>
                    <a:gd name="T81" fmla="*/ 3 h 37"/>
                    <a:gd name="T82" fmla="*/ 1 w 2"/>
                    <a:gd name="T83" fmla="*/ 3 h 37"/>
                    <a:gd name="T84" fmla="*/ 1 w 2"/>
                    <a:gd name="T85" fmla="*/ 3 h 37"/>
                    <a:gd name="T86" fmla="*/ 1 w 2"/>
                    <a:gd name="T87" fmla="*/ 3 h 37"/>
                    <a:gd name="T88" fmla="*/ 2 w 2"/>
                    <a:gd name="T89" fmla="*/ 3 h 37"/>
                    <a:gd name="T90" fmla="*/ 2 w 2"/>
                    <a:gd name="T91" fmla="*/ 3 h 37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"/>
                    <a:gd name="T139" fmla="*/ 0 h 37"/>
                    <a:gd name="T140" fmla="*/ 2 w 2"/>
                    <a:gd name="T141" fmla="*/ 37 h 37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" h="37">
                      <a:moveTo>
                        <a:pt x="2" y="3"/>
                      </a:move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10"/>
                      </a:lnTo>
                      <a:lnTo>
                        <a:pt x="1" y="14"/>
                      </a:lnTo>
                      <a:lnTo>
                        <a:pt x="1" y="16"/>
                      </a:lnTo>
                      <a:lnTo>
                        <a:pt x="1" y="17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0" y="37"/>
                      </a:lnTo>
                      <a:lnTo>
                        <a:pt x="1" y="37"/>
                      </a:lnTo>
                      <a:lnTo>
                        <a:pt x="1" y="36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93" name="Freeform 2737">
                  <a:extLst>
                    <a:ext uri="{FF2B5EF4-FFF2-40B4-BE49-F238E27FC236}">
                      <a16:creationId xmlns:a16="http://schemas.microsoft.com/office/drawing/2014/main" id="{4045DEDE-ED10-4CA8-8D33-3A1DBBF06C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" y="57"/>
                  <a:ext cx="2" cy="37"/>
                </a:xfrm>
                <a:custGeom>
                  <a:avLst/>
                  <a:gdLst>
                    <a:gd name="T0" fmla="*/ 2 w 2"/>
                    <a:gd name="T1" fmla="*/ 3 h 37"/>
                    <a:gd name="T2" fmla="*/ 2 w 2"/>
                    <a:gd name="T3" fmla="*/ 3 h 37"/>
                    <a:gd name="T4" fmla="*/ 2 w 2"/>
                    <a:gd name="T5" fmla="*/ 3 h 37"/>
                    <a:gd name="T6" fmla="*/ 2 w 2"/>
                    <a:gd name="T7" fmla="*/ 4 h 37"/>
                    <a:gd name="T8" fmla="*/ 2 w 2"/>
                    <a:gd name="T9" fmla="*/ 4 h 37"/>
                    <a:gd name="T10" fmla="*/ 2 w 2"/>
                    <a:gd name="T11" fmla="*/ 4 h 37"/>
                    <a:gd name="T12" fmla="*/ 2 w 2"/>
                    <a:gd name="T13" fmla="*/ 4 h 37"/>
                    <a:gd name="T14" fmla="*/ 2 w 2"/>
                    <a:gd name="T15" fmla="*/ 6 h 37"/>
                    <a:gd name="T16" fmla="*/ 2 w 2"/>
                    <a:gd name="T17" fmla="*/ 10 h 37"/>
                    <a:gd name="T18" fmla="*/ 1 w 2"/>
                    <a:gd name="T19" fmla="*/ 14 h 37"/>
                    <a:gd name="T20" fmla="*/ 1 w 2"/>
                    <a:gd name="T21" fmla="*/ 16 h 37"/>
                    <a:gd name="T22" fmla="*/ 1 w 2"/>
                    <a:gd name="T23" fmla="*/ 16 h 37"/>
                    <a:gd name="T24" fmla="*/ 1 w 2"/>
                    <a:gd name="T25" fmla="*/ 16 h 37"/>
                    <a:gd name="T26" fmla="*/ 1 w 2"/>
                    <a:gd name="T27" fmla="*/ 16 h 37"/>
                    <a:gd name="T28" fmla="*/ 1 w 2"/>
                    <a:gd name="T29" fmla="*/ 17 h 37"/>
                    <a:gd name="T30" fmla="*/ 1 w 2"/>
                    <a:gd name="T31" fmla="*/ 17 h 37"/>
                    <a:gd name="T32" fmla="*/ 1 w 2"/>
                    <a:gd name="T33" fmla="*/ 17 h 37"/>
                    <a:gd name="T34" fmla="*/ 1 w 2"/>
                    <a:gd name="T35" fmla="*/ 17 h 37"/>
                    <a:gd name="T36" fmla="*/ 1 w 2"/>
                    <a:gd name="T37" fmla="*/ 17 h 37"/>
                    <a:gd name="T38" fmla="*/ 0 w 2"/>
                    <a:gd name="T39" fmla="*/ 17 h 37"/>
                    <a:gd name="T40" fmla="*/ 0 w 2"/>
                    <a:gd name="T41" fmla="*/ 17 h 37"/>
                    <a:gd name="T42" fmla="*/ 0 w 2"/>
                    <a:gd name="T43" fmla="*/ 17 h 37"/>
                    <a:gd name="T44" fmla="*/ 0 w 2"/>
                    <a:gd name="T45" fmla="*/ 23 h 37"/>
                    <a:gd name="T46" fmla="*/ 0 w 2"/>
                    <a:gd name="T47" fmla="*/ 30 h 37"/>
                    <a:gd name="T48" fmla="*/ 0 w 2"/>
                    <a:gd name="T49" fmla="*/ 34 h 37"/>
                    <a:gd name="T50" fmla="*/ 0 w 2"/>
                    <a:gd name="T51" fmla="*/ 37 h 37"/>
                    <a:gd name="T52" fmla="*/ 0 w 2"/>
                    <a:gd name="T53" fmla="*/ 37 h 37"/>
                    <a:gd name="T54" fmla="*/ 0 w 2"/>
                    <a:gd name="T55" fmla="*/ 37 h 37"/>
                    <a:gd name="T56" fmla="*/ 0 w 2"/>
                    <a:gd name="T57" fmla="*/ 37 h 37"/>
                    <a:gd name="T58" fmla="*/ 1 w 2"/>
                    <a:gd name="T59" fmla="*/ 37 h 37"/>
                    <a:gd name="T60" fmla="*/ 1 w 2"/>
                    <a:gd name="T61" fmla="*/ 36 h 37"/>
                    <a:gd name="T62" fmla="*/ 2 w 2"/>
                    <a:gd name="T63" fmla="*/ 0 h 37"/>
                    <a:gd name="T64" fmla="*/ 2 w 2"/>
                    <a:gd name="T65" fmla="*/ 0 h 37"/>
                    <a:gd name="T66" fmla="*/ 2 w 2"/>
                    <a:gd name="T67" fmla="*/ 0 h 37"/>
                    <a:gd name="T68" fmla="*/ 1 w 2"/>
                    <a:gd name="T69" fmla="*/ 0 h 37"/>
                    <a:gd name="T70" fmla="*/ 1 w 2"/>
                    <a:gd name="T71" fmla="*/ 0 h 37"/>
                    <a:gd name="T72" fmla="*/ 1 w 2"/>
                    <a:gd name="T73" fmla="*/ 0 h 37"/>
                    <a:gd name="T74" fmla="*/ 1 w 2"/>
                    <a:gd name="T75" fmla="*/ 0 h 37"/>
                    <a:gd name="T76" fmla="*/ 1 w 2"/>
                    <a:gd name="T77" fmla="*/ 0 h 37"/>
                    <a:gd name="T78" fmla="*/ 1 w 2"/>
                    <a:gd name="T79" fmla="*/ 0 h 37"/>
                    <a:gd name="T80" fmla="*/ 1 w 2"/>
                    <a:gd name="T81" fmla="*/ 0 h 37"/>
                    <a:gd name="T82" fmla="*/ 1 w 2"/>
                    <a:gd name="T83" fmla="*/ 0 h 37"/>
                    <a:gd name="T84" fmla="*/ 1 w 2"/>
                    <a:gd name="T85" fmla="*/ 0 h 37"/>
                    <a:gd name="T86" fmla="*/ 1 w 2"/>
                    <a:gd name="T87" fmla="*/ 1 h 37"/>
                    <a:gd name="T88" fmla="*/ 1 w 2"/>
                    <a:gd name="T89" fmla="*/ 1 h 37"/>
                    <a:gd name="T90" fmla="*/ 1 w 2"/>
                    <a:gd name="T91" fmla="*/ 2 h 37"/>
                    <a:gd name="T92" fmla="*/ 1 w 2"/>
                    <a:gd name="T93" fmla="*/ 3 h 37"/>
                    <a:gd name="T94" fmla="*/ 1 w 2"/>
                    <a:gd name="T95" fmla="*/ 3 h 37"/>
                    <a:gd name="T96" fmla="*/ 1 w 2"/>
                    <a:gd name="T97" fmla="*/ 3 h 37"/>
                    <a:gd name="T98" fmla="*/ 1 w 2"/>
                    <a:gd name="T99" fmla="*/ 3 h 37"/>
                    <a:gd name="T100" fmla="*/ 1 w 2"/>
                    <a:gd name="T101" fmla="*/ 3 h 37"/>
                    <a:gd name="T102" fmla="*/ 1 w 2"/>
                    <a:gd name="T103" fmla="*/ 3 h 37"/>
                    <a:gd name="T104" fmla="*/ 1 w 2"/>
                    <a:gd name="T105" fmla="*/ 3 h 37"/>
                    <a:gd name="T106" fmla="*/ 1 w 2"/>
                    <a:gd name="T107" fmla="*/ 3 h 37"/>
                    <a:gd name="T108" fmla="*/ 1 w 2"/>
                    <a:gd name="T109" fmla="*/ 3 h 37"/>
                    <a:gd name="T110" fmla="*/ 2 w 2"/>
                    <a:gd name="T111" fmla="*/ 3 h 37"/>
                    <a:gd name="T112" fmla="*/ 2 w 2"/>
                    <a:gd name="T113" fmla="*/ 3 h 3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"/>
                    <a:gd name="T172" fmla="*/ 0 h 37"/>
                    <a:gd name="T173" fmla="*/ 2 w 2"/>
                    <a:gd name="T174" fmla="*/ 37 h 3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" h="37">
                      <a:moveTo>
                        <a:pt x="2" y="3"/>
                      </a:moveTo>
                      <a:lnTo>
                        <a:pt x="2" y="3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10"/>
                      </a:lnTo>
                      <a:lnTo>
                        <a:pt x="1" y="14"/>
                      </a:lnTo>
                      <a:lnTo>
                        <a:pt x="1" y="16"/>
                      </a:lnTo>
                      <a:lnTo>
                        <a:pt x="1" y="17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0" y="37"/>
                      </a:lnTo>
                      <a:lnTo>
                        <a:pt x="1" y="37"/>
                      </a:lnTo>
                      <a:lnTo>
                        <a:pt x="1" y="36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3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94" name="Freeform 2738">
                  <a:extLst>
                    <a:ext uri="{FF2B5EF4-FFF2-40B4-BE49-F238E27FC236}">
                      <a16:creationId xmlns:a16="http://schemas.microsoft.com/office/drawing/2014/main" id="{787388DF-7BEA-4094-A8F3-983DE6F58D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9" y="60"/>
                  <a:ext cx="2" cy="14"/>
                </a:xfrm>
                <a:custGeom>
                  <a:avLst/>
                  <a:gdLst>
                    <a:gd name="T0" fmla="*/ 1 w 2"/>
                    <a:gd name="T1" fmla="*/ 13 h 14"/>
                    <a:gd name="T2" fmla="*/ 1 w 2"/>
                    <a:gd name="T3" fmla="*/ 11 h 14"/>
                    <a:gd name="T4" fmla="*/ 2 w 2"/>
                    <a:gd name="T5" fmla="*/ 7 h 14"/>
                    <a:gd name="T6" fmla="*/ 2 w 2"/>
                    <a:gd name="T7" fmla="*/ 3 h 14"/>
                    <a:gd name="T8" fmla="*/ 2 w 2"/>
                    <a:gd name="T9" fmla="*/ 1 h 14"/>
                    <a:gd name="T10" fmla="*/ 2 w 2"/>
                    <a:gd name="T11" fmla="*/ 1 h 14"/>
                    <a:gd name="T12" fmla="*/ 2 w 2"/>
                    <a:gd name="T13" fmla="*/ 1 h 14"/>
                    <a:gd name="T14" fmla="*/ 2 w 2"/>
                    <a:gd name="T15" fmla="*/ 0 h 14"/>
                    <a:gd name="T16" fmla="*/ 2 w 2"/>
                    <a:gd name="T17" fmla="*/ 0 h 14"/>
                    <a:gd name="T18" fmla="*/ 1 w 2"/>
                    <a:gd name="T19" fmla="*/ 3 h 14"/>
                    <a:gd name="T20" fmla="*/ 1 w 2"/>
                    <a:gd name="T21" fmla="*/ 7 h 14"/>
                    <a:gd name="T22" fmla="*/ 1 w 2"/>
                    <a:gd name="T23" fmla="*/ 10 h 14"/>
                    <a:gd name="T24" fmla="*/ 1 w 2"/>
                    <a:gd name="T25" fmla="*/ 12 h 14"/>
                    <a:gd name="T26" fmla="*/ 1 w 2"/>
                    <a:gd name="T27" fmla="*/ 13 h 14"/>
                    <a:gd name="T28" fmla="*/ 1 w 2"/>
                    <a:gd name="T29" fmla="*/ 13 h 14"/>
                    <a:gd name="T30" fmla="*/ 1 w 2"/>
                    <a:gd name="T31" fmla="*/ 13 h 14"/>
                    <a:gd name="T32" fmla="*/ 1 w 2"/>
                    <a:gd name="T33" fmla="*/ 13 h 14"/>
                    <a:gd name="T34" fmla="*/ 1 w 2"/>
                    <a:gd name="T35" fmla="*/ 13 h 14"/>
                    <a:gd name="T36" fmla="*/ 1 w 2"/>
                    <a:gd name="T37" fmla="*/ 13 h 14"/>
                    <a:gd name="T38" fmla="*/ 0 w 2"/>
                    <a:gd name="T39" fmla="*/ 13 h 14"/>
                    <a:gd name="T40" fmla="*/ 0 w 2"/>
                    <a:gd name="T41" fmla="*/ 13 h 14"/>
                    <a:gd name="T42" fmla="*/ 0 w 2"/>
                    <a:gd name="T43" fmla="*/ 13 h 14"/>
                    <a:gd name="T44" fmla="*/ 0 w 2"/>
                    <a:gd name="T45" fmla="*/ 14 h 14"/>
                    <a:gd name="T46" fmla="*/ 0 w 2"/>
                    <a:gd name="T47" fmla="*/ 14 h 14"/>
                    <a:gd name="T48" fmla="*/ 0 w 2"/>
                    <a:gd name="T49" fmla="*/ 14 h 14"/>
                    <a:gd name="T50" fmla="*/ 0 w 2"/>
                    <a:gd name="T51" fmla="*/ 14 h 14"/>
                    <a:gd name="T52" fmla="*/ 1 w 2"/>
                    <a:gd name="T53" fmla="*/ 14 h 14"/>
                    <a:gd name="T54" fmla="*/ 1 w 2"/>
                    <a:gd name="T55" fmla="*/ 14 h 14"/>
                    <a:gd name="T56" fmla="*/ 1 w 2"/>
                    <a:gd name="T57" fmla="*/ 14 h 14"/>
                    <a:gd name="T58" fmla="*/ 1 w 2"/>
                    <a:gd name="T59" fmla="*/ 14 h 14"/>
                    <a:gd name="T60" fmla="*/ 1 w 2"/>
                    <a:gd name="T61" fmla="*/ 13 h 14"/>
                    <a:gd name="T62" fmla="*/ 1 w 2"/>
                    <a:gd name="T63" fmla="*/ 13 h 14"/>
                    <a:gd name="T64" fmla="*/ 1 w 2"/>
                    <a:gd name="T65" fmla="*/ 13 h 1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"/>
                    <a:gd name="T100" fmla="*/ 0 h 14"/>
                    <a:gd name="T101" fmla="*/ 2 w 2"/>
                    <a:gd name="T102" fmla="*/ 14 h 1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" h="14">
                      <a:moveTo>
                        <a:pt x="1" y="13"/>
                      </a:moveTo>
                      <a:lnTo>
                        <a:pt x="1" y="11"/>
                      </a:lnTo>
                      <a:lnTo>
                        <a:pt x="2" y="7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3"/>
                      </a:lnTo>
                      <a:lnTo>
                        <a:pt x="1" y="7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0" y="13"/>
                      </a:lnTo>
                      <a:lnTo>
                        <a:pt x="0" y="14"/>
                      </a:lnTo>
                      <a:lnTo>
                        <a:pt x="1" y="14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95" name="Freeform 2739">
                  <a:extLst>
                    <a:ext uri="{FF2B5EF4-FFF2-40B4-BE49-F238E27FC236}">
                      <a16:creationId xmlns:a16="http://schemas.microsoft.com/office/drawing/2014/main" id="{BC84C0A3-7BE0-423E-AE96-3AA5254A66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" y="60"/>
                  <a:ext cx="2" cy="14"/>
                </a:xfrm>
                <a:custGeom>
                  <a:avLst/>
                  <a:gdLst>
                    <a:gd name="T0" fmla="*/ 1 w 2"/>
                    <a:gd name="T1" fmla="*/ 13 h 14"/>
                    <a:gd name="T2" fmla="*/ 1 w 2"/>
                    <a:gd name="T3" fmla="*/ 13 h 14"/>
                    <a:gd name="T4" fmla="*/ 1 w 2"/>
                    <a:gd name="T5" fmla="*/ 11 h 14"/>
                    <a:gd name="T6" fmla="*/ 2 w 2"/>
                    <a:gd name="T7" fmla="*/ 7 h 14"/>
                    <a:gd name="T8" fmla="*/ 2 w 2"/>
                    <a:gd name="T9" fmla="*/ 3 h 14"/>
                    <a:gd name="T10" fmla="*/ 2 w 2"/>
                    <a:gd name="T11" fmla="*/ 1 h 14"/>
                    <a:gd name="T12" fmla="*/ 2 w 2"/>
                    <a:gd name="T13" fmla="*/ 1 h 14"/>
                    <a:gd name="T14" fmla="*/ 2 w 2"/>
                    <a:gd name="T15" fmla="*/ 1 h 14"/>
                    <a:gd name="T16" fmla="*/ 2 w 2"/>
                    <a:gd name="T17" fmla="*/ 1 h 14"/>
                    <a:gd name="T18" fmla="*/ 2 w 2"/>
                    <a:gd name="T19" fmla="*/ 0 h 14"/>
                    <a:gd name="T20" fmla="*/ 2 w 2"/>
                    <a:gd name="T21" fmla="*/ 0 h 14"/>
                    <a:gd name="T22" fmla="*/ 2 w 2"/>
                    <a:gd name="T23" fmla="*/ 0 h 14"/>
                    <a:gd name="T24" fmla="*/ 1 w 2"/>
                    <a:gd name="T25" fmla="*/ 3 h 14"/>
                    <a:gd name="T26" fmla="*/ 1 w 2"/>
                    <a:gd name="T27" fmla="*/ 7 h 14"/>
                    <a:gd name="T28" fmla="*/ 1 w 2"/>
                    <a:gd name="T29" fmla="*/ 10 h 14"/>
                    <a:gd name="T30" fmla="*/ 1 w 2"/>
                    <a:gd name="T31" fmla="*/ 12 h 14"/>
                    <a:gd name="T32" fmla="*/ 1 w 2"/>
                    <a:gd name="T33" fmla="*/ 12 h 14"/>
                    <a:gd name="T34" fmla="*/ 1 w 2"/>
                    <a:gd name="T35" fmla="*/ 13 h 14"/>
                    <a:gd name="T36" fmla="*/ 1 w 2"/>
                    <a:gd name="T37" fmla="*/ 13 h 14"/>
                    <a:gd name="T38" fmla="*/ 1 w 2"/>
                    <a:gd name="T39" fmla="*/ 13 h 14"/>
                    <a:gd name="T40" fmla="*/ 1 w 2"/>
                    <a:gd name="T41" fmla="*/ 13 h 14"/>
                    <a:gd name="T42" fmla="*/ 1 w 2"/>
                    <a:gd name="T43" fmla="*/ 13 h 14"/>
                    <a:gd name="T44" fmla="*/ 1 w 2"/>
                    <a:gd name="T45" fmla="*/ 13 h 14"/>
                    <a:gd name="T46" fmla="*/ 1 w 2"/>
                    <a:gd name="T47" fmla="*/ 13 h 14"/>
                    <a:gd name="T48" fmla="*/ 0 w 2"/>
                    <a:gd name="T49" fmla="*/ 13 h 14"/>
                    <a:gd name="T50" fmla="*/ 0 w 2"/>
                    <a:gd name="T51" fmla="*/ 13 h 14"/>
                    <a:gd name="T52" fmla="*/ 0 w 2"/>
                    <a:gd name="T53" fmla="*/ 13 h 14"/>
                    <a:gd name="T54" fmla="*/ 0 w 2"/>
                    <a:gd name="T55" fmla="*/ 13 h 14"/>
                    <a:gd name="T56" fmla="*/ 0 w 2"/>
                    <a:gd name="T57" fmla="*/ 14 h 14"/>
                    <a:gd name="T58" fmla="*/ 0 w 2"/>
                    <a:gd name="T59" fmla="*/ 14 h 14"/>
                    <a:gd name="T60" fmla="*/ 0 w 2"/>
                    <a:gd name="T61" fmla="*/ 14 h 14"/>
                    <a:gd name="T62" fmla="*/ 0 w 2"/>
                    <a:gd name="T63" fmla="*/ 14 h 14"/>
                    <a:gd name="T64" fmla="*/ 0 w 2"/>
                    <a:gd name="T65" fmla="*/ 14 h 14"/>
                    <a:gd name="T66" fmla="*/ 1 w 2"/>
                    <a:gd name="T67" fmla="*/ 14 h 14"/>
                    <a:gd name="T68" fmla="*/ 1 w 2"/>
                    <a:gd name="T69" fmla="*/ 14 h 14"/>
                    <a:gd name="T70" fmla="*/ 1 w 2"/>
                    <a:gd name="T71" fmla="*/ 14 h 14"/>
                    <a:gd name="T72" fmla="*/ 1 w 2"/>
                    <a:gd name="T73" fmla="*/ 14 h 14"/>
                    <a:gd name="T74" fmla="*/ 1 w 2"/>
                    <a:gd name="T75" fmla="*/ 14 h 14"/>
                    <a:gd name="T76" fmla="*/ 1 w 2"/>
                    <a:gd name="T77" fmla="*/ 13 h 14"/>
                    <a:gd name="T78" fmla="*/ 1 w 2"/>
                    <a:gd name="T79" fmla="*/ 13 h 14"/>
                    <a:gd name="T80" fmla="*/ 1 w 2"/>
                    <a:gd name="T81" fmla="*/ 13 h 1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"/>
                    <a:gd name="T124" fmla="*/ 0 h 14"/>
                    <a:gd name="T125" fmla="*/ 2 w 2"/>
                    <a:gd name="T126" fmla="*/ 14 h 14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" h="14">
                      <a:moveTo>
                        <a:pt x="1" y="13"/>
                      </a:moveTo>
                      <a:lnTo>
                        <a:pt x="1" y="13"/>
                      </a:lnTo>
                      <a:lnTo>
                        <a:pt x="1" y="11"/>
                      </a:lnTo>
                      <a:lnTo>
                        <a:pt x="2" y="7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3"/>
                      </a:lnTo>
                      <a:lnTo>
                        <a:pt x="1" y="7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1" y="13"/>
                      </a:lnTo>
                      <a:lnTo>
                        <a:pt x="0" y="13"/>
                      </a:lnTo>
                      <a:lnTo>
                        <a:pt x="0" y="14"/>
                      </a:lnTo>
                      <a:lnTo>
                        <a:pt x="1" y="14"/>
                      </a:lnTo>
                      <a:lnTo>
                        <a:pt x="1" y="13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96" name="Freeform 2740">
                  <a:extLst>
                    <a:ext uri="{FF2B5EF4-FFF2-40B4-BE49-F238E27FC236}">
                      <a16:creationId xmlns:a16="http://schemas.microsoft.com/office/drawing/2014/main" id="{49C7BEF0-59FD-4283-B320-8C4D789115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9" y="56"/>
                  <a:ext cx="5" cy="39"/>
                </a:xfrm>
                <a:custGeom>
                  <a:avLst/>
                  <a:gdLst>
                    <a:gd name="T0" fmla="*/ 2 w 5"/>
                    <a:gd name="T1" fmla="*/ 1 h 39"/>
                    <a:gd name="T2" fmla="*/ 3 w 5"/>
                    <a:gd name="T3" fmla="*/ 1 h 39"/>
                    <a:gd name="T4" fmla="*/ 3 w 5"/>
                    <a:gd name="T5" fmla="*/ 1 h 39"/>
                    <a:gd name="T6" fmla="*/ 4 w 5"/>
                    <a:gd name="T7" fmla="*/ 1 h 39"/>
                    <a:gd name="T8" fmla="*/ 4 w 5"/>
                    <a:gd name="T9" fmla="*/ 1 h 39"/>
                    <a:gd name="T10" fmla="*/ 4 w 5"/>
                    <a:gd name="T11" fmla="*/ 1 h 39"/>
                    <a:gd name="T12" fmla="*/ 4 w 5"/>
                    <a:gd name="T13" fmla="*/ 1 h 39"/>
                    <a:gd name="T14" fmla="*/ 4 w 5"/>
                    <a:gd name="T15" fmla="*/ 2 h 39"/>
                    <a:gd name="T16" fmla="*/ 4 w 5"/>
                    <a:gd name="T17" fmla="*/ 2 h 39"/>
                    <a:gd name="T18" fmla="*/ 4 w 5"/>
                    <a:gd name="T19" fmla="*/ 7 h 39"/>
                    <a:gd name="T20" fmla="*/ 4 w 5"/>
                    <a:gd name="T21" fmla="*/ 18 h 39"/>
                    <a:gd name="T22" fmla="*/ 3 w 5"/>
                    <a:gd name="T23" fmla="*/ 30 h 39"/>
                    <a:gd name="T24" fmla="*/ 3 w 5"/>
                    <a:gd name="T25" fmla="*/ 35 h 39"/>
                    <a:gd name="T26" fmla="*/ 3 w 5"/>
                    <a:gd name="T27" fmla="*/ 36 h 39"/>
                    <a:gd name="T28" fmla="*/ 3 w 5"/>
                    <a:gd name="T29" fmla="*/ 36 h 39"/>
                    <a:gd name="T30" fmla="*/ 3 w 5"/>
                    <a:gd name="T31" fmla="*/ 36 h 39"/>
                    <a:gd name="T32" fmla="*/ 3 w 5"/>
                    <a:gd name="T33" fmla="*/ 37 h 39"/>
                    <a:gd name="T34" fmla="*/ 2 w 5"/>
                    <a:gd name="T35" fmla="*/ 37 h 39"/>
                    <a:gd name="T36" fmla="*/ 2 w 5"/>
                    <a:gd name="T37" fmla="*/ 37 h 39"/>
                    <a:gd name="T38" fmla="*/ 2 w 5"/>
                    <a:gd name="T39" fmla="*/ 37 h 39"/>
                    <a:gd name="T40" fmla="*/ 1 w 5"/>
                    <a:gd name="T41" fmla="*/ 37 h 39"/>
                    <a:gd name="T42" fmla="*/ 1 w 5"/>
                    <a:gd name="T43" fmla="*/ 37 h 39"/>
                    <a:gd name="T44" fmla="*/ 1 w 5"/>
                    <a:gd name="T45" fmla="*/ 37 h 39"/>
                    <a:gd name="T46" fmla="*/ 1 w 5"/>
                    <a:gd name="T47" fmla="*/ 38 h 39"/>
                    <a:gd name="T48" fmla="*/ 0 w 5"/>
                    <a:gd name="T49" fmla="*/ 38 h 39"/>
                    <a:gd name="T50" fmla="*/ 0 w 5"/>
                    <a:gd name="T51" fmla="*/ 38 h 39"/>
                    <a:gd name="T52" fmla="*/ 0 w 5"/>
                    <a:gd name="T53" fmla="*/ 38 h 39"/>
                    <a:gd name="T54" fmla="*/ 0 w 5"/>
                    <a:gd name="T55" fmla="*/ 38 h 39"/>
                    <a:gd name="T56" fmla="*/ 0 w 5"/>
                    <a:gd name="T57" fmla="*/ 38 h 39"/>
                    <a:gd name="T58" fmla="*/ 0 w 5"/>
                    <a:gd name="T59" fmla="*/ 38 h 39"/>
                    <a:gd name="T60" fmla="*/ 0 w 5"/>
                    <a:gd name="T61" fmla="*/ 38 h 39"/>
                    <a:gd name="T62" fmla="*/ 0 w 5"/>
                    <a:gd name="T63" fmla="*/ 39 h 39"/>
                    <a:gd name="T64" fmla="*/ 0 w 5"/>
                    <a:gd name="T65" fmla="*/ 39 h 39"/>
                    <a:gd name="T66" fmla="*/ 0 w 5"/>
                    <a:gd name="T67" fmla="*/ 39 h 39"/>
                    <a:gd name="T68" fmla="*/ 0 w 5"/>
                    <a:gd name="T69" fmla="*/ 39 h 39"/>
                    <a:gd name="T70" fmla="*/ 1 w 5"/>
                    <a:gd name="T71" fmla="*/ 39 h 39"/>
                    <a:gd name="T72" fmla="*/ 2 w 5"/>
                    <a:gd name="T73" fmla="*/ 38 h 39"/>
                    <a:gd name="T74" fmla="*/ 3 w 5"/>
                    <a:gd name="T75" fmla="*/ 37 h 39"/>
                    <a:gd name="T76" fmla="*/ 3 w 5"/>
                    <a:gd name="T77" fmla="*/ 37 h 39"/>
                    <a:gd name="T78" fmla="*/ 3 w 5"/>
                    <a:gd name="T79" fmla="*/ 37 h 39"/>
                    <a:gd name="T80" fmla="*/ 4 w 5"/>
                    <a:gd name="T81" fmla="*/ 37 h 39"/>
                    <a:gd name="T82" fmla="*/ 4 w 5"/>
                    <a:gd name="T83" fmla="*/ 36 h 39"/>
                    <a:gd name="T84" fmla="*/ 4 w 5"/>
                    <a:gd name="T85" fmla="*/ 36 h 39"/>
                    <a:gd name="T86" fmla="*/ 4 w 5"/>
                    <a:gd name="T87" fmla="*/ 30 h 39"/>
                    <a:gd name="T88" fmla="*/ 4 w 5"/>
                    <a:gd name="T89" fmla="*/ 19 h 39"/>
                    <a:gd name="T90" fmla="*/ 5 w 5"/>
                    <a:gd name="T91" fmla="*/ 7 h 39"/>
                    <a:gd name="T92" fmla="*/ 5 w 5"/>
                    <a:gd name="T93" fmla="*/ 2 h 39"/>
                    <a:gd name="T94" fmla="*/ 5 w 5"/>
                    <a:gd name="T95" fmla="*/ 1 h 39"/>
                    <a:gd name="T96" fmla="*/ 5 w 5"/>
                    <a:gd name="T97" fmla="*/ 1 h 39"/>
                    <a:gd name="T98" fmla="*/ 4 w 5"/>
                    <a:gd name="T99" fmla="*/ 1 h 39"/>
                    <a:gd name="T100" fmla="*/ 4 w 5"/>
                    <a:gd name="T101" fmla="*/ 1 h 39"/>
                    <a:gd name="T102" fmla="*/ 4 w 5"/>
                    <a:gd name="T103" fmla="*/ 0 h 39"/>
                    <a:gd name="T104" fmla="*/ 3 w 5"/>
                    <a:gd name="T105" fmla="*/ 0 h 39"/>
                    <a:gd name="T106" fmla="*/ 2 w 5"/>
                    <a:gd name="T107" fmla="*/ 0 h 39"/>
                    <a:gd name="T108" fmla="*/ 1 w 5"/>
                    <a:gd name="T109" fmla="*/ 0 h 39"/>
                    <a:gd name="T110" fmla="*/ 1 w 5"/>
                    <a:gd name="T111" fmla="*/ 0 h 39"/>
                    <a:gd name="T112" fmla="*/ 1 w 5"/>
                    <a:gd name="T113" fmla="*/ 0 h 39"/>
                    <a:gd name="T114" fmla="*/ 1 w 5"/>
                    <a:gd name="T115" fmla="*/ 0 h 39"/>
                    <a:gd name="T116" fmla="*/ 1 w 5"/>
                    <a:gd name="T117" fmla="*/ 1 h 39"/>
                    <a:gd name="T118" fmla="*/ 1 w 5"/>
                    <a:gd name="T119" fmla="*/ 1 h 39"/>
                    <a:gd name="T120" fmla="*/ 1 w 5"/>
                    <a:gd name="T121" fmla="*/ 1 h 39"/>
                    <a:gd name="T122" fmla="*/ 2 w 5"/>
                    <a:gd name="T123" fmla="*/ 1 h 39"/>
                    <a:gd name="T124" fmla="*/ 2 w 5"/>
                    <a:gd name="T125" fmla="*/ 1 h 3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"/>
                    <a:gd name="T190" fmla="*/ 0 h 39"/>
                    <a:gd name="T191" fmla="*/ 5 w 5"/>
                    <a:gd name="T192" fmla="*/ 39 h 3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" h="39">
                      <a:moveTo>
                        <a:pt x="2" y="1"/>
                      </a:move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4" y="7"/>
                      </a:lnTo>
                      <a:lnTo>
                        <a:pt x="4" y="18"/>
                      </a:lnTo>
                      <a:lnTo>
                        <a:pt x="3" y="30"/>
                      </a:lnTo>
                      <a:lnTo>
                        <a:pt x="3" y="35"/>
                      </a:lnTo>
                      <a:lnTo>
                        <a:pt x="3" y="36"/>
                      </a:lnTo>
                      <a:lnTo>
                        <a:pt x="3" y="37"/>
                      </a:lnTo>
                      <a:lnTo>
                        <a:pt x="2" y="37"/>
                      </a:lnTo>
                      <a:lnTo>
                        <a:pt x="1" y="37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0" y="39"/>
                      </a:lnTo>
                      <a:lnTo>
                        <a:pt x="1" y="39"/>
                      </a:lnTo>
                      <a:lnTo>
                        <a:pt x="2" y="38"/>
                      </a:lnTo>
                      <a:lnTo>
                        <a:pt x="3" y="37"/>
                      </a:lnTo>
                      <a:lnTo>
                        <a:pt x="4" y="37"/>
                      </a:lnTo>
                      <a:lnTo>
                        <a:pt x="4" y="36"/>
                      </a:lnTo>
                      <a:lnTo>
                        <a:pt x="4" y="30"/>
                      </a:lnTo>
                      <a:lnTo>
                        <a:pt x="4" y="19"/>
                      </a:lnTo>
                      <a:lnTo>
                        <a:pt x="5" y="7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97" name="Freeform 2741">
                  <a:extLst>
                    <a:ext uri="{FF2B5EF4-FFF2-40B4-BE49-F238E27FC236}">
                      <a16:creationId xmlns:a16="http://schemas.microsoft.com/office/drawing/2014/main" id="{A5F66E9B-0DC7-4961-9AA6-D6043402BF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" y="56"/>
                  <a:ext cx="5" cy="39"/>
                </a:xfrm>
                <a:custGeom>
                  <a:avLst/>
                  <a:gdLst>
                    <a:gd name="T0" fmla="*/ 2 w 5"/>
                    <a:gd name="T1" fmla="*/ 1 h 39"/>
                    <a:gd name="T2" fmla="*/ 3 w 5"/>
                    <a:gd name="T3" fmla="*/ 1 h 39"/>
                    <a:gd name="T4" fmla="*/ 4 w 5"/>
                    <a:gd name="T5" fmla="*/ 1 h 39"/>
                    <a:gd name="T6" fmla="*/ 4 w 5"/>
                    <a:gd name="T7" fmla="*/ 1 h 39"/>
                    <a:gd name="T8" fmla="*/ 4 w 5"/>
                    <a:gd name="T9" fmla="*/ 2 h 39"/>
                    <a:gd name="T10" fmla="*/ 4 w 5"/>
                    <a:gd name="T11" fmla="*/ 2 h 39"/>
                    <a:gd name="T12" fmla="*/ 4 w 5"/>
                    <a:gd name="T13" fmla="*/ 18 h 39"/>
                    <a:gd name="T14" fmla="*/ 3 w 5"/>
                    <a:gd name="T15" fmla="*/ 35 h 39"/>
                    <a:gd name="T16" fmla="*/ 3 w 5"/>
                    <a:gd name="T17" fmla="*/ 36 h 39"/>
                    <a:gd name="T18" fmla="*/ 3 w 5"/>
                    <a:gd name="T19" fmla="*/ 36 h 39"/>
                    <a:gd name="T20" fmla="*/ 3 w 5"/>
                    <a:gd name="T21" fmla="*/ 37 h 39"/>
                    <a:gd name="T22" fmla="*/ 2 w 5"/>
                    <a:gd name="T23" fmla="*/ 37 h 39"/>
                    <a:gd name="T24" fmla="*/ 1 w 5"/>
                    <a:gd name="T25" fmla="*/ 37 h 39"/>
                    <a:gd name="T26" fmla="*/ 1 w 5"/>
                    <a:gd name="T27" fmla="*/ 37 h 39"/>
                    <a:gd name="T28" fmla="*/ 1 w 5"/>
                    <a:gd name="T29" fmla="*/ 38 h 39"/>
                    <a:gd name="T30" fmla="*/ 0 w 5"/>
                    <a:gd name="T31" fmla="*/ 38 h 39"/>
                    <a:gd name="T32" fmla="*/ 0 w 5"/>
                    <a:gd name="T33" fmla="*/ 38 h 39"/>
                    <a:gd name="T34" fmla="*/ 0 w 5"/>
                    <a:gd name="T35" fmla="*/ 38 h 39"/>
                    <a:gd name="T36" fmla="*/ 0 w 5"/>
                    <a:gd name="T37" fmla="*/ 38 h 39"/>
                    <a:gd name="T38" fmla="*/ 0 w 5"/>
                    <a:gd name="T39" fmla="*/ 39 h 39"/>
                    <a:gd name="T40" fmla="*/ 0 w 5"/>
                    <a:gd name="T41" fmla="*/ 39 h 39"/>
                    <a:gd name="T42" fmla="*/ 0 w 5"/>
                    <a:gd name="T43" fmla="*/ 39 h 39"/>
                    <a:gd name="T44" fmla="*/ 2 w 5"/>
                    <a:gd name="T45" fmla="*/ 38 h 39"/>
                    <a:gd name="T46" fmla="*/ 3 w 5"/>
                    <a:gd name="T47" fmla="*/ 37 h 39"/>
                    <a:gd name="T48" fmla="*/ 3 w 5"/>
                    <a:gd name="T49" fmla="*/ 37 h 39"/>
                    <a:gd name="T50" fmla="*/ 4 w 5"/>
                    <a:gd name="T51" fmla="*/ 36 h 39"/>
                    <a:gd name="T52" fmla="*/ 4 w 5"/>
                    <a:gd name="T53" fmla="*/ 36 h 39"/>
                    <a:gd name="T54" fmla="*/ 4 w 5"/>
                    <a:gd name="T55" fmla="*/ 19 h 39"/>
                    <a:gd name="T56" fmla="*/ 5 w 5"/>
                    <a:gd name="T57" fmla="*/ 2 h 39"/>
                    <a:gd name="T58" fmla="*/ 5 w 5"/>
                    <a:gd name="T59" fmla="*/ 1 h 39"/>
                    <a:gd name="T60" fmla="*/ 4 w 5"/>
                    <a:gd name="T61" fmla="*/ 1 h 39"/>
                    <a:gd name="T62" fmla="*/ 4 w 5"/>
                    <a:gd name="T63" fmla="*/ 1 h 39"/>
                    <a:gd name="T64" fmla="*/ 3 w 5"/>
                    <a:gd name="T65" fmla="*/ 0 h 39"/>
                    <a:gd name="T66" fmla="*/ 1 w 5"/>
                    <a:gd name="T67" fmla="*/ 0 h 39"/>
                    <a:gd name="T68" fmla="*/ 1 w 5"/>
                    <a:gd name="T69" fmla="*/ 0 h 39"/>
                    <a:gd name="T70" fmla="*/ 1 w 5"/>
                    <a:gd name="T71" fmla="*/ 0 h 39"/>
                    <a:gd name="T72" fmla="*/ 1 w 5"/>
                    <a:gd name="T73" fmla="*/ 1 h 39"/>
                    <a:gd name="T74" fmla="*/ 1 w 5"/>
                    <a:gd name="T75" fmla="*/ 1 h 39"/>
                    <a:gd name="T76" fmla="*/ 2 w 5"/>
                    <a:gd name="T77" fmla="*/ 1 h 39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5"/>
                    <a:gd name="T118" fmla="*/ 0 h 39"/>
                    <a:gd name="T119" fmla="*/ 5 w 5"/>
                    <a:gd name="T120" fmla="*/ 39 h 39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5" h="39"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4" y="7"/>
                      </a:lnTo>
                      <a:lnTo>
                        <a:pt x="4" y="18"/>
                      </a:lnTo>
                      <a:lnTo>
                        <a:pt x="3" y="30"/>
                      </a:lnTo>
                      <a:lnTo>
                        <a:pt x="3" y="35"/>
                      </a:lnTo>
                      <a:lnTo>
                        <a:pt x="3" y="36"/>
                      </a:lnTo>
                      <a:lnTo>
                        <a:pt x="3" y="37"/>
                      </a:lnTo>
                      <a:lnTo>
                        <a:pt x="2" y="37"/>
                      </a:lnTo>
                      <a:lnTo>
                        <a:pt x="1" y="37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0" y="39"/>
                      </a:lnTo>
                      <a:lnTo>
                        <a:pt x="1" y="39"/>
                      </a:lnTo>
                      <a:lnTo>
                        <a:pt x="2" y="38"/>
                      </a:lnTo>
                      <a:lnTo>
                        <a:pt x="3" y="37"/>
                      </a:lnTo>
                      <a:lnTo>
                        <a:pt x="4" y="37"/>
                      </a:lnTo>
                      <a:lnTo>
                        <a:pt x="4" y="36"/>
                      </a:lnTo>
                      <a:lnTo>
                        <a:pt x="4" y="30"/>
                      </a:lnTo>
                      <a:lnTo>
                        <a:pt x="4" y="19"/>
                      </a:lnTo>
                      <a:lnTo>
                        <a:pt x="5" y="7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98" name="Freeform 2742">
                  <a:extLst>
                    <a:ext uri="{FF2B5EF4-FFF2-40B4-BE49-F238E27FC236}">
                      <a16:creationId xmlns:a16="http://schemas.microsoft.com/office/drawing/2014/main" id="{3B60243B-F6DC-4052-BE7C-78527EE772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1" y="60"/>
                  <a:ext cx="1" cy="13"/>
                </a:xfrm>
                <a:custGeom>
                  <a:avLst/>
                  <a:gdLst>
                    <a:gd name="T0" fmla="*/ 1 w 1"/>
                    <a:gd name="T1" fmla="*/ 13 h 13"/>
                    <a:gd name="T2" fmla="*/ 1 w 1"/>
                    <a:gd name="T3" fmla="*/ 13 h 13"/>
                    <a:gd name="T4" fmla="*/ 1 w 1"/>
                    <a:gd name="T5" fmla="*/ 13 h 13"/>
                    <a:gd name="T6" fmla="*/ 1 w 1"/>
                    <a:gd name="T7" fmla="*/ 12 h 13"/>
                    <a:gd name="T8" fmla="*/ 1 w 1"/>
                    <a:gd name="T9" fmla="*/ 12 h 13"/>
                    <a:gd name="T10" fmla="*/ 1 w 1"/>
                    <a:gd name="T11" fmla="*/ 10 h 13"/>
                    <a:gd name="T12" fmla="*/ 1 w 1"/>
                    <a:gd name="T13" fmla="*/ 6 h 13"/>
                    <a:gd name="T14" fmla="*/ 1 w 1"/>
                    <a:gd name="T15" fmla="*/ 3 h 13"/>
                    <a:gd name="T16" fmla="*/ 1 w 1"/>
                    <a:gd name="T17" fmla="*/ 0 h 13"/>
                    <a:gd name="T18" fmla="*/ 1 w 1"/>
                    <a:gd name="T19" fmla="*/ 0 h 13"/>
                    <a:gd name="T20" fmla="*/ 1 w 1"/>
                    <a:gd name="T21" fmla="*/ 0 h 13"/>
                    <a:gd name="T22" fmla="*/ 1 w 1"/>
                    <a:gd name="T23" fmla="*/ 0 h 13"/>
                    <a:gd name="T24" fmla="*/ 1 w 1"/>
                    <a:gd name="T25" fmla="*/ 0 h 13"/>
                    <a:gd name="T26" fmla="*/ 1 w 1"/>
                    <a:gd name="T27" fmla="*/ 0 h 13"/>
                    <a:gd name="T28" fmla="*/ 1 w 1"/>
                    <a:gd name="T29" fmla="*/ 0 h 13"/>
                    <a:gd name="T30" fmla="*/ 0 w 1"/>
                    <a:gd name="T31" fmla="*/ 1 h 13"/>
                    <a:gd name="T32" fmla="*/ 0 w 1"/>
                    <a:gd name="T33" fmla="*/ 1 h 13"/>
                    <a:gd name="T34" fmla="*/ 0 w 1"/>
                    <a:gd name="T35" fmla="*/ 3 h 13"/>
                    <a:gd name="T36" fmla="*/ 0 w 1"/>
                    <a:gd name="T37" fmla="*/ 7 h 13"/>
                    <a:gd name="T38" fmla="*/ 0 w 1"/>
                    <a:gd name="T39" fmla="*/ 11 h 13"/>
                    <a:gd name="T40" fmla="*/ 0 w 1"/>
                    <a:gd name="T41" fmla="*/ 13 h 13"/>
                    <a:gd name="T42" fmla="*/ 0 w 1"/>
                    <a:gd name="T43" fmla="*/ 13 h 13"/>
                    <a:gd name="T44" fmla="*/ 0 w 1"/>
                    <a:gd name="T45" fmla="*/ 13 h 13"/>
                    <a:gd name="T46" fmla="*/ 0 w 1"/>
                    <a:gd name="T47" fmla="*/ 13 h 13"/>
                    <a:gd name="T48" fmla="*/ 0 w 1"/>
                    <a:gd name="T49" fmla="*/ 13 h 13"/>
                    <a:gd name="T50" fmla="*/ 0 w 1"/>
                    <a:gd name="T51" fmla="*/ 13 h 13"/>
                    <a:gd name="T52" fmla="*/ 1 w 1"/>
                    <a:gd name="T53" fmla="*/ 13 h 13"/>
                    <a:gd name="T54" fmla="*/ 1 w 1"/>
                    <a:gd name="T55" fmla="*/ 13 h 13"/>
                    <a:gd name="T56" fmla="*/ 1 w 1"/>
                    <a:gd name="T57" fmla="*/ 13 h 1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"/>
                    <a:gd name="T88" fmla="*/ 0 h 13"/>
                    <a:gd name="T89" fmla="*/ 1 w 1"/>
                    <a:gd name="T90" fmla="*/ 13 h 1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" h="13">
                      <a:moveTo>
                        <a:pt x="1" y="13"/>
                      </a:move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0"/>
                      </a:lnTo>
                      <a:lnTo>
                        <a:pt x="1" y="6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899" name="Freeform 2743">
                  <a:extLst>
                    <a:ext uri="{FF2B5EF4-FFF2-40B4-BE49-F238E27FC236}">
                      <a16:creationId xmlns:a16="http://schemas.microsoft.com/office/drawing/2014/main" id="{F6F2AD2C-EC2F-44D9-A28B-E0BAF6294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" y="60"/>
                  <a:ext cx="1" cy="13"/>
                </a:xfrm>
                <a:custGeom>
                  <a:avLst/>
                  <a:gdLst>
                    <a:gd name="T0" fmla="*/ 1 w 1"/>
                    <a:gd name="T1" fmla="*/ 13 h 13"/>
                    <a:gd name="T2" fmla="*/ 1 w 1"/>
                    <a:gd name="T3" fmla="*/ 13 h 13"/>
                    <a:gd name="T4" fmla="*/ 1 w 1"/>
                    <a:gd name="T5" fmla="*/ 13 h 13"/>
                    <a:gd name="T6" fmla="*/ 1 w 1"/>
                    <a:gd name="T7" fmla="*/ 13 h 13"/>
                    <a:gd name="T8" fmla="*/ 1 w 1"/>
                    <a:gd name="T9" fmla="*/ 12 h 13"/>
                    <a:gd name="T10" fmla="*/ 1 w 1"/>
                    <a:gd name="T11" fmla="*/ 12 h 13"/>
                    <a:gd name="T12" fmla="*/ 1 w 1"/>
                    <a:gd name="T13" fmla="*/ 12 h 13"/>
                    <a:gd name="T14" fmla="*/ 1 w 1"/>
                    <a:gd name="T15" fmla="*/ 10 h 13"/>
                    <a:gd name="T16" fmla="*/ 1 w 1"/>
                    <a:gd name="T17" fmla="*/ 6 h 13"/>
                    <a:gd name="T18" fmla="*/ 1 w 1"/>
                    <a:gd name="T19" fmla="*/ 3 h 13"/>
                    <a:gd name="T20" fmla="*/ 1 w 1"/>
                    <a:gd name="T21" fmla="*/ 0 h 13"/>
                    <a:gd name="T22" fmla="*/ 1 w 1"/>
                    <a:gd name="T23" fmla="*/ 0 h 13"/>
                    <a:gd name="T24" fmla="*/ 1 w 1"/>
                    <a:gd name="T25" fmla="*/ 0 h 13"/>
                    <a:gd name="T26" fmla="*/ 1 w 1"/>
                    <a:gd name="T27" fmla="*/ 0 h 13"/>
                    <a:gd name="T28" fmla="*/ 1 w 1"/>
                    <a:gd name="T29" fmla="*/ 0 h 13"/>
                    <a:gd name="T30" fmla="*/ 1 w 1"/>
                    <a:gd name="T31" fmla="*/ 0 h 13"/>
                    <a:gd name="T32" fmla="*/ 1 w 1"/>
                    <a:gd name="T33" fmla="*/ 0 h 13"/>
                    <a:gd name="T34" fmla="*/ 1 w 1"/>
                    <a:gd name="T35" fmla="*/ 0 h 13"/>
                    <a:gd name="T36" fmla="*/ 1 w 1"/>
                    <a:gd name="T37" fmla="*/ 0 h 13"/>
                    <a:gd name="T38" fmla="*/ 0 w 1"/>
                    <a:gd name="T39" fmla="*/ 1 h 13"/>
                    <a:gd name="T40" fmla="*/ 0 w 1"/>
                    <a:gd name="T41" fmla="*/ 1 h 13"/>
                    <a:gd name="T42" fmla="*/ 0 w 1"/>
                    <a:gd name="T43" fmla="*/ 1 h 13"/>
                    <a:gd name="T44" fmla="*/ 0 w 1"/>
                    <a:gd name="T45" fmla="*/ 3 h 13"/>
                    <a:gd name="T46" fmla="*/ 0 w 1"/>
                    <a:gd name="T47" fmla="*/ 7 h 13"/>
                    <a:gd name="T48" fmla="*/ 0 w 1"/>
                    <a:gd name="T49" fmla="*/ 11 h 13"/>
                    <a:gd name="T50" fmla="*/ 0 w 1"/>
                    <a:gd name="T51" fmla="*/ 13 h 13"/>
                    <a:gd name="T52" fmla="*/ 0 w 1"/>
                    <a:gd name="T53" fmla="*/ 13 h 13"/>
                    <a:gd name="T54" fmla="*/ 0 w 1"/>
                    <a:gd name="T55" fmla="*/ 13 h 13"/>
                    <a:gd name="T56" fmla="*/ 0 w 1"/>
                    <a:gd name="T57" fmla="*/ 13 h 13"/>
                    <a:gd name="T58" fmla="*/ 0 w 1"/>
                    <a:gd name="T59" fmla="*/ 13 h 13"/>
                    <a:gd name="T60" fmla="*/ 0 w 1"/>
                    <a:gd name="T61" fmla="*/ 13 h 13"/>
                    <a:gd name="T62" fmla="*/ 0 w 1"/>
                    <a:gd name="T63" fmla="*/ 13 h 13"/>
                    <a:gd name="T64" fmla="*/ 0 w 1"/>
                    <a:gd name="T65" fmla="*/ 13 h 13"/>
                    <a:gd name="T66" fmla="*/ 1 w 1"/>
                    <a:gd name="T67" fmla="*/ 13 h 13"/>
                    <a:gd name="T68" fmla="*/ 1 w 1"/>
                    <a:gd name="T69" fmla="*/ 13 h 13"/>
                    <a:gd name="T70" fmla="*/ 1 w 1"/>
                    <a:gd name="T71" fmla="*/ 13 h 1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"/>
                    <a:gd name="T109" fmla="*/ 0 h 13"/>
                    <a:gd name="T110" fmla="*/ 1 w 1"/>
                    <a:gd name="T111" fmla="*/ 13 h 13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" h="13">
                      <a:moveTo>
                        <a:pt x="1" y="13"/>
                      </a:move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0"/>
                      </a:lnTo>
                      <a:lnTo>
                        <a:pt x="1" y="6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1" y="13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00" name="Freeform 2744">
                  <a:extLst>
                    <a:ext uri="{FF2B5EF4-FFF2-40B4-BE49-F238E27FC236}">
                      <a16:creationId xmlns:a16="http://schemas.microsoft.com/office/drawing/2014/main" id="{0EE522A6-713E-4E0E-980A-732527CEE1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1" y="60"/>
                  <a:ext cx="2" cy="13"/>
                </a:xfrm>
                <a:custGeom>
                  <a:avLst/>
                  <a:gdLst>
                    <a:gd name="T0" fmla="*/ 1 w 2"/>
                    <a:gd name="T1" fmla="*/ 13 h 13"/>
                    <a:gd name="T2" fmla="*/ 1 w 2"/>
                    <a:gd name="T3" fmla="*/ 13 h 13"/>
                    <a:gd name="T4" fmla="*/ 1 w 2"/>
                    <a:gd name="T5" fmla="*/ 13 h 13"/>
                    <a:gd name="T6" fmla="*/ 0 w 2"/>
                    <a:gd name="T7" fmla="*/ 13 h 13"/>
                    <a:gd name="T8" fmla="*/ 0 w 2"/>
                    <a:gd name="T9" fmla="*/ 13 h 13"/>
                    <a:gd name="T10" fmla="*/ 0 w 2"/>
                    <a:gd name="T11" fmla="*/ 13 h 13"/>
                    <a:gd name="T12" fmla="*/ 0 w 2"/>
                    <a:gd name="T13" fmla="*/ 13 h 13"/>
                    <a:gd name="T14" fmla="*/ 0 w 2"/>
                    <a:gd name="T15" fmla="*/ 13 h 13"/>
                    <a:gd name="T16" fmla="*/ 0 w 2"/>
                    <a:gd name="T17" fmla="*/ 13 h 13"/>
                    <a:gd name="T18" fmla="*/ 1 w 2"/>
                    <a:gd name="T19" fmla="*/ 13 h 13"/>
                    <a:gd name="T20" fmla="*/ 1 w 2"/>
                    <a:gd name="T21" fmla="*/ 13 h 13"/>
                    <a:gd name="T22" fmla="*/ 1 w 2"/>
                    <a:gd name="T23" fmla="*/ 13 h 13"/>
                    <a:gd name="T24" fmla="*/ 1 w 2"/>
                    <a:gd name="T25" fmla="*/ 13 h 13"/>
                    <a:gd name="T26" fmla="*/ 1 w 2"/>
                    <a:gd name="T27" fmla="*/ 13 h 13"/>
                    <a:gd name="T28" fmla="*/ 1 w 2"/>
                    <a:gd name="T29" fmla="*/ 13 h 13"/>
                    <a:gd name="T30" fmla="*/ 1 w 2"/>
                    <a:gd name="T31" fmla="*/ 13 h 13"/>
                    <a:gd name="T32" fmla="*/ 1 w 2"/>
                    <a:gd name="T33" fmla="*/ 12 h 13"/>
                    <a:gd name="T34" fmla="*/ 1 w 2"/>
                    <a:gd name="T35" fmla="*/ 10 h 13"/>
                    <a:gd name="T36" fmla="*/ 1 w 2"/>
                    <a:gd name="T37" fmla="*/ 6 h 13"/>
                    <a:gd name="T38" fmla="*/ 2 w 2"/>
                    <a:gd name="T39" fmla="*/ 3 h 13"/>
                    <a:gd name="T40" fmla="*/ 2 w 2"/>
                    <a:gd name="T41" fmla="*/ 1 h 13"/>
                    <a:gd name="T42" fmla="*/ 2 w 2"/>
                    <a:gd name="T43" fmla="*/ 1 h 13"/>
                    <a:gd name="T44" fmla="*/ 2 w 2"/>
                    <a:gd name="T45" fmla="*/ 1 h 13"/>
                    <a:gd name="T46" fmla="*/ 1 w 2"/>
                    <a:gd name="T47" fmla="*/ 0 h 13"/>
                    <a:gd name="T48" fmla="*/ 1 w 2"/>
                    <a:gd name="T49" fmla="*/ 0 h 13"/>
                    <a:gd name="T50" fmla="*/ 1 w 2"/>
                    <a:gd name="T51" fmla="*/ 3 h 13"/>
                    <a:gd name="T52" fmla="*/ 1 w 2"/>
                    <a:gd name="T53" fmla="*/ 6 h 13"/>
                    <a:gd name="T54" fmla="*/ 1 w 2"/>
                    <a:gd name="T55" fmla="*/ 10 h 13"/>
                    <a:gd name="T56" fmla="*/ 1 w 2"/>
                    <a:gd name="T57" fmla="*/ 12 h 13"/>
                    <a:gd name="T58" fmla="*/ 1 w 2"/>
                    <a:gd name="T59" fmla="*/ 12 h 13"/>
                    <a:gd name="T60" fmla="*/ 1 w 2"/>
                    <a:gd name="T61" fmla="*/ 13 h 13"/>
                    <a:gd name="T62" fmla="*/ 1 w 2"/>
                    <a:gd name="T63" fmla="*/ 13 h 13"/>
                    <a:gd name="T64" fmla="*/ 1 w 2"/>
                    <a:gd name="T65" fmla="*/ 13 h 1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"/>
                    <a:gd name="T100" fmla="*/ 0 h 13"/>
                    <a:gd name="T101" fmla="*/ 2 w 2"/>
                    <a:gd name="T102" fmla="*/ 13 h 1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" h="13">
                      <a:moveTo>
                        <a:pt x="1" y="13"/>
                      </a:moveTo>
                      <a:lnTo>
                        <a:pt x="1" y="13"/>
                      </a:lnTo>
                      <a:lnTo>
                        <a:pt x="0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0"/>
                      </a:ln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1" y="6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01" name="Freeform 2745">
                  <a:extLst>
                    <a:ext uri="{FF2B5EF4-FFF2-40B4-BE49-F238E27FC236}">
                      <a16:creationId xmlns:a16="http://schemas.microsoft.com/office/drawing/2014/main" id="{D8ED8BB7-B349-4562-AADD-E851199C9D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" y="60"/>
                  <a:ext cx="2" cy="13"/>
                </a:xfrm>
                <a:custGeom>
                  <a:avLst/>
                  <a:gdLst>
                    <a:gd name="T0" fmla="*/ 1 w 2"/>
                    <a:gd name="T1" fmla="*/ 13 h 13"/>
                    <a:gd name="T2" fmla="*/ 1 w 2"/>
                    <a:gd name="T3" fmla="*/ 13 h 13"/>
                    <a:gd name="T4" fmla="*/ 1 w 2"/>
                    <a:gd name="T5" fmla="*/ 13 h 13"/>
                    <a:gd name="T6" fmla="*/ 1 w 2"/>
                    <a:gd name="T7" fmla="*/ 13 h 13"/>
                    <a:gd name="T8" fmla="*/ 0 w 2"/>
                    <a:gd name="T9" fmla="*/ 13 h 13"/>
                    <a:gd name="T10" fmla="*/ 0 w 2"/>
                    <a:gd name="T11" fmla="*/ 13 h 13"/>
                    <a:gd name="T12" fmla="*/ 0 w 2"/>
                    <a:gd name="T13" fmla="*/ 13 h 13"/>
                    <a:gd name="T14" fmla="*/ 0 w 2"/>
                    <a:gd name="T15" fmla="*/ 13 h 13"/>
                    <a:gd name="T16" fmla="*/ 0 w 2"/>
                    <a:gd name="T17" fmla="*/ 13 h 13"/>
                    <a:gd name="T18" fmla="*/ 0 w 2"/>
                    <a:gd name="T19" fmla="*/ 13 h 13"/>
                    <a:gd name="T20" fmla="*/ 0 w 2"/>
                    <a:gd name="T21" fmla="*/ 13 h 13"/>
                    <a:gd name="T22" fmla="*/ 0 w 2"/>
                    <a:gd name="T23" fmla="*/ 13 h 13"/>
                    <a:gd name="T24" fmla="*/ 1 w 2"/>
                    <a:gd name="T25" fmla="*/ 13 h 13"/>
                    <a:gd name="T26" fmla="*/ 1 w 2"/>
                    <a:gd name="T27" fmla="*/ 13 h 13"/>
                    <a:gd name="T28" fmla="*/ 1 w 2"/>
                    <a:gd name="T29" fmla="*/ 13 h 13"/>
                    <a:gd name="T30" fmla="*/ 1 w 2"/>
                    <a:gd name="T31" fmla="*/ 13 h 13"/>
                    <a:gd name="T32" fmla="*/ 1 w 2"/>
                    <a:gd name="T33" fmla="*/ 13 h 13"/>
                    <a:gd name="T34" fmla="*/ 1 w 2"/>
                    <a:gd name="T35" fmla="*/ 13 h 13"/>
                    <a:gd name="T36" fmla="*/ 1 w 2"/>
                    <a:gd name="T37" fmla="*/ 13 h 13"/>
                    <a:gd name="T38" fmla="*/ 1 w 2"/>
                    <a:gd name="T39" fmla="*/ 13 h 13"/>
                    <a:gd name="T40" fmla="*/ 1 w 2"/>
                    <a:gd name="T41" fmla="*/ 12 h 13"/>
                    <a:gd name="T42" fmla="*/ 1 w 2"/>
                    <a:gd name="T43" fmla="*/ 12 h 13"/>
                    <a:gd name="T44" fmla="*/ 1 w 2"/>
                    <a:gd name="T45" fmla="*/ 10 h 13"/>
                    <a:gd name="T46" fmla="*/ 1 w 2"/>
                    <a:gd name="T47" fmla="*/ 6 h 13"/>
                    <a:gd name="T48" fmla="*/ 2 w 2"/>
                    <a:gd name="T49" fmla="*/ 3 h 13"/>
                    <a:gd name="T50" fmla="*/ 2 w 2"/>
                    <a:gd name="T51" fmla="*/ 1 h 13"/>
                    <a:gd name="T52" fmla="*/ 2 w 2"/>
                    <a:gd name="T53" fmla="*/ 1 h 13"/>
                    <a:gd name="T54" fmla="*/ 2 w 2"/>
                    <a:gd name="T55" fmla="*/ 1 h 13"/>
                    <a:gd name="T56" fmla="*/ 2 w 2"/>
                    <a:gd name="T57" fmla="*/ 1 h 13"/>
                    <a:gd name="T58" fmla="*/ 1 w 2"/>
                    <a:gd name="T59" fmla="*/ 0 h 13"/>
                    <a:gd name="T60" fmla="*/ 1 w 2"/>
                    <a:gd name="T61" fmla="*/ 0 h 13"/>
                    <a:gd name="T62" fmla="*/ 1 w 2"/>
                    <a:gd name="T63" fmla="*/ 0 h 13"/>
                    <a:gd name="T64" fmla="*/ 1 w 2"/>
                    <a:gd name="T65" fmla="*/ 3 h 13"/>
                    <a:gd name="T66" fmla="*/ 1 w 2"/>
                    <a:gd name="T67" fmla="*/ 6 h 13"/>
                    <a:gd name="T68" fmla="*/ 1 w 2"/>
                    <a:gd name="T69" fmla="*/ 10 h 13"/>
                    <a:gd name="T70" fmla="*/ 1 w 2"/>
                    <a:gd name="T71" fmla="*/ 12 h 13"/>
                    <a:gd name="T72" fmla="*/ 1 w 2"/>
                    <a:gd name="T73" fmla="*/ 12 h 13"/>
                    <a:gd name="T74" fmla="*/ 1 w 2"/>
                    <a:gd name="T75" fmla="*/ 12 h 13"/>
                    <a:gd name="T76" fmla="*/ 1 w 2"/>
                    <a:gd name="T77" fmla="*/ 13 h 13"/>
                    <a:gd name="T78" fmla="*/ 1 w 2"/>
                    <a:gd name="T79" fmla="*/ 13 h 13"/>
                    <a:gd name="T80" fmla="*/ 1 w 2"/>
                    <a:gd name="T81" fmla="*/ 13 h 1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"/>
                    <a:gd name="T124" fmla="*/ 0 h 13"/>
                    <a:gd name="T125" fmla="*/ 2 w 2"/>
                    <a:gd name="T126" fmla="*/ 13 h 1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" h="13">
                      <a:moveTo>
                        <a:pt x="1" y="13"/>
                      </a:moveTo>
                      <a:lnTo>
                        <a:pt x="1" y="13"/>
                      </a:lnTo>
                      <a:lnTo>
                        <a:pt x="0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0"/>
                      </a:lnTo>
                      <a:lnTo>
                        <a:pt x="1" y="6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1" y="6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1" y="13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02" name="Freeform 2746">
                  <a:extLst>
                    <a:ext uri="{FF2B5EF4-FFF2-40B4-BE49-F238E27FC236}">
                      <a16:creationId xmlns:a16="http://schemas.microsoft.com/office/drawing/2014/main" id="{FBF1BD34-312C-4805-A685-993526FA01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1" y="57"/>
                  <a:ext cx="4" cy="32"/>
                </a:xfrm>
                <a:custGeom>
                  <a:avLst/>
                  <a:gdLst>
                    <a:gd name="T0" fmla="*/ 1 w 4"/>
                    <a:gd name="T1" fmla="*/ 0 h 32"/>
                    <a:gd name="T2" fmla="*/ 1 w 4"/>
                    <a:gd name="T3" fmla="*/ 0 h 32"/>
                    <a:gd name="T4" fmla="*/ 1 w 4"/>
                    <a:gd name="T5" fmla="*/ 0 h 32"/>
                    <a:gd name="T6" fmla="*/ 1 w 4"/>
                    <a:gd name="T7" fmla="*/ 0 h 32"/>
                    <a:gd name="T8" fmla="*/ 1 w 4"/>
                    <a:gd name="T9" fmla="*/ 0 h 32"/>
                    <a:gd name="T10" fmla="*/ 1 w 4"/>
                    <a:gd name="T11" fmla="*/ 6 h 32"/>
                    <a:gd name="T12" fmla="*/ 0 w 4"/>
                    <a:gd name="T13" fmla="*/ 16 h 32"/>
                    <a:gd name="T14" fmla="*/ 0 w 4"/>
                    <a:gd name="T15" fmla="*/ 27 h 32"/>
                    <a:gd name="T16" fmla="*/ 0 w 4"/>
                    <a:gd name="T17" fmla="*/ 31 h 32"/>
                    <a:gd name="T18" fmla="*/ 0 w 4"/>
                    <a:gd name="T19" fmla="*/ 31 h 32"/>
                    <a:gd name="T20" fmla="*/ 0 w 4"/>
                    <a:gd name="T21" fmla="*/ 32 h 32"/>
                    <a:gd name="T22" fmla="*/ 0 w 4"/>
                    <a:gd name="T23" fmla="*/ 32 h 32"/>
                    <a:gd name="T24" fmla="*/ 0 w 4"/>
                    <a:gd name="T25" fmla="*/ 32 h 32"/>
                    <a:gd name="T26" fmla="*/ 1 w 4"/>
                    <a:gd name="T27" fmla="*/ 31 h 32"/>
                    <a:gd name="T28" fmla="*/ 2 w 4"/>
                    <a:gd name="T29" fmla="*/ 31 h 32"/>
                    <a:gd name="T30" fmla="*/ 3 w 4"/>
                    <a:gd name="T31" fmla="*/ 30 h 32"/>
                    <a:gd name="T32" fmla="*/ 3 w 4"/>
                    <a:gd name="T33" fmla="*/ 30 h 32"/>
                    <a:gd name="T34" fmla="*/ 3 w 4"/>
                    <a:gd name="T35" fmla="*/ 26 h 32"/>
                    <a:gd name="T36" fmla="*/ 3 w 4"/>
                    <a:gd name="T37" fmla="*/ 16 h 32"/>
                    <a:gd name="T38" fmla="*/ 3 w 4"/>
                    <a:gd name="T39" fmla="*/ 6 h 32"/>
                    <a:gd name="T40" fmla="*/ 4 w 4"/>
                    <a:gd name="T41" fmla="*/ 1 h 32"/>
                    <a:gd name="T42" fmla="*/ 4 w 4"/>
                    <a:gd name="T43" fmla="*/ 0 h 32"/>
                    <a:gd name="T44" fmla="*/ 3 w 4"/>
                    <a:gd name="T45" fmla="*/ 0 h 32"/>
                    <a:gd name="T46" fmla="*/ 3 w 4"/>
                    <a:gd name="T47" fmla="*/ 0 h 32"/>
                    <a:gd name="T48" fmla="*/ 3 w 4"/>
                    <a:gd name="T49" fmla="*/ 0 h 32"/>
                    <a:gd name="T50" fmla="*/ 3 w 4"/>
                    <a:gd name="T51" fmla="*/ 0 h 32"/>
                    <a:gd name="T52" fmla="*/ 2 w 4"/>
                    <a:gd name="T53" fmla="*/ 0 h 32"/>
                    <a:gd name="T54" fmla="*/ 1 w 4"/>
                    <a:gd name="T55" fmla="*/ 0 h 32"/>
                    <a:gd name="T56" fmla="*/ 1 w 4"/>
                    <a:gd name="T57" fmla="*/ 0 h 3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4"/>
                    <a:gd name="T88" fmla="*/ 0 h 32"/>
                    <a:gd name="T89" fmla="*/ 4 w 4"/>
                    <a:gd name="T90" fmla="*/ 32 h 3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4" h="32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6"/>
                      </a:lnTo>
                      <a:lnTo>
                        <a:pt x="0" y="16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0" y="32"/>
                      </a:lnTo>
                      <a:lnTo>
                        <a:pt x="1" y="31"/>
                      </a:lnTo>
                      <a:lnTo>
                        <a:pt x="2" y="31"/>
                      </a:lnTo>
                      <a:lnTo>
                        <a:pt x="3" y="30"/>
                      </a:lnTo>
                      <a:lnTo>
                        <a:pt x="3" y="26"/>
                      </a:lnTo>
                      <a:lnTo>
                        <a:pt x="3" y="16"/>
                      </a:lnTo>
                      <a:lnTo>
                        <a:pt x="3" y="6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03" name="Freeform 2747">
                  <a:extLst>
                    <a:ext uri="{FF2B5EF4-FFF2-40B4-BE49-F238E27FC236}">
                      <a16:creationId xmlns:a16="http://schemas.microsoft.com/office/drawing/2014/main" id="{727083B7-8161-4D61-B302-C780621570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" y="57"/>
                  <a:ext cx="4" cy="32"/>
                </a:xfrm>
                <a:custGeom>
                  <a:avLst/>
                  <a:gdLst>
                    <a:gd name="T0" fmla="*/ 1 w 4"/>
                    <a:gd name="T1" fmla="*/ 0 h 32"/>
                    <a:gd name="T2" fmla="*/ 1 w 4"/>
                    <a:gd name="T3" fmla="*/ 0 h 32"/>
                    <a:gd name="T4" fmla="*/ 1 w 4"/>
                    <a:gd name="T5" fmla="*/ 0 h 32"/>
                    <a:gd name="T6" fmla="*/ 1 w 4"/>
                    <a:gd name="T7" fmla="*/ 0 h 32"/>
                    <a:gd name="T8" fmla="*/ 1 w 4"/>
                    <a:gd name="T9" fmla="*/ 0 h 32"/>
                    <a:gd name="T10" fmla="*/ 1 w 4"/>
                    <a:gd name="T11" fmla="*/ 0 h 32"/>
                    <a:gd name="T12" fmla="*/ 1 w 4"/>
                    <a:gd name="T13" fmla="*/ 0 h 32"/>
                    <a:gd name="T14" fmla="*/ 1 w 4"/>
                    <a:gd name="T15" fmla="*/ 6 h 32"/>
                    <a:gd name="T16" fmla="*/ 0 w 4"/>
                    <a:gd name="T17" fmla="*/ 16 h 32"/>
                    <a:gd name="T18" fmla="*/ 0 w 4"/>
                    <a:gd name="T19" fmla="*/ 27 h 32"/>
                    <a:gd name="T20" fmla="*/ 0 w 4"/>
                    <a:gd name="T21" fmla="*/ 31 h 32"/>
                    <a:gd name="T22" fmla="*/ 0 w 4"/>
                    <a:gd name="T23" fmla="*/ 31 h 32"/>
                    <a:gd name="T24" fmla="*/ 0 w 4"/>
                    <a:gd name="T25" fmla="*/ 31 h 32"/>
                    <a:gd name="T26" fmla="*/ 0 w 4"/>
                    <a:gd name="T27" fmla="*/ 32 h 32"/>
                    <a:gd name="T28" fmla="*/ 0 w 4"/>
                    <a:gd name="T29" fmla="*/ 32 h 32"/>
                    <a:gd name="T30" fmla="*/ 0 w 4"/>
                    <a:gd name="T31" fmla="*/ 32 h 32"/>
                    <a:gd name="T32" fmla="*/ 0 w 4"/>
                    <a:gd name="T33" fmla="*/ 32 h 32"/>
                    <a:gd name="T34" fmla="*/ 1 w 4"/>
                    <a:gd name="T35" fmla="*/ 31 h 32"/>
                    <a:gd name="T36" fmla="*/ 2 w 4"/>
                    <a:gd name="T37" fmla="*/ 31 h 32"/>
                    <a:gd name="T38" fmla="*/ 3 w 4"/>
                    <a:gd name="T39" fmla="*/ 30 h 32"/>
                    <a:gd name="T40" fmla="*/ 3 w 4"/>
                    <a:gd name="T41" fmla="*/ 30 h 32"/>
                    <a:gd name="T42" fmla="*/ 3 w 4"/>
                    <a:gd name="T43" fmla="*/ 30 h 32"/>
                    <a:gd name="T44" fmla="*/ 3 w 4"/>
                    <a:gd name="T45" fmla="*/ 26 h 32"/>
                    <a:gd name="T46" fmla="*/ 3 w 4"/>
                    <a:gd name="T47" fmla="*/ 16 h 32"/>
                    <a:gd name="T48" fmla="*/ 3 w 4"/>
                    <a:gd name="T49" fmla="*/ 6 h 32"/>
                    <a:gd name="T50" fmla="*/ 4 w 4"/>
                    <a:gd name="T51" fmla="*/ 1 h 32"/>
                    <a:gd name="T52" fmla="*/ 4 w 4"/>
                    <a:gd name="T53" fmla="*/ 1 h 32"/>
                    <a:gd name="T54" fmla="*/ 4 w 4"/>
                    <a:gd name="T55" fmla="*/ 0 h 32"/>
                    <a:gd name="T56" fmla="*/ 3 w 4"/>
                    <a:gd name="T57" fmla="*/ 0 h 32"/>
                    <a:gd name="T58" fmla="*/ 3 w 4"/>
                    <a:gd name="T59" fmla="*/ 0 h 32"/>
                    <a:gd name="T60" fmla="*/ 3 w 4"/>
                    <a:gd name="T61" fmla="*/ 0 h 32"/>
                    <a:gd name="T62" fmla="*/ 3 w 4"/>
                    <a:gd name="T63" fmla="*/ 0 h 32"/>
                    <a:gd name="T64" fmla="*/ 3 w 4"/>
                    <a:gd name="T65" fmla="*/ 0 h 32"/>
                    <a:gd name="T66" fmla="*/ 2 w 4"/>
                    <a:gd name="T67" fmla="*/ 0 h 32"/>
                    <a:gd name="T68" fmla="*/ 1 w 4"/>
                    <a:gd name="T69" fmla="*/ 0 h 32"/>
                    <a:gd name="T70" fmla="*/ 1 w 4"/>
                    <a:gd name="T71" fmla="*/ 0 h 3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"/>
                    <a:gd name="T109" fmla="*/ 0 h 32"/>
                    <a:gd name="T110" fmla="*/ 4 w 4"/>
                    <a:gd name="T111" fmla="*/ 32 h 32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" h="32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6"/>
                      </a:lnTo>
                      <a:lnTo>
                        <a:pt x="0" y="16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0" y="32"/>
                      </a:lnTo>
                      <a:lnTo>
                        <a:pt x="1" y="31"/>
                      </a:lnTo>
                      <a:lnTo>
                        <a:pt x="2" y="31"/>
                      </a:lnTo>
                      <a:lnTo>
                        <a:pt x="3" y="30"/>
                      </a:lnTo>
                      <a:lnTo>
                        <a:pt x="3" y="26"/>
                      </a:lnTo>
                      <a:lnTo>
                        <a:pt x="3" y="16"/>
                      </a:lnTo>
                      <a:lnTo>
                        <a:pt x="3" y="6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04" name="Freeform 2748">
                  <a:extLst>
                    <a:ext uri="{FF2B5EF4-FFF2-40B4-BE49-F238E27FC236}">
                      <a16:creationId xmlns:a16="http://schemas.microsoft.com/office/drawing/2014/main" id="{7889B846-7006-45EC-9885-DCE99B7742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2" y="58"/>
                  <a:ext cx="2" cy="29"/>
                </a:xfrm>
                <a:custGeom>
                  <a:avLst/>
                  <a:gdLst>
                    <a:gd name="T0" fmla="*/ 1 w 2"/>
                    <a:gd name="T1" fmla="*/ 28 h 29"/>
                    <a:gd name="T2" fmla="*/ 1 w 2"/>
                    <a:gd name="T3" fmla="*/ 28 h 29"/>
                    <a:gd name="T4" fmla="*/ 1 w 2"/>
                    <a:gd name="T5" fmla="*/ 28 h 29"/>
                    <a:gd name="T6" fmla="*/ 1 w 2"/>
                    <a:gd name="T7" fmla="*/ 28 h 29"/>
                    <a:gd name="T8" fmla="*/ 1 w 2"/>
                    <a:gd name="T9" fmla="*/ 27 h 29"/>
                    <a:gd name="T10" fmla="*/ 2 w 2"/>
                    <a:gd name="T11" fmla="*/ 23 h 29"/>
                    <a:gd name="T12" fmla="*/ 2 w 2"/>
                    <a:gd name="T13" fmla="*/ 14 h 29"/>
                    <a:gd name="T14" fmla="*/ 2 w 2"/>
                    <a:gd name="T15" fmla="*/ 5 h 29"/>
                    <a:gd name="T16" fmla="*/ 2 w 2"/>
                    <a:gd name="T17" fmla="*/ 1 h 29"/>
                    <a:gd name="T18" fmla="*/ 2 w 2"/>
                    <a:gd name="T19" fmla="*/ 1 h 29"/>
                    <a:gd name="T20" fmla="*/ 2 w 2"/>
                    <a:gd name="T21" fmla="*/ 0 h 29"/>
                    <a:gd name="T22" fmla="*/ 2 w 2"/>
                    <a:gd name="T23" fmla="*/ 0 h 29"/>
                    <a:gd name="T24" fmla="*/ 2 w 2"/>
                    <a:gd name="T25" fmla="*/ 0 h 29"/>
                    <a:gd name="T26" fmla="*/ 2 w 2"/>
                    <a:gd name="T27" fmla="*/ 0 h 29"/>
                    <a:gd name="T28" fmla="*/ 2 w 2"/>
                    <a:gd name="T29" fmla="*/ 0 h 29"/>
                    <a:gd name="T30" fmla="*/ 1 w 2"/>
                    <a:gd name="T31" fmla="*/ 0 h 29"/>
                    <a:gd name="T32" fmla="*/ 1 w 2"/>
                    <a:gd name="T33" fmla="*/ 0 h 29"/>
                    <a:gd name="T34" fmla="*/ 0 w 2"/>
                    <a:gd name="T35" fmla="*/ 29 h 29"/>
                    <a:gd name="T36" fmla="*/ 1 w 2"/>
                    <a:gd name="T37" fmla="*/ 29 h 29"/>
                    <a:gd name="T38" fmla="*/ 1 w 2"/>
                    <a:gd name="T39" fmla="*/ 28 h 29"/>
                    <a:gd name="T40" fmla="*/ 1 w 2"/>
                    <a:gd name="T41" fmla="*/ 28 h 29"/>
                    <a:gd name="T42" fmla="*/ 1 w 2"/>
                    <a:gd name="T43" fmla="*/ 28 h 2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"/>
                    <a:gd name="T67" fmla="*/ 0 h 29"/>
                    <a:gd name="T68" fmla="*/ 2 w 2"/>
                    <a:gd name="T69" fmla="*/ 29 h 29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" h="29">
                      <a:moveTo>
                        <a:pt x="1" y="28"/>
                      </a:moveTo>
                      <a:lnTo>
                        <a:pt x="1" y="28"/>
                      </a:lnTo>
                      <a:lnTo>
                        <a:pt x="1" y="27"/>
                      </a:lnTo>
                      <a:lnTo>
                        <a:pt x="2" y="23"/>
                      </a:lnTo>
                      <a:lnTo>
                        <a:pt x="2" y="14"/>
                      </a:lnTo>
                      <a:lnTo>
                        <a:pt x="2" y="5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9"/>
                      </a:lnTo>
                      <a:lnTo>
                        <a:pt x="1" y="29"/>
                      </a:lnTo>
                      <a:lnTo>
                        <a:pt x="1" y="28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05" name="Freeform 2749">
                  <a:extLst>
                    <a:ext uri="{FF2B5EF4-FFF2-40B4-BE49-F238E27FC236}">
                      <a16:creationId xmlns:a16="http://schemas.microsoft.com/office/drawing/2014/main" id="{B2858D59-A88A-4AF3-8371-E5ABD79E2E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" y="58"/>
                  <a:ext cx="2" cy="29"/>
                </a:xfrm>
                <a:custGeom>
                  <a:avLst/>
                  <a:gdLst>
                    <a:gd name="T0" fmla="*/ 1 w 2"/>
                    <a:gd name="T1" fmla="*/ 28 h 29"/>
                    <a:gd name="T2" fmla="*/ 1 w 2"/>
                    <a:gd name="T3" fmla="*/ 28 h 29"/>
                    <a:gd name="T4" fmla="*/ 1 w 2"/>
                    <a:gd name="T5" fmla="*/ 28 h 29"/>
                    <a:gd name="T6" fmla="*/ 1 w 2"/>
                    <a:gd name="T7" fmla="*/ 28 h 29"/>
                    <a:gd name="T8" fmla="*/ 1 w 2"/>
                    <a:gd name="T9" fmla="*/ 28 h 29"/>
                    <a:gd name="T10" fmla="*/ 1 w 2"/>
                    <a:gd name="T11" fmla="*/ 27 h 29"/>
                    <a:gd name="T12" fmla="*/ 1 w 2"/>
                    <a:gd name="T13" fmla="*/ 27 h 29"/>
                    <a:gd name="T14" fmla="*/ 2 w 2"/>
                    <a:gd name="T15" fmla="*/ 23 h 29"/>
                    <a:gd name="T16" fmla="*/ 2 w 2"/>
                    <a:gd name="T17" fmla="*/ 14 h 29"/>
                    <a:gd name="T18" fmla="*/ 2 w 2"/>
                    <a:gd name="T19" fmla="*/ 5 h 29"/>
                    <a:gd name="T20" fmla="*/ 2 w 2"/>
                    <a:gd name="T21" fmla="*/ 1 h 29"/>
                    <a:gd name="T22" fmla="*/ 2 w 2"/>
                    <a:gd name="T23" fmla="*/ 1 h 29"/>
                    <a:gd name="T24" fmla="*/ 2 w 2"/>
                    <a:gd name="T25" fmla="*/ 1 h 29"/>
                    <a:gd name="T26" fmla="*/ 2 w 2"/>
                    <a:gd name="T27" fmla="*/ 0 h 29"/>
                    <a:gd name="T28" fmla="*/ 2 w 2"/>
                    <a:gd name="T29" fmla="*/ 0 h 29"/>
                    <a:gd name="T30" fmla="*/ 2 w 2"/>
                    <a:gd name="T31" fmla="*/ 0 h 29"/>
                    <a:gd name="T32" fmla="*/ 2 w 2"/>
                    <a:gd name="T33" fmla="*/ 0 h 29"/>
                    <a:gd name="T34" fmla="*/ 2 w 2"/>
                    <a:gd name="T35" fmla="*/ 0 h 29"/>
                    <a:gd name="T36" fmla="*/ 2 w 2"/>
                    <a:gd name="T37" fmla="*/ 0 h 29"/>
                    <a:gd name="T38" fmla="*/ 1 w 2"/>
                    <a:gd name="T39" fmla="*/ 0 h 29"/>
                    <a:gd name="T40" fmla="*/ 1 w 2"/>
                    <a:gd name="T41" fmla="*/ 0 h 29"/>
                    <a:gd name="T42" fmla="*/ 0 w 2"/>
                    <a:gd name="T43" fmla="*/ 29 h 29"/>
                    <a:gd name="T44" fmla="*/ 0 w 2"/>
                    <a:gd name="T45" fmla="*/ 29 h 29"/>
                    <a:gd name="T46" fmla="*/ 1 w 2"/>
                    <a:gd name="T47" fmla="*/ 29 h 29"/>
                    <a:gd name="T48" fmla="*/ 1 w 2"/>
                    <a:gd name="T49" fmla="*/ 28 h 29"/>
                    <a:gd name="T50" fmla="*/ 1 w 2"/>
                    <a:gd name="T51" fmla="*/ 28 h 29"/>
                    <a:gd name="T52" fmla="*/ 1 w 2"/>
                    <a:gd name="T53" fmla="*/ 28 h 29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2"/>
                    <a:gd name="T82" fmla="*/ 0 h 29"/>
                    <a:gd name="T83" fmla="*/ 2 w 2"/>
                    <a:gd name="T84" fmla="*/ 29 h 29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2" h="29">
                      <a:moveTo>
                        <a:pt x="1" y="28"/>
                      </a:moveTo>
                      <a:lnTo>
                        <a:pt x="1" y="28"/>
                      </a:lnTo>
                      <a:lnTo>
                        <a:pt x="1" y="27"/>
                      </a:lnTo>
                      <a:lnTo>
                        <a:pt x="2" y="23"/>
                      </a:lnTo>
                      <a:lnTo>
                        <a:pt x="2" y="14"/>
                      </a:lnTo>
                      <a:lnTo>
                        <a:pt x="2" y="5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9"/>
                      </a:lnTo>
                      <a:lnTo>
                        <a:pt x="1" y="29"/>
                      </a:lnTo>
                      <a:lnTo>
                        <a:pt x="1" y="28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06" name="Freeform 2750">
                  <a:extLst>
                    <a:ext uri="{FF2B5EF4-FFF2-40B4-BE49-F238E27FC236}">
                      <a16:creationId xmlns:a16="http://schemas.microsoft.com/office/drawing/2014/main" id="{DBABD641-4173-40E1-92B8-59DB6BFB3B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2" y="61"/>
                  <a:ext cx="1" cy="10"/>
                </a:xfrm>
                <a:custGeom>
                  <a:avLst/>
                  <a:gdLst>
                    <a:gd name="T0" fmla="*/ 0 w 1"/>
                    <a:gd name="T1" fmla="*/ 9 h 10"/>
                    <a:gd name="T2" fmla="*/ 0 w 1"/>
                    <a:gd name="T3" fmla="*/ 8 h 10"/>
                    <a:gd name="T4" fmla="*/ 0 w 1"/>
                    <a:gd name="T5" fmla="*/ 5 h 10"/>
                    <a:gd name="T6" fmla="*/ 0 w 1"/>
                    <a:gd name="T7" fmla="*/ 2 h 10"/>
                    <a:gd name="T8" fmla="*/ 0 w 1"/>
                    <a:gd name="T9" fmla="*/ 0 h 10"/>
                    <a:gd name="T10" fmla="*/ 0 w 1"/>
                    <a:gd name="T11" fmla="*/ 0 h 10"/>
                    <a:gd name="T12" fmla="*/ 0 w 1"/>
                    <a:gd name="T13" fmla="*/ 0 h 10"/>
                    <a:gd name="T14" fmla="*/ 0 w 1"/>
                    <a:gd name="T15" fmla="*/ 0 h 10"/>
                    <a:gd name="T16" fmla="*/ 0 w 1"/>
                    <a:gd name="T17" fmla="*/ 0 h 10"/>
                    <a:gd name="T18" fmla="*/ 0 w 1"/>
                    <a:gd name="T19" fmla="*/ 0 h 10"/>
                    <a:gd name="T20" fmla="*/ 0 w 1"/>
                    <a:gd name="T21" fmla="*/ 0 h 10"/>
                    <a:gd name="T22" fmla="*/ 0 w 1"/>
                    <a:gd name="T23" fmla="*/ 0 h 10"/>
                    <a:gd name="T24" fmla="*/ 0 w 1"/>
                    <a:gd name="T25" fmla="*/ 0 h 10"/>
                    <a:gd name="T26" fmla="*/ 0 w 1"/>
                    <a:gd name="T27" fmla="*/ 2 h 10"/>
                    <a:gd name="T28" fmla="*/ 0 w 1"/>
                    <a:gd name="T29" fmla="*/ 4 h 10"/>
                    <a:gd name="T30" fmla="*/ 0 w 1"/>
                    <a:gd name="T31" fmla="*/ 7 h 10"/>
                    <a:gd name="T32" fmla="*/ 0 w 1"/>
                    <a:gd name="T33" fmla="*/ 10 h 10"/>
                    <a:gd name="T34" fmla="*/ 0 w 1"/>
                    <a:gd name="T35" fmla="*/ 10 h 10"/>
                    <a:gd name="T36" fmla="*/ 0 w 1"/>
                    <a:gd name="T37" fmla="*/ 10 h 10"/>
                    <a:gd name="T38" fmla="*/ 0 w 1"/>
                    <a:gd name="T39" fmla="*/ 10 h 10"/>
                    <a:gd name="T40" fmla="*/ 0 w 1"/>
                    <a:gd name="T41" fmla="*/ 10 h 10"/>
                    <a:gd name="T42" fmla="*/ 0 w 1"/>
                    <a:gd name="T43" fmla="*/ 10 h 10"/>
                    <a:gd name="T44" fmla="*/ 0 w 1"/>
                    <a:gd name="T45" fmla="*/ 10 h 10"/>
                    <a:gd name="T46" fmla="*/ 0 w 1"/>
                    <a:gd name="T47" fmla="*/ 10 h 10"/>
                    <a:gd name="T48" fmla="*/ 0 w 1"/>
                    <a:gd name="T49" fmla="*/ 9 h 1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"/>
                    <a:gd name="T76" fmla="*/ 0 h 10"/>
                    <a:gd name="T77" fmla="*/ 1 w 1"/>
                    <a:gd name="T78" fmla="*/ 10 h 1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" h="10">
                      <a:moveTo>
                        <a:pt x="0" y="9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07" name="Freeform 2751">
                  <a:extLst>
                    <a:ext uri="{FF2B5EF4-FFF2-40B4-BE49-F238E27FC236}">
                      <a16:creationId xmlns:a16="http://schemas.microsoft.com/office/drawing/2014/main" id="{82A34F99-BC0F-4B52-801E-EC497219AE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" y="61"/>
                  <a:ext cx="1" cy="10"/>
                </a:xfrm>
                <a:custGeom>
                  <a:avLst/>
                  <a:gdLst>
                    <a:gd name="T0" fmla="*/ 0 w 1"/>
                    <a:gd name="T1" fmla="*/ 9 h 10"/>
                    <a:gd name="T2" fmla="*/ 0 w 1"/>
                    <a:gd name="T3" fmla="*/ 9 h 10"/>
                    <a:gd name="T4" fmla="*/ 0 w 1"/>
                    <a:gd name="T5" fmla="*/ 8 h 10"/>
                    <a:gd name="T6" fmla="*/ 0 w 1"/>
                    <a:gd name="T7" fmla="*/ 5 h 10"/>
                    <a:gd name="T8" fmla="*/ 0 w 1"/>
                    <a:gd name="T9" fmla="*/ 2 h 10"/>
                    <a:gd name="T10" fmla="*/ 0 w 1"/>
                    <a:gd name="T11" fmla="*/ 0 h 10"/>
                    <a:gd name="T12" fmla="*/ 0 w 1"/>
                    <a:gd name="T13" fmla="*/ 0 h 10"/>
                    <a:gd name="T14" fmla="*/ 0 w 1"/>
                    <a:gd name="T15" fmla="*/ 0 h 10"/>
                    <a:gd name="T16" fmla="*/ 0 w 1"/>
                    <a:gd name="T17" fmla="*/ 0 h 10"/>
                    <a:gd name="T18" fmla="*/ 0 w 1"/>
                    <a:gd name="T19" fmla="*/ 0 h 10"/>
                    <a:gd name="T20" fmla="*/ 0 w 1"/>
                    <a:gd name="T21" fmla="*/ 0 h 10"/>
                    <a:gd name="T22" fmla="*/ 0 w 1"/>
                    <a:gd name="T23" fmla="*/ 0 h 10"/>
                    <a:gd name="T24" fmla="*/ 0 w 1"/>
                    <a:gd name="T25" fmla="*/ 0 h 10"/>
                    <a:gd name="T26" fmla="*/ 0 w 1"/>
                    <a:gd name="T27" fmla="*/ 0 h 10"/>
                    <a:gd name="T28" fmla="*/ 0 w 1"/>
                    <a:gd name="T29" fmla="*/ 0 h 10"/>
                    <a:gd name="T30" fmla="*/ 0 w 1"/>
                    <a:gd name="T31" fmla="*/ 0 h 10"/>
                    <a:gd name="T32" fmla="*/ 0 w 1"/>
                    <a:gd name="T33" fmla="*/ 0 h 10"/>
                    <a:gd name="T34" fmla="*/ 0 w 1"/>
                    <a:gd name="T35" fmla="*/ 2 h 10"/>
                    <a:gd name="T36" fmla="*/ 0 w 1"/>
                    <a:gd name="T37" fmla="*/ 4 h 10"/>
                    <a:gd name="T38" fmla="*/ 0 w 1"/>
                    <a:gd name="T39" fmla="*/ 7 h 10"/>
                    <a:gd name="T40" fmla="*/ 0 w 1"/>
                    <a:gd name="T41" fmla="*/ 10 h 10"/>
                    <a:gd name="T42" fmla="*/ 0 w 1"/>
                    <a:gd name="T43" fmla="*/ 10 h 10"/>
                    <a:gd name="T44" fmla="*/ 0 w 1"/>
                    <a:gd name="T45" fmla="*/ 10 h 10"/>
                    <a:gd name="T46" fmla="*/ 0 w 1"/>
                    <a:gd name="T47" fmla="*/ 10 h 10"/>
                    <a:gd name="T48" fmla="*/ 0 w 1"/>
                    <a:gd name="T49" fmla="*/ 10 h 10"/>
                    <a:gd name="T50" fmla="*/ 0 w 1"/>
                    <a:gd name="T51" fmla="*/ 10 h 10"/>
                    <a:gd name="T52" fmla="*/ 0 w 1"/>
                    <a:gd name="T53" fmla="*/ 10 h 10"/>
                    <a:gd name="T54" fmla="*/ 0 w 1"/>
                    <a:gd name="T55" fmla="*/ 10 h 10"/>
                    <a:gd name="T56" fmla="*/ 0 w 1"/>
                    <a:gd name="T57" fmla="*/ 10 h 10"/>
                    <a:gd name="T58" fmla="*/ 0 w 1"/>
                    <a:gd name="T59" fmla="*/ 10 h 10"/>
                    <a:gd name="T60" fmla="*/ 0 w 1"/>
                    <a:gd name="T61" fmla="*/ 9 h 10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"/>
                    <a:gd name="T94" fmla="*/ 0 h 10"/>
                    <a:gd name="T95" fmla="*/ 1 w 1"/>
                    <a:gd name="T96" fmla="*/ 10 h 10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" h="10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9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08" name="Freeform 2752">
                  <a:extLst>
                    <a:ext uri="{FF2B5EF4-FFF2-40B4-BE49-F238E27FC236}">
                      <a16:creationId xmlns:a16="http://schemas.microsoft.com/office/drawing/2014/main" id="{534A7FC4-EA00-42E6-A34C-33362B1E84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1" y="58"/>
                  <a:ext cx="2" cy="30"/>
                </a:xfrm>
                <a:custGeom>
                  <a:avLst/>
                  <a:gdLst>
                    <a:gd name="T0" fmla="*/ 1 w 2"/>
                    <a:gd name="T1" fmla="*/ 3 h 30"/>
                    <a:gd name="T2" fmla="*/ 1 w 2"/>
                    <a:gd name="T3" fmla="*/ 3 h 30"/>
                    <a:gd name="T4" fmla="*/ 1 w 2"/>
                    <a:gd name="T5" fmla="*/ 3 h 30"/>
                    <a:gd name="T6" fmla="*/ 1 w 2"/>
                    <a:gd name="T7" fmla="*/ 3 h 30"/>
                    <a:gd name="T8" fmla="*/ 1 w 2"/>
                    <a:gd name="T9" fmla="*/ 3 h 30"/>
                    <a:gd name="T10" fmla="*/ 1 w 2"/>
                    <a:gd name="T11" fmla="*/ 5 h 30"/>
                    <a:gd name="T12" fmla="*/ 1 w 2"/>
                    <a:gd name="T13" fmla="*/ 8 h 30"/>
                    <a:gd name="T14" fmla="*/ 1 w 2"/>
                    <a:gd name="T15" fmla="*/ 11 h 30"/>
                    <a:gd name="T16" fmla="*/ 1 w 2"/>
                    <a:gd name="T17" fmla="*/ 13 h 30"/>
                    <a:gd name="T18" fmla="*/ 1 w 2"/>
                    <a:gd name="T19" fmla="*/ 13 h 30"/>
                    <a:gd name="T20" fmla="*/ 1 w 2"/>
                    <a:gd name="T21" fmla="*/ 13 h 30"/>
                    <a:gd name="T22" fmla="*/ 1 w 2"/>
                    <a:gd name="T23" fmla="*/ 13 h 30"/>
                    <a:gd name="T24" fmla="*/ 1 w 2"/>
                    <a:gd name="T25" fmla="*/ 13 h 30"/>
                    <a:gd name="T26" fmla="*/ 1 w 2"/>
                    <a:gd name="T27" fmla="*/ 13 h 30"/>
                    <a:gd name="T28" fmla="*/ 1 w 2"/>
                    <a:gd name="T29" fmla="*/ 13 h 30"/>
                    <a:gd name="T30" fmla="*/ 1 w 2"/>
                    <a:gd name="T31" fmla="*/ 13 h 30"/>
                    <a:gd name="T32" fmla="*/ 1 w 2"/>
                    <a:gd name="T33" fmla="*/ 13 h 30"/>
                    <a:gd name="T34" fmla="*/ 0 w 2"/>
                    <a:gd name="T35" fmla="*/ 19 h 30"/>
                    <a:gd name="T36" fmla="*/ 0 w 2"/>
                    <a:gd name="T37" fmla="*/ 24 h 30"/>
                    <a:gd name="T38" fmla="*/ 0 w 2"/>
                    <a:gd name="T39" fmla="*/ 27 h 30"/>
                    <a:gd name="T40" fmla="*/ 0 w 2"/>
                    <a:gd name="T41" fmla="*/ 30 h 30"/>
                    <a:gd name="T42" fmla="*/ 0 w 2"/>
                    <a:gd name="T43" fmla="*/ 29 h 30"/>
                    <a:gd name="T44" fmla="*/ 1 w 2"/>
                    <a:gd name="T45" fmla="*/ 29 h 30"/>
                    <a:gd name="T46" fmla="*/ 1 w 2"/>
                    <a:gd name="T47" fmla="*/ 29 h 30"/>
                    <a:gd name="T48" fmla="*/ 1 w 2"/>
                    <a:gd name="T49" fmla="*/ 29 h 30"/>
                    <a:gd name="T50" fmla="*/ 2 w 2"/>
                    <a:gd name="T51" fmla="*/ 0 h 30"/>
                    <a:gd name="T52" fmla="*/ 2 w 2"/>
                    <a:gd name="T53" fmla="*/ 0 h 30"/>
                    <a:gd name="T54" fmla="*/ 1 w 2"/>
                    <a:gd name="T55" fmla="*/ 0 h 30"/>
                    <a:gd name="T56" fmla="*/ 1 w 2"/>
                    <a:gd name="T57" fmla="*/ 0 h 30"/>
                    <a:gd name="T58" fmla="*/ 1 w 2"/>
                    <a:gd name="T59" fmla="*/ 0 h 30"/>
                    <a:gd name="T60" fmla="*/ 1 w 2"/>
                    <a:gd name="T61" fmla="*/ 0 h 30"/>
                    <a:gd name="T62" fmla="*/ 1 w 2"/>
                    <a:gd name="T63" fmla="*/ 0 h 30"/>
                    <a:gd name="T64" fmla="*/ 1 w 2"/>
                    <a:gd name="T65" fmla="*/ 0 h 30"/>
                    <a:gd name="T66" fmla="*/ 1 w 2"/>
                    <a:gd name="T67" fmla="*/ 0 h 30"/>
                    <a:gd name="T68" fmla="*/ 1 w 2"/>
                    <a:gd name="T69" fmla="*/ 1 h 30"/>
                    <a:gd name="T70" fmla="*/ 1 w 2"/>
                    <a:gd name="T71" fmla="*/ 1 h 30"/>
                    <a:gd name="T72" fmla="*/ 1 w 2"/>
                    <a:gd name="T73" fmla="*/ 2 h 30"/>
                    <a:gd name="T74" fmla="*/ 1 w 2"/>
                    <a:gd name="T75" fmla="*/ 3 h 30"/>
                    <a:gd name="T76" fmla="*/ 1 w 2"/>
                    <a:gd name="T77" fmla="*/ 3 h 30"/>
                    <a:gd name="T78" fmla="*/ 1 w 2"/>
                    <a:gd name="T79" fmla="*/ 3 h 30"/>
                    <a:gd name="T80" fmla="*/ 1 w 2"/>
                    <a:gd name="T81" fmla="*/ 3 h 30"/>
                    <a:gd name="T82" fmla="*/ 1 w 2"/>
                    <a:gd name="T83" fmla="*/ 3 h 30"/>
                    <a:gd name="T84" fmla="*/ 1 w 2"/>
                    <a:gd name="T85" fmla="*/ 3 h 30"/>
                    <a:gd name="T86" fmla="*/ 1 w 2"/>
                    <a:gd name="T87" fmla="*/ 3 h 30"/>
                    <a:gd name="T88" fmla="*/ 1 w 2"/>
                    <a:gd name="T89" fmla="*/ 3 h 30"/>
                    <a:gd name="T90" fmla="*/ 1 w 2"/>
                    <a:gd name="T91" fmla="*/ 3 h 30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"/>
                    <a:gd name="T139" fmla="*/ 0 h 30"/>
                    <a:gd name="T140" fmla="*/ 2 w 2"/>
                    <a:gd name="T141" fmla="*/ 30 h 30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" h="30">
                      <a:moveTo>
                        <a:pt x="1" y="3"/>
                      </a:move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1" y="8"/>
                      </a:lnTo>
                      <a:lnTo>
                        <a:pt x="1" y="11"/>
                      </a:lnTo>
                      <a:lnTo>
                        <a:pt x="1" y="13"/>
                      </a:lnTo>
                      <a:lnTo>
                        <a:pt x="0" y="19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1" y="29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09" name="Freeform 2753">
                  <a:extLst>
                    <a:ext uri="{FF2B5EF4-FFF2-40B4-BE49-F238E27FC236}">
                      <a16:creationId xmlns:a16="http://schemas.microsoft.com/office/drawing/2014/main" id="{A55896B0-CB58-48EE-BE1F-8A0904453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" y="58"/>
                  <a:ext cx="2" cy="30"/>
                </a:xfrm>
                <a:custGeom>
                  <a:avLst/>
                  <a:gdLst>
                    <a:gd name="T0" fmla="*/ 1 w 2"/>
                    <a:gd name="T1" fmla="*/ 3 h 30"/>
                    <a:gd name="T2" fmla="*/ 1 w 2"/>
                    <a:gd name="T3" fmla="*/ 3 h 30"/>
                    <a:gd name="T4" fmla="*/ 1 w 2"/>
                    <a:gd name="T5" fmla="*/ 3 h 30"/>
                    <a:gd name="T6" fmla="*/ 1 w 2"/>
                    <a:gd name="T7" fmla="*/ 3 h 30"/>
                    <a:gd name="T8" fmla="*/ 1 w 2"/>
                    <a:gd name="T9" fmla="*/ 3 h 30"/>
                    <a:gd name="T10" fmla="*/ 1 w 2"/>
                    <a:gd name="T11" fmla="*/ 3 h 30"/>
                    <a:gd name="T12" fmla="*/ 1 w 2"/>
                    <a:gd name="T13" fmla="*/ 3 h 30"/>
                    <a:gd name="T14" fmla="*/ 1 w 2"/>
                    <a:gd name="T15" fmla="*/ 5 h 30"/>
                    <a:gd name="T16" fmla="*/ 1 w 2"/>
                    <a:gd name="T17" fmla="*/ 8 h 30"/>
                    <a:gd name="T18" fmla="*/ 1 w 2"/>
                    <a:gd name="T19" fmla="*/ 11 h 30"/>
                    <a:gd name="T20" fmla="*/ 1 w 2"/>
                    <a:gd name="T21" fmla="*/ 13 h 30"/>
                    <a:gd name="T22" fmla="*/ 1 w 2"/>
                    <a:gd name="T23" fmla="*/ 13 h 30"/>
                    <a:gd name="T24" fmla="*/ 1 w 2"/>
                    <a:gd name="T25" fmla="*/ 13 h 30"/>
                    <a:gd name="T26" fmla="*/ 1 w 2"/>
                    <a:gd name="T27" fmla="*/ 13 h 30"/>
                    <a:gd name="T28" fmla="*/ 1 w 2"/>
                    <a:gd name="T29" fmla="*/ 13 h 30"/>
                    <a:gd name="T30" fmla="*/ 1 w 2"/>
                    <a:gd name="T31" fmla="*/ 13 h 30"/>
                    <a:gd name="T32" fmla="*/ 1 w 2"/>
                    <a:gd name="T33" fmla="*/ 13 h 30"/>
                    <a:gd name="T34" fmla="*/ 1 w 2"/>
                    <a:gd name="T35" fmla="*/ 13 h 30"/>
                    <a:gd name="T36" fmla="*/ 1 w 2"/>
                    <a:gd name="T37" fmla="*/ 13 h 30"/>
                    <a:gd name="T38" fmla="*/ 1 w 2"/>
                    <a:gd name="T39" fmla="*/ 13 h 30"/>
                    <a:gd name="T40" fmla="*/ 1 w 2"/>
                    <a:gd name="T41" fmla="*/ 13 h 30"/>
                    <a:gd name="T42" fmla="*/ 1 w 2"/>
                    <a:gd name="T43" fmla="*/ 13 h 30"/>
                    <a:gd name="T44" fmla="*/ 0 w 2"/>
                    <a:gd name="T45" fmla="*/ 19 h 30"/>
                    <a:gd name="T46" fmla="*/ 0 w 2"/>
                    <a:gd name="T47" fmla="*/ 24 h 30"/>
                    <a:gd name="T48" fmla="*/ 0 w 2"/>
                    <a:gd name="T49" fmla="*/ 27 h 30"/>
                    <a:gd name="T50" fmla="*/ 0 w 2"/>
                    <a:gd name="T51" fmla="*/ 30 h 30"/>
                    <a:gd name="T52" fmla="*/ 0 w 2"/>
                    <a:gd name="T53" fmla="*/ 30 h 30"/>
                    <a:gd name="T54" fmla="*/ 0 w 2"/>
                    <a:gd name="T55" fmla="*/ 29 h 30"/>
                    <a:gd name="T56" fmla="*/ 1 w 2"/>
                    <a:gd name="T57" fmla="*/ 29 h 30"/>
                    <a:gd name="T58" fmla="*/ 1 w 2"/>
                    <a:gd name="T59" fmla="*/ 29 h 30"/>
                    <a:gd name="T60" fmla="*/ 1 w 2"/>
                    <a:gd name="T61" fmla="*/ 29 h 30"/>
                    <a:gd name="T62" fmla="*/ 2 w 2"/>
                    <a:gd name="T63" fmla="*/ 0 h 30"/>
                    <a:gd name="T64" fmla="*/ 2 w 2"/>
                    <a:gd name="T65" fmla="*/ 0 h 30"/>
                    <a:gd name="T66" fmla="*/ 2 w 2"/>
                    <a:gd name="T67" fmla="*/ 0 h 30"/>
                    <a:gd name="T68" fmla="*/ 1 w 2"/>
                    <a:gd name="T69" fmla="*/ 0 h 30"/>
                    <a:gd name="T70" fmla="*/ 1 w 2"/>
                    <a:gd name="T71" fmla="*/ 0 h 30"/>
                    <a:gd name="T72" fmla="*/ 1 w 2"/>
                    <a:gd name="T73" fmla="*/ 0 h 30"/>
                    <a:gd name="T74" fmla="*/ 1 w 2"/>
                    <a:gd name="T75" fmla="*/ 0 h 30"/>
                    <a:gd name="T76" fmla="*/ 1 w 2"/>
                    <a:gd name="T77" fmla="*/ 0 h 30"/>
                    <a:gd name="T78" fmla="*/ 1 w 2"/>
                    <a:gd name="T79" fmla="*/ 0 h 30"/>
                    <a:gd name="T80" fmla="*/ 1 w 2"/>
                    <a:gd name="T81" fmla="*/ 0 h 30"/>
                    <a:gd name="T82" fmla="*/ 1 w 2"/>
                    <a:gd name="T83" fmla="*/ 0 h 30"/>
                    <a:gd name="T84" fmla="*/ 1 w 2"/>
                    <a:gd name="T85" fmla="*/ 0 h 30"/>
                    <a:gd name="T86" fmla="*/ 1 w 2"/>
                    <a:gd name="T87" fmla="*/ 1 h 30"/>
                    <a:gd name="T88" fmla="*/ 1 w 2"/>
                    <a:gd name="T89" fmla="*/ 1 h 30"/>
                    <a:gd name="T90" fmla="*/ 1 w 2"/>
                    <a:gd name="T91" fmla="*/ 2 h 30"/>
                    <a:gd name="T92" fmla="*/ 1 w 2"/>
                    <a:gd name="T93" fmla="*/ 3 h 30"/>
                    <a:gd name="T94" fmla="*/ 1 w 2"/>
                    <a:gd name="T95" fmla="*/ 3 h 30"/>
                    <a:gd name="T96" fmla="*/ 1 w 2"/>
                    <a:gd name="T97" fmla="*/ 3 h 30"/>
                    <a:gd name="T98" fmla="*/ 1 w 2"/>
                    <a:gd name="T99" fmla="*/ 3 h 30"/>
                    <a:gd name="T100" fmla="*/ 1 w 2"/>
                    <a:gd name="T101" fmla="*/ 3 h 30"/>
                    <a:gd name="T102" fmla="*/ 1 w 2"/>
                    <a:gd name="T103" fmla="*/ 3 h 30"/>
                    <a:gd name="T104" fmla="*/ 1 w 2"/>
                    <a:gd name="T105" fmla="*/ 3 h 30"/>
                    <a:gd name="T106" fmla="*/ 1 w 2"/>
                    <a:gd name="T107" fmla="*/ 3 h 30"/>
                    <a:gd name="T108" fmla="*/ 1 w 2"/>
                    <a:gd name="T109" fmla="*/ 3 h 30"/>
                    <a:gd name="T110" fmla="*/ 1 w 2"/>
                    <a:gd name="T111" fmla="*/ 3 h 30"/>
                    <a:gd name="T112" fmla="*/ 1 w 2"/>
                    <a:gd name="T113" fmla="*/ 3 h 3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"/>
                    <a:gd name="T172" fmla="*/ 0 h 30"/>
                    <a:gd name="T173" fmla="*/ 2 w 2"/>
                    <a:gd name="T174" fmla="*/ 30 h 3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" h="30">
                      <a:moveTo>
                        <a:pt x="1" y="3"/>
                      </a:move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1" y="8"/>
                      </a:lnTo>
                      <a:lnTo>
                        <a:pt x="1" y="11"/>
                      </a:lnTo>
                      <a:lnTo>
                        <a:pt x="1" y="13"/>
                      </a:lnTo>
                      <a:lnTo>
                        <a:pt x="0" y="19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1" y="29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10" name="Freeform 2754">
                  <a:extLst>
                    <a:ext uri="{FF2B5EF4-FFF2-40B4-BE49-F238E27FC236}">
                      <a16:creationId xmlns:a16="http://schemas.microsoft.com/office/drawing/2014/main" id="{9803329C-8824-41BC-9F75-326960484D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2" y="61"/>
                  <a:ext cx="1" cy="10"/>
                </a:xfrm>
                <a:custGeom>
                  <a:avLst/>
                  <a:gdLst>
                    <a:gd name="T0" fmla="*/ 0 w 1"/>
                    <a:gd name="T1" fmla="*/ 10 h 10"/>
                    <a:gd name="T2" fmla="*/ 0 w 1"/>
                    <a:gd name="T3" fmla="*/ 8 h 10"/>
                    <a:gd name="T4" fmla="*/ 0 w 1"/>
                    <a:gd name="T5" fmla="*/ 5 h 10"/>
                    <a:gd name="T6" fmla="*/ 0 w 1"/>
                    <a:gd name="T7" fmla="*/ 2 h 10"/>
                    <a:gd name="T8" fmla="*/ 0 w 1"/>
                    <a:gd name="T9" fmla="*/ 0 h 10"/>
                    <a:gd name="T10" fmla="*/ 0 w 1"/>
                    <a:gd name="T11" fmla="*/ 0 h 10"/>
                    <a:gd name="T12" fmla="*/ 0 w 1"/>
                    <a:gd name="T13" fmla="*/ 0 h 10"/>
                    <a:gd name="T14" fmla="*/ 0 w 1"/>
                    <a:gd name="T15" fmla="*/ 0 h 10"/>
                    <a:gd name="T16" fmla="*/ 0 w 1"/>
                    <a:gd name="T17" fmla="*/ 0 h 10"/>
                    <a:gd name="T18" fmla="*/ 0 w 1"/>
                    <a:gd name="T19" fmla="*/ 2 h 10"/>
                    <a:gd name="T20" fmla="*/ 0 w 1"/>
                    <a:gd name="T21" fmla="*/ 5 h 10"/>
                    <a:gd name="T22" fmla="*/ 0 w 1"/>
                    <a:gd name="T23" fmla="*/ 8 h 10"/>
                    <a:gd name="T24" fmla="*/ 0 w 1"/>
                    <a:gd name="T25" fmla="*/ 9 h 10"/>
                    <a:gd name="T26" fmla="*/ 0 w 1"/>
                    <a:gd name="T27" fmla="*/ 10 h 10"/>
                    <a:gd name="T28" fmla="*/ 0 w 1"/>
                    <a:gd name="T29" fmla="*/ 10 h 10"/>
                    <a:gd name="T30" fmla="*/ 0 w 1"/>
                    <a:gd name="T31" fmla="*/ 10 h 10"/>
                    <a:gd name="T32" fmla="*/ 0 w 1"/>
                    <a:gd name="T33" fmla="*/ 10 h 10"/>
                    <a:gd name="T34" fmla="*/ 0 w 1"/>
                    <a:gd name="T35" fmla="*/ 10 h 10"/>
                    <a:gd name="T36" fmla="*/ 0 w 1"/>
                    <a:gd name="T37" fmla="*/ 10 h 10"/>
                    <a:gd name="T38" fmla="*/ 0 w 1"/>
                    <a:gd name="T39" fmla="*/ 10 h 10"/>
                    <a:gd name="T40" fmla="*/ 0 w 1"/>
                    <a:gd name="T41" fmla="*/ 10 h 10"/>
                    <a:gd name="T42" fmla="*/ 0 w 1"/>
                    <a:gd name="T43" fmla="*/ 10 h 10"/>
                    <a:gd name="T44" fmla="*/ 0 w 1"/>
                    <a:gd name="T45" fmla="*/ 10 h 10"/>
                    <a:gd name="T46" fmla="*/ 0 w 1"/>
                    <a:gd name="T47" fmla="*/ 10 h 10"/>
                    <a:gd name="T48" fmla="*/ 0 w 1"/>
                    <a:gd name="T49" fmla="*/ 10 h 10"/>
                    <a:gd name="T50" fmla="*/ 0 w 1"/>
                    <a:gd name="T51" fmla="*/ 10 h 10"/>
                    <a:gd name="T52" fmla="*/ 0 w 1"/>
                    <a:gd name="T53" fmla="*/ 10 h 10"/>
                    <a:gd name="T54" fmla="*/ 0 w 1"/>
                    <a:gd name="T55" fmla="*/ 10 h 10"/>
                    <a:gd name="T56" fmla="*/ 0 w 1"/>
                    <a:gd name="T57" fmla="*/ 10 h 10"/>
                    <a:gd name="T58" fmla="*/ 0 w 1"/>
                    <a:gd name="T59" fmla="*/ 10 h 10"/>
                    <a:gd name="T60" fmla="*/ 0 w 1"/>
                    <a:gd name="T61" fmla="*/ 10 h 10"/>
                    <a:gd name="T62" fmla="*/ 0 w 1"/>
                    <a:gd name="T63" fmla="*/ 10 h 10"/>
                    <a:gd name="T64" fmla="*/ 0 w 1"/>
                    <a:gd name="T65" fmla="*/ 10 h 1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"/>
                    <a:gd name="T100" fmla="*/ 0 h 10"/>
                    <a:gd name="T101" fmla="*/ 1 w 1"/>
                    <a:gd name="T102" fmla="*/ 10 h 1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" h="10">
                      <a:moveTo>
                        <a:pt x="0" y="10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11" name="Freeform 2755">
                  <a:extLst>
                    <a:ext uri="{FF2B5EF4-FFF2-40B4-BE49-F238E27FC236}">
                      <a16:creationId xmlns:a16="http://schemas.microsoft.com/office/drawing/2014/main" id="{13AB6829-F729-40E9-9F3D-B0B0265F76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1" y="58"/>
                  <a:ext cx="3" cy="30"/>
                </a:xfrm>
                <a:custGeom>
                  <a:avLst/>
                  <a:gdLst>
                    <a:gd name="T0" fmla="*/ 2 w 3"/>
                    <a:gd name="T1" fmla="*/ 0 h 30"/>
                    <a:gd name="T2" fmla="*/ 2 w 3"/>
                    <a:gd name="T3" fmla="*/ 0 h 30"/>
                    <a:gd name="T4" fmla="*/ 3 w 3"/>
                    <a:gd name="T5" fmla="*/ 0 h 30"/>
                    <a:gd name="T6" fmla="*/ 3 w 3"/>
                    <a:gd name="T7" fmla="*/ 0 h 30"/>
                    <a:gd name="T8" fmla="*/ 3 w 3"/>
                    <a:gd name="T9" fmla="*/ 0 h 30"/>
                    <a:gd name="T10" fmla="*/ 3 w 3"/>
                    <a:gd name="T11" fmla="*/ 0 h 30"/>
                    <a:gd name="T12" fmla="*/ 3 w 3"/>
                    <a:gd name="T13" fmla="*/ 0 h 30"/>
                    <a:gd name="T14" fmla="*/ 3 w 3"/>
                    <a:gd name="T15" fmla="*/ 1 h 30"/>
                    <a:gd name="T16" fmla="*/ 3 w 3"/>
                    <a:gd name="T17" fmla="*/ 1 h 30"/>
                    <a:gd name="T18" fmla="*/ 3 w 3"/>
                    <a:gd name="T19" fmla="*/ 5 h 30"/>
                    <a:gd name="T20" fmla="*/ 3 w 3"/>
                    <a:gd name="T21" fmla="*/ 14 h 30"/>
                    <a:gd name="T22" fmla="*/ 3 w 3"/>
                    <a:gd name="T23" fmla="*/ 23 h 30"/>
                    <a:gd name="T24" fmla="*/ 2 w 3"/>
                    <a:gd name="T25" fmla="*/ 27 h 30"/>
                    <a:gd name="T26" fmla="*/ 2 w 3"/>
                    <a:gd name="T27" fmla="*/ 28 h 30"/>
                    <a:gd name="T28" fmla="*/ 2 w 3"/>
                    <a:gd name="T29" fmla="*/ 28 h 30"/>
                    <a:gd name="T30" fmla="*/ 2 w 3"/>
                    <a:gd name="T31" fmla="*/ 28 h 30"/>
                    <a:gd name="T32" fmla="*/ 2 w 3"/>
                    <a:gd name="T33" fmla="*/ 28 h 30"/>
                    <a:gd name="T34" fmla="*/ 2 w 3"/>
                    <a:gd name="T35" fmla="*/ 28 h 30"/>
                    <a:gd name="T36" fmla="*/ 2 w 3"/>
                    <a:gd name="T37" fmla="*/ 28 h 30"/>
                    <a:gd name="T38" fmla="*/ 2 w 3"/>
                    <a:gd name="T39" fmla="*/ 29 h 30"/>
                    <a:gd name="T40" fmla="*/ 1 w 3"/>
                    <a:gd name="T41" fmla="*/ 29 h 30"/>
                    <a:gd name="T42" fmla="*/ 1 w 3"/>
                    <a:gd name="T43" fmla="*/ 29 h 30"/>
                    <a:gd name="T44" fmla="*/ 1 w 3"/>
                    <a:gd name="T45" fmla="*/ 29 h 30"/>
                    <a:gd name="T46" fmla="*/ 1 w 3"/>
                    <a:gd name="T47" fmla="*/ 29 h 30"/>
                    <a:gd name="T48" fmla="*/ 1 w 3"/>
                    <a:gd name="T49" fmla="*/ 29 h 30"/>
                    <a:gd name="T50" fmla="*/ 0 w 3"/>
                    <a:gd name="T51" fmla="*/ 29 h 30"/>
                    <a:gd name="T52" fmla="*/ 0 w 3"/>
                    <a:gd name="T53" fmla="*/ 30 h 30"/>
                    <a:gd name="T54" fmla="*/ 0 w 3"/>
                    <a:gd name="T55" fmla="*/ 30 h 30"/>
                    <a:gd name="T56" fmla="*/ 0 w 3"/>
                    <a:gd name="T57" fmla="*/ 30 h 30"/>
                    <a:gd name="T58" fmla="*/ 0 w 3"/>
                    <a:gd name="T59" fmla="*/ 30 h 30"/>
                    <a:gd name="T60" fmla="*/ 0 w 3"/>
                    <a:gd name="T61" fmla="*/ 30 h 30"/>
                    <a:gd name="T62" fmla="*/ 0 w 3"/>
                    <a:gd name="T63" fmla="*/ 30 h 30"/>
                    <a:gd name="T64" fmla="*/ 0 w 3"/>
                    <a:gd name="T65" fmla="*/ 30 h 30"/>
                    <a:gd name="T66" fmla="*/ 0 w 3"/>
                    <a:gd name="T67" fmla="*/ 30 h 30"/>
                    <a:gd name="T68" fmla="*/ 1 w 3"/>
                    <a:gd name="T69" fmla="*/ 30 h 30"/>
                    <a:gd name="T70" fmla="*/ 1 w 3"/>
                    <a:gd name="T71" fmla="*/ 30 h 30"/>
                    <a:gd name="T72" fmla="*/ 2 w 3"/>
                    <a:gd name="T73" fmla="*/ 29 h 30"/>
                    <a:gd name="T74" fmla="*/ 2 w 3"/>
                    <a:gd name="T75" fmla="*/ 29 h 30"/>
                    <a:gd name="T76" fmla="*/ 3 w 3"/>
                    <a:gd name="T77" fmla="*/ 29 h 30"/>
                    <a:gd name="T78" fmla="*/ 3 w 3"/>
                    <a:gd name="T79" fmla="*/ 29 h 30"/>
                    <a:gd name="T80" fmla="*/ 3 w 3"/>
                    <a:gd name="T81" fmla="*/ 28 h 30"/>
                    <a:gd name="T82" fmla="*/ 3 w 3"/>
                    <a:gd name="T83" fmla="*/ 28 h 30"/>
                    <a:gd name="T84" fmla="*/ 3 w 3"/>
                    <a:gd name="T85" fmla="*/ 28 h 30"/>
                    <a:gd name="T86" fmla="*/ 3 w 3"/>
                    <a:gd name="T87" fmla="*/ 23 h 30"/>
                    <a:gd name="T88" fmla="*/ 3 w 3"/>
                    <a:gd name="T89" fmla="*/ 14 h 30"/>
                    <a:gd name="T90" fmla="*/ 3 w 3"/>
                    <a:gd name="T91" fmla="*/ 5 h 30"/>
                    <a:gd name="T92" fmla="*/ 3 w 3"/>
                    <a:gd name="T93" fmla="*/ 1 h 30"/>
                    <a:gd name="T94" fmla="*/ 3 w 3"/>
                    <a:gd name="T95" fmla="*/ 0 h 30"/>
                    <a:gd name="T96" fmla="*/ 3 w 3"/>
                    <a:gd name="T97" fmla="*/ 0 h 30"/>
                    <a:gd name="T98" fmla="*/ 3 w 3"/>
                    <a:gd name="T99" fmla="*/ 0 h 30"/>
                    <a:gd name="T100" fmla="*/ 3 w 3"/>
                    <a:gd name="T101" fmla="*/ 0 h 30"/>
                    <a:gd name="T102" fmla="*/ 3 w 3"/>
                    <a:gd name="T103" fmla="*/ 0 h 30"/>
                    <a:gd name="T104" fmla="*/ 2 w 3"/>
                    <a:gd name="T105" fmla="*/ 0 h 30"/>
                    <a:gd name="T106" fmla="*/ 2 w 3"/>
                    <a:gd name="T107" fmla="*/ 0 h 30"/>
                    <a:gd name="T108" fmla="*/ 1 w 3"/>
                    <a:gd name="T109" fmla="*/ 0 h 30"/>
                    <a:gd name="T110" fmla="*/ 1 w 3"/>
                    <a:gd name="T111" fmla="*/ 0 h 30"/>
                    <a:gd name="T112" fmla="*/ 1 w 3"/>
                    <a:gd name="T113" fmla="*/ 0 h 30"/>
                    <a:gd name="T114" fmla="*/ 1 w 3"/>
                    <a:gd name="T115" fmla="*/ 0 h 30"/>
                    <a:gd name="T116" fmla="*/ 1 w 3"/>
                    <a:gd name="T117" fmla="*/ 0 h 30"/>
                    <a:gd name="T118" fmla="*/ 1 w 3"/>
                    <a:gd name="T119" fmla="*/ 0 h 30"/>
                    <a:gd name="T120" fmla="*/ 1 w 3"/>
                    <a:gd name="T121" fmla="*/ 0 h 30"/>
                    <a:gd name="T122" fmla="*/ 2 w 3"/>
                    <a:gd name="T123" fmla="*/ 0 h 30"/>
                    <a:gd name="T124" fmla="*/ 2 w 3"/>
                    <a:gd name="T125" fmla="*/ 0 h 30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3"/>
                    <a:gd name="T190" fmla="*/ 0 h 30"/>
                    <a:gd name="T191" fmla="*/ 3 w 3"/>
                    <a:gd name="T192" fmla="*/ 30 h 30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3" h="30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5"/>
                      </a:lnTo>
                      <a:lnTo>
                        <a:pt x="3" y="14"/>
                      </a:lnTo>
                      <a:lnTo>
                        <a:pt x="3" y="23"/>
                      </a:lnTo>
                      <a:lnTo>
                        <a:pt x="2" y="27"/>
                      </a:lnTo>
                      <a:lnTo>
                        <a:pt x="2" y="28"/>
                      </a:lnTo>
                      <a:lnTo>
                        <a:pt x="2" y="29"/>
                      </a:lnTo>
                      <a:lnTo>
                        <a:pt x="1" y="29"/>
                      </a:lnTo>
                      <a:lnTo>
                        <a:pt x="0" y="29"/>
                      </a:ln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2" y="29"/>
                      </a:lnTo>
                      <a:lnTo>
                        <a:pt x="3" y="29"/>
                      </a:lnTo>
                      <a:lnTo>
                        <a:pt x="3" y="28"/>
                      </a:lnTo>
                      <a:lnTo>
                        <a:pt x="3" y="23"/>
                      </a:lnTo>
                      <a:lnTo>
                        <a:pt x="3" y="14"/>
                      </a:lnTo>
                      <a:lnTo>
                        <a:pt x="3" y="5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12" name="Freeform 2756">
                  <a:extLst>
                    <a:ext uri="{FF2B5EF4-FFF2-40B4-BE49-F238E27FC236}">
                      <a16:creationId xmlns:a16="http://schemas.microsoft.com/office/drawing/2014/main" id="{B8DF477E-1D83-4303-9520-23383CE0AD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" y="58"/>
                  <a:ext cx="3" cy="30"/>
                </a:xfrm>
                <a:custGeom>
                  <a:avLst/>
                  <a:gdLst>
                    <a:gd name="T0" fmla="*/ 2 w 3"/>
                    <a:gd name="T1" fmla="*/ 0 h 30"/>
                    <a:gd name="T2" fmla="*/ 3 w 3"/>
                    <a:gd name="T3" fmla="*/ 0 h 30"/>
                    <a:gd name="T4" fmla="*/ 3 w 3"/>
                    <a:gd name="T5" fmla="*/ 0 h 30"/>
                    <a:gd name="T6" fmla="*/ 3 w 3"/>
                    <a:gd name="T7" fmla="*/ 0 h 30"/>
                    <a:gd name="T8" fmla="*/ 3 w 3"/>
                    <a:gd name="T9" fmla="*/ 1 h 30"/>
                    <a:gd name="T10" fmla="*/ 3 w 3"/>
                    <a:gd name="T11" fmla="*/ 1 h 30"/>
                    <a:gd name="T12" fmla="*/ 3 w 3"/>
                    <a:gd name="T13" fmla="*/ 14 h 30"/>
                    <a:gd name="T14" fmla="*/ 2 w 3"/>
                    <a:gd name="T15" fmla="*/ 27 h 30"/>
                    <a:gd name="T16" fmla="*/ 2 w 3"/>
                    <a:gd name="T17" fmla="*/ 28 h 30"/>
                    <a:gd name="T18" fmla="*/ 2 w 3"/>
                    <a:gd name="T19" fmla="*/ 28 h 30"/>
                    <a:gd name="T20" fmla="*/ 2 w 3"/>
                    <a:gd name="T21" fmla="*/ 28 h 30"/>
                    <a:gd name="T22" fmla="*/ 2 w 3"/>
                    <a:gd name="T23" fmla="*/ 28 h 30"/>
                    <a:gd name="T24" fmla="*/ 1 w 3"/>
                    <a:gd name="T25" fmla="*/ 29 h 30"/>
                    <a:gd name="T26" fmla="*/ 1 w 3"/>
                    <a:gd name="T27" fmla="*/ 29 h 30"/>
                    <a:gd name="T28" fmla="*/ 1 w 3"/>
                    <a:gd name="T29" fmla="*/ 29 h 30"/>
                    <a:gd name="T30" fmla="*/ 0 w 3"/>
                    <a:gd name="T31" fmla="*/ 29 h 30"/>
                    <a:gd name="T32" fmla="*/ 0 w 3"/>
                    <a:gd name="T33" fmla="*/ 30 h 30"/>
                    <a:gd name="T34" fmla="*/ 0 w 3"/>
                    <a:gd name="T35" fmla="*/ 30 h 30"/>
                    <a:gd name="T36" fmla="*/ 0 w 3"/>
                    <a:gd name="T37" fmla="*/ 30 h 30"/>
                    <a:gd name="T38" fmla="*/ 0 w 3"/>
                    <a:gd name="T39" fmla="*/ 30 h 30"/>
                    <a:gd name="T40" fmla="*/ 0 w 3"/>
                    <a:gd name="T41" fmla="*/ 30 h 30"/>
                    <a:gd name="T42" fmla="*/ 1 w 3"/>
                    <a:gd name="T43" fmla="*/ 30 h 30"/>
                    <a:gd name="T44" fmla="*/ 2 w 3"/>
                    <a:gd name="T45" fmla="*/ 29 h 30"/>
                    <a:gd name="T46" fmla="*/ 3 w 3"/>
                    <a:gd name="T47" fmla="*/ 29 h 30"/>
                    <a:gd name="T48" fmla="*/ 3 w 3"/>
                    <a:gd name="T49" fmla="*/ 29 h 30"/>
                    <a:gd name="T50" fmla="*/ 3 w 3"/>
                    <a:gd name="T51" fmla="*/ 28 h 30"/>
                    <a:gd name="T52" fmla="*/ 3 w 3"/>
                    <a:gd name="T53" fmla="*/ 28 h 30"/>
                    <a:gd name="T54" fmla="*/ 3 w 3"/>
                    <a:gd name="T55" fmla="*/ 14 h 30"/>
                    <a:gd name="T56" fmla="*/ 3 w 3"/>
                    <a:gd name="T57" fmla="*/ 1 h 30"/>
                    <a:gd name="T58" fmla="*/ 3 w 3"/>
                    <a:gd name="T59" fmla="*/ 0 h 30"/>
                    <a:gd name="T60" fmla="*/ 3 w 3"/>
                    <a:gd name="T61" fmla="*/ 0 h 30"/>
                    <a:gd name="T62" fmla="*/ 3 w 3"/>
                    <a:gd name="T63" fmla="*/ 0 h 30"/>
                    <a:gd name="T64" fmla="*/ 2 w 3"/>
                    <a:gd name="T65" fmla="*/ 0 h 30"/>
                    <a:gd name="T66" fmla="*/ 1 w 3"/>
                    <a:gd name="T67" fmla="*/ 0 h 30"/>
                    <a:gd name="T68" fmla="*/ 1 w 3"/>
                    <a:gd name="T69" fmla="*/ 0 h 30"/>
                    <a:gd name="T70" fmla="*/ 1 w 3"/>
                    <a:gd name="T71" fmla="*/ 0 h 30"/>
                    <a:gd name="T72" fmla="*/ 1 w 3"/>
                    <a:gd name="T73" fmla="*/ 0 h 30"/>
                    <a:gd name="T74" fmla="*/ 1 w 3"/>
                    <a:gd name="T75" fmla="*/ 0 h 30"/>
                    <a:gd name="T76" fmla="*/ 2 w 3"/>
                    <a:gd name="T77" fmla="*/ 0 h 30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3"/>
                    <a:gd name="T118" fmla="*/ 0 h 30"/>
                    <a:gd name="T119" fmla="*/ 3 w 3"/>
                    <a:gd name="T120" fmla="*/ 30 h 30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3" h="30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5"/>
                      </a:lnTo>
                      <a:lnTo>
                        <a:pt x="3" y="14"/>
                      </a:lnTo>
                      <a:lnTo>
                        <a:pt x="3" y="23"/>
                      </a:lnTo>
                      <a:lnTo>
                        <a:pt x="2" y="27"/>
                      </a:lnTo>
                      <a:lnTo>
                        <a:pt x="2" y="28"/>
                      </a:lnTo>
                      <a:lnTo>
                        <a:pt x="2" y="29"/>
                      </a:lnTo>
                      <a:lnTo>
                        <a:pt x="1" y="29"/>
                      </a:lnTo>
                      <a:lnTo>
                        <a:pt x="0" y="29"/>
                      </a:ln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2" y="29"/>
                      </a:lnTo>
                      <a:lnTo>
                        <a:pt x="3" y="29"/>
                      </a:lnTo>
                      <a:lnTo>
                        <a:pt x="3" y="28"/>
                      </a:lnTo>
                      <a:lnTo>
                        <a:pt x="3" y="23"/>
                      </a:lnTo>
                      <a:lnTo>
                        <a:pt x="3" y="14"/>
                      </a:lnTo>
                      <a:lnTo>
                        <a:pt x="3" y="5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13" name="Freeform 2757">
                  <a:extLst>
                    <a:ext uri="{FF2B5EF4-FFF2-40B4-BE49-F238E27FC236}">
                      <a16:creationId xmlns:a16="http://schemas.microsoft.com/office/drawing/2014/main" id="{D6B4A1A5-07C2-4B20-A44A-0AC96A43FB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3" y="61"/>
                  <a:ext cx="1" cy="10"/>
                </a:xfrm>
                <a:custGeom>
                  <a:avLst/>
                  <a:gdLst>
                    <a:gd name="T0" fmla="*/ 0 w 1"/>
                    <a:gd name="T1" fmla="*/ 10 h 10"/>
                    <a:gd name="T2" fmla="*/ 0 w 1"/>
                    <a:gd name="T3" fmla="*/ 10 h 10"/>
                    <a:gd name="T4" fmla="*/ 0 w 1"/>
                    <a:gd name="T5" fmla="*/ 10 h 10"/>
                    <a:gd name="T6" fmla="*/ 0 w 1"/>
                    <a:gd name="T7" fmla="*/ 9 h 10"/>
                    <a:gd name="T8" fmla="*/ 0 w 1"/>
                    <a:gd name="T9" fmla="*/ 9 h 10"/>
                    <a:gd name="T10" fmla="*/ 0 w 1"/>
                    <a:gd name="T11" fmla="*/ 8 h 10"/>
                    <a:gd name="T12" fmla="*/ 1 w 1"/>
                    <a:gd name="T13" fmla="*/ 5 h 10"/>
                    <a:gd name="T14" fmla="*/ 1 w 1"/>
                    <a:gd name="T15" fmla="*/ 2 h 10"/>
                    <a:gd name="T16" fmla="*/ 1 w 1"/>
                    <a:gd name="T17" fmla="*/ 0 h 10"/>
                    <a:gd name="T18" fmla="*/ 1 w 1"/>
                    <a:gd name="T19" fmla="*/ 0 h 10"/>
                    <a:gd name="T20" fmla="*/ 0 w 1"/>
                    <a:gd name="T21" fmla="*/ 0 h 10"/>
                    <a:gd name="T22" fmla="*/ 0 w 1"/>
                    <a:gd name="T23" fmla="*/ 0 h 10"/>
                    <a:gd name="T24" fmla="*/ 0 w 1"/>
                    <a:gd name="T25" fmla="*/ 0 h 10"/>
                    <a:gd name="T26" fmla="*/ 0 w 1"/>
                    <a:gd name="T27" fmla="*/ 0 h 10"/>
                    <a:gd name="T28" fmla="*/ 0 w 1"/>
                    <a:gd name="T29" fmla="*/ 0 h 10"/>
                    <a:gd name="T30" fmla="*/ 0 w 1"/>
                    <a:gd name="T31" fmla="*/ 0 h 10"/>
                    <a:gd name="T32" fmla="*/ 0 w 1"/>
                    <a:gd name="T33" fmla="*/ 0 h 10"/>
                    <a:gd name="T34" fmla="*/ 0 w 1"/>
                    <a:gd name="T35" fmla="*/ 2 h 10"/>
                    <a:gd name="T36" fmla="*/ 0 w 1"/>
                    <a:gd name="T37" fmla="*/ 5 h 10"/>
                    <a:gd name="T38" fmla="*/ 0 w 1"/>
                    <a:gd name="T39" fmla="*/ 8 h 10"/>
                    <a:gd name="T40" fmla="*/ 0 w 1"/>
                    <a:gd name="T41" fmla="*/ 10 h 10"/>
                    <a:gd name="T42" fmla="*/ 0 w 1"/>
                    <a:gd name="T43" fmla="*/ 10 h 10"/>
                    <a:gd name="T44" fmla="*/ 0 w 1"/>
                    <a:gd name="T45" fmla="*/ 10 h 10"/>
                    <a:gd name="T46" fmla="*/ 0 w 1"/>
                    <a:gd name="T47" fmla="*/ 10 h 10"/>
                    <a:gd name="T48" fmla="*/ 0 w 1"/>
                    <a:gd name="T49" fmla="*/ 10 h 10"/>
                    <a:gd name="T50" fmla="*/ 0 w 1"/>
                    <a:gd name="T51" fmla="*/ 10 h 10"/>
                    <a:gd name="T52" fmla="*/ 0 w 1"/>
                    <a:gd name="T53" fmla="*/ 10 h 10"/>
                    <a:gd name="T54" fmla="*/ 0 w 1"/>
                    <a:gd name="T55" fmla="*/ 10 h 10"/>
                    <a:gd name="T56" fmla="*/ 0 w 1"/>
                    <a:gd name="T57" fmla="*/ 10 h 1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"/>
                    <a:gd name="T88" fmla="*/ 0 h 10"/>
                    <a:gd name="T89" fmla="*/ 1 w 1"/>
                    <a:gd name="T90" fmla="*/ 10 h 1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" h="10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14" name="Freeform 2758">
                  <a:extLst>
                    <a:ext uri="{FF2B5EF4-FFF2-40B4-BE49-F238E27FC236}">
                      <a16:creationId xmlns:a16="http://schemas.microsoft.com/office/drawing/2014/main" id="{AE550866-20DA-4A5E-AF2B-7BAB549A60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" y="61"/>
                  <a:ext cx="1" cy="10"/>
                </a:xfrm>
                <a:custGeom>
                  <a:avLst/>
                  <a:gdLst>
                    <a:gd name="T0" fmla="*/ 0 w 1"/>
                    <a:gd name="T1" fmla="*/ 10 h 10"/>
                    <a:gd name="T2" fmla="*/ 0 w 1"/>
                    <a:gd name="T3" fmla="*/ 10 h 10"/>
                    <a:gd name="T4" fmla="*/ 0 w 1"/>
                    <a:gd name="T5" fmla="*/ 10 h 10"/>
                    <a:gd name="T6" fmla="*/ 0 w 1"/>
                    <a:gd name="T7" fmla="*/ 10 h 10"/>
                    <a:gd name="T8" fmla="*/ 0 w 1"/>
                    <a:gd name="T9" fmla="*/ 9 h 10"/>
                    <a:gd name="T10" fmla="*/ 0 w 1"/>
                    <a:gd name="T11" fmla="*/ 9 h 10"/>
                    <a:gd name="T12" fmla="*/ 0 w 1"/>
                    <a:gd name="T13" fmla="*/ 9 h 10"/>
                    <a:gd name="T14" fmla="*/ 0 w 1"/>
                    <a:gd name="T15" fmla="*/ 8 h 10"/>
                    <a:gd name="T16" fmla="*/ 1 w 1"/>
                    <a:gd name="T17" fmla="*/ 5 h 10"/>
                    <a:gd name="T18" fmla="*/ 1 w 1"/>
                    <a:gd name="T19" fmla="*/ 2 h 10"/>
                    <a:gd name="T20" fmla="*/ 1 w 1"/>
                    <a:gd name="T21" fmla="*/ 0 h 10"/>
                    <a:gd name="T22" fmla="*/ 1 w 1"/>
                    <a:gd name="T23" fmla="*/ 0 h 10"/>
                    <a:gd name="T24" fmla="*/ 1 w 1"/>
                    <a:gd name="T25" fmla="*/ 0 h 10"/>
                    <a:gd name="T26" fmla="*/ 0 w 1"/>
                    <a:gd name="T27" fmla="*/ 0 h 10"/>
                    <a:gd name="T28" fmla="*/ 0 w 1"/>
                    <a:gd name="T29" fmla="*/ 0 h 10"/>
                    <a:gd name="T30" fmla="*/ 0 w 1"/>
                    <a:gd name="T31" fmla="*/ 0 h 10"/>
                    <a:gd name="T32" fmla="*/ 0 w 1"/>
                    <a:gd name="T33" fmla="*/ 0 h 10"/>
                    <a:gd name="T34" fmla="*/ 0 w 1"/>
                    <a:gd name="T35" fmla="*/ 0 h 10"/>
                    <a:gd name="T36" fmla="*/ 0 w 1"/>
                    <a:gd name="T37" fmla="*/ 0 h 10"/>
                    <a:gd name="T38" fmla="*/ 0 w 1"/>
                    <a:gd name="T39" fmla="*/ 0 h 10"/>
                    <a:gd name="T40" fmla="*/ 0 w 1"/>
                    <a:gd name="T41" fmla="*/ 0 h 10"/>
                    <a:gd name="T42" fmla="*/ 0 w 1"/>
                    <a:gd name="T43" fmla="*/ 0 h 10"/>
                    <a:gd name="T44" fmla="*/ 0 w 1"/>
                    <a:gd name="T45" fmla="*/ 2 h 10"/>
                    <a:gd name="T46" fmla="*/ 0 w 1"/>
                    <a:gd name="T47" fmla="*/ 5 h 10"/>
                    <a:gd name="T48" fmla="*/ 0 w 1"/>
                    <a:gd name="T49" fmla="*/ 8 h 10"/>
                    <a:gd name="T50" fmla="*/ 0 w 1"/>
                    <a:gd name="T51" fmla="*/ 10 h 10"/>
                    <a:gd name="T52" fmla="*/ 0 w 1"/>
                    <a:gd name="T53" fmla="*/ 10 h 10"/>
                    <a:gd name="T54" fmla="*/ 0 w 1"/>
                    <a:gd name="T55" fmla="*/ 10 h 10"/>
                    <a:gd name="T56" fmla="*/ 0 w 1"/>
                    <a:gd name="T57" fmla="*/ 10 h 10"/>
                    <a:gd name="T58" fmla="*/ 0 w 1"/>
                    <a:gd name="T59" fmla="*/ 10 h 10"/>
                    <a:gd name="T60" fmla="*/ 0 w 1"/>
                    <a:gd name="T61" fmla="*/ 10 h 10"/>
                    <a:gd name="T62" fmla="*/ 0 w 1"/>
                    <a:gd name="T63" fmla="*/ 10 h 10"/>
                    <a:gd name="T64" fmla="*/ 0 w 1"/>
                    <a:gd name="T65" fmla="*/ 10 h 10"/>
                    <a:gd name="T66" fmla="*/ 0 w 1"/>
                    <a:gd name="T67" fmla="*/ 10 h 10"/>
                    <a:gd name="T68" fmla="*/ 0 w 1"/>
                    <a:gd name="T69" fmla="*/ 10 h 10"/>
                    <a:gd name="T70" fmla="*/ 0 w 1"/>
                    <a:gd name="T71" fmla="*/ 10 h 1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"/>
                    <a:gd name="T109" fmla="*/ 0 h 10"/>
                    <a:gd name="T110" fmla="*/ 1 w 1"/>
                    <a:gd name="T111" fmla="*/ 10 h 10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" h="10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1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15" name="Freeform 2759">
                  <a:extLst>
                    <a:ext uri="{FF2B5EF4-FFF2-40B4-BE49-F238E27FC236}">
                      <a16:creationId xmlns:a16="http://schemas.microsoft.com/office/drawing/2014/main" id="{F018D4FE-E137-42E3-8C74-C13612768D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3" y="61"/>
                  <a:ext cx="1" cy="10"/>
                </a:xfrm>
                <a:custGeom>
                  <a:avLst/>
                  <a:gdLst>
                    <a:gd name="T0" fmla="*/ 0 w 1"/>
                    <a:gd name="T1" fmla="*/ 10 h 10"/>
                    <a:gd name="T2" fmla="*/ 0 w 1"/>
                    <a:gd name="T3" fmla="*/ 10 h 10"/>
                    <a:gd name="T4" fmla="*/ 0 w 1"/>
                    <a:gd name="T5" fmla="*/ 10 h 10"/>
                    <a:gd name="T6" fmla="*/ 0 w 1"/>
                    <a:gd name="T7" fmla="*/ 10 h 10"/>
                    <a:gd name="T8" fmla="*/ 0 w 1"/>
                    <a:gd name="T9" fmla="*/ 10 h 10"/>
                    <a:gd name="T10" fmla="*/ 0 w 1"/>
                    <a:gd name="T11" fmla="*/ 10 h 10"/>
                    <a:gd name="T12" fmla="*/ 0 w 1"/>
                    <a:gd name="T13" fmla="*/ 10 h 10"/>
                    <a:gd name="T14" fmla="*/ 0 w 1"/>
                    <a:gd name="T15" fmla="*/ 10 h 10"/>
                    <a:gd name="T16" fmla="*/ 0 w 1"/>
                    <a:gd name="T17" fmla="*/ 10 h 10"/>
                    <a:gd name="T18" fmla="*/ 0 w 1"/>
                    <a:gd name="T19" fmla="*/ 10 h 10"/>
                    <a:gd name="T20" fmla="*/ 0 w 1"/>
                    <a:gd name="T21" fmla="*/ 10 h 10"/>
                    <a:gd name="T22" fmla="*/ 0 w 1"/>
                    <a:gd name="T23" fmla="*/ 10 h 10"/>
                    <a:gd name="T24" fmla="*/ 0 w 1"/>
                    <a:gd name="T25" fmla="*/ 10 h 10"/>
                    <a:gd name="T26" fmla="*/ 1 w 1"/>
                    <a:gd name="T27" fmla="*/ 10 h 10"/>
                    <a:gd name="T28" fmla="*/ 1 w 1"/>
                    <a:gd name="T29" fmla="*/ 10 h 10"/>
                    <a:gd name="T30" fmla="*/ 1 w 1"/>
                    <a:gd name="T31" fmla="*/ 10 h 10"/>
                    <a:gd name="T32" fmla="*/ 1 w 1"/>
                    <a:gd name="T33" fmla="*/ 9 h 10"/>
                    <a:gd name="T34" fmla="*/ 1 w 1"/>
                    <a:gd name="T35" fmla="*/ 8 h 10"/>
                    <a:gd name="T36" fmla="*/ 1 w 1"/>
                    <a:gd name="T37" fmla="*/ 5 h 10"/>
                    <a:gd name="T38" fmla="*/ 1 w 1"/>
                    <a:gd name="T39" fmla="*/ 2 h 10"/>
                    <a:gd name="T40" fmla="*/ 1 w 1"/>
                    <a:gd name="T41" fmla="*/ 0 h 10"/>
                    <a:gd name="T42" fmla="*/ 1 w 1"/>
                    <a:gd name="T43" fmla="*/ 0 h 10"/>
                    <a:gd name="T44" fmla="*/ 1 w 1"/>
                    <a:gd name="T45" fmla="*/ 0 h 10"/>
                    <a:gd name="T46" fmla="*/ 1 w 1"/>
                    <a:gd name="T47" fmla="*/ 0 h 10"/>
                    <a:gd name="T48" fmla="*/ 1 w 1"/>
                    <a:gd name="T49" fmla="*/ 0 h 10"/>
                    <a:gd name="T50" fmla="*/ 1 w 1"/>
                    <a:gd name="T51" fmla="*/ 2 h 10"/>
                    <a:gd name="T52" fmla="*/ 1 w 1"/>
                    <a:gd name="T53" fmla="*/ 5 h 10"/>
                    <a:gd name="T54" fmla="*/ 0 w 1"/>
                    <a:gd name="T55" fmla="*/ 8 h 10"/>
                    <a:gd name="T56" fmla="*/ 0 w 1"/>
                    <a:gd name="T57" fmla="*/ 9 h 10"/>
                    <a:gd name="T58" fmla="*/ 0 w 1"/>
                    <a:gd name="T59" fmla="*/ 9 h 10"/>
                    <a:gd name="T60" fmla="*/ 0 w 1"/>
                    <a:gd name="T61" fmla="*/ 10 h 10"/>
                    <a:gd name="T62" fmla="*/ 0 w 1"/>
                    <a:gd name="T63" fmla="*/ 10 h 10"/>
                    <a:gd name="T64" fmla="*/ 0 w 1"/>
                    <a:gd name="T65" fmla="*/ 10 h 1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"/>
                    <a:gd name="T100" fmla="*/ 0 h 10"/>
                    <a:gd name="T101" fmla="*/ 1 w 1"/>
                    <a:gd name="T102" fmla="*/ 10 h 1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" h="10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1" y="9"/>
                      </a:lnTo>
                      <a:lnTo>
                        <a:pt x="1" y="8"/>
                      </a:lnTo>
                      <a:lnTo>
                        <a:pt x="1" y="5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16" name="Freeform 2760">
                  <a:extLst>
                    <a:ext uri="{FF2B5EF4-FFF2-40B4-BE49-F238E27FC236}">
                      <a16:creationId xmlns:a16="http://schemas.microsoft.com/office/drawing/2014/main" id="{20D8B79F-9489-4414-B3EF-99FEDBD325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0" y="54"/>
                  <a:ext cx="15" cy="35"/>
                </a:xfrm>
                <a:custGeom>
                  <a:avLst/>
                  <a:gdLst>
                    <a:gd name="T0" fmla="*/ 3 w 15"/>
                    <a:gd name="T1" fmla="*/ 0 h 35"/>
                    <a:gd name="T2" fmla="*/ 2 w 15"/>
                    <a:gd name="T3" fmla="*/ 0 h 35"/>
                    <a:gd name="T4" fmla="*/ 1 w 15"/>
                    <a:gd name="T5" fmla="*/ 1 h 35"/>
                    <a:gd name="T6" fmla="*/ 1 w 15"/>
                    <a:gd name="T7" fmla="*/ 1 h 35"/>
                    <a:gd name="T8" fmla="*/ 0 w 15"/>
                    <a:gd name="T9" fmla="*/ 2 h 35"/>
                    <a:gd name="T10" fmla="*/ 0 w 15"/>
                    <a:gd name="T11" fmla="*/ 8 h 35"/>
                    <a:gd name="T12" fmla="*/ 0 w 15"/>
                    <a:gd name="T13" fmla="*/ 19 h 35"/>
                    <a:gd name="T14" fmla="*/ 0 w 15"/>
                    <a:gd name="T15" fmla="*/ 29 h 35"/>
                    <a:gd name="T16" fmla="*/ 0 w 15"/>
                    <a:gd name="T17" fmla="*/ 35 h 35"/>
                    <a:gd name="T18" fmla="*/ 0 w 15"/>
                    <a:gd name="T19" fmla="*/ 35 h 35"/>
                    <a:gd name="T20" fmla="*/ 0 w 15"/>
                    <a:gd name="T21" fmla="*/ 35 h 35"/>
                    <a:gd name="T22" fmla="*/ 1 w 15"/>
                    <a:gd name="T23" fmla="*/ 35 h 35"/>
                    <a:gd name="T24" fmla="*/ 2 w 15"/>
                    <a:gd name="T25" fmla="*/ 35 h 35"/>
                    <a:gd name="T26" fmla="*/ 2 w 15"/>
                    <a:gd name="T27" fmla="*/ 35 h 35"/>
                    <a:gd name="T28" fmla="*/ 4 w 15"/>
                    <a:gd name="T29" fmla="*/ 35 h 35"/>
                    <a:gd name="T30" fmla="*/ 6 w 15"/>
                    <a:gd name="T31" fmla="*/ 34 h 35"/>
                    <a:gd name="T32" fmla="*/ 8 w 15"/>
                    <a:gd name="T33" fmla="*/ 34 h 35"/>
                    <a:gd name="T34" fmla="*/ 10 w 15"/>
                    <a:gd name="T35" fmla="*/ 33 h 35"/>
                    <a:gd name="T36" fmla="*/ 11 w 15"/>
                    <a:gd name="T37" fmla="*/ 33 h 35"/>
                    <a:gd name="T38" fmla="*/ 13 w 15"/>
                    <a:gd name="T39" fmla="*/ 32 h 35"/>
                    <a:gd name="T40" fmla="*/ 13 w 15"/>
                    <a:gd name="T41" fmla="*/ 32 h 35"/>
                    <a:gd name="T42" fmla="*/ 14 w 15"/>
                    <a:gd name="T43" fmla="*/ 32 h 35"/>
                    <a:gd name="T44" fmla="*/ 14 w 15"/>
                    <a:gd name="T45" fmla="*/ 32 h 35"/>
                    <a:gd name="T46" fmla="*/ 15 w 15"/>
                    <a:gd name="T47" fmla="*/ 31 h 35"/>
                    <a:gd name="T48" fmla="*/ 15 w 15"/>
                    <a:gd name="T49" fmla="*/ 30 h 35"/>
                    <a:gd name="T50" fmla="*/ 15 w 15"/>
                    <a:gd name="T51" fmla="*/ 24 h 35"/>
                    <a:gd name="T52" fmla="*/ 15 w 15"/>
                    <a:gd name="T53" fmla="*/ 16 h 35"/>
                    <a:gd name="T54" fmla="*/ 15 w 15"/>
                    <a:gd name="T55" fmla="*/ 7 h 35"/>
                    <a:gd name="T56" fmla="*/ 15 w 15"/>
                    <a:gd name="T57" fmla="*/ 3 h 35"/>
                    <a:gd name="T58" fmla="*/ 15 w 15"/>
                    <a:gd name="T59" fmla="*/ 2 h 35"/>
                    <a:gd name="T60" fmla="*/ 15 w 15"/>
                    <a:gd name="T61" fmla="*/ 2 h 35"/>
                    <a:gd name="T62" fmla="*/ 14 w 15"/>
                    <a:gd name="T63" fmla="*/ 1 h 35"/>
                    <a:gd name="T64" fmla="*/ 13 w 15"/>
                    <a:gd name="T65" fmla="*/ 1 h 35"/>
                    <a:gd name="T66" fmla="*/ 12 w 15"/>
                    <a:gd name="T67" fmla="*/ 1 h 35"/>
                    <a:gd name="T68" fmla="*/ 11 w 15"/>
                    <a:gd name="T69" fmla="*/ 1 h 35"/>
                    <a:gd name="T70" fmla="*/ 9 w 15"/>
                    <a:gd name="T71" fmla="*/ 1 h 35"/>
                    <a:gd name="T72" fmla="*/ 7 w 15"/>
                    <a:gd name="T73" fmla="*/ 1 h 35"/>
                    <a:gd name="T74" fmla="*/ 6 w 15"/>
                    <a:gd name="T75" fmla="*/ 1 h 35"/>
                    <a:gd name="T76" fmla="*/ 4 w 15"/>
                    <a:gd name="T77" fmla="*/ 1 h 35"/>
                    <a:gd name="T78" fmla="*/ 3 w 15"/>
                    <a:gd name="T79" fmla="*/ 0 h 35"/>
                    <a:gd name="T80" fmla="*/ 3 w 15"/>
                    <a:gd name="T81" fmla="*/ 0 h 35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5"/>
                    <a:gd name="T124" fmla="*/ 0 h 35"/>
                    <a:gd name="T125" fmla="*/ 15 w 15"/>
                    <a:gd name="T126" fmla="*/ 35 h 35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5" h="35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0" y="19"/>
                      </a:lnTo>
                      <a:lnTo>
                        <a:pt x="0" y="29"/>
                      </a:lnTo>
                      <a:lnTo>
                        <a:pt x="0" y="35"/>
                      </a:lnTo>
                      <a:lnTo>
                        <a:pt x="1" y="35"/>
                      </a:lnTo>
                      <a:lnTo>
                        <a:pt x="2" y="35"/>
                      </a:lnTo>
                      <a:lnTo>
                        <a:pt x="4" y="35"/>
                      </a:lnTo>
                      <a:lnTo>
                        <a:pt x="6" y="34"/>
                      </a:lnTo>
                      <a:lnTo>
                        <a:pt x="8" y="34"/>
                      </a:lnTo>
                      <a:lnTo>
                        <a:pt x="10" y="33"/>
                      </a:lnTo>
                      <a:lnTo>
                        <a:pt x="11" y="33"/>
                      </a:lnTo>
                      <a:lnTo>
                        <a:pt x="13" y="32"/>
                      </a:lnTo>
                      <a:lnTo>
                        <a:pt x="14" y="32"/>
                      </a:lnTo>
                      <a:lnTo>
                        <a:pt x="15" y="31"/>
                      </a:lnTo>
                      <a:lnTo>
                        <a:pt x="15" y="30"/>
                      </a:lnTo>
                      <a:lnTo>
                        <a:pt x="15" y="24"/>
                      </a:lnTo>
                      <a:lnTo>
                        <a:pt x="15" y="16"/>
                      </a:lnTo>
                      <a:lnTo>
                        <a:pt x="15" y="7"/>
                      </a:lnTo>
                      <a:lnTo>
                        <a:pt x="15" y="3"/>
                      </a:lnTo>
                      <a:lnTo>
                        <a:pt x="15" y="2"/>
                      </a:lnTo>
                      <a:lnTo>
                        <a:pt x="14" y="1"/>
                      </a:lnTo>
                      <a:lnTo>
                        <a:pt x="13" y="1"/>
                      </a:lnTo>
                      <a:lnTo>
                        <a:pt x="12" y="1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17" name="Freeform 2761">
                  <a:extLst>
                    <a:ext uri="{FF2B5EF4-FFF2-40B4-BE49-F238E27FC236}">
                      <a16:creationId xmlns:a16="http://schemas.microsoft.com/office/drawing/2014/main" id="{9898BE7A-B26F-4E4A-9206-67216871C3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" y="54"/>
                  <a:ext cx="15" cy="35"/>
                </a:xfrm>
                <a:custGeom>
                  <a:avLst/>
                  <a:gdLst>
                    <a:gd name="T0" fmla="*/ 3 w 15"/>
                    <a:gd name="T1" fmla="*/ 0 h 35"/>
                    <a:gd name="T2" fmla="*/ 3 w 15"/>
                    <a:gd name="T3" fmla="*/ 0 h 35"/>
                    <a:gd name="T4" fmla="*/ 2 w 15"/>
                    <a:gd name="T5" fmla="*/ 0 h 35"/>
                    <a:gd name="T6" fmla="*/ 1 w 15"/>
                    <a:gd name="T7" fmla="*/ 1 h 35"/>
                    <a:gd name="T8" fmla="*/ 1 w 15"/>
                    <a:gd name="T9" fmla="*/ 1 h 35"/>
                    <a:gd name="T10" fmla="*/ 0 w 15"/>
                    <a:gd name="T11" fmla="*/ 2 h 35"/>
                    <a:gd name="T12" fmla="*/ 0 w 15"/>
                    <a:gd name="T13" fmla="*/ 2 h 35"/>
                    <a:gd name="T14" fmla="*/ 0 w 15"/>
                    <a:gd name="T15" fmla="*/ 8 h 35"/>
                    <a:gd name="T16" fmla="*/ 0 w 15"/>
                    <a:gd name="T17" fmla="*/ 19 h 35"/>
                    <a:gd name="T18" fmla="*/ 0 w 15"/>
                    <a:gd name="T19" fmla="*/ 29 h 35"/>
                    <a:gd name="T20" fmla="*/ 0 w 15"/>
                    <a:gd name="T21" fmla="*/ 35 h 35"/>
                    <a:gd name="T22" fmla="*/ 0 w 15"/>
                    <a:gd name="T23" fmla="*/ 35 h 35"/>
                    <a:gd name="T24" fmla="*/ 0 w 15"/>
                    <a:gd name="T25" fmla="*/ 35 h 35"/>
                    <a:gd name="T26" fmla="*/ 0 w 15"/>
                    <a:gd name="T27" fmla="*/ 35 h 35"/>
                    <a:gd name="T28" fmla="*/ 1 w 15"/>
                    <a:gd name="T29" fmla="*/ 35 h 35"/>
                    <a:gd name="T30" fmla="*/ 2 w 15"/>
                    <a:gd name="T31" fmla="*/ 35 h 35"/>
                    <a:gd name="T32" fmla="*/ 2 w 15"/>
                    <a:gd name="T33" fmla="*/ 35 h 35"/>
                    <a:gd name="T34" fmla="*/ 2 w 15"/>
                    <a:gd name="T35" fmla="*/ 35 h 35"/>
                    <a:gd name="T36" fmla="*/ 4 w 15"/>
                    <a:gd name="T37" fmla="*/ 35 h 35"/>
                    <a:gd name="T38" fmla="*/ 6 w 15"/>
                    <a:gd name="T39" fmla="*/ 34 h 35"/>
                    <a:gd name="T40" fmla="*/ 8 w 15"/>
                    <a:gd name="T41" fmla="*/ 34 h 35"/>
                    <a:gd name="T42" fmla="*/ 10 w 15"/>
                    <a:gd name="T43" fmla="*/ 33 h 35"/>
                    <a:gd name="T44" fmla="*/ 11 w 15"/>
                    <a:gd name="T45" fmla="*/ 33 h 35"/>
                    <a:gd name="T46" fmla="*/ 13 w 15"/>
                    <a:gd name="T47" fmla="*/ 32 h 35"/>
                    <a:gd name="T48" fmla="*/ 13 w 15"/>
                    <a:gd name="T49" fmla="*/ 32 h 35"/>
                    <a:gd name="T50" fmla="*/ 13 w 15"/>
                    <a:gd name="T51" fmla="*/ 32 h 35"/>
                    <a:gd name="T52" fmla="*/ 14 w 15"/>
                    <a:gd name="T53" fmla="*/ 32 h 35"/>
                    <a:gd name="T54" fmla="*/ 14 w 15"/>
                    <a:gd name="T55" fmla="*/ 32 h 35"/>
                    <a:gd name="T56" fmla="*/ 15 w 15"/>
                    <a:gd name="T57" fmla="*/ 31 h 35"/>
                    <a:gd name="T58" fmla="*/ 15 w 15"/>
                    <a:gd name="T59" fmla="*/ 30 h 35"/>
                    <a:gd name="T60" fmla="*/ 15 w 15"/>
                    <a:gd name="T61" fmla="*/ 30 h 35"/>
                    <a:gd name="T62" fmla="*/ 15 w 15"/>
                    <a:gd name="T63" fmla="*/ 24 h 35"/>
                    <a:gd name="T64" fmla="*/ 15 w 15"/>
                    <a:gd name="T65" fmla="*/ 16 h 35"/>
                    <a:gd name="T66" fmla="*/ 15 w 15"/>
                    <a:gd name="T67" fmla="*/ 7 h 35"/>
                    <a:gd name="T68" fmla="*/ 15 w 15"/>
                    <a:gd name="T69" fmla="*/ 3 h 35"/>
                    <a:gd name="T70" fmla="*/ 15 w 15"/>
                    <a:gd name="T71" fmla="*/ 3 h 35"/>
                    <a:gd name="T72" fmla="*/ 15 w 15"/>
                    <a:gd name="T73" fmla="*/ 2 h 35"/>
                    <a:gd name="T74" fmla="*/ 15 w 15"/>
                    <a:gd name="T75" fmla="*/ 2 h 35"/>
                    <a:gd name="T76" fmla="*/ 14 w 15"/>
                    <a:gd name="T77" fmla="*/ 1 h 35"/>
                    <a:gd name="T78" fmla="*/ 13 w 15"/>
                    <a:gd name="T79" fmla="*/ 1 h 35"/>
                    <a:gd name="T80" fmla="*/ 13 w 15"/>
                    <a:gd name="T81" fmla="*/ 1 h 35"/>
                    <a:gd name="T82" fmla="*/ 12 w 15"/>
                    <a:gd name="T83" fmla="*/ 1 h 35"/>
                    <a:gd name="T84" fmla="*/ 11 w 15"/>
                    <a:gd name="T85" fmla="*/ 1 h 35"/>
                    <a:gd name="T86" fmla="*/ 9 w 15"/>
                    <a:gd name="T87" fmla="*/ 1 h 35"/>
                    <a:gd name="T88" fmla="*/ 7 w 15"/>
                    <a:gd name="T89" fmla="*/ 1 h 35"/>
                    <a:gd name="T90" fmla="*/ 6 w 15"/>
                    <a:gd name="T91" fmla="*/ 1 h 35"/>
                    <a:gd name="T92" fmla="*/ 4 w 15"/>
                    <a:gd name="T93" fmla="*/ 1 h 35"/>
                    <a:gd name="T94" fmla="*/ 3 w 15"/>
                    <a:gd name="T95" fmla="*/ 0 h 35"/>
                    <a:gd name="T96" fmla="*/ 3 w 15"/>
                    <a:gd name="T97" fmla="*/ 0 h 3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5"/>
                    <a:gd name="T148" fmla="*/ 0 h 35"/>
                    <a:gd name="T149" fmla="*/ 15 w 15"/>
                    <a:gd name="T150" fmla="*/ 35 h 3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5" h="35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0" y="19"/>
                      </a:lnTo>
                      <a:lnTo>
                        <a:pt x="0" y="29"/>
                      </a:lnTo>
                      <a:lnTo>
                        <a:pt x="0" y="35"/>
                      </a:lnTo>
                      <a:lnTo>
                        <a:pt x="1" y="35"/>
                      </a:lnTo>
                      <a:lnTo>
                        <a:pt x="2" y="35"/>
                      </a:lnTo>
                      <a:lnTo>
                        <a:pt x="4" y="35"/>
                      </a:lnTo>
                      <a:lnTo>
                        <a:pt x="6" y="34"/>
                      </a:lnTo>
                      <a:lnTo>
                        <a:pt x="8" y="34"/>
                      </a:lnTo>
                      <a:lnTo>
                        <a:pt x="10" y="33"/>
                      </a:lnTo>
                      <a:lnTo>
                        <a:pt x="11" y="33"/>
                      </a:lnTo>
                      <a:lnTo>
                        <a:pt x="13" y="32"/>
                      </a:lnTo>
                      <a:lnTo>
                        <a:pt x="14" y="32"/>
                      </a:lnTo>
                      <a:lnTo>
                        <a:pt x="15" y="31"/>
                      </a:lnTo>
                      <a:lnTo>
                        <a:pt x="15" y="30"/>
                      </a:lnTo>
                      <a:lnTo>
                        <a:pt x="15" y="24"/>
                      </a:lnTo>
                      <a:lnTo>
                        <a:pt x="15" y="16"/>
                      </a:lnTo>
                      <a:lnTo>
                        <a:pt x="15" y="7"/>
                      </a:lnTo>
                      <a:lnTo>
                        <a:pt x="15" y="3"/>
                      </a:lnTo>
                      <a:lnTo>
                        <a:pt x="15" y="2"/>
                      </a:lnTo>
                      <a:lnTo>
                        <a:pt x="14" y="1"/>
                      </a:lnTo>
                      <a:lnTo>
                        <a:pt x="13" y="1"/>
                      </a:lnTo>
                      <a:lnTo>
                        <a:pt x="12" y="1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4" y="1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18" name="Freeform 2762">
                  <a:extLst>
                    <a:ext uri="{FF2B5EF4-FFF2-40B4-BE49-F238E27FC236}">
                      <a16:creationId xmlns:a16="http://schemas.microsoft.com/office/drawing/2014/main" id="{8ED2AF9E-68E3-431E-B9A9-6BA1C13F7E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0" y="56"/>
                  <a:ext cx="14" cy="32"/>
                </a:xfrm>
                <a:custGeom>
                  <a:avLst/>
                  <a:gdLst>
                    <a:gd name="T0" fmla="*/ 14 w 14"/>
                    <a:gd name="T1" fmla="*/ 2 h 32"/>
                    <a:gd name="T2" fmla="*/ 14 w 14"/>
                    <a:gd name="T3" fmla="*/ 1 h 32"/>
                    <a:gd name="T4" fmla="*/ 14 w 14"/>
                    <a:gd name="T5" fmla="*/ 1 h 32"/>
                    <a:gd name="T6" fmla="*/ 14 w 14"/>
                    <a:gd name="T7" fmla="*/ 0 h 32"/>
                    <a:gd name="T8" fmla="*/ 13 w 14"/>
                    <a:gd name="T9" fmla="*/ 0 h 32"/>
                    <a:gd name="T10" fmla="*/ 13 w 14"/>
                    <a:gd name="T11" fmla="*/ 5 h 32"/>
                    <a:gd name="T12" fmla="*/ 13 w 14"/>
                    <a:gd name="T13" fmla="*/ 13 h 32"/>
                    <a:gd name="T14" fmla="*/ 13 w 14"/>
                    <a:gd name="T15" fmla="*/ 21 h 32"/>
                    <a:gd name="T16" fmla="*/ 13 w 14"/>
                    <a:gd name="T17" fmla="*/ 26 h 32"/>
                    <a:gd name="T18" fmla="*/ 13 w 14"/>
                    <a:gd name="T19" fmla="*/ 27 h 32"/>
                    <a:gd name="T20" fmla="*/ 13 w 14"/>
                    <a:gd name="T21" fmla="*/ 28 h 32"/>
                    <a:gd name="T22" fmla="*/ 12 w 14"/>
                    <a:gd name="T23" fmla="*/ 28 h 32"/>
                    <a:gd name="T24" fmla="*/ 12 w 14"/>
                    <a:gd name="T25" fmla="*/ 28 h 32"/>
                    <a:gd name="T26" fmla="*/ 11 w 14"/>
                    <a:gd name="T27" fmla="*/ 29 h 32"/>
                    <a:gd name="T28" fmla="*/ 10 w 14"/>
                    <a:gd name="T29" fmla="*/ 29 h 32"/>
                    <a:gd name="T30" fmla="*/ 8 w 14"/>
                    <a:gd name="T31" fmla="*/ 29 h 32"/>
                    <a:gd name="T32" fmla="*/ 7 w 14"/>
                    <a:gd name="T33" fmla="*/ 30 h 32"/>
                    <a:gd name="T34" fmla="*/ 5 w 14"/>
                    <a:gd name="T35" fmla="*/ 30 h 32"/>
                    <a:gd name="T36" fmla="*/ 3 w 14"/>
                    <a:gd name="T37" fmla="*/ 30 h 32"/>
                    <a:gd name="T38" fmla="*/ 2 w 14"/>
                    <a:gd name="T39" fmla="*/ 31 h 32"/>
                    <a:gd name="T40" fmla="*/ 0 w 14"/>
                    <a:gd name="T41" fmla="*/ 31 h 32"/>
                    <a:gd name="T42" fmla="*/ 0 w 14"/>
                    <a:gd name="T43" fmla="*/ 31 h 32"/>
                    <a:gd name="T44" fmla="*/ 0 w 14"/>
                    <a:gd name="T45" fmla="*/ 31 h 32"/>
                    <a:gd name="T46" fmla="*/ 0 w 14"/>
                    <a:gd name="T47" fmla="*/ 31 h 32"/>
                    <a:gd name="T48" fmla="*/ 0 w 14"/>
                    <a:gd name="T49" fmla="*/ 31 h 32"/>
                    <a:gd name="T50" fmla="*/ 1 w 14"/>
                    <a:gd name="T51" fmla="*/ 32 h 32"/>
                    <a:gd name="T52" fmla="*/ 1 w 14"/>
                    <a:gd name="T53" fmla="*/ 32 h 32"/>
                    <a:gd name="T54" fmla="*/ 2 w 14"/>
                    <a:gd name="T55" fmla="*/ 32 h 32"/>
                    <a:gd name="T56" fmla="*/ 2 w 14"/>
                    <a:gd name="T57" fmla="*/ 32 h 32"/>
                    <a:gd name="T58" fmla="*/ 3 w 14"/>
                    <a:gd name="T59" fmla="*/ 31 h 32"/>
                    <a:gd name="T60" fmla="*/ 4 w 14"/>
                    <a:gd name="T61" fmla="*/ 31 h 32"/>
                    <a:gd name="T62" fmla="*/ 6 w 14"/>
                    <a:gd name="T63" fmla="*/ 31 h 32"/>
                    <a:gd name="T64" fmla="*/ 7 w 14"/>
                    <a:gd name="T65" fmla="*/ 30 h 32"/>
                    <a:gd name="T66" fmla="*/ 9 w 14"/>
                    <a:gd name="T67" fmla="*/ 30 h 32"/>
                    <a:gd name="T68" fmla="*/ 11 w 14"/>
                    <a:gd name="T69" fmla="*/ 30 h 32"/>
                    <a:gd name="T70" fmla="*/ 12 w 14"/>
                    <a:gd name="T71" fmla="*/ 29 h 32"/>
                    <a:gd name="T72" fmla="*/ 13 w 14"/>
                    <a:gd name="T73" fmla="*/ 29 h 32"/>
                    <a:gd name="T74" fmla="*/ 13 w 14"/>
                    <a:gd name="T75" fmla="*/ 29 h 32"/>
                    <a:gd name="T76" fmla="*/ 14 w 14"/>
                    <a:gd name="T77" fmla="*/ 29 h 32"/>
                    <a:gd name="T78" fmla="*/ 14 w 14"/>
                    <a:gd name="T79" fmla="*/ 28 h 32"/>
                    <a:gd name="T80" fmla="*/ 14 w 14"/>
                    <a:gd name="T81" fmla="*/ 27 h 32"/>
                    <a:gd name="T82" fmla="*/ 14 w 14"/>
                    <a:gd name="T83" fmla="*/ 22 h 32"/>
                    <a:gd name="T84" fmla="*/ 14 w 14"/>
                    <a:gd name="T85" fmla="*/ 14 h 32"/>
                    <a:gd name="T86" fmla="*/ 14 w 14"/>
                    <a:gd name="T87" fmla="*/ 6 h 32"/>
                    <a:gd name="T88" fmla="*/ 14 w 14"/>
                    <a:gd name="T89" fmla="*/ 2 h 3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4"/>
                    <a:gd name="T136" fmla="*/ 0 h 32"/>
                    <a:gd name="T137" fmla="*/ 14 w 14"/>
                    <a:gd name="T138" fmla="*/ 32 h 3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4" h="32">
                      <a:moveTo>
                        <a:pt x="14" y="2"/>
                      </a:moveTo>
                      <a:lnTo>
                        <a:pt x="14" y="1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3" y="5"/>
                      </a:lnTo>
                      <a:lnTo>
                        <a:pt x="13" y="13"/>
                      </a:lnTo>
                      <a:lnTo>
                        <a:pt x="13" y="21"/>
                      </a:lnTo>
                      <a:lnTo>
                        <a:pt x="13" y="26"/>
                      </a:lnTo>
                      <a:lnTo>
                        <a:pt x="13" y="27"/>
                      </a:lnTo>
                      <a:lnTo>
                        <a:pt x="13" y="28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10" y="29"/>
                      </a:lnTo>
                      <a:lnTo>
                        <a:pt x="8" y="29"/>
                      </a:lnTo>
                      <a:lnTo>
                        <a:pt x="7" y="30"/>
                      </a:lnTo>
                      <a:lnTo>
                        <a:pt x="5" y="30"/>
                      </a:lnTo>
                      <a:lnTo>
                        <a:pt x="3" y="30"/>
                      </a:lnTo>
                      <a:lnTo>
                        <a:pt x="2" y="31"/>
                      </a:lnTo>
                      <a:lnTo>
                        <a:pt x="0" y="31"/>
                      </a:lnTo>
                      <a:lnTo>
                        <a:pt x="1" y="32"/>
                      </a:lnTo>
                      <a:lnTo>
                        <a:pt x="2" y="32"/>
                      </a:lnTo>
                      <a:lnTo>
                        <a:pt x="3" y="31"/>
                      </a:lnTo>
                      <a:lnTo>
                        <a:pt x="4" y="31"/>
                      </a:lnTo>
                      <a:lnTo>
                        <a:pt x="6" y="31"/>
                      </a:lnTo>
                      <a:lnTo>
                        <a:pt x="7" y="30"/>
                      </a:lnTo>
                      <a:lnTo>
                        <a:pt x="9" y="30"/>
                      </a:lnTo>
                      <a:lnTo>
                        <a:pt x="11" y="30"/>
                      </a:lnTo>
                      <a:lnTo>
                        <a:pt x="12" y="29"/>
                      </a:lnTo>
                      <a:lnTo>
                        <a:pt x="13" y="29"/>
                      </a:lnTo>
                      <a:lnTo>
                        <a:pt x="14" y="29"/>
                      </a:lnTo>
                      <a:lnTo>
                        <a:pt x="14" y="28"/>
                      </a:lnTo>
                      <a:lnTo>
                        <a:pt x="14" y="27"/>
                      </a:lnTo>
                      <a:lnTo>
                        <a:pt x="14" y="22"/>
                      </a:lnTo>
                      <a:lnTo>
                        <a:pt x="14" y="14"/>
                      </a:lnTo>
                      <a:lnTo>
                        <a:pt x="14" y="6"/>
                      </a:lnTo>
                      <a:lnTo>
                        <a:pt x="14" y="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19" name="Freeform 2763">
                  <a:extLst>
                    <a:ext uri="{FF2B5EF4-FFF2-40B4-BE49-F238E27FC236}">
                      <a16:creationId xmlns:a16="http://schemas.microsoft.com/office/drawing/2014/main" id="{C461E1D2-D82B-47A3-8D09-B063E18777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" y="56"/>
                  <a:ext cx="14" cy="32"/>
                </a:xfrm>
                <a:custGeom>
                  <a:avLst/>
                  <a:gdLst>
                    <a:gd name="T0" fmla="*/ 14 w 14"/>
                    <a:gd name="T1" fmla="*/ 2 h 32"/>
                    <a:gd name="T2" fmla="*/ 14 w 14"/>
                    <a:gd name="T3" fmla="*/ 2 h 32"/>
                    <a:gd name="T4" fmla="*/ 14 w 14"/>
                    <a:gd name="T5" fmla="*/ 1 h 32"/>
                    <a:gd name="T6" fmla="*/ 14 w 14"/>
                    <a:gd name="T7" fmla="*/ 1 h 32"/>
                    <a:gd name="T8" fmla="*/ 14 w 14"/>
                    <a:gd name="T9" fmla="*/ 0 h 32"/>
                    <a:gd name="T10" fmla="*/ 13 w 14"/>
                    <a:gd name="T11" fmla="*/ 0 h 32"/>
                    <a:gd name="T12" fmla="*/ 13 w 14"/>
                    <a:gd name="T13" fmla="*/ 0 h 32"/>
                    <a:gd name="T14" fmla="*/ 13 w 14"/>
                    <a:gd name="T15" fmla="*/ 5 h 32"/>
                    <a:gd name="T16" fmla="*/ 13 w 14"/>
                    <a:gd name="T17" fmla="*/ 13 h 32"/>
                    <a:gd name="T18" fmla="*/ 13 w 14"/>
                    <a:gd name="T19" fmla="*/ 21 h 32"/>
                    <a:gd name="T20" fmla="*/ 13 w 14"/>
                    <a:gd name="T21" fmla="*/ 26 h 32"/>
                    <a:gd name="T22" fmla="*/ 13 w 14"/>
                    <a:gd name="T23" fmla="*/ 26 h 32"/>
                    <a:gd name="T24" fmla="*/ 13 w 14"/>
                    <a:gd name="T25" fmla="*/ 27 h 32"/>
                    <a:gd name="T26" fmla="*/ 13 w 14"/>
                    <a:gd name="T27" fmla="*/ 28 h 32"/>
                    <a:gd name="T28" fmla="*/ 12 w 14"/>
                    <a:gd name="T29" fmla="*/ 28 h 32"/>
                    <a:gd name="T30" fmla="*/ 12 w 14"/>
                    <a:gd name="T31" fmla="*/ 28 h 32"/>
                    <a:gd name="T32" fmla="*/ 12 w 14"/>
                    <a:gd name="T33" fmla="*/ 28 h 32"/>
                    <a:gd name="T34" fmla="*/ 11 w 14"/>
                    <a:gd name="T35" fmla="*/ 29 h 32"/>
                    <a:gd name="T36" fmla="*/ 10 w 14"/>
                    <a:gd name="T37" fmla="*/ 29 h 32"/>
                    <a:gd name="T38" fmla="*/ 8 w 14"/>
                    <a:gd name="T39" fmla="*/ 29 h 32"/>
                    <a:gd name="T40" fmla="*/ 7 w 14"/>
                    <a:gd name="T41" fmla="*/ 30 h 32"/>
                    <a:gd name="T42" fmla="*/ 5 w 14"/>
                    <a:gd name="T43" fmla="*/ 30 h 32"/>
                    <a:gd name="T44" fmla="*/ 3 w 14"/>
                    <a:gd name="T45" fmla="*/ 30 h 32"/>
                    <a:gd name="T46" fmla="*/ 2 w 14"/>
                    <a:gd name="T47" fmla="*/ 31 h 32"/>
                    <a:gd name="T48" fmla="*/ 0 w 14"/>
                    <a:gd name="T49" fmla="*/ 31 h 32"/>
                    <a:gd name="T50" fmla="*/ 0 w 14"/>
                    <a:gd name="T51" fmla="*/ 31 h 32"/>
                    <a:gd name="T52" fmla="*/ 0 w 14"/>
                    <a:gd name="T53" fmla="*/ 31 h 32"/>
                    <a:gd name="T54" fmla="*/ 0 w 14"/>
                    <a:gd name="T55" fmla="*/ 31 h 32"/>
                    <a:gd name="T56" fmla="*/ 0 w 14"/>
                    <a:gd name="T57" fmla="*/ 31 h 32"/>
                    <a:gd name="T58" fmla="*/ 0 w 14"/>
                    <a:gd name="T59" fmla="*/ 31 h 32"/>
                    <a:gd name="T60" fmla="*/ 0 w 14"/>
                    <a:gd name="T61" fmla="*/ 31 h 32"/>
                    <a:gd name="T62" fmla="*/ 1 w 14"/>
                    <a:gd name="T63" fmla="*/ 32 h 32"/>
                    <a:gd name="T64" fmla="*/ 1 w 14"/>
                    <a:gd name="T65" fmla="*/ 32 h 32"/>
                    <a:gd name="T66" fmla="*/ 2 w 14"/>
                    <a:gd name="T67" fmla="*/ 32 h 32"/>
                    <a:gd name="T68" fmla="*/ 2 w 14"/>
                    <a:gd name="T69" fmla="*/ 32 h 32"/>
                    <a:gd name="T70" fmla="*/ 2 w 14"/>
                    <a:gd name="T71" fmla="*/ 32 h 32"/>
                    <a:gd name="T72" fmla="*/ 3 w 14"/>
                    <a:gd name="T73" fmla="*/ 31 h 32"/>
                    <a:gd name="T74" fmla="*/ 4 w 14"/>
                    <a:gd name="T75" fmla="*/ 31 h 32"/>
                    <a:gd name="T76" fmla="*/ 6 w 14"/>
                    <a:gd name="T77" fmla="*/ 31 h 32"/>
                    <a:gd name="T78" fmla="*/ 7 w 14"/>
                    <a:gd name="T79" fmla="*/ 30 h 32"/>
                    <a:gd name="T80" fmla="*/ 9 w 14"/>
                    <a:gd name="T81" fmla="*/ 30 h 32"/>
                    <a:gd name="T82" fmla="*/ 11 w 14"/>
                    <a:gd name="T83" fmla="*/ 30 h 32"/>
                    <a:gd name="T84" fmla="*/ 12 w 14"/>
                    <a:gd name="T85" fmla="*/ 29 h 32"/>
                    <a:gd name="T86" fmla="*/ 13 w 14"/>
                    <a:gd name="T87" fmla="*/ 29 h 32"/>
                    <a:gd name="T88" fmla="*/ 13 w 14"/>
                    <a:gd name="T89" fmla="*/ 29 h 32"/>
                    <a:gd name="T90" fmla="*/ 13 w 14"/>
                    <a:gd name="T91" fmla="*/ 29 h 32"/>
                    <a:gd name="T92" fmla="*/ 14 w 14"/>
                    <a:gd name="T93" fmla="*/ 29 h 32"/>
                    <a:gd name="T94" fmla="*/ 14 w 14"/>
                    <a:gd name="T95" fmla="*/ 28 h 32"/>
                    <a:gd name="T96" fmla="*/ 14 w 14"/>
                    <a:gd name="T97" fmla="*/ 27 h 32"/>
                    <a:gd name="T98" fmla="*/ 14 w 14"/>
                    <a:gd name="T99" fmla="*/ 27 h 32"/>
                    <a:gd name="T100" fmla="*/ 14 w 14"/>
                    <a:gd name="T101" fmla="*/ 22 h 32"/>
                    <a:gd name="T102" fmla="*/ 14 w 14"/>
                    <a:gd name="T103" fmla="*/ 14 h 32"/>
                    <a:gd name="T104" fmla="*/ 14 w 14"/>
                    <a:gd name="T105" fmla="*/ 6 h 32"/>
                    <a:gd name="T106" fmla="*/ 14 w 14"/>
                    <a:gd name="T107" fmla="*/ 2 h 32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4"/>
                    <a:gd name="T163" fmla="*/ 0 h 32"/>
                    <a:gd name="T164" fmla="*/ 14 w 14"/>
                    <a:gd name="T165" fmla="*/ 32 h 32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4" h="32">
                      <a:moveTo>
                        <a:pt x="14" y="2"/>
                      </a:moveTo>
                      <a:lnTo>
                        <a:pt x="14" y="2"/>
                      </a:lnTo>
                      <a:lnTo>
                        <a:pt x="14" y="1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3" y="5"/>
                      </a:lnTo>
                      <a:lnTo>
                        <a:pt x="13" y="13"/>
                      </a:lnTo>
                      <a:lnTo>
                        <a:pt x="13" y="21"/>
                      </a:lnTo>
                      <a:lnTo>
                        <a:pt x="13" y="26"/>
                      </a:lnTo>
                      <a:lnTo>
                        <a:pt x="13" y="27"/>
                      </a:lnTo>
                      <a:lnTo>
                        <a:pt x="13" y="28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10" y="29"/>
                      </a:lnTo>
                      <a:lnTo>
                        <a:pt x="8" y="29"/>
                      </a:lnTo>
                      <a:lnTo>
                        <a:pt x="7" y="30"/>
                      </a:lnTo>
                      <a:lnTo>
                        <a:pt x="5" y="30"/>
                      </a:lnTo>
                      <a:lnTo>
                        <a:pt x="3" y="30"/>
                      </a:lnTo>
                      <a:lnTo>
                        <a:pt x="2" y="31"/>
                      </a:lnTo>
                      <a:lnTo>
                        <a:pt x="0" y="31"/>
                      </a:lnTo>
                      <a:lnTo>
                        <a:pt x="1" y="32"/>
                      </a:lnTo>
                      <a:lnTo>
                        <a:pt x="2" y="32"/>
                      </a:lnTo>
                      <a:lnTo>
                        <a:pt x="3" y="31"/>
                      </a:lnTo>
                      <a:lnTo>
                        <a:pt x="4" y="31"/>
                      </a:lnTo>
                      <a:lnTo>
                        <a:pt x="6" y="31"/>
                      </a:lnTo>
                      <a:lnTo>
                        <a:pt x="7" y="30"/>
                      </a:lnTo>
                      <a:lnTo>
                        <a:pt x="9" y="30"/>
                      </a:lnTo>
                      <a:lnTo>
                        <a:pt x="11" y="30"/>
                      </a:lnTo>
                      <a:lnTo>
                        <a:pt x="12" y="29"/>
                      </a:lnTo>
                      <a:lnTo>
                        <a:pt x="13" y="29"/>
                      </a:lnTo>
                      <a:lnTo>
                        <a:pt x="14" y="29"/>
                      </a:lnTo>
                      <a:lnTo>
                        <a:pt x="14" y="28"/>
                      </a:lnTo>
                      <a:lnTo>
                        <a:pt x="14" y="27"/>
                      </a:lnTo>
                      <a:lnTo>
                        <a:pt x="14" y="22"/>
                      </a:lnTo>
                      <a:lnTo>
                        <a:pt x="14" y="14"/>
                      </a:lnTo>
                      <a:lnTo>
                        <a:pt x="14" y="6"/>
                      </a:lnTo>
                      <a:lnTo>
                        <a:pt x="14" y="2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20" name="Freeform 2764">
                  <a:extLst>
                    <a:ext uri="{FF2B5EF4-FFF2-40B4-BE49-F238E27FC236}">
                      <a16:creationId xmlns:a16="http://schemas.microsoft.com/office/drawing/2014/main" id="{8C915A6F-4045-473B-80E2-1CEE134EF4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0" y="55"/>
                  <a:ext cx="5" cy="32"/>
                </a:xfrm>
                <a:custGeom>
                  <a:avLst/>
                  <a:gdLst>
                    <a:gd name="T0" fmla="*/ 3 w 5"/>
                    <a:gd name="T1" fmla="*/ 0 h 32"/>
                    <a:gd name="T2" fmla="*/ 2 w 5"/>
                    <a:gd name="T3" fmla="*/ 0 h 32"/>
                    <a:gd name="T4" fmla="*/ 1 w 5"/>
                    <a:gd name="T5" fmla="*/ 1 h 32"/>
                    <a:gd name="T6" fmla="*/ 1 w 5"/>
                    <a:gd name="T7" fmla="*/ 1 h 32"/>
                    <a:gd name="T8" fmla="*/ 1 w 5"/>
                    <a:gd name="T9" fmla="*/ 2 h 32"/>
                    <a:gd name="T10" fmla="*/ 1 w 5"/>
                    <a:gd name="T11" fmla="*/ 7 h 32"/>
                    <a:gd name="T12" fmla="*/ 1 w 5"/>
                    <a:gd name="T13" fmla="*/ 17 h 32"/>
                    <a:gd name="T14" fmla="*/ 1 w 5"/>
                    <a:gd name="T15" fmla="*/ 27 h 32"/>
                    <a:gd name="T16" fmla="*/ 0 w 5"/>
                    <a:gd name="T17" fmla="*/ 32 h 32"/>
                    <a:gd name="T18" fmla="*/ 1 w 5"/>
                    <a:gd name="T19" fmla="*/ 32 h 32"/>
                    <a:gd name="T20" fmla="*/ 1 w 5"/>
                    <a:gd name="T21" fmla="*/ 32 h 32"/>
                    <a:gd name="T22" fmla="*/ 2 w 5"/>
                    <a:gd name="T23" fmla="*/ 32 h 32"/>
                    <a:gd name="T24" fmla="*/ 2 w 5"/>
                    <a:gd name="T25" fmla="*/ 32 h 32"/>
                    <a:gd name="T26" fmla="*/ 3 w 5"/>
                    <a:gd name="T27" fmla="*/ 31 h 32"/>
                    <a:gd name="T28" fmla="*/ 3 w 5"/>
                    <a:gd name="T29" fmla="*/ 31 h 32"/>
                    <a:gd name="T30" fmla="*/ 4 w 5"/>
                    <a:gd name="T31" fmla="*/ 31 h 32"/>
                    <a:gd name="T32" fmla="*/ 5 w 5"/>
                    <a:gd name="T33" fmla="*/ 31 h 32"/>
                    <a:gd name="T34" fmla="*/ 5 w 5"/>
                    <a:gd name="T35" fmla="*/ 1 h 32"/>
                    <a:gd name="T36" fmla="*/ 5 w 5"/>
                    <a:gd name="T37" fmla="*/ 0 h 32"/>
                    <a:gd name="T38" fmla="*/ 4 w 5"/>
                    <a:gd name="T39" fmla="*/ 0 h 32"/>
                    <a:gd name="T40" fmla="*/ 4 w 5"/>
                    <a:gd name="T41" fmla="*/ 0 h 32"/>
                    <a:gd name="T42" fmla="*/ 3 w 5"/>
                    <a:gd name="T43" fmla="*/ 0 h 32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5"/>
                    <a:gd name="T67" fmla="*/ 0 h 32"/>
                    <a:gd name="T68" fmla="*/ 5 w 5"/>
                    <a:gd name="T69" fmla="*/ 32 h 32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5" h="32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7"/>
                      </a:lnTo>
                      <a:lnTo>
                        <a:pt x="1" y="17"/>
                      </a:lnTo>
                      <a:lnTo>
                        <a:pt x="1" y="27"/>
                      </a:lnTo>
                      <a:lnTo>
                        <a:pt x="0" y="32"/>
                      </a:lnTo>
                      <a:lnTo>
                        <a:pt x="1" y="32"/>
                      </a:lnTo>
                      <a:lnTo>
                        <a:pt x="2" y="32"/>
                      </a:lnTo>
                      <a:lnTo>
                        <a:pt x="3" y="31"/>
                      </a:lnTo>
                      <a:lnTo>
                        <a:pt x="4" y="31"/>
                      </a:lnTo>
                      <a:lnTo>
                        <a:pt x="5" y="31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21" name="Freeform 2765">
                  <a:extLst>
                    <a:ext uri="{FF2B5EF4-FFF2-40B4-BE49-F238E27FC236}">
                      <a16:creationId xmlns:a16="http://schemas.microsoft.com/office/drawing/2014/main" id="{06A50EF3-C60F-4E51-8846-8509988A19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0" y="55"/>
                  <a:ext cx="5" cy="32"/>
                </a:xfrm>
                <a:custGeom>
                  <a:avLst/>
                  <a:gdLst>
                    <a:gd name="T0" fmla="*/ 3 w 5"/>
                    <a:gd name="T1" fmla="*/ 0 h 32"/>
                    <a:gd name="T2" fmla="*/ 3 w 5"/>
                    <a:gd name="T3" fmla="*/ 0 h 32"/>
                    <a:gd name="T4" fmla="*/ 2 w 5"/>
                    <a:gd name="T5" fmla="*/ 0 h 32"/>
                    <a:gd name="T6" fmla="*/ 1 w 5"/>
                    <a:gd name="T7" fmla="*/ 1 h 32"/>
                    <a:gd name="T8" fmla="*/ 1 w 5"/>
                    <a:gd name="T9" fmla="*/ 1 h 32"/>
                    <a:gd name="T10" fmla="*/ 1 w 5"/>
                    <a:gd name="T11" fmla="*/ 2 h 32"/>
                    <a:gd name="T12" fmla="*/ 1 w 5"/>
                    <a:gd name="T13" fmla="*/ 2 h 32"/>
                    <a:gd name="T14" fmla="*/ 1 w 5"/>
                    <a:gd name="T15" fmla="*/ 7 h 32"/>
                    <a:gd name="T16" fmla="*/ 1 w 5"/>
                    <a:gd name="T17" fmla="*/ 17 h 32"/>
                    <a:gd name="T18" fmla="*/ 1 w 5"/>
                    <a:gd name="T19" fmla="*/ 27 h 32"/>
                    <a:gd name="T20" fmla="*/ 0 w 5"/>
                    <a:gd name="T21" fmla="*/ 32 h 32"/>
                    <a:gd name="T22" fmla="*/ 0 w 5"/>
                    <a:gd name="T23" fmla="*/ 32 h 32"/>
                    <a:gd name="T24" fmla="*/ 1 w 5"/>
                    <a:gd name="T25" fmla="*/ 32 h 32"/>
                    <a:gd name="T26" fmla="*/ 1 w 5"/>
                    <a:gd name="T27" fmla="*/ 32 h 32"/>
                    <a:gd name="T28" fmla="*/ 2 w 5"/>
                    <a:gd name="T29" fmla="*/ 32 h 32"/>
                    <a:gd name="T30" fmla="*/ 2 w 5"/>
                    <a:gd name="T31" fmla="*/ 32 h 32"/>
                    <a:gd name="T32" fmla="*/ 3 w 5"/>
                    <a:gd name="T33" fmla="*/ 31 h 32"/>
                    <a:gd name="T34" fmla="*/ 3 w 5"/>
                    <a:gd name="T35" fmla="*/ 31 h 32"/>
                    <a:gd name="T36" fmla="*/ 4 w 5"/>
                    <a:gd name="T37" fmla="*/ 31 h 32"/>
                    <a:gd name="T38" fmla="*/ 5 w 5"/>
                    <a:gd name="T39" fmla="*/ 31 h 32"/>
                    <a:gd name="T40" fmla="*/ 5 w 5"/>
                    <a:gd name="T41" fmla="*/ 1 h 32"/>
                    <a:gd name="T42" fmla="*/ 5 w 5"/>
                    <a:gd name="T43" fmla="*/ 1 h 32"/>
                    <a:gd name="T44" fmla="*/ 5 w 5"/>
                    <a:gd name="T45" fmla="*/ 0 h 32"/>
                    <a:gd name="T46" fmla="*/ 4 w 5"/>
                    <a:gd name="T47" fmla="*/ 0 h 32"/>
                    <a:gd name="T48" fmla="*/ 4 w 5"/>
                    <a:gd name="T49" fmla="*/ 0 h 32"/>
                    <a:gd name="T50" fmla="*/ 3 w 5"/>
                    <a:gd name="T51" fmla="*/ 0 h 32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5"/>
                    <a:gd name="T79" fmla="*/ 0 h 32"/>
                    <a:gd name="T80" fmla="*/ 5 w 5"/>
                    <a:gd name="T81" fmla="*/ 32 h 32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5" h="32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7"/>
                      </a:lnTo>
                      <a:lnTo>
                        <a:pt x="1" y="17"/>
                      </a:lnTo>
                      <a:lnTo>
                        <a:pt x="1" y="27"/>
                      </a:lnTo>
                      <a:lnTo>
                        <a:pt x="0" y="32"/>
                      </a:lnTo>
                      <a:lnTo>
                        <a:pt x="1" y="32"/>
                      </a:lnTo>
                      <a:lnTo>
                        <a:pt x="2" y="32"/>
                      </a:lnTo>
                      <a:lnTo>
                        <a:pt x="3" y="31"/>
                      </a:lnTo>
                      <a:lnTo>
                        <a:pt x="4" y="31"/>
                      </a:lnTo>
                      <a:lnTo>
                        <a:pt x="5" y="31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22" name="Freeform 2766">
                  <a:extLst>
                    <a:ext uri="{FF2B5EF4-FFF2-40B4-BE49-F238E27FC236}">
                      <a16:creationId xmlns:a16="http://schemas.microsoft.com/office/drawing/2014/main" id="{07266FCF-2C68-4BFD-B2E0-F534B7D605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" y="56"/>
                  <a:ext cx="7" cy="30"/>
                </a:xfrm>
                <a:custGeom>
                  <a:avLst/>
                  <a:gdLst>
                    <a:gd name="T0" fmla="*/ 7 w 7"/>
                    <a:gd name="T1" fmla="*/ 0 h 30"/>
                    <a:gd name="T2" fmla="*/ 7 w 7"/>
                    <a:gd name="T3" fmla="*/ 0 h 30"/>
                    <a:gd name="T4" fmla="*/ 7 w 7"/>
                    <a:gd name="T5" fmla="*/ 0 h 30"/>
                    <a:gd name="T6" fmla="*/ 7 w 7"/>
                    <a:gd name="T7" fmla="*/ 0 h 30"/>
                    <a:gd name="T8" fmla="*/ 6 w 7"/>
                    <a:gd name="T9" fmla="*/ 0 h 30"/>
                    <a:gd name="T10" fmla="*/ 6 w 7"/>
                    <a:gd name="T11" fmla="*/ 0 h 30"/>
                    <a:gd name="T12" fmla="*/ 5 w 7"/>
                    <a:gd name="T13" fmla="*/ 0 h 30"/>
                    <a:gd name="T14" fmla="*/ 4 w 7"/>
                    <a:gd name="T15" fmla="*/ 0 h 30"/>
                    <a:gd name="T16" fmla="*/ 4 w 7"/>
                    <a:gd name="T17" fmla="*/ 0 h 30"/>
                    <a:gd name="T18" fmla="*/ 3 w 7"/>
                    <a:gd name="T19" fmla="*/ 0 h 30"/>
                    <a:gd name="T20" fmla="*/ 2 w 7"/>
                    <a:gd name="T21" fmla="*/ 0 h 30"/>
                    <a:gd name="T22" fmla="*/ 1 w 7"/>
                    <a:gd name="T23" fmla="*/ 0 h 30"/>
                    <a:gd name="T24" fmla="*/ 1 w 7"/>
                    <a:gd name="T25" fmla="*/ 0 h 30"/>
                    <a:gd name="T26" fmla="*/ 0 w 7"/>
                    <a:gd name="T27" fmla="*/ 30 h 30"/>
                    <a:gd name="T28" fmla="*/ 1 w 7"/>
                    <a:gd name="T29" fmla="*/ 29 h 30"/>
                    <a:gd name="T30" fmla="*/ 2 w 7"/>
                    <a:gd name="T31" fmla="*/ 29 h 30"/>
                    <a:gd name="T32" fmla="*/ 3 w 7"/>
                    <a:gd name="T33" fmla="*/ 29 h 30"/>
                    <a:gd name="T34" fmla="*/ 4 w 7"/>
                    <a:gd name="T35" fmla="*/ 29 h 30"/>
                    <a:gd name="T36" fmla="*/ 4 w 7"/>
                    <a:gd name="T37" fmla="*/ 29 h 30"/>
                    <a:gd name="T38" fmla="*/ 5 w 7"/>
                    <a:gd name="T39" fmla="*/ 29 h 30"/>
                    <a:gd name="T40" fmla="*/ 5 w 7"/>
                    <a:gd name="T41" fmla="*/ 29 h 30"/>
                    <a:gd name="T42" fmla="*/ 6 w 7"/>
                    <a:gd name="T43" fmla="*/ 28 h 30"/>
                    <a:gd name="T44" fmla="*/ 6 w 7"/>
                    <a:gd name="T45" fmla="*/ 28 h 30"/>
                    <a:gd name="T46" fmla="*/ 7 w 7"/>
                    <a:gd name="T47" fmla="*/ 28 h 30"/>
                    <a:gd name="T48" fmla="*/ 7 w 7"/>
                    <a:gd name="T49" fmla="*/ 27 h 30"/>
                    <a:gd name="T50" fmla="*/ 7 w 7"/>
                    <a:gd name="T51" fmla="*/ 26 h 30"/>
                    <a:gd name="T52" fmla="*/ 7 w 7"/>
                    <a:gd name="T53" fmla="*/ 21 h 30"/>
                    <a:gd name="T54" fmla="*/ 7 w 7"/>
                    <a:gd name="T55" fmla="*/ 13 h 30"/>
                    <a:gd name="T56" fmla="*/ 7 w 7"/>
                    <a:gd name="T57" fmla="*/ 5 h 30"/>
                    <a:gd name="T58" fmla="*/ 7 w 7"/>
                    <a:gd name="T59" fmla="*/ 0 h 30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7"/>
                    <a:gd name="T91" fmla="*/ 0 h 30"/>
                    <a:gd name="T92" fmla="*/ 7 w 7"/>
                    <a:gd name="T93" fmla="*/ 30 h 30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7" h="30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30"/>
                      </a:lnTo>
                      <a:lnTo>
                        <a:pt x="1" y="29"/>
                      </a:lnTo>
                      <a:lnTo>
                        <a:pt x="2" y="29"/>
                      </a:lnTo>
                      <a:lnTo>
                        <a:pt x="3" y="29"/>
                      </a:lnTo>
                      <a:lnTo>
                        <a:pt x="4" y="29"/>
                      </a:lnTo>
                      <a:lnTo>
                        <a:pt x="5" y="29"/>
                      </a:lnTo>
                      <a:lnTo>
                        <a:pt x="6" y="28"/>
                      </a:lnTo>
                      <a:lnTo>
                        <a:pt x="7" y="28"/>
                      </a:lnTo>
                      <a:lnTo>
                        <a:pt x="7" y="27"/>
                      </a:lnTo>
                      <a:lnTo>
                        <a:pt x="7" y="26"/>
                      </a:lnTo>
                      <a:lnTo>
                        <a:pt x="7" y="21"/>
                      </a:lnTo>
                      <a:lnTo>
                        <a:pt x="7" y="13"/>
                      </a:lnTo>
                      <a:lnTo>
                        <a:pt x="7" y="5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23" name="Freeform 2767">
                  <a:extLst>
                    <a:ext uri="{FF2B5EF4-FFF2-40B4-BE49-F238E27FC236}">
                      <a16:creationId xmlns:a16="http://schemas.microsoft.com/office/drawing/2014/main" id="{9BA22C3D-83AA-479C-9E35-4A69186268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6" y="56"/>
                  <a:ext cx="7" cy="30"/>
                </a:xfrm>
                <a:custGeom>
                  <a:avLst/>
                  <a:gdLst>
                    <a:gd name="T0" fmla="*/ 7 w 7"/>
                    <a:gd name="T1" fmla="*/ 0 h 30"/>
                    <a:gd name="T2" fmla="*/ 7 w 7"/>
                    <a:gd name="T3" fmla="*/ 0 h 30"/>
                    <a:gd name="T4" fmla="*/ 7 w 7"/>
                    <a:gd name="T5" fmla="*/ 0 h 30"/>
                    <a:gd name="T6" fmla="*/ 7 w 7"/>
                    <a:gd name="T7" fmla="*/ 0 h 30"/>
                    <a:gd name="T8" fmla="*/ 7 w 7"/>
                    <a:gd name="T9" fmla="*/ 0 h 30"/>
                    <a:gd name="T10" fmla="*/ 6 w 7"/>
                    <a:gd name="T11" fmla="*/ 0 h 30"/>
                    <a:gd name="T12" fmla="*/ 6 w 7"/>
                    <a:gd name="T13" fmla="*/ 0 h 30"/>
                    <a:gd name="T14" fmla="*/ 6 w 7"/>
                    <a:gd name="T15" fmla="*/ 0 h 30"/>
                    <a:gd name="T16" fmla="*/ 5 w 7"/>
                    <a:gd name="T17" fmla="*/ 0 h 30"/>
                    <a:gd name="T18" fmla="*/ 4 w 7"/>
                    <a:gd name="T19" fmla="*/ 0 h 30"/>
                    <a:gd name="T20" fmla="*/ 4 w 7"/>
                    <a:gd name="T21" fmla="*/ 0 h 30"/>
                    <a:gd name="T22" fmla="*/ 3 w 7"/>
                    <a:gd name="T23" fmla="*/ 0 h 30"/>
                    <a:gd name="T24" fmla="*/ 2 w 7"/>
                    <a:gd name="T25" fmla="*/ 0 h 30"/>
                    <a:gd name="T26" fmla="*/ 1 w 7"/>
                    <a:gd name="T27" fmla="*/ 0 h 30"/>
                    <a:gd name="T28" fmla="*/ 1 w 7"/>
                    <a:gd name="T29" fmla="*/ 0 h 30"/>
                    <a:gd name="T30" fmla="*/ 0 w 7"/>
                    <a:gd name="T31" fmla="*/ 30 h 30"/>
                    <a:gd name="T32" fmla="*/ 0 w 7"/>
                    <a:gd name="T33" fmla="*/ 30 h 30"/>
                    <a:gd name="T34" fmla="*/ 1 w 7"/>
                    <a:gd name="T35" fmla="*/ 29 h 30"/>
                    <a:gd name="T36" fmla="*/ 2 w 7"/>
                    <a:gd name="T37" fmla="*/ 29 h 30"/>
                    <a:gd name="T38" fmla="*/ 3 w 7"/>
                    <a:gd name="T39" fmla="*/ 29 h 30"/>
                    <a:gd name="T40" fmla="*/ 4 w 7"/>
                    <a:gd name="T41" fmla="*/ 29 h 30"/>
                    <a:gd name="T42" fmla="*/ 4 w 7"/>
                    <a:gd name="T43" fmla="*/ 29 h 30"/>
                    <a:gd name="T44" fmla="*/ 5 w 7"/>
                    <a:gd name="T45" fmla="*/ 29 h 30"/>
                    <a:gd name="T46" fmla="*/ 5 w 7"/>
                    <a:gd name="T47" fmla="*/ 29 h 30"/>
                    <a:gd name="T48" fmla="*/ 6 w 7"/>
                    <a:gd name="T49" fmla="*/ 28 h 30"/>
                    <a:gd name="T50" fmla="*/ 6 w 7"/>
                    <a:gd name="T51" fmla="*/ 28 h 30"/>
                    <a:gd name="T52" fmla="*/ 6 w 7"/>
                    <a:gd name="T53" fmla="*/ 28 h 30"/>
                    <a:gd name="T54" fmla="*/ 7 w 7"/>
                    <a:gd name="T55" fmla="*/ 28 h 30"/>
                    <a:gd name="T56" fmla="*/ 7 w 7"/>
                    <a:gd name="T57" fmla="*/ 27 h 30"/>
                    <a:gd name="T58" fmla="*/ 7 w 7"/>
                    <a:gd name="T59" fmla="*/ 26 h 30"/>
                    <a:gd name="T60" fmla="*/ 7 w 7"/>
                    <a:gd name="T61" fmla="*/ 26 h 30"/>
                    <a:gd name="T62" fmla="*/ 7 w 7"/>
                    <a:gd name="T63" fmla="*/ 21 h 30"/>
                    <a:gd name="T64" fmla="*/ 7 w 7"/>
                    <a:gd name="T65" fmla="*/ 13 h 30"/>
                    <a:gd name="T66" fmla="*/ 7 w 7"/>
                    <a:gd name="T67" fmla="*/ 5 h 30"/>
                    <a:gd name="T68" fmla="*/ 7 w 7"/>
                    <a:gd name="T69" fmla="*/ 0 h 3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7"/>
                    <a:gd name="T106" fmla="*/ 0 h 30"/>
                    <a:gd name="T107" fmla="*/ 7 w 7"/>
                    <a:gd name="T108" fmla="*/ 30 h 3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7" h="30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30"/>
                      </a:lnTo>
                      <a:lnTo>
                        <a:pt x="1" y="29"/>
                      </a:lnTo>
                      <a:lnTo>
                        <a:pt x="2" y="29"/>
                      </a:lnTo>
                      <a:lnTo>
                        <a:pt x="3" y="29"/>
                      </a:lnTo>
                      <a:lnTo>
                        <a:pt x="4" y="29"/>
                      </a:lnTo>
                      <a:lnTo>
                        <a:pt x="5" y="29"/>
                      </a:lnTo>
                      <a:lnTo>
                        <a:pt x="6" y="28"/>
                      </a:lnTo>
                      <a:lnTo>
                        <a:pt x="7" y="28"/>
                      </a:lnTo>
                      <a:lnTo>
                        <a:pt x="7" y="27"/>
                      </a:lnTo>
                      <a:lnTo>
                        <a:pt x="7" y="26"/>
                      </a:lnTo>
                      <a:lnTo>
                        <a:pt x="7" y="21"/>
                      </a:lnTo>
                      <a:lnTo>
                        <a:pt x="7" y="13"/>
                      </a:lnTo>
                      <a:lnTo>
                        <a:pt x="7" y="5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24" name="Freeform 2768">
                  <a:extLst>
                    <a:ext uri="{FF2B5EF4-FFF2-40B4-BE49-F238E27FC236}">
                      <a16:creationId xmlns:a16="http://schemas.microsoft.com/office/drawing/2014/main" id="{2CD27769-F95B-4ABA-9BC1-3E5E655EE2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" y="56"/>
                  <a:ext cx="2" cy="30"/>
                </a:xfrm>
                <a:custGeom>
                  <a:avLst/>
                  <a:gdLst>
                    <a:gd name="T0" fmla="*/ 1 w 2"/>
                    <a:gd name="T1" fmla="*/ 0 h 30"/>
                    <a:gd name="T2" fmla="*/ 0 w 2"/>
                    <a:gd name="T3" fmla="*/ 30 h 30"/>
                    <a:gd name="T4" fmla="*/ 0 w 2"/>
                    <a:gd name="T5" fmla="*/ 30 h 30"/>
                    <a:gd name="T6" fmla="*/ 1 w 2"/>
                    <a:gd name="T7" fmla="*/ 30 h 30"/>
                    <a:gd name="T8" fmla="*/ 1 w 2"/>
                    <a:gd name="T9" fmla="*/ 30 h 30"/>
                    <a:gd name="T10" fmla="*/ 2 w 2"/>
                    <a:gd name="T11" fmla="*/ 0 h 30"/>
                    <a:gd name="T12" fmla="*/ 1 w 2"/>
                    <a:gd name="T13" fmla="*/ 0 h 30"/>
                    <a:gd name="T14" fmla="*/ 1 w 2"/>
                    <a:gd name="T15" fmla="*/ 0 h 30"/>
                    <a:gd name="T16" fmla="*/ 1 w 2"/>
                    <a:gd name="T17" fmla="*/ 0 h 30"/>
                    <a:gd name="T18" fmla="*/ 1 w 2"/>
                    <a:gd name="T19" fmla="*/ 0 h 3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"/>
                    <a:gd name="T31" fmla="*/ 0 h 30"/>
                    <a:gd name="T32" fmla="*/ 2 w 2"/>
                    <a:gd name="T33" fmla="*/ 30 h 3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" h="30">
                      <a:moveTo>
                        <a:pt x="1" y="0"/>
                      </a:move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25" name="Freeform 2769">
                  <a:extLst>
                    <a:ext uri="{FF2B5EF4-FFF2-40B4-BE49-F238E27FC236}">
                      <a16:creationId xmlns:a16="http://schemas.microsoft.com/office/drawing/2014/main" id="{C2706713-376D-4996-A38D-9C08032475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" y="56"/>
                  <a:ext cx="2" cy="30"/>
                </a:xfrm>
                <a:custGeom>
                  <a:avLst/>
                  <a:gdLst>
                    <a:gd name="T0" fmla="*/ 1 w 2"/>
                    <a:gd name="T1" fmla="*/ 0 h 30"/>
                    <a:gd name="T2" fmla="*/ 0 w 2"/>
                    <a:gd name="T3" fmla="*/ 30 h 30"/>
                    <a:gd name="T4" fmla="*/ 0 w 2"/>
                    <a:gd name="T5" fmla="*/ 30 h 30"/>
                    <a:gd name="T6" fmla="*/ 1 w 2"/>
                    <a:gd name="T7" fmla="*/ 30 h 30"/>
                    <a:gd name="T8" fmla="*/ 1 w 2"/>
                    <a:gd name="T9" fmla="*/ 30 h 30"/>
                    <a:gd name="T10" fmla="*/ 2 w 2"/>
                    <a:gd name="T11" fmla="*/ 0 h 30"/>
                    <a:gd name="T12" fmla="*/ 2 w 2"/>
                    <a:gd name="T13" fmla="*/ 0 h 30"/>
                    <a:gd name="T14" fmla="*/ 1 w 2"/>
                    <a:gd name="T15" fmla="*/ 0 h 30"/>
                    <a:gd name="T16" fmla="*/ 1 w 2"/>
                    <a:gd name="T17" fmla="*/ 0 h 30"/>
                    <a:gd name="T18" fmla="*/ 1 w 2"/>
                    <a:gd name="T19" fmla="*/ 0 h 30"/>
                    <a:gd name="T20" fmla="*/ 1 w 2"/>
                    <a:gd name="T21" fmla="*/ 0 h 3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"/>
                    <a:gd name="T34" fmla="*/ 0 h 30"/>
                    <a:gd name="T35" fmla="*/ 2 w 2"/>
                    <a:gd name="T36" fmla="*/ 30 h 3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" h="30">
                      <a:moveTo>
                        <a:pt x="1" y="0"/>
                      </a:move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2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26" name="Freeform 2770">
                  <a:extLst>
                    <a:ext uri="{FF2B5EF4-FFF2-40B4-BE49-F238E27FC236}">
                      <a16:creationId xmlns:a16="http://schemas.microsoft.com/office/drawing/2014/main" id="{D09B0CF7-1A5B-45C9-8C1D-B28C6BF813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" y="56"/>
                  <a:ext cx="1" cy="30"/>
                </a:xfrm>
                <a:custGeom>
                  <a:avLst/>
                  <a:gdLst>
                    <a:gd name="T0" fmla="*/ 0 w 1"/>
                    <a:gd name="T1" fmla="*/ 0 h 30"/>
                    <a:gd name="T2" fmla="*/ 0 w 1"/>
                    <a:gd name="T3" fmla="*/ 30 h 30"/>
                    <a:gd name="T4" fmla="*/ 0 w 1"/>
                    <a:gd name="T5" fmla="*/ 30 h 30"/>
                    <a:gd name="T6" fmla="*/ 0 w 1"/>
                    <a:gd name="T7" fmla="*/ 30 h 30"/>
                    <a:gd name="T8" fmla="*/ 0 w 1"/>
                    <a:gd name="T9" fmla="*/ 30 h 30"/>
                    <a:gd name="T10" fmla="*/ 1 w 1"/>
                    <a:gd name="T11" fmla="*/ 0 h 30"/>
                    <a:gd name="T12" fmla="*/ 1 w 1"/>
                    <a:gd name="T13" fmla="*/ 0 h 30"/>
                    <a:gd name="T14" fmla="*/ 1 w 1"/>
                    <a:gd name="T15" fmla="*/ 0 h 30"/>
                    <a:gd name="T16" fmla="*/ 1 w 1"/>
                    <a:gd name="T17" fmla="*/ 0 h 30"/>
                    <a:gd name="T18" fmla="*/ 0 w 1"/>
                    <a:gd name="T19" fmla="*/ 0 h 3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"/>
                    <a:gd name="T31" fmla="*/ 0 h 30"/>
                    <a:gd name="T32" fmla="*/ 1 w 1"/>
                    <a:gd name="T33" fmla="*/ 30 h 3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" h="30">
                      <a:moveTo>
                        <a:pt x="0" y="0"/>
                      </a:moveTo>
                      <a:lnTo>
                        <a:pt x="0" y="3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27" name="Freeform 2771">
                  <a:extLst>
                    <a:ext uri="{FF2B5EF4-FFF2-40B4-BE49-F238E27FC236}">
                      <a16:creationId xmlns:a16="http://schemas.microsoft.com/office/drawing/2014/main" id="{D8CC75B0-D4B0-469B-90DC-5E76F192E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5" y="56"/>
                  <a:ext cx="1" cy="30"/>
                </a:xfrm>
                <a:custGeom>
                  <a:avLst/>
                  <a:gdLst>
                    <a:gd name="T0" fmla="*/ 0 w 1"/>
                    <a:gd name="T1" fmla="*/ 0 h 30"/>
                    <a:gd name="T2" fmla="*/ 0 w 1"/>
                    <a:gd name="T3" fmla="*/ 30 h 30"/>
                    <a:gd name="T4" fmla="*/ 0 w 1"/>
                    <a:gd name="T5" fmla="*/ 30 h 30"/>
                    <a:gd name="T6" fmla="*/ 0 w 1"/>
                    <a:gd name="T7" fmla="*/ 30 h 30"/>
                    <a:gd name="T8" fmla="*/ 0 w 1"/>
                    <a:gd name="T9" fmla="*/ 30 h 30"/>
                    <a:gd name="T10" fmla="*/ 1 w 1"/>
                    <a:gd name="T11" fmla="*/ 0 h 30"/>
                    <a:gd name="T12" fmla="*/ 1 w 1"/>
                    <a:gd name="T13" fmla="*/ 0 h 30"/>
                    <a:gd name="T14" fmla="*/ 1 w 1"/>
                    <a:gd name="T15" fmla="*/ 0 h 30"/>
                    <a:gd name="T16" fmla="*/ 1 w 1"/>
                    <a:gd name="T17" fmla="*/ 0 h 30"/>
                    <a:gd name="T18" fmla="*/ 1 w 1"/>
                    <a:gd name="T19" fmla="*/ 0 h 30"/>
                    <a:gd name="T20" fmla="*/ 0 w 1"/>
                    <a:gd name="T21" fmla="*/ 0 h 3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"/>
                    <a:gd name="T34" fmla="*/ 0 h 30"/>
                    <a:gd name="T35" fmla="*/ 1 w 1"/>
                    <a:gd name="T36" fmla="*/ 30 h 3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" h="30">
                      <a:moveTo>
                        <a:pt x="0" y="0"/>
                      </a:moveTo>
                      <a:lnTo>
                        <a:pt x="0" y="30"/>
                      </a:lnTo>
                      <a:lnTo>
                        <a:pt x="1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28" name="Freeform 2772">
                  <a:extLst>
                    <a:ext uri="{FF2B5EF4-FFF2-40B4-BE49-F238E27FC236}">
                      <a16:creationId xmlns:a16="http://schemas.microsoft.com/office/drawing/2014/main" id="{1EE437AE-1267-4AB4-ACA4-2C5A4D8C6B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" y="57"/>
                  <a:ext cx="9" cy="24"/>
                </a:xfrm>
                <a:custGeom>
                  <a:avLst/>
                  <a:gdLst>
                    <a:gd name="T0" fmla="*/ 2 w 9"/>
                    <a:gd name="T1" fmla="*/ 0 h 24"/>
                    <a:gd name="T2" fmla="*/ 1 w 9"/>
                    <a:gd name="T3" fmla="*/ 0 h 24"/>
                    <a:gd name="T4" fmla="*/ 1 w 9"/>
                    <a:gd name="T5" fmla="*/ 0 h 24"/>
                    <a:gd name="T6" fmla="*/ 0 w 9"/>
                    <a:gd name="T7" fmla="*/ 0 h 24"/>
                    <a:gd name="T8" fmla="*/ 0 w 9"/>
                    <a:gd name="T9" fmla="*/ 1 h 24"/>
                    <a:gd name="T10" fmla="*/ 0 w 9"/>
                    <a:gd name="T11" fmla="*/ 5 h 24"/>
                    <a:gd name="T12" fmla="*/ 0 w 9"/>
                    <a:gd name="T13" fmla="*/ 13 h 24"/>
                    <a:gd name="T14" fmla="*/ 0 w 9"/>
                    <a:gd name="T15" fmla="*/ 20 h 24"/>
                    <a:gd name="T16" fmla="*/ 0 w 9"/>
                    <a:gd name="T17" fmla="*/ 24 h 24"/>
                    <a:gd name="T18" fmla="*/ 0 w 9"/>
                    <a:gd name="T19" fmla="*/ 24 h 24"/>
                    <a:gd name="T20" fmla="*/ 0 w 9"/>
                    <a:gd name="T21" fmla="*/ 24 h 24"/>
                    <a:gd name="T22" fmla="*/ 1 w 9"/>
                    <a:gd name="T23" fmla="*/ 24 h 24"/>
                    <a:gd name="T24" fmla="*/ 1 w 9"/>
                    <a:gd name="T25" fmla="*/ 24 h 24"/>
                    <a:gd name="T26" fmla="*/ 1 w 9"/>
                    <a:gd name="T27" fmla="*/ 24 h 24"/>
                    <a:gd name="T28" fmla="*/ 2 w 9"/>
                    <a:gd name="T29" fmla="*/ 24 h 24"/>
                    <a:gd name="T30" fmla="*/ 3 w 9"/>
                    <a:gd name="T31" fmla="*/ 23 h 24"/>
                    <a:gd name="T32" fmla="*/ 4 w 9"/>
                    <a:gd name="T33" fmla="*/ 23 h 24"/>
                    <a:gd name="T34" fmla="*/ 5 w 9"/>
                    <a:gd name="T35" fmla="*/ 23 h 24"/>
                    <a:gd name="T36" fmla="*/ 6 w 9"/>
                    <a:gd name="T37" fmla="*/ 22 h 24"/>
                    <a:gd name="T38" fmla="*/ 7 w 9"/>
                    <a:gd name="T39" fmla="*/ 22 h 24"/>
                    <a:gd name="T40" fmla="*/ 7 w 9"/>
                    <a:gd name="T41" fmla="*/ 22 h 24"/>
                    <a:gd name="T42" fmla="*/ 8 w 9"/>
                    <a:gd name="T43" fmla="*/ 22 h 24"/>
                    <a:gd name="T44" fmla="*/ 8 w 9"/>
                    <a:gd name="T45" fmla="*/ 22 h 24"/>
                    <a:gd name="T46" fmla="*/ 8 w 9"/>
                    <a:gd name="T47" fmla="*/ 21 h 24"/>
                    <a:gd name="T48" fmla="*/ 8 w 9"/>
                    <a:gd name="T49" fmla="*/ 20 h 24"/>
                    <a:gd name="T50" fmla="*/ 8 w 9"/>
                    <a:gd name="T51" fmla="*/ 17 h 24"/>
                    <a:gd name="T52" fmla="*/ 8 w 9"/>
                    <a:gd name="T53" fmla="*/ 11 h 24"/>
                    <a:gd name="T54" fmla="*/ 9 w 9"/>
                    <a:gd name="T55" fmla="*/ 5 h 24"/>
                    <a:gd name="T56" fmla="*/ 9 w 9"/>
                    <a:gd name="T57" fmla="*/ 2 h 24"/>
                    <a:gd name="T58" fmla="*/ 9 w 9"/>
                    <a:gd name="T59" fmla="*/ 1 h 24"/>
                    <a:gd name="T60" fmla="*/ 8 w 9"/>
                    <a:gd name="T61" fmla="*/ 1 h 24"/>
                    <a:gd name="T62" fmla="*/ 8 w 9"/>
                    <a:gd name="T63" fmla="*/ 1 h 24"/>
                    <a:gd name="T64" fmla="*/ 7 w 9"/>
                    <a:gd name="T65" fmla="*/ 1 h 24"/>
                    <a:gd name="T66" fmla="*/ 7 w 9"/>
                    <a:gd name="T67" fmla="*/ 1 h 24"/>
                    <a:gd name="T68" fmla="*/ 6 w 9"/>
                    <a:gd name="T69" fmla="*/ 0 h 24"/>
                    <a:gd name="T70" fmla="*/ 5 w 9"/>
                    <a:gd name="T71" fmla="*/ 0 h 24"/>
                    <a:gd name="T72" fmla="*/ 4 w 9"/>
                    <a:gd name="T73" fmla="*/ 0 h 24"/>
                    <a:gd name="T74" fmla="*/ 3 w 9"/>
                    <a:gd name="T75" fmla="*/ 0 h 24"/>
                    <a:gd name="T76" fmla="*/ 2 w 9"/>
                    <a:gd name="T77" fmla="*/ 0 h 24"/>
                    <a:gd name="T78" fmla="*/ 2 w 9"/>
                    <a:gd name="T79" fmla="*/ 0 h 24"/>
                    <a:gd name="T80" fmla="*/ 2 w 9"/>
                    <a:gd name="T81" fmla="*/ 0 h 2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9"/>
                    <a:gd name="T124" fmla="*/ 0 h 24"/>
                    <a:gd name="T125" fmla="*/ 9 w 9"/>
                    <a:gd name="T126" fmla="*/ 24 h 24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9" h="24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0" y="13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4"/>
                      </a:lnTo>
                      <a:lnTo>
                        <a:pt x="2" y="24"/>
                      </a:lnTo>
                      <a:lnTo>
                        <a:pt x="3" y="23"/>
                      </a:lnTo>
                      <a:lnTo>
                        <a:pt x="4" y="23"/>
                      </a:lnTo>
                      <a:lnTo>
                        <a:pt x="5" y="23"/>
                      </a:lnTo>
                      <a:lnTo>
                        <a:pt x="6" y="22"/>
                      </a:lnTo>
                      <a:lnTo>
                        <a:pt x="7" y="22"/>
                      </a:lnTo>
                      <a:lnTo>
                        <a:pt x="8" y="22"/>
                      </a:lnTo>
                      <a:lnTo>
                        <a:pt x="8" y="21"/>
                      </a:lnTo>
                      <a:lnTo>
                        <a:pt x="8" y="20"/>
                      </a:lnTo>
                      <a:lnTo>
                        <a:pt x="8" y="17"/>
                      </a:lnTo>
                      <a:lnTo>
                        <a:pt x="8" y="11"/>
                      </a:lnTo>
                      <a:lnTo>
                        <a:pt x="9" y="5"/>
                      </a:lnTo>
                      <a:lnTo>
                        <a:pt x="9" y="2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29" name="Freeform 2773">
                  <a:extLst>
                    <a:ext uri="{FF2B5EF4-FFF2-40B4-BE49-F238E27FC236}">
                      <a16:creationId xmlns:a16="http://schemas.microsoft.com/office/drawing/2014/main" id="{4C7B1564-326D-44F8-9ADE-392404D7C5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" y="57"/>
                  <a:ext cx="9" cy="24"/>
                </a:xfrm>
                <a:custGeom>
                  <a:avLst/>
                  <a:gdLst>
                    <a:gd name="T0" fmla="*/ 2 w 9"/>
                    <a:gd name="T1" fmla="*/ 0 h 24"/>
                    <a:gd name="T2" fmla="*/ 2 w 9"/>
                    <a:gd name="T3" fmla="*/ 0 h 24"/>
                    <a:gd name="T4" fmla="*/ 1 w 9"/>
                    <a:gd name="T5" fmla="*/ 0 h 24"/>
                    <a:gd name="T6" fmla="*/ 1 w 9"/>
                    <a:gd name="T7" fmla="*/ 0 h 24"/>
                    <a:gd name="T8" fmla="*/ 0 w 9"/>
                    <a:gd name="T9" fmla="*/ 0 h 24"/>
                    <a:gd name="T10" fmla="*/ 0 w 9"/>
                    <a:gd name="T11" fmla="*/ 1 h 24"/>
                    <a:gd name="T12" fmla="*/ 0 w 9"/>
                    <a:gd name="T13" fmla="*/ 1 h 24"/>
                    <a:gd name="T14" fmla="*/ 0 w 9"/>
                    <a:gd name="T15" fmla="*/ 5 h 24"/>
                    <a:gd name="T16" fmla="*/ 0 w 9"/>
                    <a:gd name="T17" fmla="*/ 13 h 24"/>
                    <a:gd name="T18" fmla="*/ 0 w 9"/>
                    <a:gd name="T19" fmla="*/ 20 h 24"/>
                    <a:gd name="T20" fmla="*/ 0 w 9"/>
                    <a:gd name="T21" fmla="*/ 24 h 24"/>
                    <a:gd name="T22" fmla="*/ 0 w 9"/>
                    <a:gd name="T23" fmla="*/ 24 h 24"/>
                    <a:gd name="T24" fmla="*/ 0 w 9"/>
                    <a:gd name="T25" fmla="*/ 24 h 24"/>
                    <a:gd name="T26" fmla="*/ 0 w 9"/>
                    <a:gd name="T27" fmla="*/ 24 h 24"/>
                    <a:gd name="T28" fmla="*/ 1 w 9"/>
                    <a:gd name="T29" fmla="*/ 24 h 24"/>
                    <a:gd name="T30" fmla="*/ 1 w 9"/>
                    <a:gd name="T31" fmla="*/ 24 h 24"/>
                    <a:gd name="T32" fmla="*/ 1 w 9"/>
                    <a:gd name="T33" fmla="*/ 24 h 24"/>
                    <a:gd name="T34" fmla="*/ 1 w 9"/>
                    <a:gd name="T35" fmla="*/ 24 h 24"/>
                    <a:gd name="T36" fmla="*/ 2 w 9"/>
                    <a:gd name="T37" fmla="*/ 24 h 24"/>
                    <a:gd name="T38" fmla="*/ 3 w 9"/>
                    <a:gd name="T39" fmla="*/ 23 h 24"/>
                    <a:gd name="T40" fmla="*/ 4 w 9"/>
                    <a:gd name="T41" fmla="*/ 23 h 24"/>
                    <a:gd name="T42" fmla="*/ 5 w 9"/>
                    <a:gd name="T43" fmla="*/ 23 h 24"/>
                    <a:gd name="T44" fmla="*/ 6 w 9"/>
                    <a:gd name="T45" fmla="*/ 22 h 24"/>
                    <a:gd name="T46" fmla="*/ 7 w 9"/>
                    <a:gd name="T47" fmla="*/ 22 h 24"/>
                    <a:gd name="T48" fmla="*/ 7 w 9"/>
                    <a:gd name="T49" fmla="*/ 22 h 24"/>
                    <a:gd name="T50" fmla="*/ 7 w 9"/>
                    <a:gd name="T51" fmla="*/ 22 h 24"/>
                    <a:gd name="T52" fmla="*/ 8 w 9"/>
                    <a:gd name="T53" fmla="*/ 22 h 24"/>
                    <a:gd name="T54" fmla="*/ 8 w 9"/>
                    <a:gd name="T55" fmla="*/ 22 h 24"/>
                    <a:gd name="T56" fmla="*/ 8 w 9"/>
                    <a:gd name="T57" fmla="*/ 21 h 24"/>
                    <a:gd name="T58" fmla="*/ 8 w 9"/>
                    <a:gd name="T59" fmla="*/ 20 h 24"/>
                    <a:gd name="T60" fmla="*/ 8 w 9"/>
                    <a:gd name="T61" fmla="*/ 20 h 24"/>
                    <a:gd name="T62" fmla="*/ 8 w 9"/>
                    <a:gd name="T63" fmla="*/ 17 h 24"/>
                    <a:gd name="T64" fmla="*/ 8 w 9"/>
                    <a:gd name="T65" fmla="*/ 11 h 24"/>
                    <a:gd name="T66" fmla="*/ 9 w 9"/>
                    <a:gd name="T67" fmla="*/ 5 h 24"/>
                    <a:gd name="T68" fmla="*/ 9 w 9"/>
                    <a:gd name="T69" fmla="*/ 2 h 24"/>
                    <a:gd name="T70" fmla="*/ 9 w 9"/>
                    <a:gd name="T71" fmla="*/ 2 h 24"/>
                    <a:gd name="T72" fmla="*/ 9 w 9"/>
                    <a:gd name="T73" fmla="*/ 1 h 24"/>
                    <a:gd name="T74" fmla="*/ 8 w 9"/>
                    <a:gd name="T75" fmla="*/ 1 h 24"/>
                    <a:gd name="T76" fmla="*/ 8 w 9"/>
                    <a:gd name="T77" fmla="*/ 1 h 24"/>
                    <a:gd name="T78" fmla="*/ 7 w 9"/>
                    <a:gd name="T79" fmla="*/ 1 h 24"/>
                    <a:gd name="T80" fmla="*/ 7 w 9"/>
                    <a:gd name="T81" fmla="*/ 1 h 24"/>
                    <a:gd name="T82" fmla="*/ 7 w 9"/>
                    <a:gd name="T83" fmla="*/ 1 h 24"/>
                    <a:gd name="T84" fmla="*/ 6 w 9"/>
                    <a:gd name="T85" fmla="*/ 0 h 24"/>
                    <a:gd name="T86" fmla="*/ 5 w 9"/>
                    <a:gd name="T87" fmla="*/ 0 h 24"/>
                    <a:gd name="T88" fmla="*/ 4 w 9"/>
                    <a:gd name="T89" fmla="*/ 0 h 24"/>
                    <a:gd name="T90" fmla="*/ 3 w 9"/>
                    <a:gd name="T91" fmla="*/ 0 h 24"/>
                    <a:gd name="T92" fmla="*/ 2 w 9"/>
                    <a:gd name="T93" fmla="*/ 0 h 24"/>
                    <a:gd name="T94" fmla="*/ 2 w 9"/>
                    <a:gd name="T95" fmla="*/ 0 h 24"/>
                    <a:gd name="T96" fmla="*/ 2 w 9"/>
                    <a:gd name="T97" fmla="*/ 0 h 2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9"/>
                    <a:gd name="T148" fmla="*/ 0 h 24"/>
                    <a:gd name="T149" fmla="*/ 9 w 9"/>
                    <a:gd name="T150" fmla="*/ 24 h 2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9" h="24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0" y="13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4"/>
                      </a:lnTo>
                      <a:lnTo>
                        <a:pt x="2" y="24"/>
                      </a:lnTo>
                      <a:lnTo>
                        <a:pt x="3" y="23"/>
                      </a:lnTo>
                      <a:lnTo>
                        <a:pt x="4" y="23"/>
                      </a:lnTo>
                      <a:lnTo>
                        <a:pt x="5" y="23"/>
                      </a:lnTo>
                      <a:lnTo>
                        <a:pt x="6" y="22"/>
                      </a:lnTo>
                      <a:lnTo>
                        <a:pt x="7" y="22"/>
                      </a:lnTo>
                      <a:lnTo>
                        <a:pt x="8" y="22"/>
                      </a:lnTo>
                      <a:lnTo>
                        <a:pt x="8" y="21"/>
                      </a:lnTo>
                      <a:lnTo>
                        <a:pt x="8" y="20"/>
                      </a:lnTo>
                      <a:lnTo>
                        <a:pt x="8" y="17"/>
                      </a:lnTo>
                      <a:lnTo>
                        <a:pt x="8" y="11"/>
                      </a:lnTo>
                      <a:lnTo>
                        <a:pt x="9" y="5"/>
                      </a:lnTo>
                      <a:lnTo>
                        <a:pt x="9" y="2"/>
                      </a:lnTo>
                      <a:lnTo>
                        <a:pt x="9" y="1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30" name="Freeform 2774">
                  <a:extLst>
                    <a:ext uri="{FF2B5EF4-FFF2-40B4-BE49-F238E27FC236}">
                      <a16:creationId xmlns:a16="http://schemas.microsoft.com/office/drawing/2014/main" id="{C46D3F98-5A39-4434-9036-492597B3E5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" y="58"/>
                  <a:ext cx="8" cy="22"/>
                </a:xfrm>
                <a:custGeom>
                  <a:avLst/>
                  <a:gdLst>
                    <a:gd name="T0" fmla="*/ 8 w 8"/>
                    <a:gd name="T1" fmla="*/ 1 h 22"/>
                    <a:gd name="T2" fmla="*/ 8 w 8"/>
                    <a:gd name="T3" fmla="*/ 1 h 22"/>
                    <a:gd name="T4" fmla="*/ 8 w 8"/>
                    <a:gd name="T5" fmla="*/ 1 h 22"/>
                    <a:gd name="T6" fmla="*/ 8 w 8"/>
                    <a:gd name="T7" fmla="*/ 0 h 22"/>
                    <a:gd name="T8" fmla="*/ 7 w 8"/>
                    <a:gd name="T9" fmla="*/ 0 h 22"/>
                    <a:gd name="T10" fmla="*/ 7 w 8"/>
                    <a:gd name="T11" fmla="*/ 4 h 22"/>
                    <a:gd name="T12" fmla="*/ 7 w 8"/>
                    <a:gd name="T13" fmla="*/ 9 h 22"/>
                    <a:gd name="T14" fmla="*/ 7 w 8"/>
                    <a:gd name="T15" fmla="*/ 15 h 22"/>
                    <a:gd name="T16" fmla="*/ 7 w 8"/>
                    <a:gd name="T17" fmla="*/ 18 h 22"/>
                    <a:gd name="T18" fmla="*/ 7 w 8"/>
                    <a:gd name="T19" fmla="*/ 19 h 22"/>
                    <a:gd name="T20" fmla="*/ 7 w 8"/>
                    <a:gd name="T21" fmla="*/ 20 h 22"/>
                    <a:gd name="T22" fmla="*/ 7 w 8"/>
                    <a:gd name="T23" fmla="*/ 20 h 22"/>
                    <a:gd name="T24" fmla="*/ 6 w 8"/>
                    <a:gd name="T25" fmla="*/ 20 h 22"/>
                    <a:gd name="T26" fmla="*/ 6 w 8"/>
                    <a:gd name="T27" fmla="*/ 20 h 22"/>
                    <a:gd name="T28" fmla="*/ 6 w 8"/>
                    <a:gd name="T29" fmla="*/ 20 h 22"/>
                    <a:gd name="T30" fmla="*/ 5 w 8"/>
                    <a:gd name="T31" fmla="*/ 20 h 22"/>
                    <a:gd name="T32" fmla="*/ 4 w 8"/>
                    <a:gd name="T33" fmla="*/ 21 h 22"/>
                    <a:gd name="T34" fmla="*/ 3 w 8"/>
                    <a:gd name="T35" fmla="*/ 21 h 22"/>
                    <a:gd name="T36" fmla="*/ 2 w 8"/>
                    <a:gd name="T37" fmla="*/ 21 h 22"/>
                    <a:gd name="T38" fmla="*/ 1 w 8"/>
                    <a:gd name="T39" fmla="*/ 21 h 22"/>
                    <a:gd name="T40" fmla="*/ 0 w 8"/>
                    <a:gd name="T41" fmla="*/ 21 h 22"/>
                    <a:gd name="T42" fmla="*/ 0 w 8"/>
                    <a:gd name="T43" fmla="*/ 21 h 22"/>
                    <a:gd name="T44" fmla="*/ 0 w 8"/>
                    <a:gd name="T45" fmla="*/ 21 h 22"/>
                    <a:gd name="T46" fmla="*/ 0 w 8"/>
                    <a:gd name="T47" fmla="*/ 22 h 22"/>
                    <a:gd name="T48" fmla="*/ 0 w 8"/>
                    <a:gd name="T49" fmla="*/ 22 h 22"/>
                    <a:gd name="T50" fmla="*/ 0 w 8"/>
                    <a:gd name="T51" fmla="*/ 22 h 22"/>
                    <a:gd name="T52" fmla="*/ 1 w 8"/>
                    <a:gd name="T53" fmla="*/ 22 h 22"/>
                    <a:gd name="T54" fmla="*/ 1 w 8"/>
                    <a:gd name="T55" fmla="*/ 22 h 22"/>
                    <a:gd name="T56" fmla="*/ 1 w 8"/>
                    <a:gd name="T57" fmla="*/ 22 h 22"/>
                    <a:gd name="T58" fmla="*/ 2 w 8"/>
                    <a:gd name="T59" fmla="*/ 22 h 22"/>
                    <a:gd name="T60" fmla="*/ 2 w 8"/>
                    <a:gd name="T61" fmla="*/ 22 h 22"/>
                    <a:gd name="T62" fmla="*/ 3 w 8"/>
                    <a:gd name="T63" fmla="*/ 21 h 22"/>
                    <a:gd name="T64" fmla="*/ 4 w 8"/>
                    <a:gd name="T65" fmla="*/ 21 h 22"/>
                    <a:gd name="T66" fmla="*/ 5 w 8"/>
                    <a:gd name="T67" fmla="*/ 21 h 22"/>
                    <a:gd name="T68" fmla="*/ 6 w 8"/>
                    <a:gd name="T69" fmla="*/ 21 h 22"/>
                    <a:gd name="T70" fmla="*/ 7 w 8"/>
                    <a:gd name="T71" fmla="*/ 20 h 22"/>
                    <a:gd name="T72" fmla="*/ 7 w 8"/>
                    <a:gd name="T73" fmla="*/ 20 h 22"/>
                    <a:gd name="T74" fmla="*/ 7 w 8"/>
                    <a:gd name="T75" fmla="*/ 20 h 22"/>
                    <a:gd name="T76" fmla="*/ 8 w 8"/>
                    <a:gd name="T77" fmla="*/ 20 h 22"/>
                    <a:gd name="T78" fmla="*/ 8 w 8"/>
                    <a:gd name="T79" fmla="*/ 20 h 22"/>
                    <a:gd name="T80" fmla="*/ 8 w 8"/>
                    <a:gd name="T81" fmla="*/ 19 h 22"/>
                    <a:gd name="T82" fmla="*/ 8 w 8"/>
                    <a:gd name="T83" fmla="*/ 15 h 22"/>
                    <a:gd name="T84" fmla="*/ 8 w 8"/>
                    <a:gd name="T85" fmla="*/ 10 h 22"/>
                    <a:gd name="T86" fmla="*/ 8 w 8"/>
                    <a:gd name="T87" fmla="*/ 4 h 22"/>
                    <a:gd name="T88" fmla="*/ 8 w 8"/>
                    <a:gd name="T89" fmla="*/ 1 h 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8"/>
                    <a:gd name="T136" fmla="*/ 0 h 22"/>
                    <a:gd name="T137" fmla="*/ 8 w 8"/>
                    <a:gd name="T138" fmla="*/ 22 h 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8" h="22">
                      <a:moveTo>
                        <a:pt x="8" y="1"/>
                      </a:move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7" y="4"/>
                      </a:lnTo>
                      <a:lnTo>
                        <a:pt x="7" y="9"/>
                      </a:lnTo>
                      <a:lnTo>
                        <a:pt x="7" y="15"/>
                      </a:lnTo>
                      <a:lnTo>
                        <a:pt x="7" y="18"/>
                      </a:lnTo>
                      <a:lnTo>
                        <a:pt x="7" y="19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20"/>
                      </a:lnTo>
                      <a:lnTo>
                        <a:pt x="4" y="21"/>
                      </a:lnTo>
                      <a:lnTo>
                        <a:pt x="3" y="21"/>
                      </a:lnTo>
                      <a:lnTo>
                        <a:pt x="2" y="21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2" y="22"/>
                      </a:lnTo>
                      <a:lnTo>
                        <a:pt x="3" y="21"/>
                      </a:lnTo>
                      <a:lnTo>
                        <a:pt x="4" y="21"/>
                      </a:lnTo>
                      <a:lnTo>
                        <a:pt x="5" y="21"/>
                      </a:lnTo>
                      <a:lnTo>
                        <a:pt x="6" y="21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8" y="19"/>
                      </a:lnTo>
                      <a:lnTo>
                        <a:pt x="8" y="15"/>
                      </a:lnTo>
                      <a:lnTo>
                        <a:pt x="8" y="10"/>
                      </a:lnTo>
                      <a:lnTo>
                        <a:pt x="8" y="4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31" name="Freeform 2775">
                  <a:extLst>
                    <a:ext uri="{FF2B5EF4-FFF2-40B4-BE49-F238E27FC236}">
                      <a16:creationId xmlns:a16="http://schemas.microsoft.com/office/drawing/2014/main" id="{9E0E7F33-4721-42A2-A98A-CCB9133221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" y="58"/>
                  <a:ext cx="8" cy="22"/>
                </a:xfrm>
                <a:custGeom>
                  <a:avLst/>
                  <a:gdLst>
                    <a:gd name="T0" fmla="*/ 8 w 8"/>
                    <a:gd name="T1" fmla="*/ 1 h 22"/>
                    <a:gd name="T2" fmla="*/ 8 w 8"/>
                    <a:gd name="T3" fmla="*/ 1 h 22"/>
                    <a:gd name="T4" fmla="*/ 8 w 8"/>
                    <a:gd name="T5" fmla="*/ 1 h 22"/>
                    <a:gd name="T6" fmla="*/ 8 w 8"/>
                    <a:gd name="T7" fmla="*/ 1 h 22"/>
                    <a:gd name="T8" fmla="*/ 8 w 8"/>
                    <a:gd name="T9" fmla="*/ 0 h 22"/>
                    <a:gd name="T10" fmla="*/ 7 w 8"/>
                    <a:gd name="T11" fmla="*/ 0 h 22"/>
                    <a:gd name="T12" fmla="*/ 7 w 8"/>
                    <a:gd name="T13" fmla="*/ 0 h 22"/>
                    <a:gd name="T14" fmla="*/ 7 w 8"/>
                    <a:gd name="T15" fmla="*/ 4 h 22"/>
                    <a:gd name="T16" fmla="*/ 7 w 8"/>
                    <a:gd name="T17" fmla="*/ 9 h 22"/>
                    <a:gd name="T18" fmla="*/ 7 w 8"/>
                    <a:gd name="T19" fmla="*/ 15 h 22"/>
                    <a:gd name="T20" fmla="*/ 7 w 8"/>
                    <a:gd name="T21" fmla="*/ 18 h 22"/>
                    <a:gd name="T22" fmla="*/ 7 w 8"/>
                    <a:gd name="T23" fmla="*/ 18 h 22"/>
                    <a:gd name="T24" fmla="*/ 7 w 8"/>
                    <a:gd name="T25" fmla="*/ 19 h 22"/>
                    <a:gd name="T26" fmla="*/ 7 w 8"/>
                    <a:gd name="T27" fmla="*/ 20 h 22"/>
                    <a:gd name="T28" fmla="*/ 7 w 8"/>
                    <a:gd name="T29" fmla="*/ 20 h 22"/>
                    <a:gd name="T30" fmla="*/ 6 w 8"/>
                    <a:gd name="T31" fmla="*/ 20 h 22"/>
                    <a:gd name="T32" fmla="*/ 6 w 8"/>
                    <a:gd name="T33" fmla="*/ 20 h 22"/>
                    <a:gd name="T34" fmla="*/ 6 w 8"/>
                    <a:gd name="T35" fmla="*/ 20 h 22"/>
                    <a:gd name="T36" fmla="*/ 6 w 8"/>
                    <a:gd name="T37" fmla="*/ 20 h 22"/>
                    <a:gd name="T38" fmla="*/ 5 w 8"/>
                    <a:gd name="T39" fmla="*/ 20 h 22"/>
                    <a:gd name="T40" fmla="*/ 4 w 8"/>
                    <a:gd name="T41" fmla="*/ 21 h 22"/>
                    <a:gd name="T42" fmla="*/ 3 w 8"/>
                    <a:gd name="T43" fmla="*/ 21 h 22"/>
                    <a:gd name="T44" fmla="*/ 2 w 8"/>
                    <a:gd name="T45" fmla="*/ 21 h 22"/>
                    <a:gd name="T46" fmla="*/ 1 w 8"/>
                    <a:gd name="T47" fmla="*/ 21 h 22"/>
                    <a:gd name="T48" fmla="*/ 0 w 8"/>
                    <a:gd name="T49" fmla="*/ 21 h 22"/>
                    <a:gd name="T50" fmla="*/ 0 w 8"/>
                    <a:gd name="T51" fmla="*/ 21 h 22"/>
                    <a:gd name="T52" fmla="*/ 0 w 8"/>
                    <a:gd name="T53" fmla="*/ 21 h 22"/>
                    <a:gd name="T54" fmla="*/ 0 w 8"/>
                    <a:gd name="T55" fmla="*/ 21 h 22"/>
                    <a:gd name="T56" fmla="*/ 0 w 8"/>
                    <a:gd name="T57" fmla="*/ 22 h 22"/>
                    <a:gd name="T58" fmla="*/ 0 w 8"/>
                    <a:gd name="T59" fmla="*/ 22 h 22"/>
                    <a:gd name="T60" fmla="*/ 0 w 8"/>
                    <a:gd name="T61" fmla="*/ 22 h 22"/>
                    <a:gd name="T62" fmla="*/ 0 w 8"/>
                    <a:gd name="T63" fmla="*/ 22 h 22"/>
                    <a:gd name="T64" fmla="*/ 1 w 8"/>
                    <a:gd name="T65" fmla="*/ 22 h 22"/>
                    <a:gd name="T66" fmla="*/ 1 w 8"/>
                    <a:gd name="T67" fmla="*/ 22 h 22"/>
                    <a:gd name="T68" fmla="*/ 1 w 8"/>
                    <a:gd name="T69" fmla="*/ 22 h 22"/>
                    <a:gd name="T70" fmla="*/ 1 w 8"/>
                    <a:gd name="T71" fmla="*/ 22 h 22"/>
                    <a:gd name="T72" fmla="*/ 2 w 8"/>
                    <a:gd name="T73" fmla="*/ 22 h 22"/>
                    <a:gd name="T74" fmla="*/ 2 w 8"/>
                    <a:gd name="T75" fmla="*/ 22 h 22"/>
                    <a:gd name="T76" fmla="*/ 3 w 8"/>
                    <a:gd name="T77" fmla="*/ 21 h 22"/>
                    <a:gd name="T78" fmla="*/ 4 w 8"/>
                    <a:gd name="T79" fmla="*/ 21 h 22"/>
                    <a:gd name="T80" fmla="*/ 5 w 8"/>
                    <a:gd name="T81" fmla="*/ 21 h 22"/>
                    <a:gd name="T82" fmla="*/ 6 w 8"/>
                    <a:gd name="T83" fmla="*/ 21 h 22"/>
                    <a:gd name="T84" fmla="*/ 7 w 8"/>
                    <a:gd name="T85" fmla="*/ 20 h 22"/>
                    <a:gd name="T86" fmla="*/ 7 w 8"/>
                    <a:gd name="T87" fmla="*/ 20 h 22"/>
                    <a:gd name="T88" fmla="*/ 7 w 8"/>
                    <a:gd name="T89" fmla="*/ 20 h 22"/>
                    <a:gd name="T90" fmla="*/ 7 w 8"/>
                    <a:gd name="T91" fmla="*/ 20 h 22"/>
                    <a:gd name="T92" fmla="*/ 8 w 8"/>
                    <a:gd name="T93" fmla="*/ 20 h 22"/>
                    <a:gd name="T94" fmla="*/ 8 w 8"/>
                    <a:gd name="T95" fmla="*/ 20 h 22"/>
                    <a:gd name="T96" fmla="*/ 8 w 8"/>
                    <a:gd name="T97" fmla="*/ 19 h 22"/>
                    <a:gd name="T98" fmla="*/ 8 w 8"/>
                    <a:gd name="T99" fmla="*/ 19 h 22"/>
                    <a:gd name="T100" fmla="*/ 8 w 8"/>
                    <a:gd name="T101" fmla="*/ 15 h 22"/>
                    <a:gd name="T102" fmla="*/ 8 w 8"/>
                    <a:gd name="T103" fmla="*/ 10 h 22"/>
                    <a:gd name="T104" fmla="*/ 8 w 8"/>
                    <a:gd name="T105" fmla="*/ 4 h 22"/>
                    <a:gd name="T106" fmla="*/ 8 w 8"/>
                    <a:gd name="T107" fmla="*/ 1 h 22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8"/>
                    <a:gd name="T163" fmla="*/ 0 h 22"/>
                    <a:gd name="T164" fmla="*/ 8 w 8"/>
                    <a:gd name="T165" fmla="*/ 22 h 22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8" h="22">
                      <a:moveTo>
                        <a:pt x="8" y="1"/>
                      </a:move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7" y="4"/>
                      </a:lnTo>
                      <a:lnTo>
                        <a:pt x="7" y="9"/>
                      </a:lnTo>
                      <a:lnTo>
                        <a:pt x="7" y="15"/>
                      </a:lnTo>
                      <a:lnTo>
                        <a:pt x="7" y="18"/>
                      </a:lnTo>
                      <a:lnTo>
                        <a:pt x="7" y="19"/>
                      </a:lnTo>
                      <a:lnTo>
                        <a:pt x="7" y="20"/>
                      </a:lnTo>
                      <a:lnTo>
                        <a:pt x="6" y="20"/>
                      </a:lnTo>
                      <a:lnTo>
                        <a:pt x="5" y="20"/>
                      </a:lnTo>
                      <a:lnTo>
                        <a:pt x="4" y="21"/>
                      </a:lnTo>
                      <a:lnTo>
                        <a:pt x="3" y="21"/>
                      </a:lnTo>
                      <a:lnTo>
                        <a:pt x="2" y="21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2" y="22"/>
                      </a:lnTo>
                      <a:lnTo>
                        <a:pt x="3" y="21"/>
                      </a:lnTo>
                      <a:lnTo>
                        <a:pt x="4" y="21"/>
                      </a:lnTo>
                      <a:lnTo>
                        <a:pt x="5" y="21"/>
                      </a:lnTo>
                      <a:lnTo>
                        <a:pt x="6" y="21"/>
                      </a:lnTo>
                      <a:lnTo>
                        <a:pt x="7" y="20"/>
                      </a:lnTo>
                      <a:lnTo>
                        <a:pt x="8" y="20"/>
                      </a:lnTo>
                      <a:lnTo>
                        <a:pt x="8" y="19"/>
                      </a:lnTo>
                      <a:lnTo>
                        <a:pt x="8" y="15"/>
                      </a:lnTo>
                      <a:lnTo>
                        <a:pt x="8" y="10"/>
                      </a:lnTo>
                      <a:lnTo>
                        <a:pt x="8" y="4"/>
                      </a:lnTo>
                      <a:lnTo>
                        <a:pt x="8" y="1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32" name="Freeform 2776">
                  <a:extLst>
                    <a:ext uri="{FF2B5EF4-FFF2-40B4-BE49-F238E27FC236}">
                      <a16:creationId xmlns:a16="http://schemas.microsoft.com/office/drawing/2014/main" id="{3DF67A9F-1EC4-4E8D-8E54-A8EAB8B105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9" y="58"/>
                  <a:ext cx="3" cy="21"/>
                </a:xfrm>
                <a:custGeom>
                  <a:avLst/>
                  <a:gdLst>
                    <a:gd name="T0" fmla="*/ 2 w 3"/>
                    <a:gd name="T1" fmla="*/ 0 h 21"/>
                    <a:gd name="T2" fmla="*/ 1 w 3"/>
                    <a:gd name="T3" fmla="*/ 0 h 21"/>
                    <a:gd name="T4" fmla="*/ 1 w 3"/>
                    <a:gd name="T5" fmla="*/ 0 h 21"/>
                    <a:gd name="T6" fmla="*/ 1 w 3"/>
                    <a:gd name="T7" fmla="*/ 0 h 21"/>
                    <a:gd name="T8" fmla="*/ 1 w 3"/>
                    <a:gd name="T9" fmla="*/ 1 h 21"/>
                    <a:gd name="T10" fmla="*/ 1 w 3"/>
                    <a:gd name="T11" fmla="*/ 4 h 21"/>
                    <a:gd name="T12" fmla="*/ 0 w 3"/>
                    <a:gd name="T13" fmla="*/ 11 h 21"/>
                    <a:gd name="T14" fmla="*/ 0 w 3"/>
                    <a:gd name="T15" fmla="*/ 18 h 21"/>
                    <a:gd name="T16" fmla="*/ 0 w 3"/>
                    <a:gd name="T17" fmla="*/ 21 h 21"/>
                    <a:gd name="T18" fmla="*/ 1 w 3"/>
                    <a:gd name="T19" fmla="*/ 21 h 21"/>
                    <a:gd name="T20" fmla="*/ 1 w 3"/>
                    <a:gd name="T21" fmla="*/ 21 h 21"/>
                    <a:gd name="T22" fmla="*/ 2 w 3"/>
                    <a:gd name="T23" fmla="*/ 21 h 21"/>
                    <a:gd name="T24" fmla="*/ 3 w 3"/>
                    <a:gd name="T25" fmla="*/ 21 h 21"/>
                    <a:gd name="T26" fmla="*/ 3 w 3"/>
                    <a:gd name="T27" fmla="*/ 0 h 21"/>
                    <a:gd name="T28" fmla="*/ 3 w 3"/>
                    <a:gd name="T29" fmla="*/ 0 h 21"/>
                    <a:gd name="T30" fmla="*/ 2 w 3"/>
                    <a:gd name="T31" fmla="*/ 0 h 21"/>
                    <a:gd name="T32" fmla="*/ 2 w 3"/>
                    <a:gd name="T33" fmla="*/ 0 h 21"/>
                    <a:gd name="T34" fmla="*/ 2 w 3"/>
                    <a:gd name="T35" fmla="*/ 0 h 2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3"/>
                    <a:gd name="T55" fmla="*/ 0 h 21"/>
                    <a:gd name="T56" fmla="*/ 3 w 3"/>
                    <a:gd name="T57" fmla="*/ 21 h 21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3" h="21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4"/>
                      </a:lnTo>
                      <a:lnTo>
                        <a:pt x="0" y="11"/>
                      </a:lnTo>
                      <a:lnTo>
                        <a:pt x="0" y="18"/>
                      </a:lnTo>
                      <a:lnTo>
                        <a:pt x="0" y="21"/>
                      </a:lnTo>
                      <a:lnTo>
                        <a:pt x="1" y="21"/>
                      </a:lnTo>
                      <a:lnTo>
                        <a:pt x="2" y="21"/>
                      </a:lnTo>
                      <a:lnTo>
                        <a:pt x="3" y="21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33" name="Freeform 2777">
                  <a:extLst>
                    <a:ext uri="{FF2B5EF4-FFF2-40B4-BE49-F238E27FC236}">
                      <a16:creationId xmlns:a16="http://schemas.microsoft.com/office/drawing/2014/main" id="{0D9B3C19-9F3A-4EAA-82A4-B904400D19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" y="58"/>
                  <a:ext cx="3" cy="21"/>
                </a:xfrm>
                <a:custGeom>
                  <a:avLst/>
                  <a:gdLst>
                    <a:gd name="T0" fmla="*/ 2 w 3"/>
                    <a:gd name="T1" fmla="*/ 0 h 21"/>
                    <a:gd name="T2" fmla="*/ 2 w 3"/>
                    <a:gd name="T3" fmla="*/ 0 h 21"/>
                    <a:gd name="T4" fmla="*/ 1 w 3"/>
                    <a:gd name="T5" fmla="*/ 0 h 21"/>
                    <a:gd name="T6" fmla="*/ 1 w 3"/>
                    <a:gd name="T7" fmla="*/ 0 h 21"/>
                    <a:gd name="T8" fmla="*/ 1 w 3"/>
                    <a:gd name="T9" fmla="*/ 0 h 21"/>
                    <a:gd name="T10" fmla="*/ 1 w 3"/>
                    <a:gd name="T11" fmla="*/ 1 h 21"/>
                    <a:gd name="T12" fmla="*/ 1 w 3"/>
                    <a:gd name="T13" fmla="*/ 1 h 21"/>
                    <a:gd name="T14" fmla="*/ 1 w 3"/>
                    <a:gd name="T15" fmla="*/ 4 h 21"/>
                    <a:gd name="T16" fmla="*/ 0 w 3"/>
                    <a:gd name="T17" fmla="*/ 11 h 21"/>
                    <a:gd name="T18" fmla="*/ 0 w 3"/>
                    <a:gd name="T19" fmla="*/ 18 h 21"/>
                    <a:gd name="T20" fmla="*/ 0 w 3"/>
                    <a:gd name="T21" fmla="*/ 21 h 21"/>
                    <a:gd name="T22" fmla="*/ 0 w 3"/>
                    <a:gd name="T23" fmla="*/ 21 h 21"/>
                    <a:gd name="T24" fmla="*/ 1 w 3"/>
                    <a:gd name="T25" fmla="*/ 21 h 21"/>
                    <a:gd name="T26" fmla="*/ 1 w 3"/>
                    <a:gd name="T27" fmla="*/ 21 h 21"/>
                    <a:gd name="T28" fmla="*/ 2 w 3"/>
                    <a:gd name="T29" fmla="*/ 21 h 21"/>
                    <a:gd name="T30" fmla="*/ 3 w 3"/>
                    <a:gd name="T31" fmla="*/ 21 h 21"/>
                    <a:gd name="T32" fmla="*/ 3 w 3"/>
                    <a:gd name="T33" fmla="*/ 0 h 21"/>
                    <a:gd name="T34" fmla="*/ 3 w 3"/>
                    <a:gd name="T35" fmla="*/ 0 h 21"/>
                    <a:gd name="T36" fmla="*/ 3 w 3"/>
                    <a:gd name="T37" fmla="*/ 0 h 21"/>
                    <a:gd name="T38" fmla="*/ 2 w 3"/>
                    <a:gd name="T39" fmla="*/ 0 h 21"/>
                    <a:gd name="T40" fmla="*/ 2 w 3"/>
                    <a:gd name="T41" fmla="*/ 0 h 21"/>
                    <a:gd name="T42" fmla="*/ 2 w 3"/>
                    <a:gd name="T43" fmla="*/ 0 h 2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"/>
                    <a:gd name="T67" fmla="*/ 0 h 21"/>
                    <a:gd name="T68" fmla="*/ 3 w 3"/>
                    <a:gd name="T69" fmla="*/ 21 h 2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" h="21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4"/>
                      </a:lnTo>
                      <a:lnTo>
                        <a:pt x="0" y="11"/>
                      </a:lnTo>
                      <a:lnTo>
                        <a:pt x="0" y="18"/>
                      </a:lnTo>
                      <a:lnTo>
                        <a:pt x="0" y="21"/>
                      </a:lnTo>
                      <a:lnTo>
                        <a:pt x="1" y="21"/>
                      </a:lnTo>
                      <a:lnTo>
                        <a:pt x="2" y="21"/>
                      </a:lnTo>
                      <a:lnTo>
                        <a:pt x="3" y="21"/>
                      </a:lnTo>
                      <a:lnTo>
                        <a:pt x="3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34" name="Freeform 2778">
                  <a:extLst>
                    <a:ext uri="{FF2B5EF4-FFF2-40B4-BE49-F238E27FC236}">
                      <a16:creationId xmlns:a16="http://schemas.microsoft.com/office/drawing/2014/main" id="{CFDEB25D-5100-4B6E-8AAE-ADF2741AC0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2" y="58"/>
                  <a:ext cx="4" cy="21"/>
                </a:xfrm>
                <a:custGeom>
                  <a:avLst/>
                  <a:gdLst>
                    <a:gd name="T0" fmla="*/ 4 w 4"/>
                    <a:gd name="T1" fmla="*/ 0 h 21"/>
                    <a:gd name="T2" fmla="*/ 4 w 4"/>
                    <a:gd name="T3" fmla="*/ 0 h 21"/>
                    <a:gd name="T4" fmla="*/ 4 w 4"/>
                    <a:gd name="T5" fmla="*/ 0 h 21"/>
                    <a:gd name="T6" fmla="*/ 4 w 4"/>
                    <a:gd name="T7" fmla="*/ 0 h 21"/>
                    <a:gd name="T8" fmla="*/ 4 w 4"/>
                    <a:gd name="T9" fmla="*/ 0 h 21"/>
                    <a:gd name="T10" fmla="*/ 3 w 4"/>
                    <a:gd name="T11" fmla="*/ 0 h 21"/>
                    <a:gd name="T12" fmla="*/ 3 w 4"/>
                    <a:gd name="T13" fmla="*/ 0 h 21"/>
                    <a:gd name="T14" fmla="*/ 2 w 4"/>
                    <a:gd name="T15" fmla="*/ 0 h 21"/>
                    <a:gd name="T16" fmla="*/ 1 w 4"/>
                    <a:gd name="T17" fmla="*/ 0 h 21"/>
                    <a:gd name="T18" fmla="*/ 0 w 4"/>
                    <a:gd name="T19" fmla="*/ 21 h 21"/>
                    <a:gd name="T20" fmla="*/ 1 w 4"/>
                    <a:gd name="T21" fmla="*/ 20 h 21"/>
                    <a:gd name="T22" fmla="*/ 2 w 4"/>
                    <a:gd name="T23" fmla="*/ 20 h 21"/>
                    <a:gd name="T24" fmla="*/ 3 w 4"/>
                    <a:gd name="T25" fmla="*/ 20 h 21"/>
                    <a:gd name="T26" fmla="*/ 3 w 4"/>
                    <a:gd name="T27" fmla="*/ 20 h 21"/>
                    <a:gd name="T28" fmla="*/ 4 w 4"/>
                    <a:gd name="T29" fmla="*/ 20 h 21"/>
                    <a:gd name="T30" fmla="*/ 4 w 4"/>
                    <a:gd name="T31" fmla="*/ 20 h 21"/>
                    <a:gd name="T32" fmla="*/ 4 w 4"/>
                    <a:gd name="T33" fmla="*/ 19 h 21"/>
                    <a:gd name="T34" fmla="*/ 4 w 4"/>
                    <a:gd name="T35" fmla="*/ 18 h 21"/>
                    <a:gd name="T36" fmla="*/ 4 w 4"/>
                    <a:gd name="T37" fmla="*/ 15 h 21"/>
                    <a:gd name="T38" fmla="*/ 4 w 4"/>
                    <a:gd name="T39" fmla="*/ 9 h 21"/>
                    <a:gd name="T40" fmla="*/ 4 w 4"/>
                    <a:gd name="T41" fmla="*/ 4 h 21"/>
                    <a:gd name="T42" fmla="*/ 4 w 4"/>
                    <a:gd name="T43" fmla="*/ 0 h 2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"/>
                    <a:gd name="T67" fmla="*/ 0 h 21"/>
                    <a:gd name="T68" fmla="*/ 4 w 4"/>
                    <a:gd name="T69" fmla="*/ 21 h 2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" h="21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1"/>
                      </a:lnTo>
                      <a:lnTo>
                        <a:pt x="1" y="20"/>
                      </a:lnTo>
                      <a:lnTo>
                        <a:pt x="2" y="20"/>
                      </a:lnTo>
                      <a:lnTo>
                        <a:pt x="3" y="20"/>
                      </a:lnTo>
                      <a:lnTo>
                        <a:pt x="4" y="20"/>
                      </a:lnTo>
                      <a:lnTo>
                        <a:pt x="4" y="19"/>
                      </a:lnTo>
                      <a:lnTo>
                        <a:pt x="4" y="18"/>
                      </a:lnTo>
                      <a:lnTo>
                        <a:pt x="4" y="15"/>
                      </a:lnTo>
                      <a:lnTo>
                        <a:pt x="4" y="9"/>
                      </a:lnTo>
                      <a:lnTo>
                        <a:pt x="4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35" name="Freeform 2779">
                  <a:extLst>
                    <a:ext uri="{FF2B5EF4-FFF2-40B4-BE49-F238E27FC236}">
                      <a16:creationId xmlns:a16="http://schemas.microsoft.com/office/drawing/2014/main" id="{5AB1E928-2379-425E-A204-B1182C9CE7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" y="58"/>
                  <a:ext cx="4" cy="21"/>
                </a:xfrm>
                <a:custGeom>
                  <a:avLst/>
                  <a:gdLst>
                    <a:gd name="T0" fmla="*/ 4 w 4"/>
                    <a:gd name="T1" fmla="*/ 0 h 21"/>
                    <a:gd name="T2" fmla="*/ 4 w 4"/>
                    <a:gd name="T3" fmla="*/ 0 h 21"/>
                    <a:gd name="T4" fmla="*/ 4 w 4"/>
                    <a:gd name="T5" fmla="*/ 0 h 21"/>
                    <a:gd name="T6" fmla="*/ 4 w 4"/>
                    <a:gd name="T7" fmla="*/ 0 h 21"/>
                    <a:gd name="T8" fmla="*/ 4 w 4"/>
                    <a:gd name="T9" fmla="*/ 0 h 21"/>
                    <a:gd name="T10" fmla="*/ 4 w 4"/>
                    <a:gd name="T11" fmla="*/ 0 h 21"/>
                    <a:gd name="T12" fmla="*/ 4 w 4"/>
                    <a:gd name="T13" fmla="*/ 0 h 21"/>
                    <a:gd name="T14" fmla="*/ 3 w 4"/>
                    <a:gd name="T15" fmla="*/ 0 h 21"/>
                    <a:gd name="T16" fmla="*/ 3 w 4"/>
                    <a:gd name="T17" fmla="*/ 0 h 21"/>
                    <a:gd name="T18" fmla="*/ 2 w 4"/>
                    <a:gd name="T19" fmla="*/ 0 h 21"/>
                    <a:gd name="T20" fmla="*/ 1 w 4"/>
                    <a:gd name="T21" fmla="*/ 0 h 21"/>
                    <a:gd name="T22" fmla="*/ 0 w 4"/>
                    <a:gd name="T23" fmla="*/ 21 h 21"/>
                    <a:gd name="T24" fmla="*/ 0 w 4"/>
                    <a:gd name="T25" fmla="*/ 21 h 21"/>
                    <a:gd name="T26" fmla="*/ 1 w 4"/>
                    <a:gd name="T27" fmla="*/ 20 h 21"/>
                    <a:gd name="T28" fmla="*/ 2 w 4"/>
                    <a:gd name="T29" fmla="*/ 20 h 21"/>
                    <a:gd name="T30" fmla="*/ 3 w 4"/>
                    <a:gd name="T31" fmla="*/ 20 h 21"/>
                    <a:gd name="T32" fmla="*/ 3 w 4"/>
                    <a:gd name="T33" fmla="*/ 20 h 21"/>
                    <a:gd name="T34" fmla="*/ 3 w 4"/>
                    <a:gd name="T35" fmla="*/ 20 h 21"/>
                    <a:gd name="T36" fmla="*/ 4 w 4"/>
                    <a:gd name="T37" fmla="*/ 20 h 21"/>
                    <a:gd name="T38" fmla="*/ 4 w 4"/>
                    <a:gd name="T39" fmla="*/ 20 h 21"/>
                    <a:gd name="T40" fmla="*/ 4 w 4"/>
                    <a:gd name="T41" fmla="*/ 19 h 21"/>
                    <a:gd name="T42" fmla="*/ 4 w 4"/>
                    <a:gd name="T43" fmla="*/ 18 h 21"/>
                    <a:gd name="T44" fmla="*/ 4 w 4"/>
                    <a:gd name="T45" fmla="*/ 18 h 21"/>
                    <a:gd name="T46" fmla="*/ 4 w 4"/>
                    <a:gd name="T47" fmla="*/ 15 h 21"/>
                    <a:gd name="T48" fmla="*/ 4 w 4"/>
                    <a:gd name="T49" fmla="*/ 9 h 21"/>
                    <a:gd name="T50" fmla="*/ 4 w 4"/>
                    <a:gd name="T51" fmla="*/ 4 h 21"/>
                    <a:gd name="T52" fmla="*/ 4 w 4"/>
                    <a:gd name="T53" fmla="*/ 0 h 21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4"/>
                    <a:gd name="T82" fmla="*/ 0 h 21"/>
                    <a:gd name="T83" fmla="*/ 4 w 4"/>
                    <a:gd name="T84" fmla="*/ 21 h 21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4" h="21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21"/>
                      </a:lnTo>
                      <a:lnTo>
                        <a:pt x="1" y="20"/>
                      </a:lnTo>
                      <a:lnTo>
                        <a:pt x="2" y="20"/>
                      </a:lnTo>
                      <a:lnTo>
                        <a:pt x="3" y="20"/>
                      </a:lnTo>
                      <a:lnTo>
                        <a:pt x="4" y="20"/>
                      </a:lnTo>
                      <a:lnTo>
                        <a:pt x="4" y="19"/>
                      </a:lnTo>
                      <a:lnTo>
                        <a:pt x="4" y="18"/>
                      </a:lnTo>
                      <a:lnTo>
                        <a:pt x="4" y="15"/>
                      </a:lnTo>
                      <a:lnTo>
                        <a:pt x="4" y="9"/>
                      </a:lnTo>
                      <a:lnTo>
                        <a:pt x="4" y="4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36" name="Freeform 2780">
                  <a:extLst>
                    <a:ext uri="{FF2B5EF4-FFF2-40B4-BE49-F238E27FC236}">
                      <a16:creationId xmlns:a16="http://schemas.microsoft.com/office/drawing/2014/main" id="{E954FCE0-6F0D-4B1F-BD00-C947166780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2" y="58"/>
                  <a:ext cx="1" cy="21"/>
                </a:xfrm>
                <a:custGeom>
                  <a:avLst/>
                  <a:gdLst>
                    <a:gd name="T0" fmla="*/ 0 w 1"/>
                    <a:gd name="T1" fmla="*/ 0 h 21"/>
                    <a:gd name="T2" fmla="*/ 0 w 1"/>
                    <a:gd name="T3" fmla="*/ 21 h 21"/>
                    <a:gd name="T4" fmla="*/ 0 w 1"/>
                    <a:gd name="T5" fmla="*/ 21 h 21"/>
                    <a:gd name="T6" fmla="*/ 0 w 1"/>
                    <a:gd name="T7" fmla="*/ 21 h 21"/>
                    <a:gd name="T8" fmla="*/ 0 w 1"/>
                    <a:gd name="T9" fmla="*/ 21 h 21"/>
                    <a:gd name="T10" fmla="*/ 1 w 1"/>
                    <a:gd name="T11" fmla="*/ 0 h 21"/>
                    <a:gd name="T12" fmla="*/ 1 w 1"/>
                    <a:gd name="T13" fmla="*/ 0 h 21"/>
                    <a:gd name="T14" fmla="*/ 1 w 1"/>
                    <a:gd name="T15" fmla="*/ 0 h 21"/>
                    <a:gd name="T16" fmla="*/ 0 w 1"/>
                    <a:gd name="T17" fmla="*/ 0 h 21"/>
                    <a:gd name="T18" fmla="*/ 0 w 1"/>
                    <a:gd name="T19" fmla="*/ 0 h 2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"/>
                    <a:gd name="T31" fmla="*/ 0 h 21"/>
                    <a:gd name="T32" fmla="*/ 1 w 1"/>
                    <a:gd name="T33" fmla="*/ 21 h 2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" h="21">
                      <a:moveTo>
                        <a:pt x="0" y="0"/>
                      </a:moveTo>
                      <a:lnTo>
                        <a:pt x="0" y="2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37" name="Freeform 2781">
                  <a:extLst>
                    <a:ext uri="{FF2B5EF4-FFF2-40B4-BE49-F238E27FC236}">
                      <a16:creationId xmlns:a16="http://schemas.microsoft.com/office/drawing/2014/main" id="{E1F3969F-D24E-4081-B415-FAD762DB1D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" y="58"/>
                  <a:ext cx="1" cy="21"/>
                </a:xfrm>
                <a:custGeom>
                  <a:avLst/>
                  <a:gdLst>
                    <a:gd name="T0" fmla="*/ 0 w 1"/>
                    <a:gd name="T1" fmla="*/ 0 h 21"/>
                    <a:gd name="T2" fmla="*/ 0 w 1"/>
                    <a:gd name="T3" fmla="*/ 21 h 21"/>
                    <a:gd name="T4" fmla="*/ 0 w 1"/>
                    <a:gd name="T5" fmla="*/ 21 h 21"/>
                    <a:gd name="T6" fmla="*/ 0 w 1"/>
                    <a:gd name="T7" fmla="*/ 21 h 21"/>
                    <a:gd name="T8" fmla="*/ 0 w 1"/>
                    <a:gd name="T9" fmla="*/ 21 h 21"/>
                    <a:gd name="T10" fmla="*/ 1 w 1"/>
                    <a:gd name="T11" fmla="*/ 0 h 21"/>
                    <a:gd name="T12" fmla="*/ 1 w 1"/>
                    <a:gd name="T13" fmla="*/ 0 h 21"/>
                    <a:gd name="T14" fmla="*/ 1 w 1"/>
                    <a:gd name="T15" fmla="*/ 0 h 21"/>
                    <a:gd name="T16" fmla="*/ 1 w 1"/>
                    <a:gd name="T17" fmla="*/ 0 h 21"/>
                    <a:gd name="T18" fmla="*/ 0 w 1"/>
                    <a:gd name="T19" fmla="*/ 0 h 21"/>
                    <a:gd name="T20" fmla="*/ 0 w 1"/>
                    <a:gd name="T21" fmla="*/ 0 h 2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"/>
                    <a:gd name="T34" fmla="*/ 0 h 21"/>
                    <a:gd name="T35" fmla="*/ 1 w 1"/>
                    <a:gd name="T36" fmla="*/ 21 h 2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" h="21">
                      <a:moveTo>
                        <a:pt x="0" y="0"/>
                      </a:moveTo>
                      <a:lnTo>
                        <a:pt x="0" y="21"/>
                      </a:lnTo>
                      <a:lnTo>
                        <a:pt x="1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38" name="Freeform 2782">
                  <a:extLst>
                    <a:ext uri="{FF2B5EF4-FFF2-40B4-BE49-F238E27FC236}">
                      <a16:creationId xmlns:a16="http://schemas.microsoft.com/office/drawing/2014/main" id="{C5192997-FC7A-4F47-A065-6C1C046BA5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2" y="58"/>
                  <a:ext cx="1" cy="21"/>
                </a:xfrm>
                <a:custGeom>
                  <a:avLst/>
                  <a:gdLst>
                    <a:gd name="T0" fmla="*/ 0 w 1"/>
                    <a:gd name="T1" fmla="*/ 0 h 21"/>
                    <a:gd name="T2" fmla="*/ 0 w 1"/>
                    <a:gd name="T3" fmla="*/ 21 h 21"/>
                    <a:gd name="T4" fmla="*/ 0 w 1"/>
                    <a:gd name="T5" fmla="*/ 21 h 21"/>
                    <a:gd name="T6" fmla="*/ 0 w 1"/>
                    <a:gd name="T7" fmla="*/ 21 h 21"/>
                    <a:gd name="T8" fmla="*/ 0 w 1"/>
                    <a:gd name="T9" fmla="*/ 21 h 21"/>
                    <a:gd name="T10" fmla="*/ 0 w 1"/>
                    <a:gd name="T11" fmla="*/ 0 h 21"/>
                    <a:gd name="T12" fmla="*/ 0 w 1"/>
                    <a:gd name="T13" fmla="*/ 0 h 21"/>
                    <a:gd name="T14" fmla="*/ 0 w 1"/>
                    <a:gd name="T15" fmla="*/ 0 h 21"/>
                    <a:gd name="T16" fmla="*/ 0 w 1"/>
                    <a:gd name="T17" fmla="*/ 0 h 21"/>
                    <a:gd name="T18" fmla="*/ 0 w 1"/>
                    <a:gd name="T19" fmla="*/ 0 h 2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"/>
                    <a:gd name="T31" fmla="*/ 0 h 21"/>
                    <a:gd name="T32" fmla="*/ 1 w 1"/>
                    <a:gd name="T33" fmla="*/ 21 h 2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" h="21">
                      <a:moveTo>
                        <a:pt x="0" y="0"/>
                      </a:moveTo>
                      <a:lnTo>
                        <a:pt x="0" y="2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39" name="Freeform 2783">
                  <a:extLst>
                    <a:ext uri="{FF2B5EF4-FFF2-40B4-BE49-F238E27FC236}">
                      <a16:creationId xmlns:a16="http://schemas.microsoft.com/office/drawing/2014/main" id="{6F721ECB-C606-434B-B993-664EF5BEB5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2" y="58"/>
                  <a:ext cx="1" cy="21"/>
                </a:xfrm>
                <a:custGeom>
                  <a:avLst/>
                  <a:gdLst>
                    <a:gd name="T0" fmla="*/ 0 w 1"/>
                    <a:gd name="T1" fmla="*/ 0 h 21"/>
                    <a:gd name="T2" fmla="*/ 0 w 1"/>
                    <a:gd name="T3" fmla="*/ 21 h 21"/>
                    <a:gd name="T4" fmla="*/ 0 w 1"/>
                    <a:gd name="T5" fmla="*/ 21 h 21"/>
                    <a:gd name="T6" fmla="*/ 0 w 1"/>
                    <a:gd name="T7" fmla="*/ 21 h 21"/>
                    <a:gd name="T8" fmla="*/ 0 w 1"/>
                    <a:gd name="T9" fmla="*/ 21 h 21"/>
                    <a:gd name="T10" fmla="*/ 0 w 1"/>
                    <a:gd name="T11" fmla="*/ 0 h 21"/>
                    <a:gd name="T12" fmla="*/ 0 w 1"/>
                    <a:gd name="T13" fmla="*/ 0 h 21"/>
                    <a:gd name="T14" fmla="*/ 0 w 1"/>
                    <a:gd name="T15" fmla="*/ 0 h 21"/>
                    <a:gd name="T16" fmla="*/ 0 w 1"/>
                    <a:gd name="T17" fmla="*/ 0 h 21"/>
                    <a:gd name="T18" fmla="*/ 0 w 1"/>
                    <a:gd name="T19" fmla="*/ 0 h 21"/>
                    <a:gd name="T20" fmla="*/ 0 w 1"/>
                    <a:gd name="T21" fmla="*/ 0 h 2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"/>
                    <a:gd name="T34" fmla="*/ 0 h 21"/>
                    <a:gd name="T35" fmla="*/ 1 w 1"/>
                    <a:gd name="T36" fmla="*/ 21 h 2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" h="21">
                      <a:moveTo>
                        <a:pt x="0" y="0"/>
                      </a:moveTo>
                      <a:lnTo>
                        <a:pt x="0" y="2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40" name="Freeform 2784">
                  <a:extLst>
                    <a:ext uri="{FF2B5EF4-FFF2-40B4-BE49-F238E27FC236}">
                      <a16:creationId xmlns:a16="http://schemas.microsoft.com/office/drawing/2014/main" id="{555770CB-2441-4FF3-9A87-3A396305B2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" y="58"/>
                  <a:ext cx="5" cy="19"/>
                </a:xfrm>
                <a:custGeom>
                  <a:avLst/>
                  <a:gdLst>
                    <a:gd name="T0" fmla="*/ 1 w 5"/>
                    <a:gd name="T1" fmla="*/ 0 h 19"/>
                    <a:gd name="T2" fmla="*/ 1 w 5"/>
                    <a:gd name="T3" fmla="*/ 0 h 19"/>
                    <a:gd name="T4" fmla="*/ 1 w 5"/>
                    <a:gd name="T5" fmla="*/ 0 h 19"/>
                    <a:gd name="T6" fmla="*/ 1 w 5"/>
                    <a:gd name="T7" fmla="*/ 1 h 19"/>
                    <a:gd name="T8" fmla="*/ 1 w 5"/>
                    <a:gd name="T9" fmla="*/ 1 h 19"/>
                    <a:gd name="T10" fmla="*/ 1 w 5"/>
                    <a:gd name="T11" fmla="*/ 4 h 19"/>
                    <a:gd name="T12" fmla="*/ 1 w 5"/>
                    <a:gd name="T13" fmla="*/ 10 h 19"/>
                    <a:gd name="T14" fmla="*/ 0 w 5"/>
                    <a:gd name="T15" fmla="*/ 15 h 19"/>
                    <a:gd name="T16" fmla="*/ 0 w 5"/>
                    <a:gd name="T17" fmla="*/ 18 h 19"/>
                    <a:gd name="T18" fmla="*/ 0 w 5"/>
                    <a:gd name="T19" fmla="*/ 18 h 19"/>
                    <a:gd name="T20" fmla="*/ 1 w 5"/>
                    <a:gd name="T21" fmla="*/ 19 h 19"/>
                    <a:gd name="T22" fmla="*/ 1 w 5"/>
                    <a:gd name="T23" fmla="*/ 19 h 19"/>
                    <a:gd name="T24" fmla="*/ 1 w 5"/>
                    <a:gd name="T25" fmla="*/ 19 h 19"/>
                    <a:gd name="T26" fmla="*/ 2 w 5"/>
                    <a:gd name="T27" fmla="*/ 18 h 19"/>
                    <a:gd name="T28" fmla="*/ 3 w 5"/>
                    <a:gd name="T29" fmla="*/ 18 h 19"/>
                    <a:gd name="T30" fmla="*/ 4 w 5"/>
                    <a:gd name="T31" fmla="*/ 17 h 19"/>
                    <a:gd name="T32" fmla="*/ 5 w 5"/>
                    <a:gd name="T33" fmla="*/ 17 h 19"/>
                    <a:gd name="T34" fmla="*/ 5 w 5"/>
                    <a:gd name="T35" fmla="*/ 17 h 19"/>
                    <a:gd name="T36" fmla="*/ 5 w 5"/>
                    <a:gd name="T37" fmla="*/ 17 h 19"/>
                    <a:gd name="T38" fmla="*/ 5 w 5"/>
                    <a:gd name="T39" fmla="*/ 16 h 19"/>
                    <a:gd name="T40" fmla="*/ 5 w 5"/>
                    <a:gd name="T41" fmla="*/ 16 h 19"/>
                    <a:gd name="T42" fmla="*/ 5 w 5"/>
                    <a:gd name="T43" fmla="*/ 13 h 19"/>
                    <a:gd name="T44" fmla="*/ 5 w 5"/>
                    <a:gd name="T45" fmla="*/ 9 h 19"/>
                    <a:gd name="T46" fmla="*/ 5 w 5"/>
                    <a:gd name="T47" fmla="*/ 4 h 19"/>
                    <a:gd name="T48" fmla="*/ 5 w 5"/>
                    <a:gd name="T49" fmla="*/ 2 h 19"/>
                    <a:gd name="T50" fmla="*/ 5 w 5"/>
                    <a:gd name="T51" fmla="*/ 1 h 19"/>
                    <a:gd name="T52" fmla="*/ 5 w 5"/>
                    <a:gd name="T53" fmla="*/ 1 h 19"/>
                    <a:gd name="T54" fmla="*/ 5 w 5"/>
                    <a:gd name="T55" fmla="*/ 1 h 19"/>
                    <a:gd name="T56" fmla="*/ 5 w 5"/>
                    <a:gd name="T57" fmla="*/ 1 h 19"/>
                    <a:gd name="T58" fmla="*/ 4 w 5"/>
                    <a:gd name="T59" fmla="*/ 1 h 19"/>
                    <a:gd name="T60" fmla="*/ 3 w 5"/>
                    <a:gd name="T61" fmla="*/ 1 h 19"/>
                    <a:gd name="T62" fmla="*/ 2 w 5"/>
                    <a:gd name="T63" fmla="*/ 0 h 19"/>
                    <a:gd name="T64" fmla="*/ 1 w 5"/>
                    <a:gd name="T65" fmla="*/ 0 h 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5"/>
                    <a:gd name="T100" fmla="*/ 0 h 19"/>
                    <a:gd name="T101" fmla="*/ 5 w 5"/>
                    <a:gd name="T102" fmla="*/ 19 h 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5" h="19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4"/>
                      </a:lnTo>
                      <a:lnTo>
                        <a:pt x="1" y="10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19"/>
                      </a:lnTo>
                      <a:lnTo>
                        <a:pt x="2" y="18"/>
                      </a:lnTo>
                      <a:lnTo>
                        <a:pt x="3" y="18"/>
                      </a:lnTo>
                      <a:lnTo>
                        <a:pt x="4" y="17"/>
                      </a:lnTo>
                      <a:lnTo>
                        <a:pt x="5" y="17"/>
                      </a:lnTo>
                      <a:lnTo>
                        <a:pt x="5" y="16"/>
                      </a:lnTo>
                      <a:lnTo>
                        <a:pt x="5" y="13"/>
                      </a:lnTo>
                      <a:lnTo>
                        <a:pt x="5" y="9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41" name="Freeform 2785">
                  <a:extLst>
                    <a:ext uri="{FF2B5EF4-FFF2-40B4-BE49-F238E27FC236}">
                      <a16:creationId xmlns:a16="http://schemas.microsoft.com/office/drawing/2014/main" id="{EE5CBE24-4478-4F31-839C-93DA9D196F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5" y="58"/>
                  <a:ext cx="5" cy="19"/>
                </a:xfrm>
                <a:custGeom>
                  <a:avLst/>
                  <a:gdLst>
                    <a:gd name="T0" fmla="*/ 1 w 5"/>
                    <a:gd name="T1" fmla="*/ 0 h 19"/>
                    <a:gd name="T2" fmla="*/ 1 w 5"/>
                    <a:gd name="T3" fmla="*/ 0 h 19"/>
                    <a:gd name="T4" fmla="*/ 1 w 5"/>
                    <a:gd name="T5" fmla="*/ 0 h 19"/>
                    <a:gd name="T6" fmla="*/ 1 w 5"/>
                    <a:gd name="T7" fmla="*/ 0 h 19"/>
                    <a:gd name="T8" fmla="*/ 1 w 5"/>
                    <a:gd name="T9" fmla="*/ 1 h 19"/>
                    <a:gd name="T10" fmla="*/ 1 w 5"/>
                    <a:gd name="T11" fmla="*/ 1 h 19"/>
                    <a:gd name="T12" fmla="*/ 1 w 5"/>
                    <a:gd name="T13" fmla="*/ 1 h 19"/>
                    <a:gd name="T14" fmla="*/ 1 w 5"/>
                    <a:gd name="T15" fmla="*/ 4 h 19"/>
                    <a:gd name="T16" fmla="*/ 1 w 5"/>
                    <a:gd name="T17" fmla="*/ 10 h 19"/>
                    <a:gd name="T18" fmla="*/ 0 w 5"/>
                    <a:gd name="T19" fmla="*/ 15 h 19"/>
                    <a:gd name="T20" fmla="*/ 0 w 5"/>
                    <a:gd name="T21" fmla="*/ 18 h 19"/>
                    <a:gd name="T22" fmla="*/ 0 w 5"/>
                    <a:gd name="T23" fmla="*/ 18 h 19"/>
                    <a:gd name="T24" fmla="*/ 0 w 5"/>
                    <a:gd name="T25" fmla="*/ 18 h 19"/>
                    <a:gd name="T26" fmla="*/ 1 w 5"/>
                    <a:gd name="T27" fmla="*/ 19 h 19"/>
                    <a:gd name="T28" fmla="*/ 1 w 5"/>
                    <a:gd name="T29" fmla="*/ 19 h 19"/>
                    <a:gd name="T30" fmla="*/ 1 w 5"/>
                    <a:gd name="T31" fmla="*/ 19 h 19"/>
                    <a:gd name="T32" fmla="*/ 1 w 5"/>
                    <a:gd name="T33" fmla="*/ 19 h 19"/>
                    <a:gd name="T34" fmla="*/ 2 w 5"/>
                    <a:gd name="T35" fmla="*/ 18 h 19"/>
                    <a:gd name="T36" fmla="*/ 3 w 5"/>
                    <a:gd name="T37" fmla="*/ 18 h 19"/>
                    <a:gd name="T38" fmla="*/ 4 w 5"/>
                    <a:gd name="T39" fmla="*/ 17 h 19"/>
                    <a:gd name="T40" fmla="*/ 5 w 5"/>
                    <a:gd name="T41" fmla="*/ 17 h 19"/>
                    <a:gd name="T42" fmla="*/ 5 w 5"/>
                    <a:gd name="T43" fmla="*/ 17 h 19"/>
                    <a:gd name="T44" fmla="*/ 5 w 5"/>
                    <a:gd name="T45" fmla="*/ 17 h 19"/>
                    <a:gd name="T46" fmla="*/ 5 w 5"/>
                    <a:gd name="T47" fmla="*/ 17 h 19"/>
                    <a:gd name="T48" fmla="*/ 5 w 5"/>
                    <a:gd name="T49" fmla="*/ 16 h 19"/>
                    <a:gd name="T50" fmla="*/ 5 w 5"/>
                    <a:gd name="T51" fmla="*/ 16 h 19"/>
                    <a:gd name="T52" fmla="*/ 5 w 5"/>
                    <a:gd name="T53" fmla="*/ 16 h 19"/>
                    <a:gd name="T54" fmla="*/ 5 w 5"/>
                    <a:gd name="T55" fmla="*/ 13 h 19"/>
                    <a:gd name="T56" fmla="*/ 5 w 5"/>
                    <a:gd name="T57" fmla="*/ 9 h 19"/>
                    <a:gd name="T58" fmla="*/ 5 w 5"/>
                    <a:gd name="T59" fmla="*/ 4 h 19"/>
                    <a:gd name="T60" fmla="*/ 5 w 5"/>
                    <a:gd name="T61" fmla="*/ 2 h 19"/>
                    <a:gd name="T62" fmla="*/ 5 w 5"/>
                    <a:gd name="T63" fmla="*/ 2 h 19"/>
                    <a:gd name="T64" fmla="*/ 5 w 5"/>
                    <a:gd name="T65" fmla="*/ 1 h 19"/>
                    <a:gd name="T66" fmla="*/ 5 w 5"/>
                    <a:gd name="T67" fmla="*/ 1 h 19"/>
                    <a:gd name="T68" fmla="*/ 5 w 5"/>
                    <a:gd name="T69" fmla="*/ 1 h 19"/>
                    <a:gd name="T70" fmla="*/ 5 w 5"/>
                    <a:gd name="T71" fmla="*/ 1 h 19"/>
                    <a:gd name="T72" fmla="*/ 5 w 5"/>
                    <a:gd name="T73" fmla="*/ 1 h 19"/>
                    <a:gd name="T74" fmla="*/ 4 w 5"/>
                    <a:gd name="T75" fmla="*/ 1 h 19"/>
                    <a:gd name="T76" fmla="*/ 3 w 5"/>
                    <a:gd name="T77" fmla="*/ 1 h 19"/>
                    <a:gd name="T78" fmla="*/ 2 w 5"/>
                    <a:gd name="T79" fmla="*/ 0 h 19"/>
                    <a:gd name="T80" fmla="*/ 1 w 5"/>
                    <a:gd name="T81" fmla="*/ 0 h 1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"/>
                    <a:gd name="T124" fmla="*/ 0 h 19"/>
                    <a:gd name="T125" fmla="*/ 5 w 5"/>
                    <a:gd name="T126" fmla="*/ 19 h 19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" h="19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4"/>
                      </a:lnTo>
                      <a:lnTo>
                        <a:pt x="1" y="10"/>
                      </a:lnTo>
                      <a:lnTo>
                        <a:pt x="0" y="15"/>
                      </a:lnTo>
                      <a:lnTo>
                        <a:pt x="0" y="18"/>
                      </a:lnTo>
                      <a:lnTo>
                        <a:pt x="1" y="19"/>
                      </a:lnTo>
                      <a:lnTo>
                        <a:pt x="2" y="18"/>
                      </a:lnTo>
                      <a:lnTo>
                        <a:pt x="3" y="18"/>
                      </a:lnTo>
                      <a:lnTo>
                        <a:pt x="4" y="17"/>
                      </a:lnTo>
                      <a:lnTo>
                        <a:pt x="5" y="17"/>
                      </a:lnTo>
                      <a:lnTo>
                        <a:pt x="5" y="16"/>
                      </a:lnTo>
                      <a:lnTo>
                        <a:pt x="5" y="13"/>
                      </a:lnTo>
                      <a:lnTo>
                        <a:pt x="5" y="9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42" name="Freeform 2786">
                  <a:extLst>
                    <a:ext uri="{FF2B5EF4-FFF2-40B4-BE49-F238E27FC236}">
                      <a16:creationId xmlns:a16="http://schemas.microsoft.com/office/drawing/2014/main" id="{F31CE850-D403-4E87-8D1A-03B49609FA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6" y="59"/>
                  <a:ext cx="4" cy="17"/>
                </a:xfrm>
                <a:custGeom>
                  <a:avLst/>
                  <a:gdLst>
                    <a:gd name="T0" fmla="*/ 4 w 4"/>
                    <a:gd name="T1" fmla="*/ 1 h 17"/>
                    <a:gd name="T2" fmla="*/ 4 w 4"/>
                    <a:gd name="T3" fmla="*/ 1 h 17"/>
                    <a:gd name="T4" fmla="*/ 4 w 4"/>
                    <a:gd name="T5" fmla="*/ 1 h 17"/>
                    <a:gd name="T6" fmla="*/ 4 w 4"/>
                    <a:gd name="T7" fmla="*/ 0 h 17"/>
                    <a:gd name="T8" fmla="*/ 4 w 4"/>
                    <a:gd name="T9" fmla="*/ 0 h 17"/>
                    <a:gd name="T10" fmla="*/ 4 w 4"/>
                    <a:gd name="T11" fmla="*/ 3 h 17"/>
                    <a:gd name="T12" fmla="*/ 4 w 4"/>
                    <a:gd name="T13" fmla="*/ 7 h 17"/>
                    <a:gd name="T14" fmla="*/ 4 w 4"/>
                    <a:gd name="T15" fmla="*/ 11 h 17"/>
                    <a:gd name="T16" fmla="*/ 4 w 4"/>
                    <a:gd name="T17" fmla="*/ 14 h 17"/>
                    <a:gd name="T18" fmla="*/ 4 w 4"/>
                    <a:gd name="T19" fmla="*/ 15 h 17"/>
                    <a:gd name="T20" fmla="*/ 4 w 4"/>
                    <a:gd name="T21" fmla="*/ 15 h 17"/>
                    <a:gd name="T22" fmla="*/ 3 w 4"/>
                    <a:gd name="T23" fmla="*/ 15 h 17"/>
                    <a:gd name="T24" fmla="*/ 3 w 4"/>
                    <a:gd name="T25" fmla="*/ 15 h 17"/>
                    <a:gd name="T26" fmla="*/ 3 w 4"/>
                    <a:gd name="T27" fmla="*/ 15 h 17"/>
                    <a:gd name="T28" fmla="*/ 2 w 4"/>
                    <a:gd name="T29" fmla="*/ 16 h 17"/>
                    <a:gd name="T30" fmla="*/ 1 w 4"/>
                    <a:gd name="T31" fmla="*/ 16 h 17"/>
                    <a:gd name="T32" fmla="*/ 0 w 4"/>
                    <a:gd name="T33" fmla="*/ 16 h 17"/>
                    <a:gd name="T34" fmla="*/ 0 w 4"/>
                    <a:gd name="T35" fmla="*/ 16 h 17"/>
                    <a:gd name="T36" fmla="*/ 0 w 4"/>
                    <a:gd name="T37" fmla="*/ 16 h 17"/>
                    <a:gd name="T38" fmla="*/ 0 w 4"/>
                    <a:gd name="T39" fmla="*/ 16 h 17"/>
                    <a:gd name="T40" fmla="*/ 0 w 4"/>
                    <a:gd name="T41" fmla="*/ 16 h 17"/>
                    <a:gd name="T42" fmla="*/ 0 w 4"/>
                    <a:gd name="T43" fmla="*/ 17 h 17"/>
                    <a:gd name="T44" fmla="*/ 0 w 4"/>
                    <a:gd name="T45" fmla="*/ 17 h 17"/>
                    <a:gd name="T46" fmla="*/ 0 w 4"/>
                    <a:gd name="T47" fmla="*/ 17 h 17"/>
                    <a:gd name="T48" fmla="*/ 0 w 4"/>
                    <a:gd name="T49" fmla="*/ 17 h 17"/>
                    <a:gd name="T50" fmla="*/ 1 w 4"/>
                    <a:gd name="T51" fmla="*/ 16 h 17"/>
                    <a:gd name="T52" fmla="*/ 2 w 4"/>
                    <a:gd name="T53" fmla="*/ 16 h 17"/>
                    <a:gd name="T54" fmla="*/ 3 w 4"/>
                    <a:gd name="T55" fmla="*/ 16 h 17"/>
                    <a:gd name="T56" fmla="*/ 4 w 4"/>
                    <a:gd name="T57" fmla="*/ 15 h 17"/>
                    <a:gd name="T58" fmla="*/ 4 w 4"/>
                    <a:gd name="T59" fmla="*/ 15 h 17"/>
                    <a:gd name="T60" fmla="*/ 4 w 4"/>
                    <a:gd name="T61" fmla="*/ 15 h 17"/>
                    <a:gd name="T62" fmla="*/ 4 w 4"/>
                    <a:gd name="T63" fmla="*/ 15 h 17"/>
                    <a:gd name="T64" fmla="*/ 4 w 4"/>
                    <a:gd name="T65" fmla="*/ 14 h 17"/>
                    <a:gd name="T66" fmla="*/ 4 w 4"/>
                    <a:gd name="T67" fmla="*/ 12 h 17"/>
                    <a:gd name="T68" fmla="*/ 4 w 4"/>
                    <a:gd name="T69" fmla="*/ 7 h 17"/>
                    <a:gd name="T70" fmla="*/ 4 w 4"/>
                    <a:gd name="T71" fmla="*/ 3 h 17"/>
                    <a:gd name="T72" fmla="*/ 4 w 4"/>
                    <a:gd name="T73" fmla="*/ 1 h 1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"/>
                    <a:gd name="T112" fmla="*/ 0 h 17"/>
                    <a:gd name="T113" fmla="*/ 4 w 4"/>
                    <a:gd name="T114" fmla="*/ 17 h 1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" h="17">
                      <a:moveTo>
                        <a:pt x="4" y="1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4" y="14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2" y="16"/>
                      </a:lnTo>
                      <a:lnTo>
                        <a:pt x="1" y="16"/>
                      </a:lnTo>
                      <a:lnTo>
                        <a:pt x="0" y="16"/>
                      </a:lnTo>
                      <a:lnTo>
                        <a:pt x="0" y="17"/>
                      </a:lnTo>
                      <a:lnTo>
                        <a:pt x="1" y="16"/>
                      </a:lnTo>
                      <a:lnTo>
                        <a:pt x="2" y="16"/>
                      </a:lnTo>
                      <a:lnTo>
                        <a:pt x="3" y="16"/>
                      </a:lnTo>
                      <a:lnTo>
                        <a:pt x="4" y="15"/>
                      </a:ln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4" y="7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43" name="Freeform 2787">
                  <a:extLst>
                    <a:ext uri="{FF2B5EF4-FFF2-40B4-BE49-F238E27FC236}">
                      <a16:creationId xmlns:a16="http://schemas.microsoft.com/office/drawing/2014/main" id="{A5378D2B-2D7C-49C9-A721-ADD59760FC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" y="59"/>
                  <a:ext cx="4" cy="17"/>
                </a:xfrm>
                <a:custGeom>
                  <a:avLst/>
                  <a:gdLst>
                    <a:gd name="T0" fmla="*/ 4 w 4"/>
                    <a:gd name="T1" fmla="*/ 1 h 17"/>
                    <a:gd name="T2" fmla="*/ 4 w 4"/>
                    <a:gd name="T3" fmla="*/ 1 h 17"/>
                    <a:gd name="T4" fmla="*/ 4 w 4"/>
                    <a:gd name="T5" fmla="*/ 1 h 17"/>
                    <a:gd name="T6" fmla="*/ 4 w 4"/>
                    <a:gd name="T7" fmla="*/ 1 h 17"/>
                    <a:gd name="T8" fmla="*/ 4 w 4"/>
                    <a:gd name="T9" fmla="*/ 0 h 17"/>
                    <a:gd name="T10" fmla="*/ 4 w 4"/>
                    <a:gd name="T11" fmla="*/ 0 h 17"/>
                    <a:gd name="T12" fmla="*/ 4 w 4"/>
                    <a:gd name="T13" fmla="*/ 0 h 17"/>
                    <a:gd name="T14" fmla="*/ 4 w 4"/>
                    <a:gd name="T15" fmla="*/ 3 h 17"/>
                    <a:gd name="T16" fmla="*/ 4 w 4"/>
                    <a:gd name="T17" fmla="*/ 7 h 17"/>
                    <a:gd name="T18" fmla="*/ 4 w 4"/>
                    <a:gd name="T19" fmla="*/ 11 h 17"/>
                    <a:gd name="T20" fmla="*/ 4 w 4"/>
                    <a:gd name="T21" fmla="*/ 14 h 17"/>
                    <a:gd name="T22" fmla="*/ 4 w 4"/>
                    <a:gd name="T23" fmla="*/ 14 h 17"/>
                    <a:gd name="T24" fmla="*/ 4 w 4"/>
                    <a:gd name="T25" fmla="*/ 15 h 17"/>
                    <a:gd name="T26" fmla="*/ 4 w 4"/>
                    <a:gd name="T27" fmla="*/ 15 h 17"/>
                    <a:gd name="T28" fmla="*/ 3 w 4"/>
                    <a:gd name="T29" fmla="*/ 15 h 17"/>
                    <a:gd name="T30" fmla="*/ 3 w 4"/>
                    <a:gd name="T31" fmla="*/ 15 h 17"/>
                    <a:gd name="T32" fmla="*/ 3 w 4"/>
                    <a:gd name="T33" fmla="*/ 15 h 17"/>
                    <a:gd name="T34" fmla="*/ 3 w 4"/>
                    <a:gd name="T35" fmla="*/ 15 h 17"/>
                    <a:gd name="T36" fmla="*/ 2 w 4"/>
                    <a:gd name="T37" fmla="*/ 16 h 17"/>
                    <a:gd name="T38" fmla="*/ 1 w 4"/>
                    <a:gd name="T39" fmla="*/ 16 h 17"/>
                    <a:gd name="T40" fmla="*/ 0 w 4"/>
                    <a:gd name="T41" fmla="*/ 16 h 17"/>
                    <a:gd name="T42" fmla="*/ 0 w 4"/>
                    <a:gd name="T43" fmla="*/ 16 h 17"/>
                    <a:gd name="T44" fmla="*/ 0 w 4"/>
                    <a:gd name="T45" fmla="*/ 16 h 17"/>
                    <a:gd name="T46" fmla="*/ 0 w 4"/>
                    <a:gd name="T47" fmla="*/ 16 h 17"/>
                    <a:gd name="T48" fmla="*/ 0 w 4"/>
                    <a:gd name="T49" fmla="*/ 16 h 17"/>
                    <a:gd name="T50" fmla="*/ 0 w 4"/>
                    <a:gd name="T51" fmla="*/ 16 h 17"/>
                    <a:gd name="T52" fmla="*/ 0 w 4"/>
                    <a:gd name="T53" fmla="*/ 16 h 17"/>
                    <a:gd name="T54" fmla="*/ 0 w 4"/>
                    <a:gd name="T55" fmla="*/ 17 h 17"/>
                    <a:gd name="T56" fmla="*/ 0 w 4"/>
                    <a:gd name="T57" fmla="*/ 17 h 17"/>
                    <a:gd name="T58" fmla="*/ 0 w 4"/>
                    <a:gd name="T59" fmla="*/ 17 h 17"/>
                    <a:gd name="T60" fmla="*/ 0 w 4"/>
                    <a:gd name="T61" fmla="*/ 17 h 17"/>
                    <a:gd name="T62" fmla="*/ 0 w 4"/>
                    <a:gd name="T63" fmla="*/ 17 h 17"/>
                    <a:gd name="T64" fmla="*/ 1 w 4"/>
                    <a:gd name="T65" fmla="*/ 16 h 17"/>
                    <a:gd name="T66" fmla="*/ 2 w 4"/>
                    <a:gd name="T67" fmla="*/ 16 h 17"/>
                    <a:gd name="T68" fmla="*/ 3 w 4"/>
                    <a:gd name="T69" fmla="*/ 16 h 17"/>
                    <a:gd name="T70" fmla="*/ 4 w 4"/>
                    <a:gd name="T71" fmla="*/ 15 h 17"/>
                    <a:gd name="T72" fmla="*/ 4 w 4"/>
                    <a:gd name="T73" fmla="*/ 15 h 17"/>
                    <a:gd name="T74" fmla="*/ 4 w 4"/>
                    <a:gd name="T75" fmla="*/ 15 h 17"/>
                    <a:gd name="T76" fmla="*/ 4 w 4"/>
                    <a:gd name="T77" fmla="*/ 15 h 17"/>
                    <a:gd name="T78" fmla="*/ 4 w 4"/>
                    <a:gd name="T79" fmla="*/ 15 h 17"/>
                    <a:gd name="T80" fmla="*/ 4 w 4"/>
                    <a:gd name="T81" fmla="*/ 14 h 17"/>
                    <a:gd name="T82" fmla="*/ 4 w 4"/>
                    <a:gd name="T83" fmla="*/ 14 h 17"/>
                    <a:gd name="T84" fmla="*/ 4 w 4"/>
                    <a:gd name="T85" fmla="*/ 12 h 17"/>
                    <a:gd name="T86" fmla="*/ 4 w 4"/>
                    <a:gd name="T87" fmla="*/ 7 h 17"/>
                    <a:gd name="T88" fmla="*/ 4 w 4"/>
                    <a:gd name="T89" fmla="*/ 3 h 17"/>
                    <a:gd name="T90" fmla="*/ 4 w 4"/>
                    <a:gd name="T91" fmla="*/ 1 h 17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4"/>
                    <a:gd name="T139" fmla="*/ 0 h 17"/>
                    <a:gd name="T140" fmla="*/ 4 w 4"/>
                    <a:gd name="T141" fmla="*/ 17 h 17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4" h="17">
                      <a:moveTo>
                        <a:pt x="4" y="1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4" y="14"/>
                      </a:lnTo>
                      <a:lnTo>
                        <a:pt x="4" y="15"/>
                      </a:lnTo>
                      <a:lnTo>
                        <a:pt x="3" y="15"/>
                      </a:lnTo>
                      <a:lnTo>
                        <a:pt x="2" y="16"/>
                      </a:lnTo>
                      <a:lnTo>
                        <a:pt x="1" y="16"/>
                      </a:lnTo>
                      <a:lnTo>
                        <a:pt x="0" y="16"/>
                      </a:lnTo>
                      <a:lnTo>
                        <a:pt x="0" y="17"/>
                      </a:lnTo>
                      <a:lnTo>
                        <a:pt x="1" y="16"/>
                      </a:lnTo>
                      <a:lnTo>
                        <a:pt x="2" y="16"/>
                      </a:lnTo>
                      <a:lnTo>
                        <a:pt x="3" y="16"/>
                      </a:lnTo>
                      <a:lnTo>
                        <a:pt x="4" y="15"/>
                      </a:ln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4" y="7"/>
                      </a:lnTo>
                      <a:lnTo>
                        <a:pt x="4" y="3"/>
                      </a:lnTo>
                      <a:lnTo>
                        <a:pt x="4" y="1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44" name="Freeform 2788">
                  <a:extLst>
                    <a:ext uri="{FF2B5EF4-FFF2-40B4-BE49-F238E27FC236}">
                      <a16:creationId xmlns:a16="http://schemas.microsoft.com/office/drawing/2014/main" id="{539FDF1C-DE62-440E-8B77-FEBAE7163F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6" y="59"/>
                  <a:ext cx="1" cy="16"/>
                </a:xfrm>
                <a:custGeom>
                  <a:avLst/>
                  <a:gdLst>
                    <a:gd name="T0" fmla="*/ 1 w 1"/>
                    <a:gd name="T1" fmla="*/ 0 h 16"/>
                    <a:gd name="T2" fmla="*/ 0 w 1"/>
                    <a:gd name="T3" fmla="*/ 0 h 16"/>
                    <a:gd name="T4" fmla="*/ 0 w 1"/>
                    <a:gd name="T5" fmla="*/ 0 h 16"/>
                    <a:gd name="T6" fmla="*/ 0 w 1"/>
                    <a:gd name="T7" fmla="*/ 0 h 16"/>
                    <a:gd name="T8" fmla="*/ 0 w 1"/>
                    <a:gd name="T9" fmla="*/ 1 h 16"/>
                    <a:gd name="T10" fmla="*/ 0 w 1"/>
                    <a:gd name="T11" fmla="*/ 3 h 16"/>
                    <a:gd name="T12" fmla="*/ 0 w 1"/>
                    <a:gd name="T13" fmla="*/ 9 h 16"/>
                    <a:gd name="T14" fmla="*/ 0 w 1"/>
                    <a:gd name="T15" fmla="*/ 14 h 16"/>
                    <a:gd name="T16" fmla="*/ 0 w 1"/>
                    <a:gd name="T17" fmla="*/ 16 h 16"/>
                    <a:gd name="T18" fmla="*/ 0 w 1"/>
                    <a:gd name="T19" fmla="*/ 16 h 16"/>
                    <a:gd name="T20" fmla="*/ 0 w 1"/>
                    <a:gd name="T21" fmla="*/ 16 h 16"/>
                    <a:gd name="T22" fmla="*/ 1 w 1"/>
                    <a:gd name="T23" fmla="*/ 16 h 16"/>
                    <a:gd name="T24" fmla="*/ 1 w 1"/>
                    <a:gd name="T25" fmla="*/ 16 h 16"/>
                    <a:gd name="T26" fmla="*/ 1 w 1"/>
                    <a:gd name="T27" fmla="*/ 0 h 16"/>
                    <a:gd name="T28" fmla="*/ 1 w 1"/>
                    <a:gd name="T29" fmla="*/ 0 h 16"/>
                    <a:gd name="T30" fmla="*/ 1 w 1"/>
                    <a:gd name="T31" fmla="*/ 0 h 16"/>
                    <a:gd name="T32" fmla="*/ 1 w 1"/>
                    <a:gd name="T33" fmla="*/ 0 h 16"/>
                    <a:gd name="T34" fmla="*/ 1 w 1"/>
                    <a:gd name="T35" fmla="*/ 0 h 1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"/>
                    <a:gd name="T55" fmla="*/ 0 h 16"/>
                    <a:gd name="T56" fmla="*/ 1 w 1"/>
                    <a:gd name="T57" fmla="*/ 16 h 1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" h="16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1" y="16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45" name="Freeform 2789">
                  <a:extLst>
                    <a:ext uri="{FF2B5EF4-FFF2-40B4-BE49-F238E27FC236}">
                      <a16:creationId xmlns:a16="http://schemas.microsoft.com/office/drawing/2014/main" id="{082B6EDB-85A2-4A40-84E0-2E1EF477D7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" y="59"/>
                  <a:ext cx="1" cy="16"/>
                </a:xfrm>
                <a:custGeom>
                  <a:avLst/>
                  <a:gdLst>
                    <a:gd name="T0" fmla="*/ 1 w 1"/>
                    <a:gd name="T1" fmla="*/ 0 h 16"/>
                    <a:gd name="T2" fmla="*/ 1 w 1"/>
                    <a:gd name="T3" fmla="*/ 0 h 16"/>
                    <a:gd name="T4" fmla="*/ 0 w 1"/>
                    <a:gd name="T5" fmla="*/ 0 h 16"/>
                    <a:gd name="T6" fmla="*/ 0 w 1"/>
                    <a:gd name="T7" fmla="*/ 0 h 16"/>
                    <a:gd name="T8" fmla="*/ 0 w 1"/>
                    <a:gd name="T9" fmla="*/ 0 h 16"/>
                    <a:gd name="T10" fmla="*/ 0 w 1"/>
                    <a:gd name="T11" fmla="*/ 1 h 16"/>
                    <a:gd name="T12" fmla="*/ 0 w 1"/>
                    <a:gd name="T13" fmla="*/ 1 h 16"/>
                    <a:gd name="T14" fmla="*/ 0 w 1"/>
                    <a:gd name="T15" fmla="*/ 3 h 16"/>
                    <a:gd name="T16" fmla="*/ 0 w 1"/>
                    <a:gd name="T17" fmla="*/ 9 h 16"/>
                    <a:gd name="T18" fmla="*/ 0 w 1"/>
                    <a:gd name="T19" fmla="*/ 14 h 16"/>
                    <a:gd name="T20" fmla="*/ 0 w 1"/>
                    <a:gd name="T21" fmla="*/ 16 h 16"/>
                    <a:gd name="T22" fmla="*/ 0 w 1"/>
                    <a:gd name="T23" fmla="*/ 16 h 16"/>
                    <a:gd name="T24" fmla="*/ 0 w 1"/>
                    <a:gd name="T25" fmla="*/ 16 h 16"/>
                    <a:gd name="T26" fmla="*/ 0 w 1"/>
                    <a:gd name="T27" fmla="*/ 16 h 16"/>
                    <a:gd name="T28" fmla="*/ 1 w 1"/>
                    <a:gd name="T29" fmla="*/ 16 h 16"/>
                    <a:gd name="T30" fmla="*/ 1 w 1"/>
                    <a:gd name="T31" fmla="*/ 16 h 16"/>
                    <a:gd name="T32" fmla="*/ 1 w 1"/>
                    <a:gd name="T33" fmla="*/ 0 h 16"/>
                    <a:gd name="T34" fmla="*/ 1 w 1"/>
                    <a:gd name="T35" fmla="*/ 0 h 16"/>
                    <a:gd name="T36" fmla="*/ 1 w 1"/>
                    <a:gd name="T37" fmla="*/ 0 h 16"/>
                    <a:gd name="T38" fmla="*/ 1 w 1"/>
                    <a:gd name="T39" fmla="*/ 0 h 16"/>
                    <a:gd name="T40" fmla="*/ 1 w 1"/>
                    <a:gd name="T41" fmla="*/ 0 h 16"/>
                    <a:gd name="T42" fmla="*/ 1 w 1"/>
                    <a:gd name="T43" fmla="*/ 0 h 1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"/>
                    <a:gd name="T67" fmla="*/ 0 h 16"/>
                    <a:gd name="T68" fmla="*/ 1 w 1"/>
                    <a:gd name="T69" fmla="*/ 16 h 1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" h="16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9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1" y="16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46" name="Freeform 2790">
                  <a:extLst>
                    <a:ext uri="{FF2B5EF4-FFF2-40B4-BE49-F238E27FC236}">
                      <a16:creationId xmlns:a16="http://schemas.microsoft.com/office/drawing/2014/main" id="{8CFB6B10-AF4F-4E2D-9ECA-0C403F0D02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7" y="59"/>
                  <a:ext cx="3" cy="16"/>
                </a:xfrm>
                <a:custGeom>
                  <a:avLst/>
                  <a:gdLst>
                    <a:gd name="T0" fmla="*/ 3 w 3"/>
                    <a:gd name="T1" fmla="*/ 0 h 16"/>
                    <a:gd name="T2" fmla="*/ 3 w 3"/>
                    <a:gd name="T3" fmla="*/ 0 h 16"/>
                    <a:gd name="T4" fmla="*/ 3 w 3"/>
                    <a:gd name="T5" fmla="*/ 0 h 16"/>
                    <a:gd name="T6" fmla="*/ 3 w 3"/>
                    <a:gd name="T7" fmla="*/ 0 h 16"/>
                    <a:gd name="T8" fmla="*/ 2 w 3"/>
                    <a:gd name="T9" fmla="*/ 0 h 16"/>
                    <a:gd name="T10" fmla="*/ 2 w 3"/>
                    <a:gd name="T11" fmla="*/ 0 h 16"/>
                    <a:gd name="T12" fmla="*/ 2 w 3"/>
                    <a:gd name="T13" fmla="*/ 0 h 16"/>
                    <a:gd name="T14" fmla="*/ 1 w 3"/>
                    <a:gd name="T15" fmla="*/ 0 h 16"/>
                    <a:gd name="T16" fmla="*/ 1 w 3"/>
                    <a:gd name="T17" fmla="*/ 0 h 16"/>
                    <a:gd name="T18" fmla="*/ 0 w 3"/>
                    <a:gd name="T19" fmla="*/ 16 h 16"/>
                    <a:gd name="T20" fmla="*/ 1 w 3"/>
                    <a:gd name="T21" fmla="*/ 16 h 16"/>
                    <a:gd name="T22" fmla="*/ 1 w 3"/>
                    <a:gd name="T23" fmla="*/ 15 h 16"/>
                    <a:gd name="T24" fmla="*/ 2 w 3"/>
                    <a:gd name="T25" fmla="*/ 15 h 16"/>
                    <a:gd name="T26" fmla="*/ 2 w 3"/>
                    <a:gd name="T27" fmla="*/ 15 h 16"/>
                    <a:gd name="T28" fmla="*/ 2 w 3"/>
                    <a:gd name="T29" fmla="*/ 15 h 16"/>
                    <a:gd name="T30" fmla="*/ 3 w 3"/>
                    <a:gd name="T31" fmla="*/ 15 h 16"/>
                    <a:gd name="T32" fmla="*/ 3 w 3"/>
                    <a:gd name="T33" fmla="*/ 15 h 16"/>
                    <a:gd name="T34" fmla="*/ 3 w 3"/>
                    <a:gd name="T35" fmla="*/ 14 h 16"/>
                    <a:gd name="T36" fmla="*/ 3 w 3"/>
                    <a:gd name="T37" fmla="*/ 11 h 16"/>
                    <a:gd name="T38" fmla="*/ 3 w 3"/>
                    <a:gd name="T39" fmla="*/ 7 h 16"/>
                    <a:gd name="T40" fmla="*/ 3 w 3"/>
                    <a:gd name="T41" fmla="*/ 3 h 16"/>
                    <a:gd name="T42" fmla="*/ 3 w 3"/>
                    <a:gd name="T43" fmla="*/ 0 h 1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"/>
                    <a:gd name="T67" fmla="*/ 0 h 16"/>
                    <a:gd name="T68" fmla="*/ 3 w 3"/>
                    <a:gd name="T69" fmla="*/ 16 h 1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" h="16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6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2" y="15"/>
                      </a:lnTo>
                      <a:lnTo>
                        <a:pt x="3" y="15"/>
                      </a:lnTo>
                      <a:lnTo>
                        <a:pt x="3" y="14"/>
                      </a:lnTo>
                      <a:lnTo>
                        <a:pt x="3" y="11"/>
                      </a:lnTo>
                      <a:lnTo>
                        <a:pt x="3" y="7"/>
                      </a:lnTo>
                      <a:lnTo>
                        <a:pt x="3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47" name="Freeform 2791">
                  <a:extLst>
                    <a:ext uri="{FF2B5EF4-FFF2-40B4-BE49-F238E27FC236}">
                      <a16:creationId xmlns:a16="http://schemas.microsoft.com/office/drawing/2014/main" id="{E5C74748-71EC-4F7D-AA33-91E669D2EA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" y="59"/>
                  <a:ext cx="3" cy="16"/>
                </a:xfrm>
                <a:custGeom>
                  <a:avLst/>
                  <a:gdLst>
                    <a:gd name="T0" fmla="*/ 3 w 3"/>
                    <a:gd name="T1" fmla="*/ 0 h 16"/>
                    <a:gd name="T2" fmla="*/ 3 w 3"/>
                    <a:gd name="T3" fmla="*/ 0 h 16"/>
                    <a:gd name="T4" fmla="*/ 3 w 3"/>
                    <a:gd name="T5" fmla="*/ 0 h 16"/>
                    <a:gd name="T6" fmla="*/ 3 w 3"/>
                    <a:gd name="T7" fmla="*/ 0 h 16"/>
                    <a:gd name="T8" fmla="*/ 3 w 3"/>
                    <a:gd name="T9" fmla="*/ 0 h 16"/>
                    <a:gd name="T10" fmla="*/ 2 w 3"/>
                    <a:gd name="T11" fmla="*/ 0 h 16"/>
                    <a:gd name="T12" fmla="*/ 2 w 3"/>
                    <a:gd name="T13" fmla="*/ 0 h 16"/>
                    <a:gd name="T14" fmla="*/ 2 w 3"/>
                    <a:gd name="T15" fmla="*/ 0 h 16"/>
                    <a:gd name="T16" fmla="*/ 2 w 3"/>
                    <a:gd name="T17" fmla="*/ 0 h 16"/>
                    <a:gd name="T18" fmla="*/ 1 w 3"/>
                    <a:gd name="T19" fmla="*/ 0 h 16"/>
                    <a:gd name="T20" fmla="*/ 1 w 3"/>
                    <a:gd name="T21" fmla="*/ 0 h 16"/>
                    <a:gd name="T22" fmla="*/ 0 w 3"/>
                    <a:gd name="T23" fmla="*/ 16 h 16"/>
                    <a:gd name="T24" fmla="*/ 0 w 3"/>
                    <a:gd name="T25" fmla="*/ 16 h 16"/>
                    <a:gd name="T26" fmla="*/ 1 w 3"/>
                    <a:gd name="T27" fmla="*/ 16 h 16"/>
                    <a:gd name="T28" fmla="*/ 1 w 3"/>
                    <a:gd name="T29" fmla="*/ 15 h 16"/>
                    <a:gd name="T30" fmla="*/ 2 w 3"/>
                    <a:gd name="T31" fmla="*/ 15 h 16"/>
                    <a:gd name="T32" fmla="*/ 2 w 3"/>
                    <a:gd name="T33" fmla="*/ 15 h 16"/>
                    <a:gd name="T34" fmla="*/ 2 w 3"/>
                    <a:gd name="T35" fmla="*/ 15 h 16"/>
                    <a:gd name="T36" fmla="*/ 2 w 3"/>
                    <a:gd name="T37" fmla="*/ 15 h 16"/>
                    <a:gd name="T38" fmla="*/ 3 w 3"/>
                    <a:gd name="T39" fmla="*/ 15 h 16"/>
                    <a:gd name="T40" fmla="*/ 3 w 3"/>
                    <a:gd name="T41" fmla="*/ 15 h 16"/>
                    <a:gd name="T42" fmla="*/ 3 w 3"/>
                    <a:gd name="T43" fmla="*/ 14 h 16"/>
                    <a:gd name="T44" fmla="*/ 3 w 3"/>
                    <a:gd name="T45" fmla="*/ 14 h 16"/>
                    <a:gd name="T46" fmla="*/ 3 w 3"/>
                    <a:gd name="T47" fmla="*/ 11 h 16"/>
                    <a:gd name="T48" fmla="*/ 3 w 3"/>
                    <a:gd name="T49" fmla="*/ 7 h 16"/>
                    <a:gd name="T50" fmla="*/ 3 w 3"/>
                    <a:gd name="T51" fmla="*/ 3 h 16"/>
                    <a:gd name="T52" fmla="*/ 3 w 3"/>
                    <a:gd name="T53" fmla="*/ 0 h 1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"/>
                    <a:gd name="T82" fmla="*/ 0 h 16"/>
                    <a:gd name="T83" fmla="*/ 3 w 3"/>
                    <a:gd name="T84" fmla="*/ 16 h 1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" h="16">
                      <a:moveTo>
                        <a:pt x="3" y="0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6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2" y="15"/>
                      </a:lnTo>
                      <a:lnTo>
                        <a:pt x="3" y="15"/>
                      </a:lnTo>
                      <a:lnTo>
                        <a:pt x="3" y="14"/>
                      </a:lnTo>
                      <a:lnTo>
                        <a:pt x="3" y="11"/>
                      </a:lnTo>
                      <a:lnTo>
                        <a:pt x="3" y="7"/>
                      </a:lnTo>
                      <a:lnTo>
                        <a:pt x="3" y="3"/>
                      </a:lnTo>
                      <a:lnTo>
                        <a:pt x="3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48" name="Freeform 2792">
                  <a:extLst>
                    <a:ext uri="{FF2B5EF4-FFF2-40B4-BE49-F238E27FC236}">
                      <a16:creationId xmlns:a16="http://schemas.microsoft.com/office/drawing/2014/main" id="{349503A0-7764-41CB-B15E-1E65C6D744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7" y="59"/>
                  <a:ext cx="1" cy="16"/>
                </a:xfrm>
                <a:custGeom>
                  <a:avLst/>
                  <a:gdLst>
                    <a:gd name="T0" fmla="*/ 0 w 1"/>
                    <a:gd name="T1" fmla="*/ 0 h 16"/>
                    <a:gd name="T2" fmla="*/ 0 w 1"/>
                    <a:gd name="T3" fmla="*/ 16 h 16"/>
                    <a:gd name="T4" fmla="*/ 0 w 1"/>
                    <a:gd name="T5" fmla="*/ 16 h 16"/>
                    <a:gd name="T6" fmla="*/ 0 w 1"/>
                    <a:gd name="T7" fmla="*/ 16 h 16"/>
                    <a:gd name="T8" fmla="*/ 0 w 1"/>
                    <a:gd name="T9" fmla="*/ 16 h 16"/>
                    <a:gd name="T10" fmla="*/ 1 w 1"/>
                    <a:gd name="T11" fmla="*/ 0 h 16"/>
                    <a:gd name="T12" fmla="*/ 1 w 1"/>
                    <a:gd name="T13" fmla="*/ 0 h 16"/>
                    <a:gd name="T14" fmla="*/ 1 w 1"/>
                    <a:gd name="T15" fmla="*/ 0 h 16"/>
                    <a:gd name="T16" fmla="*/ 0 w 1"/>
                    <a:gd name="T17" fmla="*/ 0 h 16"/>
                    <a:gd name="T18" fmla="*/ 0 w 1"/>
                    <a:gd name="T19" fmla="*/ 0 h 1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"/>
                    <a:gd name="T31" fmla="*/ 0 h 16"/>
                    <a:gd name="T32" fmla="*/ 1 w 1"/>
                    <a:gd name="T33" fmla="*/ 16 h 1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" h="16"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49" name="Freeform 2793">
                  <a:extLst>
                    <a:ext uri="{FF2B5EF4-FFF2-40B4-BE49-F238E27FC236}">
                      <a16:creationId xmlns:a16="http://schemas.microsoft.com/office/drawing/2014/main" id="{26EA0C22-907C-47D6-9A45-1FAB8CCD5C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7" y="59"/>
                  <a:ext cx="1" cy="16"/>
                </a:xfrm>
                <a:custGeom>
                  <a:avLst/>
                  <a:gdLst>
                    <a:gd name="T0" fmla="*/ 0 w 1"/>
                    <a:gd name="T1" fmla="*/ 0 h 16"/>
                    <a:gd name="T2" fmla="*/ 0 w 1"/>
                    <a:gd name="T3" fmla="*/ 16 h 16"/>
                    <a:gd name="T4" fmla="*/ 0 w 1"/>
                    <a:gd name="T5" fmla="*/ 16 h 16"/>
                    <a:gd name="T6" fmla="*/ 0 w 1"/>
                    <a:gd name="T7" fmla="*/ 16 h 16"/>
                    <a:gd name="T8" fmla="*/ 0 w 1"/>
                    <a:gd name="T9" fmla="*/ 16 h 16"/>
                    <a:gd name="T10" fmla="*/ 0 w 1"/>
                    <a:gd name="T11" fmla="*/ 0 h 16"/>
                    <a:gd name="T12" fmla="*/ 0 w 1"/>
                    <a:gd name="T13" fmla="*/ 0 h 16"/>
                    <a:gd name="T14" fmla="*/ 0 w 1"/>
                    <a:gd name="T15" fmla="*/ 0 h 16"/>
                    <a:gd name="T16" fmla="*/ 0 w 1"/>
                    <a:gd name="T17" fmla="*/ 0 h 16"/>
                    <a:gd name="T18" fmla="*/ 0 w 1"/>
                    <a:gd name="T19" fmla="*/ 0 h 1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"/>
                    <a:gd name="T31" fmla="*/ 0 h 16"/>
                    <a:gd name="T32" fmla="*/ 1 w 1"/>
                    <a:gd name="T33" fmla="*/ 16 h 1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" h="16"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50" name="Freeform 2794">
                  <a:extLst>
                    <a:ext uri="{FF2B5EF4-FFF2-40B4-BE49-F238E27FC236}">
                      <a16:creationId xmlns:a16="http://schemas.microsoft.com/office/drawing/2014/main" id="{E3CFDF73-36C5-48A3-BBAA-34C8E3A7B3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5" y="59"/>
                  <a:ext cx="2" cy="14"/>
                </a:xfrm>
                <a:custGeom>
                  <a:avLst/>
                  <a:gdLst>
                    <a:gd name="T0" fmla="*/ 1 w 2"/>
                    <a:gd name="T1" fmla="*/ 0 h 14"/>
                    <a:gd name="T2" fmla="*/ 1 w 2"/>
                    <a:gd name="T3" fmla="*/ 0 h 14"/>
                    <a:gd name="T4" fmla="*/ 1 w 2"/>
                    <a:gd name="T5" fmla="*/ 0 h 14"/>
                    <a:gd name="T6" fmla="*/ 1 w 2"/>
                    <a:gd name="T7" fmla="*/ 1 h 14"/>
                    <a:gd name="T8" fmla="*/ 1 w 2"/>
                    <a:gd name="T9" fmla="*/ 1 h 14"/>
                    <a:gd name="T10" fmla="*/ 1 w 2"/>
                    <a:gd name="T11" fmla="*/ 3 h 14"/>
                    <a:gd name="T12" fmla="*/ 1 w 2"/>
                    <a:gd name="T13" fmla="*/ 8 h 14"/>
                    <a:gd name="T14" fmla="*/ 0 w 2"/>
                    <a:gd name="T15" fmla="*/ 12 h 14"/>
                    <a:gd name="T16" fmla="*/ 0 w 2"/>
                    <a:gd name="T17" fmla="*/ 14 h 14"/>
                    <a:gd name="T18" fmla="*/ 0 w 2"/>
                    <a:gd name="T19" fmla="*/ 14 h 14"/>
                    <a:gd name="T20" fmla="*/ 1 w 2"/>
                    <a:gd name="T21" fmla="*/ 14 h 14"/>
                    <a:gd name="T22" fmla="*/ 1 w 2"/>
                    <a:gd name="T23" fmla="*/ 14 h 14"/>
                    <a:gd name="T24" fmla="*/ 1 w 2"/>
                    <a:gd name="T25" fmla="*/ 14 h 14"/>
                    <a:gd name="T26" fmla="*/ 1 w 2"/>
                    <a:gd name="T27" fmla="*/ 14 h 14"/>
                    <a:gd name="T28" fmla="*/ 1 w 2"/>
                    <a:gd name="T29" fmla="*/ 14 h 14"/>
                    <a:gd name="T30" fmla="*/ 2 w 2"/>
                    <a:gd name="T31" fmla="*/ 13 h 14"/>
                    <a:gd name="T32" fmla="*/ 2 w 2"/>
                    <a:gd name="T33" fmla="*/ 13 h 14"/>
                    <a:gd name="T34" fmla="*/ 2 w 2"/>
                    <a:gd name="T35" fmla="*/ 13 h 14"/>
                    <a:gd name="T36" fmla="*/ 2 w 2"/>
                    <a:gd name="T37" fmla="*/ 13 h 14"/>
                    <a:gd name="T38" fmla="*/ 2 w 2"/>
                    <a:gd name="T39" fmla="*/ 13 h 14"/>
                    <a:gd name="T40" fmla="*/ 2 w 2"/>
                    <a:gd name="T41" fmla="*/ 12 h 14"/>
                    <a:gd name="T42" fmla="*/ 2 w 2"/>
                    <a:gd name="T43" fmla="*/ 10 h 14"/>
                    <a:gd name="T44" fmla="*/ 2 w 2"/>
                    <a:gd name="T45" fmla="*/ 7 h 14"/>
                    <a:gd name="T46" fmla="*/ 2 w 2"/>
                    <a:gd name="T47" fmla="*/ 3 h 14"/>
                    <a:gd name="T48" fmla="*/ 2 w 2"/>
                    <a:gd name="T49" fmla="*/ 1 h 14"/>
                    <a:gd name="T50" fmla="*/ 2 w 2"/>
                    <a:gd name="T51" fmla="*/ 1 h 14"/>
                    <a:gd name="T52" fmla="*/ 2 w 2"/>
                    <a:gd name="T53" fmla="*/ 1 h 14"/>
                    <a:gd name="T54" fmla="*/ 2 w 2"/>
                    <a:gd name="T55" fmla="*/ 1 h 14"/>
                    <a:gd name="T56" fmla="*/ 2 w 2"/>
                    <a:gd name="T57" fmla="*/ 1 h 14"/>
                    <a:gd name="T58" fmla="*/ 2 w 2"/>
                    <a:gd name="T59" fmla="*/ 0 h 14"/>
                    <a:gd name="T60" fmla="*/ 1 w 2"/>
                    <a:gd name="T61" fmla="*/ 0 h 14"/>
                    <a:gd name="T62" fmla="*/ 1 w 2"/>
                    <a:gd name="T63" fmla="*/ 0 h 14"/>
                    <a:gd name="T64" fmla="*/ 1 w 2"/>
                    <a:gd name="T65" fmla="*/ 0 h 1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"/>
                    <a:gd name="T100" fmla="*/ 0 h 14"/>
                    <a:gd name="T101" fmla="*/ 2 w 2"/>
                    <a:gd name="T102" fmla="*/ 14 h 1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" h="14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1" y="14"/>
                      </a:lnTo>
                      <a:lnTo>
                        <a:pt x="2" y="13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51" name="Freeform 2795">
                  <a:extLst>
                    <a:ext uri="{FF2B5EF4-FFF2-40B4-BE49-F238E27FC236}">
                      <a16:creationId xmlns:a16="http://schemas.microsoft.com/office/drawing/2014/main" id="{2811FA75-AC86-42DB-B4D0-13BC0D350B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" y="59"/>
                  <a:ext cx="2" cy="14"/>
                </a:xfrm>
                <a:custGeom>
                  <a:avLst/>
                  <a:gdLst>
                    <a:gd name="T0" fmla="*/ 1 w 2"/>
                    <a:gd name="T1" fmla="*/ 0 h 14"/>
                    <a:gd name="T2" fmla="*/ 1 w 2"/>
                    <a:gd name="T3" fmla="*/ 0 h 14"/>
                    <a:gd name="T4" fmla="*/ 1 w 2"/>
                    <a:gd name="T5" fmla="*/ 0 h 14"/>
                    <a:gd name="T6" fmla="*/ 1 w 2"/>
                    <a:gd name="T7" fmla="*/ 0 h 14"/>
                    <a:gd name="T8" fmla="*/ 1 w 2"/>
                    <a:gd name="T9" fmla="*/ 1 h 14"/>
                    <a:gd name="T10" fmla="*/ 1 w 2"/>
                    <a:gd name="T11" fmla="*/ 1 h 14"/>
                    <a:gd name="T12" fmla="*/ 1 w 2"/>
                    <a:gd name="T13" fmla="*/ 1 h 14"/>
                    <a:gd name="T14" fmla="*/ 1 w 2"/>
                    <a:gd name="T15" fmla="*/ 3 h 14"/>
                    <a:gd name="T16" fmla="*/ 1 w 2"/>
                    <a:gd name="T17" fmla="*/ 8 h 14"/>
                    <a:gd name="T18" fmla="*/ 0 w 2"/>
                    <a:gd name="T19" fmla="*/ 12 h 14"/>
                    <a:gd name="T20" fmla="*/ 0 w 2"/>
                    <a:gd name="T21" fmla="*/ 14 h 14"/>
                    <a:gd name="T22" fmla="*/ 0 w 2"/>
                    <a:gd name="T23" fmla="*/ 14 h 14"/>
                    <a:gd name="T24" fmla="*/ 0 w 2"/>
                    <a:gd name="T25" fmla="*/ 14 h 14"/>
                    <a:gd name="T26" fmla="*/ 1 w 2"/>
                    <a:gd name="T27" fmla="*/ 14 h 14"/>
                    <a:gd name="T28" fmla="*/ 1 w 2"/>
                    <a:gd name="T29" fmla="*/ 14 h 14"/>
                    <a:gd name="T30" fmla="*/ 1 w 2"/>
                    <a:gd name="T31" fmla="*/ 14 h 14"/>
                    <a:gd name="T32" fmla="*/ 1 w 2"/>
                    <a:gd name="T33" fmla="*/ 14 h 14"/>
                    <a:gd name="T34" fmla="*/ 1 w 2"/>
                    <a:gd name="T35" fmla="*/ 14 h 14"/>
                    <a:gd name="T36" fmla="*/ 1 w 2"/>
                    <a:gd name="T37" fmla="*/ 14 h 14"/>
                    <a:gd name="T38" fmla="*/ 2 w 2"/>
                    <a:gd name="T39" fmla="*/ 13 h 14"/>
                    <a:gd name="T40" fmla="*/ 2 w 2"/>
                    <a:gd name="T41" fmla="*/ 13 h 14"/>
                    <a:gd name="T42" fmla="*/ 2 w 2"/>
                    <a:gd name="T43" fmla="*/ 13 h 14"/>
                    <a:gd name="T44" fmla="*/ 2 w 2"/>
                    <a:gd name="T45" fmla="*/ 13 h 14"/>
                    <a:gd name="T46" fmla="*/ 2 w 2"/>
                    <a:gd name="T47" fmla="*/ 13 h 14"/>
                    <a:gd name="T48" fmla="*/ 2 w 2"/>
                    <a:gd name="T49" fmla="*/ 13 h 14"/>
                    <a:gd name="T50" fmla="*/ 2 w 2"/>
                    <a:gd name="T51" fmla="*/ 12 h 14"/>
                    <a:gd name="T52" fmla="*/ 2 w 2"/>
                    <a:gd name="T53" fmla="*/ 12 h 14"/>
                    <a:gd name="T54" fmla="*/ 2 w 2"/>
                    <a:gd name="T55" fmla="*/ 10 h 14"/>
                    <a:gd name="T56" fmla="*/ 2 w 2"/>
                    <a:gd name="T57" fmla="*/ 7 h 14"/>
                    <a:gd name="T58" fmla="*/ 2 w 2"/>
                    <a:gd name="T59" fmla="*/ 3 h 14"/>
                    <a:gd name="T60" fmla="*/ 2 w 2"/>
                    <a:gd name="T61" fmla="*/ 1 h 14"/>
                    <a:gd name="T62" fmla="*/ 2 w 2"/>
                    <a:gd name="T63" fmla="*/ 1 h 14"/>
                    <a:gd name="T64" fmla="*/ 2 w 2"/>
                    <a:gd name="T65" fmla="*/ 1 h 14"/>
                    <a:gd name="T66" fmla="*/ 2 w 2"/>
                    <a:gd name="T67" fmla="*/ 1 h 14"/>
                    <a:gd name="T68" fmla="*/ 2 w 2"/>
                    <a:gd name="T69" fmla="*/ 1 h 14"/>
                    <a:gd name="T70" fmla="*/ 2 w 2"/>
                    <a:gd name="T71" fmla="*/ 1 h 14"/>
                    <a:gd name="T72" fmla="*/ 2 w 2"/>
                    <a:gd name="T73" fmla="*/ 1 h 14"/>
                    <a:gd name="T74" fmla="*/ 2 w 2"/>
                    <a:gd name="T75" fmla="*/ 0 h 14"/>
                    <a:gd name="T76" fmla="*/ 1 w 2"/>
                    <a:gd name="T77" fmla="*/ 0 h 14"/>
                    <a:gd name="T78" fmla="*/ 1 w 2"/>
                    <a:gd name="T79" fmla="*/ 0 h 14"/>
                    <a:gd name="T80" fmla="*/ 1 w 2"/>
                    <a:gd name="T81" fmla="*/ 0 h 1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"/>
                    <a:gd name="T124" fmla="*/ 0 h 14"/>
                    <a:gd name="T125" fmla="*/ 2 w 2"/>
                    <a:gd name="T126" fmla="*/ 14 h 14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" h="14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1" y="14"/>
                      </a:lnTo>
                      <a:lnTo>
                        <a:pt x="2" y="13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52" name="Freeform 2796">
                  <a:extLst>
                    <a:ext uri="{FF2B5EF4-FFF2-40B4-BE49-F238E27FC236}">
                      <a16:creationId xmlns:a16="http://schemas.microsoft.com/office/drawing/2014/main" id="{8EF06038-F2E8-43F1-9C9E-9F6BC6FF91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6" y="60"/>
                  <a:ext cx="1" cy="12"/>
                </a:xfrm>
                <a:custGeom>
                  <a:avLst/>
                  <a:gdLst>
                    <a:gd name="T0" fmla="*/ 1 w 1"/>
                    <a:gd name="T1" fmla="*/ 1 h 12"/>
                    <a:gd name="T2" fmla="*/ 1 w 1"/>
                    <a:gd name="T3" fmla="*/ 0 h 12"/>
                    <a:gd name="T4" fmla="*/ 1 w 1"/>
                    <a:gd name="T5" fmla="*/ 0 h 12"/>
                    <a:gd name="T6" fmla="*/ 1 w 1"/>
                    <a:gd name="T7" fmla="*/ 0 h 12"/>
                    <a:gd name="T8" fmla="*/ 1 w 1"/>
                    <a:gd name="T9" fmla="*/ 0 h 12"/>
                    <a:gd name="T10" fmla="*/ 1 w 1"/>
                    <a:gd name="T11" fmla="*/ 2 h 12"/>
                    <a:gd name="T12" fmla="*/ 1 w 1"/>
                    <a:gd name="T13" fmla="*/ 6 h 12"/>
                    <a:gd name="T14" fmla="*/ 1 w 1"/>
                    <a:gd name="T15" fmla="*/ 9 h 12"/>
                    <a:gd name="T16" fmla="*/ 1 w 1"/>
                    <a:gd name="T17" fmla="*/ 11 h 12"/>
                    <a:gd name="T18" fmla="*/ 1 w 1"/>
                    <a:gd name="T19" fmla="*/ 11 h 12"/>
                    <a:gd name="T20" fmla="*/ 1 w 1"/>
                    <a:gd name="T21" fmla="*/ 11 h 12"/>
                    <a:gd name="T22" fmla="*/ 1 w 1"/>
                    <a:gd name="T23" fmla="*/ 12 h 12"/>
                    <a:gd name="T24" fmla="*/ 1 w 1"/>
                    <a:gd name="T25" fmla="*/ 12 h 12"/>
                    <a:gd name="T26" fmla="*/ 1 w 1"/>
                    <a:gd name="T27" fmla="*/ 12 h 12"/>
                    <a:gd name="T28" fmla="*/ 0 w 1"/>
                    <a:gd name="T29" fmla="*/ 12 h 12"/>
                    <a:gd name="T30" fmla="*/ 0 w 1"/>
                    <a:gd name="T31" fmla="*/ 12 h 12"/>
                    <a:gd name="T32" fmla="*/ 0 w 1"/>
                    <a:gd name="T33" fmla="*/ 12 h 12"/>
                    <a:gd name="T34" fmla="*/ 0 w 1"/>
                    <a:gd name="T35" fmla="*/ 12 h 12"/>
                    <a:gd name="T36" fmla="*/ 0 w 1"/>
                    <a:gd name="T37" fmla="*/ 12 h 12"/>
                    <a:gd name="T38" fmla="*/ 0 w 1"/>
                    <a:gd name="T39" fmla="*/ 12 h 12"/>
                    <a:gd name="T40" fmla="*/ 0 w 1"/>
                    <a:gd name="T41" fmla="*/ 12 h 12"/>
                    <a:gd name="T42" fmla="*/ 0 w 1"/>
                    <a:gd name="T43" fmla="*/ 12 h 12"/>
                    <a:gd name="T44" fmla="*/ 0 w 1"/>
                    <a:gd name="T45" fmla="*/ 12 h 12"/>
                    <a:gd name="T46" fmla="*/ 0 w 1"/>
                    <a:gd name="T47" fmla="*/ 12 h 12"/>
                    <a:gd name="T48" fmla="*/ 0 w 1"/>
                    <a:gd name="T49" fmla="*/ 12 h 12"/>
                    <a:gd name="T50" fmla="*/ 0 w 1"/>
                    <a:gd name="T51" fmla="*/ 12 h 12"/>
                    <a:gd name="T52" fmla="*/ 0 w 1"/>
                    <a:gd name="T53" fmla="*/ 12 h 12"/>
                    <a:gd name="T54" fmla="*/ 1 w 1"/>
                    <a:gd name="T55" fmla="*/ 12 h 12"/>
                    <a:gd name="T56" fmla="*/ 1 w 1"/>
                    <a:gd name="T57" fmla="*/ 12 h 12"/>
                    <a:gd name="T58" fmla="*/ 1 w 1"/>
                    <a:gd name="T59" fmla="*/ 12 h 12"/>
                    <a:gd name="T60" fmla="*/ 1 w 1"/>
                    <a:gd name="T61" fmla="*/ 12 h 12"/>
                    <a:gd name="T62" fmla="*/ 1 w 1"/>
                    <a:gd name="T63" fmla="*/ 12 h 12"/>
                    <a:gd name="T64" fmla="*/ 1 w 1"/>
                    <a:gd name="T65" fmla="*/ 11 h 12"/>
                    <a:gd name="T66" fmla="*/ 1 w 1"/>
                    <a:gd name="T67" fmla="*/ 9 h 12"/>
                    <a:gd name="T68" fmla="*/ 1 w 1"/>
                    <a:gd name="T69" fmla="*/ 6 h 12"/>
                    <a:gd name="T70" fmla="*/ 1 w 1"/>
                    <a:gd name="T71" fmla="*/ 2 h 12"/>
                    <a:gd name="T72" fmla="*/ 1 w 1"/>
                    <a:gd name="T73" fmla="*/ 1 h 1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"/>
                    <a:gd name="T112" fmla="*/ 0 h 12"/>
                    <a:gd name="T113" fmla="*/ 1 w 1"/>
                    <a:gd name="T114" fmla="*/ 12 h 1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" h="12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1" y="6"/>
                      </a:lnTo>
                      <a:lnTo>
                        <a:pt x="1" y="9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1" y="9"/>
                      </a:lnTo>
                      <a:lnTo>
                        <a:pt x="1" y="6"/>
                      </a:lnTo>
                      <a:lnTo>
                        <a:pt x="1" y="2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53" name="Freeform 2797">
                  <a:extLst>
                    <a:ext uri="{FF2B5EF4-FFF2-40B4-BE49-F238E27FC236}">
                      <a16:creationId xmlns:a16="http://schemas.microsoft.com/office/drawing/2014/main" id="{47A95A08-B18B-475A-B6F3-6B2A5A1CD7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" y="60"/>
                  <a:ext cx="1" cy="12"/>
                </a:xfrm>
                <a:custGeom>
                  <a:avLst/>
                  <a:gdLst>
                    <a:gd name="T0" fmla="*/ 1 w 1"/>
                    <a:gd name="T1" fmla="*/ 1 h 12"/>
                    <a:gd name="T2" fmla="*/ 1 w 1"/>
                    <a:gd name="T3" fmla="*/ 1 h 12"/>
                    <a:gd name="T4" fmla="*/ 1 w 1"/>
                    <a:gd name="T5" fmla="*/ 0 h 12"/>
                    <a:gd name="T6" fmla="*/ 1 w 1"/>
                    <a:gd name="T7" fmla="*/ 0 h 12"/>
                    <a:gd name="T8" fmla="*/ 1 w 1"/>
                    <a:gd name="T9" fmla="*/ 0 h 12"/>
                    <a:gd name="T10" fmla="*/ 1 w 1"/>
                    <a:gd name="T11" fmla="*/ 0 h 12"/>
                    <a:gd name="T12" fmla="*/ 1 w 1"/>
                    <a:gd name="T13" fmla="*/ 0 h 12"/>
                    <a:gd name="T14" fmla="*/ 1 w 1"/>
                    <a:gd name="T15" fmla="*/ 2 h 12"/>
                    <a:gd name="T16" fmla="*/ 1 w 1"/>
                    <a:gd name="T17" fmla="*/ 6 h 12"/>
                    <a:gd name="T18" fmla="*/ 1 w 1"/>
                    <a:gd name="T19" fmla="*/ 9 h 12"/>
                    <a:gd name="T20" fmla="*/ 1 w 1"/>
                    <a:gd name="T21" fmla="*/ 11 h 12"/>
                    <a:gd name="T22" fmla="*/ 1 w 1"/>
                    <a:gd name="T23" fmla="*/ 11 h 12"/>
                    <a:gd name="T24" fmla="*/ 1 w 1"/>
                    <a:gd name="T25" fmla="*/ 11 h 12"/>
                    <a:gd name="T26" fmla="*/ 1 w 1"/>
                    <a:gd name="T27" fmla="*/ 11 h 12"/>
                    <a:gd name="T28" fmla="*/ 1 w 1"/>
                    <a:gd name="T29" fmla="*/ 12 h 12"/>
                    <a:gd name="T30" fmla="*/ 1 w 1"/>
                    <a:gd name="T31" fmla="*/ 12 h 12"/>
                    <a:gd name="T32" fmla="*/ 1 w 1"/>
                    <a:gd name="T33" fmla="*/ 12 h 12"/>
                    <a:gd name="T34" fmla="*/ 1 w 1"/>
                    <a:gd name="T35" fmla="*/ 12 h 12"/>
                    <a:gd name="T36" fmla="*/ 0 w 1"/>
                    <a:gd name="T37" fmla="*/ 12 h 12"/>
                    <a:gd name="T38" fmla="*/ 0 w 1"/>
                    <a:gd name="T39" fmla="*/ 12 h 12"/>
                    <a:gd name="T40" fmla="*/ 0 w 1"/>
                    <a:gd name="T41" fmla="*/ 12 h 12"/>
                    <a:gd name="T42" fmla="*/ 0 w 1"/>
                    <a:gd name="T43" fmla="*/ 12 h 12"/>
                    <a:gd name="T44" fmla="*/ 0 w 1"/>
                    <a:gd name="T45" fmla="*/ 12 h 12"/>
                    <a:gd name="T46" fmla="*/ 0 w 1"/>
                    <a:gd name="T47" fmla="*/ 12 h 12"/>
                    <a:gd name="T48" fmla="*/ 0 w 1"/>
                    <a:gd name="T49" fmla="*/ 12 h 12"/>
                    <a:gd name="T50" fmla="*/ 0 w 1"/>
                    <a:gd name="T51" fmla="*/ 12 h 12"/>
                    <a:gd name="T52" fmla="*/ 0 w 1"/>
                    <a:gd name="T53" fmla="*/ 12 h 12"/>
                    <a:gd name="T54" fmla="*/ 0 w 1"/>
                    <a:gd name="T55" fmla="*/ 12 h 12"/>
                    <a:gd name="T56" fmla="*/ 0 w 1"/>
                    <a:gd name="T57" fmla="*/ 12 h 12"/>
                    <a:gd name="T58" fmla="*/ 0 w 1"/>
                    <a:gd name="T59" fmla="*/ 12 h 12"/>
                    <a:gd name="T60" fmla="*/ 0 w 1"/>
                    <a:gd name="T61" fmla="*/ 12 h 12"/>
                    <a:gd name="T62" fmla="*/ 0 w 1"/>
                    <a:gd name="T63" fmla="*/ 12 h 12"/>
                    <a:gd name="T64" fmla="*/ 0 w 1"/>
                    <a:gd name="T65" fmla="*/ 12 h 12"/>
                    <a:gd name="T66" fmla="*/ 0 w 1"/>
                    <a:gd name="T67" fmla="*/ 12 h 12"/>
                    <a:gd name="T68" fmla="*/ 1 w 1"/>
                    <a:gd name="T69" fmla="*/ 12 h 12"/>
                    <a:gd name="T70" fmla="*/ 1 w 1"/>
                    <a:gd name="T71" fmla="*/ 12 h 12"/>
                    <a:gd name="T72" fmla="*/ 1 w 1"/>
                    <a:gd name="T73" fmla="*/ 12 h 12"/>
                    <a:gd name="T74" fmla="*/ 1 w 1"/>
                    <a:gd name="T75" fmla="*/ 12 h 12"/>
                    <a:gd name="T76" fmla="*/ 1 w 1"/>
                    <a:gd name="T77" fmla="*/ 12 h 12"/>
                    <a:gd name="T78" fmla="*/ 1 w 1"/>
                    <a:gd name="T79" fmla="*/ 12 h 12"/>
                    <a:gd name="T80" fmla="*/ 1 w 1"/>
                    <a:gd name="T81" fmla="*/ 11 h 12"/>
                    <a:gd name="T82" fmla="*/ 1 w 1"/>
                    <a:gd name="T83" fmla="*/ 11 h 12"/>
                    <a:gd name="T84" fmla="*/ 1 w 1"/>
                    <a:gd name="T85" fmla="*/ 9 h 12"/>
                    <a:gd name="T86" fmla="*/ 1 w 1"/>
                    <a:gd name="T87" fmla="*/ 6 h 12"/>
                    <a:gd name="T88" fmla="*/ 1 w 1"/>
                    <a:gd name="T89" fmla="*/ 2 h 12"/>
                    <a:gd name="T90" fmla="*/ 1 w 1"/>
                    <a:gd name="T91" fmla="*/ 1 h 1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"/>
                    <a:gd name="T139" fmla="*/ 0 h 12"/>
                    <a:gd name="T140" fmla="*/ 1 w 1"/>
                    <a:gd name="T141" fmla="*/ 12 h 12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" h="12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" y="2"/>
                      </a:lnTo>
                      <a:lnTo>
                        <a:pt x="1" y="6"/>
                      </a:lnTo>
                      <a:lnTo>
                        <a:pt x="1" y="9"/>
                      </a:lnTo>
                      <a:lnTo>
                        <a:pt x="1" y="11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1" y="9"/>
                      </a:lnTo>
                      <a:lnTo>
                        <a:pt x="1" y="6"/>
                      </a:lnTo>
                      <a:lnTo>
                        <a:pt x="1" y="2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54" name="Freeform 2798">
                  <a:extLst>
                    <a:ext uri="{FF2B5EF4-FFF2-40B4-BE49-F238E27FC236}">
                      <a16:creationId xmlns:a16="http://schemas.microsoft.com/office/drawing/2014/main" id="{221AE6F2-9771-48C2-8A70-59C75A64E5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6" y="60"/>
                  <a:ext cx="1" cy="12"/>
                </a:xfrm>
                <a:custGeom>
                  <a:avLst/>
                  <a:gdLst>
                    <a:gd name="T0" fmla="*/ 0 w 1"/>
                    <a:gd name="T1" fmla="*/ 0 h 12"/>
                    <a:gd name="T2" fmla="*/ 0 w 1"/>
                    <a:gd name="T3" fmla="*/ 0 h 12"/>
                    <a:gd name="T4" fmla="*/ 0 w 1"/>
                    <a:gd name="T5" fmla="*/ 0 h 12"/>
                    <a:gd name="T6" fmla="*/ 0 w 1"/>
                    <a:gd name="T7" fmla="*/ 0 h 12"/>
                    <a:gd name="T8" fmla="*/ 0 w 1"/>
                    <a:gd name="T9" fmla="*/ 0 h 12"/>
                    <a:gd name="T10" fmla="*/ 0 w 1"/>
                    <a:gd name="T11" fmla="*/ 2 h 12"/>
                    <a:gd name="T12" fmla="*/ 0 w 1"/>
                    <a:gd name="T13" fmla="*/ 6 h 12"/>
                    <a:gd name="T14" fmla="*/ 0 w 1"/>
                    <a:gd name="T15" fmla="*/ 10 h 12"/>
                    <a:gd name="T16" fmla="*/ 0 w 1"/>
                    <a:gd name="T17" fmla="*/ 12 h 12"/>
                    <a:gd name="T18" fmla="*/ 0 w 1"/>
                    <a:gd name="T19" fmla="*/ 12 h 12"/>
                    <a:gd name="T20" fmla="*/ 0 w 1"/>
                    <a:gd name="T21" fmla="*/ 12 h 12"/>
                    <a:gd name="T22" fmla="*/ 0 w 1"/>
                    <a:gd name="T23" fmla="*/ 12 h 12"/>
                    <a:gd name="T24" fmla="*/ 0 w 1"/>
                    <a:gd name="T25" fmla="*/ 12 h 12"/>
                    <a:gd name="T26" fmla="*/ 0 w 1"/>
                    <a:gd name="T27" fmla="*/ 0 h 12"/>
                    <a:gd name="T28" fmla="*/ 0 w 1"/>
                    <a:gd name="T29" fmla="*/ 0 h 12"/>
                    <a:gd name="T30" fmla="*/ 0 w 1"/>
                    <a:gd name="T31" fmla="*/ 0 h 12"/>
                    <a:gd name="T32" fmla="*/ 0 w 1"/>
                    <a:gd name="T33" fmla="*/ 0 h 12"/>
                    <a:gd name="T34" fmla="*/ 0 w 1"/>
                    <a:gd name="T35" fmla="*/ 0 h 12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"/>
                    <a:gd name="T55" fmla="*/ 0 h 12"/>
                    <a:gd name="T56" fmla="*/ 1 w 1"/>
                    <a:gd name="T57" fmla="*/ 12 h 12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" h="1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55" name="Freeform 2799">
                  <a:extLst>
                    <a:ext uri="{FF2B5EF4-FFF2-40B4-BE49-F238E27FC236}">
                      <a16:creationId xmlns:a16="http://schemas.microsoft.com/office/drawing/2014/main" id="{22CF3E03-FF98-4618-9CEA-D21B72AADE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" y="60"/>
                  <a:ext cx="1" cy="12"/>
                </a:xfrm>
                <a:custGeom>
                  <a:avLst/>
                  <a:gdLst>
                    <a:gd name="T0" fmla="*/ 0 w 1"/>
                    <a:gd name="T1" fmla="*/ 0 h 12"/>
                    <a:gd name="T2" fmla="*/ 0 w 1"/>
                    <a:gd name="T3" fmla="*/ 0 h 12"/>
                    <a:gd name="T4" fmla="*/ 0 w 1"/>
                    <a:gd name="T5" fmla="*/ 0 h 12"/>
                    <a:gd name="T6" fmla="*/ 0 w 1"/>
                    <a:gd name="T7" fmla="*/ 0 h 12"/>
                    <a:gd name="T8" fmla="*/ 0 w 1"/>
                    <a:gd name="T9" fmla="*/ 0 h 12"/>
                    <a:gd name="T10" fmla="*/ 0 w 1"/>
                    <a:gd name="T11" fmla="*/ 0 h 12"/>
                    <a:gd name="T12" fmla="*/ 0 w 1"/>
                    <a:gd name="T13" fmla="*/ 0 h 12"/>
                    <a:gd name="T14" fmla="*/ 0 w 1"/>
                    <a:gd name="T15" fmla="*/ 2 h 12"/>
                    <a:gd name="T16" fmla="*/ 0 w 1"/>
                    <a:gd name="T17" fmla="*/ 6 h 12"/>
                    <a:gd name="T18" fmla="*/ 0 w 1"/>
                    <a:gd name="T19" fmla="*/ 10 h 12"/>
                    <a:gd name="T20" fmla="*/ 0 w 1"/>
                    <a:gd name="T21" fmla="*/ 12 h 12"/>
                    <a:gd name="T22" fmla="*/ 0 w 1"/>
                    <a:gd name="T23" fmla="*/ 12 h 12"/>
                    <a:gd name="T24" fmla="*/ 0 w 1"/>
                    <a:gd name="T25" fmla="*/ 12 h 12"/>
                    <a:gd name="T26" fmla="*/ 0 w 1"/>
                    <a:gd name="T27" fmla="*/ 12 h 12"/>
                    <a:gd name="T28" fmla="*/ 0 w 1"/>
                    <a:gd name="T29" fmla="*/ 12 h 12"/>
                    <a:gd name="T30" fmla="*/ 0 w 1"/>
                    <a:gd name="T31" fmla="*/ 12 h 12"/>
                    <a:gd name="T32" fmla="*/ 0 w 1"/>
                    <a:gd name="T33" fmla="*/ 0 h 12"/>
                    <a:gd name="T34" fmla="*/ 0 w 1"/>
                    <a:gd name="T35" fmla="*/ 0 h 12"/>
                    <a:gd name="T36" fmla="*/ 0 w 1"/>
                    <a:gd name="T37" fmla="*/ 0 h 12"/>
                    <a:gd name="T38" fmla="*/ 0 w 1"/>
                    <a:gd name="T39" fmla="*/ 0 h 12"/>
                    <a:gd name="T40" fmla="*/ 0 w 1"/>
                    <a:gd name="T41" fmla="*/ 0 h 12"/>
                    <a:gd name="T42" fmla="*/ 0 w 1"/>
                    <a:gd name="T43" fmla="*/ 0 h 12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"/>
                    <a:gd name="T67" fmla="*/ 0 h 12"/>
                    <a:gd name="T68" fmla="*/ 1 w 1"/>
                    <a:gd name="T69" fmla="*/ 12 h 12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" h="1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56" name="Freeform 2800">
                  <a:extLst>
                    <a:ext uri="{FF2B5EF4-FFF2-40B4-BE49-F238E27FC236}">
                      <a16:creationId xmlns:a16="http://schemas.microsoft.com/office/drawing/2014/main" id="{790331AA-7D72-45A5-9374-F2BBFD42D9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6" y="60"/>
                  <a:ext cx="1" cy="12"/>
                </a:xfrm>
                <a:custGeom>
                  <a:avLst/>
                  <a:gdLst>
                    <a:gd name="T0" fmla="*/ 1 w 1"/>
                    <a:gd name="T1" fmla="*/ 0 h 12"/>
                    <a:gd name="T2" fmla="*/ 1 w 1"/>
                    <a:gd name="T3" fmla="*/ 0 h 12"/>
                    <a:gd name="T4" fmla="*/ 1 w 1"/>
                    <a:gd name="T5" fmla="*/ 0 h 12"/>
                    <a:gd name="T6" fmla="*/ 1 w 1"/>
                    <a:gd name="T7" fmla="*/ 0 h 12"/>
                    <a:gd name="T8" fmla="*/ 1 w 1"/>
                    <a:gd name="T9" fmla="*/ 0 h 12"/>
                    <a:gd name="T10" fmla="*/ 1 w 1"/>
                    <a:gd name="T11" fmla="*/ 0 h 12"/>
                    <a:gd name="T12" fmla="*/ 1 w 1"/>
                    <a:gd name="T13" fmla="*/ 0 h 12"/>
                    <a:gd name="T14" fmla="*/ 0 w 1"/>
                    <a:gd name="T15" fmla="*/ 0 h 12"/>
                    <a:gd name="T16" fmla="*/ 0 w 1"/>
                    <a:gd name="T17" fmla="*/ 0 h 12"/>
                    <a:gd name="T18" fmla="*/ 0 w 1"/>
                    <a:gd name="T19" fmla="*/ 12 h 12"/>
                    <a:gd name="T20" fmla="*/ 0 w 1"/>
                    <a:gd name="T21" fmla="*/ 12 h 12"/>
                    <a:gd name="T22" fmla="*/ 1 w 1"/>
                    <a:gd name="T23" fmla="*/ 12 h 12"/>
                    <a:gd name="T24" fmla="*/ 1 w 1"/>
                    <a:gd name="T25" fmla="*/ 12 h 12"/>
                    <a:gd name="T26" fmla="*/ 1 w 1"/>
                    <a:gd name="T27" fmla="*/ 12 h 12"/>
                    <a:gd name="T28" fmla="*/ 1 w 1"/>
                    <a:gd name="T29" fmla="*/ 12 h 12"/>
                    <a:gd name="T30" fmla="*/ 1 w 1"/>
                    <a:gd name="T31" fmla="*/ 11 h 12"/>
                    <a:gd name="T32" fmla="*/ 1 w 1"/>
                    <a:gd name="T33" fmla="*/ 11 h 12"/>
                    <a:gd name="T34" fmla="*/ 1 w 1"/>
                    <a:gd name="T35" fmla="*/ 11 h 12"/>
                    <a:gd name="T36" fmla="*/ 1 w 1"/>
                    <a:gd name="T37" fmla="*/ 9 h 12"/>
                    <a:gd name="T38" fmla="*/ 1 w 1"/>
                    <a:gd name="T39" fmla="*/ 6 h 12"/>
                    <a:gd name="T40" fmla="*/ 1 w 1"/>
                    <a:gd name="T41" fmla="*/ 2 h 12"/>
                    <a:gd name="T42" fmla="*/ 1 w 1"/>
                    <a:gd name="T43" fmla="*/ 0 h 12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"/>
                    <a:gd name="T67" fmla="*/ 0 h 12"/>
                    <a:gd name="T68" fmla="*/ 1 w 1"/>
                    <a:gd name="T69" fmla="*/ 12 h 12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" h="12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1" y="9"/>
                      </a:lnTo>
                      <a:lnTo>
                        <a:pt x="1" y="6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57" name="Freeform 2801">
                  <a:extLst>
                    <a:ext uri="{FF2B5EF4-FFF2-40B4-BE49-F238E27FC236}">
                      <a16:creationId xmlns:a16="http://schemas.microsoft.com/office/drawing/2014/main" id="{959FA007-C324-4672-9288-A938BA53A3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" y="60"/>
                  <a:ext cx="1" cy="12"/>
                </a:xfrm>
                <a:custGeom>
                  <a:avLst/>
                  <a:gdLst>
                    <a:gd name="T0" fmla="*/ 1 w 1"/>
                    <a:gd name="T1" fmla="*/ 0 h 12"/>
                    <a:gd name="T2" fmla="*/ 1 w 1"/>
                    <a:gd name="T3" fmla="*/ 0 h 12"/>
                    <a:gd name="T4" fmla="*/ 1 w 1"/>
                    <a:gd name="T5" fmla="*/ 0 h 12"/>
                    <a:gd name="T6" fmla="*/ 1 w 1"/>
                    <a:gd name="T7" fmla="*/ 0 h 12"/>
                    <a:gd name="T8" fmla="*/ 1 w 1"/>
                    <a:gd name="T9" fmla="*/ 0 h 12"/>
                    <a:gd name="T10" fmla="*/ 1 w 1"/>
                    <a:gd name="T11" fmla="*/ 0 h 12"/>
                    <a:gd name="T12" fmla="*/ 1 w 1"/>
                    <a:gd name="T13" fmla="*/ 0 h 12"/>
                    <a:gd name="T14" fmla="*/ 1 w 1"/>
                    <a:gd name="T15" fmla="*/ 0 h 12"/>
                    <a:gd name="T16" fmla="*/ 1 w 1"/>
                    <a:gd name="T17" fmla="*/ 0 h 12"/>
                    <a:gd name="T18" fmla="*/ 0 w 1"/>
                    <a:gd name="T19" fmla="*/ 0 h 12"/>
                    <a:gd name="T20" fmla="*/ 0 w 1"/>
                    <a:gd name="T21" fmla="*/ 0 h 12"/>
                    <a:gd name="T22" fmla="*/ 0 w 1"/>
                    <a:gd name="T23" fmla="*/ 12 h 12"/>
                    <a:gd name="T24" fmla="*/ 0 w 1"/>
                    <a:gd name="T25" fmla="*/ 12 h 12"/>
                    <a:gd name="T26" fmla="*/ 0 w 1"/>
                    <a:gd name="T27" fmla="*/ 12 h 12"/>
                    <a:gd name="T28" fmla="*/ 1 w 1"/>
                    <a:gd name="T29" fmla="*/ 12 h 12"/>
                    <a:gd name="T30" fmla="*/ 1 w 1"/>
                    <a:gd name="T31" fmla="*/ 12 h 12"/>
                    <a:gd name="T32" fmla="*/ 1 w 1"/>
                    <a:gd name="T33" fmla="*/ 12 h 12"/>
                    <a:gd name="T34" fmla="*/ 1 w 1"/>
                    <a:gd name="T35" fmla="*/ 12 h 12"/>
                    <a:gd name="T36" fmla="*/ 1 w 1"/>
                    <a:gd name="T37" fmla="*/ 12 h 12"/>
                    <a:gd name="T38" fmla="*/ 1 w 1"/>
                    <a:gd name="T39" fmla="*/ 11 h 12"/>
                    <a:gd name="T40" fmla="*/ 1 w 1"/>
                    <a:gd name="T41" fmla="*/ 11 h 12"/>
                    <a:gd name="T42" fmla="*/ 1 w 1"/>
                    <a:gd name="T43" fmla="*/ 11 h 12"/>
                    <a:gd name="T44" fmla="*/ 1 w 1"/>
                    <a:gd name="T45" fmla="*/ 11 h 12"/>
                    <a:gd name="T46" fmla="*/ 1 w 1"/>
                    <a:gd name="T47" fmla="*/ 9 h 12"/>
                    <a:gd name="T48" fmla="*/ 1 w 1"/>
                    <a:gd name="T49" fmla="*/ 6 h 12"/>
                    <a:gd name="T50" fmla="*/ 1 w 1"/>
                    <a:gd name="T51" fmla="*/ 2 h 12"/>
                    <a:gd name="T52" fmla="*/ 1 w 1"/>
                    <a:gd name="T53" fmla="*/ 0 h 1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"/>
                    <a:gd name="T82" fmla="*/ 0 h 12"/>
                    <a:gd name="T83" fmla="*/ 1 w 1"/>
                    <a:gd name="T84" fmla="*/ 12 h 1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" h="12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1" y="9"/>
                      </a:lnTo>
                      <a:lnTo>
                        <a:pt x="1" y="6"/>
                      </a:lnTo>
                      <a:lnTo>
                        <a:pt x="1" y="2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58" name="Freeform 2802">
                  <a:extLst>
                    <a:ext uri="{FF2B5EF4-FFF2-40B4-BE49-F238E27FC236}">
                      <a16:creationId xmlns:a16="http://schemas.microsoft.com/office/drawing/2014/main" id="{03F3F0F9-5409-49AE-8F73-8B1351E0E5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6" y="60"/>
                  <a:ext cx="1" cy="12"/>
                </a:xfrm>
                <a:custGeom>
                  <a:avLst/>
                  <a:gdLst>
                    <a:gd name="T0" fmla="*/ 0 w 1"/>
                    <a:gd name="T1" fmla="*/ 0 h 12"/>
                    <a:gd name="T2" fmla="*/ 0 w 1"/>
                    <a:gd name="T3" fmla="*/ 12 h 12"/>
                    <a:gd name="T4" fmla="*/ 0 w 1"/>
                    <a:gd name="T5" fmla="*/ 12 h 12"/>
                    <a:gd name="T6" fmla="*/ 0 w 1"/>
                    <a:gd name="T7" fmla="*/ 12 h 12"/>
                    <a:gd name="T8" fmla="*/ 0 w 1"/>
                    <a:gd name="T9" fmla="*/ 12 h 12"/>
                    <a:gd name="T10" fmla="*/ 0 w 1"/>
                    <a:gd name="T11" fmla="*/ 0 h 12"/>
                    <a:gd name="T12" fmla="*/ 0 w 1"/>
                    <a:gd name="T13" fmla="*/ 0 h 12"/>
                    <a:gd name="T14" fmla="*/ 0 w 1"/>
                    <a:gd name="T15" fmla="*/ 0 h 12"/>
                    <a:gd name="T16" fmla="*/ 0 w 1"/>
                    <a:gd name="T17" fmla="*/ 0 h 12"/>
                    <a:gd name="T18" fmla="*/ 0 w 1"/>
                    <a:gd name="T19" fmla="*/ 0 h 1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"/>
                    <a:gd name="T31" fmla="*/ 0 h 12"/>
                    <a:gd name="T32" fmla="*/ 1 w 1"/>
                    <a:gd name="T33" fmla="*/ 12 h 1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" h="12">
                      <a:moveTo>
                        <a:pt x="0" y="0"/>
                      </a:moveTo>
                      <a:lnTo>
                        <a:pt x="0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59" name="Freeform 2803">
                  <a:extLst>
                    <a:ext uri="{FF2B5EF4-FFF2-40B4-BE49-F238E27FC236}">
                      <a16:creationId xmlns:a16="http://schemas.microsoft.com/office/drawing/2014/main" id="{922B9A06-F8D9-4D8E-A5D4-472B45591A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6" y="60"/>
                  <a:ext cx="1" cy="12"/>
                </a:xfrm>
                <a:custGeom>
                  <a:avLst/>
                  <a:gdLst>
                    <a:gd name="T0" fmla="*/ 0 w 1"/>
                    <a:gd name="T1" fmla="*/ 0 h 12"/>
                    <a:gd name="T2" fmla="*/ 0 w 1"/>
                    <a:gd name="T3" fmla="*/ 12 h 12"/>
                    <a:gd name="T4" fmla="*/ 0 w 1"/>
                    <a:gd name="T5" fmla="*/ 12 h 12"/>
                    <a:gd name="T6" fmla="*/ 0 w 1"/>
                    <a:gd name="T7" fmla="*/ 12 h 12"/>
                    <a:gd name="T8" fmla="*/ 0 w 1"/>
                    <a:gd name="T9" fmla="*/ 12 h 12"/>
                    <a:gd name="T10" fmla="*/ 0 w 1"/>
                    <a:gd name="T11" fmla="*/ 0 h 12"/>
                    <a:gd name="T12" fmla="*/ 0 w 1"/>
                    <a:gd name="T13" fmla="*/ 0 h 12"/>
                    <a:gd name="T14" fmla="*/ 0 w 1"/>
                    <a:gd name="T15" fmla="*/ 0 h 12"/>
                    <a:gd name="T16" fmla="*/ 0 w 1"/>
                    <a:gd name="T17" fmla="*/ 0 h 12"/>
                    <a:gd name="T18" fmla="*/ 0 w 1"/>
                    <a:gd name="T19" fmla="*/ 0 h 1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"/>
                    <a:gd name="T31" fmla="*/ 0 h 12"/>
                    <a:gd name="T32" fmla="*/ 1 w 1"/>
                    <a:gd name="T33" fmla="*/ 12 h 1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" h="12">
                      <a:moveTo>
                        <a:pt x="0" y="0"/>
                      </a:moveTo>
                      <a:lnTo>
                        <a:pt x="0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60" name="Freeform 2804">
                  <a:extLst>
                    <a:ext uri="{FF2B5EF4-FFF2-40B4-BE49-F238E27FC236}">
                      <a16:creationId xmlns:a16="http://schemas.microsoft.com/office/drawing/2014/main" id="{BABEA851-DA0B-49AE-A7C6-F2A44A8EA6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" y="67"/>
                  <a:ext cx="5" cy="12"/>
                </a:xfrm>
                <a:custGeom>
                  <a:avLst/>
                  <a:gdLst>
                    <a:gd name="T0" fmla="*/ 2 w 5"/>
                    <a:gd name="T1" fmla="*/ 0 h 12"/>
                    <a:gd name="T2" fmla="*/ 2 w 5"/>
                    <a:gd name="T3" fmla="*/ 1 h 12"/>
                    <a:gd name="T4" fmla="*/ 2 w 5"/>
                    <a:gd name="T5" fmla="*/ 4 h 12"/>
                    <a:gd name="T6" fmla="*/ 2 w 5"/>
                    <a:gd name="T7" fmla="*/ 7 h 12"/>
                    <a:gd name="T8" fmla="*/ 2 w 5"/>
                    <a:gd name="T9" fmla="*/ 9 h 12"/>
                    <a:gd name="T10" fmla="*/ 2 w 5"/>
                    <a:gd name="T11" fmla="*/ 9 h 12"/>
                    <a:gd name="T12" fmla="*/ 2 w 5"/>
                    <a:gd name="T13" fmla="*/ 9 h 12"/>
                    <a:gd name="T14" fmla="*/ 1 w 5"/>
                    <a:gd name="T15" fmla="*/ 9 h 12"/>
                    <a:gd name="T16" fmla="*/ 1 w 5"/>
                    <a:gd name="T17" fmla="*/ 9 h 12"/>
                    <a:gd name="T18" fmla="*/ 1 w 5"/>
                    <a:gd name="T19" fmla="*/ 9 h 12"/>
                    <a:gd name="T20" fmla="*/ 1 w 5"/>
                    <a:gd name="T21" fmla="*/ 9 h 12"/>
                    <a:gd name="T22" fmla="*/ 0 w 5"/>
                    <a:gd name="T23" fmla="*/ 9 h 12"/>
                    <a:gd name="T24" fmla="*/ 0 w 5"/>
                    <a:gd name="T25" fmla="*/ 9 h 12"/>
                    <a:gd name="T26" fmla="*/ 0 w 5"/>
                    <a:gd name="T27" fmla="*/ 8 h 12"/>
                    <a:gd name="T28" fmla="*/ 0 w 5"/>
                    <a:gd name="T29" fmla="*/ 7 h 12"/>
                    <a:gd name="T30" fmla="*/ 0 w 5"/>
                    <a:gd name="T31" fmla="*/ 6 h 12"/>
                    <a:gd name="T32" fmla="*/ 0 w 5"/>
                    <a:gd name="T33" fmla="*/ 5 h 12"/>
                    <a:gd name="T34" fmla="*/ 0 w 5"/>
                    <a:gd name="T35" fmla="*/ 5 h 12"/>
                    <a:gd name="T36" fmla="*/ 0 w 5"/>
                    <a:gd name="T37" fmla="*/ 6 h 12"/>
                    <a:gd name="T38" fmla="*/ 0 w 5"/>
                    <a:gd name="T39" fmla="*/ 7 h 12"/>
                    <a:gd name="T40" fmla="*/ 0 w 5"/>
                    <a:gd name="T41" fmla="*/ 9 h 12"/>
                    <a:gd name="T42" fmla="*/ 0 w 5"/>
                    <a:gd name="T43" fmla="*/ 10 h 12"/>
                    <a:gd name="T44" fmla="*/ 0 w 5"/>
                    <a:gd name="T45" fmla="*/ 10 h 12"/>
                    <a:gd name="T46" fmla="*/ 0 w 5"/>
                    <a:gd name="T47" fmla="*/ 11 h 12"/>
                    <a:gd name="T48" fmla="*/ 1 w 5"/>
                    <a:gd name="T49" fmla="*/ 12 h 12"/>
                    <a:gd name="T50" fmla="*/ 1 w 5"/>
                    <a:gd name="T51" fmla="*/ 12 h 12"/>
                    <a:gd name="T52" fmla="*/ 2 w 5"/>
                    <a:gd name="T53" fmla="*/ 12 h 12"/>
                    <a:gd name="T54" fmla="*/ 2 w 5"/>
                    <a:gd name="T55" fmla="*/ 11 h 12"/>
                    <a:gd name="T56" fmla="*/ 2 w 5"/>
                    <a:gd name="T57" fmla="*/ 11 h 12"/>
                    <a:gd name="T58" fmla="*/ 3 w 5"/>
                    <a:gd name="T59" fmla="*/ 10 h 12"/>
                    <a:gd name="T60" fmla="*/ 3 w 5"/>
                    <a:gd name="T61" fmla="*/ 8 h 12"/>
                    <a:gd name="T62" fmla="*/ 3 w 5"/>
                    <a:gd name="T63" fmla="*/ 5 h 12"/>
                    <a:gd name="T64" fmla="*/ 3 w 5"/>
                    <a:gd name="T65" fmla="*/ 3 h 12"/>
                    <a:gd name="T66" fmla="*/ 3 w 5"/>
                    <a:gd name="T67" fmla="*/ 2 h 12"/>
                    <a:gd name="T68" fmla="*/ 3 w 5"/>
                    <a:gd name="T69" fmla="*/ 2 h 12"/>
                    <a:gd name="T70" fmla="*/ 3 w 5"/>
                    <a:gd name="T71" fmla="*/ 2 h 12"/>
                    <a:gd name="T72" fmla="*/ 4 w 5"/>
                    <a:gd name="T73" fmla="*/ 2 h 12"/>
                    <a:gd name="T74" fmla="*/ 4 w 5"/>
                    <a:gd name="T75" fmla="*/ 2 h 12"/>
                    <a:gd name="T76" fmla="*/ 4 w 5"/>
                    <a:gd name="T77" fmla="*/ 2 h 12"/>
                    <a:gd name="T78" fmla="*/ 5 w 5"/>
                    <a:gd name="T79" fmla="*/ 3 h 12"/>
                    <a:gd name="T80" fmla="*/ 5 w 5"/>
                    <a:gd name="T81" fmla="*/ 3 h 12"/>
                    <a:gd name="T82" fmla="*/ 5 w 5"/>
                    <a:gd name="T83" fmla="*/ 3 h 12"/>
                    <a:gd name="T84" fmla="*/ 5 w 5"/>
                    <a:gd name="T85" fmla="*/ 4 h 12"/>
                    <a:gd name="T86" fmla="*/ 5 w 5"/>
                    <a:gd name="T87" fmla="*/ 4 h 12"/>
                    <a:gd name="T88" fmla="*/ 4 w 5"/>
                    <a:gd name="T89" fmla="*/ 5 h 12"/>
                    <a:gd name="T90" fmla="*/ 4 w 5"/>
                    <a:gd name="T91" fmla="*/ 5 h 12"/>
                    <a:gd name="T92" fmla="*/ 4 w 5"/>
                    <a:gd name="T93" fmla="*/ 5 h 12"/>
                    <a:gd name="T94" fmla="*/ 4 w 5"/>
                    <a:gd name="T95" fmla="*/ 5 h 12"/>
                    <a:gd name="T96" fmla="*/ 3 w 5"/>
                    <a:gd name="T97" fmla="*/ 5 h 12"/>
                    <a:gd name="T98" fmla="*/ 3 w 5"/>
                    <a:gd name="T99" fmla="*/ 5 h 12"/>
                    <a:gd name="T100" fmla="*/ 4 w 5"/>
                    <a:gd name="T101" fmla="*/ 11 h 12"/>
                    <a:gd name="T102" fmla="*/ 5 w 5"/>
                    <a:gd name="T103" fmla="*/ 11 h 12"/>
                    <a:gd name="T104" fmla="*/ 4 w 5"/>
                    <a:gd name="T105" fmla="*/ 7 h 12"/>
                    <a:gd name="T106" fmla="*/ 4 w 5"/>
                    <a:gd name="T107" fmla="*/ 7 h 12"/>
                    <a:gd name="T108" fmla="*/ 5 w 5"/>
                    <a:gd name="T109" fmla="*/ 6 h 12"/>
                    <a:gd name="T110" fmla="*/ 5 w 5"/>
                    <a:gd name="T111" fmla="*/ 5 h 12"/>
                    <a:gd name="T112" fmla="*/ 5 w 5"/>
                    <a:gd name="T113" fmla="*/ 3 h 12"/>
                    <a:gd name="T114" fmla="*/ 5 w 5"/>
                    <a:gd name="T115" fmla="*/ 1 h 12"/>
                    <a:gd name="T116" fmla="*/ 5 w 5"/>
                    <a:gd name="T117" fmla="*/ 0 h 12"/>
                    <a:gd name="T118" fmla="*/ 4 w 5"/>
                    <a:gd name="T119" fmla="*/ 0 h 12"/>
                    <a:gd name="T120" fmla="*/ 4 w 5"/>
                    <a:gd name="T121" fmla="*/ 0 h 12"/>
                    <a:gd name="T122" fmla="*/ 2 w 5"/>
                    <a:gd name="T123" fmla="*/ 0 h 12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5"/>
                    <a:gd name="T187" fmla="*/ 0 h 12"/>
                    <a:gd name="T188" fmla="*/ 5 w 5"/>
                    <a:gd name="T189" fmla="*/ 12 h 12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5" h="12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2" y="9"/>
                      </a:lnTo>
                      <a:lnTo>
                        <a:pt x="1" y="9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1" y="12"/>
                      </a:lnTo>
                      <a:lnTo>
                        <a:pt x="2" y="12"/>
                      </a:lnTo>
                      <a:lnTo>
                        <a:pt x="2" y="11"/>
                      </a:lnTo>
                      <a:lnTo>
                        <a:pt x="3" y="10"/>
                      </a:lnTo>
                      <a:lnTo>
                        <a:pt x="3" y="8"/>
                      </a:lnTo>
                      <a:lnTo>
                        <a:pt x="3" y="5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5" y="3"/>
                      </a:lnTo>
                      <a:lnTo>
                        <a:pt x="5" y="4"/>
                      </a:lnTo>
                      <a:lnTo>
                        <a:pt x="4" y="5"/>
                      </a:lnTo>
                      <a:lnTo>
                        <a:pt x="3" y="5"/>
                      </a:lnTo>
                      <a:lnTo>
                        <a:pt x="4" y="11"/>
                      </a:lnTo>
                      <a:lnTo>
                        <a:pt x="5" y="11"/>
                      </a:lnTo>
                      <a:lnTo>
                        <a:pt x="4" y="7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61" name="Freeform 2805">
                  <a:extLst>
                    <a:ext uri="{FF2B5EF4-FFF2-40B4-BE49-F238E27FC236}">
                      <a16:creationId xmlns:a16="http://schemas.microsoft.com/office/drawing/2014/main" id="{0C18203B-363C-4E76-9BA2-AD114D5444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" y="151"/>
                  <a:ext cx="23" cy="20"/>
                </a:xfrm>
                <a:custGeom>
                  <a:avLst/>
                  <a:gdLst>
                    <a:gd name="T0" fmla="*/ 7 w 23"/>
                    <a:gd name="T1" fmla="*/ 0 h 20"/>
                    <a:gd name="T2" fmla="*/ 6 w 23"/>
                    <a:gd name="T3" fmla="*/ 1 h 20"/>
                    <a:gd name="T4" fmla="*/ 0 w 23"/>
                    <a:gd name="T5" fmla="*/ 1 h 20"/>
                    <a:gd name="T6" fmla="*/ 1 w 23"/>
                    <a:gd name="T7" fmla="*/ 14 h 20"/>
                    <a:gd name="T8" fmla="*/ 23 w 23"/>
                    <a:gd name="T9" fmla="*/ 20 h 20"/>
                    <a:gd name="T10" fmla="*/ 22 w 23"/>
                    <a:gd name="T11" fmla="*/ 4 h 20"/>
                    <a:gd name="T12" fmla="*/ 17 w 23"/>
                    <a:gd name="T13" fmla="*/ 3 h 20"/>
                    <a:gd name="T14" fmla="*/ 15 w 23"/>
                    <a:gd name="T15" fmla="*/ 1 h 20"/>
                    <a:gd name="T16" fmla="*/ 7 w 23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3"/>
                    <a:gd name="T28" fmla="*/ 0 h 20"/>
                    <a:gd name="T29" fmla="*/ 23 w 23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3" h="20">
                      <a:moveTo>
                        <a:pt x="7" y="0"/>
                      </a:moveTo>
                      <a:lnTo>
                        <a:pt x="6" y="1"/>
                      </a:lnTo>
                      <a:lnTo>
                        <a:pt x="0" y="1"/>
                      </a:lnTo>
                      <a:lnTo>
                        <a:pt x="1" y="14"/>
                      </a:lnTo>
                      <a:lnTo>
                        <a:pt x="23" y="20"/>
                      </a:lnTo>
                      <a:lnTo>
                        <a:pt x="22" y="4"/>
                      </a:lnTo>
                      <a:lnTo>
                        <a:pt x="17" y="3"/>
                      </a:lnTo>
                      <a:lnTo>
                        <a:pt x="15" y="1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62" name="Freeform 2806">
                  <a:extLst>
                    <a:ext uri="{FF2B5EF4-FFF2-40B4-BE49-F238E27FC236}">
                      <a16:creationId xmlns:a16="http://schemas.microsoft.com/office/drawing/2014/main" id="{99321FBD-206F-4E92-A56A-368766218F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" y="153"/>
                  <a:ext cx="20" cy="16"/>
                </a:xfrm>
                <a:custGeom>
                  <a:avLst/>
                  <a:gdLst>
                    <a:gd name="T0" fmla="*/ 15 w 20"/>
                    <a:gd name="T1" fmla="*/ 4 h 16"/>
                    <a:gd name="T2" fmla="*/ 4 w 20"/>
                    <a:gd name="T3" fmla="*/ 2 h 16"/>
                    <a:gd name="T4" fmla="*/ 2 w 20"/>
                    <a:gd name="T5" fmla="*/ 0 h 16"/>
                    <a:gd name="T6" fmla="*/ 0 w 20"/>
                    <a:gd name="T7" fmla="*/ 0 h 16"/>
                    <a:gd name="T8" fmla="*/ 1 w 20"/>
                    <a:gd name="T9" fmla="*/ 12 h 16"/>
                    <a:gd name="T10" fmla="*/ 20 w 20"/>
                    <a:gd name="T11" fmla="*/ 16 h 16"/>
                    <a:gd name="T12" fmla="*/ 19 w 20"/>
                    <a:gd name="T13" fmla="*/ 3 h 16"/>
                    <a:gd name="T14" fmla="*/ 17 w 20"/>
                    <a:gd name="T15" fmla="*/ 2 h 16"/>
                    <a:gd name="T16" fmla="*/ 15 w 20"/>
                    <a:gd name="T17" fmla="*/ 4 h 1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16"/>
                    <a:gd name="T29" fmla="*/ 20 w 20"/>
                    <a:gd name="T30" fmla="*/ 16 h 1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16">
                      <a:moveTo>
                        <a:pt x="15" y="4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2"/>
                      </a:lnTo>
                      <a:lnTo>
                        <a:pt x="20" y="16"/>
                      </a:lnTo>
                      <a:lnTo>
                        <a:pt x="19" y="3"/>
                      </a:lnTo>
                      <a:lnTo>
                        <a:pt x="17" y="2"/>
                      </a:ln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63" name="Freeform 2807">
                  <a:extLst>
                    <a:ext uri="{FF2B5EF4-FFF2-40B4-BE49-F238E27FC236}">
                      <a16:creationId xmlns:a16="http://schemas.microsoft.com/office/drawing/2014/main" id="{8D702557-1373-4E03-98E5-2F8498D88D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" y="157"/>
                  <a:ext cx="10" cy="8"/>
                </a:xfrm>
                <a:custGeom>
                  <a:avLst/>
                  <a:gdLst>
                    <a:gd name="T0" fmla="*/ 9 w 10"/>
                    <a:gd name="T1" fmla="*/ 1 h 8"/>
                    <a:gd name="T2" fmla="*/ 9 w 10"/>
                    <a:gd name="T3" fmla="*/ 0 h 8"/>
                    <a:gd name="T4" fmla="*/ 8 w 10"/>
                    <a:gd name="T5" fmla="*/ 0 h 8"/>
                    <a:gd name="T6" fmla="*/ 7 w 10"/>
                    <a:gd name="T7" fmla="*/ 0 h 8"/>
                    <a:gd name="T8" fmla="*/ 7 w 10"/>
                    <a:gd name="T9" fmla="*/ 0 h 8"/>
                    <a:gd name="T10" fmla="*/ 6 w 10"/>
                    <a:gd name="T11" fmla="*/ 0 h 8"/>
                    <a:gd name="T12" fmla="*/ 6 w 10"/>
                    <a:gd name="T13" fmla="*/ 0 h 8"/>
                    <a:gd name="T14" fmla="*/ 5 w 10"/>
                    <a:gd name="T15" fmla="*/ 0 h 8"/>
                    <a:gd name="T16" fmla="*/ 5 w 10"/>
                    <a:gd name="T17" fmla="*/ 0 h 8"/>
                    <a:gd name="T18" fmla="*/ 2 w 10"/>
                    <a:gd name="T19" fmla="*/ 1 h 8"/>
                    <a:gd name="T20" fmla="*/ 2 w 10"/>
                    <a:gd name="T21" fmla="*/ 1 h 8"/>
                    <a:gd name="T22" fmla="*/ 2 w 10"/>
                    <a:gd name="T23" fmla="*/ 1 h 8"/>
                    <a:gd name="T24" fmla="*/ 2 w 10"/>
                    <a:gd name="T25" fmla="*/ 1 h 8"/>
                    <a:gd name="T26" fmla="*/ 2 w 10"/>
                    <a:gd name="T27" fmla="*/ 1 h 8"/>
                    <a:gd name="T28" fmla="*/ 1 w 10"/>
                    <a:gd name="T29" fmla="*/ 2 h 8"/>
                    <a:gd name="T30" fmla="*/ 0 w 10"/>
                    <a:gd name="T31" fmla="*/ 2 h 8"/>
                    <a:gd name="T32" fmla="*/ 0 w 10"/>
                    <a:gd name="T33" fmla="*/ 3 h 8"/>
                    <a:gd name="T34" fmla="*/ 0 w 10"/>
                    <a:gd name="T35" fmla="*/ 4 h 8"/>
                    <a:gd name="T36" fmla="*/ 0 w 10"/>
                    <a:gd name="T37" fmla="*/ 5 h 8"/>
                    <a:gd name="T38" fmla="*/ 0 w 10"/>
                    <a:gd name="T39" fmla="*/ 6 h 8"/>
                    <a:gd name="T40" fmla="*/ 0 w 10"/>
                    <a:gd name="T41" fmla="*/ 6 h 8"/>
                    <a:gd name="T42" fmla="*/ 1 w 10"/>
                    <a:gd name="T43" fmla="*/ 7 h 8"/>
                    <a:gd name="T44" fmla="*/ 1 w 10"/>
                    <a:gd name="T45" fmla="*/ 7 h 8"/>
                    <a:gd name="T46" fmla="*/ 2 w 10"/>
                    <a:gd name="T47" fmla="*/ 8 h 8"/>
                    <a:gd name="T48" fmla="*/ 2 w 10"/>
                    <a:gd name="T49" fmla="*/ 8 h 8"/>
                    <a:gd name="T50" fmla="*/ 3 w 10"/>
                    <a:gd name="T51" fmla="*/ 8 h 8"/>
                    <a:gd name="T52" fmla="*/ 4 w 10"/>
                    <a:gd name="T53" fmla="*/ 8 h 8"/>
                    <a:gd name="T54" fmla="*/ 4 w 10"/>
                    <a:gd name="T55" fmla="*/ 8 h 8"/>
                    <a:gd name="T56" fmla="*/ 5 w 10"/>
                    <a:gd name="T57" fmla="*/ 8 h 8"/>
                    <a:gd name="T58" fmla="*/ 5 w 10"/>
                    <a:gd name="T59" fmla="*/ 7 h 8"/>
                    <a:gd name="T60" fmla="*/ 7 w 10"/>
                    <a:gd name="T61" fmla="*/ 7 h 8"/>
                    <a:gd name="T62" fmla="*/ 8 w 10"/>
                    <a:gd name="T63" fmla="*/ 6 h 8"/>
                    <a:gd name="T64" fmla="*/ 8 w 10"/>
                    <a:gd name="T65" fmla="*/ 6 h 8"/>
                    <a:gd name="T66" fmla="*/ 9 w 10"/>
                    <a:gd name="T67" fmla="*/ 6 h 8"/>
                    <a:gd name="T68" fmla="*/ 9 w 10"/>
                    <a:gd name="T69" fmla="*/ 6 h 8"/>
                    <a:gd name="T70" fmla="*/ 10 w 10"/>
                    <a:gd name="T71" fmla="*/ 5 h 8"/>
                    <a:gd name="T72" fmla="*/ 10 w 10"/>
                    <a:gd name="T73" fmla="*/ 4 h 8"/>
                    <a:gd name="T74" fmla="*/ 10 w 10"/>
                    <a:gd name="T75" fmla="*/ 4 h 8"/>
                    <a:gd name="T76" fmla="*/ 10 w 10"/>
                    <a:gd name="T77" fmla="*/ 3 h 8"/>
                    <a:gd name="T78" fmla="*/ 10 w 10"/>
                    <a:gd name="T79" fmla="*/ 2 h 8"/>
                    <a:gd name="T80" fmla="*/ 10 w 10"/>
                    <a:gd name="T81" fmla="*/ 2 h 8"/>
                    <a:gd name="T82" fmla="*/ 10 w 10"/>
                    <a:gd name="T83" fmla="*/ 1 h 8"/>
                    <a:gd name="T84" fmla="*/ 9 w 10"/>
                    <a:gd name="T85" fmla="*/ 1 h 8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0"/>
                    <a:gd name="T130" fmla="*/ 0 h 8"/>
                    <a:gd name="T131" fmla="*/ 10 w 10"/>
                    <a:gd name="T132" fmla="*/ 8 h 8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0" h="8">
                      <a:moveTo>
                        <a:pt x="9" y="1"/>
                      </a:move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1" y="7"/>
                      </a:lnTo>
                      <a:lnTo>
                        <a:pt x="2" y="8"/>
                      </a:lnTo>
                      <a:lnTo>
                        <a:pt x="3" y="8"/>
                      </a:lnTo>
                      <a:lnTo>
                        <a:pt x="4" y="8"/>
                      </a:lnTo>
                      <a:lnTo>
                        <a:pt x="5" y="8"/>
                      </a:lnTo>
                      <a:lnTo>
                        <a:pt x="5" y="7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9" y="6"/>
                      </a:lnTo>
                      <a:lnTo>
                        <a:pt x="10" y="5"/>
                      </a:lnTo>
                      <a:lnTo>
                        <a:pt x="10" y="4"/>
                      </a:lnTo>
                      <a:lnTo>
                        <a:pt x="10" y="3"/>
                      </a:lnTo>
                      <a:lnTo>
                        <a:pt x="10" y="2"/>
                      </a:lnTo>
                      <a:lnTo>
                        <a:pt x="10" y="1"/>
                      </a:lnTo>
                      <a:lnTo>
                        <a:pt x="9" y="1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64" name="Freeform 2808">
                  <a:extLst>
                    <a:ext uri="{FF2B5EF4-FFF2-40B4-BE49-F238E27FC236}">
                      <a16:creationId xmlns:a16="http://schemas.microsoft.com/office/drawing/2014/main" id="{FAF8ABBA-EFA7-4B25-9A4F-A62DFC30DE11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47" y="158"/>
                  <a:ext cx="7" cy="7"/>
                </a:xfrm>
                <a:custGeom>
                  <a:avLst/>
                  <a:gdLst>
                    <a:gd name="T0" fmla="*/ 3 w 7"/>
                    <a:gd name="T1" fmla="*/ 7 h 7"/>
                    <a:gd name="T2" fmla="*/ 4 w 7"/>
                    <a:gd name="T3" fmla="*/ 7 h 7"/>
                    <a:gd name="T4" fmla="*/ 5 w 7"/>
                    <a:gd name="T5" fmla="*/ 7 h 7"/>
                    <a:gd name="T6" fmla="*/ 5 w 7"/>
                    <a:gd name="T7" fmla="*/ 6 h 7"/>
                    <a:gd name="T8" fmla="*/ 6 w 7"/>
                    <a:gd name="T9" fmla="*/ 6 h 7"/>
                    <a:gd name="T10" fmla="*/ 6 w 7"/>
                    <a:gd name="T11" fmla="*/ 5 h 7"/>
                    <a:gd name="T12" fmla="*/ 7 w 7"/>
                    <a:gd name="T13" fmla="*/ 5 h 7"/>
                    <a:gd name="T14" fmla="*/ 7 w 7"/>
                    <a:gd name="T15" fmla="*/ 4 h 7"/>
                    <a:gd name="T16" fmla="*/ 7 w 7"/>
                    <a:gd name="T17" fmla="*/ 3 h 7"/>
                    <a:gd name="T18" fmla="*/ 7 w 7"/>
                    <a:gd name="T19" fmla="*/ 3 h 7"/>
                    <a:gd name="T20" fmla="*/ 7 w 7"/>
                    <a:gd name="T21" fmla="*/ 2 h 7"/>
                    <a:gd name="T22" fmla="*/ 6 w 7"/>
                    <a:gd name="T23" fmla="*/ 1 h 7"/>
                    <a:gd name="T24" fmla="*/ 6 w 7"/>
                    <a:gd name="T25" fmla="*/ 1 h 7"/>
                    <a:gd name="T26" fmla="*/ 5 w 7"/>
                    <a:gd name="T27" fmla="*/ 0 h 7"/>
                    <a:gd name="T28" fmla="*/ 5 w 7"/>
                    <a:gd name="T29" fmla="*/ 0 h 7"/>
                    <a:gd name="T30" fmla="*/ 4 w 7"/>
                    <a:gd name="T31" fmla="*/ 0 h 7"/>
                    <a:gd name="T32" fmla="*/ 3 w 7"/>
                    <a:gd name="T33" fmla="*/ 0 h 7"/>
                    <a:gd name="T34" fmla="*/ 2 w 7"/>
                    <a:gd name="T35" fmla="*/ 0 h 7"/>
                    <a:gd name="T36" fmla="*/ 1 w 7"/>
                    <a:gd name="T37" fmla="*/ 1 h 7"/>
                    <a:gd name="T38" fmla="*/ 0 w 7"/>
                    <a:gd name="T39" fmla="*/ 2 h 7"/>
                    <a:gd name="T40" fmla="*/ 0 w 7"/>
                    <a:gd name="T41" fmla="*/ 3 h 7"/>
                    <a:gd name="T42" fmla="*/ 0 w 7"/>
                    <a:gd name="T43" fmla="*/ 4 h 7"/>
                    <a:gd name="T44" fmla="*/ 0 w 7"/>
                    <a:gd name="T45" fmla="*/ 5 h 7"/>
                    <a:gd name="T46" fmla="*/ 0 w 7"/>
                    <a:gd name="T47" fmla="*/ 5 h 7"/>
                    <a:gd name="T48" fmla="*/ 1 w 7"/>
                    <a:gd name="T49" fmla="*/ 6 h 7"/>
                    <a:gd name="T50" fmla="*/ 1 w 7"/>
                    <a:gd name="T51" fmla="*/ 6 h 7"/>
                    <a:gd name="T52" fmla="*/ 2 w 7"/>
                    <a:gd name="T53" fmla="*/ 7 h 7"/>
                    <a:gd name="T54" fmla="*/ 2 w 7"/>
                    <a:gd name="T55" fmla="*/ 7 h 7"/>
                    <a:gd name="T56" fmla="*/ 3 w 7"/>
                    <a:gd name="T57" fmla="*/ 7 h 7"/>
                    <a:gd name="T58" fmla="*/ 0 w 7"/>
                    <a:gd name="T59" fmla="*/ 3 h 7"/>
                    <a:gd name="T60" fmla="*/ 0 w 7"/>
                    <a:gd name="T61" fmla="*/ 3 h 7"/>
                    <a:gd name="T62" fmla="*/ 1 w 7"/>
                    <a:gd name="T63" fmla="*/ 2 h 7"/>
                    <a:gd name="T64" fmla="*/ 1 w 7"/>
                    <a:gd name="T65" fmla="*/ 2 h 7"/>
                    <a:gd name="T66" fmla="*/ 1 w 7"/>
                    <a:gd name="T67" fmla="*/ 1 h 7"/>
                    <a:gd name="T68" fmla="*/ 2 w 7"/>
                    <a:gd name="T69" fmla="*/ 1 h 7"/>
                    <a:gd name="T70" fmla="*/ 2 w 7"/>
                    <a:gd name="T71" fmla="*/ 1 h 7"/>
                    <a:gd name="T72" fmla="*/ 3 w 7"/>
                    <a:gd name="T73" fmla="*/ 1 h 7"/>
                    <a:gd name="T74" fmla="*/ 3 w 7"/>
                    <a:gd name="T75" fmla="*/ 1 h 7"/>
                    <a:gd name="T76" fmla="*/ 4 w 7"/>
                    <a:gd name="T77" fmla="*/ 1 h 7"/>
                    <a:gd name="T78" fmla="*/ 4 w 7"/>
                    <a:gd name="T79" fmla="*/ 1 h 7"/>
                    <a:gd name="T80" fmla="*/ 5 w 7"/>
                    <a:gd name="T81" fmla="*/ 1 h 7"/>
                    <a:gd name="T82" fmla="*/ 5 w 7"/>
                    <a:gd name="T83" fmla="*/ 1 h 7"/>
                    <a:gd name="T84" fmla="*/ 5 w 7"/>
                    <a:gd name="T85" fmla="*/ 2 h 7"/>
                    <a:gd name="T86" fmla="*/ 6 w 7"/>
                    <a:gd name="T87" fmla="*/ 2 h 7"/>
                    <a:gd name="T88" fmla="*/ 6 w 7"/>
                    <a:gd name="T89" fmla="*/ 3 h 7"/>
                    <a:gd name="T90" fmla="*/ 6 w 7"/>
                    <a:gd name="T91" fmla="*/ 3 h 7"/>
                    <a:gd name="T92" fmla="*/ 6 w 7"/>
                    <a:gd name="T93" fmla="*/ 4 h 7"/>
                    <a:gd name="T94" fmla="*/ 5 w 7"/>
                    <a:gd name="T95" fmla="*/ 5 h 7"/>
                    <a:gd name="T96" fmla="*/ 4 w 7"/>
                    <a:gd name="T97" fmla="*/ 6 h 7"/>
                    <a:gd name="T98" fmla="*/ 3 w 7"/>
                    <a:gd name="T99" fmla="*/ 6 h 7"/>
                    <a:gd name="T100" fmla="*/ 3 w 7"/>
                    <a:gd name="T101" fmla="*/ 6 h 7"/>
                    <a:gd name="T102" fmla="*/ 2 w 7"/>
                    <a:gd name="T103" fmla="*/ 6 h 7"/>
                    <a:gd name="T104" fmla="*/ 2 w 7"/>
                    <a:gd name="T105" fmla="*/ 6 h 7"/>
                    <a:gd name="T106" fmla="*/ 1 w 7"/>
                    <a:gd name="T107" fmla="*/ 5 h 7"/>
                    <a:gd name="T108" fmla="*/ 1 w 7"/>
                    <a:gd name="T109" fmla="*/ 5 h 7"/>
                    <a:gd name="T110" fmla="*/ 1 w 7"/>
                    <a:gd name="T111" fmla="*/ 4 h 7"/>
                    <a:gd name="T112" fmla="*/ 0 w 7"/>
                    <a:gd name="T113" fmla="*/ 4 h 7"/>
                    <a:gd name="T114" fmla="*/ 0 w 7"/>
                    <a:gd name="T115" fmla="*/ 3 h 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7"/>
                    <a:gd name="T175" fmla="*/ 0 h 7"/>
                    <a:gd name="T176" fmla="*/ 7 w 7"/>
                    <a:gd name="T177" fmla="*/ 7 h 7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7" h="7">
                      <a:moveTo>
                        <a:pt x="3" y="7"/>
                      </a:move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5" y="6"/>
                      </a:lnTo>
                      <a:lnTo>
                        <a:pt x="6" y="6"/>
                      </a:lnTo>
                      <a:lnTo>
                        <a:pt x="6" y="5"/>
                      </a:lnTo>
                      <a:lnTo>
                        <a:pt x="7" y="5"/>
                      </a:lnTo>
                      <a:lnTo>
                        <a:pt x="7" y="4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7"/>
                      </a:lnTo>
                      <a:lnTo>
                        <a:pt x="3" y="7"/>
                      </a:lnTo>
                      <a:close/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5" y="5"/>
                      </a:lnTo>
                      <a:lnTo>
                        <a:pt x="4" y="6"/>
                      </a:lnTo>
                      <a:lnTo>
                        <a:pt x="3" y="6"/>
                      </a:lnTo>
                      <a:lnTo>
                        <a:pt x="2" y="6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65" name="Freeform 2809">
                  <a:extLst>
                    <a:ext uri="{FF2B5EF4-FFF2-40B4-BE49-F238E27FC236}">
                      <a16:creationId xmlns:a16="http://schemas.microsoft.com/office/drawing/2014/main" id="{5DAD81DA-CB94-45C5-9FD9-2A1AC03EBD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" y="159"/>
                  <a:ext cx="6" cy="5"/>
                </a:xfrm>
                <a:custGeom>
                  <a:avLst/>
                  <a:gdLst>
                    <a:gd name="T0" fmla="*/ 6 w 6"/>
                    <a:gd name="T1" fmla="*/ 1 h 5"/>
                    <a:gd name="T2" fmla="*/ 5 w 6"/>
                    <a:gd name="T3" fmla="*/ 0 h 5"/>
                    <a:gd name="T4" fmla="*/ 0 w 6"/>
                    <a:gd name="T5" fmla="*/ 4 h 5"/>
                    <a:gd name="T6" fmla="*/ 1 w 6"/>
                    <a:gd name="T7" fmla="*/ 5 h 5"/>
                    <a:gd name="T8" fmla="*/ 6 w 6"/>
                    <a:gd name="T9" fmla="*/ 1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5"/>
                    <a:gd name="T17" fmla="*/ 6 w 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5">
                      <a:moveTo>
                        <a:pt x="6" y="1"/>
                      </a:moveTo>
                      <a:lnTo>
                        <a:pt x="5" y="0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66" name="Freeform 2810">
                  <a:extLst>
                    <a:ext uri="{FF2B5EF4-FFF2-40B4-BE49-F238E27FC236}">
                      <a16:creationId xmlns:a16="http://schemas.microsoft.com/office/drawing/2014/main" id="{D0FFC709-19CF-4F61-96E3-CDDB05602F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" y="153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1 h 2"/>
                    <a:gd name="T6" fmla="*/ 2 w 2"/>
                    <a:gd name="T7" fmla="*/ 1 h 2"/>
                    <a:gd name="T8" fmla="*/ 2 w 2"/>
                    <a:gd name="T9" fmla="*/ 1 h 2"/>
                    <a:gd name="T10" fmla="*/ 2 w 2"/>
                    <a:gd name="T11" fmla="*/ 0 h 2"/>
                    <a:gd name="T12" fmla="*/ 2 w 2"/>
                    <a:gd name="T13" fmla="*/ 0 h 2"/>
                    <a:gd name="T14" fmla="*/ 2 w 2"/>
                    <a:gd name="T15" fmla="*/ 0 h 2"/>
                    <a:gd name="T16" fmla="*/ 1 w 2"/>
                    <a:gd name="T17" fmla="*/ 0 h 2"/>
                    <a:gd name="T18" fmla="*/ 1 w 2"/>
                    <a:gd name="T19" fmla="*/ 0 h 2"/>
                    <a:gd name="T20" fmla="*/ 0 w 2"/>
                    <a:gd name="T21" fmla="*/ 0 h 2"/>
                    <a:gd name="T22" fmla="*/ 0 w 2"/>
                    <a:gd name="T23" fmla="*/ 0 h 2"/>
                    <a:gd name="T24" fmla="*/ 0 w 2"/>
                    <a:gd name="T25" fmla="*/ 1 h 2"/>
                    <a:gd name="T26" fmla="*/ 0 w 2"/>
                    <a:gd name="T27" fmla="*/ 1 h 2"/>
                    <a:gd name="T28" fmla="*/ 0 w 2"/>
                    <a:gd name="T29" fmla="*/ 1 h 2"/>
                    <a:gd name="T30" fmla="*/ 1 w 2"/>
                    <a:gd name="T31" fmla="*/ 2 h 2"/>
                    <a:gd name="T32" fmla="*/ 1 w 2"/>
                    <a:gd name="T33" fmla="*/ 2 h 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"/>
                    <a:gd name="T52" fmla="*/ 0 h 2"/>
                    <a:gd name="T53" fmla="*/ 2 w 2"/>
                    <a:gd name="T54" fmla="*/ 2 h 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" h="2">
                      <a:moveTo>
                        <a:pt x="1" y="2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67" name="Freeform 2811">
                  <a:extLst>
                    <a:ext uri="{FF2B5EF4-FFF2-40B4-BE49-F238E27FC236}">
                      <a16:creationId xmlns:a16="http://schemas.microsoft.com/office/drawing/2014/main" id="{B5C9AFC8-2858-40BF-ADD0-13EE9B2B81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" y="153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2 h 2"/>
                    <a:gd name="T4" fmla="*/ 1 w 2"/>
                    <a:gd name="T5" fmla="*/ 2 h 2"/>
                    <a:gd name="T6" fmla="*/ 2 w 2"/>
                    <a:gd name="T7" fmla="*/ 1 h 2"/>
                    <a:gd name="T8" fmla="*/ 2 w 2"/>
                    <a:gd name="T9" fmla="*/ 1 h 2"/>
                    <a:gd name="T10" fmla="*/ 2 w 2"/>
                    <a:gd name="T11" fmla="*/ 1 h 2"/>
                    <a:gd name="T12" fmla="*/ 1 w 2"/>
                    <a:gd name="T13" fmla="*/ 1 h 2"/>
                    <a:gd name="T14" fmla="*/ 1 w 2"/>
                    <a:gd name="T15" fmla="*/ 1 h 2"/>
                    <a:gd name="T16" fmla="*/ 1 w 2"/>
                    <a:gd name="T17" fmla="*/ 0 h 2"/>
                    <a:gd name="T18" fmla="*/ 1 w 2"/>
                    <a:gd name="T19" fmla="*/ 1 h 2"/>
                    <a:gd name="T20" fmla="*/ 0 w 2"/>
                    <a:gd name="T21" fmla="*/ 1 h 2"/>
                    <a:gd name="T22" fmla="*/ 0 w 2"/>
                    <a:gd name="T23" fmla="*/ 1 h 2"/>
                    <a:gd name="T24" fmla="*/ 0 w 2"/>
                    <a:gd name="T25" fmla="*/ 1 h 2"/>
                    <a:gd name="T26" fmla="*/ 0 w 2"/>
                    <a:gd name="T27" fmla="*/ 1 h 2"/>
                    <a:gd name="T28" fmla="*/ 0 w 2"/>
                    <a:gd name="T29" fmla="*/ 2 h 2"/>
                    <a:gd name="T30" fmla="*/ 1 w 2"/>
                    <a:gd name="T31" fmla="*/ 2 h 2"/>
                    <a:gd name="T32" fmla="*/ 1 w 2"/>
                    <a:gd name="T33" fmla="*/ 2 h 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"/>
                    <a:gd name="T52" fmla="*/ 0 h 2"/>
                    <a:gd name="T53" fmla="*/ 2 w 2"/>
                    <a:gd name="T54" fmla="*/ 2 h 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" h="2">
                      <a:moveTo>
                        <a:pt x="1" y="2"/>
                      </a:moveTo>
                      <a:lnTo>
                        <a:pt x="1" y="2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68" name="Freeform 2812">
                  <a:extLst>
                    <a:ext uri="{FF2B5EF4-FFF2-40B4-BE49-F238E27FC236}">
                      <a16:creationId xmlns:a16="http://schemas.microsoft.com/office/drawing/2014/main" id="{B62216E6-1500-49A3-AC84-C2E5013F99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" y="15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  <a:gd name="T16" fmla="*/ 0 w 1"/>
                    <a:gd name="T17" fmla="*/ 0 h 1"/>
                    <a:gd name="T18" fmla="*/ 0 w 1"/>
                    <a:gd name="T19" fmla="*/ 0 h 1"/>
                    <a:gd name="T20" fmla="*/ 0 w 1"/>
                    <a:gd name="T21" fmla="*/ 0 h 1"/>
                    <a:gd name="T22" fmla="*/ 0 w 1"/>
                    <a:gd name="T23" fmla="*/ 0 h 1"/>
                    <a:gd name="T24" fmla="*/ 0 w 1"/>
                    <a:gd name="T25" fmla="*/ 0 h 1"/>
                    <a:gd name="T26" fmla="*/ 0 w 1"/>
                    <a:gd name="T27" fmla="*/ 1 h 1"/>
                    <a:gd name="T28" fmla="*/ 0 w 1"/>
                    <a:gd name="T29" fmla="*/ 1 h 1"/>
                    <a:gd name="T30" fmla="*/ 0 w 1"/>
                    <a:gd name="T31" fmla="*/ 1 h 1"/>
                    <a:gd name="T32" fmla="*/ 0 w 1"/>
                    <a:gd name="T33" fmla="*/ 1 h 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"/>
                    <a:gd name="T52" fmla="*/ 0 h 1"/>
                    <a:gd name="T53" fmla="*/ 1 w 1"/>
                    <a:gd name="T54" fmla="*/ 1 h 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69" name="Freeform 2813">
                  <a:extLst>
                    <a:ext uri="{FF2B5EF4-FFF2-40B4-BE49-F238E27FC236}">
                      <a16:creationId xmlns:a16="http://schemas.microsoft.com/office/drawing/2014/main" id="{47315ED1-8834-4E65-8C3E-347D9B224B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" y="110"/>
                  <a:ext cx="8" cy="9"/>
                </a:xfrm>
                <a:custGeom>
                  <a:avLst/>
                  <a:gdLst>
                    <a:gd name="T0" fmla="*/ 5 w 8"/>
                    <a:gd name="T1" fmla="*/ 9 h 9"/>
                    <a:gd name="T2" fmla="*/ 6 w 8"/>
                    <a:gd name="T3" fmla="*/ 9 h 9"/>
                    <a:gd name="T4" fmla="*/ 7 w 8"/>
                    <a:gd name="T5" fmla="*/ 8 h 9"/>
                    <a:gd name="T6" fmla="*/ 8 w 8"/>
                    <a:gd name="T7" fmla="*/ 6 h 9"/>
                    <a:gd name="T8" fmla="*/ 8 w 8"/>
                    <a:gd name="T9" fmla="*/ 5 h 9"/>
                    <a:gd name="T10" fmla="*/ 8 w 8"/>
                    <a:gd name="T11" fmla="*/ 4 h 9"/>
                    <a:gd name="T12" fmla="*/ 8 w 8"/>
                    <a:gd name="T13" fmla="*/ 3 h 9"/>
                    <a:gd name="T14" fmla="*/ 7 w 8"/>
                    <a:gd name="T15" fmla="*/ 2 h 9"/>
                    <a:gd name="T16" fmla="*/ 7 w 8"/>
                    <a:gd name="T17" fmla="*/ 1 h 9"/>
                    <a:gd name="T18" fmla="*/ 6 w 8"/>
                    <a:gd name="T19" fmla="*/ 1 h 9"/>
                    <a:gd name="T20" fmla="*/ 5 w 8"/>
                    <a:gd name="T21" fmla="*/ 0 h 9"/>
                    <a:gd name="T22" fmla="*/ 5 w 8"/>
                    <a:gd name="T23" fmla="*/ 0 h 9"/>
                    <a:gd name="T24" fmla="*/ 4 w 8"/>
                    <a:gd name="T25" fmla="*/ 0 h 9"/>
                    <a:gd name="T26" fmla="*/ 3 w 8"/>
                    <a:gd name="T27" fmla="*/ 1 h 9"/>
                    <a:gd name="T28" fmla="*/ 1 w 8"/>
                    <a:gd name="T29" fmla="*/ 2 h 9"/>
                    <a:gd name="T30" fmla="*/ 1 w 8"/>
                    <a:gd name="T31" fmla="*/ 3 h 9"/>
                    <a:gd name="T32" fmla="*/ 0 w 8"/>
                    <a:gd name="T33" fmla="*/ 5 h 9"/>
                    <a:gd name="T34" fmla="*/ 1 w 8"/>
                    <a:gd name="T35" fmla="*/ 6 h 9"/>
                    <a:gd name="T36" fmla="*/ 1 w 8"/>
                    <a:gd name="T37" fmla="*/ 7 h 9"/>
                    <a:gd name="T38" fmla="*/ 1 w 8"/>
                    <a:gd name="T39" fmla="*/ 8 h 9"/>
                    <a:gd name="T40" fmla="*/ 2 w 8"/>
                    <a:gd name="T41" fmla="*/ 8 h 9"/>
                    <a:gd name="T42" fmla="*/ 2 w 8"/>
                    <a:gd name="T43" fmla="*/ 9 h 9"/>
                    <a:gd name="T44" fmla="*/ 3 w 8"/>
                    <a:gd name="T45" fmla="*/ 9 h 9"/>
                    <a:gd name="T46" fmla="*/ 4 w 8"/>
                    <a:gd name="T47" fmla="*/ 9 h 9"/>
                    <a:gd name="T48" fmla="*/ 5 w 8"/>
                    <a:gd name="T49" fmla="*/ 9 h 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8"/>
                    <a:gd name="T76" fmla="*/ 0 h 9"/>
                    <a:gd name="T77" fmla="*/ 8 w 8"/>
                    <a:gd name="T78" fmla="*/ 9 h 9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8" h="9">
                      <a:moveTo>
                        <a:pt x="5" y="9"/>
                      </a:moveTo>
                      <a:lnTo>
                        <a:pt x="6" y="9"/>
                      </a:lnTo>
                      <a:lnTo>
                        <a:pt x="7" y="8"/>
                      </a:lnTo>
                      <a:lnTo>
                        <a:pt x="8" y="6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8" y="3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2" y="8"/>
                      </a:lnTo>
                      <a:lnTo>
                        <a:pt x="2" y="9"/>
                      </a:lnTo>
                      <a:lnTo>
                        <a:pt x="3" y="9"/>
                      </a:lnTo>
                      <a:lnTo>
                        <a:pt x="4" y="9"/>
                      </a:lnTo>
                      <a:lnTo>
                        <a:pt x="5" y="9"/>
                      </a:lnTo>
                      <a:close/>
                    </a:path>
                  </a:pathLst>
                </a:custGeom>
                <a:solidFill>
                  <a:srgbClr val="FFF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70" name="Freeform 2814">
                  <a:extLst>
                    <a:ext uri="{FF2B5EF4-FFF2-40B4-BE49-F238E27FC236}">
                      <a16:creationId xmlns:a16="http://schemas.microsoft.com/office/drawing/2014/main" id="{BA516490-F60C-41CD-9A70-7393E94782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" y="128"/>
                  <a:ext cx="4" cy="6"/>
                </a:xfrm>
                <a:custGeom>
                  <a:avLst/>
                  <a:gdLst>
                    <a:gd name="T0" fmla="*/ 2 w 4"/>
                    <a:gd name="T1" fmla="*/ 0 h 6"/>
                    <a:gd name="T2" fmla="*/ 0 w 4"/>
                    <a:gd name="T3" fmla="*/ 1 h 6"/>
                    <a:gd name="T4" fmla="*/ 0 w 4"/>
                    <a:gd name="T5" fmla="*/ 3 h 6"/>
                    <a:gd name="T6" fmla="*/ 0 w 4"/>
                    <a:gd name="T7" fmla="*/ 5 h 6"/>
                    <a:gd name="T8" fmla="*/ 2 w 4"/>
                    <a:gd name="T9" fmla="*/ 6 h 6"/>
                    <a:gd name="T10" fmla="*/ 4 w 4"/>
                    <a:gd name="T11" fmla="*/ 5 h 6"/>
                    <a:gd name="T12" fmla="*/ 4 w 4"/>
                    <a:gd name="T13" fmla="*/ 3 h 6"/>
                    <a:gd name="T14" fmla="*/ 4 w 4"/>
                    <a:gd name="T15" fmla="*/ 1 h 6"/>
                    <a:gd name="T16" fmla="*/ 2 w 4"/>
                    <a:gd name="T17" fmla="*/ 0 h 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6"/>
                    <a:gd name="T29" fmla="*/ 4 w 4"/>
                    <a:gd name="T30" fmla="*/ 6 h 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6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6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7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71" name="Freeform 2815">
                  <a:extLst>
                    <a:ext uri="{FF2B5EF4-FFF2-40B4-BE49-F238E27FC236}">
                      <a16:creationId xmlns:a16="http://schemas.microsoft.com/office/drawing/2014/main" id="{B1462A5C-CDFF-4FF3-8197-5060682062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9" y="136"/>
                  <a:ext cx="7" cy="7"/>
                </a:xfrm>
                <a:custGeom>
                  <a:avLst/>
                  <a:gdLst>
                    <a:gd name="T0" fmla="*/ 4 w 7"/>
                    <a:gd name="T1" fmla="*/ 0 h 7"/>
                    <a:gd name="T2" fmla="*/ 2 w 7"/>
                    <a:gd name="T3" fmla="*/ 1 h 7"/>
                    <a:gd name="T4" fmla="*/ 1 w 7"/>
                    <a:gd name="T5" fmla="*/ 2 h 7"/>
                    <a:gd name="T6" fmla="*/ 0 w 7"/>
                    <a:gd name="T7" fmla="*/ 3 h 7"/>
                    <a:gd name="T8" fmla="*/ 0 w 7"/>
                    <a:gd name="T9" fmla="*/ 4 h 7"/>
                    <a:gd name="T10" fmla="*/ 0 w 7"/>
                    <a:gd name="T11" fmla="*/ 5 h 7"/>
                    <a:gd name="T12" fmla="*/ 1 w 7"/>
                    <a:gd name="T13" fmla="*/ 6 h 7"/>
                    <a:gd name="T14" fmla="*/ 2 w 7"/>
                    <a:gd name="T15" fmla="*/ 7 h 7"/>
                    <a:gd name="T16" fmla="*/ 3 w 7"/>
                    <a:gd name="T17" fmla="*/ 7 h 7"/>
                    <a:gd name="T18" fmla="*/ 5 w 7"/>
                    <a:gd name="T19" fmla="*/ 7 h 7"/>
                    <a:gd name="T20" fmla="*/ 6 w 7"/>
                    <a:gd name="T21" fmla="*/ 6 h 7"/>
                    <a:gd name="T22" fmla="*/ 7 w 7"/>
                    <a:gd name="T23" fmla="*/ 5 h 7"/>
                    <a:gd name="T24" fmla="*/ 7 w 7"/>
                    <a:gd name="T25" fmla="*/ 4 h 7"/>
                    <a:gd name="T26" fmla="*/ 7 w 7"/>
                    <a:gd name="T27" fmla="*/ 2 h 7"/>
                    <a:gd name="T28" fmla="*/ 6 w 7"/>
                    <a:gd name="T29" fmla="*/ 1 h 7"/>
                    <a:gd name="T30" fmla="*/ 5 w 7"/>
                    <a:gd name="T31" fmla="*/ 0 h 7"/>
                    <a:gd name="T32" fmla="*/ 4 w 7"/>
                    <a:gd name="T33" fmla="*/ 0 h 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"/>
                    <a:gd name="T52" fmla="*/ 0 h 7"/>
                    <a:gd name="T53" fmla="*/ 7 w 7"/>
                    <a:gd name="T54" fmla="*/ 7 h 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" h="7">
                      <a:moveTo>
                        <a:pt x="4" y="0"/>
                      </a:move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5" y="7"/>
                      </a:lnTo>
                      <a:lnTo>
                        <a:pt x="6" y="6"/>
                      </a:lnTo>
                      <a:lnTo>
                        <a:pt x="7" y="5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72" name="Freeform 2816">
                  <a:extLst>
                    <a:ext uri="{FF2B5EF4-FFF2-40B4-BE49-F238E27FC236}">
                      <a16:creationId xmlns:a16="http://schemas.microsoft.com/office/drawing/2014/main" id="{D71C54FD-1688-4A49-845F-7D5A961910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" y="116"/>
                  <a:ext cx="11" cy="11"/>
                </a:xfrm>
                <a:custGeom>
                  <a:avLst/>
                  <a:gdLst>
                    <a:gd name="T0" fmla="*/ 5 w 11"/>
                    <a:gd name="T1" fmla="*/ 0 h 11"/>
                    <a:gd name="T2" fmla="*/ 3 w 11"/>
                    <a:gd name="T3" fmla="*/ 1 h 11"/>
                    <a:gd name="T4" fmla="*/ 2 w 11"/>
                    <a:gd name="T5" fmla="*/ 2 h 11"/>
                    <a:gd name="T6" fmla="*/ 1 w 11"/>
                    <a:gd name="T7" fmla="*/ 4 h 11"/>
                    <a:gd name="T8" fmla="*/ 0 w 11"/>
                    <a:gd name="T9" fmla="*/ 5 h 11"/>
                    <a:gd name="T10" fmla="*/ 1 w 11"/>
                    <a:gd name="T11" fmla="*/ 7 h 11"/>
                    <a:gd name="T12" fmla="*/ 2 w 11"/>
                    <a:gd name="T13" fmla="*/ 9 h 11"/>
                    <a:gd name="T14" fmla="*/ 3 w 11"/>
                    <a:gd name="T15" fmla="*/ 10 h 11"/>
                    <a:gd name="T16" fmla="*/ 6 w 11"/>
                    <a:gd name="T17" fmla="*/ 11 h 11"/>
                    <a:gd name="T18" fmla="*/ 8 w 11"/>
                    <a:gd name="T19" fmla="*/ 10 h 11"/>
                    <a:gd name="T20" fmla="*/ 9 w 11"/>
                    <a:gd name="T21" fmla="*/ 9 h 11"/>
                    <a:gd name="T22" fmla="*/ 10 w 11"/>
                    <a:gd name="T23" fmla="*/ 7 h 11"/>
                    <a:gd name="T24" fmla="*/ 11 w 11"/>
                    <a:gd name="T25" fmla="*/ 5 h 11"/>
                    <a:gd name="T26" fmla="*/ 10 w 11"/>
                    <a:gd name="T27" fmla="*/ 4 h 11"/>
                    <a:gd name="T28" fmla="*/ 9 w 11"/>
                    <a:gd name="T29" fmla="*/ 2 h 11"/>
                    <a:gd name="T30" fmla="*/ 8 w 11"/>
                    <a:gd name="T31" fmla="*/ 1 h 11"/>
                    <a:gd name="T32" fmla="*/ 5 w 11"/>
                    <a:gd name="T33" fmla="*/ 0 h 1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1"/>
                    <a:gd name="T52" fmla="*/ 0 h 11"/>
                    <a:gd name="T53" fmla="*/ 11 w 11"/>
                    <a:gd name="T54" fmla="*/ 11 h 1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1" h="11">
                      <a:moveTo>
                        <a:pt x="5" y="0"/>
                      </a:move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1" y="4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2" y="9"/>
                      </a:lnTo>
                      <a:lnTo>
                        <a:pt x="3" y="10"/>
                      </a:lnTo>
                      <a:lnTo>
                        <a:pt x="6" y="11"/>
                      </a:lnTo>
                      <a:lnTo>
                        <a:pt x="8" y="10"/>
                      </a:lnTo>
                      <a:lnTo>
                        <a:pt x="9" y="9"/>
                      </a:lnTo>
                      <a:lnTo>
                        <a:pt x="10" y="7"/>
                      </a:lnTo>
                      <a:lnTo>
                        <a:pt x="11" y="5"/>
                      </a:lnTo>
                      <a:lnTo>
                        <a:pt x="10" y="4"/>
                      </a:lnTo>
                      <a:lnTo>
                        <a:pt x="9" y="2"/>
                      </a:lnTo>
                      <a:lnTo>
                        <a:pt x="8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F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73" name="Freeform 2817">
                  <a:extLst>
                    <a:ext uri="{FF2B5EF4-FFF2-40B4-BE49-F238E27FC236}">
                      <a16:creationId xmlns:a16="http://schemas.microsoft.com/office/drawing/2014/main" id="{D4F04139-39E8-49E6-B2E7-C3F218B409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" y="34"/>
                  <a:ext cx="108" cy="22"/>
                </a:xfrm>
                <a:custGeom>
                  <a:avLst/>
                  <a:gdLst>
                    <a:gd name="T0" fmla="*/ 107 w 108"/>
                    <a:gd name="T1" fmla="*/ 22 h 22"/>
                    <a:gd name="T2" fmla="*/ 108 w 108"/>
                    <a:gd name="T3" fmla="*/ 20 h 22"/>
                    <a:gd name="T4" fmla="*/ 0 w 108"/>
                    <a:gd name="T5" fmla="*/ 0 h 22"/>
                    <a:gd name="T6" fmla="*/ 0 w 108"/>
                    <a:gd name="T7" fmla="*/ 7 h 22"/>
                    <a:gd name="T8" fmla="*/ 107 w 108"/>
                    <a:gd name="T9" fmla="*/ 22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8"/>
                    <a:gd name="T16" fmla="*/ 0 h 22"/>
                    <a:gd name="T17" fmla="*/ 108 w 108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8" h="22">
                      <a:moveTo>
                        <a:pt x="107" y="22"/>
                      </a:moveTo>
                      <a:lnTo>
                        <a:pt x="108" y="20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107" y="22"/>
                      </a:lnTo>
                      <a:close/>
                    </a:path>
                  </a:pathLst>
                </a:custGeom>
                <a:solidFill>
                  <a:srgbClr val="7FF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74" name="Freeform 2818">
                  <a:extLst>
                    <a:ext uri="{FF2B5EF4-FFF2-40B4-BE49-F238E27FC236}">
                      <a16:creationId xmlns:a16="http://schemas.microsoft.com/office/drawing/2014/main" id="{2B567F60-81EF-4B82-A7F9-ED1D132EBB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" y="33"/>
                  <a:ext cx="108" cy="21"/>
                </a:xfrm>
                <a:custGeom>
                  <a:avLst/>
                  <a:gdLst>
                    <a:gd name="T0" fmla="*/ 0 w 108"/>
                    <a:gd name="T1" fmla="*/ 1 h 21"/>
                    <a:gd name="T2" fmla="*/ 108 w 108"/>
                    <a:gd name="T3" fmla="*/ 21 h 21"/>
                    <a:gd name="T4" fmla="*/ 108 w 108"/>
                    <a:gd name="T5" fmla="*/ 20 h 21"/>
                    <a:gd name="T6" fmla="*/ 0 w 108"/>
                    <a:gd name="T7" fmla="*/ 0 h 21"/>
                    <a:gd name="T8" fmla="*/ 0 w 108"/>
                    <a:gd name="T9" fmla="*/ 1 h 2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8"/>
                    <a:gd name="T16" fmla="*/ 0 h 21"/>
                    <a:gd name="T17" fmla="*/ 108 w 108"/>
                    <a:gd name="T18" fmla="*/ 21 h 2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8" h="21">
                      <a:moveTo>
                        <a:pt x="0" y="1"/>
                      </a:moveTo>
                      <a:lnTo>
                        <a:pt x="108" y="21"/>
                      </a:lnTo>
                      <a:lnTo>
                        <a:pt x="108" y="2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75" name="Freeform 2819">
                  <a:extLst>
                    <a:ext uri="{FF2B5EF4-FFF2-40B4-BE49-F238E27FC236}">
                      <a16:creationId xmlns:a16="http://schemas.microsoft.com/office/drawing/2014/main" id="{3E81809B-8597-4746-BC6A-2CD612A04D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" y="40"/>
                  <a:ext cx="107" cy="16"/>
                </a:xfrm>
                <a:custGeom>
                  <a:avLst/>
                  <a:gdLst>
                    <a:gd name="T0" fmla="*/ 107 w 107"/>
                    <a:gd name="T1" fmla="*/ 16 h 16"/>
                    <a:gd name="T2" fmla="*/ 0 w 107"/>
                    <a:gd name="T3" fmla="*/ 0 h 16"/>
                    <a:gd name="T4" fmla="*/ 0 w 107"/>
                    <a:gd name="T5" fmla="*/ 1 h 16"/>
                    <a:gd name="T6" fmla="*/ 107 w 107"/>
                    <a:gd name="T7" fmla="*/ 16 h 16"/>
                    <a:gd name="T8" fmla="*/ 107 w 107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7"/>
                    <a:gd name="T16" fmla="*/ 0 h 16"/>
                    <a:gd name="T17" fmla="*/ 107 w 107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7" h="16">
                      <a:moveTo>
                        <a:pt x="107" y="16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07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76" name="Freeform 2820">
                  <a:extLst>
                    <a:ext uri="{FF2B5EF4-FFF2-40B4-BE49-F238E27FC236}">
                      <a16:creationId xmlns:a16="http://schemas.microsoft.com/office/drawing/2014/main" id="{B214FFE9-3D56-459A-8451-CD1BC43048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8" y="29"/>
                  <a:ext cx="2" cy="15"/>
                </a:xfrm>
                <a:custGeom>
                  <a:avLst/>
                  <a:gdLst>
                    <a:gd name="T0" fmla="*/ 0 w 2"/>
                    <a:gd name="T1" fmla="*/ 0 h 15"/>
                    <a:gd name="T2" fmla="*/ 0 w 2"/>
                    <a:gd name="T3" fmla="*/ 3 h 15"/>
                    <a:gd name="T4" fmla="*/ 2 w 2"/>
                    <a:gd name="T5" fmla="*/ 4 h 15"/>
                    <a:gd name="T6" fmla="*/ 2 w 2"/>
                    <a:gd name="T7" fmla="*/ 12 h 15"/>
                    <a:gd name="T8" fmla="*/ 1 w 2"/>
                    <a:gd name="T9" fmla="*/ 13 h 15"/>
                    <a:gd name="T10" fmla="*/ 0 w 2"/>
                    <a:gd name="T11" fmla="*/ 15 h 15"/>
                    <a:gd name="T12" fmla="*/ 0 w 2"/>
                    <a:gd name="T13" fmla="*/ 0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"/>
                    <a:gd name="T22" fmla="*/ 0 h 15"/>
                    <a:gd name="T23" fmla="*/ 2 w 2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" h="1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12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77" name="Freeform 2821">
                  <a:extLst>
                    <a:ext uri="{FF2B5EF4-FFF2-40B4-BE49-F238E27FC236}">
                      <a16:creationId xmlns:a16="http://schemas.microsoft.com/office/drawing/2014/main" id="{927E30ED-1A02-4187-8848-0E60F0CE30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" y="29"/>
                  <a:ext cx="2" cy="15"/>
                </a:xfrm>
                <a:custGeom>
                  <a:avLst/>
                  <a:gdLst>
                    <a:gd name="T0" fmla="*/ 0 w 2"/>
                    <a:gd name="T1" fmla="*/ 0 h 15"/>
                    <a:gd name="T2" fmla="*/ 0 w 2"/>
                    <a:gd name="T3" fmla="*/ 3 h 15"/>
                    <a:gd name="T4" fmla="*/ 2 w 2"/>
                    <a:gd name="T5" fmla="*/ 4 h 15"/>
                    <a:gd name="T6" fmla="*/ 2 w 2"/>
                    <a:gd name="T7" fmla="*/ 12 h 15"/>
                    <a:gd name="T8" fmla="*/ 1 w 2"/>
                    <a:gd name="T9" fmla="*/ 13 h 15"/>
                    <a:gd name="T10" fmla="*/ 0 w 2"/>
                    <a:gd name="T11" fmla="*/ 15 h 15"/>
                    <a:gd name="T12" fmla="*/ 0 w 2"/>
                    <a:gd name="T13" fmla="*/ 0 h 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"/>
                    <a:gd name="T22" fmla="*/ 0 h 15"/>
                    <a:gd name="T23" fmla="*/ 2 w 2"/>
                    <a:gd name="T24" fmla="*/ 15 h 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" h="1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12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78" name="Freeform 2822">
                  <a:extLst>
                    <a:ext uri="{FF2B5EF4-FFF2-40B4-BE49-F238E27FC236}">
                      <a16:creationId xmlns:a16="http://schemas.microsoft.com/office/drawing/2014/main" id="{5F39DAA9-F915-4320-98B6-62F3C1E61D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" y="47"/>
                  <a:ext cx="10" cy="97"/>
                </a:xfrm>
                <a:custGeom>
                  <a:avLst/>
                  <a:gdLst>
                    <a:gd name="T0" fmla="*/ 9 w 10"/>
                    <a:gd name="T1" fmla="*/ 92 h 97"/>
                    <a:gd name="T2" fmla="*/ 10 w 10"/>
                    <a:gd name="T3" fmla="*/ 91 h 97"/>
                    <a:gd name="T4" fmla="*/ 10 w 10"/>
                    <a:gd name="T5" fmla="*/ 90 h 97"/>
                    <a:gd name="T6" fmla="*/ 10 w 10"/>
                    <a:gd name="T7" fmla="*/ 89 h 97"/>
                    <a:gd name="T8" fmla="*/ 10 w 10"/>
                    <a:gd name="T9" fmla="*/ 89 h 97"/>
                    <a:gd name="T10" fmla="*/ 10 w 10"/>
                    <a:gd name="T11" fmla="*/ 2 h 97"/>
                    <a:gd name="T12" fmla="*/ 10 w 10"/>
                    <a:gd name="T13" fmla="*/ 1 h 97"/>
                    <a:gd name="T14" fmla="*/ 10 w 10"/>
                    <a:gd name="T15" fmla="*/ 1 h 97"/>
                    <a:gd name="T16" fmla="*/ 9 w 10"/>
                    <a:gd name="T17" fmla="*/ 1 h 97"/>
                    <a:gd name="T18" fmla="*/ 9 w 10"/>
                    <a:gd name="T19" fmla="*/ 1 h 97"/>
                    <a:gd name="T20" fmla="*/ 1 w 10"/>
                    <a:gd name="T21" fmla="*/ 0 h 97"/>
                    <a:gd name="T22" fmla="*/ 0 w 10"/>
                    <a:gd name="T23" fmla="*/ 0 h 97"/>
                    <a:gd name="T24" fmla="*/ 0 w 10"/>
                    <a:gd name="T25" fmla="*/ 0 h 97"/>
                    <a:gd name="T26" fmla="*/ 0 w 10"/>
                    <a:gd name="T27" fmla="*/ 1 h 97"/>
                    <a:gd name="T28" fmla="*/ 0 w 10"/>
                    <a:gd name="T29" fmla="*/ 1 h 97"/>
                    <a:gd name="T30" fmla="*/ 0 w 10"/>
                    <a:gd name="T31" fmla="*/ 95 h 97"/>
                    <a:gd name="T32" fmla="*/ 0 w 10"/>
                    <a:gd name="T33" fmla="*/ 96 h 97"/>
                    <a:gd name="T34" fmla="*/ 0 w 10"/>
                    <a:gd name="T35" fmla="*/ 96 h 97"/>
                    <a:gd name="T36" fmla="*/ 0 w 10"/>
                    <a:gd name="T37" fmla="*/ 97 h 97"/>
                    <a:gd name="T38" fmla="*/ 1 w 10"/>
                    <a:gd name="T39" fmla="*/ 97 h 97"/>
                    <a:gd name="T40" fmla="*/ 9 w 10"/>
                    <a:gd name="T41" fmla="*/ 92 h 9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"/>
                    <a:gd name="T64" fmla="*/ 0 h 97"/>
                    <a:gd name="T65" fmla="*/ 10 w 10"/>
                    <a:gd name="T66" fmla="*/ 97 h 9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" h="97">
                      <a:moveTo>
                        <a:pt x="9" y="92"/>
                      </a:moveTo>
                      <a:lnTo>
                        <a:pt x="10" y="91"/>
                      </a:lnTo>
                      <a:lnTo>
                        <a:pt x="10" y="90"/>
                      </a:lnTo>
                      <a:lnTo>
                        <a:pt x="10" y="89"/>
                      </a:lnTo>
                      <a:lnTo>
                        <a:pt x="10" y="2"/>
                      </a:lnTo>
                      <a:lnTo>
                        <a:pt x="1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95"/>
                      </a:lnTo>
                      <a:lnTo>
                        <a:pt x="0" y="96"/>
                      </a:lnTo>
                      <a:lnTo>
                        <a:pt x="0" y="97"/>
                      </a:lnTo>
                      <a:lnTo>
                        <a:pt x="1" y="97"/>
                      </a:lnTo>
                      <a:lnTo>
                        <a:pt x="9" y="92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79" name="Freeform 2823">
                  <a:extLst>
                    <a:ext uri="{FF2B5EF4-FFF2-40B4-BE49-F238E27FC236}">
                      <a16:creationId xmlns:a16="http://schemas.microsoft.com/office/drawing/2014/main" id="{C367DFA5-897D-4463-A0CF-1E69C4BC5B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" y="47"/>
                  <a:ext cx="10" cy="97"/>
                </a:xfrm>
                <a:custGeom>
                  <a:avLst/>
                  <a:gdLst>
                    <a:gd name="T0" fmla="*/ 9 w 10"/>
                    <a:gd name="T1" fmla="*/ 92 h 97"/>
                    <a:gd name="T2" fmla="*/ 9 w 10"/>
                    <a:gd name="T3" fmla="*/ 92 h 97"/>
                    <a:gd name="T4" fmla="*/ 10 w 10"/>
                    <a:gd name="T5" fmla="*/ 91 h 97"/>
                    <a:gd name="T6" fmla="*/ 10 w 10"/>
                    <a:gd name="T7" fmla="*/ 90 h 97"/>
                    <a:gd name="T8" fmla="*/ 10 w 10"/>
                    <a:gd name="T9" fmla="*/ 89 h 97"/>
                    <a:gd name="T10" fmla="*/ 10 w 10"/>
                    <a:gd name="T11" fmla="*/ 89 h 97"/>
                    <a:gd name="T12" fmla="*/ 10 w 10"/>
                    <a:gd name="T13" fmla="*/ 2 h 97"/>
                    <a:gd name="T14" fmla="*/ 10 w 10"/>
                    <a:gd name="T15" fmla="*/ 2 h 97"/>
                    <a:gd name="T16" fmla="*/ 10 w 10"/>
                    <a:gd name="T17" fmla="*/ 1 h 97"/>
                    <a:gd name="T18" fmla="*/ 10 w 10"/>
                    <a:gd name="T19" fmla="*/ 1 h 97"/>
                    <a:gd name="T20" fmla="*/ 9 w 10"/>
                    <a:gd name="T21" fmla="*/ 1 h 97"/>
                    <a:gd name="T22" fmla="*/ 9 w 10"/>
                    <a:gd name="T23" fmla="*/ 1 h 97"/>
                    <a:gd name="T24" fmla="*/ 1 w 10"/>
                    <a:gd name="T25" fmla="*/ 0 h 97"/>
                    <a:gd name="T26" fmla="*/ 1 w 10"/>
                    <a:gd name="T27" fmla="*/ 0 h 97"/>
                    <a:gd name="T28" fmla="*/ 0 w 10"/>
                    <a:gd name="T29" fmla="*/ 0 h 97"/>
                    <a:gd name="T30" fmla="*/ 0 w 10"/>
                    <a:gd name="T31" fmla="*/ 0 h 97"/>
                    <a:gd name="T32" fmla="*/ 0 w 10"/>
                    <a:gd name="T33" fmla="*/ 1 h 97"/>
                    <a:gd name="T34" fmla="*/ 0 w 10"/>
                    <a:gd name="T35" fmla="*/ 1 h 97"/>
                    <a:gd name="T36" fmla="*/ 0 w 10"/>
                    <a:gd name="T37" fmla="*/ 95 h 97"/>
                    <a:gd name="T38" fmla="*/ 0 w 10"/>
                    <a:gd name="T39" fmla="*/ 95 h 97"/>
                    <a:gd name="T40" fmla="*/ 0 w 10"/>
                    <a:gd name="T41" fmla="*/ 96 h 97"/>
                    <a:gd name="T42" fmla="*/ 0 w 10"/>
                    <a:gd name="T43" fmla="*/ 96 h 97"/>
                    <a:gd name="T44" fmla="*/ 0 w 10"/>
                    <a:gd name="T45" fmla="*/ 97 h 97"/>
                    <a:gd name="T46" fmla="*/ 1 w 10"/>
                    <a:gd name="T47" fmla="*/ 97 h 97"/>
                    <a:gd name="T48" fmla="*/ 9 w 10"/>
                    <a:gd name="T49" fmla="*/ 92 h 9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0"/>
                    <a:gd name="T76" fmla="*/ 0 h 97"/>
                    <a:gd name="T77" fmla="*/ 10 w 10"/>
                    <a:gd name="T78" fmla="*/ 97 h 9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0" h="97">
                      <a:moveTo>
                        <a:pt x="9" y="92"/>
                      </a:moveTo>
                      <a:lnTo>
                        <a:pt x="9" y="92"/>
                      </a:lnTo>
                      <a:lnTo>
                        <a:pt x="10" y="91"/>
                      </a:lnTo>
                      <a:lnTo>
                        <a:pt x="10" y="90"/>
                      </a:lnTo>
                      <a:lnTo>
                        <a:pt x="10" y="89"/>
                      </a:lnTo>
                      <a:lnTo>
                        <a:pt x="10" y="2"/>
                      </a:lnTo>
                      <a:lnTo>
                        <a:pt x="10" y="1"/>
                      </a:lnTo>
                      <a:lnTo>
                        <a:pt x="9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95"/>
                      </a:lnTo>
                      <a:lnTo>
                        <a:pt x="0" y="96"/>
                      </a:lnTo>
                      <a:lnTo>
                        <a:pt x="0" y="97"/>
                      </a:lnTo>
                      <a:lnTo>
                        <a:pt x="1" y="97"/>
                      </a:lnTo>
                      <a:lnTo>
                        <a:pt x="9" y="92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80" name="Freeform 2824">
                  <a:extLst>
                    <a:ext uri="{FF2B5EF4-FFF2-40B4-BE49-F238E27FC236}">
                      <a16:creationId xmlns:a16="http://schemas.microsoft.com/office/drawing/2014/main" id="{9EB9DF65-C8AE-49FA-A609-2CCB81723D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" y="52"/>
                  <a:ext cx="2" cy="7"/>
                </a:xfrm>
                <a:custGeom>
                  <a:avLst/>
                  <a:gdLst>
                    <a:gd name="T0" fmla="*/ 1 w 2"/>
                    <a:gd name="T1" fmla="*/ 0 h 7"/>
                    <a:gd name="T2" fmla="*/ 1 w 2"/>
                    <a:gd name="T3" fmla="*/ 0 h 7"/>
                    <a:gd name="T4" fmla="*/ 0 w 2"/>
                    <a:gd name="T5" fmla="*/ 0 h 7"/>
                    <a:gd name="T6" fmla="*/ 0 w 2"/>
                    <a:gd name="T7" fmla="*/ 1 h 7"/>
                    <a:gd name="T8" fmla="*/ 0 w 2"/>
                    <a:gd name="T9" fmla="*/ 1 h 7"/>
                    <a:gd name="T10" fmla="*/ 0 w 2"/>
                    <a:gd name="T11" fmla="*/ 2 h 7"/>
                    <a:gd name="T12" fmla="*/ 0 w 2"/>
                    <a:gd name="T13" fmla="*/ 3 h 7"/>
                    <a:gd name="T14" fmla="*/ 0 w 2"/>
                    <a:gd name="T15" fmla="*/ 5 h 7"/>
                    <a:gd name="T16" fmla="*/ 0 w 2"/>
                    <a:gd name="T17" fmla="*/ 7 h 7"/>
                    <a:gd name="T18" fmla="*/ 0 w 2"/>
                    <a:gd name="T19" fmla="*/ 6 h 7"/>
                    <a:gd name="T20" fmla="*/ 2 w 2"/>
                    <a:gd name="T21" fmla="*/ 6 h 7"/>
                    <a:gd name="T22" fmla="*/ 2 w 2"/>
                    <a:gd name="T23" fmla="*/ 0 h 7"/>
                    <a:gd name="T24" fmla="*/ 2 w 2"/>
                    <a:gd name="T25" fmla="*/ 0 h 7"/>
                    <a:gd name="T26" fmla="*/ 1 w 2"/>
                    <a:gd name="T27" fmla="*/ 0 h 7"/>
                    <a:gd name="T28" fmla="*/ 1 w 2"/>
                    <a:gd name="T29" fmla="*/ 0 h 7"/>
                    <a:gd name="T30" fmla="*/ 1 w 2"/>
                    <a:gd name="T31" fmla="*/ 0 h 7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"/>
                    <a:gd name="T49" fmla="*/ 0 h 7"/>
                    <a:gd name="T50" fmla="*/ 2 w 2"/>
                    <a:gd name="T51" fmla="*/ 7 h 7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" h="7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81" name="Freeform 2825">
                  <a:extLst>
                    <a:ext uri="{FF2B5EF4-FFF2-40B4-BE49-F238E27FC236}">
                      <a16:creationId xmlns:a16="http://schemas.microsoft.com/office/drawing/2014/main" id="{C8CA2BE1-3D2F-43A0-914D-8F2679C405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" y="52"/>
                  <a:ext cx="2" cy="7"/>
                </a:xfrm>
                <a:custGeom>
                  <a:avLst/>
                  <a:gdLst>
                    <a:gd name="T0" fmla="*/ 1 w 2"/>
                    <a:gd name="T1" fmla="*/ 0 h 7"/>
                    <a:gd name="T2" fmla="*/ 1 w 2"/>
                    <a:gd name="T3" fmla="*/ 0 h 7"/>
                    <a:gd name="T4" fmla="*/ 1 w 2"/>
                    <a:gd name="T5" fmla="*/ 0 h 7"/>
                    <a:gd name="T6" fmla="*/ 0 w 2"/>
                    <a:gd name="T7" fmla="*/ 0 h 7"/>
                    <a:gd name="T8" fmla="*/ 0 w 2"/>
                    <a:gd name="T9" fmla="*/ 1 h 7"/>
                    <a:gd name="T10" fmla="*/ 0 w 2"/>
                    <a:gd name="T11" fmla="*/ 1 h 7"/>
                    <a:gd name="T12" fmla="*/ 0 w 2"/>
                    <a:gd name="T13" fmla="*/ 1 h 7"/>
                    <a:gd name="T14" fmla="*/ 0 w 2"/>
                    <a:gd name="T15" fmla="*/ 2 h 7"/>
                    <a:gd name="T16" fmla="*/ 0 w 2"/>
                    <a:gd name="T17" fmla="*/ 3 h 7"/>
                    <a:gd name="T18" fmla="*/ 0 w 2"/>
                    <a:gd name="T19" fmla="*/ 5 h 7"/>
                    <a:gd name="T20" fmla="*/ 0 w 2"/>
                    <a:gd name="T21" fmla="*/ 7 h 7"/>
                    <a:gd name="T22" fmla="*/ 0 w 2"/>
                    <a:gd name="T23" fmla="*/ 6 h 7"/>
                    <a:gd name="T24" fmla="*/ 2 w 2"/>
                    <a:gd name="T25" fmla="*/ 6 h 7"/>
                    <a:gd name="T26" fmla="*/ 2 w 2"/>
                    <a:gd name="T27" fmla="*/ 0 h 7"/>
                    <a:gd name="T28" fmla="*/ 2 w 2"/>
                    <a:gd name="T29" fmla="*/ 0 h 7"/>
                    <a:gd name="T30" fmla="*/ 2 w 2"/>
                    <a:gd name="T31" fmla="*/ 0 h 7"/>
                    <a:gd name="T32" fmla="*/ 1 w 2"/>
                    <a:gd name="T33" fmla="*/ 0 h 7"/>
                    <a:gd name="T34" fmla="*/ 1 w 2"/>
                    <a:gd name="T35" fmla="*/ 0 h 7"/>
                    <a:gd name="T36" fmla="*/ 1 w 2"/>
                    <a:gd name="T37" fmla="*/ 0 h 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"/>
                    <a:gd name="T58" fmla="*/ 0 h 7"/>
                    <a:gd name="T59" fmla="*/ 2 w 2"/>
                    <a:gd name="T60" fmla="*/ 7 h 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" h="7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82" name="Freeform 2826">
                  <a:extLst>
                    <a:ext uri="{FF2B5EF4-FFF2-40B4-BE49-F238E27FC236}">
                      <a16:creationId xmlns:a16="http://schemas.microsoft.com/office/drawing/2014/main" id="{DBA8D23F-257C-49F5-B603-DBC3BB46F1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" y="52"/>
                  <a:ext cx="5" cy="42"/>
                </a:xfrm>
                <a:custGeom>
                  <a:avLst/>
                  <a:gdLst>
                    <a:gd name="T0" fmla="*/ 4 w 5"/>
                    <a:gd name="T1" fmla="*/ 0 h 42"/>
                    <a:gd name="T2" fmla="*/ 4 w 5"/>
                    <a:gd name="T3" fmla="*/ 0 h 42"/>
                    <a:gd name="T4" fmla="*/ 3 w 5"/>
                    <a:gd name="T5" fmla="*/ 0 h 42"/>
                    <a:gd name="T6" fmla="*/ 3 w 5"/>
                    <a:gd name="T7" fmla="*/ 0 h 42"/>
                    <a:gd name="T8" fmla="*/ 2 w 5"/>
                    <a:gd name="T9" fmla="*/ 0 h 42"/>
                    <a:gd name="T10" fmla="*/ 2 w 5"/>
                    <a:gd name="T11" fmla="*/ 6 h 42"/>
                    <a:gd name="T12" fmla="*/ 5 w 5"/>
                    <a:gd name="T13" fmla="*/ 6 h 42"/>
                    <a:gd name="T14" fmla="*/ 5 w 5"/>
                    <a:gd name="T15" fmla="*/ 9 h 42"/>
                    <a:gd name="T16" fmla="*/ 4 w 5"/>
                    <a:gd name="T17" fmla="*/ 10 h 42"/>
                    <a:gd name="T18" fmla="*/ 4 w 5"/>
                    <a:gd name="T19" fmla="*/ 14 h 42"/>
                    <a:gd name="T20" fmla="*/ 4 w 5"/>
                    <a:gd name="T21" fmla="*/ 23 h 42"/>
                    <a:gd name="T22" fmla="*/ 4 w 5"/>
                    <a:gd name="T23" fmla="*/ 32 h 42"/>
                    <a:gd name="T24" fmla="*/ 4 w 5"/>
                    <a:gd name="T25" fmla="*/ 37 h 42"/>
                    <a:gd name="T26" fmla="*/ 4 w 5"/>
                    <a:gd name="T27" fmla="*/ 39 h 42"/>
                    <a:gd name="T28" fmla="*/ 4 w 5"/>
                    <a:gd name="T29" fmla="*/ 39 h 42"/>
                    <a:gd name="T30" fmla="*/ 4 w 5"/>
                    <a:gd name="T31" fmla="*/ 40 h 42"/>
                    <a:gd name="T32" fmla="*/ 3 w 5"/>
                    <a:gd name="T33" fmla="*/ 40 h 42"/>
                    <a:gd name="T34" fmla="*/ 2 w 5"/>
                    <a:gd name="T35" fmla="*/ 40 h 42"/>
                    <a:gd name="T36" fmla="*/ 1 w 5"/>
                    <a:gd name="T37" fmla="*/ 40 h 42"/>
                    <a:gd name="T38" fmla="*/ 0 w 5"/>
                    <a:gd name="T39" fmla="*/ 40 h 42"/>
                    <a:gd name="T40" fmla="*/ 0 w 5"/>
                    <a:gd name="T41" fmla="*/ 41 h 42"/>
                    <a:gd name="T42" fmla="*/ 0 w 5"/>
                    <a:gd name="T43" fmla="*/ 41 h 42"/>
                    <a:gd name="T44" fmla="*/ 0 w 5"/>
                    <a:gd name="T45" fmla="*/ 41 h 42"/>
                    <a:gd name="T46" fmla="*/ 0 w 5"/>
                    <a:gd name="T47" fmla="*/ 42 h 42"/>
                    <a:gd name="T48" fmla="*/ 0 w 5"/>
                    <a:gd name="T49" fmla="*/ 42 h 42"/>
                    <a:gd name="T50" fmla="*/ 0 w 5"/>
                    <a:gd name="T51" fmla="*/ 42 h 42"/>
                    <a:gd name="T52" fmla="*/ 0 w 5"/>
                    <a:gd name="T53" fmla="*/ 42 h 42"/>
                    <a:gd name="T54" fmla="*/ 1 w 5"/>
                    <a:gd name="T55" fmla="*/ 41 h 42"/>
                    <a:gd name="T56" fmla="*/ 2 w 5"/>
                    <a:gd name="T57" fmla="*/ 41 h 42"/>
                    <a:gd name="T58" fmla="*/ 3 w 5"/>
                    <a:gd name="T59" fmla="*/ 41 h 42"/>
                    <a:gd name="T60" fmla="*/ 3 w 5"/>
                    <a:gd name="T61" fmla="*/ 41 h 42"/>
                    <a:gd name="T62" fmla="*/ 4 w 5"/>
                    <a:gd name="T63" fmla="*/ 41 h 42"/>
                    <a:gd name="T64" fmla="*/ 4 w 5"/>
                    <a:gd name="T65" fmla="*/ 41 h 42"/>
                    <a:gd name="T66" fmla="*/ 5 w 5"/>
                    <a:gd name="T67" fmla="*/ 40 h 42"/>
                    <a:gd name="T68" fmla="*/ 5 w 5"/>
                    <a:gd name="T69" fmla="*/ 40 h 42"/>
                    <a:gd name="T70" fmla="*/ 5 w 5"/>
                    <a:gd name="T71" fmla="*/ 40 h 42"/>
                    <a:gd name="T72" fmla="*/ 5 w 5"/>
                    <a:gd name="T73" fmla="*/ 39 h 42"/>
                    <a:gd name="T74" fmla="*/ 5 w 5"/>
                    <a:gd name="T75" fmla="*/ 33 h 42"/>
                    <a:gd name="T76" fmla="*/ 5 w 5"/>
                    <a:gd name="T77" fmla="*/ 21 h 42"/>
                    <a:gd name="T78" fmla="*/ 5 w 5"/>
                    <a:gd name="T79" fmla="*/ 8 h 42"/>
                    <a:gd name="T80" fmla="*/ 5 w 5"/>
                    <a:gd name="T81" fmla="*/ 2 h 42"/>
                    <a:gd name="T82" fmla="*/ 5 w 5"/>
                    <a:gd name="T83" fmla="*/ 1 h 42"/>
                    <a:gd name="T84" fmla="*/ 5 w 5"/>
                    <a:gd name="T85" fmla="*/ 0 h 42"/>
                    <a:gd name="T86" fmla="*/ 5 w 5"/>
                    <a:gd name="T87" fmla="*/ 0 h 42"/>
                    <a:gd name="T88" fmla="*/ 4 w 5"/>
                    <a:gd name="T89" fmla="*/ 0 h 4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5"/>
                    <a:gd name="T136" fmla="*/ 0 h 42"/>
                    <a:gd name="T137" fmla="*/ 5 w 5"/>
                    <a:gd name="T138" fmla="*/ 42 h 4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5" h="42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5" y="9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4" y="23"/>
                      </a:lnTo>
                      <a:lnTo>
                        <a:pt x="4" y="32"/>
                      </a:lnTo>
                      <a:lnTo>
                        <a:pt x="4" y="37"/>
                      </a:lnTo>
                      <a:lnTo>
                        <a:pt x="4" y="39"/>
                      </a:lnTo>
                      <a:lnTo>
                        <a:pt x="4" y="40"/>
                      </a:lnTo>
                      <a:lnTo>
                        <a:pt x="3" y="40"/>
                      </a:lnTo>
                      <a:lnTo>
                        <a:pt x="2" y="40"/>
                      </a:lnTo>
                      <a:lnTo>
                        <a:pt x="1" y="40"/>
                      </a:lnTo>
                      <a:lnTo>
                        <a:pt x="0" y="40"/>
                      </a:lnTo>
                      <a:lnTo>
                        <a:pt x="0" y="41"/>
                      </a:lnTo>
                      <a:lnTo>
                        <a:pt x="0" y="42"/>
                      </a:lnTo>
                      <a:lnTo>
                        <a:pt x="1" y="41"/>
                      </a:lnTo>
                      <a:lnTo>
                        <a:pt x="2" y="41"/>
                      </a:lnTo>
                      <a:lnTo>
                        <a:pt x="3" y="41"/>
                      </a:lnTo>
                      <a:lnTo>
                        <a:pt x="4" y="41"/>
                      </a:lnTo>
                      <a:lnTo>
                        <a:pt x="5" y="40"/>
                      </a:lnTo>
                      <a:lnTo>
                        <a:pt x="5" y="39"/>
                      </a:lnTo>
                      <a:lnTo>
                        <a:pt x="5" y="33"/>
                      </a:lnTo>
                      <a:lnTo>
                        <a:pt x="5" y="21"/>
                      </a:lnTo>
                      <a:lnTo>
                        <a:pt x="5" y="8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83" name="Freeform 2827">
                  <a:extLst>
                    <a:ext uri="{FF2B5EF4-FFF2-40B4-BE49-F238E27FC236}">
                      <a16:creationId xmlns:a16="http://schemas.microsoft.com/office/drawing/2014/main" id="{2EE5289D-1BFF-4F94-BE47-E07CB25838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" y="52"/>
                  <a:ext cx="5" cy="42"/>
                </a:xfrm>
                <a:custGeom>
                  <a:avLst/>
                  <a:gdLst>
                    <a:gd name="T0" fmla="*/ 4 w 5"/>
                    <a:gd name="T1" fmla="*/ 0 h 42"/>
                    <a:gd name="T2" fmla="*/ 4 w 5"/>
                    <a:gd name="T3" fmla="*/ 0 h 42"/>
                    <a:gd name="T4" fmla="*/ 4 w 5"/>
                    <a:gd name="T5" fmla="*/ 0 h 42"/>
                    <a:gd name="T6" fmla="*/ 3 w 5"/>
                    <a:gd name="T7" fmla="*/ 0 h 42"/>
                    <a:gd name="T8" fmla="*/ 3 w 5"/>
                    <a:gd name="T9" fmla="*/ 0 h 42"/>
                    <a:gd name="T10" fmla="*/ 2 w 5"/>
                    <a:gd name="T11" fmla="*/ 0 h 42"/>
                    <a:gd name="T12" fmla="*/ 2 w 5"/>
                    <a:gd name="T13" fmla="*/ 6 h 42"/>
                    <a:gd name="T14" fmla="*/ 5 w 5"/>
                    <a:gd name="T15" fmla="*/ 6 h 42"/>
                    <a:gd name="T16" fmla="*/ 5 w 5"/>
                    <a:gd name="T17" fmla="*/ 9 h 42"/>
                    <a:gd name="T18" fmla="*/ 4 w 5"/>
                    <a:gd name="T19" fmla="*/ 10 h 42"/>
                    <a:gd name="T20" fmla="*/ 4 w 5"/>
                    <a:gd name="T21" fmla="*/ 10 h 42"/>
                    <a:gd name="T22" fmla="*/ 4 w 5"/>
                    <a:gd name="T23" fmla="*/ 14 h 42"/>
                    <a:gd name="T24" fmla="*/ 4 w 5"/>
                    <a:gd name="T25" fmla="*/ 23 h 42"/>
                    <a:gd name="T26" fmla="*/ 4 w 5"/>
                    <a:gd name="T27" fmla="*/ 32 h 42"/>
                    <a:gd name="T28" fmla="*/ 4 w 5"/>
                    <a:gd name="T29" fmla="*/ 37 h 42"/>
                    <a:gd name="T30" fmla="*/ 4 w 5"/>
                    <a:gd name="T31" fmla="*/ 37 h 42"/>
                    <a:gd name="T32" fmla="*/ 4 w 5"/>
                    <a:gd name="T33" fmla="*/ 39 h 42"/>
                    <a:gd name="T34" fmla="*/ 4 w 5"/>
                    <a:gd name="T35" fmla="*/ 39 h 42"/>
                    <a:gd name="T36" fmla="*/ 4 w 5"/>
                    <a:gd name="T37" fmla="*/ 40 h 42"/>
                    <a:gd name="T38" fmla="*/ 3 w 5"/>
                    <a:gd name="T39" fmla="*/ 40 h 42"/>
                    <a:gd name="T40" fmla="*/ 3 w 5"/>
                    <a:gd name="T41" fmla="*/ 40 h 42"/>
                    <a:gd name="T42" fmla="*/ 2 w 5"/>
                    <a:gd name="T43" fmla="*/ 40 h 42"/>
                    <a:gd name="T44" fmla="*/ 1 w 5"/>
                    <a:gd name="T45" fmla="*/ 40 h 42"/>
                    <a:gd name="T46" fmla="*/ 0 w 5"/>
                    <a:gd name="T47" fmla="*/ 40 h 42"/>
                    <a:gd name="T48" fmla="*/ 0 w 5"/>
                    <a:gd name="T49" fmla="*/ 41 h 42"/>
                    <a:gd name="T50" fmla="*/ 0 w 5"/>
                    <a:gd name="T51" fmla="*/ 41 h 42"/>
                    <a:gd name="T52" fmla="*/ 0 w 5"/>
                    <a:gd name="T53" fmla="*/ 41 h 42"/>
                    <a:gd name="T54" fmla="*/ 0 w 5"/>
                    <a:gd name="T55" fmla="*/ 41 h 42"/>
                    <a:gd name="T56" fmla="*/ 0 w 5"/>
                    <a:gd name="T57" fmla="*/ 42 h 42"/>
                    <a:gd name="T58" fmla="*/ 0 w 5"/>
                    <a:gd name="T59" fmla="*/ 42 h 42"/>
                    <a:gd name="T60" fmla="*/ 0 w 5"/>
                    <a:gd name="T61" fmla="*/ 42 h 42"/>
                    <a:gd name="T62" fmla="*/ 0 w 5"/>
                    <a:gd name="T63" fmla="*/ 42 h 42"/>
                    <a:gd name="T64" fmla="*/ 0 w 5"/>
                    <a:gd name="T65" fmla="*/ 42 h 42"/>
                    <a:gd name="T66" fmla="*/ 1 w 5"/>
                    <a:gd name="T67" fmla="*/ 41 h 42"/>
                    <a:gd name="T68" fmla="*/ 2 w 5"/>
                    <a:gd name="T69" fmla="*/ 41 h 42"/>
                    <a:gd name="T70" fmla="*/ 3 w 5"/>
                    <a:gd name="T71" fmla="*/ 41 h 42"/>
                    <a:gd name="T72" fmla="*/ 3 w 5"/>
                    <a:gd name="T73" fmla="*/ 41 h 42"/>
                    <a:gd name="T74" fmla="*/ 4 w 5"/>
                    <a:gd name="T75" fmla="*/ 41 h 42"/>
                    <a:gd name="T76" fmla="*/ 4 w 5"/>
                    <a:gd name="T77" fmla="*/ 41 h 42"/>
                    <a:gd name="T78" fmla="*/ 4 w 5"/>
                    <a:gd name="T79" fmla="*/ 41 h 42"/>
                    <a:gd name="T80" fmla="*/ 5 w 5"/>
                    <a:gd name="T81" fmla="*/ 40 h 42"/>
                    <a:gd name="T82" fmla="*/ 5 w 5"/>
                    <a:gd name="T83" fmla="*/ 40 h 42"/>
                    <a:gd name="T84" fmla="*/ 5 w 5"/>
                    <a:gd name="T85" fmla="*/ 40 h 42"/>
                    <a:gd name="T86" fmla="*/ 5 w 5"/>
                    <a:gd name="T87" fmla="*/ 39 h 42"/>
                    <a:gd name="T88" fmla="*/ 5 w 5"/>
                    <a:gd name="T89" fmla="*/ 39 h 42"/>
                    <a:gd name="T90" fmla="*/ 5 w 5"/>
                    <a:gd name="T91" fmla="*/ 33 h 42"/>
                    <a:gd name="T92" fmla="*/ 5 w 5"/>
                    <a:gd name="T93" fmla="*/ 21 h 42"/>
                    <a:gd name="T94" fmla="*/ 5 w 5"/>
                    <a:gd name="T95" fmla="*/ 8 h 42"/>
                    <a:gd name="T96" fmla="*/ 5 w 5"/>
                    <a:gd name="T97" fmla="*/ 2 h 42"/>
                    <a:gd name="T98" fmla="*/ 5 w 5"/>
                    <a:gd name="T99" fmla="*/ 2 h 42"/>
                    <a:gd name="T100" fmla="*/ 5 w 5"/>
                    <a:gd name="T101" fmla="*/ 1 h 42"/>
                    <a:gd name="T102" fmla="*/ 5 w 5"/>
                    <a:gd name="T103" fmla="*/ 0 h 42"/>
                    <a:gd name="T104" fmla="*/ 5 w 5"/>
                    <a:gd name="T105" fmla="*/ 0 h 42"/>
                    <a:gd name="T106" fmla="*/ 4 w 5"/>
                    <a:gd name="T107" fmla="*/ 0 h 42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"/>
                    <a:gd name="T163" fmla="*/ 0 h 42"/>
                    <a:gd name="T164" fmla="*/ 5 w 5"/>
                    <a:gd name="T165" fmla="*/ 42 h 42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" h="42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5" y="9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4" y="23"/>
                      </a:lnTo>
                      <a:lnTo>
                        <a:pt x="4" y="32"/>
                      </a:lnTo>
                      <a:lnTo>
                        <a:pt x="4" y="37"/>
                      </a:lnTo>
                      <a:lnTo>
                        <a:pt x="4" y="39"/>
                      </a:lnTo>
                      <a:lnTo>
                        <a:pt x="4" y="40"/>
                      </a:lnTo>
                      <a:lnTo>
                        <a:pt x="3" y="40"/>
                      </a:lnTo>
                      <a:lnTo>
                        <a:pt x="2" y="40"/>
                      </a:lnTo>
                      <a:lnTo>
                        <a:pt x="1" y="40"/>
                      </a:lnTo>
                      <a:lnTo>
                        <a:pt x="0" y="40"/>
                      </a:lnTo>
                      <a:lnTo>
                        <a:pt x="0" y="41"/>
                      </a:lnTo>
                      <a:lnTo>
                        <a:pt x="0" y="42"/>
                      </a:lnTo>
                      <a:lnTo>
                        <a:pt x="1" y="41"/>
                      </a:lnTo>
                      <a:lnTo>
                        <a:pt x="2" y="41"/>
                      </a:lnTo>
                      <a:lnTo>
                        <a:pt x="3" y="41"/>
                      </a:lnTo>
                      <a:lnTo>
                        <a:pt x="4" y="41"/>
                      </a:lnTo>
                      <a:lnTo>
                        <a:pt x="5" y="40"/>
                      </a:lnTo>
                      <a:lnTo>
                        <a:pt x="5" y="39"/>
                      </a:lnTo>
                      <a:lnTo>
                        <a:pt x="5" y="33"/>
                      </a:lnTo>
                      <a:lnTo>
                        <a:pt x="5" y="21"/>
                      </a:lnTo>
                      <a:lnTo>
                        <a:pt x="5" y="8"/>
                      </a:lnTo>
                      <a:lnTo>
                        <a:pt x="5" y="2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84" name="Freeform 2828">
                  <a:extLst>
                    <a:ext uri="{FF2B5EF4-FFF2-40B4-BE49-F238E27FC236}">
                      <a16:creationId xmlns:a16="http://schemas.microsoft.com/office/drawing/2014/main" id="{5134CBB8-E151-467F-ADB8-71F34BF678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" y="62"/>
                  <a:ext cx="1" cy="31"/>
                </a:xfrm>
                <a:custGeom>
                  <a:avLst/>
                  <a:gdLst>
                    <a:gd name="T0" fmla="*/ 0 w 1"/>
                    <a:gd name="T1" fmla="*/ 0 h 31"/>
                    <a:gd name="T2" fmla="*/ 0 w 1"/>
                    <a:gd name="T3" fmla="*/ 31 h 31"/>
                    <a:gd name="T4" fmla="*/ 0 w 1"/>
                    <a:gd name="T5" fmla="*/ 31 h 31"/>
                    <a:gd name="T6" fmla="*/ 0 w 1"/>
                    <a:gd name="T7" fmla="*/ 31 h 31"/>
                    <a:gd name="T8" fmla="*/ 0 w 1"/>
                    <a:gd name="T9" fmla="*/ 31 h 31"/>
                    <a:gd name="T10" fmla="*/ 0 w 1"/>
                    <a:gd name="T11" fmla="*/ 31 h 31"/>
                    <a:gd name="T12" fmla="*/ 0 w 1"/>
                    <a:gd name="T13" fmla="*/ 31 h 31"/>
                    <a:gd name="T14" fmla="*/ 0 w 1"/>
                    <a:gd name="T15" fmla="*/ 31 h 31"/>
                    <a:gd name="T16" fmla="*/ 0 w 1"/>
                    <a:gd name="T17" fmla="*/ 25 h 31"/>
                    <a:gd name="T18" fmla="*/ 0 w 1"/>
                    <a:gd name="T19" fmla="*/ 17 h 31"/>
                    <a:gd name="T20" fmla="*/ 0 w 1"/>
                    <a:gd name="T21" fmla="*/ 8 h 31"/>
                    <a:gd name="T22" fmla="*/ 0 w 1"/>
                    <a:gd name="T23" fmla="*/ 0 h 31"/>
                    <a:gd name="T24" fmla="*/ 0 w 1"/>
                    <a:gd name="T25" fmla="*/ 0 h 3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"/>
                    <a:gd name="T40" fmla="*/ 0 h 31"/>
                    <a:gd name="T41" fmla="*/ 1 w 1"/>
                    <a:gd name="T42" fmla="*/ 31 h 3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" h="31">
                      <a:moveTo>
                        <a:pt x="0" y="0"/>
                      </a:moveTo>
                      <a:lnTo>
                        <a:pt x="0" y="31"/>
                      </a:lnTo>
                      <a:lnTo>
                        <a:pt x="0" y="25"/>
                      </a:lnTo>
                      <a:lnTo>
                        <a:pt x="0" y="17"/>
                      </a:lnTo>
                      <a:lnTo>
                        <a:pt x="0" y="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FFFF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85" name="Freeform 2829">
                  <a:extLst>
                    <a:ext uri="{FF2B5EF4-FFF2-40B4-BE49-F238E27FC236}">
                      <a16:creationId xmlns:a16="http://schemas.microsoft.com/office/drawing/2014/main" id="{D6AAC4F6-C6C4-4BCC-A990-8C59EB4EEA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" y="62"/>
                  <a:ext cx="4" cy="31"/>
                </a:xfrm>
                <a:custGeom>
                  <a:avLst/>
                  <a:gdLst>
                    <a:gd name="T0" fmla="*/ 4 w 4"/>
                    <a:gd name="T1" fmla="*/ 27 h 31"/>
                    <a:gd name="T2" fmla="*/ 4 w 4"/>
                    <a:gd name="T3" fmla="*/ 22 h 31"/>
                    <a:gd name="T4" fmla="*/ 4 w 4"/>
                    <a:gd name="T5" fmla="*/ 13 h 31"/>
                    <a:gd name="T6" fmla="*/ 4 w 4"/>
                    <a:gd name="T7" fmla="*/ 4 h 31"/>
                    <a:gd name="T8" fmla="*/ 4 w 4"/>
                    <a:gd name="T9" fmla="*/ 0 h 31"/>
                    <a:gd name="T10" fmla="*/ 0 w 4"/>
                    <a:gd name="T11" fmla="*/ 0 h 31"/>
                    <a:gd name="T12" fmla="*/ 0 w 4"/>
                    <a:gd name="T13" fmla="*/ 8 h 31"/>
                    <a:gd name="T14" fmla="*/ 0 w 4"/>
                    <a:gd name="T15" fmla="*/ 17 h 31"/>
                    <a:gd name="T16" fmla="*/ 0 w 4"/>
                    <a:gd name="T17" fmla="*/ 25 h 31"/>
                    <a:gd name="T18" fmla="*/ 0 w 4"/>
                    <a:gd name="T19" fmla="*/ 31 h 31"/>
                    <a:gd name="T20" fmla="*/ 0 w 4"/>
                    <a:gd name="T21" fmla="*/ 30 h 31"/>
                    <a:gd name="T22" fmla="*/ 1 w 4"/>
                    <a:gd name="T23" fmla="*/ 30 h 31"/>
                    <a:gd name="T24" fmla="*/ 2 w 4"/>
                    <a:gd name="T25" fmla="*/ 30 h 31"/>
                    <a:gd name="T26" fmla="*/ 3 w 4"/>
                    <a:gd name="T27" fmla="*/ 30 h 31"/>
                    <a:gd name="T28" fmla="*/ 4 w 4"/>
                    <a:gd name="T29" fmla="*/ 30 h 31"/>
                    <a:gd name="T30" fmla="*/ 4 w 4"/>
                    <a:gd name="T31" fmla="*/ 29 h 31"/>
                    <a:gd name="T32" fmla="*/ 4 w 4"/>
                    <a:gd name="T33" fmla="*/ 29 h 31"/>
                    <a:gd name="T34" fmla="*/ 4 w 4"/>
                    <a:gd name="T35" fmla="*/ 27 h 3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4"/>
                    <a:gd name="T55" fmla="*/ 0 h 31"/>
                    <a:gd name="T56" fmla="*/ 4 w 4"/>
                    <a:gd name="T57" fmla="*/ 31 h 31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4" h="31">
                      <a:moveTo>
                        <a:pt x="4" y="27"/>
                      </a:moveTo>
                      <a:lnTo>
                        <a:pt x="4" y="22"/>
                      </a:lnTo>
                      <a:lnTo>
                        <a:pt x="4" y="13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0" y="31"/>
                      </a:ln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2" y="30"/>
                      </a:lnTo>
                      <a:lnTo>
                        <a:pt x="3" y="30"/>
                      </a:lnTo>
                      <a:lnTo>
                        <a:pt x="4" y="30"/>
                      </a:lnTo>
                      <a:lnTo>
                        <a:pt x="4" y="29"/>
                      </a:lnTo>
                      <a:lnTo>
                        <a:pt x="4" y="27"/>
                      </a:lnTo>
                      <a:close/>
                    </a:path>
                  </a:pathLst>
                </a:custGeom>
                <a:solidFill>
                  <a:srgbClr val="B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86" name="Freeform 2830">
                  <a:extLst>
                    <a:ext uri="{FF2B5EF4-FFF2-40B4-BE49-F238E27FC236}">
                      <a16:creationId xmlns:a16="http://schemas.microsoft.com/office/drawing/2014/main" id="{2FAF839B-10D1-41A9-8B04-6256C56EAF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" y="62"/>
                  <a:ext cx="4" cy="31"/>
                </a:xfrm>
                <a:custGeom>
                  <a:avLst/>
                  <a:gdLst>
                    <a:gd name="T0" fmla="*/ 4 w 4"/>
                    <a:gd name="T1" fmla="*/ 27 h 31"/>
                    <a:gd name="T2" fmla="*/ 4 w 4"/>
                    <a:gd name="T3" fmla="*/ 27 h 31"/>
                    <a:gd name="T4" fmla="*/ 4 w 4"/>
                    <a:gd name="T5" fmla="*/ 22 h 31"/>
                    <a:gd name="T6" fmla="*/ 4 w 4"/>
                    <a:gd name="T7" fmla="*/ 13 h 31"/>
                    <a:gd name="T8" fmla="*/ 4 w 4"/>
                    <a:gd name="T9" fmla="*/ 4 h 31"/>
                    <a:gd name="T10" fmla="*/ 4 w 4"/>
                    <a:gd name="T11" fmla="*/ 0 h 31"/>
                    <a:gd name="T12" fmla="*/ 0 w 4"/>
                    <a:gd name="T13" fmla="*/ 0 h 31"/>
                    <a:gd name="T14" fmla="*/ 0 w 4"/>
                    <a:gd name="T15" fmla="*/ 0 h 31"/>
                    <a:gd name="T16" fmla="*/ 0 w 4"/>
                    <a:gd name="T17" fmla="*/ 8 h 31"/>
                    <a:gd name="T18" fmla="*/ 0 w 4"/>
                    <a:gd name="T19" fmla="*/ 17 h 31"/>
                    <a:gd name="T20" fmla="*/ 0 w 4"/>
                    <a:gd name="T21" fmla="*/ 25 h 31"/>
                    <a:gd name="T22" fmla="*/ 0 w 4"/>
                    <a:gd name="T23" fmla="*/ 31 h 31"/>
                    <a:gd name="T24" fmla="*/ 0 w 4"/>
                    <a:gd name="T25" fmla="*/ 31 h 31"/>
                    <a:gd name="T26" fmla="*/ 0 w 4"/>
                    <a:gd name="T27" fmla="*/ 30 h 31"/>
                    <a:gd name="T28" fmla="*/ 1 w 4"/>
                    <a:gd name="T29" fmla="*/ 30 h 31"/>
                    <a:gd name="T30" fmla="*/ 2 w 4"/>
                    <a:gd name="T31" fmla="*/ 30 h 31"/>
                    <a:gd name="T32" fmla="*/ 3 w 4"/>
                    <a:gd name="T33" fmla="*/ 30 h 31"/>
                    <a:gd name="T34" fmla="*/ 3 w 4"/>
                    <a:gd name="T35" fmla="*/ 30 h 31"/>
                    <a:gd name="T36" fmla="*/ 4 w 4"/>
                    <a:gd name="T37" fmla="*/ 30 h 31"/>
                    <a:gd name="T38" fmla="*/ 4 w 4"/>
                    <a:gd name="T39" fmla="*/ 29 h 31"/>
                    <a:gd name="T40" fmla="*/ 4 w 4"/>
                    <a:gd name="T41" fmla="*/ 29 h 31"/>
                    <a:gd name="T42" fmla="*/ 4 w 4"/>
                    <a:gd name="T43" fmla="*/ 27 h 3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"/>
                    <a:gd name="T67" fmla="*/ 0 h 31"/>
                    <a:gd name="T68" fmla="*/ 4 w 4"/>
                    <a:gd name="T69" fmla="*/ 31 h 3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" h="31">
                      <a:moveTo>
                        <a:pt x="4" y="27"/>
                      </a:moveTo>
                      <a:lnTo>
                        <a:pt x="4" y="27"/>
                      </a:lnTo>
                      <a:lnTo>
                        <a:pt x="4" y="22"/>
                      </a:lnTo>
                      <a:lnTo>
                        <a:pt x="4" y="13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0" y="31"/>
                      </a:ln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2" y="30"/>
                      </a:lnTo>
                      <a:lnTo>
                        <a:pt x="3" y="30"/>
                      </a:lnTo>
                      <a:lnTo>
                        <a:pt x="4" y="30"/>
                      </a:lnTo>
                      <a:lnTo>
                        <a:pt x="4" y="29"/>
                      </a:lnTo>
                      <a:lnTo>
                        <a:pt x="4" y="27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87" name="Freeform 2831">
                  <a:extLst>
                    <a:ext uri="{FF2B5EF4-FFF2-40B4-BE49-F238E27FC236}">
                      <a16:creationId xmlns:a16="http://schemas.microsoft.com/office/drawing/2014/main" id="{BB2459BC-869E-44CA-BDB6-D7CB3D2AA4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" y="59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3 h 3"/>
                    <a:gd name="T4" fmla="*/ 0 w 1"/>
                    <a:gd name="T5" fmla="*/ 3 h 3"/>
                    <a:gd name="T6" fmla="*/ 0 w 1"/>
                    <a:gd name="T7" fmla="*/ 3 h 3"/>
                    <a:gd name="T8" fmla="*/ 0 w 1"/>
                    <a:gd name="T9" fmla="*/ 2 h 3"/>
                    <a:gd name="T10" fmla="*/ 0 w 1"/>
                    <a:gd name="T11" fmla="*/ 1 h 3"/>
                    <a:gd name="T12" fmla="*/ 0 w 1"/>
                    <a:gd name="T13" fmla="*/ 1 h 3"/>
                    <a:gd name="T14" fmla="*/ 0 w 1"/>
                    <a:gd name="T15" fmla="*/ 0 h 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"/>
                    <a:gd name="T25" fmla="*/ 0 h 3"/>
                    <a:gd name="T26" fmla="*/ 1 w 1"/>
                    <a:gd name="T27" fmla="*/ 3 h 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FFFF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88" name="Freeform 2832">
                  <a:extLst>
                    <a:ext uri="{FF2B5EF4-FFF2-40B4-BE49-F238E27FC236}">
                      <a16:creationId xmlns:a16="http://schemas.microsoft.com/office/drawing/2014/main" id="{77B8469F-7D01-4D23-B026-6267497571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" y="58"/>
                  <a:ext cx="5" cy="4"/>
                </a:xfrm>
                <a:custGeom>
                  <a:avLst/>
                  <a:gdLst>
                    <a:gd name="T0" fmla="*/ 4 w 5"/>
                    <a:gd name="T1" fmla="*/ 3 h 4"/>
                    <a:gd name="T2" fmla="*/ 4 w 5"/>
                    <a:gd name="T3" fmla="*/ 3 h 4"/>
                    <a:gd name="T4" fmla="*/ 4 w 5"/>
                    <a:gd name="T5" fmla="*/ 3 h 4"/>
                    <a:gd name="T6" fmla="*/ 4 w 5"/>
                    <a:gd name="T7" fmla="*/ 4 h 4"/>
                    <a:gd name="T8" fmla="*/ 4 w 5"/>
                    <a:gd name="T9" fmla="*/ 4 h 4"/>
                    <a:gd name="T10" fmla="*/ 5 w 5"/>
                    <a:gd name="T11" fmla="*/ 3 h 4"/>
                    <a:gd name="T12" fmla="*/ 5 w 5"/>
                    <a:gd name="T13" fmla="*/ 0 h 4"/>
                    <a:gd name="T14" fmla="*/ 0 w 5"/>
                    <a:gd name="T15" fmla="*/ 0 h 4"/>
                    <a:gd name="T16" fmla="*/ 0 w 5"/>
                    <a:gd name="T17" fmla="*/ 1 h 4"/>
                    <a:gd name="T18" fmla="*/ 0 w 5"/>
                    <a:gd name="T19" fmla="*/ 2 h 4"/>
                    <a:gd name="T20" fmla="*/ 0 w 5"/>
                    <a:gd name="T21" fmla="*/ 2 h 4"/>
                    <a:gd name="T22" fmla="*/ 0 w 5"/>
                    <a:gd name="T23" fmla="*/ 3 h 4"/>
                    <a:gd name="T24" fmla="*/ 0 w 5"/>
                    <a:gd name="T25" fmla="*/ 4 h 4"/>
                    <a:gd name="T26" fmla="*/ 4 w 5"/>
                    <a:gd name="T27" fmla="*/ 3 h 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5"/>
                    <a:gd name="T43" fmla="*/ 0 h 4"/>
                    <a:gd name="T44" fmla="*/ 5 w 5"/>
                    <a:gd name="T45" fmla="*/ 4 h 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5" h="4">
                      <a:moveTo>
                        <a:pt x="4" y="3"/>
                      </a:move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89" name="Freeform 2833">
                  <a:extLst>
                    <a:ext uri="{FF2B5EF4-FFF2-40B4-BE49-F238E27FC236}">
                      <a16:creationId xmlns:a16="http://schemas.microsoft.com/office/drawing/2014/main" id="{51F4AEDD-0B73-4E6B-8BF1-D6D4CD7ADC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" y="58"/>
                  <a:ext cx="5" cy="4"/>
                </a:xfrm>
                <a:custGeom>
                  <a:avLst/>
                  <a:gdLst>
                    <a:gd name="T0" fmla="*/ 4 w 5"/>
                    <a:gd name="T1" fmla="*/ 3 h 4"/>
                    <a:gd name="T2" fmla="*/ 4 w 5"/>
                    <a:gd name="T3" fmla="*/ 3 h 4"/>
                    <a:gd name="T4" fmla="*/ 4 w 5"/>
                    <a:gd name="T5" fmla="*/ 3 h 4"/>
                    <a:gd name="T6" fmla="*/ 4 w 5"/>
                    <a:gd name="T7" fmla="*/ 3 h 4"/>
                    <a:gd name="T8" fmla="*/ 4 w 5"/>
                    <a:gd name="T9" fmla="*/ 4 h 4"/>
                    <a:gd name="T10" fmla="*/ 4 w 5"/>
                    <a:gd name="T11" fmla="*/ 4 h 4"/>
                    <a:gd name="T12" fmla="*/ 5 w 5"/>
                    <a:gd name="T13" fmla="*/ 3 h 4"/>
                    <a:gd name="T14" fmla="*/ 5 w 5"/>
                    <a:gd name="T15" fmla="*/ 0 h 4"/>
                    <a:gd name="T16" fmla="*/ 0 w 5"/>
                    <a:gd name="T17" fmla="*/ 0 h 4"/>
                    <a:gd name="T18" fmla="*/ 0 w 5"/>
                    <a:gd name="T19" fmla="*/ 1 h 4"/>
                    <a:gd name="T20" fmla="*/ 0 w 5"/>
                    <a:gd name="T21" fmla="*/ 1 h 4"/>
                    <a:gd name="T22" fmla="*/ 0 w 5"/>
                    <a:gd name="T23" fmla="*/ 2 h 4"/>
                    <a:gd name="T24" fmla="*/ 0 w 5"/>
                    <a:gd name="T25" fmla="*/ 2 h 4"/>
                    <a:gd name="T26" fmla="*/ 0 w 5"/>
                    <a:gd name="T27" fmla="*/ 3 h 4"/>
                    <a:gd name="T28" fmla="*/ 0 w 5"/>
                    <a:gd name="T29" fmla="*/ 4 h 4"/>
                    <a:gd name="T30" fmla="*/ 4 w 5"/>
                    <a:gd name="T31" fmla="*/ 3 h 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"/>
                    <a:gd name="T49" fmla="*/ 0 h 4"/>
                    <a:gd name="T50" fmla="*/ 5 w 5"/>
                    <a:gd name="T51" fmla="*/ 4 h 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" h="4">
                      <a:moveTo>
                        <a:pt x="4" y="3"/>
                      </a:move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4" y="3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90" name="Freeform 2834">
                  <a:extLst>
                    <a:ext uri="{FF2B5EF4-FFF2-40B4-BE49-F238E27FC236}">
                      <a16:creationId xmlns:a16="http://schemas.microsoft.com/office/drawing/2014/main" id="{D8D2A0E8-3E44-4CE3-9842-54DF4947E6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" y="132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0 h 1"/>
                    <a:gd name="T8" fmla="*/ 2 w 2"/>
                    <a:gd name="T9" fmla="*/ 1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1"/>
                    <a:gd name="T17" fmla="*/ 2 w 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91" name="Freeform 2835">
                  <a:extLst>
                    <a:ext uri="{FF2B5EF4-FFF2-40B4-BE49-F238E27FC236}">
                      <a16:creationId xmlns:a16="http://schemas.microsoft.com/office/drawing/2014/main" id="{59E242D0-DA72-45EF-ADB5-216D973D11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6" y="132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0 h 1"/>
                    <a:gd name="T8" fmla="*/ 2 w 2"/>
                    <a:gd name="T9" fmla="*/ 1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1"/>
                    <a:gd name="T17" fmla="*/ 2 w 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1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92" name="Rectangle 2836">
                  <a:extLst>
                    <a:ext uri="{FF2B5EF4-FFF2-40B4-BE49-F238E27FC236}">
                      <a16:creationId xmlns:a16="http://schemas.microsoft.com/office/drawing/2014/main" id="{4119B463-3D9C-40D5-B669-A2986527F7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" y="131"/>
                  <a:ext cx="2" cy="1"/>
                </a:xfrm>
                <a:prstGeom prst="rect">
                  <a:avLst/>
                </a:pr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93" name="Rectangle 2837">
                  <a:extLst>
                    <a:ext uri="{FF2B5EF4-FFF2-40B4-BE49-F238E27FC236}">
                      <a16:creationId xmlns:a16="http://schemas.microsoft.com/office/drawing/2014/main" id="{0CDACA66-CABA-453F-BDAA-9A33A74B2C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" y="131"/>
                  <a:ext cx="2" cy="1"/>
                </a:xfrm>
                <a:prstGeom prst="rect">
                  <a:avLst/>
                </a:pr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94" name="Rectangle 2838">
                  <a:extLst>
                    <a:ext uri="{FF2B5EF4-FFF2-40B4-BE49-F238E27FC236}">
                      <a16:creationId xmlns:a16="http://schemas.microsoft.com/office/drawing/2014/main" id="{C0607591-C68B-4208-BEB7-425E74C95A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" y="72"/>
                  <a:ext cx="3" cy="1"/>
                </a:xfrm>
                <a:prstGeom prst="rect">
                  <a:avLst/>
                </a:pr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95" name="Rectangle 2839">
                  <a:extLst>
                    <a:ext uri="{FF2B5EF4-FFF2-40B4-BE49-F238E27FC236}">
                      <a16:creationId xmlns:a16="http://schemas.microsoft.com/office/drawing/2014/main" id="{869238EF-260E-4322-AF0C-887FAD7364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5" y="72"/>
                  <a:ext cx="3" cy="1"/>
                </a:xfrm>
                <a:prstGeom prst="rect">
                  <a:avLst/>
                </a:pr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96" name="Rectangle 2840">
                  <a:extLst>
                    <a:ext uri="{FF2B5EF4-FFF2-40B4-BE49-F238E27FC236}">
                      <a16:creationId xmlns:a16="http://schemas.microsoft.com/office/drawing/2014/main" id="{B87E6875-F985-4773-ACFB-BEF542FC41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" y="137"/>
                  <a:ext cx="2" cy="1"/>
                </a:xfrm>
                <a:prstGeom prst="rect">
                  <a:avLst/>
                </a:pr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97" name="Rectangle 2841">
                  <a:extLst>
                    <a:ext uri="{FF2B5EF4-FFF2-40B4-BE49-F238E27FC236}">
                      <a16:creationId xmlns:a16="http://schemas.microsoft.com/office/drawing/2014/main" id="{AC81E749-89A8-4E51-A838-BD14BA00A7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" y="137"/>
                  <a:ext cx="2" cy="1"/>
                </a:xfrm>
                <a:prstGeom prst="rect">
                  <a:avLst/>
                </a:pr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98" name="Freeform 2842">
                  <a:extLst>
                    <a:ext uri="{FF2B5EF4-FFF2-40B4-BE49-F238E27FC236}">
                      <a16:creationId xmlns:a16="http://schemas.microsoft.com/office/drawing/2014/main" id="{54339628-7E83-4893-8A80-D9D373823E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" y="13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  <a:gd name="T6" fmla="*/ 2 w 2"/>
                    <a:gd name="T7" fmla="*/ 0 h 1"/>
                    <a:gd name="T8" fmla="*/ 0 w 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1"/>
                    <a:gd name="T17" fmla="*/ 2 w 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999" name="Freeform 2843">
                  <a:extLst>
                    <a:ext uri="{FF2B5EF4-FFF2-40B4-BE49-F238E27FC236}">
                      <a16:creationId xmlns:a16="http://schemas.microsoft.com/office/drawing/2014/main" id="{09D81E0A-6E7D-442D-9EED-0DD073581A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" y="13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  <a:gd name="T6" fmla="*/ 2 w 2"/>
                    <a:gd name="T7" fmla="*/ 0 h 1"/>
                    <a:gd name="T8" fmla="*/ 0 w 2"/>
                    <a:gd name="T9" fmla="*/ 0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"/>
                    <a:gd name="T16" fmla="*/ 0 h 1"/>
                    <a:gd name="T17" fmla="*/ 2 w 2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" h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00" name="Rectangle 2844">
                  <a:extLst>
                    <a:ext uri="{FF2B5EF4-FFF2-40B4-BE49-F238E27FC236}">
                      <a16:creationId xmlns:a16="http://schemas.microsoft.com/office/drawing/2014/main" id="{DF4FD2C5-0A2C-4B41-A453-186286CDEE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" y="73"/>
                  <a:ext cx="2" cy="1"/>
                </a:xfrm>
                <a:prstGeom prst="rect">
                  <a:avLst/>
                </a:pr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01" name="Rectangle 2845">
                  <a:extLst>
                    <a:ext uri="{FF2B5EF4-FFF2-40B4-BE49-F238E27FC236}">
                      <a16:creationId xmlns:a16="http://schemas.microsoft.com/office/drawing/2014/main" id="{1595E64B-3573-4B57-ADD7-59E20113AE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" y="73"/>
                  <a:ext cx="2" cy="1"/>
                </a:xfrm>
                <a:prstGeom prst="rect">
                  <a:avLst/>
                </a:prstGeom>
                <a:noFill/>
                <a:ln w="0">
                  <a:solidFill>
                    <a:srgbClr val="3F3F3F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002" name="Freeform 2846">
                  <a:extLst>
                    <a:ext uri="{FF2B5EF4-FFF2-40B4-BE49-F238E27FC236}">
                      <a16:creationId xmlns:a16="http://schemas.microsoft.com/office/drawing/2014/main" id="{82CFA00F-692F-4D08-8FBD-7C835E48E3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4" y="10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"/>
                    <a:gd name="T19" fmla="*/ 0 h 1"/>
                    <a:gd name="T20" fmla="*/ 1 w 1"/>
                    <a:gd name="T21" fmla="*/ 1 h 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49781" name="Freeform 2848">
                <a:extLst>
                  <a:ext uri="{FF2B5EF4-FFF2-40B4-BE49-F238E27FC236}">
                    <a16:creationId xmlns:a16="http://schemas.microsoft.com/office/drawing/2014/main" id="{FF773FFE-3FFA-401D-BBE7-4A9250CF0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" y="10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1"/>
                  <a:gd name="T23" fmla="*/ 1 w 1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82" name="Freeform 2849">
                <a:extLst>
                  <a:ext uri="{FF2B5EF4-FFF2-40B4-BE49-F238E27FC236}">
                    <a16:creationId xmlns:a16="http://schemas.microsoft.com/office/drawing/2014/main" id="{8A69613D-3A1F-413C-AAE6-BBEC0E3D08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" y="10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83" name="Freeform 2850">
                <a:extLst>
                  <a:ext uri="{FF2B5EF4-FFF2-40B4-BE49-F238E27FC236}">
                    <a16:creationId xmlns:a16="http://schemas.microsoft.com/office/drawing/2014/main" id="{3DCAC8E2-4EA8-4B95-AA5E-72BE8505A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" y="10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1"/>
                  <a:gd name="T23" fmla="*/ 1 w 1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84" name="Freeform 2851">
                <a:extLst>
                  <a:ext uri="{FF2B5EF4-FFF2-40B4-BE49-F238E27FC236}">
                    <a16:creationId xmlns:a16="http://schemas.microsoft.com/office/drawing/2014/main" id="{6C88ADB1-B58D-4C6D-A46F-19E58B3B1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" y="10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85" name="Freeform 2852">
                <a:extLst>
                  <a:ext uri="{FF2B5EF4-FFF2-40B4-BE49-F238E27FC236}">
                    <a16:creationId xmlns:a16="http://schemas.microsoft.com/office/drawing/2014/main" id="{C6B840CC-7F6E-4DFE-9CFE-92738032E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" y="10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1"/>
                  <a:gd name="T23" fmla="*/ 1 w 1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86" name="Freeform 2853">
                <a:extLst>
                  <a:ext uri="{FF2B5EF4-FFF2-40B4-BE49-F238E27FC236}">
                    <a16:creationId xmlns:a16="http://schemas.microsoft.com/office/drawing/2014/main" id="{A8E083B4-DC84-405A-878D-32FE5F385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" y="10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1 w 2"/>
                  <a:gd name="T11" fmla="*/ 1 h 1"/>
                  <a:gd name="T12" fmla="*/ 1 w 2"/>
                  <a:gd name="T13" fmla="*/ 1 h 1"/>
                  <a:gd name="T14" fmla="*/ 1 w 2"/>
                  <a:gd name="T15" fmla="*/ 1 h 1"/>
                  <a:gd name="T16" fmla="*/ 1 w 2"/>
                  <a:gd name="T17" fmla="*/ 1 h 1"/>
                  <a:gd name="T18" fmla="*/ 2 w 2"/>
                  <a:gd name="T19" fmla="*/ 1 h 1"/>
                  <a:gd name="T20" fmla="*/ 2 w 2"/>
                  <a:gd name="T21" fmla="*/ 1 h 1"/>
                  <a:gd name="T22" fmla="*/ 2 w 2"/>
                  <a:gd name="T23" fmla="*/ 1 h 1"/>
                  <a:gd name="T24" fmla="*/ 2 w 2"/>
                  <a:gd name="T25" fmla="*/ 1 h 1"/>
                  <a:gd name="T26" fmla="*/ 2 w 2"/>
                  <a:gd name="T27" fmla="*/ 1 h 1"/>
                  <a:gd name="T28" fmla="*/ 2 w 2"/>
                  <a:gd name="T29" fmla="*/ 1 h 1"/>
                  <a:gd name="T30" fmla="*/ 0 w 2"/>
                  <a:gd name="T31" fmla="*/ 0 h 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"/>
                  <a:gd name="T49" fmla="*/ 0 h 1"/>
                  <a:gd name="T50" fmla="*/ 2 w 2"/>
                  <a:gd name="T51" fmla="*/ 1 h 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87" name="Freeform 2854">
                <a:extLst>
                  <a:ext uri="{FF2B5EF4-FFF2-40B4-BE49-F238E27FC236}">
                    <a16:creationId xmlns:a16="http://schemas.microsoft.com/office/drawing/2014/main" id="{0B701636-FA63-4754-BF05-3E30C9DD7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" y="10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1 w 2"/>
                  <a:gd name="T11" fmla="*/ 1 h 1"/>
                  <a:gd name="T12" fmla="*/ 1 w 2"/>
                  <a:gd name="T13" fmla="*/ 1 h 1"/>
                  <a:gd name="T14" fmla="*/ 1 w 2"/>
                  <a:gd name="T15" fmla="*/ 1 h 1"/>
                  <a:gd name="T16" fmla="*/ 1 w 2"/>
                  <a:gd name="T17" fmla="*/ 1 h 1"/>
                  <a:gd name="T18" fmla="*/ 1 w 2"/>
                  <a:gd name="T19" fmla="*/ 1 h 1"/>
                  <a:gd name="T20" fmla="*/ 1 w 2"/>
                  <a:gd name="T21" fmla="*/ 1 h 1"/>
                  <a:gd name="T22" fmla="*/ 2 w 2"/>
                  <a:gd name="T23" fmla="*/ 1 h 1"/>
                  <a:gd name="T24" fmla="*/ 2 w 2"/>
                  <a:gd name="T25" fmla="*/ 1 h 1"/>
                  <a:gd name="T26" fmla="*/ 2 w 2"/>
                  <a:gd name="T27" fmla="*/ 1 h 1"/>
                  <a:gd name="T28" fmla="*/ 2 w 2"/>
                  <a:gd name="T29" fmla="*/ 1 h 1"/>
                  <a:gd name="T30" fmla="*/ 2 w 2"/>
                  <a:gd name="T31" fmla="*/ 1 h 1"/>
                  <a:gd name="T32" fmla="*/ 2 w 2"/>
                  <a:gd name="T33" fmla="*/ 1 h 1"/>
                  <a:gd name="T34" fmla="*/ 2 w 2"/>
                  <a:gd name="T35" fmla="*/ 1 h 1"/>
                  <a:gd name="T36" fmla="*/ 0 w 2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"/>
                  <a:gd name="T58" fmla="*/ 0 h 1"/>
                  <a:gd name="T59" fmla="*/ 2 w 2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88" name="Freeform 2855">
                <a:extLst>
                  <a:ext uri="{FF2B5EF4-FFF2-40B4-BE49-F238E27FC236}">
                    <a16:creationId xmlns:a16="http://schemas.microsoft.com/office/drawing/2014/main" id="{E64744FD-79EE-4533-BB56-5771247F6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" y="105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2 w 3"/>
                  <a:gd name="T3" fmla="*/ 1 h 3"/>
                  <a:gd name="T4" fmla="*/ 2 w 3"/>
                  <a:gd name="T5" fmla="*/ 1 h 3"/>
                  <a:gd name="T6" fmla="*/ 2 w 3"/>
                  <a:gd name="T7" fmla="*/ 1 h 3"/>
                  <a:gd name="T8" fmla="*/ 2 w 3"/>
                  <a:gd name="T9" fmla="*/ 1 h 3"/>
                  <a:gd name="T10" fmla="*/ 2 w 3"/>
                  <a:gd name="T11" fmla="*/ 1 h 3"/>
                  <a:gd name="T12" fmla="*/ 1 w 3"/>
                  <a:gd name="T13" fmla="*/ 1 h 3"/>
                  <a:gd name="T14" fmla="*/ 1 w 3"/>
                  <a:gd name="T15" fmla="*/ 2 h 3"/>
                  <a:gd name="T16" fmla="*/ 1 w 3"/>
                  <a:gd name="T17" fmla="*/ 2 h 3"/>
                  <a:gd name="T18" fmla="*/ 0 w 3"/>
                  <a:gd name="T19" fmla="*/ 2 h 3"/>
                  <a:gd name="T20" fmla="*/ 0 w 3"/>
                  <a:gd name="T21" fmla="*/ 2 h 3"/>
                  <a:gd name="T22" fmla="*/ 0 w 3"/>
                  <a:gd name="T23" fmla="*/ 2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2 h 3"/>
                  <a:gd name="T30" fmla="*/ 0 w 3"/>
                  <a:gd name="T31" fmla="*/ 2 h 3"/>
                  <a:gd name="T32" fmla="*/ 0 w 3"/>
                  <a:gd name="T33" fmla="*/ 2 h 3"/>
                  <a:gd name="T34" fmla="*/ 0 w 3"/>
                  <a:gd name="T35" fmla="*/ 2 h 3"/>
                  <a:gd name="T36" fmla="*/ 0 w 3"/>
                  <a:gd name="T37" fmla="*/ 2 h 3"/>
                  <a:gd name="T38" fmla="*/ 0 w 3"/>
                  <a:gd name="T39" fmla="*/ 3 h 3"/>
                  <a:gd name="T40" fmla="*/ 0 w 3"/>
                  <a:gd name="T41" fmla="*/ 3 h 3"/>
                  <a:gd name="T42" fmla="*/ 0 w 3"/>
                  <a:gd name="T43" fmla="*/ 3 h 3"/>
                  <a:gd name="T44" fmla="*/ 1 w 3"/>
                  <a:gd name="T45" fmla="*/ 3 h 3"/>
                  <a:gd name="T46" fmla="*/ 1 w 3"/>
                  <a:gd name="T47" fmla="*/ 2 h 3"/>
                  <a:gd name="T48" fmla="*/ 2 w 3"/>
                  <a:gd name="T49" fmla="*/ 2 h 3"/>
                  <a:gd name="T50" fmla="*/ 2 w 3"/>
                  <a:gd name="T51" fmla="*/ 2 h 3"/>
                  <a:gd name="T52" fmla="*/ 2 w 3"/>
                  <a:gd name="T53" fmla="*/ 2 h 3"/>
                  <a:gd name="T54" fmla="*/ 3 w 3"/>
                  <a:gd name="T55" fmla="*/ 2 h 3"/>
                  <a:gd name="T56" fmla="*/ 3 w 3"/>
                  <a:gd name="T57" fmla="*/ 1 h 3"/>
                  <a:gd name="T58" fmla="*/ 3 w 3"/>
                  <a:gd name="T59" fmla="*/ 1 h 3"/>
                  <a:gd name="T60" fmla="*/ 3 w 3"/>
                  <a:gd name="T61" fmla="*/ 1 h 3"/>
                  <a:gd name="T62" fmla="*/ 3 w 3"/>
                  <a:gd name="T63" fmla="*/ 1 h 3"/>
                  <a:gd name="T64" fmla="*/ 3 w 3"/>
                  <a:gd name="T65" fmla="*/ 0 h 3"/>
                  <a:gd name="T66" fmla="*/ 3 w 3"/>
                  <a:gd name="T67" fmla="*/ 1 h 3"/>
                  <a:gd name="T68" fmla="*/ 3 w 3"/>
                  <a:gd name="T69" fmla="*/ 1 h 3"/>
                  <a:gd name="T70" fmla="*/ 3 w 3"/>
                  <a:gd name="T71" fmla="*/ 1 h 3"/>
                  <a:gd name="T72" fmla="*/ 2 w 3"/>
                  <a:gd name="T73" fmla="*/ 1 h 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"/>
                  <a:gd name="T112" fmla="*/ 0 h 3"/>
                  <a:gd name="T113" fmla="*/ 3 w 3"/>
                  <a:gd name="T114" fmla="*/ 3 h 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" h="3">
                    <a:moveTo>
                      <a:pt x="2" y="1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89" name="Freeform 2856">
                <a:extLst>
                  <a:ext uri="{FF2B5EF4-FFF2-40B4-BE49-F238E27FC236}">
                    <a16:creationId xmlns:a16="http://schemas.microsoft.com/office/drawing/2014/main" id="{23007065-2875-4A9E-A45E-18C10C282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" y="105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2 w 3"/>
                  <a:gd name="T3" fmla="*/ 1 h 3"/>
                  <a:gd name="T4" fmla="*/ 2 w 3"/>
                  <a:gd name="T5" fmla="*/ 1 h 3"/>
                  <a:gd name="T6" fmla="*/ 2 w 3"/>
                  <a:gd name="T7" fmla="*/ 1 h 3"/>
                  <a:gd name="T8" fmla="*/ 2 w 3"/>
                  <a:gd name="T9" fmla="*/ 1 h 3"/>
                  <a:gd name="T10" fmla="*/ 2 w 3"/>
                  <a:gd name="T11" fmla="*/ 1 h 3"/>
                  <a:gd name="T12" fmla="*/ 2 w 3"/>
                  <a:gd name="T13" fmla="*/ 1 h 3"/>
                  <a:gd name="T14" fmla="*/ 2 w 3"/>
                  <a:gd name="T15" fmla="*/ 1 h 3"/>
                  <a:gd name="T16" fmla="*/ 1 w 3"/>
                  <a:gd name="T17" fmla="*/ 1 h 3"/>
                  <a:gd name="T18" fmla="*/ 1 w 3"/>
                  <a:gd name="T19" fmla="*/ 2 h 3"/>
                  <a:gd name="T20" fmla="*/ 1 w 3"/>
                  <a:gd name="T21" fmla="*/ 2 h 3"/>
                  <a:gd name="T22" fmla="*/ 1 w 3"/>
                  <a:gd name="T23" fmla="*/ 2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2 h 3"/>
                  <a:gd name="T30" fmla="*/ 0 w 3"/>
                  <a:gd name="T31" fmla="*/ 2 h 3"/>
                  <a:gd name="T32" fmla="*/ 0 w 3"/>
                  <a:gd name="T33" fmla="*/ 2 h 3"/>
                  <a:gd name="T34" fmla="*/ 0 w 3"/>
                  <a:gd name="T35" fmla="*/ 2 h 3"/>
                  <a:gd name="T36" fmla="*/ 0 w 3"/>
                  <a:gd name="T37" fmla="*/ 2 h 3"/>
                  <a:gd name="T38" fmla="*/ 0 w 3"/>
                  <a:gd name="T39" fmla="*/ 2 h 3"/>
                  <a:gd name="T40" fmla="*/ 0 w 3"/>
                  <a:gd name="T41" fmla="*/ 2 h 3"/>
                  <a:gd name="T42" fmla="*/ 0 w 3"/>
                  <a:gd name="T43" fmla="*/ 2 h 3"/>
                  <a:gd name="T44" fmla="*/ 0 w 3"/>
                  <a:gd name="T45" fmla="*/ 2 h 3"/>
                  <a:gd name="T46" fmla="*/ 0 w 3"/>
                  <a:gd name="T47" fmla="*/ 2 h 3"/>
                  <a:gd name="T48" fmla="*/ 0 w 3"/>
                  <a:gd name="T49" fmla="*/ 3 h 3"/>
                  <a:gd name="T50" fmla="*/ 0 w 3"/>
                  <a:gd name="T51" fmla="*/ 3 h 3"/>
                  <a:gd name="T52" fmla="*/ 0 w 3"/>
                  <a:gd name="T53" fmla="*/ 3 h 3"/>
                  <a:gd name="T54" fmla="*/ 1 w 3"/>
                  <a:gd name="T55" fmla="*/ 3 h 3"/>
                  <a:gd name="T56" fmla="*/ 1 w 3"/>
                  <a:gd name="T57" fmla="*/ 3 h 3"/>
                  <a:gd name="T58" fmla="*/ 1 w 3"/>
                  <a:gd name="T59" fmla="*/ 2 h 3"/>
                  <a:gd name="T60" fmla="*/ 2 w 3"/>
                  <a:gd name="T61" fmla="*/ 2 h 3"/>
                  <a:gd name="T62" fmla="*/ 2 w 3"/>
                  <a:gd name="T63" fmla="*/ 2 h 3"/>
                  <a:gd name="T64" fmla="*/ 2 w 3"/>
                  <a:gd name="T65" fmla="*/ 2 h 3"/>
                  <a:gd name="T66" fmla="*/ 2 w 3"/>
                  <a:gd name="T67" fmla="*/ 2 h 3"/>
                  <a:gd name="T68" fmla="*/ 3 w 3"/>
                  <a:gd name="T69" fmla="*/ 2 h 3"/>
                  <a:gd name="T70" fmla="*/ 3 w 3"/>
                  <a:gd name="T71" fmla="*/ 1 h 3"/>
                  <a:gd name="T72" fmla="*/ 3 w 3"/>
                  <a:gd name="T73" fmla="*/ 1 h 3"/>
                  <a:gd name="T74" fmla="*/ 3 w 3"/>
                  <a:gd name="T75" fmla="*/ 1 h 3"/>
                  <a:gd name="T76" fmla="*/ 3 w 3"/>
                  <a:gd name="T77" fmla="*/ 1 h 3"/>
                  <a:gd name="T78" fmla="*/ 3 w 3"/>
                  <a:gd name="T79" fmla="*/ 0 h 3"/>
                  <a:gd name="T80" fmla="*/ 3 w 3"/>
                  <a:gd name="T81" fmla="*/ 0 h 3"/>
                  <a:gd name="T82" fmla="*/ 3 w 3"/>
                  <a:gd name="T83" fmla="*/ 1 h 3"/>
                  <a:gd name="T84" fmla="*/ 3 w 3"/>
                  <a:gd name="T85" fmla="*/ 1 h 3"/>
                  <a:gd name="T86" fmla="*/ 3 w 3"/>
                  <a:gd name="T87" fmla="*/ 1 h 3"/>
                  <a:gd name="T88" fmla="*/ 2 w 3"/>
                  <a:gd name="T89" fmla="*/ 1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"/>
                  <a:gd name="T136" fmla="*/ 0 h 3"/>
                  <a:gd name="T137" fmla="*/ 3 w 3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" h="3">
                    <a:moveTo>
                      <a:pt x="2" y="1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90" name="Freeform 2857">
                <a:extLst>
                  <a:ext uri="{FF2B5EF4-FFF2-40B4-BE49-F238E27FC236}">
                    <a16:creationId xmlns:a16="http://schemas.microsoft.com/office/drawing/2014/main" id="{30020D0B-444C-4069-9CDF-E9AEA3EAA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" y="10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91" name="Freeform 2858">
                <a:extLst>
                  <a:ext uri="{FF2B5EF4-FFF2-40B4-BE49-F238E27FC236}">
                    <a16:creationId xmlns:a16="http://schemas.microsoft.com/office/drawing/2014/main" id="{7E1AC7B6-1A1C-4CBD-8B78-BA161DA62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" y="10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1"/>
                  <a:gd name="T23" fmla="*/ 1 w 1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92" name="Freeform 2859">
                <a:extLst>
                  <a:ext uri="{FF2B5EF4-FFF2-40B4-BE49-F238E27FC236}">
                    <a16:creationId xmlns:a16="http://schemas.microsoft.com/office/drawing/2014/main" id="{57557E11-551D-4D5D-A6AB-63A633181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" y="105"/>
                <a:ext cx="4" cy="2"/>
              </a:xfrm>
              <a:custGeom>
                <a:avLst/>
                <a:gdLst>
                  <a:gd name="T0" fmla="*/ 3 w 4"/>
                  <a:gd name="T1" fmla="*/ 0 h 2"/>
                  <a:gd name="T2" fmla="*/ 3 w 4"/>
                  <a:gd name="T3" fmla="*/ 0 h 2"/>
                  <a:gd name="T4" fmla="*/ 2 w 4"/>
                  <a:gd name="T5" fmla="*/ 0 h 2"/>
                  <a:gd name="T6" fmla="*/ 1 w 4"/>
                  <a:gd name="T7" fmla="*/ 0 h 2"/>
                  <a:gd name="T8" fmla="*/ 1 w 4"/>
                  <a:gd name="T9" fmla="*/ 0 h 2"/>
                  <a:gd name="T10" fmla="*/ 0 w 4"/>
                  <a:gd name="T11" fmla="*/ 0 h 2"/>
                  <a:gd name="T12" fmla="*/ 2 w 4"/>
                  <a:gd name="T13" fmla="*/ 1 h 2"/>
                  <a:gd name="T14" fmla="*/ 2 w 4"/>
                  <a:gd name="T15" fmla="*/ 1 h 2"/>
                  <a:gd name="T16" fmla="*/ 2 w 4"/>
                  <a:gd name="T17" fmla="*/ 1 h 2"/>
                  <a:gd name="T18" fmla="*/ 2 w 4"/>
                  <a:gd name="T19" fmla="*/ 1 h 2"/>
                  <a:gd name="T20" fmla="*/ 2 w 4"/>
                  <a:gd name="T21" fmla="*/ 1 h 2"/>
                  <a:gd name="T22" fmla="*/ 2 w 4"/>
                  <a:gd name="T23" fmla="*/ 1 h 2"/>
                  <a:gd name="T24" fmla="*/ 1 w 4"/>
                  <a:gd name="T25" fmla="*/ 1 h 2"/>
                  <a:gd name="T26" fmla="*/ 1 w 4"/>
                  <a:gd name="T27" fmla="*/ 1 h 2"/>
                  <a:gd name="T28" fmla="*/ 1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1 h 2"/>
                  <a:gd name="T38" fmla="*/ 1 w 4"/>
                  <a:gd name="T39" fmla="*/ 1 h 2"/>
                  <a:gd name="T40" fmla="*/ 1 w 4"/>
                  <a:gd name="T41" fmla="*/ 1 h 2"/>
                  <a:gd name="T42" fmla="*/ 1 w 4"/>
                  <a:gd name="T43" fmla="*/ 1 h 2"/>
                  <a:gd name="T44" fmla="*/ 1 w 4"/>
                  <a:gd name="T45" fmla="*/ 2 h 2"/>
                  <a:gd name="T46" fmla="*/ 1 w 4"/>
                  <a:gd name="T47" fmla="*/ 2 h 2"/>
                  <a:gd name="T48" fmla="*/ 1 w 4"/>
                  <a:gd name="T49" fmla="*/ 2 h 2"/>
                  <a:gd name="T50" fmla="*/ 1 w 4"/>
                  <a:gd name="T51" fmla="*/ 2 h 2"/>
                  <a:gd name="T52" fmla="*/ 1 w 4"/>
                  <a:gd name="T53" fmla="*/ 2 h 2"/>
                  <a:gd name="T54" fmla="*/ 1 w 4"/>
                  <a:gd name="T55" fmla="*/ 2 h 2"/>
                  <a:gd name="T56" fmla="*/ 1 w 4"/>
                  <a:gd name="T57" fmla="*/ 2 h 2"/>
                  <a:gd name="T58" fmla="*/ 1 w 4"/>
                  <a:gd name="T59" fmla="*/ 2 h 2"/>
                  <a:gd name="T60" fmla="*/ 1 w 4"/>
                  <a:gd name="T61" fmla="*/ 2 h 2"/>
                  <a:gd name="T62" fmla="*/ 2 w 4"/>
                  <a:gd name="T63" fmla="*/ 2 h 2"/>
                  <a:gd name="T64" fmla="*/ 2 w 4"/>
                  <a:gd name="T65" fmla="*/ 2 h 2"/>
                  <a:gd name="T66" fmla="*/ 2 w 4"/>
                  <a:gd name="T67" fmla="*/ 1 h 2"/>
                  <a:gd name="T68" fmla="*/ 3 w 4"/>
                  <a:gd name="T69" fmla="*/ 1 h 2"/>
                  <a:gd name="T70" fmla="*/ 3 w 4"/>
                  <a:gd name="T71" fmla="*/ 1 h 2"/>
                  <a:gd name="T72" fmla="*/ 3 w 4"/>
                  <a:gd name="T73" fmla="*/ 1 h 2"/>
                  <a:gd name="T74" fmla="*/ 3 w 4"/>
                  <a:gd name="T75" fmla="*/ 1 h 2"/>
                  <a:gd name="T76" fmla="*/ 3 w 4"/>
                  <a:gd name="T77" fmla="*/ 1 h 2"/>
                  <a:gd name="T78" fmla="*/ 3 w 4"/>
                  <a:gd name="T79" fmla="*/ 1 h 2"/>
                  <a:gd name="T80" fmla="*/ 4 w 4"/>
                  <a:gd name="T81" fmla="*/ 1 h 2"/>
                  <a:gd name="T82" fmla="*/ 4 w 4"/>
                  <a:gd name="T83" fmla="*/ 1 h 2"/>
                  <a:gd name="T84" fmla="*/ 4 w 4"/>
                  <a:gd name="T85" fmla="*/ 1 h 2"/>
                  <a:gd name="T86" fmla="*/ 4 w 4"/>
                  <a:gd name="T87" fmla="*/ 0 h 2"/>
                  <a:gd name="T88" fmla="*/ 4 w 4"/>
                  <a:gd name="T89" fmla="*/ 0 h 2"/>
                  <a:gd name="T90" fmla="*/ 4 w 4"/>
                  <a:gd name="T91" fmla="*/ 0 h 2"/>
                  <a:gd name="T92" fmla="*/ 4 w 4"/>
                  <a:gd name="T93" fmla="*/ 0 h 2"/>
                  <a:gd name="T94" fmla="*/ 3 w 4"/>
                  <a:gd name="T95" fmla="*/ 0 h 2"/>
                  <a:gd name="T96" fmla="*/ 3 w 4"/>
                  <a:gd name="T97" fmla="*/ 0 h 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"/>
                  <a:gd name="T148" fmla="*/ 0 h 2"/>
                  <a:gd name="T149" fmla="*/ 4 w 4"/>
                  <a:gd name="T150" fmla="*/ 2 h 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93" name="Freeform 2860">
                <a:extLst>
                  <a:ext uri="{FF2B5EF4-FFF2-40B4-BE49-F238E27FC236}">
                    <a16:creationId xmlns:a16="http://schemas.microsoft.com/office/drawing/2014/main" id="{5B65B84C-7A99-443B-BFEA-EE81687C4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" y="105"/>
                <a:ext cx="4" cy="2"/>
              </a:xfrm>
              <a:custGeom>
                <a:avLst/>
                <a:gdLst>
                  <a:gd name="T0" fmla="*/ 3 w 4"/>
                  <a:gd name="T1" fmla="*/ 0 h 2"/>
                  <a:gd name="T2" fmla="*/ 3 w 4"/>
                  <a:gd name="T3" fmla="*/ 0 h 2"/>
                  <a:gd name="T4" fmla="*/ 3 w 4"/>
                  <a:gd name="T5" fmla="*/ 0 h 2"/>
                  <a:gd name="T6" fmla="*/ 2 w 4"/>
                  <a:gd name="T7" fmla="*/ 0 h 2"/>
                  <a:gd name="T8" fmla="*/ 1 w 4"/>
                  <a:gd name="T9" fmla="*/ 0 h 2"/>
                  <a:gd name="T10" fmla="*/ 1 w 4"/>
                  <a:gd name="T11" fmla="*/ 0 h 2"/>
                  <a:gd name="T12" fmla="*/ 0 w 4"/>
                  <a:gd name="T13" fmla="*/ 0 h 2"/>
                  <a:gd name="T14" fmla="*/ 2 w 4"/>
                  <a:gd name="T15" fmla="*/ 1 h 2"/>
                  <a:gd name="T16" fmla="*/ 2 w 4"/>
                  <a:gd name="T17" fmla="*/ 1 h 2"/>
                  <a:gd name="T18" fmla="*/ 2 w 4"/>
                  <a:gd name="T19" fmla="*/ 1 h 2"/>
                  <a:gd name="T20" fmla="*/ 2 w 4"/>
                  <a:gd name="T21" fmla="*/ 1 h 2"/>
                  <a:gd name="T22" fmla="*/ 2 w 4"/>
                  <a:gd name="T23" fmla="*/ 1 h 2"/>
                  <a:gd name="T24" fmla="*/ 2 w 4"/>
                  <a:gd name="T25" fmla="*/ 1 h 2"/>
                  <a:gd name="T26" fmla="*/ 2 w 4"/>
                  <a:gd name="T27" fmla="*/ 1 h 2"/>
                  <a:gd name="T28" fmla="*/ 2 w 4"/>
                  <a:gd name="T29" fmla="*/ 1 h 2"/>
                  <a:gd name="T30" fmla="*/ 1 w 4"/>
                  <a:gd name="T31" fmla="*/ 1 h 2"/>
                  <a:gd name="T32" fmla="*/ 1 w 4"/>
                  <a:gd name="T33" fmla="*/ 1 h 2"/>
                  <a:gd name="T34" fmla="*/ 1 w 4"/>
                  <a:gd name="T35" fmla="*/ 1 h 2"/>
                  <a:gd name="T36" fmla="*/ 1 w 4"/>
                  <a:gd name="T37" fmla="*/ 1 h 2"/>
                  <a:gd name="T38" fmla="*/ 1 w 4"/>
                  <a:gd name="T39" fmla="*/ 1 h 2"/>
                  <a:gd name="T40" fmla="*/ 1 w 4"/>
                  <a:gd name="T41" fmla="*/ 1 h 2"/>
                  <a:gd name="T42" fmla="*/ 1 w 4"/>
                  <a:gd name="T43" fmla="*/ 1 h 2"/>
                  <a:gd name="T44" fmla="*/ 1 w 4"/>
                  <a:gd name="T45" fmla="*/ 1 h 2"/>
                  <a:gd name="T46" fmla="*/ 1 w 4"/>
                  <a:gd name="T47" fmla="*/ 1 h 2"/>
                  <a:gd name="T48" fmla="*/ 1 w 4"/>
                  <a:gd name="T49" fmla="*/ 1 h 2"/>
                  <a:gd name="T50" fmla="*/ 1 w 4"/>
                  <a:gd name="T51" fmla="*/ 1 h 2"/>
                  <a:gd name="T52" fmla="*/ 1 w 4"/>
                  <a:gd name="T53" fmla="*/ 1 h 2"/>
                  <a:gd name="T54" fmla="*/ 1 w 4"/>
                  <a:gd name="T55" fmla="*/ 2 h 2"/>
                  <a:gd name="T56" fmla="*/ 1 w 4"/>
                  <a:gd name="T57" fmla="*/ 2 h 2"/>
                  <a:gd name="T58" fmla="*/ 1 w 4"/>
                  <a:gd name="T59" fmla="*/ 2 h 2"/>
                  <a:gd name="T60" fmla="*/ 1 w 4"/>
                  <a:gd name="T61" fmla="*/ 2 h 2"/>
                  <a:gd name="T62" fmla="*/ 1 w 4"/>
                  <a:gd name="T63" fmla="*/ 2 h 2"/>
                  <a:gd name="T64" fmla="*/ 1 w 4"/>
                  <a:gd name="T65" fmla="*/ 2 h 2"/>
                  <a:gd name="T66" fmla="*/ 1 w 4"/>
                  <a:gd name="T67" fmla="*/ 2 h 2"/>
                  <a:gd name="T68" fmla="*/ 1 w 4"/>
                  <a:gd name="T69" fmla="*/ 2 h 2"/>
                  <a:gd name="T70" fmla="*/ 1 w 4"/>
                  <a:gd name="T71" fmla="*/ 2 h 2"/>
                  <a:gd name="T72" fmla="*/ 1 w 4"/>
                  <a:gd name="T73" fmla="*/ 2 h 2"/>
                  <a:gd name="T74" fmla="*/ 1 w 4"/>
                  <a:gd name="T75" fmla="*/ 2 h 2"/>
                  <a:gd name="T76" fmla="*/ 2 w 4"/>
                  <a:gd name="T77" fmla="*/ 2 h 2"/>
                  <a:gd name="T78" fmla="*/ 2 w 4"/>
                  <a:gd name="T79" fmla="*/ 2 h 2"/>
                  <a:gd name="T80" fmla="*/ 2 w 4"/>
                  <a:gd name="T81" fmla="*/ 2 h 2"/>
                  <a:gd name="T82" fmla="*/ 2 w 4"/>
                  <a:gd name="T83" fmla="*/ 1 h 2"/>
                  <a:gd name="T84" fmla="*/ 3 w 4"/>
                  <a:gd name="T85" fmla="*/ 1 h 2"/>
                  <a:gd name="T86" fmla="*/ 3 w 4"/>
                  <a:gd name="T87" fmla="*/ 1 h 2"/>
                  <a:gd name="T88" fmla="*/ 3 w 4"/>
                  <a:gd name="T89" fmla="*/ 1 h 2"/>
                  <a:gd name="T90" fmla="*/ 3 w 4"/>
                  <a:gd name="T91" fmla="*/ 1 h 2"/>
                  <a:gd name="T92" fmla="*/ 3 w 4"/>
                  <a:gd name="T93" fmla="*/ 1 h 2"/>
                  <a:gd name="T94" fmla="*/ 3 w 4"/>
                  <a:gd name="T95" fmla="*/ 1 h 2"/>
                  <a:gd name="T96" fmla="*/ 3 w 4"/>
                  <a:gd name="T97" fmla="*/ 1 h 2"/>
                  <a:gd name="T98" fmla="*/ 3 w 4"/>
                  <a:gd name="T99" fmla="*/ 1 h 2"/>
                  <a:gd name="T100" fmla="*/ 4 w 4"/>
                  <a:gd name="T101" fmla="*/ 1 h 2"/>
                  <a:gd name="T102" fmla="*/ 4 w 4"/>
                  <a:gd name="T103" fmla="*/ 1 h 2"/>
                  <a:gd name="T104" fmla="*/ 4 w 4"/>
                  <a:gd name="T105" fmla="*/ 1 h 2"/>
                  <a:gd name="T106" fmla="*/ 4 w 4"/>
                  <a:gd name="T107" fmla="*/ 0 h 2"/>
                  <a:gd name="T108" fmla="*/ 4 w 4"/>
                  <a:gd name="T109" fmla="*/ 0 h 2"/>
                  <a:gd name="T110" fmla="*/ 4 w 4"/>
                  <a:gd name="T111" fmla="*/ 0 h 2"/>
                  <a:gd name="T112" fmla="*/ 4 w 4"/>
                  <a:gd name="T113" fmla="*/ 0 h 2"/>
                  <a:gd name="T114" fmla="*/ 4 w 4"/>
                  <a:gd name="T115" fmla="*/ 0 h 2"/>
                  <a:gd name="T116" fmla="*/ 3 w 4"/>
                  <a:gd name="T117" fmla="*/ 0 h 2"/>
                  <a:gd name="T118" fmla="*/ 3 w 4"/>
                  <a:gd name="T119" fmla="*/ 0 h 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"/>
                  <a:gd name="T181" fmla="*/ 0 h 2"/>
                  <a:gd name="T182" fmla="*/ 4 w 4"/>
                  <a:gd name="T183" fmla="*/ 2 h 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94" name="Rectangle 2861">
                <a:extLst>
                  <a:ext uri="{FF2B5EF4-FFF2-40B4-BE49-F238E27FC236}">
                    <a16:creationId xmlns:a16="http://schemas.microsoft.com/office/drawing/2014/main" id="{21405904-6983-4670-B946-413FB44F0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" y="74"/>
                <a:ext cx="1" cy="61"/>
              </a:xfrm>
              <a:prstGeom prst="rect">
                <a:avLst/>
              </a:pr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95" name="Rectangle 2862">
                <a:extLst>
                  <a:ext uri="{FF2B5EF4-FFF2-40B4-BE49-F238E27FC236}">
                    <a16:creationId xmlns:a16="http://schemas.microsoft.com/office/drawing/2014/main" id="{E7C8A15A-695A-473C-9BD6-9672CF531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" y="74"/>
                <a:ext cx="1" cy="61"/>
              </a:xfrm>
              <a:prstGeom prst="rect">
                <a:avLst/>
              </a:prstGeom>
              <a:noFill/>
              <a:ln w="0">
                <a:solidFill>
                  <a:srgbClr val="3F3F3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96" name="Rectangle 2863">
                <a:extLst>
                  <a:ext uri="{FF2B5EF4-FFF2-40B4-BE49-F238E27FC236}">
                    <a16:creationId xmlns:a16="http://schemas.microsoft.com/office/drawing/2014/main" id="{BD782C36-B0D1-4D9A-90AF-188BAF4F0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" y="75"/>
                <a:ext cx="1" cy="65"/>
              </a:xfrm>
              <a:prstGeom prst="rect">
                <a:avLst/>
              </a:pr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97" name="Rectangle 2864">
                <a:extLst>
                  <a:ext uri="{FF2B5EF4-FFF2-40B4-BE49-F238E27FC236}">
                    <a16:creationId xmlns:a16="http://schemas.microsoft.com/office/drawing/2014/main" id="{DB4BDDE8-23F8-451C-8F25-A07BE7547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" y="75"/>
                <a:ext cx="1" cy="65"/>
              </a:xfrm>
              <a:prstGeom prst="rect">
                <a:avLst/>
              </a:prstGeom>
              <a:noFill/>
              <a:ln w="0">
                <a:solidFill>
                  <a:srgbClr val="3F3F3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98" name="Line 2865">
                <a:extLst>
                  <a:ext uri="{FF2B5EF4-FFF2-40B4-BE49-F238E27FC236}">
                    <a16:creationId xmlns:a16="http://schemas.microsoft.com/office/drawing/2014/main" id="{A4E87343-1589-43A5-B69E-9504B4D697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9" y="66"/>
                <a:ext cx="16" cy="1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99" name="Line 2866">
                <a:extLst>
                  <a:ext uri="{FF2B5EF4-FFF2-40B4-BE49-F238E27FC236}">
                    <a16:creationId xmlns:a16="http://schemas.microsoft.com/office/drawing/2014/main" id="{10D6015D-C24E-444E-85BF-FBBC3CEA3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" y="67"/>
                <a:ext cx="17" cy="1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800" name="Line 2867">
                <a:extLst>
                  <a:ext uri="{FF2B5EF4-FFF2-40B4-BE49-F238E27FC236}">
                    <a16:creationId xmlns:a16="http://schemas.microsoft.com/office/drawing/2014/main" id="{7B58F8EC-24F2-4970-9C03-C629C1C31B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8" y="66"/>
                <a:ext cx="16" cy="1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801" name="Line 2868">
                <a:extLst>
                  <a:ext uri="{FF2B5EF4-FFF2-40B4-BE49-F238E27FC236}">
                    <a16:creationId xmlns:a16="http://schemas.microsoft.com/office/drawing/2014/main" id="{8A0130FA-378D-4893-922A-9B0BF98299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7" y="67"/>
                <a:ext cx="16" cy="1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802" name="Rectangle 2869">
                <a:extLst>
                  <a:ext uri="{FF2B5EF4-FFF2-40B4-BE49-F238E27FC236}">
                    <a16:creationId xmlns:a16="http://schemas.microsoft.com/office/drawing/2014/main" id="{DC3B1B36-DD62-4522-BEA9-FC8982A44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" y="27"/>
                <a:ext cx="35" cy="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8802" name="Freeform 2871">
              <a:extLst>
                <a:ext uri="{FF2B5EF4-FFF2-40B4-BE49-F238E27FC236}">
                  <a16:creationId xmlns:a16="http://schemas.microsoft.com/office/drawing/2014/main" id="{6727B291-3716-4A86-9EAC-A87D8BF16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967" y="323841"/>
              <a:ext cx="60325" cy="125413"/>
            </a:xfrm>
            <a:custGeom>
              <a:avLst/>
              <a:gdLst>
                <a:gd name="T0" fmla="*/ 0 w 38"/>
                <a:gd name="T1" fmla="*/ 0 h 79"/>
                <a:gd name="T2" fmla="*/ 2147483647 w 38"/>
                <a:gd name="T3" fmla="*/ 2147483647 h 79"/>
                <a:gd name="T4" fmla="*/ 2147483647 w 38"/>
                <a:gd name="T5" fmla="*/ 2147483647 h 79"/>
                <a:gd name="T6" fmla="*/ 2147483647 w 38"/>
                <a:gd name="T7" fmla="*/ 2147483647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8"/>
                <a:gd name="T13" fmla="*/ 0 h 79"/>
                <a:gd name="T14" fmla="*/ 38 w 38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8" h="79">
                  <a:moveTo>
                    <a:pt x="0" y="0"/>
                  </a:moveTo>
                  <a:lnTo>
                    <a:pt x="18" y="55"/>
                  </a:lnTo>
                  <a:lnTo>
                    <a:pt x="21" y="27"/>
                  </a:lnTo>
                  <a:lnTo>
                    <a:pt x="38" y="79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03" name="Freeform 2872">
              <a:extLst>
                <a:ext uri="{FF2B5EF4-FFF2-40B4-BE49-F238E27FC236}">
                  <a16:creationId xmlns:a16="http://schemas.microsoft.com/office/drawing/2014/main" id="{624C655E-386B-4573-BFC8-58EF528ED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967" y="312729"/>
              <a:ext cx="60325" cy="125413"/>
            </a:xfrm>
            <a:custGeom>
              <a:avLst/>
              <a:gdLst>
                <a:gd name="T0" fmla="*/ 0 w 38"/>
                <a:gd name="T1" fmla="*/ 0 h 79"/>
                <a:gd name="T2" fmla="*/ 2147483647 w 38"/>
                <a:gd name="T3" fmla="*/ 2147483647 h 79"/>
                <a:gd name="T4" fmla="*/ 2147483647 w 38"/>
                <a:gd name="T5" fmla="*/ 2147483647 h 79"/>
                <a:gd name="T6" fmla="*/ 2147483647 w 38"/>
                <a:gd name="T7" fmla="*/ 2147483647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8"/>
                <a:gd name="T13" fmla="*/ 0 h 79"/>
                <a:gd name="T14" fmla="*/ 38 w 38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8" h="79">
                  <a:moveTo>
                    <a:pt x="0" y="0"/>
                  </a:moveTo>
                  <a:lnTo>
                    <a:pt x="18" y="55"/>
                  </a:lnTo>
                  <a:lnTo>
                    <a:pt x="21" y="24"/>
                  </a:lnTo>
                  <a:lnTo>
                    <a:pt x="38" y="79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04" name="Freeform 2873">
              <a:extLst>
                <a:ext uri="{FF2B5EF4-FFF2-40B4-BE49-F238E27FC236}">
                  <a16:creationId xmlns:a16="http://schemas.microsoft.com/office/drawing/2014/main" id="{572D9B43-931D-4236-8434-699BBA57F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967" y="323841"/>
              <a:ext cx="60325" cy="125413"/>
            </a:xfrm>
            <a:custGeom>
              <a:avLst/>
              <a:gdLst>
                <a:gd name="T0" fmla="*/ 0 w 38"/>
                <a:gd name="T1" fmla="*/ 0 h 79"/>
                <a:gd name="T2" fmla="*/ 2147483647 w 38"/>
                <a:gd name="T3" fmla="*/ 2147483647 h 79"/>
                <a:gd name="T4" fmla="*/ 2147483647 w 38"/>
                <a:gd name="T5" fmla="*/ 2147483647 h 79"/>
                <a:gd name="T6" fmla="*/ 2147483647 w 38"/>
                <a:gd name="T7" fmla="*/ 2147483647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8"/>
                <a:gd name="T13" fmla="*/ 0 h 79"/>
                <a:gd name="T14" fmla="*/ 38 w 38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8" h="79">
                  <a:moveTo>
                    <a:pt x="0" y="0"/>
                  </a:moveTo>
                  <a:lnTo>
                    <a:pt x="18" y="55"/>
                  </a:lnTo>
                  <a:lnTo>
                    <a:pt x="21" y="27"/>
                  </a:lnTo>
                  <a:lnTo>
                    <a:pt x="38" y="79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05" name="Freeform 2874">
              <a:extLst>
                <a:ext uri="{FF2B5EF4-FFF2-40B4-BE49-F238E27FC236}">
                  <a16:creationId xmlns:a16="http://schemas.microsoft.com/office/drawing/2014/main" id="{A980AA5B-F0CE-4385-8115-C8234B76A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967" y="312729"/>
              <a:ext cx="60325" cy="125413"/>
            </a:xfrm>
            <a:custGeom>
              <a:avLst/>
              <a:gdLst>
                <a:gd name="T0" fmla="*/ 0 w 38"/>
                <a:gd name="T1" fmla="*/ 0 h 79"/>
                <a:gd name="T2" fmla="*/ 2147483647 w 38"/>
                <a:gd name="T3" fmla="*/ 2147483647 h 79"/>
                <a:gd name="T4" fmla="*/ 2147483647 w 38"/>
                <a:gd name="T5" fmla="*/ 2147483647 h 79"/>
                <a:gd name="T6" fmla="*/ 2147483647 w 38"/>
                <a:gd name="T7" fmla="*/ 2147483647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8"/>
                <a:gd name="T13" fmla="*/ 0 h 79"/>
                <a:gd name="T14" fmla="*/ 38 w 38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8" h="79">
                  <a:moveTo>
                    <a:pt x="0" y="0"/>
                  </a:moveTo>
                  <a:lnTo>
                    <a:pt x="18" y="55"/>
                  </a:lnTo>
                  <a:lnTo>
                    <a:pt x="21" y="24"/>
                  </a:lnTo>
                  <a:lnTo>
                    <a:pt x="38" y="79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06" name="Freeform 2875">
              <a:extLst>
                <a:ext uri="{FF2B5EF4-FFF2-40B4-BE49-F238E27FC236}">
                  <a16:creationId xmlns:a16="http://schemas.microsoft.com/office/drawing/2014/main" id="{8A862872-AE37-4569-A6E5-8FD943DAB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129" y="334954"/>
              <a:ext cx="109537" cy="103188"/>
            </a:xfrm>
            <a:custGeom>
              <a:avLst/>
              <a:gdLst>
                <a:gd name="T0" fmla="*/ 2147483647 w 69"/>
                <a:gd name="T1" fmla="*/ 0 h 65"/>
                <a:gd name="T2" fmla="*/ 2147483647 w 69"/>
                <a:gd name="T3" fmla="*/ 2147483647 h 65"/>
                <a:gd name="T4" fmla="*/ 2147483647 w 69"/>
                <a:gd name="T5" fmla="*/ 2147483647 h 65"/>
                <a:gd name="T6" fmla="*/ 0 w 69"/>
                <a:gd name="T7" fmla="*/ 2147483647 h 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"/>
                <a:gd name="T13" fmla="*/ 0 h 65"/>
                <a:gd name="T14" fmla="*/ 69 w 69"/>
                <a:gd name="T15" fmla="*/ 65 h 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" h="65">
                  <a:moveTo>
                    <a:pt x="69" y="0"/>
                  </a:moveTo>
                  <a:lnTo>
                    <a:pt x="34" y="45"/>
                  </a:lnTo>
                  <a:lnTo>
                    <a:pt x="34" y="20"/>
                  </a:lnTo>
                  <a:lnTo>
                    <a:pt x="0" y="65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07" name="Freeform 2876">
              <a:extLst>
                <a:ext uri="{FF2B5EF4-FFF2-40B4-BE49-F238E27FC236}">
                  <a16:creationId xmlns:a16="http://schemas.microsoft.com/office/drawing/2014/main" id="{00A6BB5A-3EF1-4B77-A4A4-CA761D677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129" y="317491"/>
              <a:ext cx="109537" cy="109538"/>
            </a:xfrm>
            <a:custGeom>
              <a:avLst/>
              <a:gdLst>
                <a:gd name="T0" fmla="*/ 2147483647 w 69"/>
                <a:gd name="T1" fmla="*/ 0 h 69"/>
                <a:gd name="T2" fmla="*/ 2147483647 w 69"/>
                <a:gd name="T3" fmla="*/ 2147483647 h 69"/>
                <a:gd name="T4" fmla="*/ 2147483647 w 69"/>
                <a:gd name="T5" fmla="*/ 2147483647 h 69"/>
                <a:gd name="T6" fmla="*/ 0 w 69"/>
                <a:gd name="T7" fmla="*/ 2147483647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"/>
                <a:gd name="T13" fmla="*/ 0 h 69"/>
                <a:gd name="T14" fmla="*/ 69 w 69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" h="69">
                  <a:moveTo>
                    <a:pt x="69" y="0"/>
                  </a:moveTo>
                  <a:lnTo>
                    <a:pt x="38" y="49"/>
                  </a:lnTo>
                  <a:lnTo>
                    <a:pt x="34" y="25"/>
                  </a:lnTo>
                  <a:lnTo>
                    <a:pt x="0" y="69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08" name="Freeform 2877">
              <a:extLst>
                <a:ext uri="{FF2B5EF4-FFF2-40B4-BE49-F238E27FC236}">
                  <a16:creationId xmlns:a16="http://schemas.microsoft.com/office/drawing/2014/main" id="{5682ECFC-9F2E-4D90-8BE3-F01D5097C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129" y="334954"/>
              <a:ext cx="109537" cy="103188"/>
            </a:xfrm>
            <a:custGeom>
              <a:avLst/>
              <a:gdLst>
                <a:gd name="T0" fmla="*/ 2147483647 w 69"/>
                <a:gd name="T1" fmla="*/ 0 h 65"/>
                <a:gd name="T2" fmla="*/ 2147483647 w 69"/>
                <a:gd name="T3" fmla="*/ 2147483647 h 65"/>
                <a:gd name="T4" fmla="*/ 2147483647 w 69"/>
                <a:gd name="T5" fmla="*/ 2147483647 h 65"/>
                <a:gd name="T6" fmla="*/ 0 w 69"/>
                <a:gd name="T7" fmla="*/ 2147483647 h 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"/>
                <a:gd name="T13" fmla="*/ 0 h 65"/>
                <a:gd name="T14" fmla="*/ 69 w 69"/>
                <a:gd name="T15" fmla="*/ 65 h 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" h="65">
                  <a:moveTo>
                    <a:pt x="69" y="0"/>
                  </a:moveTo>
                  <a:lnTo>
                    <a:pt x="34" y="45"/>
                  </a:lnTo>
                  <a:lnTo>
                    <a:pt x="34" y="20"/>
                  </a:lnTo>
                  <a:lnTo>
                    <a:pt x="0" y="65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09" name="Freeform 2878">
              <a:extLst>
                <a:ext uri="{FF2B5EF4-FFF2-40B4-BE49-F238E27FC236}">
                  <a16:creationId xmlns:a16="http://schemas.microsoft.com/office/drawing/2014/main" id="{D4EB2292-F22B-4925-B9D5-02EC2A0BB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129" y="317491"/>
              <a:ext cx="109537" cy="109538"/>
            </a:xfrm>
            <a:custGeom>
              <a:avLst/>
              <a:gdLst>
                <a:gd name="T0" fmla="*/ 2147483647 w 69"/>
                <a:gd name="T1" fmla="*/ 0 h 69"/>
                <a:gd name="T2" fmla="*/ 2147483647 w 69"/>
                <a:gd name="T3" fmla="*/ 2147483647 h 69"/>
                <a:gd name="T4" fmla="*/ 2147483647 w 69"/>
                <a:gd name="T5" fmla="*/ 2147483647 h 69"/>
                <a:gd name="T6" fmla="*/ 0 w 69"/>
                <a:gd name="T7" fmla="*/ 2147483647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"/>
                <a:gd name="T13" fmla="*/ 0 h 69"/>
                <a:gd name="T14" fmla="*/ 69 w 69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" h="69">
                  <a:moveTo>
                    <a:pt x="69" y="0"/>
                  </a:moveTo>
                  <a:lnTo>
                    <a:pt x="38" y="49"/>
                  </a:lnTo>
                  <a:lnTo>
                    <a:pt x="34" y="25"/>
                  </a:lnTo>
                  <a:lnTo>
                    <a:pt x="0" y="69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10" name="Freeform 2879">
              <a:extLst>
                <a:ext uri="{FF2B5EF4-FFF2-40B4-BE49-F238E27FC236}">
                  <a16:creationId xmlns:a16="http://schemas.microsoft.com/office/drawing/2014/main" id="{383CC56D-DDFE-40AF-BC41-19526B4B9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492" y="460366"/>
              <a:ext cx="679450" cy="427038"/>
            </a:xfrm>
            <a:custGeom>
              <a:avLst/>
              <a:gdLst>
                <a:gd name="T0" fmla="*/ 2147483647 w 428"/>
                <a:gd name="T1" fmla="*/ 2147483647 h 269"/>
                <a:gd name="T2" fmla="*/ 2147483647 w 428"/>
                <a:gd name="T3" fmla="*/ 2147483647 h 269"/>
                <a:gd name="T4" fmla="*/ 2147483647 w 428"/>
                <a:gd name="T5" fmla="*/ 2147483647 h 269"/>
                <a:gd name="T6" fmla="*/ 2147483647 w 428"/>
                <a:gd name="T7" fmla="*/ 2147483647 h 269"/>
                <a:gd name="T8" fmla="*/ 2147483647 w 428"/>
                <a:gd name="T9" fmla="*/ 2147483647 h 269"/>
                <a:gd name="T10" fmla="*/ 2147483647 w 428"/>
                <a:gd name="T11" fmla="*/ 0 h 269"/>
                <a:gd name="T12" fmla="*/ 2147483647 w 428"/>
                <a:gd name="T13" fmla="*/ 2147483647 h 269"/>
                <a:gd name="T14" fmla="*/ 2147483647 w 428"/>
                <a:gd name="T15" fmla="*/ 2147483647 h 269"/>
                <a:gd name="T16" fmla="*/ 2147483647 w 428"/>
                <a:gd name="T17" fmla="*/ 2147483647 h 269"/>
                <a:gd name="T18" fmla="*/ 2147483647 w 428"/>
                <a:gd name="T19" fmla="*/ 2147483647 h 269"/>
                <a:gd name="T20" fmla="*/ 2147483647 w 428"/>
                <a:gd name="T21" fmla="*/ 2147483647 h 269"/>
                <a:gd name="T22" fmla="*/ 2147483647 w 428"/>
                <a:gd name="T23" fmla="*/ 2147483647 h 269"/>
                <a:gd name="T24" fmla="*/ 2147483647 w 428"/>
                <a:gd name="T25" fmla="*/ 2147483647 h 269"/>
                <a:gd name="T26" fmla="*/ 2147483647 w 428"/>
                <a:gd name="T27" fmla="*/ 2147483647 h 269"/>
                <a:gd name="T28" fmla="*/ 2147483647 w 428"/>
                <a:gd name="T29" fmla="*/ 2147483647 h 269"/>
                <a:gd name="T30" fmla="*/ 2147483647 w 428"/>
                <a:gd name="T31" fmla="*/ 2147483647 h 269"/>
                <a:gd name="T32" fmla="*/ 2147483647 w 428"/>
                <a:gd name="T33" fmla="*/ 2147483647 h 269"/>
                <a:gd name="T34" fmla="*/ 2147483647 w 428"/>
                <a:gd name="T35" fmla="*/ 2147483647 h 269"/>
                <a:gd name="T36" fmla="*/ 2147483647 w 428"/>
                <a:gd name="T37" fmla="*/ 2147483647 h 269"/>
                <a:gd name="T38" fmla="*/ 2147483647 w 428"/>
                <a:gd name="T39" fmla="*/ 2147483647 h 269"/>
                <a:gd name="T40" fmla="*/ 2147483647 w 428"/>
                <a:gd name="T41" fmla="*/ 2147483647 h 269"/>
                <a:gd name="T42" fmla="*/ 2147483647 w 428"/>
                <a:gd name="T43" fmla="*/ 2147483647 h 269"/>
                <a:gd name="T44" fmla="*/ 2147483647 w 428"/>
                <a:gd name="T45" fmla="*/ 2147483647 h 269"/>
                <a:gd name="T46" fmla="*/ 2147483647 w 428"/>
                <a:gd name="T47" fmla="*/ 2147483647 h 269"/>
                <a:gd name="T48" fmla="*/ 2147483647 w 428"/>
                <a:gd name="T49" fmla="*/ 2147483647 h 269"/>
                <a:gd name="T50" fmla="*/ 2147483647 w 428"/>
                <a:gd name="T51" fmla="*/ 2147483647 h 269"/>
                <a:gd name="T52" fmla="*/ 2147483647 w 428"/>
                <a:gd name="T53" fmla="*/ 2147483647 h 269"/>
                <a:gd name="T54" fmla="*/ 2147483647 w 428"/>
                <a:gd name="T55" fmla="*/ 2147483647 h 269"/>
                <a:gd name="T56" fmla="*/ 2147483647 w 428"/>
                <a:gd name="T57" fmla="*/ 2147483647 h 269"/>
                <a:gd name="T58" fmla="*/ 2147483647 w 428"/>
                <a:gd name="T59" fmla="*/ 2147483647 h 269"/>
                <a:gd name="T60" fmla="*/ 2147483647 w 428"/>
                <a:gd name="T61" fmla="*/ 2147483647 h 269"/>
                <a:gd name="T62" fmla="*/ 2147483647 w 428"/>
                <a:gd name="T63" fmla="*/ 2147483647 h 269"/>
                <a:gd name="T64" fmla="*/ 2147483647 w 428"/>
                <a:gd name="T65" fmla="*/ 2147483647 h 269"/>
                <a:gd name="T66" fmla="*/ 2147483647 w 428"/>
                <a:gd name="T67" fmla="*/ 2147483647 h 269"/>
                <a:gd name="T68" fmla="*/ 2147483647 w 428"/>
                <a:gd name="T69" fmla="*/ 2147483647 h 269"/>
                <a:gd name="T70" fmla="*/ 2147483647 w 428"/>
                <a:gd name="T71" fmla="*/ 2147483647 h 269"/>
                <a:gd name="T72" fmla="*/ 2147483647 w 428"/>
                <a:gd name="T73" fmla="*/ 2147483647 h 269"/>
                <a:gd name="T74" fmla="*/ 2147483647 w 428"/>
                <a:gd name="T75" fmla="*/ 2147483647 h 269"/>
                <a:gd name="T76" fmla="*/ 2147483647 w 428"/>
                <a:gd name="T77" fmla="*/ 2147483647 h 269"/>
                <a:gd name="T78" fmla="*/ 2147483647 w 428"/>
                <a:gd name="T79" fmla="*/ 2147483647 h 269"/>
                <a:gd name="T80" fmla="*/ 2147483647 w 428"/>
                <a:gd name="T81" fmla="*/ 2147483647 h 269"/>
                <a:gd name="T82" fmla="*/ 0 w 428"/>
                <a:gd name="T83" fmla="*/ 2147483647 h 269"/>
                <a:gd name="T84" fmla="*/ 2147483647 w 428"/>
                <a:gd name="T85" fmla="*/ 2147483647 h 269"/>
                <a:gd name="T86" fmla="*/ 2147483647 w 428"/>
                <a:gd name="T87" fmla="*/ 2147483647 h 269"/>
                <a:gd name="T88" fmla="*/ 2147483647 w 428"/>
                <a:gd name="T89" fmla="*/ 2147483647 h 269"/>
                <a:gd name="T90" fmla="*/ 2147483647 w 428"/>
                <a:gd name="T91" fmla="*/ 2147483647 h 269"/>
                <a:gd name="T92" fmla="*/ 2147483647 w 428"/>
                <a:gd name="T93" fmla="*/ 2147483647 h 269"/>
                <a:gd name="T94" fmla="*/ 2147483647 w 428"/>
                <a:gd name="T95" fmla="*/ 2147483647 h 269"/>
                <a:gd name="T96" fmla="*/ 2147483647 w 428"/>
                <a:gd name="T97" fmla="*/ 2147483647 h 269"/>
                <a:gd name="T98" fmla="*/ 2147483647 w 428"/>
                <a:gd name="T99" fmla="*/ 2147483647 h 26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28"/>
                <a:gd name="T151" fmla="*/ 0 h 269"/>
                <a:gd name="T152" fmla="*/ 428 w 428"/>
                <a:gd name="T153" fmla="*/ 269 h 26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28" h="269">
                  <a:moveTo>
                    <a:pt x="110" y="28"/>
                  </a:moveTo>
                  <a:lnTo>
                    <a:pt x="117" y="17"/>
                  </a:lnTo>
                  <a:lnTo>
                    <a:pt x="124" y="14"/>
                  </a:lnTo>
                  <a:lnTo>
                    <a:pt x="138" y="10"/>
                  </a:lnTo>
                  <a:lnTo>
                    <a:pt x="152" y="14"/>
                  </a:lnTo>
                  <a:lnTo>
                    <a:pt x="155" y="17"/>
                  </a:lnTo>
                  <a:lnTo>
                    <a:pt x="172" y="3"/>
                  </a:lnTo>
                  <a:lnTo>
                    <a:pt x="186" y="3"/>
                  </a:lnTo>
                  <a:lnTo>
                    <a:pt x="200" y="7"/>
                  </a:lnTo>
                  <a:lnTo>
                    <a:pt x="207" y="1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59" y="10"/>
                  </a:lnTo>
                  <a:lnTo>
                    <a:pt x="269" y="3"/>
                  </a:lnTo>
                  <a:lnTo>
                    <a:pt x="279" y="3"/>
                  </a:lnTo>
                  <a:lnTo>
                    <a:pt x="297" y="10"/>
                  </a:lnTo>
                  <a:lnTo>
                    <a:pt x="307" y="17"/>
                  </a:lnTo>
                  <a:lnTo>
                    <a:pt x="310" y="21"/>
                  </a:lnTo>
                  <a:lnTo>
                    <a:pt x="324" y="21"/>
                  </a:lnTo>
                  <a:lnTo>
                    <a:pt x="331" y="21"/>
                  </a:lnTo>
                  <a:lnTo>
                    <a:pt x="341" y="28"/>
                  </a:lnTo>
                  <a:lnTo>
                    <a:pt x="345" y="35"/>
                  </a:lnTo>
                  <a:lnTo>
                    <a:pt x="345" y="38"/>
                  </a:lnTo>
                  <a:lnTo>
                    <a:pt x="369" y="41"/>
                  </a:lnTo>
                  <a:lnTo>
                    <a:pt x="386" y="52"/>
                  </a:lnTo>
                  <a:lnTo>
                    <a:pt x="390" y="62"/>
                  </a:lnTo>
                  <a:lnTo>
                    <a:pt x="390" y="69"/>
                  </a:lnTo>
                  <a:lnTo>
                    <a:pt x="403" y="72"/>
                  </a:lnTo>
                  <a:lnTo>
                    <a:pt x="414" y="79"/>
                  </a:lnTo>
                  <a:lnTo>
                    <a:pt x="417" y="90"/>
                  </a:lnTo>
                  <a:lnTo>
                    <a:pt x="414" y="100"/>
                  </a:lnTo>
                  <a:lnTo>
                    <a:pt x="414" y="107"/>
                  </a:lnTo>
                  <a:lnTo>
                    <a:pt x="428" y="124"/>
                  </a:lnTo>
                  <a:lnTo>
                    <a:pt x="428" y="138"/>
                  </a:lnTo>
                  <a:lnTo>
                    <a:pt x="421" y="148"/>
                  </a:lnTo>
                  <a:lnTo>
                    <a:pt x="417" y="152"/>
                  </a:lnTo>
                  <a:lnTo>
                    <a:pt x="421" y="162"/>
                  </a:lnTo>
                  <a:lnTo>
                    <a:pt x="421" y="169"/>
                  </a:lnTo>
                  <a:lnTo>
                    <a:pt x="414" y="179"/>
                  </a:lnTo>
                  <a:lnTo>
                    <a:pt x="400" y="186"/>
                  </a:lnTo>
                  <a:lnTo>
                    <a:pt x="397" y="190"/>
                  </a:lnTo>
                  <a:lnTo>
                    <a:pt x="393" y="200"/>
                  </a:lnTo>
                  <a:lnTo>
                    <a:pt x="390" y="210"/>
                  </a:lnTo>
                  <a:lnTo>
                    <a:pt x="379" y="214"/>
                  </a:lnTo>
                  <a:lnTo>
                    <a:pt x="376" y="214"/>
                  </a:lnTo>
                  <a:lnTo>
                    <a:pt x="369" y="221"/>
                  </a:lnTo>
                  <a:lnTo>
                    <a:pt x="366" y="228"/>
                  </a:lnTo>
                  <a:lnTo>
                    <a:pt x="355" y="238"/>
                  </a:lnTo>
                  <a:lnTo>
                    <a:pt x="345" y="238"/>
                  </a:lnTo>
                  <a:lnTo>
                    <a:pt x="338" y="238"/>
                  </a:lnTo>
                  <a:lnTo>
                    <a:pt x="328" y="248"/>
                  </a:lnTo>
                  <a:lnTo>
                    <a:pt x="317" y="252"/>
                  </a:lnTo>
                  <a:lnTo>
                    <a:pt x="307" y="252"/>
                  </a:lnTo>
                  <a:lnTo>
                    <a:pt x="300" y="248"/>
                  </a:lnTo>
                  <a:lnTo>
                    <a:pt x="290" y="259"/>
                  </a:lnTo>
                  <a:lnTo>
                    <a:pt x="279" y="266"/>
                  </a:lnTo>
                  <a:lnTo>
                    <a:pt x="262" y="266"/>
                  </a:lnTo>
                  <a:lnTo>
                    <a:pt x="248" y="266"/>
                  </a:lnTo>
                  <a:lnTo>
                    <a:pt x="245" y="262"/>
                  </a:lnTo>
                  <a:lnTo>
                    <a:pt x="217" y="269"/>
                  </a:lnTo>
                  <a:lnTo>
                    <a:pt x="207" y="269"/>
                  </a:lnTo>
                  <a:lnTo>
                    <a:pt x="196" y="269"/>
                  </a:lnTo>
                  <a:lnTo>
                    <a:pt x="186" y="262"/>
                  </a:lnTo>
                  <a:lnTo>
                    <a:pt x="179" y="262"/>
                  </a:lnTo>
                  <a:lnTo>
                    <a:pt x="169" y="266"/>
                  </a:lnTo>
                  <a:lnTo>
                    <a:pt x="159" y="266"/>
                  </a:lnTo>
                  <a:lnTo>
                    <a:pt x="145" y="259"/>
                  </a:lnTo>
                  <a:lnTo>
                    <a:pt x="134" y="252"/>
                  </a:lnTo>
                  <a:lnTo>
                    <a:pt x="134" y="248"/>
                  </a:lnTo>
                  <a:lnTo>
                    <a:pt x="121" y="252"/>
                  </a:lnTo>
                  <a:lnTo>
                    <a:pt x="107" y="252"/>
                  </a:lnTo>
                  <a:lnTo>
                    <a:pt x="96" y="245"/>
                  </a:lnTo>
                  <a:lnTo>
                    <a:pt x="83" y="238"/>
                  </a:lnTo>
                  <a:lnTo>
                    <a:pt x="83" y="231"/>
                  </a:lnTo>
                  <a:lnTo>
                    <a:pt x="58" y="228"/>
                  </a:lnTo>
                  <a:lnTo>
                    <a:pt x="45" y="217"/>
                  </a:lnTo>
                  <a:lnTo>
                    <a:pt x="38" y="207"/>
                  </a:lnTo>
                  <a:lnTo>
                    <a:pt x="38" y="200"/>
                  </a:lnTo>
                  <a:lnTo>
                    <a:pt x="21" y="193"/>
                  </a:lnTo>
                  <a:lnTo>
                    <a:pt x="17" y="186"/>
                  </a:lnTo>
                  <a:lnTo>
                    <a:pt x="17" y="176"/>
                  </a:lnTo>
                  <a:lnTo>
                    <a:pt x="17" y="172"/>
                  </a:lnTo>
                  <a:lnTo>
                    <a:pt x="7" y="162"/>
                  </a:lnTo>
                  <a:lnTo>
                    <a:pt x="0" y="152"/>
                  </a:lnTo>
                  <a:lnTo>
                    <a:pt x="0" y="138"/>
                  </a:lnTo>
                  <a:lnTo>
                    <a:pt x="7" y="121"/>
                  </a:lnTo>
                  <a:lnTo>
                    <a:pt x="10" y="117"/>
                  </a:lnTo>
                  <a:lnTo>
                    <a:pt x="7" y="107"/>
                  </a:lnTo>
                  <a:lnTo>
                    <a:pt x="7" y="100"/>
                  </a:lnTo>
                  <a:lnTo>
                    <a:pt x="17" y="86"/>
                  </a:lnTo>
                  <a:lnTo>
                    <a:pt x="27" y="79"/>
                  </a:lnTo>
                  <a:lnTo>
                    <a:pt x="31" y="76"/>
                  </a:lnTo>
                  <a:lnTo>
                    <a:pt x="38" y="55"/>
                  </a:lnTo>
                  <a:lnTo>
                    <a:pt x="48" y="45"/>
                  </a:lnTo>
                  <a:lnTo>
                    <a:pt x="62" y="41"/>
                  </a:lnTo>
                  <a:lnTo>
                    <a:pt x="69" y="45"/>
                  </a:lnTo>
                  <a:lnTo>
                    <a:pt x="72" y="35"/>
                  </a:lnTo>
                  <a:lnTo>
                    <a:pt x="79" y="28"/>
                  </a:lnTo>
                  <a:lnTo>
                    <a:pt x="93" y="24"/>
                  </a:lnTo>
                  <a:lnTo>
                    <a:pt x="107" y="28"/>
                  </a:lnTo>
                  <a:lnTo>
                    <a:pt x="110" y="28"/>
                  </a:lnTo>
                </a:path>
              </a:pathLst>
            </a:custGeom>
            <a:noFill/>
            <a:ln w="3" cap="rnd">
              <a:solidFill>
                <a:srgbClr val="33339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8811" name="Group 2619">
              <a:extLst>
                <a:ext uri="{FF2B5EF4-FFF2-40B4-BE49-F238E27FC236}">
                  <a16:creationId xmlns:a16="http://schemas.microsoft.com/office/drawing/2014/main" id="{FBFCC33A-0331-440B-8753-BCB49C7D0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90867" y="619116"/>
              <a:ext cx="77787" cy="60325"/>
              <a:chOff x="0" y="0"/>
              <a:chExt cx="49" cy="38"/>
            </a:xfrm>
          </p:grpSpPr>
          <p:sp>
            <p:nvSpPr>
              <p:cNvPr id="49777" name="Line 2880">
                <a:extLst>
                  <a:ext uri="{FF2B5EF4-FFF2-40B4-BE49-F238E27FC236}">
                    <a16:creationId xmlns:a16="http://schemas.microsoft.com/office/drawing/2014/main" id="{A3D510FF-CEBA-44A7-9C32-3DE475C12F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0" y="14"/>
                <a:ext cx="24" cy="21"/>
              </a:xfrm>
              <a:prstGeom prst="line">
                <a:avLst/>
              </a:prstGeom>
              <a:noFill/>
              <a:ln w="3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78" name="Freeform 2881">
                <a:extLst>
                  <a:ext uri="{FF2B5EF4-FFF2-40B4-BE49-F238E27FC236}">
                    <a16:creationId xmlns:a16="http://schemas.microsoft.com/office/drawing/2014/main" id="{A7EA7257-645F-4FF1-B0E8-0E745BB112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" y="0"/>
                <a:ext cx="45" cy="38"/>
              </a:xfrm>
              <a:custGeom>
                <a:avLst/>
                <a:gdLst>
                  <a:gd name="T0" fmla="*/ 27 w 45"/>
                  <a:gd name="T1" fmla="*/ 38 h 38"/>
                  <a:gd name="T2" fmla="*/ 45 w 45"/>
                  <a:gd name="T3" fmla="*/ 0 h 38"/>
                  <a:gd name="T4" fmla="*/ 0 w 45"/>
                  <a:gd name="T5" fmla="*/ 10 h 38"/>
                  <a:gd name="T6" fmla="*/ 27 w 45"/>
                  <a:gd name="T7" fmla="*/ 38 h 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38"/>
                  <a:gd name="T14" fmla="*/ 45 w 45"/>
                  <a:gd name="T15" fmla="*/ 38 h 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38">
                    <a:moveTo>
                      <a:pt x="27" y="38"/>
                    </a:moveTo>
                    <a:lnTo>
                      <a:pt x="45" y="0"/>
                    </a:lnTo>
                    <a:lnTo>
                      <a:pt x="0" y="10"/>
                    </a:lnTo>
                    <a:lnTo>
                      <a:pt x="27" y="38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8812" name="Line 2883">
              <a:extLst>
                <a:ext uri="{FF2B5EF4-FFF2-40B4-BE49-F238E27FC236}">
                  <a16:creationId xmlns:a16="http://schemas.microsoft.com/office/drawing/2014/main" id="{15B371A0-612D-401E-B02C-DC9A7C809E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90867" y="641341"/>
              <a:ext cx="6350" cy="33338"/>
            </a:xfrm>
            <a:prstGeom prst="line">
              <a:avLst/>
            </a:prstGeom>
            <a:noFill/>
            <a:ln w="3">
              <a:solidFill>
                <a:srgbClr val="3333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8813" name="Group 2623">
              <a:extLst>
                <a:ext uri="{FF2B5EF4-FFF2-40B4-BE49-F238E27FC236}">
                  <a16:creationId xmlns:a16="http://schemas.microsoft.com/office/drawing/2014/main" id="{48A94615-1254-453B-9022-3999BBB09D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25779" y="641341"/>
              <a:ext cx="71437" cy="65088"/>
              <a:chOff x="0" y="0"/>
              <a:chExt cx="45" cy="41"/>
            </a:xfrm>
          </p:grpSpPr>
          <p:sp>
            <p:nvSpPr>
              <p:cNvPr id="49775" name="Line 2884">
                <a:extLst>
                  <a:ext uri="{FF2B5EF4-FFF2-40B4-BE49-F238E27FC236}">
                    <a16:creationId xmlns:a16="http://schemas.microsoft.com/office/drawing/2014/main" id="{88AB3BD3-9FFE-4910-AD46-B1476C6CC1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" y="0"/>
                <a:ext cx="24" cy="21"/>
              </a:xfrm>
              <a:prstGeom prst="line">
                <a:avLst/>
              </a:prstGeom>
              <a:noFill/>
              <a:ln w="3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76" name="Freeform 2885">
                <a:extLst>
                  <a:ext uri="{FF2B5EF4-FFF2-40B4-BE49-F238E27FC236}">
                    <a16:creationId xmlns:a16="http://schemas.microsoft.com/office/drawing/2014/main" id="{B5B7DC8B-ABBC-4210-A4CA-E8541B46C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45" cy="41"/>
              </a:xfrm>
              <a:custGeom>
                <a:avLst/>
                <a:gdLst>
                  <a:gd name="T0" fmla="*/ 17 w 45"/>
                  <a:gd name="T1" fmla="*/ 0 h 41"/>
                  <a:gd name="T2" fmla="*/ 0 w 45"/>
                  <a:gd name="T3" fmla="*/ 41 h 41"/>
                  <a:gd name="T4" fmla="*/ 45 w 45"/>
                  <a:gd name="T5" fmla="*/ 27 h 41"/>
                  <a:gd name="T6" fmla="*/ 17 w 45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41"/>
                  <a:gd name="T14" fmla="*/ 45 w 45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41">
                    <a:moveTo>
                      <a:pt x="17" y="0"/>
                    </a:moveTo>
                    <a:lnTo>
                      <a:pt x="0" y="41"/>
                    </a:lnTo>
                    <a:lnTo>
                      <a:pt x="45" y="2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814" name="Group 2626">
              <a:extLst>
                <a:ext uri="{FF2B5EF4-FFF2-40B4-BE49-F238E27FC236}">
                  <a16:creationId xmlns:a16="http://schemas.microsoft.com/office/drawing/2014/main" id="{A9D64A9F-8652-4BD2-8DE5-0E911BEBF8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90867" y="619116"/>
              <a:ext cx="77787" cy="60325"/>
              <a:chOff x="0" y="0"/>
              <a:chExt cx="49" cy="38"/>
            </a:xfrm>
          </p:grpSpPr>
          <p:sp>
            <p:nvSpPr>
              <p:cNvPr id="49773" name="Line 2887">
                <a:extLst>
                  <a:ext uri="{FF2B5EF4-FFF2-40B4-BE49-F238E27FC236}">
                    <a16:creationId xmlns:a16="http://schemas.microsoft.com/office/drawing/2014/main" id="{3E2C67DC-EAA1-4018-9D50-8C6FDCE766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0" y="14"/>
                <a:ext cx="24" cy="21"/>
              </a:xfrm>
              <a:prstGeom prst="line">
                <a:avLst/>
              </a:prstGeom>
              <a:noFill/>
              <a:ln w="3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74" name="Freeform 2888">
                <a:extLst>
                  <a:ext uri="{FF2B5EF4-FFF2-40B4-BE49-F238E27FC236}">
                    <a16:creationId xmlns:a16="http://schemas.microsoft.com/office/drawing/2014/main" id="{A4526216-FE41-48E8-B5D0-694756B52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" y="0"/>
                <a:ext cx="45" cy="38"/>
              </a:xfrm>
              <a:custGeom>
                <a:avLst/>
                <a:gdLst>
                  <a:gd name="T0" fmla="*/ 27 w 45"/>
                  <a:gd name="T1" fmla="*/ 38 h 38"/>
                  <a:gd name="T2" fmla="*/ 45 w 45"/>
                  <a:gd name="T3" fmla="*/ 0 h 38"/>
                  <a:gd name="T4" fmla="*/ 0 w 45"/>
                  <a:gd name="T5" fmla="*/ 10 h 38"/>
                  <a:gd name="T6" fmla="*/ 27 w 45"/>
                  <a:gd name="T7" fmla="*/ 38 h 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38"/>
                  <a:gd name="T14" fmla="*/ 45 w 45"/>
                  <a:gd name="T15" fmla="*/ 38 h 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38">
                    <a:moveTo>
                      <a:pt x="27" y="38"/>
                    </a:moveTo>
                    <a:lnTo>
                      <a:pt x="45" y="0"/>
                    </a:lnTo>
                    <a:lnTo>
                      <a:pt x="0" y="10"/>
                    </a:lnTo>
                    <a:lnTo>
                      <a:pt x="27" y="38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8815" name="Line 2890">
              <a:extLst>
                <a:ext uri="{FF2B5EF4-FFF2-40B4-BE49-F238E27FC236}">
                  <a16:creationId xmlns:a16="http://schemas.microsoft.com/office/drawing/2014/main" id="{4782654B-1B07-4BE0-A82A-901CB8CABE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90867" y="641341"/>
              <a:ext cx="6350" cy="33338"/>
            </a:xfrm>
            <a:prstGeom prst="line">
              <a:avLst/>
            </a:prstGeom>
            <a:noFill/>
            <a:ln w="3">
              <a:solidFill>
                <a:srgbClr val="3333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8816" name="Group 2630">
              <a:extLst>
                <a:ext uri="{FF2B5EF4-FFF2-40B4-BE49-F238E27FC236}">
                  <a16:creationId xmlns:a16="http://schemas.microsoft.com/office/drawing/2014/main" id="{B6391B0D-91FC-40F0-84CC-91DD8F553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25779" y="641341"/>
              <a:ext cx="71437" cy="65088"/>
              <a:chOff x="0" y="0"/>
              <a:chExt cx="45" cy="41"/>
            </a:xfrm>
          </p:grpSpPr>
          <p:sp>
            <p:nvSpPr>
              <p:cNvPr id="49771" name="Line 2891">
                <a:extLst>
                  <a:ext uri="{FF2B5EF4-FFF2-40B4-BE49-F238E27FC236}">
                    <a16:creationId xmlns:a16="http://schemas.microsoft.com/office/drawing/2014/main" id="{5FB3515A-D55D-43EB-BF56-3F2FF2A861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" y="0"/>
                <a:ext cx="24" cy="21"/>
              </a:xfrm>
              <a:prstGeom prst="line">
                <a:avLst/>
              </a:prstGeom>
              <a:noFill/>
              <a:ln w="3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72" name="Freeform 2892">
                <a:extLst>
                  <a:ext uri="{FF2B5EF4-FFF2-40B4-BE49-F238E27FC236}">
                    <a16:creationId xmlns:a16="http://schemas.microsoft.com/office/drawing/2014/main" id="{7F4126B5-FCC6-45C9-9FED-B32DC5FE95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45" cy="41"/>
              </a:xfrm>
              <a:custGeom>
                <a:avLst/>
                <a:gdLst>
                  <a:gd name="T0" fmla="*/ 17 w 45"/>
                  <a:gd name="T1" fmla="*/ 0 h 41"/>
                  <a:gd name="T2" fmla="*/ 0 w 45"/>
                  <a:gd name="T3" fmla="*/ 41 h 41"/>
                  <a:gd name="T4" fmla="*/ 45 w 45"/>
                  <a:gd name="T5" fmla="*/ 27 h 41"/>
                  <a:gd name="T6" fmla="*/ 17 w 45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41"/>
                  <a:gd name="T14" fmla="*/ 45 w 45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41">
                    <a:moveTo>
                      <a:pt x="17" y="0"/>
                    </a:moveTo>
                    <a:lnTo>
                      <a:pt x="0" y="41"/>
                    </a:lnTo>
                    <a:lnTo>
                      <a:pt x="45" y="2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817" name="Group 2633">
              <a:extLst>
                <a:ext uri="{FF2B5EF4-FFF2-40B4-BE49-F238E27FC236}">
                  <a16:creationId xmlns:a16="http://schemas.microsoft.com/office/drawing/2014/main" id="{DC21C2F5-8535-4122-99B5-C7E15318E1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55917" y="542916"/>
              <a:ext cx="60325" cy="92075"/>
              <a:chOff x="0" y="0"/>
              <a:chExt cx="38" cy="58"/>
            </a:xfrm>
          </p:grpSpPr>
          <p:sp>
            <p:nvSpPr>
              <p:cNvPr id="49769" name="Line 2894">
                <a:extLst>
                  <a:ext uri="{FF2B5EF4-FFF2-40B4-BE49-F238E27FC236}">
                    <a16:creationId xmlns:a16="http://schemas.microsoft.com/office/drawing/2014/main" id="{9EFF4380-A061-4443-8FE9-75ECFA8ED5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" y="27"/>
                <a:ext cx="4" cy="31"/>
              </a:xfrm>
              <a:prstGeom prst="line">
                <a:avLst/>
              </a:prstGeom>
              <a:noFill/>
              <a:ln w="3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70" name="Freeform 2895">
                <a:extLst>
                  <a:ext uri="{FF2B5EF4-FFF2-40B4-BE49-F238E27FC236}">
                    <a16:creationId xmlns:a16="http://schemas.microsoft.com/office/drawing/2014/main" id="{522DC1F8-AADC-4763-AD59-9E5D60318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38" cy="41"/>
              </a:xfrm>
              <a:custGeom>
                <a:avLst/>
                <a:gdLst>
                  <a:gd name="T0" fmla="*/ 38 w 38"/>
                  <a:gd name="T1" fmla="*/ 34 h 41"/>
                  <a:gd name="T2" fmla="*/ 10 w 38"/>
                  <a:gd name="T3" fmla="*/ 0 h 41"/>
                  <a:gd name="T4" fmla="*/ 0 w 38"/>
                  <a:gd name="T5" fmla="*/ 41 h 41"/>
                  <a:gd name="T6" fmla="*/ 38 w 38"/>
                  <a:gd name="T7" fmla="*/ 34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8"/>
                  <a:gd name="T13" fmla="*/ 0 h 41"/>
                  <a:gd name="T14" fmla="*/ 38 w 38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8" h="41">
                    <a:moveTo>
                      <a:pt x="38" y="34"/>
                    </a:moveTo>
                    <a:lnTo>
                      <a:pt x="10" y="0"/>
                    </a:lnTo>
                    <a:lnTo>
                      <a:pt x="0" y="41"/>
                    </a:lnTo>
                    <a:lnTo>
                      <a:pt x="38" y="34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8818" name="Line 2897">
              <a:extLst>
                <a:ext uri="{FF2B5EF4-FFF2-40B4-BE49-F238E27FC236}">
                  <a16:creationId xmlns:a16="http://schemas.microsoft.com/office/drawing/2014/main" id="{21A06836-4970-4DCE-AEF7-5869651073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89254" y="608004"/>
              <a:ext cx="15875" cy="33338"/>
            </a:xfrm>
            <a:prstGeom prst="line">
              <a:avLst/>
            </a:prstGeom>
            <a:noFill/>
            <a:ln w="3">
              <a:solidFill>
                <a:srgbClr val="3333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8819" name="Group 2637">
              <a:extLst>
                <a:ext uri="{FF2B5EF4-FFF2-40B4-BE49-F238E27FC236}">
                  <a16:creationId xmlns:a16="http://schemas.microsoft.com/office/drawing/2014/main" id="{FD2663C8-8C5E-4BE7-B15C-8DCF8875A5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82904" y="614354"/>
              <a:ext cx="60325" cy="103188"/>
              <a:chOff x="0" y="0"/>
              <a:chExt cx="38" cy="65"/>
            </a:xfrm>
          </p:grpSpPr>
          <p:sp>
            <p:nvSpPr>
              <p:cNvPr id="49767" name="Line 2898">
                <a:extLst>
                  <a:ext uri="{FF2B5EF4-FFF2-40B4-BE49-F238E27FC236}">
                    <a16:creationId xmlns:a16="http://schemas.microsoft.com/office/drawing/2014/main" id="{C0978E15-A496-41F8-828F-8B704433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4" y="0"/>
                <a:ext cx="3" cy="31"/>
              </a:xfrm>
              <a:prstGeom prst="line">
                <a:avLst/>
              </a:prstGeom>
              <a:noFill/>
              <a:ln w="3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68" name="Freeform 2899">
                <a:extLst>
                  <a:ext uri="{FF2B5EF4-FFF2-40B4-BE49-F238E27FC236}">
                    <a16:creationId xmlns:a16="http://schemas.microsoft.com/office/drawing/2014/main" id="{0469449C-8A6D-49E8-A3A0-F5D64463E5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20"/>
                <a:ext cx="38" cy="45"/>
              </a:xfrm>
              <a:custGeom>
                <a:avLst/>
                <a:gdLst>
                  <a:gd name="T0" fmla="*/ 0 w 38"/>
                  <a:gd name="T1" fmla="*/ 7 h 45"/>
                  <a:gd name="T2" fmla="*/ 28 w 38"/>
                  <a:gd name="T3" fmla="*/ 45 h 45"/>
                  <a:gd name="T4" fmla="*/ 38 w 38"/>
                  <a:gd name="T5" fmla="*/ 0 h 45"/>
                  <a:gd name="T6" fmla="*/ 0 w 38"/>
                  <a:gd name="T7" fmla="*/ 7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8"/>
                  <a:gd name="T13" fmla="*/ 0 h 45"/>
                  <a:gd name="T14" fmla="*/ 38 w 38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8" h="45">
                    <a:moveTo>
                      <a:pt x="0" y="7"/>
                    </a:moveTo>
                    <a:lnTo>
                      <a:pt x="28" y="45"/>
                    </a:lnTo>
                    <a:lnTo>
                      <a:pt x="38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820" name="Group 2640">
              <a:extLst>
                <a:ext uri="{FF2B5EF4-FFF2-40B4-BE49-F238E27FC236}">
                  <a16:creationId xmlns:a16="http://schemas.microsoft.com/office/drawing/2014/main" id="{32C7F592-AB1F-41C5-A3E6-B7BCA72208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55917" y="542916"/>
              <a:ext cx="60325" cy="92075"/>
              <a:chOff x="0" y="0"/>
              <a:chExt cx="38" cy="58"/>
            </a:xfrm>
          </p:grpSpPr>
          <p:sp>
            <p:nvSpPr>
              <p:cNvPr id="49765" name="Line 2901">
                <a:extLst>
                  <a:ext uri="{FF2B5EF4-FFF2-40B4-BE49-F238E27FC236}">
                    <a16:creationId xmlns:a16="http://schemas.microsoft.com/office/drawing/2014/main" id="{FA4E65A1-7179-4457-A6ED-7A58C85557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" y="27"/>
                <a:ext cx="4" cy="31"/>
              </a:xfrm>
              <a:prstGeom prst="line">
                <a:avLst/>
              </a:prstGeom>
              <a:noFill/>
              <a:ln w="3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66" name="Freeform 2902">
                <a:extLst>
                  <a:ext uri="{FF2B5EF4-FFF2-40B4-BE49-F238E27FC236}">
                    <a16:creationId xmlns:a16="http://schemas.microsoft.com/office/drawing/2014/main" id="{EFB3C303-084F-4369-BB7A-C4B3597A5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38" cy="41"/>
              </a:xfrm>
              <a:custGeom>
                <a:avLst/>
                <a:gdLst>
                  <a:gd name="T0" fmla="*/ 38 w 38"/>
                  <a:gd name="T1" fmla="*/ 34 h 41"/>
                  <a:gd name="T2" fmla="*/ 10 w 38"/>
                  <a:gd name="T3" fmla="*/ 0 h 41"/>
                  <a:gd name="T4" fmla="*/ 0 w 38"/>
                  <a:gd name="T5" fmla="*/ 41 h 41"/>
                  <a:gd name="T6" fmla="*/ 38 w 38"/>
                  <a:gd name="T7" fmla="*/ 34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8"/>
                  <a:gd name="T13" fmla="*/ 0 h 41"/>
                  <a:gd name="T14" fmla="*/ 38 w 38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8" h="41">
                    <a:moveTo>
                      <a:pt x="38" y="34"/>
                    </a:moveTo>
                    <a:lnTo>
                      <a:pt x="10" y="0"/>
                    </a:lnTo>
                    <a:lnTo>
                      <a:pt x="0" y="41"/>
                    </a:lnTo>
                    <a:lnTo>
                      <a:pt x="38" y="34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8821" name="Line 2904">
              <a:extLst>
                <a:ext uri="{FF2B5EF4-FFF2-40B4-BE49-F238E27FC236}">
                  <a16:creationId xmlns:a16="http://schemas.microsoft.com/office/drawing/2014/main" id="{A27A52C1-BA77-401C-A842-866EA5A593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89254" y="608004"/>
              <a:ext cx="15875" cy="33338"/>
            </a:xfrm>
            <a:prstGeom prst="line">
              <a:avLst/>
            </a:prstGeom>
            <a:noFill/>
            <a:ln w="3">
              <a:solidFill>
                <a:srgbClr val="3333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8822" name="Group 2644">
              <a:extLst>
                <a:ext uri="{FF2B5EF4-FFF2-40B4-BE49-F238E27FC236}">
                  <a16:creationId xmlns:a16="http://schemas.microsoft.com/office/drawing/2014/main" id="{B5559287-9D92-4B59-878C-2E147B9301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82904" y="614354"/>
              <a:ext cx="60325" cy="103188"/>
              <a:chOff x="0" y="0"/>
              <a:chExt cx="38" cy="65"/>
            </a:xfrm>
          </p:grpSpPr>
          <p:sp>
            <p:nvSpPr>
              <p:cNvPr id="49763" name="Line 2905">
                <a:extLst>
                  <a:ext uri="{FF2B5EF4-FFF2-40B4-BE49-F238E27FC236}">
                    <a16:creationId xmlns:a16="http://schemas.microsoft.com/office/drawing/2014/main" id="{FDFAC7D9-CE45-4A8B-80E7-65CD17A23F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4" y="0"/>
                <a:ext cx="3" cy="31"/>
              </a:xfrm>
              <a:prstGeom prst="line">
                <a:avLst/>
              </a:prstGeom>
              <a:noFill/>
              <a:ln w="3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64" name="Freeform 2906">
                <a:extLst>
                  <a:ext uri="{FF2B5EF4-FFF2-40B4-BE49-F238E27FC236}">
                    <a16:creationId xmlns:a16="http://schemas.microsoft.com/office/drawing/2014/main" id="{744EE533-6C55-4C03-ABDC-273FA6B07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20"/>
                <a:ext cx="38" cy="45"/>
              </a:xfrm>
              <a:custGeom>
                <a:avLst/>
                <a:gdLst>
                  <a:gd name="T0" fmla="*/ 0 w 38"/>
                  <a:gd name="T1" fmla="*/ 7 h 45"/>
                  <a:gd name="T2" fmla="*/ 28 w 38"/>
                  <a:gd name="T3" fmla="*/ 45 h 45"/>
                  <a:gd name="T4" fmla="*/ 38 w 38"/>
                  <a:gd name="T5" fmla="*/ 0 h 45"/>
                  <a:gd name="T6" fmla="*/ 0 w 38"/>
                  <a:gd name="T7" fmla="*/ 7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8"/>
                  <a:gd name="T13" fmla="*/ 0 h 45"/>
                  <a:gd name="T14" fmla="*/ 38 w 38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8" h="45">
                    <a:moveTo>
                      <a:pt x="0" y="7"/>
                    </a:moveTo>
                    <a:lnTo>
                      <a:pt x="28" y="45"/>
                    </a:lnTo>
                    <a:lnTo>
                      <a:pt x="38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48823" name="Picture 2908">
              <a:extLst>
                <a:ext uri="{FF2B5EF4-FFF2-40B4-BE49-F238E27FC236}">
                  <a16:creationId xmlns:a16="http://schemas.microsoft.com/office/drawing/2014/main" id="{518EF0F8-40BD-4577-B25F-982873CC33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00354" y="487354"/>
              <a:ext cx="165100" cy="49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824" name="Line 2909">
              <a:extLst>
                <a:ext uri="{FF2B5EF4-FFF2-40B4-BE49-F238E27FC236}">
                  <a16:creationId xmlns:a16="http://schemas.microsoft.com/office/drawing/2014/main" id="{EE56FA15-A563-4E10-9DB4-99C974356E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9567" y="230188"/>
              <a:ext cx="1587" cy="65088"/>
            </a:xfrm>
            <a:prstGeom prst="line">
              <a:avLst/>
            </a:prstGeom>
            <a:noFill/>
            <a:ln w="7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pic>
          <p:nvPicPr>
            <p:cNvPr id="48825" name="Picture 2910">
              <a:extLst>
                <a:ext uri="{FF2B5EF4-FFF2-40B4-BE49-F238E27FC236}">
                  <a16:creationId xmlns:a16="http://schemas.microsoft.com/office/drawing/2014/main" id="{47410B61-57C7-4A96-8E0D-3DD2D1B2D3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00354" y="487354"/>
              <a:ext cx="165100" cy="49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826" name="Line 2911">
              <a:extLst>
                <a:ext uri="{FF2B5EF4-FFF2-40B4-BE49-F238E27FC236}">
                  <a16:creationId xmlns:a16="http://schemas.microsoft.com/office/drawing/2014/main" id="{A38F5B9A-DFFA-4862-B8CA-8BFA6D25D1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9567" y="230188"/>
              <a:ext cx="1587" cy="65088"/>
            </a:xfrm>
            <a:prstGeom prst="line">
              <a:avLst/>
            </a:prstGeom>
            <a:noFill/>
            <a:ln w="7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8827" name="Group 2651">
              <a:extLst>
                <a:ext uri="{FF2B5EF4-FFF2-40B4-BE49-F238E27FC236}">
                  <a16:creationId xmlns:a16="http://schemas.microsoft.com/office/drawing/2014/main" id="{9109F049-0C19-46A7-9218-ABF29DBAAD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92442" y="515929"/>
              <a:ext cx="93662" cy="58738"/>
              <a:chOff x="0" y="0"/>
              <a:chExt cx="59" cy="37"/>
            </a:xfrm>
          </p:grpSpPr>
          <p:sp>
            <p:nvSpPr>
              <p:cNvPr id="49761" name="Line 2912">
                <a:extLst>
                  <a:ext uri="{FF2B5EF4-FFF2-40B4-BE49-F238E27FC236}">
                    <a16:creationId xmlns:a16="http://schemas.microsoft.com/office/drawing/2014/main" id="{E34B585C-11C2-433B-A763-720C328582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" y="17"/>
                <a:ext cx="35" cy="14"/>
              </a:xfrm>
              <a:prstGeom prst="line">
                <a:avLst/>
              </a:prstGeom>
              <a:noFill/>
              <a:ln w="3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62" name="Freeform 2913">
                <a:extLst>
                  <a:ext uri="{FF2B5EF4-FFF2-40B4-BE49-F238E27FC236}">
                    <a16:creationId xmlns:a16="http://schemas.microsoft.com/office/drawing/2014/main" id="{6DD468B2-731E-446A-99C9-37256F7DB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42" cy="37"/>
              </a:xfrm>
              <a:custGeom>
                <a:avLst/>
                <a:gdLst>
                  <a:gd name="T0" fmla="*/ 42 w 42"/>
                  <a:gd name="T1" fmla="*/ 0 h 37"/>
                  <a:gd name="T2" fmla="*/ 0 w 42"/>
                  <a:gd name="T3" fmla="*/ 3 h 37"/>
                  <a:gd name="T4" fmla="*/ 28 w 42"/>
                  <a:gd name="T5" fmla="*/ 37 h 37"/>
                  <a:gd name="T6" fmla="*/ 42 w 42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37"/>
                  <a:gd name="T14" fmla="*/ 42 w 42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37">
                    <a:moveTo>
                      <a:pt x="42" y="0"/>
                    </a:moveTo>
                    <a:lnTo>
                      <a:pt x="0" y="3"/>
                    </a:lnTo>
                    <a:lnTo>
                      <a:pt x="28" y="37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8828" name="Line 2915">
              <a:extLst>
                <a:ext uri="{FF2B5EF4-FFF2-40B4-BE49-F238E27FC236}">
                  <a16:creationId xmlns:a16="http://schemas.microsoft.com/office/drawing/2014/main" id="{E542BCF0-FD3B-4802-91EF-595FD1C04D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8642" y="536566"/>
              <a:ext cx="17462" cy="33338"/>
            </a:xfrm>
            <a:prstGeom prst="line">
              <a:avLst/>
            </a:prstGeom>
            <a:noFill/>
            <a:ln w="3">
              <a:solidFill>
                <a:srgbClr val="3333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8829" name="Group 2655">
              <a:extLst>
                <a:ext uri="{FF2B5EF4-FFF2-40B4-BE49-F238E27FC236}">
                  <a16:creationId xmlns:a16="http://schemas.microsoft.com/office/drawing/2014/main" id="{96492550-0181-4127-893A-AC521CBFE8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68642" y="525454"/>
              <a:ext cx="100012" cy="60325"/>
              <a:chOff x="0" y="0"/>
              <a:chExt cx="63" cy="38"/>
            </a:xfrm>
          </p:grpSpPr>
          <p:sp>
            <p:nvSpPr>
              <p:cNvPr id="49759" name="Line 2916">
                <a:extLst>
                  <a:ext uri="{FF2B5EF4-FFF2-40B4-BE49-F238E27FC236}">
                    <a16:creationId xmlns:a16="http://schemas.microsoft.com/office/drawing/2014/main" id="{770CC89C-8187-4C59-B1AA-BAFD99AAB5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0" y="7"/>
                <a:ext cx="32" cy="11"/>
              </a:xfrm>
              <a:prstGeom prst="line">
                <a:avLst/>
              </a:prstGeom>
              <a:noFill/>
              <a:ln w="3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60" name="Freeform 2917">
                <a:extLst>
                  <a:ext uri="{FF2B5EF4-FFF2-40B4-BE49-F238E27FC236}">
                    <a16:creationId xmlns:a16="http://schemas.microsoft.com/office/drawing/2014/main" id="{473BAE98-0F02-4AC0-9925-BD2C5E1AF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" y="0"/>
                <a:ext cx="45" cy="38"/>
              </a:xfrm>
              <a:custGeom>
                <a:avLst/>
                <a:gdLst>
                  <a:gd name="T0" fmla="*/ 0 w 45"/>
                  <a:gd name="T1" fmla="*/ 38 h 38"/>
                  <a:gd name="T2" fmla="*/ 45 w 45"/>
                  <a:gd name="T3" fmla="*/ 38 h 38"/>
                  <a:gd name="T4" fmla="*/ 17 w 45"/>
                  <a:gd name="T5" fmla="*/ 0 h 38"/>
                  <a:gd name="T6" fmla="*/ 0 w 45"/>
                  <a:gd name="T7" fmla="*/ 38 h 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38"/>
                  <a:gd name="T14" fmla="*/ 45 w 45"/>
                  <a:gd name="T15" fmla="*/ 38 h 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38">
                    <a:moveTo>
                      <a:pt x="0" y="38"/>
                    </a:moveTo>
                    <a:lnTo>
                      <a:pt x="45" y="38"/>
                    </a:lnTo>
                    <a:lnTo>
                      <a:pt x="1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830" name="Group 2658">
              <a:extLst>
                <a:ext uri="{FF2B5EF4-FFF2-40B4-BE49-F238E27FC236}">
                  <a16:creationId xmlns:a16="http://schemas.microsoft.com/office/drawing/2014/main" id="{EA3497E2-9A80-4684-AC53-0C6BF9E8A9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92442" y="515929"/>
              <a:ext cx="93662" cy="58738"/>
              <a:chOff x="0" y="0"/>
              <a:chExt cx="59" cy="37"/>
            </a:xfrm>
          </p:grpSpPr>
          <p:sp>
            <p:nvSpPr>
              <p:cNvPr id="49757" name="Line 2919">
                <a:extLst>
                  <a:ext uri="{FF2B5EF4-FFF2-40B4-BE49-F238E27FC236}">
                    <a16:creationId xmlns:a16="http://schemas.microsoft.com/office/drawing/2014/main" id="{6D62AF3A-0FD1-44AD-B4AA-F32C9B3346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4" y="17"/>
                <a:ext cx="35" cy="14"/>
              </a:xfrm>
              <a:prstGeom prst="line">
                <a:avLst/>
              </a:prstGeom>
              <a:noFill/>
              <a:ln w="3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58" name="Freeform 2920">
                <a:extLst>
                  <a:ext uri="{FF2B5EF4-FFF2-40B4-BE49-F238E27FC236}">
                    <a16:creationId xmlns:a16="http://schemas.microsoft.com/office/drawing/2014/main" id="{CD542FBA-7F43-4CD5-BE0E-28EDE8D22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42" cy="37"/>
              </a:xfrm>
              <a:custGeom>
                <a:avLst/>
                <a:gdLst>
                  <a:gd name="T0" fmla="*/ 42 w 42"/>
                  <a:gd name="T1" fmla="*/ 0 h 37"/>
                  <a:gd name="T2" fmla="*/ 0 w 42"/>
                  <a:gd name="T3" fmla="*/ 3 h 37"/>
                  <a:gd name="T4" fmla="*/ 28 w 42"/>
                  <a:gd name="T5" fmla="*/ 37 h 37"/>
                  <a:gd name="T6" fmla="*/ 42 w 42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2"/>
                  <a:gd name="T13" fmla="*/ 0 h 37"/>
                  <a:gd name="T14" fmla="*/ 42 w 42"/>
                  <a:gd name="T15" fmla="*/ 37 h 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2" h="37">
                    <a:moveTo>
                      <a:pt x="42" y="0"/>
                    </a:moveTo>
                    <a:lnTo>
                      <a:pt x="0" y="3"/>
                    </a:lnTo>
                    <a:lnTo>
                      <a:pt x="28" y="37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8831" name="Line 2922">
              <a:extLst>
                <a:ext uri="{FF2B5EF4-FFF2-40B4-BE49-F238E27FC236}">
                  <a16:creationId xmlns:a16="http://schemas.microsoft.com/office/drawing/2014/main" id="{832AA218-1AC8-4FF0-9539-F5A60FA4A2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8642" y="536566"/>
              <a:ext cx="17462" cy="33338"/>
            </a:xfrm>
            <a:prstGeom prst="line">
              <a:avLst/>
            </a:prstGeom>
            <a:noFill/>
            <a:ln w="3">
              <a:solidFill>
                <a:srgbClr val="3333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8832" name="Group 2662">
              <a:extLst>
                <a:ext uri="{FF2B5EF4-FFF2-40B4-BE49-F238E27FC236}">
                  <a16:creationId xmlns:a16="http://schemas.microsoft.com/office/drawing/2014/main" id="{770FDD7B-F3B5-4683-B5D4-F97BA83C41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68642" y="525454"/>
              <a:ext cx="100012" cy="60325"/>
              <a:chOff x="0" y="0"/>
              <a:chExt cx="63" cy="38"/>
            </a:xfrm>
          </p:grpSpPr>
          <p:sp>
            <p:nvSpPr>
              <p:cNvPr id="49755" name="Line 2923">
                <a:extLst>
                  <a:ext uri="{FF2B5EF4-FFF2-40B4-BE49-F238E27FC236}">
                    <a16:creationId xmlns:a16="http://schemas.microsoft.com/office/drawing/2014/main" id="{127D52FE-FF46-41C1-A8D0-F94451DC5A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0" y="7"/>
                <a:ext cx="32" cy="11"/>
              </a:xfrm>
              <a:prstGeom prst="line">
                <a:avLst/>
              </a:prstGeom>
              <a:noFill/>
              <a:ln w="3">
                <a:solidFill>
                  <a:srgbClr val="33339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56" name="Freeform 2924">
                <a:extLst>
                  <a:ext uri="{FF2B5EF4-FFF2-40B4-BE49-F238E27FC236}">
                    <a16:creationId xmlns:a16="http://schemas.microsoft.com/office/drawing/2014/main" id="{796DA24B-8378-4E87-B78B-9A728CB5F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" y="0"/>
                <a:ext cx="45" cy="38"/>
              </a:xfrm>
              <a:custGeom>
                <a:avLst/>
                <a:gdLst>
                  <a:gd name="T0" fmla="*/ 0 w 45"/>
                  <a:gd name="T1" fmla="*/ 38 h 38"/>
                  <a:gd name="T2" fmla="*/ 45 w 45"/>
                  <a:gd name="T3" fmla="*/ 38 h 38"/>
                  <a:gd name="T4" fmla="*/ 17 w 45"/>
                  <a:gd name="T5" fmla="*/ 0 h 38"/>
                  <a:gd name="T6" fmla="*/ 0 w 45"/>
                  <a:gd name="T7" fmla="*/ 38 h 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38"/>
                  <a:gd name="T14" fmla="*/ 45 w 45"/>
                  <a:gd name="T15" fmla="*/ 38 h 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38">
                    <a:moveTo>
                      <a:pt x="0" y="38"/>
                    </a:moveTo>
                    <a:lnTo>
                      <a:pt x="45" y="38"/>
                    </a:lnTo>
                    <a:lnTo>
                      <a:pt x="1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33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8833" name="Freeform 2927">
              <a:extLst>
                <a:ext uri="{FF2B5EF4-FFF2-40B4-BE49-F238E27FC236}">
                  <a16:creationId xmlns:a16="http://schemas.microsoft.com/office/drawing/2014/main" id="{EE573745-C8BE-47E8-A438-87C159C3D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829" y="312729"/>
              <a:ext cx="355600" cy="400050"/>
            </a:xfrm>
            <a:custGeom>
              <a:avLst/>
              <a:gdLst>
                <a:gd name="T0" fmla="*/ 0 w 224"/>
                <a:gd name="T1" fmla="*/ 2147483647 h 252"/>
                <a:gd name="T2" fmla="*/ 2147483647 w 224"/>
                <a:gd name="T3" fmla="*/ 2147483647 h 252"/>
                <a:gd name="T4" fmla="*/ 2147483647 w 224"/>
                <a:gd name="T5" fmla="*/ 2147483647 h 252"/>
                <a:gd name="T6" fmla="*/ 2147483647 w 224"/>
                <a:gd name="T7" fmla="*/ 0 h 2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4"/>
                <a:gd name="T13" fmla="*/ 0 h 252"/>
                <a:gd name="T14" fmla="*/ 224 w 224"/>
                <a:gd name="T15" fmla="*/ 252 h 2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4" h="252">
                  <a:moveTo>
                    <a:pt x="0" y="252"/>
                  </a:moveTo>
                  <a:lnTo>
                    <a:pt x="165" y="93"/>
                  </a:lnTo>
                  <a:lnTo>
                    <a:pt x="62" y="159"/>
                  </a:lnTo>
                  <a:lnTo>
                    <a:pt x="224" y="0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34" name="Freeform 2928">
              <a:extLst>
                <a:ext uri="{FF2B5EF4-FFF2-40B4-BE49-F238E27FC236}">
                  <a16:creationId xmlns:a16="http://schemas.microsoft.com/office/drawing/2014/main" id="{10BDCD78-25AA-4067-A7F1-640125543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67" y="350829"/>
              <a:ext cx="361950" cy="400050"/>
            </a:xfrm>
            <a:custGeom>
              <a:avLst/>
              <a:gdLst>
                <a:gd name="T0" fmla="*/ 0 w 228"/>
                <a:gd name="T1" fmla="*/ 2147483647 h 252"/>
                <a:gd name="T2" fmla="*/ 2147483647 w 228"/>
                <a:gd name="T3" fmla="*/ 2147483647 h 252"/>
                <a:gd name="T4" fmla="*/ 2147483647 w 228"/>
                <a:gd name="T5" fmla="*/ 2147483647 h 252"/>
                <a:gd name="T6" fmla="*/ 2147483647 w 228"/>
                <a:gd name="T7" fmla="*/ 0 h 2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8"/>
                <a:gd name="T13" fmla="*/ 0 h 252"/>
                <a:gd name="T14" fmla="*/ 228 w 228"/>
                <a:gd name="T15" fmla="*/ 252 h 2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8" h="252">
                  <a:moveTo>
                    <a:pt x="0" y="252"/>
                  </a:moveTo>
                  <a:lnTo>
                    <a:pt x="169" y="93"/>
                  </a:lnTo>
                  <a:lnTo>
                    <a:pt x="66" y="159"/>
                  </a:lnTo>
                  <a:lnTo>
                    <a:pt x="228" y="0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35" name="Freeform 2929">
              <a:extLst>
                <a:ext uri="{FF2B5EF4-FFF2-40B4-BE49-F238E27FC236}">
                  <a16:creationId xmlns:a16="http://schemas.microsoft.com/office/drawing/2014/main" id="{40EF4A61-37CE-4EB5-BD08-938E5C1F2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829" y="312729"/>
              <a:ext cx="355600" cy="400050"/>
            </a:xfrm>
            <a:custGeom>
              <a:avLst/>
              <a:gdLst>
                <a:gd name="T0" fmla="*/ 0 w 224"/>
                <a:gd name="T1" fmla="*/ 2147483647 h 252"/>
                <a:gd name="T2" fmla="*/ 2147483647 w 224"/>
                <a:gd name="T3" fmla="*/ 2147483647 h 252"/>
                <a:gd name="T4" fmla="*/ 2147483647 w 224"/>
                <a:gd name="T5" fmla="*/ 2147483647 h 252"/>
                <a:gd name="T6" fmla="*/ 2147483647 w 224"/>
                <a:gd name="T7" fmla="*/ 0 h 2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4"/>
                <a:gd name="T13" fmla="*/ 0 h 252"/>
                <a:gd name="T14" fmla="*/ 224 w 224"/>
                <a:gd name="T15" fmla="*/ 252 h 2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4" h="252">
                  <a:moveTo>
                    <a:pt x="0" y="252"/>
                  </a:moveTo>
                  <a:lnTo>
                    <a:pt x="165" y="93"/>
                  </a:lnTo>
                  <a:lnTo>
                    <a:pt x="62" y="159"/>
                  </a:lnTo>
                  <a:lnTo>
                    <a:pt x="224" y="0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36" name="Freeform 2930">
              <a:extLst>
                <a:ext uri="{FF2B5EF4-FFF2-40B4-BE49-F238E27FC236}">
                  <a16:creationId xmlns:a16="http://schemas.microsoft.com/office/drawing/2014/main" id="{12490F97-71C7-4B7F-89E3-FD2DCB285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67" y="350829"/>
              <a:ext cx="361950" cy="400050"/>
            </a:xfrm>
            <a:custGeom>
              <a:avLst/>
              <a:gdLst>
                <a:gd name="T0" fmla="*/ 0 w 228"/>
                <a:gd name="T1" fmla="*/ 2147483647 h 252"/>
                <a:gd name="T2" fmla="*/ 2147483647 w 228"/>
                <a:gd name="T3" fmla="*/ 2147483647 h 252"/>
                <a:gd name="T4" fmla="*/ 2147483647 w 228"/>
                <a:gd name="T5" fmla="*/ 2147483647 h 252"/>
                <a:gd name="T6" fmla="*/ 2147483647 w 228"/>
                <a:gd name="T7" fmla="*/ 0 h 2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8"/>
                <a:gd name="T13" fmla="*/ 0 h 252"/>
                <a:gd name="T14" fmla="*/ 228 w 228"/>
                <a:gd name="T15" fmla="*/ 252 h 2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8" h="252">
                  <a:moveTo>
                    <a:pt x="0" y="252"/>
                  </a:moveTo>
                  <a:lnTo>
                    <a:pt x="169" y="93"/>
                  </a:lnTo>
                  <a:lnTo>
                    <a:pt x="66" y="159"/>
                  </a:lnTo>
                  <a:lnTo>
                    <a:pt x="228" y="0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37" name="Freeform 2931">
              <a:extLst>
                <a:ext uri="{FF2B5EF4-FFF2-40B4-BE49-F238E27FC236}">
                  <a16:creationId xmlns:a16="http://schemas.microsoft.com/office/drawing/2014/main" id="{C571F0CD-7435-4E4C-B713-D8F9D87E8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29" y="219066"/>
              <a:ext cx="592137" cy="366713"/>
            </a:xfrm>
            <a:custGeom>
              <a:avLst/>
              <a:gdLst>
                <a:gd name="T0" fmla="*/ 0 w 373"/>
                <a:gd name="T1" fmla="*/ 2147483647 h 231"/>
                <a:gd name="T2" fmla="*/ 2147483647 w 373"/>
                <a:gd name="T3" fmla="*/ 2147483647 h 231"/>
                <a:gd name="T4" fmla="*/ 2147483647 w 373"/>
                <a:gd name="T5" fmla="*/ 2147483647 h 231"/>
                <a:gd name="T6" fmla="*/ 2147483647 w 373"/>
                <a:gd name="T7" fmla="*/ 0 h 2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3"/>
                <a:gd name="T13" fmla="*/ 0 h 231"/>
                <a:gd name="T14" fmla="*/ 373 w 373"/>
                <a:gd name="T15" fmla="*/ 231 h 2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3" h="231">
                  <a:moveTo>
                    <a:pt x="0" y="231"/>
                  </a:moveTo>
                  <a:lnTo>
                    <a:pt x="266" y="97"/>
                  </a:lnTo>
                  <a:lnTo>
                    <a:pt x="114" y="138"/>
                  </a:lnTo>
                  <a:lnTo>
                    <a:pt x="373" y="0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38" name="Freeform 2932">
              <a:extLst>
                <a:ext uri="{FF2B5EF4-FFF2-40B4-BE49-F238E27FC236}">
                  <a16:creationId xmlns:a16="http://schemas.microsoft.com/office/drawing/2014/main" id="{A3B11EB6-96AF-42EA-8F1F-0F1F2033B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29" y="247641"/>
              <a:ext cx="590550" cy="360363"/>
            </a:xfrm>
            <a:custGeom>
              <a:avLst/>
              <a:gdLst>
                <a:gd name="T0" fmla="*/ 0 w 372"/>
                <a:gd name="T1" fmla="*/ 2147483647 h 227"/>
                <a:gd name="T2" fmla="*/ 2147483647 w 372"/>
                <a:gd name="T3" fmla="*/ 2147483647 h 227"/>
                <a:gd name="T4" fmla="*/ 2147483647 w 372"/>
                <a:gd name="T5" fmla="*/ 2147483647 h 227"/>
                <a:gd name="T6" fmla="*/ 2147483647 w 372"/>
                <a:gd name="T7" fmla="*/ 0 h 2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227"/>
                <a:gd name="T14" fmla="*/ 372 w 372"/>
                <a:gd name="T15" fmla="*/ 227 h 2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227">
                  <a:moveTo>
                    <a:pt x="0" y="227"/>
                  </a:moveTo>
                  <a:lnTo>
                    <a:pt x="265" y="96"/>
                  </a:lnTo>
                  <a:lnTo>
                    <a:pt x="114" y="134"/>
                  </a:lnTo>
                  <a:lnTo>
                    <a:pt x="372" y="0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39" name="Freeform 2933">
              <a:extLst>
                <a:ext uri="{FF2B5EF4-FFF2-40B4-BE49-F238E27FC236}">
                  <a16:creationId xmlns:a16="http://schemas.microsoft.com/office/drawing/2014/main" id="{7B0F7F7E-4D63-4B3E-B268-3B9F0B2CD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29" y="219066"/>
              <a:ext cx="592137" cy="366713"/>
            </a:xfrm>
            <a:custGeom>
              <a:avLst/>
              <a:gdLst>
                <a:gd name="T0" fmla="*/ 0 w 373"/>
                <a:gd name="T1" fmla="*/ 2147483647 h 231"/>
                <a:gd name="T2" fmla="*/ 2147483647 w 373"/>
                <a:gd name="T3" fmla="*/ 2147483647 h 231"/>
                <a:gd name="T4" fmla="*/ 2147483647 w 373"/>
                <a:gd name="T5" fmla="*/ 2147483647 h 231"/>
                <a:gd name="T6" fmla="*/ 2147483647 w 373"/>
                <a:gd name="T7" fmla="*/ 0 h 2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3"/>
                <a:gd name="T13" fmla="*/ 0 h 231"/>
                <a:gd name="T14" fmla="*/ 373 w 373"/>
                <a:gd name="T15" fmla="*/ 231 h 2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3" h="231">
                  <a:moveTo>
                    <a:pt x="0" y="231"/>
                  </a:moveTo>
                  <a:lnTo>
                    <a:pt x="266" y="97"/>
                  </a:lnTo>
                  <a:lnTo>
                    <a:pt x="114" y="138"/>
                  </a:lnTo>
                  <a:lnTo>
                    <a:pt x="373" y="0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40" name="Freeform 2934">
              <a:extLst>
                <a:ext uri="{FF2B5EF4-FFF2-40B4-BE49-F238E27FC236}">
                  <a16:creationId xmlns:a16="http://schemas.microsoft.com/office/drawing/2014/main" id="{3F3F07DB-5C13-454E-B63F-39DBC08AF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29" y="247641"/>
              <a:ext cx="590550" cy="360363"/>
            </a:xfrm>
            <a:custGeom>
              <a:avLst/>
              <a:gdLst>
                <a:gd name="T0" fmla="*/ 0 w 372"/>
                <a:gd name="T1" fmla="*/ 2147483647 h 227"/>
                <a:gd name="T2" fmla="*/ 2147483647 w 372"/>
                <a:gd name="T3" fmla="*/ 2147483647 h 227"/>
                <a:gd name="T4" fmla="*/ 2147483647 w 372"/>
                <a:gd name="T5" fmla="*/ 2147483647 h 227"/>
                <a:gd name="T6" fmla="*/ 2147483647 w 372"/>
                <a:gd name="T7" fmla="*/ 0 h 2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227"/>
                <a:gd name="T14" fmla="*/ 372 w 372"/>
                <a:gd name="T15" fmla="*/ 227 h 2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227">
                  <a:moveTo>
                    <a:pt x="0" y="227"/>
                  </a:moveTo>
                  <a:lnTo>
                    <a:pt x="265" y="96"/>
                  </a:lnTo>
                  <a:lnTo>
                    <a:pt x="114" y="134"/>
                  </a:lnTo>
                  <a:lnTo>
                    <a:pt x="372" y="0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8841" name="Group 2673">
              <a:extLst>
                <a:ext uri="{FF2B5EF4-FFF2-40B4-BE49-F238E27FC236}">
                  <a16:creationId xmlns:a16="http://schemas.microsoft.com/office/drawing/2014/main" id="{E5D2FBA6-CA68-42FE-9396-331DBB067B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00528" y="785818"/>
              <a:ext cx="179387" cy="330200"/>
              <a:chOff x="0" y="0"/>
              <a:chExt cx="113" cy="208"/>
            </a:xfrm>
          </p:grpSpPr>
          <p:sp>
            <p:nvSpPr>
              <p:cNvPr id="49726" name="Freeform 3025">
                <a:extLst>
                  <a:ext uri="{FF2B5EF4-FFF2-40B4-BE49-F238E27FC236}">
                    <a16:creationId xmlns:a16="http://schemas.microsoft.com/office/drawing/2014/main" id="{D7D39A17-E932-4E4B-BA60-507C6E2F0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113" cy="208"/>
              </a:xfrm>
              <a:custGeom>
                <a:avLst/>
                <a:gdLst>
                  <a:gd name="T0" fmla="*/ 41 w 113"/>
                  <a:gd name="T1" fmla="*/ 206 h 208"/>
                  <a:gd name="T2" fmla="*/ 41 w 113"/>
                  <a:gd name="T3" fmla="*/ 199 h 208"/>
                  <a:gd name="T4" fmla="*/ 39 w 113"/>
                  <a:gd name="T5" fmla="*/ 196 h 208"/>
                  <a:gd name="T6" fmla="*/ 31 w 113"/>
                  <a:gd name="T7" fmla="*/ 192 h 208"/>
                  <a:gd name="T8" fmla="*/ 44 w 113"/>
                  <a:gd name="T9" fmla="*/ 185 h 208"/>
                  <a:gd name="T10" fmla="*/ 47 w 113"/>
                  <a:gd name="T11" fmla="*/ 178 h 208"/>
                  <a:gd name="T12" fmla="*/ 51 w 113"/>
                  <a:gd name="T13" fmla="*/ 155 h 208"/>
                  <a:gd name="T14" fmla="*/ 51 w 113"/>
                  <a:gd name="T15" fmla="*/ 123 h 208"/>
                  <a:gd name="T16" fmla="*/ 49 w 113"/>
                  <a:gd name="T17" fmla="*/ 102 h 208"/>
                  <a:gd name="T18" fmla="*/ 46 w 113"/>
                  <a:gd name="T19" fmla="*/ 87 h 208"/>
                  <a:gd name="T20" fmla="*/ 35 w 113"/>
                  <a:gd name="T21" fmla="*/ 85 h 208"/>
                  <a:gd name="T22" fmla="*/ 25 w 113"/>
                  <a:gd name="T23" fmla="*/ 80 h 208"/>
                  <a:gd name="T24" fmla="*/ 20 w 113"/>
                  <a:gd name="T25" fmla="*/ 73 h 208"/>
                  <a:gd name="T26" fmla="*/ 17 w 113"/>
                  <a:gd name="T27" fmla="*/ 67 h 208"/>
                  <a:gd name="T28" fmla="*/ 10 w 113"/>
                  <a:gd name="T29" fmla="*/ 67 h 208"/>
                  <a:gd name="T30" fmla="*/ 10 w 113"/>
                  <a:gd name="T31" fmla="*/ 71 h 208"/>
                  <a:gd name="T32" fmla="*/ 12 w 113"/>
                  <a:gd name="T33" fmla="*/ 75 h 208"/>
                  <a:gd name="T34" fmla="*/ 4 w 113"/>
                  <a:gd name="T35" fmla="*/ 81 h 208"/>
                  <a:gd name="T36" fmla="*/ 1 w 113"/>
                  <a:gd name="T37" fmla="*/ 71 h 208"/>
                  <a:gd name="T38" fmla="*/ 5 w 113"/>
                  <a:gd name="T39" fmla="*/ 71 h 208"/>
                  <a:gd name="T40" fmla="*/ 9 w 113"/>
                  <a:gd name="T41" fmla="*/ 67 h 208"/>
                  <a:gd name="T42" fmla="*/ 13 w 113"/>
                  <a:gd name="T43" fmla="*/ 65 h 208"/>
                  <a:gd name="T44" fmla="*/ 14 w 113"/>
                  <a:gd name="T45" fmla="*/ 58 h 208"/>
                  <a:gd name="T46" fmla="*/ 6 w 113"/>
                  <a:gd name="T47" fmla="*/ 53 h 208"/>
                  <a:gd name="T48" fmla="*/ 1 w 113"/>
                  <a:gd name="T49" fmla="*/ 51 h 208"/>
                  <a:gd name="T50" fmla="*/ 4 w 113"/>
                  <a:gd name="T51" fmla="*/ 50 h 208"/>
                  <a:gd name="T52" fmla="*/ 10 w 113"/>
                  <a:gd name="T53" fmla="*/ 54 h 208"/>
                  <a:gd name="T54" fmla="*/ 16 w 113"/>
                  <a:gd name="T55" fmla="*/ 57 h 208"/>
                  <a:gd name="T56" fmla="*/ 28 w 113"/>
                  <a:gd name="T57" fmla="*/ 57 h 208"/>
                  <a:gd name="T58" fmla="*/ 39 w 113"/>
                  <a:gd name="T59" fmla="*/ 65 h 208"/>
                  <a:gd name="T60" fmla="*/ 44 w 113"/>
                  <a:gd name="T61" fmla="*/ 56 h 208"/>
                  <a:gd name="T62" fmla="*/ 51 w 113"/>
                  <a:gd name="T63" fmla="*/ 46 h 208"/>
                  <a:gd name="T64" fmla="*/ 56 w 113"/>
                  <a:gd name="T65" fmla="*/ 41 h 208"/>
                  <a:gd name="T66" fmla="*/ 64 w 113"/>
                  <a:gd name="T67" fmla="*/ 30 h 208"/>
                  <a:gd name="T68" fmla="*/ 62 w 113"/>
                  <a:gd name="T69" fmla="*/ 28 h 208"/>
                  <a:gd name="T70" fmla="*/ 62 w 113"/>
                  <a:gd name="T71" fmla="*/ 17 h 208"/>
                  <a:gd name="T72" fmla="*/ 58 w 113"/>
                  <a:gd name="T73" fmla="*/ 12 h 208"/>
                  <a:gd name="T74" fmla="*/ 64 w 113"/>
                  <a:gd name="T75" fmla="*/ 5 h 208"/>
                  <a:gd name="T76" fmla="*/ 76 w 113"/>
                  <a:gd name="T77" fmla="*/ 1 h 208"/>
                  <a:gd name="T78" fmla="*/ 87 w 113"/>
                  <a:gd name="T79" fmla="*/ 6 h 208"/>
                  <a:gd name="T80" fmla="*/ 91 w 113"/>
                  <a:gd name="T81" fmla="*/ 16 h 208"/>
                  <a:gd name="T82" fmla="*/ 95 w 113"/>
                  <a:gd name="T83" fmla="*/ 21 h 208"/>
                  <a:gd name="T84" fmla="*/ 88 w 113"/>
                  <a:gd name="T85" fmla="*/ 30 h 208"/>
                  <a:gd name="T86" fmla="*/ 90 w 113"/>
                  <a:gd name="T87" fmla="*/ 30 h 208"/>
                  <a:gd name="T88" fmla="*/ 96 w 113"/>
                  <a:gd name="T89" fmla="*/ 35 h 208"/>
                  <a:gd name="T90" fmla="*/ 109 w 113"/>
                  <a:gd name="T91" fmla="*/ 45 h 208"/>
                  <a:gd name="T92" fmla="*/ 113 w 113"/>
                  <a:gd name="T93" fmla="*/ 55 h 208"/>
                  <a:gd name="T94" fmla="*/ 105 w 113"/>
                  <a:gd name="T95" fmla="*/ 82 h 208"/>
                  <a:gd name="T96" fmla="*/ 106 w 113"/>
                  <a:gd name="T97" fmla="*/ 88 h 208"/>
                  <a:gd name="T98" fmla="*/ 108 w 113"/>
                  <a:gd name="T99" fmla="*/ 95 h 208"/>
                  <a:gd name="T100" fmla="*/ 105 w 113"/>
                  <a:gd name="T101" fmla="*/ 118 h 208"/>
                  <a:gd name="T102" fmla="*/ 100 w 113"/>
                  <a:gd name="T103" fmla="*/ 126 h 208"/>
                  <a:gd name="T104" fmla="*/ 99 w 113"/>
                  <a:gd name="T105" fmla="*/ 142 h 208"/>
                  <a:gd name="T106" fmla="*/ 99 w 113"/>
                  <a:gd name="T107" fmla="*/ 155 h 208"/>
                  <a:gd name="T108" fmla="*/ 95 w 113"/>
                  <a:gd name="T109" fmla="*/ 181 h 208"/>
                  <a:gd name="T110" fmla="*/ 94 w 113"/>
                  <a:gd name="T111" fmla="*/ 203 h 208"/>
                  <a:gd name="T112" fmla="*/ 79 w 113"/>
                  <a:gd name="T113" fmla="*/ 207 h 208"/>
                  <a:gd name="T114" fmla="*/ 74 w 113"/>
                  <a:gd name="T115" fmla="*/ 205 h 208"/>
                  <a:gd name="T116" fmla="*/ 66 w 113"/>
                  <a:gd name="T117" fmla="*/ 207 h 208"/>
                  <a:gd name="T118" fmla="*/ 58 w 113"/>
                  <a:gd name="T119" fmla="*/ 208 h 20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13"/>
                  <a:gd name="T181" fmla="*/ 0 h 208"/>
                  <a:gd name="T182" fmla="*/ 113 w 113"/>
                  <a:gd name="T183" fmla="*/ 208 h 20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13" h="208">
                    <a:moveTo>
                      <a:pt x="55" y="208"/>
                    </a:moveTo>
                    <a:lnTo>
                      <a:pt x="53" y="208"/>
                    </a:lnTo>
                    <a:lnTo>
                      <a:pt x="51" y="207"/>
                    </a:lnTo>
                    <a:lnTo>
                      <a:pt x="48" y="207"/>
                    </a:lnTo>
                    <a:lnTo>
                      <a:pt x="46" y="207"/>
                    </a:lnTo>
                    <a:lnTo>
                      <a:pt x="44" y="207"/>
                    </a:lnTo>
                    <a:lnTo>
                      <a:pt x="41" y="206"/>
                    </a:lnTo>
                    <a:lnTo>
                      <a:pt x="40" y="205"/>
                    </a:lnTo>
                    <a:lnTo>
                      <a:pt x="38" y="204"/>
                    </a:lnTo>
                    <a:lnTo>
                      <a:pt x="38" y="202"/>
                    </a:lnTo>
                    <a:lnTo>
                      <a:pt x="38" y="201"/>
                    </a:lnTo>
                    <a:lnTo>
                      <a:pt x="38" y="200"/>
                    </a:lnTo>
                    <a:lnTo>
                      <a:pt x="39" y="199"/>
                    </a:lnTo>
                    <a:lnTo>
                      <a:pt x="41" y="199"/>
                    </a:lnTo>
                    <a:lnTo>
                      <a:pt x="42" y="198"/>
                    </a:lnTo>
                    <a:lnTo>
                      <a:pt x="44" y="198"/>
                    </a:lnTo>
                    <a:lnTo>
                      <a:pt x="45" y="197"/>
                    </a:lnTo>
                    <a:lnTo>
                      <a:pt x="44" y="197"/>
                    </a:lnTo>
                    <a:lnTo>
                      <a:pt x="43" y="196"/>
                    </a:lnTo>
                    <a:lnTo>
                      <a:pt x="41" y="196"/>
                    </a:lnTo>
                    <a:lnTo>
                      <a:pt x="39" y="196"/>
                    </a:lnTo>
                    <a:lnTo>
                      <a:pt x="37" y="195"/>
                    </a:lnTo>
                    <a:lnTo>
                      <a:pt x="35" y="195"/>
                    </a:lnTo>
                    <a:lnTo>
                      <a:pt x="34" y="195"/>
                    </a:lnTo>
                    <a:lnTo>
                      <a:pt x="33" y="195"/>
                    </a:lnTo>
                    <a:lnTo>
                      <a:pt x="32" y="194"/>
                    </a:lnTo>
                    <a:lnTo>
                      <a:pt x="31" y="193"/>
                    </a:lnTo>
                    <a:lnTo>
                      <a:pt x="31" y="192"/>
                    </a:lnTo>
                    <a:lnTo>
                      <a:pt x="31" y="190"/>
                    </a:lnTo>
                    <a:lnTo>
                      <a:pt x="32" y="189"/>
                    </a:lnTo>
                    <a:lnTo>
                      <a:pt x="34" y="188"/>
                    </a:lnTo>
                    <a:lnTo>
                      <a:pt x="36" y="187"/>
                    </a:lnTo>
                    <a:lnTo>
                      <a:pt x="39" y="186"/>
                    </a:lnTo>
                    <a:lnTo>
                      <a:pt x="41" y="186"/>
                    </a:lnTo>
                    <a:lnTo>
                      <a:pt x="44" y="185"/>
                    </a:lnTo>
                    <a:lnTo>
                      <a:pt x="46" y="184"/>
                    </a:lnTo>
                    <a:lnTo>
                      <a:pt x="48" y="183"/>
                    </a:lnTo>
                    <a:lnTo>
                      <a:pt x="47" y="182"/>
                    </a:lnTo>
                    <a:lnTo>
                      <a:pt x="47" y="178"/>
                    </a:lnTo>
                    <a:lnTo>
                      <a:pt x="47" y="175"/>
                    </a:lnTo>
                    <a:lnTo>
                      <a:pt x="48" y="172"/>
                    </a:lnTo>
                    <a:lnTo>
                      <a:pt x="48" y="168"/>
                    </a:lnTo>
                    <a:lnTo>
                      <a:pt x="49" y="165"/>
                    </a:lnTo>
                    <a:lnTo>
                      <a:pt x="50" y="162"/>
                    </a:lnTo>
                    <a:lnTo>
                      <a:pt x="51" y="159"/>
                    </a:lnTo>
                    <a:lnTo>
                      <a:pt x="51" y="155"/>
                    </a:lnTo>
                    <a:lnTo>
                      <a:pt x="52" y="152"/>
                    </a:lnTo>
                    <a:lnTo>
                      <a:pt x="52" y="148"/>
                    </a:lnTo>
                    <a:lnTo>
                      <a:pt x="52" y="144"/>
                    </a:lnTo>
                    <a:lnTo>
                      <a:pt x="51" y="141"/>
                    </a:lnTo>
                    <a:lnTo>
                      <a:pt x="51" y="135"/>
                    </a:lnTo>
                    <a:lnTo>
                      <a:pt x="51" y="129"/>
                    </a:lnTo>
                    <a:lnTo>
                      <a:pt x="51" y="123"/>
                    </a:lnTo>
                    <a:lnTo>
                      <a:pt x="51" y="117"/>
                    </a:lnTo>
                    <a:lnTo>
                      <a:pt x="50" y="116"/>
                    </a:lnTo>
                    <a:lnTo>
                      <a:pt x="49" y="116"/>
                    </a:lnTo>
                    <a:lnTo>
                      <a:pt x="49" y="115"/>
                    </a:lnTo>
                    <a:lnTo>
                      <a:pt x="49" y="108"/>
                    </a:lnTo>
                    <a:lnTo>
                      <a:pt x="49" y="102"/>
                    </a:lnTo>
                    <a:lnTo>
                      <a:pt x="50" y="95"/>
                    </a:lnTo>
                    <a:lnTo>
                      <a:pt x="51" y="89"/>
                    </a:lnTo>
                    <a:lnTo>
                      <a:pt x="49" y="88"/>
                    </a:lnTo>
                    <a:lnTo>
                      <a:pt x="48" y="88"/>
                    </a:lnTo>
                    <a:lnTo>
                      <a:pt x="47" y="88"/>
                    </a:lnTo>
                    <a:lnTo>
                      <a:pt x="46" y="87"/>
                    </a:lnTo>
                    <a:lnTo>
                      <a:pt x="46" y="86"/>
                    </a:lnTo>
                    <a:lnTo>
                      <a:pt x="45" y="85"/>
                    </a:lnTo>
                    <a:lnTo>
                      <a:pt x="45" y="84"/>
                    </a:lnTo>
                    <a:lnTo>
                      <a:pt x="43" y="84"/>
                    </a:lnTo>
                    <a:lnTo>
                      <a:pt x="40" y="85"/>
                    </a:lnTo>
                    <a:lnTo>
                      <a:pt x="38" y="85"/>
                    </a:lnTo>
                    <a:lnTo>
                      <a:pt x="35" y="85"/>
                    </a:lnTo>
                    <a:lnTo>
                      <a:pt x="33" y="85"/>
                    </a:lnTo>
                    <a:lnTo>
                      <a:pt x="31" y="85"/>
                    </a:lnTo>
                    <a:lnTo>
                      <a:pt x="29" y="84"/>
                    </a:lnTo>
                    <a:lnTo>
                      <a:pt x="27" y="83"/>
                    </a:lnTo>
                    <a:lnTo>
                      <a:pt x="26" y="82"/>
                    </a:lnTo>
                    <a:lnTo>
                      <a:pt x="26" y="81"/>
                    </a:lnTo>
                    <a:lnTo>
                      <a:pt x="25" y="80"/>
                    </a:lnTo>
                    <a:lnTo>
                      <a:pt x="24" y="79"/>
                    </a:lnTo>
                    <a:lnTo>
                      <a:pt x="24" y="78"/>
                    </a:lnTo>
                    <a:lnTo>
                      <a:pt x="23" y="77"/>
                    </a:lnTo>
                    <a:lnTo>
                      <a:pt x="23" y="76"/>
                    </a:lnTo>
                    <a:lnTo>
                      <a:pt x="22" y="75"/>
                    </a:lnTo>
                    <a:lnTo>
                      <a:pt x="20" y="74"/>
                    </a:lnTo>
                    <a:lnTo>
                      <a:pt x="20" y="73"/>
                    </a:lnTo>
                    <a:lnTo>
                      <a:pt x="20" y="71"/>
                    </a:lnTo>
                    <a:lnTo>
                      <a:pt x="20" y="70"/>
                    </a:lnTo>
                    <a:lnTo>
                      <a:pt x="20" y="69"/>
                    </a:lnTo>
                    <a:lnTo>
                      <a:pt x="19" y="69"/>
                    </a:lnTo>
                    <a:lnTo>
                      <a:pt x="18" y="68"/>
                    </a:lnTo>
                    <a:lnTo>
                      <a:pt x="17" y="67"/>
                    </a:lnTo>
                    <a:lnTo>
                      <a:pt x="16" y="67"/>
                    </a:lnTo>
                    <a:lnTo>
                      <a:pt x="15" y="66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1" y="66"/>
                    </a:lnTo>
                    <a:lnTo>
                      <a:pt x="10" y="67"/>
                    </a:lnTo>
                    <a:lnTo>
                      <a:pt x="10" y="68"/>
                    </a:lnTo>
                    <a:lnTo>
                      <a:pt x="9" y="68"/>
                    </a:lnTo>
                    <a:lnTo>
                      <a:pt x="8" y="69"/>
                    </a:lnTo>
                    <a:lnTo>
                      <a:pt x="8" y="71"/>
                    </a:lnTo>
                    <a:lnTo>
                      <a:pt x="9" y="71"/>
                    </a:lnTo>
                    <a:lnTo>
                      <a:pt x="10" y="71"/>
                    </a:lnTo>
                    <a:lnTo>
                      <a:pt x="11" y="71"/>
                    </a:lnTo>
                    <a:lnTo>
                      <a:pt x="12" y="71"/>
                    </a:lnTo>
                    <a:lnTo>
                      <a:pt x="13" y="71"/>
                    </a:lnTo>
                    <a:lnTo>
                      <a:pt x="13" y="73"/>
                    </a:lnTo>
                    <a:lnTo>
                      <a:pt x="12" y="75"/>
                    </a:lnTo>
                    <a:lnTo>
                      <a:pt x="11" y="78"/>
                    </a:lnTo>
                    <a:lnTo>
                      <a:pt x="11" y="80"/>
                    </a:lnTo>
                    <a:lnTo>
                      <a:pt x="10" y="81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6" y="81"/>
                    </a:lnTo>
                    <a:lnTo>
                      <a:pt x="4" y="81"/>
                    </a:lnTo>
                    <a:lnTo>
                      <a:pt x="2" y="81"/>
                    </a:lnTo>
                    <a:lnTo>
                      <a:pt x="1" y="81"/>
                    </a:lnTo>
                    <a:lnTo>
                      <a:pt x="0" y="81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1" y="73"/>
                    </a:lnTo>
                    <a:lnTo>
                      <a:pt x="1" y="71"/>
                    </a:lnTo>
                    <a:lnTo>
                      <a:pt x="2" y="71"/>
                    </a:lnTo>
                    <a:lnTo>
                      <a:pt x="3" y="71"/>
                    </a:lnTo>
                    <a:lnTo>
                      <a:pt x="4" y="71"/>
                    </a:lnTo>
                    <a:lnTo>
                      <a:pt x="5" y="71"/>
                    </a:lnTo>
                    <a:lnTo>
                      <a:pt x="6" y="71"/>
                    </a:lnTo>
                    <a:lnTo>
                      <a:pt x="6" y="70"/>
                    </a:lnTo>
                    <a:lnTo>
                      <a:pt x="7" y="69"/>
                    </a:lnTo>
                    <a:lnTo>
                      <a:pt x="7" y="68"/>
                    </a:lnTo>
                    <a:lnTo>
                      <a:pt x="8" y="68"/>
                    </a:lnTo>
                    <a:lnTo>
                      <a:pt x="8" y="67"/>
                    </a:lnTo>
                    <a:lnTo>
                      <a:pt x="9" y="67"/>
                    </a:lnTo>
                    <a:lnTo>
                      <a:pt x="9" y="66"/>
                    </a:lnTo>
                    <a:lnTo>
                      <a:pt x="10" y="66"/>
                    </a:lnTo>
                    <a:lnTo>
                      <a:pt x="11" y="65"/>
                    </a:lnTo>
                    <a:lnTo>
                      <a:pt x="12" y="65"/>
                    </a:lnTo>
                    <a:lnTo>
                      <a:pt x="13" y="65"/>
                    </a:lnTo>
                    <a:lnTo>
                      <a:pt x="12" y="64"/>
                    </a:lnTo>
                    <a:lnTo>
                      <a:pt x="11" y="63"/>
                    </a:lnTo>
                    <a:lnTo>
                      <a:pt x="11" y="61"/>
                    </a:lnTo>
                    <a:lnTo>
                      <a:pt x="12" y="60"/>
                    </a:lnTo>
                    <a:lnTo>
                      <a:pt x="13" y="59"/>
                    </a:lnTo>
                    <a:lnTo>
                      <a:pt x="14" y="58"/>
                    </a:lnTo>
                    <a:lnTo>
                      <a:pt x="13" y="57"/>
                    </a:lnTo>
                    <a:lnTo>
                      <a:pt x="12" y="57"/>
                    </a:lnTo>
                    <a:lnTo>
                      <a:pt x="10" y="56"/>
                    </a:lnTo>
                    <a:lnTo>
                      <a:pt x="9" y="55"/>
                    </a:lnTo>
                    <a:lnTo>
                      <a:pt x="8" y="55"/>
                    </a:lnTo>
                    <a:lnTo>
                      <a:pt x="7" y="54"/>
                    </a:lnTo>
                    <a:lnTo>
                      <a:pt x="6" y="53"/>
                    </a:lnTo>
                    <a:lnTo>
                      <a:pt x="5" y="52"/>
                    </a:lnTo>
                    <a:lnTo>
                      <a:pt x="4" y="52"/>
                    </a:lnTo>
                    <a:lnTo>
                      <a:pt x="3" y="52"/>
                    </a:lnTo>
                    <a:lnTo>
                      <a:pt x="2" y="52"/>
                    </a:lnTo>
                    <a:lnTo>
                      <a:pt x="1" y="51"/>
                    </a:lnTo>
                    <a:lnTo>
                      <a:pt x="1" y="50"/>
                    </a:lnTo>
                    <a:lnTo>
                      <a:pt x="2" y="49"/>
                    </a:lnTo>
                    <a:lnTo>
                      <a:pt x="3" y="49"/>
                    </a:lnTo>
                    <a:lnTo>
                      <a:pt x="4" y="49"/>
                    </a:lnTo>
                    <a:lnTo>
                      <a:pt x="4" y="50"/>
                    </a:lnTo>
                    <a:lnTo>
                      <a:pt x="5" y="50"/>
                    </a:lnTo>
                    <a:lnTo>
                      <a:pt x="5" y="51"/>
                    </a:lnTo>
                    <a:lnTo>
                      <a:pt x="6" y="52"/>
                    </a:lnTo>
                    <a:lnTo>
                      <a:pt x="8" y="53"/>
                    </a:lnTo>
                    <a:lnTo>
                      <a:pt x="9" y="54"/>
                    </a:lnTo>
                    <a:lnTo>
                      <a:pt x="10" y="54"/>
                    </a:lnTo>
                    <a:lnTo>
                      <a:pt x="11" y="55"/>
                    </a:lnTo>
                    <a:lnTo>
                      <a:pt x="12" y="56"/>
                    </a:lnTo>
                    <a:lnTo>
                      <a:pt x="13" y="57"/>
                    </a:lnTo>
                    <a:lnTo>
                      <a:pt x="14" y="57"/>
                    </a:lnTo>
                    <a:lnTo>
                      <a:pt x="15" y="57"/>
                    </a:lnTo>
                    <a:lnTo>
                      <a:pt x="16" y="57"/>
                    </a:lnTo>
                    <a:lnTo>
                      <a:pt x="18" y="57"/>
                    </a:lnTo>
                    <a:lnTo>
                      <a:pt x="19" y="56"/>
                    </a:lnTo>
                    <a:lnTo>
                      <a:pt x="21" y="56"/>
                    </a:lnTo>
                    <a:lnTo>
                      <a:pt x="24" y="56"/>
                    </a:lnTo>
                    <a:lnTo>
                      <a:pt x="26" y="56"/>
                    </a:lnTo>
                    <a:lnTo>
                      <a:pt x="28" y="57"/>
                    </a:lnTo>
                    <a:lnTo>
                      <a:pt x="30" y="59"/>
                    </a:lnTo>
                    <a:lnTo>
                      <a:pt x="31" y="60"/>
                    </a:lnTo>
                    <a:lnTo>
                      <a:pt x="33" y="62"/>
                    </a:lnTo>
                    <a:lnTo>
                      <a:pt x="35" y="63"/>
                    </a:lnTo>
                    <a:lnTo>
                      <a:pt x="37" y="64"/>
                    </a:lnTo>
                    <a:lnTo>
                      <a:pt x="39" y="65"/>
                    </a:lnTo>
                    <a:lnTo>
                      <a:pt x="40" y="65"/>
                    </a:lnTo>
                    <a:lnTo>
                      <a:pt x="41" y="63"/>
                    </a:lnTo>
                    <a:lnTo>
                      <a:pt x="42" y="60"/>
                    </a:lnTo>
                    <a:lnTo>
                      <a:pt x="43" y="58"/>
                    </a:lnTo>
                    <a:lnTo>
                      <a:pt x="44" y="56"/>
                    </a:lnTo>
                    <a:lnTo>
                      <a:pt x="45" y="53"/>
                    </a:lnTo>
                    <a:lnTo>
                      <a:pt x="46" y="51"/>
                    </a:lnTo>
                    <a:lnTo>
                      <a:pt x="48" y="49"/>
                    </a:lnTo>
                    <a:lnTo>
                      <a:pt x="49" y="46"/>
                    </a:lnTo>
                    <a:lnTo>
                      <a:pt x="50" y="46"/>
                    </a:lnTo>
                    <a:lnTo>
                      <a:pt x="51" y="46"/>
                    </a:lnTo>
                    <a:lnTo>
                      <a:pt x="52" y="46"/>
                    </a:lnTo>
                    <a:lnTo>
                      <a:pt x="53" y="46"/>
                    </a:lnTo>
                    <a:lnTo>
                      <a:pt x="54" y="45"/>
                    </a:lnTo>
                    <a:lnTo>
                      <a:pt x="55" y="43"/>
                    </a:lnTo>
                    <a:lnTo>
                      <a:pt x="56" y="41"/>
                    </a:lnTo>
                    <a:lnTo>
                      <a:pt x="57" y="39"/>
                    </a:lnTo>
                    <a:lnTo>
                      <a:pt x="57" y="37"/>
                    </a:lnTo>
                    <a:lnTo>
                      <a:pt x="59" y="35"/>
                    </a:lnTo>
                    <a:lnTo>
                      <a:pt x="60" y="33"/>
                    </a:lnTo>
                    <a:lnTo>
                      <a:pt x="61" y="31"/>
                    </a:lnTo>
                    <a:lnTo>
                      <a:pt x="63" y="30"/>
                    </a:lnTo>
                    <a:lnTo>
                      <a:pt x="64" y="30"/>
                    </a:lnTo>
                    <a:lnTo>
                      <a:pt x="65" y="30"/>
                    </a:lnTo>
                    <a:lnTo>
                      <a:pt x="65" y="29"/>
                    </a:lnTo>
                    <a:lnTo>
                      <a:pt x="64" y="29"/>
                    </a:lnTo>
                    <a:lnTo>
                      <a:pt x="63" y="28"/>
                    </a:lnTo>
                    <a:lnTo>
                      <a:pt x="62" y="28"/>
                    </a:lnTo>
                    <a:lnTo>
                      <a:pt x="61" y="27"/>
                    </a:lnTo>
                    <a:lnTo>
                      <a:pt x="61" y="26"/>
                    </a:lnTo>
                    <a:lnTo>
                      <a:pt x="61" y="25"/>
                    </a:lnTo>
                    <a:lnTo>
                      <a:pt x="61" y="23"/>
                    </a:lnTo>
                    <a:lnTo>
                      <a:pt x="62" y="20"/>
                    </a:lnTo>
                    <a:lnTo>
                      <a:pt x="62" y="17"/>
                    </a:lnTo>
                    <a:lnTo>
                      <a:pt x="62" y="16"/>
                    </a:lnTo>
                    <a:lnTo>
                      <a:pt x="61" y="15"/>
                    </a:lnTo>
                    <a:lnTo>
                      <a:pt x="60" y="15"/>
                    </a:lnTo>
                    <a:lnTo>
                      <a:pt x="59" y="14"/>
                    </a:lnTo>
                    <a:lnTo>
                      <a:pt x="58" y="13"/>
                    </a:lnTo>
                    <a:lnTo>
                      <a:pt x="58" y="12"/>
                    </a:lnTo>
                    <a:lnTo>
                      <a:pt x="57" y="11"/>
                    </a:lnTo>
                    <a:lnTo>
                      <a:pt x="58" y="9"/>
                    </a:lnTo>
                    <a:lnTo>
                      <a:pt x="59" y="7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4" y="5"/>
                    </a:lnTo>
                    <a:lnTo>
                      <a:pt x="66" y="5"/>
                    </a:lnTo>
                    <a:lnTo>
                      <a:pt x="68" y="5"/>
                    </a:lnTo>
                    <a:lnTo>
                      <a:pt x="70" y="5"/>
                    </a:lnTo>
                    <a:lnTo>
                      <a:pt x="72" y="4"/>
                    </a:lnTo>
                    <a:lnTo>
                      <a:pt x="73" y="2"/>
                    </a:lnTo>
                    <a:lnTo>
                      <a:pt x="74" y="1"/>
                    </a:lnTo>
                    <a:lnTo>
                      <a:pt x="76" y="1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1"/>
                    </a:lnTo>
                    <a:lnTo>
                      <a:pt x="85" y="3"/>
                    </a:lnTo>
                    <a:lnTo>
                      <a:pt x="86" y="4"/>
                    </a:lnTo>
                    <a:lnTo>
                      <a:pt x="87" y="6"/>
                    </a:lnTo>
                    <a:lnTo>
                      <a:pt x="87" y="8"/>
                    </a:lnTo>
                    <a:lnTo>
                      <a:pt x="88" y="10"/>
                    </a:lnTo>
                    <a:lnTo>
                      <a:pt x="88" y="12"/>
                    </a:lnTo>
                    <a:lnTo>
                      <a:pt x="88" y="14"/>
                    </a:lnTo>
                    <a:lnTo>
                      <a:pt x="88" y="16"/>
                    </a:lnTo>
                    <a:lnTo>
                      <a:pt x="90" y="16"/>
                    </a:lnTo>
                    <a:lnTo>
                      <a:pt x="91" y="16"/>
                    </a:lnTo>
                    <a:lnTo>
                      <a:pt x="92" y="17"/>
                    </a:lnTo>
                    <a:lnTo>
                      <a:pt x="92" y="18"/>
                    </a:lnTo>
                    <a:lnTo>
                      <a:pt x="92" y="19"/>
                    </a:lnTo>
                    <a:lnTo>
                      <a:pt x="93" y="20"/>
                    </a:lnTo>
                    <a:lnTo>
                      <a:pt x="95" y="21"/>
                    </a:lnTo>
                    <a:lnTo>
                      <a:pt x="96" y="22"/>
                    </a:lnTo>
                    <a:lnTo>
                      <a:pt x="96" y="23"/>
                    </a:lnTo>
                    <a:lnTo>
                      <a:pt x="95" y="25"/>
                    </a:lnTo>
                    <a:lnTo>
                      <a:pt x="94" y="26"/>
                    </a:lnTo>
                    <a:lnTo>
                      <a:pt x="92" y="28"/>
                    </a:lnTo>
                    <a:lnTo>
                      <a:pt x="90" y="29"/>
                    </a:lnTo>
                    <a:lnTo>
                      <a:pt x="88" y="30"/>
                    </a:lnTo>
                    <a:lnTo>
                      <a:pt x="89" y="30"/>
                    </a:lnTo>
                    <a:lnTo>
                      <a:pt x="90" y="30"/>
                    </a:lnTo>
                    <a:lnTo>
                      <a:pt x="91" y="30"/>
                    </a:lnTo>
                    <a:lnTo>
                      <a:pt x="92" y="31"/>
                    </a:lnTo>
                    <a:lnTo>
                      <a:pt x="93" y="31"/>
                    </a:lnTo>
                    <a:lnTo>
                      <a:pt x="94" y="32"/>
                    </a:lnTo>
                    <a:lnTo>
                      <a:pt x="95" y="33"/>
                    </a:lnTo>
                    <a:lnTo>
                      <a:pt x="95" y="34"/>
                    </a:lnTo>
                    <a:lnTo>
                      <a:pt x="96" y="35"/>
                    </a:lnTo>
                    <a:lnTo>
                      <a:pt x="96" y="36"/>
                    </a:lnTo>
                    <a:lnTo>
                      <a:pt x="96" y="37"/>
                    </a:lnTo>
                    <a:lnTo>
                      <a:pt x="99" y="38"/>
                    </a:lnTo>
                    <a:lnTo>
                      <a:pt x="102" y="40"/>
                    </a:lnTo>
                    <a:lnTo>
                      <a:pt x="104" y="41"/>
                    </a:lnTo>
                    <a:lnTo>
                      <a:pt x="106" y="43"/>
                    </a:lnTo>
                    <a:lnTo>
                      <a:pt x="109" y="45"/>
                    </a:lnTo>
                    <a:lnTo>
                      <a:pt x="111" y="47"/>
                    </a:lnTo>
                    <a:lnTo>
                      <a:pt x="112" y="49"/>
                    </a:lnTo>
                    <a:lnTo>
                      <a:pt x="113" y="52"/>
                    </a:lnTo>
                    <a:lnTo>
                      <a:pt x="113" y="53"/>
                    </a:lnTo>
                    <a:lnTo>
                      <a:pt x="113" y="54"/>
                    </a:lnTo>
                    <a:lnTo>
                      <a:pt x="113" y="55"/>
                    </a:lnTo>
                    <a:lnTo>
                      <a:pt x="113" y="59"/>
                    </a:lnTo>
                    <a:lnTo>
                      <a:pt x="112" y="63"/>
                    </a:lnTo>
                    <a:lnTo>
                      <a:pt x="111" y="67"/>
                    </a:lnTo>
                    <a:lnTo>
                      <a:pt x="110" y="71"/>
                    </a:lnTo>
                    <a:lnTo>
                      <a:pt x="108" y="75"/>
                    </a:lnTo>
                    <a:lnTo>
                      <a:pt x="107" y="78"/>
                    </a:lnTo>
                    <a:lnTo>
                      <a:pt x="105" y="82"/>
                    </a:lnTo>
                    <a:lnTo>
                      <a:pt x="104" y="86"/>
                    </a:lnTo>
                    <a:lnTo>
                      <a:pt x="104" y="87"/>
                    </a:lnTo>
                    <a:lnTo>
                      <a:pt x="105" y="87"/>
                    </a:lnTo>
                    <a:lnTo>
                      <a:pt x="106" y="88"/>
                    </a:lnTo>
                    <a:lnTo>
                      <a:pt x="107" y="88"/>
                    </a:lnTo>
                    <a:lnTo>
                      <a:pt x="107" y="89"/>
                    </a:lnTo>
                    <a:lnTo>
                      <a:pt x="107" y="90"/>
                    </a:lnTo>
                    <a:lnTo>
                      <a:pt x="108" y="90"/>
                    </a:lnTo>
                    <a:lnTo>
                      <a:pt x="108" y="91"/>
                    </a:lnTo>
                    <a:lnTo>
                      <a:pt x="108" y="95"/>
                    </a:lnTo>
                    <a:lnTo>
                      <a:pt x="108" y="98"/>
                    </a:lnTo>
                    <a:lnTo>
                      <a:pt x="108" y="101"/>
                    </a:lnTo>
                    <a:lnTo>
                      <a:pt x="107" y="105"/>
                    </a:lnTo>
                    <a:lnTo>
                      <a:pt x="107" y="108"/>
                    </a:lnTo>
                    <a:lnTo>
                      <a:pt x="106" y="111"/>
                    </a:lnTo>
                    <a:lnTo>
                      <a:pt x="106" y="114"/>
                    </a:lnTo>
                    <a:lnTo>
                      <a:pt x="105" y="118"/>
                    </a:lnTo>
                    <a:lnTo>
                      <a:pt x="104" y="118"/>
                    </a:lnTo>
                    <a:lnTo>
                      <a:pt x="103" y="118"/>
                    </a:lnTo>
                    <a:lnTo>
                      <a:pt x="102" y="119"/>
                    </a:lnTo>
                    <a:lnTo>
                      <a:pt x="101" y="122"/>
                    </a:lnTo>
                    <a:lnTo>
                      <a:pt x="101" y="124"/>
                    </a:lnTo>
                    <a:lnTo>
                      <a:pt x="100" y="126"/>
                    </a:lnTo>
                    <a:lnTo>
                      <a:pt x="99" y="129"/>
                    </a:lnTo>
                    <a:lnTo>
                      <a:pt x="99" y="131"/>
                    </a:lnTo>
                    <a:lnTo>
                      <a:pt x="98" y="134"/>
                    </a:lnTo>
                    <a:lnTo>
                      <a:pt x="98" y="136"/>
                    </a:lnTo>
                    <a:lnTo>
                      <a:pt x="97" y="139"/>
                    </a:lnTo>
                    <a:lnTo>
                      <a:pt x="99" y="141"/>
                    </a:lnTo>
                    <a:lnTo>
                      <a:pt x="99" y="142"/>
                    </a:lnTo>
                    <a:lnTo>
                      <a:pt x="99" y="144"/>
                    </a:lnTo>
                    <a:lnTo>
                      <a:pt x="98" y="146"/>
                    </a:lnTo>
                    <a:lnTo>
                      <a:pt x="98" y="147"/>
                    </a:lnTo>
                    <a:lnTo>
                      <a:pt x="99" y="148"/>
                    </a:lnTo>
                    <a:lnTo>
                      <a:pt x="99" y="150"/>
                    </a:lnTo>
                    <a:lnTo>
                      <a:pt x="99" y="152"/>
                    </a:lnTo>
                    <a:lnTo>
                      <a:pt x="99" y="155"/>
                    </a:lnTo>
                    <a:lnTo>
                      <a:pt x="99" y="159"/>
                    </a:lnTo>
                    <a:lnTo>
                      <a:pt x="98" y="163"/>
                    </a:lnTo>
                    <a:lnTo>
                      <a:pt x="97" y="166"/>
                    </a:lnTo>
                    <a:lnTo>
                      <a:pt x="96" y="170"/>
                    </a:lnTo>
                    <a:lnTo>
                      <a:pt x="96" y="173"/>
                    </a:lnTo>
                    <a:lnTo>
                      <a:pt x="95" y="177"/>
                    </a:lnTo>
                    <a:lnTo>
                      <a:pt x="95" y="181"/>
                    </a:lnTo>
                    <a:lnTo>
                      <a:pt x="95" y="183"/>
                    </a:lnTo>
                    <a:lnTo>
                      <a:pt x="96" y="187"/>
                    </a:lnTo>
                    <a:lnTo>
                      <a:pt x="96" y="191"/>
                    </a:lnTo>
                    <a:lnTo>
                      <a:pt x="95" y="194"/>
                    </a:lnTo>
                    <a:lnTo>
                      <a:pt x="95" y="197"/>
                    </a:lnTo>
                    <a:lnTo>
                      <a:pt x="95" y="200"/>
                    </a:lnTo>
                    <a:lnTo>
                      <a:pt x="94" y="203"/>
                    </a:lnTo>
                    <a:lnTo>
                      <a:pt x="93" y="205"/>
                    </a:lnTo>
                    <a:lnTo>
                      <a:pt x="91" y="206"/>
                    </a:lnTo>
                    <a:lnTo>
                      <a:pt x="89" y="206"/>
                    </a:lnTo>
                    <a:lnTo>
                      <a:pt x="86" y="207"/>
                    </a:lnTo>
                    <a:lnTo>
                      <a:pt x="84" y="207"/>
                    </a:lnTo>
                    <a:lnTo>
                      <a:pt x="81" y="207"/>
                    </a:lnTo>
                    <a:lnTo>
                      <a:pt x="79" y="207"/>
                    </a:lnTo>
                    <a:lnTo>
                      <a:pt x="77" y="207"/>
                    </a:lnTo>
                    <a:lnTo>
                      <a:pt x="75" y="206"/>
                    </a:lnTo>
                    <a:lnTo>
                      <a:pt x="75" y="205"/>
                    </a:lnTo>
                    <a:lnTo>
                      <a:pt x="74" y="205"/>
                    </a:lnTo>
                    <a:lnTo>
                      <a:pt x="73" y="205"/>
                    </a:lnTo>
                    <a:lnTo>
                      <a:pt x="71" y="206"/>
                    </a:lnTo>
                    <a:lnTo>
                      <a:pt x="70" y="206"/>
                    </a:lnTo>
                    <a:lnTo>
                      <a:pt x="69" y="206"/>
                    </a:lnTo>
                    <a:lnTo>
                      <a:pt x="68" y="207"/>
                    </a:lnTo>
                    <a:lnTo>
                      <a:pt x="67" y="207"/>
                    </a:lnTo>
                    <a:lnTo>
                      <a:pt x="66" y="207"/>
                    </a:lnTo>
                    <a:lnTo>
                      <a:pt x="65" y="207"/>
                    </a:lnTo>
                    <a:lnTo>
                      <a:pt x="64" y="207"/>
                    </a:lnTo>
                    <a:lnTo>
                      <a:pt x="63" y="207"/>
                    </a:lnTo>
                    <a:lnTo>
                      <a:pt x="62" y="207"/>
                    </a:lnTo>
                    <a:lnTo>
                      <a:pt x="61" y="207"/>
                    </a:lnTo>
                    <a:lnTo>
                      <a:pt x="60" y="208"/>
                    </a:lnTo>
                    <a:lnTo>
                      <a:pt x="58" y="208"/>
                    </a:lnTo>
                    <a:lnTo>
                      <a:pt x="55" y="2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27" name="Freeform 3026">
                <a:extLst>
                  <a:ext uri="{FF2B5EF4-FFF2-40B4-BE49-F238E27FC236}">
                    <a16:creationId xmlns:a16="http://schemas.microsoft.com/office/drawing/2014/main" id="{EA1FCE92-AD1E-4F8E-9927-5B35AD793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" y="193"/>
                <a:ext cx="53" cy="13"/>
              </a:xfrm>
              <a:custGeom>
                <a:avLst/>
                <a:gdLst>
                  <a:gd name="T0" fmla="*/ 9 w 53"/>
                  <a:gd name="T1" fmla="*/ 12 h 13"/>
                  <a:gd name="T2" fmla="*/ 1 w 53"/>
                  <a:gd name="T3" fmla="*/ 11 h 13"/>
                  <a:gd name="T4" fmla="*/ 1 w 53"/>
                  <a:gd name="T5" fmla="*/ 8 h 13"/>
                  <a:gd name="T6" fmla="*/ 8 w 53"/>
                  <a:gd name="T7" fmla="*/ 5 h 13"/>
                  <a:gd name="T8" fmla="*/ 15 w 53"/>
                  <a:gd name="T9" fmla="*/ 2 h 13"/>
                  <a:gd name="T10" fmla="*/ 19 w 53"/>
                  <a:gd name="T11" fmla="*/ 0 h 13"/>
                  <a:gd name="T12" fmla="*/ 20 w 53"/>
                  <a:gd name="T13" fmla="*/ 0 h 13"/>
                  <a:gd name="T14" fmla="*/ 26 w 53"/>
                  <a:gd name="T15" fmla="*/ 2 h 13"/>
                  <a:gd name="T16" fmla="*/ 32 w 53"/>
                  <a:gd name="T17" fmla="*/ 2 h 13"/>
                  <a:gd name="T18" fmla="*/ 38 w 53"/>
                  <a:gd name="T19" fmla="*/ 3 h 13"/>
                  <a:gd name="T20" fmla="*/ 44 w 53"/>
                  <a:gd name="T21" fmla="*/ 2 h 13"/>
                  <a:gd name="T22" fmla="*/ 51 w 53"/>
                  <a:gd name="T23" fmla="*/ 2 h 13"/>
                  <a:gd name="T24" fmla="*/ 53 w 53"/>
                  <a:gd name="T25" fmla="*/ 2 h 13"/>
                  <a:gd name="T26" fmla="*/ 51 w 53"/>
                  <a:gd name="T27" fmla="*/ 3 h 13"/>
                  <a:gd name="T28" fmla="*/ 49 w 53"/>
                  <a:gd name="T29" fmla="*/ 3 h 13"/>
                  <a:gd name="T30" fmla="*/ 49 w 53"/>
                  <a:gd name="T31" fmla="*/ 3 h 13"/>
                  <a:gd name="T32" fmla="*/ 50 w 53"/>
                  <a:gd name="T33" fmla="*/ 3 h 13"/>
                  <a:gd name="T34" fmla="*/ 52 w 53"/>
                  <a:gd name="T35" fmla="*/ 3 h 13"/>
                  <a:gd name="T36" fmla="*/ 53 w 53"/>
                  <a:gd name="T37" fmla="*/ 3 h 13"/>
                  <a:gd name="T38" fmla="*/ 53 w 53"/>
                  <a:gd name="T39" fmla="*/ 4 h 13"/>
                  <a:gd name="T40" fmla="*/ 52 w 53"/>
                  <a:gd name="T41" fmla="*/ 4 h 13"/>
                  <a:gd name="T42" fmla="*/ 50 w 53"/>
                  <a:gd name="T43" fmla="*/ 5 h 13"/>
                  <a:gd name="T44" fmla="*/ 48 w 53"/>
                  <a:gd name="T45" fmla="*/ 5 h 13"/>
                  <a:gd name="T46" fmla="*/ 48 w 53"/>
                  <a:gd name="T47" fmla="*/ 5 h 13"/>
                  <a:gd name="T48" fmla="*/ 49 w 53"/>
                  <a:gd name="T49" fmla="*/ 5 h 13"/>
                  <a:gd name="T50" fmla="*/ 51 w 53"/>
                  <a:gd name="T51" fmla="*/ 5 h 13"/>
                  <a:gd name="T52" fmla="*/ 53 w 53"/>
                  <a:gd name="T53" fmla="*/ 5 h 13"/>
                  <a:gd name="T54" fmla="*/ 51 w 53"/>
                  <a:gd name="T55" fmla="*/ 7 h 13"/>
                  <a:gd name="T56" fmla="*/ 49 w 53"/>
                  <a:gd name="T57" fmla="*/ 7 h 13"/>
                  <a:gd name="T58" fmla="*/ 47 w 53"/>
                  <a:gd name="T59" fmla="*/ 8 h 13"/>
                  <a:gd name="T60" fmla="*/ 47 w 53"/>
                  <a:gd name="T61" fmla="*/ 8 h 13"/>
                  <a:gd name="T62" fmla="*/ 49 w 53"/>
                  <a:gd name="T63" fmla="*/ 8 h 13"/>
                  <a:gd name="T64" fmla="*/ 51 w 53"/>
                  <a:gd name="T65" fmla="*/ 8 h 13"/>
                  <a:gd name="T66" fmla="*/ 52 w 53"/>
                  <a:gd name="T67" fmla="*/ 8 h 13"/>
                  <a:gd name="T68" fmla="*/ 50 w 53"/>
                  <a:gd name="T69" fmla="*/ 9 h 13"/>
                  <a:gd name="T70" fmla="*/ 48 w 53"/>
                  <a:gd name="T71" fmla="*/ 10 h 13"/>
                  <a:gd name="T72" fmla="*/ 48 w 53"/>
                  <a:gd name="T73" fmla="*/ 10 h 13"/>
                  <a:gd name="T74" fmla="*/ 50 w 53"/>
                  <a:gd name="T75" fmla="*/ 10 h 13"/>
                  <a:gd name="T76" fmla="*/ 52 w 53"/>
                  <a:gd name="T77" fmla="*/ 10 h 13"/>
                  <a:gd name="T78" fmla="*/ 48 w 53"/>
                  <a:gd name="T79" fmla="*/ 12 h 13"/>
                  <a:gd name="T80" fmla="*/ 40 w 53"/>
                  <a:gd name="T81" fmla="*/ 12 h 13"/>
                  <a:gd name="T82" fmla="*/ 37 w 53"/>
                  <a:gd name="T83" fmla="*/ 11 h 13"/>
                  <a:gd name="T84" fmla="*/ 35 w 53"/>
                  <a:gd name="T85" fmla="*/ 10 h 13"/>
                  <a:gd name="T86" fmla="*/ 28 w 53"/>
                  <a:gd name="T87" fmla="*/ 12 h 13"/>
                  <a:gd name="T88" fmla="*/ 26 w 53"/>
                  <a:gd name="T89" fmla="*/ 12 h 13"/>
                  <a:gd name="T90" fmla="*/ 23 w 53"/>
                  <a:gd name="T91" fmla="*/ 13 h 13"/>
                  <a:gd name="T92" fmla="*/ 19 w 53"/>
                  <a:gd name="T93" fmla="*/ 13 h 13"/>
                  <a:gd name="T94" fmla="*/ 14 w 53"/>
                  <a:gd name="T95" fmla="*/ 13 h 1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3"/>
                  <a:gd name="T145" fmla="*/ 0 h 13"/>
                  <a:gd name="T146" fmla="*/ 53 w 53"/>
                  <a:gd name="T147" fmla="*/ 13 h 1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3" h="13">
                    <a:moveTo>
                      <a:pt x="12" y="13"/>
                    </a:moveTo>
                    <a:lnTo>
                      <a:pt x="11" y="13"/>
                    </a:lnTo>
                    <a:lnTo>
                      <a:pt x="9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2" y="3"/>
                    </a:lnTo>
                    <a:lnTo>
                      <a:pt x="15" y="2"/>
                    </a:lnTo>
                    <a:lnTo>
                      <a:pt x="17" y="1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2" y="2"/>
                    </a:lnTo>
                    <a:lnTo>
                      <a:pt x="51" y="3"/>
                    </a:lnTo>
                    <a:lnTo>
                      <a:pt x="50" y="3"/>
                    </a:lnTo>
                    <a:lnTo>
                      <a:pt x="49" y="3"/>
                    </a:lnTo>
                    <a:lnTo>
                      <a:pt x="49" y="4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3" y="4"/>
                    </a:lnTo>
                    <a:lnTo>
                      <a:pt x="52" y="4"/>
                    </a:lnTo>
                    <a:lnTo>
                      <a:pt x="51" y="5"/>
                    </a:lnTo>
                    <a:lnTo>
                      <a:pt x="50" y="5"/>
                    </a:lnTo>
                    <a:lnTo>
                      <a:pt x="49" y="5"/>
                    </a:lnTo>
                    <a:lnTo>
                      <a:pt x="48" y="5"/>
                    </a:lnTo>
                    <a:lnTo>
                      <a:pt x="48" y="6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1" y="5"/>
                    </a:lnTo>
                    <a:lnTo>
                      <a:pt x="52" y="5"/>
                    </a:lnTo>
                    <a:lnTo>
                      <a:pt x="53" y="5"/>
                    </a:lnTo>
                    <a:lnTo>
                      <a:pt x="53" y="6"/>
                    </a:lnTo>
                    <a:lnTo>
                      <a:pt x="52" y="6"/>
                    </a:lnTo>
                    <a:lnTo>
                      <a:pt x="51" y="7"/>
                    </a:lnTo>
                    <a:lnTo>
                      <a:pt x="50" y="7"/>
                    </a:lnTo>
                    <a:lnTo>
                      <a:pt x="49" y="7"/>
                    </a:lnTo>
                    <a:lnTo>
                      <a:pt x="48" y="8"/>
                    </a:lnTo>
                    <a:lnTo>
                      <a:pt x="47" y="8"/>
                    </a:lnTo>
                    <a:lnTo>
                      <a:pt x="48" y="8"/>
                    </a:lnTo>
                    <a:lnTo>
                      <a:pt x="49" y="8"/>
                    </a:lnTo>
                    <a:lnTo>
                      <a:pt x="50" y="8"/>
                    </a:lnTo>
                    <a:lnTo>
                      <a:pt x="51" y="8"/>
                    </a:lnTo>
                    <a:lnTo>
                      <a:pt x="52" y="8"/>
                    </a:lnTo>
                    <a:lnTo>
                      <a:pt x="53" y="8"/>
                    </a:lnTo>
                    <a:lnTo>
                      <a:pt x="52" y="8"/>
                    </a:lnTo>
                    <a:lnTo>
                      <a:pt x="51" y="9"/>
                    </a:lnTo>
                    <a:lnTo>
                      <a:pt x="50" y="9"/>
                    </a:lnTo>
                    <a:lnTo>
                      <a:pt x="49" y="9"/>
                    </a:lnTo>
                    <a:lnTo>
                      <a:pt x="48" y="9"/>
                    </a:lnTo>
                    <a:lnTo>
                      <a:pt x="48" y="10"/>
                    </a:lnTo>
                    <a:lnTo>
                      <a:pt x="49" y="10"/>
                    </a:lnTo>
                    <a:lnTo>
                      <a:pt x="50" y="10"/>
                    </a:lnTo>
                    <a:lnTo>
                      <a:pt x="51" y="10"/>
                    </a:lnTo>
                    <a:lnTo>
                      <a:pt x="52" y="10"/>
                    </a:lnTo>
                    <a:lnTo>
                      <a:pt x="51" y="11"/>
                    </a:lnTo>
                    <a:lnTo>
                      <a:pt x="50" y="11"/>
                    </a:lnTo>
                    <a:lnTo>
                      <a:pt x="48" y="12"/>
                    </a:lnTo>
                    <a:lnTo>
                      <a:pt x="45" y="12"/>
                    </a:lnTo>
                    <a:lnTo>
                      <a:pt x="43" y="12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7" y="11"/>
                    </a:lnTo>
                    <a:lnTo>
                      <a:pt x="36" y="10"/>
                    </a:lnTo>
                    <a:lnTo>
                      <a:pt x="35" y="10"/>
                    </a:lnTo>
                    <a:lnTo>
                      <a:pt x="32" y="11"/>
                    </a:lnTo>
                    <a:lnTo>
                      <a:pt x="30" y="11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20" y="13"/>
                    </a:lnTo>
                    <a:lnTo>
                      <a:pt x="19" y="13"/>
                    </a:lnTo>
                    <a:lnTo>
                      <a:pt x="17" y="13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28" name="Freeform 3027">
                <a:extLst>
                  <a:ext uri="{FF2B5EF4-FFF2-40B4-BE49-F238E27FC236}">
                    <a16:creationId xmlns:a16="http://schemas.microsoft.com/office/drawing/2014/main" id="{48BD4B1D-CC97-4C18-91B0-96075BF09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" y="183"/>
                <a:ext cx="25" cy="12"/>
              </a:xfrm>
              <a:custGeom>
                <a:avLst/>
                <a:gdLst>
                  <a:gd name="T0" fmla="*/ 12 w 25"/>
                  <a:gd name="T1" fmla="*/ 12 h 12"/>
                  <a:gd name="T2" fmla="*/ 10 w 25"/>
                  <a:gd name="T3" fmla="*/ 12 h 12"/>
                  <a:gd name="T4" fmla="*/ 9 w 25"/>
                  <a:gd name="T5" fmla="*/ 11 h 12"/>
                  <a:gd name="T6" fmla="*/ 7 w 25"/>
                  <a:gd name="T7" fmla="*/ 11 h 12"/>
                  <a:gd name="T8" fmla="*/ 6 w 25"/>
                  <a:gd name="T9" fmla="*/ 11 h 12"/>
                  <a:gd name="T10" fmla="*/ 4 w 25"/>
                  <a:gd name="T11" fmla="*/ 11 h 12"/>
                  <a:gd name="T12" fmla="*/ 3 w 25"/>
                  <a:gd name="T13" fmla="*/ 10 h 12"/>
                  <a:gd name="T14" fmla="*/ 2 w 25"/>
                  <a:gd name="T15" fmla="*/ 10 h 12"/>
                  <a:gd name="T16" fmla="*/ 0 w 25"/>
                  <a:gd name="T17" fmla="*/ 10 h 12"/>
                  <a:gd name="T18" fmla="*/ 0 w 25"/>
                  <a:gd name="T19" fmla="*/ 9 h 12"/>
                  <a:gd name="T20" fmla="*/ 0 w 25"/>
                  <a:gd name="T21" fmla="*/ 9 h 12"/>
                  <a:gd name="T22" fmla="*/ 0 w 25"/>
                  <a:gd name="T23" fmla="*/ 8 h 12"/>
                  <a:gd name="T24" fmla="*/ 0 w 25"/>
                  <a:gd name="T25" fmla="*/ 8 h 12"/>
                  <a:gd name="T26" fmla="*/ 1 w 25"/>
                  <a:gd name="T27" fmla="*/ 7 h 12"/>
                  <a:gd name="T28" fmla="*/ 4 w 25"/>
                  <a:gd name="T29" fmla="*/ 6 h 12"/>
                  <a:gd name="T30" fmla="*/ 6 w 25"/>
                  <a:gd name="T31" fmla="*/ 5 h 12"/>
                  <a:gd name="T32" fmla="*/ 8 w 25"/>
                  <a:gd name="T33" fmla="*/ 4 h 12"/>
                  <a:gd name="T34" fmla="*/ 11 w 25"/>
                  <a:gd name="T35" fmla="*/ 4 h 12"/>
                  <a:gd name="T36" fmla="*/ 13 w 25"/>
                  <a:gd name="T37" fmla="*/ 3 h 12"/>
                  <a:gd name="T38" fmla="*/ 16 w 25"/>
                  <a:gd name="T39" fmla="*/ 2 h 12"/>
                  <a:gd name="T40" fmla="*/ 18 w 25"/>
                  <a:gd name="T41" fmla="*/ 1 h 12"/>
                  <a:gd name="T42" fmla="*/ 18 w 25"/>
                  <a:gd name="T43" fmla="*/ 1 h 12"/>
                  <a:gd name="T44" fmla="*/ 18 w 25"/>
                  <a:gd name="T45" fmla="*/ 1 h 12"/>
                  <a:gd name="T46" fmla="*/ 19 w 25"/>
                  <a:gd name="T47" fmla="*/ 1 h 12"/>
                  <a:gd name="T48" fmla="*/ 19 w 25"/>
                  <a:gd name="T49" fmla="*/ 0 h 12"/>
                  <a:gd name="T50" fmla="*/ 19 w 25"/>
                  <a:gd name="T51" fmla="*/ 0 h 12"/>
                  <a:gd name="T52" fmla="*/ 20 w 25"/>
                  <a:gd name="T53" fmla="*/ 1 h 12"/>
                  <a:gd name="T54" fmla="*/ 21 w 25"/>
                  <a:gd name="T55" fmla="*/ 1 h 12"/>
                  <a:gd name="T56" fmla="*/ 22 w 25"/>
                  <a:gd name="T57" fmla="*/ 2 h 12"/>
                  <a:gd name="T58" fmla="*/ 23 w 25"/>
                  <a:gd name="T59" fmla="*/ 2 h 12"/>
                  <a:gd name="T60" fmla="*/ 24 w 25"/>
                  <a:gd name="T61" fmla="*/ 3 h 12"/>
                  <a:gd name="T62" fmla="*/ 24 w 25"/>
                  <a:gd name="T63" fmla="*/ 3 h 12"/>
                  <a:gd name="T64" fmla="*/ 25 w 25"/>
                  <a:gd name="T65" fmla="*/ 4 h 12"/>
                  <a:gd name="T66" fmla="*/ 25 w 25"/>
                  <a:gd name="T67" fmla="*/ 5 h 12"/>
                  <a:gd name="T68" fmla="*/ 25 w 25"/>
                  <a:gd name="T69" fmla="*/ 7 h 12"/>
                  <a:gd name="T70" fmla="*/ 25 w 25"/>
                  <a:gd name="T71" fmla="*/ 8 h 12"/>
                  <a:gd name="T72" fmla="*/ 25 w 25"/>
                  <a:gd name="T73" fmla="*/ 9 h 12"/>
                  <a:gd name="T74" fmla="*/ 24 w 25"/>
                  <a:gd name="T75" fmla="*/ 10 h 12"/>
                  <a:gd name="T76" fmla="*/ 23 w 25"/>
                  <a:gd name="T77" fmla="*/ 10 h 12"/>
                  <a:gd name="T78" fmla="*/ 23 w 25"/>
                  <a:gd name="T79" fmla="*/ 10 h 12"/>
                  <a:gd name="T80" fmla="*/ 22 w 25"/>
                  <a:gd name="T81" fmla="*/ 10 h 12"/>
                  <a:gd name="T82" fmla="*/ 21 w 25"/>
                  <a:gd name="T83" fmla="*/ 11 h 12"/>
                  <a:gd name="T84" fmla="*/ 21 w 25"/>
                  <a:gd name="T85" fmla="*/ 11 h 12"/>
                  <a:gd name="T86" fmla="*/ 20 w 25"/>
                  <a:gd name="T87" fmla="*/ 11 h 12"/>
                  <a:gd name="T88" fmla="*/ 19 w 25"/>
                  <a:gd name="T89" fmla="*/ 12 h 12"/>
                  <a:gd name="T90" fmla="*/ 19 w 25"/>
                  <a:gd name="T91" fmla="*/ 12 h 12"/>
                  <a:gd name="T92" fmla="*/ 18 w 25"/>
                  <a:gd name="T93" fmla="*/ 12 h 12"/>
                  <a:gd name="T94" fmla="*/ 17 w 25"/>
                  <a:gd name="T95" fmla="*/ 12 h 12"/>
                  <a:gd name="T96" fmla="*/ 17 w 25"/>
                  <a:gd name="T97" fmla="*/ 12 h 12"/>
                  <a:gd name="T98" fmla="*/ 16 w 25"/>
                  <a:gd name="T99" fmla="*/ 12 h 12"/>
                  <a:gd name="T100" fmla="*/ 15 w 25"/>
                  <a:gd name="T101" fmla="*/ 12 h 12"/>
                  <a:gd name="T102" fmla="*/ 14 w 25"/>
                  <a:gd name="T103" fmla="*/ 12 h 12"/>
                  <a:gd name="T104" fmla="*/ 12 w 25"/>
                  <a:gd name="T105" fmla="*/ 12 h 1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5"/>
                  <a:gd name="T160" fmla="*/ 0 h 12"/>
                  <a:gd name="T161" fmla="*/ 25 w 25"/>
                  <a:gd name="T162" fmla="*/ 12 h 1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5" h="12">
                    <a:moveTo>
                      <a:pt x="12" y="12"/>
                    </a:moveTo>
                    <a:lnTo>
                      <a:pt x="10" y="12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8" y="4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4" y="3"/>
                    </a:lnTo>
                    <a:lnTo>
                      <a:pt x="25" y="4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4" y="10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29" name="Freeform 3028">
                <a:extLst>
                  <a:ext uri="{FF2B5EF4-FFF2-40B4-BE49-F238E27FC236}">
                    <a16:creationId xmlns:a16="http://schemas.microsoft.com/office/drawing/2014/main" id="{E7331F9B-D06D-4D92-8389-A9FD6C909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" y="119"/>
                <a:ext cx="39" cy="76"/>
              </a:xfrm>
              <a:custGeom>
                <a:avLst/>
                <a:gdLst>
                  <a:gd name="T0" fmla="*/ 0 w 39"/>
                  <a:gd name="T1" fmla="*/ 66 h 76"/>
                  <a:gd name="T2" fmla="*/ 4 w 39"/>
                  <a:gd name="T3" fmla="*/ 20 h 76"/>
                  <a:gd name="T4" fmla="*/ 11 w 39"/>
                  <a:gd name="T5" fmla="*/ 1 h 76"/>
                  <a:gd name="T6" fmla="*/ 30 w 39"/>
                  <a:gd name="T7" fmla="*/ 1 h 76"/>
                  <a:gd name="T8" fmla="*/ 38 w 39"/>
                  <a:gd name="T9" fmla="*/ 1 h 76"/>
                  <a:gd name="T10" fmla="*/ 35 w 39"/>
                  <a:gd name="T11" fmla="*/ 3 h 76"/>
                  <a:gd name="T12" fmla="*/ 36 w 39"/>
                  <a:gd name="T13" fmla="*/ 4 h 76"/>
                  <a:gd name="T14" fmla="*/ 35 w 39"/>
                  <a:gd name="T15" fmla="*/ 5 h 76"/>
                  <a:gd name="T16" fmla="*/ 34 w 39"/>
                  <a:gd name="T17" fmla="*/ 7 h 76"/>
                  <a:gd name="T18" fmla="*/ 36 w 39"/>
                  <a:gd name="T19" fmla="*/ 7 h 76"/>
                  <a:gd name="T20" fmla="*/ 34 w 39"/>
                  <a:gd name="T21" fmla="*/ 10 h 76"/>
                  <a:gd name="T22" fmla="*/ 33 w 39"/>
                  <a:gd name="T23" fmla="*/ 11 h 76"/>
                  <a:gd name="T24" fmla="*/ 34 w 39"/>
                  <a:gd name="T25" fmla="*/ 12 h 76"/>
                  <a:gd name="T26" fmla="*/ 31 w 39"/>
                  <a:gd name="T27" fmla="*/ 14 h 76"/>
                  <a:gd name="T28" fmla="*/ 36 w 39"/>
                  <a:gd name="T29" fmla="*/ 15 h 76"/>
                  <a:gd name="T30" fmla="*/ 30 w 39"/>
                  <a:gd name="T31" fmla="*/ 16 h 76"/>
                  <a:gd name="T32" fmla="*/ 35 w 39"/>
                  <a:gd name="T33" fmla="*/ 17 h 76"/>
                  <a:gd name="T34" fmla="*/ 30 w 39"/>
                  <a:gd name="T35" fmla="*/ 19 h 76"/>
                  <a:gd name="T36" fmla="*/ 35 w 39"/>
                  <a:gd name="T37" fmla="*/ 21 h 76"/>
                  <a:gd name="T38" fmla="*/ 30 w 39"/>
                  <a:gd name="T39" fmla="*/ 22 h 76"/>
                  <a:gd name="T40" fmla="*/ 37 w 39"/>
                  <a:gd name="T41" fmla="*/ 22 h 76"/>
                  <a:gd name="T42" fmla="*/ 31 w 39"/>
                  <a:gd name="T43" fmla="*/ 25 h 76"/>
                  <a:gd name="T44" fmla="*/ 34 w 39"/>
                  <a:gd name="T45" fmla="*/ 25 h 76"/>
                  <a:gd name="T46" fmla="*/ 35 w 39"/>
                  <a:gd name="T47" fmla="*/ 27 h 76"/>
                  <a:gd name="T48" fmla="*/ 33 w 39"/>
                  <a:gd name="T49" fmla="*/ 28 h 76"/>
                  <a:gd name="T50" fmla="*/ 36 w 39"/>
                  <a:gd name="T51" fmla="*/ 30 h 76"/>
                  <a:gd name="T52" fmla="*/ 32 w 39"/>
                  <a:gd name="T53" fmla="*/ 32 h 76"/>
                  <a:gd name="T54" fmla="*/ 37 w 39"/>
                  <a:gd name="T55" fmla="*/ 32 h 76"/>
                  <a:gd name="T56" fmla="*/ 32 w 39"/>
                  <a:gd name="T57" fmla="*/ 34 h 76"/>
                  <a:gd name="T58" fmla="*/ 37 w 39"/>
                  <a:gd name="T59" fmla="*/ 34 h 76"/>
                  <a:gd name="T60" fmla="*/ 31 w 39"/>
                  <a:gd name="T61" fmla="*/ 37 h 76"/>
                  <a:gd name="T62" fmla="*/ 36 w 39"/>
                  <a:gd name="T63" fmla="*/ 36 h 76"/>
                  <a:gd name="T64" fmla="*/ 33 w 39"/>
                  <a:gd name="T65" fmla="*/ 39 h 76"/>
                  <a:gd name="T66" fmla="*/ 35 w 39"/>
                  <a:gd name="T67" fmla="*/ 39 h 76"/>
                  <a:gd name="T68" fmla="*/ 33 w 39"/>
                  <a:gd name="T69" fmla="*/ 42 h 76"/>
                  <a:gd name="T70" fmla="*/ 35 w 39"/>
                  <a:gd name="T71" fmla="*/ 42 h 76"/>
                  <a:gd name="T72" fmla="*/ 31 w 39"/>
                  <a:gd name="T73" fmla="*/ 45 h 76"/>
                  <a:gd name="T74" fmla="*/ 34 w 39"/>
                  <a:gd name="T75" fmla="*/ 44 h 76"/>
                  <a:gd name="T76" fmla="*/ 32 w 39"/>
                  <a:gd name="T77" fmla="*/ 47 h 76"/>
                  <a:gd name="T78" fmla="*/ 33 w 39"/>
                  <a:gd name="T79" fmla="*/ 48 h 76"/>
                  <a:gd name="T80" fmla="*/ 30 w 39"/>
                  <a:gd name="T81" fmla="*/ 50 h 76"/>
                  <a:gd name="T82" fmla="*/ 32 w 39"/>
                  <a:gd name="T83" fmla="*/ 51 h 76"/>
                  <a:gd name="T84" fmla="*/ 27 w 39"/>
                  <a:gd name="T85" fmla="*/ 53 h 76"/>
                  <a:gd name="T86" fmla="*/ 33 w 39"/>
                  <a:gd name="T87" fmla="*/ 52 h 76"/>
                  <a:gd name="T88" fmla="*/ 26 w 39"/>
                  <a:gd name="T89" fmla="*/ 56 h 76"/>
                  <a:gd name="T90" fmla="*/ 33 w 39"/>
                  <a:gd name="T91" fmla="*/ 55 h 76"/>
                  <a:gd name="T92" fmla="*/ 27 w 39"/>
                  <a:gd name="T93" fmla="*/ 58 h 76"/>
                  <a:gd name="T94" fmla="*/ 33 w 39"/>
                  <a:gd name="T95" fmla="*/ 58 h 76"/>
                  <a:gd name="T96" fmla="*/ 28 w 39"/>
                  <a:gd name="T97" fmla="*/ 60 h 76"/>
                  <a:gd name="T98" fmla="*/ 32 w 39"/>
                  <a:gd name="T99" fmla="*/ 61 h 76"/>
                  <a:gd name="T100" fmla="*/ 29 w 39"/>
                  <a:gd name="T101" fmla="*/ 63 h 76"/>
                  <a:gd name="T102" fmla="*/ 30 w 39"/>
                  <a:gd name="T103" fmla="*/ 64 h 76"/>
                  <a:gd name="T104" fmla="*/ 28 w 39"/>
                  <a:gd name="T105" fmla="*/ 65 h 76"/>
                  <a:gd name="T106" fmla="*/ 32 w 39"/>
                  <a:gd name="T107" fmla="*/ 65 h 76"/>
                  <a:gd name="T108" fmla="*/ 29 w 39"/>
                  <a:gd name="T109" fmla="*/ 67 h 76"/>
                  <a:gd name="T110" fmla="*/ 31 w 39"/>
                  <a:gd name="T111" fmla="*/ 68 h 76"/>
                  <a:gd name="T112" fmla="*/ 28 w 39"/>
                  <a:gd name="T113" fmla="*/ 69 h 76"/>
                  <a:gd name="T114" fmla="*/ 33 w 39"/>
                  <a:gd name="T115" fmla="*/ 70 h 76"/>
                  <a:gd name="T116" fmla="*/ 30 w 39"/>
                  <a:gd name="T117" fmla="*/ 72 h 76"/>
                  <a:gd name="T118" fmla="*/ 27 w 39"/>
                  <a:gd name="T119" fmla="*/ 75 h 7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9"/>
                  <a:gd name="T181" fmla="*/ 0 h 76"/>
                  <a:gd name="T182" fmla="*/ 39 w 39"/>
                  <a:gd name="T183" fmla="*/ 76 h 7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9" h="76">
                    <a:moveTo>
                      <a:pt x="16" y="76"/>
                    </a:moveTo>
                    <a:lnTo>
                      <a:pt x="14" y="75"/>
                    </a:lnTo>
                    <a:lnTo>
                      <a:pt x="12" y="75"/>
                    </a:lnTo>
                    <a:lnTo>
                      <a:pt x="9" y="75"/>
                    </a:lnTo>
                    <a:lnTo>
                      <a:pt x="8" y="75"/>
                    </a:lnTo>
                    <a:lnTo>
                      <a:pt x="5" y="74"/>
                    </a:lnTo>
                    <a:lnTo>
                      <a:pt x="4" y="74"/>
                    </a:lnTo>
                    <a:lnTo>
                      <a:pt x="2" y="73"/>
                    </a:lnTo>
                    <a:lnTo>
                      <a:pt x="0" y="73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1" y="63"/>
                    </a:lnTo>
                    <a:lnTo>
                      <a:pt x="2" y="60"/>
                    </a:lnTo>
                    <a:lnTo>
                      <a:pt x="2" y="55"/>
                    </a:lnTo>
                    <a:lnTo>
                      <a:pt x="3" y="50"/>
                    </a:lnTo>
                    <a:lnTo>
                      <a:pt x="4" y="46"/>
                    </a:lnTo>
                    <a:lnTo>
                      <a:pt x="5" y="41"/>
                    </a:lnTo>
                    <a:lnTo>
                      <a:pt x="5" y="36"/>
                    </a:lnTo>
                    <a:lnTo>
                      <a:pt x="6" y="32"/>
                    </a:lnTo>
                    <a:lnTo>
                      <a:pt x="5" y="27"/>
                    </a:lnTo>
                    <a:lnTo>
                      <a:pt x="5" y="23"/>
                    </a:lnTo>
                    <a:lnTo>
                      <a:pt x="4" y="20"/>
                    </a:lnTo>
                    <a:lnTo>
                      <a:pt x="4" y="17"/>
                    </a:lnTo>
                    <a:lnTo>
                      <a:pt x="5" y="1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30" y="1"/>
                    </a:lnTo>
                    <a:lnTo>
                      <a:pt x="32" y="1"/>
                    </a:lnTo>
                    <a:lnTo>
                      <a:pt x="34" y="1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2"/>
                    </a:lnTo>
                    <a:lnTo>
                      <a:pt x="34" y="2"/>
                    </a:lnTo>
                    <a:lnTo>
                      <a:pt x="33" y="3"/>
                    </a:lnTo>
                    <a:lnTo>
                      <a:pt x="34" y="3"/>
                    </a:lnTo>
                    <a:lnTo>
                      <a:pt x="35" y="3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4"/>
                    </a:lnTo>
                    <a:lnTo>
                      <a:pt x="36" y="4"/>
                    </a:lnTo>
                    <a:lnTo>
                      <a:pt x="35" y="4"/>
                    </a:lnTo>
                    <a:lnTo>
                      <a:pt x="34" y="5"/>
                    </a:lnTo>
                    <a:lnTo>
                      <a:pt x="33" y="5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39" y="5"/>
                    </a:lnTo>
                    <a:lnTo>
                      <a:pt x="38" y="6"/>
                    </a:lnTo>
                    <a:lnTo>
                      <a:pt x="37" y="7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4" y="7"/>
                    </a:lnTo>
                    <a:lnTo>
                      <a:pt x="33" y="7"/>
                    </a:lnTo>
                    <a:lnTo>
                      <a:pt x="32" y="8"/>
                    </a:lnTo>
                    <a:lnTo>
                      <a:pt x="33" y="8"/>
                    </a:lnTo>
                    <a:lnTo>
                      <a:pt x="34" y="8"/>
                    </a:lnTo>
                    <a:lnTo>
                      <a:pt x="35" y="8"/>
                    </a:lnTo>
                    <a:lnTo>
                      <a:pt x="36" y="7"/>
                    </a:lnTo>
                    <a:lnTo>
                      <a:pt x="37" y="7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38" y="9"/>
                    </a:lnTo>
                    <a:lnTo>
                      <a:pt x="37" y="9"/>
                    </a:lnTo>
                    <a:lnTo>
                      <a:pt x="36" y="9"/>
                    </a:lnTo>
                    <a:lnTo>
                      <a:pt x="35" y="10"/>
                    </a:lnTo>
                    <a:lnTo>
                      <a:pt x="34" y="10"/>
                    </a:lnTo>
                    <a:lnTo>
                      <a:pt x="33" y="10"/>
                    </a:lnTo>
                    <a:lnTo>
                      <a:pt x="32" y="10"/>
                    </a:lnTo>
                    <a:lnTo>
                      <a:pt x="31" y="10"/>
                    </a:lnTo>
                    <a:lnTo>
                      <a:pt x="31" y="11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4" y="10"/>
                    </a:lnTo>
                    <a:lnTo>
                      <a:pt x="35" y="10"/>
                    </a:lnTo>
                    <a:lnTo>
                      <a:pt x="36" y="10"/>
                    </a:lnTo>
                    <a:lnTo>
                      <a:pt x="37" y="10"/>
                    </a:lnTo>
                    <a:lnTo>
                      <a:pt x="37" y="11"/>
                    </a:lnTo>
                    <a:lnTo>
                      <a:pt x="37" y="12"/>
                    </a:lnTo>
                    <a:lnTo>
                      <a:pt x="35" y="12"/>
                    </a:lnTo>
                    <a:lnTo>
                      <a:pt x="34" y="12"/>
                    </a:lnTo>
                    <a:lnTo>
                      <a:pt x="33" y="13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30" y="14"/>
                    </a:lnTo>
                    <a:lnTo>
                      <a:pt x="31" y="14"/>
                    </a:lnTo>
                    <a:lnTo>
                      <a:pt x="32" y="14"/>
                    </a:lnTo>
                    <a:lnTo>
                      <a:pt x="33" y="13"/>
                    </a:lnTo>
                    <a:lnTo>
                      <a:pt x="34" y="13"/>
                    </a:lnTo>
                    <a:lnTo>
                      <a:pt x="35" y="13"/>
                    </a:lnTo>
                    <a:lnTo>
                      <a:pt x="36" y="13"/>
                    </a:lnTo>
                    <a:lnTo>
                      <a:pt x="36" y="14"/>
                    </a:lnTo>
                    <a:lnTo>
                      <a:pt x="36" y="15"/>
                    </a:lnTo>
                    <a:lnTo>
                      <a:pt x="35" y="15"/>
                    </a:lnTo>
                    <a:lnTo>
                      <a:pt x="34" y="15"/>
                    </a:lnTo>
                    <a:lnTo>
                      <a:pt x="33" y="15"/>
                    </a:lnTo>
                    <a:lnTo>
                      <a:pt x="32" y="16"/>
                    </a:lnTo>
                    <a:lnTo>
                      <a:pt x="31" y="16"/>
                    </a:lnTo>
                    <a:lnTo>
                      <a:pt x="30" y="16"/>
                    </a:lnTo>
                    <a:lnTo>
                      <a:pt x="30" y="17"/>
                    </a:lnTo>
                    <a:lnTo>
                      <a:pt x="30" y="16"/>
                    </a:lnTo>
                    <a:lnTo>
                      <a:pt x="31" y="16"/>
                    </a:lnTo>
                    <a:lnTo>
                      <a:pt x="32" y="16"/>
                    </a:lnTo>
                    <a:lnTo>
                      <a:pt x="33" y="16"/>
                    </a:lnTo>
                    <a:lnTo>
                      <a:pt x="34" y="16"/>
                    </a:lnTo>
                    <a:lnTo>
                      <a:pt x="35" y="16"/>
                    </a:lnTo>
                    <a:lnTo>
                      <a:pt x="36" y="16"/>
                    </a:lnTo>
                    <a:lnTo>
                      <a:pt x="35" y="16"/>
                    </a:lnTo>
                    <a:lnTo>
                      <a:pt x="35" y="17"/>
                    </a:lnTo>
                    <a:lnTo>
                      <a:pt x="35" y="18"/>
                    </a:lnTo>
                    <a:lnTo>
                      <a:pt x="33" y="18"/>
                    </a:lnTo>
                    <a:lnTo>
                      <a:pt x="32" y="18"/>
                    </a:lnTo>
                    <a:lnTo>
                      <a:pt x="31" y="19"/>
                    </a:lnTo>
                    <a:lnTo>
                      <a:pt x="30" y="19"/>
                    </a:lnTo>
                    <a:lnTo>
                      <a:pt x="29" y="19"/>
                    </a:lnTo>
                    <a:lnTo>
                      <a:pt x="30" y="19"/>
                    </a:lnTo>
                    <a:lnTo>
                      <a:pt x="31" y="19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5" y="19"/>
                    </a:lnTo>
                    <a:lnTo>
                      <a:pt x="35" y="20"/>
                    </a:lnTo>
                    <a:lnTo>
                      <a:pt x="35" y="21"/>
                    </a:lnTo>
                    <a:lnTo>
                      <a:pt x="34" y="21"/>
                    </a:lnTo>
                    <a:lnTo>
                      <a:pt x="33" y="21"/>
                    </a:lnTo>
                    <a:lnTo>
                      <a:pt x="33" y="22"/>
                    </a:lnTo>
                    <a:lnTo>
                      <a:pt x="32" y="22"/>
                    </a:lnTo>
                    <a:lnTo>
                      <a:pt x="31" y="22"/>
                    </a:lnTo>
                    <a:lnTo>
                      <a:pt x="30" y="22"/>
                    </a:lnTo>
                    <a:lnTo>
                      <a:pt x="30" y="23"/>
                    </a:lnTo>
                    <a:lnTo>
                      <a:pt x="31" y="22"/>
                    </a:lnTo>
                    <a:lnTo>
                      <a:pt x="32" y="22"/>
                    </a:lnTo>
                    <a:lnTo>
                      <a:pt x="33" y="22"/>
                    </a:lnTo>
                    <a:lnTo>
                      <a:pt x="34" y="22"/>
                    </a:lnTo>
                    <a:lnTo>
                      <a:pt x="35" y="22"/>
                    </a:lnTo>
                    <a:lnTo>
                      <a:pt x="36" y="22"/>
                    </a:lnTo>
                    <a:lnTo>
                      <a:pt x="37" y="22"/>
                    </a:lnTo>
                    <a:lnTo>
                      <a:pt x="37" y="23"/>
                    </a:lnTo>
                    <a:lnTo>
                      <a:pt x="37" y="24"/>
                    </a:lnTo>
                    <a:lnTo>
                      <a:pt x="35" y="24"/>
                    </a:lnTo>
                    <a:lnTo>
                      <a:pt x="33" y="24"/>
                    </a:lnTo>
                    <a:lnTo>
                      <a:pt x="32" y="25"/>
                    </a:lnTo>
                    <a:lnTo>
                      <a:pt x="31" y="25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4" y="25"/>
                    </a:lnTo>
                    <a:lnTo>
                      <a:pt x="35" y="25"/>
                    </a:lnTo>
                    <a:lnTo>
                      <a:pt x="36" y="25"/>
                    </a:lnTo>
                    <a:lnTo>
                      <a:pt x="36" y="26"/>
                    </a:lnTo>
                    <a:lnTo>
                      <a:pt x="36" y="27"/>
                    </a:lnTo>
                    <a:lnTo>
                      <a:pt x="35" y="27"/>
                    </a:lnTo>
                    <a:lnTo>
                      <a:pt x="34" y="28"/>
                    </a:lnTo>
                    <a:lnTo>
                      <a:pt x="32" y="28"/>
                    </a:lnTo>
                    <a:lnTo>
                      <a:pt x="31" y="28"/>
                    </a:lnTo>
                    <a:lnTo>
                      <a:pt x="31" y="29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4" y="28"/>
                    </a:lnTo>
                    <a:lnTo>
                      <a:pt x="35" y="28"/>
                    </a:lnTo>
                    <a:lnTo>
                      <a:pt x="36" y="28"/>
                    </a:lnTo>
                    <a:lnTo>
                      <a:pt x="36" y="29"/>
                    </a:lnTo>
                    <a:lnTo>
                      <a:pt x="36" y="30"/>
                    </a:lnTo>
                    <a:lnTo>
                      <a:pt x="35" y="30"/>
                    </a:lnTo>
                    <a:lnTo>
                      <a:pt x="34" y="30"/>
                    </a:lnTo>
                    <a:lnTo>
                      <a:pt x="33" y="31"/>
                    </a:lnTo>
                    <a:lnTo>
                      <a:pt x="32" y="31"/>
                    </a:lnTo>
                    <a:lnTo>
                      <a:pt x="32" y="32"/>
                    </a:lnTo>
                    <a:lnTo>
                      <a:pt x="33" y="31"/>
                    </a:lnTo>
                    <a:lnTo>
                      <a:pt x="34" y="31"/>
                    </a:lnTo>
                    <a:lnTo>
                      <a:pt x="35" y="31"/>
                    </a:lnTo>
                    <a:lnTo>
                      <a:pt x="36" y="31"/>
                    </a:lnTo>
                    <a:lnTo>
                      <a:pt x="37" y="31"/>
                    </a:lnTo>
                    <a:lnTo>
                      <a:pt x="37" y="32"/>
                    </a:lnTo>
                    <a:lnTo>
                      <a:pt x="36" y="32"/>
                    </a:lnTo>
                    <a:lnTo>
                      <a:pt x="35" y="33"/>
                    </a:lnTo>
                    <a:lnTo>
                      <a:pt x="34" y="33"/>
                    </a:lnTo>
                    <a:lnTo>
                      <a:pt x="33" y="33"/>
                    </a:lnTo>
                    <a:lnTo>
                      <a:pt x="32" y="34"/>
                    </a:lnTo>
                    <a:lnTo>
                      <a:pt x="33" y="34"/>
                    </a:lnTo>
                    <a:lnTo>
                      <a:pt x="34" y="34"/>
                    </a:lnTo>
                    <a:lnTo>
                      <a:pt x="35" y="34"/>
                    </a:lnTo>
                    <a:lnTo>
                      <a:pt x="35" y="33"/>
                    </a:lnTo>
                    <a:lnTo>
                      <a:pt x="36" y="33"/>
                    </a:lnTo>
                    <a:lnTo>
                      <a:pt x="37" y="33"/>
                    </a:lnTo>
                    <a:lnTo>
                      <a:pt x="37" y="34"/>
                    </a:lnTo>
                    <a:lnTo>
                      <a:pt x="37" y="35"/>
                    </a:lnTo>
                    <a:lnTo>
                      <a:pt x="36" y="35"/>
                    </a:lnTo>
                    <a:lnTo>
                      <a:pt x="35" y="35"/>
                    </a:lnTo>
                    <a:lnTo>
                      <a:pt x="34" y="36"/>
                    </a:lnTo>
                    <a:lnTo>
                      <a:pt x="33" y="36"/>
                    </a:lnTo>
                    <a:lnTo>
                      <a:pt x="32" y="36"/>
                    </a:lnTo>
                    <a:lnTo>
                      <a:pt x="31" y="37"/>
                    </a:lnTo>
                    <a:lnTo>
                      <a:pt x="32" y="37"/>
                    </a:lnTo>
                    <a:lnTo>
                      <a:pt x="33" y="37"/>
                    </a:lnTo>
                    <a:lnTo>
                      <a:pt x="34" y="36"/>
                    </a:lnTo>
                    <a:lnTo>
                      <a:pt x="35" y="36"/>
                    </a:lnTo>
                    <a:lnTo>
                      <a:pt x="36" y="36"/>
                    </a:lnTo>
                    <a:lnTo>
                      <a:pt x="37" y="36"/>
                    </a:lnTo>
                    <a:lnTo>
                      <a:pt x="37" y="37"/>
                    </a:lnTo>
                    <a:lnTo>
                      <a:pt x="37" y="38"/>
                    </a:lnTo>
                    <a:lnTo>
                      <a:pt x="36" y="38"/>
                    </a:lnTo>
                    <a:lnTo>
                      <a:pt x="35" y="38"/>
                    </a:lnTo>
                    <a:lnTo>
                      <a:pt x="34" y="38"/>
                    </a:lnTo>
                    <a:lnTo>
                      <a:pt x="34" y="39"/>
                    </a:lnTo>
                    <a:lnTo>
                      <a:pt x="33" y="39"/>
                    </a:lnTo>
                    <a:lnTo>
                      <a:pt x="32" y="39"/>
                    </a:lnTo>
                    <a:lnTo>
                      <a:pt x="32" y="40"/>
                    </a:lnTo>
                    <a:lnTo>
                      <a:pt x="33" y="40"/>
                    </a:lnTo>
                    <a:lnTo>
                      <a:pt x="33" y="39"/>
                    </a:lnTo>
                    <a:lnTo>
                      <a:pt x="34" y="39"/>
                    </a:lnTo>
                    <a:lnTo>
                      <a:pt x="35" y="39"/>
                    </a:lnTo>
                    <a:lnTo>
                      <a:pt x="36" y="39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5" y="41"/>
                    </a:lnTo>
                    <a:lnTo>
                      <a:pt x="34" y="41"/>
                    </a:lnTo>
                    <a:lnTo>
                      <a:pt x="33" y="42"/>
                    </a:lnTo>
                    <a:lnTo>
                      <a:pt x="32" y="42"/>
                    </a:lnTo>
                    <a:lnTo>
                      <a:pt x="31" y="42"/>
                    </a:lnTo>
                    <a:lnTo>
                      <a:pt x="30" y="43"/>
                    </a:lnTo>
                    <a:lnTo>
                      <a:pt x="29" y="43"/>
                    </a:lnTo>
                    <a:lnTo>
                      <a:pt x="30" y="43"/>
                    </a:lnTo>
                    <a:lnTo>
                      <a:pt x="31" y="43"/>
                    </a:lnTo>
                    <a:lnTo>
                      <a:pt x="32" y="43"/>
                    </a:lnTo>
                    <a:lnTo>
                      <a:pt x="33" y="42"/>
                    </a:lnTo>
                    <a:lnTo>
                      <a:pt x="34" y="42"/>
                    </a:lnTo>
                    <a:lnTo>
                      <a:pt x="35" y="42"/>
                    </a:lnTo>
                    <a:lnTo>
                      <a:pt x="36" y="42"/>
                    </a:lnTo>
                    <a:lnTo>
                      <a:pt x="36" y="43"/>
                    </a:lnTo>
                    <a:lnTo>
                      <a:pt x="35" y="43"/>
                    </a:lnTo>
                    <a:lnTo>
                      <a:pt x="34" y="43"/>
                    </a:lnTo>
                    <a:lnTo>
                      <a:pt x="34" y="44"/>
                    </a:lnTo>
                    <a:lnTo>
                      <a:pt x="33" y="44"/>
                    </a:lnTo>
                    <a:lnTo>
                      <a:pt x="32" y="44"/>
                    </a:lnTo>
                    <a:lnTo>
                      <a:pt x="31" y="45"/>
                    </a:lnTo>
                    <a:lnTo>
                      <a:pt x="30" y="45"/>
                    </a:lnTo>
                    <a:lnTo>
                      <a:pt x="31" y="45"/>
                    </a:lnTo>
                    <a:lnTo>
                      <a:pt x="32" y="45"/>
                    </a:lnTo>
                    <a:lnTo>
                      <a:pt x="33" y="45"/>
                    </a:lnTo>
                    <a:lnTo>
                      <a:pt x="33" y="44"/>
                    </a:lnTo>
                    <a:lnTo>
                      <a:pt x="34" y="44"/>
                    </a:lnTo>
                    <a:lnTo>
                      <a:pt x="35" y="44"/>
                    </a:lnTo>
                    <a:lnTo>
                      <a:pt x="36" y="44"/>
                    </a:lnTo>
                    <a:lnTo>
                      <a:pt x="36" y="45"/>
                    </a:lnTo>
                    <a:lnTo>
                      <a:pt x="36" y="46"/>
                    </a:lnTo>
                    <a:lnTo>
                      <a:pt x="35" y="46"/>
                    </a:lnTo>
                    <a:lnTo>
                      <a:pt x="34" y="47"/>
                    </a:lnTo>
                    <a:lnTo>
                      <a:pt x="33" y="47"/>
                    </a:lnTo>
                    <a:lnTo>
                      <a:pt x="32" y="47"/>
                    </a:lnTo>
                    <a:lnTo>
                      <a:pt x="31" y="47"/>
                    </a:lnTo>
                    <a:lnTo>
                      <a:pt x="30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1" y="48"/>
                    </a:lnTo>
                    <a:lnTo>
                      <a:pt x="33" y="48"/>
                    </a:lnTo>
                    <a:lnTo>
                      <a:pt x="34" y="47"/>
                    </a:lnTo>
                    <a:lnTo>
                      <a:pt x="35" y="47"/>
                    </a:lnTo>
                    <a:lnTo>
                      <a:pt x="35" y="48"/>
                    </a:lnTo>
                    <a:lnTo>
                      <a:pt x="34" y="49"/>
                    </a:lnTo>
                    <a:lnTo>
                      <a:pt x="33" y="49"/>
                    </a:lnTo>
                    <a:lnTo>
                      <a:pt x="32" y="50"/>
                    </a:lnTo>
                    <a:lnTo>
                      <a:pt x="31" y="50"/>
                    </a:lnTo>
                    <a:lnTo>
                      <a:pt x="30" y="50"/>
                    </a:lnTo>
                    <a:lnTo>
                      <a:pt x="29" y="50"/>
                    </a:lnTo>
                    <a:lnTo>
                      <a:pt x="28" y="50"/>
                    </a:lnTo>
                    <a:lnTo>
                      <a:pt x="28" y="51"/>
                    </a:lnTo>
                    <a:lnTo>
                      <a:pt x="29" y="51"/>
                    </a:lnTo>
                    <a:lnTo>
                      <a:pt x="30" y="51"/>
                    </a:lnTo>
                    <a:lnTo>
                      <a:pt x="31" y="51"/>
                    </a:lnTo>
                    <a:lnTo>
                      <a:pt x="32" y="51"/>
                    </a:lnTo>
                    <a:lnTo>
                      <a:pt x="32" y="50"/>
                    </a:lnTo>
                    <a:lnTo>
                      <a:pt x="33" y="50"/>
                    </a:lnTo>
                    <a:lnTo>
                      <a:pt x="34" y="50"/>
                    </a:lnTo>
                    <a:lnTo>
                      <a:pt x="34" y="51"/>
                    </a:lnTo>
                    <a:lnTo>
                      <a:pt x="33" y="52"/>
                    </a:lnTo>
                    <a:lnTo>
                      <a:pt x="32" y="52"/>
                    </a:lnTo>
                    <a:lnTo>
                      <a:pt x="31" y="52"/>
                    </a:lnTo>
                    <a:lnTo>
                      <a:pt x="30" y="52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7" y="53"/>
                    </a:lnTo>
                    <a:lnTo>
                      <a:pt x="28" y="53"/>
                    </a:lnTo>
                    <a:lnTo>
                      <a:pt x="29" y="53"/>
                    </a:lnTo>
                    <a:lnTo>
                      <a:pt x="30" y="53"/>
                    </a:lnTo>
                    <a:lnTo>
                      <a:pt x="31" y="53"/>
                    </a:lnTo>
                    <a:lnTo>
                      <a:pt x="32" y="52"/>
                    </a:lnTo>
                    <a:lnTo>
                      <a:pt x="33" y="52"/>
                    </a:lnTo>
                    <a:lnTo>
                      <a:pt x="34" y="52"/>
                    </a:lnTo>
                    <a:lnTo>
                      <a:pt x="34" y="53"/>
                    </a:lnTo>
                    <a:lnTo>
                      <a:pt x="33" y="54"/>
                    </a:lnTo>
                    <a:lnTo>
                      <a:pt x="32" y="55"/>
                    </a:lnTo>
                    <a:lnTo>
                      <a:pt x="31" y="55"/>
                    </a:lnTo>
                    <a:lnTo>
                      <a:pt x="29" y="55"/>
                    </a:lnTo>
                    <a:lnTo>
                      <a:pt x="28" y="55"/>
                    </a:lnTo>
                    <a:lnTo>
                      <a:pt x="27" y="55"/>
                    </a:lnTo>
                    <a:lnTo>
                      <a:pt x="26" y="56"/>
                    </a:lnTo>
                    <a:lnTo>
                      <a:pt x="27" y="56"/>
                    </a:lnTo>
                    <a:lnTo>
                      <a:pt x="29" y="56"/>
                    </a:lnTo>
                    <a:lnTo>
                      <a:pt x="30" y="56"/>
                    </a:lnTo>
                    <a:lnTo>
                      <a:pt x="31" y="55"/>
                    </a:lnTo>
                    <a:lnTo>
                      <a:pt x="32" y="55"/>
                    </a:lnTo>
                    <a:lnTo>
                      <a:pt x="33" y="55"/>
                    </a:lnTo>
                    <a:lnTo>
                      <a:pt x="33" y="56"/>
                    </a:lnTo>
                    <a:lnTo>
                      <a:pt x="32" y="56"/>
                    </a:lnTo>
                    <a:lnTo>
                      <a:pt x="31" y="57"/>
                    </a:lnTo>
                    <a:lnTo>
                      <a:pt x="30" y="57"/>
                    </a:lnTo>
                    <a:lnTo>
                      <a:pt x="29" y="57"/>
                    </a:lnTo>
                    <a:lnTo>
                      <a:pt x="28" y="58"/>
                    </a:lnTo>
                    <a:lnTo>
                      <a:pt x="27" y="58"/>
                    </a:lnTo>
                    <a:lnTo>
                      <a:pt x="28" y="58"/>
                    </a:lnTo>
                    <a:lnTo>
                      <a:pt x="29" y="58"/>
                    </a:lnTo>
                    <a:lnTo>
                      <a:pt x="30" y="58"/>
                    </a:lnTo>
                    <a:lnTo>
                      <a:pt x="31" y="58"/>
                    </a:lnTo>
                    <a:lnTo>
                      <a:pt x="32" y="57"/>
                    </a:lnTo>
                    <a:lnTo>
                      <a:pt x="33" y="57"/>
                    </a:lnTo>
                    <a:lnTo>
                      <a:pt x="33" y="58"/>
                    </a:lnTo>
                    <a:lnTo>
                      <a:pt x="33" y="59"/>
                    </a:lnTo>
                    <a:lnTo>
                      <a:pt x="32" y="59"/>
                    </a:lnTo>
                    <a:lnTo>
                      <a:pt x="31" y="59"/>
                    </a:lnTo>
                    <a:lnTo>
                      <a:pt x="30" y="59"/>
                    </a:lnTo>
                    <a:lnTo>
                      <a:pt x="29" y="59"/>
                    </a:lnTo>
                    <a:lnTo>
                      <a:pt x="28" y="60"/>
                    </a:lnTo>
                    <a:lnTo>
                      <a:pt x="27" y="60"/>
                    </a:lnTo>
                    <a:lnTo>
                      <a:pt x="26" y="60"/>
                    </a:lnTo>
                    <a:lnTo>
                      <a:pt x="27" y="60"/>
                    </a:lnTo>
                    <a:lnTo>
                      <a:pt x="28" y="60"/>
                    </a:lnTo>
                    <a:lnTo>
                      <a:pt x="29" y="60"/>
                    </a:lnTo>
                    <a:lnTo>
                      <a:pt x="30" y="60"/>
                    </a:lnTo>
                    <a:lnTo>
                      <a:pt x="31" y="60"/>
                    </a:lnTo>
                    <a:lnTo>
                      <a:pt x="32" y="60"/>
                    </a:lnTo>
                    <a:lnTo>
                      <a:pt x="32" y="61"/>
                    </a:lnTo>
                    <a:lnTo>
                      <a:pt x="31" y="62"/>
                    </a:lnTo>
                    <a:lnTo>
                      <a:pt x="30" y="62"/>
                    </a:lnTo>
                    <a:lnTo>
                      <a:pt x="29" y="62"/>
                    </a:lnTo>
                    <a:lnTo>
                      <a:pt x="28" y="62"/>
                    </a:lnTo>
                    <a:lnTo>
                      <a:pt x="27" y="62"/>
                    </a:lnTo>
                    <a:lnTo>
                      <a:pt x="26" y="62"/>
                    </a:lnTo>
                    <a:lnTo>
                      <a:pt x="27" y="63"/>
                    </a:lnTo>
                    <a:lnTo>
                      <a:pt x="28" y="63"/>
                    </a:lnTo>
                    <a:lnTo>
                      <a:pt x="29" y="63"/>
                    </a:lnTo>
                    <a:lnTo>
                      <a:pt x="30" y="62"/>
                    </a:lnTo>
                    <a:lnTo>
                      <a:pt x="31" y="62"/>
                    </a:lnTo>
                    <a:lnTo>
                      <a:pt x="32" y="62"/>
                    </a:lnTo>
                    <a:lnTo>
                      <a:pt x="33" y="62"/>
                    </a:lnTo>
                    <a:lnTo>
                      <a:pt x="33" y="63"/>
                    </a:lnTo>
                    <a:lnTo>
                      <a:pt x="32" y="63"/>
                    </a:lnTo>
                    <a:lnTo>
                      <a:pt x="31" y="64"/>
                    </a:lnTo>
                    <a:lnTo>
                      <a:pt x="30" y="64"/>
                    </a:lnTo>
                    <a:lnTo>
                      <a:pt x="29" y="64"/>
                    </a:lnTo>
                    <a:lnTo>
                      <a:pt x="28" y="64"/>
                    </a:lnTo>
                    <a:lnTo>
                      <a:pt x="27" y="64"/>
                    </a:lnTo>
                    <a:lnTo>
                      <a:pt x="26" y="64"/>
                    </a:lnTo>
                    <a:lnTo>
                      <a:pt x="26" y="65"/>
                    </a:lnTo>
                    <a:lnTo>
                      <a:pt x="27" y="65"/>
                    </a:lnTo>
                    <a:lnTo>
                      <a:pt x="28" y="65"/>
                    </a:lnTo>
                    <a:lnTo>
                      <a:pt x="29" y="65"/>
                    </a:lnTo>
                    <a:lnTo>
                      <a:pt x="30" y="65"/>
                    </a:lnTo>
                    <a:lnTo>
                      <a:pt x="31" y="64"/>
                    </a:lnTo>
                    <a:lnTo>
                      <a:pt x="32" y="64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2" y="65"/>
                    </a:lnTo>
                    <a:lnTo>
                      <a:pt x="31" y="66"/>
                    </a:lnTo>
                    <a:lnTo>
                      <a:pt x="30" y="66"/>
                    </a:lnTo>
                    <a:lnTo>
                      <a:pt x="29" y="66"/>
                    </a:lnTo>
                    <a:lnTo>
                      <a:pt x="28" y="66"/>
                    </a:lnTo>
                    <a:lnTo>
                      <a:pt x="27" y="66"/>
                    </a:lnTo>
                    <a:lnTo>
                      <a:pt x="26" y="67"/>
                    </a:lnTo>
                    <a:lnTo>
                      <a:pt x="27" y="67"/>
                    </a:lnTo>
                    <a:lnTo>
                      <a:pt x="28" y="67"/>
                    </a:lnTo>
                    <a:lnTo>
                      <a:pt x="29" y="67"/>
                    </a:lnTo>
                    <a:lnTo>
                      <a:pt x="31" y="67"/>
                    </a:lnTo>
                    <a:lnTo>
                      <a:pt x="32" y="66"/>
                    </a:lnTo>
                    <a:lnTo>
                      <a:pt x="33" y="66"/>
                    </a:lnTo>
                    <a:lnTo>
                      <a:pt x="34" y="67"/>
                    </a:lnTo>
                    <a:lnTo>
                      <a:pt x="34" y="68"/>
                    </a:lnTo>
                    <a:lnTo>
                      <a:pt x="33" y="68"/>
                    </a:lnTo>
                    <a:lnTo>
                      <a:pt x="32" y="68"/>
                    </a:lnTo>
                    <a:lnTo>
                      <a:pt x="31" y="68"/>
                    </a:lnTo>
                    <a:lnTo>
                      <a:pt x="30" y="69"/>
                    </a:lnTo>
                    <a:lnTo>
                      <a:pt x="29" y="69"/>
                    </a:lnTo>
                    <a:lnTo>
                      <a:pt x="28" y="69"/>
                    </a:lnTo>
                    <a:lnTo>
                      <a:pt x="27" y="69"/>
                    </a:lnTo>
                    <a:lnTo>
                      <a:pt x="28" y="69"/>
                    </a:lnTo>
                    <a:lnTo>
                      <a:pt x="29" y="69"/>
                    </a:lnTo>
                    <a:lnTo>
                      <a:pt x="30" y="69"/>
                    </a:lnTo>
                    <a:lnTo>
                      <a:pt x="31" y="69"/>
                    </a:lnTo>
                    <a:lnTo>
                      <a:pt x="32" y="69"/>
                    </a:lnTo>
                    <a:lnTo>
                      <a:pt x="33" y="69"/>
                    </a:lnTo>
                    <a:lnTo>
                      <a:pt x="34" y="69"/>
                    </a:lnTo>
                    <a:lnTo>
                      <a:pt x="34" y="70"/>
                    </a:lnTo>
                    <a:lnTo>
                      <a:pt x="33" y="70"/>
                    </a:lnTo>
                    <a:lnTo>
                      <a:pt x="32" y="71"/>
                    </a:lnTo>
                    <a:lnTo>
                      <a:pt x="31" y="71"/>
                    </a:lnTo>
                    <a:lnTo>
                      <a:pt x="30" y="71"/>
                    </a:lnTo>
                    <a:lnTo>
                      <a:pt x="29" y="71"/>
                    </a:lnTo>
                    <a:lnTo>
                      <a:pt x="28" y="71"/>
                    </a:lnTo>
                    <a:lnTo>
                      <a:pt x="27" y="71"/>
                    </a:lnTo>
                    <a:lnTo>
                      <a:pt x="26" y="71"/>
                    </a:lnTo>
                    <a:lnTo>
                      <a:pt x="26" y="72"/>
                    </a:lnTo>
                    <a:lnTo>
                      <a:pt x="27" y="72"/>
                    </a:lnTo>
                    <a:lnTo>
                      <a:pt x="28" y="72"/>
                    </a:lnTo>
                    <a:lnTo>
                      <a:pt x="30" y="72"/>
                    </a:lnTo>
                    <a:lnTo>
                      <a:pt x="31" y="72"/>
                    </a:lnTo>
                    <a:lnTo>
                      <a:pt x="32" y="71"/>
                    </a:lnTo>
                    <a:lnTo>
                      <a:pt x="33" y="71"/>
                    </a:lnTo>
                    <a:lnTo>
                      <a:pt x="34" y="71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2" y="74"/>
                    </a:lnTo>
                    <a:lnTo>
                      <a:pt x="30" y="75"/>
                    </a:lnTo>
                    <a:lnTo>
                      <a:pt x="27" y="75"/>
                    </a:lnTo>
                    <a:lnTo>
                      <a:pt x="25" y="75"/>
                    </a:lnTo>
                    <a:lnTo>
                      <a:pt x="23" y="75"/>
                    </a:lnTo>
                    <a:lnTo>
                      <a:pt x="20" y="75"/>
                    </a:lnTo>
                    <a:lnTo>
                      <a:pt x="18" y="75"/>
                    </a:lnTo>
                    <a:lnTo>
                      <a:pt x="16" y="76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30" name="Freeform 3029">
                <a:extLst>
                  <a:ext uri="{FF2B5EF4-FFF2-40B4-BE49-F238E27FC236}">
                    <a16:creationId xmlns:a16="http://schemas.microsoft.com/office/drawing/2014/main" id="{A04384B4-4DB0-4A88-BBE7-0DD129FF5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" y="116"/>
                <a:ext cx="16" cy="69"/>
              </a:xfrm>
              <a:custGeom>
                <a:avLst/>
                <a:gdLst>
                  <a:gd name="T0" fmla="*/ 1 w 16"/>
                  <a:gd name="T1" fmla="*/ 65 h 69"/>
                  <a:gd name="T2" fmla="*/ 5 w 16"/>
                  <a:gd name="T3" fmla="*/ 36 h 69"/>
                  <a:gd name="T4" fmla="*/ 5 w 16"/>
                  <a:gd name="T5" fmla="*/ 14 h 69"/>
                  <a:gd name="T6" fmla="*/ 7 w 16"/>
                  <a:gd name="T7" fmla="*/ 1 h 69"/>
                  <a:gd name="T8" fmla="*/ 14 w 16"/>
                  <a:gd name="T9" fmla="*/ 3 h 69"/>
                  <a:gd name="T10" fmla="*/ 12 w 16"/>
                  <a:gd name="T11" fmla="*/ 4 h 69"/>
                  <a:gd name="T12" fmla="*/ 14 w 16"/>
                  <a:gd name="T13" fmla="*/ 6 h 69"/>
                  <a:gd name="T14" fmla="*/ 12 w 16"/>
                  <a:gd name="T15" fmla="*/ 7 h 69"/>
                  <a:gd name="T16" fmla="*/ 13 w 16"/>
                  <a:gd name="T17" fmla="*/ 8 h 69"/>
                  <a:gd name="T18" fmla="*/ 10 w 16"/>
                  <a:gd name="T19" fmla="*/ 9 h 69"/>
                  <a:gd name="T20" fmla="*/ 14 w 16"/>
                  <a:gd name="T21" fmla="*/ 9 h 69"/>
                  <a:gd name="T22" fmla="*/ 12 w 16"/>
                  <a:gd name="T23" fmla="*/ 10 h 69"/>
                  <a:gd name="T24" fmla="*/ 13 w 16"/>
                  <a:gd name="T25" fmla="*/ 11 h 69"/>
                  <a:gd name="T26" fmla="*/ 12 w 16"/>
                  <a:gd name="T27" fmla="*/ 13 h 69"/>
                  <a:gd name="T28" fmla="*/ 13 w 16"/>
                  <a:gd name="T29" fmla="*/ 13 h 69"/>
                  <a:gd name="T30" fmla="*/ 12 w 16"/>
                  <a:gd name="T31" fmla="*/ 15 h 69"/>
                  <a:gd name="T32" fmla="*/ 13 w 16"/>
                  <a:gd name="T33" fmla="*/ 16 h 69"/>
                  <a:gd name="T34" fmla="*/ 11 w 16"/>
                  <a:gd name="T35" fmla="*/ 18 h 69"/>
                  <a:gd name="T36" fmla="*/ 14 w 16"/>
                  <a:gd name="T37" fmla="*/ 19 h 69"/>
                  <a:gd name="T38" fmla="*/ 11 w 16"/>
                  <a:gd name="T39" fmla="*/ 21 h 69"/>
                  <a:gd name="T40" fmla="*/ 14 w 16"/>
                  <a:gd name="T41" fmla="*/ 23 h 69"/>
                  <a:gd name="T42" fmla="*/ 11 w 16"/>
                  <a:gd name="T43" fmla="*/ 24 h 69"/>
                  <a:gd name="T44" fmla="*/ 14 w 16"/>
                  <a:gd name="T45" fmla="*/ 26 h 69"/>
                  <a:gd name="T46" fmla="*/ 11 w 16"/>
                  <a:gd name="T47" fmla="*/ 27 h 69"/>
                  <a:gd name="T48" fmla="*/ 15 w 16"/>
                  <a:gd name="T49" fmla="*/ 29 h 69"/>
                  <a:gd name="T50" fmla="*/ 12 w 16"/>
                  <a:gd name="T51" fmla="*/ 30 h 69"/>
                  <a:gd name="T52" fmla="*/ 15 w 16"/>
                  <a:gd name="T53" fmla="*/ 31 h 69"/>
                  <a:gd name="T54" fmla="*/ 13 w 16"/>
                  <a:gd name="T55" fmla="*/ 33 h 69"/>
                  <a:gd name="T56" fmla="*/ 15 w 16"/>
                  <a:gd name="T57" fmla="*/ 34 h 69"/>
                  <a:gd name="T58" fmla="*/ 15 w 16"/>
                  <a:gd name="T59" fmla="*/ 36 h 69"/>
                  <a:gd name="T60" fmla="*/ 13 w 16"/>
                  <a:gd name="T61" fmla="*/ 37 h 69"/>
                  <a:gd name="T62" fmla="*/ 12 w 16"/>
                  <a:gd name="T63" fmla="*/ 38 h 69"/>
                  <a:gd name="T64" fmla="*/ 15 w 16"/>
                  <a:gd name="T65" fmla="*/ 39 h 69"/>
                  <a:gd name="T66" fmla="*/ 12 w 16"/>
                  <a:gd name="T67" fmla="*/ 41 h 69"/>
                  <a:gd name="T68" fmla="*/ 15 w 16"/>
                  <a:gd name="T69" fmla="*/ 42 h 69"/>
                  <a:gd name="T70" fmla="*/ 12 w 16"/>
                  <a:gd name="T71" fmla="*/ 43 h 69"/>
                  <a:gd name="T72" fmla="*/ 12 w 16"/>
                  <a:gd name="T73" fmla="*/ 45 h 69"/>
                  <a:gd name="T74" fmla="*/ 13 w 16"/>
                  <a:gd name="T75" fmla="*/ 45 h 69"/>
                  <a:gd name="T76" fmla="*/ 11 w 16"/>
                  <a:gd name="T77" fmla="*/ 46 h 69"/>
                  <a:gd name="T78" fmla="*/ 13 w 16"/>
                  <a:gd name="T79" fmla="*/ 47 h 69"/>
                  <a:gd name="T80" fmla="*/ 11 w 16"/>
                  <a:gd name="T81" fmla="*/ 49 h 69"/>
                  <a:gd name="T82" fmla="*/ 12 w 16"/>
                  <a:gd name="T83" fmla="*/ 50 h 69"/>
                  <a:gd name="T84" fmla="*/ 11 w 16"/>
                  <a:gd name="T85" fmla="*/ 52 h 69"/>
                  <a:gd name="T86" fmla="*/ 12 w 16"/>
                  <a:gd name="T87" fmla="*/ 52 h 69"/>
                  <a:gd name="T88" fmla="*/ 10 w 16"/>
                  <a:gd name="T89" fmla="*/ 54 h 69"/>
                  <a:gd name="T90" fmla="*/ 12 w 16"/>
                  <a:gd name="T91" fmla="*/ 55 h 69"/>
                  <a:gd name="T92" fmla="*/ 9 w 16"/>
                  <a:gd name="T93" fmla="*/ 57 h 69"/>
                  <a:gd name="T94" fmla="*/ 12 w 16"/>
                  <a:gd name="T95" fmla="*/ 58 h 69"/>
                  <a:gd name="T96" fmla="*/ 9 w 16"/>
                  <a:gd name="T97" fmla="*/ 58 h 69"/>
                  <a:gd name="T98" fmla="*/ 9 w 16"/>
                  <a:gd name="T99" fmla="*/ 59 h 69"/>
                  <a:gd name="T100" fmla="*/ 12 w 16"/>
                  <a:gd name="T101" fmla="*/ 60 h 69"/>
                  <a:gd name="T102" fmla="*/ 8 w 16"/>
                  <a:gd name="T103" fmla="*/ 61 h 69"/>
                  <a:gd name="T104" fmla="*/ 9 w 16"/>
                  <a:gd name="T105" fmla="*/ 61 h 69"/>
                  <a:gd name="T106" fmla="*/ 11 w 16"/>
                  <a:gd name="T107" fmla="*/ 63 h 69"/>
                  <a:gd name="T108" fmla="*/ 7 w 16"/>
                  <a:gd name="T109" fmla="*/ 63 h 69"/>
                  <a:gd name="T110" fmla="*/ 8 w 16"/>
                  <a:gd name="T111" fmla="*/ 64 h 69"/>
                  <a:gd name="T112" fmla="*/ 9 w 16"/>
                  <a:gd name="T113" fmla="*/ 65 h 69"/>
                  <a:gd name="T114" fmla="*/ 9 w 16"/>
                  <a:gd name="T115" fmla="*/ 66 h 69"/>
                  <a:gd name="T116" fmla="*/ 9 w 16"/>
                  <a:gd name="T117" fmla="*/ 67 h 69"/>
                  <a:gd name="T118" fmla="*/ 9 w 16"/>
                  <a:gd name="T119" fmla="*/ 68 h 69"/>
                  <a:gd name="T120" fmla="*/ 8 w 16"/>
                  <a:gd name="T121" fmla="*/ 69 h 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"/>
                  <a:gd name="T184" fmla="*/ 0 h 69"/>
                  <a:gd name="T185" fmla="*/ 16 w 16"/>
                  <a:gd name="T186" fmla="*/ 69 h 6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" h="69">
                    <a:moveTo>
                      <a:pt x="8" y="69"/>
                    </a:moveTo>
                    <a:lnTo>
                      <a:pt x="7" y="68"/>
                    </a:lnTo>
                    <a:lnTo>
                      <a:pt x="6" y="68"/>
                    </a:lnTo>
                    <a:lnTo>
                      <a:pt x="5" y="67"/>
                    </a:lnTo>
                    <a:lnTo>
                      <a:pt x="4" y="67"/>
                    </a:lnTo>
                    <a:lnTo>
                      <a:pt x="3" y="66"/>
                    </a:lnTo>
                    <a:lnTo>
                      <a:pt x="2" y="65"/>
                    </a:lnTo>
                    <a:lnTo>
                      <a:pt x="1" y="65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1" y="57"/>
                    </a:lnTo>
                    <a:lnTo>
                      <a:pt x="2" y="53"/>
                    </a:lnTo>
                    <a:lnTo>
                      <a:pt x="3" y="49"/>
                    </a:lnTo>
                    <a:lnTo>
                      <a:pt x="3" y="45"/>
                    </a:lnTo>
                    <a:lnTo>
                      <a:pt x="4" y="41"/>
                    </a:lnTo>
                    <a:lnTo>
                      <a:pt x="5" y="36"/>
                    </a:lnTo>
                    <a:lnTo>
                      <a:pt x="5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5" y="19"/>
                    </a:lnTo>
                    <a:lnTo>
                      <a:pt x="5" y="14"/>
                    </a:lnTo>
                    <a:lnTo>
                      <a:pt x="5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4" y="6"/>
                    </a:lnTo>
                    <a:lnTo>
                      <a:pt x="13" y="6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2"/>
                    </a:lnTo>
                    <a:lnTo>
                      <a:pt x="13" y="13"/>
                    </a:lnTo>
                    <a:lnTo>
                      <a:pt x="12" y="13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12" y="14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4" y="14"/>
                    </a:lnTo>
                    <a:lnTo>
                      <a:pt x="13" y="15"/>
                    </a:lnTo>
                    <a:lnTo>
                      <a:pt x="12" y="15"/>
                    </a:lnTo>
                    <a:lnTo>
                      <a:pt x="11" y="15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4" y="17"/>
                    </a:lnTo>
                    <a:lnTo>
                      <a:pt x="13" y="17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10" y="19"/>
                    </a:lnTo>
                    <a:lnTo>
                      <a:pt x="11" y="19"/>
                    </a:lnTo>
                    <a:lnTo>
                      <a:pt x="12" y="19"/>
                    </a:lnTo>
                    <a:lnTo>
                      <a:pt x="13" y="18"/>
                    </a:lnTo>
                    <a:lnTo>
                      <a:pt x="14" y="18"/>
                    </a:lnTo>
                    <a:lnTo>
                      <a:pt x="14" y="19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2" y="21"/>
                    </a:lnTo>
                    <a:lnTo>
                      <a:pt x="13" y="21"/>
                    </a:lnTo>
                    <a:lnTo>
                      <a:pt x="14" y="21"/>
                    </a:lnTo>
                    <a:lnTo>
                      <a:pt x="14" y="22"/>
                    </a:lnTo>
                    <a:lnTo>
                      <a:pt x="14" y="23"/>
                    </a:lnTo>
                    <a:lnTo>
                      <a:pt x="14" y="24"/>
                    </a:lnTo>
                    <a:lnTo>
                      <a:pt x="13" y="24"/>
                    </a:lnTo>
                    <a:lnTo>
                      <a:pt x="12" y="24"/>
                    </a:lnTo>
                    <a:lnTo>
                      <a:pt x="11" y="24"/>
                    </a:lnTo>
                    <a:lnTo>
                      <a:pt x="10" y="24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6"/>
                    </a:lnTo>
                    <a:lnTo>
                      <a:pt x="13" y="27"/>
                    </a:lnTo>
                    <a:lnTo>
                      <a:pt x="12" y="27"/>
                    </a:lnTo>
                    <a:lnTo>
                      <a:pt x="11" y="27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4" y="27"/>
                    </a:lnTo>
                    <a:lnTo>
                      <a:pt x="15" y="27"/>
                    </a:lnTo>
                    <a:lnTo>
                      <a:pt x="15" y="28"/>
                    </a:lnTo>
                    <a:lnTo>
                      <a:pt x="15" y="29"/>
                    </a:lnTo>
                    <a:lnTo>
                      <a:pt x="14" y="30"/>
                    </a:lnTo>
                    <a:lnTo>
                      <a:pt x="12" y="30"/>
                    </a:lnTo>
                    <a:lnTo>
                      <a:pt x="14" y="30"/>
                    </a:lnTo>
                    <a:lnTo>
                      <a:pt x="15" y="30"/>
                    </a:lnTo>
                    <a:lnTo>
                      <a:pt x="15" y="31"/>
                    </a:lnTo>
                    <a:lnTo>
                      <a:pt x="15" y="32"/>
                    </a:lnTo>
                    <a:lnTo>
                      <a:pt x="14" y="32"/>
                    </a:lnTo>
                    <a:lnTo>
                      <a:pt x="13" y="32"/>
                    </a:lnTo>
                    <a:lnTo>
                      <a:pt x="12" y="32"/>
                    </a:lnTo>
                    <a:lnTo>
                      <a:pt x="13" y="32"/>
                    </a:lnTo>
                    <a:lnTo>
                      <a:pt x="13" y="33"/>
                    </a:lnTo>
                    <a:lnTo>
                      <a:pt x="14" y="33"/>
                    </a:lnTo>
                    <a:lnTo>
                      <a:pt x="15" y="33"/>
                    </a:lnTo>
                    <a:lnTo>
                      <a:pt x="16" y="33"/>
                    </a:lnTo>
                    <a:lnTo>
                      <a:pt x="15" y="33"/>
                    </a:lnTo>
                    <a:lnTo>
                      <a:pt x="15" y="34"/>
                    </a:lnTo>
                    <a:lnTo>
                      <a:pt x="15" y="35"/>
                    </a:lnTo>
                    <a:lnTo>
                      <a:pt x="14" y="35"/>
                    </a:lnTo>
                    <a:lnTo>
                      <a:pt x="13" y="35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5" y="37"/>
                    </a:lnTo>
                    <a:lnTo>
                      <a:pt x="14" y="37"/>
                    </a:lnTo>
                    <a:lnTo>
                      <a:pt x="13" y="37"/>
                    </a:lnTo>
                    <a:lnTo>
                      <a:pt x="12" y="37"/>
                    </a:lnTo>
                    <a:lnTo>
                      <a:pt x="12" y="38"/>
                    </a:lnTo>
                    <a:lnTo>
                      <a:pt x="11" y="38"/>
                    </a:lnTo>
                    <a:lnTo>
                      <a:pt x="12" y="38"/>
                    </a:lnTo>
                    <a:lnTo>
                      <a:pt x="13" y="38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5" y="39"/>
                    </a:lnTo>
                    <a:lnTo>
                      <a:pt x="15" y="40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2" y="41"/>
                    </a:lnTo>
                    <a:lnTo>
                      <a:pt x="13" y="41"/>
                    </a:lnTo>
                    <a:lnTo>
                      <a:pt x="14" y="41"/>
                    </a:lnTo>
                    <a:lnTo>
                      <a:pt x="15" y="41"/>
                    </a:lnTo>
                    <a:lnTo>
                      <a:pt x="15" y="42"/>
                    </a:lnTo>
                    <a:lnTo>
                      <a:pt x="14" y="42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2" y="44"/>
                    </a:lnTo>
                    <a:lnTo>
                      <a:pt x="13" y="43"/>
                    </a:lnTo>
                    <a:lnTo>
                      <a:pt x="14" y="43"/>
                    </a:lnTo>
                    <a:lnTo>
                      <a:pt x="14" y="44"/>
                    </a:lnTo>
                    <a:lnTo>
                      <a:pt x="13" y="45"/>
                    </a:lnTo>
                    <a:lnTo>
                      <a:pt x="12" y="45"/>
                    </a:lnTo>
                    <a:lnTo>
                      <a:pt x="11" y="45"/>
                    </a:lnTo>
                    <a:lnTo>
                      <a:pt x="12" y="45"/>
                    </a:lnTo>
                    <a:lnTo>
                      <a:pt x="13" y="45"/>
                    </a:lnTo>
                    <a:lnTo>
                      <a:pt x="14" y="45"/>
                    </a:lnTo>
                    <a:lnTo>
                      <a:pt x="14" y="46"/>
                    </a:lnTo>
                    <a:lnTo>
                      <a:pt x="13" y="46"/>
                    </a:lnTo>
                    <a:lnTo>
                      <a:pt x="12" y="46"/>
                    </a:lnTo>
                    <a:lnTo>
                      <a:pt x="11" y="46"/>
                    </a:lnTo>
                    <a:lnTo>
                      <a:pt x="10" y="47"/>
                    </a:lnTo>
                    <a:lnTo>
                      <a:pt x="11" y="47"/>
                    </a:lnTo>
                    <a:lnTo>
                      <a:pt x="12" y="47"/>
                    </a:lnTo>
                    <a:lnTo>
                      <a:pt x="13" y="47"/>
                    </a:lnTo>
                    <a:lnTo>
                      <a:pt x="14" y="47"/>
                    </a:lnTo>
                    <a:lnTo>
                      <a:pt x="13" y="48"/>
                    </a:lnTo>
                    <a:lnTo>
                      <a:pt x="13" y="49"/>
                    </a:lnTo>
                    <a:lnTo>
                      <a:pt x="12" y="49"/>
                    </a:lnTo>
                    <a:lnTo>
                      <a:pt x="11" y="49"/>
                    </a:lnTo>
                    <a:lnTo>
                      <a:pt x="10" y="49"/>
                    </a:lnTo>
                    <a:lnTo>
                      <a:pt x="10" y="50"/>
                    </a:lnTo>
                    <a:lnTo>
                      <a:pt x="11" y="50"/>
                    </a:lnTo>
                    <a:lnTo>
                      <a:pt x="12" y="50"/>
                    </a:lnTo>
                    <a:lnTo>
                      <a:pt x="13" y="50"/>
                    </a:lnTo>
                    <a:lnTo>
                      <a:pt x="13" y="51"/>
                    </a:lnTo>
                    <a:lnTo>
                      <a:pt x="12" y="51"/>
                    </a:lnTo>
                    <a:lnTo>
                      <a:pt x="11" y="51"/>
                    </a:lnTo>
                    <a:lnTo>
                      <a:pt x="11" y="52"/>
                    </a:lnTo>
                    <a:lnTo>
                      <a:pt x="10" y="52"/>
                    </a:lnTo>
                    <a:lnTo>
                      <a:pt x="11" y="52"/>
                    </a:lnTo>
                    <a:lnTo>
                      <a:pt x="12" y="52"/>
                    </a:lnTo>
                    <a:lnTo>
                      <a:pt x="13" y="52"/>
                    </a:lnTo>
                    <a:lnTo>
                      <a:pt x="13" y="53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1" y="54"/>
                    </a:lnTo>
                    <a:lnTo>
                      <a:pt x="10" y="54"/>
                    </a:lnTo>
                    <a:lnTo>
                      <a:pt x="9" y="54"/>
                    </a:lnTo>
                    <a:lnTo>
                      <a:pt x="9" y="55"/>
                    </a:lnTo>
                    <a:lnTo>
                      <a:pt x="10" y="55"/>
                    </a:lnTo>
                    <a:lnTo>
                      <a:pt x="11" y="55"/>
                    </a:lnTo>
                    <a:lnTo>
                      <a:pt x="12" y="55"/>
                    </a:lnTo>
                    <a:lnTo>
                      <a:pt x="12" y="56"/>
                    </a:lnTo>
                    <a:lnTo>
                      <a:pt x="11" y="56"/>
                    </a:lnTo>
                    <a:lnTo>
                      <a:pt x="10" y="56"/>
                    </a:lnTo>
                    <a:lnTo>
                      <a:pt x="9" y="56"/>
                    </a:lnTo>
                    <a:lnTo>
                      <a:pt x="9" y="57"/>
                    </a:lnTo>
                    <a:lnTo>
                      <a:pt x="10" y="57"/>
                    </a:lnTo>
                    <a:lnTo>
                      <a:pt x="11" y="57"/>
                    </a:lnTo>
                    <a:lnTo>
                      <a:pt x="12" y="57"/>
                    </a:lnTo>
                    <a:lnTo>
                      <a:pt x="12" y="58"/>
                    </a:lnTo>
                    <a:lnTo>
                      <a:pt x="11" y="58"/>
                    </a:lnTo>
                    <a:lnTo>
                      <a:pt x="10" y="58"/>
                    </a:lnTo>
                    <a:lnTo>
                      <a:pt x="9" y="58"/>
                    </a:lnTo>
                    <a:lnTo>
                      <a:pt x="8" y="59"/>
                    </a:lnTo>
                    <a:lnTo>
                      <a:pt x="9" y="59"/>
                    </a:lnTo>
                    <a:lnTo>
                      <a:pt x="10" y="59"/>
                    </a:lnTo>
                    <a:lnTo>
                      <a:pt x="11" y="59"/>
                    </a:lnTo>
                    <a:lnTo>
                      <a:pt x="12" y="59"/>
                    </a:lnTo>
                    <a:lnTo>
                      <a:pt x="12" y="60"/>
                    </a:lnTo>
                    <a:lnTo>
                      <a:pt x="12" y="61"/>
                    </a:lnTo>
                    <a:lnTo>
                      <a:pt x="11" y="61"/>
                    </a:lnTo>
                    <a:lnTo>
                      <a:pt x="10" y="61"/>
                    </a:lnTo>
                    <a:lnTo>
                      <a:pt x="9" y="61"/>
                    </a:lnTo>
                    <a:lnTo>
                      <a:pt x="8" y="61"/>
                    </a:lnTo>
                    <a:lnTo>
                      <a:pt x="7" y="61"/>
                    </a:lnTo>
                    <a:lnTo>
                      <a:pt x="8" y="61"/>
                    </a:lnTo>
                    <a:lnTo>
                      <a:pt x="9" y="61"/>
                    </a:lnTo>
                    <a:lnTo>
                      <a:pt x="10" y="61"/>
                    </a:lnTo>
                    <a:lnTo>
                      <a:pt x="11" y="61"/>
                    </a:lnTo>
                    <a:lnTo>
                      <a:pt x="11" y="62"/>
                    </a:lnTo>
                    <a:lnTo>
                      <a:pt x="11" y="63"/>
                    </a:lnTo>
                    <a:lnTo>
                      <a:pt x="10" y="63"/>
                    </a:lnTo>
                    <a:lnTo>
                      <a:pt x="9" y="63"/>
                    </a:lnTo>
                    <a:lnTo>
                      <a:pt x="8" y="63"/>
                    </a:lnTo>
                    <a:lnTo>
                      <a:pt x="7" y="63"/>
                    </a:lnTo>
                    <a:lnTo>
                      <a:pt x="7" y="64"/>
                    </a:lnTo>
                    <a:lnTo>
                      <a:pt x="8" y="64"/>
                    </a:lnTo>
                    <a:lnTo>
                      <a:pt x="9" y="64"/>
                    </a:lnTo>
                    <a:lnTo>
                      <a:pt x="10" y="64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5"/>
                    </a:lnTo>
                    <a:lnTo>
                      <a:pt x="8" y="66"/>
                    </a:lnTo>
                    <a:lnTo>
                      <a:pt x="9" y="66"/>
                    </a:lnTo>
                    <a:lnTo>
                      <a:pt x="10" y="66"/>
                    </a:lnTo>
                    <a:lnTo>
                      <a:pt x="10" y="67"/>
                    </a:lnTo>
                    <a:lnTo>
                      <a:pt x="9" y="67"/>
                    </a:lnTo>
                    <a:lnTo>
                      <a:pt x="9" y="68"/>
                    </a:lnTo>
                    <a:lnTo>
                      <a:pt x="9" y="69"/>
                    </a:lnTo>
                    <a:lnTo>
                      <a:pt x="8" y="69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31" name="Freeform 3030">
                <a:extLst>
                  <a:ext uri="{FF2B5EF4-FFF2-40B4-BE49-F238E27FC236}">
                    <a16:creationId xmlns:a16="http://schemas.microsoft.com/office/drawing/2014/main" id="{60013AF1-D8D3-4627-98BD-28BB907BF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" y="39"/>
                <a:ext cx="58" cy="81"/>
              </a:xfrm>
              <a:custGeom>
                <a:avLst/>
                <a:gdLst>
                  <a:gd name="T0" fmla="*/ 4 w 58"/>
                  <a:gd name="T1" fmla="*/ 74 h 81"/>
                  <a:gd name="T2" fmla="*/ 29 w 58"/>
                  <a:gd name="T3" fmla="*/ 54 h 81"/>
                  <a:gd name="T4" fmla="*/ 51 w 58"/>
                  <a:gd name="T5" fmla="*/ 31 h 81"/>
                  <a:gd name="T6" fmla="*/ 49 w 58"/>
                  <a:gd name="T7" fmla="*/ 27 h 81"/>
                  <a:gd name="T8" fmla="*/ 48 w 58"/>
                  <a:gd name="T9" fmla="*/ 30 h 81"/>
                  <a:gd name="T10" fmla="*/ 46 w 58"/>
                  <a:gd name="T11" fmla="*/ 35 h 81"/>
                  <a:gd name="T12" fmla="*/ 46 w 58"/>
                  <a:gd name="T13" fmla="*/ 38 h 81"/>
                  <a:gd name="T14" fmla="*/ 43 w 58"/>
                  <a:gd name="T15" fmla="*/ 41 h 81"/>
                  <a:gd name="T16" fmla="*/ 43 w 58"/>
                  <a:gd name="T17" fmla="*/ 45 h 81"/>
                  <a:gd name="T18" fmla="*/ 40 w 58"/>
                  <a:gd name="T19" fmla="*/ 48 h 81"/>
                  <a:gd name="T20" fmla="*/ 37 w 58"/>
                  <a:gd name="T21" fmla="*/ 51 h 81"/>
                  <a:gd name="T22" fmla="*/ 35 w 58"/>
                  <a:gd name="T23" fmla="*/ 51 h 81"/>
                  <a:gd name="T24" fmla="*/ 31 w 58"/>
                  <a:gd name="T25" fmla="*/ 52 h 81"/>
                  <a:gd name="T26" fmla="*/ 27 w 58"/>
                  <a:gd name="T27" fmla="*/ 52 h 81"/>
                  <a:gd name="T28" fmla="*/ 24 w 58"/>
                  <a:gd name="T29" fmla="*/ 51 h 81"/>
                  <a:gd name="T30" fmla="*/ 20 w 58"/>
                  <a:gd name="T31" fmla="*/ 51 h 81"/>
                  <a:gd name="T32" fmla="*/ 18 w 58"/>
                  <a:gd name="T33" fmla="*/ 52 h 81"/>
                  <a:gd name="T34" fmla="*/ 15 w 58"/>
                  <a:gd name="T35" fmla="*/ 53 h 81"/>
                  <a:gd name="T36" fmla="*/ 10 w 58"/>
                  <a:gd name="T37" fmla="*/ 51 h 81"/>
                  <a:gd name="T38" fmla="*/ 7 w 58"/>
                  <a:gd name="T39" fmla="*/ 51 h 81"/>
                  <a:gd name="T40" fmla="*/ 2 w 58"/>
                  <a:gd name="T41" fmla="*/ 49 h 81"/>
                  <a:gd name="T42" fmla="*/ 5 w 58"/>
                  <a:gd name="T43" fmla="*/ 36 h 81"/>
                  <a:gd name="T44" fmla="*/ 25 w 58"/>
                  <a:gd name="T45" fmla="*/ 33 h 81"/>
                  <a:gd name="T46" fmla="*/ 29 w 58"/>
                  <a:gd name="T47" fmla="*/ 36 h 81"/>
                  <a:gd name="T48" fmla="*/ 29 w 58"/>
                  <a:gd name="T49" fmla="*/ 32 h 81"/>
                  <a:gd name="T50" fmla="*/ 33 w 58"/>
                  <a:gd name="T51" fmla="*/ 16 h 81"/>
                  <a:gd name="T52" fmla="*/ 33 w 58"/>
                  <a:gd name="T53" fmla="*/ 19 h 81"/>
                  <a:gd name="T54" fmla="*/ 32 w 58"/>
                  <a:gd name="T55" fmla="*/ 21 h 81"/>
                  <a:gd name="T56" fmla="*/ 30 w 58"/>
                  <a:gd name="T57" fmla="*/ 24 h 81"/>
                  <a:gd name="T58" fmla="*/ 27 w 58"/>
                  <a:gd name="T59" fmla="*/ 27 h 81"/>
                  <a:gd name="T60" fmla="*/ 26 w 58"/>
                  <a:gd name="T61" fmla="*/ 29 h 81"/>
                  <a:gd name="T62" fmla="*/ 24 w 58"/>
                  <a:gd name="T63" fmla="*/ 30 h 81"/>
                  <a:gd name="T64" fmla="*/ 23 w 58"/>
                  <a:gd name="T65" fmla="*/ 32 h 81"/>
                  <a:gd name="T66" fmla="*/ 23 w 58"/>
                  <a:gd name="T67" fmla="*/ 24 h 81"/>
                  <a:gd name="T68" fmla="*/ 41 w 58"/>
                  <a:gd name="T69" fmla="*/ 0 h 81"/>
                  <a:gd name="T70" fmla="*/ 54 w 58"/>
                  <a:gd name="T71" fmla="*/ 7 h 81"/>
                  <a:gd name="T72" fmla="*/ 58 w 58"/>
                  <a:gd name="T73" fmla="*/ 13 h 81"/>
                  <a:gd name="T74" fmla="*/ 58 w 58"/>
                  <a:gd name="T75" fmla="*/ 17 h 81"/>
                  <a:gd name="T76" fmla="*/ 57 w 58"/>
                  <a:gd name="T77" fmla="*/ 20 h 81"/>
                  <a:gd name="T78" fmla="*/ 56 w 58"/>
                  <a:gd name="T79" fmla="*/ 22 h 81"/>
                  <a:gd name="T80" fmla="*/ 55 w 58"/>
                  <a:gd name="T81" fmla="*/ 25 h 81"/>
                  <a:gd name="T82" fmla="*/ 54 w 58"/>
                  <a:gd name="T83" fmla="*/ 29 h 81"/>
                  <a:gd name="T84" fmla="*/ 54 w 58"/>
                  <a:gd name="T85" fmla="*/ 32 h 81"/>
                  <a:gd name="T86" fmla="*/ 52 w 58"/>
                  <a:gd name="T87" fmla="*/ 36 h 81"/>
                  <a:gd name="T88" fmla="*/ 49 w 58"/>
                  <a:gd name="T89" fmla="*/ 40 h 81"/>
                  <a:gd name="T90" fmla="*/ 48 w 58"/>
                  <a:gd name="T91" fmla="*/ 44 h 81"/>
                  <a:gd name="T92" fmla="*/ 47 w 58"/>
                  <a:gd name="T93" fmla="*/ 46 h 81"/>
                  <a:gd name="T94" fmla="*/ 50 w 58"/>
                  <a:gd name="T95" fmla="*/ 50 h 81"/>
                  <a:gd name="T96" fmla="*/ 51 w 58"/>
                  <a:gd name="T97" fmla="*/ 52 h 81"/>
                  <a:gd name="T98" fmla="*/ 50 w 58"/>
                  <a:gd name="T99" fmla="*/ 54 h 81"/>
                  <a:gd name="T100" fmla="*/ 52 w 58"/>
                  <a:gd name="T101" fmla="*/ 56 h 81"/>
                  <a:gd name="T102" fmla="*/ 52 w 58"/>
                  <a:gd name="T103" fmla="*/ 56 h 81"/>
                  <a:gd name="T104" fmla="*/ 51 w 58"/>
                  <a:gd name="T105" fmla="*/ 59 h 81"/>
                  <a:gd name="T106" fmla="*/ 52 w 58"/>
                  <a:gd name="T107" fmla="*/ 62 h 81"/>
                  <a:gd name="T108" fmla="*/ 48 w 58"/>
                  <a:gd name="T109" fmla="*/ 65 h 81"/>
                  <a:gd name="T110" fmla="*/ 47 w 58"/>
                  <a:gd name="T111" fmla="*/ 67 h 81"/>
                  <a:gd name="T112" fmla="*/ 51 w 58"/>
                  <a:gd name="T113" fmla="*/ 68 h 81"/>
                  <a:gd name="T114" fmla="*/ 51 w 58"/>
                  <a:gd name="T115" fmla="*/ 69 h 81"/>
                  <a:gd name="T116" fmla="*/ 47 w 58"/>
                  <a:gd name="T117" fmla="*/ 72 h 81"/>
                  <a:gd name="T118" fmla="*/ 46 w 58"/>
                  <a:gd name="T119" fmla="*/ 75 h 81"/>
                  <a:gd name="T120" fmla="*/ 48 w 58"/>
                  <a:gd name="T121" fmla="*/ 76 h 81"/>
                  <a:gd name="T122" fmla="*/ 45 w 58"/>
                  <a:gd name="T123" fmla="*/ 79 h 8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8"/>
                  <a:gd name="T187" fmla="*/ 0 h 81"/>
                  <a:gd name="T188" fmla="*/ 58 w 58"/>
                  <a:gd name="T189" fmla="*/ 81 h 8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8" h="81">
                    <a:moveTo>
                      <a:pt x="23" y="81"/>
                    </a:moveTo>
                    <a:lnTo>
                      <a:pt x="22" y="81"/>
                    </a:lnTo>
                    <a:lnTo>
                      <a:pt x="21" y="81"/>
                    </a:lnTo>
                    <a:lnTo>
                      <a:pt x="19" y="80"/>
                    </a:lnTo>
                    <a:lnTo>
                      <a:pt x="18" y="80"/>
                    </a:lnTo>
                    <a:lnTo>
                      <a:pt x="17" y="80"/>
                    </a:lnTo>
                    <a:lnTo>
                      <a:pt x="16" y="80"/>
                    </a:lnTo>
                    <a:lnTo>
                      <a:pt x="14" y="80"/>
                    </a:lnTo>
                    <a:lnTo>
                      <a:pt x="13" y="80"/>
                    </a:lnTo>
                    <a:lnTo>
                      <a:pt x="12" y="79"/>
                    </a:lnTo>
                    <a:lnTo>
                      <a:pt x="10" y="79"/>
                    </a:lnTo>
                    <a:lnTo>
                      <a:pt x="9" y="79"/>
                    </a:lnTo>
                    <a:lnTo>
                      <a:pt x="8" y="79"/>
                    </a:lnTo>
                    <a:lnTo>
                      <a:pt x="7" y="78"/>
                    </a:lnTo>
                    <a:lnTo>
                      <a:pt x="6" y="78"/>
                    </a:lnTo>
                    <a:lnTo>
                      <a:pt x="5" y="77"/>
                    </a:lnTo>
                    <a:lnTo>
                      <a:pt x="3" y="77"/>
                    </a:lnTo>
                    <a:lnTo>
                      <a:pt x="4" y="74"/>
                    </a:lnTo>
                    <a:lnTo>
                      <a:pt x="4" y="71"/>
                    </a:lnTo>
                    <a:lnTo>
                      <a:pt x="5" y="68"/>
                    </a:lnTo>
                    <a:lnTo>
                      <a:pt x="6" y="65"/>
                    </a:lnTo>
                    <a:lnTo>
                      <a:pt x="7" y="62"/>
                    </a:lnTo>
                    <a:lnTo>
                      <a:pt x="8" y="59"/>
                    </a:lnTo>
                    <a:lnTo>
                      <a:pt x="9" y="57"/>
                    </a:lnTo>
                    <a:lnTo>
                      <a:pt x="11" y="54"/>
                    </a:lnTo>
                    <a:lnTo>
                      <a:pt x="12" y="54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7" y="54"/>
                    </a:lnTo>
                    <a:lnTo>
                      <a:pt x="19" y="54"/>
                    </a:lnTo>
                    <a:lnTo>
                      <a:pt x="21" y="54"/>
                    </a:lnTo>
                    <a:lnTo>
                      <a:pt x="22" y="54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29" y="54"/>
                    </a:lnTo>
                    <a:lnTo>
                      <a:pt x="31" y="53"/>
                    </a:lnTo>
                    <a:lnTo>
                      <a:pt x="32" y="53"/>
                    </a:lnTo>
                    <a:lnTo>
                      <a:pt x="33" y="53"/>
                    </a:lnTo>
                    <a:lnTo>
                      <a:pt x="35" y="53"/>
                    </a:lnTo>
                    <a:lnTo>
                      <a:pt x="36" y="53"/>
                    </a:lnTo>
                    <a:lnTo>
                      <a:pt x="37" y="52"/>
                    </a:lnTo>
                    <a:lnTo>
                      <a:pt x="38" y="52"/>
                    </a:lnTo>
                    <a:lnTo>
                      <a:pt x="39" y="51"/>
                    </a:lnTo>
                    <a:lnTo>
                      <a:pt x="40" y="51"/>
                    </a:lnTo>
                    <a:lnTo>
                      <a:pt x="41" y="50"/>
                    </a:lnTo>
                    <a:lnTo>
                      <a:pt x="42" y="49"/>
                    </a:lnTo>
                    <a:lnTo>
                      <a:pt x="43" y="48"/>
                    </a:lnTo>
                    <a:lnTo>
                      <a:pt x="44" y="46"/>
                    </a:lnTo>
                    <a:lnTo>
                      <a:pt x="45" y="45"/>
                    </a:lnTo>
                    <a:lnTo>
                      <a:pt x="46" y="42"/>
                    </a:lnTo>
                    <a:lnTo>
                      <a:pt x="48" y="38"/>
                    </a:lnTo>
                    <a:lnTo>
                      <a:pt x="50" y="35"/>
                    </a:lnTo>
                    <a:lnTo>
                      <a:pt x="51" y="31"/>
                    </a:lnTo>
                    <a:lnTo>
                      <a:pt x="52" y="28"/>
                    </a:lnTo>
                    <a:lnTo>
                      <a:pt x="53" y="25"/>
                    </a:lnTo>
                    <a:lnTo>
                      <a:pt x="52" y="24"/>
                    </a:lnTo>
                    <a:lnTo>
                      <a:pt x="51" y="24"/>
                    </a:lnTo>
                    <a:lnTo>
                      <a:pt x="50" y="25"/>
                    </a:lnTo>
                    <a:lnTo>
                      <a:pt x="49" y="25"/>
                    </a:lnTo>
                    <a:lnTo>
                      <a:pt x="50" y="25"/>
                    </a:lnTo>
                    <a:lnTo>
                      <a:pt x="51" y="25"/>
                    </a:lnTo>
                    <a:lnTo>
                      <a:pt x="51" y="26"/>
                    </a:lnTo>
                    <a:lnTo>
                      <a:pt x="51" y="27"/>
                    </a:lnTo>
                    <a:lnTo>
                      <a:pt x="50" y="27"/>
                    </a:lnTo>
                    <a:lnTo>
                      <a:pt x="49" y="27"/>
                    </a:lnTo>
                    <a:lnTo>
                      <a:pt x="49" y="28"/>
                    </a:lnTo>
                    <a:lnTo>
                      <a:pt x="50" y="28"/>
                    </a:lnTo>
                    <a:lnTo>
                      <a:pt x="51" y="28"/>
                    </a:lnTo>
                    <a:lnTo>
                      <a:pt x="50" y="29"/>
                    </a:lnTo>
                    <a:lnTo>
                      <a:pt x="49" y="29"/>
                    </a:lnTo>
                    <a:lnTo>
                      <a:pt x="49" y="30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8" y="30"/>
                    </a:lnTo>
                    <a:lnTo>
                      <a:pt x="49" y="30"/>
                    </a:lnTo>
                    <a:lnTo>
                      <a:pt x="50" y="30"/>
                    </a:lnTo>
                    <a:lnTo>
                      <a:pt x="49" y="31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7" y="33"/>
                    </a:lnTo>
                    <a:lnTo>
                      <a:pt x="48" y="33"/>
                    </a:lnTo>
                    <a:lnTo>
                      <a:pt x="49" y="33"/>
                    </a:lnTo>
                    <a:lnTo>
                      <a:pt x="48" y="34"/>
                    </a:lnTo>
                    <a:lnTo>
                      <a:pt x="47" y="34"/>
                    </a:lnTo>
                    <a:lnTo>
                      <a:pt x="47" y="35"/>
                    </a:lnTo>
                    <a:lnTo>
                      <a:pt x="46" y="35"/>
                    </a:lnTo>
                    <a:lnTo>
                      <a:pt x="47" y="35"/>
                    </a:lnTo>
                    <a:lnTo>
                      <a:pt x="48" y="35"/>
                    </a:lnTo>
                    <a:lnTo>
                      <a:pt x="47" y="36"/>
                    </a:lnTo>
                    <a:lnTo>
                      <a:pt x="46" y="37"/>
                    </a:lnTo>
                    <a:lnTo>
                      <a:pt x="45" y="37"/>
                    </a:lnTo>
                    <a:lnTo>
                      <a:pt x="46" y="37"/>
                    </a:lnTo>
                    <a:lnTo>
                      <a:pt x="47" y="37"/>
                    </a:lnTo>
                    <a:lnTo>
                      <a:pt x="47" y="38"/>
                    </a:lnTo>
                    <a:lnTo>
                      <a:pt x="46" y="38"/>
                    </a:lnTo>
                    <a:lnTo>
                      <a:pt x="45" y="38"/>
                    </a:lnTo>
                    <a:lnTo>
                      <a:pt x="44" y="39"/>
                    </a:lnTo>
                    <a:lnTo>
                      <a:pt x="45" y="39"/>
                    </a:lnTo>
                    <a:lnTo>
                      <a:pt x="46" y="39"/>
                    </a:lnTo>
                    <a:lnTo>
                      <a:pt x="46" y="40"/>
                    </a:lnTo>
                    <a:lnTo>
                      <a:pt x="45" y="40"/>
                    </a:lnTo>
                    <a:lnTo>
                      <a:pt x="44" y="41"/>
                    </a:lnTo>
                    <a:lnTo>
                      <a:pt x="43" y="41"/>
                    </a:lnTo>
                    <a:lnTo>
                      <a:pt x="44" y="41"/>
                    </a:lnTo>
                    <a:lnTo>
                      <a:pt x="45" y="41"/>
                    </a:lnTo>
                    <a:lnTo>
                      <a:pt x="44" y="42"/>
                    </a:lnTo>
                    <a:lnTo>
                      <a:pt x="44" y="43"/>
                    </a:lnTo>
                    <a:lnTo>
                      <a:pt x="43" y="43"/>
                    </a:lnTo>
                    <a:lnTo>
                      <a:pt x="41" y="43"/>
                    </a:lnTo>
                    <a:lnTo>
                      <a:pt x="41" y="44"/>
                    </a:lnTo>
                    <a:lnTo>
                      <a:pt x="42" y="44"/>
                    </a:lnTo>
                    <a:lnTo>
                      <a:pt x="43" y="44"/>
                    </a:lnTo>
                    <a:lnTo>
                      <a:pt x="44" y="44"/>
                    </a:lnTo>
                    <a:lnTo>
                      <a:pt x="43" y="45"/>
                    </a:lnTo>
                    <a:lnTo>
                      <a:pt x="42" y="45"/>
                    </a:lnTo>
                    <a:lnTo>
                      <a:pt x="41" y="45"/>
                    </a:lnTo>
                    <a:lnTo>
                      <a:pt x="40" y="46"/>
                    </a:lnTo>
                    <a:lnTo>
                      <a:pt x="41" y="46"/>
                    </a:lnTo>
                    <a:lnTo>
                      <a:pt x="42" y="46"/>
                    </a:lnTo>
                    <a:lnTo>
                      <a:pt x="41" y="47"/>
                    </a:lnTo>
                    <a:lnTo>
                      <a:pt x="40" y="47"/>
                    </a:lnTo>
                    <a:lnTo>
                      <a:pt x="40" y="48"/>
                    </a:lnTo>
                    <a:lnTo>
                      <a:pt x="39" y="48"/>
                    </a:lnTo>
                    <a:lnTo>
                      <a:pt x="40" y="48"/>
                    </a:lnTo>
                    <a:lnTo>
                      <a:pt x="40" y="49"/>
                    </a:lnTo>
                    <a:lnTo>
                      <a:pt x="39" y="49"/>
                    </a:lnTo>
                    <a:lnTo>
                      <a:pt x="38" y="49"/>
                    </a:lnTo>
                    <a:lnTo>
                      <a:pt x="37" y="49"/>
                    </a:lnTo>
                    <a:lnTo>
                      <a:pt x="36" y="49"/>
                    </a:lnTo>
                    <a:lnTo>
                      <a:pt x="35" y="49"/>
                    </a:lnTo>
                    <a:lnTo>
                      <a:pt x="36" y="49"/>
                    </a:lnTo>
                    <a:lnTo>
                      <a:pt x="37" y="50"/>
                    </a:lnTo>
                    <a:lnTo>
                      <a:pt x="38" y="50"/>
                    </a:lnTo>
                    <a:lnTo>
                      <a:pt x="38" y="51"/>
                    </a:lnTo>
                    <a:lnTo>
                      <a:pt x="37" y="51"/>
                    </a:lnTo>
                    <a:lnTo>
                      <a:pt x="36" y="51"/>
                    </a:lnTo>
                    <a:lnTo>
                      <a:pt x="36" y="50"/>
                    </a:lnTo>
                    <a:lnTo>
                      <a:pt x="35" y="50"/>
                    </a:lnTo>
                    <a:lnTo>
                      <a:pt x="34" y="49"/>
                    </a:lnTo>
                    <a:lnTo>
                      <a:pt x="34" y="50"/>
                    </a:lnTo>
                    <a:lnTo>
                      <a:pt x="35" y="50"/>
                    </a:lnTo>
                    <a:lnTo>
                      <a:pt x="35" y="51"/>
                    </a:lnTo>
                    <a:lnTo>
                      <a:pt x="36" y="51"/>
                    </a:lnTo>
                    <a:lnTo>
                      <a:pt x="35" y="51"/>
                    </a:lnTo>
                    <a:lnTo>
                      <a:pt x="34" y="51"/>
                    </a:lnTo>
                    <a:lnTo>
                      <a:pt x="33" y="51"/>
                    </a:lnTo>
                    <a:lnTo>
                      <a:pt x="32" y="51"/>
                    </a:lnTo>
                    <a:lnTo>
                      <a:pt x="32" y="50"/>
                    </a:lnTo>
                    <a:lnTo>
                      <a:pt x="31" y="50"/>
                    </a:lnTo>
                    <a:lnTo>
                      <a:pt x="31" y="51"/>
                    </a:lnTo>
                    <a:lnTo>
                      <a:pt x="32" y="51"/>
                    </a:lnTo>
                    <a:lnTo>
                      <a:pt x="32" y="52"/>
                    </a:lnTo>
                    <a:lnTo>
                      <a:pt x="31" y="52"/>
                    </a:lnTo>
                    <a:lnTo>
                      <a:pt x="31" y="51"/>
                    </a:lnTo>
                    <a:lnTo>
                      <a:pt x="30" y="51"/>
                    </a:lnTo>
                    <a:lnTo>
                      <a:pt x="29" y="51"/>
                    </a:lnTo>
                    <a:lnTo>
                      <a:pt x="28" y="50"/>
                    </a:lnTo>
                    <a:lnTo>
                      <a:pt x="28" y="51"/>
                    </a:lnTo>
                    <a:lnTo>
                      <a:pt x="29" y="51"/>
                    </a:lnTo>
                    <a:lnTo>
                      <a:pt x="29" y="52"/>
                    </a:lnTo>
                    <a:lnTo>
                      <a:pt x="28" y="52"/>
                    </a:lnTo>
                    <a:lnTo>
                      <a:pt x="27" y="52"/>
                    </a:lnTo>
                    <a:lnTo>
                      <a:pt x="27" y="51"/>
                    </a:lnTo>
                    <a:lnTo>
                      <a:pt x="26" y="51"/>
                    </a:lnTo>
                    <a:lnTo>
                      <a:pt x="25" y="51"/>
                    </a:lnTo>
                    <a:lnTo>
                      <a:pt x="26" y="51"/>
                    </a:lnTo>
                    <a:lnTo>
                      <a:pt x="26" y="52"/>
                    </a:lnTo>
                    <a:lnTo>
                      <a:pt x="27" y="52"/>
                    </a:lnTo>
                    <a:lnTo>
                      <a:pt x="26" y="52"/>
                    </a:lnTo>
                    <a:lnTo>
                      <a:pt x="26" y="53"/>
                    </a:lnTo>
                    <a:lnTo>
                      <a:pt x="26" y="52"/>
                    </a:lnTo>
                    <a:lnTo>
                      <a:pt x="25" y="52"/>
                    </a:lnTo>
                    <a:lnTo>
                      <a:pt x="24" y="51"/>
                    </a:lnTo>
                    <a:lnTo>
                      <a:pt x="23" y="51"/>
                    </a:lnTo>
                    <a:lnTo>
                      <a:pt x="23" y="50"/>
                    </a:lnTo>
                    <a:lnTo>
                      <a:pt x="22" y="50"/>
                    </a:lnTo>
                    <a:lnTo>
                      <a:pt x="22" y="51"/>
                    </a:lnTo>
                    <a:lnTo>
                      <a:pt x="23" y="51"/>
                    </a:lnTo>
                    <a:lnTo>
                      <a:pt x="24" y="52"/>
                    </a:lnTo>
                    <a:lnTo>
                      <a:pt x="24" y="53"/>
                    </a:lnTo>
                    <a:lnTo>
                      <a:pt x="23" y="53"/>
                    </a:lnTo>
                    <a:lnTo>
                      <a:pt x="23" y="52"/>
                    </a:lnTo>
                    <a:lnTo>
                      <a:pt x="22" y="52"/>
                    </a:lnTo>
                    <a:lnTo>
                      <a:pt x="21" y="51"/>
                    </a:lnTo>
                    <a:lnTo>
                      <a:pt x="20" y="51"/>
                    </a:lnTo>
                    <a:lnTo>
                      <a:pt x="20" y="50"/>
                    </a:lnTo>
                    <a:lnTo>
                      <a:pt x="20" y="51"/>
                    </a:lnTo>
                    <a:lnTo>
                      <a:pt x="21" y="51"/>
                    </a:lnTo>
                    <a:lnTo>
                      <a:pt x="21" y="52"/>
                    </a:lnTo>
                    <a:lnTo>
                      <a:pt x="21" y="53"/>
                    </a:lnTo>
                    <a:lnTo>
                      <a:pt x="20" y="52"/>
                    </a:lnTo>
                    <a:lnTo>
                      <a:pt x="19" y="52"/>
                    </a:lnTo>
                    <a:lnTo>
                      <a:pt x="18" y="51"/>
                    </a:lnTo>
                    <a:lnTo>
                      <a:pt x="18" y="52"/>
                    </a:lnTo>
                    <a:lnTo>
                      <a:pt x="18" y="53"/>
                    </a:lnTo>
                    <a:lnTo>
                      <a:pt x="17" y="52"/>
                    </a:lnTo>
                    <a:lnTo>
                      <a:pt x="16" y="51"/>
                    </a:lnTo>
                    <a:lnTo>
                      <a:pt x="15" y="51"/>
                    </a:lnTo>
                    <a:lnTo>
                      <a:pt x="16" y="51"/>
                    </a:lnTo>
                    <a:lnTo>
                      <a:pt x="16" y="52"/>
                    </a:lnTo>
                    <a:lnTo>
                      <a:pt x="16" y="53"/>
                    </a:lnTo>
                    <a:lnTo>
                      <a:pt x="15" y="53"/>
                    </a:lnTo>
                    <a:lnTo>
                      <a:pt x="14" y="52"/>
                    </a:lnTo>
                    <a:lnTo>
                      <a:pt x="14" y="51"/>
                    </a:lnTo>
                    <a:lnTo>
                      <a:pt x="13" y="51"/>
                    </a:lnTo>
                    <a:lnTo>
                      <a:pt x="13" y="52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2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10" y="52"/>
                    </a:lnTo>
                    <a:lnTo>
                      <a:pt x="9" y="51"/>
                    </a:lnTo>
                    <a:lnTo>
                      <a:pt x="8" y="51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6" y="50"/>
                    </a:lnTo>
                    <a:lnTo>
                      <a:pt x="7" y="50"/>
                    </a:lnTo>
                    <a:lnTo>
                      <a:pt x="7" y="51"/>
                    </a:lnTo>
                    <a:lnTo>
                      <a:pt x="8" y="52"/>
                    </a:lnTo>
                    <a:lnTo>
                      <a:pt x="7" y="52"/>
                    </a:lnTo>
                    <a:lnTo>
                      <a:pt x="6" y="51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4" y="49"/>
                    </a:lnTo>
                    <a:lnTo>
                      <a:pt x="4" y="50"/>
                    </a:lnTo>
                    <a:lnTo>
                      <a:pt x="4" y="51"/>
                    </a:lnTo>
                    <a:lnTo>
                      <a:pt x="5" y="51"/>
                    </a:lnTo>
                    <a:lnTo>
                      <a:pt x="4" y="51"/>
                    </a:lnTo>
                    <a:lnTo>
                      <a:pt x="3" y="51"/>
                    </a:lnTo>
                    <a:lnTo>
                      <a:pt x="2" y="50"/>
                    </a:lnTo>
                    <a:lnTo>
                      <a:pt x="2" y="49"/>
                    </a:lnTo>
                    <a:lnTo>
                      <a:pt x="2" y="50"/>
                    </a:lnTo>
                    <a:lnTo>
                      <a:pt x="1" y="50"/>
                    </a:lnTo>
                    <a:lnTo>
                      <a:pt x="2" y="50"/>
                    </a:lnTo>
                    <a:lnTo>
                      <a:pt x="2" y="51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0" y="39"/>
                    </a:lnTo>
                    <a:lnTo>
                      <a:pt x="1" y="36"/>
                    </a:lnTo>
                    <a:lnTo>
                      <a:pt x="2" y="35"/>
                    </a:lnTo>
                    <a:lnTo>
                      <a:pt x="3" y="35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9" y="36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5" y="36"/>
                    </a:lnTo>
                    <a:lnTo>
                      <a:pt x="16" y="36"/>
                    </a:lnTo>
                    <a:lnTo>
                      <a:pt x="17" y="36"/>
                    </a:lnTo>
                    <a:lnTo>
                      <a:pt x="19" y="36"/>
                    </a:lnTo>
                    <a:lnTo>
                      <a:pt x="20" y="36"/>
                    </a:lnTo>
                    <a:lnTo>
                      <a:pt x="21" y="36"/>
                    </a:lnTo>
                    <a:lnTo>
                      <a:pt x="22" y="36"/>
                    </a:lnTo>
                    <a:lnTo>
                      <a:pt x="23" y="35"/>
                    </a:lnTo>
                    <a:lnTo>
                      <a:pt x="23" y="34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26" y="34"/>
                    </a:lnTo>
                    <a:lnTo>
                      <a:pt x="27" y="34"/>
                    </a:lnTo>
                    <a:lnTo>
                      <a:pt x="27" y="35"/>
                    </a:lnTo>
                    <a:lnTo>
                      <a:pt x="28" y="35"/>
                    </a:lnTo>
                    <a:lnTo>
                      <a:pt x="28" y="36"/>
                    </a:lnTo>
                    <a:lnTo>
                      <a:pt x="29" y="37"/>
                    </a:lnTo>
                    <a:lnTo>
                      <a:pt x="29" y="39"/>
                    </a:lnTo>
                    <a:lnTo>
                      <a:pt x="30" y="41"/>
                    </a:lnTo>
                    <a:lnTo>
                      <a:pt x="31" y="42"/>
                    </a:lnTo>
                    <a:lnTo>
                      <a:pt x="32" y="41"/>
                    </a:lnTo>
                    <a:lnTo>
                      <a:pt x="31" y="41"/>
                    </a:lnTo>
                    <a:lnTo>
                      <a:pt x="30" y="39"/>
                    </a:lnTo>
                    <a:lnTo>
                      <a:pt x="30" y="37"/>
                    </a:lnTo>
                    <a:lnTo>
                      <a:pt x="29" y="36"/>
                    </a:lnTo>
                    <a:lnTo>
                      <a:pt x="29" y="35"/>
                    </a:lnTo>
                    <a:lnTo>
                      <a:pt x="30" y="35"/>
                    </a:lnTo>
                    <a:lnTo>
                      <a:pt x="31" y="36"/>
                    </a:lnTo>
                    <a:lnTo>
                      <a:pt x="32" y="37"/>
                    </a:lnTo>
                    <a:lnTo>
                      <a:pt x="32" y="38"/>
                    </a:lnTo>
                    <a:lnTo>
                      <a:pt x="33" y="39"/>
                    </a:lnTo>
                    <a:lnTo>
                      <a:pt x="33" y="40"/>
                    </a:lnTo>
                    <a:lnTo>
                      <a:pt x="33" y="41"/>
                    </a:lnTo>
                    <a:lnTo>
                      <a:pt x="34" y="40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3" y="37"/>
                    </a:lnTo>
                    <a:lnTo>
                      <a:pt x="32" y="36"/>
                    </a:lnTo>
                    <a:lnTo>
                      <a:pt x="30" y="34"/>
                    </a:lnTo>
                    <a:lnTo>
                      <a:pt x="29" y="33"/>
                    </a:lnTo>
                    <a:lnTo>
                      <a:pt x="29" y="32"/>
                    </a:lnTo>
                    <a:lnTo>
                      <a:pt x="29" y="30"/>
                    </a:lnTo>
                    <a:lnTo>
                      <a:pt x="30" y="29"/>
                    </a:lnTo>
                    <a:lnTo>
                      <a:pt x="30" y="28"/>
                    </a:lnTo>
                    <a:lnTo>
                      <a:pt x="31" y="26"/>
                    </a:lnTo>
                    <a:lnTo>
                      <a:pt x="32" y="25"/>
                    </a:lnTo>
                    <a:lnTo>
                      <a:pt x="32" y="24"/>
                    </a:lnTo>
                    <a:lnTo>
                      <a:pt x="33" y="22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4" y="16"/>
                    </a:lnTo>
                    <a:lnTo>
                      <a:pt x="33" y="16"/>
                    </a:lnTo>
                    <a:lnTo>
                      <a:pt x="33" y="17"/>
                    </a:lnTo>
                    <a:lnTo>
                      <a:pt x="33" y="18"/>
                    </a:lnTo>
                    <a:lnTo>
                      <a:pt x="32" y="18"/>
                    </a:lnTo>
                    <a:lnTo>
                      <a:pt x="31" y="18"/>
                    </a:lnTo>
                    <a:lnTo>
                      <a:pt x="31" y="19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3" y="20"/>
                    </a:lnTo>
                    <a:lnTo>
                      <a:pt x="32" y="20"/>
                    </a:lnTo>
                    <a:lnTo>
                      <a:pt x="31" y="20"/>
                    </a:lnTo>
                    <a:lnTo>
                      <a:pt x="31" y="21"/>
                    </a:lnTo>
                    <a:lnTo>
                      <a:pt x="30" y="21"/>
                    </a:lnTo>
                    <a:lnTo>
                      <a:pt x="31" y="21"/>
                    </a:lnTo>
                    <a:lnTo>
                      <a:pt x="32" y="21"/>
                    </a:lnTo>
                    <a:lnTo>
                      <a:pt x="31" y="22"/>
                    </a:lnTo>
                    <a:lnTo>
                      <a:pt x="30" y="23"/>
                    </a:lnTo>
                    <a:lnTo>
                      <a:pt x="29" y="23"/>
                    </a:lnTo>
                    <a:lnTo>
                      <a:pt x="30" y="23"/>
                    </a:lnTo>
                    <a:lnTo>
                      <a:pt x="31" y="23"/>
                    </a:lnTo>
                    <a:lnTo>
                      <a:pt x="31" y="24"/>
                    </a:lnTo>
                    <a:lnTo>
                      <a:pt x="30" y="24"/>
                    </a:lnTo>
                    <a:lnTo>
                      <a:pt x="29" y="24"/>
                    </a:lnTo>
                    <a:lnTo>
                      <a:pt x="29" y="25"/>
                    </a:lnTo>
                    <a:lnTo>
                      <a:pt x="28" y="25"/>
                    </a:lnTo>
                    <a:lnTo>
                      <a:pt x="29" y="25"/>
                    </a:lnTo>
                    <a:lnTo>
                      <a:pt x="30" y="25"/>
                    </a:lnTo>
                    <a:lnTo>
                      <a:pt x="30" y="26"/>
                    </a:lnTo>
                    <a:lnTo>
                      <a:pt x="29" y="26"/>
                    </a:lnTo>
                    <a:lnTo>
                      <a:pt x="28" y="26"/>
                    </a:lnTo>
                    <a:lnTo>
                      <a:pt x="27" y="27"/>
                    </a:lnTo>
                    <a:lnTo>
                      <a:pt x="26" y="27"/>
                    </a:lnTo>
                    <a:lnTo>
                      <a:pt x="27" y="27"/>
                    </a:lnTo>
                    <a:lnTo>
                      <a:pt x="28" y="27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8" y="28"/>
                    </a:lnTo>
                    <a:lnTo>
                      <a:pt x="27" y="28"/>
                    </a:lnTo>
                    <a:lnTo>
                      <a:pt x="26" y="28"/>
                    </a:lnTo>
                    <a:lnTo>
                      <a:pt x="26" y="29"/>
                    </a:lnTo>
                    <a:lnTo>
                      <a:pt x="27" y="29"/>
                    </a:lnTo>
                    <a:lnTo>
                      <a:pt x="28" y="29"/>
                    </a:lnTo>
                    <a:lnTo>
                      <a:pt x="29" y="29"/>
                    </a:lnTo>
                    <a:lnTo>
                      <a:pt x="28" y="30"/>
                    </a:lnTo>
                    <a:lnTo>
                      <a:pt x="27" y="30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4" y="30"/>
                    </a:lnTo>
                    <a:lnTo>
                      <a:pt x="24" y="31"/>
                    </a:lnTo>
                    <a:lnTo>
                      <a:pt x="25" y="31"/>
                    </a:lnTo>
                    <a:lnTo>
                      <a:pt x="25" y="30"/>
                    </a:lnTo>
                    <a:lnTo>
                      <a:pt x="26" y="30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7" y="31"/>
                    </a:lnTo>
                    <a:lnTo>
                      <a:pt x="26" y="31"/>
                    </a:lnTo>
                    <a:lnTo>
                      <a:pt x="26" y="32"/>
                    </a:lnTo>
                    <a:lnTo>
                      <a:pt x="25" y="32"/>
                    </a:lnTo>
                    <a:lnTo>
                      <a:pt x="24" y="32"/>
                    </a:lnTo>
                    <a:lnTo>
                      <a:pt x="23" y="32"/>
                    </a:lnTo>
                    <a:lnTo>
                      <a:pt x="22" y="33"/>
                    </a:lnTo>
                    <a:lnTo>
                      <a:pt x="21" y="34"/>
                    </a:lnTo>
                    <a:lnTo>
                      <a:pt x="20" y="34"/>
                    </a:lnTo>
                    <a:lnTo>
                      <a:pt x="19" y="34"/>
                    </a:lnTo>
                    <a:lnTo>
                      <a:pt x="20" y="33"/>
                    </a:lnTo>
                    <a:lnTo>
                      <a:pt x="20" y="32"/>
                    </a:lnTo>
                    <a:lnTo>
                      <a:pt x="21" y="31"/>
                    </a:lnTo>
                    <a:lnTo>
                      <a:pt x="21" y="30"/>
                    </a:lnTo>
                    <a:lnTo>
                      <a:pt x="22" y="29"/>
                    </a:lnTo>
                    <a:lnTo>
                      <a:pt x="22" y="28"/>
                    </a:lnTo>
                    <a:lnTo>
                      <a:pt x="23" y="27"/>
                    </a:lnTo>
                    <a:lnTo>
                      <a:pt x="23" y="26"/>
                    </a:lnTo>
                    <a:lnTo>
                      <a:pt x="23" y="25"/>
                    </a:lnTo>
                    <a:lnTo>
                      <a:pt x="23" y="24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5" y="22"/>
                    </a:lnTo>
                    <a:lnTo>
                      <a:pt x="26" y="22"/>
                    </a:lnTo>
                    <a:lnTo>
                      <a:pt x="27" y="22"/>
                    </a:lnTo>
                    <a:lnTo>
                      <a:pt x="28" y="21"/>
                    </a:lnTo>
                    <a:lnTo>
                      <a:pt x="29" y="18"/>
                    </a:lnTo>
                    <a:lnTo>
                      <a:pt x="31" y="16"/>
                    </a:lnTo>
                    <a:lnTo>
                      <a:pt x="33" y="13"/>
                    </a:lnTo>
                    <a:lnTo>
                      <a:pt x="34" y="11"/>
                    </a:lnTo>
                    <a:lnTo>
                      <a:pt x="36" y="8"/>
                    </a:lnTo>
                    <a:lnTo>
                      <a:pt x="38" y="5"/>
                    </a:lnTo>
                    <a:lnTo>
                      <a:pt x="39" y="3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6" y="1"/>
                    </a:lnTo>
                    <a:lnTo>
                      <a:pt x="47" y="2"/>
                    </a:lnTo>
                    <a:lnTo>
                      <a:pt x="49" y="3"/>
                    </a:lnTo>
                    <a:lnTo>
                      <a:pt x="50" y="4"/>
                    </a:lnTo>
                    <a:lnTo>
                      <a:pt x="51" y="5"/>
                    </a:lnTo>
                    <a:lnTo>
                      <a:pt x="52" y="6"/>
                    </a:lnTo>
                    <a:lnTo>
                      <a:pt x="53" y="6"/>
                    </a:lnTo>
                    <a:lnTo>
                      <a:pt x="54" y="7"/>
                    </a:lnTo>
                    <a:lnTo>
                      <a:pt x="55" y="8"/>
                    </a:lnTo>
                    <a:lnTo>
                      <a:pt x="56" y="9"/>
                    </a:lnTo>
                    <a:lnTo>
                      <a:pt x="57" y="10"/>
                    </a:lnTo>
                    <a:lnTo>
                      <a:pt x="57" y="11"/>
                    </a:lnTo>
                    <a:lnTo>
                      <a:pt x="58" y="12"/>
                    </a:lnTo>
                    <a:lnTo>
                      <a:pt x="57" y="12"/>
                    </a:lnTo>
                    <a:lnTo>
                      <a:pt x="57" y="13"/>
                    </a:lnTo>
                    <a:lnTo>
                      <a:pt x="56" y="13"/>
                    </a:lnTo>
                    <a:lnTo>
                      <a:pt x="57" y="13"/>
                    </a:lnTo>
                    <a:lnTo>
                      <a:pt x="58" y="13"/>
                    </a:lnTo>
                    <a:lnTo>
                      <a:pt x="58" y="14"/>
                    </a:lnTo>
                    <a:lnTo>
                      <a:pt x="58" y="15"/>
                    </a:lnTo>
                    <a:lnTo>
                      <a:pt x="57" y="15"/>
                    </a:lnTo>
                    <a:lnTo>
                      <a:pt x="56" y="15"/>
                    </a:lnTo>
                    <a:lnTo>
                      <a:pt x="56" y="16"/>
                    </a:lnTo>
                    <a:lnTo>
                      <a:pt x="57" y="16"/>
                    </a:lnTo>
                    <a:lnTo>
                      <a:pt x="58" y="16"/>
                    </a:lnTo>
                    <a:lnTo>
                      <a:pt x="58" y="17"/>
                    </a:lnTo>
                    <a:lnTo>
                      <a:pt x="57" y="18"/>
                    </a:lnTo>
                    <a:lnTo>
                      <a:pt x="56" y="18"/>
                    </a:lnTo>
                    <a:lnTo>
                      <a:pt x="57" y="18"/>
                    </a:lnTo>
                    <a:lnTo>
                      <a:pt x="58" y="18"/>
                    </a:lnTo>
                    <a:lnTo>
                      <a:pt x="58" y="19"/>
                    </a:lnTo>
                    <a:lnTo>
                      <a:pt x="57" y="20"/>
                    </a:lnTo>
                    <a:lnTo>
                      <a:pt x="56" y="20"/>
                    </a:lnTo>
                    <a:lnTo>
                      <a:pt x="55" y="20"/>
                    </a:lnTo>
                    <a:lnTo>
                      <a:pt x="55" y="21"/>
                    </a:lnTo>
                    <a:lnTo>
                      <a:pt x="56" y="21"/>
                    </a:lnTo>
                    <a:lnTo>
                      <a:pt x="57" y="21"/>
                    </a:lnTo>
                    <a:lnTo>
                      <a:pt x="58" y="20"/>
                    </a:lnTo>
                    <a:lnTo>
                      <a:pt x="58" y="21"/>
                    </a:lnTo>
                    <a:lnTo>
                      <a:pt x="57" y="21"/>
                    </a:lnTo>
                    <a:lnTo>
                      <a:pt x="57" y="22"/>
                    </a:lnTo>
                    <a:lnTo>
                      <a:pt x="56" y="22"/>
                    </a:lnTo>
                    <a:lnTo>
                      <a:pt x="55" y="23"/>
                    </a:lnTo>
                    <a:lnTo>
                      <a:pt x="56" y="23"/>
                    </a:lnTo>
                    <a:lnTo>
                      <a:pt x="57" y="23"/>
                    </a:lnTo>
                    <a:lnTo>
                      <a:pt x="57" y="24"/>
                    </a:lnTo>
                    <a:lnTo>
                      <a:pt x="56" y="24"/>
                    </a:lnTo>
                    <a:lnTo>
                      <a:pt x="55" y="24"/>
                    </a:lnTo>
                    <a:lnTo>
                      <a:pt x="54" y="25"/>
                    </a:lnTo>
                    <a:lnTo>
                      <a:pt x="55" y="25"/>
                    </a:lnTo>
                    <a:lnTo>
                      <a:pt x="56" y="25"/>
                    </a:lnTo>
                    <a:lnTo>
                      <a:pt x="56" y="26"/>
                    </a:lnTo>
                    <a:lnTo>
                      <a:pt x="55" y="26"/>
                    </a:lnTo>
                    <a:lnTo>
                      <a:pt x="54" y="27"/>
                    </a:lnTo>
                    <a:lnTo>
                      <a:pt x="55" y="27"/>
                    </a:lnTo>
                    <a:lnTo>
                      <a:pt x="56" y="27"/>
                    </a:lnTo>
                    <a:lnTo>
                      <a:pt x="55" y="28"/>
                    </a:lnTo>
                    <a:lnTo>
                      <a:pt x="54" y="28"/>
                    </a:lnTo>
                    <a:lnTo>
                      <a:pt x="54" y="29"/>
                    </a:lnTo>
                    <a:lnTo>
                      <a:pt x="55" y="29"/>
                    </a:lnTo>
                    <a:lnTo>
                      <a:pt x="55" y="30"/>
                    </a:lnTo>
                    <a:lnTo>
                      <a:pt x="54" y="30"/>
                    </a:lnTo>
                    <a:lnTo>
                      <a:pt x="54" y="31"/>
                    </a:lnTo>
                    <a:lnTo>
                      <a:pt x="53" y="31"/>
                    </a:lnTo>
                    <a:lnTo>
                      <a:pt x="53" y="32"/>
                    </a:lnTo>
                    <a:lnTo>
                      <a:pt x="54" y="31"/>
                    </a:lnTo>
                    <a:lnTo>
                      <a:pt x="54" y="32"/>
                    </a:lnTo>
                    <a:lnTo>
                      <a:pt x="53" y="33"/>
                    </a:lnTo>
                    <a:lnTo>
                      <a:pt x="52" y="33"/>
                    </a:lnTo>
                    <a:lnTo>
                      <a:pt x="51" y="34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4" y="34"/>
                    </a:lnTo>
                    <a:lnTo>
                      <a:pt x="53" y="34"/>
                    </a:lnTo>
                    <a:lnTo>
                      <a:pt x="52" y="35"/>
                    </a:lnTo>
                    <a:lnTo>
                      <a:pt x="51" y="36"/>
                    </a:lnTo>
                    <a:lnTo>
                      <a:pt x="52" y="36"/>
                    </a:lnTo>
                    <a:lnTo>
                      <a:pt x="52" y="37"/>
                    </a:lnTo>
                    <a:lnTo>
                      <a:pt x="51" y="37"/>
                    </a:lnTo>
                    <a:lnTo>
                      <a:pt x="50" y="37"/>
                    </a:lnTo>
                    <a:lnTo>
                      <a:pt x="49" y="38"/>
                    </a:lnTo>
                    <a:lnTo>
                      <a:pt x="50" y="38"/>
                    </a:lnTo>
                    <a:lnTo>
                      <a:pt x="51" y="38"/>
                    </a:lnTo>
                    <a:lnTo>
                      <a:pt x="52" y="38"/>
                    </a:lnTo>
                    <a:lnTo>
                      <a:pt x="50" y="39"/>
                    </a:lnTo>
                    <a:lnTo>
                      <a:pt x="49" y="39"/>
                    </a:lnTo>
                    <a:lnTo>
                      <a:pt x="49" y="40"/>
                    </a:lnTo>
                    <a:lnTo>
                      <a:pt x="50" y="40"/>
                    </a:lnTo>
                    <a:lnTo>
                      <a:pt x="51" y="39"/>
                    </a:lnTo>
                    <a:lnTo>
                      <a:pt x="51" y="40"/>
                    </a:lnTo>
                    <a:lnTo>
                      <a:pt x="50" y="41"/>
                    </a:lnTo>
                    <a:lnTo>
                      <a:pt x="49" y="41"/>
                    </a:lnTo>
                    <a:lnTo>
                      <a:pt x="49" y="42"/>
                    </a:lnTo>
                    <a:lnTo>
                      <a:pt x="50" y="42"/>
                    </a:lnTo>
                    <a:lnTo>
                      <a:pt x="50" y="43"/>
                    </a:lnTo>
                    <a:lnTo>
                      <a:pt x="49" y="43"/>
                    </a:lnTo>
                    <a:lnTo>
                      <a:pt x="48" y="44"/>
                    </a:lnTo>
                    <a:lnTo>
                      <a:pt x="47" y="44"/>
                    </a:lnTo>
                    <a:lnTo>
                      <a:pt x="48" y="44"/>
                    </a:lnTo>
                    <a:lnTo>
                      <a:pt x="49" y="44"/>
                    </a:lnTo>
                    <a:lnTo>
                      <a:pt x="49" y="45"/>
                    </a:lnTo>
                    <a:lnTo>
                      <a:pt x="48" y="45"/>
                    </a:lnTo>
                    <a:lnTo>
                      <a:pt x="47" y="46"/>
                    </a:lnTo>
                    <a:lnTo>
                      <a:pt x="48" y="46"/>
                    </a:lnTo>
                    <a:lnTo>
                      <a:pt x="49" y="46"/>
                    </a:lnTo>
                    <a:lnTo>
                      <a:pt x="49" y="47"/>
                    </a:lnTo>
                    <a:lnTo>
                      <a:pt x="49" y="48"/>
                    </a:lnTo>
                    <a:lnTo>
                      <a:pt x="49" y="49"/>
                    </a:lnTo>
                    <a:lnTo>
                      <a:pt x="47" y="49"/>
                    </a:lnTo>
                    <a:lnTo>
                      <a:pt x="46" y="49"/>
                    </a:lnTo>
                    <a:lnTo>
                      <a:pt x="47" y="49"/>
                    </a:lnTo>
                    <a:lnTo>
                      <a:pt x="48" y="49"/>
                    </a:lnTo>
                    <a:lnTo>
                      <a:pt x="49" y="49"/>
                    </a:lnTo>
                    <a:lnTo>
                      <a:pt x="50" y="50"/>
                    </a:lnTo>
                    <a:lnTo>
                      <a:pt x="49" y="50"/>
                    </a:lnTo>
                    <a:lnTo>
                      <a:pt x="48" y="51"/>
                    </a:lnTo>
                    <a:lnTo>
                      <a:pt x="49" y="51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1"/>
                    </a:lnTo>
                    <a:lnTo>
                      <a:pt x="51" y="52"/>
                    </a:lnTo>
                    <a:lnTo>
                      <a:pt x="50" y="52"/>
                    </a:lnTo>
                    <a:lnTo>
                      <a:pt x="49" y="52"/>
                    </a:lnTo>
                    <a:lnTo>
                      <a:pt x="49" y="53"/>
                    </a:lnTo>
                    <a:lnTo>
                      <a:pt x="50" y="52"/>
                    </a:lnTo>
                    <a:lnTo>
                      <a:pt x="51" y="52"/>
                    </a:lnTo>
                    <a:lnTo>
                      <a:pt x="52" y="52"/>
                    </a:lnTo>
                    <a:lnTo>
                      <a:pt x="53" y="52"/>
                    </a:lnTo>
                    <a:lnTo>
                      <a:pt x="53" y="53"/>
                    </a:lnTo>
                    <a:lnTo>
                      <a:pt x="52" y="54"/>
                    </a:lnTo>
                    <a:lnTo>
                      <a:pt x="51" y="54"/>
                    </a:lnTo>
                    <a:lnTo>
                      <a:pt x="50" y="54"/>
                    </a:lnTo>
                    <a:lnTo>
                      <a:pt x="49" y="54"/>
                    </a:lnTo>
                    <a:lnTo>
                      <a:pt x="49" y="55"/>
                    </a:lnTo>
                    <a:lnTo>
                      <a:pt x="50" y="55"/>
                    </a:lnTo>
                    <a:lnTo>
                      <a:pt x="51" y="54"/>
                    </a:lnTo>
                    <a:lnTo>
                      <a:pt x="52" y="54"/>
                    </a:lnTo>
                    <a:lnTo>
                      <a:pt x="53" y="54"/>
                    </a:lnTo>
                    <a:lnTo>
                      <a:pt x="53" y="55"/>
                    </a:lnTo>
                    <a:lnTo>
                      <a:pt x="52" y="56"/>
                    </a:lnTo>
                    <a:lnTo>
                      <a:pt x="51" y="56"/>
                    </a:lnTo>
                    <a:lnTo>
                      <a:pt x="50" y="56"/>
                    </a:lnTo>
                    <a:lnTo>
                      <a:pt x="49" y="57"/>
                    </a:lnTo>
                    <a:lnTo>
                      <a:pt x="48" y="57"/>
                    </a:lnTo>
                    <a:lnTo>
                      <a:pt x="49" y="57"/>
                    </a:lnTo>
                    <a:lnTo>
                      <a:pt x="50" y="57"/>
                    </a:lnTo>
                    <a:lnTo>
                      <a:pt x="51" y="57"/>
                    </a:lnTo>
                    <a:lnTo>
                      <a:pt x="52" y="57"/>
                    </a:lnTo>
                    <a:lnTo>
                      <a:pt x="52" y="56"/>
                    </a:lnTo>
                    <a:lnTo>
                      <a:pt x="53" y="56"/>
                    </a:lnTo>
                    <a:lnTo>
                      <a:pt x="53" y="57"/>
                    </a:lnTo>
                    <a:lnTo>
                      <a:pt x="53" y="58"/>
                    </a:lnTo>
                    <a:lnTo>
                      <a:pt x="51" y="58"/>
                    </a:lnTo>
                    <a:lnTo>
                      <a:pt x="50" y="59"/>
                    </a:lnTo>
                    <a:lnTo>
                      <a:pt x="49" y="59"/>
                    </a:lnTo>
                    <a:lnTo>
                      <a:pt x="48" y="59"/>
                    </a:lnTo>
                    <a:lnTo>
                      <a:pt x="49" y="59"/>
                    </a:lnTo>
                    <a:lnTo>
                      <a:pt x="50" y="59"/>
                    </a:lnTo>
                    <a:lnTo>
                      <a:pt x="51" y="59"/>
                    </a:lnTo>
                    <a:lnTo>
                      <a:pt x="52" y="59"/>
                    </a:lnTo>
                    <a:lnTo>
                      <a:pt x="53" y="59"/>
                    </a:lnTo>
                    <a:lnTo>
                      <a:pt x="53" y="60"/>
                    </a:lnTo>
                    <a:lnTo>
                      <a:pt x="52" y="61"/>
                    </a:lnTo>
                    <a:lnTo>
                      <a:pt x="51" y="61"/>
                    </a:lnTo>
                    <a:lnTo>
                      <a:pt x="50" y="62"/>
                    </a:lnTo>
                    <a:lnTo>
                      <a:pt x="49" y="62"/>
                    </a:lnTo>
                    <a:lnTo>
                      <a:pt x="48" y="62"/>
                    </a:lnTo>
                    <a:lnTo>
                      <a:pt x="47" y="63"/>
                    </a:lnTo>
                    <a:lnTo>
                      <a:pt x="48" y="63"/>
                    </a:lnTo>
                    <a:lnTo>
                      <a:pt x="48" y="62"/>
                    </a:lnTo>
                    <a:lnTo>
                      <a:pt x="49" y="62"/>
                    </a:lnTo>
                    <a:lnTo>
                      <a:pt x="50" y="62"/>
                    </a:lnTo>
                    <a:lnTo>
                      <a:pt x="51" y="62"/>
                    </a:lnTo>
                    <a:lnTo>
                      <a:pt x="52" y="62"/>
                    </a:lnTo>
                    <a:lnTo>
                      <a:pt x="53" y="62"/>
                    </a:lnTo>
                    <a:lnTo>
                      <a:pt x="53" y="63"/>
                    </a:lnTo>
                    <a:lnTo>
                      <a:pt x="52" y="63"/>
                    </a:lnTo>
                    <a:lnTo>
                      <a:pt x="51" y="64"/>
                    </a:lnTo>
                    <a:lnTo>
                      <a:pt x="50" y="64"/>
                    </a:lnTo>
                    <a:lnTo>
                      <a:pt x="49" y="64"/>
                    </a:lnTo>
                    <a:lnTo>
                      <a:pt x="48" y="65"/>
                    </a:lnTo>
                    <a:lnTo>
                      <a:pt x="47" y="65"/>
                    </a:lnTo>
                    <a:lnTo>
                      <a:pt x="48" y="65"/>
                    </a:lnTo>
                    <a:lnTo>
                      <a:pt x="49" y="65"/>
                    </a:lnTo>
                    <a:lnTo>
                      <a:pt x="50" y="65"/>
                    </a:lnTo>
                    <a:lnTo>
                      <a:pt x="51" y="65"/>
                    </a:lnTo>
                    <a:lnTo>
                      <a:pt x="52" y="64"/>
                    </a:lnTo>
                    <a:lnTo>
                      <a:pt x="52" y="65"/>
                    </a:lnTo>
                    <a:lnTo>
                      <a:pt x="52" y="66"/>
                    </a:lnTo>
                    <a:lnTo>
                      <a:pt x="51" y="66"/>
                    </a:lnTo>
                    <a:lnTo>
                      <a:pt x="50" y="66"/>
                    </a:lnTo>
                    <a:lnTo>
                      <a:pt x="49" y="67"/>
                    </a:lnTo>
                    <a:lnTo>
                      <a:pt x="47" y="67"/>
                    </a:lnTo>
                    <a:lnTo>
                      <a:pt x="46" y="68"/>
                    </a:lnTo>
                    <a:lnTo>
                      <a:pt x="47" y="68"/>
                    </a:lnTo>
                    <a:lnTo>
                      <a:pt x="48" y="67"/>
                    </a:lnTo>
                    <a:lnTo>
                      <a:pt x="49" y="67"/>
                    </a:lnTo>
                    <a:lnTo>
                      <a:pt x="50" y="67"/>
                    </a:lnTo>
                    <a:lnTo>
                      <a:pt x="51" y="67"/>
                    </a:lnTo>
                    <a:lnTo>
                      <a:pt x="52" y="66"/>
                    </a:lnTo>
                    <a:lnTo>
                      <a:pt x="52" y="67"/>
                    </a:lnTo>
                    <a:lnTo>
                      <a:pt x="52" y="68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49" y="69"/>
                    </a:lnTo>
                    <a:lnTo>
                      <a:pt x="47" y="69"/>
                    </a:lnTo>
                    <a:lnTo>
                      <a:pt x="46" y="70"/>
                    </a:lnTo>
                    <a:lnTo>
                      <a:pt x="47" y="70"/>
                    </a:lnTo>
                    <a:lnTo>
                      <a:pt x="49" y="69"/>
                    </a:lnTo>
                    <a:lnTo>
                      <a:pt x="50" y="69"/>
                    </a:lnTo>
                    <a:lnTo>
                      <a:pt x="51" y="69"/>
                    </a:lnTo>
                    <a:lnTo>
                      <a:pt x="52" y="69"/>
                    </a:lnTo>
                    <a:lnTo>
                      <a:pt x="52" y="70"/>
                    </a:lnTo>
                    <a:lnTo>
                      <a:pt x="51" y="70"/>
                    </a:lnTo>
                    <a:lnTo>
                      <a:pt x="50" y="70"/>
                    </a:lnTo>
                    <a:lnTo>
                      <a:pt x="49" y="71"/>
                    </a:lnTo>
                    <a:lnTo>
                      <a:pt x="48" y="71"/>
                    </a:lnTo>
                    <a:lnTo>
                      <a:pt x="47" y="72"/>
                    </a:lnTo>
                    <a:lnTo>
                      <a:pt x="46" y="72"/>
                    </a:lnTo>
                    <a:lnTo>
                      <a:pt x="47" y="72"/>
                    </a:lnTo>
                    <a:lnTo>
                      <a:pt x="48" y="72"/>
                    </a:lnTo>
                    <a:lnTo>
                      <a:pt x="49" y="72"/>
                    </a:lnTo>
                    <a:lnTo>
                      <a:pt x="49" y="71"/>
                    </a:lnTo>
                    <a:lnTo>
                      <a:pt x="50" y="71"/>
                    </a:lnTo>
                    <a:lnTo>
                      <a:pt x="51" y="71"/>
                    </a:lnTo>
                    <a:lnTo>
                      <a:pt x="51" y="72"/>
                    </a:lnTo>
                    <a:lnTo>
                      <a:pt x="50" y="73"/>
                    </a:lnTo>
                    <a:lnTo>
                      <a:pt x="49" y="73"/>
                    </a:lnTo>
                    <a:lnTo>
                      <a:pt x="48" y="74"/>
                    </a:lnTo>
                    <a:lnTo>
                      <a:pt x="47" y="74"/>
                    </a:lnTo>
                    <a:lnTo>
                      <a:pt x="46" y="74"/>
                    </a:lnTo>
                    <a:lnTo>
                      <a:pt x="46" y="75"/>
                    </a:lnTo>
                    <a:lnTo>
                      <a:pt x="47" y="75"/>
                    </a:lnTo>
                    <a:lnTo>
                      <a:pt x="48" y="74"/>
                    </a:lnTo>
                    <a:lnTo>
                      <a:pt x="49" y="74"/>
                    </a:lnTo>
                    <a:lnTo>
                      <a:pt x="51" y="74"/>
                    </a:lnTo>
                    <a:lnTo>
                      <a:pt x="51" y="75"/>
                    </a:lnTo>
                    <a:lnTo>
                      <a:pt x="50" y="75"/>
                    </a:lnTo>
                    <a:lnTo>
                      <a:pt x="49" y="75"/>
                    </a:lnTo>
                    <a:lnTo>
                      <a:pt x="48" y="75"/>
                    </a:lnTo>
                    <a:lnTo>
                      <a:pt x="48" y="76"/>
                    </a:lnTo>
                    <a:lnTo>
                      <a:pt x="47" y="76"/>
                    </a:lnTo>
                    <a:lnTo>
                      <a:pt x="46" y="76"/>
                    </a:lnTo>
                    <a:lnTo>
                      <a:pt x="46" y="77"/>
                    </a:lnTo>
                    <a:lnTo>
                      <a:pt x="45" y="77"/>
                    </a:lnTo>
                    <a:lnTo>
                      <a:pt x="46" y="77"/>
                    </a:lnTo>
                    <a:lnTo>
                      <a:pt x="47" y="77"/>
                    </a:lnTo>
                    <a:lnTo>
                      <a:pt x="48" y="77"/>
                    </a:lnTo>
                    <a:lnTo>
                      <a:pt x="47" y="78"/>
                    </a:lnTo>
                    <a:lnTo>
                      <a:pt x="46" y="78"/>
                    </a:lnTo>
                    <a:lnTo>
                      <a:pt x="45" y="79"/>
                    </a:lnTo>
                    <a:lnTo>
                      <a:pt x="44" y="79"/>
                    </a:lnTo>
                    <a:lnTo>
                      <a:pt x="42" y="79"/>
                    </a:lnTo>
                    <a:lnTo>
                      <a:pt x="40" y="80"/>
                    </a:lnTo>
                    <a:lnTo>
                      <a:pt x="38" y="80"/>
                    </a:lnTo>
                    <a:lnTo>
                      <a:pt x="36" y="80"/>
                    </a:lnTo>
                    <a:lnTo>
                      <a:pt x="34" y="80"/>
                    </a:lnTo>
                    <a:lnTo>
                      <a:pt x="32" y="80"/>
                    </a:lnTo>
                    <a:lnTo>
                      <a:pt x="30" y="81"/>
                    </a:lnTo>
                    <a:lnTo>
                      <a:pt x="28" y="81"/>
                    </a:lnTo>
                    <a:lnTo>
                      <a:pt x="27" y="81"/>
                    </a:lnTo>
                    <a:lnTo>
                      <a:pt x="25" y="81"/>
                    </a:lnTo>
                    <a:lnTo>
                      <a:pt x="24" y="81"/>
                    </a:lnTo>
                    <a:lnTo>
                      <a:pt x="23" y="81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32" name="Freeform 3031">
                <a:extLst>
                  <a:ext uri="{FF2B5EF4-FFF2-40B4-BE49-F238E27FC236}">
                    <a16:creationId xmlns:a16="http://schemas.microsoft.com/office/drawing/2014/main" id="{507F510F-A550-4D56-8B36-A6631B3216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" y="11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1 w 2"/>
                  <a:gd name="T11" fmla="*/ 0 h 1"/>
                  <a:gd name="T12" fmla="*/ 1 w 2"/>
                  <a:gd name="T13" fmla="*/ 0 h 1"/>
                  <a:gd name="T14" fmla="*/ 2 w 2"/>
                  <a:gd name="T15" fmla="*/ 0 h 1"/>
                  <a:gd name="T16" fmla="*/ 2 w 2"/>
                  <a:gd name="T17" fmla="*/ 0 h 1"/>
                  <a:gd name="T18" fmla="*/ 2 w 2"/>
                  <a:gd name="T19" fmla="*/ 0 h 1"/>
                  <a:gd name="T20" fmla="*/ 1 w 2"/>
                  <a:gd name="T21" fmla="*/ 1 h 1"/>
                  <a:gd name="T22" fmla="*/ 1 w 2"/>
                  <a:gd name="T23" fmla="*/ 1 h 1"/>
                  <a:gd name="T24" fmla="*/ 1 w 2"/>
                  <a:gd name="T25" fmla="*/ 1 h 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"/>
                  <a:gd name="T40" fmla="*/ 0 h 1"/>
                  <a:gd name="T41" fmla="*/ 2 w 2"/>
                  <a:gd name="T42" fmla="*/ 1 h 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" h="1">
                    <a:moveTo>
                      <a:pt x="1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33" name="Freeform 3032">
                <a:extLst>
                  <a:ext uri="{FF2B5EF4-FFF2-40B4-BE49-F238E27FC236}">
                    <a16:creationId xmlns:a16="http://schemas.microsoft.com/office/drawing/2014/main" id="{E9276B1E-A248-4452-87EE-7249BEDB1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" y="92"/>
                <a:ext cx="9" cy="23"/>
              </a:xfrm>
              <a:custGeom>
                <a:avLst/>
                <a:gdLst>
                  <a:gd name="T0" fmla="*/ 1 w 9"/>
                  <a:gd name="T1" fmla="*/ 23 h 23"/>
                  <a:gd name="T2" fmla="*/ 0 w 9"/>
                  <a:gd name="T3" fmla="*/ 22 h 23"/>
                  <a:gd name="T4" fmla="*/ 1 w 9"/>
                  <a:gd name="T5" fmla="*/ 19 h 23"/>
                  <a:gd name="T6" fmla="*/ 1 w 9"/>
                  <a:gd name="T7" fmla="*/ 16 h 23"/>
                  <a:gd name="T8" fmla="*/ 2 w 9"/>
                  <a:gd name="T9" fmla="*/ 12 h 23"/>
                  <a:gd name="T10" fmla="*/ 2 w 9"/>
                  <a:gd name="T11" fmla="*/ 8 h 23"/>
                  <a:gd name="T12" fmla="*/ 3 w 9"/>
                  <a:gd name="T13" fmla="*/ 4 h 23"/>
                  <a:gd name="T14" fmla="*/ 4 w 9"/>
                  <a:gd name="T15" fmla="*/ 1 h 23"/>
                  <a:gd name="T16" fmla="*/ 4 w 9"/>
                  <a:gd name="T17" fmla="*/ 0 h 23"/>
                  <a:gd name="T18" fmla="*/ 5 w 9"/>
                  <a:gd name="T19" fmla="*/ 0 h 23"/>
                  <a:gd name="T20" fmla="*/ 6 w 9"/>
                  <a:gd name="T21" fmla="*/ 0 h 23"/>
                  <a:gd name="T22" fmla="*/ 6 w 9"/>
                  <a:gd name="T23" fmla="*/ 0 h 23"/>
                  <a:gd name="T24" fmla="*/ 7 w 9"/>
                  <a:gd name="T25" fmla="*/ 0 h 23"/>
                  <a:gd name="T26" fmla="*/ 7 w 9"/>
                  <a:gd name="T27" fmla="*/ 0 h 23"/>
                  <a:gd name="T28" fmla="*/ 8 w 9"/>
                  <a:gd name="T29" fmla="*/ 0 h 23"/>
                  <a:gd name="T30" fmla="*/ 9 w 9"/>
                  <a:gd name="T31" fmla="*/ 0 h 23"/>
                  <a:gd name="T32" fmla="*/ 9 w 9"/>
                  <a:gd name="T33" fmla="*/ 0 h 23"/>
                  <a:gd name="T34" fmla="*/ 8 w 9"/>
                  <a:gd name="T35" fmla="*/ 3 h 23"/>
                  <a:gd name="T36" fmla="*/ 7 w 9"/>
                  <a:gd name="T37" fmla="*/ 6 h 23"/>
                  <a:gd name="T38" fmla="*/ 6 w 9"/>
                  <a:gd name="T39" fmla="*/ 9 h 23"/>
                  <a:gd name="T40" fmla="*/ 5 w 9"/>
                  <a:gd name="T41" fmla="*/ 12 h 23"/>
                  <a:gd name="T42" fmla="*/ 4 w 9"/>
                  <a:gd name="T43" fmla="*/ 14 h 23"/>
                  <a:gd name="T44" fmla="*/ 3 w 9"/>
                  <a:gd name="T45" fmla="*/ 17 h 23"/>
                  <a:gd name="T46" fmla="*/ 3 w 9"/>
                  <a:gd name="T47" fmla="*/ 20 h 23"/>
                  <a:gd name="T48" fmla="*/ 2 w 9"/>
                  <a:gd name="T49" fmla="*/ 23 h 23"/>
                  <a:gd name="T50" fmla="*/ 2 w 9"/>
                  <a:gd name="T51" fmla="*/ 23 h 23"/>
                  <a:gd name="T52" fmla="*/ 1 w 9"/>
                  <a:gd name="T53" fmla="*/ 23 h 23"/>
                  <a:gd name="T54" fmla="*/ 1 w 9"/>
                  <a:gd name="T55" fmla="*/ 23 h 23"/>
                  <a:gd name="T56" fmla="*/ 1 w 9"/>
                  <a:gd name="T57" fmla="*/ 23 h 2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"/>
                  <a:gd name="T88" fmla="*/ 0 h 23"/>
                  <a:gd name="T89" fmla="*/ 9 w 9"/>
                  <a:gd name="T90" fmla="*/ 23 h 2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" h="23">
                    <a:moveTo>
                      <a:pt x="1" y="23"/>
                    </a:moveTo>
                    <a:lnTo>
                      <a:pt x="0" y="22"/>
                    </a:lnTo>
                    <a:lnTo>
                      <a:pt x="1" y="19"/>
                    </a:lnTo>
                    <a:lnTo>
                      <a:pt x="1" y="16"/>
                    </a:lnTo>
                    <a:lnTo>
                      <a:pt x="2" y="12"/>
                    </a:lnTo>
                    <a:lnTo>
                      <a:pt x="2" y="8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6" y="9"/>
                    </a:lnTo>
                    <a:lnTo>
                      <a:pt x="5" y="12"/>
                    </a:lnTo>
                    <a:lnTo>
                      <a:pt x="4" y="14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2" y="23"/>
                    </a:lnTo>
                    <a:lnTo>
                      <a:pt x="1" y="23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34" name="Freeform 3033">
                <a:extLst>
                  <a:ext uri="{FF2B5EF4-FFF2-40B4-BE49-F238E27FC236}">
                    <a16:creationId xmlns:a16="http://schemas.microsoft.com/office/drawing/2014/main" id="{07BFE472-38A4-427C-8E8D-6C4AF7B48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" y="90"/>
                <a:ext cx="3" cy="23"/>
              </a:xfrm>
              <a:custGeom>
                <a:avLst/>
                <a:gdLst>
                  <a:gd name="T0" fmla="*/ 0 w 3"/>
                  <a:gd name="T1" fmla="*/ 23 h 23"/>
                  <a:gd name="T2" fmla="*/ 0 w 3"/>
                  <a:gd name="T3" fmla="*/ 18 h 23"/>
                  <a:gd name="T4" fmla="*/ 0 w 3"/>
                  <a:gd name="T5" fmla="*/ 12 h 23"/>
                  <a:gd name="T6" fmla="*/ 1 w 3"/>
                  <a:gd name="T7" fmla="*/ 6 h 23"/>
                  <a:gd name="T8" fmla="*/ 2 w 3"/>
                  <a:gd name="T9" fmla="*/ 0 h 23"/>
                  <a:gd name="T10" fmla="*/ 2 w 3"/>
                  <a:gd name="T11" fmla="*/ 1 h 23"/>
                  <a:gd name="T12" fmla="*/ 2 w 3"/>
                  <a:gd name="T13" fmla="*/ 1 h 23"/>
                  <a:gd name="T14" fmla="*/ 2 w 3"/>
                  <a:gd name="T15" fmla="*/ 1 h 23"/>
                  <a:gd name="T16" fmla="*/ 3 w 3"/>
                  <a:gd name="T17" fmla="*/ 1 h 23"/>
                  <a:gd name="T18" fmla="*/ 3 w 3"/>
                  <a:gd name="T19" fmla="*/ 2 h 23"/>
                  <a:gd name="T20" fmla="*/ 2 w 3"/>
                  <a:gd name="T21" fmla="*/ 4 h 23"/>
                  <a:gd name="T22" fmla="*/ 2 w 3"/>
                  <a:gd name="T23" fmla="*/ 5 h 23"/>
                  <a:gd name="T24" fmla="*/ 2 w 3"/>
                  <a:gd name="T25" fmla="*/ 7 h 23"/>
                  <a:gd name="T26" fmla="*/ 2 w 3"/>
                  <a:gd name="T27" fmla="*/ 7 h 23"/>
                  <a:gd name="T28" fmla="*/ 2 w 3"/>
                  <a:gd name="T29" fmla="*/ 6 h 23"/>
                  <a:gd name="T30" fmla="*/ 2 w 3"/>
                  <a:gd name="T31" fmla="*/ 6 h 23"/>
                  <a:gd name="T32" fmla="*/ 2 w 3"/>
                  <a:gd name="T33" fmla="*/ 6 h 23"/>
                  <a:gd name="T34" fmla="*/ 1 w 3"/>
                  <a:gd name="T35" fmla="*/ 16 h 23"/>
                  <a:gd name="T36" fmla="*/ 1 w 3"/>
                  <a:gd name="T37" fmla="*/ 21 h 23"/>
                  <a:gd name="T38" fmla="*/ 1 w 3"/>
                  <a:gd name="T39" fmla="*/ 23 h 23"/>
                  <a:gd name="T40" fmla="*/ 0 w 3"/>
                  <a:gd name="T41" fmla="*/ 23 h 23"/>
                  <a:gd name="T42" fmla="*/ 0 w 3"/>
                  <a:gd name="T43" fmla="*/ 23 h 23"/>
                  <a:gd name="T44" fmla="*/ 0 w 3"/>
                  <a:gd name="T45" fmla="*/ 23 h 23"/>
                  <a:gd name="T46" fmla="*/ 0 w 3"/>
                  <a:gd name="T47" fmla="*/ 23 h 23"/>
                  <a:gd name="T48" fmla="*/ 0 w 3"/>
                  <a:gd name="T49" fmla="*/ 23 h 2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"/>
                  <a:gd name="T76" fmla="*/ 0 h 23"/>
                  <a:gd name="T77" fmla="*/ 3 w 3"/>
                  <a:gd name="T78" fmla="*/ 23 h 2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" h="23">
                    <a:moveTo>
                      <a:pt x="0" y="23"/>
                    </a:moveTo>
                    <a:lnTo>
                      <a:pt x="0" y="18"/>
                    </a:lnTo>
                    <a:lnTo>
                      <a:pt x="0" y="12"/>
                    </a:lnTo>
                    <a:lnTo>
                      <a:pt x="1" y="6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1" y="16"/>
                    </a:lnTo>
                    <a:lnTo>
                      <a:pt x="1" y="21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35" name="Freeform 3034">
                <a:extLst>
                  <a:ext uri="{FF2B5EF4-FFF2-40B4-BE49-F238E27FC236}">
                    <a16:creationId xmlns:a16="http://schemas.microsoft.com/office/drawing/2014/main" id="{3A6A38A5-078A-4106-A701-339EE22C3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" y="75"/>
                <a:ext cx="5" cy="12"/>
              </a:xfrm>
              <a:custGeom>
                <a:avLst/>
                <a:gdLst>
                  <a:gd name="T0" fmla="*/ 3 w 5"/>
                  <a:gd name="T1" fmla="*/ 12 h 12"/>
                  <a:gd name="T2" fmla="*/ 3 w 5"/>
                  <a:gd name="T3" fmla="*/ 12 h 12"/>
                  <a:gd name="T4" fmla="*/ 2 w 5"/>
                  <a:gd name="T5" fmla="*/ 11 h 12"/>
                  <a:gd name="T6" fmla="*/ 2 w 5"/>
                  <a:gd name="T7" fmla="*/ 11 h 12"/>
                  <a:gd name="T8" fmla="*/ 1 w 5"/>
                  <a:gd name="T9" fmla="*/ 11 h 12"/>
                  <a:gd name="T10" fmla="*/ 0 w 5"/>
                  <a:gd name="T11" fmla="*/ 9 h 12"/>
                  <a:gd name="T12" fmla="*/ 0 w 5"/>
                  <a:gd name="T13" fmla="*/ 6 h 12"/>
                  <a:gd name="T14" fmla="*/ 0 w 5"/>
                  <a:gd name="T15" fmla="*/ 3 h 12"/>
                  <a:gd name="T16" fmla="*/ 1 w 5"/>
                  <a:gd name="T17" fmla="*/ 0 h 12"/>
                  <a:gd name="T18" fmla="*/ 2 w 5"/>
                  <a:gd name="T19" fmla="*/ 0 h 12"/>
                  <a:gd name="T20" fmla="*/ 2 w 5"/>
                  <a:gd name="T21" fmla="*/ 0 h 12"/>
                  <a:gd name="T22" fmla="*/ 3 w 5"/>
                  <a:gd name="T23" fmla="*/ 0 h 12"/>
                  <a:gd name="T24" fmla="*/ 3 w 5"/>
                  <a:gd name="T25" fmla="*/ 0 h 12"/>
                  <a:gd name="T26" fmla="*/ 4 w 5"/>
                  <a:gd name="T27" fmla="*/ 0 h 12"/>
                  <a:gd name="T28" fmla="*/ 4 w 5"/>
                  <a:gd name="T29" fmla="*/ 0 h 12"/>
                  <a:gd name="T30" fmla="*/ 5 w 5"/>
                  <a:gd name="T31" fmla="*/ 0 h 12"/>
                  <a:gd name="T32" fmla="*/ 5 w 5"/>
                  <a:gd name="T33" fmla="*/ 0 h 12"/>
                  <a:gd name="T34" fmla="*/ 5 w 5"/>
                  <a:gd name="T35" fmla="*/ 3 h 12"/>
                  <a:gd name="T36" fmla="*/ 5 w 5"/>
                  <a:gd name="T37" fmla="*/ 6 h 12"/>
                  <a:gd name="T38" fmla="*/ 5 w 5"/>
                  <a:gd name="T39" fmla="*/ 9 h 12"/>
                  <a:gd name="T40" fmla="*/ 5 w 5"/>
                  <a:gd name="T41" fmla="*/ 12 h 12"/>
                  <a:gd name="T42" fmla="*/ 4 w 5"/>
                  <a:gd name="T43" fmla="*/ 12 h 12"/>
                  <a:gd name="T44" fmla="*/ 4 w 5"/>
                  <a:gd name="T45" fmla="*/ 12 h 12"/>
                  <a:gd name="T46" fmla="*/ 4 w 5"/>
                  <a:gd name="T47" fmla="*/ 12 h 12"/>
                  <a:gd name="T48" fmla="*/ 3 w 5"/>
                  <a:gd name="T49" fmla="*/ 12 h 1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"/>
                  <a:gd name="T76" fmla="*/ 0 h 12"/>
                  <a:gd name="T77" fmla="*/ 5 w 5"/>
                  <a:gd name="T78" fmla="*/ 12 h 1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" h="12">
                    <a:moveTo>
                      <a:pt x="3" y="12"/>
                    </a:moveTo>
                    <a:lnTo>
                      <a:pt x="3" y="12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6"/>
                    </a:lnTo>
                    <a:lnTo>
                      <a:pt x="5" y="9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36" name="Freeform 3035">
                <a:extLst>
                  <a:ext uri="{FF2B5EF4-FFF2-40B4-BE49-F238E27FC236}">
                    <a16:creationId xmlns:a16="http://schemas.microsoft.com/office/drawing/2014/main" id="{7F2A8828-26CD-4307-B4BD-54AFC909A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" y="65"/>
                <a:ext cx="25" cy="18"/>
              </a:xfrm>
              <a:custGeom>
                <a:avLst/>
                <a:gdLst>
                  <a:gd name="T0" fmla="*/ 8 w 25"/>
                  <a:gd name="T1" fmla="*/ 18 h 18"/>
                  <a:gd name="T2" fmla="*/ 6 w 25"/>
                  <a:gd name="T3" fmla="*/ 16 h 18"/>
                  <a:gd name="T4" fmla="*/ 4 w 25"/>
                  <a:gd name="T5" fmla="*/ 14 h 18"/>
                  <a:gd name="T6" fmla="*/ 3 w 25"/>
                  <a:gd name="T7" fmla="*/ 11 h 18"/>
                  <a:gd name="T8" fmla="*/ 1 w 25"/>
                  <a:gd name="T9" fmla="*/ 8 h 18"/>
                  <a:gd name="T10" fmla="*/ 1 w 25"/>
                  <a:gd name="T11" fmla="*/ 6 h 18"/>
                  <a:gd name="T12" fmla="*/ 4 w 25"/>
                  <a:gd name="T13" fmla="*/ 5 h 18"/>
                  <a:gd name="T14" fmla="*/ 8 w 25"/>
                  <a:gd name="T15" fmla="*/ 5 h 18"/>
                  <a:gd name="T16" fmla="*/ 11 w 25"/>
                  <a:gd name="T17" fmla="*/ 5 h 18"/>
                  <a:gd name="T18" fmla="*/ 12 w 25"/>
                  <a:gd name="T19" fmla="*/ 5 h 18"/>
                  <a:gd name="T20" fmla="*/ 14 w 25"/>
                  <a:gd name="T21" fmla="*/ 5 h 18"/>
                  <a:gd name="T22" fmla="*/ 15 w 25"/>
                  <a:gd name="T23" fmla="*/ 4 h 18"/>
                  <a:gd name="T24" fmla="*/ 14 w 25"/>
                  <a:gd name="T25" fmla="*/ 3 h 18"/>
                  <a:gd name="T26" fmla="*/ 12 w 25"/>
                  <a:gd name="T27" fmla="*/ 3 h 18"/>
                  <a:gd name="T28" fmla="*/ 10 w 25"/>
                  <a:gd name="T29" fmla="*/ 2 h 18"/>
                  <a:gd name="T30" fmla="*/ 9 w 25"/>
                  <a:gd name="T31" fmla="*/ 1 h 18"/>
                  <a:gd name="T32" fmla="*/ 9 w 25"/>
                  <a:gd name="T33" fmla="*/ 0 h 18"/>
                  <a:gd name="T34" fmla="*/ 9 w 25"/>
                  <a:gd name="T35" fmla="*/ 0 h 18"/>
                  <a:gd name="T36" fmla="*/ 10 w 25"/>
                  <a:gd name="T37" fmla="*/ 0 h 18"/>
                  <a:gd name="T38" fmla="*/ 13 w 25"/>
                  <a:gd name="T39" fmla="*/ 1 h 18"/>
                  <a:gd name="T40" fmla="*/ 15 w 25"/>
                  <a:gd name="T41" fmla="*/ 2 h 18"/>
                  <a:gd name="T42" fmla="*/ 18 w 25"/>
                  <a:gd name="T43" fmla="*/ 4 h 18"/>
                  <a:gd name="T44" fmla="*/ 21 w 25"/>
                  <a:gd name="T45" fmla="*/ 6 h 18"/>
                  <a:gd name="T46" fmla="*/ 22 w 25"/>
                  <a:gd name="T47" fmla="*/ 7 h 18"/>
                  <a:gd name="T48" fmla="*/ 24 w 25"/>
                  <a:gd name="T49" fmla="*/ 8 h 18"/>
                  <a:gd name="T50" fmla="*/ 24 w 25"/>
                  <a:gd name="T51" fmla="*/ 9 h 18"/>
                  <a:gd name="T52" fmla="*/ 25 w 25"/>
                  <a:gd name="T53" fmla="*/ 10 h 18"/>
                  <a:gd name="T54" fmla="*/ 24 w 25"/>
                  <a:gd name="T55" fmla="*/ 13 h 18"/>
                  <a:gd name="T56" fmla="*/ 22 w 25"/>
                  <a:gd name="T57" fmla="*/ 17 h 18"/>
                  <a:gd name="T58" fmla="*/ 18 w 25"/>
                  <a:gd name="T59" fmla="*/ 18 h 18"/>
                  <a:gd name="T60" fmla="*/ 15 w 25"/>
                  <a:gd name="T61" fmla="*/ 18 h 18"/>
                  <a:gd name="T62" fmla="*/ 11 w 25"/>
                  <a:gd name="T63" fmla="*/ 18 h 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5"/>
                  <a:gd name="T97" fmla="*/ 0 h 18"/>
                  <a:gd name="T98" fmla="*/ 25 w 25"/>
                  <a:gd name="T99" fmla="*/ 18 h 1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5" h="18">
                    <a:moveTo>
                      <a:pt x="10" y="18"/>
                    </a:moveTo>
                    <a:lnTo>
                      <a:pt x="8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3" y="1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7" y="3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1" y="6"/>
                    </a:lnTo>
                    <a:lnTo>
                      <a:pt x="22" y="7"/>
                    </a:lnTo>
                    <a:lnTo>
                      <a:pt x="23" y="8"/>
                    </a:lnTo>
                    <a:lnTo>
                      <a:pt x="24" y="8"/>
                    </a:lnTo>
                    <a:lnTo>
                      <a:pt x="24" y="9"/>
                    </a:lnTo>
                    <a:lnTo>
                      <a:pt x="25" y="9"/>
                    </a:lnTo>
                    <a:lnTo>
                      <a:pt x="25" y="10"/>
                    </a:lnTo>
                    <a:lnTo>
                      <a:pt x="24" y="11"/>
                    </a:lnTo>
                    <a:lnTo>
                      <a:pt x="24" y="13"/>
                    </a:lnTo>
                    <a:lnTo>
                      <a:pt x="24" y="17"/>
                    </a:lnTo>
                    <a:lnTo>
                      <a:pt x="22" y="17"/>
                    </a:lnTo>
                    <a:lnTo>
                      <a:pt x="20" y="17"/>
                    </a:lnTo>
                    <a:lnTo>
                      <a:pt x="18" y="18"/>
                    </a:lnTo>
                    <a:lnTo>
                      <a:pt x="17" y="18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10" y="18"/>
                    </a:lnTo>
                    <a:close/>
                  </a:path>
                </a:pathLst>
              </a:custGeom>
              <a:solidFill>
                <a:srgbClr val="F2D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37" name="Freeform 3036">
                <a:extLst>
                  <a:ext uri="{FF2B5EF4-FFF2-40B4-BE49-F238E27FC236}">
                    <a16:creationId xmlns:a16="http://schemas.microsoft.com/office/drawing/2014/main" id="{C0949E5B-BECE-4E16-BA18-A59A45862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" y="79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  <a:gd name="T10" fmla="*/ 1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2 w 2"/>
                  <a:gd name="T19" fmla="*/ 1 h 1"/>
                  <a:gd name="T20" fmla="*/ 1 w 2"/>
                  <a:gd name="T21" fmla="*/ 1 h 1"/>
                  <a:gd name="T22" fmla="*/ 1 w 2"/>
                  <a:gd name="T23" fmla="*/ 1 h 1"/>
                  <a:gd name="T24" fmla="*/ 1 w 2"/>
                  <a:gd name="T25" fmla="*/ 1 h 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"/>
                  <a:gd name="T40" fmla="*/ 0 h 1"/>
                  <a:gd name="T41" fmla="*/ 2 w 2"/>
                  <a:gd name="T42" fmla="*/ 1 h 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" h="1">
                    <a:moveTo>
                      <a:pt x="1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38" name="Freeform 3037">
                <a:extLst>
                  <a:ext uri="{FF2B5EF4-FFF2-40B4-BE49-F238E27FC236}">
                    <a16:creationId xmlns:a16="http://schemas.microsoft.com/office/drawing/2014/main" id="{A5D5FB79-651F-4577-A44D-38A36A6E6B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" y="72"/>
                <a:ext cx="10" cy="8"/>
              </a:xfrm>
              <a:custGeom>
                <a:avLst/>
                <a:gdLst>
                  <a:gd name="T0" fmla="*/ 3 w 10"/>
                  <a:gd name="T1" fmla="*/ 8 h 8"/>
                  <a:gd name="T2" fmla="*/ 3 w 10"/>
                  <a:gd name="T3" fmla="*/ 8 h 8"/>
                  <a:gd name="T4" fmla="*/ 2 w 10"/>
                  <a:gd name="T5" fmla="*/ 7 h 8"/>
                  <a:gd name="T6" fmla="*/ 1 w 10"/>
                  <a:gd name="T7" fmla="*/ 7 h 8"/>
                  <a:gd name="T8" fmla="*/ 0 w 10"/>
                  <a:gd name="T9" fmla="*/ 7 h 8"/>
                  <a:gd name="T10" fmla="*/ 0 w 10"/>
                  <a:gd name="T11" fmla="*/ 5 h 8"/>
                  <a:gd name="T12" fmla="*/ 1 w 10"/>
                  <a:gd name="T13" fmla="*/ 3 h 8"/>
                  <a:gd name="T14" fmla="*/ 1 w 10"/>
                  <a:gd name="T15" fmla="*/ 2 h 8"/>
                  <a:gd name="T16" fmla="*/ 2 w 10"/>
                  <a:gd name="T17" fmla="*/ 0 h 8"/>
                  <a:gd name="T18" fmla="*/ 3 w 10"/>
                  <a:gd name="T19" fmla="*/ 0 h 8"/>
                  <a:gd name="T20" fmla="*/ 4 w 10"/>
                  <a:gd name="T21" fmla="*/ 0 h 8"/>
                  <a:gd name="T22" fmla="*/ 5 w 10"/>
                  <a:gd name="T23" fmla="*/ 0 h 8"/>
                  <a:gd name="T24" fmla="*/ 6 w 10"/>
                  <a:gd name="T25" fmla="*/ 0 h 8"/>
                  <a:gd name="T26" fmla="*/ 7 w 10"/>
                  <a:gd name="T27" fmla="*/ 0 h 8"/>
                  <a:gd name="T28" fmla="*/ 8 w 10"/>
                  <a:gd name="T29" fmla="*/ 0 h 8"/>
                  <a:gd name="T30" fmla="*/ 9 w 10"/>
                  <a:gd name="T31" fmla="*/ 0 h 8"/>
                  <a:gd name="T32" fmla="*/ 10 w 10"/>
                  <a:gd name="T33" fmla="*/ 0 h 8"/>
                  <a:gd name="T34" fmla="*/ 10 w 10"/>
                  <a:gd name="T35" fmla="*/ 1 h 8"/>
                  <a:gd name="T36" fmla="*/ 10 w 10"/>
                  <a:gd name="T37" fmla="*/ 3 h 8"/>
                  <a:gd name="T38" fmla="*/ 9 w 10"/>
                  <a:gd name="T39" fmla="*/ 6 h 8"/>
                  <a:gd name="T40" fmla="*/ 9 w 10"/>
                  <a:gd name="T41" fmla="*/ 8 h 8"/>
                  <a:gd name="T42" fmla="*/ 8 w 10"/>
                  <a:gd name="T43" fmla="*/ 8 h 8"/>
                  <a:gd name="T44" fmla="*/ 7 w 10"/>
                  <a:gd name="T45" fmla="*/ 8 h 8"/>
                  <a:gd name="T46" fmla="*/ 7 w 10"/>
                  <a:gd name="T47" fmla="*/ 8 h 8"/>
                  <a:gd name="T48" fmla="*/ 6 w 10"/>
                  <a:gd name="T49" fmla="*/ 8 h 8"/>
                  <a:gd name="T50" fmla="*/ 5 w 10"/>
                  <a:gd name="T51" fmla="*/ 8 h 8"/>
                  <a:gd name="T52" fmla="*/ 5 w 10"/>
                  <a:gd name="T53" fmla="*/ 8 h 8"/>
                  <a:gd name="T54" fmla="*/ 4 w 10"/>
                  <a:gd name="T55" fmla="*/ 8 h 8"/>
                  <a:gd name="T56" fmla="*/ 3 w 10"/>
                  <a:gd name="T57" fmla="*/ 8 h 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0"/>
                  <a:gd name="T88" fmla="*/ 0 h 8"/>
                  <a:gd name="T89" fmla="*/ 10 w 10"/>
                  <a:gd name="T90" fmla="*/ 8 h 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0" h="8">
                    <a:moveTo>
                      <a:pt x="3" y="8"/>
                    </a:moveTo>
                    <a:lnTo>
                      <a:pt x="3" y="8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39" name="Freeform 3038">
                <a:extLst>
                  <a:ext uri="{FF2B5EF4-FFF2-40B4-BE49-F238E27FC236}">
                    <a16:creationId xmlns:a16="http://schemas.microsoft.com/office/drawing/2014/main" id="{0BFC2242-AD6F-4ED2-9FA6-7B9038C19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" y="51"/>
                <a:ext cx="19" cy="23"/>
              </a:xfrm>
              <a:custGeom>
                <a:avLst/>
                <a:gdLst>
                  <a:gd name="T0" fmla="*/ 4 w 19"/>
                  <a:gd name="T1" fmla="*/ 21 h 23"/>
                  <a:gd name="T2" fmla="*/ 0 w 19"/>
                  <a:gd name="T3" fmla="*/ 17 h 23"/>
                  <a:gd name="T4" fmla="*/ 2 w 19"/>
                  <a:gd name="T5" fmla="*/ 10 h 23"/>
                  <a:gd name="T6" fmla="*/ 6 w 19"/>
                  <a:gd name="T7" fmla="*/ 2 h 23"/>
                  <a:gd name="T8" fmla="*/ 7 w 19"/>
                  <a:gd name="T9" fmla="*/ 0 h 23"/>
                  <a:gd name="T10" fmla="*/ 9 w 19"/>
                  <a:gd name="T11" fmla="*/ 2 h 23"/>
                  <a:gd name="T12" fmla="*/ 11 w 19"/>
                  <a:gd name="T13" fmla="*/ 5 h 23"/>
                  <a:gd name="T14" fmla="*/ 13 w 19"/>
                  <a:gd name="T15" fmla="*/ 6 h 23"/>
                  <a:gd name="T16" fmla="*/ 15 w 19"/>
                  <a:gd name="T17" fmla="*/ 7 h 23"/>
                  <a:gd name="T18" fmla="*/ 18 w 19"/>
                  <a:gd name="T19" fmla="*/ 9 h 23"/>
                  <a:gd name="T20" fmla="*/ 19 w 19"/>
                  <a:gd name="T21" fmla="*/ 9 h 23"/>
                  <a:gd name="T22" fmla="*/ 16 w 19"/>
                  <a:gd name="T23" fmla="*/ 9 h 23"/>
                  <a:gd name="T24" fmla="*/ 16 w 19"/>
                  <a:gd name="T25" fmla="*/ 10 h 23"/>
                  <a:gd name="T26" fmla="*/ 18 w 19"/>
                  <a:gd name="T27" fmla="*/ 10 h 23"/>
                  <a:gd name="T28" fmla="*/ 18 w 19"/>
                  <a:gd name="T29" fmla="*/ 11 h 23"/>
                  <a:gd name="T30" fmla="*/ 16 w 19"/>
                  <a:gd name="T31" fmla="*/ 11 h 23"/>
                  <a:gd name="T32" fmla="*/ 14 w 19"/>
                  <a:gd name="T33" fmla="*/ 11 h 23"/>
                  <a:gd name="T34" fmla="*/ 16 w 19"/>
                  <a:gd name="T35" fmla="*/ 11 h 23"/>
                  <a:gd name="T36" fmla="*/ 17 w 19"/>
                  <a:gd name="T37" fmla="*/ 12 h 23"/>
                  <a:gd name="T38" fmla="*/ 17 w 19"/>
                  <a:gd name="T39" fmla="*/ 12 h 23"/>
                  <a:gd name="T40" fmla="*/ 15 w 19"/>
                  <a:gd name="T41" fmla="*/ 13 h 23"/>
                  <a:gd name="T42" fmla="*/ 13 w 19"/>
                  <a:gd name="T43" fmla="*/ 13 h 23"/>
                  <a:gd name="T44" fmla="*/ 12 w 19"/>
                  <a:gd name="T45" fmla="*/ 13 h 23"/>
                  <a:gd name="T46" fmla="*/ 14 w 19"/>
                  <a:gd name="T47" fmla="*/ 13 h 23"/>
                  <a:gd name="T48" fmla="*/ 16 w 19"/>
                  <a:gd name="T49" fmla="*/ 14 h 23"/>
                  <a:gd name="T50" fmla="*/ 17 w 19"/>
                  <a:gd name="T51" fmla="*/ 15 h 23"/>
                  <a:gd name="T52" fmla="*/ 15 w 19"/>
                  <a:gd name="T53" fmla="*/ 15 h 23"/>
                  <a:gd name="T54" fmla="*/ 13 w 19"/>
                  <a:gd name="T55" fmla="*/ 15 h 23"/>
                  <a:gd name="T56" fmla="*/ 12 w 19"/>
                  <a:gd name="T57" fmla="*/ 15 h 23"/>
                  <a:gd name="T58" fmla="*/ 13 w 19"/>
                  <a:gd name="T59" fmla="*/ 15 h 23"/>
                  <a:gd name="T60" fmla="*/ 15 w 19"/>
                  <a:gd name="T61" fmla="*/ 16 h 23"/>
                  <a:gd name="T62" fmla="*/ 16 w 19"/>
                  <a:gd name="T63" fmla="*/ 16 h 23"/>
                  <a:gd name="T64" fmla="*/ 13 w 19"/>
                  <a:gd name="T65" fmla="*/ 17 h 23"/>
                  <a:gd name="T66" fmla="*/ 10 w 19"/>
                  <a:gd name="T67" fmla="*/ 16 h 23"/>
                  <a:gd name="T68" fmla="*/ 10 w 19"/>
                  <a:gd name="T69" fmla="*/ 17 h 23"/>
                  <a:gd name="T70" fmla="*/ 12 w 19"/>
                  <a:gd name="T71" fmla="*/ 17 h 23"/>
                  <a:gd name="T72" fmla="*/ 14 w 19"/>
                  <a:gd name="T73" fmla="*/ 18 h 23"/>
                  <a:gd name="T74" fmla="*/ 14 w 19"/>
                  <a:gd name="T75" fmla="*/ 19 h 23"/>
                  <a:gd name="T76" fmla="*/ 10 w 19"/>
                  <a:gd name="T77" fmla="*/ 19 h 23"/>
                  <a:gd name="T78" fmla="*/ 11 w 19"/>
                  <a:gd name="T79" fmla="*/ 19 h 23"/>
                  <a:gd name="T80" fmla="*/ 13 w 19"/>
                  <a:gd name="T81" fmla="*/ 20 h 23"/>
                  <a:gd name="T82" fmla="*/ 12 w 19"/>
                  <a:gd name="T83" fmla="*/ 21 h 23"/>
                  <a:gd name="T84" fmla="*/ 8 w 19"/>
                  <a:gd name="T85" fmla="*/ 21 h 23"/>
                  <a:gd name="T86" fmla="*/ 8 w 19"/>
                  <a:gd name="T87" fmla="*/ 21 h 23"/>
                  <a:gd name="T88" fmla="*/ 11 w 19"/>
                  <a:gd name="T89" fmla="*/ 21 h 23"/>
                  <a:gd name="T90" fmla="*/ 11 w 19"/>
                  <a:gd name="T91" fmla="*/ 22 h 23"/>
                  <a:gd name="T92" fmla="*/ 9 w 19"/>
                  <a:gd name="T93" fmla="*/ 22 h 23"/>
                  <a:gd name="T94" fmla="*/ 9 w 19"/>
                  <a:gd name="T95" fmla="*/ 23 h 23"/>
                  <a:gd name="T96" fmla="*/ 8 w 19"/>
                  <a:gd name="T97" fmla="*/ 23 h 2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"/>
                  <a:gd name="T148" fmla="*/ 0 h 23"/>
                  <a:gd name="T149" fmla="*/ 19 w 19"/>
                  <a:gd name="T150" fmla="*/ 23 h 2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" h="23">
                    <a:moveTo>
                      <a:pt x="7" y="23"/>
                    </a:moveTo>
                    <a:lnTo>
                      <a:pt x="6" y="23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3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10" y="4"/>
                    </a:lnTo>
                    <a:lnTo>
                      <a:pt x="11" y="5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7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7" y="8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5" y="11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7" y="12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7" y="13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4" y="13"/>
                    </a:lnTo>
                    <a:lnTo>
                      <a:pt x="13" y="13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6" y="14"/>
                    </a:lnTo>
                    <a:lnTo>
                      <a:pt x="17" y="14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3" y="15"/>
                    </a:lnTo>
                    <a:lnTo>
                      <a:pt x="12" y="15"/>
                    </a:lnTo>
                    <a:lnTo>
                      <a:pt x="13" y="15"/>
                    </a:lnTo>
                    <a:lnTo>
                      <a:pt x="14" y="15"/>
                    </a:lnTo>
                    <a:lnTo>
                      <a:pt x="15" y="16"/>
                    </a:lnTo>
                    <a:lnTo>
                      <a:pt x="16" y="16"/>
                    </a:lnTo>
                    <a:lnTo>
                      <a:pt x="15" y="17"/>
                    </a:lnTo>
                    <a:lnTo>
                      <a:pt x="14" y="17"/>
                    </a:lnTo>
                    <a:lnTo>
                      <a:pt x="13" y="17"/>
                    </a:lnTo>
                    <a:lnTo>
                      <a:pt x="12" y="17"/>
                    </a:lnTo>
                    <a:lnTo>
                      <a:pt x="11" y="16"/>
                    </a:lnTo>
                    <a:lnTo>
                      <a:pt x="10" y="16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4" y="18"/>
                    </a:lnTo>
                    <a:lnTo>
                      <a:pt x="15" y="18"/>
                    </a:lnTo>
                    <a:lnTo>
                      <a:pt x="14" y="19"/>
                    </a:lnTo>
                    <a:lnTo>
                      <a:pt x="13" y="19"/>
                    </a:lnTo>
                    <a:lnTo>
                      <a:pt x="12" y="19"/>
                    </a:lnTo>
                    <a:lnTo>
                      <a:pt x="11" y="19"/>
                    </a:lnTo>
                    <a:lnTo>
                      <a:pt x="10" y="19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0"/>
                    </a:lnTo>
                    <a:lnTo>
                      <a:pt x="14" y="20"/>
                    </a:lnTo>
                    <a:lnTo>
                      <a:pt x="14" y="21"/>
                    </a:lnTo>
                    <a:lnTo>
                      <a:pt x="13" y="21"/>
                    </a:lnTo>
                    <a:lnTo>
                      <a:pt x="12" y="21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9" y="21"/>
                    </a:lnTo>
                    <a:lnTo>
                      <a:pt x="10" y="21"/>
                    </a:lnTo>
                    <a:lnTo>
                      <a:pt x="11" y="21"/>
                    </a:lnTo>
                    <a:lnTo>
                      <a:pt x="12" y="22"/>
                    </a:lnTo>
                    <a:lnTo>
                      <a:pt x="11" y="22"/>
                    </a:lnTo>
                    <a:lnTo>
                      <a:pt x="10" y="22"/>
                    </a:lnTo>
                    <a:lnTo>
                      <a:pt x="9" y="22"/>
                    </a:lnTo>
                    <a:lnTo>
                      <a:pt x="9" y="23"/>
                    </a:lnTo>
                    <a:lnTo>
                      <a:pt x="8" y="23"/>
                    </a:lnTo>
                    <a:lnTo>
                      <a:pt x="7" y="23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40" name="Freeform 3039">
                <a:extLst>
                  <a:ext uri="{FF2B5EF4-FFF2-40B4-BE49-F238E27FC236}">
                    <a16:creationId xmlns:a16="http://schemas.microsoft.com/office/drawing/2014/main" id="{5287D18A-5616-4CFF-B67D-2E4877207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" y="32"/>
                <a:ext cx="31" cy="41"/>
              </a:xfrm>
              <a:custGeom>
                <a:avLst/>
                <a:gdLst>
                  <a:gd name="T0" fmla="*/ 0 w 31"/>
                  <a:gd name="T1" fmla="*/ 41 h 41"/>
                  <a:gd name="T2" fmla="*/ 0 w 31"/>
                  <a:gd name="T3" fmla="*/ 40 h 41"/>
                  <a:gd name="T4" fmla="*/ 2 w 31"/>
                  <a:gd name="T5" fmla="*/ 37 h 41"/>
                  <a:gd name="T6" fmla="*/ 4 w 31"/>
                  <a:gd name="T7" fmla="*/ 33 h 41"/>
                  <a:gd name="T8" fmla="*/ 6 w 31"/>
                  <a:gd name="T9" fmla="*/ 29 h 41"/>
                  <a:gd name="T10" fmla="*/ 9 w 31"/>
                  <a:gd name="T11" fmla="*/ 24 h 41"/>
                  <a:gd name="T12" fmla="*/ 12 w 31"/>
                  <a:gd name="T13" fmla="*/ 20 h 41"/>
                  <a:gd name="T14" fmla="*/ 16 w 31"/>
                  <a:gd name="T15" fmla="*/ 15 h 41"/>
                  <a:gd name="T16" fmla="*/ 20 w 31"/>
                  <a:gd name="T17" fmla="*/ 10 h 41"/>
                  <a:gd name="T18" fmla="*/ 24 w 31"/>
                  <a:gd name="T19" fmla="*/ 5 h 41"/>
                  <a:gd name="T20" fmla="*/ 27 w 31"/>
                  <a:gd name="T21" fmla="*/ 2 h 41"/>
                  <a:gd name="T22" fmla="*/ 27 w 31"/>
                  <a:gd name="T23" fmla="*/ 1 h 41"/>
                  <a:gd name="T24" fmla="*/ 28 w 31"/>
                  <a:gd name="T25" fmla="*/ 0 h 41"/>
                  <a:gd name="T26" fmla="*/ 29 w 31"/>
                  <a:gd name="T27" fmla="*/ 2 h 41"/>
                  <a:gd name="T28" fmla="*/ 30 w 31"/>
                  <a:gd name="T29" fmla="*/ 3 h 41"/>
                  <a:gd name="T30" fmla="*/ 31 w 31"/>
                  <a:gd name="T31" fmla="*/ 5 h 41"/>
                  <a:gd name="T32" fmla="*/ 30 w 31"/>
                  <a:gd name="T33" fmla="*/ 7 h 41"/>
                  <a:gd name="T34" fmla="*/ 28 w 31"/>
                  <a:gd name="T35" fmla="*/ 10 h 41"/>
                  <a:gd name="T36" fmla="*/ 26 w 31"/>
                  <a:gd name="T37" fmla="*/ 13 h 41"/>
                  <a:gd name="T38" fmla="*/ 24 w 31"/>
                  <a:gd name="T39" fmla="*/ 16 h 41"/>
                  <a:gd name="T40" fmla="*/ 22 w 31"/>
                  <a:gd name="T41" fmla="*/ 18 h 41"/>
                  <a:gd name="T42" fmla="*/ 21 w 31"/>
                  <a:gd name="T43" fmla="*/ 21 h 41"/>
                  <a:gd name="T44" fmla="*/ 19 w 31"/>
                  <a:gd name="T45" fmla="*/ 24 h 41"/>
                  <a:gd name="T46" fmla="*/ 17 w 31"/>
                  <a:gd name="T47" fmla="*/ 27 h 41"/>
                  <a:gd name="T48" fmla="*/ 15 w 31"/>
                  <a:gd name="T49" fmla="*/ 29 h 41"/>
                  <a:gd name="T50" fmla="*/ 13 w 31"/>
                  <a:gd name="T51" fmla="*/ 29 h 41"/>
                  <a:gd name="T52" fmla="*/ 11 w 31"/>
                  <a:gd name="T53" fmla="*/ 30 h 41"/>
                  <a:gd name="T54" fmla="*/ 11 w 31"/>
                  <a:gd name="T55" fmla="*/ 31 h 41"/>
                  <a:gd name="T56" fmla="*/ 12 w 31"/>
                  <a:gd name="T57" fmla="*/ 33 h 41"/>
                  <a:gd name="T58" fmla="*/ 11 w 31"/>
                  <a:gd name="T59" fmla="*/ 36 h 41"/>
                  <a:gd name="T60" fmla="*/ 9 w 31"/>
                  <a:gd name="T61" fmla="*/ 39 h 41"/>
                  <a:gd name="T62" fmla="*/ 8 w 31"/>
                  <a:gd name="T63" fmla="*/ 41 h 41"/>
                  <a:gd name="T64" fmla="*/ 6 w 31"/>
                  <a:gd name="T65" fmla="*/ 41 h 41"/>
                  <a:gd name="T66" fmla="*/ 5 w 31"/>
                  <a:gd name="T67" fmla="*/ 41 h 41"/>
                  <a:gd name="T68" fmla="*/ 3 w 31"/>
                  <a:gd name="T69" fmla="*/ 41 h 41"/>
                  <a:gd name="T70" fmla="*/ 1 w 31"/>
                  <a:gd name="T71" fmla="*/ 41 h 4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1"/>
                  <a:gd name="T109" fmla="*/ 0 h 41"/>
                  <a:gd name="T110" fmla="*/ 31 w 31"/>
                  <a:gd name="T111" fmla="*/ 41 h 4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1" h="41">
                    <a:moveTo>
                      <a:pt x="0" y="41"/>
                    </a:moveTo>
                    <a:lnTo>
                      <a:pt x="0" y="41"/>
                    </a:lnTo>
                    <a:lnTo>
                      <a:pt x="0" y="40"/>
                    </a:lnTo>
                    <a:lnTo>
                      <a:pt x="1" y="40"/>
                    </a:lnTo>
                    <a:lnTo>
                      <a:pt x="2" y="37"/>
                    </a:lnTo>
                    <a:lnTo>
                      <a:pt x="3" y="35"/>
                    </a:lnTo>
                    <a:lnTo>
                      <a:pt x="4" y="33"/>
                    </a:lnTo>
                    <a:lnTo>
                      <a:pt x="5" y="31"/>
                    </a:lnTo>
                    <a:lnTo>
                      <a:pt x="6" y="29"/>
                    </a:lnTo>
                    <a:lnTo>
                      <a:pt x="7" y="26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0"/>
                    </a:lnTo>
                    <a:lnTo>
                      <a:pt x="14" y="17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20" y="10"/>
                    </a:lnTo>
                    <a:lnTo>
                      <a:pt x="22" y="7"/>
                    </a:lnTo>
                    <a:lnTo>
                      <a:pt x="24" y="5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8" y="1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31" y="4"/>
                    </a:lnTo>
                    <a:lnTo>
                      <a:pt x="31" y="5"/>
                    </a:lnTo>
                    <a:lnTo>
                      <a:pt x="30" y="5"/>
                    </a:lnTo>
                    <a:lnTo>
                      <a:pt x="30" y="7"/>
                    </a:lnTo>
                    <a:lnTo>
                      <a:pt x="29" y="8"/>
                    </a:lnTo>
                    <a:lnTo>
                      <a:pt x="28" y="10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4"/>
                    </a:lnTo>
                    <a:lnTo>
                      <a:pt x="24" y="16"/>
                    </a:lnTo>
                    <a:lnTo>
                      <a:pt x="23" y="17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1" y="21"/>
                    </a:lnTo>
                    <a:lnTo>
                      <a:pt x="20" y="23"/>
                    </a:lnTo>
                    <a:lnTo>
                      <a:pt x="19" y="24"/>
                    </a:lnTo>
                    <a:lnTo>
                      <a:pt x="18" y="26"/>
                    </a:lnTo>
                    <a:lnTo>
                      <a:pt x="17" y="27"/>
                    </a:lnTo>
                    <a:lnTo>
                      <a:pt x="16" y="28"/>
                    </a:lnTo>
                    <a:lnTo>
                      <a:pt x="15" y="29"/>
                    </a:lnTo>
                    <a:lnTo>
                      <a:pt x="14" y="29"/>
                    </a:lnTo>
                    <a:lnTo>
                      <a:pt x="13" y="29"/>
                    </a:lnTo>
                    <a:lnTo>
                      <a:pt x="12" y="29"/>
                    </a:lnTo>
                    <a:lnTo>
                      <a:pt x="11" y="30"/>
                    </a:lnTo>
                    <a:lnTo>
                      <a:pt x="11" y="31"/>
                    </a:lnTo>
                    <a:lnTo>
                      <a:pt x="12" y="32"/>
                    </a:lnTo>
                    <a:lnTo>
                      <a:pt x="12" y="33"/>
                    </a:lnTo>
                    <a:lnTo>
                      <a:pt x="11" y="34"/>
                    </a:lnTo>
                    <a:lnTo>
                      <a:pt x="11" y="36"/>
                    </a:lnTo>
                    <a:lnTo>
                      <a:pt x="10" y="37"/>
                    </a:lnTo>
                    <a:lnTo>
                      <a:pt x="9" y="39"/>
                    </a:lnTo>
                    <a:lnTo>
                      <a:pt x="8" y="40"/>
                    </a:lnTo>
                    <a:lnTo>
                      <a:pt x="8" y="41"/>
                    </a:lnTo>
                    <a:lnTo>
                      <a:pt x="7" y="41"/>
                    </a:lnTo>
                    <a:lnTo>
                      <a:pt x="6" y="41"/>
                    </a:lnTo>
                    <a:lnTo>
                      <a:pt x="5" y="41"/>
                    </a:lnTo>
                    <a:lnTo>
                      <a:pt x="4" y="41"/>
                    </a:lnTo>
                    <a:lnTo>
                      <a:pt x="3" y="41"/>
                    </a:lnTo>
                    <a:lnTo>
                      <a:pt x="2" y="41"/>
                    </a:lnTo>
                    <a:lnTo>
                      <a:pt x="1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41" name="Freeform 3040">
                <a:extLst>
                  <a:ext uri="{FF2B5EF4-FFF2-40B4-BE49-F238E27FC236}">
                    <a16:creationId xmlns:a16="http://schemas.microsoft.com/office/drawing/2014/main" id="{DA1413C2-6D97-472E-AC68-C8EA58B19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" y="47"/>
                <a:ext cx="16" cy="26"/>
              </a:xfrm>
              <a:custGeom>
                <a:avLst/>
                <a:gdLst>
                  <a:gd name="T0" fmla="*/ 0 w 16"/>
                  <a:gd name="T1" fmla="*/ 26 h 26"/>
                  <a:gd name="T2" fmla="*/ 1 w 16"/>
                  <a:gd name="T3" fmla="*/ 23 h 26"/>
                  <a:gd name="T4" fmla="*/ 2 w 16"/>
                  <a:gd name="T5" fmla="*/ 19 h 26"/>
                  <a:gd name="T6" fmla="*/ 4 w 16"/>
                  <a:gd name="T7" fmla="*/ 16 h 26"/>
                  <a:gd name="T8" fmla="*/ 5 w 16"/>
                  <a:gd name="T9" fmla="*/ 13 h 26"/>
                  <a:gd name="T10" fmla="*/ 7 w 16"/>
                  <a:gd name="T11" fmla="*/ 10 h 26"/>
                  <a:gd name="T12" fmla="*/ 9 w 16"/>
                  <a:gd name="T13" fmla="*/ 7 h 26"/>
                  <a:gd name="T14" fmla="*/ 10 w 16"/>
                  <a:gd name="T15" fmla="*/ 4 h 26"/>
                  <a:gd name="T16" fmla="*/ 12 w 16"/>
                  <a:gd name="T17" fmla="*/ 1 h 26"/>
                  <a:gd name="T18" fmla="*/ 13 w 16"/>
                  <a:gd name="T19" fmla="*/ 0 h 26"/>
                  <a:gd name="T20" fmla="*/ 13 w 16"/>
                  <a:gd name="T21" fmla="*/ 0 h 26"/>
                  <a:gd name="T22" fmla="*/ 13 w 16"/>
                  <a:gd name="T23" fmla="*/ 0 h 26"/>
                  <a:gd name="T24" fmla="*/ 14 w 16"/>
                  <a:gd name="T25" fmla="*/ 0 h 26"/>
                  <a:gd name="T26" fmla="*/ 15 w 16"/>
                  <a:gd name="T27" fmla="*/ 0 h 26"/>
                  <a:gd name="T28" fmla="*/ 16 w 16"/>
                  <a:gd name="T29" fmla="*/ 0 h 26"/>
                  <a:gd name="T30" fmla="*/ 16 w 16"/>
                  <a:gd name="T31" fmla="*/ 0 h 26"/>
                  <a:gd name="T32" fmla="*/ 16 w 16"/>
                  <a:gd name="T33" fmla="*/ 0 h 26"/>
                  <a:gd name="T34" fmla="*/ 16 w 16"/>
                  <a:gd name="T35" fmla="*/ 1 h 26"/>
                  <a:gd name="T36" fmla="*/ 15 w 16"/>
                  <a:gd name="T37" fmla="*/ 3 h 26"/>
                  <a:gd name="T38" fmla="*/ 14 w 16"/>
                  <a:gd name="T39" fmla="*/ 5 h 26"/>
                  <a:gd name="T40" fmla="*/ 13 w 16"/>
                  <a:gd name="T41" fmla="*/ 6 h 26"/>
                  <a:gd name="T42" fmla="*/ 11 w 16"/>
                  <a:gd name="T43" fmla="*/ 8 h 26"/>
                  <a:gd name="T44" fmla="*/ 10 w 16"/>
                  <a:gd name="T45" fmla="*/ 10 h 26"/>
                  <a:gd name="T46" fmla="*/ 9 w 16"/>
                  <a:gd name="T47" fmla="*/ 12 h 26"/>
                  <a:gd name="T48" fmla="*/ 8 w 16"/>
                  <a:gd name="T49" fmla="*/ 13 h 26"/>
                  <a:gd name="T50" fmla="*/ 7 w 16"/>
                  <a:gd name="T51" fmla="*/ 15 h 26"/>
                  <a:gd name="T52" fmla="*/ 6 w 16"/>
                  <a:gd name="T53" fmla="*/ 17 h 26"/>
                  <a:gd name="T54" fmla="*/ 5 w 16"/>
                  <a:gd name="T55" fmla="*/ 18 h 26"/>
                  <a:gd name="T56" fmla="*/ 5 w 16"/>
                  <a:gd name="T57" fmla="*/ 20 h 26"/>
                  <a:gd name="T58" fmla="*/ 4 w 16"/>
                  <a:gd name="T59" fmla="*/ 21 h 26"/>
                  <a:gd name="T60" fmla="*/ 3 w 16"/>
                  <a:gd name="T61" fmla="*/ 23 h 26"/>
                  <a:gd name="T62" fmla="*/ 2 w 16"/>
                  <a:gd name="T63" fmla="*/ 25 h 26"/>
                  <a:gd name="T64" fmla="*/ 1 w 16"/>
                  <a:gd name="T65" fmla="*/ 26 h 26"/>
                  <a:gd name="T66" fmla="*/ 1 w 16"/>
                  <a:gd name="T67" fmla="*/ 26 h 26"/>
                  <a:gd name="T68" fmla="*/ 1 w 16"/>
                  <a:gd name="T69" fmla="*/ 26 h 26"/>
                  <a:gd name="T70" fmla="*/ 0 w 16"/>
                  <a:gd name="T71" fmla="*/ 26 h 26"/>
                  <a:gd name="T72" fmla="*/ 0 w 16"/>
                  <a:gd name="T73" fmla="*/ 26 h 2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"/>
                  <a:gd name="T112" fmla="*/ 0 h 26"/>
                  <a:gd name="T113" fmla="*/ 16 w 16"/>
                  <a:gd name="T114" fmla="*/ 26 h 2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" h="26">
                    <a:moveTo>
                      <a:pt x="0" y="26"/>
                    </a:moveTo>
                    <a:lnTo>
                      <a:pt x="1" y="23"/>
                    </a:lnTo>
                    <a:lnTo>
                      <a:pt x="2" y="19"/>
                    </a:lnTo>
                    <a:lnTo>
                      <a:pt x="4" y="16"/>
                    </a:lnTo>
                    <a:lnTo>
                      <a:pt x="5" y="13"/>
                    </a:lnTo>
                    <a:lnTo>
                      <a:pt x="7" y="10"/>
                    </a:lnTo>
                    <a:lnTo>
                      <a:pt x="9" y="7"/>
                    </a:lnTo>
                    <a:lnTo>
                      <a:pt x="10" y="4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5" y="3"/>
                    </a:lnTo>
                    <a:lnTo>
                      <a:pt x="14" y="5"/>
                    </a:lnTo>
                    <a:lnTo>
                      <a:pt x="13" y="6"/>
                    </a:lnTo>
                    <a:lnTo>
                      <a:pt x="11" y="8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7" y="15"/>
                    </a:lnTo>
                    <a:lnTo>
                      <a:pt x="6" y="17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4" y="21"/>
                    </a:lnTo>
                    <a:lnTo>
                      <a:pt x="3" y="23"/>
                    </a:lnTo>
                    <a:lnTo>
                      <a:pt x="2" y="25"/>
                    </a:lnTo>
                    <a:lnTo>
                      <a:pt x="1" y="26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42" name="Freeform 3041">
                <a:extLst>
                  <a:ext uri="{FF2B5EF4-FFF2-40B4-BE49-F238E27FC236}">
                    <a16:creationId xmlns:a16="http://schemas.microsoft.com/office/drawing/2014/main" id="{9A90A490-F6BC-42AC-BBD6-0B7E74BDE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" y="45"/>
                <a:ext cx="15" cy="28"/>
              </a:xfrm>
              <a:custGeom>
                <a:avLst/>
                <a:gdLst>
                  <a:gd name="T0" fmla="*/ 0 w 15"/>
                  <a:gd name="T1" fmla="*/ 28 h 28"/>
                  <a:gd name="T2" fmla="*/ 0 w 15"/>
                  <a:gd name="T3" fmla="*/ 28 h 28"/>
                  <a:gd name="T4" fmla="*/ 0 w 15"/>
                  <a:gd name="T5" fmla="*/ 27 h 28"/>
                  <a:gd name="T6" fmla="*/ 0 w 15"/>
                  <a:gd name="T7" fmla="*/ 27 h 28"/>
                  <a:gd name="T8" fmla="*/ 0 w 15"/>
                  <a:gd name="T9" fmla="*/ 27 h 28"/>
                  <a:gd name="T10" fmla="*/ 0 w 15"/>
                  <a:gd name="T11" fmla="*/ 26 h 28"/>
                  <a:gd name="T12" fmla="*/ 1 w 15"/>
                  <a:gd name="T13" fmla="*/ 26 h 28"/>
                  <a:gd name="T14" fmla="*/ 1 w 15"/>
                  <a:gd name="T15" fmla="*/ 24 h 28"/>
                  <a:gd name="T16" fmla="*/ 2 w 15"/>
                  <a:gd name="T17" fmla="*/ 23 h 28"/>
                  <a:gd name="T18" fmla="*/ 3 w 15"/>
                  <a:gd name="T19" fmla="*/ 20 h 28"/>
                  <a:gd name="T20" fmla="*/ 5 w 15"/>
                  <a:gd name="T21" fmla="*/ 17 h 28"/>
                  <a:gd name="T22" fmla="*/ 7 w 15"/>
                  <a:gd name="T23" fmla="*/ 13 h 28"/>
                  <a:gd name="T24" fmla="*/ 9 w 15"/>
                  <a:gd name="T25" fmla="*/ 8 h 28"/>
                  <a:gd name="T26" fmla="*/ 9 w 15"/>
                  <a:gd name="T27" fmla="*/ 7 h 28"/>
                  <a:gd name="T28" fmla="*/ 9 w 15"/>
                  <a:gd name="T29" fmla="*/ 7 h 28"/>
                  <a:gd name="T30" fmla="*/ 10 w 15"/>
                  <a:gd name="T31" fmla="*/ 7 h 28"/>
                  <a:gd name="T32" fmla="*/ 10 w 15"/>
                  <a:gd name="T33" fmla="*/ 6 h 28"/>
                  <a:gd name="T34" fmla="*/ 10 w 15"/>
                  <a:gd name="T35" fmla="*/ 5 h 28"/>
                  <a:gd name="T36" fmla="*/ 11 w 15"/>
                  <a:gd name="T37" fmla="*/ 5 h 28"/>
                  <a:gd name="T38" fmla="*/ 12 w 15"/>
                  <a:gd name="T39" fmla="*/ 4 h 28"/>
                  <a:gd name="T40" fmla="*/ 12 w 15"/>
                  <a:gd name="T41" fmla="*/ 3 h 28"/>
                  <a:gd name="T42" fmla="*/ 13 w 15"/>
                  <a:gd name="T43" fmla="*/ 2 h 28"/>
                  <a:gd name="T44" fmla="*/ 13 w 15"/>
                  <a:gd name="T45" fmla="*/ 2 h 28"/>
                  <a:gd name="T46" fmla="*/ 13 w 15"/>
                  <a:gd name="T47" fmla="*/ 1 h 28"/>
                  <a:gd name="T48" fmla="*/ 14 w 15"/>
                  <a:gd name="T49" fmla="*/ 0 h 28"/>
                  <a:gd name="T50" fmla="*/ 14 w 15"/>
                  <a:gd name="T51" fmla="*/ 0 h 28"/>
                  <a:gd name="T52" fmla="*/ 14 w 15"/>
                  <a:gd name="T53" fmla="*/ 0 h 28"/>
                  <a:gd name="T54" fmla="*/ 14 w 15"/>
                  <a:gd name="T55" fmla="*/ 0 h 28"/>
                  <a:gd name="T56" fmla="*/ 14 w 15"/>
                  <a:gd name="T57" fmla="*/ 0 h 28"/>
                  <a:gd name="T58" fmla="*/ 15 w 15"/>
                  <a:gd name="T59" fmla="*/ 0 h 28"/>
                  <a:gd name="T60" fmla="*/ 15 w 15"/>
                  <a:gd name="T61" fmla="*/ 0 h 28"/>
                  <a:gd name="T62" fmla="*/ 15 w 15"/>
                  <a:gd name="T63" fmla="*/ 1 h 28"/>
                  <a:gd name="T64" fmla="*/ 15 w 15"/>
                  <a:gd name="T65" fmla="*/ 1 h 28"/>
                  <a:gd name="T66" fmla="*/ 15 w 15"/>
                  <a:gd name="T67" fmla="*/ 1 h 28"/>
                  <a:gd name="T68" fmla="*/ 15 w 15"/>
                  <a:gd name="T69" fmla="*/ 1 h 28"/>
                  <a:gd name="T70" fmla="*/ 15 w 15"/>
                  <a:gd name="T71" fmla="*/ 2 h 28"/>
                  <a:gd name="T72" fmla="*/ 15 w 15"/>
                  <a:gd name="T73" fmla="*/ 2 h 28"/>
                  <a:gd name="T74" fmla="*/ 13 w 15"/>
                  <a:gd name="T75" fmla="*/ 5 h 28"/>
                  <a:gd name="T76" fmla="*/ 11 w 15"/>
                  <a:gd name="T77" fmla="*/ 8 h 28"/>
                  <a:gd name="T78" fmla="*/ 9 w 15"/>
                  <a:gd name="T79" fmla="*/ 11 h 28"/>
                  <a:gd name="T80" fmla="*/ 7 w 15"/>
                  <a:gd name="T81" fmla="*/ 15 h 28"/>
                  <a:gd name="T82" fmla="*/ 6 w 15"/>
                  <a:gd name="T83" fmla="*/ 18 h 28"/>
                  <a:gd name="T84" fmla="*/ 4 w 15"/>
                  <a:gd name="T85" fmla="*/ 21 h 28"/>
                  <a:gd name="T86" fmla="*/ 3 w 15"/>
                  <a:gd name="T87" fmla="*/ 24 h 28"/>
                  <a:gd name="T88" fmla="*/ 2 w 15"/>
                  <a:gd name="T89" fmla="*/ 28 h 28"/>
                  <a:gd name="T90" fmla="*/ 1 w 15"/>
                  <a:gd name="T91" fmla="*/ 28 h 28"/>
                  <a:gd name="T92" fmla="*/ 1 w 15"/>
                  <a:gd name="T93" fmla="*/ 28 h 28"/>
                  <a:gd name="T94" fmla="*/ 0 w 15"/>
                  <a:gd name="T95" fmla="*/ 28 h 28"/>
                  <a:gd name="T96" fmla="*/ 0 w 15"/>
                  <a:gd name="T97" fmla="*/ 28 h 2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5"/>
                  <a:gd name="T148" fmla="*/ 0 h 28"/>
                  <a:gd name="T149" fmla="*/ 15 w 15"/>
                  <a:gd name="T150" fmla="*/ 28 h 2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5" h="28">
                    <a:moveTo>
                      <a:pt x="0" y="28"/>
                    </a:moveTo>
                    <a:lnTo>
                      <a:pt x="0" y="28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1" y="26"/>
                    </a:lnTo>
                    <a:lnTo>
                      <a:pt x="1" y="24"/>
                    </a:lnTo>
                    <a:lnTo>
                      <a:pt x="2" y="23"/>
                    </a:lnTo>
                    <a:lnTo>
                      <a:pt x="3" y="20"/>
                    </a:lnTo>
                    <a:lnTo>
                      <a:pt x="5" y="17"/>
                    </a:lnTo>
                    <a:lnTo>
                      <a:pt x="7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3" y="5"/>
                    </a:lnTo>
                    <a:lnTo>
                      <a:pt x="11" y="8"/>
                    </a:lnTo>
                    <a:lnTo>
                      <a:pt x="9" y="11"/>
                    </a:lnTo>
                    <a:lnTo>
                      <a:pt x="7" y="15"/>
                    </a:lnTo>
                    <a:lnTo>
                      <a:pt x="6" y="18"/>
                    </a:lnTo>
                    <a:lnTo>
                      <a:pt x="4" y="21"/>
                    </a:lnTo>
                    <a:lnTo>
                      <a:pt x="3" y="24"/>
                    </a:lnTo>
                    <a:lnTo>
                      <a:pt x="2" y="28"/>
                    </a:lnTo>
                    <a:lnTo>
                      <a:pt x="1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43" name="Freeform 3042">
                <a:extLst>
                  <a:ext uri="{FF2B5EF4-FFF2-40B4-BE49-F238E27FC236}">
                    <a16:creationId xmlns:a16="http://schemas.microsoft.com/office/drawing/2014/main" id="{25DC1541-6910-4C71-91FA-2321E57D9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" y="59"/>
                <a:ext cx="18" cy="11"/>
              </a:xfrm>
              <a:custGeom>
                <a:avLst/>
                <a:gdLst>
                  <a:gd name="T0" fmla="*/ 10 w 18"/>
                  <a:gd name="T1" fmla="*/ 11 h 11"/>
                  <a:gd name="T2" fmla="*/ 10 w 18"/>
                  <a:gd name="T3" fmla="*/ 10 h 11"/>
                  <a:gd name="T4" fmla="*/ 9 w 18"/>
                  <a:gd name="T5" fmla="*/ 9 h 11"/>
                  <a:gd name="T6" fmla="*/ 8 w 18"/>
                  <a:gd name="T7" fmla="*/ 8 h 11"/>
                  <a:gd name="T8" fmla="*/ 6 w 18"/>
                  <a:gd name="T9" fmla="*/ 7 h 11"/>
                  <a:gd name="T10" fmla="*/ 5 w 18"/>
                  <a:gd name="T11" fmla="*/ 6 h 11"/>
                  <a:gd name="T12" fmla="*/ 3 w 18"/>
                  <a:gd name="T13" fmla="*/ 5 h 11"/>
                  <a:gd name="T14" fmla="*/ 2 w 18"/>
                  <a:gd name="T15" fmla="*/ 4 h 11"/>
                  <a:gd name="T16" fmla="*/ 0 w 18"/>
                  <a:gd name="T17" fmla="*/ 4 h 11"/>
                  <a:gd name="T18" fmla="*/ 1 w 18"/>
                  <a:gd name="T19" fmla="*/ 2 h 11"/>
                  <a:gd name="T20" fmla="*/ 1 w 18"/>
                  <a:gd name="T21" fmla="*/ 1 h 11"/>
                  <a:gd name="T22" fmla="*/ 2 w 18"/>
                  <a:gd name="T23" fmla="*/ 1 h 11"/>
                  <a:gd name="T24" fmla="*/ 4 w 18"/>
                  <a:gd name="T25" fmla="*/ 0 h 11"/>
                  <a:gd name="T26" fmla="*/ 5 w 18"/>
                  <a:gd name="T27" fmla="*/ 1 h 11"/>
                  <a:gd name="T28" fmla="*/ 7 w 18"/>
                  <a:gd name="T29" fmla="*/ 2 h 11"/>
                  <a:gd name="T30" fmla="*/ 9 w 18"/>
                  <a:gd name="T31" fmla="*/ 3 h 11"/>
                  <a:gd name="T32" fmla="*/ 11 w 18"/>
                  <a:gd name="T33" fmla="*/ 5 h 11"/>
                  <a:gd name="T34" fmla="*/ 12 w 18"/>
                  <a:gd name="T35" fmla="*/ 6 h 11"/>
                  <a:gd name="T36" fmla="*/ 14 w 18"/>
                  <a:gd name="T37" fmla="*/ 7 h 11"/>
                  <a:gd name="T38" fmla="*/ 16 w 18"/>
                  <a:gd name="T39" fmla="*/ 8 h 11"/>
                  <a:gd name="T40" fmla="*/ 18 w 18"/>
                  <a:gd name="T41" fmla="*/ 10 h 11"/>
                  <a:gd name="T42" fmla="*/ 18 w 18"/>
                  <a:gd name="T43" fmla="*/ 10 h 11"/>
                  <a:gd name="T44" fmla="*/ 18 w 18"/>
                  <a:gd name="T45" fmla="*/ 10 h 11"/>
                  <a:gd name="T46" fmla="*/ 18 w 18"/>
                  <a:gd name="T47" fmla="*/ 10 h 11"/>
                  <a:gd name="T48" fmla="*/ 18 w 18"/>
                  <a:gd name="T49" fmla="*/ 10 h 11"/>
                  <a:gd name="T50" fmla="*/ 17 w 18"/>
                  <a:gd name="T51" fmla="*/ 10 h 11"/>
                  <a:gd name="T52" fmla="*/ 16 w 18"/>
                  <a:gd name="T53" fmla="*/ 10 h 11"/>
                  <a:gd name="T54" fmla="*/ 15 w 18"/>
                  <a:gd name="T55" fmla="*/ 10 h 11"/>
                  <a:gd name="T56" fmla="*/ 14 w 18"/>
                  <a:gd name="T57" fmla="*/ 10 h 11"/>
                  <a:gd name="T58" fmla="*/ 13 w 18"/>
                  <a:gd name="T59" fmla="*/ 10 h 11"/>
                  <a:gd name="T60" fmla="*/ 12 w 18"/>
                  <a:gd name="T61" fmla="*/ 11 h 11"/>
                  <a:gd name="T62" fmla="*/ 11 w 18"/>
                  <a:gd name="T63" fmla="*/ 11 h 11"/>
                  <a:gd name="T64" fmla="*/ 10 w 18"/>
                  <a:gd name="T65" fmla="*/ 11 h 1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"/>
                  <a:gd name="T100" fmla="*/ 0 h 11"/>
                  <a:gd name="T101" fmla="*/ 18 w 18"/>
                  <a:gd name="T102" fmla="*/ 11 h 1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" h="11">
                    <a:moveTo>
                      <a:pt x="10" y="11"/>
                    </a:moveTo>
                    <a:lnTo>
                      <a:pt x="10" y="10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6" y="7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6"/>
                    </a:lnTo>
                    <a:lnTo>
                      <a:pt x="14" y="7"/>
                    </a:lnTo>
                    <a:lnTo>
                      <a:pt x="16" y="8"/>
                    </a:lnTo>
                    <a:lnTo>
                      <a:pt x="18" y="10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66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44" name="Freeform 3043">
                <a:extLst>
                  <a:ext uri="{FF2B5EF4-FFF2-40B4-BE49-F238E27FC236}">
                    <a16:creationId xmlns:a16="http://schemas.microsoft.com/office/drawing/2014/main" id="{2A921806-313E-4BBB-9FA9-211B4D119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" y="58"/>
                <a:ext cx="14" cy="8"/>
              </a:xfrm>
              <a:custGeom>
                <a:avLst/>
                <a:gdLst>
                  <a:gd name="T0" fmla="*/ 11 w 14"/>
                  <a:gd name="T1" fmla="*/ 8 h 8"/>
                  <a:gd name="T2" fmla="*/ 10 w 14"/>
                  <a:gd name="T3" fmla="*/ 7 h 8"/>
                  <a:gd name="T4" fmla="*/ 9 w 14"/>
                  <a:gd name="T5" fmla="*/ 6 h 8"/>
                  <a:gd name="T6" fmla="*/ 7 w 14"/>
                  <a:gd name="T7" fmla="*/ 5 h 8"/>
                  <a:gd name="T8" fmla="*/ 5 w 14"/>
                  <a:gd name="T9" fmla="*/ 4 h 8"/>
                  <a:gd name="T10" fmla="*/ 3 w 14"/>
                  <a:gd name="T11" fmla="*/ 3 h 8"/>
                  <a:gd name="T12" fmla="*/ 2 w 14"/>
                  <a:gd name="T13" fmla="*/ 2 h 8"/>
                  <a:gd name="T14" fmla="*/ 1 w 14"/>
                  <a:gd name="T15" fmla="*/ 1 h 8"/>
                  <a:gd name="T16" fmla="*/ 0 w 14"/>
                  <a:gd name="T17" fmla="*/ 0 h 8"/>
                  <a:gd name="T18" fmla="*/ 3 w 14"/>
                  <a:gd name="T19" fmla="*/ 0 h 8"/>
                  <a:gd name="T20" fmla="*/ 5 w 14"/>
                  <a:gd name="T21" fmla="*/ 0 h 8"/>
                  <a:gd name="T22" fmla="*/ 6 w 14"/>
                  <a:gd name="T23" fmla="*/ 0 h 8"/>
                  <a:gd name="T24" fmla="*/ 8 w 14"/>
                  <a:gd name="T25" fmla="*/ 0 h 8"/>
                  <a:gd name="T26" fmla="*/ 9 w 14"/>
                  <a:gd name="T27" fmla="*/ 1 h 8"/>
                  <a:gd name="T28" fmla="*/ 10 w 14"/>
                  <a:gd name="T29" fmla="*/ 2 h 8"/>
                  <a:gd name="T30" fmla="*/ 12 w 14"/>
                  <a:gd name="T31" fmla="*/ 3 h 8"/>
                  <a:gd name="T32" fmla="*/ 14 w 14"/>
                  <a:gd name="T33" fmla="*/ 5 h 8"/>
                  <a:gd name="T34" fmla="*/ 14 w 14"/>
                  <a:gd name="T35" fmla="*/ 5 h 8"/>
                  <a:gd name="T36" fmla="*/ 13 w 14"/>
                  <a:gd name="T37" fmla="*/ 6 h 8"/>
                  <a:gd name="T38" fmla="*/ 12 w 14"/>
                  <a:gd name="T39" fmla="*/ 6 h 8"/>
                  <a:gd name="T40" fmla="*/ 12 w 14"/>
                  <a:gd name="T41" fmla="*/ 6 h 8"/>
                  <a:gd name="T42" fmla="*/ 11 w 14"/>
                  <a:gd name="T43" fmla="*/ 7 h 8"/>
                  <a:gd name="T44" fmla="*/ 11 w 14"/>
                  <a:gd name="T45" fmla="*/ 8 h 8"/>
                  <a:gd name="T46" fmla="*/ 11 w 14"/>
                  <a:gd name="T47" fmla="*/ 8 h 8"/>
                  <a:gd name="T48" fmla="*/ 11 w 14"/>
                  <a:gd name="T49" fmla="*/ 8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4"/>
                  <a:gd name="T76" fmla="*/ 0 h 8"/>
                  <a:gd name="T77" fmla="*/ 14 w 14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4" h="8">
                    <a:moveTo>
                      <a:pt x="11" y="8"/>
                    </a:moveTo>
                    <a:lnTo>
                      <a:pt x="10" y="7"/>
                    </a:lnTo>
                    <a:lnTo>
                      <a:pt x="9" y="6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1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4" y="5"/>
                    </a:lnTo>
                    <a:lnTo>
                      <a:pt x="13" y="6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66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45" name="Freeform 3044">
                <a:extLst>
                  <a:ext uri="{FF2B5EF4-FFF2-40B4-BE49-F238E27FC236}">
                    <a16:creationId xmlns:a16="http://schemas.microsoft.com/office/drawing/2014/main" id="{540F4FC4-170A-46D3-9166-618417E07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60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0 w 3"/>
                  <a:gd name="T5" fmla="*/ 2 h 2"/>
                  <a:gd name="T6" fmla="*/ 0 w 3"/>
                  <a:gd name="T7" fmla="*/ 1 h 2"/>
                  <a:gd name="T8" fmla="*/ 0 w 3"/>
                  <a:gd name="T9" fmla="*/ 1 h 2"/>
                  <a:gd name="T10" fmla="*/ 1 w 3"/>
                  <a:gd name="T11" fmla="*/ 1 h 2"/>
                  <a:gd name="T12" fmla="*/ 2 w 3"/>
                  <a:gd name="T13" fmla="*/ 1 h 2"/>
                  <a:gd name="T14" fmla="*/ 2 w 3"/>
                  <a:gd name="T15" fmla="*/ 0 h 2"/>
                  <a:gd name="T16" fmla="*/ 3 w 3"/>
                  <a:gd name="T17" fmla="*/ 1 h 2"/>
                  <a:gd name="T18" fmla="*/ 3 w 3"/>
                  <a:gd name="T19" fmla="*/ 1 h 2"/>
                  <a:gd name="T20" fmla="*/ 3 w 3"/>
                  <a:gd name="T21" fmla="*/ 1 h 2"/>
                  <a:gd name="T22" fmla="*/ 2 w 3"/>
                  <a:gd name="T23" fmla="*/ 1 h 2"/>
                  <a:gd name="T24" fmla="*/ 0 w 3"/>
                  <a:gd name="T25" fmla="*/ 2 h 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2"/>
                  <a:gd name="T41" fmla="*/ 3 w 3"/>
                  <a:gd name="T42" fmla="*/ 2 h 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46" name="Freeform 3045">
                <a:extLst>
                  <a:ext uri="{FF2B5EF4-FFF2-40B4-BE49-F238E27FC236}">
                    <a16:creationId xmlns:a16="http://schemas.microsoft.com/office/drawing/2014/main" id="{9B5C93F8-AF46-4F21-8434-93BD5B4C6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" y="58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1 w 3"/>
                  <a:gd name="T5" fmla="*/ 1 h 1"/>
                  <a:gd name="T6" fmla="*/ 0 w 3"/>
                  <a:gd name="T7" fmla="*/ 1 h 1"/>
                  <a:gd name="T8" fmla="*/ 0 w 3"/>
                  <a:gd name="T9" fmla="*/ 1 h 1"/>
                  <a:gd name="T10" fmla="*/ 1 w 3"/>
                  <a:gd name="T11" fmla="*/ 1 h 1"/>
                  <a:gd name="T12" fmla="*/ 1 w 3"/>
                  <a:gd name="T13" fmla="*/ 1 h 1"/>
                  <a:gd name="T14" fmla="*/ 2 w 3"/>
                  <a:gd name="T15" fmla="*/ 0 h 1"/>
                  <a:gd name="T16" fmla="*/ 2 w 3"/>
                  <a:gd name="T17" fmla="*/ 0 h 1"/>
                  <a:gd name="T18" fmla="*/ 2 w 3"/>
                  <a:gd name="T19" fmla="*/ 0 h 1"/>
                  <a:gd name="T20" fmla="*/ 2 w 3"/>
                  <a:gd name="T21" fmla="*/ 0 h 1"/>
                  <a:gd name="T22" fmla="*/ 2 w 3"/>
                  <a:gd name="T23" fmla="*/ 1 h 1"/>
                  <a:gd name="T24" fmla="*/ 3 w 3"/>
                  <a:gd name="T25" fmla="*/ 1 h 1"/>
                  <a:gd name="T26" fmla="*/ 2 w 3"/>
                  <a:gd name="T27" fmla="*/ 1 h 1"/>
                  <a:gd name="T28" fmla="*/ 2 w 3"/>
                  <a:gd name="T29" fmla="*/ 1 h 1"/>
                  <a:gd name="T30" fmla="*/ 1 w 3"/>
                  <a:gd name="T31" fmla="*/ 1 h 1"/>
                  <a:gd name="T32" fmla="*/ 1 w 3"/>
                  <a:gd name="T33" fmla="*/ 1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1"/>
                  <a:gd name="T53" fmla="*/ 3 w 3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47" name="Freeform 3046">
                <a:extLst>
                  <a:ext uri="{FF2B5EF4-FFF2-40B4-BE49-F238E27FC236}">
                    <a16:creationId xmlns:a16="http://schemas.microsoft.com/office/drawing/2014/main" id="{A0E6062D-8ECA-4723-A4B1-F1B0670A0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" y="48"/>
                <a:ext cx="12" cy="10"/>
              </a:xfrm>
              <a:custGeom>
                <a:avLst/>
                <a:gdLst>
                  <a:gd name="T0" fmla="*/ 7 w 12"/>
                  <a:gd name="T1" fmla="*/ 10 h 10"/>
                  <a:gd name="T2" fmla="*/ 7 w 12"/>
                  <a:gd name="T3" fmla="*/ 10 h 10"/>
                  <a:gd name="T4" fmla="*/ 7 w 12"/>
                  <a:gd name="T5" fmla="*/ 10 h 10"/>
                  <a:gd name="T6" fmla="*/ 7 w 12"/>
                  <a:gd name="T7" fmla="*/ 10 h 10"/>
                  <a:gd name="T8" fmla="*/ 6 w 12"/>
                  <a:gd name="T9" fmla="*/ 10 h 10"/>
                  <a:gd name="T10" fmla="*/ 6 w 12"/>
                  <a:gd name="T11" fmla="*/ 10 h 10"/>
                  <a:gd name="T12" fmla="*/ 5 w 12"/>
                  <a:gd name="T13" fmla="*/ 9 h 10"/>
                  <a:gd name="T14" fmla="*/ 5 w 12"/>
                  <a:gd name="T15" fmla="*/ 9 h 10"/>
                  <a:gd name="T16" fmla="*/ 5 w 12"/>
                  <a:gd name="T17" fmla="*/ 9 h 10"/>
                  <a:gd name="T18" fmla="*/ 3 w 12"/>
                  <a:gd name="T19" fmla="*/ 8 h 10"/>
                  <a:gd name="T20" fmla="*/ 2 w 12"/>
                  <a:gd name="T21" fmla="*/ 7 h 10"/>
                  <a:gd name="T22" fmla="*/ 1 w 12"/>
                  <a:gd name="T23" fmla="*/ 7 h 10"/>
                  <a:gd name="T24" fmla="*/ 0 w 12"/>
                  <a:gd name="T25" fmla="*/ 6 h 10"/>
                  <a:gd name="T26" fmla="*/ 0 w 12"/>
                  <a:gd name="T27" fmla="*/ 6 h 10"/>
                  <a:gd name="T28" fmla="*/ 0 w 12"/>
                  <a:gd name="T29" fmla="*/ 6 h 10"/>
                  <a:gd name="T30" fmla="*/ 0 w 12"/>
                  <a:gd name="T31" fmla="*/ 6 h 10"/>
                  <a:gd name="T32" fmla="*/ 0 w 12"/>
                  <a:gd name="T33" fmla="*/ 4 h 10"/>
                  <a:gd name="T34" fmla="*/ 1 w 12"/>
                  <a:gd name="T35" fmla="*/ 2 h 10"/>
                  <a:gd name="T36" fmla="*/ 2 w 12"/>
                  <a:gd name="T37" fmla="*/ 0 h 10"/>
                  <a:gd name="T38" fmla="*/ 2 w 12"/>
                  <a:gd name="T39" fmla="*/ 0 h 10"/>
                  <a:gd name="T40" fmla="*/ 3 w 12"/>
                  <a:gd name="T41" fmla="*/ 2 h 10"/>
                  <a:gd name="T42" fmla="*/ 5 w 12"/>
                  <a:gd name="T43" fmla="*/ 3 h 10"/>
                  <a:gd name="T44" fmla="*/ 7 w 12"/>
                  <a:gd name="T45" fmla="*/ 4 h 10"/>
                  <a:gd name="T46" fmla="*/ 10 w 12"/>
                  <a:gd name="T47" fmla="*/ 4 h 10"/>
                  <a:gd name="T48" fmla="*/ 12 w 12"/>
                  <a:gd name="T49" fmla="*/ 4 h 10"/>
                  <a:gd name="T50" fmla="*/ 12 w 12"/>
                  <a:gd name="T51" fmla="*/ 5 h 10"/>
                  <a:gd name="T52" fmla="*/ 11 w 12"/>
                  <a:gd name="T53" fmla="*/ 5 h 10"/>
                  <a:gd name="T54" fmla="*/ 11 w 12"/>
                  <a:gd name="T55" fmla="*/ 5 h 10"/>
                  <a:gd name="T56" fmla="*/ 10 w 12"/>
                  <a:gd name="T57" fmla="*/ 5 h 10"/>
                  <a:gd name="T58" fmla="*/ 8 w 12"/>
                  <a:gd name="T59" fmla="*/ 5 h 10"/>
                  <a:gd name="T60" fmla="*/ 7 w 12"/>
                  <a:gd name="T61" fmla="*/ 5 h 10"/>
                  <a:gd name="T62" fmla="*/ 8 w 12"/>
                  <a:gd name="T63" fmla="*/ 6 h 10"/>
                  <a:gd name="T64" fmla="*/ 9 w 12"/>
                  <a:gd name="T65" fmla="*/ 6 h 10"/>
                  <a:gd name="T66" fmla="*/ 10 w 12"/>
                  <a:gd name="T67" fmla="*/ 6 h 10"/>
                  <a:gd name="T68" fmla="*/ 11 w 12"/>
                  <a:gd name="T69" fmla="*/ 6 h 10"/>
                  <a:gd name="T70" fmla="*/ 11 w 12"/>
                  <a:gd name="T71" fmla="*/ 6 h 10"/>
                  <a:gd name="T72" fmla="*/ 10 w 12"/>
                  <a:gd name="T73" fmla="*/ 6 h 10"/>
                  <a:gd name="T74" fmla="*/ 9 w 12"/>
                  <a:gd name="T75" fmla="*/ 6 h 10"/>
                  <a:gd name="T76" fmla="*/ 7 w 12"/>
                  <a:gd name="T77" fmla="*/ 6 h 10"/>
                  <a:gd name="T78" fmla="*/ 6 w 12"/>
                  <a:gd name="T79" fmla="*/ 6 h 10"/>
                  <a:gd name="T80" fmla="*/ 6 w 12"/>
                  <a:gd name="T81" fmla="*/ 7 h 10"/>
                  <a:gd name="T82" fmla="*/ 7 w 12"/>
                  <a:gd name="T83" fmla="*/ 7 h 10"/>
                  <a:gd name="T84" fmla="*/ 8 w 12"/>
                  <a:gd name="T85" fmla="*/ 7 h 10"/>
                  <a:gd name="T86" fmla="*/ 10 w 12"/>
                  <a:gd name="T87" fmla="*/ 7 h 10"/>
                  <a:gd name="T88" fmla="*/ 10 w 12"/>
                  <a:gd name="T89" fmla="*/ 8 h 10"/>
                  <a:gd name="T90" fmla="*/ 10 w 12"/>
                  <a:gd name="T91" fmla="*/ 8 h 10"/>
                  <a:gd name="T92" fmla="*/ 9 w 12"/>
                  <a:gd name="T93" fmla="*/ 8 h 10"/>
                  <a:gd name="T94" fmla="*/ 7 w 12"/>
                  <a:gd name="T95" fmla="*/ 8 h 10"/>
                  <a:gd name="T96" fmla="*/ 7 w 12"/>
                  <a:gd name="T97" fmla="*/ 9 h 10"/>
                  <a:gd name="T98" fmla="*/ 8 w 12"/>
                  <a:gd name="T99" fmla="*/ 9 h 10"/>
                  <a:gd name="T100" fmla="*/ 9 w 12"/>
                  <a:gd name="T101" fmla="*/ 10 h 10"/>
                  <a:gd name="T102" fmla="*/ 9 w 12"/>
                  <a:gd name="T103" fmla="*/ 10 h 10"/>
                  <a:gd name="T104" fmla="*/ 8 w 12"/>
                  <a:gd name="T105" fmla="*/ 10 h 10"/>
                  <a:gd name="T106" fmla="*/ 9 w 12"/>
                  <a:gd name="T107" fmla="*/ 10 h 10"/>
                  <a:gd name="T108" fmla="*/ 9 w 12"/>
                  <a:gd name="T109" fmla="*/ 10 h 10"/>
                  <a:gd name="T110" fmla="*/ 9 w 12"/>
                  <a:gd name="T111" fmla="*/ 10 h 10"/>
                  <a:gd name="T112" fmla="*/ 8 w 12"/>
                  <a:gd name="T113" fmla="*/ 10 h 10"/>
                  <a:gd name="T114" fmla="*/ 8 w 12"/>
                  <a:gd name="T115" fmla="*/ 10 h 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2"/>
                  <a:gd name="T175" fmla="*/ 0 h 10"/>
                  <a:gd name="T176" fmla="*/ 12 w 12"/>
                  <a:gd name="T177" fmla="*/ 10 h 1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2" h="10">
                    <a:moveTo>
                      <a:pt x="7" y="10"/>
                    </a:moveTo>
                    <a:lnTo>
                      <a:pt x="7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48" name="Freeform 3047">
                <a:extLst>
                  <a:ext uri="{FF2B5EF4-FFF2-40B4-BE49-F238E27FC236}">
                    <a16:creationId xmlns:a16="http://schemas.microsoft.com/office/drawing/2014/main" id="{735460CC-7E86-444F-9BF7-F5B455650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" y="48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1 w 3"/>
                  <a:gd name="T3" fmla="*/ 3 h 4"/>
                  <a:gd name="T4" fmla="*/ 0 w 3"/>
                  <a:gd name="T5" fmla="*/ 2 h 4"/>
                  <a:gd name="T6" fmla="*/ 0 w 3"/>
                  <a:gd name="T7" fmla="*/ 1 h 4"/>
                  <a:gd name="T8" fmla="*/ 1 w 3"/>
                  <a:gd name="T9" fmla="*/ 0 h 4"/>
                  <a:gd name="T10" fmla="*/ 1 w 3"/>
                  <a:gd name="T11" fmla="*/ 0 h 4"/>
                  <a:gd name="T12" fmla="*/ 2 w 3"/>
                  <a:gd name="T13" fmla="*/ 0 h 4"/>
                  <a:gd name="T14" fmla="*/ 2 w 3"/>
                  <a:gd name="T15" fmla="*/ 0 h 4"/>
                  <a:gd name="T16" fmla="*/ 3 w 3"/>
                  <a:gd name="T17" fmla="*/ 0 h 4"/>
                  <a:gd name="T18" fmla="*/ 3 w 3"/>
                  <a:gd name="T19" fmla="*/ 1 h 4"/>
                  <a:gd name="T20" fmla="*/ 2 w 3"/>
                  <a:gd name="T21" fmla="*/ 2 h 4"/>
                  <a:gd name="T22" fmla="*/ 2 w 3"/>
                  <a:gd name="T23" fmla="*/ 3 h 4"/>
                  <a:gd name="T24" fmla="*/ 1 w 3"/>
                  <a:gd name="T25" fmla="*/ 4 h 4"/>
                  <a:gd name="T26" fmla="*/ 1 w 3"/>
                  <a:gd name="T27" fmla="*/ 4 h 4"/>
                  <a:gd name="T28" fmla="*/ 1 w 3"/>
                  <a:gd name="T29" fmla="*/ 4 h 4"/>
                  <a:gd name="T30" fmla="*/ 1 w 3"/>
                  <a:gd name="T31" fmla="*/ 4 h 4"/>
                  <a:gd name="T32" fmla="*/ 1 w 3"/>
                  <a:gd name="T33" fmla="*/ 4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1" y="4"/>
                    </a:moveTo>
                    <a:lnTo>
                      <a:pt x="1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49" name="Freeform 3048">
                <a:extLst>
                  <a:ext uri="{FF2B5EF4-FFF2-40B4-BE49-F238E27FC236}">
                    <a16:creationId xmlns:a16="http://schemas.microsoft.com/office/drawing/2014/main" id="{6D99E6F4-C554-4C9D-96BD-6FF2CA8CD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" y="5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  <a:gd name="T14" fmla="*/ 0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1 h 1"/>
                  <a:gd name="T22" fmla="*/ 1 w 1"/>
                  <a:gd name="T23" fmla="*/ 1 h 1"/>
                  <a:gd name="T24" fmla="*/ 1 w 1"/>
                  <a:gd name="T25" fmla="*/ 1 h 1"/>
                  <a:gd name="T26" fmla="*/ 1 w 1"/>
                  <a:gd name="T27" fmla="*/ 1 h 1"/>
                  <a:gd name="T28" fmla="*/ 1 w 1"/>
                  <a:gd name="T29" fmla="*/ 1 h 1"/>
                  <a:gd name="T30" fmla="*/ 1 w 1"/>
                  <a:gd name="T31" fmla="*/ 1 h 1"/>
                  <a:gd name="T32" fmla="*/ 1 w 1"/>
                  <a:gd name="T33" fmla="*/ 1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"/>
                  <a:gd name="T52" fmla="*/ 0 h 1"/>
                  <a:gd name="T53" fmla="*/ 1 w 1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" h="1">
                    <a:moveTo>
                      <a:pt x="1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6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50" name="Freeform 3049">
                <a:extLst>
                  <a:ext uri="{FF2B5EF4-FFF2-40B4-BE49-F238E27FC236}">
                    <a16:creationId xmlns:a16="http://schemas.microsoft.com/office/drawing/2014/main" id="{B72C32B7-C0B3-46B5-ADE4-94BCEA6A9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" y="31"/>
                <a:ext cx="20" cy="20"/>
              </a:xfrm>
              <a:custGeom>
                <a:avLst/>
                <a:gdLst>
                  <a:gd name="T0" fmla="*/ 5 w 20"/>
                  <a:gd name="T1" fmla="*/ 20 h 20"/>
                  <a:gd name="T2" fmla="*/ 4 w 20"/>
                  <a:gd name="T3" fmla="*/ 20 h 20"/>
                  <a:gd name="T4" fmla="*/ 3 w 20"/>
                  <a:gd name="T5" fmla="*/ 20 h 20"/>
                  <a:gd name="T6" fmla="*/ 2 w 20"/>
                  <a:gd name="T7" fmla="*/ 19 h 20"/>
                  <a:gd name="T8" fmla="*/ 2 w 20"/>
                  <a:gd name="T9" fmla="*/ 18 h 20"/>
                  <a:gd name="T10" fmla="*/ 1 w 20"/>
                  <a:gd name="T11" fmla="*/ 18 h 20"/>
                  <a:gd name="T12" fmla="*/ 1 w 20"/>
                  <a:gd name="T13" fmla="*/ 17 h 20"/>
                  <a:gd name="T14" fmla="*/ 0 w 20"/>
                  <a:gd name="T15" fmla="*/ 16 h 20"/>
                  <a:gd name="T16" fmla="*/ 0 w 20"/>
                  <a:gd name="T17" fmla="*/ 16 h 20"/>
                  <a:gd name="T18" fmla="*/ 0 w 20"/>
                  <a:gd name="T19" fmla="*/ 16 h 20"/>
                  <a:gd name="T20" fmla="*/ 0 w 20"/>
                  <a:gd name="T21" fmla="*/ 16 h 20"/>
                  <a:gd name="T22" fmla="*/ 0 w 20"/>
                  <a:gd name="T23" fmla="*/ 16 h 20"/>
                  <a:gd name="T24" fmla="*/ 0 w 20"/>
                  <a:gd name="T25" fmla="*/ 16 h 20"/>
                  <a:gd name="T26" fmla="*/ 1 w 20"/>
                  <a:gd name="T27" fmla="*/ 14 h 20"/>
                  <a:gd name="T28" fmla="*/ 1 w 20"/>
                  <a:gd name="T29" fmla="*/ 12 h 20"/>
                  <a:gd name="T30" fmla="*/ 2 w 20"/>
                  <a:gd name="T31" fmla="*/ 10 h 20"/>
                  <a:gd name="T32" fmla="*/ 3 w 20"/>
                  <a:gd name="T33" fmla="*/ 7 h 20"/>
                  <a:gd name="T34" fmla="*/ 4 w 20"/>
                  <a:gd name="T35" fmla="*/ 5 h 20"/>
                  <a:gd name="T36" fmla="*/ 5 w 20"/>
                  <a:gd name="T37" fmla="*/ 4 h 20"/>
                  <a:gd name="T38" fmla="*/ 7 w 20"/>
                  <a:gd name="T39" fmla="*/ 2 h 20"/>
                  <a:gd name="T40" fmla="*/ 8 w 20"/>
                  <a:gd name="T41" fmla="*/ 1 h 20"/>
                  <a:gd name="T42" fmla="*/ 10 w 20"/>
                  <a:gd name="T43" fmla="*/ 1 h 20"/>
                  <a:gd name="T44" fmla="*/ 12 w 20"/>
                  <a:gd name="T45" fmla="*/ 0 h 20"/>
                  <a:gd name="T46" fmla="*/ 13 w 20"/>
                  <a:gd name="T47" fmla="*/ 1 h 20"/>
                  <a:gd name="T48" fmla="*/ 14 w 20"/>
                  <a:gd name="T49" fmla="*/ 1 h 20"/>
                  <a:gd name="T50" fmla="*/ 16 w 20"/>
                  <a:gd name="T51" fmla="*/ 1 h 20"/>
                  <a:gd name="T52" fmla="*/ 17 w 20"/>
                  <a:gd name="T53" fmla="*/ 2 h 20"/>
                  <a:gd name="T54" fmla="*/ 18 w 20"/>
                  <a:gd name="T55" fmla="*/ 4 h 20"/>
                  <a:gd name="T56" fmla="*/ 20 w 20"/>
                  <a:gd name="T57" fmla="*/ 5 h 20"/>
                  <a:gd name="T58" fmla="*/ 20 w 20"/>
                  <a:gd name="T59" fmla="*/ 5 h 20"/>
                  <a:gd name="T60" fmla="*/ 20 w 20"/>
                  <a:gd name="T61" fmla="*/ 5 h 20"/>
                  <a:gd name="T62" fmla="*/ 20 w 20"/>
                  <a:gd name="T63" fmla="*/ 6 h 20"/>
                  <a:gd name="T64" fmla="*/ 20 w 20"/>
                  <a:gd name="T65" fmla="*/ 6 h 20"/>
                  <a:gd name="T66" fmla="*/ 19 w 20"/>
                  <a:gd name="T67" fmla="*/ 6 h 20"/>
                  <a:gd name="T68" fmla="*/ 18 w 20"/>
                  <a:gd name="T69" fmla="*/ 6 h 20"/>
                  <a:gd name="T70" fmla="*/ 17 w 20"/>
                  <a:gd name="T71" fmla="*/ 6 h 20"/>
                  <a:gd name="T72" fmla="*/ 17 w 20"/>
                  <a:gd name="T73" fmla="*/ 6 h 20"/>
                  <a:gd name="T74" fmla="*/ 17 w 20"/>
                  <a:gd name="T75" fmla="*/ 7 h 20"/>
                  <a:gd name="T76" fmla="*/ 16 w 20"/>
                  <a:gd name="T77" fmla="*/ 8 h 20"/>
                  <a:gd name="T78" fmla="*/ 16 w 20"/>
                  <a:gd name="T79" fmla="*/ 9 h 20"/>
                  <a:gd name="T80" fmla="*/ 16 w 20"/>
                  <a:gd name="T81" fmla="*/ 10 h 20"/>
                  <a:gd name="T82" fmla="*/ 15 w 20"/>
                  <a:gd name="T83" fmla="*/ 10 h 20"/>
                  <a:gd name="T84" fmla="*/ 15 w 20"/>
                  <a:gd name="T85" fmla="*/ 10 h 20"/>
                  <a:gd name="T86" fmla="*/ 15 w 20"/>
                  <a:gd name="T87" fmla="*/ 11 h 20"/>
                  <a:gd name="T88" fmla="*/ 14 w 20"/>
                  <a:gd name="T89" fmla="*/ 11 h 20"/>
                  <a:gd name="T90" fmla="*/ 14 w 20"/>
                  <a:gd name="T91" fmla="*/ 12 h 20"/>
                  <a:gd name="T92" fmla="*/ 13 w 20"/>
                  <a:gd name="T93" fmla="*/ 14 h 20"/>
                  <a:gd name="T94" fmla="*/ 13 w 20"/>
                  <a:gd name="T95" fmla="*/ 15 h 20"/>
                  <a:gd name="T96" fmla="*/ 12 w 20"/>
                  <a:gd name="T97" fmla="*/ 16 h 20"/>
                  <a:gd name="T98" fmla="*/ 11 w 20"/>
                  <a:gd name="T99" fmla="*/ 17 h 20"/>
                  <a:gd name="T100" fmla="*/ 10 w 20"/>
                  <a:gd name="T101" fmla="*/ 19 h 20"/>
                  <a:gd name="T102" fmla="*/ 9 w 20"/>
                  <a:gd name="T103" fmla="*/ 20 h 20"/>
                  <a:gd name="T104" fmla="*/ 7 w 20"/>
                  <a:gd name="T105" fmla="*/ 20 h 20"/>
                  <a:gd name="T106" fmla="*/ 7 w 20"/>
                  <a:gd name="T107" fmla="*/ 20 h 20"/>
                  <a:gd name="T108" fmla="*/ 6 w 20"/>
                  <a:gd name="T109" fmla="*/ 20 h 20"/>
                  <a:gd name="T110" fmla="*/ 5 w 20"/>
                  <a:gd name="T111" fmla="*/ 20 h 20"/>
                  <a:gd name="T112" fmla="*/ 5 w 20"/>
                  <a:gd name="T113" fmla="*/ 20 h 2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"/>
                  <a:gd name="T172" fmla="*/ 0 h 20"/>
                  <a:gd name="T173" fmla="*/ 20 w 20"/>
                  <a:gd name="T174" fmla="*/ 20 h 2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" h="20">
                    <a:moveTo>
                      <a:pt x="5" y="20"/>
                    </a:moveTo>
                    <a:lnTo>
                      <a:pt x="4" y="20"/>
                    </a:lnTo>
                    <a:lnTo>
                      <a:pt x="3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2" y="0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7" y="2"/>
                    </a:lnTo>
                    <a:lnTo>
                      <a:pt x="18" y="4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8" y="6"/>
                    </a:lnTo>
                    <a:lnTo>
                      <a:pt x="17" y="6"/>
                    </a:lnTo>
                    <a:lnTo>
                      <a:pt x="17" y="7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11"/>
                    </a:lnTo>
                    <a:lnTo>
                      <a:pt x="14" y="11"/>
                    </a:lnTo>
                    <a:lnTo>
                      <a:pt x="14" y="12"/>
                    </a:lnTo>
                    <a:lnTo>
                      <a:pt x="13" y="14"/>
                    </a:lnTo>
                    <a:lnTo>
                      <a:pt x="13" y="15"/>
                    </a:lnTo>
                    <a:lnTo>
                      <a:pt x="12" y="16"/>
                    </a:lnTo>
                    <a:lnTo>
                      <a:pt x="11" y="17"/>
                    </a:lnTo>
                    <a:lnTo>
                      <a:pt x="10" y="19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F2D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51" name="Freeform 3050">
                <a:extLst>
                  <a:ext uri="{FF2B5EF4-FFF2-40B4-BE49-F238E27FC236}">
                    <a16:creationId xmlns:a16="http://schemas.microsoft.com/office/drawing/2014/main" id="{7347539B-0800-49AA-BC6E-B65F1B619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" y="40"/>
                <a:ext cx="4" cy="6"/>
              </a:xfrm>
              <a:custGeom>
                <a:avLst/>
                <a:gdLst>
                  <a:gd name="T0" fmla="*/ 3 w 4"/>
                  <a:gd name="T1" fmla="*/ 6 h 6"/>
                  <a:gd name="T2" fmla="*/ 2 w 4"/>
                  <a:gd name="T3" fmla="*/ 5 h 6"/>
                  <a:gd name="T4" fmla="*/ 1 w 4"/>
                  <a:gd name="T5" fmla="*/ 5 h 6"/>
                  <a:gd name="T6" fmla="*/ 0 w 4"/>
                  <a:gd name="T7" fmla="*/ 5 h 6"/>
                  <a:gd name="T8" fmla="*/ 0 w 4"/>
                  <a:gd name="T9" fmla="*/ 5 h 6"/>
                  <a:gd name="T10" fmla="*/ 0 w 4"/>
                  <a:gd name="T11" fmla="*/ 4 h 6"/>
                  <a:gd name="T12" fmla="*/ 0 w 4"/>
                  <a:gd name="T13" fmla="*/ 4 h 6"/>
                  <a:gd name="T14" fmla="*/ 0 w 4"/>
                  <a:gd name="T15" fmla="*/ 3 h 6"/>
                  <a:gd name="T16" fmla="*/ 0 w 4"/>
                  <a:gd name="T17" fmla="*/ 3 h 6"/>
                  <a:gd name="T18" fmla="*/ 0 w 4"/>
                  <a:gd name="T19" fmla="*/ 2 h 6"/>
                  <a:gd name="T20" fmla="*/ 0 w 4"/>
                  <a:gd name="T21" fmla="*/ 2 h 6"/>
                  <a:gd name="T22" fmla="*/ 1 w 4"/>
                  <a:gd name="T23" fmla="*/ 1 h 6"/>
                  <a:gd name="T24" fmla="*/ 1 w 4"/>
                  <a:gd name="T25" fmla="*/ 0 h 6"/>
                  <a:gd name="T26" fmla="*/ 1 w 4"/>
                  <a:gd name="T27" fmla="*/ 0 h 6"/>
                  <a:gd name="T28" fmla="*/ 2 w 4"/>
                  <a:gd name="T29" fmla="*/ 0 h 6"/>
                  <a:gd name="T30" fmla="*/ 3 w 4"/>
                  <a:gd name="T31" fmla="*/ 0 h 6"/>
                  <a:gd name="T32" fmla="*/ 4 w 4"/>
                  <a:gd name="T33" fmla="*/ 0 h 6"/>
                  <a:gd name="T34" fmla="*/ 4 w 4"/>
                  <a:gd name="T35" fmla="*/ 1 h 6"/>
                  <a:gd name="T36" fmla="*/ 4 w 4"/>
                  <a:gd name="T37" fmla="*/ 3 h 6"/>
                  <a:gd name="T38" fmla="*/ 4 w 4"/>
                  <a:gd name="T39" fmla="*/ 4 h 6"/>
                  <a:gd name="T40" fmla="*/ 4 w 4"/>
                  <a:gd name="T41" fmla="*/ 6 h 6"/>
                  <a:gd name="T42" fmla="*/ 3 w 4"/>
                  <a:gd name="T43" fmla="*/ 6 h 6"/>
                  <a:gd name="T44" fmla="*/ 3 w 4"/>
                  <a:gd name="T45" fmla="*/ 6 h 6"/>
                  <a:gd name="T46" fmla="*/ 3 w 4"/>
                  <a:gd name="T47" fmla="*/ 6 h 6"/>
                  <a:gd name="T48" fmla="*/ 3 w 4"/>
                  <a:gd name="T49" fmla="*/ 6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"/>
                  <a:gd name="T76" fmla="*/ 0 h 6"/>
                  <a:gd name="T77" fmla="*/ 4 w 4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" h="6">
                    <a:moveTo>
                      <a:pt x="3" y="6"/>
                    </a:move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52" name="Freeform 3051">
                <a:extLst>
                  <a:ext uri="{FF2B5EF4-FFF2-40B4-BE49-F238E27FC236}">
                    <a16:creationId xmlns:a16="http://schemas.microsoft.com/office/drawing/2014/main" id="{1E5ED8E1-D38F-457A-AB47-0D6A95A55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" y="33"/>
                <a:ext cx="10" cy="11"/>
              </a:xfrm>
              <a:custGeom>
                <a:avLst/>
                <a:gdLst>
                  <a:gd name="T0" fmla="*/ 1 w 10"/>
                  <a:gd name="T1" fmla="*/ 11 h 11"/>
                  <a:gd name="T2" fmla="*/ 0 w 10"/>
                  <a:gd name="T3" fmla="*/ 10 h 11"/>
                  <a:gd name="T4" fmla="*/ 0 w 10"/>
                  <a:gd name="T5" fmla="*/ 9 h 11"/>
                  <a:gd name="T6" fmla="*/ 0 w 10"/>
                  <a:gd name="T7" fmla="*/ 7 h 11"/>
                  <a:gd name="T8" fmla="*/ 0 w 10"/>
                  <a:gd name="T9" fmla="*/ 6 h 11"/>
                  <a:gd name="T10" fmla="*/ 1 w 10"/>
                  <a:gd name="T11" fmla="*/ 6 h 11"/>
                  <a:gd name="T12" fmla="*/ 3 w 10"/>
                  <a:gd name="T13" fmla="*/ 5 h 11"/>
                  <a:gd name="T14" fmla="*/ 4 w 10"/>
                  <a:gd name="T15" fmla="*/ 4 h 11"/>
                  <a:gd name="T16" fmla="*/ 5 w 10"/>
                  <a:gd name="T17" fmla="*/ 4 h 11"/>
                  <a:gd name="T18" fmla="*/ 6 w 10"/>
                  <a:gd name="T19" fmla="*/ 3 h 11"/>
                  <a:gd name="T20" fmla="*/ 8 w 10"/>
                  <a:gd name="T21" fmla="*/ 2 h 11"/>
                  <a:gd name="T22" fmla="*/ 9 w 10"/>
                  <a:gd name="T23" fmla="*/ 1 h 11"/>
                  <a:gd name="T24" fmla="*/ 10 w 10"/>
                  <a:gd name="T25" fmla="*/ 0 h 11"/>
                  <a:gd name="T26" fmla="*/ 10 w 10"/>
                  <a:gd name="T27" fmla="*/ 0 h 11"/>
                  <a:gd name="T28" fmla="*/ 10 w 10"/>
                  <a:gd name="T29" fmla="*/ 0 h 11"/>
                  <a:gd name="T30" fmla="*/ 10 w 10"/>
                  <a:gd name="T31" fmla="*/ 0 h 11"/>
                  <a:gd name="T32" fmla="*/ 10 w 10"/>
                  <a:gd name="T33" fmla="*/ 0 h 11"/>
                  <a:gd name="T34" fmla="*/ 10 w 10"/>
                  <a:gd name="T35" fmla="*/ 1 h 11"/>
                  <a:gd name="T36" fmla="*/ 9 w 10"/>
                  <a:gd name="T37" fmla="*/ 3 h 11"/>
                  <a:gd name="T38" fmla="*/ 7 w 10"/>
                  <a:gd name="T39" fmla="*/ 5 h 11"/>
                  <a:gd name="T40" fmla="*/ 6 w 10"/>
                  <a:gd name="T41" fmla="*/ 6 h 11"/>
                  <a:gd name="T42" fmla="*/ 4 w 10"/>
                  <a:gd name="T43" fmla="*/ 8 h 11"/>
                  <a:gd name="T44" fmla="*/ 2 w 10"/>
                  <a:gd name="T45" fmla="*/ 10 h 11"/>
                  <a:gd name="T46" fmla="*/ 1 w 10"/>
                  <a:gd name="T47" fmla="*/ 11 h 11"/>
                  <a:gd name="T48" fmla="*/ 1 w 10"/>
                  <a:gd name="T49" fmla="*/ 11 h 1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0"/>
                  <a:gd name="T76" fmla="*/ 0 h 11"/>
                  <a:gd name="T77" fmla="*/ 10 w 10"/>
                  <a:gd name="T78" fmla="*/ 11 h 1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0" h="11">
                    <a:moveTo>
                      <a:pt x="1" y="11"/>
                    </a:moveTo>
                    <a:lnTo>
                      <a:pt x="0" y="10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53" name="Freeform 3052">
                <a:extLst>
                  <a:ext uri="{FF2B5EF4-FFF2-40B4-BE49-F238E27FC236}">
                    <a16:creationId xmlns:a16="http://schemas.microsoft.com/office/drawing/2014/main" id="{31D3DABC-2D5B-469D-ADCF-DF82E9348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" y="15"/>
                <a:ext cx="23" cy="24"/>
              </a:xfrm>
              <a:custGeom>
                <a:avLst/>
                <a:gdLst>
                  <a:gd name="T0" fmla="*/ 11 w 23"/>
                  <a:gd name="T1" fmla="*/ 24 h 24"/>
                  <a:gd name="T2" fmla="*/ 11 w 23"/>
                  <a:gd name="T3" fmla="*/ 24 h 24"/>
                  <a:gd name="T4" fmla="*/ 11 w 23"/>
                  <a:gd name="T5" fmla="*/ 24 h 24"/>
                  <a:gd name="T6" fmla="*/ 11 w 23"/>
                  <a:gd name="T7" fmla="*/ 23 h 24"/>
                  <a:gd name="T8" fmla="*/ 11 w 23"/>
                  <a:gd name="T9" fmla="*/ 23 h 24"/>
                  <a:gd name="T10" fmla="*/ 13 w 23"/>
                  <a:gd name="T11" fmla="*/ 23 h 24"/>
                  <a:gd name="T12" fmla="*/ 14 w 23"/>
                  <a:gd name="T13" fmla="*/ 22 h 24"/>
                  <a:gd name="T14" fmla="*/ 15 w 23"/>
                  <a:gd name="T15" fmla="*/ 21 h 24"/>
                  <a:gd name="T16" fmla="*/ 13 w 23"/>
                  <a:gd name="T17" fmla="*/ 20 h 24"/>
                  <a:gd name="T18" fmla="*/ 11 w 23"/>
                  <a:gd name="T19" fmla="*/ 18 h 24"/>
                  <a:gd name="T20" fmla="*/ 9 w 23"/>
                  <a:gd name="T21" fmla="*/ 17 h 24"/>
                  <a:gd name="T22" fmla="*/ 7 w 23"/>
                  <a:gd name="T23" fmla="*/ 16 h 24"/>
                  <a:gd name="T24" fmla="*/ 5 w 23"/>
                  <a:gd name="T25" fmla="*/ 14 h 24"/>
                  <a:gd name="T26" fmla="*/ 4 w 23"/>
                  <a:gd name="T27" fmla="*/ 13 h 24"/>
                  <a:gd name="T28" fmla="*/ 2 w 23"/>
                  <a:gd name="T29" fmla="*/ 13 h 24"/>
                  <a:gd name="T30" fmla="*/ 1 w 23"/>
                  <a:gd name="T31" fmla="*/ 12 h 24"/>
                  <a:gd name="T32" fmla="*/ 0 w 23"/>
                  <a:gd name="T33" fmla="*/ 9 h 24"/>
                  <a:gd name="T34" fmla="*/ 1 w 23"/>
                  <a:gd name="T35" fmla="*/ 3 h 24"/>
                  <a:gd name="T36" fmla="*/ 4 w 23"/>
                  <a:gd name="T37" fmla="*/ 1 h 24"/>
                  <a:gd name="T38" fmla="*/ 7 w 23"/>
                  <a:gd name="T39" fmla="*/ 1 h 24"/>
                  <a:gd name="T40" fmla="*/ 8 w 23"/>
                  <a:gd name="T41" fmla="*/ 1 h 24"/>
                  <a:gd name="T42" fmla="*/ 10 w 23"/>
                  <a:gd name="T43" fmla="*/ 1 h 24"/>
                  <a:gd name="T44" fmla="*/ 11 w 23"/>
                  <a:gd name="T45" fmla="*/ 3 h 24"/>
                  <a:gd name="T46" fmla="*/ 11 w 23"/>
                  <a:gd name="T47" fmla="*/ 6 h 24"/>
                  <a:gd name="T48" fmla="*/ 11 w 23"/>
                  <a:gd name="T49" fmla="*/ 8 h 24"/>
                  <a:gd name="T50" fmla="*/ 12 w 23"/>
                  <a:gd name="T51" fmla="*/ 8 h 24"/>
                  <a:gd name="T52" fmla="*/ 13 w 23"/>
                  <a:gd name="T53" fmla="*/ 9 h 24"/>
                  <a:gd name="T54" fmla="*/ 14 w 23"/>
                  <a:gd name="T55" fmla="*/ 9 h 24"/>
                  <a:gd name="T56" fmla="*/ 15 w 23"/>
                  <a:gd name="T57" fmla="*/ 8 h 24"/>
                  <a:gd name="T58" fmla="*/ 16 w 23"/>
                  <a:gd name="T59" fmla="*/ 6 h 24"/>
                  <a:gd name="T60" fmla="*/ 17 w 23"/>
                  <a:gd name="T61" fmla="*/ 4 h 24"/>
                  <a:gd name="T62" fmla="*/ 18 w 23"/>
                  <a:gd name="T63" fmla="*/ 4 h 24"/>
                  <a:gd name="T64" fmla="*/ 19 w 23"/>
                  <a:gd name="T65" fmla="*/ 6 h 24"/>
                  <a:gd name="T66" fmla="*/ 19 w 23"/>
                  <a:gd name="T67" fmla="*/ 8 h 24"/>
                  <a:gd name="T68" fmla="*/ 18 w 23"/>
                  <a:gd name="T69" fmla="*/ 11 h 24"/>
                  <a:gd name="T70" fmla="*/ 19 w 23"/>
                  <a:gd name="T71" fmla="*/ 13 h 24"/>
                  <a:gd name="T72" fmla="*/ 21 w 23"/>
                  <a:gd name="T73" fmla="*/ 15 h 24"/>
                  <a:gd name="T74" fmla="*/ 23 w 23"/>
                  <a:gd name="T75" fmla="*/ 17 h 24"/>
                  <a:gd name="T76" fmla="*/ 22 w 23"/>
                  <a:gd name="T77" fmla="*/ 19 h 24"/>
                  <a:gd name="T78" fmla="*/ 19 w 23"/>
                  <a:gd name="T79" fmla="*/ 21 h 24"/>
                  <a:gd name="T80" fmla="*/ 16 w 23"/>
                  <a:gd name="T81" fmla="*/ 23 h 24"/>
                  <a:gd name="T82" fmla="*/ 13 w 23"/>
                  <a:gd name="T83" fmla="*/ 24 h 2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3"/>
                  <a:gd name="T127" fmla="*/ 0 h 24"/>
                  <a:gd name="T128" fmla="*/ 23 w 23"/>
                  <a:gd name="T129" fmla="*/ 24 h 2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3" h="24">
                    <a:moveTo>
                      <a:pt x="11" y="24"/>
                    </a:moveTo>
                    <a:lnTo>
                      <a:pt x="11" y="24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2"/>
                    </a:lnTo>
                    <a:lnTo>
                      <a:pt x="15" y="21"/>
                    </a:lnTo>
                    <a:lnTo>
                      <a:pt x="13" y="20"/>
                    </a:lnTo>
                    <a:lnTo>
                      <a:pt x="12" y="19"/>
                    </a:lnTo>
                    <a:lnTo>
                      <a:pt x="11" y="18"/>
                    </a:lnTo>
                    <a:lnTo>
                      <a:pt x="10" y="17"/>
                    </a:lnTo>
                    <a:lnTo>
                      <a:pt x="9" y="17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20" y="5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19" y="8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21" y="14"/>
                    </a:lnTo>
                    <a:lnTo>
                      <a:pt x="21" y="15"/>
                    </a:lnTo>
                    <a:lnTo>
                      <a:pt x="22" y="16"/>
                    </a:lnTo>
                    <a:lnTo>
                      <a:pt x="23" y="17"/>
                    </a:lnTo>
                    <a:lnTo>
                      <a:pt x="23" y="18"/>
                    </a:lnTo>
                    <a:lnTo>
                      <a:pt x="22" y="19"/>
                    </a:lnTo>
                    <a:lnTo>
                      <a:pt x="21" y="20"/>
                    </a:lnTo>
                    <a:lnTo>
                      <a:pt x="19" y="21"/>
                    </a:lnTo>
                    <a:lnTo>
                      <a:pt x="18" y="22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13" y="24"/>
                    </a:lnTo>
                    <a:lnTo>
                      <a:pt x="11" y="24"/>
                    </a:lnTo>
                    <a:close/>
                  </a:path>
                </a:pathLst>
              </a:custGeom>
              <a:solidFill>
                <a:srgbClr val="F2D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54" name="Freeform 3053">
                <a:extLst>
                  <a:ext uri="{FF2B5EF4-FFF2-40B4-BE49-F238E27FC236}">
                    <a16:creationId xmlns:a16="http://schemas.microsoft.com/office/drawing/2014/main" id="{E67DE535-0143-42BD-A462-A9BD2E28F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" y="2"/>
                <a:ext cx="34" cy="26"/>
              </a:xfrm>
              <a:custGeom>
                <a:avLst/>
                <a:gdLst>
                  <a:gd name="T0" fmla="*/ 24 w 34"/>
                  <a:gd name="T1" fmla="*/ 25 h 26"/>
                  <a:gd name="T2" fmla="*/ 23 w 34"/>
                  <a:gd name="T3" fmla="*/ 23 h 26"/>
                  <a:gd name="T4" fmla="*/ 23 w 34"/>
                  <a:gd name="T5" fmla="*/ 21 h 26"/>
                  <a:gd name="T6" fmla="*/ 24 w 34"/>
                  <a:gd name="T7" fmla="*/ 19 h 26"/>
                  <a:gd name="T8" fmla="*/ 22 w 34"/>
                  <a:gd name="T9" fmla="*/ 16 h 26"/>
                  <a:gd name="T10" fmla="*/ 20 w 34"/>
                  <a:gd name="T11" fmla="*/ 15 h 26"/>
                  <a:gd name="T12" fmla="*/ 19 w 34"/>
                  <a:gd name="T13" fmla="*/ 17 h 26"/>
                  <a:gd name="T14" fmla="*/ 18 w 34"/>
                  <a:gd name="T15" fmla="*/ 20 h 26"/>
                  <a:gd name="T16" fmla="*/ 16 w 34"/>
                  <a:gd name="T17" fmla="*/ 21 h 26"/>
                  <a:gd name="T18" fmla="*/ 15 w 34"/>
                  <a:gd name="T19" fmla="*/ 21 h 26"/>
                  <a:gd name="T20" fmla="*/ 15 w 34"/>
                  <a:gd name="T21" fmla="*/ 18 h 26"/>
                  <a:gd name="T22" fmla="*/ 15 w 34"/>
                  <a:gd name="T23" fmla="*/ 15 h 26"/>
                  <a:gd name="T24" fmla="*/ 13 w 34"/>
                  <a:gd name="T25" fmla="*/ 13 h 26"/>
                  <a:gd name="T26" fmla="*/ 10 w 34"/>
                  <a:gd name="T27" fmla="*/ 13 h 26"/>
                  <a:gd name="T28" fmla="*/ 6 w 34"/>
                  <a:gd name="T29" fmla="*/ 13 h 26"/>
                  <a:gd name="T30" fmla="*/ 3 w 34"/>
                  <a:gd name="T31" fmla="*/ 12 h 26"/>
                  <a:gd name="T32" fmla="*/ 0 w 34"/>
                  <a:gd name="T33" fmla="*/ 9 h 26"/>
                  <a:gd name="T34" fmla="*/ 0 w 34"/>
                  <a:gd name="T35" fmla="*/ 7 h 26"/>
                  <a:gd name="T36" fmla="*/ 3 w 34"/>
                  <a:gd name="T37" fmla="*/ 5 h 26"/>
                  <a:gd name="T38" fmla="*/ 7 w 34"/>
                  <a:gd name="T39" fmla="*/ 5 h 26"/>
                  <a:gd name="T40" fmla="*/ 10 w 34"/>
                  <a:gd name="T41" fmla="*/ 4 h 26"/>
                  <a:gd name="T42" fmla="*/ 11 w 34"/>
                  <a:gd name="T43" fmla="*/ 4 h 26"/>
                  <a:gd name="T44" fmla="*/ 13 w 34"/>
                  <a:gd name="T45" fmla="*/ 3 h 26"/>
                  <a:gd name="T46" fmla="*/ 14 w 34"/>
                  <a:gd name="T47" fmla="*/ 2 h 26"/>
                  <a:gd name="T48" fmla="*/ 16 w 34"/>
                  <a:gd name="T49" fmla="*/ 0 h 26"/>
                  <a:gd name="T50" fmla="*/ 19 w 34"/>
                  <a:gd name="T51" fmla="*/ 0 h 26"/>
                  <a:gd name="T52" fmla="*/ 22 w 34"/>
                  <a:gd name="T53" fmla="*/ 1 h 26"/>
                  <a:gd name="T54" fmla="*/ 25 w 34"/>
                  <a:gd name="T55" fmla="*/ 4 h 26"/>
                  <a:gd name="T56" fmla="*/ 26 w 34"/>
                  <a:gd name="T57" fmla="*/ 9 h 26"/>
                  <a:gd name="T58" fmla="*/ 26 w 34"/>
                  <a:gd name="T59" fmla="*/ 13 h 26"/>
                  <a:gd name="T60" fmla="*/ 27 w 34"/>
                  <a:gd name="T61" fmla="*/ 16 h 26"/>
                  <a:gd name="T62" fmla="*/ 28 w 34"/>
                  <a:gd name="T63" fmla="*/ 16 h 26"/>
                  <a:gd name="T64" fmla="*/ 29 w 34"/>
                  <a:gd name="T65" fmla="*/ 16 h 26"/>
                  <a:gd name="T66" fmla="*/ 30 w 34"/>
                  <a:gd name="T67" fmla="*/ 16 h 26"/>
                  <a:gd name="T68" fmla="*/ 30 w 34"/>
                  <a:gd name="T69" fmla="*/ 16 h 26"/>
                  <a:gd name="T70" fmla="*/ 30 w 34"/>
                  <a:gd name="T71" fmla="*/ 16 h 26"/>
                  <a:gd name="T72" fmla="*/ 30 w 34"/>
                  <a:gd name="T73" fmla="*/ 17 h 26"/>
                  <a:gd name="T74" fmla="*/ 30 w 34"/>
                  <a:gd name="T75" fmla="*/ 17 h 26"/>
                  <a:gd name="T76" fmla="*/ 30 w 34"/>
                  <a:gd name="T77" fmla="*/ 17 h 26"/>
                  <a:gd name="T78" fmla="*/ 30 w 34"/>
                  <a:gd name="T79" fmla="*/ 19 h 26"/>
                  <a:gd name="T80" fmla="*/ 30 w 34"/>
                  <a:gd name="T81" fmla="*/ 20 h 26"/>
                  <a:gd name="T82" fmla="*/ 31 w 34"/>
                  <a:gd name="T83" fmla="*/ 20 h 26"/>
                  <a:gd name="T84" fmla="*/ 32 w 34"/>
                  <a:gd name="T85" fmla="*/ 20 h 26"/>
                  <a:gd name="T86" fmla="*/ 33 w 34"/>
                  <a:gd name="T87" fmla="*/ 20 h 26"/>
                  <a:gd name="T88" fmla="*/ 34 w 34"/>
                  <a:gd name="T89" fmla="*/ 21 h 26"/>
                  <a:gd name="T90" fmla="*/ 33 w 34"/>
                  <a:gd name="T91" fmla="*/ 23 h 26"/>
                  <a:gd name="T92" fmla="*/ 30 w 34"/>
                  <a:gd name="T93" fmla="*/ 25 h 26"/>
                  <a:gd name="T94" fmla="*/ 28 w 34"/>
                  <a:gd name="T95" fmla="*/ 26 h 26"/>
                  <a:gd name="T96" fmla="*/ 26 w 34"/>
                  <a:gd name="T97" fmla="*/ 26 h 26"/>
                  <a:gd name="T98" fmla="*/ 25 w 34"/>
                  <a:gd name="T99" fmla="*/ 26 h 2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4"/>
                  <a:gd name="T151" fmla="*/ 0 h 26"/>
                  <a:gd name="T152" fmla="*/ 34 w 34"/>
                  <a:gd name="T153" fmla="*/ 26 h 2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4" h="26">
                    <a:moveTo>
                      <a:pt x="25" y="26"/>
                    </a:moveTo>
                    <a:lnTo>
                      <a:pt x="24" y="25"/>
                    </a:lnTo>
                    <a:lnTo>
                      <a:pt x="23" y="24"/>
                    </a:lnTo>
                    <a:lnTo>
                      <a:pt x="23" y="23"/>
                    </a:lnTo>
                    <a:lnTo>
                      <a:pt x="23" y="22"/>
                    </a:lnTo>
                    <a:lnTo>
                      <a:pt x="23" y="21"/>
                    </a:lnTo>
                    <a:lnTo>
                      <a:pt x="24" y="20"/>
                    </a:lnTo>
                    <a:lnTo>
                      <a:pt x="24" y="19"/>
                    </a:lnTo>
                    <a:lnTo>
                      <a:pt x="24" y="18"/>
                    </a:lnTo>
                    <a:lnTo>
                      <a:pt x="22" y="16"/>
                    </a:lnTo>
                    <a:lnTo>
                      <a:pt x="21" y="15"/>
                    </a:lnTo>
                    <a:lnTo>
                      <a:pt x="20" y="15"/>
                    </a:lnTo>
                    <a:lnTo>
                      <a:pt x="19" y="16"/>
                    </a:lnTo>
                    <a:lnTo>
                      <a:pt x="19" y="17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7" y="21"/>
                    </a:lnTo>
                    <a:lnTo>
                      <a:pt x="16" y="21"/>
                    </a:lnTo>
                    <a:lnTo>
                      <a:pt x="15" y="21"/>
                    </a:lnTo>
                    <a:lnTo>
                      <a:pt x="15" y="20"/>
                    </a:lnTo>
                    <a:lnTo>
                      <a:pt x="15" y="18"/>
                    </a:lnTo>
                    <a:lnTo>
                      <a:pt x="15" y="17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5" y="1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2" y="1"/>
                    </a:lnTo>
                    <a:lnTo>
                      <a:pt x="24" y="3"/>
                    </a:lnTo>
                    <a:lnTo>
                      <a:pt x="25" y="4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6" y="11"/>
                    </a:lnTo>
                    <a:lnTo>
                      <a:pt x="26" y="13"/>
                    </a:lnTo>
                    <a:lnTo>
                      <a:pt x="26" y="15"/>
                    </a:lnTo>
                    <a:lnTo>
                      <a:pt x="27" y="16"/>
                    </a:lnTo>
                    <a:lnTo>
                      <a:pt x="28" y="16"/>
                    </a:lnTo>
                    <a:lnTo>
                      <a:pt x="29" y="16"/>
                    </a:lnTo>
                    <a:lnTo>
                      <a:pt x="30" y="16"/>
                    </a:lnTo>
                    <a:lnTo>
                      <a:pt x="30" y="17"/>
                    </a:lnTo>
                    <a:lnTo>
                      <a:pt x="31" y="17"/>
                    </a:lnTo>
                    <a:lnTo>
                      <a:pt x="30" y="17"/>
                    </a:lnTo>
                    <a:lnTo>
                      <a:pt x="30" y="18"/>
                    </a:lnTo>
                    <a:lnTo>
                      <a:pt x="30" y="19"/>
                    </a:lnTo>
                    <a:lnTo>
                      <a:pt x="30" y="20"/>
                    </a:lnTo>
                    <a:lnTo>
                      <a:pt x="31" y="20"/>
                    </a:lnTo>
                    <a:lnTo>
                      <a:pt x="32" y="20"/>
                    </a:lnTo>
                    <a:lnTo>
                      <a:pt x="33" y="20"/>
                    </a:lnTo>
                    <a:lnTo>
                      <a:pt x="34" y="20"/>
                    </a:lnTo>
                    <a:lnTo>
                      <a:pt x="34" y="21"/>
                    </a:lnTo>
                    <a:lnTo>
                      <a:pt x="33" y="22"/>
                    </a:lnTo>
                    <a:lnTo>
                      <a:pt x="33" y="23"/>
                    </a:lnTo>
                    <a:lnTo>
                      <a:pt x="31" y="24"/>
                    </a:lnTo>
                    <a:lnTo>
                      <a:pt x="30" y="25"/>
                    </a:lnTo>
                    <a:lnTo>
                      <a:pt x="29" y="25"/>
                    </a:lnTo>
                    <a:lnTo>
                      <a:pt x="28" y="26"/>
                    </a:lnTo>
                    <a:lnTo>
                      <a:pt x="27" y="26"/>
                    </a:lnTo>
                    <a:lnTo>
                      <a:pt x="26" y="26"/>
                    </a:lnTo>
                    <a:lnTo>
                      <a:pt x="25" y="26"/>
                    </a:lnTo>
                    <a:close/>
                  </a:path>
                </a:pathLst>
              </a:custGeom>
              <a:solidFill>
                <a:srgbClr val="AF6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8842" name="Rectangle 3055">
              <a:extLst>
                <a:ext uri="{FF2B5EF4-FFF2-40B4-BE49-F238E27FC236}">
                  <a16:creationId xmlns:a16="http://schemas.microsoft.com/office/drawing/2014/main" id="{A25FD734-449F-4412-95E9-C46FAC2F3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5954" y="317500"/>
              <a:ext cx="641350" cy="411163"/>
            </a:xfrm>
            <a:prstGeom prst="rect">
              <a:avLst/>
            </a:prstGeom>
            <a:solidFill>
              <a:srgbClr val="99FFCC"/>
            </a:solidFill>
            <a:ln w="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 sz="2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43" name="Freeform 3056">
              <a:extLst>
                <a:ext uri="{FF2B5EF4-FFF2-40B4-BE49-F238E27FC236}">
                  <a16:creationId xmlns:a16="http://schemas.microsoft.com/office/drawing/2014/main" id="{522D36E6-027C-44D3-A361-F954D456E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054" y="322263"/>
              <a:ext cx="576262" cy="357188"/>
            </a:xfrm>
            <a:custGeom>
              <a:avLst/>
              <a:gdLst>
                <a:gd name="T0" fmla="*/ 2147483647 w 105"/>
                <a:gd name="T1" fmla="*/ 0 h 65"/>
                <a:gd name="T2" fmla="*/ 0 w 105"/>
                <a:gd name="T3" fmla="*/ 2147483647 h 65"/>
                <a:gd name="T4" fmla="*/ 0 w 105"/>
                <a:gd name="T5" fmla="*/ 2147483647 h 65"/>
                <a:gd name="T6" fmla="*/ 2147483647 w 105"/>
                <a:gd name="T7" fmla="*/ 2147483647 h 65"/>
                <a:gd name="T8" fmla="*/ 2147483647 w 105"/>
                <a:gd name="T9" fmla="*/ 2147483647 h 65"/>
                <a:gd name="T10" fmla="*/ 2147483647 w 105"/>
                <a:gd name="T11" fmla="*/ 2147483647 h 65"/>
                <a:gd name="T12" fmla="*/ 2147483647 w 105"/>
                <a:gd name="T13" fmla="*/ 2147483647 h 65"/>
                <a:gd name="T14" fmla="*/ 2147483647 w 105"/>
                <a:gd name="T15" fmla="*/ 0 h 65"/>
                <a:gd name="T16" fmla="*/ 2147483647 w 105"/>
                <a:gd name="T17" fmla="*/ 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5"/>
                <a:gd name="T28" fmla="*/ 0 h 65"/>
                <a:gd name="T29" fmla="*/ 105 w 105"/>
                <a:gd name="T30" fmla="*/ 65 h 6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5" h="65">
                  <a:moveTo>
                    <a:pt x="11" y="0"/>
                  </a:moveTo>
                  <a:cubicBezTo>
                    <a:pt x="5" y="0"/>
                    <a:pt x="0" y="5"/>
                    <a:pt x="0" y="11"/>
                  </a:cubicBezTo>
                  <a:lnTo>
                    <a:pt x="0" y="54"/>
                  </a:lnTo>
                  <a:cubicBezTo>
                    <a:pt x="0" y="60"/>
                    <a:pt x="5" y="65"/>
                    <a:pt x="11" y="65"/>
                  </a:cubicBezTo>
                  <a:lnTo>
                    <a:pt x="95" y="65"/>
                  </a:lnTo>
                  <a:cubicBezTo>
                    <a:pt x="101" y="65"/>
                    <a:pt x="105" y="60"/>
                    <a:pt x="105" y="54"/>
                  </a:cubicBezTo>
                  <a:lnTo>
                    <a:pt x="105" y="11"/>
                  </a:lnTo>
                  <a:cubicBezTo>
                    <a:pt x="105" y="5"/>
                    <a:pt x="101" y="0"/>
                    <a:pt x="95" y="0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 w="10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44" name="Freeform 3057">
              <a:extLst>
                <a:ext uri="{FF2B5EF4-FFF2-40B4-BE49-F238E27FC236}">
                  <a16:creationId xmlns:a16="http://schemas.microsoft.com/office/drawing/2014/main" id="{B33F2E72-3891-4F82-B714-E4DDCAADB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979" y="203200"/>
              <a:ext cx="744537" cy="119063"/>
            </a:xfrm>
            <a:custGeom>
              <a:avLst/>
              <a:gdLst>
                <a:gd name="T0" fmla="*/ 0 w 469"/>
                <a:gd name="T1" fmla="*/ 2147483647 h 75"/>
                <a:gd name="T2" fmla="*/ 2147483647 w 469"/>
                <a:gd name="T3" fmla="*/ 0 h 75"/>
                <a:gd name="T4" fmla="*/ 2147483647 w 469"/>
                <a:gd name="T5" fmla="*/ 0 h 75"/>
                <a:gd name="T6" fmla="*/ 2147483647 w 469"/>
                <a:gd name="T7" fmla="*/ 2147483647 h 75"/>
                <a:gd name="T8" fmla="*/ 0 w 469"/>
                <a:gd name="T9" fmla="*/ 214748364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9"/>
                <a:gd name="T16" fmla="*/ 0 h 75"/>
                <a:gd name="T17" fmla="*/ 469 w 469"/>
                <a:gd name="T18" fmla="*/ 75 h 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9" h="75">
                  <a:moveTo>
                    <a:pt x="0" y="75"/>
                  </a:moveTo>
                  <a:lnTo>
                    <a:pt x="117" y="0"/>
                  </a:lnTo>
                  <a:lnTo>
                    <a:pt x="352" y="0"/>
                  </a:lnTo>
                  <a:lnTo>
                    <a:pt x="469" y="75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333399"/>
            </a:solidFill>
            <a:ln w="3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45" name="Freeform 3058">
              <a:extLst>
                <a:ext uri="{FF2B5EF4-FFF2-40B4-BE49-F238E27FC236}">
                  <a16:creationId xmlns:a16="http://schemas.microsoft.com/office/drawing/2014/main" id="{8DFEE5FD-7589-4366-818F-403436C3F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679" y="87313"/>
              <a:ext cx="225425" cy="115888"/>
            </a:xfrm>
            <a:custGeom>
              <a:avLst/>
              <a:gdLst>
                <a:gd name="T0" fmla="*/ 2147483647 w 142"/>
                <a:gd name="T1" fmla="*/ 0 h 73"/>
                <a:gd name="T2" fmla="*/ 2147483647 w 142"/>
                <a:gd name="T3" fmla="*/ 2147483647 h 73"/>
                <a:gd name="T4" fmla="*/ 2147483647 w 142"/>
                <a:gd name="T5" fmla="*/ 2147483647 h 73"/>
                <a:gd name="T6" fmla="*/ 0 w 142"/>
                <a:gd name="T7" fmla="*/ 2147483647 h 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2"/>
                <a:gd name="T13" fmla="*/ 0 h 73"/>
                <a:gd name="T14" fmla="*/ 142 w 142"/>
                <a:gd name="T15" fmla="*/ 73 h 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2" h="73">
                  <a:moveTo>
                    <a:pt x="142" y="0"/>
                  </a:moveTo>
                  <a:lnTo>
                    <a:pt x="76" y="52"/>
                  </a:lnTo>
                  <a:lnTo>
                    <a:pt x="73" y="24"/>
                  </a:lnTo>
                  <a:lnTo>
                    <a:pt x="0" y="73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46" name="Freeform 3059">
              <a:extLst>
                <a:ext uri="{FF2B5EF4-FFF2-40B4-BE49-F238E27FC236}">
                  <a16:creationId xmlns:a16="http://schemas.microsoft.com/office/drawing/2014/main" id="{5C350579-A0FB-40D8-8C40-4C05850E1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029" y="71438"/>
              <a:ext cx="223837" cy="120650"/>
            </a:xfrm>
            <a:custGeom>
              <a:avLst/>
              <a:gdLst>
                <a:gd name="T0" fmla="*/ 2147483647 w 141"/>
                <a:gd name="T1" fmla="*/ 0 h 76"/>
                <a:gd name="T2" fmla="*/ 2147483647 w 141"/>
                <a:gd name="T3" fmla="*/ 2147483647 h 76"/>
                <a:gd name="T4" fmla="*/ 2147483647 w 141"/>
                <a:gd name="T5" fmla="*/ 2147483647 h 76"/>
                <a:gd name="T6" fmla="*/ 0 w 141"/>
                <a:gd name="T7" fmla="*/ 2147483647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1"/>
                <a:gd name="T13" fmla="*/ 0 h 76"/>
                <a:gd name="T14" fmla="*/ 141 w 141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1" h="76">
                  <a:moveTo>
                    <a:pt x="141" y="0"/>
                  </a:moveTo>
                  <a:lnTo>
                    <a:pt x="76" y="52"/>
                  </a:lnTo>
                  <a:lnTo>
                    <a:pt x="69" y="24"/>
                  </a:lnTo>
                  <a:lnTo>
                    <a:pt x="0" y="76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47" name="Freeform 3060">
              <a:extLst>
                <a:ext uri="{FF2B5EF4-FFF2-40B4-BE49-F238E27FC236}">
                  <a16:creationId xmlns:a16="http://schemas.microsoft.com/office/drawing/2014/main" id="{86757AB6-95C6-4F14-A3C3-0F6B28466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679" y="87313"/>
              <a:ext cx="225425" cy="115888"/>
            </a:xfrm>
            <a:custGeom>
              <a:avLst/>
              <a:gdLst>
                <a:gd name="T0" fmla="*/ 2147483647 w 142"/>
                <a:gd name="T1" fmla="*/ 0 h 73"/>
                <a:gd name="T2" fmla="*/ 2147483647 w 142"/>
                <a:gd name="T3" fmla="*/ 2147483647 h 73"/>
                <a:gd name="T4" fmla="*/ 2147483647 w 142"/>
                <a:gd name="T5" fmla="*/ 2147483647 h 73"/>
                <a:gd name="T6" fmla="*/ 0 w 142"/>
                <a:gd name="T7" fmla="*/ 2147483647 h 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2"/>
                <a:gd name="T13" fmla="*/ 0 h 73"/>
                <a:gd name="T14" fmla="*/ 142 w 142"/>
                <a:gd name="T15" fmla="*/ 73 h 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2" h="73">
                  <a:moveTo>
                    <a:pt x="142" y="0"/>
                  </a:moveTo>
                  <a:lnTo>
                    <a:pt x="76" y="52"/>
                  </a:lnTo>
                  <a:lnTo>
                    <a:pt x="73" y="24"/>
                  </a:lnTo>
                  <a:lnTo>
                    <a:pt x="0" y="73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48" name="Freeform 3061">
              <a:extLst>
                <a:ext uri="{FF2B5EF4-FFF2-40B4-BE49-F238E27FC236}">
                  <a16:creationId xmlns:a16="http://schemas.microsoft.com/office/drawing/2014/main" id="{9BCB6C77-67A0-4B9D-85A6-BC6D5B43B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029" y="71438"/>
              <a:ext cx="223837" cy="120650"/>
            </a:xfrm>
            <a:custGeom>
              <a:avLst/>
              <a:gdLst>
                <a:gd name="T0" fmla="*/ 2147483647 w 141"/>
                <a:gd name="T1" fmla="*/ 0 h 76"/>
                <a:gd name="T2" fmla="*/ 2147483647 w 141"/>
                <a:gd name="T3" fmla="*/ 2147483647 h 76"/>
                <a:gd name="T4" fmla="*/ 2147483647 w 141"/>
                <a:gd name="T5" fmla="*/ 2147483647 h 76"/>
                <a:gd name="T6" fmla="*/ 0 w 141"/>
                <a:gd name="T7" fmla="*/ 2147483647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1"/>
                <a:gd name="T13" fmla="*/ 0 h 76"/>
                <a:gd name="T14" fmla="*/ 141 w 141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1" h="76">
                  <a:moveTo>
                    <a:pt x="141" y="0"/>
                  </a:moveTo>
                  <a:lnTo>
                    <a:pt x="76" y="52"/>
                  </a:lnTo>
                  <a:lnTo>
                    <a:pt x="69" y="24"/>
                  </a:lnTo>
                  <a:lnTo>
                    <a:pt x="0" y="76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8849" name="Group 2710">
              <a:extLst>
                <a:ext uri="{FF2B5EF4-FFF2-40B4-BE49-F238E27FC236}">
                  <a16:creationId xmlns:a16="http://schemas.microsoft.com/office/drawing/2014/main" id="{88E4A6AE-B3FC-4F5F-A172-A902AC128C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30304" y="714366"/>
              <a:ext cx="109537" cy="215900"/>
              <a:chOff x="0" y="0"/>
              <a:chExt cx="69" cy="136"/>
            </a:xfrm>
          </p:grpSpPr>
          <p:sp>
            <p:nvSpPr>
              <p:cNvPr id="49697" name="Freeform 3062">
                <a:extLst>
                  <a:ext uri="{FF2B5EF4-FFF2-40B4-BE49-F238E27FC236}">
                    <a16:creationId xmlns:a16="http://schemas.microsoft.com/office/drawing/2014/main" id="{EFCF03E1-83A9-478B-ACF8-9B4289780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69" cy="136"/>
              </a:xfrm>
              <a:custGeom>
                <a:avLst/>
                <a:gdLst>
                  <a:gd name="T0" fmla="*/ 26 w 69"/>
                  <a:gd name="T1" fmla="*/ 135 h 136"/>
                  <a:gd name="T2" fmla="*/ 25 w 69"/>
                  <a:gd name="T3" fmla="*/ 130 h 136"/>
                  <a:gd name="T4" fmla="*/ 24 w 69"/>
                  <a:gd name="T5" fmla="*/ 128 h 136"/>
                  <a:gd name="T6" fmla="*/ 19 w 69"/>
                  <a:gd name="T7" fmla="*/ 126 h 136"/>
                  <a:gd name="T8" fmla="*/ 27 w 69"/>
                  <a:gd name="T9" fmla="*/ 121 h 136"/>
                  <a:gd name="T10" fmla="*/ 29 w 69"/>
                  <a:gd name="T11" fmla="*/ 117 h 136"/>
                  <a:gd name="T12" fmla="*/ 32 w 69"/>
                  <a:gd name="T13" fmla="*/ 102 h 136"/>
                  <a:gd name="T14" fmla="*/ 32 w 69"/>
                  <a:gd name="T15" fmla="*/ 80 h 136"/>
                  <a:gd name="T16" fmla="*/ 30 w 69"/>
                  <a:gd name="T17" fmla="*/ 66 h 136"/>
                  <a:gd name="T18" fmla="*/ 28 w 69"/>
                  <a:gd name="T19" fmla="*/ 57 h 136"/>
                  <a:gd name="T20" fmla="*/ 22 w 69"/>
                  <a:gd name="T21" fmla="*/ 56 h 136"/>
                  <a:gd name="T22" fmla="*/ 16 w 69"/>
                  <a:gd name="T23" fmla="*/ 52 h 136"/>
                  <a:gd name="T24" fmla="*/ 12 w 69"/>
                  <a:gd name="T25" fmla="*/ 48 h 136"/>
                  <a:gd name="T26" fmla="*/ 11 w 69"/>
                  <a:gd name="T27" fmla="*/ 44 h 136"/>
                  <a:gd name="T28" fmla="*/ 7 w 69"/>
                  <a:gd name="T29" fmla="*/ 44 h 136"/>
                  <a:gd name="T30" fmla="*/ 6 w 69"/>
                  <a:gd name="T31" fmla="*/ 46 h 136"/>
                  <a:gd name="T32" fmla="*/ 8 w 69"/>
                  <a:gd name="T33" fmla="*/ 49 h 136"/>
                  <a:gd name="T34" fmla="*/ 3 w 69"/>
                  <a:gd name="T35" fmla="*/ 53 h 136"/>
                  <a:gd name="T36" fmla="*/ 1 w 69"/>
                  <a:gd name="T37" fmla="*/ 46 h 136"/>
                  <a:gd name="T38" fmla="*/ 4 w 69"/>
                  <a:gd name="T39" fmla="*/ 46 h 136"/>
                  <a:gd name="T40" fmla="*/ 6 w 69"/>
                  <a:gd name="T41" fmla="*/ 43 h 136"/>
                  <a:gd name="T42" fmla="*/ 8 w 69"/>
                  <a:gd name="T43" fmla="*/ 42 h 136"/>
                  <a:gd name="T44" fmla="*/ 9 w 69"/>
                  <a:gd name="T45" fmla="*/ 38 h 136"/>
                  <a:gd name="T46" fmla="*/ 4 w 69"/>
                  <a:gd name="T47" fmla="*/ 35 h 136"/>
                  <a:gd name="T48" fmla="*/ 1 w 69"/>
                  <a:gd name="T49" fmla="*/ 33 h 136"/>
                  <a:gd name="T50" fmla="*/ 3 w 69"/>
                  <a:gd name="T51" fmla="*/ 32 h 136"/>
                  <a:gd name="T52" fmla="*/ 6 w 69"/>
                  <a:gd name="T53" fmla="*/ 35 h 136"/>
                  <a:gd name="T54" fmla="*/ 10 w 69"/>
                  <a:gd name="T55" fmla="*/ 37 h 136"/>
                  <a:gd name="T56" fmla="*/ 17 w 69"/>
                  <a:gd name="T57" fmla="*/ 37 h 136"/>
                  <a:gd name="T58" fmla="*/ 24 w 69"/>
                  <a:gd name="T59" fmla="*/ 43 h 136"/>
                  <a:gd name="T60" fmla="*/ 27 w 69"/>
                  <a:gd name="T61" fmla="*/ 36 h 136"/>
                  <a:gd name="T62" fmla="*/ 31 w 69"/>
                  <a:gd name="T63" fmla="*/ 30 h 136"/>
                  <a:gd name="T64" fmla="*/ 34 w 69"/>
                  <a:gd name="T65" fmla="*/ 27 h 136"/>
                  <a:gd name="T66" fmla="*/ 39 w 69"/>
                  <a:gd name="T67" fmla="*/ 19 h 136"/>
                  <a:gd name="T68" fmla="*/ 38 w 69"/>
                  <a:gd name="T69" fmla="*/ 18 h 136"/>
                  <a:gd name="T70" fmla="*/ 38 w 69"/>
                  <a:gd name="T71" fmla="*/ 11 h 136"/>
                  <a:gd name="T72" fmla="*/ 35 w 69"/>
                  <a:gd name="T73" fmla="*/ 8 h 136"/>
                  <a:gd name="T74" fmla="*/ 39 w 69"/>
                  <a:gd name="T75" fmla="*/ 3 h 136"/>
                  <a:gd name="T76" fmla="*/ 46 w 69"/>
                  <a:gd name="T77" fmla="*/ 0 h 136"/>
                  <a:gd name="T78" fmla="*/ 53 w 69"/>
                  <a:gd name="T79" fmla="*/ 4 h 136"/>
                  <a:gd name="T80" fmla="*/ 55 w 69"/>
                  <a:gd name="T81" fmla="*/ 10 h 136"/>
                  <a:gd name="T82" fmla="*/ 58 w 69"/>
                  <a:gd name="T83" fmla="*/ 14 h 136"/>
                  <a:gd name="T84" fmla="*/ 54 w 69"/>
                  <a:gd name="T85" fmla="*/ 19 h 136"/>
                  <a:gd name="T86" fmla="*/ 55 w 69"/>
                  <a:gd name="T87" fmla="*/ 19 h 136"/>
                  <a:gd name="T88" fmla="*/ 59 w 69"/>
                  <a:gd name="T89" fmla="*/ 23 h 136"/>
                  <a:gd name="T90" fmla="*/ 66 w 69"/>
                  <a:gd name="T91" fmla="*/ 29 h 136"/>
                  <a:gd name="T92" fmla="*/ 69 w 69"/>
                  <a:gd name="T93" fmla="*/ 36 h 136"/>
                  <a:gd name="T94" fmla="*/ 64 w 69"/>
                  <a:gd name="T95" fmla="*/ 54 h 136"/>
                  <a:gd name="T96" fmla="*/ 64 w 69"/>
                  <a:gd name="T97" fmla="*/ 57 h 136"/>
                  <a:gd name="T98" fmla="*/ 66 w 69"/>
                  <a:gd name="T99" fmla="*/ 62 h 136"/>
                  <a:gd name="T100" fmla="*/ 64 w 69"/>
                  <a:gd name="T101" fmla="*/ 77 h 136"/>
                  <a:gd name="T102" fmla="*/ 61 w 69"/>
                  <a:gd name="T103" fmla="*/ 83 h 136"/>
                  <a:gd name="T104" fmla="*/ 61 w 69"/>
                  <a:gd name="T105" fmla="*/ 93 h 136"/>
                  <a:gd name="T106" fmla="*/ 61 w 69"/>
                  <a:gd name="T107" fmla="*/ 102 h 136"/>
                  <a:gd name="T108" fmla="*/ 58 w 69"/>
                  <a:gd name="T109" fmla="*/ 118 h 136"/>
                  <a:gd name="T110" fmla="*/ 58 w 69"/>
                  <a:gd name="T111" fmla="*/ 133 h 136"/>
                  <a:gd name="T112" fmla="*/ 48 w 69"/>
                  <a:gd name="T113" fmla="*/ 136 h 136"/>
                  <a:gd name="T114" fmla="*/ 45 w 69"/>
                  <a:gd name="T115" fmla="*/ 134 h 136"/>
                  <a:gd name="T116" fmla="*/ 40 w 69"/>
                  <a:gd name="T117" fmla="*/ 136 h 136"/>
                  <a:gd name="T118" fmla="*/ 35 w 69"/>
                  <a:gd name="T119" fmla="*/ 136 h 1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69"/>
                  <a:gd name="T181" fmla="*/ 0 h 136"/>
                  <a:gd name="T182" fmla="*/ 69 w 69"/>
                  <a:gd name="T183" fmla="*/ 136 h 1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69" h="136">
                    <a:moveTo>
                      <a:pt x="34" y="136"/>
                    </a:moveTo>
                    <a:lnTo>
                      <a:pt x="33" y="136"/>
                    </a:lnTo>
                    <a:lnTo>
                      <a:pt x="31" y="136"/>
                    </a:lnTo>
                    <a:lnTo>
                      <a:pt x="30" y="136"/>
                    </a:lnTo>
                    <a:lnTo>
                      <a:pt x="28" y="136"/>
                    </a:lnTo>
                    <a:lnTo>
                      <a:pt x="27" y="135"/>
                    </a:lnTo>
                    <a:lnTo>
                      <a:pt x="26" y="135"/>
                    </a:lnTo>
                    <a:lnTo>
                      <a:pt x="24" y="134"/>
                    </a:lnTo>
                    <a:lnTo>
                      <a:pt x="23" y="132"/>
                    </a:lnTo>
                    <a:lnTo>
                      <a:pt x="24" y="131"/>
                    </a:lnTo>
                    <a:lnTo>
                      <a:pt x="25" y="130"/>
                    </a:lnTo>
                    <a:lnTo>
                      <a:pt x="26" y="130"/>
                    </a:lnTo>
                    <a:lnTo>
                      <a:pt x="27" y="129"/>
                    </a:lnTo>
                    <a:lnTo>
                      <a:pt x="28" y="129"/>
                    </a:lnTo>
                    <a:lnTo>
                      <a:pt x="27" y="129"/>
                    </a:lnTo>
                    <a:lnTo>
                      <a:pt x="27" y="128"/>
                    </a:lnTo>
                    <a:lnTo>
                      <a:pt x="25" y="128"/>
                    </a:lnTo>
                    <a:lnTo>
                      <a:pt x="24" y="128"/>
                    </a:lnTo>
                    <a:lnTo>
                      <a:pt x="23" y="128"/>
                    </a:lnTo>
                    <a:lnTo>
                      <a:pt x="22" y="128"/>
                    </a:lnTo>
                    <a:lnTo>
                      <a:pt x="21" y="128"/>
                    </a:lnTo>
                    <a:lnTo>
                      <a:pt x="20" y="128"/>
                    </a:lnTo>
                    <a:lnTo>
                      <a:pt x="20" y="127"/>
                    </a:lnTo>
                    <a:lnTo>
                      <a:pt x="19" y="126"/>
                    </a:lnTo>
                    <a:lnTo>
                      <a:pt x="19" y="125"/>
                    </a:lnTo>
                    <a:lnTo>
                      <a:pt x="20" y="124"/>
                    </a:lnTo>
                    <a:lnTo>
                      <a:pt x="21" y="123"/>
                    </a:lnTo>
                    <a:lnTo>
                      <a:pt x="22" y="122"/>
                    </a:lnTo>
                    <a:lnTo>
                      <a:pt x="24" y="122"/>
                    </a:lnTo>
                    <a:lnTo>
                      <a:pt x="25" y="122"/>
                    </a:lnTo>
                    <a:lnTo>
                      <a:pt x="27" y="121"/>
                    </a:lnTo>
                    <a:lnTo>
                      <a:pt x="28" y="121"/>
                    </a:lnTo>
                    <a:lnTo>
                      <a:pt x="30" y="120"/>
                    </a:lnTo>
                    <a:lnTo>
                      <a:pt x="29" y="120"/>
                    </a:lnTo>
                    <a:lnTo>
                      <a:pt x="29" y="119"/>
                    </a:lnTo>
                    <a:lnTo>
                      <a:pt x="29" y="117"/>
                    </a:lnTo>
                    <a:lnTo>
                      <a:pt x="29" y="115"/>
                    </a:lnTo>
                    <a:lnTo>
                      <a:pt x="29" y="112"/>
                    </a:lnTo>
                    <a:lnTo>
                      <a:pt x="30" y="110"/>
                    </a:lnTo>
                    <a:lnTo>
                      <a:pt x="30" y="108"/>
                    </a:lnTo>
                    <a:lnTo>
                      <a:pt x="31" y="106"/>
                    </a:lnTo>
                    <a:lnTo>
                      <a:pt x="31" y="104"/>
                    </a:lnTo>
                    <a:lnTo>
                      <a:pt x="32" y="102"/>
                    </a:lnTo>
                    <a:lnTo>
                      <a:pt x="32" y="99"/>
                    </a:lnTo>
                    <a:lnTo>
                      <a:pt x="32" y="97"/>
                    </a:lnTo>
                    <a:lnTo>
                      <a:pt x="32" y="94"/>
                    </a:lnTo>
                    <a:lnTo>
                      <a:pt x="32" y="92"/>
                    </a:lnTo>
                    <a:lnTo>
                      <a:pt x="32" y="88"/>
                    </a:lnTo>
                    <a:lnTo>
                      <a:pt x="32" y="84"/>
                    </a:lnTo>
                    <a:lnTo>
                      <a:pt x="32" y="80"/>
                    </a:lnTo>
                    <a:lnTo>
                      <a:pt x="31" y="77"/>
                    </a:lnTo>
                    <a:lnTo>
                      <a:pt x="31" y="76"/>
                    </a:lnTo>
                    <a:lnTo>
                      <a:pt x="30" y="76"/>
                    </a:lnTo>
                    <a:lnTo>
                      <a:pt x="30" y="75"/>
                    </a:lnTo>
                    <a:lnTo>
                      <a:pt x="30" y="71"/>
                    </a:lnTo>
                    <a:lnTo>
                      <a:pt x="30" y="66"/>
                    </a:lnTo>
                    <a:lnTo>
                      <a:pt x="31" y="62"/>
                    </a:lnTo>
                    <a:lnTo>
                      <a:pt x="31" y="58"/>
                    </a:lnTo>
                    <a:lnTo>
                      <a:pt x="30" y="58"/>
                    </a:lnTo>
                    <a:lnTo>
                      <a:pt x="29" y="58"/>
                    </a:lnTo>
                    <a:lnTo>
                      <a:pt x="29" y="57"/>
                    </a:lnTo>
                    <a:lnTo>
                      <a:pt x="28" y="57"/>
                    </a:lnTo>
                    <a:lnTo>
                      <a:pt x="28" y="56"/>
                    </a:lnTo>
                    <a:lnTo>
                      <a:pt x="28" y="55"/>
                    </a:lnTo>
                    <a:lnTo>
                      <a:pt x="26" y="55"/>
                    </a:lnTo>
                    <a:lnTo>
                      <a:pt x="25" y="55"/>
                    </a:lnTo>
                    <a:lnTo>
                      <a:pt x="23" y="56"/>
                    </a:lnTo>
                    <a:lnTo>
                      <a:pt x="22" y="56"/>
                    </a:lnTo>
                    <a:lnTo>
                      <a:pt x="20" y="56"/>
                    </a:lnTo>
                    <a:lnTo>
                      <a:pt x="19" y="55"/>
                    </a:lnTo>
                    <a:lnTo>
                      <a:pt x="18" y="55"/>
                    </a:lnTo>
                    <a:lnTo>
                      <a:pt x="17" y="54"/>
                    </a:lnTo>
                    <a:lnTo>
                      <a:pt x="16" y="53"/>
                    </a:lnTo>
                    <a:lnTo>
                      <a:pt x="16" y="52"/>
                    </a:lnTo>
                    <a:lnTo>
                      <a:pt x="15" y="52"/>
                    </a:lnTo>
                    <a:lnTo>
                      <a:pt x="15" y="51"/>
                    </a:lnTo>
                    <a:lnTo>
                      <a:pt x="15" y="50"/>
                    </a:lnTo>
                    <a:lnTo>
                      <a:pt x="14" y="50"/>
                    </a:lnTo>
                    <a:lnTo>
                      <a:pt x="14" y="49"/>
                    </a:lnTo>
                    <a:lnTo>
                      <a:pt x="13" y="48"/>
                    </a:lnTo>
                    <a:lnTo>
                      <a:pt x="12" y="48"/>
                    </a:lnTo>
                    <a:lnTo>
                      <a:pt x="13" y="47"/>
                    </a:lnTo>
                    <a:lnTo>
                      <a:pt x="13" y="45"/>
                    </a:lnTo>
                    <a:lnTo>
                      <a:pt x="12" y="45"/>
                    </a:lnTo>
                    <a:lnTo>
                      <a:pt x="11" y="44"/>
                    </a:lnTo>
                    <a:lnTo>
                      <a:pt x="10" y="44"/>
                    </a:lnTo>
                    <a:lnTo>
                      <a:pt x="10" y="43"/>
                    </a:lnTo>
                    <a:lnTo>
                      <a:pt x="9" y="43"/>
                    </a:lnTo>
                    <a:lnTo>
                      <a:pt x="8" y="43"/>
                    </a:lnTo>
                    <a:lnTo>
                      <a:pt x="7" y="43"/>
                    </a:lnTo>
                    <a:lnTo>
                      <a:pt x="7" y="44"/>
                    </a:lnTo>
                    <a:lnTo>
                      <a:pt x="6" y="44"/>
                    </a:lnTo>
                    <a:lnTo>
                      <a:pt x="6" y="45"/>
                    </a:lnTo>
                    <a:lnTo>
                      <a:pt x="5" y="46"/>
                    </a:lnTo>
                    <a:lnTo>
                      <a:pt x="6" y="46"/>
                    </a:lnTo>
                    <a:lnTo>
                      <a:pt x="7" y="46"/>
                    </a:lnTo>
                    <a:lnTo>
                      <a:pt x="8" y="46"/>
                    </a:lnTo>
                    <a:lnTo>
                      <a:pt x="8" y="47"/>
                    </a:lnTo>
                    <a:lnTo>
                      <a:pt x="8" y="48"/>
                    </a:lnTo>
                    <a:lnTo>
                      <a:pt x="8" y="49"/>
                    </a:lnTo>
                    <a:lnTo>
                      <a:pt x="7" y="51"/>
                    </a:lnTo>
                    <a:lnTo>
                      <a:pt x="7" y="52"/>
                    </a:lnTo>
                    <a:lnTo>
                      <a:pt x="7" y="53"/>
                    </a:lnTo>
                    <a:lnTo>
                      <a:pt x="6" y="53"/>
                    </a:lnTo>
                    <a:lnTo>
                      <a:pt x="5" y="53"/>
                    </a:lnTo>
                    <a:lnTo>
                      <a:pt x="4" y="53"/>
                    </a:lnTo>
                    <a:lnTo>
                      <a:pt x="3" y="53"/>
                    </a:lnTo>
                    <a:lnTo>
                      <a:pt x="2" y="53"/>
                    </a:lnTo>
                    <a:lnTo>
                      <a:pt x="1" y="53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1" y="49"/>
                    </a:lnTo>
                    <a:lnTo>
                      <a:pt x="1" y="48"/>
                    </a:lnTo>
                    <a:lnTo>
                      <a:pt x="1" y="46"/>
                    </a:lnTo>
                    <a:lnTo>
                      <a:pt x="2" y="46"/>
                    </a:lnTo>
                    <a:lnTo>
                      <a:pt x="3" y="46"/>
                    </a:lnTo>
                    <a:lnTo>
                      <a:pt x="4" y="46"/>
                    </a:lnTo>
                    <a:lnTo>
                      <a:pt x="4" y="45"/>
                    </a:lnTo>
                    <a:lnTo>
                      <a:pt x="5" y="45"/>
                    </a:lnTo>
                    <a:lnTo>
                      <a:pt x="5" y="44"/>
                    </a:lnTo>
                    <a:lnTo>
                      <a:pt x="6" y="43"/>
                    </a:lnTo>
                    <a:lnTo>
                      <a:pt x="7" y="43"/>
                    </a:lnTo>
                    <a:lnTo>
                      <a:pt x="8" y="42"/>
                    </a:lnTo>
                    <a:lnTo>
                      <a:pt x="7" y="41"/>
                    </a:lnTo>
                    <a:lnTo>
                      <a:pt x="7" y="40"/>
                    </a:lnTo>
                    <a:lnTo>
                      <a:pt x="8" y="39"/>
                    </a:lnTo>
                    <a:lnTo>
                      <a:pt x="9" y="38"/>
                    </a:lnTo>
                    <a:lnTo>
                      <a:pt x="8" y="37"/>
                    </a:lnTo>
                    <a:lnTo>
                      <a:pt x="7" y="37"/>
                    </a:lnTo>
                    <a:lnTo>
                      <a:pt x="6" y="36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2" y="32"/>
                    </a:lnTo>
                    <a:lnTo>
                      <a:pt x="3" y="32"/>
                    </a:lnTo>
                    <a:lnTo>
                      <a:pt x="3" y="33"/>
                    </a:lnTo>
                    <a:lnTo>
                      <a:pt x="4" y="33"/>
                    </a:lnTo>
                    <a:lnTo>
                      <a:pt x="4" y="34"/>
                    </a:lnTo>
                    <a:lnTo>
                      <a:pt x="5" y="35"/>
                    </a:lnTo>
                    <a:lnTo>
                      <a:pt x="6" y="35"/>
                    </a:lnTo>
                    <a:lnTo>
                      <a:pt x="7" y="36"/>
                    </a:lnTo>
                    <a:lnTo>
                      <a:pt x="8" y="36"/>
                    </a:lnTo>
                    <a:lnTo>
                      <a:pt x="8" y="37"/>
                    </a:lnTo>
                    <a:lnTo>
                      <a:pt x="9" y="37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2" y="37"/>
                    </a:lnTo>
                    <a:lnTo>
                      <a:pt x="13" y="37"/>
                    </a:lnTo>
                    <a:lnTo>
                      <a:pt x="15" y="36"/>
                    </a:lnTo>
                    <a:lnTo>
                      <a:pt x="16" y="37"/>
                    </a:lnTo>
                    <a:lnTo>
                      <a:pt x="17" y="37"/>
                    </a:lnTo>
                    <a:lnTo>
                      <a:pt x="18" y="38"/>
                    </a:lnTo>
                    <a:lnTo>
                      <a:pt x="19" y="39"/>
                    </a:lnTo>
                    <a:lnTo>
                      <a:pt x="21" y="40"/>
                    </a:lnTo>
                    <a:lnTo>
                      <a:pt x="22" y="41"/>
                    </a:lnTo>
                    <a:lnTo>
                      <a:pt x="23" y="42"/>
                    </a:lnTo>
                    <a:lnTo>
                      <a:pt x="24" y="43"/>
                    </a:lnTo>
                    <a:lnTo>
                      <a:pt x="25" y="41"/>
                    </a:lnTo>
                    <a:lnTo>
                      <a:pt x="26" y="39"/>
                    </a:lnTo>
                    <a:lnTo>
                      <a:pt x="26" y="38"/>
                    </a:lnTo>
                    <a:lnTo>
                      <a:pt x="27" y="36"/>
                    </a:lnTo>
                    <a:lnTo>
                      <a:pt x="28" y="35"/>
                    </a:lnTo>
                    <a:lnTo>
                      <a:pt x="28" y="33"/>
                    </a:lnTo>
                    <a:lnTo>
                      <a:pt x="29" y="32"/>
                    </a:lnTo>
                    <a:lnTo>
                      <a:pt x="30" y="30"/>
                    </a:lnTo>
                    <a:lnTo>
                      <a:pt x="31" y="30"/>
                    </a:lnTo>
                    <a:lnTo>
                      <a:pt x="32" y="30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4" y="28"/>
                    </a:lnTo>
                    <a:lnTo>
                      <a:pt x="34" y="27"/>
                    </a:lnTo>
                    <a:lnTo>
                      <a:pt x="35" y="25"/>
                    </a:lnTo>
                    <a:lnTo>
                      <a:pt x="35" y="24"/>
                    </a:lnTo>
                    <a:lnTo>
                      <a:pt x="36" y="23"/>
                    </a:lnTo>
                    <a:lnTo>
                      <a:pt x="37" y="21"/>
                    </a:lnTo>
                    <a:lnTo>
                      <a:pt x="38" y="20"/>
                    </a:lnTo>
                    <a:lnTo>
                      <a:pt x="39" y="19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9" y="18"/>
                    </a:lnTo>
                    <a:lnTo>
                      <a:pt x="38" y="18"/>
                    </a:lnTo>
                    <a:lnTo>
                      <a:pt x="37" y="17"/>
                    </a:lnTo>
                    <a:lnTo>
                      <a:pt x="37" y="16"/>
                    </a:lnTo>
                    <a:lnTo>
                      <a:pt x="38" y="15"/>
                    </a:lnTo>
                    <a:lnTo>
                      <a:pt x="38" y="13"/>
                    </a:lnTo>
                    <a:lnTo>
                      <a:pt x="38" y="11"/>
                    </a:lnTo>
                    <a:lnTo>
                      <a:pt x="38" y="10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6" y="8"/>
                    </a:lnTo>
                    <a:lnTo>
                      <a:pt x="35" y="8"/>
                    </a:lnTo>
                    <a:lnTo>
                      <a:pt x="35" y="7"/>
                    </a:lnTo>
                    <a:lnTo>
                      <a:pt x="35" y="6"/>
                    </a:lnTo>
                    <a:lnTo>
                      <a:pt x="36" y="5"/>
                    </a:lnTo>
                    <a:lnTo>
                      <a:pt x="37" y="4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4" y="2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1" y="1"/>
                    </a:lnTo>
                    <a:lnTo>
                      <a:pt x="52" y="2"/>
                    </a:lnTo>
                    <a:lnTo>
                      <a:pt x="52" y="3"/>
                    </a:lnTo>
                    <a:lnTo>
                      <a:pt x="53" y="4"/>
                    </a:lnTo>
                    <a:lnTo>
                      <a:pt x="53" y="5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4" y="9"/>
                    </a:lnTo>
                    <a:lnTo>
                      <a:pt x="54" y="10"/>
                    </a:lnTo>
                    <a:lnTo>
                      <a:pt x="55" y="10"/>
                    </a:lnTo>
                    <a:lnTo>
                      <a:pt x="56" y="11"/>
                    </a:lnTo>
                    <a:lnTo>
                      <a:pt x="56" y="12"/>
                    </a:lnTo>
                    <a:lnTo>
                      <a:pt x="57" y="13"/>
                    </a:lnTo>
                    <a:lnTo>
                      <a:pt x="58" y="14"/>
                    </a:lnTo>
                    <a:lnTo>
                      <a:pt x="59" y="14"/>
                    </a:lnTo>
                    <a:lnTo>
                      <a:pt x="59" y="15"/>
                    </a:lnTo>
                    <a:lnTo>
                      <a:pt x="58" y="16"/>
                    </a:lnTo>
                    <a:lnTo>
                      <a:pt x="57" y="17"/>
                    </a:lnTo>
                    <a:lnTo>
                      <a:pt x="56" y="18"/>
                    </a:lnTo>
                    <a:lnTo>
                      <a:pt x="55" y="19"/>
                    </a:lnTo>
                    <a:lnTo>
                      <a:pt x="54" y="19"/>
                    </a:lnTo>
                    <a:lnTo>
                      <a:pt x="54" y="20"/>
                    </a:lnTo>
                    <a:lnTo>
                      <a:pt x="55" y="20"/>
                    </a:lnTo>
                    <a:lnTo>
                      <a:pt x="55" y="19"/>
                    </a:lnTo>
                    <a:lnTo>
                      <a:pt x="56" y="19"/>
                    </a:lnTo>
                    <a:lnTo>
                      <a:pt x="56" y="20"/>
                    </a:lnTo>
                    <a:lnTo>
                      <a:pt x="57" y="20"/>
                    </a:lnTo>
                    <a:lnTo>
                      <a:pt x="57" y="21"/>
                    </a:lnTo>
                    <a:lnTo>
                      <a:pt x="58" y="21"/>
                    </a:lnTo>
                    <a:lnTo>
                      <a:pt x="58" y="22"/>
                    </a:lnTo>
                    <a:lnTo>
                      <a:pt x="59" y="23"/>
                    </a:lnTo>
                    <a:lnTo>
                      <a:pt x="59" y="24"/>
                    </a:lnTo>
                    <a:lnTo>
                      <a:pt x="60" y="25"/>
                    </a:lnTo>
                    <a:lnTo>
                      <a:pt x="62" y="26"/>
                    </a:lnTo>
                    <a:lnTo>
                      <a:pt x="63" y="27"/>
                    </a:lnTo>
                    <a:lnTo>
                      <a:pt x="65" y="28"/>
                    </a:lnTo>
                    <a:lnTo>
                      <a:pt x="66" y="29"/>
                    </a:lnTo>
                    <a:lnTo>
                      <a:pt x="67" y="31"/>
                    </a:lnTo>
                    <a:lnTo>
                      <a:pt x="68" y="32"/>
                    </a:lnTo>
                    <a:lnTo>
                      <a:pt x="69" y="34"/>
                    </a:lnTo>
                    <a:lnTo>
                      <a:pt x="69" y="35"/>
                    </a:lnTo>
                    <a:lnTo>
                      <a:pt x="69" y="36"/>
                    </a:lnTo>
                    <a:lnTo>
                      <a:pt x="69" y="39"/>
                    </a:lnTo>
                    <a:lnTo>
                      <a:pt x="68" y="41"/>
                    </a:lnTo>
                    <a:lnTo>
                      <a:pt x="68" y="44"/>
                    </a:lnTo>
                    <a:lnTo>
                      <a:pt x="67" y="46"/>
                    </a:lnTo>
                    <a:lnTo>
                      <a:pt x="66" y="49"/>
                    </a:lnTo>
                    <a:lnTo>
                      <a:pt x="65" y="51"/>
                    </a:lnTo>
                    <a:lnTo>
                      <a:pt x="64" y="54"/>
                    </a:lnTo>
                    <a:lnTo>
                      <a:pt x="63" y="56"/>
                    </a:lnTo>
                    <a:lnTo>
                      <a:pt x="63" y="57"/>
                    </a:lnTo>
                    <a:lnTo>
                      <a:pt x="64" y="57"/>
                    </a:lnTo>
                    <a:lnTo>
                      <a:pt x="65" y="58"/>
                    </a:lnTo>
                    <a:lnTo>
                      <a:pt x="66" y="59"/>
                    </a:lnTo>
                    <a:lnTo>
                      <a:pt x="66" y="60"/>
                    </a:lnTo>
                    <a:lnTo>
                      <a:pt x="66" y="62"/>
                    </a:lnTo>
                    <a:lnTo>
                      <a:pt x="66" y="64"/>
                    </a:lnTo>
                    <a:lnTo>
                      <a:pt x="66" y="66"/>
                    </a:lnTo>
                    <a:lnTo>
                      <a:pt x="66" y="68"/>
                    </a:lnTo>
                    <a:lnTo>
                      <a:pt x="65" y="71"/>
                    </a:lnTo>
                    <a:lnTo>
                      <a:pt x="65" y="73"/>
                    </a:lnTo>
                    <a:lnTo>
                      <a:pt x="64" y="75"/>
                    </a:lnTo>
                    <a:lnTo>
                      <a:pt x="64" y="77"/>
                    </a:lnTo>
                    <a:lnTo>
                      <a:pt x="63" y="77"/>
                    </a:lnTo>
                    <a:lnTo>
                      <a:pt x="62" y="78"/>
                    </a:lnTo>
                    <a:lnTo>
                      <a:pt x="62" y="79"/>
                    </a:lnTo>
                    <a:lnTo>
                      <a:pt x="61" y="81"/>
                    </a:lnTo>
                    <a:lnTo>
                      <a:pt x="61" y="83"/>
                    </a:lnTo>
                    <a:lnTo>
                      <a:pt x="61" y="84"/>
                    </a:lnTo>
                    <a:lnTo>
                      <a:pt x="60" y="86"/>
                    </a:lnTo>
                    <a:lnTo>
                      <a:pt x="60" y="88"/>
                    </a:lnTo>
                    <a:lnTo>
                      <a:pt x="60" y="89"/>
                    </a:lnTo>
                    <a:lnTo>
                      <a:pt x="59" y="91"/>
                    </a:lnTo>
                    <a:lnTo>
                      <a:pt x="60" y="92"/>
                    </a:lnTo>
                    <a:lnTo>
                      <a:pt x="61" y="93"/>
                    </a:lnTo>
                    <a:lnTo>
                      <a:pt x="60" y="94"/>
                    </a:lnTo>
                    <a:lnTo>
                      <a:pt x="60" y="96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1" y="99"/>
                    </a:lnTo>
                    <a:lnTo>
                      <a:pt x="61" y="102"/>
                    </a:lnTo>
                    <a:lnTo>
                      <a:pt x="60" y="104"/>
                    </a:lnTo>
                    <a:lnTo>
                      <a:pt x="60" y="106"/>
                    </a:lnTo>
                    <a:lnTo>
                      <a:pt x="59" y="109"/>
                    </a:lnTo>
                    <a:lnTo>
                      <a:pt x="59" y="111"/>
                    </a:lnTo>
                    <a:lnTo>
                      <a:pt x="58" y="114"/>
                    </a:lnTo>
                    <a:lnTo>
                      <a:pt x="58" y="116"/>
                    </a:lnTo>
                    <a:lnTo>
                      <a:pt x="58" y="118"/>
                    </a:lnTo>
                    <a:lnTo>
                      <a:pt x="58" y="120"/>
                    </a:lnTo>
                    <a:lnTo>
                      <a:pt x="59" y="123"/>
                    </a:lnTo>
                    <a:lnTo>
                      <a:pt x="59" y="125"/>
                    </a:lnTo>
                    <a:lnTo>
                      <a:pt x="58" y="127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57" y="135"/>
                    </a:lnTo>
                    <a:lnTo>
                      <a:pt x="55" y="135"/>
                    </a:lnTo>
                    <a:lnTo>
                      <a:pt x="54" y="135"/>
                    </a:lnTo>
                    <a:lnTo>
                      <a:pt x="53" y="135"/>
                    </a:lnTo>
                    <a:lnTo>
                      <a:pt x="51" y="136"/>
                    </a:lnTo>
                    <a:lnTo>
                      <a:pt x="50" y="136"/>
                    </a:lnTo>
                    <a:lnTo>
                      <a:pt x="48" y="136"/>
                    </a:lnTo>
                    <a:lnTo>
                      <a:pt x="47" y="135"/>
                    </a:lnTo>
                    <a:lnTo>
                      <a:pt x="46" y="135"/>
                    </a:lnTo>
                    <a:lnTo>
                      <a:pt x="46" y="134"/>
                    </a:lnTo>
                    <a:lnTo>
                      <a:pt x="45" y="134"/>
                    </a:lnTo>
                    <a:lnTo>
                      <a:pt x="44" y="134"/>
                    </a:lnTo>
                    <a:lnTo>
                      <a:pt x="44" y="135"/>
                    </a:lnTo>
                    <a:lnTo>
                      <a:pt x="43" y="135"/>
                    </a:lnTo>
                    <a:lnTo>
                      <a:pt x="42" y="135"/>
                    </a:lnTo>
                    <a:lnTo>
                      <a:pt x="41" y="135"/>
                    </a:lnTo>
                    <a:lnTo>
                      <a:pt x="40" y="136"/>
                    </a:lnTo>
                    <a:lnTo>
                      <a:pt x="39" y="136"/>
                    </a:lnTo>
                    <a:lnTo>
                      <a:pt x="38" y="136"/>
                    </a:lnTo>
                    <a:lnTo>
                      <a:pt x="37" y="136"/>
                    </a:lnTo>
                    <a:lnTo>
                      <a:pt x="35" y="136"/>
                    </a:lnTo>
                    <a:lnTo>
                      <a:pt x="34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98" name="Freeform 3063">
                <a:extLst>
                  <a:ext uri="{FF2B5EF4-FFF2-40B4-BE49-F238E27FC236}">
                    <a16:creationId xmlns:a16="http://schemas.microsoft.com/office/drawing/2014/main" id="{1E178482-FEF6-472E-B4BE-3260DB133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" y="126"/>
                <a:ext cx="33" cy="9"/>
              </a:xfrm>
              <a:custGeom>
                <a:avLst/>
                <a:gdLst>
                  <a:gd name="T0" fmla="*/ 6 w 33"/>
                  <a:gd name="T1" fmla="*/ 9 h 9"/>
                  <a:gd name="T2" fmla="*/ 2 w 33"/>
                  <a:gd name="T3" fmla="*/ 8 h 9"/>
                  <a:gd name="T4" fmla="*/ 1 w 33"/>
                  <a:gd name="T5" fmla="*/ 5 h 9"/>
                  <a:gd name="T6" fmla="*/ 5 w 33"/>
                  <a:gd name="T7" fmla="*/ 4 h 9"/>
                  <a:gd name="T8" fmla="*/ 9 w 33"/>
                  <a:gd name="T9" fmla="*/ 2 h 9"/>
                  <a:gd name="T10" fmla="*/ 12 w 33"/>
                  <a:gd name="T11" fmla="*/ 0 h 9"/>
                  <a:gd name="T12" fmla="*/ 13 w 33"/>
                  <a:gd name="T13" fmla="*/ 0 h 9"/>
                  <a:gd name="T14" fmla="*/ 16 w 33"/>
                  <a:gd name="T15" fmla="*/ 1 h 9"/>
                  <a:gd name="T16" fmla="*/ 20 w 33"/>
                  <a:gd name="T17" fmla="*/ 2 h 9"/>
                  <a:gd name="T18" fmla="*/ 24 w 33"/>
                  <a:gd name="T19" fmla="*/ 2 h 9"/>
                  <a:gd name="T20" fmla="*/ 28 w 33"/>
                  <a:gd name="T21" fmla="*/ 2 h 9"/>
                  <a:gd name="T22" fmla="*/ 31 w 33"/>
                  <a:gd name="T23" fmla="*/ 1 h 9"/>
                  <a:gd name="T24" fmla="*/ 33 w 33"/>
                  <a:gd name="T25" fmla="*/ 2 h 9"/>
                  <a:gd name="T26" fmla="*/ 31 w 33"/>
                  <a:gd name="T27" fmla="*/ 2 h 9"/>
                  <a:gd name="T28" fmla="*/ 31 w 33"/>
                  <a:gd name="T29" fmla="*/ 2 h 9"/>
                  <a:gd name="T30" fmla="*/ 30 w 33"/>
                  <a:gd name="T31" fmla="*/ 3 h 9"/>
                  <a:gd name="T32" fmla="*/ 31 w 33"/>
                  <a:gd name="T33" fmla="*/ 3 h 9"/>
                  <a:gd name="T34" fmla="*/ 32 w 33"/>
                  <a:gd name="T35" fmla="*/ 2 h 9"/>
                  <a:gd name="T36" fmla="*/ 33 w 33"/>
                  <a:gd name="T37" fmla="*/ 2 h 9"/>
                  <a:gd name="T38" fmla="*/ 33 w 33"/>
                  <a:gd name="T39" fmla="*/ 3 h 9"/>
                  <a:gd name="T40" fmla="*/ 32 w 33"/>
                  <a:gd name="T41" fmla="*/ 3 h 9"/>
                  <a:gd name="T42" fmla="*/ 31 w 33"/>
                  <a:gd name="T43" fmla="*/ 3 h 9"/>
                  <a:gd name="T44" fmla="*/ 30 w 33"/>
                  <a:gd name="T45" fmla="*/ 4 h 9"/>
                  <a:gd name="T46" fmla="*/ 30 w 33"/>
                  <a:gd name="T47" fmla="*/ 4 h 9"/>
                  <a:gd name="T48" fmla="*/ 31 w 33"/>
                  <a:gd name="T49" fmla="*/ 4 h 9"/>
                  <a:gd name="T50" fmla="*/ 32 w 33"/>
                  <a:gd name="T51" fmla="*/ 4 h 9"/>
                  <a:gd name="T52" fmla="*/ 33 w 33"/>
                  <a:gd name="T53" fmla="*/ 4 h 9"/>
                  <a:gd name="T54" fmla="*/ 32 w 33"/>
                  <a:gd name="T55" fmla="*/ 5 h 9"/>
                  <a:gd name="T56" fmla="*/ 30 w 33"/>
                  <a:gd name="T57" fmla="*/ 5 h 9"/>
                  <a:gd name="T58" fmla="*/ 29 w 33"/>
                  <a:gd name="T59" fmla="*/ 5 h 9"/>
                  <a:gd name="T60" fmla="*/ 29 w 33"/>
                  <a:gd name="T61" fmla="*/ 5 h 9"/>
                  <a:gd name="T62" fmla="*/ 31 w 33"/>
                  <a:gd name="T63" fmla="*/ 5 h 9"/>
                  <a:gd name="T64" fmla="*/ 32 w 33"/>
                  <a:gd name="T65" fmla="*/ 5 h 9"/>
                  <a:gd name="T66" fmla="*/ 32 w 33"/>
                  <a:gd name="T67" fmla="*/ 6 h 9"/>
                  <a:gd name="T68" fmla="*/ 31 w 33"/>
                  <a:gd name="T69" fmla="*/ 6 h 9"/>
                  <a:gd name="T70" fmla="*/ 30 w 33"/>
                  <a:gd name="T71" fmla="*/ 7 h 9"/>
                  <a:gd name="T72" fmla="*/ 30 w 33"/>
                  <a:gd name="T73" fmla="*/ 7 h 9"/>
                  <a:gd name="T74" fmla="*/ 31 w 33"/>
                  <a:gd name="T75" fmla="*/ 7 h 9"/>
                  <a:gd name="T76" fmla="*/ 32 w 33"/>
                  <a:gd name="T77" fmla="*/ 7 h 9"/>
                  <a:gd name="T78" fmla="*/ 30 w 33"/>
                  <a:gd name="T79" fmla="*/ 8 h 9"/>
                  <a:gd name="T80" fmla="*/ 25 w 33"/>
                  <a:gd name="T81" fmla="*/ 8 h 9"/>
                  <a:gd name="T82" fmla="*/ 23 w 33"/>
                  <a:gd name="T83" fmla="*/ 8 h 9"/>
                  <a:gd name="T84" fmla="*/ 22 w 33"/>
                  <a:gd name="T85" fmla="*/ 7 h 9"/>
                  <a:gd name="T86" fmla="*/ 18 w 33"/>
                  <a:gd name="T87" fmla="*/ 8 h 9"/>
                  <a:gd name="T88" fmla="*/ 16 w 33"/>
                  <a:gd name="T89" fmla="*/ 8 h 9"/>
                  <a:gd name="T90" fmla="*/ 14 w 33"/>
                  <a:gd name="T91" fmla="*/ 9 h 9"/>
                  <a:gd name="T92" fmla="*/ 12 w 33"/>
                  <a:gd name="T93" fmla="*/ 9 h 9"/>
                  <a:gd name="T94" fmla="*/ 9 w 33"/>
                  <a:gd name="T95" fmla="*/ 9 h 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3"/>
                  <a:gd name="T145" fmla="*/ 0 h 9"/>
                  <a:gd name="T146" fmla="*/ 33 w 33"/>
                  <a:gd name="T147" fmla="*/ 9 h 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3" h="9">
                    <a:moveTo>
                      <a:pt x="8" y="9"/>
                    </a:moveTo>
                    <a:lnTo>
                      <a:pt x="7" y="9"/>
                    </a:lnTo>
                    <a:lnTo>
                      <a:pt x="6" y="9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1" y="1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1" y="1"/>
                    </a:lnTo>
                    <a:lnTo>
                      <a:pt x="33" y="1"/>
                    </a:lnTo>
                    <a:lnTo>
                      <a:pt x="33" y="2"/>
                    </a:lnTo>
                    <a:lnTo>
                      <a:pt x="32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2" y="2"/>
                    </a:lnTo>
                    <a:lnTo>
                      <a:pt x="33" y="2"/>
                    </a:lnTo>
                    <a:lnTo>
                      <a:pt x="33" y="3"/>
                    </a:lnTo>
                    <a:lnTo>
                      <a:pt x="32" y="3"/>
                    </a:lnTo>
                    <a:lnTo>
                      <a:pt x="31" y="3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3" y="4"/>
                    </a:lnTo>
                    <a:lnTo>
                      <a:pt x="32" y="5"/>
                    </a:lnTo>
                    <a:lnTo>
                      <a:pt x="31" y="5"/>
                    </a:lnTo>
                    <a:lnTo>
                      <a:pt x="30" y="5"/>
                    </a:lnTo>
                    <a:lnTo>
                      <a:pt x="29" y="5"/>
                    </a:lnTo>
                    <a:lnTo>
                      <a:pt x="30" y="5"/>
                    </a:lnTo>
                    <a:lnTo>
                      <a:pt x="31" y="5"/>
                    </a:lnTo>
                    <a:lnTo>
                      <a:pt x="32" y="5"/>
                    </a:lnTo>
                    <a:lnTo>
                      <a:pt x="33" y="5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30" y="7"/>
                    </a:lnTo>
                    <a:lnTo>
                      <a:pt x="31" y="7"/>
                    </a:lnTo>
                    <a:lnTo>
                      <a:pt x="32" y="7"/>
                    </a:lnTo>
                    <a:lnTo>
                      <a:pt x="31" y="8"/>
                    </a:lnTo>
                    <a:lnTo>
                      <a:pt x="30" y="8"/>
                    </a:lnTo>
                    <a:lnTo>
                      <a:pt x="28" y="8"/>
                    </a:lnTo>
                    <a:lnTo>
                      <a:pt x="27" y="8"/>
                    </a:lnTo>
                    <a:lnTo>
                      <a:pt x="25" y="8"/>
                    </a:lnTo>
                    <a:lnTo>
                      <a:pt x="24" y="8"/>
                    </a:lnTo>
                    <a:lnTo>
                      <a:pt x="23" y="8"/>
                    </a:lnTo>
                    <a:lnTo>
                      <a:pt x="23" y="7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9" y="8"/>
                    </a:lnTo>
                    <a:lnTo>
                      <a:pt x="18" y="8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9" y="9"/>
                    </a:lnTo>
                    <a:lnTo>
                      <a:pt x="8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99" name="Freeform 3064">
                <a:extLst>
                  <a:ext uri="{FF2B5EF4-FFF2-40B4-BE49-F238E27FC236}">
                    <a16:creationId xmlns:a16="http://schemas.microsoft.com/office/drawing/2014/main" id="{633A7EBB-8B22-4480-A1D6-C4F4420FF3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" y="120"/>
                <a:ext cx="16" cy="7"/>
              </a:xfrm>
              <a:custGeom>
                <a:avLst/>
                <a:gdLst>
                  <a:gd name="T0" fmla="*/ 8 w 16"/>
                  <a:gd name="T1" fmla="*/ 7 h 7"/>
                  <a:gd name="T2" fmla="*/ 7 w 16"/>
                  <a:gd name="T3" fmla="*/ 7 h 7"/>
                  <a:gd name="T4" fmla="*/ 6 w 16"/>
                  <a:gd name="T5" fmla="*/ 7 h 7"/>
                  <a:gd name="T6" fmla="*/ 5 w 16"/>
                  <a:gd name="T7" fmla="*/ 7 h 7"/>
                  <a:gd name="T8" fmla="*/ 4 w 16"/>
                  <a:gd name="T9" fmla="*/ 7 h 7"/>
                  <a:gd name="T10" fmla="*/ 3 w 16"/>
                  <a:gd name="T11" fmla="*/ 7 h 7"/>
                  <a:gd name="T12" fmla="*/ 2 w 16"/>
                  <a:gd name="T13" fmla="*/ 7 h 7"/>
                  <a:gd name="T14" fmla="*/ 1 w 16"/>
                  <a:gd name="T15" fmla="*/ 6 h 7"/>
                  <a:gd name="T16" fmla="*/ 1 w 16"/>
                  <a:gd name="T17" fmla="*/ 6 h 7"/>
                  <a:gd name="T18" fmla="*/ 0 w 16"/>
                  <a:gd name="T19" fmla="*/ 6 h 7"/>
                  <a:gd name="T20" fmla="*/ 0 w 16"/>
                  <a:gd name="T21" fmla="*/ 6 h 7"/>
                  <a:gd name="T22" fmla="*/ 0 w 16"/>
                  <a:gd name="T23" fmla="*/ 5 h 7"/>
                  <a:gd name="T24" fmla="*/ 0 w 16"/>
                  <a:gd name="T25" fmla="*/ 5 h 7"/>
                  <a:gd name="T26" fmla="*/ 1 w 16"/>
                  <a:gd name="T27" fmla="*/ 4 h 7"/>
                  <a:gd name="T28" fmla="*/ 3 w 16"/>
                  <a:gd name="T29" fmla="*/ 4 h 7"/>
                  <a:gd name="T30" fmla="*/ 4 w 16"/>
                  <a:gd name="T31" fmla="*/ 3 h 7"/>
                  <a:gd name="T32" fmla="*/ 6 w 16"/>
                  <a:gd name="T33" fmla="*/ 3 h 7"/>
                  <a:gd name="T34" fmla="*/ 7 w 16"/>
                  <a:gd name="T35" fmla="*/ 2 h 7"/>
                  <a:gd name="T36" fmla="*/ 9 w 16"/>
                  <a:gd name="T37" fmla="*/ 2 h 7"/>
                  <a:gd name="T38" fmla="*/ 10 w 16"/>
                  <a:gd name="T39" fmla="*/ 1 h 7"/>
                  <a:gd name="T40" fmla="*/ 11 w 16"/>
                  <a:gd name="T41" fmla="*/ 1 h 7"/>
                  <a:gd name="T42" fmla="*/ 11 w 16"/>
                  <a:gd name="T43" fmla="*/ 1 h 7"/>
                  <a:gd name="T44" fmla="*/ 12 w 16"/>
                  <a:gd name="T45" fmla="*/ 0 h 7"/>
                  <a:gd name="T46" fmla="*/ 12 w 16"/>
                  <a:gd name="T47" fmla="*/ 0 h 7"/>
                  <a:gd name="T48" fmla="*/ 12 w 16"/>
                  <a:gd name="T49" fmla="*/ 0 h 7"/>
                  <a:gd name="T50" fmla="*/ 12 w 16"/>
                  <a:gd name="T51" fmla="*/ 0 h 7"/>
                  <a:gd name="T52" fmla="*/ 13 w 16"/>
                  <a:gd name="T53" fmla="*/ 0 h 7"/>
                  <a:gd name="T54" fmla="*/ 13 w 16"/>
                  <a:gd name="T55" fmla="*/ 1 h 7"/>
                  <a:gd name="T56" fmla="*/ 14 w 16"/>
                  <a:gd name="T57" fmla="*/ 1 h 7"/>
                  <a:gd name="T58" fmla="*/ 14 w 16"/>
                  <a:gd name="T59" fmla="*/ 1 h 7"/>
                  <a:gd name="T60" fmla="*/ 15 w 16"/>
                  <a:gd name="T61" fmla="*/ 2 h 7"/>
                  <a:gd name="T62" fmla="*/ 15 w 16"/>
                  <a:gd name="T63" fmla="*/ 2 h 7"/>
                  <a:gd name="T64" fmla="*/ 16 w 16"/>
                  <a:gd name="T65" fmla="*/ 2 h 7"/>
                  <a:gd name="T66" fmla="*/ 16 w 16"/>
                  <a:gd name="T67" fmla="*/ 3 h 7"/>
                  <a:gd name="T68" fmla="*/ 16 w 16"/>
                  <a:gd name="T69" fmla="*/ 4 h 7"/>
                  <a:gd name="T70" fmla="*/ 15 w 16"/>
                  <a:gd name="T71" fmla="*/ 5 h 7"/>
                  <a:gd name="T72" fmla="*/ 15 w 16"/>
                  <a:gd name="T73" fmla="*/ 6 h 7"/>
                  <a:gd name="T74" fmla="*/ 15 w 16"/>
                  <a:gd name="T75" fmla="*/ 6 h 7"/>
                  <a:gd name="T76" fmla="*/ 15 w 16"/>
                  <a:gd name="T77" fmla="*/ 6 h 7"/>
                  <a:gd name="T78" fmla="*/ 14 w 16"/>
                  <a:gd name="T79" fmla="*/ 6 h 7"/>
                  <a:gd name="T80" fmla="*/ 14 w 16"/>
                  <a:gd name="T81" fmla="*/ 7 h 7"/>
                  <a:gd name="T82" fmla="*/ 13 w 16"/>
                  <a:gd name="T83" fmla="*/ 7 h 7"/>
                  <a:gd name="T84" fmla="*/ 13 w 16"/>
                  <a:gd name="T85" fmla="*/ 7 h 7"/>
                  <a:gd name="T86" fmla="*/ 13 w 16"/>
                  <a:gd name="T87" fmla="*/ 7 h 7"/>
                  <a:gd name="T88" fmla="*/ 12 w 16"/>
                  <a:gd name="T89" fmla="*/ 7 h 7"/>
                  <a:gd name="T90" fmla="*/ 12 w 16"/>
                  <a:gd name="T91" fmla="*/ 7 h 7"/>
                  <a:gd name="T92" fmla="*/ 11 w 16"/>
                  <a:gd name="T93" fmla="*/ 7 h 7"/>
                  <a:gd name="T94" fmla="*/ 11 w 16"/>
                  <a:gd name="T95" fmla="*/ 7 h 7"/>
                  <a:gd name="T96" fmla="*/ 11 w 16"/>
                  <a:gd name="T97" fmla="*/ 7 h 7"/>
                  <a:gd name="T98" fmla="*/ 10 w 16"/>
                  <a:gd name="T99" fmla="*/ 7 h 7"/>
                  <a:gd name="T100" fmla="*/ 10 w 16"/>
                  <a:gd name="T101" fmla="*/ 7 h 7"/>
                  <a:gd name="T102" fmla="*/ 9 w 16"/>
                  <a:gd name="T103" fmla="*/ 7 h 7"/>
                  <a:gd name="T104" fmla="*/ 8 w 16"/>
                  <a:gd name="T105" fmla="*/ 7 h 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6"/>
                  <a:gd name="T160" fmla="*/ 0 h 7"/>
                  <a:gd name="T161" fmla="*/ 16 w 16"/>
                  <a:gd name="T162" fmla="*/ 7 h 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6" h="7">
                    <a:moveTo>
                      <a:pt x="8" y="7"/>
                    </a:moveTo>
                    <a:lnTo>
                      <a:pt x="7" y="7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00" name="Freeform 3065">
                <a:extLst>
                  <a:ext uri="{FF2B5EF4-FFF2-40B4-BE49-F238E27FC236}">
                    <a16:creationId xmlns:a16="http://schemas.microsoft.com/office/drawing/2014/main" id="{4C8D6044-E799-422C-8F07-460D7CF54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" y="78"/>
                <a:ext cx="24" cy="49"/>
              </a:xfrm>
              <a:custGeom>
                <a:avLst/>
                <a:gdLst>
                  <a:gd name="T0" fmla="*/ 0 w 24"/>
                  <a:gd name="T1" fmla="*/ 43 h 49"/>
                  <a:gd name="T2" fmla="*/ 2 w 24"/>
                  <a:gd name="T3" fmla="*/ 13 h 49"/>
                  <a:gd name="T4" fmla="*/ 7 w 24"/>
                  <a:gd name="T5" fmla="*/ 1 h 49"/>
                  <a:gd name="T6" fmla="*/ 18 w 24"/>
                  <a:gd name="T7" fmla="*/ 0 h 49"/>
                  <a:gd name="T8" fmla="*/ 23 w 24"/>
                  <a:gd name="T9" fmla="*/ 1 h 49"/>
                  <a:gd name="T10" fmla="*/ 21 w 24"/>
                  <a:gd name="T11" fmla="*/ 1 h 49"/>
                  <a:gd name="T12" fmla="*/ 21 w 24"/>
                  <a:gd name="T13" fmla="*/ 3 h 49"/>
                  <a:gd name="T14" fmla="*/ 21 w 24"/>
                  <a:gd name="T15" fmla="*/ 3 h 49"/>
                  <a:gd name="T16" fmla="*/ 21 w 24"/>
                  <a:gd name="T17" fmla="*/ 5 h 49"/>
                  <a:gd name="T18" fmla="*/ 22 w 24"/>
                  <a:gd name="T19" fmla="*/ 5 h 49"/>
                  <a:gd name="T20" fmla="*/ 21 w 24"/>
                  <a:gd name="T21" fmla="*/ 6 h 49"/>
                  <a:gd name="T22" fmla="*/ 20 w 24"/>
                  <a:gd name="T23" fmla="*/ 7 h 49"/>
                  <a:gd name="T24" fmla="*/ 21 w 24"/>
                  <a:gd name="T25" fmla="*/ 8 h 49"/>
                  <a:gd name="T26" fmla="*/ 19 w 24"/>
                  <a:gd name="T27" fmla="*/ 9 h 49"/>
                  <a:gd name="T28" fmla="*/ 22 w 24"/>
                  <a:gd name="T29" fmla="*/ 9 h 49"/>
                  <a:gd name="T30" fmla="*/ 18 w 24"/>
                  <a:gd name="T31" fmla="*/ 11 h 49"/>
                  <a:gd name="T32" fmla="*/ 21 w 24"/>
                  <a:gd name="T33" fmla="*/ 11 h 49"/>
                  <a:gd name="T34" fmla="*/ 18 w 24"/>
                  <a:gd name="T35" fmla="*/ 12 h 49"/>
                  <a:gd name="T36" fmla="*/ 21 w 24"/>
                  <a:gd name="T37" fmla="*/ 14 h 49"/>
                  <a:gd name="T38" fmla="*/ 18 w 24"/>
                  <a:gd name="T39" fmla="*/ 15 h 49"/>
                  <a:gd name="T40" fmla="*/ 22 w 24"/>
                  <a:gd name="T41" fmla="*/ 14 h 49"/>
                  <a:gd name="T42" fmla="*/ 19 w 24"/>
                  <a:gd name="T43" fmla="*/ 16 h 49"/>
                  <a:gd name="T44" fmla="*/ 20 w 24"/>
                  <a:gd name="T45" fmla="*/ 16 h 49"/>
                  <a:gd name="T46" fmla="*/ 21 w 24"/>
                  <a:gd name="T47" fmla="*/ 18 h 49"/>
                  <a:gd name="T48" fmla="*/ 20 w 24"/>
                  <a:gd name="T49" fmla="*/ 18 h 49"/>
                  <a:gd name="T50" fmla="*/ 22 w 24"/>
                  <a:gd name="T51" fmla="*/ 19 h 49"/>
                  <a:gd name="T52" fmla="*/ 19 w 24"/>
                  <a:gd name="T53" fmla="*/ 21 h 49"/>
                  <a:gd name="T54" fmla="*/ 22 w 24"/>
                  <a:gd name="T55" fmla="*/ 21 h 49"/>
                  <a:gd name="T56" fmla="*/ 19 w 24"/>
                  <a:gd name="T57" fmla="*/ 22 h 49"/>
                  <a:gd name="T58" fmla="*/ 22 w 24"/>
                  <a:gd name="T59" fmla="*/ 22 h 49"/>
                  <a:gd name="T60" fmla="*/ 19 w 24"/>
                  <a:gd name="T61" fmla="*/ 24 h 49"/>
                  <a:gd name="T62" fmla="*/ 22 w 24"/>
                  <a:gd name="T63" fmla="*/ 23 h 49"/>
                  <a:gd name="T64" fmla="*/ 20 w 24"/>
                  <a:gd name="T65" fmla="*/ 25 h 49"/>
                  <a:gd name="T66" fmla="*/ 21 w 24"/>
                  <a:gd name="T67" fmla="*/ 25 h 49"/>
                  <a:gd name="T68" fmla="*/ 20 w 24"/>
                  <a:gd name="T69" fmla="*/ 27 h 49"/>
                  <a:gd name="T70" fmla="*/ 21 w 24"/>
                  <a:gd name="T71" fmla="*/ 27 h 49"/>
                  <a:gd name="T72" fmla="*/ 19 w 24"/>
                  <a:gd name="T73" fmla="*/ 29 h 49"/>
                  <a:gd name="T74" fmla="*/ 21 w 24"/>
                  <a:gd name="T75" fmla="*/ 29 h 49"/>
                  <a:gd name="T76" fmla="*/ 19 w 24"/>
                  <a:gd name="T77" fmla="*/ 31 h 49"/>
                  <a:gd name="T78" fmla="*/ 20 w 24"/>
                  <a:gd name="T79" fmla="*/ 31 h 49"/>
                  <a:gd name="T80" fmla="*/ 18 w 24"/>
                  <a:gd name="T81" fmla="*/ 33 h 49"/>
                  <a:gd name="T82" fmla="*/ 19 w 24"/>
                  <a:gd name="T83" fmla="*/ 33 h 49"/>
                  <a:gd name="T84" fmla="*/ 16 w 24"/>
                  <a:gd name="T85" fmla="*/ 35 h 49"/>
                  <a:gd name="T86" fmla="*/ 20 w 24"/>
                  <a:gd name="T87" fmla="*/ 34 h 49"/>
                  <a:gd name="T88" fmla="*/ 15 w 24"/>
                  <a:gd name="T89" fmla="*/ 36 h 49"/>
                  <a:gd name="T90" fmla="*/ 20 w 24"/>
                  <a:gd name="T91" fmla="*/ 36 h 49"/>
                  <a:gd name="T92" fmla="*/ 16 w 24"/>
                  <a:gd name="T93" fmla="*/ 38 h 49"/>
                  <a:gd name="T94" fmla="*/ 20 w 24"/>
                  <a:gd name="T95" fmla="*/ 38 h 49"/>
                  <a:gd name="T96" fmla="*/ 16 w 24"/>
                  <a:gd name="T97" fmla="*/ 39 h 49"/>
                  <a:gd name="T98" fmla="*/ 19 w 24"/>
                  <a:gd name="T99" fmla="*/ 40 h 49"/>
                  <a:gd name="T100" fmla="*/ 17 w 24"/>
                  <a:gd name="T101" fmla="*/ 41 h 49"/>
                  <a:gd name="T102" fmla="*/ 18 w 24"/>
                  <a:gd name="T103" fmla="*/ 42 h 49"/>
                  <a:gd name="T104" fmla="*/ 17 w 24"/>
                  <a:gd name="T105" fmla="*/ 42 h 49"/>
                  <a:gd name="T106" fmla="*/ 19 w 24"/>
                  <a:gd name="T107" fmla="*/ 43 h 49"/>
                  <a:gd name="T108" fmla="*/ 18 w 24"/>
                  <a:gd name="T109" fmla="*/ 44 h 49"/>
                  <a:gd name="T110" fmla="*/ 19 w 24"/>
                  <a:gd name="T111" fmla="*/ 45 h 49"/>
                  <a:gd name="T112" fmla="*/ 17 w 24"/>
                  <a:gd name="T113" fmla="*/ 45 h 49"/>
                  <a:gd name="T114" fmla="*/ 20 w 24"/>
                  <a:gd name="T115" fmla="*/ 46 h 49"/>
                  <a:gd name="T116" fmla="*/ 18 w 24"/>
                  <a:gd name="T117" fmla="*/ 47 h 49"/>
                  <a:gd name="T118" fmla="*/ 16 w 24"/>
                  <a:gd name="T119" fmla="*/ 49 h 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4"/>
                  <a:gd name="T181" fmla="*/ 0 h 49"/>
                  <a:gd name="T182" fmla="*/ 24 w 24"/>
                  <a:gd name="T183" fmla="*/ 49 h 4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4" h="49">
                    <a:moveTo>
                      <a:pt x="10" y="49"/>
                    </a:moveTo>
                    <a:lnTo>
                      <a:pt x="8" y="49"/>
                    </a:lnTo>
                    <a:lnTo>
                      <a:pt x="7" y="49"/>
                    </a:lnTo>
                    <a:lnTo>
                      <a:pt x="6" y="49"/>
                    </a:lnTo>
                    <a:lnTo>
                      <a:pt x="4" y="49"/>
                    </a:lnTo>
                    <a:lnTo>
                      <a:pt x="3" y="49"/>
                    </a:lnTo>
                    <a:lnTo>
                      <a:pt x="2" y="48"/>
                    </a:lnTo>
                    <a:lnTo>
                      <a:pt x="1" y="48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1" y="39"/>
                    </a:lnTo>
                    <a:lnTo>
                      <a:pt x="1" y="36"/>
                    </a:lnTo>
                    <a:lnTo>
                      <a:pt x="2" y="33"/>
                    </a:lnTo>
                    <a:lnTo>
                      <a:pt x="2" y="30"/>
                    </a:lnTo>
                    <a:lnTo>
                      <a:pt x="3" y="27"/>
                    </a:lnTo>
                    <a:lnTo>
                      <a:pt x="3" y="24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2" y="3"/>
                    </a:lnTo>
                    <a:lnTo>
                      <a:pt x="23" y="3"/>
                    </a:lnTo>
                    <a:lnTo>
                      <a:pt x="23" y="4"/>
                    </a:lnTo>
                    <a:lnTo>
                      <a:pt x="22" y="4"/>
                    </a:lnTo>
                    <a:lnTo>
                      <a:pt x="21" y="5"/>
                    </a:lnTo>
                    <a:lnTo>
                      <a:pt x="20" y="5"/>
                    </a:lnTo>
                    <a:lnTo>
                      <a:pt x="19" y="5"/>
                    </a:lnTo>
                    <a:lnTo>
                      <a:pt x="20" y="5"/>
                    </a:lnTo>
                    <a:lnTo>
                      <a:pt x="21" y="5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7"/>
                    </a:lnTo>
                    <a:lnTo>
                      <a:pt x="22" y="8"/>
                    </a:lnTo>
                    <a:lnTo>
                      <a:pt x="21" y="8"/>
                    </a:lnTo>
                    <a:lnTo>
                      <a:pt x="20" y="8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20" y="9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2" y="9"/>
                    </a:lnTo>
                    <a:lnTo>
                      <a:pt x="21" y="10"/>
                    </a:lnTo>
                    <a:lnTo>
                      <a:pt x="20" y="10"/>
                    </a:lnTo>
                    <a:lnTo>
                      <a:pt x="19" y="10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9" y="11"/>
                    </a:lnTo>
                    <a:lnTo>
                      <a:pt x="19" y="10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21" y="11"/>
                    </a:lnTo>
                    <a:lnTo>
                      <a:pt x="20" y="12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9" y="12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3"/>
                    </a:lnTo>
                    <a:lnTo>
                      <a:pt x="21" y="14"/>
                    </a:lnTo>
                    <a:lnTo>
                      <a:pt x="20" y="14"/>
                    </a:lnTo>
                    <a:lnTo>
                      <a:pt x="19" y="14"/>
                    </a:lnTo>
                    <a:lnTo>
                      <a:pt x="18" y="14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2" y="14"/>
                    </a:lnTo>
                    <a:lnTo>
                      <a:pt x="22" y="15"/>
                    </a:lnTo>
                    <a:lnTo>
                      <a:pt x="21" y="16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8" y="17"/>
                    </a:lnTo>
                    <a:lnTo>
                      <a:pt x="19" y="16"/>
                    </a:lnTo>
                    <a:lnTo>
                      <a:pt x="20" y="16"/>
                    </a:lnTo>
                    <a:lnTo>
                      <a:pt x="21" y="16"/>
                    </a:lnTo>
                    <a:lnTo>
                      <a:pt x="22" y="16"/>
                    </a:lnTo>
                    <a:lnTo>
                      <a:pt x="22" y="17"/>
                    </a:lnTo>
                    <a:lnTo>
                      <a:pt x="22" y="18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19" y="18"/>
                    </a:lnTo>
                    <a:lnTo>
                      <a:pt x="18" y="18"/>
                    </a:lnTo>
                    <a:lnTo>
                      <a:pt x="18" y="19"/>
                    </a:lnTo>
                    <a:lnTo>
                      <a:pt x="19" y="19"/>
                    </a:lnTo>
                    <a:lnTo>
                      <a:pt x="20" y="18"/>
                    </a:lnTo>
                    <a:lnTo>
                      <a:pt x="21" y="18"/>
                    </a:lnTo>
                    <a:lnTo>
                      <a:pt x="22" y="18"/>
                    </a:lnTo>
                    <a:lnTo>
                      <a:pt x="22" y="19"/>
                    </a:lnTo>
                    <a:lnTo>
                      <a:pt x="21" y="20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9" y="21"/>
                    </a:lnTo>
                    <a:lnTo>
                      <a:pt x="20" y="20"/>
                    </a:lnTo>
                    <a:lnTo>
                      <a:pt x="21" y="20"/>
                    </a:lnTo>
                    <a:lnTo>
                      <a:pt x="22" y="20"/>
                    </a:lnTo>
                    <a:lnTo>
                      <a:pt x="22" y="21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20" y="22"/>
                    </a:lnTo>
                    <a:lnTo>
                      <a:pt x="19" y="22"/>
                    </a:lnTo>
                    <a:lnTo>
                      <a:pt x="20" y="22"/>
                    </a:lnTo>
                    <a:lnTo>
                      <a:pt x="21" y="22"/>
                    </a:lnTo>
                    <a:lnTo>
                      <a:pt x="22" y="22"/>
                    </a:lnTo>
                    <a:lnTo>
                      <a:pt x="22" y="23"/>
                    </a:lnTo>
                    <a:lnTo>
                      <a:pt x="21" y="23"/>
                    </a:lnTo>
                    <a:lnTo>
                      <a:pt x="20" y="23"/>
                    </a:lnTo>
                    <a:lnTo>
                      <a:pt x="19" y="24"/>
                    </a:lnTo>
                    <a:lnTo>
                      <a:pt x="20" y="24"/>
                    </a:lnTo>
                    <a:lnTo>
                      <a:pt x="21" y="24"/>
                    </a:lnTo>
                    <a:lnTo>
                      <a:pt x="21" y="23"/>
                    </a:lnTo>
                    <a:lnTo>
                      <a:pt x="22" y="23"/>
                    </a:lnTo>
                    <a:lnTo>
                      <a:pt x="22" y="24"/>
                    </a:lnTo>
                    <a:lnTo>
                      <a:pt x="22" y="25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19" y="25"/>
                    </a:lnTo>
                    <a:lnTo>
                      <a:pt x="19" y="26"/>
                    </a:lnTo>
                    <a:lnTo>
                      <a:pt x="20" y="26"/>
                    </a:lnTo>
                    <a:lnTo>
                      <a:pt x="21" y="25"/>
                    </a:lnTo>
                    <a:lnTo>
                      <a:pt x="22" y="25"/>
                    </a:lnTo>
                    <a:lnTo>
                      <a:pt x="22" y="26"/>
                    </a:lnTo>
                    <a:lnTo>
                      <a:pt x="21" y="27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19" y="28"/>
                    </a:lnTo>
                    <a:lnTo>
                      <a:pt x="18" y="28"/>
                    </a:lnTo>
                    <a:lnTo>
                      <a:pt x="19" y="28"/>
                    </a:lnTo>
                    <a:lnTo>
                      <a:pt x="20" y="28"/>
                    </a:lnTo>
                    <a:lnTo>
                      <a:pt x="20" y="27"/>
                    </a:lnTo>
                    <a:lnTo>
                      <a:pt x="21" y="27"/>
                    </a:lnTo>
                    <a:lnTo>
                      <a:pt x="22" y="27"/>
                    </a:lnTo>
                    <a:lnTo>
                      <a:pt x="22" y="28"/>
                    </a:lnTo>
                    <a:lnTo>
                      <a:pt x="21" y="28"/>
                    </a:lnTo>
                    <a:lnTo>
                      <a:pt x="20" y="28"/>
                    </a:lnTo>
                    <a:lnTo>
                      <a:pt x="20" y="29"/>
                    </a:lnTo>
                    <a:lnTo>
                      <a:pt x="19" y="29"/>
                    </a:lnTo>
                    <a:lnTo>
                      <a:pt x="18" y="29"/>
                    </a:lnTo>
                    <a:lnTo>
                      <a:pt x="18" y="30"/>
                    </a:lnTo>
                    <a:lnTo>
                      <a:pt x="18" y="29"/>
                    </a:lnTo>
                    <a:lnTo>
                      <a:pt x="19" y="29"/>
                    </a:lnTo>
                    <a:lnTo>
                      <a:pt x="20" y="29"/>
                    </a:lnTo>
                    <a:lnTo>
                      <a:pt x="21" y="29"/>
                    </a:lnTo>
                    <a:lnTo>
                      <a:pt x="22" y="29"/>
                    </a:lnTo>
                    <a:lnTo>
                      <a:pt x="21" y="29"/>
                    </a:lnTo>
                    <a:lnTo>
                      <a:pt x="21" y="30"/>
                    </a:lnTo>
                    <a:lnTo>
                      <a:pt x="20" y="30"/>
                    </a:lnTo>
                    <a:lnTo>
                      <a:pt x="20" y="31"/>
                    </a:lnTo>
                    <a:lnTo>
                      <a:pt x="19" y="31"/>
                    </a:lnTo>
                    <a:lnTo>
                      <a:pt x="18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1"/>
                    </a:lnTo>
                    <a:lnTo>
                      <a:pt x="20" y="31"/>
                    </a:lnTo>
                    <a:lnTo>
                      <a:pt x="21" y="31"/>
                    </a:lnTo>
                    <a:lnTo>
                      <a:pt x="21" y="32"/>
                    </a:lnTo>
                    <a:lnTo>
                      <a:pt x="20" y="32"/>
                    </a:lnTo>
                    <a:lnTo>
                      <a:pt x="19" y="33"/>
                    </a:lnTo>
                    <a:lnTo>
                      <a:pt x="18" y="33"/>
                    </a:lnTo>
                    <a:lnTo>
                      <a:pt x="17" y="33"/>
                    </a:lnTo>
                    <a:lnTo>
                      <a:pt x="18" y="33"/>
                    </a:lnTo>
                    <a:lnTo>
                      <a:pt x="19" y="33"/>
                    </a:lnTo>
                    <a:lnTo>
                      <a:pt x="20" y="33"/>
                    </a:lnTo>
                    <a:lnTo>
                      <a:pt x="21" y="33"/>
                    </a:lnTo>
                    <a:lnTo>
                      <a:pt x="20" y="33"/>
                    </a:lnTo>
                    <a:lnTo>
                      <a:pt x="20" y="34"/>
                    </a:lnTo>
                    <a:lnTo>
                      <a:pt x="19" y="34"/>
                    </a:lnTo>
                    <a:lnTo>
                      <a:pt x="18" y="34"/>
                    </a:lnTo>
                    <a:lnTo>
                      <a:pt x="17" y="34"/>
                    </a:lnTo>
                    <a:lnTo>
                      <a:pt x="16" y="34"/>
                    </a:lnTo>
                    <a:lnTo>
                      <a:pt x="16" y="35"/>
                    </a:lnTo>
                    <a:lnTo>
                      <a:pt x="17" y="35"/>
                    </a:lnTo>
                    <a:lnTo>
                      <a:pt x="18" y="35"/>
                    </a:lnTo>
                    <a:lnTo>
                      <a:pt x="18" y="34"/>
                    </a:lnTo>
                    <a:lnTo>
                      <a:pt x="19" y="34"/>
                    </a:lnTo>
                    <a:lnTo>
                      <a:pt x="20" y="34"/>
                    </a:lnTo>
                    <a:lnTo>
                      <a:pt x="20" y="35"/>
                    </a:lnTo>
                    <a:lnTo>
                      <a:pt x="19" y="36"/>
                    </a:lnTo>
                    <a:lnTo>
                      <a:pt x="18" y="36"/>
                    </a:lnTo>
                    <a:lnTo>
                      <a:pt x="17" y="36"/>
                    </a:lnTo>
                    <a:lnTo>
                      <a:pt x="16" y="36"/>
                    </a:lnTo>
                    <a:lnTo>
                      <a:pt x="15" y="36"/>
                    </a:lnTo>
                    <a:lnTo>
                      <a:pt x="15" y="37"/>
                    </a:lnTo>
                    <a:lnTo>
                      <a:pt x="16" y="36"/>
                    </a:lnTo>
                    <a:lnTo>
                      <a:pt x="17" y="36"/>
                    </a:lnTo>
                    <a:lnTo>
                      <a:pt x="18" y="36"/>
                    </a:lnTo>
                    <a:lnTo>
                      <a:pt x="19" y="36"/>
                    </a:lnTo>
                    <a:lnTo>
                      <a:pt x="20" y="36"/>
                    </a:lnTo>
                    <a:lnTo>
                      <a:pt x="20" y="37"/>
                    </a:lnTo>
                    <a:lnTo>
                      <a:pt x="19" y="37"/>
                    </a:lnTo>
                    <a:lnTo>
                      <a:pt x="18" y="37"/>
                    </a:lnTo>
                    <a:lnTo>
                      <a:pt x="17" y="37"/>
                    </a:lnTo>
                    <a:lnTo>
                      <a:pt x="17" y="38"/>
                    </a:lnTo>
                    <a:lnTo>
                      <a:pt x="16" y="38"/>
                    </a:lnTo>
                    <a:lnTo>
                      <a:pt x="17" y="38"/>
                    </a:lnTo>
                    <a:lnTo>
                      <a:pt x="18" y="38"/>
                    </a:lnTo>
                    <a:lnTo>
                      <a:pt x="19" y="38"/>
                    </a:lnTo>
                    <a:lnTo>
                      <a:pt x="19" y="37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19" y="38"/>
                    </a:lnTo>
                    <a:lnTo>
                      <a:pt x="19" y="39"/>
                    </a:lnTo>
                    <a:lnTo>
                      <a:pt x="18" y="39"/>
                    </a:lnTo>
                    <a:lnTo>
                      <a:pt x="17" y="39"/>
                    </a:lnTo>
                    <a:lnTo>
                      <a:pt x="16" y="39"/>
                    </a:lnTo>
                    <a:lnTo>
                      <a:pt x="17" y="39"/>
                    </a:lnTo>
                    <a:lnTo>
                      <a:pt x="18" y="39"/>
                    </a:lnTo>
                    <a:lnTo>
                      <a:pt x="19" y="39"/>
                    </a:lnTo>
                    <a:lnTo>
                      <a:pt x="19" y="40"/>
                    </a:lnTo>
                    <a:lnTo>
                      <a:pt x="18" y="40"/>
                    </a:lnTo>
                    <a:lnTo>
                      <a:pt x="17" y="40"/>
                    </a:lnTo>
                    <a:lnTo>
                      <a:pt x="17" y="41"/>
                    </a:lnTo>
                    <a:lnTo>
                      <a:pt x="16" y="41"/>
                    </a:lnTo>
                    <a:lnTo>
                      <a:pt x="17" y="41"/>
                    </a:lnTo>
                    <a:lnTo>
                      <a:pt x="18" y="41"/>
                    </a:lnTo>
                    <a:lnTo>
                      <a:pt x="19" y="41"/>
                    </a:lnTo>
                    <a:lnTo>
                      <a:pt x="20" y="41"/>
                    </a:lnTo>
                    <a:lnTo>
                      <a:pt x="19" y="41"/>
                    </a:lnTo>
                    <a:lnTo>
                      <a:pt x="19" y="42"/>
                    </a:lnTo>
                    <a:lnTo>
                      <a:pt x="18" y="42"/>
                    </a:lnTo>
                    <a:lnTo>
                      <a:pt x="17" y="42"/>
                    </a:lnTo>
                    <a:lnTo>
                      <a:pt x="16" y="42"/>
                    </a:lnTo>
                    <a:lnTo>
                      <a:pt x="15" y="42"/>
                    </a:lnTo>
                    <a:lnTo>
                      <a:pt x="16" y="42"/>
                    </a:lnTo>
                    <a:lnTo>
                      <a:pt x="17" y="42"/>
                    </a:lnTo>
                    <a:lnTo>
                      <a:pt x="18" y="42"/>
                    </a:lnTo>
                    <a:lnTo>
                      <a:pt x="19" y="42"/>
                    </a:lnTo>
                    <a:lnTo>
                      <a:pt x="20" y="42"/>
                    </a:lnTo>
                    <a:lnTo>
                      <a:pt x="20" y="43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3"/>
                    </a:lnTo>
                    <a:lnTo>
                      <a:pt x="16" y="43"/>
                    </a:lnTo>
                    <a:lnTo>
                      <a:pt x="16" y="44"/>
                    </a:lnTo>
                    <a:lnTo>
                      <a:pt x="17" y="44"/>
                    </a:lnTo>
                    <a:lnTo>
                      <a:pt x="18" y="44"/>
                    </a:lnTo>
                    <a:lnTo>
                      <a:pt x="18" y="43"/>
                    </a:lnTo>
                    <a:lnTo>
                      <a:pt x="19" y="43"/>
                    </a:lnTo>
                    <a:lnTo>
                      <a:pt x="20" y="43"/>
                    </a:lnTo>
                    <a:lnTo>
                      <a:pt x="20" y="44"/>
                    </a:lnTo>
                    <a:lnTo>
                      <a:pt x="19" y="45"/>
                    </a:lnTo>
                    <a:lnTo>
                      <a:pt x="18" y="45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7" y="45"/>
                    </a:lnTo>
                    <a:lnTo>
                      <a:pt x="18" y="45"/>
                    </a:lnTo>
                    <a:lnTo>
                      <a:pt x="19" y="45"/>
                    </a:lnTo>
                    <a:lnTo>
                      <a:pt x="20" y="45"/>
                    </a:lnTo>
                    <a:lnTo>
                      <a:pt x="20" y="46"/>
                    </a:lnTo>
                    <a:lnTo>
                      <a:pt x="19" y="46"/>
                    </a:lnTo>
                    <a:lnTo>
                      <a:pt x="18" y="46"/>
                    </a:lnTo>
                    <a:lnTo>
                      <a:pt x="17" y="46"/>
                    </a:lnTo>
                    <a:lnTo>
                      <a:pt x="17" y="47"/>
                    </a:lnTo>
                    <a:lnTo>
                      <a:pt x="16" y="47"/>
                    </a:lnTo>
                    <a:lnTo>
                      <a:pt x="15" y="47"/>
                    </a:lnTo>
                    <a:lnTo>
                      <a:pt x="16" y="47"/>
                    </a:lnTo>
                    <a:lnTo>
                      <a:pt x="17" y="47"/>
                    </a:lnTo>
                    <a:lnTo>
                      <a:pt x="18" y="47"/>
                    </a:lnTo>
                    <a:lnTo>
                      <a:pt x="19" y="47"/>
                    </a:lnTo>
                    <a:lnTo>
                      <a:pt x="20" y="46"/>
                    </a:lnTo>
                    <a:lnTo>
                      <a:pt x="21" y="46"/>
                    </a:lnTo>
                    <a:lnTo>
                      <a:pt x="20" y="47"/>
                    </a:lnTo>
                    <a:lnTo>
                      <a:pt x="20" y="48"/>
                    </a:lnTo>
                    <a:lnTo>
                      <a:pt x="19" y="48"/>
                    </a:lnTo>
                    <a:lnTo>
                      <a:pt x="18" y="49"/>
                    </a:lnTo>
                    <a:lnTo>
                      <a:pt x="16" y="49"/>
                    </a:lnTo>
                    <a:lnTo>
                      <a:pt x="15" y="49"/>
                    </a:lnTo>
                    <a:lnTo>
                      <a:pt x="14" y="49"/>
                    </a:lnTo>
                    <a:lnTo>
                      <a:pt x="12" y="49"/>
                    </a:lnTo>
                    <a:lnTo>
                      <a:pt x="11" y="49"/>
                    </a:lnTo>
                    <a:lnTo>
                      <a:pt x="10" y="49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01" name="Freeform 3066">
                <a:extLst>
                  <a:ext uri="{FF2B5EF4-FFF2-40B4-BE49-F238E27FC236}">
                    <a16:creationId xmlns:a16="http://schemas.microsoft.com/office/drawing/2014/main" id="{B8D10D77-B718-4C79-B680-E2CFCEAC4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" y="76"/>
                <a:ext cx="10" cy="45"/>
              </a:xfrm>
              <a:custGeom>
                <a:avLst/>
                <a:gdLst>
                  <a:gd name="T0" fmla="*/ 1 w 10"/>
                  <a:gd name="T1" fmla="*/ 42 h 45"/>
                  <a:gd name="T2" fmla="*/ 3 w 10"/>
                  <a:gd name="T3" fmla="*/ 24 h 45"/>
                  <a:gd name="T4" fmla="*/ 3 w 10"/>
                  <a:gd name="T5" fmla="*/ 9 h 45"/>
                  <a:gd name="T6" fmla="*/ 4 w 10"/>
                  <a:gd name="T7" fmla="*/ 0 h 45"/>
                  <a:gd name="T8" fmla="*/ 8 w 10"/>
                  <a:gd name="T9" fmla="*/ 2 h 45"/>
                  <a:gd name="T10" fmla="*/ 7 w 10"/>
                  <a:gd name="T11" fmla="*/ 3 h 45"/>
                  <a:gd name="T12" fmla="*/ 9 w 10"/>
                  <a:gd name="T13" fmla="*/ 4 h 45"/>
                  <a:gd name="T14" fmla="*/ 7 w 10"/>
                  <a:gd name="T15" fmla="*/ 4 h 45"/>
                  <a:gd name="T16" fmla="*/ 8 w 10"/>
                  <a:gd name="T17" fmla="*/ 5 h 45"/>
                  <a:gd name="T18" fmla="*/ 6 w 10"/>
                  <a:gd name="T19" fmla="*/ 6 h 45"/>
                  <a:gd name="T20" fmla="*/ 8 w 10"/>
                  <a:gd name="T21" fmla="*/ 6 h 45"/>
                  <a:gd name="T22" fmla="*/ 8 w 10"/>
                  <a:gd name="T23" fmla="*/ 7 h 45"/>
                  <a:gd name="T24" fmla="*/ 8 w 10"/>
                  <a:gd name="T25" fmla="*/ 7 h 45"/>
                  <a:gd name="T26" fmla="*/ 7 w 10"/>
                  <a:gd name="T27" fmla="*/ 8 h 45"/>
                  <a:gd name="T28" fmla="*/ 8 w 10"/>
                  <a:gd name="T29" fmla="*/ 9 h 45"/>
                  <a:gd name="T30" fmla="*/ 7 w 10"/>
                  <a:gd name="T31" fmla="*/ 10 h 45"/>
                  <a:gd name="T32" fmla="*/ 8 w 10"/>
                  <a:gd name="T33" fmla="*/ 10 h 45"/>
                  <a:gd name="T34" fmla="*/ 7 w 10"/>
                  <a:gd name="T35" fmla="*/ 12 h 45"/>
                  <a:gd name="T36" fmla="*/ 9 w 10"/>
                  <a:gd name="T37" fmla="*/ 13 h 45"/>
                  <a:gd name="T38" fmla="*/ 7 w 10"/>
                  <a:gd name="T39" fmla="*/ 13 h 45"/>
                  <a:gd name="T40" fmla="*/ 9 w 10"/>
                  <a:gd name="T41" fmla="*/ 15 h 45"/>
                  <a:gd name="T42" fmla="*/ 7 w 10"/>
                  <a:gd name="T43" fmla="*/ 16 h 45"/>
                  <a:gd name="T44" fmla="*/ 9 w 10"/>
                  <a:gd name="T45" fmla="*/ 17 h 45"/>
                  <a:gd name="T46" fmla="*/ 7 w 10"/>
                  <a:gd name="T47" fmla="*/ 18 h 45"/>
                  <a:gd name="T48" fmla="*/ 9 w 10"/>
                  <a:gd name="T49" fmla="*/ 19 h 45"/>
                  <a:gd name="T50" fmla="*/ 8 w 10"/>
                  <a:gd name="T51" fmla="*/ 20 h 45"/>
                  <a:gd name="T52" fmla="*/ 9 w 10"/>
                  <a:gd name="T53" fmla="*/ 20 h 45"/>
                  <a:gd name="T54" fmla="*/ 8 w 10"/>
                  <a:gd name="T55" fmla="*/ 21 h 45"/>
                  <a:gd name="T56" fmla="*/ 9 w 10"/>
                  <a:gd name="T57" fmla="*/ 22 h 45"/>
                  <a:gd name="T58" fmla="*/ 9 w 10"/>
                  <a:gd name="T59" fmla="*/ 23 h 45"/>
                  <a:gd name="T60" fmla="*/ 8 w 10"/>
                  <a:gd name="T61" fmla="*/ 24 h 45"/>
                  <a:gd name="T62" fmla="*/ 7 w 10"/>
                  <a:gd name="T63" fmla="*/ 25 h 45"/>
                  <a:gd name="T64" fmla="*/ 9 w 10"/>
                  <a:gd name="T65" fmla="*/ 26 h 45"/>
                  <a:gd name="T66" fmla="*/ 7 w 10"/>
                  <a:gd name="T67" fmla="*/ 27 h 45"/>
                  <a:gd name="T68" fmla="*/ 9 w 10"/>
                  <a:gd name="T69" fmla="*/ 27 h 45"/>
                  <a:gd name="T70" fmla="*/ 7 w 10"/>
                  <a:gd name="T71" fmla="*/ 28 h 45"/>
                  <a:gd name="T72" fmla="*/ 7 w 10"/>
                  <a:gd name="T73" fmla="*/ 29 h 45"/>
                  <a:gd name="T74" fmla="*/ 8 w 10"/>
                  <a:gd name="T75" fmla="*/ 30 h 45"/>
                  <a:gd name="T76" fmla="*/ 7 w 10"/>
                  <a:gd name="T77" fmla="*/ 30 h 45"/>
                  <a:gd name="T78" fmla="*/ 8 w 10"/>
                  <a:gd name="T79" fmla="*/ 31 h 45"/>
                  <a:gd name="T80" fmla="*/ 7 w 10"/>
                  <a:gd name="T81" fmla="*/ 32 h 45"/>
                  <a:gd name="T82" fmla="*/ 8 w 10"/>
                  <a:gd name="T83" fmla="*/ 33 h 45"/>
                  <a:gd name="T84" fmla="*/ 7 w 10"/>
                  <a:gd name="T85" fmla="*/ 34 h 45"/>
                  <a:gd name="T86" fmla="*/ 7 w 10"/>
                  <a:gd name="T87" fmla="*/ 34 h 45"/>
                  <a:gd name="T88" fmla="*/ 6 w 10"/>
                  <a:gd name="T89" fmla="*/ 35 h 45"/>
                  <a:gd name="T90" fmla="*/ 8 w 10"/>
                  <a:gd name="T91" fmla="*/ 36 h 45"/>
                  <a:gd name="T92" fmla="*/ 6 w 10"/>
                  <a:gd name="T93" fmla="*/ 37 h 45"/>
                  <a:gd name="T94" fmla="*/ 7 w 10"/>
                  <a:gd name="T95" fmla="*/ 38 h 45"/>
                  <a:gd name="T96" fmla="*/ 6 w 10"/>
                  <a:gd name="T97" fmla="*/ 38 h 45"/>
                  <a:gd name="T98" fmla="*/ 6 w 10"/>
                  <a:gd name="T99" fmla="*/ 39 h 45"/>
                  <a:gd name="T100" fmla="*/ 7 w 10"/>
                  <a:gd name="T101" fmla="*/ 39 h 45"/>
                  <a:gd name="T102" fmla="*/ 5 w 10"/>
                  <a:gd name="T103" fmla="*/ 40 h 45"/>
                  <a:gd name="T104" fmla="*/ 5 w 10"/>
                  <a:gd name="T105" fmla="*/ 40 h 45"/>
                  <a:gd name="T106" fmla="*/ 7 w 10"/>
                  <a:gd name="T107" fmla="*/ 41 h 45"/>
                  <a:gd name="T108" fmla="*/ 5 w 10"/>
                  <a:gd name="T109" fmla="*/ 41 h 45"/>
                  <a:gd name="T110" fmla="*/ 5 w 10"/>
                  <a:gd name="T111" fmla="*/ 42 h 45"/>
                  <a:gd name="T112" fmla="*/ 5 w 10"/>
                  <a:gd name="T113" fmla="*/ 43 h 45"/>
                  <a:gd name="T114" fmla="*/ 6 w 10"/>
                  <a:gd name="T115" fmla="*/ 43 h 45"/>
                  <a:gd name="T116" fmla="*/ 6 w 10"/>
                  <a:gd name="T117" fmla="*/ 44 h 45"/>
                  <a:gd name="T118" fmla="*/ 6 w 10"/>
                  <a:gd name="T119" fmla="*/ 44 h 45"/>
                  <a:gd name="T120" fmla="*/ 5 w 10"/>
                  <a:gd name="T121" fmla="*/ 45 h 4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"/>
                  <a:gd name="T184" fmla="*/ 0 h 45"/>
                  <a:gd name="T185" fmla="*/ 10 w 10"/>
                  <a:gd name="T186" fmla="*/ 45 h 4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" h="45">
                    <a:moveTo>
                      <a:pt x="5" y="45"/>
                    </a:moveTo>
                    <a:lnTo>
                      <a:pt x="5" y="45"/>
                    </a:lnTo>
                    <a:lnTo>
                      <a:pt x="4" y="44"/>
                    </a:lnTo>
                    <a:lnTo>
                      <a:pt x="3" y="44"/>
                    </a:lnTo>
                    <a:lnTo>
                      <a:pt x="3" y="43"/>
                    </a:lnTo>
                    <a:lnTo>
                      <a:pt x="2" y="43"/>
                    </a:lnTo>
                    <a:lnTo>
                      <a:pt x="1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2" y="32"/>
                    </a:lnTo>
                    <a:lnTo>
                      <a:pt x="2" y="29"/>
                    </a:lnTo>
                    <a:lnTo>
                      <a:pt x="3" y="27"/>
                    </a:lnTo>
                    <a:lnTo>
                      <a:pt x="3" y="24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5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8" y="16"/>
                    </a:lnTo>
                    <a:lnTo>
                      <a:pt x="9" y="16"/>
                    </a:lnTo>
                    <a:lnTo>
                      <a:pt x="9" y="17"/>
                    </a:lnTo>
                    <a:lnTo>
                      <a:pt x="8" y="17"/>
                    </a:lnTo>
                    <a:lnTo>
                      <a:pt x="7" y="17"/>
                    </a:lnTo>
                    <a:lnTo>
                      <a:pt x="7" y="18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8" y="19"/>
                    </a:lnTo>
                    <a:lnTo>
                      <a:pt x="8" y="20"/>
                    </a:lnTo>
                    <a:lnTo>
                      <a:pt x="9" y="20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9" y="21"/>
                    </a:lnTo>
                    <a:lnTo>
                      <a:pt x="10" y="21"/>
                    </a:lnTo>
                    <a:lnTo>
                      <a:pt x="9" y="22"/>
                    </a:lnTo>
                    <a:lnTo>
                      <a:pt x="9" y="23"/>
                    </a:lnTo>
                    <a:lnTo>
                      <a:pt x="8" y="23"/>
                    </a:lnTo>
                    <a:lnTo>
                      <a:pt x="9" y="23"/>
                    </a:lnTo>
                    <a:lnTo>
                      <a:pt x="9" y="24"/>
                    </a:lnTo>
                    <a:lnTo>
                      <a:pt x="8" y="24"/>
                    </a:lnTo>
                    <a:lnTo>
                      <a:pt x="7" y="25"/>
                    </a:lnTo>
                    <a:lnTo>
                      <a:pt x="8" y="25"/>
                    </a:lnTo>
                    <a:lnTo>
                      <a:pt x="9" y="25"/>
                    </a:lnTo>
                    <a:lnTo>
                      <a:pt x="9" y="26"/>
                    </a:lnTo>
                    <a:lnTo>
                      <a:pt x="8" y="26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9" y="28"/>
                    </a:lnTo>
                    <a:lnTo>
                      <a:pt x="8" y="28"/>
                    </a:lnTo>
                    <a:lnTo>
                      <a:pt x="7" y="28"/>
                    </a:lnTo>
                    <a:lnTo>
                      <a:pt x="7" y="29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9" y="29"/>
                    </a:lnTo>
                    <a:lnTo>
                      <a:pt x="8" y="29"/>
                    </a:lnTo>
                    <a:lnTo>
                      <a:pt x="7" y="29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9" y="30"/>
                    </a:lnTo>
                    <a:lnTo>
                      <a:pt x="8" y="30"/>
                    </a:lnTo>
                    <a:lnTo>
                      <a:pt x="7" y="30"/>
                    </a:lnTo>
                    <a:lnTo>
                      <a:pt x="6" y="30"/>
                    </a:lnTo>
                    <a:lnTo>
                      <a:pt x="6" y="31"/>
                    </a:lnTo>
                    <a:lnTo>
                      <a:pt x="7" y="31"/>
                    </a:lnTo>
                    <a:lnTo>
                      <a:pt x="8" y="31"/>
                    </a:lnTo>
                    <a:lnTo>
                      <a:pt x="8" y="32"/>
                    </a:lnTo>
                    <a:lnTo>
                      <a:pt x="7" y="32"/>
                    </a:lnTo>
                    <a:lnTo>
                      <a:pt x="6" y="32"/>
                    </a:lnTo>
                    <a:lnTo>
                      <a:pt x="6" y="33"/>
                    </a:lnTo>
                    <a:lnTo>
                      <a:pt x="7" y="33"/>
                    </a:lnTo>
                    <a:lnTo>
                      <a:pt x="8" y="33"/>
                    </a:lnTo>
                    <a:lnTo>
                      <a:pt x="7" y="33"/>
                    </a:lnTo>
                    <a:lnTo>
                      <a:pt x="7" y="34"/>
                    </a:lnTo>
                    <a:lnTo>
                      <a:pt x="6" y="34"/>
                    </a:lnTo>
                    <a:lnTo>
                      <a:pt x="7" y="34"/>
                    </a:lnTo>
                    <a:lnTo>
                      <a:pt x="8" y="34"/>
                    </a:lnTo>
                    <a:lnTo>
                      <a:pt x="8" y="35"/>
                    </a:lnTo>
                    <a:lnTo>
                      <a:pt x="7" y="35"/>
                    </a:lnTo>
                    <a:lnTo>
                      <a:pt x="6" y="35"/>
                    </a:lnTo>
                    <a:lnTo>
                      <a:pt x="6" y="36"/>
                    </a:lnTo>
                    <a:lnTo>
                      <a:pt x="7" y="36"/>
                    </a:lnTo>
                    <a:lnTo>
                      <a:pt x="8" y="36"/>
                    </a:lnTo>
                    <a:lnTo>
                      <a:pt x="7" y="36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7" y="37"/>
                    </a:lnTo>
                    <a:lnTo>
                      <a:pt x="7" y="38"/>
                    </a:lnTo>
                    <a:lnTo>
                      <a:pt x="6" y="38"/>
                    </a:lnTo>
                    <a:lnTo>
                      <a:pt x="5" y="38"/>
                    </a:lnTo>
                    <a:lnTo>
                      <a:pt x="5" y="39"/>
                    </a:lnTo>
                    <a:lnTo>
                      <a:pt x="6" y="39"/>
                    </a:lnTo>
                    <a:lnTo>
                      <a:pt x="7" y="39"/>
                    </a:lnTo>
                    <a:lnTo>
                      <a:pt x="7" y="40"/>
                    </a:lnTo>
                    <a:lnTo>
                      <a:pt x="6" y="40"/>
                    </a:lnTo>
                    <a:lnTo>
                      <a:pt x="5" y="40"/>
                    </a:lnTo>
                    <a:lnTo>
                      <a:pt x="4" y="40"/>
                    </a:lnTo>
                    <a:lnTo>
                      <a:pt x="5" y="40"/>
                    </a:lnTo>
                    <a:lnTo>
                      <a:pt x="6" y="40"/>
                    </a:lnTo>
                    <a:lnTo>
                      <a:pt x="7" y="40"/>
                    </a:lnTo>
                    <a:lnTo>
                      <a:pt x="7" y="41"/>
                    </a:lnTo>
                    <a:lnTo>
                      <a:pt x="6" y="41"/>
                    </a:lnTo>
                    <a:lnTo>
                      <a:pt x="5" y="41"/>
                    </a:lnTo>
                    <a:lnTo>
                      <a:pt x="4" y="41"/>
                    </a:lnTo>
                    <a:lnTo>
                      <a:pt x="4" y="42"/>
                    </a:lnTo>
                    <a:lnTo>
                      <a:pt x="5" y="42"/>
                    </a:lnTo>
                    <a:lnTo>
                      <a:pt x="6" y="42"/>
                    </a:lnTo>
                    <a:lnTo>
                      <a:pt x="6" y="43"/>
                    </a:lnTo>
                    <a:lnTo>
                      <a:pt x="5" y="43"/>
                    </a:lnTo>
                    <a:lnTo>
                      <a:pt x="6" y="43"/>
                    </a:lnTo>
                    <a:lnTo>
                      <a:pt x="6" y="44"/>
                    </a:lnTo>
                    <a:lnTo>
                      <a:pt x="5" y="44"/>
                    </a:lnTo>
                    <a:lnTo>
                      <a:pt x="6" y="44"/>
                    </a:lnTo>
                    <a:lnTo>
                      <a:pt x="6" y="45"/>
                    </a:lnTo>
                    <a:lnTo>
                      <a:pt x="5" y="45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02" name="Freeform 3067">
                <a:extLst>
                  <a:ext uri="{FF2B5EF4-FFF2-40B4-BE49-F238E27FC236}">
                    <a16:creationId xmlns:a16="http://schemas.microsoft.com/office/drawing/2014/main" id="{0EC591A3-E583-44D2-9CD2-451544566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" y="25"/>
                <a:ext cx="35" cy="53"/>
              </a:xfrm>
              <a:custGeom>
                <a:avLst/>
                <a:gdLst>
                  <a:gd name="T0" fmla="*/ 2 w 35"/>
                  <a:gd name="T1" fmla="*/ 49 h 53"/>
                  <a:gd name="T2" fmla="*/ 17 w 35"/>
                  <a:gd name="T3" fmla="*/ 35 h 53"/>
                  <a:gd name="T4" fmla="*/ 31 w 35"/>
                  <a:gd name="T5" fmla="*/ 21 h 53"/>
                  <a:gd name="T6" fmla="*/ 29 w 35"/>
                  <a:gd name="T7" fmla="*/ 18 h 53"/>
                  <a:gd name="T8" fmla="*/ 29 w 35"/>
                  <a:gd name="T9" fmla="*/ 20 h 53"/>
                  <a:gd name="T10" fmla="*/ 28 w 35"/>
                  <a:gd name="T11" fmla="*/ 23 h 53"/>
                  <a:gd name="T12" fmla="*/ 28 w 35"/>
                  <a:gd name="T13" fmla="*/ 25 h 53"/>
                  <a:gd name="T14" fmla="*/ 26 w 35"/>
                  <a:gd name="T15" fmla="*/ 27 h 53"/>
                  <a:gd name="T16" fmla="*/ 26 w 35"/>
                  <a:gd name="T17" fmla="*/ 30 h 53"/>
                  <a:gd name="T18" fmla="*/ 24 w 35"/>
                  <a:gd name="T19" fmla="*/ 32 h 53"/>
                  <a:gd name="T20" fmla="*/ 22 w 35"/>
                  <a:gd name="T21" fmla="*/ 34 h 53"/>
                  <a:gd name="T22" fmla="*/ 21 w 35"/>
                  <a:gd name="T23" fmla="*/ 34 h 53"/>
                  <a:gd name="T24" fmla="*/ 19 w 35"/>
                  <a:gd name="T25" fmla="*/ 34 h 53"/>
                  <a:gd name="T26" fmla="*/ 16 w 35"/>
                  <a:gd name="T27" fmla="*/ 34 h 53"/>
                  <a:gd name="T28" fmla="*/ 14 w 35"/>
                  <a:gd name="T29" fmla="*/ 34 h 53"/>
                  <a:gd name="T30" fmla="*/ 12 w 35"/>
                  <a:gd name="T31" fmla="*/ 33 h 53"/>
                  <a:gd name="T32" fmla="*/ 11 w 35"/>
                  <a:gd name="T33" fmla="*/ 35 h 53"/>
                  <a:gd name="T34" fmla="*/ 9 w 35"/>
                  <a:gd name="T35" fmla="*/ 35 h 53"/>
                  <a:gd name="T36" fmla="*/ 6 w 35"/>
                  <a:gd name="T37" fmla="*/ 34 h 53"/>
                  <a:gd name="T38" fmla="*/ 4 w 35"/>
                  <a:gd name="T39" fmla="*/ 34 h 53"/>
                  <a:gd name="T40" fmla="*/ 1 w 35"/>
                  <a:gd name="T41" fmla="*/ 33 h 53"/>
                  <a:gd name="T42" fmla="*/ 3 w 35"/>
                  <a:gd name="T43" fmla="*/ 24 h 53"/>
                  <a:gd name="T44" fmla="*/ 15 w 35"/>
                  <a:gd name="T45" fmla="*/ 22 h 53"/>
                  <a:gd name="T46" fmla="*/ 17 w 35"/>
                  <a:gd name="T47" fmla="*/ 24 h 53"/>
                  <a:gd name="T48" fmla="*/ 17 w 35"/>
                  <a:gd name="T49" fmla="*/ 21 h 53"/>
                  <a:gd name="T50" fmla="*/ 20 w 35"/>
                  <a:gd name="T51" fmla="*/ 11 h 53"/>
                  <a:gd name="T52" fmla="*/ 19 w 35"/>
                  <a:gd name="T53" fmla="*/ 13 h 53"/>
                  <a:gd name="T54" fmla="*/ 19 w 35"/>
                  <a:gd name="T55" fmla="*/ 14 h 53"/>
                  <a:gd name="T56" fmla="*/ 18 w 35"/>
                  <a:gd name="T57" fmla="*/ 16 h 53"/>
                  <a:gd name="T58" fmla="*/ 16 w 35"/>
                  <a:gd name="T59" fmla="*/ 18 h 53"/>
                  <a:gd name="T60" fmla="*/ 15 w 35"/>
                  <a:gd name="T61" fmla="*/ 19 h 53"/>
                  <a:gd name="T62" fmla="*/ 14 w 35"/>
                  <a:gd name="T63" fmla="*/ 20 h 53"/>
                  <a:gd name="T64" fmla="*/ 13 w 35"/>
                  <a:gd name="T65" fmla="*/ 22 h 53"/>
                  <a:gd name="T66" fmla="*/ 14 w 35"/>
                  <a:gd name="T67" fmla="*/ 16 h 53"/>
                  <a:gd name="T68" fmla="*/ 24 w 35"/>
                  <a:gd name="T69" fmla="*/ 1 h 53"/>
                  <a:gd name="T70" fmla="*/ 33 w 35"/>
                  <a:gd name="T71" fmla="*/ 5 h 53"/>
                  <a:gd name="T72" fmla="*/ 35 w 35"/>
                  <a:gd name="T73" fmla="*/ 9 h 53"/>
                  <a:gd name="T74" fmla="*/ 35 w 35"/>
                  <a:gd name="T75" fmla="*/ 11 h 53"/>
                  <a:gd name="T76" fmla="*/ 34 w 35"/>
                  <a:gd name="T77" fmla="*/ 13 h 53"/>
                  <a:gd name="T78" fmla="*/ 33 w 35"/>
                  <a:gd name="T79" fmla="*/ 15 h 53"/>
                  <a:gd name="T80" fmla="*/ 33 w 35"/>
                  <a:gd name="T81" fmla="*/ 17 h 53"/>
                  <a:gd name="T82" fmla="*/ 32 w 35"/>
                  <a:gd name="T83" fmla="*/ 20 h 53"/>
                  <a:gd name="T84" fmla="*/ 32 w 35"/>
                  <a:gd name="T85" fmla="*/ 22 h 53"/>
                  <a:gd name="T86" fmla="*/ 31 w 35"/>
                  <a:gd name="T87" fmla="*/ 24 h 53"/>
                  <a:gd name="T88" fmla="*/ 29 w 35"/>
                  <a:gd name="T89" fmla="*/ 27 h 53"/>
                  <a:gd name="T90" fmla="*/ 28 w 35"/>
                  <a:gd name="T91" fmla="*/ 29 h 53"/>
                  <a:gd name="T92" fmla="*/ 28 w 35"/>
                  <a:gd name="T93" fmla="*/ 31 h 53"/>
                  <a:gd name="T94" fmla="*/ 30 w 35"/>
                  <a:gd name="T95" fmla="*/ 33 h 53"/>
                  <a:gd name="T96" fmla="*/ 31 w 35"/>
                  <a:gd name="T97" fmla="*/ 34 h 53"/>
                  <a:gd name="T98" fmla="*/ 30 w 35"/>
                  <a:gd name="T99" fmla="*/ 36 h 53"/>
                  <a:gd name="T100" fmla="*/ 31 w 35"/>
                  <a:gd name="T101" fmla="*/ 37 h 53"/>
                  <a:gd name="T102" fmla="*/ 31 w 35"/>
                  <a:gd name="T103" fmla="*/ 37 h 53"/>
                  <a:gd name="T104" fmla="*/ 31 w 35"/>
                  <a:gd name="T105" fmla="*/ 39 h 53"/>
                  <a:gd name="T106" fmla="*/ 31 w 35"/>
                  <a:gd name="T107" fmla="*/ 41 h 53"/>
                  <a:gd name="T108" fmla="*/ 28 w 35"/>
                  <a:gd name="T109" fmla="*/ 43 h 53"/>
                  <a:gd name="T110" fmla="*/ 28 w 35"/>
                  <a:gd name="T111" fmla="*/ 44 h 53"/>
                  <a:gd name="T112" fmla="*/ 31 w 35"/>
                  <a:gd name="T113" fmla="*/ 45 h 53"/>
                  <a:gd name="T114" fmla="*/ 31 w 35"/>
                  <a:gd name="T115" fmla="*/ 45 h 53"/>
                  <a:gd name="T116" fmla="*/ 28 w 35"/>
                  <a:gd name="T117" fmla="*/ 48 h 53"/>
                  <a:gd name="T118" fmla="*/ 27 w 35"/>
                  <a:gd name="T119" fmla="*/ 49 h 53"/>
                  <a:gd name="T120" fmla="*/ 28 w 35"/>
                  <a:gd name="T121" fmla="*/ 50 h 53"/>
                  <a:gd name="T122" fmla="*/ 27 w 35"/>
                  <a:gd name="T123" fmla="*/ 52 h 5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5"/>
                  <a:gd name="T187" fmla="*/ 0 h 53"/>
                  <a:gd name="T188" fmla="*/ 35 w 35"/>
                  <a:gd name="T189" fmla="*/ 53 h 5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5" h="53">
                    <a:moveTo>
                      <a:pt x="14" y="53"/>
                    </a:moveTo>
                    <a:lnTo>
                      <a:pt x="13" y="53"/>
                    </a:lnTo>
                    <a:lnTo>
                      <a:pt x="12" y="53"/>
                    </a:lnTo>
                    <a:lnTo>
                      <a:pt x="11" y="53"/>
                    </a:lnTo>
                    <a:lnTo>
                      <a:pt x="10" y="53"/>
                    </a:lnTo>
                    <a:lnTo>
                      <a:pt x="9" y="53"/>
                    </a:lnTo>
                    <a:lnTo>
                      <a:pt x="8" y="53"/>
                    </a:lnTo>
                    <a:lnTo>
                      <a:pt x="7" y="53"/>
                    </a:lnTo>
                    <a:lnTo>
                      <a:pt x="7" y="52"/>
                    </a:lnTo>
                    <a:lnTo>
                      <a:pt x="6" y="52"/>
                    </a:lnTo>
                    <a:lnTo>
                      <a:pt x="5" y="52"/>
                    </a:lnTo>
                    <a:lnTo>
                      <a:pt x="4" y="52"/>
                    </a:lnTo>
                    <a:lnTo>
                      <a:pt x="3" y="51"/>
                    </a:lnTo>
                    <a:lnTo>
                      <a:pt x="2" y="51"/>
                    </a:lnTo>
                    <a:lnTo>
                      <a:pt x="2" y="49"/>
                    </a:lnTo>
                    <a:lnTo>
                      <a:pt x="2" y="47"/>
                    </a:lnTo>
                    <a:lnTo>
                      <a:pt x="3" y="45"/>
                    </a:lnTo>
                    <a:lnTo>
                      <a:pt x="3" y="43"/>
                    </a:lnTo>
                    <a:lnTo>
                      <a:pt x="4" y="41"/>
                    </a:lnTo>
                    <a:lnTo>
                      <a:pt x="5" y="39"/>
                    </a:lnTo>
                    <a:lnTo>
                      <a:pt x="5" y="37"/>
                    </a:lnTo>
                    <a:lnTo>
                      <a:pt x="6" y="36"/>
                    </a:lnTo>
                    <a:lnTo>
                      <a:pt x="7" y="36"/>
                    </a:lnTo>
                    <a:lnTo>
                      <a:pt x="8" y="36"/>
                    </a:lnTo>
                    <a:lnTo>
                      <a:pt x="9" y="36"/>
                    </a:lnTo>
                    <a:lnTo>
                      <a:pt x="10" y="36"/>
                    </a:lnTo>
                    <a:lnTo>
                      <a:pt x="11" y="36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6" y="36"/>
                    </a:lnTo>
                    <a:lnTo>
                      <a:pt x="17" y="35"/>
                    </a:lnTo>
                    <a:lnTo>
                      <a:pt x="18" y="35"/>
                    </a:lnTo>
                    <a:lnTo>
                      <a:pt x="19" y="35"/>
                    </a:lnTo>
                    <a:lnTo>
                      <a:pt x="20" y="35"/>
                    </a:lnTo>
                    <a:lnTo>
                      <a:pt x="21" y="35"/>
                    </a:lnTo>
                    <a:lnTo>
                      <a:pt x="22" y="35"/>
                    </a:lnTo>
                    <a:lnTo>
                      <a:pt x="23" y="34"/>
                    </a:lnTo>
                    <a:lnTo>
                      <a:pt x="24" y="33"/>
                    </a:lnTo>
                    <a:lnTo>
                      <a:pt x="25" y="32"/>
                    </a:lnTo>
                    <a:lnTo>
                      <a:pt x="26" y="32"/>
                    </a:lnTo>
                    <a:lnTo>
                      <a:pt x="26" y="31"/>
                    </a:lnTo>
                    <a:lnTo>
                      <a:pt x="27" y="30"/>
                    </a:lnTo>
                    <a:lnTo>
                      <a:pt x="28" y="28"/>
                    </a:lnTo>
                    <a:lnTo>
                      <a:pt x="29" y="25"/>
                    </a:lnTo>
                    <a:lnTo>
                      <a:pt x="30" y="23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1" y="16"/>
                    </a:lnTo>
                    <a:lnTo>
                      <a:pt x="30" y="16"/>
                    </a:lnTo>
                    <a:lnTo>
                      <a:pt x="30" y="17"/>
                    </a:lnTo>
                    <a:lnTo>
                      <a:pt x="29" y="17"/>
                    </a:lnTo>
                    <a:lnTo>
                      <a:pt x="30" y="17"/>
                    </a:lnTo>
                    <a:lnTo>
                      <a:pt x="31" y="17"/>
                    </a:lnTo>
                    <a:lnTo>
                      <a:pt x="31" y="18"/>
                    </a:lnTo>
                    <a:lnTo>
                      <a:pt x="30" y="18"/>
                    </a:lnTo>
                    <a:lnTo>
                      <a:pt x="29" y="18"/>
                    </a:lnTo>
                    <a:lnTo>
                      <a:pt x="29" y="19"/>
                    </a:lnTo>
                    <a:lnTo>
                      <a:pt x="30" y="19"/>
                    </a:lnTo>
                    <a:lnTo>
                      <a:pt x="30" y="18"/>
                    </a:lnTo>
                    <a:lnTo>
                      <a:pt x="30" y="19"/>
                    </a:lnTo>
                    <a:lnTo>
                      <a:pt x="29" y="20"/>
                    </a:lnTo>
                    <a:lnTo>
                      <a:pt x="28" y="20"/>
                    </a:lnTo>
                    <a:lnTo>
                      <a:pt x="29" y="20"/>
                    </a:lnTo>
                    <a:lnTo>
                      <a:pt x="30" y="20"/>
                    </a:lnTo>
                    <a:lnTo>
                      <a:pt x="29" y="21"/>
                    </a:lnTo>
                    <a:lnTo>
                      <a:pt x="28" y="21"/>
                    </a:lnTo>
                    <a:lnTo>
                      <a:pt x="28" y="22"/>
                    </a:lnTo>
                    <a:lnTo>
                      <a:pt x="29" y="22"/>
                    </a:lnTo>
                    <a:lnTo>
                      <a:pt x="29" y="23"/>
                    </a:lnTo>
                    <a:lnTo>
                      <a:pt x="28" y="23"/>
                    </a:lnTo>
                    <a:lnTo>
                      <a:pt x="29" y="23"/>
                    </a:lnTo>
                    <a:lnTo>
                      <a:pt x="28" y="24"/>
                    </a:lnTo>
                    <a:lnTo>
                      <a:pt x="27" y="24"/>
                    </a:lnTo>
                    <a:lnTo>
                      <a:pt x="27" y="25"/>
                    </a:lnTo>
                    <a:lnTo>
                      <a:pt x="28" y="25"/>
                    </a:lnTo>
                    <a:lnTo>
                      <a:pt x="27" y="25"/>
                    </a:lnTo>
                    <a:lnTo>
                      <a:pt x="26" y="26"/>
                    </a:lnTo>
                    <a:lnTo>
                      <a:pt x="27" y="26"/>
                    </a:lnTo>
                    <a:lnTo>
                      <a:pt x="28" y="26"/>
                    </a:lnTo>
                    <a:lnTo>
                      <a:pt x="27" y="27"/>
                    </a:lnTo>
                    <a:lnTo>
                      <a:pt x="26" y="27"/>
                    </a:lnTo>
                    <a:lnTo>
                      <a:pt x="26" y="28"/>
                    </a:lnTo>
                    <a:lnTo>
                      <a:pt x="26" y="27"/>
                    </a:lnTo>
                    <a:lnTo>
                      <a:pt x="27" y="27"/>
                    </a:lnTo>
                    <a:lnTo>
                      <a:pt x="26" y="28"/>
                    </a:lnTo>
                    <a:lnTo>
                      <a:pt x="25" y="29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4" y="30"/>
                    </a:lnTo>
                    <a:lnTo>
                      <a:pt x="24" y="31"/>
                    </a:lnTo>
                    <a:lnTo>
                      <a:pt x="25" y="31"/>
                    </a:lnTo>
                    <a:lnTo>
                      <a:pt x="24" y="31"/>
                    </a:lnTo>
                    <a:lnTo>
                      <a:pt x="24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3" y="33"/>
                    </a:lnTo>
                    <a:lnTo>
                      <a:pt x="22" y="33"/>
                    </a:lnTo>
                    <a:lnTo>
                      <a:pt x="21" y="32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2" y="33"/>
                    </a:lnTo>
                    <a:lnTo>
                      <a:pt x="22" y="34"/>
                    </a:lnTo>
                    <a:lnTo>
                      <a:pt x="22" y="33"/>
                    </a:lnTo>
                    <a:lnTo>
                      <a:pt x="21" y="33"/>
                    </a:lnTo>
                    <a:lnTo>
                      <a:pt x="20" y="33"/>
                    </a:lnTo>
                    <a:lnTo>
                      <a:pt x="21" y="33"/>
                    </a:lnTo>
                    <a:lnTo>
                      <a:pt x="21" y="34"/>
                    </a:lnTo>
                    <a:lnTo>
                      <a:pt x="20" y="34"/>
                    </a:lnTo>
                    <a:lnTo>
                      <a:pt x="19" y="34"/>
                    </a:lnTo>
                    <a:lnTo>
                      <a:pt x="19" y="33"/>
                    </a:lnTo>
                    <a:lnTo>
                      <a:pt x="18" y="33"/>
                    </a:lnTo>
                    <a:lnTo>
                      <a:pt x="19" y="34"/>
                    </a:lnTo>
                    <a:lnTo>
                      <a:pt x="18" y="34"/>
                    </a:lnTo>
                    <a:lnTo>
                      <a:pt x="17" y="34"/>
                    </a:lnTo>
                    <a:lnTo>
                      <a:pt x="17" y="33"/>
                    </a:lnTo>
                    <a:lnTo>
                      <a:pt x="16" y="33"/>
                    </a:lnTo>
                    <a:lnTo>
                      <a:pt x="16" y="34"/>
                    </a:lnTo>
                    <a:lnTo>
                      <a:pt x="17" y="34"/>
                    </a:lnTo>
                    <a:lnTo>
                      <a:pt x="17" y="35"/>
                    </a:lnTo>
                    <a:lnTo>
                      <a:pt x="17" y="34"/>
                    </a:lnTo>
                    <a:lnTo>
                      <a:pt x="16" y="34"/>
                    </a:lnTo>
                    <a:lnTo>
                      <a:pt x="15" y="34"/>
                    </a:lnTo>
                    <a:lnTo>
                      <a:pt x="16" y="35"/>
                    </a:lnTo>
                    <a:lnTo>
                      <a:pt x="15" y="35"/>
                    </a:lnTo>
                    <a:lnTo>
                      <a:pt x="15" y="34"/>
                    </a:lnTo>
                    <a:lnTo>
                      <a:pt x="14" y="34"/>
                    </a:lnTo>
                    <a:lnTo>
                      <a:pt x="14" y="33"/>
                    </a:lnTo>
                    <a:lnTo>
                      <a:pt x="13" y="33"/>
                    </a:lnTo>
                    <a:lnTo>
                      <a:pt x="13" y="34"/>
                    </a:lnTo>
                    <a:lnTo>
                      <a:pt x="14" y="34"/>
                    </a:lnTo>
                    <a:lnTo>
                      <a:pt x="14" y="35"/>
                    </a:lnTo>
                    <a:lnTo>
                      <a:pt x="13" y="35"/>
                    </a:lnTo>
                    <a:lnTo>
                      <a:pt x="13" y="34"/>
                    </a:lnTo>
                    <a:lnTo>
                      <a:pt x="12" y="34"/>
                    </a:lnTo>
                    <a:lnTo>
                      <a:pt x="12" y="33"/>
                    </a:lnTo>
                    <a:lnTo>
                      <a:pt x="12" y="34"/>
                    </a:lnTo>
                    <a:lnTo>
                      <a:pt x="12" y="35"/>
                    </a:lnTo>
                    <a:lnTo>
                      <a:pt x="11" y="34"/>
                    </a:lnTo>
                    <a:lnTo>
                      <a:pt x="10" y="34"/>
                    </a:lnTo>
                    <a:lnTo>
                      <a:pt x="11" y="34"/>
                    </a:lnTo>
                    <a:lnTo>
                      <a:pt x="11" y="35"/>
                    </a:lnTo>
                    <a:lnTo>
                      <a:pt x="10" y="35"/>
                    </a:lnTo>
                    <a:lnTo>
                      <a:pt x="10" y="34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8" y="34"/>
                    </a:lnTo>
                    <a:lnTo>
                      <a:pt x="7" y="34"/>
                    </a:lnTo>
                    <a:lnTo>
                      <a:pt x="7" y="35"/>
                    </a:lnTo>
                    <a:lnTo>
                      <a:pt x="7" y="34"/>
                    </a:lnTo>
                    <a:lnTo>
                      <a:pt x="6" y="34"/>
                    </a:lnTo>
                    <a:lnTo>
                      <a:pt x="5" y="33"/>
                    </a:lnTo>
                    <a:lnTo>
                      <a:pt x="6" y="34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5" y="34"/>
                    </a:lnTo>
                    <a:lnTo>
                      <a:pt x="4" y="34"/>
                    </a:lnTo>
                    <a:lnTo>
                      <a:pt x="4" y="33"/>
                    </a:lnTo>
                    <a:lnTo>
                      <a:pt x="3" y="33"/>
                    </a:lnTo>
                    <a:lnTo>
                      <a:pt x="4" y="33"/>
                    </a:lnTo>
                    <a:lnTo>
                      <a:pt x="4" y="34"/>
                    </a:lnTo>
                    <a:lnTo>
                      <a:pt x="3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1" y="34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4" y="24"/>
                    </a:lnTo>
                    <a:lnTo>
                      <a:pt x="5" y="24"/>
                    </a:lnTo>
                    <a:lnTo>
                      <a:pt x="6" y="24"/>
                    </a:lnTo>
                    <a:lnTo>
                      <a:pt x="7" y="24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4" y="22"/>
                    </a:lnTo>
                    <a:lnTo>
                      <a:pt x="15" y="22"/>
                    </a:lnTo>
                    <a:lnTo>
                      <a:pt x="16" y="22"/>
                    </a:lnTo>
                    <a:lnTo>
                      <a:pt x="16" y="23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7" y="25"/>
                    </a:lnTo>
                    <a:lnTo>
                      <a:pt x="17" y="26"/>
                    </a:lnTo>
                    <a:lnTo>
                      <a:pt x="18" y="27"/>
                    </a:lnTo>
                    <a:lnTo>
                      <a:pt x="19" y="28"/>
                    </a:lnTo>
                    <a:lnTo>
                      <a:pt x="19" y="27"/>
                    </a:lnTo>
                    <a:lnTo>
                      <a:pt x="18" y="27"/>
                    </a:lnTo>
                    <a:lnTo>
                      <a:pt x="18" y="26"/>
                    </a:lnTo>
                    <a:lnTo>
                      <a:pt x="18" y="24"/>
                    </a:lnTo>
                    <a:lnTo>
                      <a:pt x="17" y="24"/>
                    </a:lnTo>
                    <a:lnTo>
                      <a:pt x="17" y="23"/>
                    </a:lnTo>
                    <a:lnTo>
                      <a:pt x="18" y="24"/>
                    </a:lnTo>
                    <a:lnTo>
                      <a:pt x="19" y="25"/>
                    </a:lnTo>
                    <a:lnTo>
                      <a:pt x="19" y="26"/>
                    </a:lnTo>
                    <a:lnTo>
                      <a:pt x="20" y="27"/>
                    </a:lnTo>
                    <a:lnTo>
                      <a:pt x="20" y="26"/>
                    </a:lnTo>
                    <a:lnTo>
                      <a:pt x="20" y="25"/>
                    </a:lnTo>
                    <a:lnTo>
                      <a:pt x="19" y="24"/>
                    </a:lnTo>
                    <a:lnTo>
                      <a:pt x="18" y="23"/>
                    </a:lnTo>
                    <a:lnTo>
                      <a:pt x="17" y="22"/>
                    </a:lnTo>
                    <a:lnTo>
                      <a:pt x="17" y="21"/>
                    </a:lnTo>
                    <a:lnTo>
                      <a:pt x="17" y="20"/>
                    </a:lnTo>
                    <a:lnTo>
                      <a:pt x="18" y="19"/>
                    </a:lnTo>
                    <a:lnTo>
                      <a:pt x="18" y="18"/>
                    </a:lnTo>
                    <a:lnTo>
                      <a:pt x="19" y="17"/>
                    </a:lnTo>
                    <a:lnTo>
                      <a:pt x="19" y="16"/>
                    </a:lnTo>
                    <a:lnTo>
                      <a:pt x="20" y="15"/>
                    </a:lnTo>
                    <a:lnTo>
                      <a:pt x="20" y="14"/>
                    </a:lnTo>
                    <a:lnTo>
                      <a:pt x="20" y="13"/>
                    </a:lnTo>
                    <a:lnTo>
                      <a:pt x="21" y="11"/>
                    </a:lnTo>
                    <a:lnTo>
                      <a:pt x="21" y="10"/>
                    </a:lnTo>
                    <a:lnTo>
                      <a:pt x="20" y="10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20" y="11"/>
                    </a:lnTo>
                    <a:lnTo>
                      <a:pt x="20" y="12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19" y="14"/>
                    </a:lnTo>
                    <a:lnTo>
                      <a:pt x="18" y="14"/>
                    </a:lnTo>
                    <a:lnTo>
                      <a:pt x="19" y="14"/>
                    </a:lnTo>
                    <a:lnTo>
                      <a:pt x="19" y="15"/>
                    </a:lnTo>
                    <a:lnTo>
                      <a:pt x="18" y="15"/>
                    </a:lnTo>
                    <a:lnTo>
                      <a:pt x="17" y="15"/>
                    </a:lnTo>
                    <a:lnTo>
                      <a:pt x="17" y="16"/>
                    </a:lnTo>
                    <a:lnTo>
                      <a:pt x="18" y="16"/>
                    </a:lnTo>
                    <a:lnTo>
                      <a:pt x="17" y="16"/>
                    </a:lnTo>
                    <a:lnTo>
                      <a:pt x="16" y="17"/>
                    </a:lnTo>
                    <a:lnTo>
                      <a:pt x="17" y="17"/>
                    </a:lnTo>
                    <a:lnTo>
                      <a:pt x="18" y="17"/>
                    </a:lnTo>
                    <a:lnTo>
                      <a:pt x="17" y="17"/>
                    </a:lnTo>
                    <a:lnTo>
                      <a:pt x="17" y="18"/>
                    </a:lnTo>
                    <a:lnTo>
                      <a:pt x="16" y="18"/>
                    </a:lnTo>
                    <a:lnTo>
                      <a:pt x="17" y="18"/>
                    </a:lnTo>
                    <a:lnTo>
                      <a:pt x="17" y="19"/>
                    </a:lnTo>
                    <a:lnTo>
                      <a:pt x="16" y="19"/>
                    </a:lnTo>
                    <a:lnTo>
                      <a:pt x="15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16" y="20"/>
                    </a:lnTo>
                    <a:lnTo>
                      <a:pt x="16" y="21"/>
                    </a:lnTo>
                    <a:lnTo>
                      <a:pt x="15" y="21"/>
                    </a:lnTo>
                    <a:lnTo>
                      <a:pt x="14" y="21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2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2" y="21"/>
                    </a:lnTo>
                    <a:lnTo>
                      <a:pt x="12" y="20"/>
                    </a:lnTo>
                    <a:lnTo>
                      <a:pt x="13" y="20"/>
                    </a:lnTo>
                    <a:lnTo>
                      <a:pt x="13" y="19"/>
                    </a:lnTo>
                    <a:lnTo>
                      <a:pt x="13" y="18"/>
                    </a:lnTo>
                    <a:lnTo>
                      <a:pt x="14" y="18"/>
                    </a:lnTo>
                    <a:lnTo>
                      <a:pt x="14" y="17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5" y="15"/>
                    </a:lnTo>
                    <a:lnTo>
                      <a:pt x="16" y="15"/>
                    </a:lnTo>
                    <a:lnTo>
                      <a:pt x="16" y="14"/>
                    </a:lnTo>
                    <a:lnTo>
                      <a:pt x="17" y="12"/>
                    </a:lnTo>
                    <a:lnTo>
                      <a:pt x="18" y="11"/>
                    </a:lnTo>
                    <a:lnTo>
                      <a:pt x="19" y="9"/>
                    </a:lnTo>
                    <a:lnTo>
                      <a:pt x="20" y="7"/>
                    </a:lnTo>
                    <a:lnTo>
                      <a:pt x="21" y="6"/>
                    </a:lnTo>
                    <a:lnTo>
                      <a:pt x="22" y="4"/>
                    </a:lnTo>
                    <a:lnTo>
                      <a:pt x="23" y="2"/>
                    </a:lnTo>
                    <a:lnTo>
                      <a:pt x="24" y="1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3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2" y="5"/>
                    </a:lnTo>
                    <a:lnTo>
                      <a:pt x="33" y="5"/>
                    </a:lnTo>
                    <a:lnTo>
                      <a:pt x="33" y="6"/>
                    </a:lnTo>
                    <a:lnTo>
                      <a:pt x="34" y="7"/>
                    </a:lnTo>
                    <a:lnTo>
                      <a:pt x="34" y="8"/>
                    </a:lnTo>
                    <a:lnTo>
                      <a:pt x="34" y="9"/>
                    </a:lnTo>
                    <a:lnTo>
                      <a:pt x="35" y="9"/>
                    </a:lnTo>
                    <a:lnTo>
                      <a:pt x="35" y="10"/>
                    </a:lnTo>
                    <a:lnTo>
                      <a:pt x="34" y="10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4" y="11"/>
                    </a:lnTo>
                    <a:lnTo>
                      <a:pt x="35" y="11"/>
                    </a:lnTo>
                    <a:lnTo>
                      <a:pt x="35" y="12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5" y="13"/>
                    </a:lnTo>
                    <a:lnTo>
                      <a:pt x="34" y="13"/>
                    </a:lnTo>
                    <a:lnTo>
                      <a:pt x="33" y="14"/>
                    </a:lnTo>
                    <a:lnTo>
                      <a:pt x="34" y="14"/>
                    </a:lnTo>
                    <a:lnTo>
                      <a:pt x="35" y="14"/>
                    </a:lnTo>
                    <a:lnTo>
                      <a:pt x="34" y="14"/>
                    </a:lnTo>
                    <a:lnTo>
                      <a:pt x="34" y="15"/>
                    </a:lnTo>
                    <a:lnTo>
                      <a:pt x="33" y="15"/>
                    </a:lnTo>
                    <a:lnTo>
                      <a:pt x="34" y="15"/>
                    </a:lnTo>
                    <a:lnTo>
                      <a:pt x="34" y="16"/>
                    </a:lnTo>
                    <a:lnTo>
                      <a:pt x="33" y="16"/>
                    </a:lnTo>
                    <a:lnTo>
                      <a:pt x="33" y="17"/>
                    </a:lnTo>
                    <a:lnTo>
                      <a:pt x="34" y="17"/>
                    </a:lnTo>
                    <a:lnTo>
                      <a:pt x="33" y="17"/>
                    </a:lnTo>
                    <a:lnTo>
                      <a:pt x="33" y="18"/>
                    </a:lnTo>
                    <a:lnTo>
                      <a:pt x="32" y="18"/>
                    </a:lnTo>
                    <a:lnTo>
                      <a:pt x="33" y="18"/>
                    </a:lnTo>
                    <a:lnTo>
                      <a:pt x="33" y="19"/>
                    </a:lnTo>
                    <a:lnTo>
                      <a:pt x="32" y="19"/>
                    </a:lnTo>
                    <a:lnTo>
                      <a:pt x="32" y="20"/>
                    </a:lnTo>
                    <a:lnTo>
                      <a:pt x="33" y="20"/>
                    </a:lnTo>
                    <a:lnTo>
                      <a:pt x="33" y="19"/>
                    </a:lnTo>
                    <a:lnTo>
                      <a:pt x="33" y="20"/>
                    </a:lnTo>
                    <a:lnTo>
                      <a:pt x="32" y="20"/>
                    </a:lnTo>
                    <a:lnTo>
                      <a:pt x="32" y="21"/>
                    </a:lnTo>
                    <a:lnTo>
                      <a:pt x="31" y="21"/>
                    </a:lnTo>
                    <a:lnTo>
                      <a:pt x="32" y="21"/>
                    </a:lnTo>
                    <a:lnTo>
                      <a:pt x="33" y="21"/>
                    </a:lnTo>
                    <a:lnTo>
                      <a:pt x="32" y="22"/>
                    </a:lnTo>
                    <a:lnTo>
                      <a:pt x="31" y="22"/>
                    </a:lnTo>
                    <a:lnTo>
                      <a:pt x="32" y="22"/>
                    </a:lnTo>
                    <a:lnTo>
                      <a:pt x="32" y="23"/>
                    </a:lnTo>
                    <a:lnTo>
                      <a:pt x="31" y="23"/>
                    </a:lnTo>
                    <a:lnTo>
                      <a:pt x="31" y="24"/>
                    </a:lnTo>
                    <a:lnTo>
                      <a:pt x="30" y="24"/>
                    </a:lnTo>
                    <a:lnTo>
                      <a:pt x="31" y="24"/>
                    </a:lnTo>
                    <a:lnTo>
                      <a:pt x="30" y="25"/>
                    </a:lnTo>
                    <a:lnTo>
                      <a:pt x="31" y="25"/>
                    </a:lnTo>
                    <a:lnTo>
                      <a:pt x="31" y="26"/>
                    </a:lnTo>
                    <a:lnTo>
                      <a:pt x="30" y="26"/>
                    </a:lnTo>
                    <a:lnTo>
                      <a:pt x="29" y="26"/>
                    </a:lnTo>
                    <a:lnTo>
                      <a:pt x="29" y="27"/>
                    </a:lnTo>
                    <a:lnTo>
                      <a:pt x="30" y="26"/>
                    </a:lnTo>
                    <a:lnTo>
                      <a:pt x="31" y="26"/>
                    </a:lnTo>
                    <a:lnTo>
                      <a:pt x="30" y="27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30" y="28"/>
                    </a:lnTo>
                    <a:lnTo>
                      <a:pt x="29" y="29"/>
                    </a:lnTo>
                    <a:lnTo>
                      <a:pt x="28" y="29"/>
                    </a:lnTo>
                    <a:lnTo>
                      <a:pt x="29" y="29"/>
                    </a:lnTo>
                    <a:lnTo>
                      <a:pt x="30" y="29"/>
                    </a:lnTo>
                    <a:lnTo>
                      <a:pt x="29" y="30"/>
                    </a:lnTo>
                    <a:lnTo>
                      <a:pt x="28" y="30"/>
                    </a:lnTo>
                    <a:lnTo>
                      <a:pt x="28" y="31"/>
                    </a:lnTo>
                    <a:lnTo>
                      <a:pt x="29" y="31"/>
                    </a:lnTo>
                    <a:lnTo>
                      <a:pt x="29" y="32"/>
                    </a:lnTo>
                    <a:lnTo>
                      <a:pt x="28" y="32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3"/>
                    </a:lnTo>
                    <a:lnTo>
                      <a:pt x="29" y="33"/>
                    </a:lnTo>
                    <a:lnTo>
                      <a:pt x="29" y="34"/>
                    </a:lnTo>
                    <a:lnTo>
                      <a:pt x="30" y="34"/>
                    </a:lnTo>
                    <a:lnTo>
                      <a:pt x="31" y="33"/>
                    </a:lnTo>
                    <a:lnTo>
                      <a:pt x="31" y="34"/>
                    </a:lnTo>
                    <a:lnTo>
                      <a:pt x="30" y="34"/>
                    </a:lnTo>
                    <a:lnTo>
                      <a:pt x="30" y="35"/>
                    </a:lnTo>
                    <a:lnTo>
                      <a:pt x="29" y="35"/>
                    </a:lnTo>
                    <a:lnTo>
                      <a:pt x="30" y="35"/>
                    </a:lnTo>
                    <a:lnTo>
                      <a:pt x="31" y="35"/>
                    </a:lnTo>
                    <a:lnTo>
                      <a:pt x="32" y="35"/>
                    </a:lnTo>
                    <a:lnTo>
                      <a:pt x="31" y="36"/>
                    </a:lnTo>
                    <a:lnTo>
                      <a:pt x="30" y="36"/>
                    </a:lnTo>
                    <a:lnTo>
                      <a:pt x="29" y="36"/>
                    </a:lnTo>
                    <a:lnTo>
                      <a:pt x="30" y="36"/>
                    </a:lnTo>
                    <a:lnTo>
                      <a:pt x="31" y="36"/>
                    </a:lnTo>
                    <a:lnTo>
                      <a:pt x="32" y="36"/>
                    </a:lnTo>
                    <a:lnTo>
                      <a:pt x="32" y="37"/>
                    </a:lnTo>
                    <a:lnTo>
                      <a:pt x="31" y="37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9" y="38"/>
                    </a:lnTo>
                    <a:lnTo>
                      <a:pt x="30" y="38"/>
                    </a:lnTo>
                    <a:lnTo>
                      <a:pt x="31" y="37"/>
                    </a:lnTo>
                    <a:lnTo>
                      <a:pt x="32" y="37"/>
                    </a:lnTo>
                    <a:lnTo>
                      <a:pt x="32" y="38"/>
                    </a:lnTo>
                    <a:lnTo>
                      <a:pt x="31" y="39"/>
                    </a:lnTo>
                    <a:lnTo>
                      <a:pt x="30" y="39"/>
                    </a:lnTo>
                    <a:lnTo>
                      <a:pt x="29" y="39"/>
                    </a:lnTo>
                    <a:lnTo>
                      <a:pt x="30" y="39"/>
                    </a:lnTo>
                    <a:lnTo>
                      <a:pt x="31" y="39"/>
                    </a:lnTo>
                    <a:lnTo>
                      <a:pt x="32" y="39"/>
                    </a:lnTo>
                    <a:lnTo>
                      <a:pt x="32" y="40"/>
                    </a:lnTo>
                    <a:lnTo>
                      <a:pt x="31" y="40"/>
                    </a:lnTo>
                    <a:lnTo>
                      <a:pt x="30" y="41"/>
                    </a:lnTo>
                    <a:lnTo>
                      <a:pt x="29" y="41"/>
                    </a:lnTo>
                    <a:lnTo>
                      <a:pt x="28" y="41"/>
                    </a:lnTo>
                    <a:lnTo>
                      <a:pt x="29" y="41"/>
                    </a:lnTo>
                    <a:lnTo>
                      <a:pt x="30" y="41"/>
                    </a:lnTo>
                    <a:lnTo>
                      <a:pt x="31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9" y="43"/>
                    </a:lnTo>
                    <a:lnTo>
                      <a:pt x="28" y="43"/>
                    </a:lnTo>
                    <a:lnTo>
                      <a:pt x="29" y="43"/>
                    </a:lnTo>
                    <a:lnTo>
                      <a:pt x="30" y="43"/>
                    </a:lnTo>
                    <a:lnTo>
                      <a:pt x="31" y="43"/>
                    </a:lnTo>
                    <a:lnTo>
                      <a:pt x="31" y="44"/>
                    </a:lnTo>
                    <a:lnTo>
                      <a:pt x="30" y="44"/>
                    </a:lnTo>
                    <a:lnTo>
                      <a:pt x="29" y="44"/>
                    </a:lnTo>
                    <a:lnTo>
                      <a:pt x="28" y="44"/>
                    </a:lnTo>
                    <a:lnTo>
                      <a:pt x="27" y="45"/>
                    </a:lnTo>
                    <a:lnTo>
                      <a:pt x="28" y="45"/>
                    </a:lnTo>
                    <a:lnTo>
                      <a:pt x="29" y="44"/>
                    </a:lnTo>
                    <a:lnTo>
                      <a:pt x="30" y="44"/>
                    </a:lnTo>
                    <a:lnTo>
                      <a:pt x="31" y="44"/>
                    </a:lnTo>
                    <a:lnTo>
                      <a:pt x="31" y="45"/>
                    </a:lnTo>
                    <a:lnTo>
                      <a:pt x="30" y="45"/>
                    </a:lnTo>
                    <a:lnTo>
                      <a:pt x="29" y="45"/>
                    </a:lnTo>
                    <a:lnTo>
                      <a:pt x="28" y="46"/>
                    </a:lnTo>
                    <a:lnTo>
                      <a:pt x="27" y="46"/>
                    </a:lnTo>
                    <a:lnTo>
                      <a:pt x="28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1" y="46"/>
                    </a:lnTo>
                    <a:lnTo>
                      <a:pt x="31" y="45"/>
                    </a:lnTo>
                    <a:lnTo>
                      <a:pt x="31" y="46"/>
                    </a:lnTo>
                    <a:lnTo>
                      <a:pt x="30" y="46"/>
                    </a:lnTo>
                    <a:lnTo>
                      <a:pt x="30" y="47"/>
                    </a:lnTo>
                    <a:lnTo>
                      <a:pt x="29" y="47"/>
                    </a:lnTo>
                    <a:lnTo>
                      <a:pt x="28" y="47"/>
                    </a:lnTo>
                    <a:lnTo>
                      <a:pt x="28" y="48"/>
                    </a:lnTo>
                    <a:lnTo>
                      <a:pt x="28" y="47"/>
                    </a:lnTo>
                    <a:lnTo>
                      <a:pt x="29" y="47"/>
                    </a:lnTo>
                    <a:lnTo>
                      <a:pt x="30" y="47"/>
                    </a:lnTo>
                    <a:lnTo>
                      <a:pt x="31" y="47"/>
                    </a:lnTo>
                    <a:lnTo>
                      <a:pt x="30" y="47"/>
                    </a:lnTo>
                    <a:lnTo>
                      <a:pt x="30" y="48"/>
                    </a:lnTo>
                    <a:lnTo>
                      <a:pt x="29" y="49"/>
                    </a:lnTo>
                    <a:lnTo>
                      <a:pt x="28" y="49"/>
                    </a:lnTo>
                    <a:lnTo>
                      <a:pt x="27" y="49"/>
                    </a:lnTo>
                    <a:lnTo>
                      <a:pt x="28" y="49"/>
                    </a:lnTo>
                    <a:lnTo>
                      <a:pt x="29" y="49"/>
                    </a:lnTo>
                    <a:lnTo>
                      <a:pt x="30" y="49"/>
                    </a:lnTo>
                    <a:lnTo>
                      <a:pt x="29" y="50"/>
                    </a:lnTo>
                    <a:lnTo>
                      <a:pt x="28" y="50"/>
                    </a:lnTo>
                    <a:lnTo>
                      <a:pt x="27" y="50"/>
                    </a:lnTo>
                    <a:lnTo>
                      <a:pt x="27" y="51"/>
                    </a:lnTo>
                    <a:lnTo>
                      <a:pt x="28" y="51"/>
                    </a:lnTo>
                    <a:lnTo>
                      <a:pt x="29" y="51"/>
                    </a:lnTo>
                    <a:lnTo>
                      <a:pt x="28" y="51"/>
                    </a:lnTo>
                    <a:lnTo>
                      <a:pt x="28" y="52"/>
                    </a:lnTo>
                    <a:lnTo>
                      <a:pt x="27" y="52"/>
                    </a:lnTo>
                    <a:lnTo>
                      <a:pt x="26" y="52"/>
                    </a:lnTo>
                    <a:lnTo>
                      <a:pt x="25" y="52"/>
                    </a:lnTo>
                    <a:lnTo>
                      <a:pt x="24" y="53"/>
                    </a:lnTo>
                    <a:lnTo>
                      <a:pt x="23" y="53"/>
                    </a:lnTo>
                    <a:lnTo>
                      <a:pt x="21" y="53"/>
                    </a:lnTo>
                    <a:lnTo>
                      <a:pt x="20" y="53"/>
                    </a:lnTo>
                    <a:lnTo>
                      <a:pt x="19" y="53"/>
                    </a:lnTo>
                    <a:lnTo>
                      <a:pt x="18" y="53"/>
                    </a:lnTo>
                    <a:lnTo>
                      <a:pt x="17" y="53"/>
                    </a:lnTo>
                    <a:lnTo>
                      <a:pt x="16" y="53"/>
                    </a:lnTo>
                    <a:lnTo>
                      <a:pt x="15" y="53"/>
                    </a:lnTo>
                    <a:lnTo>
                      <a:pt x="14" y="53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03" name="Freeform 3068">
                <a:extLst>
                  <a:ext uri="{FF2B5EF4-FFF2-40B4-BE49-F238E27FC236}">
                    <a16:creationId xmlns:a16="http://schemas.microsoft.com/office/drawing/2014/main" id="{269E04E4-9BE9-4272-9C9C-B04AFA65B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" y="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1 h 1"/>
                  <a:gd name="T22" fmla="*/ 0 w 1"/>
                  <a:gd name="T23" fmla="*/ 1 h 1"/>
                  <a:gd name="T24" fmla="*/ 0 w 1"/>
                  <a:gd name="T25" fmla="*/ 1 h 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"/>
                  <a:gd name="T40" fmla="*/ 0 h 1"/>
                  <a:gd name="T41" fmla="*/ 1 w 1"/>
                  <a:gd name="T42" fmla="*/ 1 h 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04" name="Freeform 3069">
                <a:extLst>
                  <a:ext uri="{FF2B5EF4-FFF2-40B4-BE49-F238E27FC236}">
                    <a16:creationId xmlns:a16="http://schemas.microsoft.com/office/drawing/2014/main" id="{52F6D01F-B884-41FD-970F-528DD4B25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" y="60"/>
                <a:ext cx="5" cy="15"/>
              </a:xfrm>
              <a:custGeom>
                <a:avLst/>
                <a:gdLst>
                  <a:gd name="T0" fmla="*/ 0 w 5"/>
                  <a:gd name="T1" fmla="*/ 15 h 15"/>
                  <a:gd name="T2" fmla="*/ 0 w 5"/>
                  <a:gd name="T3" fmla="*/ 14 h 15"/>
                  <a:gd name="T4" fmla="*/ 0 w 5"/>
                  <a:gd name="T5" fmla="*/ 13 h 15"/>
                  <a:gd name="T6" fmla="*/ 0 w 5"/>
                  <a:gd name="T7" fmla="*/ 10 h 15"/>
                  <a:gd name="T8" fmla="*/ 0 w 5"/>
                  <a:gd name="T9" fmla="*/ 8 h 15"/>
                  <a:gd name="T10" fmla="*/ 1 w 5"/>
                  <a:gd name="T11" fmla="*/ 5 h 15"/>
                  <a:gd name="T12" fmla="*/ 1 w 5"/>
                  <a:gd name="T13" fmla="*/ 3 h 15"/>
                  <a:gd name="T14" fmla="*/ 2 w 5"/>
                  <a:gd name="T15" fmla="*/ 1 h 15"/>
                  <a:gd name="T16" fmla="*/ 2 w 5"/>
                  <a:gd name="T17" fmla="*/ 0 h 15"/>
                  <a:gd name="T18" fmla="*/ 3 w 5"/>
                  <a:gd name="T19" fmla="*/ 0 h 15"/>
                  <a:gd name="T20" fmla="*/ 3 w 5"/>
                  <a:gd name="T21" fmla="*/ 0 h 15"/>
                  <a:gd name="T22" fmla="*/ 3 w 5"/>
                  <a:gd name="T23" fmla="*/ 0 h 15"/>
                  <a:gd name="T24" fmla="*/ 4 w 5"/>
                  <a:gd name="T25" fmla="*/ 0 h 15"/>
                  <a:gd name="T26" fmla="*/ 4 w 5"/>
                  <a:gd name="T27" fmla="*/ 0 h 15"/>
                  <a:gd name="T28" fmla="*/ 4 w 5"/>
                  <a:gd name="T29" fmla="*/ 0 h 15"/>
                  <a:gd name="T30" fmla="*/ 5 w 5"/>
                  <a:gd name="T31" fmla="*/ 0 h 15"/>
                  <a:gd name="T32" fmla="*/ 5 w 5"/>
                  <a:gd name="T33" fmla="*/ 0 h 15"/>
                  <a:gd name="T34" fmla="*/ 5 w 5"/>
                  <a:gd name="T35" fmla="*/ 2 h 15"/>
                  <a:gd name="T36" fmla="*/ 4 w 5"/>
                  <a:gd name="T37" fmla="*/ 4 h 15"/>
                  <a:gd name="T38" fmla="*/ 3 w 5"/>
                  <a:gd name="T39" fmla="*/ 6 h 15"/>
                  <a:gd name="T40" fmla="*/ 3 w 5"/>
                  <a:gd name="T41" fmla="*/ 8 h 15"/>
                  <a:gd name="T42" fmla="*/ 2 w 5"/>
                  <a:gd name="T43" fmla="*/ 10 h 15"/>
                  <a:gd name="T44" fmla="*/ 2 w 5"/>
                  <a:gd name="T45" fmla="*/ 11 h 15"/>
                  <a:gd name="T46" fmla="*/ 1 w 5"/>
                  <a:gd name="T47" fmla="*/ 13 h 15"/>
                  <a:gd name="T48" fmla="*/ 1 w 5"/>
                  <a:gd name="T49" fmla="*/ 15 h 15"/>
                  <a:gd name="T50" fmla="*/ 1 w 5"/>
                  <a:gd name="T51" fmla="*/ 15 h 15"/>
                  <a:gd name="T52" fmla="*/ 0 w 5"/>
                  <a:gd name="T53" fmla="*/ 15 h 15"/>
                  <a:gd name="T54" fmla="*/ 0 w 5"/>
                  <a:gd name="T55" fmla="*/ 15 h 15"/>
                  <a:gd name="T56" fmla="*/ 0 w 5"/>
                  <a:gd name="T57" fmla="*/ 15 h 1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"/>
                  <a:gd name="T88" fmla="*/ 0 h 15"/>
                  <a:gd name="T89" fmla="*/ 5 w 5"/>
                  <a:gd name="T90" fmla="*/ 15 h 1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" h="15">
                    <a:moveTo>
                      <a:pt x="0" y="15"/>
                    </a:moveTo>
                    <a:lnTo>
                      <a:pt x="0" y="14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05" name="Freeform 3070">
                <a:extLst>
                  <a:ext uri="{FF2B5EF4-FFF2-40B4-BE49-F238E27FC236}">
                    <a16:creationId xmlns:a16="http://schemas.microsoft.com/office/drawing/2014/main" id="{A1A5B35D-146F-4E4D-9A6E-13B082F14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" y="59"/>
                <a:ext cx="1" cy="15"/>
              </a:xfrm>
              <a:custGeom>
                <a:avLst/>
                <a:gdLst>
                  <a:gd name="T0" fmla="*/ 0 w 1"/>
                  <a:gd name="T1" fmla="*/ 15 h 15"/>
                  <a:gd name="T2" fmla="*/ 0 w 1"/>
                  <a:gd name="T3" fmla="*/ 11 h 15"/>
                  <a:gd name="T4" fmla="*/ 0 w 1"/>
                  <a:gd name="T5" fmla="*/ 8 h 15"/>
                  <a:gd name="T6" fmla="*/ 0 w 1"/>
                  <a:gd name="T7" fmla="*/ 4 h 15"/>
                  <a:gd name="T8" fmla="*/ 0 w 1"/>
                  <a:gd name="T9" fmla="*/ 0 h 15"/>
                  <a:gd name="T10" fmla="*/ 0 w 1"/>
                  <a:gd name="T11" fmla="*/ 0 h 15"/>
                  <a:gd name="T12" fmla="*/ 1 w 1"/>
                  <a:gd name="T13" fmla="*/ 0 h 15"/>
                  <a:gd name="T14" fmla="*/ 1 w 1"/>
                  <a:gd name="T15" fmla="*/ 0 h 15"/>
                  <a:gd name="T16" fmla="*/ 1 w 1"/>
                  <a:gd name="T17" fmla="*/ 0 h 15"/>
                  <a:gd name="T18" fmla="*/ 1 w 1"/>
                  <a:gd name="T19" fmla="*/ 1 h 15"/>
                  <a:gd name="T20" fmla="*/ 1 w 1"/>
                  <a:gd name="T21" fmla="*/ 2 h 15"/>
                  <a:gd name="T22" fmla="*/ 1 w 1"/>
                  <a:gd name="T23" fmla="*/ 3 h 15"/>
                  <a:gd name="T24" fmla="*/ 0 w 1"/>
                  <a:gd name="T25" fmla="*/ 4 h 15"/>
                  <a:gd name="T26" fmla="*/ 1 w 1"/>
                  <a:gd name="T27" fmla="*/ 4 h 15"/>
                  <a:gd name="T28" fmla="*/ 1 w 1"/>
                  <a:gd name="T29" fmla="*/ 4 h 15"/>
                  <a:gd name="T30" fmla="*/ 1 w 1"/>
                  <a:gd name="T31" fmla="*/ 4 h 15"/>
                  <a:gd name="T32" fmla="*/ 1 w 1"/>
                  <a:gd name="T33" fmla="*/ 4 h 15"/>
                  <a:gd name="T34" fmla="*/ 0 w 1"/>
                  <a:gd name="T35" fmla="*/ 10 h 15"/>
                  <a:gd name="T36" fmla="*/ 0 w 1"/>
                  <a:gd name="T37" fmla="*/ 13 h 15"/>
                  <a:gd name="T38" fmla="*/ 0 w 1"/>
                  <a:gd name="T39" fmla="*/ 15 h 15"/>
                  <a:gd name="T40" fmla="*/ 0 w 1"/>
                  <a:gd name="T41" fmla="*/ 15 h 15"/>
                  <a:gd name="T42" fmla="*/ 0 w 1"/>
                  <a:gd name="T43" fmla="*/ 15 h 15"/>
                  <a:gd name="T44" fmla="*/ 0 w 1"/>
                  <a:gd name="T45" fmla="*/ 15 h 15"/>
                  <a:gd name="T46" fmla="*/ 0 w 1"/>
                  <a:gd name="T47" fmla="*/ 15 h 15"/>
                  <a:gd name="T48" fmla="*/ 0 w 1"/>
                  <a:gd name="T49" fmla="*/ 15 h 1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"/>
                  <a:gd name="T76" fmla="*/ 0 h 15"/>
                  <a:gd name="T77" fmla="*/ 1 w 1"/>
                  <a:gd name="T78" fmla="*/ 15 h 1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" h="15">
                    <a:moveTo>
                      <a:pt x="0" y="15"/>
                    </a:moveTo>
                    <a:lnTo>
                      <a:pt x="0" y="11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06" name="Freeform 3071">
                <a:extLst>
                  <a:ext uri="{FF2B5EF4-FFF2-40B4-BE49-F238E27FC236}">
                    <a16:creationId xmlns:a16="http://schemas.microsoft.com/office/drawing/2014/main" id="{52788ABB-EEBA-446A-901D-A0CC1E83F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" y="49"/>
                <a:ext cx="3" cy="8"/>
              </a:xfrm>
              <a:custGeom>
                <a:avLst/>
                <a:gdLst>
                  <a:gd name="T0" fmla="*/ 2 w 3"/>
                  <a:gd name="T1" fmla="*/ 8 h 8"/>
                  <a:gd name="T2" fmla="*/ 2 w 3"/>
                  <a:gd name="T3" fmla="*/ 8 h 8"/>
                  <a:gd name="T4" fmla="*/ 1 w 3"/>
                  <a:gd name="T5" fmla="*/ 7 h 8"/>
                  <a:gd name="T6" fmla="*/ 1 w 3"/>
                  <a:gd name="T7" fmla="*/ 7 h 8"/>
                  <a:gd name="T8" fmla="*/ 1 w 3"/>
                  <a:gd name="T9" fmla="*/ 7 h 8"/>
                  <a:gd name="T10" fmla="*/ 0 w 3"/>
                  <a:gd name="T11" fmla="*/ 6 h 8"/>
                  <a:gd name="T12" fmla="*/ 0 w 3"/>
                  <a:gd name="T13" fmla="*/ 4 h 8"/>
                  <a:gd name="T14" fmla="*/ 0 w 3"/>
                  <a:gd name="T15" fmla="*/ 2 h 8"/>
                  <a:gd name="T16" fmla="*/ 1 w 3"/>
                  <a:gd name="T17" fmla="*/ 0 h 8"/>
                  <a:gd name="T18" fmla="*/ 1 w 3"/>
                  <a:gd name="T19" fmla="*/ 0 h 8"/>
                  <a:gd name="T20" fmla="*/ 1 w 3"/>
                  <a:gd name="T21" fmla="*/ 0 h 8"/>
                  <a:gd name="T22" fmla="*/ 2 w 3"/>
                  <a:gd name="T23" fmla="*/ 0 h 8"/>
                  <a:gd name="T24" fmla="*/ 2 w 3"/>
                  <a:gd name="T25" fmla="*/ 0 h 8"/>
                  <a:gd name="T26" fmla="*/ 2 w 3"/>
                  <a:gd name="T27" fmla="*/ 0 h 8"/>
                  <a:gd name="T28" fmla="*/ 3 w 3"/>
                  <a:gd name="T29" fmla="*/ 0 h 8"/>
                  <a:gd name="T30" fmla="*/ 3 w 3"/>
                  <a:gd name="T31" fmla="*/ 0 h 8"/>
                  <a:gd name="T32" fmla="*/ 3 w 3"/>
                  <a:gd name="T33" fmla="*/ 0 h 8"/>
                  <a:gd name="T34" fmla="*/ 3 w 3"/>
                  <a:gd name="T35" fmla="*/ 2 h 8"/>
                  <a:gd name="T36" fmla="*/ 3 w 3"/>
                  <a:gd name="T37" fmla="*/ 4 h 8"/>
                  <a:gd name="T38" fmla="*/ 3 w 3"/>
                  <a:gd name="T39" fmla="*/ 6 h 8"/>
                  <a:gd name="T40" fmla="*/ 3 w 3"/>
                  <a:gd name="T41" fmla="*/ 8 h 8"/>
                  <a:gd name="T42" fmla="*/ 3 w 3"/>
                  <a:gd name="T43" fmla="*/ 8 h 8"/>
                  <a:gd name="T44" fmla="*/ 2 w 3"/>
                  <a:gd name="T45" fmla="*/ 8 h 8"/>
                  <a:gd name="T46" fmla="*/ 2 w 3"/>
                  <a:gd name="T47" fmla="*/ 8 h 8"/>
                  <a:gd name="T48" fmla="*/ 2 w 3"/>
                  <a:gd name="T49" fmla="*/ 8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"/>
                  <a:gd name="T76" fmla="*/ 0 h 8"/>
                  <a:gd name="T77" fmla="*/ 3 w 3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" h="8">
                    <a:moveTo>
                      <a:pt x="2" y="8"/>
                    </a:moveTo>
                    <a:lnTo>
                      <a:pt x="2" y="8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07" name="Freeform 3072">
                <a:extLst>
                  <a:ext uri="{FF2B5EF4-FFF2-40B4-BE49-F238E27FC236}">
                    <a16:creationId xmlns:a16="http://schemas.microsoft.com/office/drawing/2014/main" id="{8A810B88-6A5C-4FE6-9FCE-4FE3F9A1B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" y="42"/>
                <a:ext cx="15" cy="12"/>
              </a:xfrm>
              <a:custGeom>
                <a:avLst/>
                <a:gdLst>
                  <a:gd name="T0" fmla="*/ 5 w 15"/>
                  <a:gd name="T1" fmla="*/ 12 h 12"/>
                  <a:gd name="T2" fmla="*/ 3 w 15"/>
                  <a:gd name="T3" fmla="*/ 11 h 12"/>
                  <a:gd name="T4" fmla="*/ 2 w 15"/>
                  <a:gd name="T5" fmla="*/ 9 h 12"/>
                  <a:gd name="T6" fmla="*/ 2 w 15"/>
                  <a:gd name="T7" fmla="*/ 8 h 12"/>
                  <a:gd name="T8" fmla="*/ 0 w 15"/>
                  <a:gd name="T9" fmla="*/ 6 h 12"/>
                  <a:gd name="T10" fmla="*/ 0 w 15"/>
                  <a:gd name="T11" fmla="*/ 4 h 12"/>
                  <a:gd name="T12" fmla="*/ 2 w 15"/>
                  <a:gd name="T13" fmla="*/ 4 h 12"/>
                  <a:gd name="T14" fmla="*/ 5 w 15"/>
                  <a:gd name="T15" fmla="*/ 4 h 12"/>
                  <a:gd name="T16" fmla="*/ 6 w 15"/>
                  <a:gd name="T17" fmla="*/ 4 h 12"/>
                  <a:gd name="T18" fmla="*/ 7 w 15"/>
                  <a:gd name="T19" fmla="*/ 4 h 12"/>
                  <a:gd name="T20" fmla="*/ 8 w 15"/>
                  <a:gd name="T21" fmla="*/ 4 h 12"/>
                  <a:gd name="T22" fmla="*/ 9 w 15"/>
                  <a:gd name="T23" fmla="*/ 3 h 12"/>
                  <a:gd name="T24" fmla="*/ 8 w 15"/>
                  <a:gd name="T25" fmla="*/ 3 h 12"/>
                  <a:gd name="T26" fmla="*/ 7 w 15"/>
                  <a:gd name="T27" fmla="*/ 2 h 12"/>
                  <a:gd name="T28" fmla="*/ 6 w 15"/>
                  <a:gd name="T29" fmla="*/ 2 h 12"/>
                  <a:gd name="T30" fmla="*/ 5 w 15"/>
                  <a:gd name="T31" fmla="*/ 1 h 12"/>
                  <a:gd name="T32" fmla="*/ 5 w 15"/>
                  <a:gd name="T33" fmla="*/ 0 h 12"/>
                  <a:gd name="T34" fmla="*/ 5 w 15"/>
                  <a:gd name="T35" fmla="*/ 0 h 12"/>
                  <a:gd name="T36" fmla="*/ 6 w 15"/>
                  <a:gd name="T37" fmla="*/ 0 h 12"/>
                  <a:gd name="T38" fmla="*/ 7 w 15"/>
                  <a:gd name="T39" fmla="*/ 1 h 12"/>
                  <a:gd name="T40" fmla="*/ 9 w 15"/>
                  <a:gd name="T41" fmla="*/ 2 h 12"/>
                  <a:gd name="T42" fmla="*/ 11 w 15"/>
                  <a:gd name="T43" fmla="*/ 3 h 12"/>
                  <a:gd name="T44" fmla="*/ 12 w 15"/>
                  <a:gd name="T45" fmla="*/ 4 h 12"/>
                  <a:gd name="T46" fmla="*/ 13 w 15"/>
                  <a:gd name="T47" fmla="*/ 5 h 12"/>
                  <a:gd name="T48" fmla="*/ 14 w 15"/>
                  <a:gd name="T49" fmla="*/ 6 h 12"/>
                  <a:gd name="T50" fmla="*/ 15 w 15"/>
                  <a:gd name="T51" fmla="*/ 6 h 12"/>
                  <a:gd name="T52" fmla="*/ 15 w 15"/>
                  <a:gd name="T53" fmla="*/ 7 h 12"/>
                  <a:gd name="T54" fmla="*/ 14 w 15"/>
                  <a:gd name="T55" fmla="*/ 9 h 12"/>
                  <a:gd name="T56" fmla="*/ 13 w 15"/>
                  <a:gd name="T57" fmla="*/ 12 h 12"/>
                  <a:gd name="T58" fmla="*/ 11 w 15"/>
                  <a:gd name="T59" fmla="*/ 12 h 12"/>
                  <a:gd name="T60" fmla="*/ 9 w 15"/>
                  <a:gd name="T61" fmla="*/ 12 h 12"/>
                  <a:gd name="T62" fmla="*/ 7 w 15"/>
                  <a:gd name="T63" fmla="*/ 12 h 1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5"/>
                  <a:gd name="T97" fmla="*/ 0 h 12"/>
                  <a:gd name="T98" fmla="*/ 15 w 15"/>
                  <a:gd name="T99" fmla="*/ 12 h 1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5" h="12">
                    <a:moveTo>
                      <a:pt x="6" y="12"/>
                    </a:moveTo>
                    <a:lnTo>
                      <a:pt x="5" y="12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3" y="12"/>
                    </a:lnTo>
                    <a:lnTo>
                      <a:pt x="12" y="12"/>
                    </a:lnTo>
                    <a:lnTo>
                      <a:pt x="11" y="12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close/>
                  </a:path>
                </a:pathLst>
              </a:custGeom>
              <a:solidFill>
                <a:srgbClr val="F2D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08" name="Freeform 3073">
                <a:extLst>
                  <a:ext uri="{FF2B5EF4-FFF2-40B4-BE49-F238E27FC236}">
                    <a16:creationId xmlns:a16="http://schemas.microsoft.com/office/drawing/2014/main" id="{C888E197-CCCC-4313-AA8F-2A99480ED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" y="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1 w 1"/>
                  <a:gd name="T23" fmla="*/ 0 h 1"/>
                  <a:gd name="T24" fmla="*/ 0 w 1"/>
                  <a:gd name="T25" fmla="*/ 0 h 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"/>
                  <a:gd name="T40" fmla="*/ 0 h 1"/>
                  <a:gd name="T41" fmla="*/ 1 w 1"/>
                  <a:gd name="T42" fmla="*/ 1 h 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09" name="Freeform 3074">
                <a:extLst>
                  <a:ext uri="{FF2B5EF4-FFF2-40B4-BE49-F238E27FC236}">
                    <a16:creationId xmlns:a16="http://schemas.microsoft.com/office/drawing/2014/main" id="{C4992796-3F21-49DD-8869-DF7FB5DA7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" y="47"/>
                <a:ext cx="6" cy="5"/>
              </a:xfrm>
              <a:custGeom>
                <a:avLst/>
                <a:gdLst>
                  <a:gd name="T0" fmla="*/ 2 w 6"/>
                  <a:gd name="T1" fmla="*/ 5 h 5"/>
                  <a:gd name="T2" fmla="*/ 2 w 6"/>
                  <a:gd name="T3" fmla="*/ 5 h 5"/>
                  <a:gd name="T4" fmla="*/ 1 w 6"/>
                  <a:gd name="T5" fmla="*/ 5 h 5"/>
                  <a:gd name="T6" fmla="*/ 1 w 6"/>
                  <a:gd name="T7" fmla="*/ 5 h 5"/>
                  <a:gd name="T8" fmla="*/ 0 w 6"/>
                  <a:gd name="T9" fmla="*/ 5 h 5"/>
                  <a:gd name="T10" fmla="*/ 0 w 6"/>
                  <a:gd name="T11" fmla="*/ 3 h 5"/>
                  <a:gd name="T12" fmla="*/ 0 w 6"/>
                  <a:gd name="T13" fmla="*/ 2 h 5"/>
                  <a:gd name="T14" fmla="*/ 1 w 6"/>
                  <a:gd name="T15" fmla="*/ 1 h 5"/>
                  <a:gd name="T16" fmla="*/ 1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3 w 6"/>
                  <a:gd name="T23" fmla="*/ 0 h 5"/>
                  <a:gd name="T24" fmla="*/ 3 w 6"/>
                  <a:gd name="T25" fmla="*/ 0 h 5"/>
                  <a:gd name="T26" fmla="*/ 4 w 6"/>
                  <a:gd name="T27" fmla="*/ 0 h 5"/>
                  <a:gd name="T28" fmla="*/ 5 w 6"/>
                  <a:gd name="T29" fmla="*/ 0 h 5"/>
                  <a:gd name="T30" fmla="*/ 5 w 6"/>
                  <a:gd name="T31" fmla="*/ 0 h 5"/>
                  <a:gd name="T32" fmla="*/ 6 w 6"/>
                  <a:gd name="T33" fmla="*/ 0 h 5"/>
                  <a:gd name="T34" fmla="*/ 6 w 6"/>
                  <a:gd name="T35" fmla="*/ 1 h 5"/>
                  <a:gd name="T36" fmla="*/ 6 w 6"/>
                  <a:gd name="T37" fmla="*/ 2 h 5"/>
                  <a:gd name="T38" fmla="*/ 6 w 6"/>
                  <a:gd name="T39" fmla="*/ 4 h 5"/>
                  <a:gd name="T40" fmla="*/ 5 w 6"/>
                  <a:gd name="T41" fmla="*/ 5 h 5"/>
                  <a:gd name="T42" fmla="*/ 5 w 6"/>
                  <a:gd name="T43" fmla="*/ 5 h 5"/>
                  <a:gd name="T44" fmla="*/ 4 w 6"/>
                  <a:gd name="T45" fmla="*/ 5 h 5"/>
                  <a:gd name="T46" fmla="*/ 4 w 6"/>
                  <a:gd name="T47" fmla="*/ 5 h 5"/>
                  <a:gd name="T48" fmla="*/ 4 w 6"/>
                  <a:gd name="T49" fmla="*/ 5 h 5"/>
                  <a:gd name="T50" fmla="*/ 3 w 6"/>
                  <a:gd name="T51" fmla="*/ 5 h 5"/>
                  <a:gd name="T52" fmla="*/ 3 w 6"/>
                  <a:gd name="T53" fmla="*/ 5 h 5"/>
                  <a:gd name="T54" fmla="*/ 2 w 6"/>
                  <a:gd name="T55" fmla="*/ 5 h 5"/>
                  <a:gd name="T56" fmla="*/ 2 w 6"/>
                  <a:gd name="T57" fmla="*/ 5 h 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6"/>
                  <a:gd name="T88" fmla="*/ 0 h 5"/>
                  <a:gd name="T89" fmla="*/ 6 w 6"/>
                  <a:gd name="T90" fmla="*/ 5 h 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6" h="5">
                    <a:moveTo>
                      <a:pt x="2" y="5"/>
                    </a:move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10" name="Freeform 3075">
                <a:extLst>
                  <a:ext uri="{FF2B5EF4-FFF2-40B4-BE49-F238E27FC236}">
                    <a16:creationId xmlns:a16="http://schemas.microsoft.com/office/drawing/2014/main" id="{7C8C0597-1A22-4966-8E95-9E79C7185B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" y="33"/>
                <a:ext cx="11" cy="15"/>
              </a:xfrm>
              <a:custGeom>
                <a:avLst/>
                <a:gdLst>
                  <a:gd name="T0" fmla="*/ 2 w 11"/>
                  <a:gd name="T1" fmla="*/ 14 h 15"/>
                  <a:gd name="T2" fmla="*/ 0 w 11"/>
                  <a:gd name="T3" fmla="*/ 11 h 15"/>
                  <a:gd name="T4" fmla="*/ 1 w 11"/>
                  <a:gd name="T5" fmla="*/ 7 h 15"/>
                  <a:gd name="T6" fmla="*/ 3 w 11"/>
                  <a:gd name="T7" fmla="*/ 1 h 15"/>
                  <a:gd name="T8" fmla="*/ 4 w 11"/>
                  <a:gd name="T9" fmla="*/ 0 h 15"/>
                  <a:gd name="T10" fmla="*/ 5 w 11"/>
                  <a:gd name="T11" fmla="*/ 2 h 15"/>
                  <a:gd name="T12" fmla="*/ 7 w 11"/>
                  <a:gd name="T13" fmla="*/ 4 h 15"/>
                  <a:gd name="T14" fmla="*/ 8 w 11"/>
                  <a:gd name="T15" fmla="*/ 4 h 15"/>
                  <a:gd name="T16" fmla="*/ 9 w 11"/>
                  <a:gd name="T17" fmla="*/ 5 h 15"/>
                  <a:gd name="T18" fmla="*/ 11 w 11"/>
                  <a:gd name="T19" fmla="*/ 6 h 15"/>
                  <a:gd name="T20" fmla="*/ 11 w 11"/>
                  <a:gd name="T21" fmla="*/ 6 h 15"/>
                  <a:gd name="T22" fmla="*/ 10 w 11"/>
                  <a:gd name="T23" fmla="*/ 6 h 15"/>
                  <a:gd name="T24" fmla="*/ 10 w 11"/>
                  <a:gd name="T25" fmla="*/ 7 h 15"/>
                  <a:gd name="T26" fmla="*/ 11 w 11"/>
                  <a:gd name="T27" fmla="*/ 7 h 15"/>
                  <a:gd name="T28" fmla="*/ 11 w 11"/>
                  <a:gd name="T29" fmla="*/ 7 h 15"/>
                  <a:gd name="T30" fmla="*/ 9 w 11"/>
                  <a:gd name="T31" fmla="*/ 7 h 15"/>
                  <a:gd name="T32" fmla="*/ 8 w 11"/>
                  <a:gd name="T33" fmla="*/ 7 h 15"/>
                  <a:gd name="T34" fmla="*/ 9 w 11"/>
                  <a:gd name="T35" fmla="*/ 8 h 15"/>
                  <a:gd name="T36" fmla="*/ 10 w 11"/>
                  <a:gd name="T37" fmla="*/ 8 h 15"/>
                  <a:gd name="T38" fmla="*/ 10 w 11"/>
                  <a:gd name="T39" fmla="*/ 8 h 15"/>
                  <a:gd name="T40" fmla="*/ 9 w 11"/>
                  <a:gd name="T41" fmla="*/ 9 h 15"/>
                  <a:gd name="T42" fmla="*/ 8 w 11"/>
                  <a:gd name="T43" fmla="*/ 9 h 15"/>
                  <a:gd name="T44" fmla="*/ 7 w 11"/>
                  <a:gd name="T45" fmla="*/ 9 h 15"/>
                  <a:gd name="T46" fmla="*/ 8 w 11"/>
                  <a:gd name="T47" fmla="*/ 9 h 15"/>
                  <a:gd name="T48" fmla="*/ 10 w 11"/>
                  <a:gd name="T49" fmla="*/ 9 h 15"/>
                  <a:gd name="T50" fmla="*/ 10 w 11"/>
                  <a:gd name="T51" fmla="*/ 10 h 15"/>
                  <a:gd name="T52" fmla="*/ 9 w 11"/>
                  <a:gd name="T53" fmla="*/ 10 h 15"/>
                  <a:gd name="T54" fmla="*/ 7 w 11"/>
                  <a:gd name="T55" fmla="*/ 10 h 15"/>
                  <a:gd name="T56" fmla="*/ 7 w 11"/>
                  <a:gd name="T57" fmla="*/ 10 h 15"/>
                  <a:gd name="T58" fmla="*/ 8 w 11"/>
                  <a:gd name="T59" fmla="*/ 10 h 15"/>
                  <a:gd name="T60" fmla="*/ 9 w 11"/>
                  <a:gd name="T61" fmla="*/ 10 h 15"/>
                  <a:gd name="T62" fmla="*/ 9 w 11"/>
                  <a:gd name="T63" fmla="*/ 11 h 15"/>
                  <a:gd name="T64" fmla="*/ 8 w 11"/>
                  <a:gd name="T65" fmla="*/ 11 h 15"/>
                  <a:gd name="T66" fmla="*/ 6 w 11"/>
                  <a:gd name="T67" fmla="*/ 11 h 15"/>
                  <a:gd name="T68" fmla="*/ 6 w 11"/>
                  <a:gd name="T69" fmla="*/ 11 h 15"/>
                  <a:gd name="T70" fmla="*/ 7 w 11"/>
                  <a:gd name="T71" fmla="*/ 11 h 15"/>
                  <a:gd name="T72" fmla="*/ 9 w 11"/>
                  <a:gd name="T73" fmla="*/ 12 h 15"/>
                  <a:gd name="T74" fmla="*/ 8 w 11"/>
                  <a:gd name="T75" fmla="*/ 13 h 15"/>
                  <a:gd name="T76" fmla="*/ 6 w 11"/>
                  <a:gd name="T77" fmla="*/ 13 h 15"/>
                  <a:gd name="T78" fmla="*/ 6 w 11"/>
                  <a:gd name="T79" fmla="*/ 13 h 15"/>
                  <a:gd name="T80" fmla="*/ 8 w 11"/>
                  <a:gd name="T81" fmla="*/ 13 h 15"/>
                  <a:gd name="T82" fmla="*/ 7 w 11"/>
                  <a:gd name="T83" fmla="*/ 14 h 15"/>
                  <a:gd name="T84" fmla="*/ 5 w 11"/>
                  <a:gd name="T85" fmla="*/ 14 h 15"/>
                  <a:gd name="T86" fmla="*/ 5 w 11"/>
                  <a:gd name="T87" fmla="*/ 14 h 15"/>
                  <a:gd name="T88" fmla="*/ 6 w 11"/>
                  <a:gd name="T89" fmla="*/ 14 h 15"/>
                  <a:gd name="T90" fmla="*/ 7 w 11"/>
                  <a:gd name="T91" fmla="*/ 15 h 15"/>
                  <a:gd name="T92" fmla="*/ 6 w 11"/>
                  <a:gd name="T93" fmla="*/ 15 h 15"/>
                  <a:gd name="T94" fmla="*/ 5 w 11"/>
                  <a:gd name="T95" fmla="*/ 15 h 15"/>
                  <a:gd name="T96" fmla="*/ 5 w 11"/>
                  <a:gd name="T97" fmla="*/ 15 h 1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1"/>
                  <a:gd name="T148" fmla="*/ 0 h 15"/>
                  <a:gd name="T149" fmla="*/ 11 w 11"/>
                  <a:gd name="T150" fmla="*/ 15 h 1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1" h="15">
                    <a:moveTo>
                      <a:pt x="4" y="15"/>
                    </a:moveTo>
                    <a:lnTo>
                      <a:pt x="4" y="15"/>
                    </a:lnTo>
                    <a:lnTo>
                      <a:pt x="3" y="15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0" y="8"/>
                    </a:lnTo>
                    <a:lnTo>
                      <a:pt x="10" y="9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8" y="14"/>
                    </a:lnTo>
                    <a:lnTo>
                      <a:pt x="7" y="14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11" name="Freeform 3076">
                <a:extLst>
                  <a:ext uri="{FF2B5EF4-FFF2-40B4-BE49-F238E27FC236}">
                    <a16:creationId xmlns:a16="http://schemas.microsoft.com/office/drawing/2014/main" id="{07A24B62-FA46-474D-92D5-373FDEA7B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" y="21"/>
                <a:ext cx="18" cy="27"/>
              </a:xfrm>
              <a:custGeom>
                <a:avLst/>
                <a:gdLst>
                  <a:gd name="T0" fmla="*/ 0 w 18"/>
                  <a:gd name="T1" fmla="*/ 27 h 27"/>
                  <a:gd name="T2" fmla="*/ 0 w 18"/>
                  <a:gd name="T3" fmla="*/ 26 h 27"/>
                  <a:gd name="T4" fmla="*/ 1 w 18"/>
                  <a:gd name="T5" fmla="*/ 24 h 27"/>
                  <a:gd name="T6" fmla="*/ 2 w 18"/>
                  <a:gd name="T7" fmla="*/ 21 h 27"/>
                  <a:gd name="T8" fmla="*/ 3 w 18"/>
                  <a:gd name="T9" fmla="*/ 19 h 27"/>
                  <a:gd name="T10" fmla="*/ 5 w 18"/>
                  <a:gd name="T11" fmla="*/ 16 h 27"/>
                  <a:gd name="T12" fmla="*/ 7 w 18"/>
                  <a:gd name="T13" fmla="*/ 13 h 27"/>
                  <a:gd name="T14" fmla="*/ 9 w 18"/>
                  <a:gd name="T15" fmla="*/ 9 h 27"/>
                  <a:gd name="T16" fmla="*/ 12 w 18"/>
                  <a:gd name="T17" fmla="*/ 6 h 27"/>
                  <a:gd name="T18" fmla="*/ 14 w 18"/>
                  <a:gd name="T19" fmla="*/ 3 h 27"/>
                  <a:gd name="T20" fmla="*/ 16 w 18"/>
                  <a:gd name="T21" fmla="*/ 1 h 27"/>
                  <a:gd name="T22" fmla="*/ 16 w 18"/>
                  <a:gd name="T23" fmla="*/ 0 h 27"/>
                  <a:gd name="T24" fmla="*/ 16 w 18"/>
                  <a:gd name="T25" fmla="*/ 0 h 27"/>
                  <a:gd name="T26" fmla="*/ 17 w 18"/>
                  <a:gd name="T27" fmla="*/ 1 h 27"/>
                  <a:gd name="T28" fmla="*/ 18 w 18"/>
                  <a:gd name="T29" fmla="*/ 2 h 27"/>
                  <a:gd name="T30" fmla="*/ 18 w 18"/>
                  <a:gd name="T31" fmla="*/ 3 h 27"/>
                  <a:gd name="T32" fmla="*/ 18 w 18"/>
                  <a:gd name="T33" fmla="*/ 4 h 27"/>
                  <a:gd name="T34" fmla="*/ 17 w 18"/>
                  <a:gd name="T35" fmla="*/ 6 h 27"/>
                  <a:gd name="T36" fmla="*/ 15 w 18"/>
                  <a:gd name="T37" fmla="*/ 8 h 27"/>
                  <a:gd name="T38" fmla="*/ 14 w 18"/>
                  <a:gd name="T39" fmla="*/ 10 h 27"/>
                  <a:gd name="T40" fmla="*/ 13 w 18"/>
                  <a:gd name="T41" fmla="*/ 12 h 27"/>
                  <a:gd name="T42" fmla="*/ 12 w 18"/>
                  <a:gd name="T43" fmla="*/ 14 h 27"/>
                  <a:gd name="T44" fmla="*/ 11 w 18"/>
                  <a:gd name="T45" fmla="*/ 16 h 27"/>
                  <a:gd name="T46" fmla="*/ 10 w 18"/>
                  <a:gd name="T47" fmla="*/ 17 h 27"/>
                  <a:gd name="T48" fmla="*/ 9 w 18"/>
                  <a:gd name="T49" fmla="*/ 19 h 27"/>
                  <a:gd name="T50" fmla="*/ 7 w 18"/>
                  <a:gd name="T51" fmla="*/ 19 h 27"/>
                  <a:gd name="T52" fmla="*/ 7 w 18"/>
                  <a:gd name="T53" fmla="*/ 19 h 27"/>
                  <a:gd name="T54" fmla="*/ 7 w 18"/>
                  <a:gd name="T55" fmla="*/ 20 h 27"/>
                  <a:gd name="T56" fmla="*/ 7 w 18"/>
                  <a:gd name="T57" fmla="*/ 22 h 27"/>
                  <a:gd name="T58" fmla="*/ 6 w 18"/>
                  <a:gd name="T59" fmla="*/ 23 h 27"/>
                  <a:gd name="T60" fmla="*/ 5 w 18"/>
                  <a:gd name="T61" fmla="*/ 25 h 27"/>
                  <a:gd name="T62" fmla="*/ 4 w 18"/>
                  <a:gd name="T63" fmla="*/ 27 h 27"/>
                  <a:gd name="T64" fmla="*/ 3 w 18"/>
                  <a:gd name="T65" fmla="*/ 27 h 27"/>
                  <a:gd name="T66" fmla="*/ 2 w 18"/>
                  <a:gd name="T67" fmla="*/ 27 h 27"/>
                  <a:gd name="T68" fmla="*/ 1 w 18"/>
                  <a:gd name="T69" fmla="*/ 27 h 27"/>
                  <a:gd name="T70" fmla="*/ 0 w 18"/>
                  <a:gd name="T71" fmla="*/ 27 h 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8"/>
                  <a:gd name="T109" fmla="*/ 0 h 27"/>
                  <a:gd name="T110" fmla="*/ 18 w 18"/>
                  <a:gd name="T111" fmla="*/ 27 h 2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8" h="27">
                    <a:moveTo>
                      <a:pt x="0" y="27"/>
                    </a:moveTo>
                    <a:lnTo>
                      <a:pt x="0" y="27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2" y="21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4" y="17"/>
                    </a:lnTo>
                    <a:lnTo>
                      <a:pt x="5" y="16"/>
                    </a:lnTo>
                    <a:lnTo>
                      <a:pt x="6" y="15"/>
                    </a:lnTo>
                    <a:lnTo>
                      <a:pt x="7" y="13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3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17" y="5"/>
                    </a:lnTo>
                    <a:lnTo>
                      <a:pt x="17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4" y="11"/>
                    </a:lnTo>
                    <a:lnTo>
                      <a:pt x="13" y="12"/>
                    </a:lnTo>
                    <a:lnTo>
                      <a:pt x="13" y="13"/>
                    </a:lnTo>
                    <a:lnTo>
                      <a:pt x="12" y="14"/>
                    </a:lnTo>
                    <a:lnTo>
                      <a:pt x="12" y="15"/>
                    </a:lnTo>
                    <a:lnTo>
                      <a:pt x="11" y="16"/>
                    </a:lnTo>
                    <a:lnTo>
                      <a:pt x="11" y="17"/>
                    </a:lnTo>
                    <a:lnTo>
                      <a:pt x="10" y="17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6" y="24"/>
                    </a:lnTo>
                    <a:lnTo>
                      <a:pt x="5" y="25"/>
                    </a:lnTo>
                    <a:lnTo>
                      <a:pt x="5" y="26"/>
                    </a:lnTo>
                    <a:lnTo>
                      <a:pt x="4" y="27"/>
                    </a:lnTo>
                    <a:lnTo>
                      <a:pt x="3" y="27"/>
                    </a:lnTo>
                    <a:lnTo>
                      <a:pt x="2" y="27"/>
                    </a:lnTo>
                    <a:lnTo>
                      <a:pt x="1" y="27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12" name="Freeform 3077">
                <a:extLst>
                  <a:ext uri="{FF2B5EF4-FFF2-40B4-BE49-F238E27FC236}">
                    <a16:creationId xmlns:a16="http://schemas.microsoft.com/office/drawing/2014/main" id="{BE725E0A-BE4E-48D5-B723-4F9A8157A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" y="30"/>
                <a:ext cx="10" cy="18"/>
              </a:xfrm>
              <a:custGeom>
                <a:avLst/>
                <a:gdLst>
                  <a:gd name="T0" fmla="*/ 0 w 10"/>
                  <a:gd name="T1" fmla="*/ 18 h 18"/>
                  <a:gd name="T2" fmla="*/ 1 w 10"/>
                  <a:gd name="T3" fmla="*/ 16 h 18"/>
                  <a:gd name="T4" fmla="*/ 1 w 10"/>
                  <a:gd name="T5" fmla="*/ 13 h 18"/>
                  <a:gd name="T6" fmla="*/ 2 w 10"/>
                  <a:gd name="T7" fmla="*/ 11 h 18"/>
                  <a:gd name="T8" fmla="*/ 3 w 10"/>
                  <a:gd name="T9" fmla="*/ 9 h 18"/>
                  <a:gd name="T10" fmla="*/ 4 w 10"/>
                  <a:gd name="T11" fmla="*/ 7 h 18"/>
                  <a:gd name="T12" fmla="*/ 5 w 10"/>
                  <a:gd name="T13" fmla="*/ 5 h 18"/>
                  <a:gd name="T14" fmla="*/ 6 w 10"/>
                  <a:gd name="T15" fmla="*/ 3 h 18"/>
                  <a:gd name="T16" fmla="*/ 7 w 10"/>
                  <a:gd name="T17" fmla="*/ 1 h 18"/>
                  <a:gd name="T18" fmla="*/ 7 w 10"/>
                  <a:gd name="T19" fmla="*/ 1 h 18"/>
                  <a:gd name="T20" fmla="*/ 8 w 10"/>
                  <a:gd name="T21" fmla="*/ 1 h 18"/>
                  <a:gd name="T22" fmla="*/ 8 w 10"/>
                  <a:gd name="T23" fmla="*/ 0 h 18"/>
                  <a:gd name="T24" fmla="*/ 8 w 10"/>
                  <a:gd name="T25" fmla="*/ 0 h 18"/>
                  <a:gd name="T26" fmla="*/ 9 w 10"/>
                  <a:gd name="T27" fmla="*/ 0 h 18"/>
                  <a:gd name="T28" fmla="*/ 9 w 10"/>
                  <a:gd name="T29" fmla="*/ 0 h 18"/>
                  <a:gd name="T30" fmla="*/ 9 w 10"/>
                  <a:gd name="T31" fmla="*/ 1 h 18"/>
                  <a:gd name="T32" fmla="*/ 10 w 10"/>
                  <a:gd name="T33" fmla="*/ 1 h 18"/>
                  <a:gd name="T34" fmla="*/ 9 w 10"/>
                  <a:gd name="T35" fmla="*/ 1 h 18"/>
                  <a:gd name="T36" fmla="*/ 9 w 10"/>
                  <a:gd name="T37" fmla="*/ 2 h 18"/>
                  <a:gd name="T38" fmla="*/ 8 w 10"/>
                  <a:gd name="T39" fmla="*/ 4 h 18"/>
                  <a:gd name="T40" fmla="*/ 7 w 10"/>
                  <a:gd name="T41" fmla="*/ 5 h 18"/>
                  <a:gd name="T42" fmla="*/ 7 w 10"/>
                  <a:gd name="T43" fmla="*/ 6 h 18"/>
                  <a:gd name="T44" fmla="*/ 6 w 10"/>
                  <a:gd name="T45" fmla="*/ 7 h 18"/>
                  <a:gd name="T46" fmla="*/ 5 w 10"/>
                  <a:gd name="T47" fmla="*/ 8 h 18"/>
                  <a:gd name="T48" fmla="*/ 5 w 10"/>
                  <a:gd name="T49" fmla="*/ 9 h 18"/>
                  <a:gd name="T50" fmla="*/ 4 w 10"/>
                  <a:gd name="T51" fmla="*/ 10 h 18"/>
                  <a:gd name="T52" fmla="*/ 4 w 10"/>
                  <a:gd name="T53" fmla="*/ 11 h 18"/>
                  <a:gd name="T54" fmla="*/ 3 w 10"/>
                  <a:gd name="T55" fmla="*/ 13 h 18"/>
                  <a:gd name="T56" fmla="*/ 3 w 10"/>
                  <a:gd name="T57" fmla="*/ 14 h 18"/>
                  <a:gd name="T58" fmla="*/ 2 w 10"/>
                  <a:gd name="T59" fmla="*/ 15 h 18"/>
                  <a:gd name="T60" fmla="*/ 2 w 10"/>
                  <a:gd name="T61" fmla="*/ 16 h 18"/>
                  <a:gd name="T62" fmla="*/ 1 w 10"/>
                  <a:gd name="T63" fmla="*/ 17 h 18"/>
                  <a:gd name="T64" fmla="*/ 1 w 10"/>
                  <a:gd name="T65" fmla="*/ 18 h 18"/>
                  <a:gd name="T66" fmla="*/ 0 w 10"/>
                  <a:gd name="T67" fmla="*/ 18 h 18"/>
                  <a:gd name="T68" fmla="*/ 0 w 10"/>
                  <a:gd name="T69" fmla="*/ 18 h 18"/>
                  <a:gd name="T70" fmla="*/ 0 w 10"/>
                  <a:gd name="T71" fmla="*/ 18 h 18"/>
                  <a:gd name="T72" fmla="*/ 0 w 10"/>
                  <a:gd name="T73" fmla="*/ 18 h 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"/>
                  <a:gd name="T112" fmla="*/ 0 h 18"/>
                  <a:gd name="T113" fmla="*/ 10 w 10"/>
                  <a:gd name="T114" fmla="*/ 18 h 1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" h="18">
                    <a:moveTo>
                      <a:pt x="0" y="18"/>
                    </a:moveTo>
                    <a:lnTo>
                      <a:pt x="1" y="16"/>
                    </a:lnTo>
                    <a:lnTo>
                      <a:pt x="1" y="13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13" name="Freeform 3078">
                <a:extLst>
                  <a:ext uri="{FF2B5EF4-FFF2-40B4-BE49-F238E27FC236}">
                    <a16:creationId xmlns:a16="http://schemas.microsoft.com/office/drawing/2014/main" id="{A5DA9146-A587-46E8-8B05-EE3C38630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" y="29"/>
                <a:ext cx="9" cy="19"/>
              </a:xfrm>
              <a:custGeom>
                <a:avLst/>
                <a:gdLst>
                  <a:gd name="T0" fmla="*/ 0 w 9"/>
                  <a:gd name="T1" fmla="*/ 19 h 19"/>
                  <a:gd name="T2" fmla="*/ 0 w 9"/>
                  <a:gd name="T3" fmla="*/ 19 h 19"/>
                  <a:gd name="T4" fmla="*/ 0 w 9"/>
                  <a:gd name="T5" fmla="*/ 18 h 19"/>
                  <a:gd name="T6" fmla="*/ 0 w 9"/>
                  <a:gd name="T7" fmla="*/ 18 h 19"/>
                  <a:gd name="T8" fmla="*/ 0 w 9"/>
                  <a:gd name="T9" fmla="*/ 18 h 19"/>
                  <a:gd name="T10" fmla="*/ 0 w 9"/>
                  <a:gd name="T11" fmla="*/ 18 h 19"/>
                  <a:gd name="T12" fmla="*/ 0 w 9"/>
                  <a:gd name="T13" fmla="*/ 17 h 19"/>
                  <a:gd name="T14" fmla="*/ 1 w 9"/>
                  <a:gd name="T15" fmla="*/ 16 h 19"/>
                  <a:gd name="T16" fmla="*/ 1 w 9"/>
                  <a:gd name="T17" fmla="*/ 15 h 19"/>
                  <a:gd name="T18" fmla="*/ 2 w 9"/>
                  <a:gd name="T19" fmla="*/ 14 h 19"/>
                  <a:gd name="T20" fmla="*/ 3 w 9"/>
                  <a:gd name="T21" fmla="*/ 11 h 19"/>
                  <a:gd name="T22" fmla="*/ 4 w 9"/>
                  <a:gd name="T23" fmla="*/ 9 h 19"/>
                  <a:gd name="T24" fmla="*/ 5 w 9"/>
                  <a:gd name="T25" fmla="*/ 6 h 19"/>
                  <a:gd name="T26" fmla="*/ 6 w 9"/>
                  <a:gd name="T27" fmla="*/ 5 h 19"/>
                  <a:gd name="T28" fmla="*/ 6 w 9"/>
                  <a:gd name="T29" fmla="*/ 5 h 19"/>
                  <a:gd name="T30" fmla="*/ 6 w 9"/>
                  <a:gd name="T31" fmla="*/ 5 h 19"/>
                  <a:gd name="T32" fmla="*/ 6 w 9"/>
                  <a:gd name="T33" fmla="*/ 4 h 19"/>
                  <a:gd name="T34" fmla="*/ 6 w 9"/>
                  <a:gd name="T35" fmla="*/ 4 h 19"/>
                  <a:gd name="T36" fmla="*/ 7 w 9"/>
                  <a:gd name="T37" fmla="*/ 3 h 19"/>
                  <a:gd name="T38" fmla="*/ 7 w 9"/>
                  <a:gd name="T39" fmla="*/ 3 h 19"/>
                  <a:gd name="T40" fmla="*/ 7 w 9"/>
                  <a:gd name="T41" fmla="*/ 2 h 19"/>
                  <a:gd name="T42" fmla="*/ 8 w 9"/>
                  <a:gd name="T43" fmla="*/ 2 h 19"/>
                  <a:gd name="T44" fmla="*/ 8 w 9"/>
                  <a:gd name="T45" fmla="*/ 1 h 19"/>
                  <a:gd name="T46" fmla="*/ 8 w 9"/>
                  <a:gd name="T47" fmla="*/ 1 h 19"/>
                  <a:gd name="T48" fmla="*/ 8 w 9"/>
                  <a:gd name="T49" fmla="*/ 0 h 19"/>
                  <a:gd name="T50" fmla="*/ 8 w 9"/>
                  <a:gd name="T51" fmla="*/ 0 h 19"/>
                  <a:gd name="T52" fmla="*/ 8 w 9"/>
                  <a:gd name="T53" fmla="*/ 0 h 19"/>
                  <a:gd name="T54" fmla="*/ 9 w 9"/>
                  <a:gd name="T55" fmla="*/ 0 h 19"/>
                  <a:gd name="T56" fmla="*/ 9 w 9"/>
                  <a:gd name="T57" fmla="*/ 0 h 19"/>
                  <a:gd name="T58" fmla="*/ 9 w 9"/>
                  <a:gd name="T59" fmla="*/ 0 h 19"/>
                  <a:gd name="T60" fmla="*/ 9 w 9"/>
                  <a:gd name="T61" fmla="*/ 1 h 19"/>
                  <a:gd name="T62" fmla="*/ 9 w 9"/>
                  <a:gd name="T63" fmla="*/ 1 h 19"/>
                  <a:gd name="T64" fmla="*/ 9 w 9"/>
                  <a:gd name="T65" fmla="*/ 1 h 19"/>
                  <a:gd name="T66" fmla="*/ 9 w 9"/>
                  <a:gd name="T67" fmla="*/ 1 h 19"/>
                  <a:gd name="T68" fmla="*/ 9 w 9"/>
                  <a:gd name="T69" fmla="*/ 1 h 19"/>
                  <a:gd name="T70" fmla="*/ 9 w 9"/>
                  <a:gd name="T71" fmla="*/ 1 h 19"/>
                  <a:gd name="T72" fmla="*/ 9 w 9"/>
                  <a:gd name="T73" fmla="*/ 1 h 19"/>
                  <a:gd name="T74" fmla="*/ 8 w 9"/>
                  <a:gd name="T75" fmla="*/ 3 h 19"/>
                  <a:gd name="T76" fmla="*/ 7 w 9"/>
                  <a:gd name="T77" fmla="*/ 6 h 19"/>
                  <a:gd name="T78" fmla="*/ 5 w 9"/>
                  <a:gd name="T79" fmla="*/ 8 h 19"/>
                  <a:gd name="T80" fmla="*/ 4 w 9"/>
                  <a:gd name="T81" fmla="*/ 10 h 19"/>
                  <a:gd name="T82" fmla="*/ 4 w 9"/>
                  <a:gd name="T83" fmla="*/ 12 h 19"/>
                  <a:gd name="T84" fmla="*/ 3 w 9"/>
                  <a:gd name="T85" fmla="*/ 14 h 19"/>
                  <a:gd name="T86" fmla="*/ 2 w 9"/>
                  <a:gd name="T87" fmla="*/ 16 h 19"/>
                  <a:gd name="T88" fmla="*/ 1 w 9"/>
                  <a:gd name="T89" fmla="*/ 19 h 19"/>
                  <a:gd name="T90" fmla="*/ 1 w 9"/>
                  <a:gd name="T91" fmla="*/ 19 h 19"/>
                  <a:gd name="T92" fmla="*/ 0 w 9"/>
                  <a:gd name="T93" fmla="*/ 19 h 19"/>
                  <a:gd name="T94" fmla="*/ 0 w 9"/>
                  <a:gd name="T95" fmla="*/ 19 h 19"/>
                  <a:gd name="T96" fmla="*/ 0 w 9"/>
                  <a:gd name="T97" fmla="*/ 19 h 1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"/>
                  <a:gd name="T148" fmla="*/ 0 h 19"/>
                  <a:gd name="T149" fmla="*/ 9 w 9"/>
                  <a:gd name="T150" fmla="*/ 19 h 1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" h="19">
                    <a:moveTo>
                      <a:pt x="0" y="19"/>
                    </a:move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3" y="14"/>
                    </a:lnTo>
                    <a:lnTo>
                      <a:pt x="2" y="16"/>
                    </a:lnTo>
                    <a:lnTo>
                      <a:pt x="1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14" name="Freeform 3079">
                <a:extLst>
                  <a:ext uri="{FF2B5EF4-FFF2-40B4-BE49-F238E27FC236}">
                    <a16:creationId xmlns:a16="http://schemas.microsoft.com/office/drawing/2014/main" id="{0A5E139E-8FBE-4C54-BE2B-6F0EACEA0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" y="39"/>
                <a:ext cx="10" cy="7"/>
              </a:xfrm>
              <a:custGeom>
                <a:avLst/>
                <a:gdLst>
                  <a:gd name="T0" fmla="*/ 6 w 10"/>
                  <a:gd name="T1" fmla="*/ 7 h 7"/>
                  <a:gd name="T2" fmla="*/ 5 w 10"/>
                  <a:gd name="T3" fmla="*/ 6 h 7"/>
                  <a:gd name="T4" fmla="*/ 5 w 10"/>
                  <a:gd name="T5" fmla="*/ 5 h 7"/>
                  <a:gd name="T6" fmla="*/ 4 w 10"/>
                  <a:gd name="T7" fmla="*/ 5 h 7"/>
                  <a:gd name="T8" fmla="*/ 3 w 10"/>
                  <a:gd name="T9" fmla="*/ 4 h 7"/>
                  <a:gd name="T10" fmla="*/ 2 w 10"/>
                  <a:gd name="T11" fmla="*/ 3 h 7"/>
                  <a:gd name="T12" fmla="*/ 1 w 10"/>
                  <a:gd name="T13" fmla="*/ 3 h 7"/>
                  <a:gd name="T14" fmla="*/ 0 w 10"/>
                  <a:gd name="T15" fmla="*/ 2 h 7"/>
                  <a:gd name="T16" fmla="*/ 0 w 10"/>
                  <a:gd name="T17" fmla="*/ 2 h 7"/>
                  <a:gd name="T18" fmla="*/ 0 w 10"/>
                  <a:gd name="T19" fmla="*/ 1 h 7"/>
                  <a:gd name="T20" fmla="*/ 0 w 10"/>
                  <a:gd name="T21" fmla="*/ 0 h 7"/>
                  <a:gd name="T22" fmla="*/ 1 w 10"/>
                  <a:gd name="T23" fmla="*/ 0 h 7"/>
                  <a:gd name="T24" fmla="*/ 1 w 10"/>
                  <a:gd name="T25" fmla="*/ 0 h 7"/>
                  <a:gd name="T26" fmla="*/ 3 w 10"/>
                  <a:gd name="T27" fmla="*/ 0 h 7"/>
                  <a:gd name="T28" fmla="*/ 4 w 10"/>
                  <a:gd name="T29" fmla="*/ 1 h 7"/>
                  <a:gd name="T30" fmla="*/ 5 w 10"/>
                  <a:gd name="T31" fmla="*/ 2 h 7"/>
                  <a:gd name="T32" fmla="*/ 6 w 10"/>
                  <a:gd name="T33" fmla="*/ 2 h 7"/>
                  <a:gd name="T34" fmla="*/ 7 w 10"/>
                  <a:gd name="T35" fmla="*/ 3 h 7"/>
                  <a:gd name="T36" fmla="*/ 8 w 10"/>
                  <a:gd name="T37" fmla="*/ 4 h 7"/>
                  <a:gd name="T38" fmla="*/ 9 w 10"/>
                  <a:gd name="T39" fmla="*/ 5 h 7"/>
                  <a:gd name="T40" fmla="*/ 10 w 10"/>
                  <a:gd name="T41" fmla="*/ 6 h 7"/>
                  <a:gd name="T42" fmla="*/ 10 w 10"/>
                  <a:gd name="T43" fmla="*/ 6 h 7"/>
                  <a:gd name="T44" fmla="*/ 10 w 10"/>
                  <a:gd name="T45" fmla="*/ 6 h 7"/>
                  <a:gd name="T46" fmla="*/ 10 w 10"/>
                  <a:gd name="T47" fmla="*/ 6 h 7"/>
                  <a:gd name="T48" fmla="*/ 10 w 10"/>
                  <a:gd name="T49" fmla="*/ 6 h 7"/>
                  <a:gd name="T50" fmla="*/ 9 w 10"/>
                  <a:gd name="T51" fmla="*/ 6 h 7"/>
                  <a:gd name="T52" fmla="*/ 9 w 10"/>
                  <a:gd name="T53" fmla="*/ 6 h 7"/>
                  <a:gd name="T54" fmla="*/ 8 w 10"/>
                  <a:gd name="T55" fmla="*/ 6 h 7"/>
                  <a:gd name="T56" fmla="*/ 8 w 10"/>
                  <a:gd name="T57" fmla="*/ 6 h 7"/>
                  <a:gd name="T58" fmla="*/ 7 w 10"/>
                  <a:gd name="T59" fmla="*/ 6 h 7"/>
                  <a:gd name="T60" fmla="*/ 7 w 10"/>
                  <a:gd name="T61" fmla="*/ 6 h 7"/>
                  <a:gd name="T62" fmla="*/ 6 w 10"/>
                  <a:gd name="T63" fmla="*/ 6 h 7"/>
                  <a:gd name="T64" fmla="*/ 6 w 10"/>
                  <a:gd name="T65" fmla="*/ 7 h 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"/>
                  <a:gd name="T100" fmla="*/ 0 h 7"/>
                  <a:gd name="T101" fmla="*/ 10 w 10"/>
                  <a:gd name="T102" fmla="*/ 7 h 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" h="7">
                    <a:moveTo>
                      <a:pt x="6" y="7"/>
                    </a:moveTo>
                    <a:lnTo>
                      <a:pt x="5" y="6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9" y="5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7"/>
                    </a:lnTo>
                    <a:close/>
                  </a:path>
                </a:pathLst>
              </a:custGeom>
              <a:solidFill>
                <a:srgbClr val="66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15" name="Freeform 3080">
                <a:extLst>
                  <a:ext uri="{FF2B5EF4-FFF2-40B4-BE49-F238E27FC236}">
                    <a16:creationId xmlns:a16="http://schemas.microsoft.com/office/drawing/2014/main" id="{BD2986EB-7817-4AF3-BD59-932AA10D5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" y="38"/>
                <a:ext cx="8" cy="5"/>
              </a:xfrm>
              <a:custGeom>
                <a:avLst/>
                <a:gdLst>
                  <a:gd name="T0" fmla="*/ 6 w 8"/>
                  <a:gd name="T1" fmla="*/ 5 h 5"/>
                  <a:gd name="T2" fmla="*/ 5 w 8"/>
                  <a:gd name="T3" fmla="*/ 5 h 5"/>
                  <a:gd name="T4" fmla="*/ 5 w 8"/>
                  <a:gd name="T5" fmla="*/ 4 h 5"/>
                  <a:gd name="T6" fmla="*/ 4 w 8"/>
                  <a:gd name="T7" fmla="*/ 3 h 5"/>
                  <a:gd name="T8" fmla="*/ 2 w 8"/>
                  <a:gd name="T9" fmla="*/ 3 h 5"/>
                  <a:gd name="T10" fmla="*/ 1 w 8"/>
                  <a:gd name="T11" fmla="*/ 2 h 5"/>
                  <a:gd name="T12" fmla="*/ 0 w 8"/>
                  <a:gd name="T13" fmla="*/ 1 h 5"/>
                  <a:gd name="T14" fmla="*/ 0 w 8"/>
                  <a:gd name="T15" fmla="*/ 0 h 5"/>
                  <a:gd name="T16" fmla="*/ 0 w 8"/>
                  <a:gd name="T17" fmla="*/ 0 h 5"/>
                  <a:gd name="T18" fmla="*/ 1 w 8"/>
                  <a:gd name="T19" fmla="*/ 0 h 5"/>
                  <a:gd name="T20" fmla="*/ 2 w 8"/>
                  <a:gd name="T21" fmla="*/ 0 h 5"/>
                  <a:gd name="T22" fmla="*/ 3 w 8"/>
                  <a:gd name="T23" fmla="*/ 0 h 5"/>
                  <a:gd name="T24" fmla="*/ 4 w 8"/>
                  <a:gd name="T25" fmla="*/ 0 h 5"/>
                  <a:gd name="T26" fmla="*/ 5 w 8"/>
                  <a:gd name="T27" fmla="*/ 0 h 5"/>
                  <a:gd name="T28" fmla="*/ 6 w 8"/>
                  <a:gd name="T29" fmla="*/ 1 h 5"/>
                  <a:gd name="T30" fmla="*/ 7 w 8"/>
                  <a:gd name="T31" fmla="*/ 2 h 5"/>
                  <a:gd name="T32" fmla="*/ 8 w 8"/>
                  <a:gd name="T33" fmla="*/ 3 h 5"/>
                  <a:gd name="T34" fmla="*/ 8 w 8"/>
                  <a:gd name="T35" fmla="*/ 3 h 5"/>
                  <a:gd name="T36" fmla="*/ 7 w 8"/>
                  <a:gd name="T37" fmla="*/ 3 h 5"/>
                  <a:gd name="T38" fmla="*/ 7 w 8"/>
                  <a:gd name="T39" fmla="*/ 4 h 5"/>
                  <a:gd name="T40" fmla="*/ 6 w 8"/>
                  <a:gd name="T41" fmla="*/ 4 h 5"/>
                  <a:gd name="T42" fmla="*/ 6 w 8"/>
                  <a:gd name="T43" fmla="*/ 4 h 5"/>
                  <a:gd name="T44" fmla="*/ 6 w 8"/>
                  <a:gd name="T45" fmla="*/ 5 h 5"/>
                  <a:gd name="T46" fmla="*/ 6 w 8"/>
                  <a:gd name="T47" fmla="*/ 5 h 5"/>
                  <a:gd name="T48" fmla="*/ 6 w 8"/>
                  <a:gd name="T49" fmla="*/ 5 h 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"/>
                  <a:gd name="T76" fmla="*/ 0 h 5"/>
                  <a:gd name="T77" fmla="*/ 8 w 8"/>
                  <a:gd name="T78" fmla="*/ 5 h 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" h="5">
                    <a:moveTo>
                      <a:pt x="6" y="5"/>
                    </a:moveTo>
                    <a:lnTo>
                      <a:pt x="5" y="5"/>
                    </a:lnTo>
                    <a:lnTo>
                      <a:pt x="5" y="4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66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16" name="Freeform 3081">
                <a:extLst>
                  <a:ext uri="{FF2B5EF4-FFF2-40B4-BE49-F238E27FC236}">
                    <a16:creationId xmlns:a16="http://schemas.microsoft.com/office/drawing/2014/main" id="{E2C741A3-6B60-4119-AF8C-3CA1DC9E1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" y="3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1 w 2"/>
                  <a:gd name="T13" fmla="*/ 1 h 1"/>
                  <a:gd name="T14" fmla="*/ 1 w 2"/>
                  <a:gd name="T15" fmla="*/ 0 h 1"/>
                  <a:gd name="T16" fmla="*/ 2 w 2"/>
                  <a:gd name="T17" fmla="*/ 1 h 1"/>
                  <a:gd name="T18" fmla="*/ 2 w 2"/>
                  <a:gd name="T19" fmla="*/ 1 h 1"/>
                  <a:gd name="T20" fmla="*/ 1 w 2"/>
                  <a:gd name="T21" fmla="*/ 1 h 1"/>
                  <a:gd name="T22" fmla="*/ 1 w 2"/>
                  <a:gd name="T23" fmla="*/ 1 h 1"/>
                  <a:gd name="T24" fmla="*/ 0 w 2"/>
                  <a:gd name="T25" fmla="*/ 1 h 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"/>
                  <a:gd name="T40" fmla="*/ 0 h 1"/>
                  <a:gd name="T41" fmla="*/ 2 w 2"/>
                  <a:gd name="T42" fmla="*/ 1 h 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17" name="Freeform 3082">
                <a:extLst>
                  <a:ext uri="{FF2B5EF4-FFF2-40B4-BE49-F238E27FC236}">
                    <a16:creationId xmlns:a16="http://schemas.microsoft.com/office/drawing/2014/main" id="{B34EB96B-44B9-4D32-9D85-8C58D5367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" y="3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1 w 1"/>
                  <a:gd name="T23" fmla="*/ 0 h 1"/>
                  <a:gd name="T24" fmla="*/ 1 w 1"/>
                  <a:gd name="T25" fmla="*/ 0 h 1"/>
                  <a:gd name="T26" fmla="*/ 1 w 1"/>
                  <a:gd name="T27" fmla="*/ 0 h 1"/>
                  <a:gd name="T28" fmla="*/ 0 w 1"/>
                  <a:gd name="T29" fmla="*/ 1 h 1"/>
                  <a:gd name="T30" fmla="*/ 0 w 1"/>
                  <a:gd name="T31" fmla="*/ 1 h 1"/>
                  <a:gd name="T32" fmla="*/ 0 w 1"/>
                  <a:gd name="T33" fmla="*/ 1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"/>
                  <a:gd name="T52" fmla="*/ 0 h 1"/>
                  <a:gd name="T53" fmla="*/ 1 w 1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18" name="Freeform 3083">
                <a:extLst>
                  <a:ext uri="{FF2B5EF4-FFF2-40B4-BE49-F238E27FC236}">
                    <a16:creationId xmlns:a16="http://schemas.microsoft.com/office/drawing/2014/main" id="{B9CF45B6-EBDD-49FE-B9BE-546D47224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" y="32"/>
                <a:ext cx="8" cy="6"/>
              </a:xfrm>
              <a:custGeom>
                <a:avLst/>
                <a:gdLst>
                  <a:gd name="T0" fmla="*/ 5 w 8"/>
                  <a:gd name="T1" fmla="*/ 6 h 6"/>
                  <a:gd name="T2" fmla="*/ 5 w 8"/>
                  <a:gd name="T3" fmla="*/ 6 h 6"/>
                  <a:gd name="T4" fmla="*/ 5 w 8"/>
                  <a:gd name="T5" fmla="*/ 6 h 6"/>
                  <a:gd name="T6" fmla="*/ 5 w 8"/>
                  <a:gd name="T7" fmla="*/ 6 h 6"/>
                  <a:gd name="T8" fmla="*/ 4 w 8"/>
                  <a:gd name="T9" fmla="*/ 6 h 6"/>
                  <a:gd name="T10" fmla="*/ 4 w 8"/>
                  <a:gd name="T11" fmla="*/ 6 h 6"/>
                  <a:gd name="T12" fmla="*/ 4 w 8"/>
                  <a:gd name="T13" fmla="*/ 5 h 6"/>
                  <a:gd name="T14" fmla="*/ 4 w 8"/>
                  <a:gd name="T15" fmla="*/ 5 h 6"/>
                  <a:gd name="T16" fmla="*/ 3 w 8"/>
                  <a:gd name="T17" fmla="*/ 5 h 6"/>
                  <a:gd name="T18" fmla="*/ 2 w 8"/>
                  <a:gd name="T19" fmla="*/ 5 h 6"/>
                  <a:gd name="T20" fmla="*/ 2 w 8"/>
                  <a:gd name="T21" fmla="*/ 4 h 6"/>
                  <a:gd name="T22" fmla="*/ 1 w 8"/>
                  <a:gd name="T23" fmla="*/ 4 h 6"/>
                  <a:gd name="T24" fmla="*/ 1 w 8"/>
                  <a:gd name="T25" fmla="*/ 3 h 6"/>
                  <a:gd name="T26" fmla="*/ 1 w 8"/>
                  <a:gd name="T27" fmla="*/ 4 h 6"/>
                  <a:gd name="T28" fmla="*/ 1 w 8"/>
                  <a:gd name="T29" fmla="*/ 3 h 6"/>
                  <a:gd name="T30" fmla="*/ 0 w 8"/>
                  <a:gd name="T31" fmla="*/ 3 h 6"/>
                  <a:gd name="T32" fmla="*/ 1 w 8"/>
                  <a:gd name="T33" fmla="*/ 2 h 6"/>
                  <a:gd name="T34" fmla="*/ 1 w 8"/>
                  <a:gd name="T35" fmla="*/ 0 h 6"/>
                  <a:gd name="T36" fmla="*/ 2 w 8"/>
                  <a:gd name="T37" fmla="*/ 0 h 6"/>
                  <a:gd name="T38" fmla="*/ 2 w 8"/>
                  <a:gd name="T39" fmla="*/ 0 h 6"/>
                  <a:gd name="T40" fmla="*/ 2 w 8"/>
                  <a:gd name="T41" fmla="*/ 0 h 6"/>
                  <a:gd name="T42" fmla="*/ 4 w 8"/>
                  <a:gd name="T43" fmla="*/ 1 h 6"/>
                  <a:gd name="T44" fmla="*/ 5 w 8"/>
                  <a:gd name="T45" fmla="*/ 2 h 6"/>
                  <a:gd name="T46" fmla="*/ 7 w 8"/>
                  <a:gd name="T47" fmla="*/ 2 h 6"/>
                  <a:gd name="T48" fmla="*/ 8 w 8"/>
                  <a:gd name="T49" fmla="*/ 2 h 6"/>
                  <a:gd name="T50" fmla="*/ 8 w 8"/>
                  <a:gd name="T51" fmla="*/ 2 h 6"/>
                  <a:gd name="T52" fmla="*/ 7 w 8"/>
                  <a:gd name="T53" fmla="*/ 2 h 6"/>
                  <a:gd name="T54" fmla="*/ 7 w 8"/>
                  <a:gd name="T55" fmla="*/ 2 h 6"/>
                  <a:gd name="T56" fmla="*/ 6 w 8"/>
                  <a:gd name="T57" fmla="*/ 3 h 6"/>
                  <a:gd name="T58" fmla="*/ 6 w 8"/>
                  <a:gd name="T59" fmla="*/ 3 h 6"/>
                  <a:gd name="T60" fmla="*/ 5 w 8"/>
                  <a:gd name="T61" fmla="*/ 3 h 6"/>
                  <a:gd name="T62" fmla="*/ 6 w 8"/>
                  <a:gd name="T63" fmla="*/ 3 h 6"/>
                  <a:gd name="T64" fmla="*/ 6 w 8"/>
                  <a:gd name="T65" fmla="*/ 3 h 6"/>
                  <a:gd name="T66" fmla="*/ 7 w 8"/>
                  <a:gd name="T67" fmla="*/ 3 h 6"/>
                  <a:gd name="T68" fmla="*/ 7 w 8"/>
                  <a:gd name="T69" fmla="*/ 3 h 6"/>
                  <a:gd name="T70" fmla="*/ 7 w 8"/>
                  <a:gd name="T71" fmla="*/ 3 h 6"/>
                  <a:gd name="T72" fmla="*/ 7 w 8"/>
                  <a:gd name="T73" fmla="*/ 3 h 6"/>
                  <a:gd name="T74" fmla="*/ 6 w 8"/>
                  <a:gd name="T75" fmla="*/ 4 h 6"/>
                  <a:gd name="T76" fmla="*/ 5 w 8"/>
                  <a:gd name="T77" fmla="*/ 4 h 6"/>
                  <a:gd name="T78" fmla="*/ 4 w 8"/>
                  <a:gd name="T79" fmla="*/ 3 h 6"/>
                  <a:gd name="T80" fmla="*/ 4 w 8"/>
                  <a:gd name="T81" fmla="*/ 4 h 6"/>
                  <a:gd name="T82" fmla="*/ 5 w 8"/>
                  <a:gd name="T83" fmla="*/ 4 h 6"/>
                  <a:gd name="T84" fmla="*/ 6 w 8"/>
                  <a:gd name="T85" fmla="*/ 4 h 6"/>
                  <a:gd name="T86" fmla="*/ 7 w 8"/>
                  <a:gd name="T87" fmla="*/ 4 h 6"/>
                  <a:gd name="T88" fmla="*/ 7 w 8"/>
                  <a:gd name="T89" fmla="*/ 4 h 6"/>
                  <a:gd name="T90" fmla="*/ 7 w 8"/>
                  <a:gd name="T91" fmla="*/ 5 h 6"/>
                  <a:gd name="T92" fmla="*/ 6 w 8"/>
                  <a:gd name="T93" fmla="*/ 5 h 6"/>
                  <a:gd name="T94" fmla="*/ 5 w 8"/>
                  <a:gd name="T95" fmla="*/ 5 h 6"/>
                  <a:gd name="T96" fmla="*/ 5 w 8"/>
                  <a:gd name="T97" fmla="*/ 5 h 6"/>
                  <a:gd name="T98" fmla="*/ 6 w 8"/>
                  <a:gd name="T99" fmla="*/ 5 h 6"/>
                  <a:gd name="T100" fmla="*/ 6 w 8"/>
                  <a:gd name="T101" fmla="*/ 6 h 6"/>
                  <a:gd name="T102" fmla="*/ 6 w 8"/>
                  <a:gd name="T103" fmla="*/ 6 h 6"/>
                  <a:gd name="T104" fmla="*/ 6 w 8"/>
                  <a:gd name="T105" fmla="*/ 6 h 6"/>
                  <a:gd name="T106" fmla="*/ 6 w 8"/>
                  <a:gd name="T107" fmla="*/ 6 h 6"/>
                  <a:gd name="T108" fmla="*/ 6 w 8"/>
                  <a:gd name="T109" fmla="*/ 6 h 6"/>
                  <a:gd name="T110" fmla="*/ 6 w 8"/>
                  <a:gd name="T111" fmla="*/ 6 h 6"/>
                  <a:gd name="T112" fmla="*/ 6 w 8"/>
                  <a:gd name="T113" fmla="*/ 6 h 6"/>
                  <a:gd name="T114" fmla="*/ 5 w 8"/>
                  <a:gd name="T115" fmla="*/ 6 h 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8"/>
                  <a:gd name="T175" fmla="*/ 0 h 6"/>
                  <a:gd name="T176" fmla="*/ 8 w 8"/>
                  <a:gd name="T177" fmla="*/ 6 h 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8" h="6">
                    <a:moveTo>
                      <a:pt x="5" y="6"/>
                    </a:moveTo>
                    <a:lnTo>
                      <a:pt x="5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19" name="Freeform 3084">
                <a:extLst>
                  <a:ext uri="{FF2B5EF4-FFF2-40B4-BE49-F238E27FC236}">
                    <a16:creationId xmlns:a16="http://schemas.microsoft.com/office/drawing/2014/main" id="{2B7FD139-963F-4D3B-A710-97AD11CF23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" y="3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2 h 3"/>
                  <a:gd name="T4" fmla="*/ 0 w 2"/>
                  <a:gd name="T5" fmla="*/ 1 h 3"/>
                  <a:gd name="T6" fmla="*/ 0 w 2"/>
                  <a:gd name="T7" fmla="*/ 1 h 3"/>
                  <a:gd name="T8" fmla="*/ 0 w 2"/>
                  <a:gd name="T9" fmla="*/ 0 h 3"/>
                  <a:gd name="T10" fmla="*/ 0 w 2"/>
                  <a:gd name="T11" fmla="*/ 0 h 3"/>
                  <a:gd name="T12" fmla="*/ 1 w 2"/>
                  <a:gd name="T13" fmla="*/ 0 h 3"/>
                  <a:gd name="T14" fmla="*/ 1 w 2"/>
                  <a:gd name="T15" fmla="*/ 0 h 3"/>
                  <a:gd name="T16" fmla="*/ 2 w 2"/>
                  <a:gd name="T17" fmla="*/ 0 h 3"/>
                  <a:gd name="T18" fmla="*/ 1 w 2"/>
                  <a:gd name="T19" fmla="*/ 1 h 3"/>
                  <a:gd name="T20" fmla="*/ 1 w 2"/>
                  <a:gd name="T21" fmla="*/ 2 h 3"/>
                  <a:gd name="T22" fmla="*/ 1 w 2"/>
                  <a:gd name="T23" fmla="*/ 2 h 3"/>
                  <a:gd name="T24" fmla="*/ 1 w 2"/>
                  <a:gd name="T25" fmla="*/ 3 h 3"/>
                  <a:gd name="T26" fmla="*/ 1 w 2"/>
                  <a:gd name="T27" fmla="*/ 3 h 3"/>
                  <a:gd name="T28" fmla="*/ 1 w 2"/>
                  <a:gd name="T29" fmla="*/ 3 h 3"/>
                  <a:gd name="T30" fmla="*/ 0 w 2"/>
                  <a:gd name="T31" fmla="*/ 3 h 3"/>
                  <a:gd name="T32" fmla="*/ 0 w 2"/>
                  <a:gd name="T33" fmla="*/ 3 h 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"/>
                  <a:gd name="T52" fmla="*/ 0 h 3"/>
                  <a:gd name="T53" fmla="*/ 2 w 2"/>
                  <a:gd name="T54" fmla="*/ 3 h 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" h="3">
                    <a:moveTo>
                      <a:pt x="0" y="3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20" name="Freeform 3085">
                <a:extLst>
                  <a:ext uri="{FF2B5EF4-FFF2-40B4-BE49-F238E27FC236}">
                    <a16:creationId xmlns:a16="http://schemas.microsoft.com/office/drawing/2014/main" id="{B9408B00-2B20-4100-B1D3-7416F45B5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" y="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1 w 1"/>
                  <a:gd name="T23" fmla="*/ 0 h 1"/>
                  <a:gd name="T24" fmla="*/ 1 w 1"/>
                  <a:gd name="T25" fmla="*/ 0 h 1"/>
                  <a:gd name="T26" fmla="*/ 1 w 1"/>
                  <a:gd name="T27" fmla="*/ 1 h 1"/>
                  <a:gd name="T28" fmla="*/ 1 w 1"/>
                  <a:gd name="T29" fmla="*/ 1 h 1"/>
                  <a:gd name="T30" fmla="*/ 1 w 1"/>
                  <a:gd name="T31" fmla="*/ 1 h 1"/>
                  <a:gd name="T32" fmla="*/ 1 w 1"/>
                  <a:gd name="T33" fmla="*/ 0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"/>
                  <a:gd name="T52" fmla="*/ 0 h 1"/>
                  <a:gd name="T53" fmla="*/ 1 w 1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6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21" name="Freeform 3086">
                <a:extLst>
                  <a:ext uri="{FF2B5EF4-FFF2-40B4-BE49-F238E27FC236}">
                    <a16:creationId xmlns:a16="http://schemas.microsoft.com/office/drawing/2014/main" id="{58436DD9-2826-41B2-A9CB-3546051B3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" y="20"/>
                <a:ext cx="12" cy="13"/>
              </a:xfrm>
              <a:custGeom>
                <a:avLst/>
                <a:gdLst>
                  <a:gd name="T0" fmla="*/ 3 w 12"/>
                  <a:gd name="T1" fmla="*/ 13 h 13"/>
                  <a:gd name="T2" fmla="*/ 3 w 12"/>
                  <a:gd name="T3" fmla="*/ 13 h 13"/>
                  <a:gd name="T4" fmla="*/ 2 w 12"/>
                  <a:gd name="T5" fmla="*/ 13 h 13"/>
                  <a:gd name="T6" fmla="*/ 2 w 12"/>
                  <a:gd name="T7" fmla="*/ 13 h 13"/>
                  <a:gd name="T8" fmla="*/ 1 w 12"/>
                  <a:gd name="T9" fmla="*/ 12 h 13"/>
                  <a:gd name="T10" fmla="*/ 1 w 12"/>
                  <a:gd name="T11" fmla="*/ 12 h 13"/>
                  <a:gd name="T12" fmla="*/ 1 w 12"/>
                  <a:gd name="T13" fmla="*/ 11 h 13"/>
                  <a:gd name="T14" fmla="*/ 1 w 12"/>
                  <a:gd name="T15" fmla="*/ 11 h 13"/>
                  <a:gd name="T16" fmla="*/ 0 w 12"/>
                  <a:gd name="T17" fmla="*/ 11 h 13"/>
                  <a:gd name="T18" fmla="*/ 0 w 12"/>
                  <a:gd name="T19" fmla="*/ 11 h 13"/>
                  <a:gd name="T20" fmla="*/ 1 w 12"/>
                  <a:gd name="T21" fmla="*/ 10 h 13"/>
                  <a:gd name="T22" fmla="*/ 1 w 12"/>
                  <a:gd name="T23" fmla="*/ 10 h 13"/>
                  <a:gd name="T24" fmla="*/ 1 w 12"/>
                  <a:gd name="T25" fmla="*/ 10 h 13"/>
                  <a:gd name="T26" fmla="*/ 1 w 12"/>
                  <a:gd name="T27" fmla="*/ 9 h 13"/>
                  <a:gd name="T28" fmla="*/ 1 w 12"/>
                  <a:gd name="T29" fmla="*/ 8 h 13"/>
                  <a:gd name="T30" fmla="*/ 2 w 12"/>
                  <a:gd name="T31" fmla="*/ 6 h 13"/>
                  <a:gd name="T32" fmla="*/ 2 w 12"/>
                  <a:gd name="T33" fmla="*/ 5 h 13"/>
                  <a:gd name="T34" fmla="*/ 3 w 12"/>
                  <a:gd name="T35" fmla="*/ 4 h 13"/>
                  <a:gd name="T36" fmla="*/ 4 w 12"/>
                  <a:gd name="T37" fmla="*/ 2 h 13"/>
                  <a:gd name="T38" fmla="*/ 4 w 12"/>
                  <a:gd name="T39" fmla="*/ 1 h 13"/>
                  <a:gd name="T40" fmla="*/ 5 w 12"/>
                  <a:gd name="T41" fmla="*/ 1 h 13"/>
                  <a:gd name="T42" fmla="*/ 7 w 12"/>
                  <a:gd name="T43" fmla="*/ 0 h 13"/>
                  <a:gd name="T44" fmla="*/ 8 w 12"/>
                  <a:gd name="T45" fmla="*/ 0 h 13"/>
                  <a:gd name="T46" fmla="*/ 8 w 12"/>
                  <a:gd name="T47" fmla="*/ 0 h 13"/>
                  <a:gd name="T48" fmla="*/ 9 w 12"/>
                  <a:gd name="T49" fmla="*/ 1 h 13"/>
                  <a:gd name="T50" fmla="*/ 10 w 12"/>
                  <a:gd name="T51" fmla="*/ 1 h 13"/>
                  <a:gd name="T52" fmla="*/ 10 w 12"/>
                  <a:gd name="T53" fmla="*/ 2 h 13"/>
                  <a:gd name="T54" fmla="*/ 11 w 12"/>
                  <a:gd name="T55" fmla="*/ 2 h 13"/>
                  <a:gd name="T56" fmla="*/ 12 w 12"/>
                  <a:gd name="T57" fmla="*/ 3 h 13"/>
                  <a:gd name="T58" fmla="*/ 12 w 12"/>
                  <a:gd name="T59" fmla="*/ 4 h 13"/>
                  <a:gd name="T60" fmla="*/ 12 w 12"/>
                  <a:gd name="T61" fmla="*/ 4 h 13"/>
                  <a:gd name="T62" fmla="*/ 12 w 12"/>
                  <a:gd name="T63" fmla="*/ 4 h 13"/>
                  <a:gd name="T64" fmla="*/ 12 w 12"/>
                  <a:gd name="T65" fmla="*/ 4 h 13"/>
                  <a:gd name="T66" fmla="*/ 12 w 12"/>
                  <a:gd name="T67" fmla="*/ 4 h 13"/>
                  <a:gd name="T68" fmla="*/ 11 w 12"/>
                  <a:gd name="T69" fmla="*/ 4 h 13"/>
                  <a:gd name="T70" fmla="*/ 11 w 12"/>
                  <a:gd name="T71" fmla="*/ 4 h 13"/>
                  <a:gd name="T72" fmla="*/ 10 w 12"/>
                  <a:gd name="T73" fmla="*/ 4 h 13"/>
                  <a:gd name="T74" fmla="*/ 10 w 12"/>
                  <a:gd name="T75" fmla="*/ 5 h 13"/>
                  <a:gd name="T76" fmla="*/ 10 w 12"/>
                  <a:gd name="T77" fmla="*/ 5 h 13"/>
                  <a:gd name="T78" fmla="*/ 10 w 12"/>
                  <a:gd name="T79" fmla="*/ 6 h 13"/>
                  <a:gd name="T80" fmla="*/ 10 w 12"/>
                  <a:gd name="T81" fmla="*/ 7 h 13"/>
                  <a:gd name="T82" fmla="*/ 10 w 12"/>
                  <a:gd name="T83" fmla="*/ 7 h 13"/>
                  <a:gd name="T84" fmla="*/ 10 w 12"/>
                  <a:gd name="T85" fmla="*/ 7 h 13"/>
                  <a:gd name="T86" fmla="*/ 9 w 12"/>
                  <a:gd name="T87" fmla="*/ 7 h 13"/>
                  <a:gd name="T88" fmla="*/ 9 w 12"/>
                  <a:gd name="T89" fmla="*/ 7 h 13"/>
                  <a:gd name="T90" fmla="*/ 9 w 12"/>
                  <a:gd name="T91" fmla="*/ 8 h 13"/>
                  <a:gd name="T92" fmla="*/ 8 w 12"/>
                  <a:gd name="T93" fmla="*/ 9 h 13"/>
                  <a:gd name="T94" fmla="*/ 8 w 12"/>
                  <a:gd name="T95" fmla="*/ 10 h 13"/>
                  <a:gd name="T96" fmla="*/ 8 w 12"/>
                  <a:gd name="T97" fmla="*/ 11 h 13"/>
                  <a:gd name="T98" fmla="*/ 7 w 12"/>
                  <a:gd name="T99" fmla="*/ 12 h 13"/>
                  <a:gd name="T100" fmla="*/ 7 w 12"/>
                  <a:gd name="T101" fmla="*/ 12 h 13"/>
                  <a:gd name="T102" fmla="*/ 6 w 12"/>
                  <a:gd name="T103" fmla="*/ 13 h 13"/>
                  <a:gd name="T104" fmla="*/ 5 w 12"/>
                  <a:gd name="T105" fmla="*/ 13 h 13"/>
                  <a:gd name="T106" fmla="*/ 5 w 12"/>
                  <a:gd name="T107" fmla="*/ 13 h 13"/>
                  <a:gd name="T108" fmla="*/ 4 w 12"/>
                  <a:gd name="T109" fmla="*/ 13 h 13"/>
                  <a:gd name="T110" fmla="*/ 4 w 12"/>
                  <a:gd name="T111" fmla="*/ 13 h 13"/>
                  <a:gd name="T112" fmla="*/ 3 w 12"/>
                  <a:gd name="T113" fmla="*/ 13 h 1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2"/>
                  <a:gd name="T172" fmla="*/ 0 h 13"/>
                  <a:gd name="T173" fmla="*/ 12 w 12"/>
                  <a:gd name="T174" fmla="*/ 13 h 1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2" h="13">
                    <a:moveTo>
                      <a:pt x="3" y="13"/>
                    </a:moveTo>
                    <a:lnTo>
                      <a:pt x="3" y="13"/>
                    </a:lnTo>
                    <a:lnTo>
                      <a:pt x="2" y="13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7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F2D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22" name="Freeform 3087">
                <a:extLst>
                  <a:ext uri="{FF2B5EF4-FFF2-40B4-BE49-F238E27FC236}">
                    <a16:creationId xmlns:a16="http://schemas.microsoft.com/office/drawing/2014/main" id="{C7CA5DE8-CEB6-456D-A03E-56E488596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" y="26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1 w 3"/>
                  <a:gd name="T5" fmla="*/ 4 h 4"/>
                  <a:gd name="T6" fmla="*/ 1 w 3"/>
                  <a:gd name="T7" fmla="*/ 3 h 4"/>
                  <a:gd name="T8" fmla="*/ 0 w 3"/>
                  <a:gd name="T9" fmla="*/ 3 h 4"/>
                  <a:gd name="T10" fmla="*/ 0 w 3"/>
                  <a:gd name="T11" fmla="*/ 3 h 4"/>
                  <a:gd name="T12" fmla="*/ 0 w 3"/>
                  <a:gd name="T13" fmla="*/ 3 h 4"/>
                  <a:gd name="T14" fmla="*/ 0 w 3"/>
                  <a:gd name="T15" fmla="*/ 2 h 4"/>
                  <a:gd name="T16" fmla="*/ 0 w 3"/>
                  <a:gd name="T17" fmla="*/ 2 h 4"/>
                  <a:gd name="T18" fmla="*/ 1 w 3"/>
                  <a:gd name="T19" fmla="*/ 1 h 4"/>
                  <a:gd name="T20" fmla="*/ 1 w 3"/>
                  <a:gd name="T21" fmla="*/ 1 h 4"/>
                  <a:gd name="T22" fmla="*/ 1 w 3"/>
                  <a:gd name="T23" fmla="*/ 1 h 4"/>
                  <a:gd name="T24" fmla="*/ 1 w 3"/>
                  <a:gd name="T25" fmla="*/ 0 h 4"/>
                  <a:gd name="T26" fmla="*/ 2 w 3"/>
                  <a:gd name="T27" fmla="*/ 0 h 4"/>
                  <a:gd name="T28" fmla="*/ 2 w 3"/>
                  <a:gd name="T29" fmla="*/ 0 h 4"/>
                  <a:gd name="T30" fmla="*/ 2 w 3"/>
                  <a:gd name="T31" fmla="*/ 0 h 4"/>
                  <a:gd name="T32" fmla="*/ 3 w 3"/>
                  <a:gd name="T33" fmla="*/ 0 h 4"/>
                  <a:gd name="T34" fmla="*/ 3 w 3"/>
                  <a:gd name="T35" fmla="*/ 1 h 4"/>
                  <a:gd name="T36" fmla="*/ 3 w 3"/>
                  <a:gd name="T37" fmla="*/ 2 h 4"/>
                  <a:gd name="T38" fmla="*/ 3 w 3"/>
                  <a:gd name="T39" fmla="*/ 3 h 4"/>
                  <a:gd name="T40" fmla="*/ 3 w 3"/>
                  <a:gd name="T41" fmla="*/ 4 h 4"/>
                  <a:gd name="T42" fmla="*/ 3 w 3"/>
                  <a:gd name="T43" fmla="*/ 4 h 4"/>
                  <a:gd name="T44" fmla="*/ 3 w 3"/>
                  <a:gd name="T45" fmla="*/ 4 h 4"/>
                  <a:gd name="T46" fmla="*/ 3 w 3"/>
                  <a:gd name="T47" fmla="*/ 4 h 4"/>
                  <a:gd name="T48" fmla="*/ 2 w 3"/>
                  <a:gd name="T49" fmla="*/ 4 h 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"/>
                  <a:gd name="T76" fmla="*/ 0 h 4"/>
                  <a:gd name="T77" fmla="*/ 3 w 3"/>
                  <a:gd name="T78" fmla="*/ 4 h 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23" name="Freeform 3088">
                <a:extLst>
                  <a:ext uri="{FF2B5EF4-FFF2-40B4-BE49-F238E27FC236}">
                    <a16:creationId xmlns:a16="http://schemas.microsoft.com/office/drawing/2014/main" id="{5DC5DC33-40E9-422D-89DD-452FB458A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" y="22"/>
                <a:ext cx="6" cy="7"/>
              </a:xfrm>
              <a:custGeom>
                <a:avLst/>
                <a:gdLst>
                  <a:gd name="T0" fmla="*/ 0 w 6"/>
                  <a:gd name="T1" fmla="*/ 7 h 7"/>
                  <a:gd name="T2" fmla="*/ 0 w 6"/>
                  <a:gd name="T3" fmla="*/ 6 h 7"/>
                  <a:gd name="T4" fmla="*/ 0 w 6"/>
                  <a:gd name="T5" fmla="*/ 5 h 7"/>
                  <a:gd name="T6" fmla="*/ 0 w 6"/>
                  <a:gd name="T7" fmla="*/ 4 h 7"/>
                  <a:gd name="T8" fmla="*/ 0 w 6"/>
                  <a:gd name="T9" fmla="*/ 3 h 7"/>
                  <a:gd name="T10" fmla="*/ 0 w 6"/>
                  <a:gd name="T11" fmla="*/ 3 h 7"/>
                  <a:gd name="T12" fmla="*/ 1 w 6"/>
                  <a:gd name="T13" fmla="*/ 3 h 7"/>
                  <a:gd name="T14" fmla="*/ 2 w 6"/>
                  <a:gd name="T15" fmla="*/ 2 h 7"/>
                  <a:gd name="T16" fmla="*/ 3 w 6"/>
                  <a:gd name="T17" fmla="*/ 2 h 7"/>
                  <a:gd name="T18" fmla="*/ 4 w 6"/>
                  <a:gd name="T19" fmla="*/ 1 h 7"/>
                  <a:gd name="T20" fmla="*/ 4 w 6"/>
                  <a:gd name="T21" fmla="*/ 1 h 7"/>
                  <a:gd name="T22" fmla="*/ 5 w 6"/>
                  <a:gd name="T23" fmla="*/ 0 h 7"/>
                  <a:gd name="T24" fmla="*/ 6 w 6"/>
                  <a:gd name="T25" fmla="*/ 0 h 7"/>
                  <a:gd name="T26" fmla="*/ 6 w 6"/>
                  <a:gd name="T27" fmla="*/ 0 h 7"/>
                  <a:gd name="T28" fmla="*/ 6 w 6"/>
                  <a:gd name="T29" fmla="*/ 0 h 7"/>
                  <a:gd name="T30" fmla="*/ 6 w 6"/>
                  <a:gd name="T31" fmla="*/ 0 h 7"/>
                  <a:gd name="T32" fmla="*/ 6 w 6"/>
                  <a:gd name="T33" fmla="*/ 0 h 7"/>
                  <a:gd name="T34" fmla="*/ 6 w 6"/>
                  <a:gd name="T35" fmla="*/ 0 h 7"/>
                  <a:gd name="T36" fmla="*/ 5 w 6"/>
                  <a:gd name="T37" fmla="*/ 1 h 7"/>
                  <a:gd name="T38" fmla="*/ 4 w 6"/>
                  <a:gd name="T39" fmla="*/ 2 h 7"/>
                  <a:gd name="T40" fmla="*/ 3 w 6"/>
                  <a:gd name="T41" fmla="*/ 4 h 7"/>
                  <a:gd name="T42" fmla="*/ 2 w 6"/>
                  <a:gd name="T43" fmla="*/ 5 h 7"/>
                  <a:gd name="T44" fmla="*/ 1 w 6"/>
                  <a:gd name="T45" fmla="*/ 6 h 7"/>
                  <a:gd name="T46" fmla="*/ 0 w 6"/>
                  <a:gd name="T47" fmla="*/ 7 h 7"/>
                  <a:gd name="T48" fmla="*/ 0 w 6"/>
                  <a:gd name="T49" fmla="*/ 7 h 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"/>
                  <a:gd name="T76" fmla="*/ 0 h 7"/>
                  <a:gd name="T77" fmla="*/ 6 w 6"/>
                  <a:gd name="T78" fmla="*/ 7 h 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" h="7">
                    <a:moveTo>
                      <a:pt x="0" y="7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24" name="Freeform 3089">
                <a:extLst>
                  <a:ext uri="{FF2B5EF4-FFF2-40B4-BE49-F238E27FC236}">
                    <a16:creationId xmlns:a16="http://schemas.microsoft.com/office/drawing/2014/main" id="{A410BC04-7437-496B-9720-4A8A9F8D7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" y="10"/>
                <a:ext cx="14" cy="16"/>
              </a:xfrm>
              <a:custGeom>
                <a:avLst/>
                <a:gdLst>
                  <a:gd name="T0" fmla="*/ 6 w 14"/>
                  <a:gd name="T1" fmla="*/ 16 h 16"/>
                  <a:gd name="T2" fmla="*/ 6 w 14"/>
                  <a:gd name="T3" fmla="*/ 16 h 16"/>
                  <a:gd name="T4" fmla="*/ 6 w 14"/>
                  <a:gd name="T5" fmla="*/ 15 h 16"/>
                  <a:gd name="T6" fmla="*/ 6 w 14"/>
                  <a:gd name="T7" fmla="*/ 15 h 16"/>
                  <a:gd name="T8" fmla="*/ 7 w 14"/>
                  <a:gd name="T9" fmla="*/ 15 h 16"/>
                  <a:gd name="T10" fmla="*/ 7 w 14"/>
                  <a:gd name="T11" fmla="*/ 15 h 16"/>
                  <a:gd name="T12" fmla="*/ 8 w 14"/>
                  <a:gd name="T13" fmla="*/ 14 h 16"/>
                  <a:gd name="T14" fmla="*/ 8 w 14"/>
                  <a:gd name="T15" fmla="*/ 14 h 16"/>
                  <a:gd name="T16" fmla="*/ 8 w 14"/>
                  <a:gd name="T17" fmla="*/ 13 h 16"/>
                  <a:gd name="T18" fmla="*/ 6 w 14"/>
                  <a:gd name="T19" fmla="*/ 12 h 16"/>
                  <a:gd name="T20" fmla="*/ 5 w 14"/>
                  <a:gd name="T21" fmla="*/ 11 h 16"/>
                  <a:gd name="T22" fmla="*/ 4 w 14"/>
                  <a:gd name="T23" fmla="*/ 10 h 16"/>
                  <a:gd name="T24" fmla="*/ 3 w 14"/>
                  <a:gd name="T25" fmla="*/ 9 h 16"/>
                  <a:gd name="T26" fmla="*/ 2 w 14"/>
                  <a:gd name="T27" fmla="*/ 8 h 16"/>
                  <a:gd name="T28" fmla="*/ 1 w 14"/>
                  <a:gd name="T29" fmla="*/ 8 h 16"/>
                  <a:gd name="T30" fmla="*/ 0 w 14"/>
                  <a:gd name="T31" fmla="*/ 8 h 16"/>
                  <a:gd name="T32" fmla="*/ 0 w 14"/>
                  <a:gd name="T33" fmla="*/ 5 h 16"/>
                  <a:gd name="T34" fmla="*/ 0 w 14"/>
                  <a:gd name="T35" fmla="*/ 2 h 16"/>
                  <a:gd name="T36" fmla="*/ 2 w 14"/>
                  <a:gd name="T37" fmla="*/ 0 h 16"/>
                  <a:gd name="T38" fmla="*/ 4 w 14"/>
                  <a:gd name="T39" fmla="*/ 0 h 16"/>
                  <a:gd name="T40" fmla="*/ 5 w 14"/>
                  <a:gd name="T41" fmla="*/ 0 h 16"/>
                  <a:gd name="T42" fmla="*/ 6 w 14"/>
                  <a:gd name="T43" fmla="*/ 0 h 16"/>
                  <a:gd name="T44" fmla="*/ 6 w 14"/>
                  <a:gd name="T45" fmla="*/ 1 h 16"/>
                  <a:gd name="T46" fmla="*/ 6 w 14"/>
                  <a:gd name="T47" fmla="*/ 4 h 16"/>
                  <a:gd name="T48" fmla="*/ 6 w 14"/>
                  <a:gd name="T49" fmla="*/ 5 h 16"/>
                  <a:gd name="T50" fmla="*/ 7 w 14"/>
                  <a:gd name="T51" fmla="*/ 5 h 16"/>
                  <a:gd name="T52" fmla="*/ 7 w 14"/>
                  <a:gd name="T53" fmla="*/ 5 h 16"/>
                  <a:gd name="T54" fmla="*/ 8 w 14"/>
                  <a:gd name="T55" fmla="*/ 6 h 16"/>
                  <a:gd name="T56" fmla="*/ 9 w 14"/>
                  <a:gd name="T57" fmla="*/ 5 h 16"/>
                  <a:gd name="T58" fmla="*/ 9 w 14"/>
                  <a:gd name="T59" fmla="*/ 3 h 16"/>
                  <a:gd name="T60" fmla="*/ 10 w 14"/>
                  <a:gd name="T61" fmla="*/ 2 h 16"/>
                  <a:gd name="T62" fmla="*/ 11 w 14"/>
                  <a:gd name="T63" fmla="*/ 2 h 16"/>
                  <a:gd name="T64" fmla="*/ 11 w 14"/>
                  <a:gd name="T65" fmla="*/ 4 h 16"/>
                  <a:gd name="T66" fmla="*/ 11 w 14"/>
                  <a:gd name="T67" fmla="*/ 5 h 16"/>
                  <a:gd name="T68" fmla="*/ 11 w 14"/>
                  <a:gd name="T69" fmla="*/ 7 h 16"/>
                  <a:gd name="T70" fmla="*/ 11 w 14"/>
                  <a:gd name="T71" fmla="*/ 8 h 16"/>
                  <a:gd name="T72" fmla="*/ 13 w 14"/>
                  <a:gd name="T73" fmla="*/ 9 h 16"/>
                  <a:gd name="T74" fmla="*/ 13 w 14"/>
                  <a:gd name="T75" fmla="*/ 11 h 16"/>
                  <a:gd name="T76" fmla="*/ 13 w 14"/>
                  <a:gd name="T77" fmla="*/ 12 h 16"/>
                  <a:gd name="T78" fmla="*/ 11 w 14"/>
                  <a:gd name="T79" fmla="*/ 13 h 16"/>
                  <a:gd name="T80" fmla="*/ 9 w 14"/>
                  <a:gd name="T81" fmla="*/ 14 h 16"/>
                  <a:gd name="T82" fmla="*/ 7 w 14"/>
                  <a:gd name="T83" fmla="*/ 15 h 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"/>
                  <a:gd name="T127" fmla="*/ 0 h 16"/>
                  <a:gd name="T128" fmla="*/ 14 w 14"/>
                  <a:gd name="T129" fmla="*/ 16 h 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" h="16">
                    <a:moveTo>
                      <a:pt x="6" y="16"/>
                    </a:moveTo>
                    <a:lnTo>
                      <a:pt x="6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3" y="12"/>
                    </a:lnTo>
                    <a:lnTo>
                      <a:pt x="12" y="13"/>
                    </a:lnTo>
                    <a:lnTo>
                      <a:pt x="11" y="13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8" y="15"/>
                    </a:lnTo>
                    <a:lnTo>
                      <a:pt x="7" y="15"/>
                    </a:ln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F2D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725" name="Freeform 3090">
                <a:extLst>
                  <a:ext uri="{FF2B5EF4-FFF2-40B4-BE49-F238E27FC236}">
                    <a16:creationId xmlns:a16="http://schemas.microsoft.com/office/drawing/2014/main" id="{0ED85D7A-331E-46A6-BFA4-7C3C1C66A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" y="1"/>
                <a:ext cx="20" cy="17"/>
              </a:xfrm>
              <a:custGeom>
                <a:avLst/>
                <a:gdLst>
                  <a:gd name="T0" fmla="*/ 14 w 20"/>
                  <a:gd name="T1" fmla="*/ 16 h 17"/>
                  <a:gd name="T2" fmla="*/ 14 w 20"/>
                  <a:gd name="T3" fmla="*/ 15 h 17"/>
                  <a:gd name="T4" fmla="*/ 14 w 20"/>
                  <a:gd name="T5" fmla="*/ 14 h 17"/>
                  <a:gd name="T6" fmla="*/ 14 w 20"/>
                  <a:gd name="T7" fmla="*/ 13 h 17"/>
                  <a:gd name="T8" fmla="*/ 13 w 20"/>
                  <a:gd name="T9" fmla="*/ 11 h 17"/>
                  <a:gd name="T10" fmla="*/ 12 w 20"/>
                  <a:gd name="T11" fmla="*/ 10 h 17"/>
                  <a:gd name="T12" fmla="*/ 11 w 20"/>
                  <a:gd name="T13" fmla="*/ 11 h 17"/>
                  <a:gd name="T14" fmla="*/ 11 w 20"/>
                  <a:gd name="T15" fmla="*/ 13 h 17"/>
                  <a:gd name="T16" fmla="*/ 10 w 20"/>
                  <a:gd name="T17" fmla="*/ 14 h 17"/>
                  <a:gd name="T18" fmla="*/ 9 w 20"/>
                  <a:gd name="T19" fmla="*/ 14 h 17"/>
                  <a:gd name="T20" fmla="*/ 9 w 20"/>
                  <a:gd name="T21" fmla="*/ 12 h 17"/>
                  <a:gd name="T22" fmla="*/ 9 w 20"/>
                  <a:gd name="T23" fmla="*/ 10 h 17"/>
                  <a:gd name="T24" fmla="*/ 8 w 20"/>
                  <a:gd name="T25" fmla="*/ 9 h 17"/>
                  <a:gd name="T26" fmla="*/ 6 w 20"/>
                  <a:gd name="T27" fmla="*/ 9 h 17"/>
                  <a:gd name="T28" fmla="*/ 4 w 20"/>
                  <a:gd name="T29" fmla="*/ 8 h 17"/>
                  <a:gd name="T30" fmla="*/ 2 w 20"/>
                  <a:gd name="T31" fmla="*/ 8 h 17"/>
                  <a:gd name="T32" fmla="*/ 0 w 20"/>
                  <a:gd name="T33" fmla="*/ 6 h 17"/>
                  <a:gd name="T34" fmla="*/ 0 w 20"/>
                  <a:gd name="T35" fmla="*/ 5 h 17"/>
                  <a:gd name="T36" fmla="*/ 1 w 20"/>
                  <a:gd name="T37" fmla="*/ 4 h 17"/>
                  <a:gd name="T38" fmla="*/ 4 w 20"/>
                  <a:gd name="T39" fmla="*/ 3 h 17"/>
                  <a:gd name="T40" fmla="*/ 6 w 20"/>
                  <a:gd name="T41" fmla="*/ 3 h 17"/>
                  <a:gd name="T42" fmla="*/ 7 w 20"/>
                  <a:gd name="T43" fmla="*/ 3 h 17"/>
                  <a:gd name="T44" fmla="*/ 7 w 20"/>
                  <a:gd name="T45" fmla="*/ 2 h 17"/>
                  <a:gd name="T46" fmla="*/ 9 w 20"/>
                  <a:gd name="T47" fmla="*/ 1 h 17"/>
                  <a:gd name="T48" fmla="*/ 10 w 20"/>
                  <a:gd name="T49" fmla="*/ 0 h 17"/>
                  <a:gd name="T50" fmla="*/ 11 w 20"/>
                  <a:gd name="T51" fmla="*/ 0 h 17"/>
                  <a:gd name="T52" fmla="*/ 13 w 20"/>
                  <a:gd name="T53" fmla="*/ 1 h 17"/>
                  <a:gd name="T54" fmla="*/ 15 w 20"/>
                  <a:gd name="T55" fmla="*/ 3 h 17"/>
                  <a:gd name="T56" fmla="*/ 15 w 20"/>
                  <a:gd name="T57" fmla="*/ 6 h 17"/>
                  <a:gd name="T58" fmla="*/ 16 w 20"/>
                  <a:gd name="T59" fmla="*/ 9 h 17"/>
                  <a:gd name="T60" fmla="*/ 16 w 20"/>
                  <a:gd name="T61" fmla="*/ 10 h 17"/>
                  <a:gd name="T62" fmla="*/ 17 w 20"/>
                  <a:gd name="T63" fmla="*/ 11 h 17"/>
                  <a:gd name="T64" fmla="*/ 17 w 20"/>
                  <a:gd name="T65" fmla="*/ 11 h 17"/>
                  <a:gd name="T66" fmla="*/ 18 w 20"/>
                  <a:gd name="T67" fmla="*/ 11 h 17"/>
                  <a:gd name="T68" fmla="*/ 18 w 20"/>
                  <a:gd name="T69" fmla="*/ 11 h 17"/>
                  <a:gd name="T70" fmla="*/ 18 w 20"/>
                  <a:gd name="T71" fmla="*/ 11 h 17"/>
                  <a:gd name="T72" fmla="*/ 18 w 20"/>
                  <a:gd name="T73" fmla="*/ 11 h 17"/>
                  <a:gd name="T74" fmla="*/ 18 w 20"/>
                  <a:gd name="T75" fmla="*/ 11 h 17"/>
                  <a:gd name="T76" fmla="*/ 18 w 20"/>
                  <a:gd name="T77" fmla="*/ 12 h 17"/>
                  <a:gd name="T78" fmla="*/ 18 w 20"/>
                  <a:gd name="T79" fmla="*/ 12 h 17"/>
                  <a:gd name="T80" fmla="*/ 18 w 20"/>
                  <a:gd name="T81" fmla="*/ 13 h 17"/>
                  <a:gd name="T82" fmla="*/ 18 w 20"/>
                  <a:gd name="T83" fmla="*/ 13 h 17"/>
                  <a:gd name="T84" fmla="*/ 19 w 20"/>
                  <a:gd name="T85" fmla="*/ 13 h 17"/>
                  <a:gd name="T86" fmla="*/ 20 w 20"/>
                  <a:gd name="T87" fmla="*/ 13 h 17"/>
                  <a:gd name="T88" fmla="*/ 20 w 20"/>
                  <a:gd name="T89" fmla="*/ 14 h 17"/>
                  <a:gd name="T90" fmla="*/ 20 w 20"/>
                  <a:gd name="T91" fmla="*/ 15 h 17"/>
                  <a:gd name="T92" fmla="*/ 18 w 20"/>
                  <a:gd name="T93" fmla="*/ 16 h 17"/>
                  <a:gd name="T94" fmla="*/ 17 w 20"/>
                  <a:gd name="T95" fmla="*/ 17 h 17"/>
                  <a:gd name="T96" fmla="*/ 16 w 20"/>
                  <a:gd name="T97" fmla="*/ 17 h 17"/>
                  <a:gd name="T98" fmla="*/ 15 w 20"/>
                  <a:gd name="T99" fmla="*/ 17 h 1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0"/>
                  <a:gd name="T151" fmla="*/ 0 h 17"/>
                  <a:gd name="T152" fmla="*/ 20 w 20"/>
                  <a:gd name="T153" fmla="*/ 17 h 1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0" h="17">
                    <a:moveTo>
                      <a:pt x="15" y="17"/>
                    </a:moveTo>
                    <a:lnTo>
                      <a:pt x="14" y="16"/>
                    </a:lnTo>
                    <a:lnTo>
                      <a:pt x="14" y="15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1" y="11"/>
                    </a:lnTo>
                    <a:lnTo>
                      <a:pt x="11" y="12"/>
                    </a:lnTo>
                    <a:lnTo>
                      <a:pt x="11" y="13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1"/>
                    </a:lnTo>
                    <a:lnTo>
                      <a:pt x="14" y="2"/>
                    </a:lnTo>
                    <a:lnTo>
                      <a:pt x="15" y="3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10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1"/>
                    </a:lnTo>
                    <a:lnTo>
                      <a:pt x="18" y="12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3"/>
                    </a:lnTo>
                    <a:lnTo>
                      <a:pt x="20" y="14"/>
                    </a:lnTo>
                    <a:lnTo>
                      <a:pt x="20" y="15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7"/>
                    </a:lnTo>
                    <a:lnTo>
                      <a:pt x="16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AF6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850" name="Group 2740">
              <a:extLst>
                <a:ext uri="{FF2B5EF4-FFF2-40B4-BE49-F238E27FC236}">
                  <a16:creationId xmlns:a16="http://schemas.microsoft.com/office/drawing/2014/main" id="{3E52F705-A149-49D8-B3DC-32DD8890CA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2329" y="803266"/>
              <a:ext cx="611187" cy="211138"/>
              <a:chOff x="0" y="0"/>
              <a:chExt cx="385" cy="133"/>
            </a:xfrm>
          </p:grpSpPr>
          <p:sp>
            <p:nvSpPr>
              <p:cNvPr id="49569" name="Freeform 3092">
                <a:extLst>
                  <a:ext uri="{FF2B5EF4-FFF2-40B4-BE49-F238E27FC236}">
                    <a16:creationId xmlns:a16="http://schemas.microsoft.com/office/drawing/2014/main" id="{D2E0D107-64F6-4E7C-BB30-E2D2170A1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" y="1"/>
                <a:ext cx="373" cy="109"/>
              </a:xfrm>
              <a:custGeom>
                <a:avLst/>
                <a:gdLst>
                  <a:gd name="T0" fmla="*/ 0 w 373"/>
                  <a:gd name="T1" fmla="*/ 79 h 109"/>
                  <a:gd name="T2" fmla="*/ 0 w 373"/>
                  <a:gd name="T3" fmla="*/ 86 h 109"/>
                  <a:gd name="T4" fmla="*/ 1 w 373"/>
                  <a:gd name="T5" fmla="*/ 92 h 109"/>
                  <a:gd name="T6" fmla="*/ 5 w 373"/>
                  <a:gd name="T7" fmla="*/ 95 h 109"/>
                  <a:gd name="T8" fmla="*/ 11 w 373"/>
                  <a:gd name="T9" fmla="*/ 100 h 109"/>
                  <a:gd name="T10" fmla="*/ 18 w 373"/>
                  <a:gd name="T11" fmla="*/ 102 h 109"/>
                  <a:gd name="T12" fmla="*/ 20 w 373"/>
                  <a:gd name="T13" fmla="*/ 107 h 109"/>
                  <a:gd name="T14" fmla="*/ 175 w 373"/>
                  <a:gd name="T15" fmla="*/ 109 h 109"/>
                  <a:gd name="T16" fmla="*/ 324 w 373"/>
                  <a:gd name="T17" fmla="*/ 105 h 109"/>
                  <a:gd name="T18" fmla="*/ 365 w 373"/>
                  <a:gd name="T19" fmla="*/ 93 h 109"/>
                  <a:gd name="T20" fmla="*/ 373 w 373"/>
                  <a:gd name="T21" fmla="*/ 74 h 109"/>
                  <a:gd name="T22" fmla="*/ 372 w 373"/>
                  <a:gd name="T23" fmla="*/ 70 h 109"/>
                  <a:gd name="T24" fmla="*/ 372 w 373"/>
                  <a:gd name="T25" fmla="*/ 63 h 109"/>
                  <a:gd name="T26" fmla="*/ 367 w 373"/>
                  <a:gd name="T27" fmla="*/ 47 h 109"/>
                  <a:gd name="T28" fmla="*/ 356 w 373"/>
                  <a:gd name="T29" fmla="*/ 44 h 109"/>
                  <a:gd name="T30" fmla="*/ 338 w 373"/>
                  <a:gd name="T31" fmla="*/ 40 h 109"/>
                  <a:gd name="T32" fmla="*/ 289 w 373"/>
                  <a:gd name="T33" fmla="*/ 4 h 109"/>
                  <a:gd name="T34" fmla="*/ 260 w 373"/>
                  <a:gd name="T35" fmla="*/ 0 h 109"/>
                  <a:gd name="T36" fmla="*/ 241 w 373"/>
                  <a:gd name="T37" fmla="*/ 0 h 109"/>
                  <a:gd name="T38" fmla="*/ 212 w 373"/>
                  <a:gd name="T39" fmla="*/ 0 h 109"/>
                  <a:gd name="T40" fmla="*/ 193 w 373"/>
                  <a:gd name="T41" fmla="*/ 1 h 109"/>
                  <a:gd name="T42" fmla="*/ 173 w 373"/>
                  <a:gd name="T43" fmla="*/ 2 h 109"/>
                  <a:gd name="T44" fmla="*/ 152 w 373"/>
                  <a:gd name="T45" fmla="*/ 5 h 109"/>
                  <a:gd name="T46" fmla="*/ 138 w 373"/>
                  <a:gd name="T47" fmla="*/ 9 h 109"/>
                  <a:gd name="T48" fmla="*/ 99 w 373"/>
                  <a:gd name="T49" fmla="*/ 37 h 109"/>
                  <a:gd name="T50" fmla="*/ 53 w 373"/>
                  <a:gd name="T51" fmla="*/ 45 h 109"/>
                  <a:gd name="T52" fmla="*/ 22 w 373"/>
                  <a:gd name="T53" fmla="*/ 53 h 109"/>
                  <a:gd name="T54" fmla="*/ 13 w 373"/>
                  <a:gd name="T55" fmla="*/ 58 h 109"/>
                  <a:gd name="T56" fmla="*/ 8 w 373"/>
                  <a:gd name="T57" fmla="*/ 62 h 109"/>
                  <a:gd name="T58" fmla="*/ 8 w 373"/>
                  <a:gd name="T59" fmla="*/ 72 h 109"/>
                  <a:gd name="T60" fmla="*/ 7 w 373"/>
                  <a:gd name="T61" fmla="*/ 76 h 109"/>
                  <a:gd name="T62" fmla="*/ 0 w 373"/>
                  <a:gd name="T63" fmla="*/ 79 h 109"/>
                  <a:gd name="T64" fmla="*/ 0 w 373"/>
                  <a:gd name="T65" fmla="*/ 79 h 109"/>
                  <a:gd name="T66" fmla="*/ 0 w 373"/>
                  <a:gd name="T67" fmla="*/ 79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3"/>
                  <a:gd name="T103" fmla="*/ 0 h 109"/>
                  <a:gd name="T104" fmla="*/ 373 w 373"/>
                  <a:gd name="T105" fmla="*/ 109 h 10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3" h="109">
                    <a:moveTo>
                      <a:pt x="0" y="79"/>
                    </a:moveTo>
                    <a:lnTo>
                      <a:pt x="0" y="86"/>
                    </a:lnTo>
                    <a:lnTo>
                      <a:pt x="1" y="92"/>
                    </a:lnTo>
                    <a:lnTo>
                      <a:pt x="5" y="95"/>
                    </a:lnTo>
                    <a:lnTo>
                      <a:pt x="11" y="100"/>
                    </a:lnTo>
                    <a:lnTo>
                      <a:pt x="18" y="102"/>
                    </a:lnTo>
                    <a:lnTo>
                      <a:pt x="20" y="107"/>
                    </a:lnTo>
                    <a:lnTo>
                      <a:pt x="175" y="109"/>
                    </a:lnTo>
                    <a:lnTo>
                      <a:pt x="324" y="105"/>
                    </a:lnTo>
                    <a:lnTo>
                      <a:pt x="365" y="93"/>
                    </a:lnTo>
                    <a:lnTo>
                      <a:pt x="373" y="74"/>
                    </a:lnTo>
                    <a:lnTo>
                      <a:pt x="372" y="70"/>
                    </a:lnTo>
                    <a:lnTo>
                      <a:pt x="372" y="63"/>
                    </a:lnTo>
                    <a:lnTo>
                      <a:pt x="367" y="47"/>
                    </a:lnTo>
                    <a:lnTo>
                      <a:pt x="356" y="44"/>
                    </a:lnTo>
                    <a:lnTo>
                      <a:pt x="338" y="40"/>
                    </a:lnTo>
                    <a:lnTo>
                      <a:pt x="289" y="4"/>
                    </a:lnTo>
                    <a:lnTo>
                      <a:pt x="260" y="0"/>
                    </a:lnTo>
                    <a:lnTo>
                      <a:pt x="241" y="0"/>
                    </a:lnTo>
                    <a:lnTo>
                      <a:pt x="212" y="0"/>
                    </a:lnTo>
                    <a:lnTo>
                      <a:pt x="193" y="1"/>
                    </a:lnTo>
                    <a:lnTo>
                      <a:pt x="173" y="2"/>
                    </a:lnTo>
                    <a:lnTo>
                      <a:pt x="152" y="5"/>
                    </a:lnTo>
                    <a:lnTo>
                      <a:pt x="138" y="9"/>
                    </a:lnTo>
                    <a:lnTo>
                      <a:pt x="99" y="37"/>
                    </a:lnTo>
                    <a:lnTo>
                      <a:pt x="53" y="45"/>
                    </a:lnTo>
                    <a:lnTo>
                      <a:pt x="22" y="53"/>
                    </a:lnTo>
                    <a:lnTo>
                      <a:pt x="13" y="58"/>
                    </a:lnTo>
                    <a:lnTo>
                      <a:pt x="8" y="62"/>
                    </a:lnTo>
                    <a:lnTo>
                      <a:pt x="8" y="72"/>
                    </a:lnTo>
                    <a:lnTo>
                      <a:pt x="7" y="76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70" name="Freeform 3093">
                <a:extLst>
                  <a:ext uri="{FF2B5EF4-FFF2-40B4-BE49-F238E27FC236}">
                    <a16:creationId xmlns:a16="http://schemas.microsoft.com/office/drawing/2014/main" id="{CFBB5EC9-1372-45A8-ABEB-925127C20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" y="30"/>
                <a:ext cx="28" cy="11"/>
              </a:xfrm>
              <a:custGeom>
                <a:avLst/>
                <a:gdLst>
                  <a:gd name="T0" fmla="*/ 0 w 28"/>
                  <a:gd name="T1" fmla="*/ 3 h 11"/>
                  <a:gd name="T2" fmla="*/ 16 w 28"/>
                  <a:gd name="T3" fmla="*/ 3 h 11"/>
                  <a:gd name="T4" fmla="*/ 18 w 28"/>
                  <a:gd name="T5" fmla="*/ 4 h 11"/>
                  <a:gd name="T6" fmla="*/ 21 w 28"/>
                  <a:gd name="T7" fmla="*/ 10 h 11"/>
                  <a:gd name="T8" fmla="*/ 28 w 28"/>
                  <a:gd name="T9" fmla="*/ 11 h 11"/>
                  <a:gd name="T10" fmla="*/ 28 w 28"/>
                  <a:gd name="T11" fmla="*/ 5 h 11"/>
                  <a:gd name="T12" fmla="*/ 25 w 28"/>
                  <a:gd name="T13" fmla="*/ 1 h 11"/>
                  <a:gd name="T14" fmla="*/ 19 w 28"/>
                  <a:gd name="T15" fmla="*/ 0 h 11"/>
                  <a:gd name="T16" fmla="*/ 3 w 28"/>
                  <a:gd name="T17" fmla="*/ 0 h 11"/>
                  <a:gd name="T18" fmla="*/ 0 w 28"/>
                  <a:gd name="T19" fmla="*/ 3 h 11"/>
                  <a:gd name="T20" fmla="*/ 0 w 28"/>
                  <a:gd name="T21" fmla="*/ 3 h 11"/>
                  <a:gd name="T22" fmla="*/ 0 w 28"/>
                  <a:gd name="T23" fmla="*/ 3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"/>
                  <a:gd name="T37" fmla="*/ 0 h 11"/>
                  <a:gd name="T38" fmla="*/ 28 w 28"/>
                  <a:gd name="T39" fmla="*/ 11 h 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" h="11">
                    <a:moveTo>
                      <a:pt x="0" y="3"/>
                    </a:moveTo>
                    <a:lnTo>
                      <a:pt x="16" y="3"/>
                    </a:lnTo>
                    <a:lnTo>
                      <a:pt x="18" y="4"/>
                    </a:lnTo>
                    <a:lnTo>
                      <a:pt x="21" y="10"/>
                    </a:lnTo>
                    <a:lnTo>
                      <a:pt x="28" y="11"/>
                    </a:lnTo>
                    <a:lnTo>
                      <a:pt x="28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71" name="Freeform 3094">
                <a:extLst>
                  <a:ext uri="{FF2B5EF4-FFF2-40B4-BE49-F238E27FC236}">
                    <a16:creationId xmlns:a16="http://schemas.microsoft.com/office/drawing/2014/main" id="{FF468552-411F-4D18-8BA7-1D14DA5F3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" y="1"/>
                <a:ext cx="140" cy="7"/>
              </a:xfrm>
              <a:custGeom>
                <a:avLst/>
                <a:gdLst>
                  <a:gd name="T0" fmla="*/ 4 w 140"/>
                  <a:gd name="T1" fmla="*/ 5 h 7"/>
                  <a:gd name="T2" fmla="*/ 40 w 140"/>
                  <a:gd name="T3" fmla="*/ 2 h 7"/>
                  <a:gd name="T4" fmla="*/ 68 w 140"/>
                  <a:gd name="T5" fmla="*/ 2 h 7"/>
                  <a:gd name="T6" fmla="*/ 97 w 140"/>
                  <a:gd name="T7" fmla="*/ 2 h 7"/>
                  <a:gd name="T8" fmla="*/ 124 w 140"/>
                  <a:gd name="T9" fmla="*/ 2 h 7"/>
                  <a:gd name="T10" fmla="*/ 140 w 140"/>
                  <a:gd name="T11" fmla="*/ 7 h 7"/>
                  <a:gd name="T12" fmla="*/ 126 w 140"/>
                  <a:gd name="T13" fmla="*/ 1 h 7"/>
                  <a:gd name="T14" fmla="*/ 101 w 140"/>
                  <a:gd name="T15" fmla="*/ 0 h 7"/>
                  <a:gd name="T16" fmla="*/ 54 w 140"/>
                  <a:gd name="T17" fmla="*/ 0 h 7"/>
                  <a:gd name="T18" fmla="*/ 26 w 140"/>
                  <a:gd name="T19" fmla="*/ 1 h 7"/>
                  <a:gd name="T20" fmla="*/ 0 w 140"/>
                  <a:gd name="T21" fmla="*/ 5 h 7"/>
                  <a:gd name="T22" fmla="*/ 4 w 140"/>
                  <a:gd name="T23" fmla="*/ 5 h 7"/>
                  <a:gd name="T24" fmla="*/ 4 w 140"/>
                  <a:gd name="T25" fmla="*/ 5 h 7"/>
                  <a:gd name="T26" fmla="*/ 4 w 140"/>
                  <a:gd name="T27" fmla="*/ 5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0"/>
                  <a:gd name="T43" fmla="*/ 0 h 7"/>
                  <a:gd name="T44" fmla="*/ 140 w 140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0" h="7">
                    <a:moveTo>
                      <a:pt x="4" y="5"/>
                    </a:moveTo>
                    <a:lnTo>
                      <a:pt x="40" y="2"/>
                    </a:lnTo>
                    <a:lnTo>
                      <a:pt x="68" y="2"/>
                    </a:lnTo>
                    <a:lnTo>
                      <a:pt x="97" y="2"/>
                    </a:lnTo>
                    <a:lnTo>
                      <a:pt x="124" y="2"/>
                    </a:lnTo>
                    <a:lnTo>
                      <a:pt x="140" y="7"/>
                    </a:lnTo>
                    <a:lnTo>
                      <a:pt x="126" y="1"/>
                    </a:lnTo>
                    <a:lnTo>
                      <a:pt x="101" y="0"/>
                    </a:lnTo>
                    <a:lnTo>
                      <a:pt x="54" y="0"/>
                    </a:lnTo>
                    <a:lnTo>
                      <a:pt x="26" y="1"/>
                    </a:lnTo>
                    <a:lnTo>
                      <a:pt x="0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FF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72" name="Freeform 3095">
                <a:extLst>
                  <a:ext uri="{FF2B5EF4-FFF2-40B4-BE49-F238E27FC236}">
                    <a16:creationId xmlns:a16="http://schemas.microsoft.com/office/drawing/2014/main" id="{E1446147-994A-4671-AA27-27D3628BB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" y="38"/>
                <a:ext cx="180" cy="22"/>
              </a:xfrm>
              <a:custGeom>
                <a:avLst/>
                <a:gdLst>
                  <a:gd name="T0" fmla="*/ 173 w 180"/>
                  <a:gd name="T1" fmla="*/ 4 h 22"/>
                  <a:gd name="T2" fmla="*/ 131 w 180"/>
                  <a:gd name="T3" fmla="*/ 8 h 22"/>
                  <a:gd name="T4" fmla="*/ 101 w 180"/>
                  <a:gd name="T5" fmla="*/ 14 h 22"/>
                  <a:gd name="T6" fmla="*/ 82 w 180"/>
                  <a:gd name="T7" fmla="*/ 14 h 22"/>
                  <a:gd name="T8" fmla="*/ 58 w 180"/>
                  <a:gd name="T9" fmla="*/ 12 h 22"/>
                  <a:gd name="T10" fmla="*/ 41 w 180"/>
                  <a:gd name="T11" fmla="*/ 13 h 22"/>
                  <a:gd name="T12" fmla="*/ 20 w 180"/>
                  <a:gd name="T13" fmla="*/ 16 h 22"/>
                  <a:gd name="T14" fmla="*/ 9 w 180"/>
                  <a:gd name="T15" fmla="*/ 18 h 22"/>
                  <a:gd name="T16" fmla="*/ 0 w 180"/>
                  <a:gd name="T17" fmla="*/ 22 h 22"/>
                  <a:gd name="T18" fmla="*/ 3 w 180"/>
                  <a:gd name="T19" fmla="*/ 18 h 22"/>
                  <a:gd name="T20" fmla="*/ 8 w 180"/>
                  <a:gd name="T21" fmla="*/ 15 h 22"/>
                  <a:gd name="T22" fmla="*/ 17 w 180"/>
                  <a:gd name="T23" fmla="*/ 13 h 22"/>
                  <a:gd name="T24" fmla="*/ 38 w 180"/>
                  <a:gd name="T25" fmla="*/ 8 h 22"/>
                  <a:gd name="T26" fmla="*/ 66 w 180"/>
                  <a:gd name="T27" fmla="*/ 5 h 22"/>
                  <a:gd name="T28" fmla="*/ 95 w 180"/>
                  <a:gd name="T29" fmla="*/ 2 h 22"/>
                  <a:gd name="T30" fmla="*/ 128 w 180"/>
                  <a:gd name="T31" fmla="*/ 0 h 22"/>
                  <a:gd name="T32" fmla="*/ 180 w 180"/>
                  <a:gd name="T33" fmla="*/ 3 h 22"/>
                  <a:gd name="T34" fmla="*/ 173 w 180"/>
                  <a:gd name="T35" fmla="*/ 4 h 22"/>
                  <a:gd name="T36" fmla="*/ 173 w 180"/>
                  <a:gd name="T37" fmla="*/ 4 h 22"/>
                  <a:gd name="T38" fmla="*/ 173 w 180"/>
                  <a:gd name="T39" fmla="*/ 4 h 2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80"/>
                  <a:gd name="T61" fmla="*/ 0 h 22"/>
                  <a:gd name="T62" fmla="*/ 180 w 180"/>
                  <a:gd name="T63" fmla="*/ 22 h 2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80" h="22">
                    <a:moveTo>
                      <a:pt x="173" y="4"/>
                    </a:moveTo>
                    <a:lnTo>
                      <a:pt x="131" y="8"/>
                    </a:lnTo>
                    <a:lnTo>
                      <a:pt x="101" y="14"/>
                    </a:lnTo>
                    <a:lnTo>
                      <a:pt x="82" y="14"/>
                    </a:lnTo>
                    <a:lnTo>
                      <a:pt x="58" y="12"/>
                    </a:lnTo>
                    <a:lnTo>
                      <a:pt x="41" y="13"/>
                    </a:lnTo>
                    <a:lnTo>
                      <a:pt x="20" y="16"/>
                    </a:lnTo>
                    <a:lnTo>
                      <a:pt x="9" y="18"/>
                    </a:lnTo>
                    <a:lnTo>
                      <a:pt x="0" y="22"/>
                    </a:lnTo>
                    <a:lnTo>
                      <a:pt x="3" y="18"/>
                    </a:lnTo>
                    <a:lnTo>
                      <a:pt x="8" y="15"/>
                    </a:lnTo>
                    <a:lnTo>
                      <a:pt x="17" y="13"/>
                    </a:lnTo>
                    <a:lnTo>
                      <a:pt x="38" y="8"/>
                    </a:lnTo>
                    <a:lnTo>
                      <a:pt x="66" y="5"/>
                    </a:lnTo>
                    <a:lnTo>
                      <a:pt x="95" y="2"/>
                    </a:lnTo>
                    <a:lnTo>
                      <a:pt x="128" y="0"/>
                    </a:lnTo>
                    <a:lnTo>
                      <a:pt x="180" y="3"/>
                    </a:lnTo>
                    <a:lnTo>
                      <a:pt x="173" y="4"/>
                    </a:lnTo>
                    <a:close/>
                  </a:path>
                </a:pathLst>
              </a:custGeom>
              <a:solidFill>
                <a:srgbClr val="FF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73" name="Freeform 3096">
                <a:extLst>
                  <a:ext uri="{FF2B5EF4-FFF2-40B4-BE49-F238E27FC236}">
                    <a16:creationId xmlns:a16="http://schemas.microsoft.com/office/drawing/2014/main" id="{3DD9BA0F-61A1-4CEF-AFA0-8D35EE230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" y="47"/>
                <a:ext cx="200" cy="29"/>
              </a:xfrm>
              <a:custGeom>
                <a:avLst/>
                <a:gdLst>
                  <a:gd name="T0" fmla="*/ 0 w 200"/>
                  <a:gd name="T1" fmla="*/ 14 h 29"/>
                  <a:gd name="T2" fmla="*/ 7 w 200"/>
                  <a:gd name="T3" fmla="*/ 11 h 29"/>
                  <a:gd name="T4" fmla="*/ 21 w 200"/>
                  <a:gd name="T5" fmla="*/ 9 h 29"/>
                  <a:gd name="T6" fmla="*/ 32 w 200"/>
                  <a:gd name="T7" fmla="*/ 8 h 29"/>
                  <a:gd name="T8" fmla="*/ 38 w 200"/>
                  <a:gd name="T9" fmla="*/ 5 h 29"/>
                  <a:gd name="T10" fmla="*/ 44 w 200"/>
                  <a:gd name="T11" fmla="*/ 4 h 29"/>
                  <a:gd name="T12" fmla="*/ 51 w 200"/>
                  <a:gd name="T13" fmla="*/ 5 h 29"/>
                  <a:gd name="T14" fmla="*/ 55 w 200"/>
                  <a:gd name="T15" fmla="*/ 8 h 29"/>
                  <a:gd name="T16" fmla="*/ 88 w 200"/>
                  <a:gd name="T17" fmla="*/ 7 h 29"/>
                  <a:gd name="T18" fmla="*/ 126 w 200"/>
                  <a:gd name="T19" fmla="*/ 4 h 29"/>
                  <a:gd name="T20" fmla="*/ 127 w 200"/>
                  <a:gd name="T21" fmla="*/ 7 h 29"/>
                  <a:gd name="T22" fmla="*/ 135 w 200"/>
                  <a:gd name="T23" fmla="*/ 7 h 29"/>
                  <a:gd name="T24" fmla="*/ 135 w 200"/>
                  <a:gd name="T25" fmla="*/ 4 h 29"/>
                  <a:gd name="T26" fmla="*/ 169 w 200"/>
                  <a:gd name="T27" fmla="*/ 3 h 29"/>
                  <a:gd name="T28" fmla="*/ 189 w 200"/>
                  <a:gd name="T29" fmla="*/ 3 h 29"/>
                  <a:gd name="T30" fmla="*/ 194 w 200"/>
                  <a:gd name="T31" fmla="*/ 2 h 29"/>
                  <a:gd name="T32" fmla="*/ 198 w 200"/>
                  <a:gd name="T33" fmla="*/ 0 h 29"/>
                  <a:gd name="T34" fmla="*/ 200 w 200"/>
                  <a:gd name="T35" fmla="*/ 3 h 29"/>
                  <a:gd name="T36" fmla="*/ 200 w 200"/>
                  <a:gd name="T37" fmla="*/ 5 h 29"/>
                  <a:gd name="T38" fmla="*/ 197 w 200"/>
                  <a:gd name="T39" fmla="*/ 8 h 29"/>
                  <a:gd name="T40" fmla="*/ 190 w 200"/>
                  <a:gd name="T41" fmla="*/ 21 h 29"/>
                  <a:gd name="T42" fmla="*/ 186 w 200"/>
                  <a:gd name="T43" fmla="*/ 16 h 29"/>
                  <a:gd name="T44" fmla="*/ 180 w 200"/>
                  <a:gd name="T45" fmla="*/ 15 h 29"/>
                  <a:gd name="T46" fmla="*/ 172 w 200"/>
                  <a:gd name="T47" fmla="*/ 18 h 29"/>
                  <a:gd name="T48" fmla="*/ 168 w 200"/>
                  <a:gd name="T49" fmla="*/ 22 h 29"/>
                  <a:gd name="T50" fmla="*/ 163 w 200"/>
                  <a:gd name="T51" fmla="*/ 29 h 29"/>
                  <a:gd name="T52" fmla="*/ 165 w 200"/>
                  <a:gd name="T53" fmla="*/ 21 h 29"/>
                  <a:gd name="T54" fmla="*/ 66 w 200"/>
                  <a:gd name="T55" fmla="*/ 18 h 29"/>
                  <a:gd name="T56" fmla="*/ 64 w 200"/>
                  <a:gd name="T57" fmla="*/ 22 h 29"/>
                  <a:gd name="T58" fmla="*/ 61 w 200"/>
                  <a:gd name="T59" fmla="*/ 17 h 29"/>
                  <a:gd name="T60" fmla="*/ 57 w 200"/>
                  <a:gd name="T61" fmla="*/ 11 h 29"/>
                  <a:gd name="T62" fmla="*/ 49 w 200"/>
                  <a:gd name="T63" fmla="*/ 9 h 29"/>
                  <a:gd name="T64" fmla="*/ 42 w 200"/>
                  <a:gd name="T65" fmla="*/ 9 h 29"/>
                  <a:gd name="T66" fmla="*/ 33 w 200"/>
                  <a:gd name="T67" fmla="*/ 12 h 29"/>
                  <a:gd name="T68" fmla="*/ 28 w 200"/>
                  <a:gd name="T69" fmla="*/ 17 h 29"/>
                  <a:gd name="T70" fmla="*/ 25 w 200"/>
                  <a:gd name="T71" fmla="*/ 21 h 29"/>
                  <a:gd name="T72" fmla="*/ 2 w 200"/>
                  <a:gd name="T73" fmla="*/ 22 h 29"/>
                  <a:gd name="T74" fmla="*/ 0 w 200"/>
                  <a:gd name="T75" fmla="*/ 14 h 29"/>
                  <a:gd name="T76" fmla="*/ 0 w 200"/>
                  <a:gd name="T77" fmla="*/ 14 h 29"/>
                  <a:gd name="T78" fmla="*/ 0 w 200"/>
                  <a:gd name="T79" fmla="*/ 14 h 2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0"/>
                  <a:gd name="T121" fmla="*/ 0 h 29"/>
                  <a:gd name="T122" fmla="*/ 200 w 200"/>
                  <a:gd name="T123" fmla="*/ 29 h 2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0" h="29">
                    <a:moveTo>
                      <a:pt x="0" y="14"/>
                    </a:moveTo>
                    <a:lnTo>
                      <a:pt x="7" y="11"/>
                    </a:lnTo>
                    <a:lnTo>
                      <a:pt x="21" y="9"/>
                    </a:lnTo>
                    <a:lnTo>
                      <a:pt x="32" y="8"/>
                    </a:lnTo>
                    <a:lnTo>
                      <a:pt x="38" y="5"/>
                    </a:lnTo>
                    <a:lnTo>
                      <a:pt x="44" y="4"/>
                    </a:lnTo>
                    <a:lnTo>
                      <a:pt x="51" y="5"/>
                    </a:lnTo>
                    <a:lnTo>
                      <a:pt x="55" y="8"/>
                    </a:lnTo>
                    <a:lnTo>
                      <a:pt x="88" y="7"/>
                    </a:lnTo>
                    <a:lnTo>
                      <a:pt x="126" y="4"/>
                    </a:lnTo>
                    <a:lnTo>
                      <a:pt x="127" y="7"/>
                    </a:lnTo>
                    <a:lnTo>
                      <a:pt x="135" y="7"/>
                    </a:lnTo>
                    <a:lnTo>
                      <a:pt x="135" y="4"/>
                    </a:lnTo>
                    <a:lnTo>
                      <a:pt x="169" y="3"/>
                    </a:lnTo>
                    <a:lnTo>
                      <a:pt x="189" y="3"/>
                    </a:lnTo>
                    <a:lnTo>
                      <a:pt x="194" y="2"/>
                    </a:lnTo>
                    <a:lnTo>
                      <a:pt x="198" y="0"/>
                    </a:lnTo>
                    <a:lnTo>
                      <a:pt x="200" y="3"/>
                    </a:lnTo>
                    <a:lnTo>
                      <a:pt x="200" y="5"/>
                    </a:lnTo>
                    <a:lnTo>
                      <a:pt x="197" y="8"/>
                    </a:lnTo>
                    <a:lnTo>
                      <a:pt x="190" y="21"/>
                    </a:lnTo>
                    <a:lnTo>
                      <a:pt x="186" y="16"/>
                    </a:lnTo>
                    <a:lnTo>
                      <a:pt x="180" y="15"/>
                    </a:lnTo>
                    <a:lnTo>
                      <a:pt x="172" y="18"/>
                    </a:lnTo>
                    <a:lnTo>
                      <a:pt x="168" y="22"/>
                    </a:lnTo>
                    <a:lnTo>
                      <a:pt x="163" y="29"/>
                    </a:lnTo>
                    <a:lnTo>
                      <a:pt x="165" y="21"/>
                    </a:lnTo>
                    <a:lnTo>
                      <a:pt x="66" y="18"/>
                    </a:lnTo>
                    <a:lnTo>
                      <a:pt x="64" y="22"/>
                    </a:lnTo>
                    <a:lnTo>
                      <a:pt x="61" y="17"/>
                    </a:lnTo>
                    <a:lnTo>
                      <a:pt x="57" y="11"/>
                    </a:lnTo>
                    <a:lnTo>
                      <a:pt x="49" y="9"/>
                    </a:lnTo>
                    <a:lnTo>
                      <a:pt x="42" y="9"/>
                    </a:lnTo>
                    <a:lnTo>
                      <a:pt x="33" y="12"/>
                    </a:lnTo>
                    <a:lnTo>
                      <a:pt x="28" y="17"/>
                    </a:lnTo>
                    <a:lnTo>
                      <a:pt x="25" y="21"/>
                    </a:lnTo>
                    <a:lnTo>
                      <a:pt x="2" y="22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74" name="Freeform 3097">
                <a:extLst>
                  <a:ext uri="{FF2B5EF4-FFF2-40B4-BE49-F238E27FC236}">
                    <a16:creationId xmlns:a16="http://schemas.microsoft.com/office/drawing/2014/main" id="{5F107064-900A-4A6F-B67F-AA5CC4768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" y="54"/>
                <a:ext cx="157" cy="7"/>
              </a:xfrm>
              <a:custGeom>
                <a:avLst/>
                <a:gdLst>
                  <a:gd name="T0" fmla="*/ 157 w 157"/>
                  <a:gd name="T1" fmla="*/ 6 h 7"/>
                  <a:gd name="T2" fmla="*/ 153 w 157"/>
                  <a:gd name="T3" fmla="*/ 2 h 7"/>
                  <a:gd name="T4" fmla="*/ 146 w 157"/>
                  <a:gd name="T5" fmla="*/ 2 h 7"/>
                  <a:gd name="T6" fmla="*/ 136 w 157"/>
                  <a:gd name="T7" fmla="*/ 0 h 7"/>
                  <a:gd name="T8" fmla="*/ 70 w 157"/>
                  <a:gd name="T9" fmla="*/ 2 h 7"/>
                  <a:gd name="T10" fmla="*/ 27 w 157"/>
                  <a:gd name="T11" fmla="*/ 4 h 7"/>
                  <a:gd name="T12" fmla="*/ 7 w 157"/>
                  <a:gd name="T13" fmla="*/ 6 h 7"/>
                  <a:gd name="T14" fmla="*/ 1 w 157"/>
                  <a:gd name="T15" fmla="*/ 6 h 7"/>
                  <a:gd name="T16" fmla="*/ 0 w 157"/>
                  <a:gd name="T17" fmla="*/ 7 h 7"/>
                  <a:gd name="T18" fmla="*/ 4 w 157"/>
                  <a:gd name="T19" fmla="*/ 7 h 7"/>
                  <a:gd name="T20" fmla="*/ 35 w 157"/>
                  <a:gd name="T21" fmla="*/ 5 h 7"/>
                  <a:gd name="T22" fmla="*/ 64 w 157"/>
                  <a:gd name="T23" fmla="*/ 4 h 7"/>
                  <a:gd name="T24" fmla="*/ 99 w 157"/>
                  <a:gd name="T25" fmla="*/ 3 h 7"/>
                  <a:gd name="T26" fmla="*/ 139 w 157"/>
                  <a:gd name="T27" fmla="*/ 2 h 7"/>
                  <a:gd name="T28" fmla="*/ 157 w 157"/>
                  <a:gd name="T29" fmla="*/ 6 h 7"/>
                  <a:gd name="T30" fmla="*/ 157 w 157"/>
                  <a:gd name="T31" fmla="*/ 6 h 7"/>
                  <a:gd name="T32" fmla="*/ 157 w 157"/>
                  <a:gd name="T33" fmla="*/ 6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7"/>
                  <a:gd name="T52" fmla="*/ 0 h 7"/>
                  <a:gd name="T53" fmla="*/ 157 w 157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7" h="7">
                    <a:moveTo>
                      <a:pt x="157" y="6"/>
                    </a:moveTo>
                    <a:lnTo>
                      <a:pt x="153" y="2"/>
                    </a:lnTo>
                    <a:lnTo>
                      <a:pt x="146" y="2"/>
                    </a:lnTo>
                    <a:lnTo>
                      <a:pt x="136" y="0"/>
                    </a:lnTo>
                    <a:lnTo>
                      <a:pt x="70" y="2"/>
                    </a:lnTo>
                    <a:lnTo>
                      <a:pt x="27" y="4"/>
                    </a:lnTo>
                    <a:lnTo>
                      <a:pt x="7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35" y="5"/>
                    </a:lnTo>
                    <a:lnTo>
                      <a:pt x="64" y="4"/>
                    </a:lnTo>
                    <a:lnTo>
                      <a:pt x="99" y="3"/>
                    </a:lnTo>
                    <a:lnTo>
                      <a:pt x="139" y="2"/>
                    </a:lnTo>
                    <a:lnTo>
                      <a:pt x="157" y="6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75" name="Freeform 3098">
                <a:extLst>
                  <a:ext uri="{FF2B5EF4-FFF2-40B4-BE49-F238E27FC236}">
                    <a16:creationId xmlns:a16="http://schemas.microsoft.com/office/drawing/2014/main" id="{D840F9CB-B3FD-4431-BA6D-309C2E542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" y="37"/>
                <a:ext cx="164" cy="17"/>
              </a:xfrm>
              <a:custGeom>
                <a:avLst/>
                <a:gdLst>
                  <a:gd name="T0" fmla="*/ 149 w 164"/>
                  <a:gd name="T1" fmla="*/ 8 h 17"/>
                  <a:gd name="T2" fmla="*/ 91 w 164"/>
                  <a:gd name="T3" fmla="*/ 10 h 17"/>
                  <a:gd name="T4" fmla="*/ 80 w 164"/>
                  <a:gd name="T5" fmla="*/ 12 h 17"/>
                  <a:gd name="T6" fmla="*/ 73 w 164"/>
                  <a:gd name="T7" fmla="*/ 11 h 17"/>
                  <a:gd name="T8" fmla="*/ 54 w 164"/>
                  <a:gd name="T9" fmla="*/ 11 h 17"/>
                  <a:gd name="T10" fmla="*/ 23 w 164"/>
                  <a:gd name="T11" fmla="*/ 14 h 17"/>
                  <a:gd name="T12" fmla="*/ 0 w 164"/>
                  <a:gd name="T13" fmla="*/ 17 h 17"/>
                  <a:gd name="T14" fmla="*/ 30 w 164"/>
                  <a:gd name="T15" fmla="*/ 11 h 17"/>
                  <a:gd name="T16" fmla="*/ 66 w 164"/>
                  <a:gd name="T17" fmla="*/ 4 h 17"/>
                  <a:gd name="T18" fmla="*/ 77 w 164"/>
                  <a:gd name="T19" fmla="*/ 0 h 17"/>
                  <a:gd name="T20" fmla="*/ 83 w 164"/>
                  <a:gd name="T21" fmla="*/ 4 h 17"/>
                  <a:gd name="T22" fmla="*/ 104 w 164"/>
                  <a:gd name="T23" fmla="*/ 4 h 17"/>
                  <a:gd name="T24" fmla="*/ 164 w 164"/>
                  <a:gd name="T25" fmla="*/ 4 h 17"/>
                  <a:gd name="T26" fmla="*/ 149 w 164"/>
                  <a:gd name="T27" fmla="*/ 8 h 17"/>
                  <a:gd name="T28" fmla="*/ 149 w 164"/>
                  <a:gd name="T29" fmla="*/ 8 h 17"/>
                  <a:gd name="T30" fmla="*/ 149 w 164"/>
                  <a:gd name="T31" fmla="*/ 8 h 1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4"/>
                  <a:gd name="T49" fmla="*/ 0 h 17"/>
                  <a:gd name="T50" fmla="*/ 164 w 164"/>
                  <a:gd name="T51" fmla="*/ 17 h 1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4" h="17">
                    <a:moveTo>
                      <a:pt x="149" y="8"/>
                    </a:moveTo>
                    <a:lnTo>
                      <a:pt x="91" y="10"/>
                    </a:lnTo>
                    <a:lnTo>
                      <a:pt x="80" y="12"/>
                    </a:lnTo>
                    <a:lnTo>
                      <a:pt x="73" y="11"/>
                    </a:lnTo>
                    <a:lnTo>
                      <a:pt x="54" y="11"/>
                    </a:lnTo>
                    <a:lnTo>
                      <a:pt x="23" y="14"/>
                    </a:lnTo>
                    <a:lnTo>
                      <a:pt x="0" y="17"/>
                    </a:lnTo>
                    <a:lnTo>
                      <a:pt x="30" y="11"/>
                    </a:lnTo>
                    <a:lnTo>
                      <a:pt x="66" y="4"/>
                    </a:lnTo>
                    <a:lnTo>
                      <a:pt x="77" y="0"/>
                    </a:lnTo>
                    <a:lnTo>
                      <a:pt x="83" y="4"/>
                    </a:lnTo>
                    <a:lnTo>
                      <a:pt x="104" y="4"/>
                    </a:lnTo>
                    <a:lnTo>
                      <a:pt x="164" y="4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76" name="Freeform 3099">
                <a:extLst>
                  <a:ext uri="{FF2B5EF4-FFF2-40B4-BE49-F238E27FC236}">
                    <a16:creationId xmlns:a16="http://schemas.microsoft.com/office/drawing/2014/main" id="{5C534502-5885-4D0D-9CE6-E4BA30CA8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" y="54"/>
                <a:ext cx="8" cy="4"/>
              </a:xfrm>
              <a:custGeom>
                <a:avLst/>
                <a:gdLst>
                  <a:gd name="T0" fmla="*/ 0 w 8"/>
                  <a:gd name="T1" fmla="*/ 0 h 4"/>
                  <a:gd name="T2" fmla="*/ 0 w 8"/>
                  <a:gd name="T3" fmla="*/ 4 h 4"/>
                  <a:gd name="T4" fmla="*/ 8 w 8"/>
                  <a:gd name="T5" fmla="*/ 3 h 4"/>
                  <a:gd name="T6" fmla="*/ 7 w 8"/>
                  <a:gd name="T7" fmla="*/ 0 h 4"/>
                  <a:gd name="T8" fmla="*/ 0 w 8"/>
                  <a:gd name="T9" fmla="*/ 0 h 4"/>
                  <a:gd name="T10" fmla="*/ 0 w 8"/>
                  <a:gd name="T11" fmla="*/ 0 h 4"/>
                  <a:gd name="T12" fmla="*/ 0 w 8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0" y="0"/>
                    </a:moveTo>
                    <a:lnTo>
                      <a:pt x="0" y="4"/>
                    </a:lnTo>
                    <a:lnTo>
                      <a:pt x="8" y="3"/>
                    </a:lnTo>
                    <a:lnTo>
                      <a:pt x="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77" name="Freeform 3100">
                <a:extLst>
                  <a:ext uri="{FF2B5EF4-FFF2-40B4-BE49-F238E27FC236}">
                    <a16:creationId xmlns:a16="http://schemas.microsoft.com/office/drawing/2014/main" id="{1E1862CD-625C-4A78-926E-06696FC9E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" y="66"/>
                <a:ext cx="15" cy="5"/>
              </a:xfrm>
              <a:custGeom>
                <a:avLst/>
                <a:gdLst>
                  <a:gd name="T0" fmla="*/ 2 w 15"/>
                  <a:gd name="T1" fmla="*/ 5 h 5"/>
                  <a:gd name="T2" fmla="*/ 9 w 15"/>
                  <a:gd name="T3" fmla="*/ 3 h 5"/>
                  <a:gd name="T4" fmla="*/ 15 w 15"/>
                  <a:gd name="T5" fmla="*/ 3 h 5"/>
                  <a:gd name="T6" fmla="*/ 14 w 15"/>
                  <a:gd name="T7" fmla="*/ 0 h 5"/>
                  <a:gd name="T8" fmla="*/ 0 w 15"/>
                  <a:gd name="T9" fmla="*/ 0 h 5"/>
                  <a:gd name="T10" fmla="*/ 2 w 15"/>
                  <a:gd name="T11" fmla="*/ 5 h 5"/>
                  <a:gd name="T12" fmla="*/ 2 w 15"/>
                  <a:gd name="T13" fmla="*/ 5 h 5"/>
                  <a:gd name="T14" fmla="*/ 2 w 15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"/>
                  <a:gd name="T25" fmla="*/ 0 h 5"/>
                  <a:gd name="T26" fmla="*/ 15 w 15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" h="5">
                    <a:moveTo>
                      <a:pt x="2" y="5"/>
                    </a:moveTo>
                    <a:lnTo>
                      <a:pt x="9" y="3"/>
                    </a:lnTo>
                    <a:lnTo>
                      <a:pt x="15" y="3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78" name="Freeform 3101">
                <a:extLst>
                  <a:ext uri="{FF2B5EF4-FFF2-40B4-BE49-F238E27FC236}">
                    <a16:creationId xmlns:a16="http://schemas.microsoft.com/office/drawing/2014/main" id="{B9A4F575-F25D-4042-B57E-A5019F49A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" y="65"/>
                <a:ext cx="102" cy="8"/>
              </a:xfrm>
              <a:custGeom>
                <a:avLst/>
                <a:gdLst>
                  <a:gd name="T0" fmla="*/ 0 w 102"/>
                  <a:gd name="T1" fmla="*/ 5 h 8"/>
                  <a:gd name="T2" fmla="*/ 97 w 102"/>
                  <a:gd name="T3" fmla="*/ 5 h 8"/>
                  <a:gd name="T4" fmla="*/ 100 w 102"/>
                  <a:gd name="T5" fmla="*/ 8 h 8"/>
                  <a:gd name="T6" fmla="*/ 102 w 102"/>
                  <a:gd name="T7" fmla="*/ 3 h 8"/>
                  <a:gd name="T8" fmla="*/ 96 w 102"/>
                  <a:gd name="T9" fmla="*/ 0 h 8"/>
                  <a:gd name="T10" fmla="*/ 0 w 102"/>
                  <a:gd name="T11" fmla="*/ 2 h 8"/>
                  <a:gd name="T12" fmla="*/ 0 w 102"/>
                  <a:gd name="T13" fmla="*/ 5 h 8"/>
                  <a:gd name="T14" fmla="*/ 0 w 102"/>
                  <a:gd name="T15" fmla="*/ 5 h 8"/>
                  <a:gd name="T16" fmla="*/ 0 w 102"/>
                  <a:gd name="T17" fmla="*/ 5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2"/>
                  <a:gd name="T28" fmla="*/ 0 h 8"/>
                  <a:gd name="T29" fmla="*/ 102 w 102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2" h="8">
                    <a:moveTo>
                      <a:pt x="0" y="5"/>
                    </a:moveTo>
                    <a:lnTo>
                      <a:pt x="97" y="5"/>
                    </a:lnTo>
                    <a:lnTo>
                      <a:pt x="100" y="8"/>
                    </a:lnTo>
                    <a:lnTo>
                      <a:pt x="102" y="3"/>
                    </a:lnTo>
                    <a:lnTo>
                      <a:pt x="96" y="0"/>
                    </a:lnTo>
                    <a:lnTo>
                      <a:pt x="0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79" name="Freeform 3102">
                <a:extLst>
                  <a:ext uri="{FF2B5EF4-FFF2-40B4-BE49-F238E27FC236}">
                    <a16:creationId xmlns:a16="http://schemas.microsoft.com/office/drawing/2014/main" id="{366717EB-957C-406C-82DD-9422FE83F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" y="61"/>
                <a:ext cx="47" cy="10"/>
              </a:xfrm>
              <a:custGeom>
                <a:avLst/>
                <a:gdLst>
                  <a:gd name="T0" fmla="*/ 0 w 47"/>
                  <a:gd name="T1" fmla="*/ 0 h 10"/>
                  <a:gd name="T2" fmla="*/ 10 w 47"/>
                  <a:gd name="T3" fmla="*/ 3 h 10"/>
                  <a:gd name="T4" fmla="*/ 20 w 47"/>
                  <a:gd name="T5" fmla="*/ 4 h 10"/>
                  <a:gd name="T6" fmla="*/ 47 w 47"/>
                  <a:gd name="T7" fmla="*/ 5 h 10"/>
                  <a:gd name="T8" fmla="*/ 13 w 47"/>
                  <a:gd name="T9" fmla="*/ 7 h 10"/>
                  <a:gd name="T10" fmla="*/ 34 w 47"/>
                  <a:gd name="T11" fmla="*/ 9 h 10"/>
                  <a:gd name="T12" fmla="*/ 1 w 47"/>
                  <a:gd name="T13" fmla="*/ 10 h 10"/>
                  <a:gd name="T14" fmla="*/ 0 w 47"/>
                  <a:gd name="T15" fmla="*/ 0 h 10"/>
                  <a:gd name="T16" fmla="*/ 0 w 47"/>
                  <a:gd name="T17" fmla="*/ 0 h 10"/>
                  <a:gd name="T18" fmla="*/ 0 w 47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7"/>
                  <a:gd name="T31" fmla="*/ 0 h 10"/>
                  <a:gd name="T32" fmla="*/ 47 w 47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7" h="10">
                    <a:moveTo>
                      <a:pt x="0" y="0"/>
                    </a:moveTo>
                    <a:lnTo>
                      <a:pt x="10" y="3"/>
                    </a:lnTo>
                    <a:lnTo>
                      <a:pt x="20" y="4"/>
                    </a:lnTo>
                    <a:lnTo>
                      <a:pt x="47" y="5"/>
                    </a:lnTo>
                    <a:lnTo>
                      <a:pt x="13" y="7"/>
                    </a:lnTo>
                    <a:lnTo>
                      <a:pt x="34" y="9"/>
                    </a:lnTo>
                    <a:lnTo>
                      <a:pt x="1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80" name="Freeform 3103">
                <a:extLst>
                  <a:ext uri="{FF2B5EF4-FFF2-40B4-BE49-F238E27FC236}">
                    <a16:creationId xmlns:a16="http://schemas.microsoft.com/office/drawing/2014/main" id="{B9FC7B9B-7995-4596-BD47-88FD22EEF6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" y="65"/>
                <a:ext cx="29" cy="15"/>
              </a:xfrm>
              <a:custGeom>
                <a:avLst/>
                <a:gdLst>
                  <a:gd name="T0" fmla="*/ 0 w 29"/>
                  <a:gd name="T1" fmla="*/ 13 h 15"/>
                  <a:gd name="T2" fmla="*/ 4 w 29"/>
                  <a:gd name="T3" fmla="*/ 5 h 15"/>
                  <a:gd name="T4" fmla="*/ 13 w 29"/>
                  <a:gd name="T5" fmla="*/ 0 h 15"/>
                  <a:gd name="T6" fmla="*/ 19 w 29"/>
                  <a:gd name="T7" fmla="*/ 0 h 15"/>
                  <a:gd name="T8" fmla="*/ 25 w 29"/>
                  <a:gd name="T9" fmla="*/ 3 h 15"/>
                  <a:gd name="T10" fmla="*/ 28 w 29"/>
                  <a:gd name="T11" fmla="*/ 8 h 15"/>
                  <a:gd name="T12" fmla="*/ 29 w 29"/>
                  <a:gd name="T13" fmla="*/ 12 h 15"/>
                  <a:gd name="T14" fmla="*/ 7 w 29"/>
                  <a:gd name="T15" fmla="*/ 15 h 15"/>
                  <a:gd name="T16" fmla="*/ 0 w 29"/>
                  <a:gd name="T17" fmla="*/ 13 h 15"/>
                  <a:gd name="T18" fmla="*/ 0 w 29"/>
                  <a:gd name="T19" fmla="*/ 13 h 15"/>
                  <a:gd name="T20" fmla="*/ 0 w 29"/>
                  <a:gd name="T21" fmla="*/ 13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9"/>
                  <a:gd name="T34" fmla="*/ 0 h 15"/>
                  <a:gd name="T35" fmla="*/ 29 w 29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9" h="15">
                    <a:moveTo>
                      <a:pt x="0" y="13"/>
                    </a:moveTo>
                    <a:lnTo>
                      <a:pt x="4" y="5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5" y="3"/>
                    </a:lnTo>
                    <a:lnTo>
                      <a:pt x="28" y="8"/>
                    </a:lnTo>
                    <a:lnTo>
                      <a:pt x="29" y="12"/>
                    </a:lnTo>
                    <a:lnTo>
                      <a:pt x="7" y="15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81" name="Freeform 3104">
                <a:extLst>
                  <a:ext uri="{FF2B5EF4-FFF2-40B4-BE49-F238E27FC236}">
                    <a16:creationId xmlns:a16="http://schemas.microsoft.com/office/drawing/2014/main" id="{21104381-27F7-4D2E-9DBC-0280DAE97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" y="58"/>
                <a:ext cx="42" cy="20"/>
              </a:xfrm>
              <a:custGeom>
                <a:avLst/>
                <a:gdLst>
                  <a:gd name="T0" fmla="*/ 1 w 42"/>
                  <a:gd name="T1" fmla="*/ 15 h 20"/>
                  <a:gd name="T2" fmla="*/ 7 w 42"/>
                  <a:gd name="T3" fmla="*/ 7 h 20"/>
                  <a:gd name="T4" fmla="*/ 14 w 42"/>
                  <a:gd name="T5" fmla="*/ 1 h 20"/>
                  <a:gd name="T6" fmla="*/ 21 w 42"/>
                  <a:gd name="T7" fmla="*/ 0 h 20"/>
                  <a:gd name="T8" fmla="*/ 25 w 42"/>
                  <a:gd name="T9" fmla="*/ 0 h 20"/>
                  <a:gd name="T10" fmla="*/ 32 w 42"/>
                  <a:gd name="T11" fmla="*/ 3 h 20"/>
                  <a:gd name="T12" fmla="*/ 36 w 42"/>
                  <a:gd name="T13" fmla="*/ 6 h 20"/>
                  <a:gd name="T14" fmla="*/ 40 w 42"/>
                  <a:gd name="T15" fmla="*/ 12 h 20"/>
                  <a:gd name="T16" fmla="*/ 42 w 42"/>
                  <a:gd name="T17" fmla="*/ 18 h 20"/>
                  <a:gd name="T18" fmla="*/ 0 w 42"/>
                  <a:gd name="T19" fmla="*/ 20 h 20"/>
                  <a:gd name="T20" fmla="*/ 1 w 42"/>
                  <a:gd name="T21" fmla="*/ 15 h 20"/>
                  <a:gd name="T22" fmla="*/ 1 w 42"/>
                  <a:gd name="T23" fmla="*/ 15 h 20"/>
                  <a:gd name="T24" fmla="*/ 1 w 42"/>
                  <a:gd name="T25" fmla="*/ 15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20"/>
                  <a:gd name="T41" fmla="*/ 42 w 42"/>
                  <a:gd name="T42" fmla="*/ 20 h 2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20">
                    <a:moveTo>
                      <a:pt x="1" y="15"/>
                    </a:moveTo>
                    <a:lnTo>
                      <a:pt x="7" y="7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32" y="3"/>
                    </a:lnTo>
                    <a:lnTo>
                      <a:pt x="36" y="6"/>
                    </a:lnTo>
                    <a:lnTo>
                      <a:pt x="40" y="12"/>
                    </a:lnTo>
                    <a:lnTo>
                      <a:pt x="42" y="18"/>
                    </a:lnTo>
                    <a:lnTo>
                      <a:pt x="0" y="20"/>
                    </a:ln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82" name="Freeform 3105">
                <a:extLst>
                  <a:ext uri="{FF2B5EF4-FFF2-40B4-BE49-F238E27FC236}">
                    <a16:creationId xmlns:a16="http://schemas.microsoft.com/office/drawing/2014/main" id="{09762AD6-FDC1-4791-AA34-F4CBECA74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" y="69"/>
                <a:ext cx="52" cy="7"/>
              </a:xfrm>
              <a:custGeom>
                <a:avLst/>
                <a:gdLst>
                  <a:gd name="T0" fmla="*/ 3 w 52"/>
                  <a:gd name="T1" fmla="*/ 2 h 7"/>
                  <a:gd name="T2" fmla="*/ 12 w 52"/>
                  <a:gd name="T3" fmla="*/ 0 h 7"/>
                  <a:gd name="T4" fmla="*/ 52 w 52"/>
                  <a:gd name="T5" fmla="*/ 0 h 7"/>
                  <a:gd name="T6" fmla="*/ 48 w 52"/>
                  <a:gd name="T7" fmla="*/ 6 h 7"/>
                  <a:gd name="T8" fmla="*/ 0 w 52"/>
                  <a:gd name="T9" fmla="*/ 7 h 7"/>
                  <a:gd name="T10" fmla="*/ 3 w 52"/>
                  <a:gd name="T11" fmla="*/ 2 h 7"/>
                  <a:gd name="T12" fmla="*/ 3 w 52"/>
                  <a:gd name="T13" fmla="*/ 2 h 7"/>
                  <a:gd name="T14" fmla="*/ 3 w 52"/>
                  <a:gd name="T15" fmla="*/ 2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2"/>
                  <a:gd name="T25" fmla="*/ 0 h 7"/>
                  <a:gd name="T26" fmla="*/ 52 w 52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2" h="7">
                    <a:moveTo>
                      <a:pt x="3" y="2"/>
                    </a:moveTo>
                    <a:lnTo>
                      <a:pt x="12" y="0"/>
                    </a:lnTo>
                    <a:lnTo>
                      <a:pt x="52" y="0"/>
                    </a:lnTo>
                    <a:lnTo>
                      <a:pt x="48" y="6"/>
                    </a:lnTo>
                    <a:lnTo>
                      <a:pt x="0" y="7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83" name="Freeform 3106">
                <a:extLst>
                  <a:ext uri="{FF2B5EF4-FFF2-40B4-BE49-F238E27FC236}">
                    <a16:creationId xmlns:a16="http://schemas.microsoft.com/office/drawing/2014/main" id="{B61421CA-9689-48A3-B65B-7E6AE2360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" y="76"/>
                <a:ext cx="21" cy="27"/>
              </a:xfrm>
              <a:custGeom>
                <a:avLst/>
                <a:gdLst>
                  <a:gd name="T0" fmla="*/ 6 w 21"/>
                  <a:gd name="T1" fmla="*/ 0 h 27"/>
                  <a:gd name="T2" fmla="*/ 21 w 21"/>
                  <a:gd name="T3" fmla="*/ 0 h 27"/>
                  <a:gd name="T4" fmla="*/ 21 w 21"/>
                  <a:gd name="T5" fmla="*/ 6 h 27"/>
                  <a:gd name="T6" fmla="*/ 19 w 21"/>
                  <a:gd name="T7" fmla="*/ 7 h 27"/>
                  <a:gd name="T8" fmla="*/ 20 w 21"/>
                  <a:gd name="T9" fmla="*/ 10 h 27"/>
                  <a:gd name="T10" fmla="*/ 21 w 21"/>
                  <a:gd name="T11" fmla="*/ 10 h 27"/>
                  <a:gd name="T12" fmla="*/ 19 w 21"/>
                  <a:gd name="T13" fmla="*/ 12 h 27"/>
                  <a:gd name="T14" fmla="*/ 19 w 21"/>
                  <a:gd name="T15" fmla="*/ 17 h 27"/>
                  <a:gd name="T16" fmla="*/ 17 w 21"/>
                  <a:gd name="T17" fmla="*/ 21 h 27"/>
                  <a:gd name="T18" fmla="*/ 3 w 21"/>
                  <a:gd name="T19" fmla="*/ 27 h 27"/>
                  <a:gd name="T20" fmla="*/ 0 w 21"/>
                  <a:gd name="T21" fmla="*/ 17 h 27"/>
                  <a:gd name="T22" fmla="*/ 3 w 21"/>
                  <a:gd name="T23" fmla="*/ 10 h 27"/>
                  <a:gd name="T24" fmla="*/ 6 w 21"/>
                  <a:gd name="T25" fmla="*/ 0 h 27"/>
                  <a:gd name="T26" fmla="*/ 6 w 21"/>
                  <a:gd name="T27" fmla="*/ 0 h 27"/>
                  <a:gd name="T28" fmla="*/ 6 w 21"/>
                  <a:gd name="T29" fmla="*/ 0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1"/>
                  <a:gd name="T46" fmla="*/ 0 h 27"/>
                  <a:gd name="T47" fmla="*/ 21 w 21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1" h="27">
                    <a:moveTo>
                      <a:pt x="6" y="0"/>
                    </a:moveTo>
                    <a:lnTo>
                      <a:pt x="21" y="0"/>
                    </a:lnTo>
                    <a:lnTo>
                      <a:pt x="21" y="6"/>
                    </a:lnTo>
                    <a:lnTo>
                      <a:pt x="19" y="7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19" y="12"/>
                    </a:lnTo>
                    <a:lnTo>
                      <a:pt x="19" y="17"/>
                    </a:lnTo>
                    <a:lnTo>
                      <a:pt x="17" y="21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1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84" name="Freeform 3107">
                <a:extLst>
                  <a:ext uri="{FF2B5EF4-FFF2-40B4-BE49-F238E27FC236}">
                    <a16:creationId xmlns:a16="http://schemas.microsoft.com/office/drawing/2014/main" id="{145E14E3-78D4-4913-9080-630F6DE44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" y="76"/>
                <a:ext cx="53" cy="15"/>
              </a:xfrm>
              <a:custGeom>
                <a:avLst/>
                <a:gdLst>
                  <a:gd name="T0" fmla="*/ 53 w 53"/>
                  <a:gd name="T1" fmla="*/ 0 h 15"/>
                  <a:gd name="T2" fmla="*/ 0 w 53"/>
                  <a:gd name="T3" fmla="*/ 0 h 15"/>
                  <a:gd name="T4" fmla="*/ 15 w 53"/>
                  <a:gd name="T5" fmla="*/ 1 h 15"/>
                  <a:gd name="T6" fmla="*/ 0 w 53"/>
                  <a:gd name="T7" fmla="*/ 3 h 15"/>
                  <a:gd name="T8" fmla="*/ 15 w 53"/>
                  <a:gd name="T9" fmla="*/ 4 h 15"/>
                  <a:gd name="T10" fmla="*/ 0 w 53"/>
                  <a:gd name="T11" fmla="*/ 7 h 15"/>
                  <a:gd name="T12" fmla="*/ 17 w 53"/>
                  <a:gd name="T13" fmla="*/ 7 h 15"/>
                  <a:gd name="T14" fmla="*/ 35 w 53"/>
                  <a:gd name="T15" fmla="*/ 8 h 15"/>
                  <a:gd name="T16" fmla="*/ 35 w 53"/>
                  <a:gd name="T17" fmla="*/ 13 h 15"/>
                  <a:gd name="T18" fmla="*/ 40 w 53"/>
                  <a:gd name="T19" fmla="*/ 9 h 15"/>
                  <a:gd name="T20" fmla="*/ 42 w 53"/>
                  <a:gd name="T21" fmla="*/ 15 h 15"/>
                  <a:gd name="T22" fmla="*/ 49 w 53"/>
                  <a:gd name="T23" fmla="*/ 9 h 15"/>
                  <a:gd name="T24" fmla="*/ 53 w 53"/>
                  <a:gd name="T25" fmla="*/ 0 h 15"/>
                  <a:gd name="T26" fmla="*/ 53 w 53"/>
                  <a:gd name="T27" fmla="*/ 0 h 15"/>
                  <a:gd name="T28" fmla="*/ 53 w 53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3"/>
                  <a:gd name="T46" fmla="*/ 0 h 15"/>
                  <a:gd name="T47" fmla="*/ 53 w 53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3" h="15">
                    <a:moveTo>
                      <a:pt x="53" y="0"/>
                    </a:moveTo>
                    <a:lnTo>
                      <a:pt x="0" y="0"/>
                    </a:lnTo>
                    <a:lnTo>
                      <a:pt x="15" y="1"/>
                    </a:lnTo>
                    <a:lnTo>
                      <a:pt x="0" y="3"/>
                    </a:lnTo>
                    <a:lnTo>
                      <a:pt x="15" y="4"/>
                    </a:lnTo>
                    <a:lnTo>
                      <a:pt x="0" y="7"/>
                    </a:lnTo>
                    <a:lnTo>
                      <a:pt x="17" y="7"/>
                    </a:lnTo>
                    <a:lnTo>
                      <a:pt x="35" y="8"/>
                    </a:lnTo>
                    <a:lnTo>
                      <a:pt x="35" y="13"/>
                    </a:lnTo>
                    <a:lnTo>
                      <a:pt x="40" y="9"/>
                    </a:lnTo>
                    <a:lnTo>
                      <a:pt x="42" y="15"/>
                    </a:lnTo>
                    <a:lnTo>
                      <a:pt x="49" y="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85" name="Freeform 3108">
                <a:extLst>
                  <a:ext uri="{FF2B5EF4-FFF2-40B4-BE49-F238E27FC236}">
                    <a16:creationId xmlns:a16="http://schemas.microsoft.com/office/drawing/2014/main" id="{68ED33B9-B240-4D43-A9CC-20C314FF3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" y="75"/>
                <a:ext cx="103" cy="33"/>
              </a:xfrm>
              <a:custGeom>
                <a:avLst/>
                <a:gdLst>
                  <a:gd name="T0" fmla="*/ 0 w 103"/>
                  <a:gd name="T1" fmla="*/ 0 h 33"/>
                  <a:gd name="T2" fmla="*/ 103 w 103"/>
                  <a:gd name="T3" fmla="*/ 1 h 33"/>
                  <a:gd name="T4" fmla="*/ 93 w 103"/>
                  <a:gd name="T5" fmla="*/ 29 h 33"/>
                  <a:gd name="T6" fmla="*/ 88 w 103"/>
                  <a:gd name="T7" fmla="*/ 32 h 33"/>
                  <a:gd name="T8" fmla="*/ 3 w 103"/>
                  <a:gd name="T9" fmla="*/ 33 h 33"/>
                  <a:gd name="T10" fmla="*/ 5 w 103"/>
                  <a:gd name="T11" fmla="*/ 30 h 33"/>
                  <a:gd name="T12" fmla="*/ 83 w 103"/>
                  <a:gd name="T13" fmla="*/ 28 h 33"/>
                  <a:gd name="T14" fmla="*/ 90 w 103"/>
                  <a:gd name="T15" fmla="*/ 26 h 33"/>
                  <a:gd name="T16" fmla="*/ 5 w 103"/>
                  <a:gd name="T17" fmla="*/ 27 h 33"/>
                  <a:gd name="T18" fmla="*/ 0 w 103"/>
                  <a:gd name="T19" fmla="*/ 0 h 33"/>
                  <a:gd name="T20" fmla="*/ 0 w 103"/>
                  <a:gd name="T21" fmla="*/ 0 h 33"/>
                  <a:gd name="T22" fmla="*/ 0 w 103"/>
                  <a:gd name="T23" fmla="*/ 0 h 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3"/>
                  <a:gd name="T37" fmla="*/ 0 h 33"/>
                  <a:gd name="T38" fmla="*/ 103 w 103"/>
                  <a:gd name="T39" fmla="*/ 33 h 3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3" h="33">
                    <a:moveTo>
                      <a:pt x="0" y="0"/>
                    </a:moveTo>
                    <a:lnTo>
                      <a:pt x="103" y="1"/>
                    </a:lnTo>
                    <a:lnTo>
                      <a:pt x="93" y="29"/>
                    </a:lnTo>
                    <a:lnTo>
                      <a:pt x="88" y="32"/>
                    </a:lnTo>
                    <a:lnTo>
                      <a:pt x="3" y="33"/>
                    </a:lnTo>
                    <a:lnTo>
                      <a:pt x="5" y="30"/>
                    </a:lnTo>
                    <a:lnTo>
                      <a:pt x="83" y="28"/>
                    </a:lnTo>
                    <a:lnTo>
                      <a:pt x="90" y="26"/>
                    </a:lnTo>
                    <a:lnTo>
                      <a:pt x="5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86" name="Freeform 3109">
                <a:extLst>
                  <a:ext uri="{FF2B5EF4-FFF2-40B4-BE49-F238E27FC236}">
                    <a16:creationId xmlns:a16="http://schemas.microsoft.com/office/drawing/2014/main" id="{929AC342-9DBF-4FCF-BF00-D292E8BEF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" y="91"/>
                <a:ext cx="184" cy="19"/>
              </a:xfrm>
              <a:custGeom>
                <a:avLst/>
                <a:gdLst>
                  <a:gd name="T0" fmla="*/ 0 w 184"/>
                  <a:gd name="T1" fmla="*/ 5 h 19"/>
                  <a:gd name="T2" fmla="*/ 142 w 184"/>
                  <a:gd name="T3" fmla="*/ 3 h 19"/>
                  <a:gd name="T4" fmla="*/ 159 w 184"/>
                  <a:gd name="T5" fmla="*/ 6 h 19"/>
                  <a:gd name="T6" fmla="*/ 165 w 184"/>
                  <a:gd name="T7" fmla="*/ 6 h 19"/>
                  <a:gd name="T8" fmla="*/ 172 w 184"/>
                  <a:gd name="T9" fmla="*/ 2 h 19"/>
                  <a:gd name="T10" fmla="*/ 172 w 184"/>
                  <a:gd name="T11" fmla="*/ 6 h 19"/>
                  <a:gd name="T12" fmla="*/ 184 w 184"/>
                  <a:gd name="T13" fmla="*/ 0 h 19"/>
                  <a:gd name="T14" fmla="*/ 181 w 184"/>
                  <a:gd name="T15" fmla="*/ 5 h 19"/>
                  <a:gd name="T16" fmla="*/ 177 w 184"/>
                  <a:gd name="T17" fmla="*/ 10 h 19"/>
                  <a:gd name="T18" fmla="*/ 172 w 184"/>
                  <a:gd name="T19" fmla="*/ 16 h 19"/>
                  <a:gd name="T20" fmla="*/ 167 w 184"/>
                  <a:gd name="T21" fmla="*/ 19 h 19"/>
                  <a:gd name="T22" fmla="*/ 162 w 184"/>
                  <a:gd name="T23" fmla="*/ 14 h 19"/>
                  <a:gd name="T24" fmla="*/ 19 w 184"/>
                  <a:gd name="T25" fmla="*/ 14 h 19"/>
                  <a:gd name="T26" fmla="*/ 16 w 184"/>
                  <a:gd name="T27" fmla="*/ 17 h 19"/>
                  <a:gd name="T28" fmla="*/ 14 w 184"/>
                  <a:gd name="T29" fmla="*/ 11 h 19"/>
                  <a:gd name="T30" fmla="*/ 3 w 184"/>
                  <a:gd name="T31" fmla="*/ 9 h 19"/>
                  <a:gd name="T32" fmla="*/ 1 w 184"/>
                  <a:gd name="T33" fmla="*/ 7 h 19"/>
                  <a:gd name="T34" fmla="*/ 0 w 184"/>
                  <a:gd name="T35" fmla="*/ 5 h 19"/>
                  <a:gd name="T36" fmla="*/ 0 w 184"/>
                  <a:gd name="T37" fmla="*/ 5 h 19"/>
                  <a:gd name="T38" fmla="*/ 0 w 184"/>
                  <a:gd name="T39" fmla="*/ 5 h 1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84"/>
                  <a:gd name="T61" fmla="*/ 0 h 19"/>
                  <a:gd name="T62" fmla="*/ 184 w 184"/>
                  <a:gd name="T63" fmla="*/ 19 h 1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84" h="19">
                    <a:moveTo>
                      <a:pt x="0" y="5"/>
                    </a:moveTo>
                    <a:lnTo>
                      <a:pt x="142" y="3"/>
                    </a:lnTo>
                    <a:lnTo>
                      <a:pt x="159" y="6"/>
                    </a:lnTo>
                    <a:lnTo>
                      <a:pt x="165" y="6"/>
                    </a:lnTo>
                    <a:lnTo>
                      <a:pt x="172" y="2"/>
                    </a:lnTo>
                    <a:lnTo>
                      <a:pt x="172" y="6"/>
                    </a:lnTo>
                    <a:lnTo>
                      <a:pt x="184" y="0"/>
                    </a:lnTo>
                    <a:lnTo>
                      <a:pt x="181" y="5"/>
                    </a:lnTo>
                    <a:lnTo>
                      <a:pt x="177" y="10"/>
                    </a:lnTo>
                    <a:lnTo>
                      <a:pt x="172" y="16"/>
                    </a:lnTo>
                    <a:lnTo>
                      <a:pt x="167" y="19"/>
                    </a:lnTo>
                    <a:lnTo>
                      <a:pt x="162" y="14"/>
                    </a:lnTo>
                    <a:lnTo>
                      <a:pt x="19" y="14"/>
                    </a:lnTo>
                    <a:lnTo>
                      <a:pt x="16" y="17"/>
                    </a:lnTo>
                    <a:lnTo>
                      <a:pt x="14" y="11"/>
                    </a:lnTo>
                    <a:lnTo>
                      <a:pt x="3" y="9"/>
                    </a:lnTo>
                    <a:lnTo>
                      <a:pt x="1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87" name="Freeform 3110">
                <a:extLst>
                  <a:ext uri="{FF2B5EF4-FFF2-40B4-BE49-F238E27FC236}">
                    <a16:creationId xmlns:a16="http://schemas.microsoft.com/office/drawing/2014/main" id="{9882D5CD-EEEA-4AE6-9164-CBEA2D834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" y="86"/>
                <a:ext cx="58" cy="8"/>
              </a:xfrm>
              <a:custGeom>
                <a:avLst/>
                <a:gdLst>
                  <a:gd name="T0" fmla="*/ 1 w 58"/>
                  <a:gd name="T1" fmla="*/ 0 h 8"/>
                  <a:gd name="T2" fmla="*/ 0 w 58"/>
                  <a:gd name="T3" fmla="*/ 3 h 8"/>
                  <a:gd name="T4" fmla="*/ 0 w 58"/>
                  <a:gd name="T5" fmla="*/ 6 h 8"/>
                  <a:gd name="T6" fmla="*/ 4 w 58"/>
                  <a:gd name="T7" fmla="*/ 8 h 8"/>
                  <a:gd name="T8" fmla="*/ 52 w 58"/>
                  <a:gd name="T9" fmla="*/ 7 h 8"/>
                  <a:gd name="T10" fmla="*/ 56 w 58"/>
                  <a:gd name="T11" fmla="*/ 7 h 8"/>
                  <a:gd name="T12" fmla="*/ 58 w 58"/>
                  <a:gd name="T13" fmla="*/ 3 h 8"/>
                  <a:gd name="T14" fmla="*/ 58 w 58"/>
                  <a:gd name="T15" fmla="*/ 0 h 8"/>
                  <a:gd name="T16" fmla="*/ 1 w 58"/>
                  <a:gd name="T17" fmla="*/ 0 h 8"/>
                  <a:gd name="T18" fmla="*/ 1 w 58"/>
                  <a:gd name="T19" fmla="*/ 0 h 8"/>
                  <a:gd name="T20" fmla="*/ 1 w 58"/>
                  <a:gd name="T21" fmla="*/ 0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8"/>
                  <a:gd name="T34" fmla="*/ 0 h 8"/>
                  <a:gd name="T35" fmla="*/ 58 w 58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8" h="8">
                    <a:moveTo>
                      <a:pt x="1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52" y="7"/>
                    </a:lnTo>
                    <a:lnTo>
                      <a:pt x="56" y="7"/>
                    </a:lnTo>
                    <a:lnTo>
                      <a:pt x="58" y="3"/>
                    </a:lnTo>
                    <a:lnTo>
                      <a:pt x="5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88" name="Freeform 3111">
                <a:extLst>
                  <a:ext uri="{FF2B5EF4-FFF2-40B4-BE49-F238E27FC236}">
                    <a16:creationId xmlns:a16="http://schemas.microsoft.com/office/drawing/2014/main" id="{350C6139-0DDD-43A6-B201-7E4A4F027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" y="81"/>
                <a:ext cx="11" cy="3"/>
              </a:xfrm>
              <a:custGeom>
                <a:avLst/>
                <a:gdLst>
                  <a:gd name="T0" fmla="*/ 0 w 11"/>
                  <a:gd name="T1" fmla="*/ 0 h 3"/>
                  <a:gd name="T2" fmla="*/ 0 w 11"/>
                  <a:gd name="T3" fmla="*/ 3 h 3"/>
                  <a:gd name="T4" fmla="*/ 11 w 11"/>
                  <a:gd name="T5" fmla="*/ 2 h 3"/>
                  <a:gd name="T6" fmla="*/ 11 w 11"/>
                  <a:gd name="T7" fmla="*/ 0 h 3"/>
                  <a:gd name="T8" fmla="*/ 0 w 11"/>
                  <a:gd name="T9" fmla="*/ 0 h 3"/>
                  <a:gd name="T10" fmla="*/ 0 w 11"/>
                  <a:gd name="T11" fmla="*/ 0 h 3"/>
                  <a:gd name="T12" fmla="*/ 0 w 11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"/>
                  <a:gd name="T22" fmla="*/ 0 h 3"/>
                  <a:gd name="T23" fmla="*/ 11 w 11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" h="3">
                    <a:moveTo>
                      <a:pt x="0" y="0"/>
                    </a:moveTo>
                    <a:lnTo>
                      <a:pt x="0" y="3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89" name="Freeform 3112">
                <a:extLst>
                  <a:ext uri="{FF2B5EF4-FFF2-40B4-BE49-F238E27FC236}">
                    <a16:creationId xmlns:a16="http://schemas.microsoft.com/office/drawing/2014/main" id="{93F8BBB0-3624-4DB3-8E39-3D4C0ED8A1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" y="80"/>
                <a:ext cx="19" cy="3"/>
              </a:xfrm>
              <a:custGeom>
                <a:avLst/>
                <a:gdLst>
                  <a:gd name="T0" fmla="*/ 0 w 19"/>
                  <a:gd name="T1" fmla="*/ 0 h 3"/>
                  <a:gd name="T2" fmla="*/ 1 w 19"/>
                  <a:gd name="T3" fmla="*/ 3 h 3"/>
                  <a:gd name="T4" fmla="*/ 19 w 19"/>
                  <a:gd name="T5" fmla="*/ 3 h 3"/>
                  <a:gd name="T6" fmla="*/ 19 w 19"/>
                  <a:gd name="T7" fmla="*/ 0 h 3"/>
                  <a:gd name="T8" fmla="*/ 0 w 19"/>
                  <a:gd name="T9" fmla="*/ 0 h 3"/>
                  <a:gd name="T10" fmla="*/ 0 w 19"/>
                  <a:gd name="T11" fmla="*/ 0 h 3"/>
                  <a:gd name="T12" fmla="*/ 0 w 19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3"/>
                  <a:gd name="T23" fmla="*/ 19 w 19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3">
                    <a:moveTo>
                      <a:pt x="0" y="0"/>
                    </a:moveTo>
                    <a:lnTo>
                      <a:pt x="1" y="3"/>
                    </a:lnTo>
                    <a:lnTo>
                      <a:pt x="19" y="3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90" name="Freeform 3113">
                <a:extLst>
                  <a:ext uri="{FF2B5EF4-FFF2-40B4-BE49-F238E27FC236}">
                    <a16:creationId xmlns:a16="http://schemas.microsoft.com/office/drawing/2014/main" id="{5DFF7EA4-65C1-451E-B55D-32375B502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" y="57"/>
                <a:ext cx="76" cy="13"/>
              </a:xfrm>
              <a:custGeom>
                <a:avLst/>
                <a:gdLst>
                  <a:gd name="T0" fmla="*/ 11 w 76"/>
                  <a:gd name="T1" fmla="*/ 1 h 13"/>
                  <a:gd name="T2" fmla="*/ 6 w 76"/>
                  <a:gd name="T3" fmla="*/ 2 h 13"/>
                  <a:gd name="T4" fmla="*/ 4 w 76"/>
                  <a:gd name="T5" fmla="*/ 5 h 13"/>
                  <a:gd name="T6" fmla="*/ 0 w 76"/>
                  <a:gd name="T7" fmla="*/ 13 h 13"/>
                  <a:gd name="T8" fmla="*/ 75 w 76"/>
                  <a:gd name="T9" fmla="*/ 12 h 13"/>
                  <a:gd name="T10" fmla="*/ 76 w 76"/>
                  <a:gd name="T11" fmla="*/ 10 h 13"/>
                  <a:gd name="T12" fmla="*/ 75 w 76"/>
                  <a:gd name="T13" fmla="*/ 9 h 13"/>
                  <a:gd name="T14" fmla="*/ 71 w 76"/>
                  <a:gd name="T15" fmla="*/ 2 h 13"/>
                  <a:gd name="T16" fmla="*/ 68 w 76"/>
                  <a:gd name="T17" fmla="*/ 1 h 13"/>
                  <a:gd name="T18" fmla="*/ 64 w 76"/>
                  <a:gd name="T19" fmla="*/ 0 h 13"/>
                  <a:gd name="T20" fmla="*/ 61 w 76"/>
                  <a:gd name="T21" fmla="*/ 0 h 13"/>
                  <a:gd name="T22" fmla="*/ 14 w 76"/>
                  <a:gd name="T23" fmla="*/ 1 h 13"/>
                  <a:gd name="T24" fmla="*/ 11 w 76"/>
                  <a:gd name="T25" fmla="*/ 1 h 13"/>
                  <a:gd name="T26" fmla="*/ 11 w 76"/>
                  <a:gd name="T27" fmla="*/ 1 h 13"/>
                  <a:gd name="T28" fmla="*/ 11 w 76"/>
                  <a:gd name="T29" fmla="*/ 1 h 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6"/>
                  <a:gd name="T46" fmla="*/ 0 h 13"/>
                  <a:gd name="T47" fmla="*/ 76 w 76"/>
                  <a:gd name="T48" fmla="*/ 13 h 1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6" h="13">
                    <a:moveTo>
                      <a:pt x="11" y="1"/>
                    </a:moveTo>
                    <a:lnTo>
                      <a:pt x="6" y="2"/>
                    </a:lnTo>
                    <a:lnTo>
                      <a:pt x="4" y="5"/>
                    </a:lnTo>
                    <a:lnTo>
                      <a:pt x="0" y="13"/>
                    </a:lnTo>
                    <a:lnTo>
                      <a:pt x="75" y="12"/>
                    </a:lnTo>
                    <a:lnTo>
                      <a:pt x="76" y="10"/>
                    </a:lnTo>
                    <a:lnTo>
                      <a:pt x="75" y="9"/>
                    </a:lnTo>
                    <a:lnTo>
                      <a:pt x="71" y="2"/>
                    </a:lnTo>
                    <a:lnTo>
                      <a:pt x="68" y="1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14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91" name="Freeform 3114">
                <a:extLst>
                  <a:ext uri="{FF2B5EF4-FFF2-40B4-BE49-F238E27FC236}">
                    <a16:creationId xmlns:a16="http://schemas.microsoft.com/office/drawing/2014/main" id="{2F6A2429-2762-49FD-8BAF-A21FF9EC4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" y="60"/>
                <a:ext cx="38" cy="12"/>
              </a:xfrm>
              <a:custGeom>
                <a:avLst/>
                <a:gdLst>
                  <a:gd name="T0" fmla="*/ 2 w 38"/>
                  <a:gd name="T1" fmla="*/ 2 h 12"/>
                  <a:gd name="T2" fmla="*/ 33 w 38"/>
                  <a:gd name="T3" fmla="*/ 0 h 12"/>
                  <a:gd name="T4" fmla="*/ 36 w 38"/>
                  <a:gd name="T5" fmla="*/ 1 h 12"/>
                  <a:gd name="T6" fmla="*/ 37 w 38"/>
                  <a:gd name="T7" fmla="*/ 4 h 12"/>
                  <a:gd name="T8" fmla="*/ 38 w 38"/>
                  <a:gd name="T9" fmla="*/ 11 h 12"/>
                  <a:gd name="T10" fmla="*/ 0 w 38"/>
                  <a:gd name="T11" fmla="*/ 12 h 12"/>
                  <a:gd name="T12" fmla="*/ 2 w 38"/>
                  <a:gd name="T13" fmla="*/ 2 h 12"/>
                  <a:gd name="T14" fmla="*/ 2 w 38"/>
                  <a:gd name="T15" fmla="*/ 2 h 12"/>
                  <a:gd name="T16" fmla="*/ 2 w 38"/>
                  <a:gd name="T17" fmla="*/ 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12"/>
                  <a:gd name="T29" fmla="*/ 38 w 38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12">
                    <a:moveTo>
                      <a:pt x="2" y="2"/>
                    </a:moveTo>
                    <a:lnTo>
                      <a:pt x="33" y="0"/>
                    </a:lnTo>
                    <a:lnTo>
                      <a:pt x="36" y="1"/>
                    </a:lnTo>
                    <a:lnTo>
                      <a:pt x="37" y="4"/>
                    </a:lnTo>
                    <a:lnTo>
                      <a:pt x="38" y="11"/>
                    </a:lnTo>
                    <a:lnTo>
                      <a:pt x="0" y="1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92" name="Freeform 3115">
                <a:extLst>
                  <a:ext uri="{FF2B5EF4-FFF2-40B4-BE49-F238E27FC236}">
                    <a16:creationId xmlns:a16="http://schemas.microsoft.com/office/drawing/2014/main" id="{F285643C-6E8D-48AB-B444-97CD4B9A1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" y="60"/>
                <a:ext cx="38" cy="12"/>
              </a:xfrm>
              <a:custGeom>
                <a:avLst/>
                <a:gdLst>
                  <a:gd name="T0" fmla="*/ 31 w 38"/>
                  <a:gd name="T1" fmla="*/ 0 h 12"/>
                  <a:gd name="T2" fmla="*/ 34 w 38"/>
                  <a:gd name="T3" fmla="*/ 2 h 12"/>
                  <a:gd name="T4" fmla="*/ 35 w 38"/>
                  <a:gd name="T5" fmla="*/ 4 h 12"/>
                  <a:gd name="T6" fmla="*/ 35 w 38"/>
                  <a:gd name="T7" fmla="*/ 6 h 12"/>
                  <a:gd name="T8" fmla="*/ 33 w 38"/>
                  <a:gd name="T9" fmla="*/ 7 h 12"/>
                  <a:gd name="T10" fmla="*/ 12 w 38"/>
                  <a:gd name="T11" fmla="*/ 7 h 12"/>
                  <a:gd name="T12" fmla="*/ 11 w 38"/>
                  <a:gd name="T13" fmla="*/ 6 h 12"/>
                  <a:gd name="T14" fmla="*/ 9 w 38"/>
                  <a:gd name="T15" fmla="*/ 8 h 12"/>
                  <a:gd name="T16" fmla="*/ 9 w 38"/>
                  <a:gd name="T17" fmla="*/ 4 h 12"/>
                  <a:gd name="T18" fmla="*/ 6 w 38"/>
                  <a:gd name="T19" fmla="*/ 8 h 12"/>
                  <a:gd name="T20" fmla="*/ 6 w 38"/>
                  <a:gd name="T21" fmla="*/ 2 h 12"/>
                  <a:gd name="T22" fmla="*/ 3 w 38"/>
                  <a:gd name="T23" fmla="*/ 9 h 12"/>
                  <a:gd name="T24" fmla="*/ 3 w 38"/>
                  <a:gd name="T25" fmla="*/ 1 h 12"/>
                  <a:gd name="T26" fmla="*/ 0 w 38"/>
                  <a:gd name="T27" fmla="*/ 12 h 12"/>
                  <a:gd name="T28" fmla="*/ 38 w 38"/>
                  <a:gd name="T29" fmla="*/ 11 h 12"/>
                  <a:gd name="T30" fmla="*/ 37 w 38"/>
                  <a:gd name="T31" fmla="*/ 6 h 12"/>
                  <a:gd name="T32" fmla="*/ 36 w 38"/>
                  <a:gd name="T33" fmla="*/ 3 h 12"/>
                  <a:gd name="T34" fmla="*/ 35 w 38"/>
                  <a:gd name="T35" fmla="*/ 1 h 12"/>
                  <a:gd name="T36" fmla="*/ 31 w 38"/>
                  <a:gd name="T37" fmla="*/ 0 h 12"/>
                  <a:gd name="T38" fmla="*/ 31 w 38"/>
                  <a:gd name="T39" fmla="*/ 0 h 12"/>
                  <a:gd name="T40" fmla="*/ 31 w 38"/>
                  <a:gd name="T41" fmla="*/ 0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12"/>
                  <a:gd name="T65" fmla="*/ 38 w 38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12">
                    <a:moveTo>
                      <a:pt x="31" y="0"/>
                    </a:moveTo>
                    <a:lnTo>
                      <a:pt x="34" y="2"/>
                    </a:lnTo>
                    <a:lnTo>
                      <a:pt x="35" y="4"/>
                    </a:lnTo>
                    <a:lnTo>
                      <a:pt x="35" y="6"/>
                    </a:lnTo>
                    <a:lnTo>
                      <a:pt x="33" y="7"/>
                    </a:lnTo>
                    <a:lnTo>
                      <a:pt x="12" y="7"/>
                    </a:lnTo>
                    <a:lnTo>
                      <a:pt x="11" y="6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6" y="8"/>
                    </a:lnTo>
                    <a:lnTo>
                      <a:pt x="6" y="2"/>
                    </a:lnTo>
                    <a:lnTo>
                      <a:pt x="3" y="9"/>
                    </a:lnTo>
                    <a:lnTo>
                      <a:pt x="3" y="1"/>
                    </a:lnTo>
                    <a:lnTo>
                      <a:pt x="0" y="12"/>
                    </a:lnTo>
                    <a:lnTo>
                      <a:pt x="38" y="11"/>
                    </a:lnTo>
                    <a:lnTo>
                      <a:pt x="37" y="6"/>
                    </a:lnTo>
                    <a:lnTo>
                      <a:pt x="36" y="3"/>
                    </a:lnTo>
                    <a:lnTo>
                      <a:pt x="35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93" name="Freeform 3116">
                <a:extLst>
                  <a:ext uri="{FF2B5EF4-FFF2-40B4-BE49-F238E27FC236}">
                    <a16:creationId xmlns:a16="http://schemas.microsoft.com/office/drawing/2014/main" id="{5873F9C1-C465-4B4C-B351-1D617C30A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" y="58"/>
                <a:ext cx="75" cy="12"/>
              </a:xfrm>
              <a:custGeom>
                <a:avLst/>
                <a:gdLst>
                  <a:gd name="T0" fmla="*/ 13 w 75"/>
                  <a:gd name="T1" fmla="*/ 0 h 12"/>
                  <a:gd name="T2" fmla="*/ 11 w 75"/>
                  <a:gd name="T3" fmla="*/ 2 h 12"/>
                  <a:gd name="T4" fmla="*/ 10 w 75"/>
                  <a:gd name="T5" fmla="*/ 6 h 12"/>
                  <a:gd name="T6" fmla="*/ 14 w 75"/>
                  <a:gd name="T7" fmla="*/ 1 h 12"/>
                  <a:gd name="T8" fmla="*/ 14 w 75"/>
                  <a:gd name="T9" fmla="*/ 6 h 12"/>
                  <a:gd name="T10" fmla="*/ 17 w 75"/>
                  <a:gd name="T11" fmla="*/ 2 h 12"/>
                  <a:gd name="T12" fmla="*/ 17 w 75"/>
                  <a:gd name="T13" fmla="*/ 6 h 12"/>
                  <a:gd name="T14" fmla="*/ 19 w 75"/>
                  <a:gd name="T15" fmla="*/ 4 h 12"/>
                  <a:gd name="T16" fmla="*/ 20 w 75"/>
                  <a:gd name="T17" fmla="*/ 6 h 12"/>
                  <a:gd name="T18" fmla="*/ 45 w 75"/>
                  <a:gd name="T19" fmla="*/ 6 h 12"/>
                  <a:gd name="T20" fmla="*/ 48 w 75"/>
                  <a:gd name="T21" fmla="*/ 4 h 12"/>
                  <a:gd name="T22" fmla="*/ 48 w 75"/>
                  <a:gd name="T23" fmla="*/ 6 h 12"/>
                  <a:gd name="T24" fmla="*/ 50 w 75"/>
                  <a:gd name="T25" fmla="*/ 3 h 12"/>
                  <a:gd name="T26" fmla="*/ 51 w 75"/>
                  <a:gd name="T27" fmla="*/ 6 h 12"/>
                  <a:gd name="T28" fmla="*/ 53 w 75"/>
                  <a:gd name="T29" fmla="*/ 1 h 12"/>
                  <a:gd name="T30" fmla="*/ 54 w 75"/>
                  <a:gd name="T31" fmla="*/ 6 h 12"/>
                  <a:gd name="T32" fmla="*/ 56 w 75"/>
                  <a:gd name="T33" fmla="*/ 0 h 12"/>
                  <a:gd name="T34" fmla="*/ 59 w 75"/>
                  <a:gd name="T35" fmla="*/ 7 h 12"/>
                  <a:gd name="T36" fmla="*/ 60 w 75"/>
                  <a:gd name="T37" fmla="*/ 0 h 12"/>
                  <a:gd name="T38" fmla="*/ 65 w 75"/>
                  <a:gd name="T39" fmla="*/ 7 h 12"/>
                  <a:gd name="T40" fmla="*/ 66 w 75"/>
                  <a:gd name="T41" fmla="*/ 1 h 12"/>
                  <a:gd name="T42" fmla="*/ 74 w 75"/>
                  <a:gd name="T43" fmla="*/ 8 h 12"/>
                  <a:gd name="T44" fmla="*/ 75 w 75"/>
                  <a:gd name="T45" fmla="*/ 9 h 12"/>
                  <a:gd name="T46" fmla="*/ 73 w 75"/>
                  <a:gd name="T47" fmla="*/ 11 h 12"/>
                  <a:gd name="T48" fmla="*/ 0 w 75"/>
                  <a:gd name="T49" fmla="*/ 12 h 12"/>
                  <a:gd name="T50" fmla="*/ 3 w 75"/>
                  <a:gd name="T51" fmla="*/ 5 h 12"/>
                  <a:gd name="T52" fmla="*/ 6 w 75"/>
                  <a:gd name="T53" fmla="*/ 2 h 12"/>
                  <a:gd name="T54" fmla="*/ 9 w 75"/>
                  <a:gd name="T55" fmla="*/ 0 h 12"/>
                  <a:gd name="T56" fmla="*/ 13 w 75"/>
                  <a:gd name="T57" fmla="*/ 0 h 12"/>
                  <a:gd name="T58" fmla="*/ 13 w 75"/>
                  <a:gd name="T59" fmla="*/ 0 h 12"/>
                  <a:gd name="T60" fmla="*/ 13 w 75"/>
                  <a:gd name="T61" fmla="*/ 0 h 1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75"/>
                  <a:gd name="T94" fmla="*/ 0 h 12"/>
                  <a:gd name="T95" fmla="*/ 75 w 75"/>
                  <a:gd name="T96" fmla="*/ 12 h 1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75" h="12">
                    <a:moveTo>
                      <a:pt x="13" y="0"/>
                    </a:moveTo>
                    <a:lnTo>
                      <a:pt x="11" y="2"/>
                    </a:lnTo>
                    <a:lnTo>
                      <a:pt x="10" y="6"/>
                    </a:lnTo>
                    <a:lnTo>
                      <a:pt x="14" y="1"/>
                    </a:lnTo>
                    <a:lnTo>
                      <a:pt x="14" y="6"/>
                    </a:lnTo>
                    <a:lnTo>
                      <a:pt x="17" y="2"/>
                    </a:lnTo>
                    <a:lnTo>
                      <a:pt x="17" y="6"/>
                    </a:lnTo>
                    <a:lnTo>
                      <a:pt x="19" y="4"/>
                    </a:lnTo>
                    <a:lnTo>
                      <a:pt x="20" y="6"/>
                    </a:lnTo>
                    <a:lnTo>
                      <a:pt x="45" y="6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50" y="3"/>
                    </a:lnTo>
                    <a:lnTo>
                      <a:pt x="51" y="6"/>
                    </a:lnTo>
                    <a:lnTo>
                      <a:pt x="53" y="1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9" y="7"/>
                    </a:lnTo>
                    <a:lnTo>
                      <a:pt x="60" y="0"/>
                    </a:lnTo>
                    <a:lnTo>
                      <a:pt x="65" y="7"/>
                    </a:lnTo>
                    <a:lnTo>
                      <a:pt x="66" y="1"/>
                    </a:lnTo>
                    <a:lnTo>
                      <a:pt x="74" y="8"/>
                    </a:lnTo>
                    <a:lnTo>
                      <a:pt x="75" y="9"/>
                    </a:lnTo>
                    <a:lnTo>
                      <a:pt x="73" y="11"/>
                    </a:lnTo>
                    <a:lnTo>
                      <a:pt x="0" y="12"/>
                    </a:lnTo>
                    <a:lnTo>
                      <a:pt x="3" y="5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94" name="Freeform 3117">
                <a:extLst>
                  <a:ext uri="{FF2B5EF4-FFF2-40B4-BE49-F238E27FC236}">
                    <a16:creationId xmlns:a16="http://schemas.microsoft.com/office/drawing/2014/main" id="{DD2217B4-3285-4370-A688-9A70A674C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" y="69"/>
                <a:ext cx="43" cy="57"/>
              </a:xfrm>
              <a:custGeom>
                <a:avLst/>
                <a:gdLst>
                  <a:gd name="T0" fmla="*/ 0 w 43"/>
                  <a:gd name="T1" fmla="*/ 39 h 57"/>
                  <a:gd name="T2" fmla="*/ 2 w 43"/>
                  <a:gd name="T3" fmla="*/ 45 h 57"/>
                  <a:gd name="T4" fmla="*/ 3 w 43"/>
                  <a:gd name="T5" fmla="*/ 50 h 57"/>
                  <a:gd name="T6" fmla="*/ 5 w 43"/>
                  <a:gd name="T7" fmla="*/ 54 h 57"/>
                  <a:gd name="T8" fmla="*/ 9 w 43"/>
                  <a:gd name="T9" fmla="*/ 57 h 57"/>
                  <a:gd name="T10" fmla="*/ 33 w 43"/>
                  <a:gd name="T11" fmla="*/ 57 h 57"/>
                  <a:gd name="T12" fmla="*/ 37 w 43"/>
                  <a:gd name="T13" fmla="*/ 54 h 57"/>
                  <a:gd name="T14" fmla="*/ 41 w 43"/>
                  <a:gd name="T15" fmla="*/ 46 h 57"/>
                  <a:gd name="T16" fmla="*/ 42 w 43"/>
                  <a:gd name="T17" fmla="*/ 35 h 57"/>
                  <a:gd name="T18" fmla="*/ 43 w 43"/>
                  <a:gd name="T19" fmla="*/ 20 h 57"/>
                  <a:gd name="T20" fmla="*/ 43 w 43"/>
                  <a:gd name="T21" fmla="*/ 15 h 57"/>
                  <a:gd name="T22" fmla="*/ 39 w 43"/>
                  <a:gd name="T23" fmla="*/ 6 h 57"/>
                  <a:gd name="T24" fmla="*/ 32 w 43"/>
                  <a:gd name="T25" fmla="*/ 1 h 57"/>
                  <a:gd name="T26" fmla="*/ 28 w 43"/>
                  <a:gd name="T27" fmla="*/ 0 h 57"/>
                  <a:gd name="T28" fmla="*/ 23 w 43"/>
                  <a:gd name="T29" fmla="*/ 4 h 57"/>
                  <a:gd name="T30" fmla="*/ 20 w 43"/>
                  <a:gd name="T31" fmla="*/ 9 h 57"/>
                  <a:gd name="T32" fmla="*/ 19 w 43"/>
                  <a:gd name="T33" fmla="*/ 12 h 57"/>
                  <a:gd name="T34" fmla="*/ 18 w 43"/>
                  <a:gd name="T35" fmla="*/ 16 h 57"/>
                  <a:gd name="T36" fmla="*/ 17 w 43"/>
                  <a:gd name="T37" fmla="*/ 21 h 57"/>
                  <a:gd name="T38" fmla="*/ 15 w 43"/>
                  <a:gd name="T39" fmla="*/ 25 h 57"/>
                  <a:gd name="T40" fmla="*/ 12 w 43"/>
                  <a:gd name="T41" fmla="*/ 33 h 57"/>
                  <a:gd name="T42" fmla="*/ 9 w 43"/>
                  <a:gd name="T43" fmla="*/ 37 h 57"/>
                  <a:gd name="T44" fmla="*/ 0 w 43"/>
                  <a:gd name="T45" fmla="*/ 38 h 57"/>
                  <a:gd name="T46" fmla="*/ 0 w 43"/>
                  <a:gd name="T47" fmla="*/ 39 h 57"/>
                  <a:gd name="T48" fmla="*/ 0 w 43"/>
                  <a:gd name="T49" fmla="*/ 39 h 57"/>
                  <a:gd name="T50" fmla="*/ 0 w 43"/>
                  <a:gd name="T51" fmla="*/ 39 h 5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3"/>
                  <a:gd name="T79" fmla="*/ 0 h 57"/>
                  <a:gd name="T80" fmla="*/ 43 w 43"/>
                  <a:gd name="T81" fmla="*/ 57 h 5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3" h="57">
                    <a:moveTo>
                      <a:pt x="0" y="39"/>
                    </a:moveTo>
                    <a:lnTo>
                      <a:pt x="2" y="45"/>
                    </a:lnTo>
                    <a:lnTo>
                      <a:pt x="3" y="50"/>
                    </a:lnTo>
                    <a:lnTo>
                      <a:pt x="5" y="54"/>
                    </a:lnTo>
                    <a:lnTo>
                      <a:pt x="9" y="57"/>
                    </a:lnTo>
                    <a:lnTo>
                      <a:pt x="33" y="57"/>
                    </a:lnTo>
                    <a:lnTo>
                      <a:pt x="37" y="54"/>
                    </a:lnTo>
                    <a:lnTo>
                      <a:pt x="41" y="46"/>
                    </a:lnTo>
                    <a:lnTo>
                      <a:pt x="42" y="35"/>
                    </a:lnTo>
                    <a:lnTo>
                      <a:pt x="43" y="20"/>
                    </a:lnTo>
                    <a:lnTo>
                      <a:pt x="43" y="15"/>
                    </a:lnTo>
                    <a:lnTo>
                      <a:pt x="39" y="6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3" y="4"/>
                    </a:lnTo>
                    <a:lnTo>
                      <a:pt x="20" y="9"/>
                    </a:lnTo>
                    <a:lnTo>
                      <a:pt x="19" y="12"/>
                    </a:lnTo>
                    <a:lnTo>
                      <a:pt x="18" y="16"/>
                    </a:lnTo>
                    <a:lnTo>
                      <a:pt x="17" y="21"/>
                    </a:lnTo>
                    <a:lnTo>
                      <a:pt x="15" y="25"/>
                    </a:lnTo>
                    <a:lnTo>
                      <a:pt x="12" y="33"/>
                    </a:lnTo>
                    <a:lnTo>
                      <a:pt x="9" y="37"/>
                    </a:lnTo>
                    <a:lnTo>
                      <a:pt x="0" y="38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7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95" name="Freeform 3118">
                <a:extLst>
                  <a:ext uri="{FF2B5EF4-FFF2-40B4-BE49-F238E27FC236}">
                    <a16:creationId xmlns:a16="http://schemas.microsoft.com/office/drawing/2014/main" id="{0183F30F-0501-4A97-A94D-E73A92BA2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" y="92"/>
                <a:ext cx="7" cy="5"/>
              </a:xfrm>
              <a:custGeom>
                <a:avLst/>
                <a:gdLst>
                  <a:gd name="T0" fmla="*/ 4 w 7"/>
                  <a:gd name="T1" fmla="*/ 0 h 5"/>
                  <a:gd name="T2" fmla="*/ 7 w 7"/>
                  <a:gd name="T3" fmla="*/ 0 h 5"/>
                  <a:gd name="T4" fmla="*/ 0 w 7"/>
                  <a:gd name="T5" fmla="*/ 5 h 5"/>
                  <a:gd name="T6" fmla="*/ 1 w 7"/>
                  <a:gd name="T7" fmla="*/ 2 h 5"/>
                  <a:gd name="T8" fmla="*/ 4 w 7"/>
                  <a:gd name="T9" fmla="*/ 0 h 5"/>
                  <a:gd name="T10" fmla="*/ 4 w 7"/>
                  <a:gd name="T11" fmla="*/ 0 h 5"/>
                  <a:gd name="T12" fmla="*/ 4 w 7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5"/>
                  <a:gd name="T23" fmla="*/ 7 w 7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5">
                    <a:moveTo>
                      <a:pt x="4" y="0"/>
                    </a:moveTo>
                    <a:lnTo>
                      <a:pt x="7" y="0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96" name="Freeform 3119">
                <a:extLst>
                  <a:ext uri="{FF2B5EF4-FFF2-40B4-BE49-F238E27FC236}">
                    <a16:creationId xmlns:a16="http://schemas.microsoft.com/office/drawing/2014/main" id="{919A70A7-6FAA-41CE-B202-786913A42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" y="89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1 w 2"/>
                  <a:gd name="T3" fmla="*/ 5 h 5"/>
                  <a:gd name="T4" fmla="*/ 2 w 2"/>
                  <a:gd name="T5" fmla="*/ 3 h 5"/>
                  <a:gd name="T6" fmla="*/ 2 w 2"/>
                  <a:gd name="T7" fmla="*/ 1 h 5"/>
                  <a:gd name="T8" fmla="*/ 0 w 2"/>
                  <a:gd name="T9" fmla="*/ 0 h 5"/>
                  <a:gd name="T10" fmla="*/ 0 w 2"/>
                  <a:gd name="T11" fmla="*/ 0 h 5"/>
                  <a:gd name="T12" fmla="*/ 0 w 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0" y="0"/>
                    </a:moveTo>
                    <a:lnTo>
                      <a:pt x="1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97" name="Freeform 3120">
                <a:extLst>
                  <a:ext uri="{FF2B5EF4-FFF2-40B4-BE49-F238E27FC236}">
                    <a16:creationId xmlns:a16="http://schemas.microsoft.com/office/drawing/2014/main" id="{2CB1D705-BF67-42CF-B5B8-15AB93A1B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" y="111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1 w 6"/>
                  <a:gd name="T3" fmla="*/ 2 h 6"/>
                  <a:gd name="T4" fmla="*/ 0 w 6"/>
                  <a:gd name="T5" fmla="*/ 6 h 6"/>
                  <a:gd name="T6" fmla="*/ 3 w 6"/>
                  <a:gd name="T7" fmla="*/ 5 h 6"/>
                  <a:gd name="T8" fmla="*/ 5 w 6"/>
                  <a:gd name="T9" fmla="*/ 4 h 6"/>
                  <a:gd name="T10" fmla="*/ 6 w 6"/>
                  <a:gd name="T11" fmla="*/ 0 h 6"/>
                  <a:gd name="T12" fmla="*/ 6 w 6"/>
                  <a:gd name="T13" fmla="*/ 0 h 6"/>
                  <a:gd name="T14" fmla="*/ 6 w 6"/>
                  <a:gd name="T15" fmla="*/ 0 h 6"/>
                  <a:gd name="T16" fmla="*/ 6 w 6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6"/>
                  <a:gd name="T29" fmla="*/ 6 w 6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6">
                    <a:moveTo>
                      <a:pt x="6" y="0"/>
                    </a:moveTo>
                    <a:lnTo>
                      <a:pt x="1" y="2"/>
                    </a:lnTo>
                    <a:lnTo>
                      <a:pt x="0" y="6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98" name="Freeform 3121">
                <a:extLst>
                  <a:ext uri="{FF2B5EF4-FFF2-40B4-BE49-F238E27FC236}">
                    <a16:creationId xmlns:a16="http://schemas.microsoft.com/office/drawing/2014/main" id="{248C746D-6B6C-443A-B6DA-D1F9F5EE2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" y="104"/>
                <a:ext cx="4" cy="10"/>
              </a:xfrm>
              <a:custGeom>
                <a:avLst/>
                <a:gdLst>
                  <a:gd name="T0" fmla="*/ 0 w 4"/>
                  <a:gd name="T1" fmla="*/ 5 h 10"/>
                  <a:gd name="T2" fmla="*/ 1 w 4"/>
                  <a:gd name="T3" fmla="*/ 1 h 10"/>
                  <a:gd name="T4" fmla="*/ 1 w 4"/>
                  <a:gd name="T5" fmla="*/ 4 h 10"/>
                  <a:gd name="T6" fmla="*/ 3 w 4"/>
                  <a:gd name="T7" fmla="*/ 0 h 10"/>
                  <a:gd name="T8" fmla="*/ 3 w 4"/>
                  <a:gd name="T9" fmla="*/ 5 h 10"/>
                  <a:gd name="T10" fmla="*/ 4 w 4"/>
                  <a:gd name="T11" fmla="*/ 0 h 10"/>
                  <a:gd name="T12" fmla="*/ 4 w 4"/>
                  <a:gd name="T13" fmla="*/ 6 h 10"/>
                  <a:gd name="T14" fmla="*/ 4 w 4"/>
                  <a:gd name="T15" fmla="*/ 10 h 10"/>
                  <a:gd name="T16" fmla="*/ 1 w 4"/>
                  <a:gd name="T17" fmla="*/ 7 h 10"/>
                  <a:gd name="T18" fmla="*/ 0 w 4"/>
                  <a:gd name="T19" fmla="*/ 5 h 10"/>
                  <a:gd name="T20" fmla="*/ 0 w 4"/>
                  <a:gd name="T21" fmla="*/ 5 h 10"/>
                  <a:gd name="T22" fmla="*/ 0 w 4"/>
                  <a:gd name="T23" fmla="*/ 5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0"/>
                  <a:gd name="T38" fmla="*/ 4 w 4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0">
                    <a:moveTo>
                      <a:pt x="0" y="5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4" y="0"/>
                    </a:lnTo>
                    <a:lnTo>
                      <a:pt x="4" y="6"/>
                    </a:lnTo>
                    <a:lnTo>
                      <a:pt x="4" y="10"/>
                    </a:lnTo>
                    <a:lnTo>
                      <a:pt x="1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599" name="Freeform 3122">
                <a:extLst>
                  <a:ext uri="{FF2B5EF4-FFF2-40B4-BE49-F238E27FC236}">
                    <a16:creationId xmlns:a16="http://schemas.microsoft.com/office/drawing/2014/main" id="{F758707B-952D-4EF7-94F5-9CE77B994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" y="71"/>
                <a:ext cx="14" cy="15"/>
              </a:xfrm>
              <a:custGeom>
                <a:avLst/>
                <a:gdLst>
                  <a:gd name="T0" fmla="*/ 0 w 14"/>
                  <a:gd name="T1" fmla="*/ 1 h 15"/>
                  <a:gd name="T2" fmla="*/ 3 w 14"/>
                  <a:gd name="T3" fmla="*/ 1 h 15"/>
                  <a:gd name="T4" fmla="*/ 1 w 14"/>
                  <a:gd name="T5" fmla="*/ 2 h 15"/>
                  <a:gd name="T6" fmla="*/ 6 w 14"/>
                  <a:gd name="T7" fmla="*/ 3 h 15"/>
                  <a:gd name="T8" fmla="*/ 2 w 14"/>
                  <a:gd name="T9" fmla="*/ 4 h 15"/>
                  <a:gd name="T10" fmla="*/ 7 w 14"/>
                  <a:gd name="T11" fmla="*/ 5 h 15"/>
                  <a:gd name="T12" fmla="*/ 4 w 14"/>
                  <a:gd name="T13" fmla="*/ 5 h 15"/>
                  <a:gd name="T14" fmla="*/ 8 w 14"/>
                  <a:gd name="T15" fmla="*/ 7 h 15"/>
                  <a:gd name="T16" fmla="*/ 12 w 14"/>
                  <a:gd name="T17" fmla="*/ 10 h 15"/>
                  <a:gd name="T18" fmla="*/ 14 w 14"/>
                  <a:gd name="T19" fmla="*/ 15 h 15"/>
                  <a:gd name="T20" fmla="*/ 12 w 14"/>
                  <a:gd name="T21" fmla="*/ 8 h 15"/>
                  <a:gd name="T22" fmla="*/ 8 w 14"/>
                  <a:gd name="T23" fmla="*/ 4 h 15"/>
                  <a:gd name="T24" fmla="*/ 4 w 14"/>
                  <a:gd name="T25" fmla="*/ 0 h 15"/>
                  <a:gd name="T26" fmla="*/ 2 w 14"/>
                  <a:gd name="T27" fmla="*/ 0 h 15"/>
                  <a:gd name="T28" fmla="*/ 0 w 14"/>
                  <a:gd name="T29" fmla="*/ 1 h 15"/>
                  <a:gd name="T30" fmla="*/ 0 w 14"/>
                  <a:gd name="T31" fmla="*/ 1 h 15"/>
                  <a:gd name="T32" fmla="*/ 0 w 14"/>
                  <a:gd name="T33" fmla="*/ 1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15"/>
                  <a:gd name="T53" fmla="*/ 14 w 1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15">
                    <a:moveTo>
                      <a:pt x="0" y="1"/>
                    </a:moveTo>
                    <a:lnTo>
                      <a:pt x="3" y="1"/>
                    </a:lnTo>
                    <a:lnTo>
                      <a:pt x="1" y="2"/>
                    </a:lnTo>
                    <a:lnTo>
                      <a:pt x="6" y="3"/>
                    </a:lnTo>
                    <a:lnTo>
                      <a:pt x="2" y="4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8" y="7"/>
                    </a:lnTo>
                    <a:lnTo>
                      <a:pt x="12" y="10"/>
                    </a:lnTo>
                    <a:lnTo>
                      <a:pt x="14" y="15"/>
                    </a:lnTo>
                    <a:lnTo>
                      <a:pt x="12" y="8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00" name="Freeform 3123">
                <a:extLst>
                  <a:ext uri="{FF2B5EF4-FFF2-40B4-BE49-F238E27FC236}">
                    <a16:creationId xmlns:a16="http://schemas.microsoft.com/office/drawing/2014/main" id="{8D4DBAD7-4B8A-41E1-857B-EC9101EE5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" y="113"/>
                <a:ext cx="11" cy="10"/>
              </a:xfrm>
              <a:custGeom>
                <a:avLst/>
                <a:gdLst>
                  <a:gd name="T0" fmla="*/ 0 w 11"/>
                  <a:gd name="T1" fmla="*/ 8 h 10"/>
                  <a:gd name="T2" fmla="*/ 2 w 11"/>
                  <a:gd name="T3" fmla="*/ 8 h 10"/>
                  <a:gd name="T4" fmla="*/ 0 w 11"/>
                  <a:gd name="T5" fmla="*/ 8 h 10"/>
                  <a:gd name="T6" fmla="*/ 2 w 11"/>
                  <a:gd name="T7" fmla="*/ 9 h 10"/>
                  <a:gd name="T8" fmla="*/ 1 w 11"/>
                  <a:gd name="T9" fmla="*/ 10 h 10"/>
                  <a:gd name="T10" fmla="*/ 3 w 11"/>
                  <a:gd name="T11" fmla="*/ 10 h 10"/>
                  <a:gd name="T12" fmla="*/ 6 w 11"/>
                  <a:gd name="T13" fmla="*/ 10 h 10"/>
                  <a:gd name="T14" fmla="*/ 8 w 11"/>
                  <a:gd name="T15" fmla="*/ 8 h 10"/>
                  <a:gd name="T16" fmla="*/ 10 w 11"/>
                  <a:gd name="T17" fmla="*/ 5 h 10"/>
                  <a:gd name="T18" fmla="*/ 11 w 11"/>
                  <a:gd name="T19" fmla="*/ 0 h 10"/>
                  <a:gd name="T20" fmla="*/ 9 w 11"/>
                  <a:gd name="T21" fmla="*/ 5 h 10"/>
                  <a:gd name="T22" fmla="*/ 7 w 11"/>
                  <a:gd name="T23" fmla="*/ 7 h 10"/>
                  <a:gd name="T24" fmla="*/ 4 w 11"/>
                  <a:gd name="T25" fmla="*/ 8 h 10"/>
                  <a:gd name="T26" fmla="*/ 0 w 11"/>
                  <a:gd name="T27" fmla="*/ 8 h 10"/>
                  <a:gd name="T28" fmla="*/ 0 w 11"/>
                  <a:gd name="T29" fmla="*/ 8 h 10"/>
                  <a:gd name="T30" fmla="*/ 0 w 11"/>
                  <a:gd name="T31" fmla="*/ 8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1"/>
                  <a:gd name="T49" fmla="*/ 0 h 10"/>
                  <a:gd name="T50" fmla="*/ 11 w 11"/>
                  <a:gd name="T51" fmla="*/ 10 h 1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1" h="10">
                    <a:moveTo>
                      <a:pt x="0" y="8"/>
                    </a:moveTo>
                    <a:lnTo>
                      <a:pt x="2" y="8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0" y="5"/>
                    </a:lnTo>
                    <a:lnTo>
                      <a:pt x="11" y="0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4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01" name="Freeform 3124">
                <a:extLst>
                  <a:ext uri="{FF2B5EF4-FFF2-40B4-BE49-F238E27FC236}">
                    <a16:creationId xmlns:a16="http://schemas.microsoft.com/office/drawing/2014/main" id="{F07E757C-812D-4701-849B-2140F1C50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" y="80"/>
                <a:ext cx="19" cy="40"/>
              </a:xfrm>
              <a:custGeom>
                <a:avLst/>
                <a:gdLst>
                  <a:gd name="T0" fmla="*/ 5 w 19"/>
                  <a:gd name="T1" fmla="*/ 6 h 40"/>
                  <a:gd name="T2" fmla="*/ 6 w 19"/>
                  <a:gd name="T3" fmla="*/ 4 h 40"/>
                  <a:gd name="T4" fmla="*/ 8 w 19"/>
                  <a:gd name="T5" fmla="*/ 13 h 40"/>
                  <a:gd name="T6" fmla="*/ 0 w 19"/>
                  <a:gd name="T7" fmla="*/ 19 h 40"/>
                  <a:gd name="T8" fmla="*/ 8 w 19"/>
                  <a:gd name="T9" fmla="*/ 19 h 40"/>
                  <a:gd name="T10" fmla="*/ 11 w 19"/>
                  <a:gd name="T11" fmla="*/ 20 h 40"/>
                  <a:gd name="T12" fmla="*/ 15 w 19"/>
                  <a:gd name="T13" fmla="*/ 18 h 40"/>
                  <a:gd name="T14" fmla="*/ 14 w 19"/>
                  <a:gd name="T15" fmla="*/ 24 h 40"/>
                  <a:gd name="T16" fmla="*/ 17 w 19"/>
                  <a:gd name="T17" fmla="*/ 15 h 40"/>
                  <a:gd name="T18" fmla="*/ 17 w 19"/>
                  <a:gd name="T19" fmla="*/ 19 h 40"/>
                  <a:gd name="T20" fmla="*/ 17 w 19"/>
                  <a:gd name="T21" fmla="*/ 24 h 40"/>
                  <a:gd name="T22" fmla="*/ 16 w 19"/>
                  <a:gd name="T23" fmla="*/ 28 h 40"/>
                  <a:gd name="T24" fmla="*/ 15 w 19"/>
                  <a:gd name="T25" fmla="*/ 31 h 40"/>
                  <a:gd name="T26" fmla="*/ 13 w 19"/>
                  <a:gd name="T27" fmla="*/ 35 h 40"/>
                  <a:gd name="T28" fmla="*/ 11 w 19"/>
                  <a:gd name="T29" fmla="*/ 36 h 40"/>
                  <a:gd name="T30" fmla="*/ 10 w 19"/>
                  <a:gd name="T31" fmla="*/ 37 h 40"/>
                  <a:gd name="T32" fmla="*/ 12 w 19"/>
                  <a:gd name="T33" fmla="*/ 37 h 40"/>
                  <a:gd name="T34" fmla="*/ 10 w 19"/>
                  <a:gd name="T35" fmla="*/ 38 h 40"/>
                  <a:gd name="T36" fmla="*/ 6 w 19"/>
                  <a:gd name="T37" fmla="*/ 37 h 40"/>
                  <a:gd name="T38" fmla="*/ 9 w 19"/>
                  <a:gd name="T39" fmla="*/ 38 h 40"/>
                  <a:gd name="T40" fmla="*/ 11 w 19"/>
                  <a:gd name="T41" fmla="*/ 38 h 40"/>
                  <a:gd name="T42" fmla="*/ 9 w 19"/>
                  <a:gd name="T43" fmla="*/ 39 h 40"/>
                  <a:gd name="T44" fmla="*/ 7 w 19"/>
                  <a:gd name="T45" fmla="*/ 39 h 40"/>
                  <a:gd name="T46" fmla="*/ 5 w 19"/>
                  <a:gd name="T47" fmla="*/ 39 h 40"/>
                  <a:gd name="T48" fmla="*/ 9 w 19"/>
                  <a:gd name="T49" fmla="*/ 40 h 40"/>
                  <a:gd name="T50" fmla="*/ 12 w 19"/>
                  <a:gd name="T51" fmla="*/ 40 h 40"/>
                  <a:gd name="T52" fmla="*/ 15 w 19"/>
                  <a:gd name="T53" fmla="*/ 37 h 40"/>
                  <a:gd name="T54" fmla="*/ 17 w 19"/>
                  <a:gd name="T55" fmla="*/ 33 h 40"/>
                  <a:gd name="T56" fmla="*/ 18 w 19"/>
                  <a:gd name="T57" fmla="*/ 29 h 40"/>
                  <a:gd name="T58" fmla="*/ 19 w 19"/>
                  <a:gd name="T59" fmla="*/ 25 h 40"/>
                  <a:gd name="T60" fmla="*/ 19 w 19"/>
                  <a:gd name="T61" fmla="*/ 20 h 40"/>
                  <a:gd name="T62" fmla="*/ 19 w 19"/>
                  <a:gd name="T63" fmla="*/ 16 h 40"/>
                  <a:gd name="T64" fmla="*/ 18 w 19"/>
                  <a:gd name="T65" fmla="*/ 9 h 40"/>
                  <a:gd name="T66" fmla="*/ 17 w 19"/>
                  <a:gd name="T67" fmla="*/ 7 h 40"/>
                  <a:gd name="T68" fmla="*/ 15 w 19"/>
                  <a:gd name="T69" fmla="*/ 9 h 40"/>
                  <a:gd name="T70" fmla="*/ 14 w 19"/>
                  <a:gd name="T71" fmla="*/ 12 h 40"/>
                  <a:gd name="T72" fmla="*/ 13 w 19"/>
                  <a:gd name="T73" fmla="*/ 15 h 40"/>
                  <a:gd name="T74" fmla="*/ 8 w 19"/>
                  <a:gd name="T75" fmla="*/ 0 h 40"/>
                  <a:gd name="T76" fmla="*/ 5 w 19"/>
                  <a:gd name="T77" fmla="*/ 3 h 40"/>
                  <a:gd name="T78" fmla="*/ 5 w 19"/>
                  <a:gd name="T79" fmla="*/ 6 h 40"/>
                  <a:gd name="T80" fmla="*/ 5 w 19"/>
                  <a:gd name="T81" fmla="*/ 6 h 40"/>
                  <a:gd name="T82" fmla="*/ 5 w 19"/>
                  <a:gd name="T83" fmla="*/ 6 h 40"/>
                  <a:gd name="T84" fmla="*/ 5 w 19"/>
                  <a:gd name="T85" fmla="*/ 6 h 4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9"/>
                  <a:gd name="T130" fmla="*/ 0 h 40"/>
                  <a:gd name="T131" fmla="*/ 19 w 19"/>
                  <a:gd name="T132" fmla="*/ 40 h 4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9" h="40">
                    <a:moveTo>
                      <a:pt x="5" y="6"/>
                    </a:moveTo>
                    <a:lnTo>
                      <a:pt x="6" y="4"/>
                    </a:lnTo>
                    <a:lnTo>
                      <a:pt x="8" y="13"/>
                    </a:lnTo>
                    <a:lnTo>
                      <a:pt x="0" y="19"/>
                    </a:lnTo>
                    <a:lnTo>
                      <a:pt x="8" y="19"/>
                    </a:lnTo>
                    <a:lnTo>
                      <a:pt x="11" y="20"/>
                    </a:lnTo>
                    <a:lnTo>
                      <a:pt x="15" y="18"/>
                    </a:lnTo>
                    <a:lnTo>
                      <a:pt x="14" y="24"/>
                    </a:lnTo>
                    <a:lnTo>
                      <a:pt x="17" y="15"/>
                    </a:lnTo>
                    <a:lnTo>
                      <a:pt x="17" y="19"/>
                    </a:lnTo>
                    <a:lnTo>
                      <a:pt x="17" y="24"/>
                    </a:lnTo>
                    <a:lnTo>
                      <a:pt x="16" y="28"/>
                    </a:lnTo>
                    <a:lnTo>
                      <a:pt x="15" y="31"/>
                    </a:lnTo>
                    <a:lnTo>
                      <a:pt x="13" y="35"/>
                    </a:lnTo>
                    <a:lnTo>
                      <a:pt x="11" y="36"/>
                    </a:lnTo>
                    <a:lnTo>
                      <a:pt x="10" y="37"/>
                    </a:lnTo>
                    <a:lnTo>
                      <a:pt x="12" y="37"/>
                    </a:lnTo>
                    <a:lnTo>
                      <a:pt x="10" y="38"/>
                    </a:lnTo>
                    <a:lnTo>
                      <a:pt x="6" y="37"/>
                    </a:lnTo>
                    <a:lnTo>
                      <a:pt x="9" y="38"/>
                    </a:lnTo>
                    <a:lnTo>
                      <a:pt x="11" y="38"/>
                    </a:lnTo>
                    <a:lnTo>
                      <a:pt x="9" y="39"/>
                    </a:lnTo>
                    <a:lnTo>
                      <a:pt x="7" y="39"/>
                    </a:lnTo>
                    <a:lnTo>
                      <a:pt x="5" y="39"/>
                    </a:lnTo>
                    <a:lnTo>
                      <a:pt x="9" y="40"/>
                    </a:lnTo>
                    <a:lnTo>
                      <a:pt x="12" y="40"/>
                    </a:lnTo>
                    <a:lnTo>
                      <a:pt x="15" y="37"/>
                    </a:lnTo>
                    <a:lnTo>
                      <a:pt x="17" y="33"/>
                    </a:lnTo>
                    <a:lnTo>
                      <a:pt x="18" y="29"/>
                    </a:lnTo>
                    <a:lnTo>
                      <a:pt x="19" y="25"/>
                    </a:lnTo>
                    <a:lnTo>
                      <a:pt x="19" y="20"/>
                    </a:lnTo>
                    <a:lnTo>
                      <a:pt x="19" y="16"/>
                    </a:lnTo>
                    <a:lnTo>
                      <a:pt x="18" y="9"/>
                    </a:lnTo>
                    <a:lnTo>
                      <a:pt x="17" y="7"/>
                    </a:lnTo>
                    <a:lnTo>
                      <a:pt x="15" y="9"/>
                    </a:lnTo>
                    <a:lnTo>
                      <a:pt x="14" y="12"/>
                    </a:lnTo>
                    <a:lnTo>
                      <a:pt x="13" y="15"/>
                    </a:lnTo>
                    <a:lnTo>
                      <a:pt x="8" y="0"/>
                    </a:lnTo>
                    <a:lnTo>
                      <a:pt x="5" y="3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02" name="Freeform 3125">
                <a:extLst>
                  <a:ext uri="{FF2B5EF4-FFF2-40B4-BE49-F238E27FC236}">
                    <a16:creationId xmlns:a16="http://schemas.microsoft.com/office/drawing/2014/main" id="{25385EB0-DF89-4A85-99D7-CDB786EFB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" y="80"/>
                <a:ext cx="9" cy="11"/>
              </a:xfrm>
              <a:custGeom>
                <a:avLst/>
                <a:gdLst>
                  <a:gd name="T0" fmla="*/ 1 w 9"/>
                  <a:gd name="T1" fmla="*/ 3 h 11"/>
                  <a:gd name="T2" fmla="*/ 2 w 9"/>
                  <a:gd name="T3" fmla="*/ 3 h 11"/>
                  <a:gd name="T4" fmla="*/ 5 w 9"/>
                  <a:gd name="T5" fmla="*/ 5 h 11"/>
                  <a:gd name="T6" fmla="*/ 6 w 9"/>
                  <a:gd name="T7" fmla="*/ 7 h 11"/>
                  <a:gd name="T8" fmla="*/ 7 w 9"/>
                  <a:gd name="T9" fmla="*/ 11 h 11"/>
                  <a:gd name="T10" fmla="*/ 9 w 9"/>
                  <a:gd name="T11" fmla="*/ 8 h 11"/>
                  <a:gd name="T12" fmla="*/ 6 w 9"/>
                  <a:gd name="T13" fmla="*/ 3 h 11"/>
                  <a:gd name="T14" fmla="*/ 4 w 9"/>
                  <a:gd name="T15" fmla="*/ 0 h 11"/>
                  <a:gd name="T16" fmla="*/ 0 w 9"/>
                  <a:gd name="T17" fmla="*/ 0 h 11"/>
                  <a:gd name="T18" fmla="*/ 1 w 9"/>
                  <a:gd name="T19" fmla="*/ 3 h 11"/>
                  <a:gd name="T20" fmla="*/ 1 w 9"/>
                  <a:gd name="T21" fmla="*/ 3 h 11"/>
                  <a:gd name="T22" fmla="*/ 1 w 9"/>
                  <a:gd name="T23" fmla="*/ 3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1"/>
                  <a:gd name="T38" fmla="*/ 9 w 9"/>
                  <a:gd name="T39" fmla="*/ 11 h 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1">
                    <a:moveTo>
                      <a:pt x="1" y="3"/>
                    </a:moveTo>
                    <a:lnTo>
                      <a:pt x="2" y="3"/>
                    </a:lnTo>
                    <a:lnTo>
                      <a:pt x="5" y="5"/>
                    </a:lnTo>
                    <a:lnTo>
                      <a:pt x="6" y="7"/>
                    </a:lnTo>
                    <a:lnTo>
                      <a:pt x="7" y="11"/>
                    </a:lnTo>
                    <a:lnTo>
                      <a:pt x="9" y="8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03" name="Freeform 3126">
                <a:extLst>
                  <a:ext uri="{FF2B5EF4-FFF2-40B4-BE49-F238E27FC236}">
                    <a16:creationId xmlns:a16="http://schemas.microsoft.com/office/drawing/2014/main" id="{E9CBA7CA-171A-4C6D-A474-5165A2ED1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" y="113"/>
                <a:ext cx="20" cy="14"/>
              </a:xfrm>
              <a:custGeom>
                <a:avLst/>
                <a:gdLst>
                  <a:gd name="T0" fmla="*/ 0 w 20"/>
                  <a:gd name="T1" fmla="*/ 0 h 14"/>
                  <a:gd name="T2" fmla="*/ 4 w 20"/>
                  <a:gd name="T3" fmla="*/ 8 h 14"/>
                  <a:gd name="T4" fmla="*/ 10 w 20"/>
                  <a:gd name="T5" fmla="*/ 12 h 14"/>
                  <a:gd name="T6" fmla="*/ 18 w 20"/>
                  <a:gd name="T7" fmla="*/ 14 h 14"/>
                  <a:gd name="T8" fmla="*/ 20 w 20"/>
                  <a:gd name="T9" fmla="*/ 7 h 14"/>
                  <a:gd name="T10" fmla="*/ 13 w 20"/>
                  <a:gd name="T11" fmla="*/ 0 h 14"/>
                  <a:gd name="T12" fmla="*/ 0 w 20"/>
                  <a:gd name="T13" fmla="*/ 0 h 14"/>
                  <a:gd name="T14" fmla="*/ 0 w 20"/>
                  <a:gd name="T15" fmla="*/ 0 h 14"/>
                  <a:gd name="T16" fmla="*/ 0 w 20"/>
                  <a:gd name="T17" fmla="*/ 0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14"/>
                  <a:gd name="T29" fmla="*/ 20 w 20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14">
                    <a:moveTo>
                      <a:pt x="0" y="0"/>
                    </a:moveTo>
                    <a:lnTo>
                      <a:pt x="4" y="8"/>
                    </a:lnTo>
                    <a:lnTo>
                      <a:pt x="10" y="12"/>
                    </a:lnTo>
                    <a:lnTo>
                      <a:pt x="18" y="14"/>
                    </a:lnTo>
                    <a:lnTo>
                      <a:pt x="20" y="7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04" name="Freeform 3127">
                <a:extLst>
                  <a:ext uri="{FF2B5EF4-FFF2-40B4-BE49-F238E27FC236}">
                    <a16:creationId xmlns:a16="http://schemas.microsoft.com/office/drawing/2014/main" id="{82FD5281-4496-494F-B4D3-215369B41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63"/>
                <a:ext cx="74" cy="66"/>
              </a:xfrm>
              <a:custGeom>
                <a:avLst/>
                <a:gdLst>
                  <a:gd name="T0" fmla="*/ 0 w 74"/>
                  <a:gd name="T1" fmla="*/ 46 h 66"/>
                  <a:gd name="T2" fmla="*/ 3 w 74"/>
                  <a:gd name="T3" fmla="*/ 54 h 66"/>
                  <a:gd name="T4" fmla="*/ 6 w 74"/>
                  <a:gd name="T5" fmla="*/ 58 h 66"/>
                  <a:gd name="T6" fmla="*/ 10 w 74"/>
                  <a:gd name="T7" fmla="*/ 61 h 66"/>
                  <a:gd name="T8" fmla="*/ 15 w 74"/>
                  <a:gd name="T9" fmla="*/ 64 h 66"/>
                  <a:gd name="T10" fmla="*/ 23 w 74"/>
                  <a:gd name="T11" fmla="*/ 66 h 66"/>
                  <a:gd name="T12" fmla="*/ 37 w 74"/>
                  <a:gd name="T13" fmla="*/ 66 h 66"/>
                  <a:gd name="T14" fmla="*/ 57 w 74"/>
                  <a:gd name="T15" fmla="*/ 65 h 66"/>
                  <a:gd name="T16" fmla="*/ 64 w 74"/>
                  <a:gd name="T17" fmla="*/ 59 h 66"/>
                  <a:gd name="T18" fmla="*/ 70 w 74"/>
                  <a:gd name="T19" fmla="*/ 50 h 66"/>
                  <a:gd name="T20" fmla="*/ 74 w 74"/>
                  <a:gd name="T21" fmla="*/ 38 h 66"/>
                  <a:gd name="T22" fmla="*/ 73 w 74"/>
                  <a:gd name="T23" fmla="*/ 28 h 66"/>
                  <a:gd name="T24" fmla="*/ 70 w 74"/>
                  <a:gd name="T25" fmla="*/ 17 h 66"/>
                  <a:gd name="T26" fmla="*/ 65 w 74"/>
                  <a:gd name="T27" fmla="*/ 9 h 66"/>
                  <a:gd name="T28" fmla="*/ 55 w 74"/>
                  <a:gd name="T29" fmla="*/ 1 h 66"/>
                  <a:gd name="T30" fmla="*/ 48 w 74"/>
                  <a:gd name="T31" fmla="*/ 0 h 66"/>
                  <a:gd name="T32" fmla="*/ 39 w 74"/>
                  <a:gd name="T33" fmla="*/ 6 h 66"/>
                  <a:gd name="T34" fmla="*/ 33 w 74"/>
                  <a:gd name="T35" fmla="*/ 14 h 66"/>
                  <a:gd name="T36" fmla="*/ 29 w 74"/>
                  <a:gd name="T37" fmla="*/ 21 h 66"/>
                  <a:gd name="T38" fmla="*/ 25 w 74"/>
                  <a:gd name="T39" fmla="*/ 30 h 66"/>
                  <a:gd name="T40" fmla="*/ 20 w 74"/>
                  <a:gd name="T41" fmla="*/ 37 h 66"/>
                  <a:gd name="T42" fmla="*/ 15 w 74"/>
                  <a:gd name="T43" fmla="*/ 43 h 66"/>
                  <a:gd name="T44" fmla="*/ 10 w 74"/>
                  <a:gd name="T45" fmla="*/ 45 h 66"/>
                  <a:gd name="T46" fmla="*/ 0 w 74"/>
                  <a:gd name="T47" fmla="*/ 46 h 66"/>
                  <a:gd name="T48" fmla="*/ 0 w 74"/>
                  <a:gd name="T49" fmla="*/ 46 h 66"/>
                  <a:gd name="T50" fmla="*/ 0 w 74"/>
                  <a:gd name="T51" fmla="*/ 46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4"/>
                  <a:gd name="T79" fmla="*/ 0 h 66"/>
                  <a:gd name="T80" fmla="*/ 74 w 74"/>
                  <a:gd name="T81" fmla="*/ 66 h 6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4" h="66">
                    <a:moveTo>
                      <a:pt x="0" y="46"/>
                    </a:moveTo>
                    <a:lnTo>
                      <a:pt x="3" y="54"/>
                    </a:lnTo>
                    <a:lnTo>
                      <a:pt x="6" y="58"/>
                    </a:lnTo>
                    <a:lnTo>
                      <a:pt x="10" y="61"/>
                    </a:lnTo>
                    <a:lnTo>
                      <a:pt x="15" y="64"/>
                    </a:lnTo>
                    <a:lnTo>
                      <a:pt x="23" y="66"/>
                    </a:lnTo>
                    <a:lnTo>
                      <a:pt x="37" y="66"/>
                    </a:lnTo>
                    <a:lnTo>
                      <a:pt x="57" y="65"/>
                    </a:lnTo>
                    <a:lnTo>
                      <a:pt x="64" y="59"/>
                    </a:lnTo>
                    <a:lnTo>
                      <a:pt x="70" y="50"/>
                    </a:lnTo>
                    <a:lnTo>
                      <a:pt x="74" y="38"/>
                    </a:lnTo>
                    <a:lnTo>
                      <a:pt x="73" y="28"/>
                    </a:lnTo>
                    <a:lnTo>
                      <a:pt x="70" y="17"/>
                    </a:lnTo>
                    <a:lnTo>
                      <a:pt x="65" y="9"/>
                    </a:lnTo>
                    <a:lnTo>
                      <a:pt x="55" y="1"/>
                    </a:lnTo>
                    <a:lnTo>
                      <a:pt x="48" y="0"/>
                    </a:lnTo>
                    <a:lnTo>
                      <a:pt x="39" y="6"/>
                    </a:lnTo>
                    <a:lnTo>
                      <a:pt x="33" y="14"/>
                    </a:lnTo>
                    <a:lnTo>
                      <a:pt x="29" y="21"/>
                    </a:lnTo>
                    <a:lnTo>
                      <a:pt x="25" y="30"/>
                    </a:lnTo>
                    <a:lnTo>
                      <a:pt x="20" y="37"/>
                    </a:lnTo>
                    <a:lnTo>
                      <a:pt x="15" y="43"/>
                    </a:lnTo>
                    <a:lnTo>
                      <a:pt x="10" y="45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7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05" name="Freeform 3128">
                <a:extLst>
                  <a:ext uri="{FF2B5EF4-FFF2-40B4-BE49-F238E27FC236}">
                    <a16:creationId xmlns:a16="http://schemas.microsoft.com/office/drawing/2014/main" id="{653FDB6E-0B5E-4D3D-9FA5-3CE686505E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" y="65"/>
                <a:ext cx="16" cy="7"/>
              </a:xfrm>
              <a:custGeom>
                <a:avLst/>
                <a:gdLst>
                  <a:gd name="T0" fmla="*/ 0 w 16"/>
                  <a:gd name="T1" fmla="*/ 3 h 7"/>
                  <a:gd name="T2" fmla="*/ 4 w 16"/>
                  <a:gd name="T3" fmla="*/ 4 h 7"/>
                  <a:gd name="T4" fmla="*/ 12 w 16"/>
                  <a:gd name="T5" fmla="*/ 7 h 7"/>
                  <a:gd name="T6" fmla="*/ 9 w 16"/>
                  <a:gd name="T7" fmla="*/ 4 h 7"/>
                  <a:gd name="T8" fmla="*/ 14 w 16"/>
                  <a:gd name="T9" fmla="*/ 6 h 7"/>
                  <a:gd name="T10" fmla="*/ 10 w 16"/>
                  <a:gd name="T11" fmla="*/ 4 h 7"/>
                  <a:gd name="T12" fmla="*/ 16 w 16"/>
                  <a:gd name="T13" fmla="*/ 6 h 7"/>
                  <a:gd name="T14" fmla="*/ 11 w 16"/>
                  <a:gd name="T15" fmla="*/ 2 h 7"/>
                  <a:gd name="T16" fmla="*/ 6 w 16"/>
                  <a:gd name="T17" fmla="*/ 0 h 7"/>
                  <a:gd name="T18" fmla="*/ 3 w 16"/>
                  <a:gd name="T19" fmla="*/ 0 h 7"/>
                  <a:gd name="T20" fmla="*/ 0 w 16"/>
                  <a:gd name="T21" fmla="*/ 2 h 7"/>
                  <a:gd name="T22" fmla="*/ 0 w 16"/>
                  <a:gd name="T23" fmla="*/ 3 h 7"/>
                  <a:gd name="T24" fmla="*/ 0 w 16"/>
                  <a:gd name="T25" fmla="*/ 3 h 7"/>
                  <a:gd name="T26" fmla="*/ 0 w 16"/>
                  <a:gd name="T27" fmla="*/ 3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7"/>
                  <a:gd name="T44" fmla="*/ 16 w 1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7">
                    <a:moveTo>
                      <a:pt x="0" y="3"/>
                    </a:moveTo>
                    <a:lnTo>
                      <a:pt x="4" y="4"/>
                    </a:lnTo>
                    <a:lnTo>
                      <a:pt x="12" y="7"/>
                    </a:lnTo>
                    <a:lnTo>
                      <a:pt x="9" y="4"/>
                    </a:lnTo>
                    <a:lnTo>
                      <a:pt x="14" y="6"/>
                    </a:lnTo>
                    <a:lnTo>
                      <a:pt x="10" y="4"/>
                    </a:lnTo>
                    <a:lnTo>
                      <a:pt x="16" y="6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06" name="Freeform 3129">
                <a:extLst>
                  <a:ext uri="{FF2B5EF4-FFF2-40B4-BE49-F238E27FC236}">
                    <a16:creationId xmlns:a16="http://schemas.microsoft.com/office/drawing/2014/main" id="{C530F51B-C381-42B7-8BAD-F4F523D464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" y="84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1 h 4"/>
                  <a:gd name="T4" fmla="*/ 0 w 4"/>
                  <a:gd name="T5" fmla="*/ 4 h 4"/>
                  <a:gd name="T6" fmla="*/ 0 w 4"/>
                  <a:gd name="T7" fmla="*/ 2 h 4"/>
                  <a:gd name="T8" fmla="*/ 3 w 4"/>
                  <a:gd name="T9" fmla="*/ 0 h 4"/>
                  <a:gd name="T10" fmla="*/ 3 w 4"/>
                  <a:gd name="T11" fmla="*/ 0 h 4"/>
                  <a:gd name="T12" fmla="*/ 3 w 4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3" y="0"/>
                    </a:moveTo>
                    <a:lnTo>
                      <a:pt x="4" y="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07" name="Freeform 3130">
                <a:extLst>
                  <a:ext uri="{FF2B5EF4-FFF2-40B4-BE49-F238E27FC236}">
                    <a16:creationId xmlns:a16="http://schemas.microsoft.com/office/drawing/2014/main" id="{AE4D7E05-6C55-4A39-8BCB-279BDAB5D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" y="98"/>
                <a:ext cx="5" cy="8"/>
              </a:xfrm>
              <a:custGeom>
                <a:avLst/>
                <a:gdLst>
                  <a:gd name="T0" fmla="*/ 0 w 5"/>
                  <a:gd name="T1" fmla="*/ 4 h 8"/>
                  <a:gd name="T2" fmla="*/ 1 w 5"/>
                  <a:gd name="T3" fmla="*/ 1 h 8"/>
                  <a:gd name="T4" fmla="*/ 1 w 5"/>
                  <a:gd name="T5" fmla="*/ 4 h 8"/>
                  <a:gd name="T6" fmla="*/ 3 w 5"/>
                  <a:gd name="T7" fmla="*/ 0 h 8"/>
                  <a:gd name="T8" fmla="*/ 3 w 5"/>
                  <a:gd name="T9" fmla="*/ 5 h 8"/>
                  <a:gd name="T10" fmla="*/ 5 w 5"/>
                  <a:gd name="T11" fmla="*/ 0 h 8"/>
                  <a:gd name="T12" fmla="*/ 5 w 5"/>
                  <a:gd name="T13" fmla="*/ 5 h 8"/>
                  <a:gd name="T14" fmla="*/ 4 w 5"/>
                  <a:gd name="T15" fmla="*/ 8 h 8"/>
                  <a:gd name="T16" fmla="*/ 0 w 5"/>
                  <a:gd name="T17" fmla="*/ 4 h 8"/>
                  <a:gd name="T18" fmla="*/ 0 w 5"/>
                  <a:gd name="T19" fmla="*/ 4 h 8"/>
                  <a:gd name="T20" fmla="*/ 0 w 5"/>
                  <a:gd name="T21" fmla="*/ 4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8"/>
                  <a:gd name="T35" fmla="*/ 5 w 5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8">
                    <a:moveTo>
                      <a:pt x="0" y="4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5" y="5"/>
                    </a:lnTo>
                    <a:lnTo>
                      <a:pt x="4" y="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08" name="Freeform 3131">
                <a:extLst>
                  <a:ext uri="{FF2B5EF4-FFF2-40B4-BE49-F238E27FC236}">
                    <a16:creationId xmlns:a16="http://schemas.microsoft.com/office/drawing/2014/main" id="{A46F502A-AE51-49BF-B549-CF968106D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" y="112"/>
                <a:ext cx="14" cy="4"/>
              </a:xfrm>
              <a:custGeom>
                <a:avLst/>
                <a:gdLst>
                  <a:gd name="T0" fmla="*/ 1 w 14"/>
                  <a:gd name="T1" fmla="*/ 2 h 4"/>
                  <a:gd name="T2" fmla="*/ 8 w 14"/>
                  <a:gd name="T3" fmla="*/ 0 h 4"/>
                  <a:gd name="T4" fmla="*/ 14 w 14"/>
                  <a:gd name="T5" fmla="*/ 0 h 4"/>
                  <a:gd name="T6" fmla="*/ 9 w 14"/>
                  <a:gd name="T7" fmla="*/ 3 h 4"/>
                  <a:gd name="T8" fmla="*/ 3 w 14"/>
                  <a:gd name="T9" fmla="*/ 4 h 4"/>
                  <a:gd name="T10" fmla="*/ 0 w 14"/>
                  <a:gd name="T11" fmla="*/ 4 h 4"/>
                  <a:gd name="T12" fmla="*/ 1 w 14"/>
                  <a:gd name="T13" fmla="*/ 2 h 4"/>
                  <a:gd name="T14" fmla="*/ 1 w 14"/>
                  <a:gd name="T15" fmla="*/ 2 h 4"/>
                  <a:gd name="T16" fmla="*/ 1 w 1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"/>
                  <a:gd name="T29" fmla="*/ 14 w 1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">
                    <a:moveTo>
                      <a:pt x="1" y="2"/>
                    </a:moveTo>
                    <a:lnTo>
                      <a:pt x="8" y="0"/>
                    </a:lnTo>
                    <a:lnTo>
                      <a:pt x="14" y="0"/>
                    </a:lnTo>
                    <a:lnTo>
                      <a:pt x="9" y="3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09" name="Freeform 3132">
                <a:extLst>
                  <a:ext uri="{FF2B5EF4-FFF2-40B4-BE49-F238E27FC236}">
                    <a16:creationId xmlns:a16="http://schemas.microsoft.com/office/drawing/2014/main" id="{F629CAA7-6399-4642-BCEE-364FA3FDFF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" y="106"/>
                <a:ext cx="8" cy="8"/>
              </a:xfrm>
              <a:custGeom>
                <a:avLst/>
                <a:gdLst>
                  <a:gd name="T0" fmla="*/ 1 w 8"/>
                  <a:gd name="T1" fmla="*/ 0 h 8"/>
                  <a:gd name="T2" fmla="*/ 7 w 8"/>
                  <a:gd name="T3" fmla="*/ 4 h 8"/>
                  <a:gd name="T4" fmla="*/ 8 w 8"/>
                  <a:gd name="T5" fmla="*/ 8 h 8"/>
                  <a:gd name="T6" fmla="*/ 4 w 8"/>
                  <a:gd name="T7" fmla="*/ 5 h 8"/>
                  <a:gd name="T8" fmla="*/ 0 w 8"/>
                  <a:gd name="T9" fmla="*/ 0 h 8"/>
                  <a:gd name="T10" fmla="*/ 1 w 8"/>
                  <a:gd name="T11" fmla="*/ 0 h 8"/>
                  <a:gd name="T12" fmla="*/ 1 w 8"/>
                  <a:gd name="T13" fmla="*/ 0 h 8"/>
                  <a:gd name="T14" fmla="*/ 1 w 8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8"/>
                  <a:gd name="T26" fmla="*/ 8 w 8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8">
                    <a:moveTo>
                      <a:pt x="1" y="0"/>
                    </a:moveTo>
                    <a:lnTo>
                      <a:pt x="7" y="4"/>
                    </a:lnTo>
                    <a:lnTo>
                      <a:pt x="8" y="8"/>
                    </a:lnTo>
                    <a:lnTo>
                      <a:pt x="4" y="5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10" name="Freeform 3133">
                <a:extLst>
                  <a:ext uri="{FF2B5EF4-FFF2-40B4-BE49-F238E27FC236}">
                    <a16:creationId xmlns:a16="http://schemas.microsoft.com/office/drawing/2014/main" id="{28353703-4EB8-49CD-BB3D-2D690E60A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" y="87"/>
                <a:ext cx="14" cy="7"/>
              </a:xfrm>
              <a:custGeom>
                <a:avLst/>
                <a:gdLst>
                  <a:gd name="T0" fmla="*/ 2 w 14"/>
                  <a:gd name="T1" fmla="*/ 2 h 7"/>
                  <a:gd name="T2" fmla="*/ 0 w 14"/>
                  <a:gd name="T3" fmla="*/ 7 h 7"/>
                  <a:gd name="T4" fmla="*/ 14 w 14"/>
                  <a:gd name="T5" fmla="*/ 1 h 7"/>
                  <a:gd name="T6" fmla="*/ 11 w 14"/>
                  <a:gd name="T7" fmla="*/ 0 h 7"/>
                  <a:gd name="T8" fmla="*/ 2 w 14"/>
                  <a:gd name="T9" fmla="*/ 2 h 7"/>
                  <a:gd name="T10" fmla="*/ 2 w 14"/>
                  <a:gd name="T11" fmla="*/ 2 h 7"/>
                  <a:gd name="T12" fmla="*/ 2 w 14"/>
                  <a:gd name="T13" fmla="*/ 2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7"/>
                  <a:gd name="T23" fmla="*/ 14 w 1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7">
                    <a:moveTo>
                      <a:pt x="2" y="2"/>
                    </a:moveTo>
                    <a:lnTo>
                      <a:pt x="0" y="7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11" name="Freeform 3134">
                <a:extLst>
                  <a:ext uri="{FF2B5EF4-FFF2-40B4-BE49-F238E27FC236}">
                    <a16:creationId xmlns:a16="http://schemas.microsoft.com/office/drawing/2014/main" id="{90010A15-E6E8-4D16-AAB6-FB78CADBF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" y="87"/>
                <a:ext cx="41" cy="35"/>
              </a:xfrm>
              <a:custGeom>
                <a:avLst/>
                <a:gdLst>
                  <a:gd name="T0" fmla="*/ 0 w 41"/>
                  <a:gd name="T1" fmla="*/ 10 h 35"/>
                  <a:gd name="T2" fmla="*/ 10 w 41"/>
                  <a:gd name="T3" fmla="*/ 10 h 35"/>
                  <a:gd name="T4" fmla="*/ 11 w 41"/>
                  <a:gd name="T5" fmla="*/ 28 h 35"/>
                  <a:gd name="T6" fmla="*/ 7 w 41"/>
                  <a:gd name="T7" fmla="*/ 25 h 35"/>
                  <a:gd name="T8" fmla="*/ 5 w 41"/>
                  <a:gd name="T9" fmla="*/ 22 h 35"/>
                  <a:gd name="T10" fmla="*/ 2 w 41"/>
                  <a:gd name="T11" fmla="*/ 18 h 35"/>
                  <a:gd name="T12" fmla="*/ 0 w 41"/>
                  <a:gd name="T13" fmla="*/ 20 h 35"/>
                  <a:gd name="T14" fmla="*/ 2 w 41"/>
                  <a:gd name="T15" fmla="*/ 26 h 35"/>
                  <a:gd name="T16" fmla="*/ 9 w 41"/>
                  <a:gd name="T17" fmla="*/ 31 h 35"/>
                  <a:gd name="T18" fmla="*/ 14 w 41"/>
                  <a:gd name="T19" fmla="*/ 34 h 35"/>
                  <a:gd name="T20" fmla="*/ 22 w 41"/>
                  <a:gd name="T21" fmla="*/ 34 h 35"/>
                  <a:gd name="T22" fmla="*/ 27 w 41"/>
                  <a:gd name="T23" fmla="*/ 33 h 35"/>
                  <a:gd name="T24" fmla="*/ 23 w 41"/>
                  <a:gd name="T25" fmla="*/ 35 h 35"/>
                  <a:gd name="T26" fmla="*/ 29 w 41"/>
                  <a:gd name="T27" fmla="*/ 33 h 35"/>
                  <a:gd name="T28" fmla="*/ 34 w 41"/>
                  <a:gd name="T29" fmla="*/ 30 h 35"/>
                  <a:gd name="T30" fmla="*/ 37 w 41"/>
                  <a:gd name="T31" fmla="*/ 27 h 35"/>
                  <a:gd name="T32" fmla="*/ 40 w 41"/>
                  <a:gd name="T33" fmla="*/ 23 h 35"/>
                  <a:gd name="T34" fmla="*/ 41 w 41"/>
                  <a:gd name="T35" fmla="*/ 18 h 35"/>
                  <a:gd name="T36" fmla="*/ 40 w 41"/>
                  <a:gd name="T37" fmla="*/ 19 h 35"/>
                  <a:gd name="T38" fmla="*/ 41 w 41"/>
                  <a:gd name="T39" fmla="*/ 16 h 35"/>
                  <a:gd name="T40" fmla="*/ 41 w 41"/>
                  <a:gd name="T41" fmla="*/ 10 h 35"/>
                  <a:gd name="T42" fmla="*/ 41 w 41"/>
                  <a:gd name="T43" fmla="*/ 6 h 35"/>
                  <a:gd name="T44" fmla="*/ 40 w 41"/>
                  <a:gd name="T45" fmla="*/ 3 h 35"/>
                  <a:gd name="T46" fmla="*/ 37 w 41"/>
                  <a:gd name="T47" fmla="*/ 4 h 35"/>
                  <a:gd name="T48" fmla="*/ 37 w 41"/>
                  <a:gd name="T49" fmla="*/ 9 h 35"/>
                  <a:gd name="T50" fmla="*/ 37 w 41"/>
                  <a:gd name="T51" fmla="*/ 12 h 35"/>
                  <a:gd name="T52" fmla="*/ 36 w 41"/>
                  <a:gd name="T53" fmla="*/ 17 h 35"/>
                  <a:gd name="T54" fmla="*/ 34 w 41"/>
                  <a:gd name="T55" fmla="*/ 20 h 35"/>
                  <a:gd name="T56" fmla="*/ 30 w 41"/>
                  <a:gd name="T57" fmla="*/ 25 h 35"/>
                  <a:gd name="T58" fmla="*/ 26 w 41"/>
                  <a:gd name="T59" fmla="*/ 28 h 35"/>
                  <a:gd name="T60" fmla="*/ 21 w 41"/>
                  <a:gd name="T61" fmla="*/ 30 h 35"/>
                  <a:gd name="T62" fmla="*/ 18 w 41"/>
                  <a:gd name="T63" fmla="*/ 30 h 35"/>
                  <a:gd name="T64" fmla="*/ 15 w 41"/>
                  <a:gd name="T65" fmla="*/ 29 h 35"/>
                  <a:gd name="T66" fmla="*/ 19 w 41"/>
                  <a:gd name="T67" fmla="*/ 19 h 35"/>
                  <a:gd name="T68" fmla="*/ 20 w 41"/>
                  <a:gd name="T69" fmla="*/ 0 h 35"/>
                  <a:gd name="T70" fmla="*/ 1 w 41"/>
                  <a:gd name="T71" fmla="*/ 8 h 35"/>
                  <a:gd name="T72" fmla="*/ 0 w 41"/>
                  <a:gd name="T73" fmla="*/ 10 h 35"/>
                  <a:gd name="T74" fmla="*/ 0 w 41"/>
                  <a:gd name="T75" fmla="*/ 10 h 35"/>
                  <a:gd name="T76" fmla="*/ 0 w 41"/>
                  <a:gd name="T77" fmla="*/ 10 h 3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"/>
                  <a:gd name="T118" fmla="*/ 0 h 35"/>
                  <a:gd name="T119" fmla="*/ 41 w 41"/>
                  <a:gd name="T120" fmla="*/ 35 h 3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" h="35">
                    <a:moveTo>
                      <a:pt x="0" y="10"/>
                    </a:moveTo>
                    <a:lnTo>
                      <a:pt x="10" y="10"/>
                    </a:lnTo>
                    <a:lnTo>
                      <a:pt x="11" y="28"/>
                    </a:lnTo>
                    <a:lnTo>
                      <a:pt x="7" y="25"/>
                    </a:lnTo>
                    <a:lnTo>
                      <a:pt x="5" y="2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9" y="31"/>
                    </a:lnTo>
                    <a:lnTo>
                      <a:pt x="14" y="34"/>
                    </a:lnTo>
                    <a:lnTo>
                      <a:pt x="22" y="34"/>
                    </a:lnTo>
                    <a:lnTo>
                      <a:pt x="27" y="33"/>
                    </a:lnTo>
                    <a:lnTo>
                      <a:pt x="23" y="35"/>
                    </a:lnTo>
                    <a:lnTo>
                      <a:pt x="29" y="33"/>
                    </a:lnTo>
                    <a:lnTo>
                      <a:pt x="34" y="30"/>
                    </a:lnTo>
                    <a:lnTo>
                      <a:pt x="37" y="27"/>
                    </a:lnTo>
                    <a:lnTo>
                      <a:pt x="40" y="23"/>
                    </a:lnTo>
                    <a:lnTo>
                      <a:pt x="41" y="18"/>
                    </a:lnTo>
                    <a:lnTo>
                      <a:pt x="40" y="19"/>
                    </a:lnTo>
                    <a:lnTo>
                      <a:pt x="41" y="16"/>
                    </a:lnTo>
                    <a:lnTo>
                      <a:pt x="41" y="10"/>
                    </a:lnTo>
                    <a:lnTo>
                      <a:pt x="41" y="6"/>
                    </a:lnTo>
                    <a:lnTo>
                      <a:pt x="40" y="3"/>
                    </a:lnTo>
                    <a:lnTo>
                      <a:pt x="37" y="4"/>
                    </a:lnTo>
                    <a:lnTo>
                      <a:pt x="37" y="9"/>
                    </a:lnTo>
                    <a:lnTo>
                      <a:pt x="37" y="12"/>
                    </a:lnTo>
                    <a:lnTo>
                      <a:pt x="36" y="17"/>
                    </a:lnTo>
                    <a:lnTo>
                      <a:pt x="34" y="20"/>
                    </a:lnTo>
                    <a:lnTo>
                      <a:pt x="30" y="25"/>
                    </a:lnTo>
                    <a:lnTo>
                      <a:pt x="26" y="28"/>
                    </a:lnTo>
                    <a:lnTo>
                      <a:pt x="21" y="30"/>
                    </a:lnTo>
                    <a:lnTo>
                      <a:pt x="18" y="30"/>
                    </a:lnTo>
                    <a:lnTo>
                      <a:pt x="15" y="29"/>
                    </a:lnTo>
                    <a:lnTo>
                      <a:pt x="19" y="19"/>
                    </a:lnTo>
                    <a:lnTo>
                      <a:pt x="20" y="0"/>
                    </a:lnTo>
                    <a:lnTo>
                      <a:pt x="1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12" name="Freeform 3135">
                <a:extLst>
                  <a:ext uri="{FF2B5EF4-FFF2-40B4-BE49-F238E27FC236}">
                    <a16:creationId xmlns:a16="http://schemas.microsoft.com/office/drawing/2014/main" id="{0BCC4A57-2217-4F7B-8379-A91240CC8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" y="85"/>
                <a:ext cx="18" cy="25"/>
              </a:xfrm>
              <a:custGeom>
                <a:avLst/>
                <a:gdLst>
                  <a:gd name="T0" fmla="*/ 17 w 18"/>
                  <a:gd name="T1" fmla="*/ 0 h 25"/>
                  <a:gd name="T2" fmla="*/ 7 w 18"/>
                  <a:gd name="T3" fmla="*/ 8 h 25"/>
                  <a:gd name="T4" fmla="*/ 0 w 18"/>
                  <a:gd name="T5" fmla="*/ 10 h 25"/>
                  <a:gd name="T6" fmla="*/ 0 w 18"/>
                  <a:gd name="T7" fmla="*/ 21 h 25"/>
                  <a:gd name="T8" fmla="*/ 16 w 18"/>
                  <a:gd name="T9" fmla="*/ 25 h 25"/>
                  <a:gd name="T10" fmla="*/ 18 w 18"/>
                  <a:gd name="T11" fmla="*/ 22 h 25"/>
                  <a:gd name="T12" fmla="*/ 12 w 18"/>
                  <a:gd name="T13" fmla="*/ 17 h 25"/>
                  <a:gd name="T14" fmla="*/ 18 w 18"/>
                  <a:gd name="T15" fmla="*/ 2 h 25"/>
                  <a:gd name="T16" fmla="*/ 17 w 18"/>
                  <a:gd name="T17" fmla="*/ 0 h 25"/>
                  <a:gd name="T18" fmla="*/ 17 w 18"/>
                  <a:gd name="T19" fmla="*/ 0 h 25"/>
                  <a:gd name="T20" fmla="*/ 17 w 18"/>
                  <a:gd name="T21" fmla="*/ 0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25"/>
                  <a:gd name="T35" fmla="*/ 18 w 18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25">
                    <a:moveTo>
                      <a:pt x="17" y="0"/>
                    </a:moveTo>
                    <a:lnTo>
                      <a:pt x="7" y="8"/>
                    </a:lnTo>
                    <a:lnTo>
                      <a:pt x="0" y="10"/>
                    </a:lnTo>
                    <a:lnTo>
                      <a:pt x="0" y="21"/>
                    </a:lnTo>
                    <a:lnTo>
                      <a:pt x="16" y="25"/>
                    </a:lnTo>
                    <a:lnTo>
                      <a:pt x="18" y="22"/>
                    </a:lnTo>
                    <a:lnTo>
                      <a:pt x="12" y="17"/>
                    </a:lnTo>
                    <a:lnTo>
                      <a:pt x="1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8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13" name="Freeform 3136">
                <a:extLst>
                  <a:ext uri="{FF2B5EF4-FFF2-40B4-BE49-F238E27FC236}">
                    <a16:creationId xmlns:a16="http://schemas.microsoft.com/office/drawing/2014/main" id="{BAFBF638-E2B4-42CF-B172-5C3DC3263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" y="73"/>
                <a:ext cx="41" cy="24"/>
              </a:xfrm>
              <a:custGeom>
                <a:avLst/>
                <a:gdLst>
                  <a:gd name="T0" fmla="*/ 7 w 41"/>
                  <a:gd name="T1" fmla="*/ 7 h 24"/>
                  <a:gd name="T2" fmla="*/ 12 w 41"/>
                  <a:gd name="T3" fmla="*/ 5 h 24"/>
                  <a:gd name="T4" fmla="*/ 17 w 41"/>
                  <a:gd name="T5" fmla="*/ 16 h 24"/>
                  <a:gd name="T6" fmla="*/ 0 w 41"/>
                  <a:gd name="T7" fmla="*/ 23 h 24"/>
                  <a:gd name="T8" fmla="*/ 14 w 41"/>
                  <a:gd name="T9" fmla="*/ 22 h 24"/>
                  <a:gd name="T10" fmla="*/ 21 w 41"/>
                  <a:gd name="T11" fmla="*/ 24 h 24"/>
                  <a:gd name="T12" fmla="*/ 27 w 41"/>
                  <a:gd name="T13" fmla="*/ 23 h 24"/>
                  <a:gd name="T14" fmla="*/ 35 w 41"/>
                  <a:gd name="T15" fmla="*/ 13 h 24"/>
                  <a:gd name="T16" fmla="*/ 36 w 41"/>
                  <a:gd name="T17" fmla="*/ 16 h 24"/>
                  <a:gd name="T18" fmla="*/ 37 w 41"/>
                  <a:gd name="T19" fmla="*/ 21 h 24"/>
                  <a:gd name="T20" fmla="*/ 38 w 41"/>
                  <a:gd name="T21" fmla="*/ 18 h 24"/>
                  <a:gd name="T22" fmla="*/ 39 w 41"/>
                  <a:gd name="T23" fmla="*/ 21 h 24"/>
                  <a:gd name="T24" fmla="*/ 39 w 41"/>
                  <a:gd name="T25" fmla="*/ 18 h 24"/>
                  <a:gd name="T26" fmla="*/ 41 w 41"/>
                  <a:gd name="T27" fmla="*/ 21 h 24"/>
                  <a:gd name="T28" fmla="*/ 40 w 41"/>
                  <a:gd name="T29" fmla="*/ 15 h 24"/>
                  <a:gd name="T30" fmla="*/ 37 w 41"/>
                  <a:gd name="T31" fmla="*/ 10 h 24"/>
                  <a:gd name="T32" fmla="*/ 27 w 41"/>
                  <a:gd name="T33" fmla="*/ 17 h 24"/>
                  <a:gd name="T34" fmla="*/ 16 w 41"/>
                  <a:gd name="T35" fmla="*/ 4 h 24"/>
                  <a:gd name="T36" fmla="*/ 19 w 41"/>
                  <a:gd name="T37" fmla="*/ 4 h 24"/>
                  <a:gd name="T38" fmla="*/ 24 w 41"/>
                  <a:gd name="T39" fmla="*/ 4 h 24"/>
                  <a:gd name="T40" fmla="*/ 24 w 41"/>
                  <a:gd name="T41" fmla="*/ 1 h 24"/>
                  <a:gd name="T42" fmla="*/ 18 w 41"/>
                  <a:gd name="T43" fmla="*/ 0 h 24"/>
                  <a:gd name="T44" fmla="*/ 12 w 41"/>
                  <a:gd name="T45" fmla="*/ 1 h 24"/>
                  <a:gd name="T46" fmla="*/ 9 w 41"/>
                  <a:gd name="T47" fmla="*/ 3 h 24"/>
                  <a:gd name="T48" fmla="*/ 7 w 41"/>
                  <a:gd name="T49" fmla="*/ 7 h 24"/>
                  <a:gd name="T50" fmla="*/ 7 w 41"/>
                  <a:gd name="T51" fmla="*/ 7 h 24"/>
                  <a:gd name="T52" fmla="*/ 7 w 41"/>
                  <a:gd name="T53" fmla="*/ 7 h 2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1"/>
                  <a:gd name="T82" fmla="*/ 0 h 24"/>
                  <a:gd name="T83" fmla="*/ 41 w 41"/>
                  <a:gd name="T84" fmla="*/ 24 h 2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1" h="24">
                    <a:moveTo>
                      <a:pt x="7" y="7"/>
                    </a:moveTo>
                    <a:lnTo>
                      <a:pt x="12" y="5"/>
                    </a:lnTo>
                    <a:lnTo>
                      <a:pt x="17" y="16"/>
                    </a:lnTo>
                    <a:lnTo>
                      <a:pt x="0" y="23"/>
                    </a:lnTo>
                    <a:lnTo>
                      <a:pt x="14" y="22"/>
                    </a:lnTo>
                    <a:lnTo>
                      <a:pt x="21" y="24"/>
                    </a:lnTo>
                    <a:lnTo>
                      <a:pt x="27" y="23"/>
                    </a:lnTo>
                    <a:lnTo>
                      <a:pt x="35" y="13"/>
                    </a:lnTo>
                    <a:lnTo>
                      <a:pt x="36" y="16"/>
                    </a:lnTo>
                    <a:lnTo>
                      <a:pt x="37" y="21"/>
                    </a:lnTo>
                    <a:lnTo>
                      <a:pt x="38" y="18"/>
                    </a:lnTo>
                    <a:lnTo>
                      <a:pt x="39" y="21"/>
                    </a:lnTo>
                    <a:lnTo>
                      <a:pt x="39" y="18"/>
                    </a:lnTo>
                    <a:lnTo>
                      <a:pt x="41" y="21"/>
                    </a:lnTo>
                    <a:lnTo>
                      <a:pt x="40" y="15"/>
                    </a:lnTo>
                    <a:lnTo>
                      <a:pt x="37" y="10"/>
                    </a:lnTo>
                    <a:lnTo>
                      <a:pt x="27" y="17"/>
                    </a:lnTo>
                    <a:lnTo>
                      <a:pt x="16" y="4"/>
                    </a:lnTo>
                    <a:lnTo>
                      <a:pt x="19" y="4"/>
                    </a:lnTo>
                    <a:lnTo>
                      <a:pt x="24" y="4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9" y="3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14" name="Freeform 3137">
                <a:extLst>
                  <a:ext uri="{FF2B5EF4-FFF2-40B4-BE49-F238E27FC236}">
                    <a16:creationId xmlns:a16="http://schemas.microsoft.com/office/drawing/2014/main" id="{B72F1514-FCFF-43C3-9672-5835913A6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74"/>
                <a:ext cx="15" cy="12"/>
              </a:xfrm>
              <a:custGeom>
                <a:avLst/>
                <a:gdLst>
                  <a:gd name="T0" fmla="*/ 0 w 15"/>
                  <a:gd name="T1" fmla="*/ 3 h 12"/>
                  <a:gd name="T2" fmla="*/ 3 w 15"/>
                  <a:gd name="T3" fmla="*/ 5 h 12"/>
                  <a:gd name="T4" fmla="*/ 7 w 15"/>
                  <a:gd name="T5" fmla="*/ 7 h 12"/>
                  <a:gd name="T6" fmla="*/ 11 w 15"/>
                  <a:gd name="T7" fmla="*/ 12 h 12"/>
                  <a:gd name="T8" fmla="*/ 15 w 15"/>
                  <a:gd name="T9" fmla="*/ 8 h 12"/>
                  <a:gd name="T10" fmla="*/ 11 w 15"/>
                  <a:gd name="T11" fmla="*/ 5 h 12"/>
                  <a:gd name="T12" fmla="*/ 6 w 15"/>
                  <a:gd name="T13" fmla="*/ 2 h 12"/>
                  <a:gd name="T14" fmla="*/ 0 w 15"/>
                  <a:gd name="T15" fmla="*/ 0 h 12"/>
                  <a:gd name="T16" fmla="*/ 0 w 15"/>
                  <a:gd name="T17" fmla="*/ 3 h 12"/>
                  <a:gd name="T18" fmla="*/ 0 w 15"/>
                  <a:gd name="T19" fmla="*/ 3 h 12"/>
                  <a:gd name="T20" fmla="*/ 0 w 15"/>
                  <a:gd name="T21" fmla="*/ 3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12"/>
                  <a:gd name="T35" fmla="*/ 15 w 15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12">
                    <a:moveTo>
                      <a:pt x="0" y="3"/>
                    </a:moveTo>
                    <a:lnTo>
                      <a:pt x="3" y="5"/>
                    </a:lnTo>
                    <a:lnTo>
                      <a:pt x="7" y="7"/>
                    </a:lnTo>
                    <a:lnTo>
                      <a:pt x="11" y="12"/>
                    </a:lnTo>
                    <a:lnTo>
                      <a:pt x="15" y="8"/>
                    </a:lnTo>
                    <a:lnTo>
                      <a:pt x="11" y="5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15" name="Freeform 3138">
                <a:extLst>
                  <a:ext uri="{FF2B5EF4-FFF2-40B4-BE49-F238E27FC236}">
                    <a16:creationId xmlns:a16="http://schemas.microsoft.com/office/drawing/2014/main" id="{ABEB32FF-0E60-4034-94DF-C751E728B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" y="102"/>
                <a:ext cx="22" cy="19"/>
              </a:xfrm>
              <a:custGeom>
                <a:avLst/>
                <a:gdLst>
                  <a:gd name="T0" fmla="*/ 19 w 22"/>
                  <a:gd name="T1" fmla="*/ 0 h 19"/>
                  <a:gd name="T2" fmla="*/ 18 w 22"/>
                  <a:gd name="T3" fmla="*/ 5 h 19"/>
                  <a:gd name="T4" fmla="*/ 20 w 22"/>
                  <a:gd name="T5" fmla="*/ 2 h 19"/>
                  <a:gd name="T6" fmla="*/ 20 w 22"/>
                  <a:gd name="T7" fmla="*/ 6 h 19"/>
                  <a:gd name="T8" fmla="*/ 22 w 22"/>
                  <a:gd name="T9" fmla="*/ 5 h 19"/>
                  <a:gd name="T10" fmla="*/ 18 w 22"/>
                  <a:gd name="T11" fmla="*/ 10 h 19"/>
                  <a:gd name="T12" fmla="*/ 14 w 22"/>
                  <a:gd name="T13" fmla="*/ 15 h 19"/>
                  <a:gd name="T14" fmla="*/ 10 w 22"/>
                  <a:gd name="T15" fmla="*/ 18 h 19"/>
                  <a:gd name="T16" fmla="*/ 4 w 22"/>
                  <a:gd name="T17" fmla="*/ 19 h 19"/>
                  <a:gd name="T18" fmla="*/ 7 w 22"/>
                  <a:gd name="T19" fmla="*/ 17 h 19"/>
                  <a:gd name="T20" fmla="*/ 10 w 22"/>
                  <a:gd name="T21" fmla="*/ 15 h 19"/>
                  <a:gd name="T22" fmla="*/ 6 w 22"/>
                  <a:gd name="T23" fmla="*/ 16 h 19"/>
                  <a:gd name="T24" fmla="*/ 0 w 22"/>
                  <a:gd name="T25" fmla="*/ 16 h 19"/>
                  <a:gd name="T26" fmla="*/ 7 w 22"/>
                  <a:gd name="T27" fmla="*/ 15 h 19"/>
                  <a:gd name="T28" fmla="*/ 11 w 22"/>
                  <a:gd name="T29" fmla="*/ 11 h 19"/>
                  <a:gd name="T30" fmla="*/ 14 w 22"/>
                  <a:gd name="T31" fmla="*/ 8 h 19"/>
                  <a:gd name="T32" fmla="*/ 17 w 22"/>
                  <a:gd name="T33" fmla="*/ 4 h 19"/>
                  <a:gd name="T34" fmla="*/ 19 w 22"/>
                  <a:gd name="T35" fmla="*/ 0 h 19"/>
                  <a:gd name="T36" fmla="*/ 19 w 22"/>
                  <a:gd name="T37" fmla="*/ 0 h 19"/>
                  <a:gd name="T38" fmla="*/ 19 w 22"/>
                  <a:gd name="T39" fmla="*/ 0 h 1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2"/>
                  <a:gd name="T61" fmla="*/ 0 h 19"/>
                  <a:gd name="T62" fmla="*/ 22 w 22"/>
                  <a:gd name="T63" fmla="*/ 19 h 1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2" h="19">
                    <a:moveTo>
                      <a:pt x="19" y="0"/>
                    </a:moveTo>
                    <a:lnTo>
                      <a:pt x="18" y="5"/>
                    </a:lnTo>
                    <a:lnTo>
                      <a:pt x="20" y="2"/>
                    </a:lnTo>
                    <a:lnTo>
                      <a:pt x="20" y="6"/>
                    </a:lnTo>
                    <a:lnTo>
                      <a:pt x="22" y="5"/>
                    </a:lnTo>
                    <a:lnTo>
                      <a:pt x="18" y="10"/>
                    </a:lnTo>
                    <a:lnTo>
                      <a:pt x="14" y="15"/>
                    </a:lnTo>
                    <a:lnTo>
                      <a:pt x="10" y="18"/>
                    </a:lnTo>
                    <a:lnTo>
                      <a:pt x="4" y="19"/>
                    </a:lnTo>
                    <a:lnTo>
                      <a:pt x="7" y="17"/>
                    </a:lnTo>
                    <a:lnTo>
                      <a:pt x="10" y="15"/>
                    </a:lnTo>
                    <a:lnTo>
                      <a:pt x="6" y="16"/>
                    </a:lnTo>
                    <a:lnTo>
                      <a:pt x="0" y="16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4" y="8"/>
                    </a:lnTo>
                    <a:lnTo>
                      <a:pt x="17" y="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16" name="Freeform 3139">
                <a:extLst>
                  <a:ext uri="{FF2B5EF4-FFF2-40B4-BE49-F238E27FC236}">
                    <a16:creationId xmlns:a16="http://schemas.microsoft.com/office/drawing/2014/main" id="{3664FE8F-53FA-4DD1-8CE3-AE5230AEE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" y="97"/>
                <a:ext cx="8" cy="15"/>
              </a:xfrm>
              <a:custGeom>
                <a:avLst/>
                <a:gdLst>
                  <a:gd name="T0" fmla="*/ 4 w 8"/>
                  <a:gd name="T1" fmla="*/ 0 h 15"/>
                  <a:gd name="T2" fmla="*/ 4 w 8"/>
                  <a:gd name="T3" fmla="*/ 3 h 15"/>
                  <a:gd name="T4" fmla="*/ 5 w 8"/>
                  <a:gd name="T5" fmla="*/ 8 h 15"/>
                  <a:gd name="T6" fmla="*/ 8 w 8"/>
                  <a:gd name="T7" fmla="*/ 13 h 15"/>
                  <a:gd name="T8" fmla="*/ 5 w 8"/>
                  <a:gd name="T9" fmla="*/ 9 h 15"/>
                  <a:gd name="T10" fmla="*/ 7 w 8"/>
                  <a:gd name="T11" fmla="*/ 14 h 15"/>
                  <a:gd name="T12" fmla="*/ 4 w 8"/>
                  <a:gd name="T13" fmla="*/ 10 h 15"/>
                  <a:gd name="T14" fmla="*/ 6 w 8"/>
                  <a:gd name="T15" fmla="*/ 15 h 15"/>
                  <a:gd name="T16" fmla="*/ 3 w 8"/>
                  <a:gd name="T17" fmla="*/ 11 h 15"/>
                  <a:gd name="T18" fmla="*/ 2 w 8"/>
                  <a:gd name="T19" fmla="*/ 8 h 15"/>
                  <a:gd name="T20" fmla="*/ 1 w 8"/>
                  <a:gd name="T21" fmla="*/ 5 h 15"/>
                  <a:gd name="T22" fmla="*/ 0 w 8"/>
                  <a:gd name="T23" fmla="*/ 2 h 15"/>
                  <a:gd name="T24" fmla="*/ 4 w 8"/>
                  <a:gd name="T25" fmla="*/ 0 h 15"/>
                  <a:gd name="T26" fmla="*/ 4 w 8"/>
                  <a:gd name="T27" fmla="*/ 0 h 15"/>
                  <a:gd name="T28" fmla="*/ 4 w 8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"/>
                  <a:gd name="T46" fmla="*/ 0 h 15"/>
                  <a:gd name="T47" fmla="*/ 8 w 8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" h="15">
                    <a:moveTo>
                      <a:pt x="4" y="0"/>
                    </a:moveTo>
                    <a:lnTo>
                      <a:pt x="4" y="3"/>
                    </a:lnTo>
                    <a:lnTo>
                      <a:pt x="5" y="8"/>
                    </a:lnTo>
                    <a:lnTo>
                      <a:pt x="8" y="13"/>
                    </a:lnTo>
                    <a:lnTo>
                      <a:pt x="5" y="9"/>
                    </a:lnTo>
                    <a:lnTo>
                      <a:pt x="7" y="14"/>
                    </a:lnTo>
                    <a:lnTo>
                      <a:pt x="4" y="10"/>
                    </a:lnTo>
                    <a:lnTo>
                      <a:pt x="6" y="15"/>
                    </a:lnTo>
                    <a:lnTo>
                      <a:pt x="3" y="11"/>
                    </a:lnTo>
                    <a:lnTo>
                      <a:pt x="2" y="8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17" name="Freeform 3140">
                <a:extLst>
                  <a:ext uri="{FF2B5EF4-FFF2-40B4-BE49-F238E27FC236}">
                    <a16:creationId xmlns:a16="http://schemas.microsoft.com/office/drawing/2014/main" id="{C2503324-3357-40B2-A190-40D2840DEC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" y="8"/>
                <a:ext cx="136" cy="32"/>
              </a:xfrm>
              <a:custGeom>
                <a:avLst/>
                <a:gdLst>
                  <a:gd name="T0" fmla="*/ 0 w 136"/>
                  <a:gd name="T1" fmla="*/ 32 h 32"/>
                  <a:gd name="T2" fmla="*/ 22 w 136"/>
                  <a:gd name="T3" fmla="*/ 30 h 32"/>
                  <a:gd name="T4" fmla="*/ 56 w 136"/>
                  <a:gd name="T5" fmla="*/ 30 h 32"/>
                  <a:gd name="T6" fmla="*/ 97 w 136"/>
                  <a:gd name="T7" fmla="*/ 27 h 32"/>
                  <a:gd name="T8" fmla="*/ 125 w 136"/>
                  <a:gd name="T9" fmla="*/ 25 h 32"/>
                  <a:gd name="T10" fmla="*/ 128 w 136"/>
                  <a:gd name="T11" fmla="*/ 21 h 32"/>
                  <a:gd name="T12" fmla="*/ 136 w 136"/>
                  <a:gd name="T13" fmla="*/ 0 h 32"/>
                  <a:gd name="T14" fmla="*/ 80 w 136"/>
                  <a:gd name="T15" fmla="*/ 0 h 32"/>
                  <a:gd name="T16" fmla="*/ 36 w 136"/>
                  <a:gd name="T17" fmla="*/ 2 h 32"/>
                  <a:gd name="T18" fmla="*/ 25 w 136"/>
                  <a:gd name="T19" fmla="*/ 8 h 32"/>
                  <a:gd name="T20" fmla="*/ 11 w 136"/>
                  <a:gd name="T21" fmla="*/ 19 h 32"/>
                  <a:gd name="T22" fmla="*/ 4 w 136"/>
                  <a:gd name="T23" fmla="*/ 26 h 32"/>
                  <a:gd name="T24" fmla="*/ 0 w 136"/>
                  <a:gd name="T25" fmla="*/ 32 h 32"/>
                  <a:gd name="T26" fmla="*/ 0 w 136"/>
                  <a:gd name="T27" fmla="*/ 32 h 32"/>
                  <a:gd name="T28" fmla="*/ 0 w 136"/>
                  <a:gd name="T29" fmla="*/ 32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6"/>
                  <a:gd name="T46" fmla="*/ 0 h 32"/>
                  <a:gd name="T47" fmla="*/ 136 w 136"/>
                  <a:gd name="T48" fmla="*/ 32 h 3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6" h="32">
                    <a:moveTo>
                      <a:pt x="0" y="32"/>
                    </a:moveTo>
                    <a:lnTo>
                      <a:pt x="22" y="30"/>
                    </a:lnTo>
                    <a:lnTo>
                      <a:pt x="56" y="30"/>
                    </a:lnTo>
                    <a:lnTo>
                      <a:pt x="97" y="27"/>
                    </a:lnTo>
                    <a:lnTo>
                      <a:pt x="125" y="25"/>
                    </a:lnTo>
                    <a:lnTo>
                      <a:pt x="128" y="21"/>
                    </a:lnTo>
                    <a:lnTo>
                      <a:pt x="136" y="0"/>
                    </a:lnTo>
                    <a:lnTo>
                      <a:pt x="80" y="0"/>
                    </a:lnTo>
                    <a:lnTo>
                      <a:pt x="36" y="2"/>
                    </a:lnTo>
                    <a:lnTo>
                      <a:pt x="25" y="8"/>
                    </a:lnTo>
                    <a:lnTo>
                      <a:pt x="11" y="19"/>
                    </a:lnTo>
                    <a:lnTo>
                      <a:pt x="4" y="26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B5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18" name="Freeform 3141">
                <a:extLst>
                  <a:ext uri="{FF2B5EF4-FFF2-40B4-BE49-F238E27FC236}">
                    <a16:creationId xmlns:a16="http://schemas.microsoft.com/office/drawing/2014/main" id="{0BF207F1-B0B4-4941-875B-1EA91489D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" y="8"/>
                <a:ext cx="85" cy="30"/>
              </a:xfrm>
              <a:custGeom>
                <a:avLst/>
                <a:gdLst>
                  <a:gd name="T0" fmla="*/ 10 w 85"/>
                  <a:gd name="T1" fmla="*/ 0 h 30"/>
                  <a:gd name="T2" fmla="*/ 6 w 85"/>
                  <a:gd name="T3" fmla="*/ 7 h 30"/>
                  <a:gd name="T4" fmla="*/ 0 w 85"/>
                  <a:gd name="T5" fmla="*/ 26 h 30"/>
                  <a:gd name="T6" fmla="*/ 6 w 85"/>
                  <a:gd name="T7" fmla="*/ 22 h 30"/>
                  <a:gd name="T8" fmla="*/ 10 w 85"/>
                  <a:gd name="T9" fmla="*/ 20 h 30"/>
                  <a:gd name="T10" fmla="*/ 32 w 85"/>
                  <a:gd name="T11" fmla="*/ 22 h 30"/>
                  <a:gd name="T12" fmla="*/ 35 w 85"/>
                  <a:gd name="T13" fmla="*/ 25 h 30"/>
                  <a:gd name="T14" fmla="*/ 36 w 85"/>
                  <a:gd name="T15" fmla="*/ 30 h 30"/>
                  <a:gd name="T16" fmla="*/ 85 w 85"/>
                  <a:gd name="T17" fmla="*/ 28 h 30"/>
                  <a:gd name="T18" fmla="*/ 73 w 85"/>
                  <a:gd name="T19" fmla="*/ 17 h 30"/>
                  <a:gd name="T20" fmla="*/ 59 w 85"/>
                  <a:gd name="T21" fmla="*/ 6 h 30"/>
                  <a:gd name="T22" fmla="*/ 47 w 85"/>
                  <a:gd name="T23" fmla="*/ 1 h 30"/>
                  <a:gd name="T24" fmla="*/ 38 w 85"/>
                  <a:gd name="T25" fmla="*/ 0 h 30"/>
                  <a:gd name="T26" fmla="*/ 10 w 85"/>
                  <a:gd name="T27" fmla="*/ 0 h 30"/>
                  <a:gd name="T28" fmla="*/ 10 w 85"/>
                  <a:gd name="T29" fmla="*/ 0 h 30"/>
                  <a:gd name="T30" fmla="*/ 10 w 85"/>
                  <a:gd name="T31" fmla="*/ 0 h 3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5"/>
                  <a:gd name="T49" fmla="*/ 0 h 30"/>
                  <a:gd name="T50" fmla="*/ 85 w 85"/>
                  <a:gd name="T51" fmla="*/ 30 h 3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5" h="30">
                    <a:moveTo>
                      <a:pt x="10" y="0"/>
                    </a:moveTo>
                    <a:lnTo>
                      <a:pt x="6" y="7"/>
                    </a:lnTo>
                    <a:lnTo>
                      <a:pt x="0" y="26"/>
                    </a:lnTo>
                    <a:lnTo>
                      <a:pt x="6" y="22"/>
                    </a:lnTo>
                    <a:lnTo>
                      <a:pt x="10" y="20"/>
                    </a:lnTo>
                    <a:lnTo>
                      <a:pt x="32" y="22"/>
                    </a:lnTo>
                    <a:lnTo>
                      <a:pt x="35" y="25"/>
                    </a:lnTo>
                    <a:lnTo>
                      <a:pt x="36" y="30"/>
                    </a:lnTo>
                    <a:lnTo>
                      <a:pt x="85" y="28"/>
                    </a:lnTo>
                    <a:lnTo>
                      <a:pt x="73" y="17"/>
                    </a:lnTo>
                    <a:lnTo>
                      <a:pt x="59" y="6"/>
                    </a:lnTo>
                    <a:lnTo>
                      <a:pt x="47" y="1"/>
                    </a:lnTo>
                    <a:lnTo>
                      <a:pt x="38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B5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19" name="Freeform 3142">
                <a:extLst>
                  <a:ext uri="{FF2B5EF4-FFF2-40B4-BE49-F238E27FC236}">
                    <a16:creationId xmlns:a16="http://schemas.microsoft.com/office/drawing/2014/main" id="{1D1C614A-8FC9-456C-A43D-ADD87BE27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" y="11"/>
                <a:ext cx="37" cy="22"/>
              </a:xfrm>
              <a:custGeom>
                <a:avLst/>
                <a:gdLst>
                  <a:gd name="T0" fmla="*/ 37 w 37"/>
                  <a:gd name="T1" fmla="*/ 0 h 22"/>
                  <a:gd name="T2" fmla="*/ 19 w 37"/>
                  <a:gd name="T3" fmla="*/ 11 h 22"/>
                  <a:gd name="T4" fmla="*/ 0 w 37"/>
                  <a:gd name="T5" fmla="*/ 22 h 22"/>
                  <a:gd name="T6" fmla="*/ 14 w 37"/>
                  <a:gd name="T7" fmla="*/ 9 h 22"/>
                  <a:gd name="T8" fmla="*/ 24 w 37"/>
                  <a:gd name="T9" fmla="*/ 1 h 22"/>
                  <a:gd name="T10" fmla="*/ 37 w 37"/>
                  <a:gd name="T11" fmla="*/ 0 h 22"/>
                  <a:gd name="T12" fmla="*/ 37 w 37"/>
                  <a:gd name="T13" fmla="*/ 0 h 22"/>
                  <a:gd name="T14" fmla="*/ 37 w 37"/>
                  <a:gd name="T15" fmla="*/ 0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7"/>
                  <a:gd name="T25" fmla="*/ 0 h 22"/>
                  <a:gd name="T26" fmla="*/ 37 w 37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7" h="22">
                    <a:moveTo>
                      <a:pt x="37" y="0"/>
                    </a:moveTo>
                    <a:lnTo>
                      <a:pt x="19" y="11"/>
                    </a:lnTo>
                    <a:lnTo>
                      <a:pt x="0" y="22"/>
                    </a:lnTo>
                    <a:lnTo>
                      <a:pt x="14" y="9"/>
                    </a:lnTo>
                    <a:lnTo>
                      <a:pt x="24" y="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20" name="Freeform 3143">
                <a:extLst>
                  <a:ext uri="{FF2B5EF4-FFF2-40B4-BE49-F238E27FC236}">
                    <a16:creationId xmlns:a16="http://schemas.microsoft.com/office/drawing/2014/main" id="{0614E836-4872-4E55-B75E-47A4ADE90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" y="38"/>
                <a:ext cx="163" cy="16"/>
              </a:xfrm>
              <a:custGeom>
                <a:avLst/>
                <a:gdLst>
                  <a:gd name="T0" fmla="*/ 0 w 163"/>
                  <a:gd name="T1" fmla="*/ 16 h 16"/>
                  <a:gd name="T2" fmla="*/ 18 w 163"/>
                  <a:gd name="T3" fmla="*/ 12 h 16"/>
                  <a:gd name="T4" fmla="*/ 32 w 163"/>
                  <a:gd name="T5" fmla="*/ 10 h 16"/>
                  <a:gd name="T6" fmla="*/ 36 w 163"/>
                  <a:gd name="T7" fmla="*/ 11 h 16"/>
                  <a:gd name="T8" fmla="*/ 46 w 163"/>
                  <a:gd name="T9" fmla="*/ 10 h 16"/>
                  <a:gd name="T10" fmla="*/ 63 w 163"/>
                  <a:gd name="T11" fmla="*/ 8 h 16"/>
                  <a:gd name="T12" fmla="*/ 77 w 163"/>
                  <a:gd name="T13" fmla="*/ 8 h 16"/>
                  <a:gd name="T14" fmla="*/ 91 w 163"/>
                  <a:gd name="T15" fmla="*/ 8 h 16"/>
                  <a:gd name="T16" fmla="*/ 95 w 163"/>
                  <a:gd name="T17" fmla="*/ 10 h 16"/>
                  <a:gd name="T18" fmla="*/ 101 w 163"/>
                  <a:gd name="T19" fmla="*/ 10 h 16"/>
                  <a:gd name="T20" fmla="*/ 113 w 163"/>
                  <a:gd name="T21" fmla="*/ 8 h 16"/>
                  <a:gd name="T22" fmla="*/ 124 w 163"/>
                  <a:gd name="T23" fmla="*/ 7 h 16"/>
                  <a:gd name="T24" fmla="*/ 141 w 163"/>
                  <a:gd name="T25" fmla="*/ 5 h 16"/>
                  <a:gd name="T26" fmla="*/ 163 w 163"/>
                  <a:gd name="T27" fmla="*/ 2 h 16"/>
                  <a:gd name="T28" fmla="*/ 119 w 163"/>
                  <a:gd name="T29" fmla="*/ 0 h 16"/>
                  <a:gd name="T30" fmla="*/ 83 w 163"/>
                  <a:gd name="T31" fmla="*/ 0 h 16"/>
                  <a:gd name="T32" fmla="*/ 42 w 163"/>
                  <a:gd name="T33" fmla="*/ 6 h 16"/>
                  <a:gd name="T34" fmla="*/ 17 w 163"/>
                  <a:gd name="T35" fmla="*/ 10 h 16"/>
                  <a:gd name="T36" fmla="*/ 0 w 163"/>
                  <a:gd name="T37" fmla="*/ 16 h 16"/>
                  <a:gd name="T38" fmla="*/ 0 w 163"/>
                  <a:gd name="T39" fmla="*/ 16 h 16"/>
                  <a:gd name="T40" fmla="*/ 0 w 163"/>
                  <a:gd name="T41" fmla="*/ 16 h 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3"/>
                  <a:gd name="T64" fmla="*/ 0 h 16"/>
                  <a:gd name="T65" fmla="*/ 163 w 163"/>
                  <a:gd name="T66" fmla="*/ 16 h 1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3" h="16">
                    <a:moveTo>
                      <a:pt x="0" y="16"/>
                    </a:moveTo>
                    <a:lnTo>
                      <a:pt x="18" y="12"/>
                    </a:lnTo>
                    <a:lnTo>
                      <a:pt x="32" y="10"/>
                    </a:lnTo>
                    <a:lnTo>
                      <a:pt x="36" y="11"/>
                    </a:lnTo>
                    <a:lnTo>
                      <a:pt x="46" y="10"/>
                    </a:lnTo>
                    <a:lnTo>
                      <a:pt x="63" y="8"/>
                    </a:lnTo>
                    <a:lnTo>
                      <a:pt x="77" y="8"/>
                    </a:lnTo>
                    <a:lnTo>
                      <a:pt x="91" y="8"/>
                    </a:lnTo>
                    <a:lnTo>
                      <a:pt x="95" y="10"/>
                    </a:lnTo>
                    <a:lnTo>
                      <a:pt x="101" y="10"/>
                    </a:lnTo>
                    <a:lnTo>
                      <a:pt x="113" y="8"/>
                    </a:lnTo>
                    <a:lnTo>
                      <a:pt x="124" y="7"/>
                    </a:lnTo>
                    <a:lnTo>
                      <a:pt x="141" y="5"/>
                    </a:lnTo>
                    <a:lnTo>
                      <a:pt x="163" y="2"/>
                    </a:lnTo>
                    <a:lnTo>
                      <a:pt x="119" y="0"/>
                    </a:lnTo>
                    <a:lnTo>
                      <a:pt x="83" y="0"/>
                    </a:lnTo>
                    <a:lnTo>
                      <a:pt x="42" y="6"/>
                    </a:lnTo>
                    <a:lnTo>
                      <a:pt x="17" y="1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21" name="Freeform 3144">
                <a:extLst>
                  <a:ext uri="{FF2B5EF4-FFF2-40B4-BE49-F238E27FC236}">
                    <a16:creationId xmlns:a16="http://schemas.microsoft.com/office/drawing/2014/main" id="{8CAA0C53-41A3-4C03-A685-AC714AB64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" y="54"/>
                <a:ext cx="37" cy="12"/>
              </a:xfrm>
              <a:custGeom>
                <a:avLst/>
                <a:gdLst>
                  <a:gd name="T0" fmla="*/ 0 w 37"/>
                  <a:gd name="T1" fmla="*/ 9 h 12"/>
                  <a:gd name="T2" fmla="*/ 8 w 37"/>
                  <a:gd name="T3" fmla="*/ 6 h 12"/>
                  <a:gd name="T4" fmla="*/ 19 w 37"/>
                  <a:gd name="T5" fmla="*/ 4 h 12"/>
                  <a:gd name="T6" fmla="*/ 28 w 37"/>
                  <a:gd name="T7" fmla="*/ 2 h 12"/>
                  <a:gd name="T8" fmla="*/ 37 w 37"/>
                  <a:gd name="T9" fmla="*/ 0 h 12"/>
                  <a:gd name="T10" fmla="*/ 29 w 37"/>
                  <a:gd name="T11" fmla="*/ 4 h 12"/>
                  <a:gd name="T12" fmla="*/ 24 w 37"/>
                  <a:gd name="T13" fmla="*/ 9 h 12"/>
                  <a:gd name="T14" fmla="*/ 0 w 37"/>
                  <a:gd name="T15" fmla="*/ 12 h 12"/>
                  <a:gd name="T16" fmla="*/ 0 w 37"/>
                  <a:gd name="T17" fmla="*/ 9 h 12"/>
                  <a:gd name="T18" fmla="*/ 0 w 37"/>
                  <a:gd name="T19" fmla="*/ 9 h 12"/>
                  <a:gd name="T20" fmla="*/ 0 w 37"/>
                  <a:gd name="T21" fmla="*/ 9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12"/>
                  <a:gd name="T35" fmla="*/ 37 w 37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12">
                    <a:moveTo>
                      <a:pt x="0" y="9"/>
                    </a:moveTo>
                    <a:lnTo>
                      <a:pt x="8" y="6"/>
                    </a:lnTo>
                    <a:lnTo>
                      <a:pt x="19" y="4"/>
                    </a:lnTo>
                    <a:lnTo>
                      <a:pt x="28" y="2"/>
                    </a:lnTo>
                    <a:lnTo>
                      <a:pt x="37" y="0"/>
                    </a:lnTo>
                    <a:lnTo>
                      <a:pt x="29" y="4"/>
                    </a:lnTo>
                    <a:lnTo>
                      <a:pt x="24" y="9"/>
                    </a:lnTo>
                    <a:lnTo>
                      <a:pt x="0" y="1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22" name="Freeform 3145">
                <a:extLst>
                  <a:ext uri="{FF2B5EF4-FFF2-40B4-BE49-F238E27FC236}">
                    <a16:creationId xmlns:a16="http://schemas.microsoft.com/office/drawing/2014/main" id="{5BF1DB87-4BAF-4856-B906-968810474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" y="55"/>
                <a:ext cx="73" cy="8"/>
              </a:xfrm>
              <a:custGeom>
                <a:avLst/>
                <a:gdLst>
                  <a:gd name="T0" fmla="*/ 0 w 73"/>
                  <a:gd name="T1" fmla="*/ 1 h 8"/>
                  <a:gd name="T2" fmla="*/ 8 w 73"/>
                  <a:gd name="T3" fmla="*/ 5 h 8"/>
                  <a:gd name="T4" fmla="*/ 10 w 73"/>
                  <a:gd name="T5" fmla="*/ 8 h 8"/>
                  <a:gd name="T6" fmla="*/ 73 w 73"/>
                  <a:gd name="T7" fmla="*/ 3 h 8"/>
                  <a:gd name="T8" fmla="*/ 73 w 73"/>
                  <a:gd name="T9" fmla="*/ 0 h 8"/>
                  <a:gd name="T10" fmla="*/ 38 w 73"/>
                  <a:gd name="T11" fmla="*/ 3 h 8"/>
                  <a:gd name="T12" fmla="*/ 13 w 73"/>
                  <a:gd name="T13" fmla="*/ 3 h 8"/>
                  <a:gd name="T14" fmla="*/ 0 w 73"/>
                  <a:gd name="T15" fmla="*/ 1 h 8"/>
                  <a:gd name="T16" fmla="*/ 0 w 73"/>
                  <a:gd name="T17" fmla="*/ 1 h 8"/>
                  <a:gd name="T18" fmla="*/ 0 w 73"/>
                  <a:gd name="T19" fmla="*/ 1 h 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3"/>
                  <a:gd name="T31" fmla="*/ 0 h 8"/>
                  <a:gd name="T32" fmla="*/ 73 w 73"/>
                  <a:gd name="T33" fmla="*/ 8 h 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3" h="8">
                    <a:moveTo>
                      <a:pt x="0" y="1"/>
                    </a:moveTo>
                    <a:lnTo>
                      <a:pt x="8" y="5"/>
                    </a:lnTo>
                    <a:lnTo>
                      <a:pt x="10" y="8"/>
                    </a:lnTo>
                    <a:lnTo>
                      <a:pt x="73" y="3"/>
                    </a:lnTo>
                    <a:lnTo>
                      <a:pt x="73" y="0"/>
                    </a:lnTo>
                    <a:lnTo>
                      <a:pt x="38" y="3"/>
                    </a:lnTo>
                    <a:lnTo>
                      <a:pt x="13" y="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23" name="Freeform 3146">
                <a:extLst>
                  <a:ext uri="{FF2B5EF4-FFF2-40B4-BE49-F238E27FC236}">
                    <a16:creationId xmlns:a16="http://schemas.microsoft.com/office/drawing/2014/main" id="{77945678-54FE-41EF-9BB3-3113DF442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" y="48"/>
                <a:ext cx="64" cy="10"/>
              </a:xfrm>
              <a:custGeom>
                <a:avLst/>
                <a:gdLst>
                  <a:gd name="T0" fmla="*/ 0 w 64"/>
                  <a:gd name="T1" fmla="*/ 6 h 10"/>
                  <a:gd name="T2" fmla="*/ 12 w 64"/>
                  <a:gd name="T3" fmla="*/ 5 h 10"/>
                  <a:gd name="T4" fmla="*/ 35 w 64"/>
                  <a:gd name="T5" fmla="*/ 3 h 10"/>
                  <a:gd name="T6" fmla="*/ 57 w 64"/>
                  <a:gd name="T7" fmla="*/ 3 h 10"/>
                  <a:gd name="T8" fmla="*/ 61 w 64"/>
                  <a:gd name="T9" fmla="*/ 2 h 10"/>
                  <a:gd name="T10" fmla="*/ 63 w 64"/>
                  <a:gd name="T11" fmla="*/ 0 h 10"/>
                  <a:gd name="T12" fmla="*/ 64 w 64"/>
                  <a:gd name="T13" fmla="*/ 3 h 10"/>
                  <a:gd name="T14" fmla="*/ 63 w 64"/>
                  <a:gd name="T15" fmla="*/ 6 h 10"/>
                  <a:gd name="T16" fmla="*/ 55 w 64"/>
                  <a:gd name="T17" fmla="*/ 8 h 10"/>
                  <a:gd name="T18" fmla="*/ 2 w 64"/>
                  <a:gd name="T19" fmla="*/ 10 h 10"/>
                  <a:gd name="T20" fmla="*/ 0 w 64"/>
                  <a:gd name="T21" fmla="*/ 6 h 10"/>
                  <a:gd name="T22" fmla="*/ 0 w 64"/>
                  <a:gd name="T23" fmla="*/ 6 h 10"/>
                  <a:gd name="T24" fmla="*/ 0 w 64"/>
                  <a:gd name="T25" fmla="*/ 6 h 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4"/>
                  <a:gd name="T40" fmla="*/ 0 h 10"/>
                  <a:gd name="T41" fmla="*/ 64 w 64"/>
                  <a:gd name="T42" fmla="*/ 10 h 1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4" h="10">
                    <a:moveTo>
                      <a:pt x="0" y="6"/>
                    </a:moveTo>
                    <a:lnTo>
                      <a:pt x="12" y="5"/>
                    </a:lnTo>
                    <a:lnTo>
                      <a:pt x="35" y="3"/>
                    </a:lnTo>
                    <a:lnTo>
                      <a:pt x="57" y="3"/>
                    </a:lnTo>
                    <a:lnTo>
                      <a:pt x="61" y="2"/>
                    </a:lnTo>
                    <a:lnTo>
                      <a:pt x="63" y="0"/>
                    </a:lnTo>
                    <a:lnTo>
                      <a:pt x="64" y="3"/>
                    </a:lnTo>
                    <a:lnTo>
                      <a:pt x="63" y="6"/>
                    </a:lnTo>
                    <a:lnTo>
                      <a:pt x="55" y="8"/>
                    </a:lnTo>
                    <a:lnTo>
                      <a:pt x="2" y="1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24" name="Freeform 3147">
                <a:extLst>
                  <a:ext uri="{FF2B5EF4-FFF2-40B4-BE49-F238E27FC236}">
                    <a16:creationId xmlns:a16="http://schemas.microsoft.com/office/drawing/2014/main" id="{EDC1E137-3E21-4B04-B53B-D15E67502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" y="38"/>
                <a:ext cx="112" cy="36"/>
              </a:xfrm>
              <a:custGeom>
                <a:avLst/>
                <a:gdLst>
                  <a:gd name="T0" fmla="*/ 0 w 112"/>
                  <a:gd name="T1" fmla="*/ 36 h 36"/>
                  <a:gd name="T2" fmla="*/ 1 w 112"/>
                  <a:gd name="T3" fmla="*/ 28 h 36"/>
                  <a:gd name="T4" fmla="*/ 2 w 112"/>
                  <a:gd name="T5" fmla="*/ 24 h 36"/>
                  <a:gd name="T6" fmla="*/ 4 w 112"/>
                  <a:gd name="T7" fmla="*/ 21 h 36"/>
                  <a:gd name="T8" fmla="*/ 6 w 112"/>
                  <a:gd name="T9" fmla="*/ 18 h 36"/>
                  <a:gd name="T10" fmla="*/ 9 w 112"/>
                  <a:gd name="T11" fmla="*/ 16 h 36"/>
                  <a:gd name="T12" fmla="*/ 14 w 112"/>
                  <a:gd name="T13" fmla="*/ 14 h 36"/>
                  <a:gd name="T14" fmla="*/ 25 w 112"/>
                  <a:gd name="T15" fmla="*/ 11 h 36"/>
                  <a:gd name="T16" fmla="*/ 43 w 112"/>
                  <a:gd name="T17" fmla="*/ 7 h 36"/>
                  <a:gd name="T18" fmla="*/ 61 w 112"/>
                  <a:gd name="T19" fmla="*/ 4 h 36"/>
                  <a:gd name="T20" fmla="*/ 88 w 112"/>
                  <a:gd name="T21" fmla="*/ 0 h 36"/>
                  <a:gd name="T22" fmla="*/ 112 w 112"/>
                  <a:gd name="T23" fmla="*/ 2 h 36"/>
                  <a:gd name="T24" fmla="*/ 76 w 112"/>
                  <a:gd name="T25" fmla="*/ 6 h 36"/>
                  <a:gd name="T26" fmla="*/ 50 w 112"/>
                  <a:gd name="T27" fmla="*/ 10 h 36"/>
                  <a:gd name="T28" fmla="*/ 64 w 112"/>
                  <a:gd name="T29" fmla="*/ 6 h 36"/>
                  <a:gd name="T30" fmla="*/ 44 w 112"/>
                  <a:gd name="T31" fmla="*/ 9 h 36"/>
                  <a:gd name="T32" fmla="*/ 24 w 112"/>
                  <a:gd name="T33" fmla="*/ 12 h 36"/>
                  <a:gd name="T34" fmla="*/ 12 w 112"/>
                  <a:gd name="T35" fmla="*/ 16 h 36"/>
                  <a:gd name="T36" fmla="*/ 6 w 112"/>
                  <a:gd name="T37" fmla="*/ 19 h 36"/>
                  <a:gd name="T38" fmla="*/ 3 w 112"/>
                  <a:gd name="T39" fmla="*/ 24 h 36"/>
                  <a:gd name="T40" fmla="*/ 0 w 112"/>
                  <a:gd name="T41" fmla="*/ 36 h 36"/>
                  <a:gd name="T42" fmla="*/ 0 w 112"/>
                  <a:gd name="T43" fmla="*/ 36 h 36"/>
                  <a:gd name="T44" fmla="*/ 0 w 112"/>
                  <a:gd name="T45" fmla="*/ 36 h 36"/>
                  <a:gd name="T46" fmla="*/ 0 w 112"/>
                  <a:gd name="T47" fmla="*/ 36 h 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2"/>
                  <a:gd name="T73" fmla="*/ 0 h 36"/>
                  <a:gd name="T74" fmla="*/ 112 w 112"/>
                  <a:gd name="T75" fmla="*/ 36 h 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2" h="36">
                    <a:moveTo>
                      <a:pt x="0" y="36"/>
                    </a:moveTo>
                    <a:lnTo>
                      <a:pt x="1" y="28"/>
                    </a:lnTo>
                    <a:lnTo>
                      <a:pt x="2" y="24"/>
                    </a:lnTo>
                    <a:lnTo>
                      <a:pt x="4" y="21"/>
                    </a:lnTo>
                    <a:lnTo>
                      <a:pt x="6" y="18"/>
                    </a:lnTo>
                    <a:lnTo>
                      <a:pt x="9" y="16"/>
                    </a:lnTo>
                    <a:lnTo>
                      <a:pt x="14" y="14"/>
                    </a:lnTo>
                    <a:lnTo>
                      <a:pt x="25" y="11"/>
                    </a:lnTo>
                    <a:lnTo>
                      <a:pt x="43" y="7"/>
                    </a:lnTo>
                    <a:lnTo>
                      <a:pt x="61" y="4"/>
                    </a:lnTo>
                    <a:lnTo>
                      <a:pt x="88" y="0"/>
                    </a:lnTo>
                    <a:lnTo>
                      <a:pt x="112" y="2"/>
                    </a:lnTo>
                    <a:lnTo>
                      <a:pt x="76" y="6"/>
                    </a:lnTo>
                    <a:lnTo>
                      <a:pt x="50" y="10"/>
                    </a:lnTo>
                    <a:lnTo>
                      <a:pt x="64" y="6"/>
                    </a:lnTo>
                    <a:lnTo>
                      <a:pt x="44" y="9"/>
                    </a:lnTo>
                    <a:lnTo>
                      <a:pt x="24" y="12"/>
                    </a:lnTo>
                    <a:lnTo>
                      <a:pt x="12" y="16"/>
                    </a:lnTo>
                    <a:lnTo>
                      <a:pt x="6" y="19"/>
                    </a:lnTo>
                    <a:lnTo>
                      <a:pt x="3" y="24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25" name="Freeform 3148">
                <a:extLst>
                  <a:ext uri="{FF2B5EF4-FFF2-40B4-BE49-F238E27FC236}">
                    <a16:creationId xmlns:a16="http://schemas.microsoft.com/office/drawing/2014/main" id="{50C76591-CAC7-493C-B2D1-3D3AAEB94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" y="49"/>
                <a:ext cx="28" cy="23"/>
              </a:xfrm>
              <a:custGeom>
                <a:avLst/>
                <a:gdLst>
                  <a:gd name="T0" fmla="*/ 0 w 28"/>
                  <a:gd name="T1" fmla="*/ 23 h 23"/>
                  <a:gd name="T2" fmla="*/ 2 w 28"/>
                  <a:gd name="T3" fmla="*/ 14 h 23"/>
                  <a:gd name="T4" fmla="*/ 3 w 28"/>
                  <a:gd name="T5" fmla="*/ 11 h 23"/>
                  <a:gd name="T6" fmla="*/ 5 w 28"/>
                  <a:gd name="T7" fmla="*/ 8 h 23"/>
                  <a:gd name="T8" fmla="*/ 8 w 28"/>
                  <a:gd name="T9" fmla="*/ 6 h 23"/>
                  <a:gd name="T10" fmla="*/ 12 w 28"/>
                  <a:gd name="T11" fmla="*/ 4 h 23"/>
                  <a:gd name="T12" fmla="*/ 17 w 28"/>
                  <a:gd name="T13" fmla="*/ 2 h 23"/>
                  <a:gd name="T14" fmla="*/ 28 w 28"/>
                  <a:gd name="T15" fmla="*/ 0 h 23"/>
                  <a:gd name="T16" fmla="*/ 22 w 28"/>
                  <a:gd name="T17" fmla="*/ 1 h 23"/>
                  <a:gd name="T18" fmla="*/ 17 w 28"/>
                  <a:gd name="T19" fmla="*/ 1 h 23"/>
                  <a:gd name="T20" fmla="*/ 12 w 28"/>
                  <a:gd name="T21" fmla="*/ 3 h 23"/>
                  <a:gd name="T22" fmla="*/ 5 w 28"/>
                  <a:gd name="T23" fmla="*/ 8 h 23"/>
                  <a:gd name="T24" fmla="*/ 2 w 28"/>
                  <a:gd name="T25" fmla="*/ 12 h 23"/>
                  <a:gd name="T26" fmla="*/ 1 w 28"/>
                  <a:gd name="T27" fmla="*/ 15 h 23"/>
                  <a:gd name="T28" fmla="*/ 0 w 28"/>
                  <a:gd name="T29" fmla="*/ 23 h 23"/>
                  <a:gd name="T30" fmla="*/ 0 w 28"/>
                  <a:gd name="T31" fmla="*/ 23 h 23"/>
                  <a:gd name="T32" fmla="*/ 0 w 28"/>
                  <a:gd name="T33" fmla="*/ 23 h 23"/>
                  <a:gd name="T34" fmla="*/ 0 w 28"/>
                  <a:gd name="T35" fmla="*/ 23 h 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"/>
                  <a:gd name="T55" fmla="*/ 0 h 23"/>
                  <a:gd name="T56" fmla="*/ 28 w 28"/>
                  <a:gd name="T57" fmla="*/ 23 h 2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" h="23">
                    <a:moveTo>
                      <a:pt x="0" y="23"/>
                    </a:moveTo>
                    <a:lnTo>
                      <a:pt x="2" y="14"/>
                    </a:lnTo>
                    <a:lnTo>
                      <a:pt x="3" y="11"/>
                    </a:lnTo>
                    <a:lnTo>
                      <a:pt x="5" y="8"/>
                    </a:lnTo>
                    <a:lnTo>
                      <a:pt x="8" y="6"/>
                    </a:lnTo>
                    <a:lnTo>
                      <a:pt x="12" y="4"/>
                    </a:lnTo>
                    <a:lnTo>
                      <a:pt x="17" y="2"/>
                    </a:lnTo>
                    <a:lnTo>
                      <a:pt x="28" y="0"/>
                    </a:lnTo>
                    <a:lnTo>
                      <a:pt x="22" y="1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5" y="8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26" name="Freeform 3149">
                <a:extLst>
                  <a:ext uri="{FF2B5EF4-FFF2-40B4-BE49-F238E27FC236}">
                    <a16:creationId xmlns:a16="http://schemas.microsoft.com/office/drawing/2014/main" id="{5FB6F14F-F447-4263-8D61-61F51B7F7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69"/>
                <a:ext cx="197" cy="11"/>
              </a:xfrm>
              <a:custGeom>
                <a:avLst/>
                <a:gdLst>
                  <a:gd name="T0" fmla="*/ 197 w 197"/>
                  <a:gd name="T1" fmla="*/ 0 h 11"/>
                  <a:gd name="T2" fmla="*/ 196 w 197"/>
                  <a:gd name="T3" fmla="*/ 3 h 11"/>
                  <a:gd name="T4" fmla="*/ 195 w 197"/>
                  <a:gd name="T5" fmla="*/ 6 h 11"/>
                  <a:gd name="T6" fmla="*/ 193 w 197"/>
                  <a:gd name="T7" fmla="*/ 8 h 11"/>
                  <a:gd name="T8" fmla="*/ 191 w 197"/>
                  <a:gd name="T9" fmla="*/ 8 h 11"/>
                  <a:gd name="T10" fmla="*/ 146 w 197"/>
                  <a:gd name="T11" fmla="*/ 8 h 11"/>
                  <a:gd name="T12" fmla="*/ 0 w 197"/>
                  <a:gd name="T13" fmla="*/ 11 h 11"/>
                  <a:gd name="T14" fmla="*/ 2 w 197"/>
                  <a:gd name="T15" fmla="*/ 9 h 11"/>
                  <a:gd name="T16" fmla="*/ 8 w 197"/>
                  <a:gd name="T17" fmla="*/ 6 h 11"/>
                  <a:gd name="T18" fmla="*/ 147 w 197"/>
                  <a:gd name="T19" fmla="*/ 4 h 11"/>
                  <a:gd name="T20" fmla="*/ 192 w 197"/>
                  <a:gd name="T21" fmla="*/ 4 h 11"/>
                  <a:gd name="T22" fmla="*/ 195 w 197"/>
                  <a:gd name="T23" fmla="*/ 3 h 11"/>
                  <a:gd name="T24" fmla="*/ 196 w 197"/>
                  <a:gd name="T25" fmla="*/ 2 h 11"/>
                  <a:gd name="T26" fmla="*/ 197 w 197"/>
                  <a:gd name="T27" fmla="*/ 0 h 11"/>
                  <a:gd name="T28" fmla="*/ 197 w 197"/>
                  <a:gd name="T29" fmla="*/ 0 h 11"/>
                  <a:gd name="T30" fmla="*/ 197 w 197"/>
                  <a:gd name="T31" fmla="*/ 0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97"/>
                  <a:gd name="T49" fmla="*/ 0 h 11"/>
                  <a:gd name="T50" fmla="*/ 197 w 197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97" h="11">
                    <a:moveTo>
                      <a:pt x="197" y="0"/>
                    </a:moveTo>
                    <a:lnTo>
                      <a:pt x="196" y="3"/>
                    </a:lnTo>
                    <a:lnTo>
                      <a:pt x="195" y="6"/>
                    </a:lnTo>
                    <a:lnTo>
                      <a:pt x="193" y="8"/>
                    </a:lnTo>
                    <a:lnTo>
                      <a:pt x="191" y="8"/>
                    </a:lnTo>
                    <a:lnTo>
                      <a:pt x="146" y="8"/>
                    </a:lnTo>
                    <a:lnTo>
                      <a:pt x="0" y="11"/>
                    </a:lnTo>
                    <a:lnTo>
                      <a:pt x="2" y="9"/>
                    </a:lnTo>
                    <a:lnTo>
                      <a:pt x="8" y="6"/>
                    </a:lnTo>
                    <a:lnTo>
                      <a:pt x="147" y="4"/>
                    </a:lnTo>
                    <a:lnTo>
                      <a:pt x="192" y="4"/>
                    </a:lnTo>
                    <a:lnTo>
                      <a:pt x="195" y="3"/>
                    </a:lnTo>
                    <a:lnTo>
                      <a:pt x="196" y="2"/>
                    </a:lnTo>
                    <a:lnTo>
                      <a:pt x="19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27" name="Freeform 3150">
                <a:extLst>
                  <a:ext uri="{FF2B5EF4-FFF2-40B4-BE49-F238E27FC236}">
                    <a16:creationId xmlns:a16="http://schemas.microsoft.com/office/drawing/2014/main" id="{DA260249-7A8F-42A9-8080-54869DBA1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" y="60"/>
                <a:ext cx="189" cy="12"/>
              </a:xfrm>
              <a:custGeom>
                <a:avLst/>
                <a:gdLst>
                  <a:gd name="T0" fmla="*/ 1 w 189"/>
                  <a:gd name="T1" fmla="*/ 12 h 12"/>
                  <a:gd name="T2" fmla="*/ 161 w 189"/>
                  <a:gd name="T3" fmla="*/ 8 h 12"/>
                  <a:gd name="T4" fmla="*/ 162 w 189"/>
                  <a:gd name="T5" fmla="*/ 7 h 12"/>
                  <a:gd name="T6" fmla="*/ 164 w 189"/>
                  <a:gd name="T7" fmla="*/ 4 h 12"/>
                  <a:gd name="T8" fmla="*/ 167 w 189"/>
                  <a:gd name="T9" fmla="*/ 3 h 12"/>
                  <a:gd name="T10" fmla="*/ 175 w 189"/>
                  <a:gd name="T11" fmla="*/ 1 h 12"/>
                  <a:gd name="T12" fmla="*/ 188 w 189"/>
                  <a:gd name="T13" fmla="*/ 0 h 12"/>
                  <a:gd name="T14" fmla="*/ 185 w 189"/>
                  <a:gd name="T15" fmla="*/ 8 h 12"/>
                  <a:gd name="T16" fmla="*/ 188 w 189"/>
                  <a:gd name="T17" fmla="*/ 8 h 12"/>
                  <a:gd name="T18" fmla="*/ 189 w 189"/>
                  <a:gd name="T19" fmla="*/ 9 h 12"/>
                  <a:gd name="T20" fmla="*/ 0 w 189"/>
                  <a:gd name="T21" fmla="*/ 12 h 12"/>
                  <a:gd name="T22" fmla="*/ 1 w 189"/>
                  <a:gd name="T23" fmla="*/ 12 h 12"/>
                  <a:gd name="T24" fmla="*/ 1 w 189"/>
                  <a:gd name="T25" fmla="*/ 12 h 12"/>
                  <a:gd name="T26" fmla="*/ 1 w 189"/>
                  <a:gd name="T27" fmla="*/ 12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89"/>
                  <a:gd name="T43" fmla="*/ 0 h 12"/>
                  <a:gd name="T44" fmla="*/ 189 w 189"/>
                  <a:gd name="T45" fmla="*/ 12 h 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89" h="12">
                    <a:moveTo>
                      <a:pt x="1" y="12"/>
                    </a:moveTo>
                    <a:lnTo>
                      <a:pt x="161" y="8"/>
                    </a:lnTo>
                    <a:lnTo>
                      <a:pt x="162" y="7"/>
                    </a:lnTo>
                    <a:lnTo>
                      <a:pt x="164" y="4"/>
                    </a:lnTo>
                    <a:lnTo>
                      <a:pt x="167" y="3"/>
                    </a:lnTo>
                    <a:lnTo>
                      <a:pt x="175" y="1"/>
                    </a:lnTo>
                    <a:lnTo>
                      <a:pt x="188" y="0"/>
                    </a:lnTo>
                    <a:lnTo>
                      <a:pt x="185" y="8"/>
                    </a:lnTo>
                    <a:lnTo>
                      <a:pt x="188" y="8"/>
                    </a:lnTo>
                    <a:lnTo>
                      <a:pt x="189" y="9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28" name="Freeform 3151">
                <a:extLst>
                  <a:ext uri="{FF2B5EF4-FFF2-40B4-BE49-F238E27FC236}">
                    <a16:creationId xmlns:a16="http://schemas.microsoft.com/office/drawing/2014/main" id="{7B22E32E-0189-4238-A0CB-28358BF6E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" y="60"/>
                <a:ext cx="228" cy="43"/>
              </a:xfrm>
              <a:custGeom>
                <a:avLst/>
                <a:gdLst>
                  <a:gd name="T0" fmla="*/ 228 w 228"/>
                  <a:gd name="T1" fmla="*/ 20 h 43"/>
                  <a:gd name="T2" fmla="*/ 226 w 228"/>
                  <a:gd name="T3" fmla="*/ 13 h 43"/>
                  <a:gd name="T4" fmla="*/ 224 w 228"/>
                  <a:gd name="T5" fmla="*/ 8 h 43"/>
                  <a:gd name="T6" fmla="*/ 221 w 228"/>
                  <a:gd name="T7" fmla="*/ 5 h 43"/>
                  <a:gd name="T8" fmla="*/ 218 w 228"/>
                  <a:gd name="T9" fmla="*/ 2 h 43"/>
                  <a:gd name="T10" fmla="*/ 212 w 228"/>
                  <a:gd name="T11" fmla="*/ 0 h 43"/>
                  <a:gd name="T12" fmla="*/ 206 w 228"/>
                  <a:gd name="T13" fmla="*/ 0 h 43"/>
                  <a:gd name="T14" fmla="*/ 200 w 228"/>
                  <a:gd name="T15" fmla="*/ 3 h 43"/>
                  <a:gd name="T16" fmla="*/ 196 w 228"/>
                  <a:gd name="T17" fmla="*/ 6 h 43"/>
                  <a:gd name="T18" fmla="*/ 193 w 228"/>
                  <a:gd name="T19" fmla="*/ 11 h 43"/>
                  <a:gd name="T20" fmla="*/ 188 w 228"/>
                  <a:gd name="T21" fmla="*/ 18 h 43"/>
                  <a:gd name="T22" fmla="*/ 182 w 228"/>
                  <a:gd name="T23" fmla="*/ 30 h 43"/>
                  <a:gd name="T24" fmla="*/ 179 w 228"/>
                  <a:gd name="T25" fmla="*/ 37 h 43"/>
                  <a:gd name="T26" fmla="*/ 177 w 228"/>
                  <a:gd name="T27" fmla="*/ 39 h 43"/>
                  <a:gd name="T28" fmla="*/ 175 w 228"/>
                  <a:gd name="T29" fmla="*/ 40 h 43"/>
                  <a:gd name="T30" fmla="*/ 173 w 228"/>
                  <a:gd name="T31" fmla="*/ 40 h 43"/>
                  <a:gd name="T32" fmla="*/ 157 w 228"/>
                  <a:gd name="T33" fmla="*/ 39 h 43"/>
                  <a:gd name="T34" fmla="*/ 141 w 228"/>
                  <a:gd name="T35" fmla="*/ 36 h 43"/>
                  <a:gd name="T36" fmla="*/ 0 w 228"/>
                  <a:gd name="T37" fmla="*/ 38 h 43"/>
                  <a:gd name="T38" fmla="*/ 2 w 228"/>
                  <a:gd name="T39" fmla="*/ 40 h 43"/>
                  <a:gd name="T40" fmla="*/ 3 w 228"/>
                  <a:gd name="T41" fmla="*/ 41 h 43"/>
                  <a:gd name="T42" fmla="*/ 6 w 228"/>
                  <a:gd name="T43" fmla="*/ 42 h 43"/>
                  <a:gd name="T44" fmla="*/ 13 w 228"/>
                  <a:gd name="T45" fmla="*/ 43 h 43"/>
                  <a:gd name="T46" fmla="*/ 174 w 228"/>
                  <a:gd name="T47" fmla="*/ 43 h 43"/>
                  <a:gd name="T48" fmla="*/ 177 w 228"/>
                  <a:gd name="T49" fmla="*/ 41 h 43"/>
                  <a:gd name="T50" fmla="*/ 180 w 228"/>
                  <a:gd name="T51" fmla="*/ 38 h 43"/>
                  <a:gd name="T52" fmla="*/ 182 w 228"/>
                  <a:gd name="T53" fmla="*/ 36 h 43"/>
                  <a:gd name="T54" fmla="*/ 188 w 228"/>
                  <a:gd name="T55" fmla="*/ 20 h 43"/>
                  <a:gd name="T56" fmla="*/ 191 w 228"/>
                  <a:gd name="T57" fmla="*/ 15 h 43"/>
                  <a:gd name="T58" fmla="*/ 200 w 228"/>
                  <a:gd name="T59" fmla="*/ 11 h 43"/>
                  <a:gd name="T60" fmla="*/ 202 w 228"/>
                  <a:gd name="T61" fmla="*/ 7 h 43"/>
                  <a:gd name="T62" fmla="*/ 206 w 228"/>
                  <a:gd name="T63" fmla="*/ 4 h 43"/>
                  <a:gd name="T64" fmla="*/ 210 w 228"/>
                  <a:gd name="T65" fmla="*/ 6 h 43"/>
                  <a:gd name="T66" fmla="*/ 217 w 228"/>
                  <a:gd name="T67" fmla="*/ 9 h 43"/>
                  <a:gd name="T68" fmla="*/ 221 w 228"/>
                  <a:gd name="T69" fmla="*/ 12 h 43"/>
                  <a:gd name="T70" fmla="*/ 224 w 228"/>
                  <a:gd name="T71" fmla="*/ 15 h 43"/>
                  <a:gd name="T72" fmla="*/ 228 w 228"/>
                  <a:gd name="T73" fmla="*/ 20 h 43"/>
                  <a:gd name="T74" fmla="*/ 228 w 228"/>
                  <a:gd name="T75" fmla="*/ 20 h 43"/>
                  <a:gd name="T76" fmla="*/ 228 w 228"/>
                  <a:gd name="T77" fmla="*/ 20 h 4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28"/>
                  <a:gd name="T118" fmla="*/ 0 h 43"/>
                  <a:gd name="T119" fmla="*/ 228 w 228"/>
                  <a:gd name="T120" fmla="*/ 43 h 4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28" h="43">
                    <a:moveTo>
                      <a:pt x="228" y="20"/>
                    </a:moveTo>
                    <a:lnTo>
                      <a:pt x="226" y="13"/>
                    </a:lnTo>
                    <a:lnTo>
                      <a:pt x="224" y="8"/>
                    </a:lnTo>
                    <a:lnTo>
                      <a:pt x="221" y="5"/>
                    </a:lnTo>
                    <a:lnTo>
                      <a:pt x="218" y="2"/>
                    </a:lnTo>
                    <a:lnTo>
                      <a:pt x="212" y="0"/>
                    </a:lnTo>
                    <a:lnTo>
                      <a:pt x="206" y="0"/>
                    </a:lnTo>
                    <a:lnTo>
                      <a:pt x="200" y="3"/>
                    </a:lnTo>
                    <a:lnTo>
                      <a:pt x="196" y="6"/>
                    </a:lnTo>
                    <a:lnTo>
                      <a:pt x="193" y="11"/>
                    </a:lnTo>
                    <a:lnTo>
                      <a:pt x="188" y="18"/>
                    </a:lnTo>
                    <a:lnTo>
                      <a:pt x="182" y="30"/>
                    </a:lnTo>
                    <a:lnTo>
                      <a:pt x="179" y="37"/>
                    </a:lnTo>
                    <a:lnTo>
                      <a:pt x="177" y="39"/>
                    </a:lnTo>
                    <a:lnTo>
                      <a:pt x="175" y="40"/>
                    </a:lnTo>
                    <a:lnTo>
                      <a:pt x="173" y="40"/>
                    </a:lnTo>
                    <a:lnTo>
                      <a:pt x="157" y="39"/>
                    </a:lnTo>
                    <a:lnTo>
                      <a:pt x="141" y="36"/>
                    </a:lnTo>
                    <a:lnTo>
                      <a:pt x="0" y="38"/>
                    </a:lnTo>
                    <a:lnTo>
                      <a:pt x="2" y="40"/>
                    </a:lnTo>
                    <a:lnTo>
                      <a:pt x="3" y="41"/>
                    </a:lnTo>
                    <a:lnTo>
                      <a:pt x="6" y="42"/>
                    </a:lnTo>
                    <a:lnTo>
                      <a:pt x="13" y="43"/>
                    </a:lnTo>
                    <a:lnTo>
                      <a:pt x="174" y="43"/>
                    </a:lnTo>
                    <a:lnTo>
                      <a:pt x="177" y="41"/>
                    </a:lnTo>
                    <a:lnTo>
                      <a:pt x="180" y="38"/>
                    </a:lnTo>
                    <a:lnTo>
                      <a:pt x="182" y="36"/>
                    </a:lnTo>
                    <a:lnTo>
                      <a:pt x="188" y="20"/>
                    </a:lnTo>
                    <a:lnTo>
                      <a:pt x="191" y="15"/>
                    </a:lnTo>
                    <a:lnTo>
                      <a:pt x="200" y="11"/>
                    </a:lnTo>
                    <a:lnTo>
                      <a:pt x="202" y="7"/>
                    </a:lnTo>
                    <a:lnTo>
                      <a:pt x="206" y="4"/>
                    </a:lnTo>
                    <a:lnTo>
                      <a:pt x="210" y="6"/>
                    </a:lnTo>
                    <a:lnTo>
                      <a:pt x="217" y="9"/>
                    </a:lnTo>
                    <a:lnTo>
                      <a:pt x="221" y="12"/>
                    </a:lnTo>
                    <a:lnTo>
                      <a:pt x="224" y="15"/>
                    </a:lnTo>
                    <a:lnTo>
                      <a:pt x="228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29" name="Freeform 3152">
                <a:extLst>
                  <a:ext uri="{FF2B5EF4-FFF2-40B4-BE49-F238E27FC236}">
                    <a16:creationId xmlns:a16="http://schemas.microsoft.com/office/drawing/2014/main" id="{19F28F7A-65E7-4232-BA8E-F38443FBD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" y="102"/>
                <a:ext cx="59" cy="4"/>
              </a:xfrm>
              <a:custGeom>
                <a:avLst/>
                <a:gdLst>
                  <a:gd name="T0" fmla="*/ 0 w 59"/>
                  <a:gd name="T1" fmla="*/ 0 h 4"/>
                  <a:gd name="T2" fmla="*/ 2 w 59"/>
                  <a:gd name="T3" fmla="*/ 4 h 4"/>
                  <a:gd name="T4" fmla="*/ 58 w 59"/>
                  <a:gd name="T5" fmla="*/ 4 h 4"/>
                  <a:gd name="T6" fmla="*/ 59 w 59"/>
                  <a:gd name="T7" fmla="*/ 0 h 4"/>
                  <a:gd name="T8" fmla="*/ 0 w 59"/>
                  <a:gd name="T9" fmla="*/ 0 h 4"/>
                  <a:gd name="T10" fmla="*/ 0 w 59"/>
                  <a:gd name="T11" fmla="*/ 0 h 4"/>
                  <a:gd name="T12" fmla="*/ 0 w 59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4"/>
                  <a:gd name="T23" fmla="*/ 59 w 5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4">
                    <a:moveTo>
                      <a:pt x="0" y="0"/>
                    </a:moveTo>
                    <a:lnTo>
                      <a:pt x="2" y="4"/>
                    </a:lnTo>
                    <a:lnTo>
                      <a:pt x="58" y="4"/>
                    </a:lnTo>
                    <a:lnTo>
                      <a:pt x="5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30" name="Freeform 3153">
                <a:extLst>
                  <a:ext uri="{FF2B5EF4-FFF2-40B4-BE49-F238E27FC236}">
                    <a16:creationId xmlns:a16="http://schemas.microsoft.com/office/drawing/2014/main" id="{2CBFBC2A-D025-4853-820B-498CBE32B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80"/>
                <a:ext cx="36" cy="14"/>
              </a:xfrm>
              <a:custGeom>
                <a:avLst/>
                <a:gdLst>
                  <a:gd name="T0" fmla="*/ 0 w 36"/>
                  <a:gd name="T1" fmla="*/ 0 h 14"/>
                  <a:gd name="T2" fmla="*/ 1 w 36"/>
                  <a:gd name="T3" fmla="*/ 6 h 14"/>
                  <a:gd name="T4" fmla="*/ 31 w 36"/>
                  <a:gd name="T5" fmla="*/ 7 h 14"/>
                  <a:gd name="T6" fmla="*/ 31 w 36"/>
                  <a:gd name="T7" fmla="*/ 8 h 14"/>
                  <a:gd name="T8" fmla="*/ 1 w 36"/>
                  <a:gd name="T9" fmla="*/ 8 h 14"/>
                  <a:gd name="T10" fmla="*/ 32 w 36"/>
                  <a:gd name="T11" fmla="*/ 9 h 14"/>
                  <a:gd name="T12" fmla="*/ 33 w 36"/>
                  <a:gd name="T13" fmla="*/ 11 h 14"/>
                  <a:gd name="T14" fmla="*/ 2 w 36"/>
                  <a:gd name="T15" fmla="*/ 11 h 14"/>
                  <a:gd name="T16" fmla="*/ 33 w 36"/>
                  <a:gd name="T17" fmla="*/ 12 h 14"/>
                  <a:gd name="T18" fmla="*/ 33 w 36"/>
                  <a:gd name="T19" fmla="*/ 13 h 14"/>
                  <a:gd name="T20" fmla="*/ 3 w 36"/>
                  <a:gd name="T21" fmla="*/ 13 h 14"/>
                  <a:gd name="T22" fmla="*/ 36 w 36"/>
                  <a:gd name="T23" fmla="*/ 14 h 14"/>
                  <a:gd name="T24" fmla="*/ 34 w 36"/>
                  <a:gd name="T25" fmla="*/ 12 h 14"/>
                  <a:gd name="T26" fmla="*/ 34 w 36"/>
                  <a:gd name="T27" fmla="*/ 10 h 14"/>
                  <a:gd name="T28" fmla="*/ 33 w 36"/>
                  <a:gd name="T29" fmla="*/ 8 h 14"/>
                  <a:gd name="T30" fmla="*/ 36 w 36"/>
                  <a:gd name="T31" fmla="*/ 6 h 14"/>
                  <a:gd name="T32" fmla="*/ 2 w 36"/>
                  <a:gd name="T33" fmla="*/ 6 h 14"/>
                  <a:gd name="T34" fmla="*/ 1 w 36"/>
                  <a:gd name="T35" fmla="*/ 0 h 14"/>
                  <a:gd name="T36" fmla="*/ 0 w 36"/>
                  <a:gd name="T37" fmla="*/ 0 h 14"/>
                  <a:gd name="T38" fmla="*/ 0 w 36"/>
                  <a:gd name="T39" fmla="*/ 0 h 14"/>
                  <a:gd name="T40" fmla="*/ 0 w 36"/>
                  <a:gd name="T41" fmla="*/ 0 h 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"/>
                  <a:gd name="T64" fmla="*/ 0 h 14"/>
                  <a:gd name="T65" fmla="*/ 36 w 36"/>
                  <a:gd name="T66" fmla="*/ 14 h 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" h="14">
                    <a:moveTo>
                      <a:pt x="0" y="0"/>
                    </a:moveTo>
                    <a:lnTo>
                      <a:pt x="1" y="6"/>
                    </a:lnTo>
                    <a:lnTo>
                      <a:pt x="31" y="7"/>
                    </a:lnTo>
                    <a:lnTo>
                      <a:pt x="31" y="8"/>
                    </a:lnTo>
                    <a:lnTo>
                      <a:pt x="1" y="8"/>
                    </a:lnTo>
                    <a:lnTo>
                      <a:pt x="32" y="9"/>
                    </a:lnTo>
                    <a:lnTo>
                      <a:pt x="33" y="11"/>
                    </a:lnTo>
                    <a:lnTo>
                      <a:pt x="2" y="11"/>
                    </a:lnTo>
                    <a:lnTo>
                      <a:pt x="33" y="12"/>
                    </a:lnTo>
                    <a:lnTo>
                      <a:pt x="33" y="13"/>
                    </a:lnTo>
                    <a:lnTo>
                      <a:pt x="3" y="13"/>
                    </a:lnTo>
                    <a:lnTo>
                      <a:pt x="36" y="14"/>
                    </a:lnTo>
                    <a:lnTo>
                      <a:pt x="34" y="12"/>
                    </a:lnTo>
                    <a:lnTo>
                      <a:pt x="34" y="10"/>
                    </a:lnTo>
                    <a:lnTo>
                      <a:pt x="33" y="8"/>
                    </a:lnTo>
                    <a:lnTo>
                      <a:pt x="36" y="6"/>
                    </a:lnTo>
                    <a:lnTo>
                      <a:pt x="2" y="6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31" name="Freeform 3154">
                <a:extLst>
                  <a:ext uri="{FF2B5EF4-FFF2-40B4-BE49-F238E27FC236}">
                    <a16:creationId xmlns:a16="http://schemas.microsoft.com/office/drawing/2014/main" id="{43ED9D71-BC03-4475-88A6-49958FB9C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" y="109"/>
                <a:ext cx="22" cy="17"/>
              </a:xfrm>
              <a:custGeom>
                <a:avLst/>
                <a:gdLst>
                  <a:gd name="T0" fmla="*/ 13 w 22"/>
                  <a:gd name="T1" fmla="*/ 17 h 17"/>
                  <a:gd name="T2" fmla="*/ 10 w 22"/>
                  <a:gd name="T3" fmla="*/ 14 h 17"/>
                  <a:gd name="T4" fmla="*/ 6 w 22"/>
                  <a:gd name="T5" fmla="*/ 10 h 17"/>
                  <a:gd name="T6" fmla="*/ 3 w 22"/>
                  <a:gd name="T7" fmla="*/ 4 h 17"/>
                  <a:gd name="T8" fmla="*/ 7 w 22"/>
                  <a:gd name="T9" fmla="*/ 7 h 17"/>
                  <a:gd name="T10" fmla="*/ 6 w 22"/>
                  <a:gd name="T11" fmla="*/ 4 h 17"/>
                  <a:gd name="T12" fmla="*/ 9 w 22"/>
                  <a:gd name="T13" fmla="*/ 7 h 17"/>
                  <a:gd name="T14" fmla="*/ 9 w 22"/>
                  <a:gd name="T15" fmla="*/ 4 h 17"/>
                  <a:gd name="T16" fmla="*/ 12 w 22"/>
                  <a:gd name="T17" fmla="*/ 7 h 17"/>
                  <a:gd name="T18" fmla="*/ 12 w 22"/>
                  <a:gd name="T19" fmla="*/ 4 h 17"/>
                  <a:gd name="T20" fmla="*/ 14 w 22"/>
                  <a:gd name="T21" fmla="*/ 7 h 17"/>
                  <a:gd name="T22" fmla="*/ 15 w 22"/>
                  <a:gd name="T23" fmla="*/ 4 h 17"/>
                  <a:gd name="T24" fmla="*/ 17 w 22"/>
                  <a:gd name="T25" fmla="*/ 9 h 17"/>
                  <a:gd name="T26" fmla="*/ 21 w 22"/>
                  <a:gd name="T27" fmla="*/ 13 h 17"/>
                  <a:gd name="T28" fmla="*/ 22 w 22"/>
                  <a:gd name="T29" fmla="*/ 12 h 17"/>
                  <a:gd name="T30" fmla="*/ 17 w 22"/>
                  <a:gd name="T31" fmla="*/ 0 h 17"/>
                  <a:gd name="T32" fmla="*/ 0 w 22"/>
                  <a:gd name="T33" fmla="*/ 0 h 17"/>
                  <a:gd name="T34" fmla="*/ 2 w 22"/>
                  <a:gd name="T35" fmla="*/ 4 h 17"/>
                  <a:gd name="T36" fmla="*/ 5 w 22"/>
                  <a:gd name="T37" fmla="*/ 10 h 17"/>
                  <a:gd name="T38" fmla="*/ 9 w 22"/>
                  <a:gd name="T39" fmla="*/ 14 h 17"/>
                  <a:gd name="T40" fmla="*/ 13 w 22"/>
                  <a:gd name="T41" fmla="*/ 17 h 17"/>
                  <a:gd name="T42" fmla="*/ 13 w 22"/>
                  <a:gd name="T43" fmla="*/ 17 h 17"/>
                  <a:gd name="T44" fmla="*/ 13 w 22"/>
                  <a:gd name="T45" fmla="*/ 17 h 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2"/>
                  <a:gd name="T70" fmla="*/ 0 h 17"/>
                  <a:gd name="T71" fmla="*/ 22 w 22"/>
                  <a:gd name="T72" fmla="*/ 17 h 1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2" h="17">
                    <a:moveTo>
                      <a:pt x="13" y="17"/>
                    </a:moveTo>
                    <a:lnTo>
                      <a:pt x="10" y="14"/>
                    </a:lnTo>
                    <a:lnTo>
                      <a:pt x="6" y="10"/>
                    </a:lnTo>
                    <a:lnTo>
                      <a:pt x="3" y="4"/>
                    </a:lnTo>
                    <a:lnTo>
                      <a:pt x="7" y="7"/>
                    </a:lnTo>
                    <a:lnTo>
                      <a:pt x="6" y="4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4" y="7"/>
                    </a:lnTo>
                    <a:lnTo>
                      <a:pt x="15" y="4"/>
                    </a:lnTo>
                    <a:lnTo>
                      <a:pt x="17" y="9"/>
                    </a:lnTo>
                    <a:lnTo>
                      <a:pt x="21" y="13"/>
                    </a:lnTo>
                    <a:lnTo>
                      <a:pt x="22" y="12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5" y="10"/>
                    </a:lnTo>
                    <a:lnTo>
                      <a:pt x="9" y="14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32" name="Freeform 3155">
                <a:extLst>
                  <a:ext uri="{FF2B5EF4-FFF2-40B4-BE49-F238E27FC236}">
                    <a16:creationId xmlns:a16="http://schemas.microsoft.com/office/drawing/2014/main" id="{EF756D98-82B3-4A44-8A15-7C6E7DDE4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" y="109"/>
                <a:ext cx="62" cy="22"/>
              </a:xfrm>
              <a:custGeom>
                <a:avLst/>
                <a:gdLst>
                  <a:gd name="T0" fmla="*/ 13 w 62"/>
                  <a:gd name="T1" fmla="*/ 14 h 22"/>
                  <a:gd name="T2" fmla="*/ 9 w 62"/>
                  <a:gd name="T3" fmla="*/ 12 h 22"/>
                  <a:gd name="T4" fmla="*/ 10 w 62"/>
                  <a:gd name="T5" fmla="*/ 15 h 22"/>
                  <a:gd name="T6" fmla="*/ 7 w 62"/>
                  <a:gd name="T7" fmla="*/ 13 h 22"/>
                  <a:gd name="T8" fmla="*/ 8 w 62"/>
                  <a:gd name="T9" fmla="*/ 16 h 22"/>
                  <a:gd name="T10" fmla="*/ 3 w 62"/>
                  <a:gd name="T11" fmla="*/ 13 h 22"/>
                  <a:gd name="T12" fmla="*/ 5 w 62"/>
                  <a:gd name="T13" fmla="*/ 16 h 22"/>
                  <a:gd name="T14" fmla="*/ 0 w 62"/>
                  <a:gd name="T15" fmla="*/ 13 h 22"/>
                  <a:gd name="T16" fmla="*/ 5 w 62"/>
                  <a:gd name="T17" fmla="*/ 17 h 22"/>
                  <a:gd name="T18" fmla="*/ 10 w 62"/>
                  <a:gd name="T19" fmla="*/ 20 h 22"/>
                  <a:gd name="T20" fmla="*/ 15 w 62"/>
                  <a:gd name="T21" fmla="*/ 21 h 22"/>
                  <a:gd name="T22" fmla="*/ 21 w 62"/>
                  <a:gd name="T23" fmla="*/ 22 h 22"/>
                  <a:gd name="T24" fmla="*/ 26 w 62"/>
                  <a:gd name="T25" fmla="*/ 22 h 22"/>
                  <a:gd name="T26" fmla="*/ 31 w 62"/>
                  <a:gd name="T27" fmla="*/ 22 h 22"/>
                  <a:gd name="T28" fmla="*/ 37 w 62"/>
                  <a:gd name="T29" fmla="*/ 22 h 22"/>
                  <a:gd name="T30" fmla="*/ 42 w 62"/>
                  <a:gd name="T31" fmla="*/ 20 h 22"/>
                  <a:gd name="T32" fmla="*/ 49 w 62"/>
                  <a:gd name="T33" fmla="*/ 17 h 22"/>
                  <a:gd name="T34" fmla="*/ 53 w 62"/>
                  <a:gd name="T35" fmla="*/ 14 h 22"/>
                  <a:gd name="T36" fmla="*/ 57 w 62"/>
                  <a:gd name="T37" fmla="*/ 10 h 22"/>
                  <a:gd name="T38" fmla="*/ 60 w 62"/>
                  <a:gd name="T39" fmla="*/ 5 h 22"/>
                  <a:gd name="T40" fmla="*/ 62 w 62"/>
                  <a:gd name="T41" fmla="*/ 1 h 22"/>
                  <a:gd name="T42" fmla="*/ 62 w 62"/>
                  <a:gd name="T43" fmla="*/ 0 h 22"/>
                  <a:gd name="T44" fmla="*/ 5 w 62"/>
                  <a:gd name="T45" fmla="*/ 0 h 22"/>
                  <a:gd name="T46" fmla="*/ 7 w 62"/>
                  <a:gd name="T47" fmla="*/ 5 h 22"/>
                  <a:gd name="T48" fmla="*/ 9 w 62"/>
                  <a:gd name="T49" fmla="*/ 10 h 22"/>
                  <a:gd name="T50" fmla="*/ 13 w 62"/>
                  <a:gd name="T51" fmla="*/ 14 h 22"/>
                  <a:gd name="T52" fmla="*/ 13 w 62"/>
                  <a:gd name="T53" fmla="*/ 14 h 22"/>
                  <a:gd name="T54" fmla="*/ 13 w 62"/>
                  <a:gd name="T55" fmla="*/ 14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2"/>
                  <a:gd name="T85" fmla="*/ 0 h 22"/>
                  <a:gd name="T86" fmla="*/ 62 w 62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2" h="22">
                    <a:moveTo>
                      <a:pt x="13" y="14"/>
                    </a:moveTo>
                    <a:lnTo>
                      <a:pt x="9" y="12"/>
                    </a:lnTo>
                    <a:lnTo>
                      <a:pt x="10" y="15"/>
                    </a:lnTo>
                    <a:lnTo>
                      <a:pt x="7" y="13"/>
                    </a:lnTo>
                    <a:lnTo>
                      <a:pt x="8" y="16"/>
                    </a:lnTo>
                    <a:lnTo>
                      <a:pt x="3" y="13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5" y="17"/>
                    </a:lnTo>
                    <a:lnTo>
                      <a:pt x="10" y="20"/>
                    </a:lnTo>
                    <a:lnTo>
                      <a:pt x="15" y="21"/>
                    </a:lnTo>
                    <a:lnTo>
                      <a:pt x="21" y="22"/>
                    </a:lnTo>
                    <a:lnTo>
                      <a:pt x="26" y="22"/>
                    </a:lnTo>
                    <a:lnTo>
                      <a:pt x="31" y="22"/>
                    </a:lnTo>
                    <a:lnTo>
                      <a:pt x="37" y="22"/>
                    </a:lnTo>
                    <a:lnTo>
                      <a:pt x="42" y="20"/>
                    </a:lnTo>
                    <a:lnTo>
                      <a:pt x="49" y="17"/>
                    </a:lnTo>
                    <a:lnTo>
                      <a:pt x="53" y="14"/>
                    </a:lnTo>
                    <a:lnTo>
                      <a:pt x="57" y="10"/>
                    </a:lnTo>
                    <a:lnTo>
                      <a:pt x="60" y="5"/>
                    </a:lnTo>
                    <a:lnTo>
                      <a:pt x="62" y="1"/>
                    </a:lnTo>
                    <a:lnTo>
                      <a:pt x="62" y="0"/>
                    </a:lnTo>
                    <a:lnTo>
                      <a:pt x="5" y="0"/>
                    </a:lnTo>
                    <a:lnTo>
                      <a:pt x="7" y="5"/>
                    </a:lnTo>
                    <a:lnTo>
                      <a:pt x="9" y="10"/>
                    </a:lnTo>
                    <a:lnTo>
                      <a:pt x="13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33" name="Freeform 3156">
                <a:extLst>
                  <a:ext uri="{FF2B5EF4-FFF2-40B4-BE49-F238E27FC236}">
                    <a16:creationId xmlns:a16="http://schemas.microsoft.com/office/drawing/2014/main" id="{7AE7760D-6DF8-4C93-9682-505D783A8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69"/>
                <a:ext cx="42" cy="63"/>
              </a:xfrm>
              <a:custGeom>
                <a:avLst/>
                <a:gdLst>
                  <a:gd name="T0" fmla="*/ 13 w 42"/>
                  <a:gd name="T1" fmla="*/ 0 h 63"/>
                  <a:gd name="T2" fmla="*/ 20 w 42"/>
                  <a:gd name="T3" fmla="*/ 2 h 63"/>
                  <a:gd name="T4" fmla="*/ 26 w 42"/>
                  <a:gd name="T5" fmla="*/ 6 h 63"/>
                  <a:gd name="T6" fmla="*/ 31 w 42"/>
                  <a:gd name="T7" fmla="*/ 10 h 63"/>
                  <a:gd name="T8" fmla="*/ 34 w 42"/>
                  <a:gd name="T9" fmla="*/ 14 h 63"/>
                  <a:gd name="T10" fmla="*/ 35 w 42"/>
                  <a:gd name="T11" fmla="*/ 14 h 63"/>
                  <a:gd name="T12" fmla="*/ 36 w 42"/>
                  <a:gd name="T13" fmla="*/ 13 h 63"/>
                  <a:gd name="T14" fmla="*/ 37 w 42"/>
                  <a:gd name="T15" fmla="*/ 11 h 63"/>
                  <a:gd name="T16" fmla="*/ 41 w 42"/>
                  <a:gd name="T17" fmla="*/ 20 h 63"/>
                  <a:gd name="T18" fmla="*/ 42 w 42"/>
                  <a:gd name="T19" fmla="*/ 27 h 63"/>
                  <a:gd name="T20" fmla="*/ 42 w 42"/>
                  <a:gd name="T21" fmla="*/ 35 h 63"/>
                  <a:gd name="T22" fmla="*/ 40 w 42"/>
                  <a:gd name="T23" fmla="*/ 42 h 63"/>
                  <a:gd name="T24" fmla="*/ 36 w 42"/>
                  <a:gd name="T25" fmla="*/ 49 h 63"/>
                  <a:gd name="T26" fmla="*/ 31 w 42"/>
                  <a:gd name="T27" fmla="*/ 54 h 63"/>
                  <a:gd name="T28" fmla="*/ 24 w 42"/>
                  <a:gd name="T29" fmla="*/ 60 h 63"/>
                  <a:gd name="T30" fmla="*/ 17 w 42"/>
                  <a:gd name="T31" fmla="*/ 62 h 63"/>
                  <a:gd name="T32" fmla="*/ 8 w 42"/>
                  <a:gd name="T33" fmla="*/ 63 h 63"/>
                  <a:gd name="T34" fmla="*/ 1 w 42"/>
                  <a:gd name="T35" fmla="*/ 50 h 63"/>
                  <a:gd name="T36" fmla="*/ 7 w 42"/>
                  <a:gd name="T37" fmla="*/ 52 h 63"/>
                  <a:gd name="T38" fmla="*/ 14 w 42"/>
                  <a:gd name="T39" fmla="*/ 52 h 63"/>
                  <a:gd name="T40" fmla="*/ 19 w 42"/>
                  <a:gd name="T41" fmla="*/ 50 h 63"/>
                  <a:gd name="T42" fmla="*/ 25 w 42"/>
                  <a:gd name="T43" fmla="*/ 46 h 63"/>
                  <a:gd name="T44" fmla="*/ 29 w 42"/>
                  <a:gd name="T45" fmla="*/ 41 h 63"/>
                  <a:gd name="T46" fmla="*/ 28 w 42"/>
                  <a:gd name="T47" fmla="*/ 42 h 63"/>
                  <a:gd name="T48" fmla="*/ 23 w 42"/>
                  <a:gd name="T49" fmla="*/ 48 h 63"/>
                  <a:gd name="T50" fmla="*/ 17 w 42"/>
                  <a:gd name="T51" fmla="*/ 52 h 63"/>
                  <a:gd name="T52" fmla="*/ 11 w 42"/>
                  <a:gd name="T53" fmla="*/ 53 h 63"/>
                  <a:gd name="T54" fmla="*/ 12 w 42"/>
                  <a:gd name="T55" fmla="*/ 55 h 63"/>
                  <a:gd name="T56" fmla="*/ 20 w 42"/>
                  <a:gd name="T57" fmla="*/ 52 h 63"/>
                  <a:gd name="T58" fmla="*/ 25 w 42"/>
                  <a:gd name="T59" fmla="*/ 49 h 63"/>
                  <a:gd name="T60" fmla="*/ 30 w 42"/>
                  <a:gd name="T61" fmla="*/ 45 h 63"/>
                  <a:gd name="T62" fmla="*/ 33 w 42"/>
                  <a:gd name="T63" fmla="*/ 40 h 63"/>
                  <a:gd name="T64" fmla="*/ 35 w 42"/>
                  <a:gd name="T65" fmla="*/ 34 h 63"/>
                  <a:gd name="T66" fmla="*/ 32 w 42"/>
                  <a:gd name="T67" fmla="*/ 33 h 63"/>
                  <a:gd name="T68" fmla="*/ 32 w 42"/>
                  <a:gd name="T69" fmla="*/ 27 h 63"/>
                  <a:gd name="T70" fmla="*/ 31 w 42"/>
                  <a:gd name="T71" fmla="*/ 21 h 63"/>
                  <a:gd name="T72" fmla="*/ 29 w 42"/>
                  <a:gd name="T73" fmla="*/ 16 h 63"/>
                  <a:gd name="T74" fmla="*/ 25 w 42"/>
                  <a:gd name="T75" fmla="*/ 11 h 63"/>
                  <a:gd name="T76" fmla="*/ 21 w 42"/>
                  <a:gd name="T77" fmla="*/ 7 h 63"/>
                  <a:gd name="T78" fmla="*/ 13 w 42"/>
                  <a:gd name="T79" fmla="*/ 5 h 63"/>
                  <a:gd name="T80" fmla="*/ 8 w 42"/>
                  <a:gd name="T81" fmla="*/ 5 h 63"/>
                  <a:gd name="T82" fmla="*/ 3 w 42"/>
                  <a:gd name="T83" fmla="*/ 6 h 63"/>
                  <a:gd name="T84" fmla="*/ 3 w 42"/>
                  <a:gd name="T85" fmla="*/ 3 h 63"/>
                  <a:gd name="T86" fmla="*/ 10 w 42"/>
                  <a:gd name="T87" fmla="*/ 0 h 6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2"/>
                  <a:gd name="T133" fmla="*/ 0 h 63"/>
                  <a:gd name="T134" fmla="*/ 42 w 42"/>
                  <a:gd name="T135" fmla="*/ 63 h 6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2" h="63">
                    <a:moveTo>
                      <a:pt x="10" y="0"/>
                    </a:moveTo>
                    <a:lnTo>
                      <a:pt x="13" y="0"/>
                    </a:lnTo>
                    <a:lnTo>
                      <a:pt x="17" y="0"/>
                    </a:lnTo>
                    <a:lnTo>
                      <a:pt x="20" y="2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9" y="8"/>
                    </a:lnTo>
                    <a:lnTo>
                      <a:pt x="31" y="10"/>
                    </a:lnTo>
                    <a:lnTo>
                      <a:pt x="33" y="12"/>
                    </a:lnTo>
                    <a:lnTo>
                      <a:pt x="34" y="14"/>
                    </a:lnTo>
                    <a:lnTo>
                      <a:pt x="33" y="10"/>
                    </a:lnTo>
                    <a:lnTo>
                      <a:pt x="35" y="14"/>
                    </a:lnTo>
                    <a:lnTo>
                      <a:pt x="34" y="9"/>
                    </a:lnTo>
                    <a:lnTo>
                      <a:pt x="36" y="13"/>
                    </a:lnTo>
                    <a:lnTo>
                      <a:pt x="35" y="8"/>
                    </a:lnTo>
                    <a:lnTo>
                      <a:pt x="37" y="11"/>
                    </a:lnTo>
                    <a:lnTo>
                      <a:pt x="40" y="16"/>
                    </a:lnTo>
                    <a:lnTo>
                      <a:pt x="41" y="20"/>
                    </a:lnTo>
                    <a:lnTo>
                      <a:pt x="42" y="24"/>
                    </a:lnTo>
                    <a:lnTo>
                      <a:pt x="42" y="27"/>
                    </a:lnTo>
                    <a:lnTo>
                      <a:pt x="42" y="31"/>
                    </a:lnTo>
                    <a:lnTo>
                      <a:pt x="42" y="35"/>
                    </a:lnTo>
                    <a:lnTo>
                      <a:pt x="41" y="38"/>
                    </a:lnTo>
                    <a:lnTo>
                      <a:pt x="40" y="42"/>
                    </a:lnTo>
                    <a:lnTo>
                      <a:pt x="38" y="46"/>
                    </a:lnTo>
                    <a:lnTo>
                      <a:pt x="36" y="49"/>
                    </a:lnTo>
                    <a:lnTo>
                      <a:pt x="34" y="51"/>
                    </a:lnTo>
                    <a:lnTo>
                      <a:pt x="31" y="54"/>
                    </a:lnTo>
                    <a:lnTo>
                      <a:pt x="28" y="57"/>
                    </a:lnTo>
                    <a:lnTo>
                      <a:pt x="24" y="60"/>
                    </a:lnTo>
                    <a:lnTo>
                      <a:pt x="20" y="61"/>
                    </a:lnTo>
                    <a:lnTo>
                      <a:pt x="17" y="62"/>
                    </a:lnTo>
                    <a:lnTo>
                      <a:pt x="12" y="63"/>
                    </a:lnTo>
                    <a:lnTo>
                      <a:pt x="8" y="63"/>
                    </a:lnTo>
                    <a:lnTo>
                      <a:pt x="3" y="63"/>
                    </a:lnTo>
                    <a:lnTo>
                      <a:pt x="1" y="50"/>
                    </a:lnTo>
                    <a:lnTo>
                      <a:pt x="4" y="51"/>
                    </a:lnTo>
                    <a:lnTo>
                      <a:pt x="7" y="52"/>
                    </a:lnTo>
                    <a:lnTo>
                      <a:pt x="10" y="52"/>
                    </a:lnTo>
                    <a:lnTo>
                      <a:pt x="14" y="52"/>
                    </a:lnTo>
                    <a:lnTo>
                      <a:pt x="16" y="51"/>
                    </a:lnTo>
                    <a:lnTo>
                      <a:pt x="19" y="50"/>
                    </a:lnTo>
                    <a:lnTo>
                      <a:pt x="22" y="48"/>
                    </a:lnTo>
                    <a:lnTo>
                      <a:pt x="25" y="46"/>
                    </a:lnTo>
                    <a:lnTo>
                      <a:pt x="27" y="44"/>
                    </a:lnTo>
                    <a:lnTo>
                      <a:pt x="29" y="41"/>
                    </a:lnTo>
                    <a:lnTo>
                      <a:pt x="30" y="38"/>
                    </a:lnTo>
                    <a:lnTo>
                      <a:pt x="28" y="42"/>
                    </a:lnTo>
                    <a:lnTo>
                      <a:pt x="26" y="45"/>
                    </a:lnTo>
                    <a:lnTo>
                      <a:pt x="23" y="48"/>
                    </a:lnTo>
                    <a:lnTo>
                      <a:pt x="20" y="50"/>
                    </a:lnTo>
                    <a:lnTo>
                      <a:pt x="17" y="52"/>
                    </a:lnTo>
                    <a:lnTo>
                      <a:pt x="14" y="52"/>
                    </a:lnTo>
                    <a:lnTo>
                      <a:pt x="11" y="53"/>
                    </a:lnTo>
                    <a:lnTo>
                      <a:pt x="8" y="53"/>
                    </a:lnTo>
                    <a:lnTo>
                      <a:pt x="12" y="55"/>
                    </a:lnTo>
                    <a:lnTo>
                      <a:pt x="17" y="54"/>
                    </a:lnTo>
                    <a:lnTo>
                      <a:pt x="20" y="52"/>
                    </a:lnTo>
                    <a:lnTo>
                      <a:pt x="23" y="51"/>
                    </a:lnTo>
                    <a:lnTo>
                      <a:pt x="25" y="49"/>
                    </a:lnTo>
                    <a:lnTo>
                      <a:pt x="28" y="47"/>
                    </a:lnTo>
                    <a:lnTo>
                      <a:pt x="30" y="45"/>
                    </a:lnTo>
                    <a:lnTo>
                      <a:pt x="31" y="42"/>
                    </a:lnTo>
                    <a:lnTo>
                      <a:pt x="33" y="40"/>
                    </a:lnTo>
                    <a:lnTo>
                      <a:pt x="34" y="37"/>
                    </a:lnTo>
                    <a:lnTo>
                      <a:pt x="35" y="34"/>
                    </a:lnTo>
                    <a:lnTo>
                      <a:pt x="31" y="35"/>
                    </a:lnTo>
                    <a:lnTo>
                      <a:pt x="32" y="33"/>
                    </a:lnTo>
                    <a:lnTo>
                      <a:pt x="32" y="30"/>
                    </a:lnTo>
                    <a:lnTo>
                      <a:pt x="32" y="27"/>
                    </a:lnTo>
                    <a:lnTo>
                      <a:pt x="32" y="24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29" y="16"/>
                    </a:lnTo>
                    <a:lnTo>
                      <a:pt x="28" y="13"/>
                    </a:lnTo>
                    <a:lnTo>
                      <a:pt x="25" y="11"/>
                    </a:lnTo>
                    <a:lnTo>
                      <a:pt x="23" y="9"/>
                    </a:lnTo>
                    <a:lnTo>
                      <a:pt x="21" y="7"/>
                    </a:lnTo>
                    <a:lnTo>
                      <a:pt x="17" y="6"/>
                    </a:lnTo>
                    <a:lnTo>
                      <a:pt x="13" y="5"/>
                    </a:lnTo>
                    <a:lnTo>
                      <a:pt x="10" y="4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3" y="6"/>
                    </a:lnTo>
                    <a:lnTo>
                      <a:pt x="0" y="7"/>
                    </a:lnTo>
                    <a:lnTo>
                      <a:pt x="3" y="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34" name="Freeform 3157">
                <a:extLst>
                  <a:ext uri="{FF2B5EF4-FFF2-40B4-BE49-F238E27FC236}">
                    <a16:creationId xmlns:a16="http://schemas.microsoft.com/office/drawing/2014/main" id="{C0A516EC-F47C-4B0C-B033-DD8C4B108A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" y="99"/>
                <a:ext cx="37" cy="33"/>
              </a:xfrm>
              <a:custGeom>
                <a:avLst/>
                <a:gdLst>
                  <a:gd name="T0" fmla="*/ 13 w 37"/>
                  <a:gd name="T1" fmla="*/ 9 h 33"/>
                  <a:gd name="T2" fmla="*/ 14 w 37"/>
                  <a:gd name="T3" fmla="*/ 12 h 33"/>
                  <a:gd name="T4" fmla="*/ 15 w 37"/>
                  <a:gd name="T5" fmla="*/ 15 h 33"/>
                  <a:gd name="T6" fmla="*/ 17 w 37"/>
                  <a:gd name="T7" fmla="*/ 19 h 33"/>
                  <a:gd name="T8" fmla="*/ 19 w 37"/>
                  <a:gd name="T9" fmla="*/ 22 h 33"/>
                  <a:gd name="T10" fmla="*/ 22 w 37"/>
                  <a:gd name="T11" fmla="*/ 24 h 33"/>
                  <a:gd name="T12" fmla="*/ 18 w 37"/>
                  <a:gd name="T13" fmla="*/ 23 h 33"/>
                  <a:gd name="T14" fmla="*/ 20 w 37"/>
                  <a:gd name="T15" fmla="*/ 26 h 33"/>
                  <a:gd name="T16" fmla="*/ 16 w 37"/>
                  <a:gd name="T17" fmla="*/ 23 h 33"/>
                  <a:gd name="T18" fmla="*/ 17 w 37"/>
                  <a:gd name="T19" fmla="*/ 27 h 33"/>
                  <a:gd name="T20" fmla="*/ 13 w 37"/>
                  <a:gd name="T21" fmla="*/ 24 h 33"/>
                  <a:gd name="T22" fmla="*/ 15 w 37"/>
                  <a:gd name="T23" fmla="*/ 27 h 33"/>
                  <a:gd name="T24" fmla="*/ 11 w 37"/>
                  <a:gd name="T25" fmla="*/ 24 h 33"/>
                  <a:gd name="T26" fmla="*/ 8 w 37"/>
                  <a:gd name="T27" fmla="*/ 22 h 33"/>
                  <a:gd name="T28" fmla="*/ 6 w 37"/>
                  <a:gd name="T29" fmla="*/ 20 h 33"/>
                  <a:gd name="T30" fmla="*/ 2 w 37"/>
                  <a:gd name="T31" fmla="*/ 10 h 33"/>
                  <a:gd name="T32" fmla="*/ 0 w 37"/>
                  <a:gd name="T33" fmla="*/ 10 h 33"/>
                  <a:gd name="T34" fmla="*/ 2 w 37"/>
                  <a:gd name="T35" fmla="*/ 15 h 33"/>
                  <a:gd name="T36" fmla="*/ 5 w 37"/>
                  <a:gd name="T37" fmla="*/ 20 h 33"/>
                  <a:gd name="T38" fmla="*/ 8 w 37"/>
                  <a:gd name="T39" fmla="*/ 23 h 33"/>
                  <a:gd name="T40" fmla="*/ 11 w 37"/>
                  <a:gd name="T41" fmla="*/ 26 h 33"/>
                  <a:gd name="T42" fmla="*/ 14 w 37"/>
                  <a:gd name="T43" fmla="*/ 28 h 33"/>
                  <a:gd name="T44" fmla="*/ 19 w 37"/>
                  <a:gd name="T45" fmla="*/ 30 h 33"/>
                  <a:gd name="T46" fmla="*/ 23 w 37"/>
                  <a:gd name="T47" fmla="*/ 31 h 33"/>
                  <a:gd name="T48" fmla="*/ 27 w 37"/>
                  <a:gd name="T49" fmla="*/ 32 h 33"/>
                  <a:gd name="T50" fmla="*/ 32 w 37"/>
                  <a:gd name="T51" fmla="*/ 33 h 33"/>
                  <a:gd name="T52" fmla="*/ 37 w 37"/>
                  <a:gd name="T53" fmla="*/ 33 h 33"/>
                  <a:gd name="T54" fmla="*/ 36 w 37"/>
                  <a:gd name="T55" fmla="*/ 20 h 33"/>
                  <a:gd name="T56" fmla="*/ 34 w 37"/>
                  <a:gd name="T57" fmla="*/ 18 h 33"/>
                  <a:gd name="T58" fmla="*/ 30 w 37"/>
                  <a:gd name="T59" fmla="*/ 16 h 33"/>
                  <a:gd name="T60" fmla="*/ 28 w 37"/>
                  <a:gd name="T61" fmla="*/ 13 h 33"/>
                  <a:gd name="T62" fmla="*/ 26 w 37"/>
                  <a:gd name="T63" fmla="*/ 10 h 33"/>
                  <a:gd name="T64" fmla="*/ 25 w 37"/>
                  <a:gd name="T65" fmla="*/ 7 h 33"/>
                  <a:gd name="T66" fmla="*/ 24 w 37"/>
                  <a:gd name="T67" fmla="*/ 5 h 33"/>
                  <a:gd name="T68" fmla="*/ 23 w 37"/>
                  <a:gd name="T69" fmla="*/ 3 h 33"/>
                  <a:gd name="T70" fmla="*/ 23 w 37"/>
                  <a:gd name="T71" fmla="*/ 0 h 33"/>
                  <a:gd name="T72" fmla="*/ 18 w 37"/>
                  <a:gd name="T73" fmla="*/ 3 h 33"/>
                  <a:gd name="T74" fmla="*/ 15 w 37"/>
                  <a:gd name="T75" fmla="*/ 8 h 33"/>
                  <a:gd name="T76" fmla="*/ 13 w 37"/>
                  <a:gd name="T77" fmla="*/ 9 h 33"/>
                  <a:gd name="T78" fmla="*/ 13 w 37"/>
                  <a:gd name="T79" fmla="*/ 9 h 33"/>
                  <a:gd name="T80" fmla="*/ 13 w 37"/>
                  <a:gd name="T81" fmla="*/ 9 h 3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7"/>
                  <a:gd name="T124" fmla="*/ 0 h 33"/>
                  <a:gd name="T125" fmla="*/ 37 w 37"/>
                  <a:gd name="T126" fmla="*/ 33 h 3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7" h="33">
                    <a:moveTo>
                      <a:pt x="13" y="9"/>
                    </a:moveTo>
                    <a:lnTo>
                      <a:pt x="14" y="12"/>
                    </a:lnTo>
                    <a:lnTo>
                      <a:pt x="15" y="15"/>
                    </a:lnTo>
                    <a:lnTo>
                      <a:pt x="17" y="19"/>
                    </a:lnTo>
                    <a:lnTo>
                      <a:pt x="19" y="22"/>
                    </a:lnTo>
                    <a:lnTo>
                      <a:pt x="22" y="24"/>
                    </a:lnTo>
                    <a:lnTo>
                      <a:pt x="18" y="23"/>
                    </a:lnTo>
                    <a:lnTo>
                      <a:pt x="20" y="26"/>
                    </a:lnTo>
                    <a:lnTo>
                      <a:pt x="16" y="23"/>
                    </a:lnTo>
                    <a:lnTo>
                      <a:pt x="17" y="27"/>
                    </a:lnTo>
                    <a:lnTo>
                      <a:pt x="13" y="24"/>
                    </a:lnTo>
                    <a:lnTo>
                      <a:pt x="15" y="27"/>
                    </a:lnTo>
                    <a:lnTo>
                      <a:pt x="11" y="24"/>
                    </a:lnTo>
                    <a:lnTo>
                      <a:pt x="8" y="22"/>
                    </a:lnTo>
                    <a:lnTo>
                      <a:pt x="6" y="2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2" y="15"/>
                    </a:lnTo>
                    <a:lnTo>
                      <a:pt x="5" y="20"/>
                    </a:lnTo>
                    <a:lnTo>
                      <a:pt x="8" y="23"/>
                    </a:lnTo>
                    <a:lnTo>
                      <a:pt x="11" y="26"/>
                    </a:lnTo>
                    <a:lnTo>
                      <a:pt x="14" y="28"/>
                    </a:lnTo>
                    <a:lnTo>
                      <a:pt x="19" y="30"/>
                    </a:lnTo>
                    <a:lnTo>
                      <a:pt x="23" y="31"/>
                    </a:lnTo>
                    <a:lnTo>
                      <a:pt x="27" y="32"/>
                    </a:lnTo>
                    <a:lnTo>
                      <a:pt x="32" y="33"/>
                    </a:lnTo>
                    <a:lnTo>
                      <a:pt x="37" y="33"/>
                    </a:lnTo>
                    <a:lnTo>
                      <a:pt x="36" y="20"/>
                    </a:lnTo>
                    <a:lnTo>
                      <a:pt x="34" y="18"/>
                    </a:lnTo>
                    <a:lnTo>
                      <a:pt x="30" y="16"/>
                    </a:lnTo>
                    <a:lnTo>
                      <a:pt x="28" y="13"/>
                    </a:lnTo>
                    <a:lnTo>
                      <a:pt x="26" y="10"/>
                    </a:lnTo>
                    <a:lnTo>
                      <a:pt x="25" y="7"/>
                    </a:lnTo>
                    <a:lnTo>
                      <a:pt x="24" y="5"/>
                    </a:lnTo>
                    <a:lnTo>
                      <a:pt x="23" y="3"/>
                    </a:lnTo>
                    <a:lnTo>
                      <a:pt x="23" y="0"/>
                    </a:lnTo>
                    <a:lnTo>
                      <a:pt x="18" y="3"/>
                    </a:lnTo>
                    <a:lnTo>
                      <a:pt x="15" y="8"/>
                    </a:lnTo>
                    <a:lnTo>
                      <a:pt x="1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35" name="Freeform 3158">
                <a:extLst>
                  <a:ext uri="{FF2B5EF4-FFF2-40B4-BE49-F238E27FC236}">
                    <a16:creationId xmlns:a16="http://schemas.microsoft.com/office/drawing/2014/main" id="{E8B7CEA8-40CE-4AF0-966E-6F3F8EA445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109"/>
                <a:ext cx="14" cy="7"/>
              </a:xfrm>
              <a:custGeom>
                <a:avLst/>
                <a:gdLst>
                  <a:gd name="T0" fmla="*/ 0 w 14"/>
                  <a:gd name="T1" fmla="*/ 0 h 7"/>
                  <a:gd name="T2" fmla="*/ 2 w 14"/>
                  <a:gd name="T3" fmla="*/ 4 h 7"/>
                  <a:gd name="T4" fmla="*/ 5 w 14"/>
                  <a:gd name="T5" fmla="*/ 7 h 7"/>
                  <a:gd name="T6" fmla="*/ 5 w 14"/>
                  <a:gd name="T7" fmla="*/ 4 h 7"/>
                  <a:gd name="T8" fmla="*/ 8 w 14"/>
                  <a:gd name="T9" fmla="*/ 7 h 7"/>
                  <a:gd name="T10" fmla="*/ 8 w 14"/>
                  <a:gd name="T11" fmla="*/ 4 h 7"/>
                  <a:gd name="T12" fmla="*/ 11 w 14"/>
                  <a:gd name="T13" fmla="*/ 6 h 7"/>
                  <a:gd name="T14" fmla="*/ 11 w 14"/>
                  <a:gd name="T15" fmla="*/ 4 h 7"/>
                  <a:gd name="T16" fmla="*/ 13 w 14"/>
                  <a:gd name="T17" fmla="*/ 6 h 7"/>
                  <a:gd name="T18" fmla="*/ 14 w 14"/>
                  <a:gd name="T19" fmla="*/ 4 h 7"/>
                  <a:gd name="T20" fmla="*/ 12 w 14"/>
                  <a:gd name="T21" fmla="*/ 0 h 7"/>
                  <a:gd name="T22" fmla="*/ 0 w 14"/>
                  <a:gd name="T23" fmla="*/ 0 h 7"/>
                  <a:gd name="T24" fmla="*/ 0 w 14"/>
                  <a:gd name="T25" fmla="*/ 0 h 7"/>
                  <a:gd name="T26" fmla="*/ 0 w 14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7"/>
                  <a:gd name="T44" fmla="*/ 14 w 14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7">
                    <a:moveTo>
                      <a:pt x="0" y="0"/>
                    </a:moveTo>
                    <a:lnTo>
                      <a:pt x="2" y="4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3" y="6"/>
                    </a:lnTo>
                    <a:lnTo>
                      <a:pt x="14" y="4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36" name="Freeform 3159">
                <a:extLst>
                  <a:ext uri="{FF2B5EF4-FFF2-40B4-BE49-F238E27FC236}">
                    <a16:creationId xmlns:a16="http://schemas.microsoft.com/office/drawing/2014/main" id="{78BC12A6-CFFB-4D9F-8221-EA0725CA8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" y="102"/>
                <a:ext cx="162" cy="7"/>
              </a:xfrm>
              <a:custGeom>
                <a:avLst/>
                <a:gdLst>
                  <a:gd name="T0" fmla="*/ 0 w 162"/>
                  <a:gd name="T1" fmla="*/ 0 h 7"/>
                  <a:gd name="T2" fmla="*/ 2 w 162"/>
                  <a:gd name="T3" fmla="*/ 7 h 7"/>
                  <a:gd name="T4" fmla="*/ 154 w 162"/>
                  <a:gd name="T5" fmla="*/ 7 h 7"/>
                  <a:gd name="T6" fmla="*/ 158 w 162"/>
                  <a:gd name="T7" fmla="*/ 5 h 7"/>
                  <a:gd name="T8" fmla="*/ 160 w 162"/>
                  <a:gd name="T9" fmla="*/ 3 h 7"/>
                  <a:gd name="T10" fmla="*/ 162 w 162"/>
                  <a:gd name="T11" fmla="*/ 0 h 7"/>
                  <a:gd name="T12" fmla="*/ 160 w 162"/>
                  <a:gd name="T13" fmla="*/ 1 h 7"/>
                  <a:gd name="T14" fmla="*/ 159 w 162"/>
                  <a:gd name="T15" fmla="*/ 2 h 7"/>
                  <a:gd name="T16" fmla="*/ 158 w 162"/>
                  <a:gd name="T17" fmla="*/ 4 h 7"/>
                  <a:gd name="T18" fmla="*/ 155 w 162"/>
                  <a:gd name="T19" fmla="*/ 6 h 7"/>
                  <a:gd name="T20" fmla="*/ 151 w 162"/>
                  <a:gd name="T21" fmla="*/ 6 h 7"/>
                  <a:gd name="T22" fmla="*/ 2 w 162"/>
                  <a:gd name="T23" fmla="*/ 6 h 7"/>
                  <a:gd name="T24" fmla="*/ 1 w 162"/>
                  <a:gd name="T25" fmla="*/ 1 h 7"/>
                  <a:gd name="T26" fmla="*/ 0 w 162"/>
                  <a:gd name="T27" fmla="*/ 0 h 7"/>
                  <a:gd name="T28" fmla="*/ 0 w 162"/>
                  <a:gd name="T29" fmla="*/ 0 h 7"/>
                  <a:gd name="T30" fmla="*/ 0 w 162"/>
                  <a:gd name="T31" fmla="*/ 0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2"/>
                  <a:gd name="T49" fmla="*/ 0 h 7"/>
                  <a:gd name="T50" fmla="*/ 162 w 162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2" h="7">
                    <a:moveTo>
                      <a:pt x="0" y="0"/>
                    </a:moveTo>
                    <a:lnTo>
                      <a:pt x="2" y="7"/>
                    </a:lnTo>
                    <a:lnTo>
                      <a:pt x="154" y="7"/>
                    </a:lnTo>
                    <a:lnTo>
                      <a:pt x="158" y="5"/>
                    </a:lnTo>
                    <a:lnTo>
                      <a:pt x="160" y="3"/>
                    </a:lnTo>
                    <a:lnTo>
                      <a:pt x="162" y="0"/>
                    </a:lnTo>
                    <a:lnTo>
                      <a:pt x="160" y="1"/>
                    </a:lnTo>
                    <a:lnTo>
                      <a:pt x="159" y="2"/>
                    </a:lnTo>
                    <a:lnTo>
                      <a:pt x="158" y="4"/>
                    </a:lnTo>
                    <a:lnTo>
                      <a:pt x="155" y="6"/>
                    </a:lnTo>
                    <a:lnTo>
                      <a:pt x="151" y="6"/>
                    </a:lnTo>
                    <a:lnTo>
                      <a:pt x="2" y="6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37" name="Freeform 3160">
                <a:extLst>
                  <a:ext uri="{FF2B5EF4-FFF2-40B4-BE49-F238E27FC236}">
                    <a16:creationId xmlns:a16="http://schemas.microsoft.com/office/drawing/2014/main" id="{BFF0BD38-66C7-4CC6-AAB9-0AACD19A4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" y="108"/>
                <a:ext cx="89" cy="7"/>
              </a:xfrm>
              <a:custGeom>
                <a:avLst/>
                <a:gdLst>
                  <a:gd name="T0" fmla="*/ 13 w 89"/>
                  <a:gd name="T1" fmla="*/ 7 h 7"/>
                  <a:gd name="T2" fmla="*/ 33 w 89"/>
                  <a:gd name="T3" fmla="*/ 5 h 7"/>
                  <a:gd name="T4" fmla="*/ 89 w 89"/>
                  <a:gd name="T5" fmla="*/ 5 h 7"/>
                  <a:gd name="T6" fmla="*/ 89 w 89"/>
                  <a:gd name="T7" fmla="*/ 0 h 7"/>
                  <a:gd name="T8" fmla="*/ 0 w 89"/>
                  <a:gd name="T9" fmla="*/ 0 h 7"/>
                  <a:gd name="T10" fmla="*/ 13 w 89"/>
                  <a:gd name="T11" fmla="*/ 7 h 7"/>
                  <a:gd name="T12" fmla="*/ 13 w 89"/>
                  <a:gd name="T13" fmla="*/ 7 h 7"/>
                  <a:gd name="T14" fmla="*/ 13 w 89"/>
                  <a:gd name="T15" fmla="*/ 7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9"/>
                  <a:gd name="T25" fmla="*/ 0 h 7"/>
                  <a:gd name="T26" fmla="*/ 89 w 89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9" h="7">
                    <a:moveTo>
                      <a:pt x="13" y="7"/>
                    </a:moveTo>
                    <a:lnTo>
                      <a:pt x="33" y="5"/>
                    </a:lnTo>
                    <a:lnTo>
                      <a:pt x="89" y="5"/>
                    </a:lnTo>
                    <a:lnTo>
                      <a:pt x="89" y="0"/>
                    </a:lnTo>
                    <a:lnTo>
                      <a:pt x="0" y="0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38" name="Freeform 3161">
                <a:extLst>
                  <a:ext uri="{FF2B5EF4-FFF2-40B4-BE49-F238E27FC236}">
                    <a16:creationId xmlns:a16="http://schemas.microsoft.com/office/drawing/2014/main" id="{F91DD0D3-9CC7-4041-A8B1-2BDCC6937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" y="84"/>
                <a:ext cx="90" cy="1"/>
              </a:xfrm>
              <a:custGeom>
                <a:avLst/>
                <a:gdLst>
                  <a:gd name="T0" fmla="*/ 0 w 90"/>
                  <a:gd name="T1" fmla="*/ 0 h 1"/>
                  <a:gd name="T2" fmla="*/ 4 w 90"/>
                  <a:gd name="T3" fmla="*/ 1 h 1"/>
                  <a:gd name="T4" fmla="*/ 90 w 90"/>
                  <a:gd name="T5" fmla="*/ 0 h 1"/>
                  <a:gd name="T6" fmla="*/ 0 w 90"/>
                  <a:gd name="T7" fmla="*/ 0 h 1"/>
                  <a:gd name="T8" fmla="*/ 0 w 90"/>
                  <a:gd name="T9" fmla="*/ 0 h 1"/>
                  <a:gd name="T10" fmla="*/ 0 w 9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0"/>
                  <a:gd name="T19" fmla="*/ 0 h 1"/>
                  <a:gd name="T20" fmla="*/ 90 w 90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0" h="1">
                    <a:moveTo>
                      <a:pt x="0" y="0"/>
                    </a:moveTo>
                    <a:lnTo>
                      <a:pt x="4" y="1"/>
                    </a:lnTo>
                    <a:lnTo>
                      <a:pt x="9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39" name="Freeform 3162">
                <a:extLst>
                  <a:ext uri="{FF2B5EF4-FFF2-40B4-BE49-F238E27FC236}">
                    <a16:creationId xmlns:a16="http://schemas.microsoft.com/office/drawing/2014/main" id="{207AF9A8-D0AF-4562-91E5-4237F0610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" y="86"/>
                <a:ext cx="76" cy="2"/>
              </a:xfrm>
              <a:custGeom>
                <a:avLst/>
                <a:gdLst>
                  <a:gd name="T0" fmla="*/ 0 w 76"/>
                  <a:gd name="T1" fmla="*/ 1 h 2"/>
                  <a:gd name="T2" fmla="*/ 76 w 76"/>
                  <a:gd name="T3" fmla="*/ 0 h 2"/>
                  <a:gd name="T4" fmla="*/ 67 w 76"/>
                  <a:gd name="T5" fmla="*/ 1 h 2"/>
                  <a:gd name="T6" fmla="*/ 2 w 76"/>
                  <a:gd name="T7" fmla="*/ 2 h 2"/>
                  <a:gd name="T8" fmla="*/ 0 w 76"/>
                  <a:gd name="T9" fmla="*/ 1 h 2"/>
                  <a:gd name="T10" fmla="*/ 0 w 76"/>
                  <a:gd name="T11" fmla="*/ 1 h 2"/>
                  <a:gd name="T12" fmla="*/ 0 w 76"/>
                  <a:gd name="T13" fmla="*/ 1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"/>
                  <a:gd name="T23" fmla="*/ 76 w 76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">
                    <a:moveTo>
                      <a:pt x="0" y="1"/>
                    </a:moveTo>
                    <a:lnTo>
                      <a:pt x="76" y="0"/>
                    </a:lnTo>
                    <a:lnTo>
                      <a:pt x="67" y="1"/>
                    </a:lnTo>
                    <a:lnTo>
                      <a:pt x="2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40" name="Freeform 3163">
                <a:extLst>
                  <a:ext uri="{FF2B5EF4-FFF2-40B4-BE49-F238E27FC236}">
                    <a16:creationId xmlns:a16="http://schemas.microsoft.com/office/drawing/2014/main" id="{0FBF3F0E-9466-4F4E-A99C-25B6E35C1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" y="88"/>
                <a:ext cx="75" cy="2"/>
              </a:xfrm>
              <a:custGeom>
                <a:avLst/>
                <a:gdLst>
                  <a:gd name="T0" fmla="*/ 75 w 75"/>
                  <a:gd name="T1" fmla="*/ 0 h 2"/>
                  <a:gd name="T2" fmla="*/ 0 w 75"/>
                  <a:gd name="T3" fmla="*/ 2 h 2"/>
                  <a:gd name="T4" fmla="*/ 3 w 75"/>
                  <a:gd name="T5" fmla="*/ 2 h 2"/>
                  <a:gd name="T6" fmla="*/ 67 w 75"/>
                  <a:gd name="T7" fmla="*/ 1 h 2"/>
                  <a:gd name="T8" fmla="*/ 75 w 75"/>
                  <a:gd name="T9" fmla="*/ 0 h 2"/>
                  <a:gd name="T10" fmla="*/ 75 w 75"/>
                  <a:gd name="T11" fmla="*/ 0 h 2"/>
                  <a:gd name="T12" fmla="*/ 75 w 75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"/>
                  <a:gd name="T23" fmla="*/ 75 w 75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">
                    <a:moveTo>
                      <a:pt x="75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67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41" name="Freeform 3164">
                <a:extLst>
                  <a:ext uri="{FF2B5EF4-FFF2-40B4-BE49-F238E27FC236}">
                    <a16:creationId xmlns:a16="http://schemas.microsoft.com/office/drawing/2014/main" id="{A86E5669-50F5-4192-ABC2-FE0E65E7D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" y="91"/>
                <a:ext cx="77" cy="2"/>
              </a:xfrm>
              <a:custGeom>
                <a:avLst/>
                <a:gdLst>
                  <a:gd name="T0" fmla="*/ 0 w 77"/>
                  <a:gd name="T1" fmla="*/ 1 h 2"/>
                  <a:gd name="T2" fmla="*/ 77 w 77"/>
                  <a:gd name="T3" fmla="*/ 0 h 2"/>
                  <a:gd name="T4" fmla="*/ 68 w 77"/>
                  <a:gd name="T5" fmla="*/ 1 h 2"/>
                  <a:gd name="T6" fmla="*/ 3 w 77"/>
                  <a:gd name="T7" fmla="*/ 2 h 2"/>
                  <a:gd name="T8" fmla="*/ 0 w 77"/>
                  <a:gd name="T9" fmla="*/ 1 h 2"/>
                  <a:gd name="T10" fmla="*/ 0 w 77"/>
                  <a:gd name="T11" fmla="*/ 1 h 2"/>
                  <a:gd name="T12" fmla="*/ 0 w 77"/>
                  <a:gd name="T13" fmla="*/ 1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2"/>
                  <a:gd name="T23" fmla="*/ 77 w 7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2">
                    <a:moveTo>
                      <a:pt x="0" y="1"/>
                    </a:moveTo>
                    <a:lnTo>
                      <a:pt x="77" y="0"/>
                    </a:lnTo>
                    <a:lnTo>
                      <a:pt x="68" y="1"/>
                    </a:lnTo>
                    <a:lnTo>
                      <a:pt x="3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42" name="Freeform 3165">
                <a:extLst>
                  <a:ext uri="{FF2B5EF4-FFF2-40B4-BE49-F238E27FC236}">
                    <a16:creationId xmlns:a16="http://schemas.microsoft.com/office/drawing/2014/main" id="{1FC5D4EB-29AA-49A2-8DD5-6045C53DA8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" y="83"/>
                <a:ext cx="190" cy="3"/>
              </a:xfrm>
              <a:custGeom>
                <a:avLst/>
                <a:gdLst>
                  <a:gd name="T0" fmla="*/ 0 w 190"/>
                  <a:gd name="T1" fmla="*/ 3 h 3"/>
                  <a:gd name="T2" fmla="*/ 190 w 190"/>
                  <a:gd name="T3" fmla="*/ 0 h 3"/>
                  <a:gd name="T4" fmla="*/ 0 w 190"/>
                  <a:gd name="T5" fmla="*/ 3 h 3"/>
                  <a:gd name="T6" fmla="*/ 0 w 190"/>
                  <a:gd name="T7" fmla="*/ 3 h 3"/>
                  <a:gd name="T8" fmla="*/ 0 w 190"/>
                  <a:gd name="T9" fmla="*/ 3 h 3"/>
                  <a:gd name="T10" fmla="*/ 0 w 190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0"/>
                  <a:gd name="T19" fmla="*/ 0 h 3"/>
                  <a:gd name="T20" fmla="*/ 190 w 190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0" h="3">
                    <a:moveTo>
                      <a:pt x="0" y="3"/>
                    </a:moveTo>
                    <a:lnTo>
                      <a:pt x="19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43" name="Freeform 3166">
                <a:extLst>
                  <a:ext uri="{FF2B5EF4-FFF2-40B4-BE49-F238E27FC236}">
                    <a16:creationId xmlns:a16="http://schemas.microsoft.com/office/drawing/2014/main" id="{E2B8B8A2-458D-4404-B5A7-F34A63056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" y="85"/>
                <a:ext cx="60" cy="9"/>
              </a:xfrm>
              <a:custGeom>
                <a:avLst/>
                <a:gdLst>
                  <a:gd name="T0" fmla="*/ 54 w 60"/>
                  <a:gd name="T1" fmla="*/ 8 h 9"/>
                  <a:gd name="T2" fmla="*/ 5 w 60"/>
                  <a:gd name="T3" fmla="*/ 8 h 9"/>
                  <a:gd name="T4" fmla="*/ 4 w 60"/>
                  <a:gd name="T5" fmla="*/ 8 h 9"/>
                  <a:gd name="T6" fmla="*/ 3 w 60"/>
                  <a:gd name="T7" fmla="*/ 7 h 9"/>
                  <a:gd name="T8" fmla="*/ 2 w 60"/>
                  <a:gd name="T9" fmla="*/ 6 h 9"/>
                  <a:gd name="T10" fmla="*/ 2 w 60"/>
                  <a:gd name="T11" fmla="*/ 5 h 9"/>
                  <a:gd name="T12" fmla="*/ 2 w 60"/>
                  <a:gd name="T13" fmla="*/ 4 h 9"/>
                  <a:gd name="T14" fmla="*/ 59 w 60"/>
                  <a:gd name="T15" fmla="*/ 3 h 9"/>
                  <a:gd name="T16" fmla="*/ 59 w 60"/>
                  <a:gd name="T17" fmla="*/ 5 h 9"/>
                  <a:gd name="T18" fmla="*/ 58 w 60"/>
                  <a:gd name="T19" fmla="*/ 7 h 9"/>
                  <a:gd name="T20" fmla="*/ 59 w 60"/>
                  <a:gd name="T21" fmla="*/ 6 h 9"/>
                  <a:gd name="T22" fmla="*/ 60 w 60"/>
                  <a:gd name="T23" fmla="*/ 4 h 9"/>
                  <a:gd name="T24" fmla="*/ 60 w 60"/>
                  <a:gd name="T25" fmla="*/ 2 h 9"/>
                  <a:gd name="T26" fmla="*/ 60 w 60"/>
                  <a:gd name="T27" fmla="*/ 1 h 9"/>
                  <a:gd name="T28" fmla="*/ 59 w 60"/>
                  <a:gd name="T29" fmla="*/ 0 h 9"/>
                  <a:gd name="T30" fmla="*/ 1 w 60"/>
                  <a:gd name="T31" fmla="*/ 1 h 9"/>
                  <a:gd name="T32" fmla="*/ 0 w 60"/>
                  <a:gd name="T33" fmla="*/ 2 h 9"/>
                  <a:gd name="T34" fmla="*/ 0 w 60"/>
                  <a:gd name="T35" fmla="*/ 3 h 9"/>
                  <a:gd name="T36" fmla="*/ 0 w 60"/>
                  <a:gd name="T37" fmla="*/ 5 h 9"/>
                  <a:gd name="T38" fmla="*/ 1 w 60"/>
                  <a:gd name="T39" fmla="*/ 7 h 9"/>
                  <a:gd name="T40" fmla="*/ 2 w 60"/>
                  <a:gd name="T41" fmla="*/ 8 h 9"/>
                  <a:gd name="T42" fmla="*/ 5 w 60"/>
                  <a:gd name="T43" fmla="*/ 9 h 9"/>
                  <a:gd name="T44" fmla="*/ 54 w 60"/>
                  <a:gd name="T45" fmla="*/ 8 h 9"/>
                  <a:gd name="T46" fmla="*/ 54 w 60"/>
                  <a:gd name="T47" fmla="*/ 8 h 9"/>
                  <a:gd name="T48" fmla="*/ 54 w 60"/>
                  <a:gd name="T49" fmla="*/ 8 h 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0"/>
                  <a:gd name="T76" fmla="*/ 0 h 9"/>
                  <a:gd name="T77" fmla="*/ 60 w 60"/>
                  <a:gd name="T78" fmla="*/ 9 h 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0" h="9">
                    <a:moveTo>
                      <a:pt x="54" y="8"/>
                    </a:moveTo>
                    <a:lnTo>
                      <a:pt x="5" y="8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59" y="3"/>
                    </a:lnTo>
                    <a:lnTo>
                      <a:pt x="59" y="5"/>
                    </a:lnTo>
                    <a:lnTo>
                      <a:pt x="58" y="7"/>
                    </a:lnTo>
                    <a:lnTo>
                      <a:pt x="59" y="6"/>
                    </a:lnTo>
                    <a:lnTo>
                      <a:pt x="60" y="4"/>
                    </a:lnTo>
                    <a:lnTo>
                      <a:pt x="60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5" y="9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44" name="Freeform 3167">
                <a:extLst>
                  <a:ext uri="{FF2B5EF4-FFF2-40B4-BE49-F238E27FC236}">
                    <a16:creationId xmlns:a16="http://schemas.microsoft.com/office/drawing/2014/main" id="{5498DD1C-D5D9-454B-A160-EE0665BAE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" y="88"/>
                <a:ext cx="15" cy="4"/>
              </a:xfrm>
              <a:custGeom>
                <a:avLst/>
                <a:gdLst>
                  <a:gd name="T0" fmla="*/ 15 w 15"/>
                  <a:gd name="T1" fmla="*/ 0 h 4"/>
                  <a:gd name="T2" fmla="*/ 15 w 15"/>
                  <a:gd name="T3" fmla="*/ 4 h 4"/>
                  <a:gd name="T4" fmla="*/ 1 w 15"/>
                  <a:gd name="T5" fmla="*/ 4 h 4"/>
                  <a:gd name="T6" fmla="*/ 0 w 15"/>
                  <a:gd name="T7" fmla="*/ 3 h 4"/>
                  <a:gd name="T8" fmla="*/ 0 w 15"/>
                  <a:gd name="T9" fmla="*/ 3 h 4"/>
                  <a:gd name="T10" fmla="*/ 0 w 15"/>
                  <a:gd name="T11" fmla="*/ 0 h 4"/>
                  <a:gd name="T12" fmla="*/ 15 w 15"/>
                  <a:gd name="T13" fmla="*/ 0 h 4"/>
                  <a:gd name="T14" fmla="*/ 15 w 15"/>
                  <a:gd name="T15" fmla="*/ 0 h 4"/>
                  <a:gd name="T16" fmla="*/ 15 w 15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"/>
                  <a:gd name="T29" fmla="*/ 15 w 1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">
                    <a:moveTo>
                      <a:pt x="15" y="0"/>
                    </a:moveTo>
                    <a:lnTo>
                      <a:pt x="15" y="4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45" name="Freeform 3168">
                <a:extLst>
                  <a:ext uri="{FF2B5EF4-FFF2-40B4-BE49-F238E27FC236}">
                    <a16:creationId xmlns:a16="http://schemas.microsoft.com/office/drawing/2014/main" id="{DF3E7F55-EF55-4639-A64C-BD3079B32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" y="86"/>
                <a:ext cx="30" cy="6"/>
              </a:xfrm>
              <a:custGeom>
                <a:avLst/>
                <a:gdLst>
                  <a:gd name="T0" fmla="*/ 0 w 30"/>
                  <a:gd name="T1" fmla="*/ 2 h 6"/>
                  <a:gd name="T2" fmla="*/ 1 w 30"/>
                  <a:gd name="T3" fmla="*/ 4 h 6"/>
                  <a:gd name="T4" fmla="*/ 1 w 30"/>
                  <a:gd name="T5" fmla="*/ 5 h 6"/>
                  <a:gd name="T6" fmla="*/ 2 w 30"/>
                  <a:gd name="T7" fmla="*/ 6 h 6"/>
                  <a:gd name="T8" fmla="*/ 3 w 30"/>
                  <a:gd name="T9" fmla="*/ 6 h 6"/>
                  <a:gd name="T10" fmla="*/ 22 w 30"/>
                  <a:gd name="T11" fmla="*/ 5 h 6"/>
                  <a:gd name="T12" fmla="*/ 23 w 30"/>
                  <a:gd name="T13" fmla="*/ 5 h 6"/>
                  <a:gd name="T14" fmla="*/ 24 w 30"/>
                  <a:gd name="T15" fmla="*/ 3 h 6"/>
                  <a:gd name="T16" fmla="*/ 30 w 30"/>
                  <a:gd name="T17" fmla="*/ 2 h 6"/>
                  <a:gd name="T18" fmla="*/ 20 w 30"/>
                  <a:gd name="T19" fmla="*/ 0 h 6"/>
                  <a:gd name="T20" fmla="*/ 0 w 30"/>
                  <a:gd name="T21" fmla="*/ 2 h 6"/>
                  <a:gd name="T22" fmla="*/ 0 w 30"/>
                  <a:gd name="T23" fmla="*/ 2 h 6"/>
                  <a:gd name="T24" fmla="*/ 0 w 30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6"/>
                  <a:gd name="T41" fmla="*/ 30 w 30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6">
                    <a:moveTo>
                      <a:pt x="0" y="2"/>
                    </a:moveTo>
                    <a:lnTo>
                      <a:pt x="1" y="4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4" y="3"/>
                    </a:lnTo>
                    <a:lnTo>
                      <a:pt x="30" y="2"/>
                    </a:lnTo>
                    <a:lnTo>
                      <a:pt x="2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46" name="Freeform 3169">
                <a:extLst>
                  <a:ext uri="{FF2B5EF4-FFF2-40B4-BE49-F238E27FC236}">
                    <a16:creationId xmlns:a16="http://schemas.microsoft.com/office/drawing/2014/main" id="{CC50A6B4-C6A7-4507-A334-FB7545DCE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" y="81"/>
                <a:ext cx="15" cy="3"/>
              </a:xfrm>
              <a:custGeom>
                <a:avLst/>
                <a:gdLst>
                  <a:gd name="T0" fmla="*/ 7 w 15"/>
                  <a:gd name="T1" fmla="*/ 0 h 3"/>
                  <a:gd name="T2" fmla="*/ 0 w 15"/>
                  <a:gd name="T3" fmla="*/ 0 h 3"/>
                  <a:gd name="T4" fmla="*/ 0 w 15"/>
                  <a:gd name="T5" fmla="*/ 3 h 3"/>
                  <a:gd name="T6" fmla="*/ 15 w 15"/>
                  <a:gd name="T7" fmla="*/ 3 h 3"/>
                  <a:gd name="T8" fmla="*/ 15 w 15"/>
                  <a:gd name="T9" fmla="*/ 0 h 3"/>
                  <a:gd name="T10" fmla="*/ 12 w 15"/>
                  <a:gd name="T11" fmla="*/ 0 h 3"/>
                  <a:gd name="T12" fmla="*/ 14 w 15"/>
                  <a:gd name="T13" fmla="*/ 0 h 3"/>
                  <a:gd name="T14" fmla="*/ 15 w 15"/>
                  <a:gd name="T15" fmla="*/ 2 h 3"/>
                  <a:gd name="T16" fmla="*/ 5 w 15"/>
                  <a:gd name="T17" fmla="*/ 3 h 3"/>
                  <a:gd name="T18" fmla="*/ 5 w 15"/>
                  <a:gd name="T19" fmla="*/ 0 h 3"/>
                  <a:gd name="T20" fmla="*/ 7 w 15"/>
                  <a:gd name="T21" fmla="*/ 0 h 3"/>
                  <a:gd name="T22" fmla="*/ 7 w 15"/>
                  <a:gd name="T23" fmla="*/ 0 h 3"/>
                  <a:gd name="T24" fmla="*/ 7 w 15"/>
                  <a:gd name="T25" fmla="*/ 0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"/>
                  <a:gd name="T40" fmla="*/ 0 h 3"/>
                  <a:gd name="T41" fmla="*/ 15 w 15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" h="3">
                    <a:moveTo>
                      <a:pt x="7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5" y="3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5" y="2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47" name="Freeform 3170">
                <a:extLst>
                  <a:ext uri="{FF2B5EF4-FFF2-40B4-BE49-F238E27FC236}">
                    <a16:creationId xmlns:a16="http://schemas.microsoft.com/office/drawing/2014/main" id="{ACA6D880-CD46-4990-A44E-8E2A4FB25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" y="79"/>
                <a:ext cx="21" cy="4"/>
              </a:xfrm>
              <a:custGeom>
                <a:avLst/>
                <a:gdLst>
                  <a:gd name="T0" fmla="*/ 19 w 21"/>
                  <a:gd name="T1" fmla="*/ 0 h 4"/>
                  <a:gd name="T2" fmla="*/ 0 w 21"/>
                  <a:gd name="T3" fmla="*/ 0 h 4"/>
                  <a:gd name="T4" fmla="*/ 0 w 21"/>
                  <a:gd name="T5" fmla="*/ 4 h 4"/>
                  <a:gd name="T6" fmla="*/ 21 w 21"/>
                  <a:gd name="T7" fmla="*/ 4 h 4"/>
                  <a:gd name="T8" fmla="*/ 20 w 21"/>
                  <a:gd name="T9" fmla="*/ 1 h 4"/>
                  <a:gd name="T10" fmla="*/ 20 w 21"/>
                  <a:gd name="T11" fmla="*/ 3 h 4"/>
                  <a:gd name="T12" fmla="*/ 4 w 21"/>
                  <a:gd name="T13" fmla="*/ 3 h 4"/>
                  <a:gd name="T14" fmla="*/ 4 w 21"/>
                  <a:gd name="T15" fmla="*/ 1 h 4"/>
                  <a:gd name="T16" fmla="*/ 19 w 21"/>
                  <a:gd name="T17" fmla="*/ 0 h 4"/>
                  <a:gd name="T18" fmla="*/ 19 w 21"/>
                  <a:gd name="T19" fmla="*/ 0 h 4"/>
                  <a:gd name="T20" fmla="*/ 19 w 21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4"/>
                  <a:gd name="T35" fmla="*/ 21 w 21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4">
                    <a:moveTo>
                      <a:pt x="19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1" y="4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48" name="Freeform 3171">
                <a:extLst>
                  <a:ext uri="{FF2B5EF4-FFF2-40B4-BE49-F238E27FC236}">
                    <a16:creationId xmlns:a16="http://schemas.microsoft.com/office/drawing/2014/main" id="{542C5FF5-25BC-4A54-B58D-FCBFCF0FE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" y="30"/>
                <a:ext cx="139" cy="39"/>
              </a:xfrm>
              <a:custGeom>
                <a:avLst/>
                <a:gdLst>
                  <a:gd name="T0" fmla="*/ 17 w 139"/>
                  <a:gd name="T1" fmla="*/ 10 h 39"/>
                  <a:gd name="T2" fmla="*/ 49 w 139"/>
                  <a:gd name="T3" fmla="*/ 10 h 39"/>
                  <a:gd name="T4" fmla="*/ 35 w 139"/>
                  <a:gd name="T5" fmla="*/ 14 h 39"/>
                  <a:gd name="T6" fmla="*/ 22 w 139"/>
                  <a:gd name="T7" fmla="*/ 20 h 39"/>
                  <a:gd name="T8" fmla="*/ 34 w 139"/>
                  <a:gd name="T9" fmla="*/ 16 h 39"/>
                  <a:gd name="T10" fmla="*/ 42 w 139"/>
                  <a:gd name="T11" fmla="*/ 14 h 39"/>
                  <a:gd name="T12" fmla="*/ 53 w 139"/>
                  <a:gd name="T13" fmla="*/ 13 h 39"/>
                  <a:gd name="T14" fmla="*/ 63 w 139"/>
                  <a:gd name="T15" fmla="*/ 13 h 39"/>
                  <a:gd name="T16" fmla="*/ 77 w 139"/>
                  <a:gd name="T17" fmla="*/ 12 h 39"/>
                  <a:gd name="T18" fmla="*/ 92 w 139"/>
                  <a:gd name="T19" fmla="*/ 11 h 39"/>
                  <a:gd name="T20" fmla="*/ 61 w 139"/>
                  <a:gd name="T21" fmla="*/ 20 h 39"/>
                  <a:gd name="T22" fmla="*/ 57 w 139"/>
                  <a:gd name="T23" fmla="*/ 23 h 39"/>
                  <a:gd name="T24" fmla="*/ 54 w 139"/>
                  <a:gd name="T25" fmla="*/ 26 h 39"/>
                  <a:gd name="T26" fmla="*/ 53 w 139"/>
                  <a:gd name="T27" fmla="*/ 28 h 39"/>
                  <a:gd name="T28" fmla="*/ 52 w 139"/>
                  <a:gd name="T29" fmla="*/ 33 h 39"/>
                  <a:gd name="T30" fmla="*/ 51 w 139"/>
                  <a:gd name="T31" fmla="*/ 39 h 39"/>
                  <a:gd name="T32" fmla="*/ 51 w 139"/>
                  <a:gd name="T33" fmla="*/ 39 h 39"/>
                  <a:gd name="T34" fmla="*/ 53 w 139"/>
                  <a:gd name="T35" fmla="*/ 30 h 39"/>
                  <a:gd name="T36" fmla="*/ 55 w 139"/>
                  <a:gd name="T37" fmla="*/ 26 h 39"/>
                  <a:gd name="T38" fmla="*/ 57 w 139"/>
                  <a:gd name="T39" fmla="*/ 24 h 39"/>
                  <a:gd name="T40" fmla="*/ 60 w 139"/>
                  <a:gd name="T41" fmla="*/ 22 h 39"/>
                  <a:gd name="T42" fmla="*/ 64 w 139"/>
                  <a:gd name="T43" fmla="*/ 20 h 39"/>
                  <a:gd name="T44" fmla="*/ 86 w 139"/>
                  <a:gd name="T45" fmla="*/ 15 h 39"/>
                  <a:gd name="T46" fmla="*/ 104 w 139"/>
                  <a:gd name="T47" fmla="*/ 12 h 39"/>
                  <a:gd name="T48" fmla="*/ 122 w 139"/>
                  <a:gd name="T49" fmla="*/ 9 h 39"/>
                  <a:gd name="T50" fmla="*/ 134 w 139"/>
                  <a:gd name="T51" fmla="*/ 7 h 39"/>
                  <a:gd name="T52" fmla="*/ 136 w 139"/>
                  <a:gd name="T53" fmla="*/ 5 h 39"/>
                  <a:gd name="T54" fmla="*/ 137 w 139"/>
                  <a:gd name="T55" fmla="*/ 4 h 39"/>
                  <a:gd name="T56" fmla="*/ 139 w 139"/>
                  <a:gd name="T57" fmla="*/ 0 h 39"/>
                  <a:gd name="T58" fmla="*/ 98 w 139"/>
                  <a:gd name="T59" fmla="*/ 1 h 39"/>
                  <a:gd name="T60" fmla="*/ 65 w 139"/>
                  <a:gd name="T61" fmla="*/ 3 h 39"/>
                  <a:gd name="T62" fmla="*/ 41 w 139"/>
                  <a:gd name="T63" fmla="*/ 4 h 39"/>
                  <a:gd name="T64" fmla="*/ 17 w 139"/>
                  <a:gd name="T65" fmla="*/ 5 h 39"/>
                  <a:gd name="T66" fmla="*/ 0 w 139"/>
                  <a:gd name="T67" fmla="*/ 8 h 39"/>
                  <a:gd name="T68" fmla="*/ 17 w 139"/>
                  <a:gd name="T69" fmla="*/ 10 h 39"/>
                  <a:gd name="T70" fmla="*/ 17 w 139"/>
                  <a:gd name="T71" fmla="*/ 10 h 39"/>
                  <a:gd name="T72" fmla="*/ 17 w 139"/>
                  <a:gd name="T73" fmla="*/ 10 h 3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39"/>
                  <a:gd name="T112" fmla="*/ 0 h 39"/>
                  <a:gd name="T113" fmla="*/ 139 w 139"/>
                  <a:gd name="T114" fmla="*/ 39 h 3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39" h="39">
                    <a:moveTo>
                      <a:pt x="17" y="10"/>
                    </a:moveTo>
                    <a:lnTo>
                      <a:pt x="49" y="10"/>
                    </a:lnTo>
                    <a:lnTo>
                      <a:pt x="35" y="14"/>
                    </a:lnTo>
                    <a:lnTo>
                      <a:pt x="22" y="20"/>
                    </a:lnTo>
                    <a:lnTo>
                      <a:pt x="34" y="16"/>
                    </a:lnTo>
                    <a:lnTo>
                      <a:pt x="42" y="14"/>
                    </a:lnTo>
                    <a:lnTo>
                      <a:pt x="53" y="13"/>
                    </a:lnTo>
                    <a:lnTo>
                      <a:pt x="63" y="13"/>
                    </a:lnTo>
                    <a:lnTo>
                      <a:pt x="77" y="12"/>
                    </a:lnTo>
                    <a:lnTo>
                      <a:pt x="92" y="11"/>
                    </a:lnTo>
                    <a:lnTo>
                      <a:pt x="61" y="20"/>
                    </a:lnTo>
                    <a:lnTo>
                      <a:pt x="57" y="23"/>
                    </a:lnTo>
                    <a:lnTo>
                      <a:pt x="54" y="26"/>
                    </a:lnTo>
                    <a:lnTo>
                      <a:pt x="53" y="28"/>
                    </a:lnTo>
                    <a:lnTo>
                      <a:pt x="52" y="33"/>
                    </a:lnTo>
                    <a:lnTo>
                      <a:pt x="51" y="39"/>
                    </a:lnTo>
                    <a:lnTo>
                      <a:pt x="53" y="30"/>
                    </a:lnTo>
                    <a:lnTo>
                      <a:pt x="55" y="26"/>
                    </a:lnTo>
                    <a:lnTo>
                      <a:pt x="57" y="24"/>
                    </a:lnTo>
                    <a:lnTo>
                      <a:pt x="60" y="22"/>
                    </a:lnTo>
                    <a:lnTo>
                      <a:pt x="64" y="20"/>
                    </a:lnTo>
                    <a:lnTo>
                      <a:pt x="86" y="15"/>
                    </a:lnTo>
                    <a:lnTo>
                      <a:pt x="104" y="12"/>
                    </a:lnTo>
                    <a:lnTo>
                      <a:pt x="122" y="9"/>
                    </a:lnTo>
                    <a:lnTo>
                      <a:pt x="134" y="7"/>
                    </a:lnTo>
                    <a:lnTo>
                      <a:pt x="136" y="5"/>
                    </a:lnTo>
                    <a:lnTo>
                      <a:pt x="137" y="4"/>
                    </a:lnTo>
                    <a:lnTo>
                      <a:pt x="139" y="0"/>
                    </a:lnTo>
                    <a:lnTo>
                      <a:pt x="98" y="1"/>
                    </a:lnTo>
                    <a:lnTo>
                      <a:pt x="65" y="3"/>
                    </a:lnTo>
                    <a:lnTo>
                      <a:pt x="41" y="4"/>
                    </a:lnTo>
                    <a:lnTo>
                      <a:pt x="17" y="5"/>
                    </a:lnTo>
                    <a:lnTo>
                      <a:pt x="0" y="8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49" name="Freeform 3172">
                <a:extLst>
                  <a:ext uri="{FF2B5EF4-FFF2-40B4-BE49-F238E27FC236}">
                    <a16:creationId xmlns:a16="http://schemas.microsoft.com/office/drawing/2014/main" id="{48C7B5B8-22D5-4E93-AEC3-43CD602A8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" y="0"/>
                <a:ext cx="245" cy="41"/>
              </a:xfrm>
              <a:custGeom>
                <a:avLst/>
                <a:gdLst>
                  <a:gd name="T0" fmla="*/ 232 w 245"/>
                  <a:gd name="T1" fmla="*/ 29 h 41"/>
                  <a:gd name="T2" fmla="*/ 207 w 245"/>
                  <a:gd name="T3" fmla="*/ 10 h 41"/>
                  <a:gd name="T4" fmla="*/ 193 w 245"/>
                  <a:gd name="T5" fmla="*/ 4 h 41"/>
                  <a:gd name="T6" fmla="*/ 155 w 245"/>
                  <a:gd name="T7" fmla="*/ 0 h 41"/>
                  <a:gd name="T8" fmla="*/ 88 w 245"/>
                  <a:gd name="T9" fmla="*/ 2 h 41"/>
                  <a:gd name="T10" fmla="*/ 46 w 245"/>
                  <a:gd name="T11" fmla="*/ 8 h 41"/>
                  <a:gd name="T12" fmla="*/ 33 w 245"/>
                  <a:gd name="T13" fmla="*/ 16 h 41"/>
                  <a:gd name="T14" fmla="*/ 8 w 245"/>
                  <a:gd name="T15" fmla="*/ 33 h 41"/>
                  <a:gd name="T16" fmla="*/ 4 w 245"/>
                  <a:gd name="T17" fmla="*/ 38 h 41"/>
                  <a:gd name="T18" fmla="*/ 19 w 245"/>
                  <a:gd name="T19" fmla="*/ 34 h 41"/>
                  <a:gd name="T20" fmla="*/ 34 w 245"/>
                  <a:gd name="T21" fmla="*/ 21 h 41"/>
                  <a:gd name="T22" fmla="*/ 46 w 245"/>
                  <a:gd name="T23" fmla="*/ 12 h 41"/>
                  <a:gd name="T24" fmla="*/ 55 w 245"/>
                  <a:gd name="T25" fmla="*/ 10 h 41"/>
                  <a:gd name="T26" fmla="*/ 137 w 245"/>
                  <a:gd name="T27" fmla="*/ 32 h 41"/>
                  <a:gd name="T28" fmla="*/ 151 w 245"/>
                  <a:gd name="T29" fmla="*/ 5 h 41"/>
                  <a:gd name="T30" fmla="*/ 57 w 245"/>
                  <a:gd name="T31" fmla="*/ 7 h 41"/>
                  <a:gd name="T32" fmla="*/ 96 w 245"/>
                  <a:gd name="T33" fmla="*/ 2 h 41"/>
                  <a:gd name="T34" fmla="*/ 154 w 245"/>
                  <a:gd name="T35" fmla="*/ 1 h 41"/>
                  <a:gd name="T36" fmla="*/ 194 w 245"/>
                  <a:gd name="T37" fmla="*/ 5 h 41"/>
                  <a:gd name="T38" fmla="*/ 206 w 245"/>
                  <a:gd name="T39" fmla="*/ 12 h 41"/>
                  <a:gd name="T40" fmla="*/ 193 w 245"/>
                  <a:gd name="T41" fmla="*/ 6 h 41"/>
                  <a:gd name="T42" fmla="*/ 158 w 245"/>
                  <a:gd name="T43" fmla="*/ 5 h 41"/>
                  <a:gd name="T44" fmla="*/ 154 w 245"/>
                  <a:gd name="T45" fmla="*/ 10 h 41"/>
                  <a:gd name="T46" fmla="*/ 146 w 245"/>
                  <a:gd name="T47" fmla="*/ 38 h 41"/>
                  <a:gd name="T48" fmla="*/ 152 w 245"/>
                  <a:gd name="T49" fmla="*/ 32 h 41"/>
                  <a:gd name="T50" fmla="*/ 156 w 245"/>
                  <a:gd name="T51" fmla="*/ 30 h 41"/>
                  <a:gd name="T52" fmla="*/ 155 w 245"/>
                  <a:gd name="T53" fmla="*/ 29 h 41"/>
                  <a:gd name="T54" fmla="*/ 156 w 245"/>
                  <a:gd name="T55" fmla="*/ 12 h 41"/>
                  <a:gd name="T56" fmla="*/ 159 w 245"/>
                  <a:gd name="T57" fmla="*/ 10 h 41"/>
                  <a:gd name="T58" fmla="*/ 192 w 245"/>
                  <a:gd name="T59" fmla="*/ 12 h 41"/>
                  <a:gd name="T60" fmla="*/ 210 w 245"/>
                  <a:gd name="T61" fmla="*/ 40 h 41"/>
                  <a:gd name="T62" fmla="*/ 210 w 245"/>
                  <a:gd name="T63" fmla="*/ 19 h 41"/>
                  <a:gd name="T64" fmla="*/ 225 w 245"/>
                  <a:gd name="T65" fmla="*/ 31 h 41"/>
                  <a:gd name="T66" fmla="*/ 245 w 245"/>
                  <a:gd name="T67" fmla="*/ 40 h 41"/>
                  <a:gd name="T68" fmla="*/ 245 w 245"/>
                  <a:gd name="T69" fmla="*/ 40 h 4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45"/>
                  <a:gd name="T106" fmla="*/ 0 h 41"/>
                  <a:gd name="T107" fmla="*/ 245 w 245"/>
                  <a:gd name="T108" fmla="*/ 41 h 4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45" h="41">
                    <a:moveTo>
                      <a:pt x="245" y="40"/>
                    </a:moveTo>
                    <a:lnTo>
                      <a:pt x="232" y="29"/>
                    </a:lnTo>
                    <a:lnTo>
                      <a:pt x="221" y="20"/>
                    </a:lnTo>
                    <a:lnTo>
                      <a:pt x="207" y="10"/>
                    </a:lnTo>
                    <a:lnTo>
                      <a:pt x="198" y="6"/>
                    </a:lnTo>
                    <a:lnTo>
                      <a:pt x="193" y="4"/>
                    </a:lnTo>
                    <a:lnTo>
                      <a:pt x="185" y="2"/>
                    </a:lnTo>
                    <a:lnTo>
                      <a:pt x="155" y="0"/>
                    </a:lnTo>
                    <a:lnTo>
                      <a:pt x="123" y="0"/>
                    </a:lnTo>
                    <a:lnTo>
                      <a:pt x="88" y="2"/>
                    </a:lnTo>
                    <a:lnTo>
                      <a:pt x="55" y="5"/>
                    </a:lnTo>
                    <a:lnTo>
                      <a:pt x="46" y="8"/>
                    </a:lnTo>
                    <a:lnTo>
                      <a:pt x="42" y="10"/>
                    </a:lnTo>
                    <a:lnTo>
                      <a:pt x="33" y="16"/>
                    </a:lnTo>
                    <a:lnTo>
                      <a:pt x="19" y="25"/>
                    </a:lnTo>
                    <a:lnTo>
                      <a:pt x="8" y="33"/>
                    </a:lnTo>
                    <a:lnTo>
                      <a:pt x="0" y="39"/>
                    </a:lnTo>
                    <a:lnTo>
                      <a:pt x="4" y="38"/>
                    </a:lnTo>
                    <a:lnTo>
                      <a:pt x="15" y="37"/>
                    </a:lnTo>
                    <a:lnTo>
                      <a:pt x="19" y="34"/>
                    </a:lnTo>
                    <a:lnTo>
                      <a:pt x="26" y="27"/>
                    </a:lnTo>
                    <a:lnTo>
                      <a:pt x="34" y="21"/>
                    </a:lnTo>
                    <a:lnTo>
                      <a:pt x="43" y="14"/>
                    </a:lnTo>
                    <a:lnTo>
                      <a:pt x="46" y="12"/>
                    </a:lnTo>
                    <a:lnTo>
                      <a:pt x="51" y="11"/>
                    </a:lnTo>
                    <a:lnTo>
                      <a:pt x="55" y="10"/>
                    </a:lnTo>
                    <a:lnTo>
                      <a:pt x="146" y="10"/>
                    </a:lnTo>
                    <a:lnTo>
                      <a:pt x="137" y="32"/>
                    </a:lnTo>
                    <a:lnTo>
                      <a:pt x="140" y="30"/>
                    </a:lnTo>
                    <a:lnTo>
                      <a:pt x="151" y="5"/>
                    </a:lnTo>
                    <a:lnTo>
                      <a:pt x="95" y="5"/>
                    </a:lnTo>
                    <a:lnTo>
                      <a:pt x="57" y="7"/>
                    </a:lnTo>
                    <a:lnTo>
                      <a:pt x="72" y="4"/>
                    </a:lnTo>
                    <a:lnTo>
                      <a:pt x="96" y="2"/>
                    </a:lnTo>
                    <a:lnTo>
                      <a:pt x="124" y="1"/>
                    </a:lnTo>
                    <a:lnTo>
                      <a:pt x="154" y="1"/>
                    </a:lnTo>
                    <a:lnTo>
                      <a:pt x="182" y="3"/>
                    </a:lnTo>
                    <a:lnTo>
                      <a:pt x="194" y="5"/>
                    </a:lnTo>
                    <a:lnTo>
                      <a:pt x="202" y="9"/>
                    </a:lnTo>
                    <a:lnTo>
                      <a:pt x="206" y="12"/>
                    </a:lnTo>
                    <a:lnTo>
                      <a:pt x="198" y="8"/>
                    </a:lnTo>
                    <a:lnTo>
                      <a:pt x="193" y="6"/>
                    </a:lnTo>
                    <a:lnTo>
                      <a:pt x="160" y="5"/>
                    </a:lnTo>
                    <a:lnTo>
                      <a:pt x="158" y="5"/>
                    </a:lnTo>
                    <a:lnTo>
                      <a:pt x="156" y="7"/>
                    </a:lnTo>
                    <a:lnTo>
                      <a:pt x="154" y="10"/>
                    </a:lnTo>
                    <a:lnTo>
                      <a:pt x="144" y="35"/>
                    </a:lnTo>
                    <a:lnTo>
                      <a:pt x="146" y="38"/>
                    </a:lnTo>
                    <a:lnTo>
                      <a:pt x="149" y="38"/>
                    </a:lnTo>
                    <a:lnTo>
                      <a:pt x="152" y="32"/>
                    </a:lnTo>
                    <a:lnTo>
                      <a:pt x="154" y="30"/>
                    </a:lnTo>
                    <a:lnTo>
                      <a:pt x="156" y="30"/>
                    </a:lnTo>
                    <a:lnTo>
                      <a:pt x="178" y="30"/>
                    </a:lnTo>
                    <a:lnTo>
                      <a:pt x="155" y="29"/>
                    </a:lnTo>
                    <a:lnTo>
                      <a:pt x="151" y="29"/>
                    </a:lnTo>
                    <a:lnTo>
                      <a:pt x="156" y="12"/>
                    </a:lnTo>
                    <a:lnTo>
                      <a:pt x="158" y="10"/>
                    </a:lnTo>
                    <a:lnTo>
                      <a:pt x="159" y="10"/>
                    </a:lnTo>
                    <a:lnTo>
                      <a:pt x="189" y="10"/>
                    </a:lnTo>
                    <a:lnTo>
                      <a:pt x="192" y="12"/>
                    </a:lnTo>
                    <a:lnTo>
                      <a:pt x="199" y="41"/>
                    </a:lnTo>
                    <a:lnTo>
                      <a:pt x="210" y="40"/>
                    </a:lnTo>
                    <a:lnTo>
                      <a:pt x="201" y="13"/>
                    </a:lnTo>
                    <a:lnTo>
                      <a:pt x="210" y="19"/>
                    </a:lnTo>
                    <a:lnTo>
                      <a:pt x="218" y="25"/>
                    </a:lnTo>
                    <a:lnTo>
                      <a:pt x="225" y="31"/>
                    </a:lnTo>
                    <a:lnTo>
                      <a:pt x="229" y="37"/>
                    </a:lnTo>
                    <a:lnTo>
                      <a:pt x="24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50" name="Freeform 3173">
                <a:extLst>
                  <a:ext uri="{FF2B5EF4-FFF2-40B4-BE49-F238E27FC236}">
                    <a16:creationId xmlns:a16="http://schemas.microsoft.com/office/drawing/2014/main" id="{17A59C84-8841-40ED-B1DD-B821DD7E4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" y="84"/>
                <a:ext cx="101" cy="27"/>
              </a:xfrm>
              <a:custGeom>
                <a:avLst/>
                <a:gdLst>
                  <a:gd name="T0" fmla="*/ 96 w 101"/>
                  <a:gd name="T1" fmla="*/ 0 h 27"/>
                  <a:gd name="T2" fmla="*/ 101 w 101"/>
                  <a:gd name="T3" fmla="*/ 4 h 27"/>
                  <a:gd name="T4" fmla="*/ 100 w 101"/>
                  <a:gd name="T5" fmla="*/ 8 h 27"/>
                  <a:gd name="T6" fmla="*/ 99 w 101"/>
                  <a:gd name="T7" fmla="*/ 13 h 27"/>
                  <a:gd name="T8" fmla="*/ 99 w 101"/>
                  <a:gd name="T9" fmla="*/ 19 h 27"/>
                  <a:gd name="T10" fmla="*/ 100 w 101"/>
                  <a:gd name="T11" fmla="*/ 24 h 27"/>
                  <a:gd name="T12" fmla="*/ 95 w 101"/>
                  <a:gd name="T13" fmla="*/ 26 h 27"/>
                  <a:gd name="T14" fmla="*/ 93 w 101"/>
                  <a:gd name="T15" fmla="*/ 24 h 27"/>
                  <a:gd name="T16" fmla="*/ 93 w 101"/>
                  <a:gd name="T17" fmla="*/ 27 h 27"/>
                  <a:gd name="T18" fmla="*/ 90 w 101"/>
                  <a:gd name="T19" fmla="*/ 25 h 27"/>
                  <a:gd name="T20" fmla="*/ 90 w 101"/>
                  <a:gd name="T21" fmla="*/ 27 h 27"/>
                  <a:gd name="T22" fmla="*/ 87 w 101"/>
                  <a:gd name="T23" fmla="*/ 25 h 27"/>
                  <a:gd name="T24" fmla="*/ 87 w 101"/>
                  <a:gd name="T25" fmla="*/ 27 h 27"/>
                  <a:gd name="T26" fmla="*/ 85 w 101"/>
                  <a:gd name="T27" fmla="*/ 25 h 27"/>
                  <a:gd name="T28" fmla="*/ 84 w 101"/>
                  <a:gd name="T29" fmla="*/ 27 h 27"/>
                  <a:gd name="T30" fmla="*/ 82 w 101"/>
                  <a:gd name="T31" fmla="*/ 25 h 27"/>
                  <a:gd name="T32" fmla="*/ 81 w 101"/>
                  <a:gd name="T33" fmla="*/ 27 h 27"/>
                  <a:gd name="T34" fmla="*/ 78 w 101"/>
                  <a:gd name="T35" fmla="*/ 25 h 27"/>
                  <a:gd name="T36" fmla="*/ 0 w 101"/>
                  <a:gd name="T37" fmla="*/ 26 h 27"/>
                  <a:gd name="T38" fmla="*/ 1 w 101"/>
                  <a:gd name="T39" fmla="*/ 22 h 27"/>
                  <a:gd name="T40" fmla="*/ 82 w 101"/>
                  <a:gd name="T41" fmla="*/ 22 h 27"/>
                  <a:gd name="T42" fmla="*/ 85 w 101"/>
                  <a:gd name="T43" fmla="*/ 22 h 27"/>
                  <a:gd name="T44" fmla="*/ 86 w 101"/>
                  <a:gd name="T45" fmla="*/ 21 h 27"/>
                  <a:gd name="T46" fmla="*/ 87 w 101"/>
                  <a:gd name="T47" fmla="*/ 20 h 27"/>
                  <a:gd name="T48" fmla="*/ 89 w 101"/>
                  <a:gd name="T49" fmla="*/ 19 h 27"/>
                  <a:gd name="T50" fmla="*/ 90 w 101"/>
                  <a:gd name="T51" fmla="*/ 15 h 27"/>
                  <a:gd name="T52" fmla="*/ 91 w 101"/>
                  <a:gd name="T53" fmla="*/ 13 h 27"/>
                  <a:gd name="T54" fmla="*/ 92 w 101"/>
                  <a:gd name="T55" fmla="*/ 10 h 27"/>
                  <a:gd name="T56" fmla="*/ 93 w 101"/>
                  <a:gd name="T57" fmla="*/ 9 h 27"/>
                  <a:gd name="T58" fmla="*/ 94 w 101"/>
                  <a:gd name="T59" fmla="*/ 7 h 27"/>
                  <a:gd name="T60" fmla="*/ 94 w 101"/>
                  <a:gd name="T61" fmla="*/ 5 h 27"/>
                  <a:gd name="T62" fmla="*/ 95 w 101"/>
                  <a:gd name="T63" fmla="*/ 2 h 27"/>
                  <a:gd name="T64" fmla="*/ 96 w 101"/>
                  <a:gd name="T65" fmla="*/ 0 h 27"/>
                  <a:gd name="T66" fmla="*/ 96 w 101"/>
                  <a:gd name="T67" fmla="*/ 0 h 27"/>
                  <a:gd name="T68" fmla="*/ 96 w 101"/>
                  <a:gd name="T69" fmla="*/ 0 h 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1"/>
                  <a:gd name="T106" fmla="*/ 0 h 27"/>
                  <a:gd name="T107" fmla="*/ 101 w 101"/>
                  <a:gd name="T108" fmla="*/ 27 h 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1" h="27">
                    <a:moveTo>
                      <a:pt x="96" y="0"/>
                    </a:moveTo>
                    <a:lnTo>
                      <a:pt x="101" y="4"/>
                    </a:lnTo>
                    <a:lnTo>
                      <a:pt x="100" y="8"/>
                    </a:lnTo>
                    <a:lnTo>
                      <a:pt x="99" y="13"/>
                    </a:lnTo>
                    <a:lnTo>
                      <a:pt x="99" y="19"/>
                    </a:lnTo>
                    <a:lnTo>
                      <a:pt x="100" y="24"/>
                    </a:lnTo>
                    <a:lnTo>
                      <a:pt x="95" y="26"/>
                    </a:lnTo>
                    <a:lnTo>
                      <a:pt x="93" y="24"/>
                    </a:lnTo>
                    <a:lnTo>
                      <a:pt x="93" y="27"/>
                    </a:lnTo>
                    <a:lnTo>
                      <a:pt x="90" y="25"/>
                    </a:lnTo>
                    <a:lnTo>
                      <a:pt x="90" y="27"/>
                    </a:lnTo>
                    <a:lnTo>
                      <a:pt x="87" y="25"/>
                    </a:lnTo>
                    <a:lnTo>
                      <a:pt x="87" y="27"/>
                    </a:lnTo>
                    <a:lnTo>
                      <a:pt x="85" y="25"/>
                    </a:lnTo>
                    <a:lnTo>
                      <a:pt x="84" y="27"/>
                    </a:lnTo>
                    <a:lnTo>
                      <a:pt x="82" y="25"/>
                    </a:lnTo>
                    <a:lnTo>
                      <a:pt x="81" y="27"/>
                    </a:lnTo>
                    <a:lnTo>
                      <a:pt x="78" y="25"/>
                    </a:lnTo>
                    <a:lnTo>
                      <a:pt x="0" y="26"/>
                    </a:lnTo>
                    <a:lnTo>
                      <a:pt x="1" y="22"/>
                    </a:lnTo>
                    <a:lnTo>
                      <a:pt x="82" y="22"/>
                    </a:lnTo>
                    <a:lnTo>
                      <a:pt x="85" y="22"/>
                    </a:lnTo>
                    <a:lnTo>
                      <a:pt x="86" y="21"/>
                    </a:lnTo>
                    <a:lnTo>
                      <a:pt x="87" y="20"/>
                    </a:lnTo>
                    <a:lnTo>
                      <a:pt x="89" y="19"/>
                    </a:lnTo>
                    <a:lnTo>
                      <a:pt x="90" y="15"/>
                    </a:lnTo>
                    <a:lnTo>
                      <a:pt x="91" y="13"/>
                    </a:lnTo>
                    <a:lnTo>
                      <a:pt x="92" y="10"/>
                    </a:lnTo>
                    <a:lnTo>
                      <a:pt x="93" y="9"/>
                    </a:lnTo>
                    <a:lnTo>
                      <a:pt x="94" y="7"/>
                    </a:lnTo>
                    <a:lnTo>
                      <a:pt x="94" y="5"/>
                    </a:lnTo>
                    <a:lnTo>
                      <a:pt x="95" y="2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51" name="Freeform 3174">
                <a:extLst>
                  <a:ext uri="{FF2B5EF4-FFF2-40B4-BE49-F238E27FC236}">
                    <a16:creationId xmlns:a16="http://schemas.microsoft.com/office/drawing/2014/main" id="{C65858F7-25FB-46CA-AE03-E158EA282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" y="77"/>
                <a:ext cx="45" cy="52"/>
              </a:xfrm>
              <a:custGeom>
                <a:avLst/>
                <a:gdLst>
                  <a:gd name="T0" fmla="*/ 16 w 45"/>
                  <a:gd name="T1" fmla="*/ 44 h 52"/>
                  <a:gd name="T2" fmla="*/ 13 w 45"/>
                  <a:gd name="T3" fmla="*/ 44 h 52"/>
                  <a:gd name="T4" fmla="*/ 9 w 45"/>
                  <a:gd name="T5" fmla="*/ 45 h 52"/>
                  <a:gd name="T6" fmla="*/ 7 w 45"/>
                  <a:gd name="T7" fmla="*/ 45 h 52"/>
                  <a:gd name="T8" fmla="*/ 4 w 45"/>
                  <a:gd name="T9" fmla="*/ 39 h 52"/>
                  <a:gd name="T10" fmla="*/ 2 w 45"/>
                  <a:gd name="T11" fmla="*/ 31 h 52"/>
                  <a:gd name="T12" fmla="*/ 2 w 45"/>
                  <a:gd name="T13" fmla="*/ 37 h 52"/>
                  <a:gd name="T14" fmla="*/ 6 w 45"/>
                  <a:gd name="T15" fmla="*/ 46 h 52"/>
                  <a:gd name="T16" fmla="*/ 10 w 45"/>
                  <a:gd name="T17" fmla="*/ 49 h 52"/>
                  <a:gd name="T18" fmla="*/ 14 w 45"/>
                  <a:gd name="T19" fmla="*/ 51 h 52"/>
                  <a:gd name="T20" fmla="*/ 31 w 45"/>
                  <a:gd name="T21" fmla="*/ 52 h 52"/>
                  <a:gd name="T22" fmla="*/ 36 w 45"/>
                  <a:gd name="T23" fmla="*/ 50 h 52"/>
                  <a:gd name="T24" fmla="*/ 41 w 45"/>
                  <a:gd name="T25" fmla="*/ 44 h 52"/>
                  <a:gd name="T26" fmla="*/ 44 w 45"/>
                  <a:gd name="T27" fmla="*/ 37 h 52"/>
                  <a:gd name="T28" fmla="*/ 45 w 45"/>
                  <a:gd name="T29" fmla="*/ 26 h 52"/>
                  <a:gd name="T30" fmla="*/ 45 w 45"/>
                  <a:gd name="T31" fmla="*/ 15 h 52"/>
                  <a:gd name="T32" fmla="*/ 44 w 45"/>
                  <a:gd name="T33" fmla="*/ 10 h 52"/>
                  <a:gd name="T34" fmla="*/ 41 w 45"/>
                  <a:gd name="T35" fmla="*/ 7 h 52"/>
                  <a:gd name="T36" fmla="*/ 37 w 45"/>
                  <a:gd name="T37" fmla="*/ 2 h 52"/>
                  <a:gd name="T38" fmla="*/ 32 w 45"/>
                  <a:gd name="T39" fmla="*/ 0 h 52"/>
                  <a:gd name="T40" fmla="*/ 28 w 45"/>
                  <a:gd name="T41" fmla="*/ 1 h 52"/>
                  <a:gd name="T42" fmla="*/ 24 w 45"/>
                  <a:gd name="T43" fmla="*/ 5 h 52"/>
                  <a:gd name="T44" fmla="*/ 22 w 45"/>
                  <a:gd name="T45" fmla="*/ 15 h 52"/>
                  <a:gd name="T46" fmla="*/ 24 w 45"/>
                  <a:gd name="T47" fmla="*/ 12 h 52"/>
                  <a:gd name="T48" fmla="*/ 27 w 45"/>
                  <a:gd name="T49" fmla="*/ 7 h 52"/>
                  <a:gd name="T50" fmla="*/ 31 w 45"/>
                  <a:gd name="T51" fmla="*/ 4 h 52"/>
                  <a:gd name="T52" fmla="*/ 35 w 45"/>
                  <a:gd name="T53" fmla="*/ 5 h 52"/>
                  <a:gd name="T54" fmla="*/ 39 w 45"/>
                  <a:gd name="T55" fmla="*/ 11 h 52"/>
                  <a:gd name="T56" fmla="*/ 41 w 45"/>
                  <a:gd name="T57" fmla="*/ 19 h 52"/>
                  <a:gd name="T58" fmla="*/ 41 w 45"/>
                  <a:gd name="T59" fmla="*/ 30 h 52"/>
                  <a:gd name="T60" fmla="*/ 41 w 45"/>
                  <a:gd name="T61" fmla="*/ 29 h 52"/>
                  <a:gd name="T62" fmla="*/ 42 w 45"/>
                  <a:gd name="T63" fmla="*/ 30 h 52"/>
                  <a:gd name="T64" fmla="*/ 40 w 45"/>
                  <a:gd name="T65" fmla="*/ 39 h 52"/>
                  <a:gd name="T66" fmla="*/ 38 w 45"/>
                  <a:gd name="T67" fmla="*/ 44 h 52"/>
                  <a:gd name="T68" fmla="*/ 34 w 45"/>
                  <a:gd name="T69" fmla="*/ 47 h 52"/>
                  <a:gd name="T70" fmla="*/ 30 w 45"/>
                  <a:gd name="T71" fmla="*/ 46 h 52"/>
                  <a:gd name="T72" fmla="*/ 26 w 45"/>
                  <a:gd name="T73" fmla="*/ 42 h 52"/>
                  <a:gd name="T74" fmla="*/ 24 w 45"/>
                  <a:gd name="T75" fmla="*/ 34 h 52"/>
                  <a:gd name="T76" fmla="*/ 16 w 45"/>
                  <a:gd name="T77" fmla="*/ 26 h 52"/>
                  <a:gd name="T78" fmla="*/ 18 w 45"/>
                  <a:gd name="T79" fmla="*/ 37 h 52"/>
                  <a:gd name="T80" fmla="*/ 22 w 45"/>
                  <a:gd name="T81" fmla="*/ 46 h 52"/>
                  <a:gd name="T82" fmla="*/ 19 w 45"/>
                  <a:gd name="T83" fmla="*/ 46 h 52"/>
                  <a:gd name="T84" fmla="*/ 19 w 45"/>
                  <a:gd name="T85" fmla="*/ 46 h 5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"/>
                  <a:gd name="T130" fmla="*/ 0 h 52"/>
                  <a:gd name="T131" fmla="*/ 45 w 45"/>
                  <a:gd name="T132" fmla="*/ 52 h 5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" h="52">
                    <a:moveTo>
                      <a:pt x="19" y="46"/>
                    </a:moveTo>
                    <a:lnTo>
                      <a:pt x="16" y="44"/>
                    </a:lnTo>
                    <a:lnTo>
                      <a:pt x="16" y="47"/>
                    </a:lnTo>
                    <a:lnTo>
                      <a:pt x="13" y="44"/>
                    </a:lnTo>
                    <a:lnTo>
                      <a:pt x="13" y="47"/>
                    </a:lnTo>
                    <a:lnTo>
                      <a:pt x="9" y="45"/>
                    </a:lnTo>
                    <a:lnTo>
                      <a:pt x="9" y="47"/>
                    </a:lnTo>
                    <a:lnTo>
                      <a:pt x="7" y="45"/>
                    </a:lnTo>
                    <a:lnTo>
                      <a:pt x="5" y="42"/>
                    </a:lnTo>
                    <a:lnTo>
                      <a:pt x="4" y="39"/>
                    </a:lnTo>
                    <a:lnTo>
                      <a:pt x="3" y="36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2" y="37"/>
                    </a:lnTo>
                    <a:lnTo>
                      <a:pt x="4" y="42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10" y="49"/>
                    </a:lnTo>
                    <a:lnTo>
                      <a:pt x="12" y="51"/>
                    </a:lnTo>
                    <a:lnTo>
                      <a:pt x="14" y="51"/>
                    </a:lnTo>
                    <a:lnTo>
                      <a:pt x="16" y="52"/>
                    </a:lnTo>
                    <a:lnTo>
                      <a:pt x="31" y="52"/>
                    </a:lnTo>
                    <a:lnTo>
                      <a:pt x="34" y="51"/>
                    </a:lnTo>
                    <a:lnTo>
                      <a:pt x="36" y="50"/>
                    </a:lnTo>
                    <a:lnTo>
                      <a:pt x="39" y="47"/>
                    </a:lnTo>
                    <a:lnTo>
                      <a:pt x="41" y="44"/>
                    </a:lnTo>
                    <a:lnTo>
                      <a:pt x="42" y="41"/>
                    </a:lnTo>
                    <a:lnTo>
                      <a:pt x="44" y="37"/>
                    </a:lnTo>
                    <a:lnTo>
                      <a:pt x="44" y="33"/>
                    </a:lnTo>
                    <a:lnTo>
                      <a:pt x="45" y="26"/>
                    </a:lnTo>
                    <a:lnTo>
                      <a:pt x="45" y="21"/>
                    </a:lnTo>
                    <a:lnTo>
                      <a:pt x="45" y="15"/>
                    </a:lnTo>
                    <a:lnTo>
                      <a:pt x="44" y="12"/>
                    </a:lnTo>
                    <a:lnTo>
                      <a:pt x="44" y="10"/>
                    </a:lnTo>
                    <a:lnTo>
                      <a:pt x="42" y="11"/>
                    </a:lnTo>
                    <a:lnTo>
                      <a:pt x="41" y="7"/>
                    </a:lnTo>
                    <a:lnTo>
                      <a:pt x="39" y="4"/>
                    </a:lnTo>
                    <a:lnTo>
                      <a:pt x="37" y="2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6" y="2"/>
                    </a:lnTo>
                    <a:lnTo>
                      <a:pt x="24" y="5"/>
                    </a:lnTo>
                    <a:lnTo>
                      <a:pt x="22" y="10"/>
                    </a:lnTo>
                    <a:lnTo>
                      <a:pt x="22" y="15"/>
                    </a:lnTo>
                    <a:lnTo>
                      <a:pt x="22" y="18"/>
                    </a:lnTo>
                    <a:lnTo>
                      <a:pt x="24" y="12"/>
                    </a:lnTo>
                    <a:lnTo>
                      <a:pt x="25" y="9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5" y="5"/>
                    </a:lnTo>
                    <a:lnTo>
                      <a:pt x="37" y="7"/>
                    </a:lnTo>
                    <a:lnTo>
                      <a:pt x="39" y="11"/>
                    </a:lnTo>
                    <a:lnTo>
                      <a:pt x="40" y="16"/>
                    </a:lnTo>
                    <a:lnTo>
                      <a:pt x="41" y="19"/>
                    </a:lnTo>
                    <a:lnTo>
                      <a:pt x="41" y="25"/>
                    </a:lnTo>
                    <a:lnTo>
                      <a:pt x="41" y="30"/>
                    </a:lnTo>
                    <a:lnTo>
                      <a:pt x="40" y="32"/>
                    </a:lnTo>
                    <a:lnTo>
                      <a:pt x="41" y="29"/>
                    </a:lnTo>
                    <a:lnTo>
                      <a:pt x="42" y="25"/>
                    </a:lnTo>
                    <a:lnTo>
                      <a:pt x="42" y="30"/>
                    </a:lnTo>
                    <a:lnTo>
                      <a:pt x="42" y="34"/>
                    </a:lnTo>
                    <a:lnTo>
                      <a:pt x="40" y="39"/>
                    </a:lnTo>
                    <a:lnTo>
                      <a:pt x="39" y="42"/>
                    </a:lnTo>
                    <a:lnTo>
                      <a:pt x="38" y="44"/>
                    </a:lnTo>
                    <a:lnTo>
                      <a:pt x="36" y="46"/>
                    </a:lnTo>
                    <a:lnTo>
                      <a:pt x="34" y="47"/>
                    </a:lnTo>
                    <a:lnTo>
                      <a:pt x="32" y="47"/>
                    </a:lnTo>
                    <a:lnTo>
                      <a:pt x="30" y="46"/>
                    </a:lnTo>
                    <a:lnTo>
                      <a:pt x="28" y="44"/>
                    </a:lnTo>
                    <a:lnTo>
                      <a:pt x="26" y="42"/>
                    </a:lnTo>
                    <a:lnTo>
                      <a:pt x="25" y="40"/>
                    </a:lnTo>
                    <a:lnTo>
                      <a:pt x="24" y="34"/>
                    </a:lnTo>
                    <a:lnTo>
                      <a:pt x="23" y="30"/>
                    </a:lnTo>
                    <a:lnTo>
                      <a:pt x="16" y="26"/>
                    </a:lnTo>
                    <a:lnTo>
                      <a:pt x="17" y="33"/>
                    </a:lnTo>
                    <a:lnTo>
                      <a:pt x="18" y="37"/>
                    </a:lnTo>
                    <a:lnTo>
                      <a:pt x="19" y="41"/>
                    </a:lnTo>
                    <a:lnTo>
                      <a:pt x="22" y="46"/>
                    </a:lnTo>
                    <a:lnTo>
                      <a:pt x="19" y="44"/>
                    </a:lnTo>
                    <a:lnTo>
                      <a:pt x="19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52" name="Freeform 3175">
                <a:extLst>
                  <a:ext uri="{FF2B5EF4-FFF2-40B4-BE49-F238E27FC236}">
                    <a16:creationId xmlns:a16="http://schemas.microsoft.com/office/drawing/2014/main" id="{E5EC2334-8FC0-4C38-A928-9DBD69B889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" y="104"/>
                <a:ext cx="19" cy="17"/>
              </a:xfrm>
              <a:custGeom>
                <a:avLst/>
                <a:gdLst>
                  <a:gd name="T0" fmla="*/ 1 w 19"/>
                  <a:gd name="T1" fmla="*/ 4 h 17"/>
                  <a:gd name="T2" fmla="*/ 2 w 19"/>
                  <a:gd name="T3" fmla="*/ 9 h 17"/>
                  <a:gd name="T4" fmla="*/ 4 w 19"/>
                  <a:gd name="T5" fmla="*/ 12 h 17"/>
                  <a:gd name="T6" fmla="*/ 5 w 19"/>
                  <a:gd name="T7" fmla="*/ 14 h 17"/>
                  <a:gd name="T8" fmla="*/ 7 w 19"/>
                  <a:gd name="T9" fmla="*/ 15 h 17"/>
                  <a:gd name="T10" fmla="*/ 9 w 19"/>
                  <a:gd name="T11" fmla="*/ 16 h 17"/>
                  <a:gd name="T12" fmla="*/ 11 w 19"/>
                  <a:gd name="T13" fmla="*/ 16 h 17"/>
                  <a:gd name="T14" fmla="*/ 13 w 19"/>
                  <a:gd name="T15" fmla="*/ 14 h 17"/>
                  <a:gd name="T16" fmla="*/ 15 w 19"/>
                  <a:gd name="T17" fmla="*/ 13 h 17"/>
                  <a:gd name="T18" fmla="*/ 16 w 19"/>
                  <a:gd name="T19" fmla="*/ 10 h 17"/>
                  <a:gd name="T20" fmla="*/ 17 w 19"/>
                  <a:gd name="T21" fmla="*/ 7 h 17"/>
                  <a:gd name="T22" fmla="*/ 18 w 19"/>
                  <a:gd name="T23" fmla="*/ 3 h 17"/>
                  <a:gd name="T24" fmla="*/ 19 w 19"/>
                  <a:gd name="T25" fmla="*/ 0 h 17"/>
                  <a:gd name="T26" fmla="*/ 18 w 19"/>
                  <a:gd name="T27" fmla="*/ 6 h 17"/>
                  <a:gd name="T28" fmla="*/ 17 w 19"/>
                  <a:gd name="T29" fmla="*/ 11 h 17"/>
                  <a:gd name="T30" fmla="*/ 14 w 19"/>
                  <a:gd name="T31" fmla="*/ 15 h 17"/>
                  <a:gd name="T32" fmla="*/ 13 w 19"/>
                  <a:gd name="T33" fmla="*/ 16 h 17"/>
                  <a:gd name="T34" fmla="*/ 10 w 19"/>
                  <a:gd name="T35" fmla="*/ 17 h 17"/>
                  <a:gd name="T36" fmla="*/ 8 w 19"/>
                  <a:gd name="T37" fmla="*/ 17 h 17"/>
                  <a:gd name="T38" fmla="*/ 6 w 19"/>
                  <a:gd name="T39" fmla="*/ 16 h 17"/>
                  <a:gd name="T40" fmla="*/ 4 w 19"/>
                  <a:gd name="T41" fmla="*/ 14 h 17"/>
                  <a:gd name="T42" fmla="*/ 2 w 19"/>
                  <a:gd name="T43" fmla="*/ 12 h 17"/>
                  <a:gd name="T44" fmla="*/ 0 w 19"/>
                  <a:gd name="T45" fmla="*/ 6 h 17"/>
                  <a:gd name="T46" fmla="*/ 1 w 19"/>
                  <a:gd name="T47" fmla="*/ 4 h 17"/>
                  <a:gd name="T48" fmla="*/ 1 w 19"/>
                  <a:gd name="T49" fmla="*/ 4 h 17"/>
                  <a:gd name="T50" fmla="*/ 1 w 19"/>
                  <a:gd name="T51" fmla="*/ 4 h 1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7"/>
                  <a:gd name="T80" fmla="*/ 19 w 19"/>
                  <a:gd name="T81" fmla="*/ 17 h 1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7">
                    <a:moveTo>
                      <a:pt x="1" y="4"/>
                    </a:moveTo>
                    <a:lnTo>
                      <a:pt x="2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7" y="15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3" y="14"/>
                    </a:lnTo>
                    <a:lnTo>
                      <a:pt x="15" y="13"/>
                    </a:lnTo>
                    <a:lnTo>
                      <a:pt x="16" y="10"/>
                    </a:lnTo>
                    <a:lnTo>
                      <a:pt x="17" y="7"/>
                    </a:lnTo>
                    <a:lnTo>
                      <a:pt x="18" y="3"/>
                    </a:lnTo>
                    <a:lnTo>
                      <a:pt x="19" y="0"/>
                    </a:lnTo>
                    <a:lnTo>
                      <a:pt x="18" y="6"/>
                    </a:lnTo>
                    <a:lnTo>
                      <a:pt x="17" y="11"/>
                    </a:lnTo>
                    <a:lnTo>
                      <a:pt x="14" y="15"/>
                    </a:lnTo>
                    <a:lnTo>
                      <a:pt x="13" y="16"/>
                    </a:lnTo>
                    <a:lnTo>
                      <a:pt x="10" y="17"/>
                    </a:lnTo>
                    <a:lnTo>
                      <a:pt x="8" y="17"/>
                    </a:lnTo>
                    <a:lnTo>
                      <a:pt x="6" y="16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0" y="6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53" name="Freeform 3176">
                <a:extLst>
                  <a:ext uri="{FF2B5EF4-FFF2-40B4-BE49-F238E27FC236}">
                    <a16:creationId xmlns:a16="http://schemas.microsoft.com/office/drawing/2014/main" id="{5139DD03-DA92-4FC3-B9D9-84847717B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" y="67"/>
                <a:ext cx="30" cy="27"/>
              </a:xfrm>
              <a:custGeom>
                <a:avLst/>
                <a:gdLst>
                  <a:gd name="T0" fmla="*/ 0 w 30"/>
                  <a:gd name="T1" fmla="*/ 19 h 27"/>
                  <a:gd name="T2" fmla="*/ 2 w 30"/>
                  <a:gd name="T3" fmla="*/ 14 h 27"/>
                  <a:gd name="T4" fmla="*/ 4 w 30"/>
                  <a:gd name="T5" fmla="*/ 11 h 27"/>
                  <a:gd name="T6" fmla="*/ 6 w 30"/>
                  <a:gd name="T7" fmla="*/ 8 h 27"/>
                  <a:gd name="T8" fmla="*/ 8 w 30"/>
                  <a:gd name="T9" fmla="*/ 5 h 27"/>
                  <a:gd name="T10" fmla="*/ 10 w 30"/>
                  <a:gd name="T11" fmla="*/ 4 h 27"/>
                  <a:gd name="T12" fmla="*/ 13 w 30"/>
                  <a:gd name="T13" fmla="*/ 4 h 27"/>
                  <a:gd name="T14" fmla="*/ 14 w 30"/>
                  <a:gd name="T15" fmla="*/ 4 h 27"/>
                  <a:gd name="T16" fmla="*/ 17 w 30"/>
                  <a:gd name="T17" fmla="*/ 5 h 27"/>
                  <a:gd name="T18" fmla="*/ 19 w 30"/>
                  <a:gd name="T19" fmla="*/ 7 h 27"/>
                  <a:gd name="T20" fmla="*/ 21 w 30"/>
                  <a:gd name="T21" fmla="*/ 8 h 27"/>
                  <a:gd name="T22" fmla="*/ 23 w 30"/>
                  <a:gd name="T23" fmla="*/ 12 h 27"/>
                  <a:gd name="T24" fmla="*/ 24 w 30"/>
                  <a:gd name="T25" fmla="*/ 15 h 27"/>
                  <a:gd name="T26" fmla="*/ 25 w 30"/>
                  <a:gd name="T27" fmla="*/ 18 h 27"/>
                  <a:gd name="T28" fmla="*/ 26 w 30"/>
                  <a:gd name="T29" fmla="*/ 21 h 27"/>
                  <a:gd name="T30" fmla="*/ 26 w 30"/>
                  <a:gd name="T31" fmla="*/ 27 h 27"/>
                  <a:gd name="T32" fmla="*/ 27 w 30"/>
                  <a:gd name="T33" fmla="*/ 25 h 27"/>
                  <a:gd name="T34" fmla="*/ 28 w 30"/>
                  <a:gd name="T35" fmla="*/ 24 h 27"/>
                  <a:gd name="T36" fmla="*/ 29 w 30"/>
                  <a:gd name="T37" fmla="*/ 22 h 27"/>
                  <a:gd name="T38" fmla="*/ 30 w 30"/>
                  <a:gd name="T39" fmla="*/ 19 h 27"/>
                  <a:gd name="T40" fmla="*/ 30 w 30"/>
                  <a:gd name="T41" fmla="*/ 14 h 27"/>
                  <a:gd name="T42" fmla="*/ 30 w 30"/>
                  <a:gd name="T43" fmla="*/ 12 h 27"/>
                  <a:gd name="T44" fmla="*/ 29 w 30"/>
                  <a:gd name="T45" fmla="*/ 8 h 27"/>
                  <a:gd name="T46" fmla="*/ 28 w 30"/>
                  <a:gd name="T47" fmla="*/ 5 h 27"/>
                  <a:gd name="T48" fmla="*/ 26 w 30"/>
                  <a:gd name="T49" fmla="*/ 2 h 27"/>
                  <a:gd name="T50" fmla="*/ 22 w 30"/>
                  <a:gd name="T51" fmla="*/ 0 h 27"/>
                  <a:gd name="T52" fmla="*/ 19 w 30"/>
                  <a:gd name="T53" fmla="*/ 0 h 27"/>
                  <a:gd name="T54" fmla="*/ 14 w 30"/>
                  <a:gd name="T55" fmla="*/ 0 h 27"/>
                  <a:gd name="T56" fmla="*/ 9 w 30"/>
                  <a:gd name="T57" fmla="*/ 3 h 27"/>
                  <a:gd name="T58" fmla="*/ 6 w 30"/>
                  <a:gd name="T59" fmla="*/ 5 h 27"/>
                  <a:gd name="T60" fmla="*/ 4 w 30"/>
                  <a:gd name="T61" fmla="*/ 8 h 27"/>
                  <a:gd name="T62" fmla="*/ 2 w 30"/>
                  <a:gd name="T63" fmla="*/ 14 h 27"/>
                  <a:gd name="T64" fmla="*/ 0 w 30"/>
                  <a:gd name="T65" fmla="*/ 19 h 27"/>
                  <a:gd name="T66" fmla="*/ 0 w 30"/>
                  <a:gd name="T67" fmla="*/ 19 h 27"/>
                  <a:gd name="T68" fmla="*/ 0 w 30"/>
                  <a:gd name="T69" fmla="*/ 19 h 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0"/>
                  <a:gd name="T106" fmla="*/ 0 h 27"/>
                  <a:gd name="T107" fmla="*/ 30 w 30"/>
                  <a:gd name="T108" fmla="*/ 27 h 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0" h="27">
                    <a:moveTo>
                      <a:pt x="0" y="19"/>
                    </a:moveTo>
                    <a:lnTo>
                      <a:pt x="2" y="14"/>
                    </a:lnTo>
                    <a:lnTo>
                      <a:pt x="4" y="11"/>
                    </a:lnTo>
                    <a:lnTo>
                      <a:pt x="6" y="8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4" y="4"/>
                    </a:lnTo>
                    <a:lnTo>
                      <a:pt x="17" y="5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3" y="12"/>
                    </a:lnTo>
                    <a:lnTo>
                      <a:pt x="24" y="15"/>
                    </a:lnTo>
                    <a:lnTo>
                      <a:pt x="25" y="18"/>
                    </a:lnTo>
                    <a:lnTo>
                      <a:pt x="26" y="21"/>
                    </a:lnTo>
                    <a:lnTo>
                      <a:pt x="26" y="27"/>
                    </a:lnTo>
                    <a:lnTo>
                      <a:pt x="27" y="25"/>
                    </a:lnTo>
                    <a:lnTo>
                      <a:pt x="28" y="24"/>
                    </a:lnTo>
                    <a:lnTo>
                      <a:pt x="29" y="22"/>
                    </a:lnTo>
                    <a:lnTo>
                      <a:pt x="30" y="19"/>
                    </a:lnTo>
                    <a:lnTo>
                      <a:pt x="30" y="14"/>
                    </a:lnTo>
                    <a:lnTo>
                      <a:pt x="30" y="12"/>
                    </a:lnTo>
                    <a:lnTo>
                      <a:pt x="29" y="8"/>
                    </a:lnTo>
                    <a:lnTo>
                      <a:pt x="28" y="5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54" name="Freeform 3177">
                <a:extLst>
                  <a:ext uri="{FF2B5EF4-FFF2-40B4-BE49-F238E27FC236}">
                    <a16:creationId xmlns:a16="http://schemas.microsoft.com/office/drawing/2014/main" id="{AB6306A5-AD25-4FDF-AA20-1732153EC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" y="8"/>
                <a:ext cx="60" cy="25"/>
              </a:xfrm>
              <a:custGeom>
                <a:avLst/>
                <a:gdLst>
                  <a:gd name="T0" fmla="*/ 10 w 60"/>
                  <a:gd name="T1" fmla="*/ 2 h 25"/>
                  <a:gd name="T2" fmla="*/ 9 w 60"/>
                  <a:gd name="T3" fmla="*/ 7 h 25"/>
                  <a:gd name="T4" fmla="*/ 9 w 60"/>
                  <a:gd name="T5" fmla="*/ 8 h 25"/>
                  <a:gd name="T6" fmla="*/ 10 w 60"/>
                  <a:gd name="T7" fmla="*/ 8 h 25"/>
                  <a:gd name="T8" fmla="*/ 5 w 60"/>
                  <a:gd name="T9" fmla="*/ 20 h 25"/>
                  <a:gd name="T10" fmla="*/ 3 w 60"/>
                  <a:gd name="T11" fmla="*/ 20 h 25"/>
                  <a:gd name="T12" fmla="*/ 2 w 60"/>
                  <a:gd name="T13" fmla="*/ 21 h 25"/>
                  <a:gd name="T14" fmla="*/ 1 w 60"/>
                  <a:gd name="T15" fmla="*/ 22 h 25"/>
                  <a:gd name="T16" fmla="*/ 0 w 60"/>
                  <a:gd name="T17" fmla="*/ 25 h 25"/>
                  <a:gd name="T18" fmla="*/ 36 w 60"/>
                  <a:gd name="T19" fmla="*/ 23 h 25"/>
                  <a:gd name="T20" fmla="*/ 34 w 60"/>
                  <a:gd name="T21" fmla="*/ 21 h 25"/>
                  <a:gd name="T22" fmla="*/ 32 w 60"/>
                  <a:gd name="T23" fmla="*/ 20 h 25"/>
                  <a:gd name="T24" fmla="*/ 30 w 60"/>
                  <a:gd name="T25" fmla="*/ 19 h 25"/>
                  <a:gd name="T26" fmla="*/ 27 w 60"/>
                  <a:gd name="T27" fmla="*/ 18 h 25"/>
                  <a:gd name="T28" fmla="*/ 16 w 60"/>
                  <a:gd name="T29" fmla="*/ 19 h 25"/>
                  <a:gd name="T30" fmla="*/ 20 w 60"/>
                  <a:gd name="T31" fmla="*/ 9 h 25"/>
                  <a:gd name="T32" fmla="*/ 26 w 60"/>
                  <a:gd name="T33" fmla="*/ 9 h 25"/>
                  <a:gd name="T34" fmla="*/ 30 w 60"/>
                  <a:gd name="T35" fmla="*/ 12 h 25"/>
                  <a:gd name="T36" fmla="*/ 35 w 60"/>
                  <a:gd name="T37" fmla="*/ 16 h 25"/>
                  <a:gd name="T38" fmla="*/ 37 w 60"/>
                  <a:gd name="T39" fmla="*/ 19 h 25"/>
                  <a:gd name="T40" fmla="*/ 40 w 60"/>
                  <a:gd name="T41" fmla="*/ 23 h 25"/>
                  <a:gd name="T42" fmla="*/ 52 w 60"/>
                  <a:gd name="T43" fmla="*/ 23 h 25"/>
                  <a:gd name="T44" fmla="*/ 49 w 60"/>
                  <a:gd name="T45" fmla="*/ 18 h 25"/>
                  <a:gd name="T46" fmla="*/ 45 w 60"/>
                  <a:gd name="T47" fmla="*/ 12 h 25"/>
                  <a:gd name="T48" fmla="*/ 43 w 60"/>
                  <a:gd name="T49" fmla="*/ 8 h 25"/>
                  <a:gd name="T50" fmla="*/ 42 w 60"/>
                  <a:gd name="T51" fmla="*/ 6 h 25"/>
                  <a:gd name="T52" fmla="*/ 42 w 60"/>
                  <a:gd name="T53" fmla="*/ 5 h 25"/>
                  <a:gd name="T54" fmla="*/ 43 w 60"/>
                  <a:gd name="T55" fmla="*/ 4 h 25"/>
                  <a:gd name="T56" fmla="*/ 45 w 60"/>
                  <a:gd name="T57" fmla="*/ 2 h 25"/>
                  <a:gd name="T58" fmla="*/ 49 w 60"/>
                  <a:gd name="T59" fmla="*/ 2 h 25"/>
                  <a:gd name="T60" fmla="*/ 60 w 60"/>
                  <a:gd name="T61" fmla="*/ 1 h 25"/>
                  <a:gd name="T62" fmla="*/ 22 w 60"/>
                  <a:gd name="T63" fmla="*/ 0 h 25"/>
                  <a:gd name="T64" fmla="*/ 10 w 60"/>
                  <a:gd name="T65" fmla="*/ 2 h 25"/>
                  <a:gd name="T66" fmla="*/ 10 w 60"/>
                  <a:gd name="T67" fmla="*/ 2 h 25"/>
                  <a:gd name="T68" fmla="*/ 10 w 60"/>
                  <a:gd name="T69" fmla="*/ 2 h 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0"/>
                  <a:gd name="T106" fmla="*/ 0 h 25"/>
                  <a:gd name="T107" fmla="*/ 60 w 60"/>
                  <a:gd name="T108" fmla="*/ 25 h 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0" h="25">
                    <a:moveTo>
                      <a:pt x="10" y="2"/>
                    </a:moveTo>
                    <a:lnTo>
                      <a:pt x="9" y="7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5" y="20"/>
                    </a:lnTo>
                    <a:lnTo>
                      <a:pt x="3" y="20"/>
                    </a:lnTo>
                    <a:lnTo>
                      <a:pt x="2" y="21"/>
                    </a:lnTo>
                    <a:lnTo>
                      <a:pt x="1" y="22"/>
                    </a:lnTo>
                    <a:lnTo>
                      <a:pt x="0" y="25"/>
                    </a:lnTo>
                    <a:lnTo>
                      <a:pt x="36" y="23"/>
                    </a:lnTo>
                    <a:lnTo>
                      <a:pt x="34" y="21"/>
                    </a:lnTo>
                    <a:lnTo>
                      <a:pt x="32" y="20"/>
                    </a:lnTo>
                    <a:lnTo>
                      <a:pt x="30" y="19"/>
                    </a:lnTo>
                    <a:lnTo>
                      <a:pt x="27" y="18"/>
                    </a:lnTo>
                    <a:lnTo>
                      <a:pt x="16" y="19"/>
                    </a:lnTo>
                    <a:lnTo>
                      <a:pt x="20" y="9"/>
                    </a:lnTo>
                    <a:lnTo>
                      <a:pt x="26" y="9"/>
                    </a:lnTo>
                    <a:lnTo>
                      <a:pt x="30" y="12"/>
                    </a:lnTo>
                    <a:lnTo>
                      <a:pt x="35" y="16"/>
                    </a:lnTo>
                    <a:lnTo>
                      <a:pt x="37" y="19"/>
                    </a:lnTo>
                    <a:lnTo>
                      <a:pt x="40" y="23"/>
                    </a:lnTo>
                    <a:lnTo>
                      <a:pt x="52" y="23"/>
                    </a:lnTo>
                    <a:lnTo>
                      <a:pt x="49" y="18"/>
                    </a:lnTo>
                    <a:lnTo>
                      <a:pt x="45" y="12"/>
                    </a:lnTo>
                    <a:lnTo>
                      <a:pt x="43" y="8"/>
                    </a:lnTo>
                    <a:lnTo>
                      <a:pt x="42" y="6"/>
                    </a:lnTo>
                    <a:lnTo>
                      <a:pt x="42" y="5"/>
                    </a:lnTo>
                    <a:lnTo>
                      <a:pt x="43" y="4"/>
                    </a:lnTo>
                    <a:lnTo>
                      <a:pt x="45" y="2"/>
                    </a:lnTo>
                    <a:lnTo>
                      <a:pt x="49" y="2"/>
                    </a:lnTo>
                    <a:lnTo>
                      <a:pt x="60" y="1"/>
                    </a:lnTo>
                    <a:lnTo>
                      <a:pt x="22" y="0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55" name="Freeform 3178">
                <a:extLst>
                  <a:ext uri="{FF2B5EF4-FFF2-40B4-BE49-F238E27FC236}">
                    <a16:creationId xmlns:a16="http://schemas.microsoft.com/office/drawing/2014/main" id="{A2C7C444-3B4C-41BC-B3BA-B70DFA1F2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" y="127"/>
                <a:ext cx="374" cy="6"/>
              </a:xfrm>
              <a:custGeom>
                <a:avLst/>
                <a:gdLst>
                  <a:gd name="T0" fmla="*/ 0 w 374"/>
                  <a:gd name="T1" fmla="*/ 6 h 6"/>
                  <a:gd name="T2" fmla="*/ 43 w 374"/>
                  <a:gd name="T3" fmla="*/ 2 h 6"/>
                  <a:gd name="T4" fmla="*/ 182 w 374"/>
                  <a:gd name="T5" fmla="*/ 0 h 6"/>
                  <a:gd name="T6" fmla="*/ 374 w 374"/>
                  <a:gd name="T7" fmla="*/ 1 h 6"/>
                  <a:gd name="T8" fmla="*/ 256 w 374"/>
                  <a:gd name="T9" fmla="*/ 4 h 6"/>
                  <a:gd name="T10" fmla="*/ 120 w 374"/>
                  <a:gd name="T11" fmla="*/ 6 h 6"/>
                  <a:gd name="T12" fmla="*/ 45 w 374"/>
                  <a:gd name="T13" fmla="*/ 6 h 6"/>
                  <a:gd name="T14" fmla="*/ 0 w 374"/>
                  <a:gd name="T15" fmla="*/ 6 h 6"/>
                  <a:gd name="T16" fmla="*/ 0 w 374"/>
                  <a:gd name="T17" fmla="*/ 6 h 6"/>
                  <a:gd name="T18" fmla="*/ 0 w 374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74"/>
                  <a:gd name="T31" fmla="*/ 0 h 6"/>
                  <a:gd name="T32" fmla="*/ 374 w 374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74" h="6">
                    <a:moveTo>
                      <a:pt x="0" y="6"/>
                    </a:moveTo>
                    <a:lnTo>
                      <a:pt x="43" y="2"/>
                    </a:lnTo>
                    <a:lnTo>
                      <a:pt x="182" y="0"/>
                    </a:lnTo>
                    <a:lnTo>
                      <a:pt x="374" y="1"/>
                    </a:lnTo>
                    <a:lnTo>
                      <a:pt x="256" y="4"/>
                    </a:lnTo>
                    <a:lnTo>
                      <a:pt x="120" y="6"/>
                    </a:lnTo>
                    <a:lnTo>
                      <a:pt x="45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56" name="Freeform 3179">
                <a:extLst>
                  <a:ext uri="{FF2B5EF4-FFF2-40B4-BE49-F238E27FC236}">
                    <a16:creationId xmlns:a16="http://schemas.microsoft.com/office/drawing/2014/main" id="{30D51EEC-E365-4035-83F8-1AA1941A3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" y="60"/>
                <a:ext cx="35" cy="11"/>
              </a:xfrm>
              <a:custGeom>
                <a:avLst/>
                <a:gdLst>
                  <a:gd name="T0" fmla="*/ 0 w 35"/>
                  <a:gd name="T1" fmla="*/ 1 h 11"/>
                  <a:gd name="T2" fmla="*/ 31 w 35"/>
                  <a:gd name="T3" fmla="*/ 0 h 11"/>
                  <a:gd name="T4" fmla="*/ 32 w 35"/>
                  <a:gd name="T5" fmla="*/ 0 h 11"/>
                  <a:gd name="T6" fmla="*/ 33 w 35"/>
                  <a:gd name="T7" fmla="*/ 1 h 11"/>
                  <a:gd name="T8" fmla="*/ 34 w 35"/>
                  <a:gd name="T9" fmla="*/ 4 h 11"/>
                  <a:gd name="T10" fmla="*/ 35 w 35"/>
                  <a:gd name="T11" fmla="*/ 7 h 11"/>
                  <a:gd name="T12" fmla="*/ 35 w 35"/>
                  <a:gd name="T13" fmla="*/ 11 h 11"/>
                  <a:gd name="T14" fmla="*/ 34 w 35"/>
                  <a:gd name="T15" fmla="*/ 11 h 11"/>
                  <a:gd name="T16" fmla="*/ 33 w 35"/>
                  <a:gd name="T17" fmla="*/ 7 h 11"/>
                  <a:gd name="T18" fmla="*/ 33 w 35"/>
                  <a:gd name="T19" fmla="*/ 3 h 11"/>
                  <a:gd name="T20" fmla="*/ 32 w 35"/>
                  <a:gd name="T21" fmla="*/ 1 h 11"/>
                  <a:gd name="T22" fmla="*/ 31 w 35"/>
                  <a:gd name="T23" fmla="*/ 1 h 11"/>
                  <a:gd name="T24" fmla="*/ 29 w 35"/>
                  <a:gd name="T25" fmla="*/ 1 h 11"/>
                  <a:gd name="T26" fmla="*/ 0 w 35"/>
                  <a:gd name="T27" fmla="*/ 2 h 11"/>
                  <a:gd name="T28" fmla="*/ 0 w 35"/>
                  <a:gd name="T29" fmla="*/ 1 h 11"/>
                  <a:gd name="T30" fmla="*/ 0 w 35"/>
                  <a:gd name="T31" fmla="*/ 1 h 11"/>
                  <a:gd name="T32" fmla="*/ 0 w 35"/>
                  <a:gd name="T33" fmla="*/ 1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11"/>
                  <a:gd name="T53" fmla="*/ 35 w 35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11">
                    <a:moveTo>
                      <a:pt x="0" y="1"/>
                    </a:moveTo>
                    <a:lnTo>
                      <a:pt x="31" y="0"/>
                    </a:lnTo>
                    <a:lnTo>
                      <a:pt x="32" y="0"/>
                    </a:lnTo>
                    <a:lnTo>
                      <a:pt x="33" y="1"/>
                    </a:lnTo>
                    <a:lnTo>
                      <a:pt x="34" y="4"/>
                    </a:lnTo>
                    <a:lnTo>
                      <a:pt x="35" y="7"/>
                    </a:lnTo>
                    <a:lnTo>
                      <a:pt x="35" y="11"/>
                    </a:lnTo>
                    <a:lnTo>
                      <a:pt x="34" y="11"/>
                    </a:lnTo>
                    <a:lnTo>
                      <a:pt x="33" y="7"/>
                    </a:lnTo>
                    <a:lnTo>
                      <a:pt x="33" y="3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1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57" name="Freeform 3180">
                <a:extLst>
                  <a:ext uri="{FF2B5EF4-FFF2-40B4-BE49-F238E27FC236}">
                    <a16:creationId xmlns:a16="http://schemas.microsoft.com/office/drawing/2014/main" id="{1221F5F6-21F6-45C9-9F5D-43C996791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" y="56"/>
                <a:ext cx="78" cy="15"/>
              </a:xfrm>
              <a:custGeom>
                <a:avLst/>
                <a:gdLst>
                  <a:gd name="T0" fmla="*/ 0 w 78"/>
                  <a:gd name="T1" fmla="*/ 15 h 15"/>
                  <a:gd name="T2" fmla="*/ 3 w 78"/>
                  <a:gd name="T3" fmla="*/ 10 h 15"/>
                  <a:gd name="T4" fmla="*/ 5 w 78"/>
                  <a:gd name="T5" fmla="*/ 6 h 15"/>
                  <a:gd name="T6" fmla="*/ 7 w 78"/>
                  <a:gd name="T7" fmla="*/ 4 h 15"/>
                  <a:gd name="T8" fmla="*/ 8 w 78"/>
                  <a:gd name="T9" fmla="*/ 2 h 15"/>
                  <a:gd name="T10" fmla="*/ 10 w 78"/>
                  <a:gd name="T11" fmla="*/ 2 h 15"/>
                  <a:gd name="T12" fmla="*/ 12 w 78"/>
                  <a:gd name="T13" fmla="*/ 1 h 15"/>
                  <a:gd name="T14" fmla="*/ 65 w 78"/>
                  <a:gd name="T15" fmla="*/ 0 h 15"/>
                  <a:gd name="T16" fmla="*/ 70 w 78"/>
                  <a:gd name="T17" fmla="*/ 1 h 15"/>
                  <a:gd name="T18" fmla="*/ 73 w 78"/>
                  <a:gd name="T19" fmla="*/ 3 h 15"/>
                  <a:gd name="T20" fmla="*/ 75 w 78"/>
                  <a:gd name="T21" fmla="*/ 7 h 15"/>
                  <a:gd name="T22" fmla="*/ 78 w 78"/>
                  <a:gd name="T23" fmla="*/ 11 h 15"/>
                  <a:gd name="T24" fmla="*/ 77 w 78"/>
                  <a:gd name="T25" fmla="*/ 13 h 15"/>
                  <a:gd name="T26" fmla="*/ 75 w 78"/>
                  <a:gd name="T27" fmla="*/ 8 h 15"/>
                  <a:gd name="T28" fmla="*/ 72 w 78"/>
                  <a:gd name="T29" fmla="*/ 5 h 15"/>
                  <a:gd name="T30" fmla="*/ 70 w 78"/>
                  <a:gd name="T31" fmla="*/ 3 h 15"/>
                  <a:gd name="T32" fmla="*/ 68 w 78"/>
                  <a:gd name="T33" fmla="*/ 2 h 15"/>
                  <a:gd name="T34" fmla="*/ 64 w 78"/>
                  <a:gd name="T35" fmla="*/ 1 h 15"/>
                  <a:gd name="T36" fmla="*/ 12 w 78"/>
                  <a:gd name="T37" fmla="*/ 2 h 15"/>
                  <a:gd name="T38" fmla="*/ 9 w 78"/>
                  <a:gd name="T39" fmla="*/ 4 h 15"/>
                  <a:gd name="T40" fmla="*/ 7 w 78"/>
                  <a:gd name="T41" fmla="*/ 6 h 15"/>
                  <a:gd name="T42" fmla="*/ 3 w 78"/>
                  <a:gd name="T43" fmla="*/ 11 h 15"/>
                  <a:gd name="T44" fmla="*/ 2 w 78"/>
                  <a:gd name="T45" fmla="*/ 14 h 15"/>
                  <a:gd name="T46" fmla="*/ 0 w 78"/>
                  <a:gd name="T47" fmla="*/ 15 h 15"/>
                  <a:gd name="T48" fmla="*/ 0 w 78"/>
                  <a:gd name="T49" fmla="*/ 15 h 15"/>
                  <a:gd name="T50" fmla="*/ 0 w 78"/>
                  <a:gd name="T51" fmla="*/ 15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8"/>
                  <a:gd name="T79" fmla="*/ 0 h 15"/>
                  <a:gd name="T80" fmla="*/ 78 w 78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8" h="15">
                    <a:moveTo>
                      <a:pt x="0" y="15"/>
                    </a:moveTo>
                    <a:lnTo>
                      <a:pt x="3" y="10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1"/>
                    </a:lnTo>
                    <a:lnTo>
                      <a:pt x="65" y="0"/>
                    </a:lnTo>
                    <a:lnTo>
                      <a:pt x="70" y="1"/>
                    </a:lnTo>
                    <a:lnTo>
                      <a:pt x="73" y="3"/>
                    </a:lnTo>
                    <a:lnTo>
                      <a:pt x="75" y="7"/>
                    </a:lnTo>
                    <a:lnTo>
                      <a:pt x="78" y="11"/>
                    </a:lnTo>
                    <a:lnTo>
                      <a:pt x="77" y="13"/>
                    </a:lnTo>
                    <a:lnTo>
                      <a:pt x="75" y="8"/>
                    </a:lnTo>
                    <a:lnTo>
                      <a:pt x="72" y="5"/>
                    </a:lnTo>
                    <a:lnTo>
                      <a:pt x="70" y="3"/>
                    </a:lnTo>
                    <a:lnTo>
                      <a:pt x="68" y="2"/>
                    </a:lnTo>
                    <a:lnTo>
                      <a:pt x="64" y="1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3" y="11"/>
                    </a:lnTo>
                    <a:lnTo>
                      <a:pt x="2" y="14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58" name="Freeform 3181">
                <a:extLst>
                  <a:ext uri="{FF2B5EF4-FFF2-40B4-BE49-F238E27FC236}">
                    <a16:creationId xmlns:a16="http://schemas.microsoft.com/office/drawing/2014/main" id="{257911A8-04DB-4447-87E8-D2C3F3620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" y="57"/>
                <a:ext cx="73" cy="3"/>
              </a:xfrm>
              <a:custGeom>
                <a:avLst/>
                <a:gdLst>
                  <a:gd name="T0" fmla="*/ 0 w 73"/>
                  <a:gd name="T1" fmla="*/ 3 h 3"/>
                  <a:gd name="T2" fmla="*/ 29 w 73"/>
                  <a:gd name="T3" fmla="*/ 1 h 3"/>
                  <a:gd name="T4" fmla="*/ 73 w 73"/>
                  <a:gd name="T5" fmla="*/ 0 h 3"/>
                  <a:gd name="T6" fmla="*/ 65 w 73"/>
                  <a:gd name="T7" fmla="*/ 1 h 3"/>
                  <a:gd name="T8" fmla="*/ 32 w 73"/>
                  <a:gd name="T9" fmla="*/ 2 h 3"/>
                  <a:gd name="T10" fmla="*/ 1 w 73"/>
                  <a:gd name="T11" fmla="*/ 3 h 3"/>
                  <a:gd name="T12" fmla="*/ 0 w 73"/>
                  <a:gd name="T13" fmla="*/ 3 h 3"/>
                  <a:gd name="T14" fmla="*/ 0 w 73"/>
                  <a:gd name="T15" fmla="*/ 3 h 3"/>
                  <a:gd name="T16" fmla="*/ 0 w 73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3"/>
                  <a:gd name="T28" fmla="*/ 0 h 3"/>
                  <a:gd name="T29" fmla="*/ 73 w 7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3" h="3">
                    <a:moveTo>
                      <a:pt x="0" y="3"/>
                    </a:moveTo>
                    <a:lnTo>
                      <a:pt x="29" y="1"/>
                    </a:lnTo>
                    <a:lnTo>
                      <a:pt x="73" y="0"/>
                    </a:lnTo>
                    <a:lnTo>
                      <a:pt x="65" y="1"/>
                    </a:lnTo>
                    <a:lnTo>
                      <a:pt x="32" y="2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59" name="Freeform 3182">
                <a:extLst>
                  <a:ext uri="{FF2B5EF4-FFF2-40B4-BE49-F238E27FC236}">
                    <a16:creationId xmlns:a16="http://schemas.microsoft.com/office/drawing/2014/main" id="{43A5B7A8-396C-41FF-A5E9-D07CA4B7C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" y="30"/>
                <a:ext cx="33" cy="11"/>
              </a:xfrm>
              <a:custGeom>
                <a:avLst/>
                <a:gdLst>
                  <a:gd name="T0" fmla="*/ 26 w 33"/>
                  <a:gd name="T1" fmla="*/ 0 h 11"/>
                  <a:gd name="T2" fmla="*/ 27 w 33"/>
                  <a:gd name="T3" fmla="*/ 1 h 11"/>
                  <a:gd name="T4" fmla="*/ 28 w 33"/>
                  <a:gd name="T5" fmla="*/ 3 h 11"/>
                  <a:gd name="T6" fmla="*/ 29 w 33"/>
                  <a:gd name="T7" fmla="*/ 6 h 11"/>
                  <a:gd name="T8" fmla="*/ 28 w 33"/>
                  <a:gd name="T9" fmla="*/ 7 h 11"/>
                  <a:gd name="T10" fmla="*/ 27 w 33"/>
                  <a:gd name="T11" fmla="*/ 6 h 11"/>
                  <a:gd name="T12" fmla="*/ 26 w 33"/>
                  <a:gd name="T13" fmla="*/ 5 h 11"/>
                  <a:gd name="T14" fmla="*/ 26 w 33"/>
                  <a:gd name="T15" fmla="*/ 7 h 11"/>
                  <a:gd name="T16" fmla="*/ 24 w 33"/>
                  <a:gd name="T17" fmla="*/ 7 h 11"/>
                  <a:gd name="T18" fmla="*/ 7 w 33"/>
                  <a:gd name="T19" fmla="*/ 8 h 11"/>
                  <a:gd name="T20" fmla="*/ 3 w 33"/>
                  <a:gd name="T21" fmla="*/ 8 h 11"/>
                  <a:gd name="T22" fmla="*/ 1 w 33"/>
                  <a:gd name="T23" fmla="*/ 7 h 11"/>
                  <a:gd name="T24" fmla="*/ 0 w 33"/>
                  <a:gd name="T25" fmla="*/ 7 h 11"/>
                  <a:gd name="T26" fmla="*/ 0 w 33"/>
                  <a:gd name="T27" fmla="*/ 8 h 11"/>
                  <a:gd name="T28" fmla="*/ 2 w 33"/>
                  <a:gd name="T29" fmla="*/ 10 h 11"/>
                  <a:gd name="T30" fmla="*/ 5 w 33"/>
                  <a:gd name="T31" fmla="*/ 11 h 11"/>
                  <a:gd name="T32" fmla="*/ 8 w 33"/>
                  <a:gd name="T33" fmla="*/ 11 h 11"/>
                  <a:gd name="T34" fmla="*/ 12 w 33"/>
                  <a:gd name="T35" fmla="*/ 11 h 11"/>
                  <a:gd name="T36" fmla="*/ 16 w 33"/>
                  <a:gd name="T37" fmla="*/ 10 h 11"/>
                  <a:gd name="T38" fmla="*/ 30 w 33"/>
                  <a:gd name="T39" fmla="*/ 9 h 11"/>
                  <a:gd name="T40" fmla="*/ 32 w 33"/>
                  <a:gd name="T41" fmla="*/ 8 h 11"/>
                  <a:gd name="T42" fmla="*/ 32 w 33"/>
                  <a:gd name="T43" fmla="*/ 8 h 11"/>
                  <a:gd name="T44" fmla="*/ 33 w 33"/>
                  <a:gd name="T45" fmla="*/ 7 h 11"/>
                  <a:gd name="T46" fmla="*/ 33 w 33"/>
                  <a:gd name="T47" fmla="*/ 6 h 11"/>
                  <a:gd name="T48" fmla="*/ 33 w 33"/>
                  <a:gd name="T49" fmla="*/ 4 h 11"/>
                  <a:gd name="T50" fmla="*/ 31 w 33"/>
                  <a:gd name="T51" fmla="*/ 1 h 11"/>
                  <a:gd name="T52" fmla="*/ 30 w 33"/>
                  <a:gd name="T53" fmla="*/ 0 h 11"/>
                  <a:gd name="T54" fmla="*/ 26 w 33"/>
                  <a:gd name="T55" fmla="*/ 0 h 11"/>
                  <a:gd name="T56" fmla="*/ 26 w 33"/>
                  <a:gd name="T57" fmla="*/ 0 h 11"/>
                  <a:gd name="T58" fmla="*/ 26 w 33"/>
                  <a:gd name="T59" fmla="*/ 0 h 1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3"/>
                  <a:gd name="T91" fmla="*/ 0 h 11"/>
                  <a:gd name="T92" fmla="*/ 33 w 33"/>
                  <a:gd name="T93" fmla="*/ 11 h 1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3" h="11">
                    <a:moveTo>
                      <a:pt x="26" y="0"/>
                    </a:moveTo>
                    <a:lnTo>
                      <a:pt x="27" y="1"/>
                    </a:lnTo>
                    <a:lnTo>
                      <a:pt x="28" y="3"/>
                    </a:lnTo>
                    <a:lnTo>
                      <a:pt x="29" y="6"/>
                    </a:lnTo>
                    <a:lnTo>
                      <a:pt x="28" y="7"/>
                    </a:lnTo>
                    <a:lnTo>
                      <a:pt x="27" y="6"/>
                    </a:lnTo>
                    <a:lnTo>
                      <a:pt x="26" y="5"/>
                    </a:lnTo>
                    <a:lnTo>
                      <a:pt x="26" y="7"/>
                    </a:lnTo>
                    <a:lnTo>
                      <a:pt x="24" y="7"/>
                    </a:lnTo>
                    <a:lnTo>
                      <a:pt x="7" y="8"/>
                    </a:lnTo>
                    <a:lnTo>
                      <a:pt x="3" y="8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5" y="11"/>
                    </a:lnTo>
                    <a:lnTo>
                      <a:pt x="8" y="11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30" y="9"/>
                    </a:lnTo>
                    <a:lnTo>
                      <a:pt x="32" y="8"/>
                    </a:lnTo>
                    <a:lnTo>
                      <a:pt x="33" y="7"/>
                    </a:lnTo>
                    <a:lnTo>
                      <a:pt x="33" y="6"/>
                    </a:lnTo>
                    <a:lnTo>
                      <a:pt x="33" y="4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60" name="Freeform 3183">
                <a:extLst>
                  <a:ext uri="{FF2B5EF4-FFF2-40B4-BE49-F238E27FC236}">
                    <a16:creationId xmlns:a16="http://schemas.microsoft.com/office/drawing/2014/main" id="{01BCCDFD-539E-4CA7-8904-FB9CD1E3E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" y="35"/>
                <a:ext cx="14" cy="13"/>
              </a:xfrm>
              <a:custGeom>
                <a:avLst/>
                <a:gdLst>
                  <a:gd name="T0" fmla="*/ 1 w 14"/>
                  <a:gd name="T1" fmla="*/ 0 h 13"/>
                  <a:gd name="T2" fmla="*/ 3 w 14"/>
                  <a:gd name="T3" fmla="*/ 3 h 13"/>
                  <a:gd name="T4" fmla="*/ 1 w 14"/>
                  <a:gd name="T5" fmla="*/ 6 h 13"/>
                  <a:gd name="T6" fmla="*/ 0 w 14"/>
                  <a:gd name="T7" fmla="*/ 8 h 13"/>
                  <a:gd name="T8" fmla="*/ 0 w 14"/>
                  <a:gd name="T9" fmla="*/ 9 h 13"/>
                  <a:gd name="T10" fmla="*/ 1 w 14"/>
                  <a:gd name="T11" fmla="*/ 11 h 13"/>
                  <a:gd name="T12" fmla="*/ 2 w 14"/>
                  <a:gd name="T13" fmla="*/ 12 h 13"/>
                  <a:gd name="T14" fmla="*/ 3 w 14"/>
                  <a:gd name="T15" fmla="*/ 13 h 13"/>
                  <a:gd name="T16" fmla="*/ 6 w 14"/>
                  <a:gd name="T17" fmla="*/ 12 h 13"/>
                  <a:gd name="T18" fmla="*/ 8 w 14"/>
                  <a:gd name="T19" fmla="*/ 11 h 13"/>
                  <a:gd name="T20" fmla="*/ 11 w 14"/>
                  <a:gd name="T21" fmla="*/ 9 h 13"/>
                  <a:gd name="T22" fmla="*/ 14 w 14"/>
                  <a:gd name="T23" fmla="*/ 6 h 13"/>
                  <a:gd name="T24" fmla="*/ 5 w 14"/>
                  <a:gd name="T25" fmla="*/ 2 h 13"/>
                  <a:gd name="T26" fmla="*/ 1 w 14"/>
                  <a:gd name="T27" fmla="*/ 0 h 13"/>
                  <a:gd name="T28" fmla="*/ 1 w 14"/>
                  <a:gd name="T29" fmla="*/ 0 h 13"/>
                  <a:gd name="T30" fmla="*/ 1 w 14"/>
                  <a:gd name="T31" fmla="*/ 0 h 1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"/>
                  <a:gd name="T49" fmla="*/ 0 h 13"/>
                  <a:gd name="T50" fmla="*/ 14 w 14"/>
                  <a:gd name="T51" fmla="*/ 13 h 1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" h="13">
                    <a:moveTo>
                      <a:pt x="1" y="0"/>
                    </a:moveTo>
                    <a:lnTo>
                      <a:pt x="3" y="3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3" y="13"/>
                    </a:lnTo>
                    <a:lnTo>
                      <a:pt x="6" y="12"/>
                    </a:lnTo>
                    <a:lnTo>
                      <a:pt x="8" y="11"/>
                    </a:lnTo>
                    <a:lnTo>
                      <a:pt x="11" y="9"/>
                    </a:lnTo>
                    <a:lnTo>
                      <a:pt x="14" y="6"/>
                    </a:lnTo>
                    <a:lnTo>
                      <a:pt x="5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61" name="Freeform 3184">
                <a:extLst>
                  <a:ext uri="{FF2B5EF4-FFF2-40B4-BE49-F238E27FC236}">
                    <a16:creationId xmlns:a16="http://schemas.microsoft.com/office/drawing/2014/main" id="{15C8D5A3-F564-40E1-BE1A-F5B14BAA4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" y="26"/>
                <a:ext cx="95" cy="19"/>
              </a:xfrm>
              <a:custGeom>
                <a:avLst/>
                <a:gdLst>
                  <a:gd name="T0" fmla="*/ 95 w 95"/>
                  <a:gd name="T1" fmla="*/ 14 h 19"/>
                  <a:gd name="T2" fmla="*/ 94 w 95"/>
                  <a:gd name="T3" fmla="*/ 15 h 19"/>
                  <a:gd name="T4" fmla="*/ 92 w 95"/>
                  <a:gd name="T5" fmla="*/ 16 h 19"/>
                  <a:gd name="T6" fmla="*/ 87 w 95"/>
                  <a:gd name="T7" fmla="*/ 18 h 19"/>
                  <a:gd name="T8" fmla="*/ 81 w 95"/>
                  <a:gd name="T9" fmla="*/ 19 h 19"/>
                  <a:gd name="T10" fmla="*/ 73 w 95"/>
                  <a:gd name="T11" fmla="*/ 19 h 19"/>
                  <a:gd name="T12" fmla="*/ 58 w 95"/>
                  <a:gd name="T13" fmla="*/ 19 h 19"/>
                  <a:gd name="T14" fmla="*/ 15 w 95"/>
                  <a:gd name="T15" fmla="*/ 18 h 19"/>
                  <a:gd name="T16" fmla="*/ 6 w 95"/>
                  <a:gd name="T17" fmla="*/ 18 h 19"/>
                  <a:gd name="T18" fmla="*/ 0 w 95"/>
                  <a:gd name="T19" fmla="*/ 16 h 19"/>
                  <a:gd name="T20" fmla="*/ 30 w 95"/>
                  <a:gd name="T21" fmla="*/ 13 h 19"/>
                  <a:gd name="T22" fmla="*/ 32 w 95"/>
                  <a:gd name="T23" fmla="*/ 13 h 19"/>
                  <a:gd name="T24" fmla="*/ 32 w 95"/>
                  <a:gd name="T25" fmla="*/ 11 h 19"/>
                  <a:gd name="T26" fmla="*/ 32 w 95"/>
                  <a:gd name="T27" fmla="*/ 9 h 19"/>
                  <a:gd name="T28" fmla="*/ 31 w 95"/>
                  <a:gd name="T29" fmla="*/ 7 h 19"/>
                  <a:gd name="T30" fmla="*/ 29 w 95"/>
                  <a:gd name="T31" fmla="*/ 5 h 19"/>
                  <a:gd name="T32" fmla="*/ 28 w 95"/>
                  <a:gd name="T33" fmla="*/ 4 h 19"/>
                  <a:gd name="T34" fmla="*/ 6 w 95"/>
                  <a:gd name="T35" fmla="*/ 3 h 19"/>
                  <a:gd name="T36" fmla="*/ 6 w 95"/>
                  <a:gd name="T37" fmla="*/ 1 h 19"/>
                  <a:gd name="T38" fmla="*/ 8 w 95"/>
                  <a:gd name="T39" fmla="*/ 0 h 19"/>
                  <a:gd name="T40" fmla="*/ 10 w 95"/>
                  <a:gd name="T41" fmla="*/ 0 h 19"/>
                  <a:gd name="T42" fmla="*/ 29 w 95"/>
                  <a:gd name="T43" fmla="*/ 0 h 19"/>
                  <a:gd name="T44" fmla="*/ 31 w 95"/>
                  <a:gd name="T45" fmla="*/ 1 h 19"/>
                  <a:gd name="T46" fmla="*/ 32 w 95"/>
                  <a:gd name="T47" fmla="*/ 2 h 19"/>
                  <a:gd name="T48" fmla="*/ 33 w 95"/>
                  <a:gd name="T49" fmla="*/ 4 h 19"/>
                  <a:gd name="T50" fmla="*/ 35 w 95"/>
                  <a:gd name="T51" fmla="*/ 11 h 19"/>
                  <a:gd name="T52" fmla="*/ 50 w 95"/>
                  <a:gd name="T53" fmla="*/ 11 h 19"/>
                  <a:gd name="T54" fmla="*/ 56 w 95"/>
                  <a:gd name="T55" fmla="*/ 8 h 19"/>
                  <a:gd name="T56" fmla="*/ 78 w 95"/>
                  <a:gd name="T57" fmla="*/ 8 h 19"/>
                  <a:gd name="T58" fmla="*/ 95 w 95"/>
                  <a:gd name="T59" fmla="*/ 14 h 19"/>
                  <a:gd name="T60" fmla="*/ 95 w 95"/>
                  <a:gd name="T61" fmla="*/ 14 h 19"/>
                  <a:gd name="T62" fmla="*/ 95 w 95"/>
                  <a:gd name="T63" fmla="*/ 14 h 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5"/>
                  <a:gd name="T97" fmla="*/ 0 h 19"/>
                  <a:gd name="T98" fmla="*/ 95 w 95"/>
                  <a:gd name="T99" fmla="*/ 19 h 1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5" h="19">
                    <a:moveTo>
                      <a:pt x="95" y="14"/>
                    </a:moveTo>
                    <a:lnTo>
                      <a:pt x="94" y="15"/>
                    </a:lnTo>
                    <a:lnTo>
                      <a:pt x="92" y="16"/>
                    </a:lnTo>
                    <a:lnTo>
                      <a:pt x="87" y="18"/>
                    </a:lnTo>
                    <a:lnTo>
                      <a:pt x="81" y="19"/>
                    </a:lnTo>
                    <a:lnTo>
                      <a:pt x="73" y="19"/>
                    </a:lnTo>
                    <a:lnTo>
                      <a:pt x="58" y="19"/>
                    </a:lnTo>
                    <a:lnTo>
                      <a:pt x="15" y="18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2" y="11"/>
                    </a:lnTo>
                    <a:lnTo>
                      <a:pt x="32" y="9"/>
                    </a:lnTo>
                    <a:lnTo>
                      <a:pt x="31" y="7"/>
                    </a:lnTo>
                    <a:lnTo>
                      <a:pt x="29" y="5"/>
                    </a:lnTo>
                    <a:lnTo>
                      <a:pt x="28" y="4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2" y="2"/>
                    </a:lnTo>
                    <a:lnTo>
                      <a:pt x="33" y="4"/>
                    </a:lnTo>
                    <a:lnTo>
                      <a:pt x="35" y="11"/>
                    </a:lnTo>
                    <a:lnTo>
                      <a:pt x="50" y="11"/>
                    </a:lnTo>
                    <a:lnTo>
                      <a:pt x="56" y="8"/>
                    </a:lnTo>
                    <a:lnTo>
                      <a:pt x="78" y="8"/>
                    </a:lnTo>
                    <a:lnTo>
                      <a:pt x="95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62" name="Freeform 3185">
                <a:extLst>
                  <a:ext uri="{FF2B5EF4-FFF2-40B4-BE49-F238E27FC236}">
                    <a16:creationId xmlns:a16="http://schemas.microsoft.com/office/drawing/2014/main" id="{EDA452B1-9860-4DC7-94BE-C64B6943F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40"/>
                <a:ext cx="38" cy="47"/>
              </a:xfrm>
              <a:custGeom>
                <a:avLst/>
                <a:gdLst>
                  <a:gd name="T0" fmla="*/ 1 w 38"/>
                  <a:gd name="T1" fmla="*/ 0 h 47"/>
                  <a:gd name="T2" fmla="*/ 12 w 38"/>
                  <a:gd name="T3" fmla="*/ 2 h 47"/>
                  <a:gd name="T4" fmla="*/ 23 w 38"/>
                  <a:gd name="T5" fmla="*/ 5 h 47"/>
                  <a:gd name="T6" fmla="*/ 28 w 38"/>
                  <a:gd name="T7" fmla="*/ 6 h 47"/>
                  <a:gd name="T8" fmla="*/ 29 w 38"/>
                  <a:gd name="T9" fmla="*/ 8 h 47"/>
                  <a:gd name="T10" fmla="*/ 31 w 38"/>
                  <a:gd name="T11" fmla="*/ 10 h 47"/>
                  <a:gd name="T12" fmla="*/ 32 w 38"/>
                  <a:gd name="T13" fmla="*/ 12 h 47"/>
                  <a:gd name="T14" fmla="*/ 33 w 38"/>
                  <a:gd name="T15" fmla="*/ 17 h 47"/>
                  <a:gd name="T16" fmla="*/ 35 w 38"/>
                  <a:gd name="T17" fmla="*/ 22 h 47"/>
                  <a:gd name="T18" fmla="*/ 35 w 38"/>
                  <a:gd name="T19" fmla="*/ 28 h 47"/>
                  <a:gd name="T20" fmla="*/ 36 w 38"/>
                  <a:gd name="T21" fmla="*/ 34 h 47"/>
                  <a:gd name="T22" fmla="*/ 38 w 38"/>
                  <a:gd name="T23" fmla="*/ 35 h 47"/>
                  <a:gd name="T24" fmla="*/ 38 w 38"/>
                  <a:gd name="T25" fmla="*/ 42 h 47"/>
                  <a:gd name="T26" fmla="*/ 35 w 38"/>
                  <a:gd name="T27" fmla="*/ 44 h 47"/>
                  <a:gd name="T28" fmla="*/ 35 w 38"/>
                  <a:gd name="T29" fmla="*/ 45 h 47"/>
                  <a:gd name="T30" fmla="*/ 37 w 38"/>
                  <a:gd name="T31" fmla="*/ 46 h 47"/>
                  <a:gd name="T32" fmla="*/ 31 w 38"/>
                  <a:gd name="T33" fmla="*/ 47 h 47"/>
                  <a:gd name="T34" fmla="*/ 35 w 38"/>
                  <a:gd name="T35" fmla="*/ 45 h 47"/>
                  <a:gd name="T36" fmla="*/ 35 w 38"/>
                  <a:gd name="T37" fmla="*/ 44 h 47"/>
                  <a:gd name="T38" fmla="*/ 21 w 38"/>
                  <a:gd name="T39" fmla="*/ 44 h 47"/>
                  <a:gd name="T40" fmla="*/ 21 w 38"/>
                  <a:gd name="T41" fmla="*/ 41 h 47"/>
                  <a:gd name="T42" fmla="*/ 37 w 38"/>
                  <a:gd name="T43" fmla="*/ 41 h 47"/>
                  <a:gd name="T44" fmla="*/ 37 w 38"/>
                  <a:gd name="T45" fmla="*/ 36 h 47"/>
                  <a:gd name="T46" fmla="*/ 26 w 38"/>
                  <a:gd name="T47" fmla="*/ 36 h 47"/>
                  <a:gd name="T48" fmla="*/ 36 w 38"/>
                  <a:gd name="T49" fmla="*/ 35 h 47"/>
                  <a:gd name="T50" fmla="*/ 34 w 38"/>
                  <a:gd name="T51" fmla="*/ 34 h 47"/>
                  <a:gd name="T52" fmla="*/ 23 w 38"/>
                  <a:gd name="T53" fmla="*/ 34 h 47"/>
                  <a:gd name="T54" fmla="*/ 22 w 38"/>
                  <a:gd name="T55" fmla="*/ 34 h 47"/>
                  <a:gd name="T56" fmla="*/ 34 w 38"/>
                  <a:gd name="T57" fmla="*/ 34 h 47"/>
                  <a:gd name="T58" fmla="*/ 34 w 38"/>
                  <a:gd name="T59" fmla="*/ 23 h 47"/>
                  <a:gd name="T60" fmla="*/ 33 w 38"/>
                  <a:gd name="T61" fmla="*/ 18 h 47"/>
                  <a:gd name="T62" fmla="*/ 32 w 38"/>
                  <a:gd name="T63" fmla="*/ 14 h 47"/>
                  <a:gd name="T64" fmla="*/ 30 w 38"/>
                  <a:gd name="T65" fmla="*/ 10 h 47"/>
                  <a:gd name="T66" fmla="*/ 29 w 38"/>
                  <a:gd name="T67" fmla="*/ 8 h 47"/>
                  <a:gd name="T68" fmla="*/ 27 w 38"/>
                  <a:gd name="T69" fmla="*/ 7 h 47"/>
                  <a:gd name="T70" fmla="*/ 20 w 38"/>
                  <a:gd name="T71" fmla="*/ 5 h 47"/>
                  <a:gd name="T72" fmla="*/ 13 w 38"/>
                  <a:gd name="T73" fmla="*/ 3 h 47"/>
                  <a:gd name="T74" fmla="*/ 7 w 38"/>
                  <a:gd name="T75" fmla="*/ 2 h 47"/>
                  <a:gd name="T76" fmla="*/ 0 w 38"/>
                  <a:gd name="T77" fmla="*/ 1 h 47"/>
                  <a:gd name="T78" fmla="*/ 1 w 38"/>
                  <a:gd name="T79" fmla="*/ 0 h 47"/>
                  <a:gd name="T80" fmla="*/ 1 w 38"/>
                  <a:gd name="T81" fmla="*/ 0 h 47"/>
                  <a:gd name="T82" fmla="*/ 1 w 38"/>
                  <a:gd name="T83" fmla="*/ 0 h 4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8"/>
                  <a:gd name="T127" fmla="*/ 0 h 47"/>
                  <a:gd name="T128" fmla="*/ 38 w 38"/>
                  <a:gd name="T129" fmla="*/ 47 h 4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8" h="47">
                    <a:moveTo>
                      <a:pt x="1" y="0"/>
                    </a:moveTo>
                    <a:lnTo>
                      <a:pt x="12" y="2"/>
                    </a:lnTo>
                    <a:lnTo>
                      <a:pt x="23" y="5"/>
                    </a:lnTo>
                    <a:lnTo>
                      <a:pt x="28" y="6"/>
                    </a:lnTo>
                    <a:lnTo>
                      <a:pt x="29" y="8"/>
                    </a:lnTo>
                    <a:lnTo>
                      <a:pt x="31" y="10"/>
                    </a:lnTo>
                    <a:lnTo>
                      <a:pt x="32" y="12"/>
                    </a:lnTo>
                    <a:lnTo>
                      <a:pt x="33" y="17"/>
                    </a:lnTo>
                    <a:lnTo>
                      <a:pt x="35" y="22"/>
                    </a:lnTo>
                    <a:lnTo>
                      <a:pt x="35" y="28"/>
                    </a:lnTo>
                    <a:lnTo>
                      <a:pt x="36" y="34"/>
                    </a:lnTo>
                    <a:lnTo>
                      <a:pt x="38" y="35"/>
                    </a:lnTo>
                    <a:lnTo>
                      <a:pt x="38" y="42"/>
                    </a:lnTo>
                    <a:lnTo>
                      <a:pt x="35" y="44"/>
                    </a:lnTo>
                    <a:lnTo>
                      <a:pt x="35" y="45"/>
                    </a:lnTo>
                    <a:lnTo>
                      <a:pt x="37" y="46"/>
                    </a:lnTo>
                    <a:lnTo>
                      <a:pt x="31" y="47"/>
                    </a:lnTo>
                    <a:lnTo>
                      <a:pt x="35" y="45"/>
                    </a:lnTo>
                    <a:lnTo>
                      <a:pt x="35" y="44"/>
                    </a:lnTo>
                    <a:lnTo>
                      <a:pt x="21" y="44"/>
                    </a:lnTo>
                    <a:lnTo>
                      <a:pt x="21" y="41"/>
                    </a:lnTo>
                    <a:lnTo>
                      <a:pt x="37" y="41"/>
                    </a:lnTo>
                    <a:lnTo>
                      <a:pt x="37" y="36"/>
                    </a:lnTo>
                    <a:lnTo>
                      <a:pt x="26" y="36"/>
                    </a:lnTo>
                    <a:lnTo>
                      <a:pt x="36" y="35"/>
                    </a:lnTo>
                    <a:lnTo>
                      <a:pt x="34" y="34"/>
                    </a:lnTo>
                    <a:lnTo>
                      <a:pt x="23" y="34"/>
                    </a:lnTo>
                    <a:lnTo>
                      <a:pt x="22" y="34"/>
                    </a:lnTo>
                    <a:lnTo>
                      <a:pt x="34" y="34"/>
                    </a:lnTo>
                    <a:lnTo>
                      <a:pt x="34" y="23"/>
                    </a:lnTo>
                    <a:lnTo>
                      <a:pt x="33" y="18"/>
                    </a:lnTo>
                    <a:lnTo>
                      <a:pt x="32" y="14"/>
                    </a:lnTo>
                    <a:lnTo>
                      <a:pt x="30" y="10"/>
                    </a:lnTo>
                    <a:lnTo>
                      <a:pt x="29" y="8"/>
                    </a:lnTo>
                    <a:lnTo>
                      <a:pt x="27" y="7"/>
                    </a:lnTo>
                    <a:lnTo>
                      <a:pt x="20" y="5"/>
                    </a:lnTo>
                    <a:lnTo>
                      <a:pt x="13" y="3"/>
                    </a:lnTo>
                    <a:lnTo>
                      <a:pt x="7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63" name="Freeform 3186">
                <a:extLst>
                  <a:ext uri="{FF2B5EF4-FFF2-40B4-BE49-F238E27FC236}">
                    <a16:creationId xmlns:a16="http://schemas.microsoft.com/office/drawing/2014/main" id="{1452283E-FE28-4818-9095-C6593BECC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" y="87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6 w 6"/>
                  <a:gd name="T3" fmla="*/ 1 h 2"/>
                  <a:gd name="T4" fmla="*/ 0 w 6"/>
                  <a:gd name="T5" fmla="*/ 2 h 2"/>
                  <a:gd name="T6" fmla="*/ 4 w 6"/>
                  <a:gd name="T7" fmla="*/ 1 h 2"/>
                  <a:gd name="T8" fmla="*/ 6 w 6"/>
                  <a:gd name="T9" fmla="*/ 0 h 2"/>
                  <a:gd name="T10" fmla="*/ 6 w 6"/>
                  <a:gd name="T11" fmla="*/ 0 h 2"/>
                  <a:gd name="T12" fmla="*/ 6 w 6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2"/>
                  <a:gd name="T23" fmla="*/ 6 w 6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2">
                    <a:moveTo>
                      <a:pt x="6" y="0"/>
                    </a:moveTo>
                    <a:lnTo>
                      <a:pt x="6" y="1"/>
                    </a:lnTo>
                    <a:lnTo>
                      <a:pt x="0" y="2"/>
                    </a:lnTo>
                    <a:lnTo>
                      <a:pt x="4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64" name="Freeform 3187">
                <a:extLst>
                  <a:ext uri="{FF2B5EF4-FFF2-40B4-BE49-F238E27FC236}">
                    <a16:creationId xmlns:a16="http://schemas.microsoft.com/office/drawing/2014/main" id="{17BE3B24-C029-4E1A-9D27-EAC569A3E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" y="8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2 w 2"/>
                  <a:gd name="T9" fmla="*/ 0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65" name="Freeform 3188">
                <a:extLst>
                  <a:ext uri="{FF2B5EF4-FFF2-40B4-BE49-F238E27FC236}">
                    <a16:creationId xmlns:a16="http://schemas.microsoft.com/office/drawing/2014/main" id="{949FA3E2-18B5-4ACB-ABD0-C741AB853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" y="90"/>
                <a:ext cx="18" cy="14"/>
              </a:xfrm>
              <a:custGeom>
                <a:avLst/>
                <a:gdLst>
                  <a:gd name="T0" fmla="*/ 16 w 18"/>
                  <a:gd name="T1" fmla="*/ 0 h 14"/>
                  <a:gd name="T2" fmla="*/ 18 w 18"/>
                  <a:gd name="T3" fmla="*/ 2 h 14"/>
                  <a:gd name="T4" fmla="*/ 16 w 18"/>
                  <a:gd name="T5" fmla="*/ 5 h 14"/>
                  <a:gd name="T6" fmla="*/ 14 w 18"/>
                  <a:gd name="T7" fmla="*/ 7 h 14"/>
                  <a:gd name="T8" fmla="*/ 12 w 18"/>
                  <a:gd name="T9" fmla="*/ 8 h 14"/>
                  <a:gd name="T10" fmla="*/ 7 w 18"/>
                  <a:gd name="T11" fmla="*/ 11 h 14"/>
                  <a:gd name="T12" fmla="*/ 4 w 18"/>
                  <a:gd name="T13" fmla="*/ 12 h 14"/>
                  <a:gd name="T14" fmla="*/ 1 w 18"/>
                  <a:gd name="T15" fmla="*/ 14 h 14"/>
                  <a:gd name="T16" fmla="*/ 1 w 18"/>
                  <a:gd name="T17" fmla="*/ 12 h 14"/>
                  <a:gd name="T18" fmla="*/ 7 w 18"/>
                  <a:gd name="T19" fmla="*/ 10 h 14"/>
                  <a:gd name="T20" fmla="*/ 4 w 18"/>
                  <a:gd name="T21" fmla="*/ 9 h 14"/>
                  <a:gd name="T22" fmla="*/ 1 w 18"/>
                  <a:gd name="T23" fmla="*/ 9 h 14"/>
                  <a:gd name="T24" fmla="*/ 0 w 18"/>
                  <a:gd name="T25" fmla="*/ 7 h 14"/>
                  <a:gd name="T26" fmla="*/ 7 w 18"/>
                  <a:gd name="T27" fmla="*/ 5 h 14"/>
                  <a:gd name="T28" fmla="*/ 11 w 18"/>
                  <a:gd name="T29" fmla="*/ 5 h 14"/>
                  <a:gd name="T30" fmla="*/ 15 w 18"/>
                  <a:gd name="T31" fmla="*/ 5 h 14"/>
                  <a:gd name="T32" fmla="*/ 17 w 18"/>
                  <a:gd name="T33" fmla="*/ 2 h 14"/>
                  <a:gd name="T34" fmla="*/ 15 w 18"/>
                  <a:gd name="T35" fmla="*/ 1 h 14"/>
                  <a:gd name="T36" fmla="*/ 16 w 18"/>
                  <a:gd name="T37" fmla="*/ 0 h 14"/>
                  <a:gd name="T38" fmla="*/ 16 w 18"/>
                  <a:gd name="T39" fmla="*/ 0 h 14"/>
                  <a:gd name="T40" fmla="*/ 16 w 18"/>
                  <a:gd name="T41" fmla="*/ 0 h 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8"/>
                  <a:gd name="T64" fmla="*/ 0 h 14"/>
                  <a:gd name="T65" fmla="*/ 18 w 18"/>
                  <a:gd name="T66" fmla="*/ 14 h 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8" h="14">
                    <a:moveTo>
                      <a:pt x="16" y="0"/>
                    </a:moveTo>
                    <a:lnTo>
                      <a:pt x="18" y="2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2" y="8"/>
                    </a:lnTo>
                    <a:lnTo>
                      <a:pt x="7" y="11"/>
                    </a:lnTo>
                    <a:lnTo>
                      <a:pt x="4" y="12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5" y="5"/>
                    </a:lnTo>
                    <a:lnTo>
                      <a:pt x="17" y="2"/>
                    </a:lnTo>
                    <a:lnTo>
                      <a:pt x="15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66" name="Freeform 3189">
                <a:extLst>
                  <a:ext uri="{FF2B5EF4-FFF2-40B4-BE49-F238E27FC236}">
                    <a16:creationId xmlns:a16="http://schemas.microsoft.com/office/drawing/2014/main" id="{D579753D-20F5-4FD9-AC39-3D167EE16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" y="95"/>
                <a:ext cx="90" cy="7"/>
              </a:xfrm>
              <a:custGeom>
                <a:avLst/>
                <a:gdLst>
                  <a:gd name="T0" fmla="*/ 1 w 90"/>
                  <a:gd name="T1" fmla="*/ 7 h 7"/>
                  <a:gd name="T2" fmla="*/ 82 w 90"/>
                  <a:gd name="T3" fmla="*/ 6 h 7"/>
                  <a:gd name="T4" fmla="*/ 89 w 90"/>
                  <a:gd name="T5" fmla="*/ 6 h 7"/>
                  <a:gd name="T6" fmla="*/ 90 w 90"/>
                  <a:gd name="T7" fmla="*/ 2 h 7"/>
                  <a:gd name="T8" fmla="*/ 78 w 90"/>
                  <a:gd name="T9" fmla="*/ 1 h 7"/>
                  <a:gd name="T10" fmla="*/ 58 w 90"/>
                  <a:gd name="T11" fmla="*/ 0 h 7"/>
                  <a:gd name="T12" fmla="*/ 8 w 90"/>
                  <a:gd name="T13" fmla="*/ 0 h 7"/>
                  <a:gd name="T14" fmla="*/ 0 w 90"/>
                  <a:gd name="T15" fmla="*/ 0 h 7"/>
                  <a:gd name="T16" fmla="*/ 1 w 90"/>
                  <a:gd name="T17" fmla="*/ 1 h 7"/>
                  <a:gd name="T18" fmla="*/ 13 w 90"/>
                  <a:gd name="T19" fmla="*/ 1 h 7"/>
                  <a:gd name="T20" fmla="*/ 22 w 90"/>
                  <a:gd name="T21" fmla="*/ 3 h 7"/>
                  <a:gd name="T22" fmla="*/ 30 w 90"/>
                  <a:gd name="T23" fmla="*/ 4 h 7"/>
                  <a:gd name="T24" fmla="*/ 37 w 90"/>
                  <a:gd name="T25" fmla="*/ 6 h 7"/>
                  <a:gd name="T26" fmla="*/ 0 w 90"/>
                  <a:gd name="T27" fmla="*/ 6 h 7"/>
                  <a:gd name="T28" fmla="*/ 1 w 90"/>
                  <a:gd name="T29" fmla="*/ 7 h 7"/>
                  <a:gd name="T30" fmla="*/ 1 w 90"/>
                  <a:gd name="T31" fmla="*/ 7 h 7"/>
                  <a:gd name="T32" fmla="*/ 1 w 90"/>
                  <a:gd name="T33" fmla="*/ 7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7"/>
                  <a:gd name="T53" fmla="*/ 90 w 90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7">
                    <a:moveTo>
                      <a:pt x="1" y="7"/>
                    </a:moveTo>
                    <a:lnTo>
                      <a:pt x="82" y="6"/>
                    </a:lnTo>
                    <a:lnTo>
                      <a:pt x="89" y="6"/>
                    </a:lnTo>
                    <a:lnTo>
                      <a:pt x="90" y="2"/>
                    </a:lnTo>
                    <a:lnTo>
                      <a:pt x="78" y="1"/>
                    </a:lnTo>
                    <a:lnTo>
                      <a:pt x="58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3" y="1"/>
                    </a:lnTo>
                    <a:lnTo>
                      <a:pt x="22" y="3"/>
                    </a:lnTo>
                    <a:lnTo>
                      <a:pt x="30" y="4"/>
                    </a:lnTo>
                    <a:lnTo>
                      <a:pt x="37" y="6"/>
                    </a:lnTo>
                    <a:lnTo>
                      <a:pt x="0" y="6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67" name="Freeform 3190">
                <a:extLst>
                  <a:ext uri="{FF2B5EF4-FFF2-40B4-BE49-F238E27FC236}">
                    <a16:creationId xmlns:a16="http://schemas.microsoft.com/office/drawing/2014/main" id="{21D41D32-17CB-4EBD-B2C4-42A738581E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" y="79"/>
                <a:ext cx="99" cy="4"/>
              </a:xfrm>
              <a:custGeom>
                <a:avLst/>
                <a:gdLst>
                  <a:gd name="T0" fmla="*/ 98 w 99"/>
                  <a:gd name="T1" fmla="*/ 4 h 4"/>
                  <a:gd name="T2" fmla="*/ 1 w 99"/>
                  <a:gd name="T3" fmla="*/ 2 h 4"/>
                  <a:gd name="T4" fmla="*/ 0 w 99"/>
                  <a:gd name="T5" fmla="*/ 0 h 4"/>
                  <a:gd name="T6" fmla="*/ 99 w 99"/>
                  <a:gd name="T7" fmla="*/ 2 h 4"/>
                  <a:gd name="T8" fmla="*/ 98 w 99"/>
                  <a:gd name="T9" fmla="*/ 4 h 4"/>
                  <a:gd name="T10" fmla="*/ 98 w 99"/>
                  <a:gd name="T11" fmla="*/ 4 h 4"/>
                  <a:gd name="T12" fmla="*/ 98 w 9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9"/>
                  <a:gd name="T22" fmla="*/ 0 h 4"/>
                  <a:gd name="T23" fmla="*/ 99 w 9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9" h="4">
                    <a:moveTo>
                      <a:pt x="98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99" y="2"/>
                    </a:lnTo>
                    <a:lnTo>
                      <a:pt x="9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68" name="Freeform 3191">
                <a:extLst>
                  <a:ext uri="{FF2B5EF4-FFF2-40B4-BE49-F238E27FC236}">
                    <a16:creationId xmlns:a16="http://schemas.microsoft.com/office/drawing/2014/main" id="{FD431C4A-3C33-44C3-85C4-7491DF59F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" y="49"/>
                <a:ext cx="147" cy="23"/>
              </a:xfrm>
              <a:custGeom>
                <a:avLst/>
                <a:gdLst>
                  <a:gd name="T0" fmla="*/ 0 w 147"/>
                  <a:gd name="T1" fmla="*/ 9 h 23"/>
                  <a:gd name="T2" fmla="*/ 2 w 147"/>
                  <a:gd name="T3" fmla="*/ 11 h 23"/>
                  <a:gd name="T4" fmla="*/ 5 w 147"/>
                  <a:gd name="T5" fmla="*/ 14 h 23"/>
                  <a:gd name="T6" fmla="*/ 6 w 147"/>
                  <a:gd name="T7" fmla="*/ 17 h 23"/>
                  <a:gd name="T8" fmla="*/ 7 w 147"/>
                  <a:gd name="T9" fmla="*/ 19 h 23"/>
                  <a:gd name="T10" fmla="*/ 7 w 147"/>
                  <a:gd name="T11" fmla="*/ 21 h 23"/>
                  <a:gd name="T12" fmla="*/ 8 w 147"/>
                  <a:gd name="T13" fmla="*/ 18 h 23"/>
                  <a:gd name="T14" fmla="*/ 103 w 147"/>
                  <a:gd name="T15" fmla="*/ 18 h 23"/>
                  <a:gd name="T16" fmla="*/ 105 w 147"/>
                  <a:gd name="T17" fmla="*/ 18 h 23"/>
                  <a:gd name="T18" fmla="*/ 106 w 147"/>
                  <a:gd name="T19" fmla="*/ 19 h 23"/>
                  <a:gd name="T20" fmla="*/ 107 w 147"/>
                  <a:gd name="T21" fmla="*/ 20 h 23"/>
                  <a:gd name="T22" fmla="*/ 107 w 147"/>
                  <a:gd name="T23" fmla="*/ 23 h 23"/>
                  <a:gd name="T24" fmla="*/ 109 w 147"/>
                  <a:gd name="T25" fmla="*/ 19 h 23"/>
                  <a:gd name="T26" fmla="*/ 111 w 147"/>
                  <a:gd name="T27" fmla="*/ 16 h 23"/>
                  <a:gd name="T28" fmla="*/ 114 w 147"/>
                  <a:gd name="T29" fmla="*/ 13 h 23"/>
                  <a:gd name="T30" fmla="*/ 117 w 147"/>
                  <a:gd name="T31" fmla="*/ 11 h 23"/>
                  <a:gd name="T32" fmla="*/ 120 w 147"/>
                  <a:gd name="T33" fmla="*/ 11 h 23"/>
                  <a:gd name="T34" fmla="*/ 123 w 147"/>
                  <a:gd name="T35" fmla="*/ 11 h 23"/>
                  <a:gd name="T36" fmla="*/ 126 w 147"/>
                  <a:gd name="T37" fmla="*/ 11 h 23"/>
                  <a:gd name="T38" fmla="*/ 128 w 147"/>
                  <a:gd name="T39" fmla="*/ 13 h 23"/>
                  <a:gd name="T40" fmla="*/ 130 w 147"/>
                  <a:gd name="T41" fmla="*/ 15 h 23"/>
                  <a:gd name="T42" fmla="*/ 132 w 147"/>
                  <a:gd name="T43" fmla="*/ 18 h 23"/>
                  <a:gd name="T44" fmla="*/ 132 w 147"/>
                  <a:gd name="T45" fmla="*/ 20 h 23"/>
                  <a:gd name="T46" fmla="*/ 132 w 147"/>
                  <a:gd name="T47" fmla="*/ 19 h 23"/>
                  <a:gd name="T48" fmla="*/ 138 w 147"/>
                  <a:gd name="T49" fmla="*/ 17 h 23"/>
                  <a:gd name="T50" fmla="*/ 141 w 147"/>
                  <a:gd name="T51" fmla="*/ 17 h 23"/>
                  <a:gd name="T52" fmla="*/ 146 w 147"/>
                  <a:gd name="T53" fmla="*/ 17 h 23"/>
                  <a:gd name="T54" fmla="*/ 147 w 147"/>
                  <a:gd name="T55" fmla="*/ 16 h 23"/>
                  <a:gd name="T56" fmla="*/ 145 w 147"/>
                  <a:gd name="T57" fmla="*/ 6 h 23"/>
                  <a:gd name="T58" fmla="*/ 141 w 147"/>
                  <a:gd name="T59" fmla="*/ 0 h 23"/>
                  <a:gd name="T60" fmla="*/ 141 w 147"/>
                  <a:gd name="T61" fmla="*/ 1 h 23"/>
                  <a:gd name="T62" fmla="*/ 141 w 147"/>
                  <a:gd name="T63" fmla="*/ 3 h 23"/>
                  <a:gd name="T64" fmla="*/ 139 w 147"/>
                  <a:gd name="T65" fmla="*/ 3 h 23"/>
                  <a:gd name="T66" fmla="*/ 136 w 147"/>
                  <a:gd name="T67" fmla="*/ 4 h 23"/>
                  <a:gd name="T68" fmla="*/ 117 w 147"/>
                  <a:gd name="T69" fmla="*/ 4 h 23"/>
                  <a:gd name="T70" fmla="*/ 104 w 147"/>
                  <a:gd name="T71" fmla="*/ 5 h 23"/>
                  <a:gd name="T72" fmla="*/ 90 w 147"/>
                  <a:gd name="T73" fmla="*/ 6 h 23"/>
                  <a:gd name="T74" fmla="*/ 71 w 147"/>
                  <a:gd name="T75" fmla="*/ 8 h 23"/>
                  <a:gd name="T76" fmla="*/ 56 w 147"/>
                  <a:gd name="T77" fmla="*/ 9 h 23"/>
                  <a:gd name="T78" fmla="*/ 41 w 147"/>
                  <a:gd name="T79" fmla="*/ 10 h 23"/>
                  <a:gd name="T80" fmla="*/ 29 w 147"/>
                  <a:gd name="T81" fmla="*/ 11 h 23"/>
                  <a:gd name="T82" fmla="*/ 17 w 147"/>
                  <a:gd name="T83" fmla="*/ 11 h 23"/>
                  <a:gd name="T84" fmla="*/ 7 w 147"/>
                  <a:gd name="T85" fmla="*/ 11 h 23"/>
                  <a:gd name="T86" fmla="*/ 3 w 147"/>
                  <a:gd name="T87" fmla="*/ 10 h 23"/>
                  <a:gd name="T88" fmla="*/ 0 w 147"/>
                  <a:gd name="T89" fmla="*/ 9 h 23"/>
                  <a:gd name="T90" fmla="*/ 0 w 147"/>
                  <a:gd name="T91" fmla="*/ 9 h 23"/>
                  <a:gd name="T92" fmla="*/ 0 w 147"/>
                  <a:gd name="T93" fmla="*/ 9 h 2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47"/>
                  <a:gd name="T142" fmla="*/ 0 h 23"/>
                  <a:gd name="T143" fmla="*/ 147 w 147"/>
                  <a:gd name="T144" fmla="*/ 23 h 2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47" h="23">
                    <a:moveTo>
                      <a:pt x="0" y="9"/>
                    </a:moveTo>
                    <a:lnTo>
                      <a:pt x="2" y="11"/>
                    </a:lnTo>
                    <a:lnTo>
                      <a:pt x="5" y="14"/>
                    </a:lnTo>
                    <a:lnTo>
                      <a:pt x="6" y="17"/>
                    </a:lnTo>
                    <a:lnTo>
                      <a:pt x="7" y="19"/>
                    </a:lnTo>
                    <a:lnTo>
                      <a:pt x="7" y="21"/>
                    </a:lnTo>
                    <a:lnTo>
                      <a:pt x="8" y="18"/>
                    </a:lnTo>
                    <a:lnTo>
                      <a:pt x="103" y="18"/>
                    </a:lnTo>
                    <a:lnTo>
                      <a:pt x="105" y="18"/>
                    </a:lnTo>
                    <a:lnTo>
                      <a:pt x="106" y="19"/>
                    </a:lnTo>
                    <a:lnTo>
                      <a:pt x="107" y="20"/>
                    </a:lnTo>
                    <a:lnTo>
                      <a:pt x="107" y="23"/>
                    </a:lnTo>
                    <a:lnTo>
                      <a:pt x="109" y="19"/>
                    </a:lnTo>
                    <a:lnTo>
                      <a:pt x="111" y="16"/>
                    </a:lnTo>
                    <a:lnTo>
                      <a:pt x="114" y="13"/>
                    </a:lnTo>
                    <a:lnTo>
                      <a:pt x="117" y="11"/>
                    </a:lnTo>
                    <a:lnTo>
                      <a:pt x="120" y="11"/>
                    </a:lnTo>
                    <a:lnTo>
                      <a:pt x="123" y="11"/>
                    </a:lnTo>
                    <a:lnTo>
                      <a:pt x="126" y="11"/>
                    </a:lnTo>
                    <a:lnTo>
                      <a:pt x="128" y="13"/>
                    </a:lnTo>
                    <a:lnTo>
                      <a:pt x="130" y="15"/>
                    </a:lnTo>
                    <a:lnTo>
                      <a:pt x="132" y="18"/>
                    </a:lnTo>
                    <a:lnTo>
                      <a:pt x="132" y="20"/>
                    </a:lnTo>
                    <a:lnTo>
                      <a:pt x="132" y="19"/>
                    </a:lnTo>
                    <a:lnTo>
                      <a:pt x="138" y="17"/>
                    </a:lnTo>
                    <a:lnTo>
                      <a:pt x="141" y="17"/>
                    </a:lnTo>
                    <a:lnTo>
                      <a:pt x="146" y="17"/>
                    </a:lnTo>
                    <a:lnTo>
                      <a:pt x="147" y="16"/>
                    </a:lnTo>
                    <a:lnTo>
                      <a:pt x="145" y="6"/>
                    </a:lnTo>
                    <a:lnTo>
                      <a:pt x="141" y="0"/>
                    </a:lnTo>
                    <a:lnTo>
                      <a:pt x="141" y="1"/>
                    </a:lnTo>
                    <a:lnTo>
                      <a:pt x="141" y="3"/>
                    </a:lnTo>
                    <a:lnTo>
                      <a:pt x="139" y="3"/>
                    </a:lnTo>
                    <a:lnTo>
                      <a:pt x="136" y="4"/>
                    </a:lnTo>
                    <a:lnTo>
                      <a:pt x="117" y="4"/>
                    </a:lnTo>
                    <a:lnTo>
                      <a:pt x="104" y="5"/>
                    </a:lnTo>
                    <a:lnTo>
                      <a:pt x="90" y="6"/>
                    </a:lnTo>
                    <a:lnTo>
                      <a:pt x="71" y="8"/>
                    </a:lnTo>
                    <a:lnTo>
                      <a:pt x="56" y="9"/>
                    </a:lnTo>
                    <a:lnTo>
                      <a:pt x="41" y="10"/>
                    </a:lnTo>
                    <a:lnTo>
                      <a:pt x="29" y="11"/>
                    </a:lnTo>
                    <a:lnTo>
                      <a:pt x="17" y="11"/>
                    </a:lnTo>
                    <a:lnTo>
                      <a:pt x="7" y="11"/>
                    </a:lnTo>
                    <a:lnTo>
                      <a:pt x="3" y="1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69" name="Freeform 3192">
                <a:extLst>
                  <a:ext uri="{FF2B5EF4-FFF2-40B4-BE49-F238E27FC236}">
                    <a16:creationId xmlns:a16="http://schemas.microsoft.com/office/drawing/2014/main" id="{23301386-4938-4D71-938F-87A64CC38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72"/>
                <a:ext cx="98" cy="2"/>
              </a:xfrm>
              <a:custGeom>
                <a:avLst/>
                <a:gdLst>
                  <a:gd name="T0" fmla="*/ 98 w 98"/>
                  <a:gd name="T1" fmla="*/ 2 h 2"/>
                  <a:gd name="T2" fmla="*/ 0 w 98"/>
                  <a:gd name="T3" fmla="*/ 0 h 2"/>
                  <a:gd name="T4" fmla="*/ 0 w 98"/>
                  <a:gd name="T5" fmla="*/ 1 h 2"/>
                  <a:gd name="T6" fmla="*/ 97 w 98"/>
                  <a:gd name="T7" fmla="*/ 2 h 2"/>
                  <a:gd name="T8" fmla="*/ 98 w 98"/>
                  <a:gd name="T9" fmla="*/ 2 h 2"/>
                  <a:gd name="T10" fmla="*/ 98 w 98"/>
                  <a:gd name="T11" fmla="*/ 2 h 2"/>
                  <a:gd name="T12" fmla="*/ 98 w 98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2"/>
                  <a:gd name="T23" fmla="*/ 98 w 98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2">
                    <a:moveTo>
                      <a:pt x="98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97" y="2"/>
                    </a:lnTo>
                    <a:lnTo>
                      <a:pt x="9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70" name="Freeform 3193">
                <a:extLst>
                  <a:ext uri="{FF2B5EF4-FFF2-40B4-BE49-F238E27FC236}">
                    <a16:creationId xmlns:a16="http://schemas.microsoft.com/office/drawing/2014/main" id="{913C8C3D-7050-499D-A1A5-4A747C496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" y="75"/>
                <a:ext cx="82" cy="1"/>
              </a:xfrm>
              <a:custGeom>
                <a:avLst/>
                <a:gdLst>
                  <a:gd name="T0" fmla="*/ 81 w 82"/>
                  <a:gd name="T1" fmla="*/ 1 h 1"/>
                  <a:gd name="T2" fmla="*/ 0 w 82"/>
                  <a:gd name="T3" fmla="*/ 0 h 1"/>
                  <a:gd name="T4" fmla="*/ 82 w 82"/>
                  <a:gd name="T5" fmla="*/ 1 h 1"/>
                  <a:gd name="T6" fmla="*/ 81 w 82"/>
                  <a:gd name="T7" fmla="*/ 1 h 1"/>
                  <a:gd name="T8" fmla="*/ 81 w 82"/>
                  <a:gd name="T9" fmla="*/ 1 h 1"/>
                  <a:gd name="T10" fmla="*/ 81 w 82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2"/>
                  <a:gd name="T19" fmla="*/ 0 h 1"/>
                  <a:gd name="T20" fmla="*/ 82 w 8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2" h="1">
                    <a:moveTo>
                      <a:pt x="81" y="1"/>
                    </a:moveTo>
                    <a:lnTo>
                      <a:pt x="0" y="0"/>
                    </a:lnTo>
                    <a:lnTo>
                      <a:pt x="82" y="1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71" name="Freeform 3194">
                <a:extLst>
                  <a:ext uri="{FF2B5EF4-FFF2-40B4-BE49-F238E27FC236}">
                    <a16:creationId xmlns:a16="http://schemas.microsoft.com/office/drawing/2014/main" id="{3904E91D-C14D-4F4C-89F3-41570385D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" y="50"/>
                <a:ext cx="11" cy="7"/>
              </a:xfrm>
              <a:custGeom>
                <a:avLst/>
                <a:gdLst>
                  <a:gd name="T0" fmla="*/ 11 w 11"/>
                  <a:gd name="T1" fmla="*/ 6 h 7"/>
                  <a:gd name="T2" fmla="*/ 9 w 11"/>
                  <a:gd name="T3" fmla="*/ 1 h 7"/>
                  <a:gd name="T4" fmla="*/ 9 w 11"/>
                  <a:gd name="T5" fmla="*/ 1 h 7"/>
                  <a:gd name="T6" fmla="*/ 8 w 11"/>
                  <a:gd name="T7" fmla="*/ 0 h 7"/>
                  <a:gd name="T8" fmla="*/ 1 w 11"/>
                  <a:gd name="T9" fmla="*/ 0 h 7"/>
                  <a:gd name="T10" fmla="*/ 0 w 11"/>
                  <a:gd name="T11" fmla="*/ 1 h 7"/>
                  <a:gd name="T12" fmla="*/ 0 w 11"/>
                  <a:gd name="T13" fmla="*/ 1 h 7"/>
                  <a:gd name="T14" fmla="*/ 0 w 11"/>
                  <a:gd name="T15" fmla="*/ 1 h 7"/>
                  <a:gd name="T16" fmla="*/ 1 w 11"/>
                  <a:gd name="T17" fmla="*/ 7 h 7"/>
                  <a:gd name="T18" fmla="*/ 2 w 11"/>
                  <a:gd name="T19" fmla="*/ 7 h 7"/>
                  <a:gd name="T20" fmla="*/ 0 w 11"/>
                  <a:gd name="T21" fmla="*/ 2 h 7"/>
                  <a:gd name="T22" fmla="*/ 0 w 11"/>
                  <a:gd name="T23" fmla="*/ 1 h 7"/>
                  <a:gd name="T24" fmla="*/ 1 w 11"/>
                  <a:gd name="T25" fmla="*/ 1 h 7"/>
                  <a:gd name="T26" fmla="*/ 1 w 11"/>
                  <a:gd name="T27" fmla="*/ 1 h 7"/>
                  <a:gd name="T28" fmla="*/ 8 w 11"/>
                  <a:gd name="T29" fmla="*/ 1 h 7"/>
                  <a:gd name="T30" fmla="*/ 8 w 11"/>
                  <a:gd name="T31" fmla="*/ 1 h 7"/>
                  <a:gd name="T32" fmla="*/ 9 w 11"/>
                  <a:gd name="T33" fmla="*/ 1 h 7"/>
                  <a:gd name="T34" fmla="*/ 9 w 11"/>
                  <a:gd name="T35" fmla="*/ 2 h 7"/>
                  <a:gd name="T36" fmla="*/ 8 w 11"/>
                  <a:gd name="T37" fmla="*/ 4 h 7"/>
                  <a:gd name="T38" fmla="*/ 9 w 11"/>
                  <a:gd name="T39" fmla="*/ 7 h 7"/>
                  <a:gd name="T40" fmla="*/ 11 w 11"/>
                  <a:gd name="T41" fmla="*/ 6 h 7"/>
                  <a:gd name="T42" fmla="*/ 11 w 11"/>
                  <a:gd name="T43" fmla="*/ 6 h 7"/>
                  <a:gd name="T44" fmla="*/ 11 w 11"/>
                  <a:gd name="T45" fmla="*/ 6 h 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1"/>
                  <a:gd name="T70" fmla="*/ 0 h 7"/>
                  <a:gd name="T71" fmla="*/ 11 w 11"/>
                  <a:gd name="T72" fmla="*/ 7 h 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1" h="7">
                    <a:moveTo>
                      <a:pt x="11" y="6"/>
                    </a:moveTo>
                    <a:lnTo>
                      <a:pt x="9" y="1"/>
                    </a:lnTo>
                    <a:lnTo>
                      <a:pt x="8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9" y="7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72" name="Freeform 3195">
                <a:extLst>
                  <a:ext uri="{FF2B5EF4-FFF2-40B4-BE49-F238E27FC236}">
                    <a16:creationId xmlns:a16="http://schemas.microsoft.com/office/drawing/2014/main" id="{39FDB54B-E526-499D-8419-8BBEA8E04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" y="52"/>
                <a:ext cx="9" cy="3"/>
              </a:xfrm>
              <a:custGeom>
                <a:avLst/>
                <a:gdLst>
                  <a:gd name="T0" fmla="*/ 9 w 9"/>
                  <a:gd name="T1" fmla="*/ 0 h 3"/>
                  <a:gd name="T2" fmla="*/ 0 w 9"/>
                  <a:gd name="T3" fmla="*/ 1 h 3"/>
                  <a:gd name="T4" fmla="*/ 1 w 9"/>
                  <a:gd name="T5" fmla="*/ 3 h 3"/>
                  <a:gd name="T6" fmla="*/ 9 w 9"/>
                  <a:gd name="T7" fmla="*/ 2 h 3"/>
                  <a:gd name="T8" fmla="*/ 9 w 9"/>
                  <a:gd name="T9" fmla="*/ 0 h 3"/>
                  <a:gd name="T10" fmla="*/ 9 w 9"/>
                  <a:gd name="T11" fmla="*/ 0 h 3"/>
                  <a:gd name="T12" fmla="*/ 9 w 9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3"/>
                  <a:gd name="T23" fmla="*/ 9 w 9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3">
                    <a:moveTo>
                      <a:pt x="9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9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73" name="Freeform 3196">
                <a:extLst>
                  <a:ext uri="{FF2B5EF4-FFF2-40B4-BE49-F238E27FC236}">
                    <a16:creationId xmlns:a16="http://schemas.microsoft.com/office/drawing/2014/main" id="{91844BBE-DFD6-4981-90B2-7004DDCFC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" y="42"/>
                <a:ext cx="80" cy="12"/>
              </a:xfrm>
              <a:custGeom>
                <a:avLst/>
                <a:gdLst>
                  <a:gd name="T0" fmla="*/ 0 w 80"/>
                  <a:gd name="T1" fmla="*/ 12 h 12"/>
                  <a:gd name="T2" fmla="*/ 9 w 80"/>
                  <a:gd name="T3" fmla="*/ 9 h 12"/>
                  <a:gd name="T4" fmla="*/ 23 w 80"/>
                  <a:gd name="T5" fmla="*/ 6 h 12"/>
                  <a:gd name="T6" fmla="*/ 40 w 80"/>
                  <a:gd name="T7" fmla="*/ 4 h 12"/>
                  <a:gd name="T8" fmla="*/ 63 w 80"/>
                  <a:gd name="T9" fmla="*/ 2 h 12"/>
                  <a:gd name="T10" fmla="*/ 74 w 80"/>
                  <a:gd name="T11" fmla="*/ 1 h 12"/>
                  <a:gd name="T12" fmla="*/ 80 w 80"/>
                  <a:gd name="T13" fmla="*/ 0 h 12"/>
                  <a:gd name="T14" fmla="*/ 78 w 80"/>
                  <a:gd name="T15" fmla="*/ 2 h 12"/>
                  <a:gd name="T16" fmla="*/ 44 w 80"/>
                  <a:gd name="T17" fmla="*/ 5 h 12"/>
                  <a:gd name="T18" fmla="*/ 28 w 80"/>
                  <a:gd name="T19" fmla="*/ 6 h 12"/>
                  <a:gd name="T20" fmla="*/ 15 w 80"/>
                  <a:gd name="T21" fmla="*/ 8 h 12"/>
                  <a:gd name="T22" fmla="*/ 7 w 80"/>
                  <a:gd name="T23" fmla="*/ 10 h 12"/>
                  <a:gd name="T24" fmla="*/ 0 w 80"/>
                  <a:gd name="T25" fmla="*/ 12 h 12"/>
                  <a:gd name="T26" fmla="*/ 0 w 80"/>
                  <a:gd name="T27" fmla="*/ 12 h 12"/>
                  <a:gd name="T28" fmla="*/ 0 w 80"/>
                  <a:gd name="T29" fmla="*/ 12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0"/>
                  <a:gd name="T46" fmla="*/ 0 h 12"/>
                  <a:gd name="T47" fmla="*/ 80 w 80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0" h="12">
                    <a:moveTo>
                      <a:pt x="0" y="12"/>
                    </a:moveTo>
                    <a:lnTo>
                      <a:pt x="9" y="9"/>
                    </a:lnTo>
                    <a:lnTo>
                      <a:pt x="23" y="6"/>
                    </a:lnTo>
                    <a:lnTo>
                      <a:pt x="40" y="4"/>
                    </a:lnTo>
                    <a:lnTo>
                      <a:pt x="63" y="2"/>
                    </a:lnTo>
                    <a:lnTo>
                      <a:pt x="74" y="1"/>
                    </a:lnTo>
                    <a:lnTo>
                      <a:pt x="80" y="0"/>
                    </a:lnTo>
                    <a:lnTo>
                      <a:pt x="78" y="2"/>
                    </a:lnTo>
                    <a:lnTo>
                      <a:pt x="44" y="5"/>
                    </a:lnTo>
                    <a:lnTo>
                      <a:pt x="28" y="6"/>
                    </a:lnTo>
                    <a:lnTo>
                      <a:pt x="15" y="8"/>
                    </a:lnTo>
                    <a:lnTo>
                      <a:pt x="7" y="1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74" name="Freeform 3197">
                <a:extLst>
                  <a:ext uri="{FF2B5EF4-FFF2-40B4-BE49-F238E27FC236}">
                    <a16:creationId xmlns:a16="http://schemas.microsoft.com/office/drawing/2014/main" id="{F8C5D9D4-7399-4805-ADB3-AC0D00972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" y="26"/>
                <a:ext cx="19" cy="5"/>
              </a:xfrm>
              <a:custGeom>
                <a:avLst/>
                <a:gdLst>
                  <a:gd name="T0" fmla="*/ 0 w 19"/>
                  <a:gd name="T1" fmla="*/ 5 h 5"/>
                  <a:gd name="T2" fmla="*/ 2 w 19"/>
                  <a:gd name="T3" fmla="*/ 3 h 5"/>
                  <a:gd name="T4" fmla="*/ 5 w 19"/>
                  <a:gd name="T5" fmla="*/ 1 h 5"/>
                  <a:gd name="T6" fmla="*/ 8 w 19"/>
                  <a:gd name="T7" fmla="*/ 0 h 5"/>
                  <a:gd name="T8" fmla="*/ 12 w 19"/>
                  <a:gd name="T9" fmla="*/ 0 h 5"/>
                  <a:gd name="T10" fmla="*/ 16 w 19"/>
                  <a:gd name="T11" fmla="*/ 0 h 5"/>
                  <a:gd name="T12" fmla="*/ 19 w 19"/>
                  <a:gd name="T13" fmla="*/ 1 h 5"/>
                  <a:gd name="T14" fmla="*/ 18 w 19"/>
                  <a:gd name="T15" fmla="*/ 3 h 5"/>
                  <a:gd name="T16" fmla="*/ 16 w 19"/>
                  <a:gd name="T17" fmla="*/ 2 h 5"/>
                  <a:gd name="T18" fmla="*/ 12 w 19"/>
                  <a:gd name="T19" fmla="*/ 2 h 5"/>
                  <a:gd name="T20" fmla="*/ 10 w 19"/>
                  <a:gd name="T21" fmla="*/ 2 h 5"/>
                  <a:gd name="T22" fmla="*/ 6 w 19"/>
                  <a:gd name="T23" fmla="*/ 3 h 5"/>
                  <a:gd name="T24" fmla="*/ 3 w 19"/>
                  <a:gd name="T25" fmla="*/ 5 h 5"/>
                  <a:gd name="T26" fmla="*/ 0 w 19"/>
                  <a:gd name="T27" fmla="*/ 5 h 5"/>
                  <a:gd name="T28" fmla="*/ 0 w 19"/>
                  <a:gd name="T29" fmla="*/ 5 h 5"/>
                  <a:gd name="T30" fmla="*/ 0 w 19"/>
                  <a:gd name="T31" fmla="*/ 5 h 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9"/>
                  <a:gd name="T49" fmla="*/ 0 h 5"/>
                  <a:gd name="T50" fmla="*/ 19 w 19"/>
                  <a:gd name="T51" fmla="*/ 5 h 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9" h="5">
                    <a:moveTo>
                      <a:pt x="0" y="5"/>
                    </a:moveTo>
                    <a:lnTo>
                      <a:pt x="2" y="3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9" y="1"/>
                    </a:lnTo>
                    <a:lnTo>
                      <a:pt x="18" y="3"/>
                    </a:lnTo>
                    <a:lnTo>
                      <a:pt x="16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3"/>
                    </a:lnTo>
                    <a:lnTo>
                      <a:pt x="3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75" name="Freeform 3198">
                <a:extLst>
                  <a:ext uri="{FF2B5EF4-FFF2-40B4-BE49-F238E27FC236}">
                    <a16:creationId xmlns:a16="http://schemas.microsoft.com/office/drawing/2014/main" id="{6077C335-F336-43F8-926E-6CE4A1754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" y="77"/>
                <a:ext cx="17" cy="13"/>
              </a:xfrm>
              <a:custGeom>
                <a:avLst/>
                <a:gdLst>
                  <a:gd name="T0" fmla="*/ 4 w 17"/>
                  <a:gd name="T1" fmla="*/ 0 h 13"/>
                  <a:gd name="T2" fmla="*/ 7 w 17"/>
                  <a:gd name="T3" fmla="*/ 0 h 13"/>
                  <a:gd name="T4" fmla="*/ 10 w 17"/>
                  <a:gd name="T5" fmla="*/ 1 h 13"/>
                  <a:gd name="T6" fmla="*/ 13 w 17"/>
                  <a:gd name="T7" fmla="*/ 3 h 13"/>
                  <a:gd name="T8" fmla="*/ 15 w 17"/>
                  <a:gd name="T9" fmla="*/ 6 h 13"/>
                  <a:gd name="T10" fmla="*/ 17 w 17"/>
                  <a:gd name="T11" fmla="*/ 8 h 13"/>
                  <a:gd name="T12" fmla="*/ 10 w 17"/>
                  <a:gd name="T13" fmla="*/ 13 h 13"/>
                  <a:gd name="T14" fmla="*/ 0 w 17"/>
                  <a:gd name="T15" fmla="*/ 1 h 13"/>
                  <a:gd name="T16" fmla="*/ 4 w 17"/>
                  <a:gd name="T17" fmla="*/ 6 h 13"/>
                  <a:gd name="T18" fmla="*/ 6 w 17"/>
                  <a:gd name="T19" fmla="*/ 6 h 13"/>
                  <a:gd name="T20" fmla="*/ 10 w 17"/>
                  <a:gd name="T21" fmla="*/ 9 h 13"/>
                  <a:gd name="T22" fmla="*/ 10 w 17"/>
                  <a:gd name="T23" fmla="*/ 12 h 13"/>
                  <a:gd name="T24" fmla="*/ 16 w 17"/>
                  <a:gd name="T25" fmla="*/ 8 h 13"/>
                  <a:gd name="T26" fmla="*/ 14 w 17"/>
                  <a:gd name="T27" fmla="*/ 5 h 13"/>
                  <a:gd name="T28" fmla="*/ 11 w 17"/>
                  <a:gd name="T29" fmla="*/ 3 h 13"/>
                  <a:gd name="T30" fmla="*/ 8 w 17"/>
                  <a:gd name="T31" fmla="*/ 1 h 13"/>
                  <a:gd name="T32" fmla="*/ 6 w 17"/>
                  <a:gd name="T33" fmla="*/ 0 h 13"/>
                  <a:gd name="T34" fmla="*/ 4 w 17"/>
                  <a:gd name="T35" fmla="*/ 0 h 13"/>
                  <a:gd name="T36" fmla="*/ 4 w 17"/>
                  <a:gd name="T37" fmla="*/ 0 h 13"/>
                  <a:gd name="T38" fmla="*/ 4 w 17"/>
                  <a:gd name="T39" fmla="*/ 0 h 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"/>
                  <a:gd name="T61" fmla="*/ 0 h 13"/>
                  <a:gd name="T62" fmla="*/ 17 w 17"/>
                  <a:gd name="T63" fmla="*/ 13 h 1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" h="13">
                    <a:moveTo>
                      <a:pt x="4" y="0"/>
                    </a:moveTo>
                    <a:lnTo>
                      <a:pt x="7" y="0"/>
                    </a:lnTo>
                    <a:lnTo>
                      <a:pt x="10" y="1"/>
                    </a:lnTo>
                    <a:lnTo>
                      <a:pt x="13" y="3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0" y="13"/>
                    </a:lnTo>
                    <a:lnTo>
                      <a:pt x="0" y="1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10" y="9"/>
                    </a:lnTo>
                    <a:lnTo>
                      <a:pt x="10" y="12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76" name="Freeform 3199">
                <a:extLst>
                  <a:ext uri="{FF2B5EF4-FFF2-40B4-BE49-F238E27FC236}">
                    <a16:creationId xmlns:a16="http://schemas.microsoft.com/office/drawing/2014/main" id="{5C931224-C6F9-415C-9DEA-1CDB994961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" y="87"/>
                <a:ext cx="9" cy="20"/>
              </a:xfrm>
              <a:custGeom>
                <a:avLst/>
                <a:gdLst>
                  <a:gd name="T0" fmla="*/ 7 w 9"/>
                  <a:gd name="T1" fmla="*/ 0 h 20"/>
                  <a:gd name="T2" fmla="*/ 0 w 9"/>
                  <a:gd name="T3" fmla="*/ 15 h 20"/>
                  <a:gd name="T4" fmla="*/ 6 w 9"/>
                  <a:gd name="T5" fmla="*/ 20 h 20"/>
                  <a:gd name="T6" fmla="*/ 8 w 9"/>
                  <a:gd name="T7" fmla="*/ 17 h 20"/>
                  <a:gd name="T8" fmla="*/ 9 w 9"/>
                  <a:gd name="T9" fmla="*/ 15 h 20"/>
                  <a:gd name="T10" fmla="*/ 9 w 9"/>
                  <a:gd name="T11" fmla="*/ 12 h 20"/>
                  <a:gd name="T12" fmla="*/ 9 w 9"/>
                  <a:gd name="T13" fmla="*/ 10 h 20"/>
                  <a:gd name="T14" fmla="*/ 9 w 9"/>
                  <a:gd name="T15" fmla="*/ 8 h 20"/>
                  <a:gd name="T16" fmla="*/ 9 w 9"/>
                  <a:gd name="T17" fmla="*/ 12 h 20"/>
                  <a:gd name="T18" fmla="*/ 8 w 9"/>
                  <a:gd name="T19" fmla="*/ 14 h 20"/>
                  <a:gd name="T20" fmla="*/ 7 w 9"/>
                  <a:gd name="T21" fmla="*/ 16 h 20"/>
                  <a:gd name="T22" fmla="*/ 6 w 9"/>
                  <a:gd name="T23" fmla="*/ 19 h 20"/>
                  <a:gd name="T24" fmla="*/ 1 w 9"/>
                  <a:gd name="T25" fmla="*/ 15 h 20"/>
                  <a:gd name="T26" fmla="*/ 7 w 9"/>
                  <a:gd name="T27" fmla="*/ 0 h 20"/>
                  <a:gd name="T28" fmla="*/ 7 w 9"/>
                  <a:gd name="T29" fmla="*/ 0 h 20"/>
                  <a:gd name="T30" fmla="*/ 7 w 9"/>
                  <a:gd name="T31" fmla="*/ 0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20"/>
                  <a:gd name="T50" fmla="*/ 9 w 9"/>
                  <a:gd name="T51" fmla="*/ 20 h 2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20">
                    <a:moveTo>
                      <a:pt x="7" y="0"/>
                    </a:moveTo>
                    <a:lnTo>
                      <a:pt x="0" y="15"/>
                    </a:lnTo>
                    <a:lnTo>
                      <a:pt x="6" y="20"/>
                    </a:lnTo>
                    <a:lnTo>
                      <a:pt x="8" y="17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9" y="12"/>
                    </a:lnTo>
                    <a:lnTo>
                      <a:pt x="8" y="14"/>
                    </a:lnTo>
                    <a:lnTo>
                      <a:pt x="7" y="16"/>
                    </a:lnTo>
                    <a:lnTo>
                      <a:pt x="6" y="19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77" name="Freeform 3200">
                <a:extLst>
                  <a:ext uri="{FF2B5EF4-FFF2-40B4-BE49-F238E27FC236}">
                    <a16:creationId xmlns:a16="http://schemas.microsoft.com/office/drawing/2014/main" id="{4337347D-6461-40D3-B534-08AF0460C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" y="106"/>
                <a:ext cx="16" cy="11"/>
              </a:xfrm>
              <a:custGeom>
                <a:avLst/>
                <a:gdLst>
                  <a:gd name="T0" fmla="*/ 16 w 16"/>
                  <a:gd name="T1" fmla="*/ 4 h 11"/>
                  <a:gd name="T2" fmla="*/ 4 w 16"/>
                  <a:gd name="T3" fmla="*/ 0 h 11"/>
                  <a:gd name="T4" fmla="*/ 0 w 16"/>
                  <a:gd name="T5" fmla="*/ 10 h 11"/>
                  <a:gd name="T6" fmla="*/ 2 w 16"/>
                  <a:gd name="T7" fmla="*/ 11 h 11"/>
                  <a:gd name="T8" fmla="*/ 3 w 16"/>
                  <a:gd name="T9" fmla="*/ 11 h 11"/>
                  <a:gd name="T10" fmla="*/ 6 w 16"/>
                  <a:gd name="T11" fmla="*/ 11 h 11"/>
                  <a:gd name="T12" fmla="*/ 8 w 16"/>
                  <a:gd name="T13" fmla="*/ 11 h 11"/>
                  <a:gd name="T14" fmla="*/ 10 w 16"/>
                  <a:gd name="T15" fmla="*/ 10 h 11"/>
                  <a:gd name="T16" fmla="*/ 12 w 16"/>
                  <a:gd name="T17" fmla="*/ 9 h 11"/>
                  <a:gd name="T18" fmla="*/ 14 w 16"/>
                  <a:gd name="T19" fmla="*/ 7 h 11"/>
                  <a:gd name="T20" fmla="*/ 11 w 16"/>
                  <a:gd name="T21" fmla="*/ 9 h 11"/>
                  <a:gd name="T22" fmla="*/ 8 w 16"/>
                  <a:gd name="T23" fmla="*/ 10 h 11"/>
                  <a:gd name="T24" fmla="*/ 6 w 16"/>
                  <a:gd name="T25" fmla="*/ 10 h 11"/>
                  <a:gd name="T26" fmla="*/ 4 w 16"/>
                  <a:gd name="T27" fmla="*/ 10 h 11"/>
                  <a:gd name="T28" fmla="*/ 1 w 16"/>
                  <a:gd name="T29" fmla="*/ 10 h 11"/>
                  <a:gd name="T30" fmla="*/ 2 w 16"/>
                  <a:gd name="T31" fmla="*/ 7 h 11"/>
                  <a:gd name="T32" fmla="*/ 7 w 16"/>
                  <a:gd name="T33" fmla="*/ 6 h 11"/>
                  <a:gd name="T34" fmla="*/ 7 w 16"/>
                  <a:gd name="T35" fmla="*/ 5 h 11"/>
                  <a:gd name="T36" fmla="*/ 3 w 16"/>
                  <a:gd name="T37" fmla="*/ 3 h 11"/>
                  <a:gd name="T38" fmla="*/ 4 w 16"/>
                  <a:gd name="T39" fmla="*/ 0 h 11"/>
                  <a:gd name="T40" fmla="*/ 16 w 16"/>
                  <a:gd name="T41" fmla="*/ 4 h 11"/>
                  <a:gd name="T42" fmla="*/ 16 w 16"/>
                  <a:gd name="T43" fmla="*/ 4 h 11"/>
                  <a:gd name="T44" fmla="*/ 16 w 16"/>
                  <a:gd name="T45" fmla="*/ 4 h 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6"/>
                  <a:gd name="T70" fmla="*/ 0 h 11"/>
                  <a:gd name="T71" fmla="*/ 16 w 16"/>
                  <a:gd name="T72" fmla="*/ 11 h 1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6" h="11">
                    <a:moveTo>
                      <a:pt x="16" y="4"/>
                    </a:moveTo>
                    <a:lnTo>
                      <a:pt x="4" y="0"/>
                    </a:lnTo>
                    <a:lnTo>
                      <a:pt x="0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10" y="10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16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78" name="Freeform 3201">
                <a:extLst>
                  <a:ext uri="{FF2B5EF4-FFF2-40B4-BE49-F238E27FC236}">
                    <a16:creationId xmlns:a16="http://schemas.microsoft.com/office/drawing/2014/main" id="{7A73078D-4C22-4C1A-B060-91B8ED0C0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" y="96"/>
                <a:ext cx="10" cy="19"/>
              </a:xfrm>
              <a:custGeom>
                <a:avLst/>
                <a:gdLst>
                  <a:gd name="T0" fmla="*/ 0 w 10"/>
                  <a:gd name="T1" fmla="*/ 1 h 19"/>
                  <a:gd name="T2" fmla="*/ 9 w 10"/>
                  <a:gd name="T3" fmla="*/ 0 h 19"/>
                  <a:gd name="T4" fmla="*/ 10 w 10"/>
                  <a:gd name="T5" fmla="*/ 19 h 19"/>
                  <a:gd name="T6" fmla="*/ 7 w 10"/>
                  <a:gd name="T7" fmla="*/ 17 h 19"/>
                  <a:gd name="T8" fmla="*/ 5 w 10"/>
                  <a:gd name="T9" fmla="*/ 14 h 19"/>
                  <a:gd name="T10" fmla="*/ 3 w 10"/>
                  <a:gd name="T11" fmla="*/ 11 h 19"/>
                  <a:gd name="T12" fmla="*/ 1 w 10"/>
                  <a:gd name="T13" fmla="*/ 9 h 19"/>
                  <a:gd name="T14" fmla="*/ 1 w 10"/>
                  <a:gd name="T15" fmla="*/ 6 h 19"/>
                  <a:gd name="T16" fmla="*/ 0 w 10"/>
                  <a:gd name="T17" fmla="*/ 4 h 19"/>
                  <a:gd name="T18" fmla="*/ 0 w 10"/>
                  <a:gd name="T19" fmla="*/ 2 h 19"/>
                  <a:gd name="T20" fmla="*/ 5 w 10"/>
                  <a:gd name="T21" fmla="*/ 4 h 19"/>
                  <a:gd name="T22" fmla="*/ 5 w 10"/>
                  <a:gd name="T23" fmla="*/ 11 h 19"/>
                  <a:gd name="T24" fmla="*/ 3 w 10"/>
                  <a:gd name="T25" fmla="*/ 10 h 19"/>
                  <a:gd name="T26" fmla="*/ 5 w 10"/>
                  <a:gd name="T27" fmla="*/ 13 h 19"/>
                  <a:gd name="T28" fmla="*/ 7 w 10"/>
                  <a:gd name="T29" fmla="*/ 15 h 19"/>
                  <a:gd name="T30" fmla="*/ 9 w 10"/>
                  <a:gd name="T31" fmla="*/ 18 h 19"/>
                  <a:gd name="T32" fmla="*/ 9 w 10"/>
                  <a:gd name="T33" fmla="*/ 2 h 19"/>
                  <a:gd name="T34" fmla="*/ 0 w 10"/>
                  <a:gd name="T35" fmla="*/ 1 h 19"/>
                  <a:gd name="T36" fmla="*/ 0 w 10"/>
                  <a:gd name="T37" fmla="*/ 1 h 19"/>
                  <a:gd name="T38" fmla="*/ 0 w 10"/>
                  <a:gd name="T39" fmla="*/ 1 h 1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"/>
                  <a:gd name="T61" fmla="*/ 0 h 19"/>
                  <a:gd name="T62" fmla="*/ 10 w 10"/>
                  <a:gd name="T63" fmla="*/ 19 h 1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" h="19">
                    <a:moveTo>
                      <a:pt x="0" y="1"/>
                    </a:moveTo>
                    <a:lnTo>
                      <a:pt x="9" y="0"/>
                    </a:lnTo>
                    <a:lnTo>
                      <a:pt x="10" y="19"/>
                    </a:lnTo>
                    <a:lnTo>
                      <a:pt x="7" y="17"/>
                    </a:lnTo>
                    <a:lnTo>
                      <a:pt x="5" y="14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5" y="4"/>
                    </a:lnTo>
                    <a:lnTo>
                      <a:pt x="5" y="11"/>
                    </a:lnTo>
                    <a:lnTo>
                      <a:pt x="3" y="10"/>
                    </a:lnTo>
                    <a:lnTo>
                      <a:pt x="5" y="13"/>
                    </a:lnTo>
                    <a:lnTo>
                      <a:pt x="7" y="15"/>
                    </a:lnTo>
                    <a:lnTo>
                      <a:pt x="9" y="18"/>
                    </a:lnTo>
                    <a:lnTo>
                      <a:pt x="9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79" name="Freeform 3202">
                <a:extLst>
                  <a:ext uri="{FF2B5EF4-FFF2-40B4-BE49-F238E27FC236}">
                    <a16:creationId xmlns:a16="http://schemas.microsoft.com/office/drawing/2014/main" id="{3A7795E2-9BF7-4CF4-AD90-335FD5223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" y="78"/>
                <a:ext cx="17" cy="17"/>
              </a:xfrm>
              <a:custGeom>
                <a:avLst/>
                <a:gdLst>
                  <a:gd name="T0" fmla="*/ 8 w 17"/>
                  <a:gd name="T1" fmla="*/ 1 h 17"/>
                  <a:gd name="T2" fmla="*/ 11 w 17"/>
                  <a:gd name="T3" fmla="*/ 0 h 17"/>
                  <a:gd name="T4" fmla="*/ 17 w 17"/>
                  <a:gd name="T5" fmla="*/ 10 h 17"/>
                  <a:gd name="T6" fmla="*/ 0 w 17"/>
                  <a:gd name="T7" fmla="*/ 17 h 17"/>
                  <a:gd name="T8" fmla="*/ 15 w 17"/>
                  <a:gd name="T9" fmla="*/ 10 h 17"/>
                  <a:gd name="T10" fmla="*/ 11 w 17"/>
                  <a:gd name="T11" fmla="*/ 1 h 17"/>
                  <a:gd name="T12" fmla="*/ 8 w 17"/>
                  <a:gd name="T13" fmla="*/ 1 h 17"/>
                  <a:gd name="T14" fmla="*/ 8 w 17"/>
                  <a:gd name="T15" fmla="*/ 1 h 17"/>
                  <a:gd name="T16" fmla="*/ 8 w 17"/>
                  <a:gd name="T17" fmla="*/ 1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17"/>
                  <a:gd name="T29" fmla="*/ 17 w 17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17">
                    <a:moveTo>
                      <a:pt x="8" y="1"/>
                    </a:moveTo>
                    <a:lnTo>
                      <a:pt x="11" y="0"/>
                    </a:lnTo>
                    <a:lnTo>
                      <a:pt x="17" y="10"/>
                    </a:lnTo>
                    <a:lnTo>
                      <a:pt x="0" y="17"/>
                    </a:lnTo>
                    <a:lnTo>
                      <a:pt x="15" y="10"/>
                    </a:lnTo>
                    <a:lnTo>
                      <a:pt x="11" y="1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80" name="Freeform 3203">
                <a:extLst>
                  <a:ext uri="{FF2B5EF4-FFF2-40B4-BE49-F238E27FC236}">
                    <a16:creationId xmlns:a16="http://schemas.microsoft.com/office/drawing/2014/main" id="{66E301EF-2059-4BC1-8064-810DB1A41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" y="82"/>
                <a:ext cx="10" cy="7"/>
              </a:xfrm>
              <a:custGeom>
                <a:avLst/>
                <a:gdLst>
                  <a:gd name="T0" fmla="*/ 2 w 10"/>
                  <a:gd name="T1" fmla="*/ 3 h 7"/>
                  <a:gd name="T2" fmla="*/ 7 w 10"/>
                  <a:gd name="T3" fmla="*/ 0 h 7"/>
                  <a:gd name="T4" fmla="*/ 10 w 10"/>
                  <a:gd name="T5" fmla="*/ 5 h 7"/>
                  <a:gd name="T6" fmla="*/ 0 w 10"/>
                  <a:gd name="T7" fmla="*/ 7 h 7"/>
                  <a:gd name="T8" fmla="*/ 2 w 10"/>
                  <a:gd name="T9" fmla="*/ 3 h 7"/>
                  <a:gd name="T10" fmla="*/ 2 w 10"/>
                  <a:gd name="T11" fmla="*/ 3 h 7"/>
                  <a:gd name="T12" fmla="*/ 2 w 10"/>
                  <a:gd name="T13" fmla="*/ 3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7"/>
                  <a:gd name="T23" fmla="*/ 10 w 10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7">
                    <a:moveTo>
                      <a:pt x="2" y="3"/>
                    </a:moveTo>
                    <a:lnTo>
                      <a:pt x="7" y="0"/>
                    </a:lnTo>
                    <a:lnTo>
                      <a:pt x="10" y="5"/>
                    </a:lnTo>
                    <a:lnTo>
                      <a:pt x="0" y="7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81" name="Freeform 3204">
                <a:extLst>
                  <a:ext uri="{FF2B5EF4-FFF2-40B4-BE49-F238E27FC236}">
                    <a16:creationId xmlns:a16="http://schemas.microsoft.com/office/drawing/2014/main" id="{056DF1DE-23F3-40D9-9203-AC747B65B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" y="9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3 w 4"/>
                  <a:gd name="T5" fmla="*/ 1 h 4"/>
                  <a:gd name="T6" fmla="*/ 3 w 4"/>
                  <a:gd name="T7" fmla="*/ 1 h 4"/>
                  <a:gd name="T8" fmla="*/ 3 w 4"/>
                  <a:gd name="T9" fmla="*/ 1 h 4"/>
                  <a:gd name="T10" fmla="*/ 2 w 4"/>
                  <a:gd name="T11" fmla="*/ 0 h 4"/>
                  <a:gd name="T12" fmla="*/ 2 w 4"/>
                  <a:gd name="T13" fmla="*/ 0 h 4"/>
                  <a:gd name="T14" fmla="*/ 2 w 4"/>
                  <a:gd name="T15" fmla="*/ 0 h 4"/>
                  <a:gd name="T16" fmla="*/ 1 w 4"/>
                  <a:gd name="T17" fmla="*/ 1 h 4"/>
                  <a:gd name="T18" fmla="*/ 1 w 4"/>
                  <a:gd name="T19" fmla="*/ 1 h 4"/>
                  <a:gd name="T20" fmla="*/ 0 w 4"/>
                  <a:gd name="T21" fmla="*/ 1 h 4"/>
                  <a:gd name="T22" fmla="*/ 0 w 4"/>
                  <a:gd name="T23" fmla="*/ 2 h 4"/>
                  <a:gd name="T24" fmla="*/ 0 w 4"/>
                  <a:gd name="T25" fmla="*/ 2 h 4"/>
                  <a:gd name="T26" fmla="*/ 0 w 4"/>
                  <a:gd name="T27" fmla="*/ 3 h 4"/>
                  <a:gd name="T28" fmla="*/ 0 w 4"/>
                  <a:gd name="T29" fmla="*/ 3 h 4"/>
                  <a:gd name="T30" fmla="*/ 1 w 4"/>
                  <a:gd name="T31" fmla="*/ 4 h 4"/>
                  <a:gd name="T32" fmla="*/ 1 w 4"/>
                  <a:gd name="T33" fmla="*/ 4 h 4"/>
                  <a:gd name="T34" fmla="*/ 1 w 4"/>
                  <a:gd name="T35" fmla="*/ 4 h 4"/>
                  <a:gd name="T36" fmla="*/ 2 w 4"/>
                  <a:gd name="T37" fmla="*/ 4 h 4"/>
                  <a:gd name="T38" fmla="*/ 2 w 4"/>
                  <a:gd name="T39" fmla="*/ 4 h 4"/>
                  <a:gd name="T40" fmla="*/ 3 w 4"/>
                  <a:gd name="T41" fmla="*/ 4 h 4"/>
                  <a:gd name="T42" fmla="*/ 3 w 4"/>
                  <a:gd name="T43" fmla="*/ 4 h 4"/>
                  <a:gd name="T44" fmla="*/ 3 w 4"/>
                  <a:gd name="T45" fmla="*/ 4 h 4"/>
                  <a:gd name="T46" fmla="*/ 3 w 4"/>
                  <a:gd name="T47" fmla="*/ 3 h 4"/>
                  <a:gd name="T48" fmla="*/ 4 w 4"/>
                  <a:gd name="T49" fmla="*/ 3 h 4"/>
                  <a:gd name="T50" fmla="*/ 4 w 4"/>
                  <a:gd name="T51" fmla="*/ 2 h 4"/>
                  <a:gd name="T52" fmla="*/ 4 w 4"/>
                  <a:gd name="T53" fmla="*/ 2 h 4"/>
                  <a:gd name="T54" fmla="*/ 4 w 4"/>
                  <a:gd name="T55" fmla="*/ 2 h 4"/>
                  <a:gd name="T56" fmla="*/ 4 w 4"/>
                  <a:gd name="T57" fmla="*/ 2 h 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4"/>
                  <a:gd name="T88" fmla="*/ 0 h 4"/>
                  <a:gd name="T89" fmla="*/ 4 w 4"/>
                  <a:gd name="T90" fmla="*/ 4 h 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82" name="Freeform 3205">
                <a:extLst>
                  <a:ext uri="{FF2B5EF4-FFF2-40B4-BE49-F238E27FC236}">
                    <a16:creationId xmlns:a16="http://schemas.microsoft.com/office/drawing/2014/main" id="{A08CEE8A-1A75-450B-B407-711F834F0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" y="90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1 h 3"/>
                  <a:gd name="T4" fmla="*/ 3 w 3"/>
                  <a:gd name="T5" fmla="*/ 1 h 3"/>
                  <a:gd name="T6" fmla="*/ 3 w 3"/>
                  <a:gd name="T7" fmla="*/ 0 h 3"/>
                  <a:gd name="T8" fmla="*/ 2 w 3"/>
                  <a:gd name="T9" fmla="*/ 0 h 3"/>
                  <a:gd name="T10" fmla="*/ 2 w 3"/>
                  <a:gd name="T11" fmla="*/ 0 h 3"/>
                  <a:gd name="T12" fmla="*/ 2 w 3"/>
                  <a:gd name="T13" fmla="*/ 0 h 3"/>
                  <a:gd name="T14" fmla="*/ 1 w 3"/>
                  <a:gd name="T15" fmla="*/ 0 h 3"/>
                  <a:gd name="T16" fmla="*/ 1 w 3"/>
                  <a:gd name="T17" fmla="*/ 0 h 3"/>
                  <a:gd name="T18" fmla="*/ 0 w 3"/>
                  <a:gd name="T19" fmla="*/ 0 h 3"/>
                  <a:gd name="T20" fmla="*/ 0 w 3"/>
                  <a:gd name="T21" fmla="*/ 1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0 w 3"/>
                  <a:gd name="T29" fmla="*/ 2 h 3"/>
                  <a:gd name="T30" fmla="*/ 0 w 3"/>
                  <a:gd name="T31" fmla="*/ 3 h 3"/>
                  <a:gd name="T32" fmla="*/ 1 w 3"/>
                  <a:gd name="T33" fmla="*/ 3 h 3"/>
                  <a:gd name="T34" fmla="*/ 1 w 3"/>
                  <a:gd name="T35" fmla="*/ 3 h 3"/>
                  <a:gd name="T36" fmla="*/ 2 w 3"/>
                  <a:gd name="T37" fmla="*/ 3 h 3"/>
                  <a:gd name="T38" fmla="*/ 2 w 3"/>
                  <a:gd name="T39" fmla="*/ 3 h 3"/>
                  <a:gd name="T40" fmla="*/ 2 w 3"/>
                  <a:gd name="T41" fmla="*/ 3 h 3"/>
                  <a:gd name="T42" fmla="*/ 3 w 3"/>
                  <a:gd name="T43" fmla="*/ 3 h 3"/>
                  <a:gd name="T44" fmla="*/ 3 w 3"/>
                  <a:gd name="T45" fmla="*/ 3 h 3"/>
                  <a:gd name="T46" fmla="*/ 3 w 3"/>
                  <a:gd name="T47" fmla="*/ 2 h 3"/>
                  <a:gd name="T48" fmla="*/ 3 w 3"/>
                  <a:gd name="T49" fmla="*/ 2 h 3"/>
                  <a:gd name="T50" fmla="*/ 3 w 3"/>
                  <a:gd name="T51" fmla="*/ 2 h 3"/>
                  <a:gd name="T52" fmla="*/ 3 w 3"/>
                  <a:gd name="T53" fmla="*/ 2 h 3"/>
                  <a:gd name="T54" fmla="*/ 3 w 3"/>
                  <a:gd name="T55" fmla="*/ 2 h 3"/>
                  <a:gd name="T56" fmla="*/ 3 w 3"/>
                  <a:gd name="T57" fmla="*/ 2 h 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"/>
                  <a:gd name="T88" fmla="*/ 0 h 3"/>
                  <a:gd name="T89" fmla="*/ 3 w 3"/>
                  <a:gd name="T90" fmla="*/ 3 h 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" h="3">
                    <a:moveTo>
                      <a:pt x="3" y="2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83" name="Freeform 3206">
                <a:extLst>
                  <a:ext uri="{FF2B5EF4-FFF2-40B4-BE49-F238E27FC236}">
                    <a16:creationId xmlns:a16="http://schemas.microsoft.com/office/drawing/2014/main" id="{E97E7E1D-6A2F-4AAF-B80C-EA2F5456C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" y="93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2 h 4"/>
                  <a:gd name="T4" fmla="*/ 3 w 3"/>
                  <a:gd name="T5" fmla="*/ 1 h 4"/>
                  <a:gd name="T6" fmla="*/ 3 w 3"/>
                  <a:gd name="T7" fmla="*/ 1 h 4"/>
                  <a:gd name="T8" fmla="*/ 2 w 3"/>
                  <a:gd name="T9" fmla="*/ 1 h 4"/>
                  <a:gd name="T10" fmla="*/ 2 w 3"/>
                  <a:gd name="T11" fmla="*/ 0 h 4"/>
                  <a:gd name="T12" fmla="*/ 2 w 3"/>
                  <a:gd name="T13" fmla="*/ 0 h 4"/>
                  <a:gd name="T14" fmla="*/ 1 w 3"/>
                  <a:gd name="T15" fmla="*/ 0 h 4"/>
                  <a:gd name="T16" fmla="*/ 1 w 3"/>
                  <a:gd name="T17" fmla="*/ 1 h 4"/>
                  <a:gd name="T18" fmla="*/ 0 w 3"/>
                  <a:gd name="T19" fmla="*/ 1 h 4"/>
                  <a:gd name="T20" fmla="*/ 0 w 3"/>
                  <a:gd name="T21" fmla="*/ 1 h 4"/>
                  <a:gd name="T22" fmla="*/ 0 w 3"/>
                  <a:gd name="T23" fmla="*/ 2 h 4"/>
                  <a:gd name="T24" fmla="*/ 0 w 3"/>
                  <a:gd name="T25" fmla="*/ 2 h 4"/>
                  <a:gd name="T26" fmla="*/ 0 w 3"/>
                  <a:gd name="T27" fmla="*/ 3 h 4"/>
                  <a:gd name="T28" fmla="*/ 0 w 3"/>
                  <a:gd name="T29" fmla="*/ 3 h 4"/>
                  <a:gd name="T30" fmla="*/ 0 w 3"/>
                  <a:gd name="T31" fmla="*/ 4 h 4"/>
                  <a:gd name="T32" fmla="*/ 1 w 3"/>
                  <a:gd name="T33" fmla="*/ 4 h 4"/>
                  <a:gd name="T34" fmla="*/ 1 w 3"/>
                  <a:gd name="T35" fmla="*/ 4 h 4"/>
                  <a:gd name="T36" fmla="*/ 1 w 3"/>
                  <a:gd name="T37" fmla="*/ 4 h 4"/>
                  <a:gd name="T38" fmla="*/ 2 w 3"/>
                  <a:gd name="T39" fmla="*/ 4 h 4"/>
                  <a:gd name="T40" fmla="*/ 2 w 3"/>
                  <a:gd name="T41" fmla="*/ 4 h 4"/>
                  <a:gd name="T42" fmla="*/ 3 w 3"/>
                  <a:gd name="T43" fmla="*/ 4 h 4"/>
                  <a:gd name="T44" fmla="*/ 3 w 3"/>
                  <a:gd name="T45" fmla="*/ 4 h 4"/>
                  <a:gd name="T46" fmla="*/ 3 w 3"/>
                  <a:gd name="T47" fmla="*/ 3 h 4"/>
                  <a:gd name="T48" fmla="*/ 3 w 3"/>
                  <a:gd name="T49" fmla="*/ 3 h 4"/>
                  <a:gd name="T50" fmla="*/ 3 w 3"/>
                  <a:gd name="T51" fmla="*/ 2 h 4"/>
                  <a:gd name="T52" fmla="*/ 3 w 3"/>
                  <a:gd name="T53" fmla="*/ 2 h 4"/>
                  <a:gd name="T54" fmla="*/ 3 w 3"/>
                  <a:gd name="T55" fmla="*/ 2 h 4"/>
                  <a:gd name="T56" fmla="*/ 3 w 3"/>
                  <a:gd name="T57" fmla="*/ 2 h 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"/>
                  <a:gd name="T88" fmla="*/ 0 h 4"/>
                  <a:gd name="T89" fmla="*/ 3 w 3"/>
                  <a:gd name="T90" fmla="*/ 4 h 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" h="4">
                    <a:moveTo>
                      <a:pt x="3" y="2"/>
                    </a:move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84" name="Freeform 3207">
                <a:extLst>
                  <a:ext uri="{FF2B5EF4-FFF2-40B4-BE49-F238E27FC236}">
                    <a16:creationId xmlns:a16="http://schemas.microsoft.com/office/drawing/2014/main" id="{8D16C578-A7D7-49BB-9D99-ED885FE42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" y="99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2 h 4"/>
                  <a:gd name="T4" fmla="*/ 3 w 3"/>
                  <a:gd name="T5" fmla="*/ 1 h 4"/>
                  <a:gd name="T6" fmla="*/ 3 w 3"/>
                  <a:gd name="T7" fmla="*/ 1 h 4"/>
                  <a:gd name="T8" fmla="*/ 2 w 3"/>
                  <a:gd name="T9" fmla="*/ 1 h 4"/>
                  <a:gd name="T10" fmla="*/ 2 w 3"/>
                  <a:gd name="T11" fmla="*/ 1 h 4"/>
                  <a:gd name="T12" fmla="*/ 1 w 3"/>
                  <a:gd name="T13" fmla="*/ 0 h 4"/>
                  <a:gd name="T14" fmla="*/ 1 w 3"/>
                  <a:gd name="T15" fmla="*/ 1 h 4"/>
                  <a:gd name="T16" fmla="*/ 1 w 3"/>
                  <a:gd name="T17" fmla="*/ 1 h 4"/>
                  <a:gd name="T18" fmla="*/ 0 w 3"/>
                  <a:gd name="T19" fmla="*/ 1 h 4"/>
                  <a:gd name="T20" fmla="*/ 0 w 3"/>
                  <a:gd name="T21" fmla="*/ 1 h 4"/>
                  <a:gd name="T22" fmla="*/ 0 w 3"/>
                  <a:gd name="T23" fmla="*/ 2 h 4"/>
                  <a:gd name="T24" fmla="*/ 0 w 3"/>
                  <a:gd name="T25" fmla="*/ 2 h 4"/>
                  <a:gd name="T26" fmla="*/ 0 w 3"/>
                  <a:gd name="T27" fmla="*/ 3 h 4"/>
                  <a:gd name="T28" fmla="*/ 0 w 3"/>
                  <a:gd name="T29" fmla="*/ 3 h 4"/>
                  <a:gd name="T30" fmla="*/ 0 w 3"/>
                  <a:gd name="T31" fmla="*/ 4 h 4"/>
                  <a:gd name="T32" fmla="*/ 0 w 3"/>
                  <a:gd name="T33" fmla="*/ 4 h 4"/>
                  <a:gd name="T34" fmla="*/ 1 w 3"/>
                  <a:gd name="T35" fmla="*/ 4 h 4"/>
                  <a:gd name="T36" fmla="*/ 1 w 3"/>
                  <a:gd name="T37" fmla="*/ 4 h 4"/>
                  <a:gd name="T38" fmla="*/ 2 w 3"/>
                  <a:gd name="T39" fmla="*/ 4 h 4"/>
                  <a:gd name="T40" fmla="*/ 2 w 3"/>
                  <a:gd name="T41" fmla="*/ 4 h 4"/>
                  <a:gd name="T42" fmla="*/ 3 w 3"/>
                  <a:gd name="T43" fmla="*/ 4 h 4"/>
                  <a:gd name="T44" fmla="*/ 3 w 3"/>
                  <a:gd name="T45" fmla="*/ 3 h 4"/>
                  <a:gd name="T46" fmla="*/ 3 w 3"/>
                  <a:gd name="T47" fmla="*/ 3 h 4"/>
                  <a:gd name="T48" fmla="*/ 3 w 3"/>
                  <a:gd name="T49" fmla="*/ 3 h 4"/>
                  <a:gd name="T50" fmla="*/ 3 w 3"/>
                  <a:gd name="T51" fmla="*/ 2 h 4"/>
                  <a:gd name="T52" fmla="*/ 3 w 3"/>
                  <a:gd name="T53" fmla="*/ 2 h 4"/>
                  <a:gd name="T54" fmla="*/ 3 w 3"/>
                  <a:gd name="T55" fmla="*/ 2 h 4"/>
                  <a:gd name="T56" fmla="*/ 3 w 3"/>
                  <a:gd name="T57" fmla="*/ 2 h 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"/>
                  <a:gd name="T88" fmla="*/ 0 h 4"/>
                  <a:gd name="T89" fmla="*/ 3 w 3"/>
                  <a:gd name="T90" fmla="*/ 4 h 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" h="4">
                    <a:moveTo>
                      <a:pt x="3" y="2"/>
                    </a:move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85" name="Freeform 3208">
                <a:extLst>
                  <a:ext uri="{FF2B5EF4-FFF2-40B4-BE49-F238E27FC236}">
                    <a16:creationId xmlns:a16="http://schemas.microsoft.com/office/drawing/2014/main" id="{BE1088D1-9972-498E-9F48-034409AE9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" y="99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3 w 4"/>
                  <a:gd name="T5" fmla="*/ 1 h 4"/>
                  <a:gd name="T6" fmla="*/ 3 w 4"/>
                  <a:gd name="T7" fmla="*/ 1 h 4"/>
                  <a:gd name="T8" fmla="*/ 3 w 4"/>
                  <a:gd name="T9" fmla="*/ 1 h 4"/>
                  <a:gd name="T10" fmla="*/ 3 w 4"/>
                  <a:gd name="T11" fmla="*/ 1 h 4"/>
                  <a:gd name="T12" fmla="*/ 2 w 4"/>
                  <a:gd name="T13" fmla="*/ 0 h 4"/>
                  <a:gd name="T14" fmla="*/ 2 w 4"/>
                  <a:gd name="T15" fmla="*/ 1 h 4"/>
                  <a:gd name="T16" fmla="*/ 1 w 4"/>
                  <a:gd name="T17" fmla="*/ 1 h 4"/>
                  <a:gd name="T18" fmla="*/ 1 w 4"/>
                  <a:gd name="T19" fmla="*/ 1 h 4"/>
                  <a:gd name="T20" fmla="*/ 1 w 4"/>
                  <a:gd name="T21" fmla="*/ 1 h 4"/>
                  <a:gd name="T22" fmla="*/ 1 w 4"/>
                  <a:gd name="T23" fmla="*/ 2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1 w 4"/>
                  <a:gd name="T33" fmla="*/ 4 h 4"/>
                  <a:gd name="T34" fmla="*/ 1 w 4"/>
                  <a:gd name="T35" fmla="*/ 4 h 4"/>
                  <a:gd name="T36" fmla="*/ 2 w 4"/>
                  <a:gd name="T37" fmla="*/ 4 h 4"/>
                  <a:gd name="T38" fmla="*/ 2 w 4"/>
                  <a:gd name="T39" fmla="*/ 4 h 4"/>
                  <a:gd name="T40" fmla="*/ 3 w 4"/>
                  <a:gd name="T41" fmla="*/ 4 h 4"/>
                  <a:gd name="T42" fmla="*/ 3 w 4"/>
                  <a:gd name="T43" fmla="*/ 4 h 4"/>
                  <a:gd name="T44" fmla="*/ 3 w 4"/>
                  <a:gd name="T45" fmla="*/ 3 h 4"/>
                  <a:gd name="T46" fmla="*/ 3 w 4"/>
                  <a:gd name="T47" fmla="*/ 3 h 4"/>
                  <a:gd name="T48" fmla="*/ 4 w 4"/>
                  <a:gd name="T49" fmla="*/ 3 h 4"/>
                  <a:gd name="T50" fmla="*/ 4 w 4"/>
                  <a:gd name="T51" fmla="*/ 2 h 4"/>
                  <a:gd name="T52" fmla="*/ 4 w 4"/>
                  <a:gd name="T53" fmla="*/ 2 h 4"/>
                  <a:gd name="T54" fmla="*/ 4 w 4"/>
                  <a:gd name="T55" fmla="*/ 2 h 4"/>
                  <a:gd name="T56" fmla="*/ 4 w 4"/>
                  <a:gd name="T57" fmla="*/ 2 h 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4"/>
                  <a:gd name="T88" fmla="*/ 0 h 4"/>
                  <a:gd name="T89" fmla="*/ 4 w 4"/>
                  <a:gd name="T90" fmla="*/ 4 h 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86" name="Freeform 3209">
                <a:extLst>
                  <a:ext uri="{FF2B5EF4-FFF2-40B4-BE49-F238E27FC236}">
                    <a16:creationId xmlns:a16="http://schemas.microsoft.com/office/drawing/2014/main" id="{50FF118B-46CB-477A-A718-707D0B358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" y="101"/>
                <a:ext cx="8" cy="14"/>
              </a:xfrm>
              <a:custGeom>
                <a:avLst/>
                <a:gdLst>
                  <a:gd name="T0" fmla="*/ 6 w 8"/>
                  <a:gd name="T1" fmla="*/ 0 h 14"/>
                  <a:gd name="T2" fmla="*/ 0 w 8"/>
                  <a:gd name="T3" fmla="*/ 1 h 14"/>
                  <a:gd name="T4" fmla="*/ 0 w 8"/>
                  <a:gd name="T5" fmla="*/ 6 h 14"/>
                  <a:gd name="T6" fmla="*/ 2 w 8"/>
                  <a:gd name="T7" fmla="*/ 9 h 14"/>
                  <a:gd name="T8" fmla="*/ 4 w 8"/>
                  <a:gd name="T9" fmla="*/ 12 h 14"/>
                  <a:gd name="T10" fmla="*/ 6 w 8"/>
                  <a:gd name="T11" fmla="*/ 14 h 14"/>
                  <a:gd name="T12" fmla="*/ 8 w 8"/>
                  <a:gd name="T13" fmla="*/ 0 h 14"/>
                  <a:gd name="T14" fmla="*/ 6 w 8"/>
                  <a:gd name="T15" fmla="*/ 13 h 14"/>
                  <a:gd name="T16" fmla="*/ 4 w 8"/>
                  <a:gd name="T17" fmla="*/ 11 h 14"/>
                  <a:gd name="T18" fmla="*/ 3 w 8"/>
                  <a:gd name="T19" fmla="*/ 9 h 14"/>
                  <a:gd name="T20" fmla="*/ 2 w 8"/>
                  <a:gd name="T21" fmla="*/ 8 h 14"/>
                  <a:gd name="T22" fmla="*/ 3 w 8"/>
                  <a:gd name="T23" fmla="*/ 3 h 14"/>
                  <a:gd name="T24" fmla="*/ 1 w 8"/>
                  <a:gd name="T25" fmla="*/ 2 h 14"/>
                  <a:gd name="T26" fmla="*/ 1 w 8"/>
                  <a:gd name="T27" fmla="*/ 1 h 14"/>
                  <a:gd name="T28" fmla="*/ 6 w 8"/>
                  <a:gd name="T29" fmla="*/ 0 h 14"/>
                  <a:gd name="T30" fmla="*/ 6 w 8"/>
                  <a:gd name="T31" fmla="*/ 0 h 14"/>
                  <a:gd name="T32" fmla="*/ 6 w 8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"/>
                  <a:gd name="T52" fmla="*/ 0 h 14"/>
                  <a:gd name="T53" fmla="*/ 8 w 8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" h="14">
                    <a:moveTo>
                      <a:pt x="6" y="0"/>
                    </a:moveTo>
                    <a:lnTo>
                      <a:pt x="0" y="1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4" y="12"/>
                    </a:lnTo>
                    <a:lnTo>
                      <a:pt x="6" y="14"/>
                    </a:lnTo>
                    <a:lnTo>
                      <a:pt x="8" y="0"/>
                    </a:lnTo>
                    <a:lnTo>
                      <a:pt x="6" y="13"/>
                    </a:lnTo>
                    <a:lnTo>
                      <a:pt x="4" y="11"/>
                    </a:lnTo>
                    <a:lnTo>
                      <a:pt x="3" y="9"/>
                    </a:lnTo>
                    <a:lnTo>
                      <a:pt x="2" y="8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87" name="Freeform 3210">
                <a:extLst>
                  <a:ext uri="{FF2B5EF4-FFF2-40B4-BE49-F238E27FC236}">
                    <a16:creationId xmlns:a16="http://schemas.microsoft.com/office/drawing/2014/main" id="{23213327-E824-4CD9-A72B-5527EDEF3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" y="107"/>
                <a:ext cx="7" cy="9"/>
              </a:xfrm>
              <a:custGeom>
                <a:avLst/>
                <a:gdLst>
                  <a:gd name="T0" fmla="*/ 3 w 7"/>
                  <a:gd name="T1" fmla="*/ 9 h 9"/>
                  <a:gd name="T2" fmla="*/ 5 w 7"/>
                  <a:gd name="T3" fmla="*/ 9 h 9"/>
                  <a:gd name="T4" fmla="*/ 6 w 7"/>
                  <a:gd name="T5" fmla="*/ 7 h 9"/>
                  <a:gd name="T6" fmla="*/ 7 w 7"/>
                  <a:gd name="T7" fmla="*/ 5 h 9"/>
                  <a:gd name="T8" fmla="*/ 7 w 7"/>
                  <a:gd name="T9" fmla="*/ 3 h 9"/>
                  <a:gd name="T10" fmla="*/ 3 w 7"/>
                  <a:gd name="T11" fmla="*/ 0 h 9"/>
                  <a:gd name="T12" fmla="*/ 0 w 7"/>
                  <a:gd name="T13" fmla="*/ 9 h 9"/>
                  <a:gd name="T14" fmla="*/ 3 w 7"/>
                  <a:gd name="T15" fmla="*/ 2 h 9"/>
                  <a:gd name="T16" fmla="*/ 7 w 7"/>
                  <a:gd name="T17" fmla="*/ 3 h 9"/>
                  <a:gd name="T18" fmla="*/ 6 w 7"/>
                  <a:gd name="T19" fmla="*/ 6 h 9"/>
                  <a:gd name="T20" fmla="*/ 5 w 7"/>
                  <a:gd name="T21" fmla="*/ 8 h 9"/>
                  <a:gd name="T22" fmla="*/ 4 w 7"/>
                  <a:gd name="T23" fmla="*/ 9 h 9"/>
                  <a:gd name="T24" fmla="*/ 3 w 7"/>
                  <a:gd name="T25" fmla="*/ 9 h 9"/>
                  <a:gd name="T26" fmla="*/ 3 w 7"/>
                  <a:gd name="T27" fmla="*/ 9 h 9"/>
                  <a:gd name="T28" fmla="*/ 3 w 7"/>
                  <a:gd name="T29" fmla="*/ 9 h 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"/>
                  <a:gd name="T46" fmla="*/ 0 h 9"/>
                  <a:gd name="T47" fmla="*/ 7 w 7"/>
                  <a:gd name="T48" fmla="*/ 9 h 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" h="9">
                    <a:moveTo>
                      <a:pt x="3" y="9"/>
                    </a:moveTo>
                    <a:lnTo>
                      <a:pt x="5" y="9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0" y="9"/>
                    </a:lnTo>
                    <a:lnTo>
                      <a:pt x="3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8"/>
                    </a:lnTo>
                    <a:lnTo>
                      <a:pt x="4" y="9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88" name="Freeform 3211">
                <a:extLst>
                  <a:ext uri="{FF2B5EF4-FFF2-40B4-BE49-F238E27FC236}">
                    <a16:creationId xmlns:a16="http://schemas.microsoft.com/office/drawing/2014/main" id="{135E2AF1-B0DC-463D-AC5B-B1E189760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" y="96"/>
                <a:ext cx="3" cy="11"/>
              </a:xfrm>
              <a:custGeom>
                <a:avLst/>
                <a:gdLst>
                  <a:gd name="T0" fmla="*/ 2 w 3"/>
                  <a:gd name="T1" fmla="*/ 0 h 11"/>
                  <a:gd name="T2" fmla="*/ 2 w 3"/>
                  <a:gd name="T3" fmla="*/ 3 h 11"/>
                  <a:gd name="T4" fmla="*/ 0 w 3"/>
                  <a:gd name="T5" fmla="*/ 8 h 11"/>
                  <a:gd name="T6" fmla="*/ 3 w 3"/>
                  <a:gd name="T7" fmla="*/ 11 h 11"/>
                  <a:gd name="T8" fmla="*/ 3 w 3"/>
                  <a:gd name="T9" fmla="*/ 8 h 11"/>
                  <a:gd name="T10" fmla="*/ 3 w 3"/>
                  <a:gd name="T11" fmla="*/ 3 h 11"/>
                  <a:gd name="T12" fmla="*/ 3 w 3"/>
                  <a:gd name="T13" fmla="*/ 8 h 11"/>
                  <a:gd name="T14" fmla="*/ 2 w 3"/>
                  <a:gd name="T15" fmla="*/ 10 h 11"/>
                  <a:gd name="T16" fmla="*/ 1 w 3"/>
                  <a:gd name="T17" fmla="*/ 8 h 11"/>
                  <a:gd name="T18" fmla="*/ 2 w 3"/>
                  <a:gd name="T19" fmla="*/ 0 h 11"/>
                  <a:gd name="T20" fmla="*/ 2 w 3"/>
                  <a:gd name="T21" fmla="*/ 0 h 11"/>
                  <a:gd name="T22" fmla="*/ 2 w 3"/>
                  <a:gd name="T23" fmla="*/ 0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"/>
                  <a:gd name="T37" fmla="*/ 0 h 11"/>
                  <a:gd name="T38" fmla="*/ 3 w 3"/>
                  <a:gd name="T39" fmla="*/ 11 h 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" h="11">
                    <a:moveTo>
                      <a:pt x="2" y="0"/>
                    </a:moveTo>
                    <a:lnTo>
                      <a:pt x="2" y="3"/>
                    </a:lnTo>
                    <a:lnTo>
                      <a:pt x="0" y="8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3" y="3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1" y="8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89" name="Freeform 3212">
                <a:extLst>
                  <a:ext uri="{FF2B5EF4-FFF2-40B4-BE49-F238E27FC236}">
                    <a16:creationId xmlns:a16="http://schemas.microsoft.com/office/drawing/2014/main" id="{CD38973C-35D4-4D42-B8D6-01DD3FADC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" y="82"/>
                <a:ext cx="6" cy="13"/>
              </a:xfrm>
              <a:custGeom>
                <a:avLst/>
                <a:gdLst>
                  <a:gd name="T0" fmla="*/ 5 w 6"/>
                  <a:gd name="T1" fmla="*/ 7 h 13"/>
                  <a:gd name="T2" fmla="*/ 2 w 6"/>
                  <a:gd name="T3" fmla="*/ 6 h 13"/>
                  <a:gd name="T4" fmla="*/ 0 w 6"/>
                  <a:gd name="T5" fmla="*/ 1 h 13"/>
                  <a:gd name="T6" fmla="*/ 3 w 6"/>
                  <a:gd name="T7" fmla="*/ 2 h 13"/>
                  <a:gd name="T8" fmla="*/ 4 w 6"/>
                  <a:gd name="T9" fmla="*/ 4 h 13"/>
                  <a:gd name="T10" fmla="*/ 5 w 6"/>
                  <a:gd name="T11" fmla="*/ 6 h 13"/>
                  <a:gd name="T12" fmla="*/ 5 w 6"/>
                  <a:gd name="T13" fmla="*/ 8 h 13"/>
                  <a:gd name="T14" fmla="*/ 5 w 6"/>
                  <a:gd name="T15" fmla="*/ 9 h 13"/>
                  <a:gd name="T16" fmla="*/ 5 w 6"/>
                  <a:gd name="T17" fmla="*/ 11 h 13"/>
                  <a:gd name="T18" fmla="*/ 4 w 6"/>
                  <a:gd name="T19" fmla="*/ 13 h 13"/>
                  <a:gd name="T20" fmla="*/ 5 w 6"/>
                  <a:gd name="T21" fmla="*/ 11 h 13"/>
                  <a:gd name="T22" fmla="*/ 6 w 6"/>
                  <a:gd name="T23" fmla="*/ 9 h 13"/>
                  <a:gd name="T24" fmla="*/ 6 w 6"/>
                  <a:gd name="T25" fmla="*/ 7 h 13"/>
                  <a:gd name="T26" fmla="*/ 6 w 6"/>
                  <a:gd name="T27" fmla="*/ 6 h 13"/>
                  <a:gd name="T28" fmla="*/ 4 w 6"/>
                  <a:gd name="T29" fmla="*/ 3 h 13"/>
                  <a:gd name="T30" fmla="*/ 2 w 6"/>
                  <a:gd name="T31" fmla="*/ 1 h 13"/>
                  <a:gd name="T32" fmla="*/ 0 w 6"/>
                  <a:gd name="T33" fmla="*/ 0 h 13"/>
                  <a:gd name="T34" fmla="*/ 0 w 6"/>
                  <a:gd name="T35" fmla="*/ 1 h 13"/>
                  <a:gd name="T36" fmla="*/ 3 w 6"/>
                  <a:gd name="T37" fmla="*/ 11 h 13"/>
                  <a:gd name="T38" fmla="*/ 2 w 6"/>
                  <a:gd name="T39" fmla="*/ 7 h 13"/>
                  <a:gd name="T40" fmla="*/ 5 w 6"/>
                  <a:gd name="T41" fmla="*/ 7 h 13"/>
                  <a:gd name="T42" fmla="*/ 5 w 6"/>
                  <a:gd name="T43" fmla="*/ 7 h 13"/>
                  <a:gd name="T44" fmla="*/ 5 w 6"/>
                  <a:gd name="T45" fmla="*/ 7 h 1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6"/>
                  <a:gd name="T70" fmla="*/ 0 h 13"/>
                  <a:gd name="T71" fmla="*/ 6 w 6"/>
                  <a:gd name="T72" fmla="*/ 13 h 1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6" h="13">
                    <a:moveTo>
                      <a:pt x="5" y="7"/>
                    </a:moveTo>
                    <a:lnTo>
                      <a:pt x="2" y="6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4" y="13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3" y="11"/>
                    </a:lnTo>
                    <a:lnTo>
                      <a:pt x="2" y="7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90" name="Freeform 3213">
                <a:extLst>
                  <a:ext uri="{FF2B5EF4-FFF2-40B4-BE49-F238E27FC236}">
                    <a16:creationId xmlns:a16="http://schemas.microsoft.com/office/drawing/2014/main" id="{C796B13C-9DD5-4FC5-9CDE-156CF051E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" y="84"/>
                <a:ext cx="9" cy="15"/>
              </a:xfrm>
              <a:custGeom>
                <a:avLst/>
                <a:gdLst>
                  <a:gd name="T0" fmla="*/ 6 w 9"/>
                  <a:gd name="T1" fmla="*/ 0 h 15"/>
                  <a:gd name="T2" fmla="*/ 8 w 9"/>
                  <a:gd name="T3" fmla="*/ 9 h 15"/>
                  <a:gd name="T4" fmla="*/ 1 w 9"/>
                  <a:gd name="T5" fmla="*/ 14 h 15"/>
                  <a:gd name="T6" fmla="*/ 1 w 9"/>
                  <a:gd name="T7" fmla="*/ 11 h 15"/>
                  <a:gd name="T8" fmla="*/ 1 w 9"/>
                  <a:gd name="T9" fmla="*/ 10 h 15"/>
                  <a:gd name="T10" fmla="*/ 5 w 9"/>
                  <a:gd name="T11" fmla="*/ 7 h 15"/>
                  <a:gd name="T12" fmla="*/ 5 w 9"/>
                  <a:gd name="T13" fmla="*/ 7 h 15"/>
                  <a:gd name="T14" fmla="*/ 3 w 9"/>
                  <a:gd name="T15" fmla="*/ 2 h 15"/>
                  <a:gd name="T16" fmla="*/ 0 w 9"/>
                  <a:gd name="T17" fmla="*/ 8 h 15"/>
                  <a:gd name="T18" fmla="*/ 0 w 9"/>
                  <a:gd name="T19" fmla="*/ 15 h 15"/>
                  <a:gd name="T20" fmla="*/ 9 w 9"/>
                  <a:gd name="T21" fmla="*/ 9 h 15"/>
                  <a:gd name="T22" fmla="*/ 6 w 9"/>
                  <a:gd name="T23" fmla="*/ 0 h 15"/>
                  <a:gd name="T24" fmla="*/ 6 w 9"/>
                  <a:gd name="T25" fmla="*/ 0 h 15"/>
                  <a:gd name="T26" fmla="*/ 6 w 9"/>
                  <a:gd name="T27" fmla="*/ 0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5"/>
                  <a:gd name="T44" fmla="*/ 9 w 9"/>
                  <a:gd name="T45" fmla="*/ 15 h 1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5">
                    <a:moveTo>
                      <a:pt x="6" y="0"/>
                    </a:moveTo>
                    <a:lnTo>
                      <a:pt x="8" y="9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5" y="7"/>
                    </a:lnTo>
                    <a:lnTo>
                      <a:pt x="3" y="2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9" y="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91" name="Freeform 3214">
                <a:extLst>
                  <a:ext uri="{FF2B5EF4-FFF2-40B4-BE49-F238E27FC236}">
                    <a16:creationId xmlns:a16="http://schemas.microsoft.com/office/drawing/2014/main" id="{B9579740-F38E-40A9-9664-986546707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" y="110"/>
                <a:ext cx="6" cy="3"/>
              </a:xfrm>
              <a:custGeom>
                <a:avLst/>
                <a:gdLst>
                  <a:gd name="T0" fmla="*/ 6 w 6"/>
                  <a:gd name="T1" fmla="*/ 0 h 3"/>
                  <a:gd name="T2" fmla="*/ 0 w 6"/>
                  <a:gd name="T3" fmla="*/ 3 h 3"/>
                  <a:gd name="T4" fmla="*/ 6 w 6"/>
                  <a:gd name="T5" fmla="*/ 1 h 3"/>
                  <a:gd name="T6" fmla="*/ 6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0"/>
                    </a:moveTo>
                    <a:lnTo>
                      <a:pt x="0" y="3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92" name="Freeform 3215">
                <a:extLst>
                  <a:ext uri="{FF2B5EF4-FFF2-40B4-BE49-F238E27FC236}">
                    <a16:creationId xmlns:a16="http://schemas.microsoft.com/office/drawing/2014/main" id="{AF640CE7-33B7-466E-BDF4-B2D638A1B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" y="98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1 w 2"/>
                  <a:gd name="T9" fmla="*/ 0 h 2"/>
                  <a:gd name="T10" fmla="*/ 1 w 2"/>
                  <a:gd name="T11" fmla="*/ 0 h 2"/>
                  <a:gd name="T12" fmla="*/ 1 w 2"/>
                  <a:gd name="T13" fmla="*/ 0 h 2"/>
                  <a:gd name="T14" fmla="*/ 1 w 2"/>
                  <a:gd name="T15" fmla="*/ 0 h 2"/>
                  <a:gd name="T16" fmla="*/ 0 w 2"/>
                  <a:gd name="T17" fmla="*/ 0 h 2"/>
                  <a:gd name="T18" fmla="*/ 0 w 2"/>
                  <a:gd name="T19" fmla="*/ 1 h 2"/>
                  <a:gd name="T20" fmla="*/ 0 w 2"/>
                  <a:gd name="T21" fmla="*/ 1 h 2"/>
                  <a:gd name="T22" fmla="*/ 0 w 2"/>
                  <a:gd name="T23" fmla="*/ 2 h 2"/>
                  <a:gd name="T24" fmla="*/ 1 w 2"/>
                  <a:gd name="T25" fmla="*/ 2 h 2"/>
                  <a:gd name="T26" fmla="*/ 1 w 2"/>
                  <a:gd name="T27" fmla="*/ 2 h 2"/>
                  <a:gd name="T28" fmla="*/ 1 w 2"/>
                  <a:gd name="T29" fmla="*/ 2 h 2"/>
                  <a:gd name="T30" fmla="*/ 1 w 2"/>
                  <a:gd name="T31" fmla="*/ 2 h 2"/>
                  <a:gd name="T32" fmla="*/ 1 w 2"/>
                  <a:gd name="T33" fmla="*/ 2 h 2"/>
                  <a:gd name="T34" fmla="*/ 1 w 2"/>
                  <a:gd name="T35" fmla="*/ 2 h 2"/>
                  <a:gd name="T36" fmla="*/ 2 w 2"/>
                  <a:gd name="T37" fmla="*/ 2 h 2"/>
                  <a:gd name="T38" fmla="*/ 2 w 2"/>
                  <a:gd name="T39" fmla="*/ 1 h 2"/>
                  <a:gd name="T40" fmla="*/ 2 w 2"/>
                  <a:gd name="T41" fmla="*/ 1 h 2"/>
                  <a:gd name="T42" fmla="*/ 2 w 2"/>
                  <a:gd name="T43" fmla="*/ 1 h 2"/>
                  <a:gd name="T44" fmla="*/ 2 w 2"/>
                  <a:gd name="T45" fmla="*/ 1 h 2"/>
                  <a:gd name="T46" fmla="*/ 2 w 2"/>
                  <a:gd name="T47" fmla="*/ 1 h 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"/>
                  <a:gd name="T73" fmla="*/ 0 h 2"/>
                  <a:gd name="T74" fmla="*/ 2 w 2"/>
                  <a:gd name="T75" fmla="*/ 2 h 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93" name="Freeform 3216">
                <a:extLst>
                  <a:ext uri="{FF2B5EF4-FFF2-40B4-BE49-F238E27FC236}">
                    <a16:creationId xmlns:a16="http://schemas.microsoft.com/office/drawing/2014/main" id="{93479452-68B2-49C9-97C6-36FC092BE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" y="95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1 w 2"/>
                  <a:gd name="T9" fmla="*/ 0 h 2"/>
                  <a:gd name="T10" fmla="*/ 1 w 2"/>
                  <a:gd name="T11" fmla="*/ 0 h 2"/>
                  <a:gd name="T12" fmla="*/ 1 w 2"/>
                  <a:gd name="T13" fmla="*/ 0 h 2"/>
                  <a:gd name="T14" fmla="*/ 1 w 2"/>
                  <a:gd name="T15" fmla="*/ 0 h 2"/>
                  <a:gd name="T16" fmla="*/ 0 w 2"/>
                  <a:gd name="T17" fmla="*/ 0 h 2"/>
                  <a:gd name="T18" fmla="*/ 0 w 2"/>
                  <a:gd name="T19" fmla="*/ 1 h 2"/>
                  <a:gd name="T20" fmla="*/ 0 w 2"/>
                  <a:gd name="T21" fmla="*/ 1 h 2"/>
                  <a:gd name="T22" fmla="*/ 0 w 2"/>
                  <a:gd name="T23" fmla="*/ 2 h 2"/>
                  <a:gd name="T24" fmla="*/ 0 w 2"/>
                  <a:gd name="T25" fmla="*/ 2 h 2"/>
                  <a:gd name="T26" fmla="*/ 1 w 2"/>
                  <a:gd name="T27" fmla="*/ 2 h 2"/>
                  <a:gd name="T28" fmla="*/ 1 w 2"/>
                  <a:gd name="T29" fmla="*/ 2 h 2"/>
                  <a:gd name="T30" fmla="*/ 1 w 2"/>
                  <a:gd name="T31" fmla="*/ 2 h 2"/>
                  <a:gd name="T32" fmla="*/ 1 w 2"/>
                  <a:gd name="T33" fmla="*/ 2 h 2"/>
                  <a:gd name="T34" fmla="*/ 1 w 2"/>
                  <a:gd name="T35" fmla="*/ 2 h 2"/>
                  <a:gd name="T36" fmla="*/ 1 w 2"/>
                  <a:gd name="T37" fmla="*/ 2 h 2"/>
                  <a:gd name="T38" fmla="*/ 2 w 2"/>
                  <a:gd name="T39" fmla="*/ 1 h 2"/>
                  <a:gd name="T40" fmla="*/ 2 w 2"/>
                  <a:gd name="T41" fmla="*/ 1 h 2"/>
                  <a:gd name="T42" fmla="*/ 2 w 2"/>
                  <a:gd name="T43" fmla="*/ 1 h 2"/>
                  <a:gd name="T44" fmla="*/ 2 w 2"/>
                  <a:gd name="T45" fmla="*/ 1 h 2"/>
                  <a:gd name="T46" fmla="*/ 2 w 2"/>
                  <a:gd name="T47" fmla="*/ 1 h 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"/>
                  <a:gd name="T73" fmla="*/ 0 h 2"/>
                  <a:gd name="T74" fmla="*/ 2 w 2"/>
                  <a:gd name="T75" fmla="*/ 2 h 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" h="2">
                    <a:moveTo>
                      <a:pt x="2" y="1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94" name="Freeform 3217">
                <a:extLst>
                  <a:ext uri="{FF2B5EF4-FFF2-40B4-BE49-F238E27FC236}">
                    <a16:creationId xmlns:a16="http://schemas.microsoft.com/office/drawing/2014/main" id="{29BCA804-C8C7-4428-8348-E21B34EAE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" y="98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0 w 1"/>
                  <a:gd name="T17" fmla="*/ 0 h 2"/>
                  <a:gd name="T18" fmla="*/ 0 w 1"/>
                  <a:gd name="T19" fmla="*/ 1 h 2"/>
                  <a:gd name="T20" fmla="*/ 0 w 1"/>
                  <a:gd name="T21" fmla="*/ 1 h 2"/>
                  <a:gd name="T22" fmla="*/ 0 w 1"/>
                  <a:gd name="T23" fmla="*/ 1 h 2"/>
                  <a:gd name="T24" fmla="*/ 0 w 1"/>
                  <a:gd name="T25" fmla="*/ 2 h 2"/>
                  <a:gd name="T26" fmla="*/ 0 w 1"/>
                  <a:gd name="T27" fmla="*/ 2 h 2"/>
                  <a:gd name="T28" fmla="*/ 0 w 1"/>
                  <a:gd name="T29" fmla="*/ 2 h 2"/>
                  <a:gd name="T30" fmla="*/ 0 w 1"/>
                  <a:gd name="T31" fmla="*/ 2 h 2"/>
                  <a:gd name="T32" fmla="*/ 0 w 1"/>
                  <a:gd name="T33" fmla="*/ 2 h 2"/>
                  <a:gd name="T34" fmla="*/ 1 w 1"/>
                  <a:gd name="T35" fmla="*/ 2 h 2"/>
                  <a:gd name="T36" fmla="*/ 1 w 1"/>
                  <a:gd name="T37" fmla="*/ 2 h 2"/>
                  <a:gd name="T38" fmla="*/ 1 w 1"/>
                  <a:gd name="T39" fmla="*/ 1 h 2"/>
                  <a:gd name="T40" fmla="*/ 1 w 1"/>
                  <a:gd name="T41" fmla="*/ 1 h 2"/>
                  <a:gd name="T42" fmla="*/ 1 w 1"/>
                  <a:gd name="T43" fmla="*/ 1 h 2"/>
                  <a:gd name="T44" fmla="*/ 1 w 1"/>
                  <a:gd name="T45" fmla="*/ 1 h 2"/>
                  <a:gd name="T46" fmla="*/ 1 w 1"/>
                  <a:gd name="T47" fmla="*/ 1 h 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"/>
                  <a:gd name="T73" fmla="*/ 0 h 2"/>
                  <a:gd name="T74" fmla="*/ 1 w 1"/>
                  <a:gd name="T75" fmla="*/ 2 h 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95" name="Freeform 3218">
                <a:extLst>
                  <a:ext uri="{FF2B5EF4-FFF2-40B4-BE49-F238E27FC236}">
                    <a16:creationId xmlns:a16="http://schemas.microsoft.com/office/drawing/2014/main" id="{F1C4BE9D-8CDC-4306-BF91-21735560A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" y="102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0 w 1"/>
                  <a:gd name="T17" fmla="*/ 0 h 2"/>
                  <a:gd name="T18" fmla="*/ 0 w 1"/>
                  <a:gd name="T19" fmla="*/ 1 h 2"/>
                  <a:gd name="T20" fmla="*/ 0 w 1"/>
                  <a:gd name="T21" fmla="*/ 1 h 2"/>
                  <a:gd name="T22" fmla="*/ 0 w 1"/>
                  <a:gd name="T23" fmla="*/ 2 h 2"/>
                  <a:gd name="T24" fmla="*/ 0 w 1"/>
                  <a:gd name="T25" fmla="*/ 2 h 2"/>
                  <a:gd name="T26" fmla="*/ 0 w 1"/>
                  <a:gd name="T27" fmla="*/ 2 h 2"/>
                  <a:gd name="T28" fmla="*/ 0 w 1"/>
                  <a:gd name="T29" fmla="*/ 2 h 2"/>
                  <a:gd name="T30" fmla="*/ 1 w 1"/>
                  <a:gd name="T31" fmla="*/ 2 h 2"/>
                  <a:gd name="T32" fmla="*/ 1 w 1"/>
                  <a:gd name="T33" fmla="*/ 2 h 2"/>
                  <a:gd name="T34" fmla="*/ 1 w 1"/>
                  <a:gd name="T35" fmla="*/ 2 h 2"/>
                  <a:gd name="T36" fmla="*/ 1 w 1"/>
                  <a:gd name="T37" fmla="*/ 2 h 2"/>
                  <a:gd name="T38" fmla="*/ 1 w 1"/>
                  <a:gd name="T39" fmla="*/ 1 h 2"/>
                  <a:gd name="T40" fmla="*/ 1 w 1"/>
                  <a:gd name="T41" fmla="*/ 1 h 2"/>
                  <a:gd name="T42" fmla="*/ 1 w 1"/>
                  <a:gd name="T43" fmla="*/ 1 h 2"/>
                  <a:gd name="T44" fmla="*/ 1 w 1"/>
                  <a:gd name="T45" fmla="*/ 1 h 2"/>
                  <a:gd name="T46" fmla="*/ 1 w 1"/>
                  <a:gd name="T47" fmla="*/ 1 h 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"/>
                  <a:gd name="T73" fmla="*/ 0 h 2"/>
                  <a:gd name="T74" fmla="*/ 1 w 1"/>
                  <a:gd name="T75" fmla="*/ 2 h 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" h="2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696" name="Freeform 3219">
                <a:extLst>
                  <a:ext uri="{FF2B5EF4-FFF2-40B4-BE49-F238E27FC236}">
                    <a16:creationId xmlns:a16="http://schemas.microsoft.com/office/drawing/2014/main" id="{A3254428-5111-4BCC-88A7-B50D061B03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" y="102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0 h 2"/>
                  <a:gd name="T6" fmla="*/ 1 w 2"/>
                  <a:gd name="T7" fmla="*/ 0 h 2"/>
                  <a:gd name="T8" fmla="*/ 1 w 2"/>
                  <a:gd name="T9" fmla="*/ 0 h 2"/>
                  <a:gd name="T10" fmla="*/ 1 w 2"/>
                  <a:gd name="T11" fmla="*/ 0 h 2"/>
                  <a:gd name="T12" fmla="*/ 1 w 2"/>
                  <a:gd name="T13" fmla="*/ 0 h 2"/>
                  <a:gd name="T14" fmla="*/ 1 w 2"/>
                  <a:gd name="T15" fmla="*/ 0 h 2"/>
                  <a:gd name="T16" fmla="*/ 0 w 2"/>
                  <a:gd name="T17" fmla="*/ 0 h 2"/>
                  <a:gd name="T18" fmla="*/ 0 w 2"/>
                  <a:gd name="T19" fmla="*/ 1 h 2"/>
                  <a:gd name="T20" fmla="*/ 0 w 2"/>
                  <a:gd name="T21" fmla="*/ 1 h 2"/>
                  <a:gd name="T22" fmla="*/ 0 w 2"/>
                  <a:gd name="T23" fmla="*/ 2 h 2"/>
                  <a:gd name="T24" fmla="*/ 0 w 2"/>
                  <a:gd name="T25" fmla="*/ 2 h 2"/>
                  <a:gd name="T26" fmla="*/ 1 w 2"/>
                  <a:gd name="T27" fmla="*/ 2 h 2"/>
                  <a:gd name="T28" fmla="*/ 1 w 2"/>
                  <a:gd name="T29" fmla="*/ 2 h 2"/>
                  <a:gd name="T30" fmla="*/ 1 w 2"/>
                  <a:gd name="T31" fmla="*/ 2 h 2"/>
                  <a:gd name="T32" fmla="*/ 1 w 2"/>
                  <a:gd name="T33" fmla="*/ 2 h 2"/>
                  <a:gd name="T34" fmla="*/ 1 w 2"/>
                  <a:gd name="T35" fmla="*/ 2 h 2"/>
                  <a:gd name="T36" fmla="*/ 1 w 2"/>
                  <a:gd name="T37" fmla="*/ 2 h 2"/>
                  <a:gd name="T38" fmla="*/ 2 w 2"/>
                  <a:gd name="T39" fmla="*/ 1 h 2"/>
                  <a:gd name="T40" fmla="*/ 2 w 2"/>
                  <a:gd name="T41" fmla="*/ 1 h 2"/>
                  <a:gd name="T42" fmla="*/ 2 w 2"/>
                  <a:gd name="T43" fmla="*/ 1 h 2"/>
                  <a:gd name="T44" fmla="*/ 2 w 2"/>
                  <a:gd name="T45" fmla="*/ 1 h 2"/>
                  <a:gd name="T46" fmla="*/ 2 w 2"/>
                  <a:gd name="T47" fmla="*/ 1 h 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"/>
                  <a:gd name="T73" fmla="*/ 0 h 2"/>
                  <a:gd name="T74" fmla="*/ 2 w 2"/>
                  <a:gd name="T75" fmla="*/ 2 h 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" h="2">
                    <a:moveTo>
                      <a:pt x="2" y="1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851" name="Group 2869">
              <a:extLst>
                <a:ext uri="{FF2B5EF4-FFF2-40B4-BE49-F238E27FC236}">
                  <a16:creationId xmlns:a16="http://schemas.microsoft.com/office/drawing/2014/main" id="{0F99EE38-BFF4-4DBA-A27E-68A5BEFEE1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19292" y="338138"/>
              <a:ext cx="219075" cy="257175"/>
              <a:chOff x="0" y="0"/>
              <a:chExt cx="138" cy="162"/>
            </a:xfrm>
          </p:grpSpPr>
          <p:grpSp>
            <p:nvGrpSpPr>
              <p:cNvPr id="49247" name="Group 2870">
                <a:extLst>
                  <a:ext uri="{FF2B5EF4-FFF2-40B4-BE49-F238E27FC236}">
                    <a16:creationId xmlns:a16="http://schemas.microsoft.com/office/drawing/2014/main" id="{AC7A2AC8-AD6C-46CF-B5E7-3E0D4645E4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0" y="0"/>
                <a:ext cx="138" cy="162"/>
                <a:chOff x="0" y="0"/>
                <a:chExt cx="138" cy="162"/>
              </a:xfrm>
            </p:grpSpPr>
            <p:sp>
              <p:nvSpPr>
                <p:cNvPr id="49369" name="Freeform 3221">
                  <a:extLst>
                    <a:ext uri="{FF2B5EF4-FFF2-40B4-BE49-F238E27FC236}">
                      <a16:creationId xmlns:a16="http://schemas.microsoft.com/office/drawing/2014/main" id="{6F1613CB-0D46-4ECA-880D-02B27F152F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138" cy="162"/>
                </a:xfrm>
                <a:custGeom>
                  <a:avLst/>
                  <a:gdLst>
                    <a:gd name="T0" fmla="*/ 7 w 138"/>
                    <a:gd name="T1" fmla="*/ 100 h 162"/>
                    <a:gd name="T2" fmla="*/ 11 w 138"/>
                    <a:gd name="T3" fmla="*/ 99 h 162"/>
                    <a:gd name="T4" fmla="*/ 8 w 138"/>
                    <a:gd name="T5" fmla="*/ 60 h 162"/>
                    <a:gd name="T6" fmla="*/ 10 w 138"/>
                    <a:gd name="T7" fmla="*/ 54 h 162"/>
                    <a:gd name="T8" fmla="*/ 12 w 138"/>
                    <a:gd name="T9" fmla="*/ 35 h 162"/>
                    <a:gd name="T10" fmla="*/ 20 w 138"/>
                    <a:gd name="T11" fmla="*/ 9 h 162"/>
                    <a:gd name="T12" fmla="*/ 25 w 138"/>
                    <a:gd name="T13" fmla="*/ 3 h 162"/>
                    <a:gd name="T14" fmla="*/ 34 w 138"/>
                    <a:gd name="T15" fmla="*/ 0 h 162"/>
                    <a:gd name="T16" fmla="*/ 45 w 138"/>
                    <a:gd name="T17" fmla="*/ 1 h 162"/>
                    <a:gd name="T18" fmla="*/ 53 w 138"/>
                    <a:gd name="T19" fmla="*/ 2 h 162"/>
                    <a:gd name="T20" fmla="*/ 60 w 138"/>
                    <a:gd name="T21" fmla="*/ 6 h 162"/>
                    <a:gd name="T22" fmla="*/ 64 w 138"/>
                    <a:gd name="T23" fmla="*/ 12 h 162"/>
                    <a:gd name="T24" fmla="*/ 67 w 138"/>
                    <a:gd name="T25" fmla="*/ 44 h 162"/>
                    <a:gd name="T26" fmla="*/ 68 w 138"/>
                    <a:gd name="T27" fmla="*/ 62 h 162"/>
                    <a:gd name="T28" fmla="*/ 67 w 138"/>
                    <a:gd name="T29" fmla="*/ 70 h 162"/>
                    <a:gd name="T30" fmla="*/ 83 w 138"/>
                    <a:gd name="T31" fmla="*/ 72 h 162"/>
                    <a:gd name="T32" fmla="*/ 100 w 138"/>
                    <a:gd name="T33" fmla="*/ 76 h 162"/>
                    <a:gd name="T34" fmla="*/ 116 w 138"/>
                    <a:gd name="T35" fmla="*/ 81 h 162"/>
                    <a:gd name="T36" fmla="*/ 130 w 138"/>
                    <a:gd name="T37" fmla="*/ 84 h 162"/>
                    <a:gd name="T38" fmla="*/ 138 w 138"/>
                    <a:gd name="T39" fmla="*/ 91 h 162"/>
                    <a:gd name="T40" fmla="*/ 136 w 138"/>
                    <a:gd name="T41" fmla="*/ 117 h 162"/>
                    <a:gd name="T42" fmla="*/ 133 w 138"/>
                    <a:gd name="T43" fmla="*/ 150 h 162"/>
                    <a:gd name="T44" fmla="*/ 128 w 138"/>
                    <a:gd name="T45" fmla="*/ 157 h 162"/>
                    <a:gd name="T46" fmla="*/ 121 w 138"/>
                    <a:gd name="T47" fmla="*/ 161 h 162"/>
                    <a:gd name="T48" fmla="*/ 114 w 138"/>
                    <a:gd name="T49" fmla="*/ 162 h 162"/>
                    <a:gd name="T50" fmla="*/ 106 w 138"/>
                    <a:gd name="T51" fmla="*/ 161 h 162"/>
                    <a:gd name="T52" fmla="*/ 92 w 138"/>
                    <a:gd name="T53" fmla="*/ 157 h 162"/>
                    <a:gd name="T54" fmla="*/ 77 w 138"/>
                    <a:gd name="T55" fmla="*/ 153 h 162"/>
                    <a:gd name="T56" fmla="*/ 63 w 138"/>
                    <a:gd name="T57" fmla="*/ 148 h 162"/>
                    <a:gd name="T58" fmla="*/ 57 w 138"/>
                    <a:gd name="T59" fmla="*/ 146 h 162"/>
                    <a:gd name="T60" fmla="*/ 50 w 138"/>
                    <a:gd name="T61" fmla="*/ 144 h 162"/>
                    <a:gd name="T62" fmla="*/ 43 w 138"/>
                    <a:gd name="T63" fmla="*/ 141 h 162"/>
                    <a:gd name="T64" fmla="*/ 40 w 138"/>
                    <a:gd name="T65" fmla="*/ 140 h 162"/>
                    <a:gd name="T66" fmla="*/ 39 w 138"/>
                    <a:gd name="T67" fmla="*/ 121 h 162"/>
                    <a:gd name="T68" fmla="*/ 33 w 138"/>
                    <a:gd name="T69" fmla="*/ 120 h 162"/>
                    <a:gd name="T70" fmla="*/ 28 w 138"/>
                    <a:gd name="T71" fmla="*/ 112 h 162"/>
                    <a:gd name="T72" fmla="*/ 30 w 138"/>
                    <a:gd name="T73" fmla="*/ 100 h 162"/>
                    <a:gd name="T74" fmla="*/ 33 w 138"/>
                    <a:gd name="T75" fmla="*/ 95 h 162"/>
                    <a:gd name="T76" fmla="*/ 37 w 138"/>
                    <a:gd name="T77" fmla="*/ 94 h 162"/>
                    <a:gd name="T78" fmla="*/ 41 w 138"/>
                    <a:gd name="T79" fmla="*/ 90 h 162"/>
                    <a:gd name="T80" fmla="*/ 42 w 138"/>
                    <a:gd name="T81" fmla="*/ 76 h 162"/>
                    <a:gd name="T82" fmla="*/ 49 w 138"/>
                    <a:gd name="T83" fmla="*/ 70 h 162"/>
                    <a:gd name="T84" fmla="*/ 58 w 138"/>
                    <a:gd name="T85" fmla="*/ 67 h 162"/>
                    <a:gd name="T86" fmla="*/ 61 w 138"/>
                    <a:gd name="T87" fmla="*/ 54 h 162"/>
                    <a:gd name="T88" fmla="*/ 62 w 138"/>
                    <a:gd name="T89" fmla="*/ 40 h 162"/>
                    <a:gd name="T90" fmla="*/ 58 w 138"/>
                    <a:gd name="T91" fmla="*/ 18 h 162"/>
                    <a:gd name="T92" fmla="*/ 51 w 138"/>
                    <a:gd name="T93" fmla="*/ 7 h 162"/>
                    <a:gd name="T94" fmla="*/ 40 w 138"/>
                    <a:gd name="T95" fmla="*/ 5 h 162"/>
                    <a:gd name="T96" fmla="*/ 31 w 138"/>
                    <a:gd name="T97" fmla="*/ 13 h 162"/>
                    <a:gd name="T98" fmla="*/ 22 w 138"/>
                    <a:gd name="T99" fmla="*/ 31 h 162"/>
                    <a:gd name="T100" fmla="*/ 16 w 138"/>
                    <a:gd name="T101" fmla="*/ 54 h 162"/>
                    <a:gd name="T102" fmla="*/ 16 w 138"/>
                    <a:gd name="T103" fmla="*/ 71 h 162"/>
                    <a:gd name="T104" fmla="*/ 22 w 138"/>
                    <a:gd name="T105" fmla="*/ 98 h 162"/>
                    <a:gd name="T106" fmla="*/ 27 w 138"/>
                    <a:gd name="T107" fmla="*/ 123 h 162"/>
                    <a:gd name="T108" fmla="*/ 23 w 138"/>
                    <a:gd name="T109" fmla="*/ 130 h 162"/>
                    <a:gd name="T110" fmla="*/ 16 w 138"/>
                    <a:gd name="T111" fmla="*/ 131 h 162"/>
                    <a:gd name="T112" fmla="*/ 6 w 138"/>
                    <a:gd name="T113" fmla="*/ 126 h 162"/>
                    <a:gd name="T114" fmla="*/ 2 w 138"/>
                    <a:gd name="T115" fmla="*/ 118 h 162"/>
                    <a:gd name="T116" fmla="*/ 0 w 138"/>
                    <a:gd name="T117" fmla="*/ 108 h 162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38"/>
                    <a:gd name="T178" fmla="*/ 0 h 162"/>
                    <a:gd name="T179" fmla="*/ 138 w 138"/>
                    <a:gd name="T180" fmla="*/ 162 h 162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38" h="162">
                      <a:moveTo>
                        <a:pt x="3" y="101"/>
                      </a:moveTo>
                      <a:lnTo>
                        <a:pt x="4" y="101"/>
                      </a:lnTo>
                      <a:lnTo>
                        <a:pt x="5" y="101"/>
                      </a:lnTo>
                      <a:lnTo>
                        <a:pt x="5" y="100"/>
                      </a:lnTo>
                      <a:lnTo>
                        <a:pt x="6" y="100"/>
                      </a:lnTo>
                      <a:lnTo>
                        <a:pt x="7" y="100"/>
                      </a:lnTo>
                      <a:lnTo>
                        <a:pt x="8" y="100"/>
                      </a:lnTo>
                      <a:lnTo>
                        <a:pt x="8" y="101"/>
                      </a:lnTo>
                      <a:lnTo>
                        <a:pt x="9" y="101"/>
                      </a:lnTo>
                      <a:lnTo>
                        <a:pt x="10" y="101"/>
                      </a:lnTo>
                      <a:lnTo>
                        <a:pt x="11" y="99"/>
                      </a:lnTo>
                      <a:lnTo>
                        <a:pt x="11" y="95"/>
                      </a:lnTo>
                      <a:lnTo>
                        <a:pt x="11" y="90"/>
                      </a:lnTo>
                      <a:lnTo>
                        <a:pt x="10" y="85"/>
                      </a:lnTo>
                      <a:lnTo>
                        <a:pt x="10" y="80"/>
                      </a:lnTo>
                      <a:lnTo>
                        <a:pt x="10" y="76"/>
                      </a:lnTo>
                      <a:lnTo>
                        <a:pt x="10" y="71"/>
                      </a:lnTo>
                      <a:lnTo>
                        <a:pt x="10" y="66"/>
                      </a:lnTo>
                      <a:lnTo>
                        <a:pt x="10" y="61"/>
                      </a:lnTo>
                      <a:lnTo>
                        <a:pt x="9" y="61"/>
                      </a:lnTo>
                      <a:lnTo>
                        <a:pt x="8" y="60"/>
                      </a:lnTo>
                      <a:lnTo>
                        <a:pt x="8" y="59"/>
                      </a:lnTo>
                      <a:lnTo>
                        <a:pt x="8" y="58"/>
                      </a:lnTo>
                      <a:lnTo>
                        <a:pt x="8" y="57"/>
                      </a:lnTo>
                      <a:lnTo>
                        <a:pt x="8" y="56"/>
                      </a:lnTo>
                      <a:lnTo>
                        <a:pt x="8" y="55"/>
                      </a:lnTo>
                      <a:lnTo>
                        <a:pt x="8" y="54"/>
                      </a:lnTo>
                      <a:lnTo>
                        <a:pt x="9" y="54"/>
                      </a:lnTo>
                      <a:lnTo>
                        <a:pt x="10" y="54"/>
                      </a:lnTo>
                      <a:lnTo>
                        <a:pt x="11" y="53"/>
                      </a:lnTo>
                      <a:lnTo>
                        <a:pt x="11" y="52"/>
                      </a:lnTo>
                      <a:lnTo>
                        <a:pt x="11" y="49"/>
                      </a:lnTo>
                      <a:lnTo>
                        <a:pt x="11" y="47"/>
                      </a:lnTo>
                      <a:lnTo>
                        <a:pt x="11" y="44"/>
                      </a:lnTo>
                      <a:lnTo>
                        <a:pt x="12" y="41"/>
                      </a:lnTo>
                      <a:lnTo>
                        <a:pt x="12" y="38"/>
                      </a:lnTo>
                      <a:lnTo>
                        <a:pt x="12" y="35"/>
                      </a:lnTo>
                      <a:lnTo>
                        <a:pt x="12" y="32"/>
                      </a:lnTo>
                      <a:lnTo>
                        <a:pt x="13" y="30"/>
                      </a:lnTo>
                      <a:lnTo>
                        <a:pt x="13" y="27"/>
                      </a:lnTo>
                      <a:lnTo>
                        <a:pt x="14" y="24"/>
                      </a:lnTo>
                      <a:lnTo>
                        <a:pt x="15" y="22"/>
                      </a:lnTo>
                      <a:lnTo>
                        <a:pt x="15" y="19"/>
                      </a:lnTo>
                      <a:lnTo>
                        <a:pt x="16" y="16"/>
                      </a:lnTo>
                      <a:lnTo>
                        <a:pt x="17" y="14"/>
                      </a:lnTo>
                      <a:lnTo>
                        <a:pt x="18" y="11"/>
                      </a:lnTo>
                      <a:lnTo>
                        <a:pt x="20" y="9"/>
                      </a:lnTo>
                      <a:lnTo>
                        <a:pt x="20" y="8"/>
                      </a:lnTo>
                      <a:lnTo>
                        <a:pt x="21" y="8"/>
                      </a:lnTo>
                      <a:lnTo>
                        <a:pt x="21" y="7"/>
                      </a:lnTo>
                      <a:lnTo>
                        <a:pt x="22" y="6"/>
                      </a:lnTo>
                      <a:lnTo>
                        <a:pt x="23" y="5"/>
                      </a:lnTo>
                      <a:lnTo>
                        <a:pt x="24" y="4"/>
                      </a:lnTo>
                      <a:lnTo>
                        <a:pt x="25" y="3"/>
                      </a:lnTo>
                      <a:lnTo>
                        <a:pt x="26" y="2"/>
                      </a:lnTo>
                      <a:lnTo>
                        <a:pt x="27" y="2"/>
                      </a:lnTo>
                      <a:lnTo>
                        <a:pt x="28" y="1"/>
                      </a:lnTo>
                      <a:lnTo>
                        <a:pt x="29" y="1"/>
                      </a:lnTo>
                      <a:lnTo>
                        <a:pt x="30" y="1"/>
                      </a:lnTo>
                      <a:lnTo>
                        <a:pt x="31" y="0"/>
                      </a:lnTo>
                      <a:lnTo>
                        <a:pt x="32" y="0"/>
                      </a:lnTo>
                      <a:lnTo>
                        <a:pt x="33" y="0"/>
                      </a:lnTo>
                      <a:lnTo>
                        <a:pt x="34" y="0"/>
                      </a:lnTo>
                      <a:lnTo>
                        <a:pt x="35" y="0"/>
                      </a:lnTo>
                      <a:lnTo>
                        <a:pt x="36" y="0"/>
                      </a:lnTo>
                      <a:lnTo>
                        <a:pt x="37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1" y="1"/>
                      </a:lnTo>
                      <a:lnTo>
                        <a:pt x="42" y="1"/>
                      </a:lnTo>
                      <a:lnTo>
                        <a:pt x="43" y="1"/>
                      </a:lnTo>
                      <a:lnTo>
                        <a:pt x="44" y="1"/>
                      </a:lnTo>
                      <a:lnTo>
                        <a:pt x="45" y="1"/>
                      </a:lnTo>
                      <a:lnTo>
                        <a:pt x="46" y="1"/>
                      </a:lnTo>
                      <a:lnTo>
                        <a:pt x="47" y="0"/>
                      </a:lnTo>
                      <a:lnTo>
                        <a:pt x="48" y="1"/>
                      </a:lnTo>
                      <a:lnTo>
                        <a:pt x="49" y="1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3" y="2"/>
                      </a:lnTo>
                      <a:lnTo>
                        <a:pt x="54" y="2"/>
                      </a:lnTo>
                      <a:lnTo>
                        <a:pt x="55" y="3"/>
                      </a:lnTo>
                      <a:lnTo>
                        <a:pt x="56" y="3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58" y="5"/>
                      </a:lnTo>
                      <a:lnTo>
                        <a:pt x="59" y="5"/>
                      </a:lnTo>
                      <a:lnTo>
                        <a:pt x="60" y="6"/>
                      </a:lnTo>
                      <a:lnTo>
                        <a:pt x="61" y="7"/>
                      </a:lnTo>
                      <a:lnTo>
                        <a:pt x="62" y="8"/>
                      </a:lnTo>
                      <a:lnTo>
                        <a:pt x="63" y="9"/>
                      </a:lnTo>
                      <a:lnTo>
                        <a:pt x="63" y="10"/>
                      </a:lnTo>
                      <a:lnTo>
                        <a:pt x="64" y="10"/>
                      </a:lnTo>
                      <a:lnTo>
                        <a:pt x="64" y="11"/>
                      </a:lnTo>
                      <a:lnTo>
                        <a:pt x="64" y="12"/>
                      </a:lnTo>
                      <a:lnTo>
                        <a:pt x="65" y="12"/>
                      </a:lnTo>
                      <a:lnTo>
                        <a:pt x="65" y="13"/>
                      </a:lnTo>
                      <a:lnTo>
                        <a:pt x="65" y="14"/>
                      </a:lnTo>
                      <a:lnTo>
                        <a:pt x="67" y="19"/>
                      </a:lnTo>
                      <a:lnTo>
                        <a:pt x="67" y="24"/>
                      </a:lnTo>
                      <a:lnTo>
                        <a:pt x="68" y="29"/>
                      </a:lnTo>
                      <a:lnTo>
                        <a:pt x="68" y="34"/>
                      </a:lnTo>
                      <a:lnTo>
                        <a:pt x="67" y="39"/>
                      </a:lnTo>
                      <a:lnTo>
                        <a:pt x="67" y="44"/>
                      </a:lnTo>
                      <a:lnTo>
                        <a:pt x="66" y="49"/>
                      </a:lnTo>
                      <a:lnTo>
                        <a:pt x="66" y="54"/>
                      </a:lnTo>
                      <a:lnTo>
                        <a:pt x="68" y="54"/>
                      </a:lnTo>
                      <a:lnTo>
                        <a:pt x="68" y="61"/>
                      </a:lnTo>
                      <a:lnTo>
                        <a:pt x="68" y="62"/>
                      </a:lnTo>
                      <a:lnTo>
                        <a:pt x="67" y="62"/>
                      </a:lnTo>
                      <a:lnTo>
                        <a:pt x="67" y="64"/>
                      </a:lnTo>
                      <a:lnTo>
                        <a:pt x="67" y="66"/>
                      </a:lnTo>
                      <a:lnTo>
                        <a:pt x="67" y="68"/>
                      </a:lnTo>
                      <a:lnTo>
                        <a:pt x="67" y="70"/>
                      </a:lnTo>
                      <a:lnTo>
                        <a:pt x="69" y="70"/>
                      </a:lnTo>
                      <a:lnTo>
                        <a:pt x="71" y="70"/>
                      </a:lnTo>
                      <a:lnTo>
                        <a:pt x="72" y="71"/>
                      </a:lnTo>
                      <a:lnTo>
                        <a:pt x="74" y="71"/>
                      </a:lnTo>
                      <a:lnTo>
                        <a:pt x="76" y="71"/>
                      </a:lnTo>
                      <a:lnTo>
                        <a:pt x="78" y="71"/>
                      </a:lnTo>
                      <a:lnTo>
                        <a:pt x="79" y="71"/>
                      </a:lnTo>
                      <a:lnTo>
                        <a:pt x="81" y="72"/>
                      </a:lnTo>
                      <a:lnTo>
                        <a:pt x="83" y="72"/>
                      </a:lnTo>
                      <a:lnTo>
                        <a:pt x="85" y="72"/>
                      </a:lnTo>
                      <a:lnTo>
                        <a:pt x="86" y="73"/>
                      </a:lnTo>
                      <a:lnTo>
                        <a:pt x="88" y="73"/>
                      </a:lnTo>
                      <a:lnTo>
                        <a:pt x="90" y="73"/>
                      </a:lnTo>
                      <a:lnTo>
                        <a:pt x="91" y="74"/>
                      </a:lnTo>
                      <a:lnTo>
                        <a:pt x="93" y="74"/>
                      </a:lnTo>
                      <a:lnTo>
                        <a:pt x="95" y="75"/>
                      </a:lnTo>
                      <a:lnTo>
                        <a:pt x="96" y="75"/>
                      </a:lnTo>
                      <a:lnTo>
                        <a:pt x="98" y="76"/>
                      </a:lnTo>
                      <a:lnTo>
                        <a:pt x="100" y="76"/>
                      </a:lnTo>
                      <a:lnTo>
                        <a:pt x="101" y="76"/>
                      </a:lnTo>
                      <a:lnTo>
                        <a:pt x="103" y="77"/>
                      </a:lnTo>
                      <a:lnTo>
                        <a:pt x="105" y="77"/>
                      </a:lnTo>
                      <a:lnTo>
                        <a:pt x="106" y="78"/>
                      </a:lnTo>
                      <a:lnTo>
                        <a:pt x="108" y="78"/>
                      </a:lnTo>
                      <a:lnTo>
                        <a:pt x="110" y="79"/>
                      </a:lnTo>
                      <a:lnTo>
                        <a:pt x="111" y="79"/>
                      </a:lnTo>
                      <a:lnTo>
                        <a:pt x="113" y="80"/>
                      </a:lnTo>
                      <a:lnTo>
                        <a:pt x="115" y="80"/>
                      </a:lnTo>
                      <a:lnTo>
                        <a:pt x="116" y="81"/>
                      </a:lnTo>
                      <a:lnTo>
                        <a:pt x="118" y="82"/>
                      </a:lnTo>
                      <a:lnTo>
                        <a:pt x="120" y="82"/>
                      </a:lnTo>
                      <a:lnTo>
                        <a:pt x="121" y="83"/>
                      </a:lnTo>
                      <a:lnTo>
                        <a:pt x="122" y="83"/>
                      </a:lnTo>
                      <a:lnTo>
                        <a:pt x="123" y="83"/>
                      </a:lnTo>
                      <a:lnTo>
                        <a:pt x="125" y="83"/>
                      </a:lnTo>
                      <a:lnTo>
                        <a:pt x="126" y="83"/>
                      </a:lnTo>
                      <a:lnTo>
                        <a:pt x="127" y="84"/>
                      </a:lnTo>
                      <a:lnTo>
                        <a:pt x="128" y="84"/>
                      </a:lnTo>
                      <a:lnTo>
                        <a:pt x="130" y="84"/>
                      </a:lnTo>
                      <a:lnTo>
                        <a:pt x="131" y="84"/>
                      </a:lnTo>
                      <a:lnTo>
                        <a:pt x="132" y="85"/>
                      </a:lnTo>
                      <a:lnTo>
                        <a:pt x="133" y="85"/>
                      </a:lnTo>
                      <a:lnTo>
                        <a:pt x="134" y="85"/>
                      </a:lnTo>
                      <a:lnTo>
                        <a:pt x="135" y="86"/>
                      </a:lnTo>
                      <a:lnTo>
                        <a:pt x="136" y="87"/>
                      </a:lnTo>
                      <a:lnTo>
                        <a:pt x="137" y="88"/>
                      </a:lnTo>
                      <a:lnTo>
                        <a:pt x="137" y="89"/>
                      </a:lnTo>
                      <a:lnTo>
                        <a:pt x="138" y="90"/>
                      </a:lnTo>
                      <a:lnTo>
                        <a:pt x="138" y="91"/>
                      </a:lnTo>
                      <a:lnTo>
                        <a:pt x="138" y="93"/>
                      </a:lnTo>
                      <a:lnTo>
                        <a:pt x="137" y="94"/>
                      </a:lnTo>
                      <a:lnTo>
                        <a:pt x="137" y="96"/>
                      </a:lnTo>
                      <a:lnTo>
                        <a:pt x="137" y="97"/>
                      </a:lnTo>
                      <a:lnTo>
                        <a:pt x="137" y="98"/>
                      </a:lnTo>
                      <a:lnTo>
                        <a:pt x="136" y="100"/>
                      </a:lnTo>
                      <a:lnTo>
                        <a:pt x="136" y="101"/>
                      </a:lnTo>
                      <a:lnTo>
                        <a:pt x="136" y="106"/>
                      </a:lnTo>
                      <a:lnTo>
                        <a:pt x="136" y="112"/>
                      </a:lnTo>
                      <a:lnTo>
                        <a:pt x="136" y="117"/>
                      </a:lnTo>
                      <a:lnTo>
                        <a:pt x="136" y="122"/>
                      </a:lnTo>
                      <a:lnTo>
                        <a:pt x="135" y="127"/>
                      </a:lnTo>
                      <a:lnTo>
                        <a:pt x="135" y="131"/>
                      </a:lnTo>
                      <a:lnTo>
                        <a:pt x="134" y="136"/>
                      </a:lnTo>
                      <a:lnTo>
                        <a:pt x="133" y="141"/>
                      </a:lnTo>
                      <a:lnTo>
                        <a:pt x="133" y="143"/>
                      </a:lnTo>
                      <a:lnTo>
                        <a:pt x="133" y="145"/>
                      </a:lnTo>
                      <a:lnTo>
                        <a:pt x="133" y="147"/>
                      </a:lnTo>
                      <a:lnTo>
                        <a:pt x="133" y="148"/>
                      </a:lnTo>
                      <a:lnTo>
                        <a:pt x="133" y="150"/>
                      </a:lnTo>
                      <a:lnTo>
                        <a:pt x="132" y="152"/>
                      </a:lnTo>
                      <a:lnTo>
                        <a:pt x="132" y="153"/>
                      </a:lnTo>
                      <a:lnTo>
                        <a:pt x="131" y="155"/>
                      </a:lnTo>
                      <a:lnTo>
                        <a:pt x="131" y="156"/>
                      </a:lnTo>
                      <a:lnTo>
                        <a:pt x="130" y="156"/>
                      </a:lnTo>
                      <a:lnTo>
                        <a:pt x="129" y="157"/>
                      </a:lnTo>
                      <a:lnTo>
                        <a:pt x="128" y="157"/>
                      </a:lnTo>
                      <a:lnTo>
                        <a:pt x="127" y="158"/>
                      </a:lnTo>
                      <a:lnTo>
                        <a:pt x="126" y="158"/>
                      </a:lnTo>
                      <a:lnTo>
                        <a:pt x="125" y="158"/>
                      </a:lnTo>
                      <a:lnTo>
                        <a:pt x="124" y="159"/>
                      </a:lnTo>
                      <a:lnTo>
                        <a:pt x="123" y="160"/>
                      </a:lnTo>
                      <a:lnTo>
                        <a:pt x="122" y="160"/>
                      </a:lnTo>
                      <a:lnTo>
                        <a:pt x="121" y="160"/>
                      </a:lnTo>
                      <a:lnTo>
                        <a:pt x="121" y="161"/>
                      </a:lnTo>
                      <a:lnTo>
                        <a:pt x="120" y="161"/>
                      </a:lnTo>
                      <a:lnTo>
                        <a:pt x="119" y="162"/>
                      </a:lnTo>
                      <a:lnTo>
                        <a:pt x="118" y="162"/>
                      </a:lnTo>
                      <a:lnTo>
                        <a:pt x="117" y="162"/>
                      </a:lnTo>
                      <a:lnTo>
                        <a:pt x="116" y="162"/>
                      </a:lnTo>
                      <a:lnTo>
                        <a:pt x="115" y="162"/>
                      </a:lnTo>
                      <a:lnTo>
                        <a:pt x="114" y="162"/>
                      </a:lnTo>
                      <a:lnTo>
                        <a:pt x="113" y="162"/>
                      </a:lnTo>
                      <a:lnTo>
                        <a:pt x="112" y="162"/>
                      </a:lnTo>
                      <a:lnTo>
                        <a:pt x="111" y="162"/>
                      </a:lnTo>
                      <a:lnTo>
                        <a:pt x="110" y="162"/>
                      </a:lnTo>
                      <a:lnTo>
                        <a:pt x="109" y="162"/>
                      </a:lnTo>
                      <a:lnTo>
                        <a:pt x="108" y="161"/>
                      </a:lnTo>
                      <a:lnTo>
                        <a:pt x="106" y="161"/>
                      </a:lnTo>
                      <a:lnTo>
                        <a:pt x="105" y="161"/>
                      </a:lnTo>
                      <a:lnTo>
                        <a:pt x="103" y="160"/>
                      </a:lnTo>
                      <a:lnTo>
                        <a:pt x="102" y="160"/>
                      </a:lnTo>
                      <a:lnTo>
                        <a:pt x="100" y="160"/>
                      </a:lnTo>
                      <a:lnTo>
                        <a:pt x="99" y="159"/>
                      </a:lnTo>
                      <a:lnTo>
                        <a:pt x="97" y="159"/>
                      </a:lnTo>
                      <a:lnTo>
                        <a:pt x="96" y="158"/>
                      </a:lnTo>
                      <a:lnTo>
                        <a:pt x="95" y="158"/>
                      </a:lnTo>
                      <a:lnTo>
                        <a:pt x="93" y="158"/>
                      </a:lnTo>
                      <a:lnTo>
                        <a:pt x="92" y="157"/>
                      </a:lnTo>
                      <a:lnTo>
                        <a:pt x="90" y="157"/>
                      </a:lnTo>
                      <a:lnTo>
                        <a:pt x="89" y="156"/>
                      </a:lnTo>
                      <a:lnTo>
                        <a:pt x="87" y="156"/>
                      </a:lnTo>
                      <a:lnTo>
                        <a:pt x="86" y="155"/>
                      </a:lnTo>
                      <a:lnTo>
                        <a:pt x="85" y="155"/>
                      </a:lnTo>
                      <a:lnTo>
                        <a:pt x="83" y="155"/>
                      </a:lnTo>
                      <a:lnTo>
                        <a:pt x="82" y="154"/>
                      </a:lnTo>
                      <a:lnTo>
                        <a:pt x="80" y="154"/>
                      </a:lnTo>
                      <a:lnTo>
                        <a:pt x="79" y="153"/>
                      </a:lnTo>
                      <a:lnTo>
                        <a:pt x="77" y="153"/>
                      </a:lnTo>
                      <a:lnTo>
                        <a:pt x="76" y="152"/>
                      </a:lnTo>
                      <a:lnTo>
                        <a:pt x="75" y="152"/>
                      </a:lnTo>
                      <a:lnTo>
                        <a:pt x="73" y="151"/>
                      </a:lnTo>
                      <a:lnTo>
                        <a:pt x="72" y="151"/>
                      </a:lnTo>
                      <a:lnTo>
                        <a:pt x="70" y="151"/>
                      </a:lnTo>
                      <a:lnTo>
                        <a:pt x="69" y="150"/>
                      </a:lnTo>
                      <a:lnTo>
                        <a:pt x="67" y="150"/>
                      </a:lnTo>
                      <a:lnTo>
                        <a:pt x="66" y="149"/>
                      </a:lnTo>
                      <a:lnTo>
                        <a:pt x="65" y="149"/>
                      </a:lnTo>
                      <a:lnTo>
                        <a:pt x="63" y="148"/>
                      </a:lnTo>
                      <a:lnTo>
                        <a:pt x="62" y="148"/>
                      </a:lnTo>
                      <a:lnTo>
                        <a:pt x="61" y="148"/>
                      </a:lnTo>
                      <a:lnTo>
                        <a:pt x="61" y="147"/>
                      </a:lnTo>
                      <a:lnTo>
                        <a:pt x="60" y="147"/>
                      </a:lnTo>
                      <a:lnTo>
                        <a:pt x="59" y="147"/>
                      </a:lnTo>
                      <a:lnTo>
                        <a:pt x="58" y="146"/>
                      </a:lnTo>
                      <a:lnTo>
                        <a:pt x="57" y="146"/>
                      </a:lnTo>
                      <a:lnTo>
                        <a:pt x="56" y="146"/>
                      </a:lnTo>
                      <a:lnTo>
                        <a:pt x="55" y="145"/>
                      </a:lnTo>
                      <a:lnTo>
                        <a:pt x="54" y="145"/>
                      </a:lnTo>
                      <a:lnTo>
                        <a:pt x="53" y="145"/>
                      </a:lnTo>
                      <a:lnTo>
                        <a:pt x="52" y="144"/>
                      </a:lnTo>
                      <a:lnTo>
                        <a:pt x="51" y="144"/>
                      </a:lnTo>
                      <a:lnTo>
                        <a:pt x="50" y="144"/>
                      </a:lnTo>
                      <a:lnTo>
                        <a:pt x="49" y="143"/>
                      </a:lnTo>
                      <a:lnTo>
                        <a:pt x="48" y="143"/>
                      </a:lnTo>
                      <a:lnTo>
                        <a:pt x="47" y="143"/>
                      </a:lnTo>
                      <a:lnTo>
                        <a:pt x="46" y="142"/>
                      </a:lnTo>
                      <a:lnTo>
                        <a:pt x="45" y="142"/>
                      </a:lnTo>
                      <a:lnTo>
                        <a:pt x="44" y="142"/>
                      </a:lnTo>
                      <a:lnTo>
                        <a:pt x="43" y="141"/>
                      </a:lnTo>
                      <a:lnTo>
                        <a:pt x="42" y="141"/>
                      </a:lnTo>
                      <a:lnTo>
                        <a:pt x="41" y="140"/>
                      </a:lnTo>
                      <a:lnTo>
                        <a:pt x="40" y="140"/>
                      </a:lnTo>
                      <a:lnTo>
                        <a:pt x="39" y="139"/>
                      </a:lnTo>
                      <a:lnTo>
                        <a:pt x="39" y="138"/>
                      </a:lnTo>
                      <a:lnTo>
                        <a:pt x="39" y="136"/>
                      </a:lnTo>
                      <a:lnTo>
                        <a:pt x="39" y="135"/>
                      </a:lnTo>
                      <a:lnTo>
                        <a:pt x="40" y="134"/>
                      </a:lnTo>
                      <a:lnTo>
                        <a:pt x="40" y="133"/>
                      </a:lnTo>
                      <a:lnTo>
                        <a:pt x="40" y="131"/>
                      </a:lnTo>
                      <a:lnTo>
                        <a:pt x="40" y="130"/>
                      </a:lnTo>
                      <a:lnTo>
                        <a:pt x="39" y="121"/>
                      </a:lnTo>
                      <a:lnTo>
                        <a:pt x="38" y="121"/>
                      </a:lnTo>
                      <a:lnTo>
                        <a:pt x="37" y="121"/>
                      </a:lnTo>
                      <a:lnTo>
                        <a:pt x="36" y="121"/>
                      </a:lnTo>
                      <a:lnTo>
                        <a:pt x="35" y="120"/>
                      </a:lnTo>
                      <a:lnTo>
                        <a:pt x="34" y="120"/>
                      </a:lnTo>
                      <a:lnTo>
                        <a:pt x="33" y="120"/>
                      </a:lnTo>
                      <a:lnTo>
                        <a:pt x="33" y="119"/>
                      </a:lnTo>
                      <a:lnTo>
                        <a:pt x="32" y="119"/>
                      </a:lnTo>
                      <a:lnTo>
                        <a:pt x="31" y="118"/>
                      </a:lnTo>
                      <a:lnTo>
                        <a:pt x="30" y="118"/>
                      </a:lnTo>
                      <a:lnTo>
                        <a:pt x="30" y="117"/>
                      </a:lnTo>
                      <a:lnTo>
                        <a:pt x="29" y="115"/>
                      </a:lnTo>
                      <a:lnTo>
                        <a:pt x="28" y="114"/>
                      </a:lnTo>
                      <a:lnTo>
                        <a:pt x="28" y="112"/>
                      </a:lnTo>
                      <a:lnTo>
                        <a:pt x="27" y="110"/>
                      </a:lnTo>
                      <a:lnTo>
                        <a:pt x="27" y="108"/>
                      </a:lnTo>
                      <a:lnTo>
                        <a:pt x="28" y="106"/>
                      </a:lnTo>
                      <a:lnTo>
                        <a:pt x="28" y="104"/>
                      </a:lnTo>
                      <a:lnTo>
                        <a:pt x="29" y="102"/>
                      </a:lnTo>
                      <a:lnTo>
                        <a:pt x="29" y="101"/>
                      </a:lnTo>
                      <a:lnTo>
                        <a:pt x="29" y="100"/>
                      </a:lnTo>
                      <a:lnTo>
                        <a:pt x="30" y="100"/>
                      </a:lnTo>
                      <a:lnTo>
                        <a:pt x="30" y="99"/>
                      </a:lnTo>
                      <a:lnTo>
                        <a:pt x="31" y="99"/>
                      </a:lnTo>
                      <a:lnTo>
                        <a:pt x="31" y="98"/>
                      </a:lnTo>
                      <a:lnTo>
                        <a:pt x="32" y="97"/>
                      </a:lnTo>
                      <a:lnTo>
                        <a:pt x="32" y="96"/>
                      </a:lnTo>
                      <a:lnTo>
                        <a:pt x="33" y="96"/>
                      </a:lnTo>
                      <a:lnTo>
                        <a:pt x="33" y="95"/>
                      </a:lnTo>
                      <a:lnTo>
                        <a:pt x="34" y="95"/>
                      </a:lnTo>
                      <a:lnTo>
                        <a:pt x="35" y="95"/>
                      </a:lnTo>
                      <a:lnTo>
                        <a:pt x="36" y="94"/>
                      </a:lnTo>
                      <a:lnTo>
                        <a:pt x="37" y="94"/>
                      </a:lnTo>
                      <a:lnTo>
                        <a:pt x="38" y="94"/>
                      </a:lnTo>
                      <a:lnTo>
                        <a:pt x="39" y="94"/>
                      </a:lnTo>
                      <a:lnTo>
                        <a:pt x="41" y="93"/>
                      </a:lnTo>
                      <a:lnTo>
                        <a:pt x="41" y="91"/>
                      </a:lnTo>
                      <a:lnTo>
                        <a:pt x="41" y="90"/>
                      </a:lnTo>
                      <a:lnTo>
                        <a:pt x="41" y="88"/>
                      </a:lnTo>
                      <a:lnTo>
                        <a:pt x="41" y="86"/>
                      </a:lnTo>
                      <a:lnTo>
                        <a:pt x="40" y="85"/>
                      </a:lnTo>
                      <a:lnTo>
                        <a:pt x="40" y="83"/>
                      </a:lnTo>
                      <a:lnTo>
                        <a:pt x="40" y="81"/>
                      </a:lnTo>
                      <a:lnTo>
                        <a:pt x="40" y="80"/>
                      </a:lnTo>
                      <a:lnTo>
                        <a:pt x="40" y="79"/>
                      </a:lnTo>
                      <a:lnTo>
                        <a:pt x="41" y="78"/>
                      </a:lnTo>
                      <a:lnTo>
                        <a:pt x="41" y="77"/>
                      </a:lnTo>
                      <a:lnTo>
                        <a:pt x="42" y="76"/>
                      </a:lnTo>
                      <a:lnTo>
                        <a:pt x="42" y="75"/>
                      </a:lnTo>
                      <a:lnTo>
                        <a:pt x="43" y="74"/>
                      </a:lnTo>
                      <a:lnTo>
                        <a:pt x="43" y="73"/>
                      </a:lnTo>
                      <a:lnTo>
                        <a:pt x="44" y="73"/>
                      </a:lnTo>
                      <a:lnTo>
                        <a:pt x="45" y="72"/>
                      </a:lnTo>
                      <a:lnTo>
                        <a:pt x="46" y="72"/>
                      </a:lnTo>
                      <a:lnTo>
                        <a:pt x="47" y="71"/>
                      </a:lnTo>
                      <a:lnTo>
                        <a:pt x="48" y="71"/>
                      </a:lnTo>
                      <a:lnTo>
                        <a:pt x="48" y="70"/>
                      </a:lnTo>
                      <a:lnTo>
                        <a:pt x="49" y="70"/>
                      </a:lnTo>
                      <a:lnTo>
                        <a:pt x="50" y="69"/>
                      </a:lnTo>
                      <a:lnTo>
                        <a:pt x="51" y="69"/>
                      </a:lnTo>
                      <a:lnTo>
                        <a:pt x="52" y="69"/>
                      </a:lnTo>
                      <a:lnTo>
                        <a:pt x="52" y="68"/>
                      </a:lnTo>
                      <a:lnTo>
                        <a:pt x="53" y="68"/>
                      </a:lnTo>
                      <a:lnTo>
                        <a:pt x="54" y="68"/>
                      </a:lnTo>
                      <a:lnTo>
                        <a:pt x="55" y="68"/>
                      </a:lnTo>
                      <a:lnTo>
                        <a:pt x="56" y="68"/>
                      </a:lnTo>
                      <a:lnTo>
                        <a:pt x="57" y="69"/>
                      </a:lnTo>
                      <a:lnTo>
                        <a:pt x="58" y="67"/>
                      </a:lnTo>
                      <a:lnTo>
                        <a:pt x="58" y="66"/>
                      </a:lnTo>
                      <a:lnTo>
                        <a:pt x="59" y="64"/>
                      </a:lnTo>
                      <a:lnTo>
                        <a:pt x="59" y="63"/>
                      </a:lnTo>
                      <a:lnTo>
                        <a:pt x="60" y="61"/>
                      </a:lnTo>
                      <a:lnTo>
                        <a:pt x="60" y="59"/>
                      </a:lnTo>
                      <a:lnTo>
                        <a:pt x="60" y="58"/>
                      </a:lnTo>
                      <a:lnTo>
                        <a:pt x="60" y="56"/>
                      </a:lnTo>
                      <a:lnTo>
                        <a:pt x="60" y="55"/>
                      </a:lnTo>
                      <a:lnTo>
                        <a:pt x="61" y="54"/>
                      </a:lnTo>
                      <a:lnTo>
                        <a:pt x="61" y="53"/>
                      </a:lnTo>
                      <a:lnTo>
                        <a:pt x="62" y="52"/>
                      </a:lnTo>
                      <a:lnTo>
                        <a:pt x="62" y="50"/>
                      </a:lnTo>
                      <a:lnTo>
                        <a:pt x="62" y="47"/>
                      </a:lnTo>
                      <a:lnTo>
                        <a:pt x="62" y="45"/>
                      </a:lnTo>
                      <a:lnTo>
                        <a:pt x="62" y="43"/>
                      </a:lnTo>
                      <a:lnTo>
                        <a:pt x="62" y="40"/>
                      </a:lnTo>
                      <a:lnTo>
                        <a:pt x="61" y="38"/>
                      </a:lnTo>
                      <a:lnTo>
                        <a:pt x="61" y="36"/>
                      </a:lnTo>
                      <a:lnTo>
                        <a:pt x="61" y="33"/>
                      </a:lnTo>
                      <a:lnTo>
                        <a:pt x="61" y="31"/>
                      </a:lnTo>
                      <a:lnTo>
                        <a:pt x="60" y="29"/>
                      </a:lnTo>
                      <a:lnTo>
                        <a:pt x="60" y="26"/>
                      </a:lnTo>
                      <a:lnTo>
                        <a:pt x="59" y="24"/>
                      </a:lnTo>
                      <a:lnTo>
                        <a:pt x="59" y="22"/>
                      </a:lnTo>
                      <a:lnTo>
                        <a:pt x="58" y="20"/>
                      </a:lnTo>
                      <a:lnTo>
                        <a:pt x="58" y="18"/>
                      </a:lnTo>
                      <a:lnTo>
                        <a:pt x="57" y="15"/>
                      </a:lnTo>
                      <a:lnTo>
                        <a:pt x="57" y="14"/>
                      </a:lnTo>
                      <a:lnTo>
                        <a:pt x="56" y="13"/>
                      </a:lnTo>
                      <a:lnTo>
                        <a:pt x="56" y="12"/>
                      </a:lnTo>
                      <a:lnTo>
                        <a:pt x="55" y="11"/>
                      </a:lnTo>
                      <a:lnTo>
                        <a:pt x="54" y="10"/>
                      </a:lnTo>
                      <a:lnTo>
                        <a:pt x="53" y="9"/>
                      </a:lnTo>
                      <a:lnTo>
                        <a:pt x="52" y="8"/>
                      </a:lnTo>
                      <a:lnTo>
                        <a:pt x="51" y="7"/>
                      </a:lnTo>
                      <a:lnTo>
                        <a:pt x="50" y="6"/>
                      </a:lnTo>
                      <a:lnTo>
                        <a:pt x="49" y="6"/>
                      </a:lnTo>
                      <a:lnTo>
                        <a:pt x="48" y="5"/>
                      </a:lnTo>
                      <a:lnTo>
                        <a:pt x="47" y="5"/>
                      </a:lnTo>
                      <a:lnTo>
                        <a:pt x="46" y="5"/>
                      </a:lnTo>
                      <a:lnTo>
                        <a:pt x="44" y="5"/>
                      </a:lnTo>
                      <a:lnTo>
                        <a:pt x="43" y="4"/>
                      </a:lnTo>
                      <a:lnTo>
                        <a:pt x="42" y="5"/>
                      </a:lnTo>
                      <a:lnTo>
                        <a:pt x="41" y="5"/>
                      </a:lnTo>
                      <a:lnTo>
                        <a:pt x="40" y="5"/>
                      </a:lnTo>
                      <a:lnTo>
                        <a:pt x="39" y="6"/>
                      </a:lnTo>
                      <a:lnTo>
                        <a:pt x="38" y="6"/>
                      </a:lnTo>
                      <a:lnTo>
                        <a:pt x="37" y="7"/>
                      </a:lnTo>
                      <a:lnTo>
                        <a:pt x="36" y="8"/>
                      </a:lnTo>
                      <a:lnTo>
                        <a:pt x="35" y="9"/>
                      </a:lnTo>
                      <a:lnTo>
                        <a:pt x="34" y="9"/>
                      </a:lnTo>
                      <a:lnTo>
                        <a:pt x="33" y="10"/>
                      </a:lnTo>
                      <a:lnTo>
                        <a:pt x="33" y="11"/>
                      </a:lnTo>
                      <a:lnTo>
                        <a:pt x="32" y="12"/>
                      </a:lnTo>
                      <a:lnTo>
                        <a:pt x="31" y="13"/>
                      </a:lnTo>
                      <a:lnTo>
                        <a:pt x="30" y="14"/>
                      </a:lnTo>
                      <a:lnTo>
                        <a:pt x="30" y="15"/>
                      </a:lnTo>
                      <a:lnTo>
                        <a:pt x="29" y="16"/>
                      </a:lnTo>
                      <a:lnTo>
                        <a:pt x="27" y="18"/>
                      </a:lnTo>
                      <a:lnTo>
                        <a:pt x="26" y="20"/>
                      </a:lnTo>
                      <a:lnTo>
                        <a:pt x="25" y="22"/>
                      </a:lnTo>
                      <a:lnTo>
                        <a:pt x="24" y="24"/>
                      </a:lnTo>
                      <a:lnTo>
                        <a:pt x="23" y="26"/>
                      </a:lnTo>
                      <a:lnTo>
                        <a:pt x="22" y="29"/>
                      </a:lnTo>
                      <a:lnTo>
                        <a:pt x="22" y="31"/>
                      </a:lnTo>
                      <a:lnTo>
                        <a:pt x="21" y="33"/>
                      </a:lnTo>
                      <a:lnTo>
                        <a:pt x="20" y="36"/>
                      </a:lnTo>
                      <a:lnTo>
                        <a:pt x="19" y="38"/>
                      </a:lnTo>
                      <a:lnTo>
                        <a:pt x="19" y="40"/>
                      </a:lnTo>
                      <a:lnTo>
                        <a:pt x="18" y="43"/>
                      </a:lnTo>
                      <a:lnTo>
                        <a:pt x="18" y="45"/>
                      </a:lnTo>
                      <a:lnTo>
                        <a:pt x="17" y="48"/>
                      </a:lnTo>
                      <a:lnTo>
                        <a:pt x="16" y="50"/>
                      </a:lnTo>
                      <a:lnTo>
                        <a:pt x="16" y="52"/>
                      </a:lnTo>
                      <a:lnTo>
                        <a:pt x="16" y="54"/>
                      </a:lnTo>
                      <a:lnTo>
                        <a:pt x="16" y="55"/>
                      </a:lnTo>
                      <a:lnTo>
                        <a:pt x="16" y="56"/>
                      </a:lnTo>
                      <a:lnTo>
                        <a:pt x="16" y="57"/>
                      </a:lnTo>
                      <a:lnTo>
                        <a:pt x="16" y="59"/>
                      </a:lnTo>
                      <a:lnTo>
                        <a:pt x="16" y="60"/>
                      </a:lnTo>
                      <a:lnTo>
                        <a:pt x="15" y="61"/>
                      </a:lnTo>
                      <a:lnTo>
                        <a:pt x="15" y="62"/>
                      </a:lnTo>
                      <a:lnTo>
                        <a:pt x="15" y="65"/>
                      </a:lnTo>
                      <a:lnTo>
                        <a:pt x="15" y="68"/>
                      </a:lnTo>
                      <a:lnTo>
                        <a:pt x="16" y="71"/>
                      </a:lnTo>
                      <a:lnTo>
                        <a:pt x="16" y="74"/>
                      </a:lnTo>
                      <a:lnTo>
                        <a:pt x="17" y="77"/>
                      </a:lnTo>
                      <a:lnTo>
                        <a:pt x="17" y="80"/>
                      </a:lnTo>
                      <a:lnTo>
                        <a:pt x="18" y="83"/>
                      </a:lnTo>
                      <a:lnTo>
                        <a:pt x="19" y="86"/>
                      </a:lnTo>
                      <a:lnTo>
                        <a:pt x="19" y="89"/>
                      </a:lnTo>
                      <a:lnTo>
                        <a:pt x="20" y="91"/>
                      </a:lnTo>
                      <a:lnTo>
                        <a:pt x="21" y="93"/>
                      </a:lnTo>
                      <a:lnTo>
                        <a:pt x="21" y="96"/>
                      </a:lnTo>
                      <a:lnTo>
                        <a:pt x="22" y="98"/>
                      </a:lnTo>
                      <a:lnTo>
                        <a:pt x="23" y="101"/>
                      </a:lnTo>
                      <a:lnTo>
                        <a:pt x="24" y="103"/>
                      </a:lnTo>
                      <a:lnTo>
                        <a:pt x="24" y="105"/>
                      </a:lnTo>
                      <a:lnTo>
                        <a:pt x="25" y="108"/>
                      </a:lnTo>
                      <a:lnTo>
                        <a:pt x="26" y="110"/>
                      </a:lnTo>
                      <a:lnTo>
                        <a:pt x="26" y="112"/>
                      </a:lnTo>
                      <a:lnTo>
                        <a:pt x="26" y="115"/>
                      </a:lnTo>
                      <a:lnTo>
                        <a:pt x="27" y="117"/>
                      </a:lnTo>
                      <a:lnTo>
                        <a:pt x="27" y="120"/>
                      </a:lnTo>
                      <a:lnTo>
                        <a:pt x="27" y="123"/>
                      </a:lnTo>
                      <a:lnTo>
                        <a:pt x="26" y="125"/>
                      </a:lnTo>
                      <a:lnTo>
                        <a:pt x="26" y="126"/>
                      </a:lnTo>
                      <a:lnTo>
                        <a:pt x="26" y="127"/>
                      </a:lnTo>
                      <a:lnTo>
                        <a:pt x="25" y="127"/>
                      </a:lnTo>
                      <a:lnTo>
                        <a:pt x="25" y="128"/>
                      </a:lnTo>
                      <a:lnTo>
                        <a:pt x="24" y="128"/>
                      </a:lnTo>
                      <a:lnTo>
                        <a:pt x="24" y="129"/>
                      </a:lnTo>
                      <a:lnTo>
                        <a:pt x="23" y="130"/>
                      </a:lnTo>
                      <a:lnTo>
                        <a:pt x="22" y="130"/>
                      </a:lnTo>
                      <a:lnTo>
                        <a:pt x="21" y="131"/>
                      </a:lnTo>
                      <a:lnTo>
                        <a:pt x="20" y="131"/>
                      </a:lnTo>
                      <a:lnTo>
                        <a:pt x="19" y="131"/>
                      </a:lnTo>
                      <a:lnTo>
                        <a:pt x="18" y="131"/>
                      </a:lnTo>
                      <a:lnTo>
                        <a:pt x="17" y="132"/>
                      </a:lnTo>
                      <a:lnTo>
                        <a:pt x="16" y="131"/>
                      </a:lnTo>
                      <a:lnTo>
                        <a:pt x="15" y="131"/>
                      </a:lnTo>
                      <a:lnTo>
                        <a:pt x="14" y="131"/>
                      </a:lnTo>
                      <a:lnTo>
                        <a:pt x="13" y="131"/>
                      </a:lnTo>
                      <a:lnTo>
                        <a:pt x="12" y="130"/>
                      </a:lnTo>
                      <a:lnTo>
                        <a:pt x="11" y="130"/>
                      </a:lnTo>
                      <a:lnTo>
                        <a:pt x="10" y="129"/>
                      </a:lnTo>
                      <a:lnTo>
                        <a:pt x="9" y="128"/>
                      </a:lnTo>
                      <a:lnTo>
                        <a:pt x="8" y="128"/>
                      </a:lnTo>
                      <a:lnTo>
                        <a:pt x="7" y="127"/>
                      </a:lnTo>
                      <a:lnTo>
                        <a:pt x="6" y="126"/>
                      </a:lnTo>
                      <a:lnTo>
                        <a:pt x="6" y="125"/>
                      </a:lnTo>
                      <a:lnTo>
                        <a:pt x="5" y="125"/>
                      </a:lnTo>
                      <a:lnTo>
                        <a:pt x="4" y="124"/>
                      </a:lnTo>
                      <a:lnTo>
                        <a:pt x="4" y="123"/>
                      </a:lnTo>
                      <a:lnTo>
                        <a:pt x="3" y="122"/>
                      </a:lnTo>
                      <a:lnTo>
                        <a:pt x="3" y="121"/>
                      </a:lnTo>
                      <a:lnTo>
                        <a:pt x="2" y="120"/>
                      </a:lnTo>
                      <a:lnTo>
                        <a:pt x="2" y="119"/>
                      </a:lnTo>
                      <a:lnTo>
                        <a:pt x="2" y="118"/>
                      </a:lnTo>
                      <a:lnTo>
                        <a:pt x="1" y="117"/>
                      </a:lnTo>
                      <a:lnTo>
                        <a:pt x="1" y="116"/>
                      </a:lnTo>
                      <a:lnTo>
                        <a:pt x="1" y="115"/>
                      </a:lnTo>
                      <a:lnTo>
                        <a:pt x="1" y="114"/>
                      </a:lnTo>
                      <a:lnTo>
                        <a:pt x="0" y="113"/>
                      </a:lnTo>
                      <a:lnTo>
                        <a:pt x="0" y="112"/>
                      </a:lnTo>
                      <a:lnTo>
                        <a:pt x="0" y="111"/>
                      </a:lnTo>
                      <a:lnTo>
                        <a:pt x="0" y="110"/>
                      </a:lnTo>
                      <a:lnTo>
                        <a:pt x="0" y="109"/>
                      </a:lnTo>
                      <a:lnTo>
                        <a:pt x="0" y="108"/>
                      </a:lnTo>
                      <a:lnTo>
                        <a:pt x="0" y="107"/>
                      </a:lnTo>
                      <a:lnTo>
                        <a:pt x="0" y="105"/>
                      </a:lnTo>
                      <a:lnTo>
                        <a:pt x="1" y="104"/>
                      </a:lnTo>
                      <a:lnTo>
                        <a:pt x="2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close/>
                    </a:path>
                  </a:pathLst>
                </a:custGeom>
                <a:solidFill>
                  <a:srgbClr val="0000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70" name="Freeform 3222">
                  <a:extLst>
                    <a:ext uri="{FF2B5EF4-FFF2-40B4-BE49-F238E27FC236}">
                      <a16:creationId xmlns:a16="http://schemas.microsoft.com/office/drawing/2014/main" id="{87772A27-B5A8-4ABA-8D68-7349021FEA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" y="101"/>
                  <a:ext cx="9" cy="10"/>
                </a:xfrm>
                <a:custGeom>
                  <a:avLst/>
                  <a:gdLst>
                    <a:gd name="T0" fmla="*/ 4 w 9"/>
                    <a:gd name="T1" fmla="*/ 1 h 10"/>
                    <a:gd name="T2" fmla="*/ 4 w 9"/>
                    <a:gd name="T3" fmla="*/ 0 h 10"/>
                    <a:gd name="T4" fmla="*/ 5 w 9"/>
                    <a:gd name="T5" fmla="*/ 0 h 10"/>
                    <a:gd name="T6" fmla="*/ 5 w 9"/>
                    <a:gd name="T7" fmla="*/ 0 h 10"/>
                    <a:gd name="T8" fmla="*/ 5 w 9"/>
                    <a:gd name="T9" fmla="*/ 0 h 10"/>
                    <a:gd name="T10" fmla="*/ 6 w 9"/>
                    <a:gd name="T11" fmla="*/ 0 h 10"/>
                    <a:gd name="T12" fmla="*/ 6 w 9"/>
                    <a:gd name="T13" fmla="*/ 0 h 10"/>
                    <a:gd name="T14" fmla="*/ 6 w 9"/>
                    <a:gd name="T15" fmla="*/ 0 h 10"/>
                    <a:gd name="T16" fmla="*/ 7 w 9"/>
                    <a:gd name="T17" fmla="*/ 0 h 10"/>
                    <a:gd name="T18" fmla="*/ 7 w 9"/>
                    <a:gd name="T19" fmla="*/ 1 h 10"/>
                    <a:gd name="T20" fmla="*/ 7 w 9"/>
                    <a:gd name="T21" fmla="*/ 1 h 10"/>
                    <a:gd name="T22" fmla="*/ 8 w 9"/>
                    <a:gd name="T23" fmla="*/ 1 h 10"/>
                    <a:gd name="T24" fmla="*/ 8 w 9"/>
                    <a:gd name="T25" fmla="*/ 1 h 10"/>
                    <a:gd name="T26" fmla="*/ 8 w 9"/>
                    <a:gd name="T27" fmla="*/ 1 h 10"/>
                    <a:gd name="T28" fmla="*/ 8 w 9"/>
                    <a:gd name="T29" fmla="*/ 1 h 10"/>
                    <a:gd name="T30" fmla="*/ 9 w 9"/>
                    <a:gd name="T31" fmla="*/ 1 h 10"/>
                    <a:gd name="T32" fmla="*/ 9 w 9"/>
                    <a:gd name="T33" fmla="*/ 2 h 10"/>
                    <a:gd name="T34" fmla="*/ 8 w 9"/>
                    <a:gd name="T35" fmla="*/ 1 h 10"/>
                    <a:gd name="T36" fmla="*/ 8 w 9"/>
                    <a:gd name="T37" fmla="*/ 1 h 10"/>
                    <a:gd name="T38" fmla="*/ 7 w 9"/>
                    <a:gd name="T39" fmla="*/ 1 h 10"/>
                    <a:gd name="T40" fmla="*/ 7 w 9"/>
                    <a:gd name="T41" fmla="*/ 2 h 10"/>
                    <a:gd name="T42" fmla="*/ 6 w 9"/>
                    <a:gd name="T43" fmla="*/ 2 h 10"/>
                    <a:gd name="T44" fmla="*/ 6 w 9"/>
                    <a:gd name="T45" fmla="*/ 2 h 10"/>
                    <a:gd name="T46" fmla="*/ 5 w 9"/>
                    <a:gd name="T47" fmla="*/ 2 h 10"/>
                    <a:gd name="T48" fmla="*/ 5 w 9"/>
                    <a:gd name="T49" fmla="*/ 3 h 10"/>
                    <a:gd name="T50" fmla="*/ 4 w 9"/>
                    <a:gd name="T51" fmla="*/ 3 h 10"/>
                    <a:gd name="T52" fmla="*/ 4 w 9"/>
                    <a:gd name="T53" fmla="*/ 4 h 10"/>
                    <a:gd name="T54" fmla="*/ 3 w 9"/>
                    <a:gd name="T55" fmla="*/ 4 h 10"/>
                    <a:gd name="T56" fmla="*/ 3 w 9"/>
                    <a:gd name="T57" fmla="*/ 5 h 10"/>
                    <a:gd name="T58" fmla="*/ 3 w 9"/>
                    <a:gd name="T59" fmla="*/ 5 h 10"/>
                    <a:gd name="T60" fmla="*/ 2 w 9"/>
                    <a:gd name="T61" fmla="*/ 5 h 10"/>
                    <a:gd name="T62" fmla="*/ 2 w 9"/>
                    <a:gd name="T63" fmla="*/ 6 h 10"/>
                    <a:gd name="T64" fmla="*/ 1 w 9"/>
                    <a:gd name="T65" fmla="*/ 6 h 10"/>
                    <a:gd name="T66" fmla="*/ 1 w 9"/>
                    <a:gd name="T67" fmla="*/ 7 h 10"/>
                    <a:gd name="T68" fmla="*/ 1 w 9"/>
                    <a:gd name="T69" fmla="*/ 7 h 10"/>
                    <a:gd name="T70" fmla="*/ 1 w 9"/>
                    <a:gd name="T71" fmla="*/ 8 h 10"/>
                    <a:gd name="T72" fmla="*/ 1 w 9"/>
                    <a:gd name="T73" fmla="*/ 8 h 10"/>
                    <a:gd name="T74" fmla="*/ 1 w 9"/>
                    <a:gd name="T75" fmla="*/ 9 h 10"/>
                    <a:gd name="T76" fmla="*/ 1 w 9"/>
                    <a:gd name="T77" fmla="*/ 9 h 10"/>
                    <a:gd name="T78" fmla="*/ 0 w 9"/>
                    <a:gd name="T79" fmla="*/ 10 h 10"/>
                    <a:gd name="T80" fmla="*/ 0 w 9"/>
                    <a:gd name="T81" fmla="*/ 10 h 10"/>
                    <a:gd name="T82" fmla="*/ 0 w 9"/>
                    <a:gd name="T83" fmla="*/ 10 h 10"/>
                    <a:gd name="T84" fmla="*/ 0 w 9"/>
                    <a:gd name="T85" fmla="*/ 9 h 10"/>
                    <a:gd name="T86" fmla="*/ 0 w 9"/>
                    <a:gd name="T87" fmla="*/ 8 h 10"/>
                    <a:gd name="T88" fmla="*/ 0 w 9"/>
                    <a:gd name="T89" fmla="*/ 8 h 10"/>
                    <a:gd name="T90" fmla="*/ 0 w 9"/>
                    <a:gd name="T91" fmla="*/ 7 h 10"/>
                    <a:gd name="T92" fmla="*/ 0 w 9"/>
                    <a:gd name="T93" fmla="*/ 6 h 10"/>
                    <a:gd name="T94" fmla="*/ 0 w 9"/>
                    <a:gd name="T95" fmla="*/ 6 h 10"/>
                    <a:gd name="T96" fmla="*/ 0 w 9"/>
                    <a:gd name="T97" fmla="*/ 5 h 10"/>
                    <a:gd name="T98" fmla="*/ 1 w 9"/>
                    <a:gd name="T99" fmla="*/ 4 h 10"/>
                    <a:gd name="T100" fmla="*/ 1 w 9"/>
                    <a:gd name="T101" fmla="*/ 4 h 10"/>
                    <a:gd name="T102" fmla="*/ 1 w 9"/>
                    <a:gd name="T103" fmla="*/ 3 h 10"/>
                    <a:gd name="T104" fmla="*/ 2 w 9"/>
                    <a:gd name="T105" fmla="*/ 2 h 10"/>
                    <a:gd name="T106" fmla="*/ 2 w 9"/>
                    <a:gd name="T107" fmla="*/ 2 h 10"/>
                    <a:gd name="T108" fmla="*/ 3 w 9"/>
                    <a:gd name="T109" fmla="*/ 1 h 10"/>
                    <a:gd name="T110" fmla="*/ 3 w 9"/>
                    <a:gd name="T111" fmla="*/ 1 h 10"/>
                    <a:gd name="T112" fmla="*/ 4 w 9"/>
                    <a:gd name="T113" fmla="*/ 1 h 10"/>
                    <a:gd name="T114" fmla="*/ 4 w 9"/>
                    <a:gd name="T115" fmla="*/ 1 h 10"/>
                    <a:gd name="T116" fmla="*/ 4 w 9"/>
                    <a:gd name="T117" fmla="*/ 1 h 10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9"/>
                    <a:gd name="T178" fmla="*/ 0 h 10"/>
                    <a:gd name="T179" fmla="*/ 9 w 9"/>
                    <a:gd name="T180" fmla="*/ 10 h 10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9" h="10">
                      <a:moveTo>
                        <a:pt x="4" y="1"/>
                      </a:move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9" y="2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5" y="3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1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FA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71" name="Freeform 3223">
                  <a:extLst>
                    <a:ext uri="{FF2B5EF4-FFF2-40B4-BE49-F238E27FC236}">
                      <a16:creationId xmlns:a16="http://schemas.microsoft.com/office/drawing/2014/main" id="{E1BB4BF7-F5E9-467A-A767-58DA75161F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" y="105"/>
                  <a:ext cx="10" cy="19"/>
                </a:xfrm>
                <a:custGeom>
                  <a:avLst/>
                  <a:gdLst>
                    <a:gd name="T0" fmla="*/ 0 w 10"/>
                    <a:gd name="T1" fmla="*/ 18 h 19"/>
                    <a:gd name="T2" fmla="*/ 8 w 10"/>
                    <a:gd name="T3" fmla="*/ 0 h 19"/>
                    <a:gd name="T4" fmla="*/ 8 w 10"/>
                    <a:gd name="T5" fmla="*/ 1 h 19"/>
                    <a:gd name="T6" fmla="*/ 9 w 10"/>
                    <a:gd name="T7" fmla="*/ 2 h 19"/>
                    <a:gd name="T8" fmla="*/ 9 w 10"/>
                    <a:gd name="T9" fmla="*/ 3 h 19"/>
                    <a:gd name="T10" fmla="*/ 9 w 10"/>
                    <a:gd name="T11" fmla="*/ 4 h 19"/>
                    <a:gd name="T12" fmla="*/ 9 w 10"/>
                    <a:gd name="T13" fmla="*/ 5 h 19"/>
                    <a:gd name="T14" fmla="*/ 10 w 10"/>
                    <a:gd name="T15" fmla="*/ 6 h 19"/>
                    <a:gd name="T16" fmla="*/ 10 w 10"/>
                    <a:gd name="T17" fmla="*/ 7 h 19"/>
                    <a:gd name="T18" fmla="*/ 10 w 10"/>
                    <a:gd name="T19" fmla="*/ 8 h 19"/>
                    <a:gd name="T20" fmla="*/ 10 w 10"/>
                    <a:gd name="T21" fmla="*/ 9 h 19"/>
                    <a:gd name="T22" fmla="*/ 10 w 10"/>
                    <a:gd name="T23" fmla="*/ 10 h 19"/>
                    <a:gd name="T24" fmla="*/ 10 w 10"/>
                    <a:gd name="T25" fmla="*/ 11 h 19"/>
                    <a:gd name="T26" fmla="*/ 10 w 10"/>
                    <a:gd name="T27" fmla="*/ 12 h 19"/>
                    <a:gd name="T28" fmla="*/ 10 w 10"/>
                    <a:gd name="T29" fmla="*/ 13 h 19"/>
                    <a:gd name="T30" fmla="*/ 9 w 10"/>
                    <a:gd name="T31" fmla="*/ 14 h 19"/>
                    <a:gd name="T32" fmla="*/ 9 w 10"/>
                    <a:gd name="T33" fmla="*/ 15 h 19"/>
                    <a:gd name="T34" fmla="*/ 9 w 10"/>
                    <a:gd name="T35" fmla="*/ 16 h 19"/>
                    <a:gd name="T36" fmla="*/ 9 w 10"/>
                    <a:gd name="T37" fmla="*/ 17 h 19"/>
                    <a:gd name="T38" fmla="*/ 8 w 10"/>
                    <a:gd name="T39" fmla="*/ 17 h 19"/>
                    <a:gd name="T40" fmla="*/ 8 w 10"/>
                    <a:gd name="T41" fmla="*/ 18 h 19"/>
                    <a:gd name="T42" fmla="*/ 8 w 10"/>
                    <a:gd name="T43" fmla="*/ 18 h 19"/>
                    <a:gd name="T44" fmla="*/ 7 w 10"/>
                    <a:gd name="T45" fmla="*/ 18 h 19"/>
                    <a:gd name="T46" fmla="*/ 7 w 10"/>
                    <a:gd name="T47" fmla="*/ 19 h 19"/>
                    <a:gd name="T48" fmla="*/ 6 w 10"/>
                    <a:gd name="T49" fmla="*/ 19 h 19"/>
                    <a:gd name="T50" fmla="*/ 6 w 10"/>
                    <a:gd name="T51" fmla="*/ 19 h 19"/>
                    <a:gd name="T52" fmla="*/ 5 w 10"/>
                    <a:gd name="T53" fmla="*/ 19 h 19"/>
                    <a:gd name="T54" fmla="*/ 5 w 10"/>
                    <a:gd name="T55" fmla="*/ 19 h 19"/>
                    <a:gd name="T56" fmla="*/ 5 w 10"/>
                    <a:gd name="T57" fmla="*/ 19 h 19"/>
                    <a:gd name="T58" fmla="*/ 4 w 10"/>
                    <a:gd name="T59" fmla="*/ 19 h 19"/>
                    <a:gd name="T60" fmla="*/ 4 w 10"/>
                    <a:gd name="T61" fmla="*/ 19 h 19"/>
                    <a:gd name="T62" fmla="*/ 3 w 10"/>
                    <a:gd name="T63" fmla="*/ 19 h 19"/>
                    <a:gd name="T64" fmla="*/ 3 w 10"/>
                    <a:gd name="T65" fmla="*/ 19 h 19"/>
                    <a:gd name="T66" fmla="*/ 3 w 10"/>
                    <a:gd name="T67" fmla="*/ 19 h 19"/>
                    <a:gd name="T68" fmla="*/ 2 w 10"/>
                    <a:gd name="T69" fmla="*/ 19 h 19"/>
                    <a:gd name="T70" fmla="*/ 2 w 10"/>
                    <a:gd name="T71" fmla="*/ 19 h 19"/>
                    <a:gd name="T72" fmla="*/ 1 w 10"/>
                    <a:gd name="T73" fmla="*/ 19 h 19"/>
                    <a:gd name="T74" fmla="*/ 1 w 10"/>
                    <a:gd name="T75" fmla="*/ 18 h 19"/>
                    <a:gd name="T76" fmla="*/ 1 w 10"/>
                    <a:gd name="T77" fmla="*/ 18 h 19"/>
                    <a:gd name="T78" fmla="*/ 0 w 10"/>
                    <a:gd name="T79" fmla="*/ 18 h 19"/>
                    <a:gd name="T80" fmla="*/ 0 w 10"/>
                    <a:gd name="T81" fmla="*/ 18 h 19"/>
                    <a:gd name="T82" fmla="*/ 0 w 10"/>
                    <a:gd name="T83" fmla="*/ 18 h 19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10"/>
                    <a:gd name="T127" fmla="*/ 0 h 19"/>
                    <a:gd name="T128" fmla="*/ 10 w 10"/>
                    <a:gd name="T129" fmla="*/ 19 h 19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10" h="19">
                      <a:moveTo>
                        <a:pt x="0" y="18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9" y="2"/>
                      </a:lnTo>
                      <a:lnTo>
                        <a:pt x="9" y="3"/>
                      </a:lnTo>
                      <a:lnTo>
                        <a:pt x="9" y="4"/>
                      </a:lnTo>
                      <a:lnTo>
                        <a:pt x="9" y="5"/>
                      </a:lnTo>
                      <a:lnTo>
                        <a:pt x="10" y="6"/>
                      </a:lnTo>
                      <a:lnTo>
                        <a:pt x="10" y="7"/>
                      </a:lnTo>
                      <a:lnTo>
                        <a:pt x="10" y="8"/>
                      </a:lnTo>
                      <a:lnTo>
                        <a:pt x="10" y="9"/>
                      </a:lnTo>
                      <a:lnTo>
                        <a:pt x="10" y="10"/>
                      </a:lnTo>
                      <a:lnTo>
                        <a:pt x="10" y="11"/>
                      </a:lnTo>
                      <a:lnTo>
                        <a:pt x="10" y="12"/>
                      </a:lnTo>
                      <a:lnTo>
                        <a:pt x="10" y="13"/>
                      </a:lnTo>
                      <a:lnTo>
                        <a:pt x="9" y="14"/>
                      </a:lnTo>
                      <a:lnTo>
                        <a:pt x="9" y="15"/>
                      </a:lnTo>
                      <a:lnTo>
                        <a:pt x="9" y="16"/>
                      </a:ln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8" y="18"/>
                      </a:lnTo>
                      <a:lnTo>
                        <a:pt x="7" y="18"/>
                      </a:lnTo>
                      <a:lnTo>
                        <a:pt x="7" y="19"/>
                      </a:lnTo>
                      <a:lnTo>
                        <a:pt x="6" y="19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3" y="19"/>
                      </a:lnTo>
                      <a:lnTo>
                        <a:pt x="2" y="19"/>
                      </a:lnTo>
                      <a:lnTo>
                        <a:pt x="1" y="19"/>
                      </a:lnTo>
                      <a:lnTo>
                        <a:pt x="1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72" name="Freeform 3224">
                  <a:extLst>
                    <a:ext uri="{FF2B5EF4-FFF2-40B4-BE49-F238E27FC236}">
                      <a16:creationId xmlns:a16="http://schemas.microsoft.com/office/drawing/2014/main" id="{761EFE97-EB2F-4B9E-826C-67EC9157EF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" y="102"/>
                  <a:ext cx="10" cy="21"/>
                </a:xfrm>
                <a:custGeom>
                  <a:avLst/>
                  <a:gdLst>
                    <a:gd name="T0" fmla="*/ 10 w 10"/>
                    <a:gd name="T1" fmla="*/ 3 h 21"/>
                    <a:gd name="T2" fmla="*/ 2 w 10"/>
                    <a:gd name="T3" fmla="*/ 21 h 21"/>
                    <a:gd name="T4" fmla="*/ 1 w 10"/>
                    <a:gd name="T5" fmla="*/ 20 h 21"/>
                    <a:gd name="T6" fmla="*/ 1 w 10"/>
                    <a:gd name="T7" fmla="*/ 20 h 21"/>
                    <a:gd name="T8" fmla="*/ 1 w 10"/>
                    <a:gd name="T9" fmla="*/ 20 h 21"/>
                    <a:gd name="T10" fmla="*/ 1 w 10"/>
                    <a:gd name="T11" fmla="*/ 20 h 21"/>
                    <a:gd name="T12" fmla="*/ 0 w 10"/>
                    <a:gd name="T13" fmla="*/ 20 h 21"/>
                    <a:gd name="T14" fmla="*/ 0 w 10"/>
                    <a:gd name="T15" fmla="*/ 20 h 21"/>
                    <a:gd name="T16" fmla="*/ 0 w 10"/>
                    <a:gd name="T17" fmla="*/ 19 h 21"/>
                    <a:gd name="T18" fmla="*/ 0 w 10"/>
                    <a:gd name="T19" fmla="*/ 19 h 21"/>
                    <a:gd name="T20" fmla="*/ 9 w 10"/>
                    <a:gd name="T21" fmla="*/ 0 h 21"/>
                    <a:gd name="T22" fmla="*/ 9 w 10"/>
                    <a:gd name="T23" fmla="*/ 0 h 21"/>
                    <a:gd name="T24" fmla="*/ 9 w 10"/>
                    <a:gd name="T25" fmla="*/ 0 h 21"/>
                    <a:gd name="T26" fmla="*/ 9 w 10"/>
                    <a:gd name="T27" fmla="*/ 1 h 21"/>
                    <a:gd name="T28" fmla="*/ 10 w 10"/>
                    <a:gd name="T29" fmla="*/ 1 h 21"/>
                    <a:gd name="T30" fmla="*/ 10 w 10"/>
                    <a:gd name="T31" fmla="*/ 2 h 21"/>
                    <a:gd name="T32" fmla="*/ 10 w 10"/>
                    <a:gd name="T33" fmla="*/ 2 h 21"/>
                    <a:gd name="T34" fmla="*/ 10 w 10"/>
                    <a:gd name="T35" fmla="*/ 2 h 21"/>
                    <a:gd name="T36" fmla="*/ 10 w 10"/>
                    <a:gd name="T37" fmla="*/ 3 h 2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"/>
                    <a:gd name="T58" fmla="*/ 0 h 21"/>
                    <a:gd name="T59" fmla="*/ 10 w 10"/>
                    <a:gd name="T60" fmla="*/ 21 h 2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" h="21">
                      <a:moveTo>
                        <a:pt x="10" y="3"/>
                      </a:moveTo>
                      <a:lnTo>
                        <a:pt x="2" y="21"/>
                      </a:lnTo>
                      <a:lnTo>
                        <a:pt x="1" y="20"/>
                      </a:lnTo>
                      <a:lnTo>
                        <a:pt x="0" y="20"/>
                      </a:lnTo>
                      <a:lnTo>
                        <a:pt x="0" y="19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10" y="1"/>
                      </a:lnTo>
                      <a:lnTo>
                        <a:pt x="10" y="2"/>
                      </a:lnTo>
                      <a:lnTo>
                        <a:pt x="1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73" name="Freeform 3225">
                  <a:extLst>
                    <a:ext uri="{FF2B5EF4-FFF2-40B4-BE49-F238E27FC236}">
                      <a16:creationId xmlns:a16="http://schemas.microsoft.com/office/drawing/2014/main" id="{B897E671-63D0-44AA-A3E6-BBA81E3142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" y="98"/>
                  <a:ext cx="11" cy="23"/>
                </a:xfrm>
                <a:custGeom>
                  <a:avLst/>
                  <a:gdLst>
                    <a:gd name="T0" fmla="*/ 11 w 11"/>
                    <a:gd name="T1" fmla="*/ 4 h 23"/>
                    <a:gd name="T2" fmla="*/ 2 w 11"/>
                    <a:gd name="T3" fmla="*/ 23 h 23"/>
                    <a:gd name="T4" fmla="*/ 2 w 11"/>
                    <a:gd name="T5" fmla="*/ 23 h 23"/>
                    <a:gd name="T6" fmla="*/ 1 w 11"/>
                    <a:gd name="T7" fmla="*/ 23 h 23"/>
                    <a:gd name="T8" fmla="*/ 1 w 11"/>
                    <a:gd name="T9" fmla="*/ 23 h 23"/>
                    <a:gd name="T10" fmla="*/ 1 w 11"/>
                    <a:gd name="T11" fmla="*/ 23 h 23"/>
                    <a:gd name="T12" fmla="*/ 1 w 11"/>
                    <a:gd name="T13" fmla="*/ 23 h 23"/>
                    <a:gd name="T14" fmla="*/ 0 w 11"/>
                    <a:gd name="T15" fmla="*/ 22 h 23"/>
                    <a:gd name="T16" fmla="*/ 0 w 11"/>
                    <a:gd name="T17" fmla="*/ 22 h 23"/>
                    <a:gd name="T18" fmla="*/ 0 w 11"/>
                    <a:gd name="T19" fmla="*/ 22 h 23"/>
                    <a:gd name="T20" fmla="*/ 10 w 11"/>
                    <a:gd name="T21" fmla="*/ 0 h 23"/>
                    <a:gd name="T22" fmla="*/ 10 w 11"/>
                    <a:gd name="T23" fmla="*/ 1 h 23"/>
                    <a:gd name="T24" fmla="*/ 10 w 11"/>
                    <a:gd name="T25" fmla="*/ 1 h 23"/>
                    <a:gd name="T26" fmla="*/ 10 w 11"/>
                    <a:gd name="T27" fmla="*/ 1 h 23"/>
                    <a:gd name="T28" fmla="*/ 11 w 11"/>
                    <a:gd name="T29" fmla="*/ 2 h 23"/>
                    <a:gd name="T30" fmla="*/ 11 w 11"/>
                    <a:gd name="T31" fmla="*/ 2 h 23"/>
                    <a:gd name="T32" fmla="*/ 11 w 11"/>
                    <a:gd name="T33" fmla="*/ 3 h 23"/>
                    <a:gd name="T34" fmla="*/ 11 w 11"/>
                    <a:gd name="T35" fmla="*/ 3 h 23"/>
                    <a:gd name="T36" fmla="*/ 11 w 11"/>
                    <a:gd name="T37" fmla="*/ 4 h 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"/>
                    <a:gd name="T58" fmla="*/ 0 h 23"/>
                    <a:gd name="T59" fmla="*/ 11 w 11"/>
                    <a:gd name="T60" fmla="*/ 23 h 2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" h="23">
                      <a:moveTo>
                        <a:pt x="11" y="4"/>
                      </a:moveTo>
                      <a:lnTo>
                        <a:pt x="2" y="23"/>
                      </a:lnTo>
                      <a:lnTo>
                        <a:pt x="1" y="23"/>
                      </a:lnTo>
                      <a:lnTo>
                        <a:pt x="0" y="22"/>
                      </a:lnTo>
                      <a:lnTo>
                        <a:pt x="10" y="0"/>
                      </a:lnTo>
                      <a:lnTo>
                        <a:pt x="10" y="1"/>
                      </a:lnTo>
                      <a:lnTo>
                        <a:pt x="11" y="2"/>
                      </a:lnTo>
                      <a:lnTo>
                        <a:pt x="11" y="3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0F0F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74" name="Freeform 3226">
                  <a:extLst>
                    <a:ext uri="{FF2B5EF4-FFF2-40B4-BE49-F238E27FC236}">
                      <a16:creationId xmlns:a16="http://schemas.microsoft.com/office/drawing/2014/main" id="{F29E7172-9563-4CF9-980E-BA79B1FD5C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" y="95"/>
                  <a:ext cx="12" cy="25"/>
                </a:xfrm>
                <a:custGeom>
                  <a:avLst/>
                  <a:gdLst>
                    <a:gd name="T0" fmla="*/ 12 w 12"/>
                    <a:gd name="T1" fmla="*/ 3 h 25"/>
                    <a:gd name="T2" fmla="*/ 2 w 12"/>
                    <a:gd name="T3" fmla="*/ 25 h 25"/>
                    <a:gd name="T4" fmla="*/ 2 w 12"/>
                    <a:gd name="T5" fmla="*/ 25 h 25"/>
                    <a:gd name="T6" fmla="*/ 1 w 12"/>
                    <a:gd name="T7" fmla="*/ 25 h 25"/>
                    <a:gd name="T8" fmla="*/ 1 w 12"/>
                    <a:gd name="T9" fmla="*/ 25 h 25"/>
                    <a:gd name="T10" fmla="*/ 1 w 12"/>
                    <a:gd name="T11" fmla="*/ 25 h 25"/>
                    <a:gd name="T12" fmla="*/ 1 w 12"/>
                    <a:gd name="T13" fmla="*/ 25 h 25"/>
                    <a:gd name="T14" fmla="*/ 0 w 12"/>
                    <a:gd name="T15" fmla="*/ 25 h 25"/>
                    <a:gd name="T16" fmla="*/ 0 w 12"/>
                    <a:gd name="T17" fmla="*/ 25 h 25"/>
                    <a:gd name="T18" fmla="*/ 0 w 12"/>
                    <a:gd name="T19" fmla="*/ 25 h 25"/>
                    <a:gd name="T20" fmla="*/ 11 w 12"/>
                    <a:gd name="T21" fmla="*/ 0 h 25"/>
                    <a:gd name="T22" fmla="*/ 11 w 12"/>
                    <a:gd name="T23" fmla="*/ 0 h 25"/>
                    <a:gd name="T24" fmla="*/ 11 w 12"/>
                    <a:gd name="T25" fmla="*/ 1 h 25"/>
                    <a:gd name="T26" fmla="*/ 12 w 12"/>
                    <a:gd name="T27" fmla="*/ 1 h 25"/>
                    <a:gd name="T28" fmla="*/ 12 w 12"/>
                    <a:gd name="T29" fmla="*/ 2 h 25"/>
                    <a:gd name="T30" fmla="*/ 12 w 12"/>
                    <a:gd name="T31" fmla="*/ 2 h 25"/>
                    <a:gd name="T32" fmla="*/ 12 w 12"/>
                    <a:gd name="T33" fmla="*/ 2 h 25"/>
                    <a:gd name="T34" fmla="*/ 12 w 12"/>
                    <a:gd name="T35" fmla="*/ 3 h 25"/>
                    <a:gd name="T36" fmla="*/ 12 w 12"/>
                    <a:gd name="T37" fmla="*/ 3 h 2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25"/>
                    <a:gd name="T59" fmla="*/ 12 w 12"/>
                    <a:gd name="T60" fmla="*/ 25 h 2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25">
                      <a:moveTo>
                        <a:pt x="12" y="3"/>
                      </a:moveTo>
                      <a:lnTo>
                        <a:pt x="2" y="25"/>
                      </a:lnTo>
                      <a:lnTo>
                        <a:pt x="1" y="25"/>
                      </a:lnTo>
                      <a:lnTo>
                        <a:pt x="0" y="25"/>
                      </a:ln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12" y="1"/>
                      </a:lnTo>
                      <a:lnTo>
                        <a:pt x="12" y="2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2121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75" name="Freeform 3227">
                  <a:extLst>
                    <a:ext uri="{FF2B5EF4-FFF2-40B4-BE49-F238E27FC236}">
                      <a16:creationId xmlns:a16="http://schemas.microsoft.com/office/drawing/2014/main" id="{85240DD3-8BF2-41E3-8ADC-93A5B45DDB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" y="92"/>
                  <a:ext cx="14" cy="28"/>
                </a:xfrm>
                <a:custGeom>
                  <a:avLst/>
                  <a:gdLst>
                    <a:gd name="T0" fmla="*/ 14 w 14"/>
                    <a:gd name="T1" fmla="*/ 3 h 28"/>
                    <a:gd name="T2" fmla="*/ 3 w 14"/>
                    <a:gd name="T3" fmla="*/ 28 h 28"/>
                    <a:gd name="T4" fmla="*/ 2 w 14"/>
                    <a:gd name="T5" fmla="*/ 28 h 28"/>
                    <a:gd name="T6" fmla="*/ 2 w 14"/>
                    <a:gd name="T7" fmla="*/ 28 h 28"/>
                    <a:gd name="T8" fmla="*/ 2 w 14"/>
                    <a:gd name="T9" fmla="*/ 28 h 28"/>
                    <a:gd name="T10" fmla="*/ 2 w 14"/>
                    <a:gd name="T11" fmla="*/ 28 h 28"/>
                    <a:gd name="T12" fmla="*/ 2 w 14"/>
                    <a:gd name="T13" fmla="*/ 28 h 28"/>
                    <a:gd name="T14" fmla="*/ 2 w 14"/>
                    <a:gd name="T15" fmla="*/ 28 h 28"/>
                    <a:gd name="T16" fmla="*/ 1 w 14"/>
                    <a:gd name="T17" fmla="*/ 28 h 28"/>
                    <a:gd name="T18" fmla="*/ 1 w 14"/>
                    <a:gd name="T19" fmla="*/ 28 h 28"/>
                    <a:gd name="T20" fmla="*/ 1 w 14"/>
                    <a:gd name="T21" fmla="*/ 28 h 28"/>
                    <a:gd name="T22" fmla="*/ 1 w 14"/>
                    <a:gd name="T23" fmla="*/ 28 h 28"/>
                    <a:gd name="T24" fmla="*/ 1 w 14"/>
                    <a:gd name="T25" fmla="*/ 28 h 28"/>
                    <a:gd name="T26" fmla="*/ 1 w 14"/>
                    <a:gd name="T27" fmla="*/ 28 h 28"/>
                    <a:gd name="T28" fmla="*/ 0 w 14"/>
                    <a:gd name="T29" fmla="*/ 28 h 28"/>
                    <a:gd name="T30" fmla="*/ 0 w 14"/>
                    <a:gd name="T31" fmla="*/ 28 h 28"/>
                    <a:gd name="T32" fmla="*/ 0 w 14"/>
                    <a:gd name="T33" fmla="*/ 28 h 28"/>
                    <a:gd name="T34" fmla="*/ 0 w 14"/>
                    <a:gd name="T35" fmla="*/ 28 h 28"/>
                    <a:gd name="T36" fmla="*/ 13 w 14"/>
                    <a:gd name="T37" fmla="*/ 0 h 28"/>
                    <a:gd name="T38" fmla="*/ 13 w 14"/>
                    <a:gd name="T39" fmla="*/ 0 h 28"/>
                    <a:gd name="T40" fmla="*/ 13 w 14"/>
                    <a:gd name="T41" fmla="*/ 1 h 28"/>
                    <a:gd name="T42" fmla="*/ 14 w 14"/>
                    <a:gd name="T43" fmla="*/ 1 h 28"/>
                    <a:gd name="T44" fmla="*/ 14 w 14"/>
                    <a:gd name="T45" fmla="*/ 1 h 28"/>
                    <a:gd name="T46" fmla="*/ 14 w 14"/>
                    <a:gd name="T47" fmla="*/ 2 h 28"/>
                    <a:gd name="T48" fmla="*/ 14 w 14"/>
                    <a:gd name="T49" fmla="*/ 2 h 28"/>
                    <a:gd name="T50" fmla="*/ 14 w 14"/>
                    <a:gd name="T51" fmla="*/ 3 h 28"/>
                    <a:gd name="T52" fmla="*/ 14 w 14"/>
                    <a:gd name="T53" fmla="*/ 3 h 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4"/>
                    <a:gd name="T82" fmla="*/ 0 h 28"/>
                    <a:gd name="T83" fmla="*/ 14 w 14"/>
                    <a:gd name="T84" fmla="*/ 28 h 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4" h="28">
                      <a:moveTo>
                        <a:pt x="14" y="3"/>
                      </a:moveTo>
                      <a:lnTo>
                        <a:pt x="3" y="28"/>
                      </a:lnTo>
                      <a:lnTo>
                        <a:pt x="2" y="28"/>
                      </a:lnTo>
                      <a:lnTo>
                        <a:pt x="1" y="28"/>
                      </a:lnTo>
                      <a:lnTo>
                        <a:pt x="0" y="28"/>
                      </a:ln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14" y="1"/>
                      </a:lnTo>
                      <a:lnTo>
                        <a:pt x="14" y="2"/>
                      </a:lnTo>
                      <a:lnTo>
                        <a:pt x="14" y="3"/>
                      </a:lnTo>
                      <a:close/>
                    </a:path>
                  </a:pathLst>
                </a:custGeom>
                <a:solidFill>
                  <a:srgbClr val="3333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76" name="Freeform 3228">
                  <a:extLst>
                    <a:ext uri="{FF2B5EF4-FFF2-40B4-BE49-F238E27FC236}">
                      <a16:creationId xmlns:a16="http://schemas.microsoft.com/office/drawing/2014/main" id="{6D8F8536-49AD-42FA-A6DD-C0F4D92D3B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" y="88"/>
                  <a:ext cx="15" cy="32"/>
                </a:xfrm>
                <a:custGeom>
                  <a:avLst/>
                  <a:gdLst>
                    <a:gd name="T0" fmla="*/ 15 w 15"/>
                    <a:gd name="T1" fmla="*/ 4 h 32"/>
                    <a:gd name="T2" fmla="*/ 2 w 15"/>
                    <a:gd name="T3" fmla="*/ 32 h 32"/>
                    <a:gd name="T4" fmla="*/ 2 w 15"/>
                    <a:gd name="T5" fmla="*/ 32 h 32"/>
                    <a:gd name="T6" fmla="*/ 2 w 15"/>
                    <a:gd name="T7" fmla="*/ 32 h 32"/>
                    <a:gd name="T8" fmla="*/ 1 w 15"/>
                    <a:gd name="T9" fmla="*/ 32 h 32"/>
                    <a:gd name="T10" fmla="*/ 1 w 15"/>
                    <a:gd name="T11" fmla="*/ 32 h 32"/>
                    <a:gd name="T12" fmla="*/ 1 w 15"/>
                    <a:gd name="T13" fmla="*/ 32 h 32"/>
                    <a:gd name="T14" fmla="*/ 1 w 15"/>
                    <a:gd name="T15" fmla="*/ 32 h 32"/>
                    <a:gd name="T16" fmla="*/ 1 w 15"/>
                    <a:gd name="T17" fmla="*/ 32 h 32"/>
                    <a:gd name="T18" fmla="*/ 0 w 15"/>
                    <a:gd name="T19" fmla="*/ 32 h 32"/>
                    <a:gd name="T20" fmla="*/ 0 w 15"/>
                    <a:gd name="T21" fmla="*/ 32 h 32"/>
                    <a:gd name="T22" fmla="*/ 0 w 15"/>
                    <a:gd name="T23" fmla="*/ 32 h 32"/>
                    <a:gd name="T24" fmla="*/ 0 w 15"/>
                    <a:gd name="T25" fmla="*/ 31 h 32"/>
                    <a:gd name="T26" fmla="*/ 0 w 15"/>
                    <a:gd name="T27" fmla="*/ 31 h 32"/>
                    <a:gd name="T28" fmla="*/ 14 w 15"/>
                    <a:gd name="T29" fmla="*/ 0 h 32"/>
                    <a:gd name="T30" fmla="*/ 14 w 15"/>
                    <a:gd name="T31" fmla="*/ 1 h 32"/>
                    <a:gd name="T32" fmla="*/ 15 w 15"/>
                    <a:gd name="T33" fmla="*/ 1 h 32"/>
                    <a:gd name="T34" fmla="*/ 15 w 15"/>
                    <a:gd name="T35" fmla="*/ 2 h 32"/>
                    <a:gd name="T36" fmla="*/ 15 w 15"/>
                    <a:gd name="T37" fmla="*/ 2 h 32"/>
                    <a:gd name="T38" fmla="*/ 15 w 15"/>
                    <a:gd name="T39" fmla="*/ 2 h 32"/>
                    <a:gd name="T40" fmla="*/ 15 w 15"/>
                    <a:gd name="T41" fmla="*/ 3 h 32"/>
                    <a:gd name="T42" fmla="*/ 15 w 15"/>
                    <a:gd name="T43" fmla="*/ 3 h 32"/>
                    <a:gd name="T44" fmla="*/ 15 w 15"/>
                    <a:gd name="T45" fmla="*/ 4 h 3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5"/>
                    <a:gd name="T70" fmla="*/ 0 h 32"/>
                    <a:gd name="T71" fmla="*/ 15 w 15"/>
                    <a:gd name="T72" fmla="*/ 32 h 3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5" h="32">
                      <a:moveTo>
                        <a:pt x="15" y="4"/>
                      </a:moveTo>
                      <a:lnTo>
                        <a:pt x="2" y="32"/>
                      </a:lnTo>
                      <a:lnTo>
                        <a:pt x="1" y="32"/>
                      </a:lnTo>
                      <a:lnTo>
                        <a:pt x="0" y="32"/>
                      </a:lnTo>
                      <a:lnTo>
                        <a:pt x="0" y="31"/>
                      </a:lnTo>
                      <a:lnTo>
                        <a:pt x="14" y="0"/>
                      </a:lnTo>
                      <a:lnTo>
                        <a:pt x="14" y="1"/>
                      </a:lnTo>
                      <a:lnTo>
                        <a:pt x="15" y="1"/>
                      </a:ln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4444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77" name="Freeform 3229">
                  <a:extLst>
                    <a:ext uri="{FF2B5EF4-FFF2-40B4-BE49-F238E27FC236}">
                      <a16:creationId xmlns:a16="http://schemas.microsoft.com/office/drawing/2014/main" id="{C05BC81D-9C39-4F1D-B051-AE9D399933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" y="85"/>
                  <a:ext cx="15" cy="34"/>
                </a:xfrm>
                <a:custGeom>
                  <a:avLst/>
                  <a:gdLst>
                    <a:gd name="T0" fmla="*/ 15 w 15"/>
                    <a:gd name="T1" fmla="*/ 3 h 34"/>
                    <a:gd name="T2" fmla="*/ 1 w 15"/>
                    <a:gd name="T3" fmla="*/ 34 h 34"/>
                    <a:gd name="T4" fmla="*/ 1 w 15"/>
                    <a:gd name="T5" fmla="*/ 34 h 34"/>
                    <a:gd name="T6" fmla="*/ 1 w 15"/>
                    <a:gd name="T7" fmla="*/ 33 h 34"/>
                    <a:gd name="T8" fmla="*/ 0 w 15"/>
                    <a:gd name="T9" fmla="*/ 33 h 34"/>
                    <a:gd name="T10" fmla="*/ 0 w 15"/>
                    <a:gd name="T11" fmla="*/ 33 h 34"/>
                    <a:gd name="T12" fmla="*/ 0 w 15"/>
                    <a:gd name="T13" fmla="*/ 32 h 34"/>
                    <a:gd name="T14" fmla="*/ 0 w 15"/>
                    <a:gd name="T15" fmla="*/ 32 h 34"/>
                    <a:gd name="T16" fmla="*/ 0 w 15"/>
                    <a:gd name="T17" fmla="*/ 31 h 34"/>
                    <a:gd name="T18" fmla="*/ 0 w 15"/>
                    <a:gd name="T19" fmla="*/ 31 h 34"/>
                    <a:gd name="T20" fmla="*/ 6 w 15"/>
                    <a:gd name="T21" fmla="*/ 19 h 34"/>
                    <a:gd name="T22" fmla="*/ 6 w 15"/>
                    <a:gd name="T23" fmla="*/ 19 h 34"/>
                    <a:gd name="T24" fmla="*/ 6 w 15"/>
                    <a:gd name="T25" fmla="*/ 19 h 34"/>
                    <a:gd name="T26" fmla="*/ 7 w 15"/>
                    <a:gd name="T27" fmla="*/ 19 h 34"/>
                    <a:gd name="T28" fmla="*/ 7 w 15"/>
                    <a:gd name="T29" fmla="*/ 19 h 34"/>
                    <a:gd name="T30" fmla="*/ 8 w 15"/>
                    <a:gd name="T31" fmla="*/ 19 h 34"/>
                    <a:gd name="T32" fmla="*/ 8 w 15"/>
                    <a:gd name="T33" fmla="*/ 18 h 34"/>
                    <a:gd name="T34" fmla="*/ 8 w 15"/>
                    <a:gd name="T35" fmla="*/ 18 h 34"/>
                    <a:gd name="T36" fmla="*/ 8 w 15"/>
                    <a:gd name="T37" fmla="*/ 18 h 34"/>
                    <a:gd name="T38" fmla="*/ 9 w 15"/>
                    <a:gd name="T39" fmla="*/ 17 h 34"/>
                    <a:gd name="T40" fmla="*/ 9 w 15"/>
                    <a:gd name="T41" fmla="*/ 16 h 34"/>
                    <a:gd name="T42" fmla="*/ 9 w 15"/>
                    <a:gd name="T43" fmla="*/ 15 h 34"/>
                    <a:gd name="T44" fmla="*/ 9 w 15"/>
                    <a:gd name="T45" fmla="*/ 14 h 34"/>
                    <a:gd name="T46" fmla="*/ 9 w 15"/>
                    <a:gd name="T47" fmla="*/ 14 h 34"/>
                    <a:gd name="T48" fmla="*/ 9 w 15"/>
                    <a:gd name="T49" fmla="*/ 13 h 34"/>
                    <a:gd name="T50" fmla="*/ 9 w 15"/>
                    <a:gd name="T51" fmla="*/ 12 h 34"/>
                    <a:gd name="T52" fmla="*/ 9 w 15"/>
                    <a:gd name="T53" fmla="*/ 11 h 34"/>
                    <a:gd name="T54" fmla="*/ 14 w 15"/>
                    <a:gd name="T55" fmla="*/ 0 h 34"/>
                    <a:gd name="T56" fmla="*/ 15 w 15"/>
                    <a:gd name="T57" fmla="*/ 0 h 34"/>
                    <a:gd name="T58" fmla="*/ 15 w 15"/>
                    <a:gd name="T59" fmla="*/ 1 h 34"/>
                    <a:gd name="T60" fmla="*/ 15 w 15"/>
                    <a:gd name="T61" fmla="*/ 1 h 34"/>
                    <a:gd name="T62" fmla="*/ 15 w 15"/>
                    <a:gd name="T63" fmla="*/ 2 h 34"/>
                    <a:gd name="T64" fmla="*/ 15 w 15"/>
                    <a:gd name="T65" fmla="*/ 2 h 34"/>
                    <a:gd name="T66" fmla="*/ 15 w 15"/>
                    <a:gd name="T67" fmla="*/ 2 h 34"/>
                    <a:gd name="T68" fmla="*/ 15 w 15"/>
                    <a:gd name="T69" fmla="*/ 3 h 34"/>
                    <a:gd name="T70" fmla="*/ 15 w 15"/>
                    <a:gd name="T71" fmla="*/ 3 h 3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5"/>
                    <a:gd name="T109" fmla="*/ 0 h 34"/>
                    <a:gd name="T110" fmla="*/ 15 w 15"/>
                    <a:gd name="T111" fmla="*/ 34 h 3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5" h="34">
                      <a:moveTo>
                        <a:pt x="15" y="3"/>
                      </a:moveTo>
                      <a:lnTo>
                        <a:pt x="1" y="34"/>
                      </a:lnTo>
                      <a:lnTo>
                        <a:pt x="1" y="33"/>
                      </a:lnTo>
                      <a:lnTo>
                        <a:pt x="0" y="33"/>
                      </a:lnTo>
                      <a:lnTo>
                        <a:pt x="0" y="32"/>
                      </a:lnTo>
                      <a:lnTo>
                        <a:pt x="0" y="31"/>
                      </a:lnTo>
                      <a:lnTo>
                        <a:pt x="6" y="19"/>
                      </a:lnTo>
                      <a:lnTo>
                        <a:pt x="7" y="19"/>
                      </a:lnTo>
                      <a:lnTo>
                        <a:pt x="8" y="19"/>
                      </a:lnTo>
                      <a:lnTo>
                        <a:pt x="8" y="18"/>
                      </a:lnTo>
                      <a:lnTo>
                        <a:pt x="9" y="17"/>
                      </a:lnTo>
                      <a:lnTo>
                        <a:pt x="9" y="16"/>
                      </a:lnTo>
                      <a:lnTo>
                        <a:pt x="9" y="15"/>
                      </a:lnTo>
                      <a:lnTo>
                        <a:pt x="9" y="14"/>
                      </a:lnTo>
                      <a:lnTo>
                        <a:pt x="9" y="13"/>
                      </a:lnTo>
                      <a:lnTo>
                        <a:pt x="9" y="12"/>
                      </a:lnTo>
                      <a:lnTo>
                        <a:pt x="9" y="11"/>
                      </a:lnTo>
                      <a:lnTo>
                        <a:pt x="14" y="0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15" y="2"/>
                      </a:ln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5454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78" name="Freeform 3230">
                  <a:extLst>
                    <a:ext uri="{FF2B5EF4-FFF2-40B4-BE49-F238E27FC236}">
                      <a16:creationId xmlns:a16="http://schemas.microsoft.com/office/drawing/2014/main" id="{3073F228-939A-4CC7-91F8-9BD6C2EB02A2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3" y="81"/>
                  <a:ext cx="14" cy="35"/>
                </a:xfrm>
                <a:custGeom>
                  <a:avLst/>
                  <a:gdLst>
                    <a:gd name="T0" fmla="*/ 14 w 14"/>
                    <a:gd name="T1" fmla="*/ 4 h 35"/>
                    <a:gd name="T2" fmla="*/ 9 w 14"/>
                    <a:gd name="T3" fmla="*/ 15 h 35"/>
                    <a:gd name="T4" fmla="*/ 9 w 14"/>
                    <a:gd name="T5" fmla="*/ 14 h 35"/>
                    <a:gd name="T6" fmla="*/ 9 w 14"/>
                    <a:gd name="T7" fmla="*/ 13 h 35"/>
                    <a:gd name="T8" fmla="*/ 9 w 14"/>
                    <a:gd name="T9" fmla="*/ 12 h 35"/>
                    <a:gd name="T10" fmla="*/ 9 w 14"/>
                    <a:gd name="T11" fmla="*/ 11 h 35"/>
                    <a:gd name="T12" fmla="*/ 14 w 14"/>
                    <a:gd name="T13" fmla="*/ 0 h 35"/>
                    <a:gd name="T14" fmla="*/ 14 w 14"/>
                    <a:gd name="T15" fmla="*/ 1 h 35"/>
                    <a:gd name="T16" fmla="*/ 14 w 14"/>
                    <a:gd name="T17" fmla="*/ 2 h 35"/>
                    <a:gd name="T18" fmla="*/ 14 w 14"/>
                    <a:gd name="T19" fmla="*/ 3 h 35"/>
                    <a:gd name="T20" fmla="*/ 14 w 14"/>
                    <a:gd name="T21" fmla="*/ 4 h 35"/>
                    <a:gd name="T22" fmla="*/ 14 w 14"/>
                    <a:gd name="T23" fmla="*/ 4 h 35"/>
                    <a:gd name="T24" fmla="*/ 6 w 14"/>
                    <a:gd name="T25" fmla="*/ 23 h 35"/>
                    <a:gd name="T26" fmla="*/ 0 w 14"/>
                    <a:gd name="T27" fmla="*/ 35 h 35"/>
                    <a:gd name="T28" fmla="*/ 0 w 14"/>
                    <a:gd name="T29" fmla="*/ 34 h 35"/>
                    <a:gd name="T30" fmla="*/ 0 w 14"/>
                    <a:gd name="T31" fmla="*/ 33 h 35"/>
                    <a:gd name="T32" fmla="*/ 0 w 14"/>
                    <a:gd name="T33" fmla="*/ 31 h 35"/>
                    <a:gd name="T34" fmla="*/ 0 w 14"/>
                    <a:gd name="T35" fmla="*/ 30 h 35"/>
                    <a:gd name="T36" fmla="*/ 2 w 14"/>
                    <a:gd name="T37" fmla="*/ 25 h 35"/>
                    <a:gd name="T38" fmla="*/ 3 w 14"/>
                    <a:gd name="T39" fmla="*/ 24 h 35"/>
                    <a:gd name="T40" fmla="*/ 3 w 14"/>
                    <a:gd name="T41" fmla="*/ 24 h 35"/>
                    <a:gd name="T42" fmla="*/ 3 w 14"/>
                    <a:gd name="T43" fmla="*/ 24 h 35"/>
                    <a:gd name="T44" fmla="*/ 3 w 14"/>
                    <a:gd name="T45" fmla="*/ 24 h 35"/>
                    <a:gd name="T46" fmla="*/ 4 w 14"/>
                    <a:gd name="T47" fmla="*/ 23 h 35"/>
                    <a:gd name="T48" fmla="*/ 4 w 14"/>
                    <a:gd name="T49" fmla="*/ 23 h 35"/>
                    <a:gd name="T50" fmla="*/ 4 w 14"/>
                    <a:gd name="T51" fmla="*/ 23 h 35"/>
                    <a:gd name="T52" fmla="*/ 4 w 14"/>
                    <a:gd name="T53" fmla="*/ 23 h 35"/>
                    <a:gd name="T54" fmla="*/ 4 w 14"/>
                    <a:gd name="T55" fmla="*/ 23 h 35"/>
                    <a:gd name="T56" fmla="*/ 4 w 14"/>
                    <a:gd name="T57" fmla="*/ 23 h 35"/>
                    <a:gd name="T58" fmla="*/ 5 w 14"/>
                    <a:gd name="T59" fmla="*/ 23 h 35"/>
                    <a:gd name="T60" fmla="*/ 5 w 14"/>
                    <a:gd name="T61" fmla="*/ 23 h 35"/>
                    <a:gd name="T62" fmla="*/ 5 w 14"/>
                    <a:gd name="T63" fmla="*/ 23 h 35"/>
                    <a:gd name="T64" fmla="*/ 5 w 14"/>
                    <a:gd name="T65" fmla="*/ 23 h 35"/>
                    <a:gd name="T66" fmla="*/ 5 w 14"/>
                    <a:gd name="T67" fmla="*/ 23 h 35"/>
                    <a:gd name="T68" fmla="*/ 5 w 14"/>
                    <a:gd name="T69" fmla="*/ 23 h 35"/>
                    <a:gd name="T70" fmla="*/ 5 w 14"/>
                    <a:gd name="T71" fmla="*/ 23 h 35"/>
                    <a:gd name="T72" fmla="*/ 6 w 14"/>
                    <a:gd name="T73" fmla="*/ 23 h 3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4"/>
                    <a:gd name="T112" fmla="*/ 0 h 35"/>
                    <a:gd name="T113" fmla="*/ 14 w 14"/>
                    <a:gd name="T114" fmla="*/ 35 h 3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4" h="35">
                      <a:moveTo>
                        <a:pt x="14" y="4"/>
                      </a:moveTo>
                      <a:lnTo>
                        <a:pt x="9" y="15"/>
                      </a:lnTo>
                      <a:lnTo>
                        <a:pt x="9" y="14"/>
                      </a:lnTo>
                      <a:lnTo>
                        <a:pt x="9" y="13"/>
                      </a:lnTo>
                      <a:lnTo>
                        <a:pt x="9" y="12"/>
                      </a:lnTo>
                      <a:lnTo>
                        <a:pt x="9" y="11"/>
                      </a:lnTo>
                      <a:lnTo>
                        <a:pt x="14" y="0"/>
                      </a:lnTo>
                      <a:lnTo>
                        <a:pt x="14" y="1"/>
                      </a:lnTo>
                      <a:lnTo>
                        <a:pt x="14" y="2"/>
                      </a:lnTo>
                      <a:lnTo>
                        <a:pt x="14" y="3"/>
                      </a:lnTo>
                      <a:lnTo>
                        <a:pt x="14" y="4"/>
                      </a:lnTo>
                      <a:close/>
                      <a:moveTo>
                        <a:pt x="6" y="23"/>
                      </a:moveTo>
                      <a:lnTo>
                        <a:pt x="0" y="35"/>
                      </a:lnTo>
                      <a:lnTo>
                        <a:pt x="0" y="34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0" y="30"/>
                      </a:lnTo>
                      <a:lnTo>
                        <a:pt x="2" y="25"/>
                      </a:lnTo>
                      <a:lnTo>
                        <a:pt x="3" y="24"/>
                      </a:lnTo>
                      <a:lnTo>
                        <a:pt x="4" y="23"/>
                      </a:lnTo>
                      <a:lnTo>
                        <a:pt x="5" y="23"/>
                      </a:lnTo>
                      <a:lnTo>
                        <a:pt x="6" y="23"/>
                      </a:lnTo>
                      <a:close/>
                    </a:path>
                  </a:pathLst>
                </a:custGeom>
                <a:solidFill>
                  <a:srgbClr val="6666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79" name="Freeform 3231">
                  <a:extLst>
                    <a:ext uri="{FF2B5EF4-FFF2-40B4-BE49-F238E27FC236}">
                      <a16:creationId xmlns:a16="http://schemas.microsoft.com/office/drawing/2014/main" id="{D8C38E6E-9C2A-4F62-B6C2-138644AB550E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3" y="78"/>
                  <a:ext cx="14" cy="33"/>
                </a:xfrm>
                <a:custGeom>
                  <a:avLst/>
                  <a:gdLst>
                    <a:gd name="T0" fmla="*/ 14 w 14"/>
                    <a:gd name="T1" fmla="*/ 3 h 33"/>
                    <a:gd name="T2" fmla="*/ 9 w 14"/>
                    <a:gd name="T3" fmla="*/ 14 h 33"/>
                    <a:gd name="T4" fmla="*/ 9 w 14"/>
                    <a:gd name="T5" fmla="*/ 13 h 33"/>
                    <a:gd name="T6" fmla="*/ 9 w 14"/>
                    <a:gd name="T7" fmla="*/ 13 h 33"/>
                    <a:gd name="T8" fmla="*/ 9 w 14"/>
                    <a:gd name="T9" fmla="*/ 13 h 33"/>
                    <a:gd name="T10" fmla="*/ 9 w 14"/>
                    <a:gd name="T11" fmla="*/ 13 h 33"/>
                    <a:gd name="T12" fmla="*/ 9 w 14"/>
                    <a:gd name="T13" fmla="*/ 12 h 33"/>
                    <a:gd name="T14" fmla="*/ 9 w 14"/>
                    <a:gd name="T15" fmla="*/ 11 h 33"/>
                    <a:gd name="T16" fmla="*/ 9 w 14"/>
                    <a:gd name="T17" fmla="*/ 10 h 33"/>
                    <a:gd name="T18" fmla="*/ 9 w 14"/>
                    <a:gd name="T19" fmla="*/ 9 h 33"/>
                    <a:gd name="T20" fmla="*/ 13 w 14"/>
                    <a:gd name="T21" fmla="*/ 0 h 33"/>
                    <a:gd name="T22" fmla="*/ 13 w 14"/>
                    <a:gd name="T23" fmla="*/ 0 h 33"/>
                    <a:gd name="T24" fmla="*/ 13 w 14"/>
                    <a:gd name="T25" fmla="*/ 0 h 33"/>
                    <a:gd name="T26" fmla="*/ 13 w 14"/>
                    <a:gd name="T27" fmla="*/ 0 h 33"/>
                    <a:gd name="T28" fmla="*/ 13 w 14"/>
                    <a:gd name="T29" fmla="*/ 0 h 33"/>
                    <a:gd name="T30" fmla="*/ 13 w 14"/>
                    <a:gd name="T31" fmla="*/ 1 h 33"/>
                    <a:gd name="T32" fmla="*/ 13 w 14"/>
                    <a:gd name="T33" fmla="*/ 2 h 33"/>
                    <a:gd name="T34" fmla="*/ 13 w 14"/>
                    <a:gd name="T35" fmla="*/ 2 h 33"/>
                    <a:gd name="T36" fmla="*/ 14 w 14"/>
                    <a:gd name="T37" fmla="*/ 3 h 33"/>
                    <a:gd name="T38" fmla="*/ 14 w 14"/>
                    <a:gd name="T39" fmla="*/ 3 h 33"/>
                    <a:gd name="T40" fmla="*/ 2 w 14"/>
                    <a:gd name="T41" fmla="*/ 28 h 33"/>
                    <a:gd name="T42" fmla="*/ 0 w 14"/>
                    <a:gd name="T43" fmla="*/ 33 h 33"/>
                    <a:gd name="T44" fmla="*/ 0 w 14"/>
                    <a:gd name="T45" fmla="*/ 33 h 33"/>
                    <a:gd name="T46" fmla="*/ 0 w 14"/>
                    <a:gd name="T47" fmla="*/ 32 h 33"/>
                    <a:gd name="T48" fmla="*/ 0 w 14"/>
                    <a:gd name="T49" fmla="*/ 32 h 33"/>
                    <a:gd name="T50" fmla="*/ 0 w 14"/>
                    <a:gd name="T51" fmla="*/ 32 h 33"/>
                    <a:gd name="T52" fmla="*/ 0 w 14"/>
                    <a:gd name="T53" fmla="*/ 31 h 33"/>
                    <a:gd name="T54" fmla="*/ 0 w 14"/>
                    <a:gd name="T55" fmla="*/ 31 h 33"/>
                    <a:gd name="T56" fmla="*/ 0 w 14"/>
                    <a:gd name="T57" fmla="*/ 30 h 33"/>
                    <a:gd name="T58" fmla="*/ 1 w 14"/>
                    <a:gd name="T59" fmla="*/ 30 h 33"/>
                    <a:gd name="T60" fmla="*/ 1 w 14"/>
                    <a:gd name="T61" fmla="*/ 30 h 33"/>
                    <a:gd name="T62" fmla="*/ 1 w 14"/>
                    <a:gd name="T63" fmla="*/ 29 h 33"/>
                    <a:gd name="T64" fmla="*/ 1 w 14"/>
                    <a:gd name="T65" fmla="*/ 29 h 33"/>
                    <a:gd name="T66" fmla="*/ 1 w 14"/>
                    <a:gd name="T67" fmla="*/ 29 h 33"/>
                    <a:gd name="T68" fmla="*/ 2 w 14"/>
                    <a:gd name="T69" fmla="*/ 28 h 33"/>
                    <a:gd name="T70" fmla="*/ 2 w 14"/>
                    <a:gd name="T71" fmla="*/ 28 h 33"/>
                    <a:gd name="T72" fmla="*/ 2 w 14"/>
                    <a:gd name="T73" fmla="*/ 28 h 33"/>
                    <a:gd name="T74" fmla="*/ 2 w 14"/>
                    <a:gd name="T75" fmla="*/ 28 h 3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4"/>
                    <a:gd name="T115" fmla="*/ 0 h 33"/>
                    <a:gd name="T116" fmla="*/ 14 w 14"/>
                    <a:gd name="T117" fmla="*/ 33 h 33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4" h="33">
                      <a:moveTo>
                        <a:pt x="14" y="3"/>
                      </a:moveTo>
                      <a:lnTo>
                        <a:pt x="9" y="14"/>
                      </a:lnTo>
                      <a:lnTo>
                        <a:pt x="9" y="13"/>
                      </a:lnTo>
                      <a:lnTo>
                        <a:pt x="9" y="12"/>
                      </a:lnTo>
                      <a:lnTo>
                        <a:pt x="9" y="11"/>
                      </a:lnTo>
                      <a:lnTo>
                        <a:pt x="9" y="10"/>
                      </a:lnTo>
                      <a:lnTo>
                        <a:pt x="9" y="9"/>
                      </a:ln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13" y="2"/>
                      </a:lnTo>
                      <a:lnTo>
                        <a:pt x="14" y="3"/>
                      </a:lnTo>
                      <a:close/>
                      <a:moveTo>
                        <a:pt x="2" y="28"/>
                      </a:moveTo>
                      <a:lnTo>
                        <a:pt x="0" y="33"/>
                      </a:lnTo>
                      <a:lnTo>
                        <a:pt x="0" y="32"/>
                      </a:lnTo>
                      <a:lnTo>
                        <a:pt x="0" y="31"/>
                      </a:ln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1" y="29"/>
                      </a:lnTo>
                      <a:lnTo>
                        <a:pt x="2" y="28"/>
                      </a:lnTo>
                      <a:close/>
                    </a:path>
                  </a:pathLst>
                </a:custGeom>
                <a:solidFill>
                  <a:srgbClr val="7777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80" name="Freeform 3232">
                  <a:extLst>
                    <a:ext uri="{FF2B5EF4-FFF2-40B4-BE49-F238E27FC236}">
                      <a16:creationId xmlns:a16="http://schemas.microsoft.com/office/drawing/2014/main" id="{A3FA9DF8-69D4-4F0E-9547-850B7E49FC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" y="74"/>
                  <a:ext cx="5" cy="13"/>
                </a:xfrm>
                <a:custGeom>
                  <a:avLst/>
                  <a:gdLst>
                    <a:gd name="T0" fmla="*/ 5 w 5"/>
                    <a:gd name="T1" fmla="*/ 4 h 13"/>
                    <a:gd name="T2" fmla="*/ 1 w 5"/>
                    <a:gd name="T3" fmla="*/ 13 h 13"/>
                    <a:gd name="T4" fmla="*/ 0 w 5"/>
                    <a:gd name="T5" fmla="*/ 12 h 13"/>
                    <a:gd name="T6" fmla="*/ 0 w 5"/>
                    <a:gd name="T7" fmla="*/ 11 h 13"/>
                    <a:gd name="T8" fmla="*/ 0 w 5"/>
                    <a:gd name="T9" fmla="*/ 9 h 13"/>
                    <a:gd name="T10" fmla="*/ 0 w 5"/>
                    <a:gd name="T11" fmla="*/ 8 h 13"/>
                    <a:gd name="T12" fmla="*/ 4 w 5"/>
                    <a:gd name="T13" fmla="*/ 0 h 13"/>
                    <a:gd name="T14" fmla="*/ 4 w 5"/>
                    <a:gd name="T15" fmla="*/ 1 h 13"/>
                    <a:gd name="T16" fmla="*/ 5 w 5"/>
                    <a:gd name="T17" fmla="*/ 2 h 13"/>
                    <a:gd name="T18" fmla="*/ 5 w 5"/>
                    <a:gd name="T19" fmla="*/ 2 h 13"/>
                    <a:gd name="T20" fmla="*/ 5 w 5"/>
                    <a:gd name="T21" fmla="*/ 4 h 1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"/>
                    <a:gd name="T34" fmla="*/ 0 h 13"/>
                    <a:gd name="T35" fmla="*/ 5 w 5"/>
                    <a:gd name="T36" fmla="*/ 13 h 1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" h="13">
                      <a:moveTo>
                        <a:pt x="5" y="4"/>
                      </a:moveTo>
                      <a:lnTo>
                        <a:pt x="1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5" y="2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solidFill>
                  <a:srgbClr val="8787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81" name="Freeform 3233">
                  <a:extLst>
                    <a:ext uri="{FF2B5EF4-FFF2-40B4-BE49-F238E27FC236}">
                      <a16:creationId xmlns:a16="http://schemas.microsoft.com/office/drawing/2014/main" id="{FED62B85-5893-4A32-B928-AD11DB73C8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" y="70"/>
                  <a:ext cx="4" cy="12"/>
                </a:xfrm>
                <a:custGeom>
                  <a:avLst/>
                  <a:gdLst>
                    <a:gd name="T0" fmla="*/ 4 w 4"/>
                    <a:gd name="T1" fmla="*/ 4 h 12"/>
                    <a:gd name="T2" fmla="*/ 0 w 4"/>
                    <a:gd name="T3" fmla="*/ 12 h 12"/>
                    <a:gd name="T4" fmla="*/ 0 w 4"/>
                    <a:gd name="T5" fmla="*/ 11 h 12"/>
                    <a:gd name="T6" fmla="*/ 0 w 4"/>
                    <a:gd name="T7" fmla="*/ 10 h 12"/>
                    <a:gd name="T8" fmla="*/ 0 w 4"/>
                    <a:gd name="T9" fmla="*/ 9 h 12"/>
                    <a:gd name="T10" fmla="*/ 0 w 4"/>
                    <a:gd name="T11" fmla="*/ 8 h 12"/>
                    <a:gd name="T12" fmla="*/ 4 w 4"/>
                    <a:gd name="T13" fmla="*/ 0 h 12"/>
                    <a:gd name="T14" fmla="*/ 4 w 4"/>
                    <a:gd name="T15" fmla="*/ 1 h 12"/>
                    <a:gd name="T16" fmla="*/ 4 w 4"/>
                    <a:gd name="T17" fmla="*/ 2 h 12"/>
                    <a:gd name="T18" fmla="*/ 4 w 4"/>
                    <a:gd name="T19" fmla="*/ 3 h 12"/>
                    <a:gd name="T20" fmla="*/ 4 w 4"/>
                    <a:gd name="T21" fmla="*/ 4 h 1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4"/>
                    <a:gd name="T34" fmla="*/ 0 h 12"/>
                    <a:gd name="T35" fmla="*/ 4 w 4"/>
                    <a:gd name="T36" fmla="*/ 12 h 1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4" h="12">
                      <a:moveTo>
                        <a:pt x="4" y="4"/>
                      </a:move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9999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82" name="Freeform 3234">
                  <a:extLst>
                    <a:ext uri="{FF2B5EF4-FFF2-40B4-BE49-F238E27FC236}">
                      <a16:creationId xmlns:a16="http://schemas.microsoft.com/office/drawing/2014/main" id="{585F40AE-79D7-45CD-BF75-2830E6EB88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" y="66"/>
                  <a:ext cx="4" cy="12"/>
                </a:xfrm>
                <a:custGeom>
                  <a:avLst/>
                  <a:gdLst>
                    <a:gd name="T0" fmla="*/ 4 w 4"/>
                    <a:gd name="T1" fmla="*/ 4 h 12"/>
                    <a:gd name="T2" fmla="*/ 0 w 4"/>
                    <a:gd name="T3" fmla="*/ 12 h 12"/>
                    <a:gd name="T4" fmla="*/ 0 w 4"/>
                    <a:gd name="T5" fmla="*/ 11 h 12"/>
                    <a:gd name="T6" fmla="*/ 0 w 4"/>
                    <a:gd name="T7" fmla="*/ 10 h 12"/>
                    <a:gd name="T8" fmla="*/ 0 w 4"/>
                    <a:gd name="T9" fmla="*/ 8 h 12"/>
                    <a:gd name="T10" fmla="*/ 0 w 4"/>
                    <a:gd name="T11" fmla="*/ 7 h 12"/>
                    <a:gd name="T12" fmla="*/ 3 w 4"/>
                    <a:gd name="T13" fmla="*/ 0 h 12"/>
                    <a:gd name="T14" fmla="*/ 3 w 4"/>
                    <a:gd name="T15" fmla="*/ 1 h 12"/>
                    <a:gd name="T16" fmla="*/ 3 w 4"/>
                    <a:gd name="T17" fmla="*/ 2 h 12"/>
                    <a:gd name="T18" fmla="*/ 3 w 4"/>
                    <a:gd name="T19" fmla="*/ 3 h 12"/>
                    <a:gd name="T20" fmla="*/ 4 w 4"/>
                    <a:gd name="T21" fmla="*/ 4 h 1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4"/>
                    <a:gd name="T34" fmla="*/ 0 h 12"/>
                    <a:gd name="T35" fmla="*/ 4 w 4"/>
                    <a:gd name="T36" fmla="*/ 12 h 1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4" h="12">
                      <a:moveTo>
                        <a:pt x="4" y="4"/>
                      </a:move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AAA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83" name="Freeform 3235">
                  <a:extLst>
                    <a:ext uri="{FF2B5EF4-FFF2-40B4-BE49-F238E27FC236}">
                      <a16:creationId xmlns:a16="http://schemas.microsoft.com/office/drawing/2014/main" id="{F0B80320-5EBE-4210-A1DE-87CA253157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" y="62"/>
                  <a:ext cx="3" cy="11"/>
                </a:xfrm>
                <a:custGeom>
                  <a:avLst/>
                  <a:gdLst>
                    <a:gd name="T0" fmla="*/ 3 w 3"/>
                    <a:gd name="T1" fmla="*/ 4 h 11"/>
                    <a:gd name="T2" fmla="*/ 0 w 3"/>
                    <a:gd name="T3" fmla="*/ 11 h 11"/>
                    <a:gd name="T4" fmla="*/ 0 w 3"/>
                    <a:gd name="T5" fmla="*/ 10 h 11"/>
                    <a:gd name="T6" fmla="*/ 0 w 3"/>
                    <a:gd name="T7" fmla="*/ 9 h 11"/>
                    <a:gd name="T8" fmla="*/ 0 w 3"/>
                    <a:gd name="T9" fmla="*/ 7 h 11"/>
                    <a:gd name="T10" fmla="*/ 0 w 3"/>
                    <a:gd name="T11" fmla="*/ 6 h 11"/>
                    <a:gd name="T12" fmla="*/ 3 w 3"/>
                    <a:gd name="T13" fmla="*/ 0 h 11"/>
                    <a:gd name="T14" fmla="*/ 3 w 3"/>
                    <a:gd name="T15" fmla="*/ 0 h 11"/>
                    <a:gd name="T16" fmla="*/ 3 w 3"/>
                    <a:gd name="T17" fmla="*/ 0 h 11"/>
                    <a:gd name="T18" fmla="*/ 3 w 3"/>
                    <a:gd name="T19" fmla="*/ 0 h 11"/>
                    <a:gd name="T20" fmla="*/ 3 w 3"/>
                    <a:gd name="T21" fmla="*/ 0 h 11"/>
                    <a:gd name="T22" fmla="*/ 3 w 3"/>
                    <a:gd name="T23" fmla="*/ 1 h 11"/>
                    <a:gd name="T24" fmla="*/ 3 w 3"/>
                    <a:gd name="T25" fmla="*/ 2 h 11"/>
                    <a:gd name="T26" fmla="*/ 3 w 3"/>
                    <a:gd name="T27" fmla="*/ 3 h 11"/>
                    <a:gd name="T28" fmla="*/ 3 w 3"/>
                    <a:gd name="T29" fmla="*/ 4 h 1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"/>
                    <a:gd name="T46" fmla="*/ 0 h 11"/>
                    <a:gd name="T47" fmla="*/ 3 w 3"/>
                    <a:gd name="T48" fmla="*/ 11 h 1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" h="11">
                      <a:moveTo>
                        <a:pt x="3" y="4"/>
                      </a:move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BABA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84" name="Freeform 3236">
                  <a:extLst>
                    <a:ext uri="{FF2B5EF4-FFF2-40B4-BE49-F238E27FC236}">
                      <a16:creationId xmlns:a16="http://schemas.microsoft.com/office/drawing/2014/main" id="{4C01123F-50F5-4662-BFA7-A8566E4449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" y="62"/>
                  <a:ext cx="3" cy="6"/>
                </a:xfrm>
                <a:custGeom>
                  <a:avLst/>
                  <a:gdLst>
                    <a:gd name="T0" fmla="*/ 3 w 3"/>
                    <a:gd name="T1" fmla="*/ 0 h 6"/>
                    <a:gd name="T2" fmla="*/ 0 w 3"/>
                    <a:gd name="T3" fmla="*/ 6 h 6"/>
                    <a:gd name="T4" fmla="*/ 0 w 3"/>
                    <a:gd name="T5" fmla="*/ 5 h 6"/>
                    <a:gd name="T6" fmla="*/ 0 w 3"/>
                    <a:gd name="T7" fmla="*/ 3 h 6"/>
                    <a:gd name="T8" fmla="*/ 0 w 3"/>
                    <a:gd name="T9" fmla="*/ 2 h 6"/>
                    <a:gd name="T10" fmla="*/ 0 w 3"/>
                    <a:gd name="T11" fmla="*/ 0 h 6"/>
                    <a:gd name="T12" fmla="*/ 0 w 3"/>
                    <a:gd name="T13" fmla="*/ 0 h 6"/>
                    <a:gd name="T14" fmla="*/ 0 w 3"/>
                    <a:gd name="T15" fmla="*/ 0 h 6"/>
                    <a:gd name="T16" fmla="*/ 1 w 3"/>
                    <a:gd name="T17" fmla="*/ 0 h 6"/>
                    <a:gd name="T18" fmla="*/ 1 w 3"/>
                    <a:gd name="T19" fmla="*/ 0 h 6"/>
                    <a:gd name="T20" fmla="*/ 1 w 3"/>
                    <a:gd name="T21" fmla="*/ 0 h 6"/>
                    <a:gd name="T22" fmla="*/ 2 w 3"/>
                    <a:gd name="T23" fmla="*/ 0 h 6"/>
                    <a:gd name="T24" fmla="*/ 2 w 3"/>
                    <a:gd name="T25" fmla="*/ 0 h 6"/>
                    <a:gd name="T26" fmla="*/ 2 w 3"/>
                    <a:gd name="T27" fmla="*/ 0 h 6"/>
                    <a:gd name="T28" fmla="*/ 3 w 3"/>
                    <a:gd name="T29" fmla="*/ 0 h 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"/>
                    <a:gd name="T46" fmla="*/ 0 h 6"/>
                    <a:gd name="T47" fmla="*/ 3 w 3"/>
                    <a:gd name="T48" fmla="*/ 6 h 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" h="6">
                      <a:moveTo>
                        <a:pt x="3" y="0"/>
                      </a:move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CCCCE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85" name="Freeform 3237">
                  <a:extLst>
                    <a:ext uri="{FF2B5EF4-FFF2-40B4-BE49-F238E27FC236}">
                      <a16:creationId xmlns:a16="http://schemas.microsoft.com/office/drawing/2014/main" id="{DAE9F931-D9AD-4E85-B15F-D15788D66C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" y="6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0 h 1"/>
                    <a:gd name="T18" fmla="*/ 0 w 1"/>
                    <a:gd name="T19" fmla="*/ 0 h 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"/>
                    <a:gd name="T31" fmla="*/ 0 h 1"/>
                    <a:gd name="T32" fmla="*/ 1 w 1"/>
                    <a:gd name="T33" fmla="*/ 1 h 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86" name="Freeform 3238">
                  <a:extLst>
                    <a:ext uri="{FF2B5EF4-FFF2-40B4-BE49-F238E27FC236}">
                      <a16:creationId xmlns:a16="http://schemas.microsoft.com/office/drawing/2014/main" id="{C6721973-7565-4267-82DF-DD75B5441B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" y="55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1 w 4"/>
                    <a:gd name="T3" fmla="*/ 0 h 6"/>
                    <a:gd name="T4" fmla="*/ 1 w 4"/>
                    <a:gd name="T5" fmla="*/ 0 h 6"/>
                    <a:gd name="T6" fmla="*/ 2 w 4"/>
                    <a:gd name="T7" fmla="*/ 0 h 6"/>
                    <a:gd name="T8" fmla="*/ 2 w 4"/>
                    <a:gd name="T9" fmla="*/ 0 h 6"/>
                    <a:gd name="T10" fmla="*/ 2 w 4"/>
                    <a:gd name="T11" fmla="*/ 1 h 6"/>
                    <a:gd name="T12" fmla="*/ 3 w 4"/>
                    <a:gd name="T13" fmla="*/ 1 h 6"/>
                    <a:gd name="T14" fmla="*/ 3 w 4"/>
                    <a:gd name="T15" fmla="*/ 1 h 6"/>
                    <a:gd name="T16" fmla="*/ 4 w 4"/>
                    <a:gd name="T17" fmla="*/ 2 h 6"/>
                    <a:gd name="T18" fmla="*/ 3 w 4"/>
                    <a:gd name="T19" fmla="*/ 2 h 6"/>
                    <a:gd name="T20" fmla="*/ 3 w 4"/>
                    <a:gd name="T21" fmla="*/ 3 h 6"/>
                    <a:gd name="T22" fmla="*/ 3 w 4"/>
                    <a:gd name="T23" fmla="*/ 3 h 6"/>
                    <a:gd name="T24" fmla="*/ 3 w 4"/>
                    <a:gd name="T25" fmla="*/ 4 h 6"/>
                    <a:gd name="T26" fmla="*/ 3 w 4"/>
                    <a:gd name="T27" fmla="*/ 4 h 6"/>
                    <a:gd name="T28" fmla="*/ 3 w 4"/>
                    <a:gd name="T29" fmla="*/ 4 h 6"/>
                    <a:gd name="T30" fmla="*/ 3 w 4"/>
                    <a:gd name="T31" fmla="*/ 5 h 6"/>
                    <a:gd name="T32" fmla="*/ 3 w 4"/>
                    <a:gd name="T33" fmla="*/ 5 h 6"/>
                    <a:gd name="T34" fmla="*/ 3 w 4"/>
                    <a:gd name="T35" fmla="*/ 6 h 6"/>
                    <a:gd name="T36" fmla="*/ 2 w 4"/>
                    <a:gd name="T37" fmla="*/ 6 h 6"/>
                    <a:gd name="T38" fmla="*/ 2 w 4"/>
                    <a:gd name="T39" fmla="*/ 5 h 6"/>
                    <a:gd name="T40" fmla="*/ 2 w 4"/>
                    <a:gd name="T41" fmla="*/ 5 h 6"/>
                    <a:gd name="T42" fmla="*/ 1 w 4"/>
                    <a:gd name="T43" fmla="*/ 5 h 6"/>
                    <a:gd name="T44" fmla="*/ 1 w 4"/>
                    <a:gd name="T45" fmla="*/ 5 h 6"/>
                    <a:gd name="T46" fmla="*/ 1 w 4"/>
                    <a:gd name="T47" fmla="*/ 5 h 6"/>
                    <a:gd name="T48" fmla="*/ 0 w 4"/>
                    <a:gd name="T49" fmla="*/ 5 h 6"/>
                    <a:gd name="T50" fmla="*/ 0 w 4"/>
                    <a:gd name="T51" fmla="*/ 4 h 6"/>
                    <a:gd name="T52" fmla="*/ 0 w 4"/>
                    <a:gd name="T53" fmla="*/ 4 h 6"/>
                    <a:gd name="T54" fmla="*/ 0 w 4"/>
                    <a:gd name="T55" fmla="*/ 3 h 6"/>
                    <a:gd name="T56" fmla="*/ 0 w 4"/>
                    <a:gd name="T57" fmla="*/ 2 h 6"/>
                    <a:gd name="T58" fmla="*/ 0 w 4"/>
                    <a:gd name="T59" fmla="*/ 2 h 6"/>
                    <a:gd name="T60" fmla="*/ 0 w 4"/>
                    <a:gd name="T61" fmla="*/ 1 h 6"/>
                    <a:gd name="T62" fmla="*/ 0 w 4"/>
                    <a:gd name="T63" fmla="*/ 0 h 6"/>
                    <a:gd name="T64" fmla="*/ 0 w 4"/>
                    <a:gd name="T65" fmla="*/ 0 h 6"/>
                    <a:gd name="T66" fmla="*/ 0 w 4"/>
                    <a:gd name="T67" fmla="*/ 0 h 6"/>
                    <a:gd name="T68" fmla="*/ 0 w 4"/>
                    <a:gd name="T69" fmla="*/ 0 h 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"/>
                    <a:gd name="T106" fmla="*/ 0 h 6"/>
                    <a:gd name="T107" fmla="*/ 4 w 4"/>
                    <a:gd name="T108" fmla="*/ 6 h 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" h="6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3" y="6"/>
                      </a:ln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87" name="Freeform 3239">
                  <a:extLst>
                    <a:ext uri="{FF2B5EF4-FFF2-40B4-BE49-F238E27FC236}">
                      <a16:creationId xmlns:a16="http://schemas.microsoft.com/office/drawing/2014/main" id="{F331B4F0-1918-4567-85BF-5DA177DE81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" y="119"/>
                  <a:ext cx="21" cy="11"/>
                </a:xfrm>
                <a:custGeom>
                  <a:avLst/>
                  <a:gdLst>
                    <a:gd name="T0" fmla="*/ 18 w 21"/>
                    <a:gd name="T1" fmla="*/ 6 h 11"/>
                    <a:gd name="T2" fmla="*/ 19 w 21"/>
                    <a:gd name="T3" fmla="*/ 4 h 11"/>
                    <a:gd name="T4" fmla="*/ 20 w 21"/>
                    <a:gd name="T5" fmla="*/ 3 h 11"/>
                    <a:gd name="T6" fmla="*/ 20 w 21"/>
                    <a:gd name="T7" fmla="*/ 1 h 11"/>
                    <a:gd name="T8" fmla="*/ 21 w 21"/>
                    <a:gd name="T9" fmla="*/ 1 h 11"/>
                    <a:gd name="T10" fmla="*/ 21 w 21"/>
                    <a:gd name="T11" fmla="*/ 3 h 11"/>
                    <a:gd name="T12" fmla="*/ 20 w 21"/>
                    <a:gd name="T13" fmla="*/ 5 h 11"/>
                    <a:gd name="T14" fmla="*/ 20 w 21"/>
                    <a:gd name="T15" fmla="*/ 6 h 11"/>
                    <a:gd name="T16" fmla="*/ 19 w 21"/>
                    <a:gd name="T17" fmla="*/ 7 h 11"/>
                    <a:gd name="T18" fmla="*/ 19 w 21"/>
                    <a:gd name="T19" fmla="*/ 9 h 11"/>
                    <a:gd name="T20" fmla="*/ 18 w 21"/>
                    <a:gd name="T21" fmla="*/ 9 h 11"/>
                    <a:gd name="T22" fmla="*/ 16 w 21"/>
                    <a:gd name="T23" fmla="*/ 10 h 11"/>
                    <a:gd name="T24" fmla="*/ 15 w 21"/>
                    <a:gd name="T25" fmla="*/ 11 h 11"/>
                    <a:gd name="T26" fmla="*/ 14 w 21"/>
                    <a:gd name="T27" fmla="*/ 11 h 11"/>
                    <a:gd name="T28" fmla="*/ 13 w 21"/>
                    <a:gd name="T29" fmla="*/ 11 h 11"/>
                    <a:gd name="T30" fmla="*/ 11 w 21"/>
                    <a:gd name="T31" fmla="*/ 11 h 11"/>
                    <a:gd name="T32" fmla="*/ 10 w 21"/>
                    <a:gd name="T33" fmla="*/ 11 h 11"/>
                    <a:gd name="T34" fmla="*/ 8 w 21"/>
                    <a:gd name="T35" fmla="*/ 11 h 11"/>
                    <a:gd name="T36" fmla="*/ 7 w 21"/>
                    <a:gd name="T37" fmla="*/ 10 h 11"/>
                    <a:gd name="T38" fmla="*/ 5 w 21"/>
                    <a:gd name="T39" fmla="*/ 9 h 11"/>
                    <a:gd name="T40" fmla="*/ 4 w 21"/>
                    <a:gd name="T41" fmla="*/ 8 h 11"/>
                    <a:gd name="T42" fmla="*/ 4 w 21"/>
                    <a:gd name="T43" fmla="*/ 8 h 11"/>
                    <a:gd name="T44" fmla="*/ 3 w 21"/>
                    <a:gd name="T45" fmla="*/ 7 h 11"/>
                    <a:gd name="T46" fmla="*/ 2 w 21"/>
                    <a:gd name="T47" fmla="*/ 6 h 11"/>
                    <a:gd name="T48" fmla="*/ 2 w 21"/>
                    <a:gd name="T49" fmla="*/ 6 h 11"/>
                    <a:gd name="T50" fmla="*/ 1 w 21"/>
                    <a:gd name="T51" fmla="*/ 5 h 11"/>
                    <a:gd name="T52" fmla="*/ 0 w 21"/>
                    <a:gd name="T53" fmla="*/ 4 h 11"/>
                    <a:gd name="T54" fmla="*/ 0 w 21"/>
                    <a:gd name="T55" fmla="*/ 3 h 11"/>
                    <a:gd name="T56" fmla="*/ 0 w 21"/>
                    <a:gd name="T57" fmla="*/ 2 h 11"/>
                    <a:gd name="T58" fmla="*/ 2 w 21"/>
                    <a:gd name="T59" fmla="*/ 2 h 11"/>
                    <a:gd name="T60" fmla="*/ 3 w 21"/>
                    <a:gd name="T61" fmla="*/ 2 h 11"/>
                    <a:gd name="T62" fmla="*/ 4 w 21"/>
                    <a:gd name="T63" fmla="*/ 2 h 11"/>
                    <a:gd name="T64" fmla="*/ 5 w 21"/>
                    <a:gd name="T65" fmla="*/ 2 h 11"/>
                    <a:gd name="T66" fmla="*/ 6 w 21"/>
                    <a:gd name="T67" fmla="*/ 2 h 11"/>
                    <a:gd name="T68" fmla="*/ 7 w 21"/>
                    <a:gd name="T69" fmla="*/ 3 h 11"/>
                    <a:gd name="T70" fmla="*/ 8 w 21"/>
                    <a:gd name="T71" fmla="*/ 4 h 11"/>
                    <a:gd name="T72" fmla="*/ 9 w 21"/>
                    <a:gd name="T73" fmla="*/ 4 h 11"/>
                    <a:gd name="T74" fmla="*/ 10 w 21"/>
                    <a:gd name="T75" fmla="*/ 5 h 11"/>
                    <a:gd name="T76" fmla="*/ 11 w 21"/>
                    <a:gd name="T77" fmla="*/ 6 h 11"/>
                    <a:gd name="T78" fmla="*/ 12 w 21"/>
                    <a:gd name="T79" fmla="*/ 6 h 11"/>
                    <a:gd name="T80" fmla="*/ 13 w 21"/>
                    <a:gd name="T81" fmla="*/ 7 h 11"/>
                    <a:gd name="T82" fmla="*/ 14 w 21"/>
                    <a:gd name="T83" fmla="*/ 7 h 11"/>
                    <a:gd name="T84" fmla="*/ 15 w 21"/>
                    <a:gd name="T85" fmla="*/ 7 h 11"/>
                    <a:gd name="T86" fmla="*/ 17 w 21"/>
                    <a:gd name="T87" fmla="*/ 6 h 11"/>
                    <a:gd name="T88" fmla="*/ 17 w 21"/>
                    <a:gd name="T89" fmla="*/ 6 h 1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1"/>
                    <a:gd name="T136" fmla="*/ 0 h 11"/>
                    <a:gd name="T137" fmla="*/ 21 w 21"/>
                    <a:gd name="T138" fmla="*/ 11 h 1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1" h="11">
                      <a:moveTo>
                        <a:pt x="17" y="6"/>
                      </a:moveTo>
                      <a:lnTo>
                        <a:pt x="18" y="6"/>
                      </a:lnTo>
                      <a:lnTo>
                        <a:pt x="19" y="5"/>
                      </a:lnTo>
                      <a:lnTo>
                        <a:pt x="19" y="4"/>
                      </a:lnTo>
                      <a:lnTo>
                        <a:pt x="20" y="4"/>
                      </a:lnTo>
                      <a:lnTo>
                        <a:pt x="20" y="3"/>
                      </a:lnTo>
                      <a:lnTo>
                        <a:pt x="20" y="2"/>
                      </a:lnTo>
                      <a:lnTo>
                        <a:pt x="20" y="1"/>
                      </a:lnTo>
                      <a:lnTo>
                        <a:pt x="21" y="0"/>
                      </a:lnTo>
                      <a:lnTo>
                        <a:pt x="21" y="1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21" y="4"/>
                      </a:lnTo>
                      <a:lnTo>
                        <a:pt x="20" y="5"/>
                      </a:lnTo>
                      <a:lnTo>
                        <a:pt x="20" y="6"/>
                      </a:lnTo>
                      <a:lnTo>
                        <a:pt x="20" y="7"/>
                      </a:lnTo>
                      <a:lnTo>
                        <a:pt x="19" y="7"/>
                      </a:lnTo>
                      <a:lnTo>
                        <a:pt x="19" y="8"/>
                      </a:lnTo>
                      <a:lnTo>
                        <a:pt x="19" y="9"/>
                      </a:lnTo>
                      <a:lnTo>
                        <a:pt x="18" y="9"/>
                      </a:lnTo>
                      <a:lnTo>
                        <a:pt x="17" y="10"/>
                      </a:lnTo>
                      <a:lnTo>
                        <a:pt x="16" y="10"/>
                      </a:lnTo>
                      <a:lnTo>
                        <a:pt x="16" y="11"/>
                      </a:lnTo>
                      <a:lnTo>
                        <a:pt x="15" y="11"/>
                      </a:lnTo>
                      <a:lnTo>
                        <a:pt x="14" y="11"/>
                      </a:lnTo>
                      <a:lnTo>
                        <a:pt x="13" y="11"/>
                      </a:lnTo>
                      <a:lnTo>
                        <a:pt x="12" y="11"/>
                      </a:lnTo>
                      <a:lnTo>
                        <a:pt x="11" y="11"/>
                      </a:lnTo>
                      <a:lnTo>
                        <a:pt x="10" y="11"/>
                      </a:lnTo>
                      <a:lnTo>
                        <a:pt x="9" y="11"/>
                      </a:lnTo>
                      <a:lnTo>
                        <a:pt x="8" y="11"/>
                      </a:lnTo>
                      <a:lnTo>
                        <a:pt x="7" y="10"/>
                      </a:lnTo>
                      <a:lnTo>
                        <a:pt x="6" y="10"/>
                      </a:lnTo>
                      <a:lnTo>
                        <a:pt x="5" y="9"/>
                      </a:lnTo>
                      <a:lnTo>
                        <a:pt x="4" y="8"/>
                      </a:lnTo>
                      <a:lnTo>
                        <a:pt x="3" y="7"/>
                      </a:lnTo>
                      <a:lnTo>
                        <a:pt x="2" y="6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3"/>
                      </a:lnTo>
                      <a:lnTo>
                        <a:pt x="7" y="3"/>
                      </a:lnTo>
                      <a:lnTo>
                        <a:pt x="8" y="4"/>
                      </a:lnTo>
                      <a:lnTo>
                        <a:pt x="9" y="4"/>
                      </a:lnTo>
                      <a:lnTo>
                        <a:pt x="9" y="5"/>
                      </a:lnTo>
                      <a:lnTo>
                        <a:pt x="10" y="5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2" y="7"/>
                      </a:lnTo>
                      <a:lnTo>
                        <a:pt x="13" y="7"/>
                      </a:lnTo>
                      <a:lnTo>
                        <a:pt x="14" y="7"/>
                      </a:lnTo>
                      <a:lnTo>
                        <a:pt x="15" y="7"/>
                      </a:lnTo>
                      <a:lnTo>
                        <a:pt x="16" y="7"/>
                      </a:lnTo>
                      <a:lnTo>
                        <a:pt x="17" y="6"/>
                      </a:lnTo>
                      <a:close/>
                    </a:path>
                  </a:pathLst>
                </a:custGeom>
                <a:solidFill>
                  <a:srgbClr val="4F4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88" name="Freeform 3240">
                  <a:extLst>
                    <a:ext uri="{FF2B5EF4-FFF2-40B4-BE49-F238E27FC236}">
                      <a16:creationId xmlns:a16="http://schemas.microsoft.com/office/drawing/2014/main" id="{5E055D87-2879-478F-9A91-D67C5F6D21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" y="39"/>
                  <a:ext cx="6" cy="16"/>
                </a:xfrm>
                <a:custGeom>
                  <a:avLst/>
                  <a:gdLst>
                    <a:gd name="T0" fmla="*/ 0 w 6"/>
                    <a:gd name="T1" fmla="*/ 3 h 16"/>
                    <a:gd name="T2" fmla="*/ 6 w 6"/>
                    <a:gd name="T3" fmla="*/ 0 h 16"/>
                    <a:gd name="T4" fmla="*/ 6 w 6"/>
                    <a:gd name="T5" fmla="*/ 2 h 16"/>
                    <a:gd name="T6" fmla="*/ 5 w 6"/>
                    <a:gd name="T7" fmla="*/ 4 h 16"/>
                    <a:gd name="T8" fmla="*/ 5 w 6"/>
                    <a:gd name="T9" fmla="*/ 6 h 16"/>
                    <a:gd name="T10" fmla="*/ 4 w 6"/>
                    <a:gd name="T11" fmla="*/ 8 h 16"/>
                    <a:gd name="T12" fmla="*/ 4 w 6"/>
                    <a:gd name="T13" fmla="*/ 10 h 16"/>
                    <a:gd name="T14" fmla="*/ 3 w 6"/>
                    <a:gd name="T15" fmla="*/ 12 h 16"/>
                    <a:gd name="T16" fmla="*/ 3 w 6"/>
                    <a:gd name="T17" fmla="*/ 14 h 16"/>
                    <a:gd name="T18" fmla="*/ 2 w 6"/>
                    <a:gd name="T19" fmla="*/ 16 h 16"/>
                    <a:gd name="T20" fmla="*/ 2 w 6"/>
                    <a:gd name="T21" fmla="*/ 16 h 16"/>
                    <a:gd name="T22" fmla="*/ 2 w 6"/>
                    <a:gd name="T23" fmla="*/ 16 h 16"/>
                    <a:gd name="T24" fmla="*/ 1 w 6"/>
                    <a:gd name="T25" fmla="*/ 16 h 16"/>
                    <a:gd name="T26" fmla="*/ 1 w 6"/>
                    <a:gd name="T27" fmla="*/ 16 h 16"/>
                    <a:gd name="T28" fmla="*/ 1 w 6"/>
                    <a:gd name="T29" fmla="*/ 15 h 16"/>
                    <a:gd name="T30" fmla="*/ 0 w 6"/>
                    <a:gd name="T31" fmla="*/ 15 h 16"/>
                    <a:gd name="T32" fmla="*/ 0 w 6"/>
                    <a:gd name="T33" fmla="*/ 15 h 16"/>
                    <a:gd name="T34" fmla="*/ 0 w 6"/>
                    <a:gd name="T35" fmla="*/ 15 h 16"/>
                    <a:gd name="T36" fmla="*/ 0 w 6"/>
                    <a:gd name="T37" fmla="*/ 12 h 16"/>
                    <a:gd name="T38" fmla="*/ 0 w 6"/>
                    <a:gd name="T39" fmla="*/ 9 h 16"/>
                    <a:gd name="T40" fmla="*/ 0 w 6"/>
                    <a:gd name="T41" fmla="*/ 6 h 16"/>
                    <a:gd name="T42" fmla="*/ 0 w 6"/>
                    <a:gd name="T43" fmla="*/ 3 h 1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"/>
                    <a:gd name="T67" fmla="*/ 0 h 16"/>
                    <a:gd name="T68" fmla="*/ 6 w 6"/>
                    <a:gd name="T69" fmla="*/ 16 h 1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" h="16">
                      <a:moveTo>
                        <a:pt x="0" y="3"/>
                      </a:move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5" y="4"/>
                      </a:lnTo>
                      <a:lnTo>
                        <a:pt x="5" y="6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3" y="12"/>
                      </a:lnTo>
                      <a:lnTo>
                        <a:pt x="3" y="14"/>
                      </a:lnTo>
                      <a:lnTo>
                        <a:pt x="2" y="16"/>
                      </a:ln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5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89" name="Freeform 3241">
                  <a:extLst>
                    <a:ext uri="{FF2B5EF4-FFF2-40B4-BE49-F238E27FC236}">
                      <a16:creationId xmlns:a16="http://schemas.microsoft.com/office/drawing/2014/main" id="{172EBBA6-0058-49A7-BFE7-AD7E1799B3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" y="37"/>
                  <a:ext cx="7" cy="5"/>
                </a:xfrm>
                <a:custGeom>
                  <a:avLst/>
                  <a:gdLst>
                    <a:gd name="T0" fmla="*/ 6 w 7"/>
                    <a:gd name="T1" fmla="*/ 2 h 5"/>
                    <a:gd name="T2" fmla="*/ 0 w 7"/>
                    <a:gd name="T3" fmla="*/ 5 h 5"/>
                    <a:gd name="T4" fmla="*/ 0 w 7"/>
                    <a:gd name="T5" fmla="*/ 4 h 5"/>
                    <a:gd name="T6" fmla="*/ 0 w 7"/>
                    <a:gd name="T7" fmla="*/ 4 h 5"/>
                    <a:gd name="T8" fmla="*/ 1 w 7"/>
                    <a:gd name="T9" fmla="*/ 3 h 5"/>
                    <a:gd name="T10" fmla="*/ 1 w 7"/>
                    <a:gd name="T11" fmla="*/ 3 h 5"/>
                    <a:gd name="T12" fmla="*/ 7 w 7"/>
                    <a:gd name="T13" fmla="*/ 0 h 5"/>
                    <a:gd name="T14" fmla="*/ 7 w 7"/>
                    <a:gd name="T15" fmla="*/ 1 h 5"/>
                    <a:gd name="T16" fmla="*/ 7 w 7"/>
                    <a:gd name="T17" fmla="*/ 1 h 5"/>
                    <a:gd name="T18" fmla="*/ 6 w 7"/>
                    <a:gd name="T19" fmla="*/ 2 h 5"/>
                    <a:gd name="T20" fmla="*/ 6 w 7"/>
                    <a:gd name="T21" fmla="*/ 2 h 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7"/>
                    <a:gd name="T34" fmla="*/ 0 h 5"/>
                    <a:gd name="T35" fmla="*/ 7 w 7"/>
                    <a:gd name="T36" fmla="*/ 5 h 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7" h="5">
                      <a:moveTo>
                        <a:pt x="6" y="2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00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90" name="Freeform 3242">
                  <a:extLst>
                    <a:ext uri="{FF2B5EF4-FFF2-40B4-BE49-F238E27FC236}">
                      <a16:creationId xmlns:a16="http://schemas.microsoft.com/office/drawing/2014/main" id="{B469FD87-0CDB-48C8-8E1F-95AC2649EA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" y="35"/>
                  <a:ext cx="6" cy="5"/>
                </a:xfrm>
                <a:custGeom>
                  <a:avLst/>
                  <a:gdLst>
                    <a:gd name="T0" fmla="*/ 6 w 6"/>
                    <a:gd name="T1" fmla="*/ 2 h 5"/>
                    <a:gd name="T2" fmla="*/ 0 w 6"/>
                    <a:gd name="T3" fmla="*/ 5 h 5"/>
                    <a:gd name="T4" fmla="*/ 0 w 6"/>
                    <a:gd name="T5" fmla="*/ 4 h 5"/>
                    <a:gd name="T6" fmla="*/ 0 w 6"/>
                    <a:gd name="T7" fmla="*/ 4 h 5"/>
                    <a:gd name="T8" fmla="*/ 0 w 6"/>
                    <a:gd name="T9" fmla="*/ 4 h 5"/>
                    <a:gd name="T10" fmla="*/ 0 w 6"/>
                    <a:gd name="T11" fmla="*/ 3 h 5"/>
                    <a:gd name="T12" fmla="*/ 6 w 6"/>
                    <a:gd name="T13" fmla="*/ 0 h 5"/>
                    <a:gd name="T14" fmla="*/ 6 w 6"/>
                    <a:gd name="T15" fmla="*/ 1 h 5"/>
                    <a:gd name="T16" fmla="*/ 6 w 6"/>
                    <a:gd name="T17" fmla="*/ 1 h 5"/>
                    <a:gd name="T18" fmla="*/ 6 w 6"/>
                    <a:gd name="T19" fmla="*/ 2 h 5"/>
                    <a:gd name="T20" fmla="*/ 6 w 6"/>
                    <a:gd name="T21" fmla="*/ 2 h 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"/>
                    <a:gd name="T34" fmla="*/ 0 h 5"/>
                    <a:gd name="T35" fmla="*/ 6 w 6"/>
                    <a:gd name="T36" fmla="*/ 5 h 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" h="5">
                      <a:moveTo>
                        <a:pt x="6" y="2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F0F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91" name="Freeform 3243">
                  <a:extLst>
                    <a:ext uri="{FF2B5EF4-FFF2-40B4-BE49-F238E27FC236}">
                      <a16:creationId xmlns:a16="http://schemas.microsoft.com/office/drawing/2014/main" id="{96CCCCC5-A6CC-4B22-A893-9979E3B4A2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" y="33"/>
                  <a:ext cx="7" cy="5"/>
                </a:xfrm>
                <a:custGeom>
                  <a:avLst/>
                  <a:gdLst>
                    <a:gd name="T0" fmla="*/ 6 w 7"/>
                    <a:gd name="T1" fmla="*/ 2 h 5"/>
                    <a:gd name="T2" fmla="*/ 0 w 7"/>
                    <a:gd name="T3" fmla="*/ 5 h 5"/>
                    <a:gd name="T4" fmla="*/ 0 w 7"/>
                    <a:gd name="T5" fmla="*/ 5 h 5"/>
                    <a:gd name="T6" fmla="*/ 0 w 7"/>
                    <a:gd name="T7" fmla="*/ 4 h 5"/>
                    <a:gd name="T8" fmla="*/ 0 w 7"/>
                    <a:gd name="T9" fmla="*/ 4 h 5"/>
                    <a:gd name="T10" fmla="*/ 0 w 7"/>
                    <a:gd name="T11" fmla="*/ 3 h 5"/>
                    <a:gd name="T12" fmla="*/ 7 w 7"/>
                    <a:gd name="T13" fmla="*/ 0 h 5"/>
                    <a:gd name="T14" fmla="*/ 7 w 7"/>
                    <a:gd name="T15" fmla="*/ 0 h 5"/>
                    <a:gd name="T16" fmla="*/ 7 w 7"/>
                    <a:gd name="T17" fmla="*/ 1 h 5"/>
                    <a:gd name="T18" fmla="*/ 7 w 7"/>
                    <a:gd name="T19" fmla="*/ 1 h 5"/>
                    <a:gd name="T20" fmla="*/ 6 w 7"/>
                    <a:gd name="T21" fmla="*/ 2 h 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7"/>
                    <a:gd name="T34" fmla="*/ 0 h 5"/>
                    <a:gd name="T35" fmla="*/ 7 w 7"/>
                    <a:gd name="T36" fmla="*/ 5 h 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7" h="5">
                      <a:moveTo>
                        <a:pt x="6" y="2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1E1E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92" name="Freeform 3244">
                  <a:extLst>
                    <a:ext uri="{FF2B5EF4-FFF2-40B4-BE49-F238E27FC236}">
                      <a16:creationId xmlns:a16="http://schemas.microsoft.com/office/drawing/2014/main" id="{6F7ED29A-EAA1-4ED4-8F9C-DC31C3D3E8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" y="31"/>
                  <a:ext cx="8" cy="5"/>
                </a:xfrm>
                <a:custGeom>
                  <a:avLst/>
                  <a:gdLst>
                    <a:gd name="T0" fmla="*/ 7 w 8"/>
                    <a:gd name="T1" fmla="*/ 2 h 5"/>
                    <a:gd name="T2" fmla="*/ 0 w 8"/>
                    <a:gd name="T3" fmla="*/ 5 h 5"/>
                    <a:gd name="T4" fmla="*/ 0 w 8"/>
                    <a:gd name="T5" fmla="*/ 5 h 5"/>
                    <a:gd name="T6" fmla="*/ 0 w 8"/>
                    <a:gd name="T7" fmla="*/ 4 h 5"/>
                    <a:gd name="T8" fmla="*/ 0 w 8"/>
                    <a:gd name="T9" fmla="*/ 4 h 5"/>
                    <a:gd name="T10" fmla="*/ 0 w 8"/>
                    <a:gd name="T11" fmla="*/ 3 h 5"/>
                    <a:gd name="T12" fmla="*/ 8 w 8"/>
                    <a:gd name="T13" fmla="*/ 0 h 5"/>
                    <a:gd name="T14" fmla="*/ 8 w 8"/>
                    <a:gd name="T15" fmla="*/ 0 h 5"/>
                    <a:gd name="T16" fmla="*/ 7 w 8"/>
                    <a:gd name="T17" fmla="*/ 1 h 5"/>
                    <a:gd name="T18" fmla="*/ 7 w 8"/>
                    <a:gd name="T19" fmla="*/ 1 h 5"/>
                    <a:gd name="T20" fmla="*/ 7 w 8"/>
                    <a:gd name="T21" fmla="*/ 2 h 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"/>
                    <a:gd name="T34" fmla="*/ 0 h 5"/>
                    <a:gd name="T35" fmla="*/ 8 w 8"/>
                    <a:gd name="T36" fmla="*/ 5 h 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" h="5">
                      <a:moveTo>
                        <a:pt x="7" y="2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2D2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93" name="Freeform 3245">
                  <a:extLst>
                    <a:ext uri="{FF2B5EF4-FFF2-40B4-BE49-F238E27FC236}">
                      <a16:creationId xmlns:a16="http://schemas.microsoft.com/office/drawing/2014/main" id="{AC5F1ED3-ED4D-4811-968D-58CDA27751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" y="28"/>
                  <a:ext cx="9" cy="6"/>
                </a:xfrm>
                <a:custGeom>
                  <a:avLst/>
                  <a:gdLst>
                    <a:gd name="T0" fmla="*/ 8 w 9"/>
                    <a:gd name="T1" fmla="*/ 3 h 6"/>
                    <a:gd name="T2" fmla="*/ 0 w 9"/>
                    <a:gd name="T3" fmla="*/ 6 h 6"/>
                    <a:gd name="T4" fmla="*/ 0 w 9"/>
                    <a:gd name="T5" fmla="*/ 6 h 6"/>
                    <a:gd name="T6" fmla="*/ 0 w 9"/>
                    <a:gd name="T7" fmla="*/ 5 h 6"/>
                    <a:gd name="T8" fmla="*/ 1 w 9"/>
                    <a:gd name="T9" fmla="*/ 5 h 6"/>
                    <a:gd name="T10" fmla="*/ 1 w 9"/>
                    <a:gd name="T11" fmla="*/ 4 h 6"/>
                    <a:gd name="T12" fmla="*/ 9 w 9"/>
                    <a:gd name="T13" fmla="*/ 0 h 6"/>
                    <a:gd name="T14" fmla="*/ 8 w 9"/>
                    <a:gd name="T15" fmla="*/ 1 h 6"/>
                    <a:gd name="T16" fmla="*/ 8 w 9"/>
                    <a:gd name="T17" fmla="*/ 2 h 6"/>
                    <a:gd name="T18" fmla="*/ 8 w 9"/>
                    <a:gd name="T19" fmla="*/ 2 h 6"/>
                    <a:gd name="T20" fmla="*/ 8 w 9"/>
                    <a:gd name="T21" fmla="*/ 3 h 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"/>
                    <a:gd name="T34" fmla="*/ 0 h 6"/>
                    <a:gd name="T35" fmla="*/ 9 w 9"/>
                    <a:gd name="T36" fmla="*/ 6 h 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" h="6">
                      <a:moveTo>
                        <a:pt x="8" y="3"/>
                      </a:move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9" y="0"/>
                      </a:lnTo>
                      <a:lnTo>
                        <a:pt x="8" y="1"/>
                      </a:lnTo>
                      <a:lnTo>
                        <a:pt x="8" y="2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3D3D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94" name="Freeform 3246">
                  <a:extLst>
                    <a:ext uri="{FF2B5EF4-FFF2-40B4-BE49-F238E27FC236}">
                      <a16:creationId xmlns:a16="http://schemas.microsoft.com/office/drawing/2014/main" id="{98B984C0-163C-4332-A3BD-8FCCF1B62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" y="26"/>
                  <a:ext cx="8" cy="6"/>
                </a:xfrm>
                <a:custGeom>
                  <a:avLst/>
                  <a:gdLst>
                    <a:gd name="T0" fmla="*/ 8 w 8"/>
                    <a:gd name="T1" fmla="*/ 2 h 6"/>
                    <a:gd name="T2" fmla="*/ 0 w 8"/>
                    <a:gd name="T3" fmla="*/ 6 h 6"/>
                    <a:gd name="T4" fmla="*/ 0 w 8"/>
                    <a:gd name="T5" fmla="*/ 6 h 6"/>
                    <a:gd name="T6" fmla="*/ 0 w 8"/>
                    <a:gd name="T7" fmla="*/ 5 h 6"/>
                    <a:gd name="T8" fmla="*/ 0 w 8"/>
                    <a:gd name="T9" fmla="*/ 5 h 6"/>
                    <a:gd name="T10" fmla="*/ 0 w 8"/>
                    <a:gd name="T11" fmla="*/ 4 h 6"/>
                    <a:gd name="T12" fmla="*/ 8 w 8"/>
                    <a:gd name="T13" fmla="*/ 0 h 6"/>
                    <a:gd name="T14" fmla="*/ 8 w 8"/>
                    <a:gd name="T15" fmla="*/ 0 h 6"/>
                    <a:gd name="T16" fmla="*/ 8 w 8"/>
                    <a:gd name="T17" fmla="*/ 0 h 6"/>
                    <a:gd name="T18" fmla="*/ 8 w 8"/>
                    <a:gd name="T19" fmla="*/ 1 h 6"/>
                    <a:gd name="T20" fmla="*/ 8 w 8"/>
                    <a:gd name="T21" fmla="*/ 1 h 6"/>
                    <a:gd name="T22" fmla="*/ 8 w 8"/>
                    <a:gd name="T23" fmla="*/ 1 h 6"/>
                    <a:gd name="T24" fmla="*/ 8 w 8"/>
                    <a:gd name="T25" fmla="*/ 2 h 6"/>
                    <a:gd name="T26" fmla="*/ 8 w 8"/>
                    <a:gd name="T27" fmla="*/ 2 h 6"/>
                    <a:gd name="T28" fmla="*/ 8 w 8"/>
                    <a:gd name="T29" fmla="*/ 2 h 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8"/>
                    <a:gd name="T46" fmla="*/ 0 h 6"/>
                    <a:gd name="T47" fmla="*/ 8 w 8"/>
                    <a:gd name="T48" fmla="*/ 6 h 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8" h="6">
                      <a:moveTo>
                        <a:pt x="8" y="2"/>
                      </a:move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4C4C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95" name="Freeform 3247">
                  <a:extLst>
                    <a:ext uri="{FF2B5EF4-FFF2-40B4-BE49-F238E27FC236}">
                      <a16:creationId xmlns:a16="http://schemas.microsoft.com/office/drawing/2014/main" id="{9F834A18-7EA2-4A9C-B1D3-F85C2BCCF9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" y="24"/>
                  <a:ext cx="9" cy="6"/>
                </a:xfrm>
                <a:custGeom>
                  <a:avLst/>
                  <a:gdLst>
                    <a:gd name="T0" fmla="*/ 8 w 9"/>
                    <a:gd name="T1" fmla="*/ 2 h 6"/>
                    <a:gd name="T2" fmla="*/ 0 w 9"/>
                    <a:gd name="T3" fmla="*/ 6 h 6"/>
                    <a:gd name="T4" fmla="*/ 0 w 9"/>
                    <a:gd name="T5" fmla="*/ 6 h 6"/>
                    <a:gd name="T6" fmla="*/ 0 w 9"/>
                    <a:gd name="T7" fmla="*/ 5 h 6"/>
                    <a:gd name="T8" fmla="*/ 0 w 9"/>
                    <a:gd name="T9" fmla="*/ 4 h 6"/>
                    <a:gd name="T10" fmla="*/ 0 w 9"/>
                    <a:gd name="T11" fmla="*/ 4 h 6"/>
                    <a:gd name="T12" fmla="*/ 9 w 9"/>
                    <a:gd name="T13" fmla="*/ 0 h 6"/>
                    <a:gd name="T14" fmla="*/ 9 w 9"/>
                    <a:gd name="T15" fmla="*/ 0 h 6"/>
                    <a:gd name="T16" fmla="*/ 9 w 9"/>
                    <a:gd name="T17" fmla="*/ 0 h 6"/>
                    <a:gd name="T18" fmla="*/ 9 w 9"/>
                    <a:gd name="T19" fmla="*/ 1 h 6"/>
                    <a:gd name="T20" fmla="*/ 9 w 9"/>
                    <a:gd name="T21" fmla="*/ 1 h 6"/>
                    <a:gd name="T22" fmla="*/ 9 w 9"/>
                    <a:gd name="T23" fmla="*/ 1 h 6"/>
                    <a:gd name="T24" fmla="*/ 9 w 9"/>
                    <a:gd name="T25" fmla="*/ 2 h 6"/>
                    <a:gd name="T26" fmla="*/ 8 w 9"/>
                    <a:gd name="T27" fmla="*/ 2 h 6"/>
                    <a:gd name="T28" fmla="*/ 8 w 9"/>
                    <a:gd name="T29" fmla="*/ 2 h 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9"/>
                    <a:gd name="T46" fmla="*/ 0 h 6"/>
                    <a:gd name="T47" fmla="*/ 9 w 9"/>
                    <a:gd name="T48" fmla="*/ 6 h 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9" h="6">
                      <a:moveTo>
                        <a:pt x="8" y="2"/>
                      </a:move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9" y="2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5959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96" name="Freeform 3248">
                  <a:extLst>
                    <a:ext uri="{FF2B5EF4-FFF2-40B4-BE49-F238E27FC236}">
                      <a16:creationId xmlns:a16="http://schemas.microsoft.com/office/drawing/2014/main" id="{62908D7C-F130-4AAE-AAF4-D20E11D0A6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" y="21"/>
                  <a:ext cx="11" cy="7"/>
                </a:xfrm>
                <a:custGeom>
                  <a:avLst/>
                  <a:gdLst>
                    <a:gd name="T0" fmla="*/ 9 w 11"/>
                    <a:gd name="T1" fmla="*/ 3 h 7"/>
                    <a:gd name="T2" fmla="*/ 0 w 11"/>
                    <a:gd name="T3" fmla="*/ 7 h 7"/>
                    <a:gd name="T4" fmla="*/ 0 w 11"/>
                    <a:gd name="T5" fmla="*/ 6 h 7"/>
                    <a:gd name="T6" fmla="*/ 0 w 11"/>
                    <a:gd name="T7" fmla="*/ 6 h 7"/>
                    <a:gd name="T8" fmla="*/ 1 w 11"/>
                    <a:gd name="T9" fmla="*/ 5 h 7"/>
                    <a:gd name="T10" fmla="*/ 1 w 11"/>
                    <a:gd name="T11" fmla="*/ 5 h 7"/>
                    <a:gd name="T12" fmla="*/ 11 w 11"/>
                    <a:gd name="T13" fmla="*/ 0 h 7"/>
                    <a:gd name="T14" fmla="*/ 11 w 11"/>
                    <a:gd name="T15" fmla="*/ 1 h 7"/>
                    <a:gd name="T16" fmla="*/ 10 w 11"/>
                    <a:gd name="T17" fmla="*/ 1 h 7"/>
                    <a:gd name="T18" fmla="*/ 10 w 11"/>
                    <a:gd name="T19" fmla="*/ 1 h 7"/>
                    <a:gd name="T20" fmla="*/ 10 w 11"/>
                    <a:gd name="T21" fmla="*/ 2 h 7"/>
                    <a:gd name="T22" fmla="*/ 10 w 11"/>
                    <a:gd name="T23" fmla="*/ 2 h 7"/>
                    <a:gd name="T24" fmla="*/ 10 w 11"/>
                    <a:gd name="T25" fmla="*/ 2 h 7"/>
                    <a:gd name="T26" fmla="*/ 10 w 11"/>
                    <a:gd name="T27" fmla="*/ 3 h 7"/>
                    <a:gd name="T28" fmla="*/ 9 w 11"/>
                    <a:gd name="T29" fmla="*/ 3 h 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1"/>
                    <a:gd name="T46" fmla="*/ 0 h 7"/>
                    <a:gd name="T47" fmla="*/ 11 w 11"/>
                    <a:gd name="T48" fmla="*/ 7 h 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1" h="7">
                      <a:moveTo>
                        <a:pt x="9" y="3"/>
                      </a:move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10" y="1"/>
                      </a:lnTo>
                      <a:lnTo>
                        <a:pt x="10" y="2"/>
                      </a:lnTo>
                      <a:lnTo>
                        <a:pt x="10" y="3"/>
                      </a:lnTo>
                      <a:lnTo>
                        <a:pt x="9" y="3"/>
                      </a:lnTo>
                      <a:close/>
                    </a:path>
                  </a:pathLst>
                </a:custGeom>
                <a:solidFill>
                  <a:srgbClr val="6868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97" name="Freeform 3249">
                  <a:extLst>
                    <a:ext uri="{FF2B5EF4-FFF2-40B4-BE49-F238E27FC236}">
                      <a16:creationId xmlns:a16="http://schemas.microsoft.com/office/drawing/2014/main" id="{8A5AE4C5-2603-48AB-B0F9-ED0D177E21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" y="19"/>
                  <a:ext cx="11" cy="7"/>
                </a:xfrm>
                <a:custGeom>
                  <a:avLst/>
                  <a:gdLst>
                    <a:gd name="T0" fmla="*/ 10 w 11"/>
                    <a:gd name="T1" fmla="*/ 2 h 7"/>
                    <a:gd name="T2" fmla="*/ 0 w 11"/>
                    <a:gd name="T3" fmla="*/ 7 h 7"/>
                    <a:gd name="T4" fmla="*/ 0 w 11"/>
                    <a:gd name="T5" fmla="*/ 6 h 7"/>
                    <a:gd name="T6" fmla="*/ 0 w 11"/>
                    <a:gd name="T7" fmla="*/ 6 h 7"/>
                    <a:gd name="T8" fmla="*/ 0 w 11"/>
                    <a:gd name="T9" fmla="*/ 5 h 7"/>
                    <a:gd name="T10" fmla="*/ 0 w 11"/>
                    <a:gd name="T11" fmla="*/ 5 h 7"/>
                    <a:gd name="T12" fmla="*/ 11 w 11"/>
                    <a:gd name="T13" fmla="*/ 0 h 7"/>
                    <a:gd name="T14" fmla="*/ 11 w 11"/>
                    <a:gd name="T15" fmla="*/ 0 h 7"/>
                    <a:gd name="T16" fmla="*/ 11 w 11"/>
                    <a:gd name="T17" fmla="*/ 0 h 7"/>
                    <a:gd name="T18" fmla="*/ 11 w 11"/>
                    <a:gd name="T19" fmla="*/ 1 h 7"/>
                    <a:gd name="T20" fmla="*/ 10 w 11"/>
                    <a:gd name="T21" fmla="*/ 1 h 7"/>
                    <a:gd name="T22" fmla="*/ 10 w 11"/>
                    <a:gd name="T23" fmla="*/ 1 h 7"/>
                    <a:gd name="T24" fmla="*/ 10 w 11"/>
                    <a:gd name="T25" fmla="*/ 2 h 7"/>
                    <a:gd name="T26" fmla="*/ 10 w 11"/>
                    <a:gd name="T27" fmla="*/ 2 h 7"/>
                    <a:gd name="T28" fmla="*/ 10 w 11"/>
                    <a:gd name="T29" fmla="*/ 2 h 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1"/>
                    <a:gd name="T46" fmla="*/ 0 h 7"/>
                    <a:gd name="T47" fmla="*/ 11 w 11"/>
                    <a:gd name="T48" fmla="*/ 7 h 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1" h="7">
                      <a:moveTo>
                        <a:pt x="10" y="2"/>
                      </a:move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1" y="1"/>
                      </a:lnTo>
                      <a:lnTo>
                        <a:pt x="10" y="1"/>
                      </a:lnTo>
                      <a:lnTo>
                        <a:pt x="10" y="2"/>
                      </a:lnTo>
                      <a:close/>
                    </a:path>
                  </a:pathLst>
                </a:custGeom>
                <a:solidFill>
                  <a:srgbClr val="7A7A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98" name="Freeform 3250">
                  <a:extLst>
                    <a:ext uri="{FF2B5EF4-FFF2-40B4-BE49-F238E27FC236}">
                      <a16:creationId xmlns:a16="http://schemas.microsoft.com/office/drawing/2014/main" id="{A9579E29-3690-4481-82E6-640929E5EC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" y="16"/>
                  <a:ext cx="13" cy="8"/>
                </a:xfrm>
                <a:custGeom>
                  <a:avLst/>
                  <a:gdLst>
                    <a:gd name="T0" fmla="*/ 11 w 13"/>
                    <a:gd name="T1" fmla="*/ 3 h 8"/>
                    <a:gd name="T2" fmla="*/ 0 w 13"/>
                    <a:gd name="T3" fmla="*/ 8 h 8"/>
                    <a:gd name="T4" fmla="*/ 0 w 13"/>
                    <a:gd name="T5" fmla="*/ 7 h 8"/>
                    <a:gd name="T6" fmla="*/ 0 w 13"/>
                    <a:gd name="T7" fmla="*/ 7 h 8"/>
                    <a:gd name="T8" fmla="*/ 0 w 13"/>
                    <a:gd name="T9" fmla="*/ 6 h 8"/>
                    <a:gd name="T10" fmla="*/ 1 w 13"/>
                    <a:gd name="T11" fmla="*/ 6 h 8"/>
                    <a:gd name="T12" fmla="*/ 13 w 13"/>
                    <a:gd name="T13" fmla="*/ 0 h 8"/>
                    <a:gd name="T14" fmla="*/ 12 w 13"/>
                    <a:gd name="T15" fmla="*/ 1 h 8"/>
                    <a:gd name="T16" fmla="*/ 12 w 13"/>
                    <a:gd name="T17" fmla="*/ 1 h 8"/>
                    <a:gd name="T18" fmla="*/ 12 w 13"/>
                    <a:gd name="T19" fmla="*/ 1 h 8"/>
                    <a:gd name="T20" fmla="*/ 12 w 13"/>
                    <a:gd name="T21" fmla="*/ 2 h 8"/>
                    <a:gd name="T22" fmla="*/ 12 w 13"/>
                    <a:gd name="T23" fmla="*/ 2 h 8"/>
                    <a:gd name="T24" fmla="*/ 11 w 13"/>
                    <a:gd name="T25" fmla="*/ 2 h 8"/>
                    <a:gd name="T26" fmla="*/ 11 w 13"/>
                    <a:gd name="T27" fmla="*/ 3 h 8"/>
                    <a:gd name="T28" fmla="*/ 11 w 13"/>
                    <a:gd name="T29" fmla="*/ 3 h 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3"/>
                    <a:gd name="T46" fmla="*/ 0 h 8"/>
                    <a:gd name="T47" fmla="*/ 13 w 13"/>
                    <a:gd name="T48" fmla="*/ 8 h 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3" h="8">
                      <a:moveTo>
                        <a:pt x="11" y="3"/>
                      </a:move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3" y="0"/>
                      </a:lnTo>
                      <a:lnTo>
                        <a:pt x="12" y="1"/>
                      </a:lnTo>
                      <a:lnTo>
                        <a:pt x="12" y="2"/>
                      </a:lnTo>
                      <a:lnTo>
                        <a:pt x="11" y="2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878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399" name="Freeform 3251">
                  <a:extLst>
                    <a:ext uri="{FF2B5EF4-FFF2-40B4-BE49-F238E27FC236}">
                      <a16:creationId xmlns:a16="http://schemas.microsoft.com/office/drawing/2014/main" id="{AA713EEE-5E65-4CF1-8955-98DAF92A2F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" y="14"/>
                  <a:ext cx="14" cy="8"/>
                </a:xfrm>
                <a:custGeom>
                  <a:avLst/>
                  <a:gdLst>
                    <a:gd name="T0" fmla="*/ 12 w 14"/>
                    <a:gd name="T1" fmla="*/ 2 h 8"/>
                    <a:gd name="T2" fmla="*/ 0 w 14"/>
                    <a:gd name="T3" fmla="*/ 8 h 8"/>
                    <a:gd name="T4" fmla="*/ 0 w 14"/>
                    <a:gd name="T5" fmla="*/ 7 h 8"/>
                    <a:gd name="T6" fmla="*/ 0 w 14"/>
                    <a:gd name="T7" fmla="*/ 7 h 8"/>
                    <a:gd name="T8" fmla="*/ 0 w 14"/>
                    <a:gd name="T9" fmla="*/ 6 h 8"/>
                    <a:gd name="T10" fmla="*/ 0 w 14"/>
                    <a:gd name="T11" fmla="*/ 6 h 8"/>
                    <a:gd name="T12" fmla="*/ 14 w 14"/>
                    <a:gd name="T13" fmla="*/ 0 h 8"/>
                    <a:gd name="T14" fmla="*/ 13 w 14"/>
                    <a:gd name="T15" fmla="*/ 0 h 8"/>
                    <a:gd name="T16" fmla="*/ 13 w 14"/>
                    <a:gd name="T17" fmla="*/ 0 h 8"/>
                    <a:gd name="T18" fmla="*/ 13 w 14"/>
                    <a:gd name="T19" fmla="*/ 1 h 8"/>
                    <a:gd name="T20" fmla="*/ 13 w 14"/>
                    <a:gd name="T21" fmla="*/ 1 h 8"/>
                    <a:gd name="T22" fmla="*/ 12 w 14"/>
                    <a:gd name="T23" fmla="*/ 1 h 8"/>
                    <a:gd name="T24" fmla="*/ 12 w 14"/>
                    <a:gd name="T25" fmla="*/ 2 h 8"/>
                    <a:gd name="T26" fmla="*/ 12 w 14"/>
                    <a:gd name="T27" fmla="*/ 2 h 8"/>
                    <a:gd name="T28" fmla="*/ 12 w 14"/>
                    <a:gd name="T29" fmla="*/ 2 h 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4"/>
                    <a:gd name="T46" fmla="*/ 0 h 8"/>
                    <a:gd name="T47" fmla="*/ 14 w 14"/>
                    <a:gd name="T48" fmla="*/ 8 h 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4" h="8">
                      <a:moveTo>
                        <a:pt x="12" y="2"/>
                      </a:move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14" y="0"/>
                      </a:lnTo>
                      <a:lnTo>
                        <a:pt x="13" y="0"/>
                      </a:lnTo>
                      <a:lnTo>
                        <a:pt x="13" y="1"/>
                      </a:lnTo>
                      <a:lnTo>
                        <a:pt x="12" y="1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9696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00" name="Freeform 3252">
                  <a:extLst>
                    <a:ext uri="{FF2B5EF4-FFF2-40B4-BE49-F238E27FC236}">
                      <a16:creationId xmlns:a16="http://schemas.microsoft.com/office/drawing/2014/main" id="{62EA2498-E5E6-45CB-8F96-E8A9841F97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" y="11"/>
                  <a:ext cx="16" cy="9"/>
                </a:xfrm>
                <a:custGeom>
                  <a:avLst/>
                  <a:gdLst>
                    <a:gd name="T0" fmla="*/ 14 w 16"/>
                    <a:gd name="T1" fmla="*/ 3 h 9"/>
                    <a:gd name="T2" fmla="*/ 0 w 16"/>
                    <a:gd name="T3" fmla="*/ 9 h 9"/>
                    <a:gd name="T4" fmla="*/ 0 w 16"/>
                    <a:gd name="T5" fmla="*/ 8 h 9"/>
                    <a:gd name="T6" fmla="*/ 0 w 16"/>
                    <a:gd name="T7" fmla="*/ 8 h 9"/>
                    <a:gd name="T8" fmla="*/ 1 w 16"/>
                    <a:gd name="T9" fmla="*/ 7 h 9"/>
                    <a:gd name="T10" fmla="*/ 1 w 16"/>
                    <a:gd name="T11" fmla="*/ 7 h 9"/>
                    <a:gd name="T12" fmla="*/ 16 w 16"/>
                    <a:gd name="T13" fmla="*/ 0 h 9"/>
                    <a:gd name="T14" fmla="*/ 16 w 16"/>
                    <a:gd name="T15" fmla="*/ 0 h 9"/>
                    <a:gd name="T16" fmla="*/ 15 w 16"/>
                    <a:gd name="T17" fmla="*/ 0 h 9"/>
                    <a:gd name="T18" fmla="*/ 15 w 16"/>
                    <a:gd name="T19" fmla="*/ 1 h 9"/>
                    <a:gd name="T20" fmla="*/ 15 w 16"/>
                    <a:gd name="T21" fmla="*/ 1 h 9"/>
                    <a:gd name="T22" fmla="*/ 14 w 16"/>
                    <a:gd name="T23" fmla="*/ 1 h 9"/>
                    <a:gd name="T24" fmla="*/ 14 w 16"/>
                    <a:gd name="T25" fmla="*/ 2 h 9"/>
                    <a:gd name="T26" fmla="*/ 14 w 16"/>
                    <a:gd name="T27" fmla="*/ 2 h 9"/>
                    <a:gd name="T28" fmla="*/ 14 w 16"/>
                    <a:gd name="T29" fmla="*/ 3 h 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6"/>
                    <a:gd name="T46" fmla="*/ 0 h 9"/>
                    <a:gd name="T47" fmla="*/ 16 w 16"/>
                    <a:gd name="T48" fmla="*/ 9 h 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6" h="9">
                      <a:moveTo>
                        <a:pt x="14" y="3"/>
                      </a:move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6" y="0"/>
                      </a:lnTo>
                      <a:lnTo>
                        <a:pt x="15" y="0"/>
                      </a:lnTo>
                      <a:lnTo>
                        <a:pt x="15" y="1"/>
                      </a:lnTo>
                      <a:lnTo>
                        <a:pt x="14" y="1"/>
                      </a:lnTo>
                      <a:lnTo>
                        <a:pt x="14" y="2"/>
                      </a:lnTo>
                      <a:lnTo>
                        <a:pt x="14" y="3"/>
                      </a:lnTo>
                      <a:close/>
                    </a:path>
                  </a:pathLst>
                </a:custGeom>
                <a:solidFill>
                  <a:srgbClr val="A5A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01" name="Freeform 3253">
                  <a:extLst>
                    <a:ext uri="{FF2B5EF4-FFF2-40B4-BE49-F238E27FC236}">
                      <a16:creationId xmlns:a16="http://schemas.microsoft.com/office/drawing/2014/main" id="{1C34E274-F655-4E1B-839F-FAA8D5B529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" y="7"/>
                  <a:ext cx="18" cy="11"/>
                </a:xfrm>
                <a:custGeom>
                  <a:avLst/>
                  <a:gdLst>
                    <a:gd name="T0" fmla="*/ 15 w 18"/>
                    <a:gd name="T1" fmla="*/ 4 h 11"/>
                    <a:gd name="T2" fmla="*/ 0 w 18"/>
                    <a:gd name="T3" fmla="*/ 11 h 11"/>
                    <a:gd name="T4" fmla="*/ 0 w 18"/>
                    <a:gd name="T5" fmla="*/ 10 h 11"/>
                    <a:gd name="T6" fmla="*/ 0 w 18"/>
                    <a:gd name="T7" fmla="*/ 9 h 11"/>
                    <a:gd name="T8" fmla="*/ 0 w 18"/>
                    <a:gd name="T9" fmla="*/ 9 h 11"/>
                    <a:gd name="T10" fmla="*/ 0 w 18"/>
                    <a:gd name="T11" fmla="*/ 8 h 11"/>
                    <a:gd name="T12" fmla="*/ 18 w 18"/>
                    <a:gd name="T13" fmla="*/ 0 h 11"/>
                    <a:gd name="T14" fmla="*/ 18 w 18"/>
                    <a:gd name="T15" fmla="*/ 0 h 11"/>
                    <a:gd name="T16" fmla="*/ 18 w 18"/>
                    <a:gd name="T17" fmla="*/ 1 h 11"/>
                    <a:gd name="T18" fmla="*/ 17 w 18"/>
                    <a:gd name="T19" fmla="*/ 1 h 11"/>
                    <a:gd name="T20" fmla="*/ 17 w 18"/>
                    <a:gd name="T21" fmla="*/ 2 h 11"/>
                    <a:gd name="T22" fmla="*/ 16 w 18"/>
                    <a:gd name="T23" fmla="*/ 2 h 11"/>
                    <a:gd name="T24" fmla="*/ 16 w 18"/>
                    <a:gd name="T25" fmla="*/ 3 h 11"/>
                    <a:gd name="T26" fmla="*/ 15 w 18"/>
                    <a:gd name="T27" fmla="*/ 3 h 11"/>
                    <a:gd name="T28" fmla="*/ 15 w 18"/>
                    <a:gd name="T29" fmla="*/ 4 h 1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8"/>
                    <a:gd name="T46" fmla="*/ 0 h 11"/>
                    <a:gd name="T47" fmla="*/ 18 w 18"/>
                    <a:gd name="T48" fmla="*/ 11 h 1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8" h="11">
                      <a:moveTo>
                        <a:pt x="15" y="4"/>
                      </a:move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7" y="2"/>
                      </a:lnTo>
                      <a:lnTo>
                        <a:pt x="16" y="2"/>
                      </a:lnTo>
                      <a:lnTo>
                        <a:pt x="16" y="3"/>
                      </a:lnTo>
                      <a:lnTo>
                        <a:pt x="15" y="3"/>
                      </a:ln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B5B5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02" name="Freeform 3254">
                  <a:extLst>
                    <a:ext uri="{FF2B5EF4-FFF2-40B4-BE49-F238E27FC236}">
                      <a16:creationId xmlns:a16="http://schemas.microsoft.com/office/drawing/2014/main" id="{2435CA46-BDE2-44E0-A17D-5694095293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" y="2"/>
                  <a:ext cx="29" cy="13"/>
                </a:xfrm>
                <a:custGeom>
                  <a:avLst/>
                  <a:gdLst>
                    <a:gd name="T0" fmla="*/ 18 w 29"/>
                    <a:gd name="T1" fmla="*/ 5 h 13"/>
                    <a:gd name="T2" fmla="*/ 0 w 29"/>
                    <a:gd name="T3" fmla="*/ 13 h 13"/>
                    <a:gd name="T4" fmla="*/ 1 w 29"/>
                    <a:gd name="T5" fmla="*/ 13 h 13"/>
                    <a:gd name="T6" fmla="*/ 1 w 29"/>
                    <a:gd name="T7" fmla="*/ 12 h 13"/>
                    <a:gd name="T8" fmla="*/ 1 w 29"/>
                    <a:gd name="T9" fmla="*/ 12 h 13"/>
                    <a:gd name="T10" fmla="*/ 1 w 29"/>
                    <a:gd name="T11" fmla="*/ 11 h 13"/>
                    <a:gd name="T12" fmla="*/ 1 w 29"/>
                    <a:gd name="T13" fmla="*/ 11 h 13"/>
                    <a:gd name="T14" fmla="*/ 1 w 29"/>
                    <a:gd name="T15" fmla="*/ 11 h 13"/>
                    <a:gd name="T16" fmla="*/ 1 w 29"/>
                    <a:gd name="T17" fmla="*/ 11 h 13"/>
                    <a:gd name="T18" fmla="*/ 1 w 29"/>
                    <a:gd name="T19" fmla="*/ 11 h 13"/>
                    <a:gd name="T20" fmla="*/ 26 w 29"/>
                    <a:gd name="T21" fmla="*/ 0 h 13"/>
                    <a:gd name="T22" fmla="*/ 26 w 29"/>
                    <a:gd name="T23" fmla="*/ 0 h 13"/>
                    <a:gd name="T24" fmla="*/ 26 w 29"/>
                    <a:gd name="T25" fmla="*/ 0 h 13"/>
                    <a:gd name="T26" fmla="*/ 27 w 29"/>
                    <a:gd name="T27" fmla="*/ 0 h 13"/>
                    <a:gd name="T28" fmla="*/ 27 w 29"/>
                    <a:gd name="T29" fmla="*/ 0 h 13"/>
                    <a:gd name="T30" fmla="*/ 28 w 29"/>
                    <a:gd name="T31" fmla="*/ 0 h 13"/>
                    <a:gd name="T32" fmla="*/ 28 w 29"/>
                    <a:gd name="T33" fmla="*/ 0 h 13"/>
                    <a:gd name="T34" fmla="*/ 29 w 29"/>
                    <a:gd name="T35" fmla="*/ 0 h 13"/>
                    <a:gd name="T36" fmla="*/ 29 w 29"/>
                    <a:gd name="T37" fmla="*/ 0 h 13"/>
                    <a:gd name="T38" fmla="*/ 28 w 29"/>
                    <a:gd name="T39" fmla="*/ 0 h 13"/>
                    <a:gd name="T40" fmla="*/ 28 w 29"/>
                    <a:gd name="T41" fmla="*/ 0 h 13"/>
                    <a:gd name="T42" fmla="*/ 27 w 29"/>
                    <a:gd name="T43" fmla="*/ 0 h 13"/>
                    <a:gd name="T44" fmla="*/ 26 w 29"/>
                    <a:gd name="T45" fmla="*/ 0 h 13"/>
                    <a:gd name="T46" fmla="*/ 25 w 29"/>
                    <a:gd name="T47" fmla="*/ 1 h 13"/>
                    <a:gd name="T48" fmla="*/ 25 w 29"/>
                    <a:gd name="T49" fmla="*/ 1 h 13"/>
                    <a:gd name="T50" fmla="*/ 24 w 29"/>
                    <a:gd name="T51" fmla="*/ 1 h 13"/>
                    <a:gd name="T52" fmla="*/ 23 w 29"/>
                    <a:gd name="T53" fmla="*/ 2 h 13"/>
                    <a:gd name="T54" fmla="*/ 23 w 29"/>
                    <a:gd name="T55" fmla="*/ 2 h 13"/>
                    <a:gd name="T56" fmla="*/ 22 w 29"/>
                    <a:gd name="T57" fmla="*/ 2 h 13"/>
                    <a:gd name="T58" fmla="*/ 22 w 29"/>
                    <a:gd name="T59" fmla="*/ 3 h 13"/>
                    <a:gd name="T60" fmla="*/ 21 w 29"/>
                    <a:gd name="T61" fmla="*/ 3 h 13"/>
                    <a:gd name="T62" fmla="*/ 20 w 29"/>
                    <a:gd name="T63" fmla="*/ 4 h 13"/>
                    <a:gd name="T64" fmla="*/ 20 w 29"/>
                    <a:gd name="T65" fmla="*/ 4 h 13"/>
                    <a:gd name="T66" fmla="*/ 19 w 29"/>
                    <a:gd name="T67" fmla="*/ 5 h 13"/>
                    <a:gd name="T68" fmla="*/ 18 w 29"/>
                    <a:gd name="T69" fmla="*/ 5 h 1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9"/>
                    <a:gd name="T106" fmla="*/ 0 h 13"/>
                    <a:gd name="T107" fmla="*/ 29 w 29"/>
                    <a:gd name="T108" fmla="*/ 13 h 1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9" h="13">
                      <a:moveTo>
                        <a:pt x="18" y="5"/>
                      </a:moveTo>
                      <a:lnTo>
                        <a:pt x="0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1" y="11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29" y="0"/>
                      </a:lnTo>
                      <a:lnTo>
                        <a:pt x="28" y="0"/>
                      </a:lnTo>
                      <a:lnTo>
                        <a:pt x="27" y="0"/>
                      </a:lnTo>
                      <a:lnTo>
                        <a:pt x="26" y="0"/>
                      </a:lnTo>
                      <a:lnTo>
                        <a:pt x="25" y="1"/>
                      </a:lnTo>
                      <a:lnTo>
                        <a:pt x="24" y="1"/>
                      </a:lnTo>
                      <a:lnTo>
                        <a:pt x="23" y="2"/>
                      </a:lnTo>
                      <a:lnTo>
                        <a:pt x="22" y="2"/>
                      </a:lnTo>
                      <a:lnTo>
                        <a:pt x="22" y="3"/>
                      </a:lnTo>
                      <a:lnTo>
                        <a:pt x="21" y="3"/>
                      </a:lnTo>
                      <a:lnTo>
                        <a:pt x="20" y="4"/>
                      </a:lnTo>
                      <a:lnTo>
                        <a:pt x="19" y="5"/>
                      </a:lnTo>
                      <a:lnTo>
                        <a:pt x="18" y="5"/>
                      </a:lnTo>
                      <a:close/>
                    </a:path>
                  </a:pathLst>
                </a:custGeom>
                <a:solidFill>
                  <a:srgbClr val="C4C4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03" name="Freeform 3255">
                  <a:extLst>
                    <a:ext uri="{FF2B5EF4-FFF2-40B4-BE49-F238E27FC236}">
                      <a16:creationId xmlns:a16="http://schemas.microsoft.com/office/drawing/2014/main" id="{EF5110C2-1344-4622-90D2-C959C51720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" y="1"/>
                  <a:ext cx="25" cy="12"/>
                </a:xfrm>
                <a:custGeom>
                  <a:avLst/>
                  <a:gdLst>
                    <a:gd name="T0" fmla="*/ 25 w 25"/>
                    <a:gd name="T1" fmla="*/ 1 h 12"/>
                    <a:gd name="T2" fmla="*/ 0 w 25"/>
                    <a:gd name="T3" fmla="*/ 12 h 12"/>
                    <a:gd name="T4" fmla="*/ 0 w 25"/>
                    <a:gd name="T5" fmla="*/ 12 h 12"/>
                    <a:gd name="T6" fmla="*/ 0 w 25"/>
                    <a:gd name="T7" fmla="*/ 11 h 12"/>
                    <a:gd name="T8" fmla="*/ 1 w 25"/>
                    <a:gd name="T9" fmla="*/ 11 h 12"/>
                    <a:gd name="T10" fmla="*/ 1 w 25"/>
                    <a:gd name="T11" fmla="*/ 11 h 12"/>
                    <a:gd name="T12" fmla="*/ 1 w 25"/>
                    <a:gd name="T13" fmla="*/ 11 h 12"/>
                    <a:gd name="T14" fmla="*/ 1 w 25"/>
                    <a:gd name="T15" fmla="*/ 10 h 12"/>
                    <a:gd name="T16" fmla="*/ 1 w 25"/>
                    <a:gd name="T17" fmla="*/ 10 h 12"/>
                    <a:gd name="T18" fmla="*/ 1 w 25"/>
                    <a:gd name="T19" fmla="*/ 10 h 12"/>
                    <a:gd name="T20" fmla="*/ 22 w 25"/>
                    <a:gd name="T21" fmla="*/ 0 h 12"/>
                    <a:gd name="T22" fmla="*/ 22 w 25"/>
                    <a:gd name="T23" fmla="*/ 1 h 12"/>
                    <a:gd name="T24" fmla="*/ 22 w 25"/>
                    <a:gd name="T25" fmla="*/ 1 h 12"/>
                    <a:gd name="T26" fmla="*/ 23 w 25"/>
                    <a:gd name="T27" fmla="*/ 1 h 12"/>
                    <a:gd name="T28" fmla="*/ 23 w 25"/>
                    <a:gd name="T29" fmla="*/ 1 h 12"/>
                    <a:gd name="T30" fmla="*/ 23 w 25"/>
                    <a:gd name="T31" fmla="*/ 1 h 12"/>
                    <a:gd name="T32" fmla="*/ 24 w 25"/>
                    <a:gd name="T33" fmla="*/ 1 h 12"/>
                    <a:gd name="T34" fmla="*/ 24 w 25"/>
                    <a:gd name="T35" fmla="*/ 1 h 12"/>
                    <a:gd name="T36" fmla="*/ 25 w 25"/>
                    <a:gd name="T37" fmla="*/ 1 h 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5"/>
                    <a:gd name="T58" fmla="*/ 0 h 12"/>
                    <a:gd name="T59" fmla="*/ 25 w 25"/>
                    <a:gd name="T60" fmla="*/ 12 h 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5" h="12">
                      <a:moveTo>
                        <a:pt x="25" y="1"/>
                      </a:move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1" y="10"/>
                      </a:lnTo>
                      <a:lnTo>
                        <a:pt x="22" y="0"/>
                      </a:lnTo>
                      <a:lnTo>
                        <a:pt x="22" y="1"/>
                      </a:lnTo>
                      <a:lnTo>
                        <a:pt x="23" y="1"/>
                      </a:lnTo>
                      <a:lnTo>
                        <a:pt x="24" y="1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D3D3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04" name="Freeform 3256">
                  <a:extLst>
                    <a:ext uri="{FF2B5EF4-FFF2-40B4-BE49-F238E27FC236}">
                      <a16:creationId xmlns:a16="http://schemas.microsoft.com/office/drawing/2014/main" id="{A500D51F-41C4-4400-ABF7-238FE64718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" y="1"/>
                  <a:ext cx="21" cy="10"/>
                </a:xfrm>
                <a:custGeom>
                  <a:avLst/>
                  <a:gdLst>
                    <a:gd name="T0" fmla="*/ 21 w 21"/>
                    <a:gd name="T1" fmla="*/ 0 h 10"/>
                    <a:gd name="T2" fmla="*/ 0 w 21"/>
                    <a:gd name="T3" fmla="*/ 10 h 10"/>
                    <a:gd name="T4" fmla="*/ 1 w 21"/>
                    <a:gd name="T5" fmla="*/ 9 h 10"/>
                    <a:gd name="T6" fmla="*/ 1 w 21"/>
                    <a:gd name="T7" fmla="*/ 9 h 10"/>
                    <a:gd name="T8" fmla="*/ 1 w 21"/>
                    <a:gd name="T9" fmla="*/ 9 h 10"/>
                    <a:gd name="T10" fmla="*/ 1 w 21"/>
                    <a:gd name="T11" fmla="*/ 8 h 10"/>
                    <a:gd name="T12" fmla="*/ 2 w 21"/>
                    <a:gd name="T13" fmla="*/ 8 h 10"/>
                    <a:gd name="T14" fmla="*/ 2 w 21"/>
                    <a:gd name="T15" fmla="*/ 7 h 10"/>
                    <a:gd name="T16" fmla="*/ 2 w 21"/>
                    <a:gd name="T17" fmla="*/ 7 h 10"/>
                    <a:gd name="T18" fmla="*/ 3 w 21"/>
                    <a:gd name="T19" fmla="*/ 7 h 10"/>
                    <a:gd name="T20" fmla="*/ 18 w 21"/>
                    <a:gd name="T21" fmla="*/ 0 h 10"/>
                    <a:gd name="T22" fmla="*/ 18 w 21"/>
                    <a:gd name="T23" fmla="*/ 0 h 10"/>
                    <a:gd name="T24" fmla="*/ 18 w 21"/>
                    <a:gd name="T25" fmla="*/ 0 h 10"/>
                    <a:gd name="T26" fmla="*/ 19 w 21"/>
                    <a:gd name="T27" fmla="*/ 0 h 10"/>
                    <a:gd name="T28" fmla="*/ 19 w 21"/>
                    <a:gd name="T29" fmla="*/ 0 h 10"/>
                    <a:gd name="T30" fmla="*/ 20 w 21"/>
                    <a:gd name="T31" fmla="*/ 0 h 10"/>
                    <a:gd name="T32" fmla="*/ 20 w 21"/>
                    <a:gd name="T33" fmla="*/ 0 h 10"/>
                    <a:gd name="T34" fmla="*/ 20 w 21"/>
                    <a:gd name="T35" fmla="*/ 0 h 10"/>
                    <a:gd name="T36" fmla="*/ 21 w 21"/>
                    <a:gd name="T37" fmla="*/ 0 h 1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1"/>
                    <a:gd name="T58" fmla="*/ 0 h 10"/>
                    <a:gd name="T59" fmla="*/ 21 w 21"/>
                    <a:gd name="T60" fmla="*/ 10 h 10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1" h="10">
                      <a:moveTo>
                        <a:pt x="21" y="0"/>
                      </a:moveTo>
                      <a:lnTo>
                        <a:pt x="0" y="10"/>
                      </a:lnTo>
                      <a:lnTo>
                        <a:pt x="1" y="9"/>
                      </a:lnTo>
                      <a:lnTo>
                        <a:pt x="1" y="8"/>
                      </a:ln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18" y="0"/>
                      </a:lnTo>
                      <a:lnTo>
                        <a:pt x="19" y="0"/>
                      </a:lnTo>
                      <a:lnTo>
                        <a:pt x="20" y="0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E2E2E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05" name="Freeform 3257">
                  <a:extLst>
                    <a:ext uri="{FF2B5EF4-FFF2-40B4-BE49-F238E27FC236}">
                      <a16:creationId xmlns:a16="http://schemas.microsoft.com/office/drawing/2014/main" id="{A36D5854-E860-4006-965B-573C901BF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" y="1"/>
                  <a:ext cx="15" cy="7"/>
                </a:xfrm>
                <a:custGeom>
                  <a:avLst/>
                  <a:gdLst>
                    <a:gd name="T0" fmla="*/ 15 w 15"/>
                    <a:gd name="T1" fmla="*/ 0 h 7"/>
                    <a:gd name="T2" fmla="*/ 0 w 15"/>
                    <a:gd name="T3" fmla="*/ 7 h 7"/>
                    <a:gd name="T4" fmla="*/ 0 w 15"/>
                    <a:gd name="T5" fmla="*/ 6 h 7"/>
                    <a:gd name="T6" fmla="*/ 0 w 15"/>
                    <a:gd name="T7" fmla="*/ 6 h 7"/>
                    <a:gd name="T8" fmla="*/ 1 w 15"/>
                    <a:gd name="T9" fmla="*/ 5 h 7"/>
                    <a:gd name="T10" fmla="*/ 1 w 15"/>
                    <a:gd name="T11" fmla="*/ 5 h 7"/>
                    <a:gd name="T12" fmla="*/ 2 w 15"/>
                    <a:gd name="T13" fmla="*/ 5 h 7"/>
                    <a:gd name="T14" fmla="*/ 2 w 15"/>
                    <a:gd name="T15" fmla="*/ 4 h 7"/>
                    <a:gd name="T16" fmla="*/ 3 w 15"/>
                    <a:gd name="T17" fmla="*/ 4 h 7"/>
                    <a:gd name="T18" fmla="*/ 3 w 15"/>
                    <a:gd name="T19" fmla="*/ 3 h 7"/>
                    <a:gd name="T20" fmla="*/ 11 w 15"/>
                    <a:gd name="T21" fmla="*/ 0 h 7"/>
                    <a:gd name="T22" fmla="*/ 12 w 15"/>
                    <a:gd name="T23" fmla="*/ 0 h 7"/>
                    <a:gd name="T24" fmla="*/ 12 w 15"/>
                    <a:gd name="T25" fmla="*/ 0 h 7"/>
                    <a:gd name="T26" fmla="*/ 13 w 15"/>
                    <a:gd name="T27" fmla="*/ 0 h 7"/>
                    <a:gd name="T28" fmla="*/ 13 w 15"/>
                    <a:gd name="T29" fmla="*/ 0 h 7"/>
                    <a:gd name="T30" fmla="*/ 14 w 15"/>
                    <a:gd name="T31" fmla="*/ 0 h 7"/>
                    <a:gd name="T32" fmla="*/ 14 w 15"/>
                    <a:gd name="T33" fmla="*/ 0 h 7"/>
                    <a:gd name="T34" fmla="*/ 14 w 15"/>
                    <a:gd name="T35" fmla="*/ 0 h 7"/>
                    <a:gd name="T36" fmla="*/ 15 w 15"/>
                    <a:gd name="T37" fmla="*/ 0 h 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"/>
                    <a:gd name="T58" fmla="*/ 0 h 7"/>
                    <a:gd name="T59" fmla="*/ 15 w 15"/>
                    <a:gd name="T60" fmla="*/ 7 h 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" h="7">
                      <a:moveTo>
                        <a:pt x="15" y="0"/>
                      </a:move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3" y="3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EFE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06" name="Freeform 3258">
                  <a:extLst>
                    <a:ext uri="{FF2B5EF4-FFF2-40B4-BE49-F238E27FC236}">
                      <a16:creationId xmlns:a16="http://schemas.microsoft.com/office/drawing/2014/main" id="{A845797F-7A75-4491-8256-725CA8DEAC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" y="1"/>
                  <a:ext cx="8" cy="3"/>
                </a:xfrm>
                <a:custGeom>
                  <a:avLst/>
                  <a:gdLst>
                    <a:gd name="T0" fmla="*/ 8 w 8"/>
                    <a:gd name="T1" fmla="*/ 0 h 3"/>
                    <a:gd name="T2" fmla="*/ 0 w 8"/>
                    <a:gd name="T3" fmla="*/ 3 h 3"/>
                    <a:gd name="T4" fmla="*/ 0 w 8"/>
                    <a:gd name="T5" fmla="*/ 3 h 3"/>
                    <a:gd name="T6" fmla="*/ 1 w 8"/>
                    <a:gd name="T7" fmla="*/ 3 h 3"/>
                    <a:gd name="T8" fmla="*/ 1 w 8"/>
                    <a:gd name="T9" fmla="*/ 2 h 3"/>
                    <a:gd name="T10" fmla="*/ 2 w 8"/>
                    <a:gd name="T11" fmla="*/ 2 h 3"/>
                    <a:gd name="T12" fmla="*/ 2 w 8"/>
                    <a:gd name="T13" fmla="*/ 2 h 3"/>
                    <a:gd name="T14" fmla="*/ 3 w 8"/>
                    <a:gd name="T15" fmla="*/ 2 h 3"/>
                    <a:gd name="T16" fmla="*/ 3 w 8"/>
                    <a:gd name="T17" fmla="*/ 1 h 3"/>
                    <a:gd name="T18" fmla="*/ 3 w 8"/>
                    <a:gd name="T19" fmla="*/ 1 h 3"/>
                    <a:gd name="T20" fmla="*/ 3 w 8"/>
                    <a:gd name="T21" fmla="*/ 1 h 3"/>
                    <a:gd name="T22" fmla="*/ 3 w 8"/>
                    <a:gd name="T23" fmla="*/ 1 h 3"/>
                    <a:gd name="T24" fmla="*/ 4 w 8"/>
                    <a:gd name="T25" fmla="*/ 1 h 3"/>
                    <a:gd name="T26" fmla="*/ 4 w 8"/>
                    <a:gd name="T27" fmla="*/ 1 h 3"/>
                    <a:gd name="T28" fmla="*/ 5 w 8"/>
                    <a:gd name="T29" fmla="*/ 1 h 3"/>
                    <a:gd name="T30" fmla="*/ 5 w 8"/>
                    <a:gd name="T31" fmla="*/ 1 h 3"/>
                    <a:gd name="T32" fmla="*/ 5 w 8"/>
                    <a:gd name="T33" fmla="*/ 0 h 3"/>
                    <a:gd name="T34" fmla="*/ 6 w 8"/>
                    <a:gd name="T35" fmla="*/ 0 h 3"/>
                    <a:gd name="T36" fmla="*/ 6 w 8"/>
                    <a:gd name="T37" fmla="*/ 0 h 3"/>
                    <a:gd name="T38" fmla="*/ 6 w 8"/>
                    <a:gd name="T39" fmla="*/ 0 h 3"/>
                    <a:gd name="T40" fmla="*/ 7 w 8"/>
                    <a:gd name="T41" fmla="*/ 0 h 3"/>
                    <a:gd name="T42" fmla="*/ 7 w 8"/>
                    <a:gd name="T43" fmla="*/ 0 h 3"/>
                    <a:gd name="T44" fmla="*/ 7 w 8"/>
                    <a:gd name="T45" fmla="*/ 0 h 3"/>
                    <a:gd name="T46" fmla="*/ 7 w 8"/>
                    <a:gd name="T47" fmla="*/ 0 h 3"/>
                    <a:gd name="T48" fmla="*/ 8 w 8"/>
                    <a:gd name="T49" fmla="*/ 0 h 3"/>
                    <a:gd name="T50" fmla="*/ 8 w 8"/>
                    <a:gd name="T51" fmla="*/ 0 h 3"/>
                    <a:gd name="T52" fmla="*/ 8 w 8"/>
                    <a:gd name="T53" fmla="*/ 0 h 3"/>
                    <a:gd name="T54" fmla="*/ 8 w 8"/>
                    <a:gd name="T55" fmla="*/ 0 h 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8"/>
                    <a:gd name="T85" fmla="*/ 0 h 3"/>
                    <a:gd name="T86" fmla="*/ 8 w 8"/>
                    <a:gd name="T87" fmla="*/ 3 h 3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8" h="3">
                      <a:moveTo>
                        <a:pt x="8" y="0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EFE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07" name="Freeform 3259">
                  <a:extLst>
                    <a:ext uri="{FF2B5EF4-FFF2-40B4-BE49-F238E27FC236}">
                      <a16:creationId xmlns:a16="http://schemas.microsoft.com/office/drawing/2014/main" id="{E2C7018D-6D8F-45F6-9C02-F169CEEF4D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" y="110"/>
                  <a:ext cx="9" cy="12"/>
                </a:xfrm>
                <a:custGeom>
                  <a:avLst/>
                  <a:gdLst>
                    <a:gd name="T0" fmla="*/ 0 w 9"/>
                    <a:gd name="T1" fmla="*/ 0 h 12"/>
                    <a:gd name="T2" fmla="*/ 2 w 9"/>
                    <a:gd name="T3" fmla="*/ 2 h 12"/>
                    <a:gd name="T4" fmla="*/ 3 w 9"/>
                    <a:gd name="T5" fmla="*/ 3 h 12"/>
                    <a:gd name="T6" fmla="*/ 3 w 9"/>
                    <a:gd name="T7" fmla="*/ 3 h 12"/>
                    <a:gd name="T8" fmla="*/ 3 w 9"/>
                    <a:gd name="T9" fmla="*/ 4 h 12"/>
                    <a:gd name="T10" fmla="*/ 3 w 9"/>
                    <a:gd name="T11" fmla="*/ 4 h 12"/>
                    <a:gd name="T12" fmla="*/ 3 w 9"/>
                    <a:gd name="T13" fmla="*/ 5 h 12"/>
                    <a:gd name="T14" fmla="*/ 3 w 9"/>
                    <a:gd name="T15" fmla="*/ 5 h 12"/>
                    <a:gd name="T16" fmla="*/ 4 w 9"/>
                    <a:gd name="T17" fmla="*/ 5 h 12"/>
                    <a:gd name="T18" fmla="*/ 4 w 9"/>
                    <a:gd name="T19" fmla="*/ 6 h 12"/>
                    <a:gd name="T20" fmla="*/ 4 w 9"/>
                    <a:gd name="T21" fmla="*/ 6 h 12"/>
                    <a:gd name="T22" fmla="*/ 5 w 9"/>
                    <a:gd name="T23" fmla="*/ 6 h 12"/>
                    <a:gd name="T24" fmla="*/ 5 w 9"/>
                    <a:gd name="T25" fmla="*/ 6 h 12"/>
                    <a:gd name="T26" fmla="*/ 5 w 9"/>
                    <a:gd name="T27" fmla="*/ 7 h 12"/>
                    <a:gd name="T28" fmla="*/ 5 w 9"/>
                    <a:gd name="T29" fmla="*/ 7 h 12"/>
                    <a:gd name="T30" fmla="*/ 6 w 9"/>
                    <a:gd name="T31" fmla="*/ 7 h 12"/>
                    <a:gd name="T32" fmla="*/ 6 w 9"/>
                    <a:gd name="T33" fmla="*/ 7 h 12"/>
                    <a:gd name="T34" fmla="*/ 6 w 9"/>
                    <a:gd name="T35" fmla="*/ 7 h 12"/>
                    <a:gd name="T36" fmla="*/ 9 w 9"/>
                    <a:gd name="T37" fmla="*/ 12 h 12"/>
                    <a:gd name="T38" fmla="*/ 9 w 9"/>
                    <a:gd name="T39" fmla="*/ 12 h 12"/>
                    <a:gd name="T40" fmla="*/ 9 w 9"/>
                    <a:gd name="T41" fmla="*/ 12 h 12"/>
                    <a:gd name="T42" fmla="*/ 8 w 9"/>
                    <a:gd name="T43" fmla="*/ 12 h 12"/>
                    <a:gd name="T44" fmla="*/ 8 w 9"/>
                    <a:gd name="T45" fmla="*/ 11 h 12"/>
                    <a:gd name="T46" fmla="*/ 8 w 9"/>
                    <a:gd name="T47" fmla="*/ 11 h 12"/>
                    <a:gd name="T48" fmla="*/ 7 w 9"/>
                    <a:gd name="T49" fmla="*/ 11 h 12"/>
                    <a:gd name="T50" fmla="*/ 7 w 9"/>
                    <a:gd name="T51" fmla="*/ 11 h 12"/>
                    <a:gd name="T52" fmla="*/ 7 w 9"/>
                    <a:gd name="T53" fmla="*/ 11 h 12"/>
                    <a:gd name="T54" fmla="*/ 6 w 9"/>
                    <a:gd name="T55" fmla="*/ 11 h 12"/>
                    <a:gd name="T56" fmla="*/ 6 w 9"/>
                    <a:gd name="T57" fmla="*/ 10 h 12"/>
                    <a:gd name="T58" fmla="*/ 5 w 9"/>
                    <a:gd name="T59" fmla="*/ 10 h 12"/>
                    <a:gd name="T60" fmla="*/ 4 w 9"/>
                    <a:gd name="T61" fmla="*/ 9 h 12"/>
                    <a:gd name="T62" fmla="*/ 4 w 9"/>
                    <a:gd name="T63" fmla="*/ 9 h 12"/>
                    <a:gd name="T64" fmla="*/ 3 w 9"/>
                    <a:gd name="T65" fmla="*/ 8 h 12"/>
                    <a:gd name="T66" fmla="*/ 3 w 9"/>
                    <a:gd name="T67" fmla="*/ 7 h 12"/>
                    <a:gd name="T68" fmla="*/ 2 w 9"/>
                    <a:gd name="T69" fmla="*/ 7 h 12"/>
                    <a:gd name="T70" fmla="*/ 2 w 9"/>
                    <a:gd name="T71" fmla="*/ 6 h 12"/>
                    <a:gd name="T72" fmla="*/ 1 w 9"/>
                    <a:gd name="T73" fmla="*/ 5 h 12"/>
                    <a:gd name="T74" fmla="*/ 1 w 9"/>
                    <a:gd name="T75" fmla="*/ 4 h 12"/>
                    <a:gd name="T76" fmla="*/ 1 w 9"/>
                    <a:gd name="T77" fmla="*/ 3 h 12"/>
                    <a:gd name="T78" fmla="*/ 0 w 9"/>
                    <a:gd name="T79" fmla="*/ 2 h 12"/>
                    <a:gd name="T80" fmla="*/ 0 w 9"/>
                    <a:gd name="T81" fmla="*/ 1 h 12"/>
                    <a:gd name="T82" fmla="*/ 0 w 9"/>
                    <a:gd name="T83" fmla="*/ 1 h 12"/>
                    <a:gd name="T84" fmla="*/ 0 w 9"/>
                    <a:gd name="T85" fmla="*/ 0 h 1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9"/>
                    <a:gd name="T130" fmla="*/ 0 h 12"/>
                    <a:gd name="T131" fmla="*/ 9 w 9"/>
                    <a:gd name="T132" fmla="*/ 12 h 1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9" h="1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3" y="5"/>
                      </a:lnTo>
                      <a:lnTo>
                        <a:pt x="4" y="5"/>
                      </a:lnTo>
                      <a:lnTo>
                        <a:pt x="4" y="6"/>
                      </a:lnTo>
                      <a:lnTo>
                        <a:pt x="5" y="6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9" y="12"/>
                      </a:lnTo>
                      <a:lnTo>
                        <a:pt x="8" y="12"/>
                      </a:lnTo>
                      <a:lnTo>
                        <a:pt x="8" y="11"/>
                      </a:lnTo>
                      <a:lnTo>
                        <a:pt x="7" y="11"/>
                      </a:lnTo>
                      <a:lnTo>
                        <a:pt x="6" y="11"/>
                      </a:lnTo>
                      <a:lnTo>
                        <a:pt x="6" y="10"/>
                      </a:lnTo>
                      <a:lnTo>
                        <a:pt x="5" y="10"/>
                      </a:lnTo>
                      <a:lnTo>
                        <a:pt x="4" y="9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2" y="7"/>
                      </a:lnTo>
                      <a:lnTo>
                        <a:pt x="2" y="6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08" name="Freeform 3260">
                  <a:extLst>
                    <a:ext uri="{FF2B5EF4-FFF2-40B4-BE49-F238E27FC236}">
                      <a16:creationId xmlns:a16="http://schemas.microsoft.com/office/drawing/2014/main" id="{ACC6E9AF-52E2-44BB-832C-460E774BD2C5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7" y="109"/>
                  <a:ext cx="10" cy="13"/>
                </a:xfrm>
                <a:custGeom>
                  <a:avLst/>
                  <a:gdLst>
                    <a:gd name="T0" fmla="*/ 9 w 10"/>
                    <a:gd name="T1" fmla="*/ 13 h 13"/>
                    <a:gd name="T2" fmla="*/ 6 w 10"/>
                    <a:gd name="T3" fmla="*/ 8 h 13"/>
                    <a:gd name="T4" fmla="*/ 6 w 10"/>
                    <a:gd name="T5" fmla="*/ 8 h 13"/>
                    <a:gd name="T6" fmla="*/ 6 w 10"/>
                    <a:gd name="T7" fmla="*/ 9 h 13"/>
                    <a:gd name="T8" fmla="*/ 7 w 10"/>
                    <a:gd name="T9" fmla="*/ 9 h 13"/>
                    <a:gd name="T10" fmla="*/ 7 w 10"/>
                    <a:gd name="T11" fmla="*/ 9 h 13"/>
                    <a:gd name="T12" fmla="*/ 7 w 10"/>
                    <a:gd name="T13" fmla="*/ 9 h 13"/>
                    <a:gd name="T14" fmla="*/ 7 w 10"/>
                    <a:gd name="T15" fmla="*/ 9 h 13"/>
                    <a:gd name="T16" fmla="*/ 7 w 10"/>
                    <a:gd name="T17" fmla="*/ 9 h 13"/>
                    <a:gd name="T18" fmla="*/ 8 w 10"/>
                    <a:gd name="T19" fmla="*/ 9 h 13"/>
                    <a:gd name="T20" fmla="*/ 10 w 10"/>
                    <a:gd name="T21" fmla="*/ 13 h 13"/>
                    <a:gd name="T22" fmla="*/ 10 w 10"/>
                    <a:gd name="T23" fmla="*/ 13 h 13"/>
                    <a:gd name="T24" fmla="*/ 10 w 10"/>
                    <a:gd name="T25" fmla="*/ 13 h 13"/>
                    <a:gd name="T26" fmla="*/ 10 w 10"/>
                    <a:gd name="T27" fmla="*/ 13 h 13"/>
                    <a:gd name="T28" fmla="*/ 10 w 10"/>
                    <a:gd name="T29" fmla="*/ 13 h 13"/>
                    <a:gd name="T30" fmla="*/ 10 w 10"/>
                    <a:gd name="T31" fmla="*/ 13 h 13"/>
                    <a:gd name="T32" fmla="*/ 10 w 10"/>
                    <a:gd name="T33" fmla="*/ 13 h 13"/>
                    <a:gd name="T34" fmla="*/ 9 w 10"/>
                    <a:gd name="T35" fmla="*/ 13 h 13"/>
                    <a:gd name="T36" fmla="*/ 9 w 10"/>
                    <a:gd name="T37" fmla="*/ 13 h 13"/>
                    <a:gd name="T38" fmla="*/ 9 w 10"/>
                    <a:gd name="T39" fmla="*/ 13 h 13"/>
                    <a:gd name="T40" fmla="*/ 2 w 10"/>
                    <a:gd name="T41" fmla="*/ 3 h 13"/>
                    <a:gd name="T42" fmla="*/ 0 w 10"/>
                    <a:gd name="T43" fmla="*/ 1 h 13"/>
                    <a:gd name="T44" fmla="*/ 0 w 10"/>
                    <a:gd name="T45" fmla="*/ 0 h 13"/>
                    <a:gd name="T46" fmla="*/ 1 w 10"/>
                    <a:gd name="T47" fmla="*/ 0 h 13"/>
                    <a:gd name="T48" fmla="*/ 1 w 10"/>
                    <a:gd name="T49" fmla="*/ 0 h 13"/>
                    <a:gd name="T50" fmla="*/ 1 w 10"/>
                    <a:gd name="T51" fmla="*/ 0 h 13"/>
                    <a:gd name="T52" fmla="*/ 2 w 10"/>
                    <a:gd name="T53" fmla="*/ 2 h 13"/>
                    <a:gd name="T54" fmla="*/ 2 w 10"/>
                    <a:gd name="T55" fmla="*/ 2 h 13"/>
                    <a:gd name="T56" fmla="*/ 2 w 10"/>
                    <a:gd name="T57" fmla="*/ 3 h 13"/>
                    <a:gd name="T58" fmla="*/ 2 w 10"/>
                    <a:gd name="T59" fmla="*/ 3 h 13"/>
                    <a:gd name="T60" fmla="*/ 2 w 10"/>
                    <a:gd name="T61" fmla="*/ 3 h 1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0"/>
                    <a:gd name="T94" fmla="*/ 0 h 13"/>
                    <a:gd name="T95" fmla="*/ 10 w 10"/>
                    <a:gd name="T96" fmla="*/ 13 h 1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0" h="13">
                      <a:moveTo>
                        <a:pt x="9" y="13"/>
                      </a:moveTo>
                      <a:lnTo>
                        <a:pt x="6" y="8"/>
                      </a:lnTo>
                      <a:lnTo>
                        <a:pt x="6" y="9"/>
                      </a:lnTo>
                      <a:lnTo>
                        <a:pt x="7" y="9"/>
                      </a:lnTo>
                      <a:lnTo>
                        <a:pt x="8" y="9"/>
                      </a:lnTo>
                      <a:lnTo>
                        <a:pt x="10" y="13"/>
                      </a:lnTo>
                      <a:lnTo>
                        <a:pt x="9" y="13"/>
                      </a:lnTo>
                      <a:close/>
                      <a:moveTo>
                        <a:pt x="2" y="3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000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09" name="Freeform 3261">
                  <a:extLst>
                    <a:ext uri="{FF2B5EF4-FFF2-40B4-BE49-F238E27FC236}">
                      <a16:creationId xmlns:a16="http://schemas.microsoft.com/office/drawing/2014/main" id="{787E58D4-7995-4203-AE33-7F14215B587F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8" y="108"/>
                  <a:ext cx="10" cy="14"/>
                </a:xfrm>
                <a:custGeom>
                  <a:avLst/>
                  <a:gdLst>
                    <a:gd name="T0" fmla="*/ 9 w 10"/>
                    <a:gd name="T1" fmla="*/ 14 h 14"/>
                    <a:gd name="T2" fmla="*/ 7 w 10"/>
                    <a:gd name="T3" fmla="*/ 10 h 14"/>
                    <a:gd name="T4" fmla="*/ 7 w 10"/>
                    <a:gd name="T5" fmla="*/ 10 h 14"/>
                    <a:gd name="T6" fmla="*/ 7 w 10"/>
                    <a:gd name="T7" fmla="*/ 10 h 14"/>
                    <a:gd name="T8" fmla="*/ 7 w 10"/>
                    <a:gd name="T9" fmla="*/ 10 h 14"/>
                    <a:gd name="T10" fmla="*/ 7 w 10"/>
                    <a:gd name="T11" fmla="*/ 10 h 14"/>
                    <a:gd name="T12" fmla="*/ 7 w 10"/>
                    <a:gd name="T13" fmla="*/ 10 h 14"/>
                    <a:gd name="T14" fmla="*/ 7 w 10"/>
                    <a:gd name="T15" fmla="*/ 10 h 14"/>
                    <a:gd name="T16" fmla="*/ 8 w 10"/>
                    <a:gd name="T17" fmla="*/ 10 h 14"/>
                    <a:gd name="T18" fmla="*/ 8 w 10"/>
                    <a:gd name="T19" fmla="*/ 10 h 14"/>
                    <a:gd name="T20" fmla="*/ 10 w 10"/>
                    <a:gd name="T21" fmla="*/ 13 h 14"/>
                    <a:gd name="T22" fmla="*/ 10 w 10"/>
                    <a:gd name="T23" fmla="*/ 13 h 14"/>
                    <a:gd name="T24" fmla="*/ 10 w 10"/>
                    <a:gd name="T25" fmla="*/ 13 h 14"/>
                    <a:gd name="T26" fmla="*/ 10 w 10"/>
                    <a:gd name="T27" fmla="*/ 13 h 14"/>
                    <a:gd name="T28" fmla="*/ 10 w 10"/>
                    <a:gd name="T29" fmla="*/ 13 h 14"/>
                    <a:gd name="T30" fmla="*/ 10 w 10"/>
                    <a:gd name="T31" fmla="*/ 14 h 14"/>
                    <a:gd name="T32" fmla="*/ 9 w 10"/>
                    <a:gd name="T33" fmla="*/ 14 h 14"/>
                    <a:gd name="T34" fmla="*/ 9 w 10"/>
                    <a:gd name="T35" fmla="*/ 14 h 14"/>
                    <a:gd name="T36" fmla="*/ 9 w 10"/>
                    <a:gd name="T37" fmla="*/ 14 h 14"/>
                    <a:gd name="T38" fmla="*/ 9 w 10"/>
                    <a:gd name="T39" fmla="*/ 14 h 14"/>
                    <a:gd name="T40" fmla="*/ 1 w 10"/>
                    <a:gd name="T41" fmla="*/ 3 h 14"/>
                    <a:gd name="T42" fmla="*/ 0 w 10"/>
                    <a:gd name="T43" fmla="*/ 1 h 14"/>
                    <a:gd name="T44" fmla="*/ 0 w 10"/>
                    <a:gd name="T45" fmla="*/ 1 h 14"/>
                    <a:gd name="T46" fmla="*/ 0 w 10"/>
                    <a:gd name="T47" fmla="*/ 0 h 14"/>
                    <a:gd name="T48" fmla="*/ 0 w 10"/>
                    <a:gd name="T49" fmla="*/ 0 h 14"/>
                    <a:gd name="T50" fmla="*/ 0 w 10"/>
                    <a:gd name="T51" fmla="*/ 0 h 14"/>
                    <a:gd name="T52" fmla="*/ 1 w 10"/>
                    <a:gd name="T53" fmla="*/ 2 h 14"/>
                    <a:gd name="T54" fmla="*/ 1 w 10"/>
                    <a:gd name="T55" fmla="*/ 2 h 14"/>
                    <a:gd name="T56" fmla="*/ 1 w 10"/>
                    <a:gd name="T57" fmla="*/ 2 h 14"/>
                    <a:gd name="T58" fmla="*/ 1 w 10"/>
                    <a:gd name="T59" fmla="*/ 3 h 14"/>
                    <a:gd name="T60" fmla="*/ 1 w 10"/>
                    <a:gd name="T61" fmla="*/ 3 h 14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0"/>
                    <a:gd name="T94" fmla="*/ 0 h 14"/>
                    <a:gd name="T95" fmla="*/ 10 w 10"/>
                    <a:gd name="T96" fmla="*/ 14 h 14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0" h="14">
                      <a:moveTo>
                        <a:pt x="9" y="14"/>
                      </a:moveTo>
                      <a:lnTo>
                        <a:pt x="7" y="10"/>
                      </a:lnTo>
                      <a:lnTo>
                        <a:pt x="8" y="10"/>
                      </a:lnTo>
                      <a:lnTo>
                        <a:pt x="10" y="13"/>
                      </a:lnTo>
                      <a:lnTo>
                        <a:pt x="10" y="14"/>
                      </a:lnTo>
                      <a:lnTo>
                        <a:pt x="9" y="14"/>
                      </a:lnTo>
                      <a:close/>
                      <a:moveTo>
                        <a:pt x="1" y="3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1111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10" name="Freeform 3262">
                  <a:extLst>
                    <a:ext uri="{FF2B5EF4-FFF2-40B4-BE49-F238E27FC236}">
                      <a16:creationId xmlns:a16="http://schemas.microsoft.com/office/drawing/2014/main" id="{767BEC11-B19E-43B6-B5F4-FA6E9226A7C8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8" y="107"/>
                  <a:ext cx="11" cy="14"/>
                </a:xfrm>
                <a:custGeom>
                  <a:avLst/>
                  <a:gdLst>
                    <a:gd name="T0" fmla="*/ 10 w 11"/>
                    <a:gd name="T1" fmla="*/ 14 h 14"/>
                    <a:gd name="T2" fmla="*/ 8 w 11"/>
                    <a:gd name="T3" fmla="*/ 11 h 14"/>
                    <a:gd name="T4" fmla="*/ 8 w 11"/>
                    <a:gd name="T5" fmla="*/ 11 h 14"/>
                    <a:gd name="T6" fmla="*/ 8 w 11"/>
                    <a:gd name="T7" fmla="*/ 11 h 14"/>
                    <a:gd name="T8" fmla="*/ 8 w 11"/>
                    <a:gd name="T9" fmla="*/ 11 h 14"/>
                    <a:gd name="T10" fmla="*/ 8 w 11"/>
                    <a:gd name="T11" fmla="*/ 11 h 14"/>
                    <a:gd name="T12" fmla="*/ 8 w 11"/>
                    <a:gd name="T13" fmla="*/ 11 h 14"/>
                    <a:gd name="T14" fmla="*/ 8 w 11"/>
                    <a:gd name="T15" fmla="*/ 11 h 14"/>
                    <a:gd name="T16" fmla="*/ 9 w 11"/>
                    <a:gd name="T17" fmla="*/ 11 h 14"/>
                    <a:gd name="T18" fmla="*/ 9 w 11"/>
                    <a:gd name="T19" fmla="*/ 11 h 14"/>
                    <a:gd name="T20" fmla="*/ 11 w 11"/>
                    <a:gd name="T21" fmla="*/ 14 h 14"/>
                    <a:gd name="T22" fmla="*/ 11 w 11"/>
                    <a:gd name="T23" fmla="*/ 14 h 14"/>
                    <a:gd name="T24" fmla="*/ 10 w 11"/>
                    <a:gd name="T25" fmla="*/ 14 h 14"/>
                    <a:gd name="T26" fmla="*/ 10 w 11"/>
                    <a:gd name="T27" fmla="*/ 14 h 14"/>
                    <a:gd name="T28" fmla="*/ 10 w 11"/>
                    <a:gd name="T29" fmla="*/ 14 h 14"/>
                    <a:gd name="T30" fmla="*/ 10 w 11"/>
                    <a:gd name="T31" fmla="*/ 14 h 14"/>
                    <a:gd name="T32" fmla="*/ 1 w 11"/>
                    <a:gd name="T33" fmla="*/ 3 h 14"/>
                    <a:gd name="T34" fmla="*/ 0 w 11"/>
                    <a:gd name="T35" fmla="*/ 1 h 14"/>
                    <a:gd name="T36" fmla="*/ 0 w 11"/>
                    <a:gd name="T37" fmla="*/ 1 h 14"/>
                    <a:gd name="T38" fmla="*/ 0 w 11"/>
                    <a:gd name="T39" fmla="*/ 1 h 14"/>
                    <a:gd name="T40" fmla="*/ 0 w 11"/>
                    <a:gd name="T41" fmla="*/ 0 h 14"/>
                    <a:gd name="T42" fmla="*/ 0 w 11"/>
                    <a:gd name="T43" fmla="*/ 0 h 14"/>
                    <a:gd name="T44" fmla="*/ 2 w 11"/>
                    <a:gd name="T45" fmla="*/ 2 h 14"/>
                    <a:gd name="T46" fmla="*/ 2 w 11"/>
                    <a:gd name="T47" fmla="*/ 2 h 14"/>
                    <a:gd name="T48" fmla="*/ 2 w 11"/>
                    <a:gd name="T49" fmla="*/ 2 h 14"/>
                    <a:gd name="T50" fmla="*/ 1 w 11"/>
                    <a:gd name="T51" fmla="*/ 3 h 14"/>
                    <a:gd name="T52" fmla="*/ 1 w 11"/>
                    <a:gd name="T53" fmla="*/ 3 h 14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1"/>
                    <a:gd name="T82" fmla="*/ 0 h 14"/>
                    <a:gd name="T83" fmla="*/ 11 w 11"/>
                    <a:gd name="T84" fmla="*/ 14 h 14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1" h="14">
                      <a:moveTo>
                        <a:pt x="10" y="14"/>
                      </a:moveTo>
                      <a:lnTo>
                        <a:pt x="8" y="11"/>
                      </a:lnTo>
                      <a:lnTo>
                        <a:pt x="9" y="11"/>
                      </a:lnTo>
                      <a:lnTo>
                        <a:pt x="11" y="14"/>
                      </a:lnTo>
                      <a:lnTo>
                        <a:pt x="10" y="14"/>
                      </a:lnTo>
                      <a:close/>
                      <a:moveTo>
                        <a:pt x="1" y="3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2121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11" name="Freeform 3263">
                  <a:extLst>
                    <a:ext uri="{FF2B5EF4-FFF2-40B4-BE49-F238E27FC236}">
                      <a16:creationId xmlns:a16="http://schemas.microsoft.com/office/drawing/2014/main" id="{65D8B368-9341-4A26-B611-858B1830D571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8" y="107"/>
                  <a:ext cx="11" cy="14"/>
                </a:xfrm>
                <a:custGeom>
                  <a:avLst/>
                  <a:gdLst>
                    <a:gd name="T0" fmla="*/ 11 w 11"/>
                    <a:gd name="T1" fmla="*/ 14 h 14"/>
                    <a:gd name="T2" fmla="*/ 9 w 11"/>
                    <a:gd name="T3" fmla="*/ 11 h 14"/>
                    <a:gd name="T4" fmla="*/ 9 w 11"/>
                    <a:gd name="T5" fmla="*/ 11 h 14"/>
                    <a:gd name="T6" fmla="*/ 9 w 11"/>
                    <a:gd name="T7" fmla="*/ 11 h 14"/>
                    <a:gd name="T8" fmla="*/ 9 w 11"/>
                    <a:gd name="T9" fmla="*/ 11 h 14"/>
                    <a:gd name="T10" fmla="*/ 9 w 11"/>
                    <a:gd name="T11" fmla="*/ 11 h 14"/>
                    <a:gd name="T12" fmla="*/ 11 w 11"/>
                    <a:gd name="T13" fmla="*/ 14 h 14"/>
                    <a:gd name="T14" fmla="*/ 11 w 11"/>
                    <a:gd name="T15" fmla="*/ 14 h 14"/>
                    <a:gd name="T16" fmla="*/ 11 w 11"/>
                    <a:gd name="T17" fmla="*/ 14 h 14"/>
                    <a:gd name="T18" fmla="*/ 11 w 11"/>
                    <a:gd name="T19" fmla="*/ 14 h 14"/>
                    <a:gd name="T20" fmla="*/ 11 w 11"/>
                    <a:gd name="T21" fmla="*/ 14 h 14"/>
                    <a:gd name="T22" fmla="*/ 11 w 11"/>
                    <a:gd name="T23" fmla="*/ 14 h 14"/>
                    <a:gd name="T24" fmla="*/ 2 w 11"/>
                    <a:gd name="T25" fmla="*/ 2 h 14"/>
                    <a:gd name="T26" fmla="*/ 0 w 11"/>
                    <a:gd name="T27" fmla="*/ 0 h 14"/>
                    <a:gd name="T28" fmla="*/ 1 w 11"/>
                    <a:gd name="T29" fmla="*/ 0 h 14"/>
                    <a:gd name="T30" fmla="*/ 1 w 11"/>
                    <a:gd name="T31" fmla="*/ 0 h 14"/>
                    <a:gd name="T32" fmla="*/ 1 w 11"/>
                    <a:gd name="T33" fmla="*/ 0 h 14"/>
                    <a:gd name="T34" fmla="*/ 1 w 11"/>
                    <a:gd name="T35" fmla="*/ 0 h 14"/>
                    <a:gd name="T36" fmla="*/ 1 w 11"/>
                    <a:gd name="T37" fmla="*/ 0 h 14"/>
                    <a:gd name="T38" fmla="*/ 1 w 11"/>
                    <a:gd name="T39" fmla="*/ 0 h 14"/>
                    <a:gd name="T40" fmla="*/ 1 w 11"/>
                    <a:gd name="T41" fmla="*/ 0 h 14"/>
                    <a:gd name="T42" fmla="*/ 1 w 11"/>
                    <a:gd name="T43" fmla="*/ 0 h 14"/>
                    <a:gd name="T44" fmla="*/ 1 w 11"/>
                    <a:gd name="T45" fmla="*/ 0 h 14"/>
                    <a:gd name="T46" fmla="*/ 1 w 11"/>
                    <a:gd name="T47" fmla="*/ 0 h 14"/>
                    <a:gd name="T48" fmla="*/ 2 w 11"/>
                    <a:gd name="T49" fmla="*/ 1 h 14"/>
                    <a:gd name="T50" fmla="*/ 2 w 11"/>
                    <a:gd name="T51" fmla="*/ 1 h 14"/>
                    <a:gd name="T52" fmla="*/ 2 w 11"/>
                    <a:gd name="T53" fmla="*/ 1 h 14"/>
                    <a:gd name="T54" fmla="*/ 2 w 11"/>
                    <a:gd name="T55" fmla="*/ 2 h 14"/>
                    <a:gd name="T56" fmla="*/ 2 w 11"/>
                    <a:gd name="T57" fmla="*/ 2 h 14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1"/>
                    <a:gd name="T88" fmla="*/ 0 h 14"/>
                    <a:gd name="T89" fmla="*/ 11 w 11"/>
                    <a:gd name="T90" fmla="*/ 14 h 14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1" h="14">
                      <a:moveTo>
                        <a:pt x="11" y="14"/>
                      </a:moveTo>
                      <a:lnTo>
                        <a:pt x="9" y="11"/>
                      </a:lnTo>
                      <a:lnTo>
                        <a:pt x="11" y="14"/>
                      </a:lnTo>
                      <a:close/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3333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12" name="Freeform 3264">
                  <a:extLst>
                    <a:ext uri="{FF2B5EF4-FFF2-40B4-BE49-F238E27FC236}">
                      <a16:creationId xmlns:a16="http://schemas.microsoft.com/office/drawing/2014/main" id="{AC5C18CC-3D3B-4324-AB0A-E485419E72F7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9" y="106"/>
                  <a:ext cx="11" cy="15"/>
                </a:xfrm>
                <a:custGeom>
                  <a:avLst/>
                  <a:gdLst>
                    <a:gd name="T0" fmla="*/ 10 w 11"/>
                    <a:gd name="T1" fmla="*/ 15 h 15"/>
                    <a:gd name="T2" fmla="*/ 8 w 11"/>
                    <a:gd name="T3" fmla="*/ 12 h 15"/>
                    <a:gd name="T4" fmla="*/ 9 w 11"/>
                    <a:gd name="T5" fmla="*/ 12 h 15"/>
                    <a:gd name="T6" fmla="*/ 9 w 11"/>
                    <a:gd name="T7" fmla="*/ 12 h 15"/>
                    <a:gd name="T8" fmla="*/ 9 w 11"/>
                    <a:gd name="T9" fmla="*/ 12 h 15"/>
                    <a:gd name="T10" fmla="*/ 9 w 11"/>
                    <a:gd name="T11" fmla="*/ 12 h 15"/>
                    <a:gd name="T12" fmla="*/ 11 w 11"/>
                    <a:gd name="T13" fmla="*/ 14 h 15"/>
                    <a:gd name="T14" fmla="*/ 11 w 11"/>
                    <a:gd name="T15" fmla="*/ 14 h 15"/>
                    <a:gd name="T16" fmla="*/ 11 w 11"/>
                    <a:gd name="T17" fmla="*/ 14 h 15"/>
                    <a:gd name="T18" fmla="*/ 10 w 11"/>
                    <a:gd name="T19" fmla="*/ 15 h 15"/>
                    <a:gd name="T20" fmla="*/ 10 w 11"/>
                    <a:gd name="T21" fmla="*/ 15 h 15"/>
                    <a:gd name="T22" fmla="*/ 10 w 11"/>
                    <a:gd name="T23" fmla="*/ 15 h 15"/>
                    <a:gd name="T24" fmla="*/ 1 w 11"/>
                    <a:gd name="T25" fmla="*/ 2 h 15"/>
                    <a:gd name="T26" fmla="*/ 0 w 11"/>
                    <a:gd name="T27" fmla="*/ 1 h 15"/>
                    <a:gd name="T28" fmla="*/ 0 w 11"/>
                    <a:gd name="T29" fmla="*/ 1 h 15"/>
                    <a:gd name="T30" fmla="*/ 0 w 11"/>
                    <a:gd name="T31" fmla="*/ 1 h 15"/>
                    <a:gd name="T32" fmla="*/ 0 w 11"/>
                    <a:gd name="T33" fmla="*/ 0 h 15"/>
                    <a:gd name="T34" fmla="*/ 0 w 11"/>
                    <a:gd name="T35" fmla="*/ 0 h 15"/>
                    <a:gd name="T36" fmla="*/ 0 w 11"/>
                    <a:gd name="T37" fmla="*/ 0 h 15"/>
                    <a:gd name="T38" fmla="*/ 1 w 11"/>
                    <a:gd name="T39" fmla="*/ 1 h 15"/>
                    <a:gd name="T40" fmla="*/ 1 w 11"/>
                    <a:gd name="T41" fmla="*/ 1 h 15"/>
                    <a:gd name="T42" fmla="*/ 1 w 11"/>
                    <a:gd name="T43" fmla="*/ 1 h 15"/>
                    <a:gd name="T44" fmla="*/ 1 w 11"/>
                    <a:gd name="T45" fmla="*/ 1 h 15"/>
                    <a:gd name="T46" fmla="*/ 1 w 11"/>
                    <a:gd name="T47" fmla="*/ 1 h 15"/>
                    <a:gd name="T48" fmla="*/ 1 w 11"/>
                    <a:gd name="T49" fmla="*/ 2 h 15"/>
                    <a:gd name="T50" fmla="*/ 1 w 11"/>
                    <a:gd name="T51" fmla="*/ 2 h 15"/>
                    <a:gd name="T52" fmla="*/ 1 w 11"/>
                    <a:gd name="T53" fmla="*/ 2 h 1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1"/>
                    <a:gd name="T82" fmla="*/ 0 h 15"/>
                    <a:gd name="T83" fmla="*/ 11 w 11"/>
                    <a:gd name="T84" fmla="*/ 15 h 1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1" h="15">
                      <a:moveTo>
                        <a:pt x="10" y="15"/>
                      </a:moveTo>
                      <a:lnTo>
                        <a:pt x="8" y="12"/>
                      </a:lnTo>
                      <a:lnTo>
                        <a:pt x="9" y="12"/>
                      </a:lnTo>
                      <a:lnTo>
                        <a:pt x="11" y="14"/>
                      </a:lnTo>
                      <a:lnTo>
                        <a:pt x="10" y="15"/>
                      </a:lnTo>
                      <a:close/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4242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13" name="Freeform 3265">
                  <a:extLst>
                    <a:ext uri="{FF2B5EF4-FFF2-40B4-BE49-F238E27FC236}">
                      <a16:creationId xmlns:a16="http://schemas.microsoft.com/office/drawing/2014/main" id="{AA0DF947-1F1F-4485-AAAA-1BF8C0A16BAB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10" y="107"/>
                  <a:ext cx="10" cy="13"/>
                </a:xfrm>
                <a:custGeom>
                  <a:avLst/>
                  <a:gdLst>
                    <a:gd name="T0" fmla="*/ 10 w 10"/>
                    <a:gd name="T1" fmla="*/ 13 h 13"/>
                    <a:gd name="T2" fmla="*/ 8 w 10"/>
                    <a:gd name="T3" fmla="*/ 11 h 13"/>
                    <a:gd name="T4" fmla="*/ 8 w 10"/>
                    <a:gd name="T5" fmla="*/ 10 h 13"/>
                    <a:gd name="T6" fmla="*/ 8 w 10"/>
                    <a:gd name="T7" fmla="*/ 10 h 13"/>
                    <a:gd name="T8" fmla="*/ 8 w 10"/>
                    <a:gd name="T9" fmla="*/ 10 h 13"/>
                    <a:gd name="T10" fmla="*/ 8 w 10"/>
                    <a:gd name="T11" fmla="*/ 10 h 13"/>
                    <a:gd name="T12" fmla="*/ 10 w 10"/>
                    <a:gd name="T13" fmla="*/ 13 h 13"/>
                    <a:gd name="T14" fmla="*/ 10 w 10"/>
                    <a:gd name="T15" fmla="*/ 13 h 13"/>
                    <a:gd name="T16" fmla="*/ 10 w 10"/>
                    <a:gd name="T17" fmla="*/ 13 h 13"/>
                    <a:gd name="T18" fmla="*/ 10 w 10"/>
                    <a:gd name="T19" fmla="*/ 13 h 13"/>
                    <a:gd name="T20" fmla="*/ 10 w 10"/>
                    <a:gd name="T21" fmla="*/ 13 h 13"/>
                    <a:gd name="T22" fmla="*/ 10 w 10"/>
                    <a:gd name="T23" fmla="*/ 13 h 13"/>
                    <a:gd name="T24" fmla="*/ 0 w 10"/>
                    <a:gd name="T25" fmla="*/ 0 h 13"/>
                    <a:gd name="T26" fmla="*/ 0 w 10"/>
                    <a:gd name="T27" fmla="*/ 0 h 13"/>
                    <a:gd name="T28" fmla="*/ 0 w 10"/>
                    <a:gd name="T29" fmla="*/ 0 h 13"/>
                    <a:gd name="T30" fmla="*/ 0 w 10"/>
                    <a:gd name="T31" fmla="*/ 0 h 13"/>
                    <a:gd name="T32" fmla="*/ 0 w 10"/>
                    <a:gd name="T33" fmla="*/ 0 h 13"/>
                    <a:gd name="T34" fmla="*/ 0 w 10"/>
                    <a:gd name="T35" fmla="*/ 0 h 13"/>
                    <a:gd name="T36" fmla="*/ 0 w 10"/>
                    <a:gd name="T37" fmla="*/ 0 h 13"/>
                    <a:gd name="T38" fmla="*/ 0 w 10"/>
                    <a:gd name="T39" fmla="*/ 0 h 13"/>
                    <a:gd name="T40" fmla="*/ 0 w 10"/>
                    <a:gd name="T41" fmla="*/ 0 h 13"/>
                    <a:gd name="T42" fmla="*/ 0 w 10"/>
                    <a:gd name="T43" fmla="*/ 0 h 1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0"/>
                    <a:gd name="T67" fmla="*/ 0 h 13"/>
                    <a:gd name="T68" fmla="*/ 10 w 10"/>
                    <a:gd name="T69" fmla="*/ 13 h 13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0" h="13">
                      <a:moveTo>
                        <a:pt x="10" y="13"/>
                      </a:moveTo>
                      <a:lnTo>
                        <a:pt x="8" y="11"/>
                      </a:lnTo>
                      <a:lnTo>
                        <a:pt x="8" y="10"/>
                      </a:lnTo>
                      <a:lnTo>
                        <a:pt x="10" y="13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656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14" name="Freeform 3266">
                  <a:extLst>
                    <a:ext uri="{FF2B5EF4-FFF2-40B4-BE49-F238E27FC236}">
                      <a16:creationId xmlns:a16="http://schemas.microsoft.com/office/drawing/2014/main" id="{318C0DBB-07AC-4915-9938-8921C487EC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" y="116"/>
                  <a:ext cx="3" cy="4"/>
                </a:xfrm>
                <a:custGeom>
                  <a:avLst/>
                  <a:gdLst>
                    <a:gd name="T0" fmla="*/ 2 w 3"/>
                    <a:gd name="T1" fmla="*/ 4 h 4"/>
                    <a:gd name="T2" fmla="*/ 0 w 3"/>
                    <a:gd name="T3" fmla="*/ 1 h 4"/>
                    <a:gd name="T4" fmla="*/ 0 w 3"/>
                    <a:gd name="T5" fmla="*/ 1 h 4"/>
                    <a:gd name="T6" fmla="*/ 1 w 3"/>
                    <a:gd name="T7" fmla="*/ 0 h 4"/>
                    <a:gd name="T8" fmla="*/ 1 w 3"/>
                    <a:gd name="T9" fmla="*/ 0 h 4"/>
                    <a:gd name="T10" fmla="*/ 1 w 3"/>
                    <a:gd name="T11" fmla="*/ 0 h 4"/>
                    <a:gd name="T12" fmla="*/ 3 w 3"/>
                    <a:gd name="T13" fmla="*/ 3 h 4"/>
                    <a:gd name="T14" fmla="*/ 3 w 3"/>
                    <a:gd name="T15" fmla="*/ 3 h 4"/>
                    <a:gd name="T16" fmla="*/ 3 w 3"/>
                    <a:gd name="T17" fmla="*/ 3 h 4"/>
                    <a:gd name="T18" fmla="*/ 3 w 3"/>
                    <a:gd name="T19" fmla="*/ 3 h 4"/>
                    <a:gd name="T20" fmla="*/ 2 w 3"/>
                    <a:gd name="T21" fmla="*/ 4 h 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"/>
                    <a:gd name="T34" fmla="*/ 0 h 4"/>
                    <a:gd name="T35" fmla="*/ 3 w 3"/>
                    <a:gd name="T36" fmla="*/ 4 h 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" h="4">
                      <a:moveTo>
                        <a:pt x="2" y="4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3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6666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15" name="Freeform 3267">
                  <a:extLst>
                    <a:ext uri="{FF2B5EF4-FFF2-40B4-BE49-F238E27FC236}">
                      <a16:creationId xmlns:a16="http://schemas.microsoft.com/office/drawing/2014/main" id="{6A3307CE-6AC9-484B-A8D6-C34D16D5B0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" y="115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1 h 4"/>
                    <a:gd name="T4" fmla="*/ 0 w 2"/>
                    <a:gd name="T5" fmla="*/ 1 h 4"/>
                    <a:gd name="T6" fmla="*/ 0 w 2"/>
                    <a:gd name="T7" fmla="*/ 1 h 4"/>
                    <a:gd name="T8" fmla="*/ 0 w 2"/>
                    <a:gd name="T9" fmla="*/ 0 h 4"/>
                    <a:gd name="T10" fmla="*/ 0 w 2"/>
                    <a:gd name="T11" fmla="*/ 0 h 4"/>
                    <a:gd name="T12" fmla="*/ 2 w 2"/>
                    <a:gd name="T13" fmla="*/ 3 h 4"/>
                    <a:gd name="T14" fmla="*/ 2 w 2"/>
                    <a:gd name="T15" fmla="*/ 3 h 4"/>
                    <a:gd name="T16" fmla="*/ 2 w 2"/>
                    <a:gd name="T17" fmla="*/ 4 h 4"/>
                    <a:gd name="T18" fmla="*/ 2 w 2"/>
                    <a:gd name="T19" fmla="*/ 4 h 4"/>
                    <a:gd name="T20" fmla="*/ 2 w 2"/>
                    <a:gd name="T21" fmla="*/ 4 h 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"/>
                    <a:gd name="T34" fmla="*/ 0 h 4"/>
                    <a:gd name="T35" fmla="*/ 2 w 2"/>
                    <a:gd name="T36" fmla="*/ 4 h 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" h="4">
                      <a:moveTo>
                        <a:pt x="2" y="4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7575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16" name="Freeform 3268">
                  <a:extLst>
                    <a:ext uri="{FF2B5EF4-FFF2-40B4-BE49-F238E27FC236}">
                      <a16:creationId xmlns:a16="http://schemas.microsoft.com/office/drawing/2014/main" id="{3552FD85-8A0E-4AD4-89B9-3F243B034E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" y="114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1 h 4"/>
                    <a:gd name="T4" fmla="*/ 0 w 2"/>
                    <a:gd name="T5" fmla="*/ 1 h 4"/>
                    <a:gd name="T6" fmla="*/ 0 w 2"/>
                    <a:gd name="T7" fmla="*/ 1 h 4"/>
                    <a:gd name="T8" fmla="*/ 0 w 2"/>
                    <a:gd name="T9" fmla="*/ 0 h 4"/>
                    <a:gd name="T10" fmla="*/ 0 w 2"/>
                    <a:gd name="T11" fmla="*/ 0 h 4"/>
                    <a:gd name="T12" fmla="*/ 2 w 2"/>
                    <a:gd name="T13" fmla="*/ 3 h 4"/>
                    <a:gd name="T14" fmla="*/ 2 w 2"/>
                    <a:gd name="T15" fmla="*/ 3 h 4"/>
                    <a:gd name="T16" fmla="*/ 2 w 2"/>
                    <a:gd name="T17" fmla="*/ 4 h 4"/>
                    <a:gd name="T18" fmla="*/ 2 w 2"/>
                    <a:gd name="T19" fmla="*/ 4 h 4"/>
                    <a:gd name="T20" fmla="*/ 2 w 2"/>
                    <a:gd name="T21" fmla="*/ 4 h 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"/>
                    <a:gd name="T34" fmla="*/ 0 h 4"/>
                    <a:gd name="T35" fmla="*/ 2 w 2"/>
                    <a:gd name="T36" fmla="*/ 4 h 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" h="4">
                      <a:moveTo>
                        <a:pt x="2" y="4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8787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17" name="Freeform 3269">
                  <a:extLst>
                    <a:ext uri="{FF2B5EF4-FFF2-40B4-BE49-F238E27FC236}">
                      <a16:creationId xmlns:a16="http://schemas.microsoft.com/office/drawing/2014/main" id="{FA491FCD-D295-4793-A604-E9AD0C7594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" y="113"/>
                  <a:ext cx="3" cy="4"/>
                </a:xfrm>
                <a:custGeom>
                  <a:avLst/>
                  <a:gdLst>
                    <a:gd name="T0" fmla="*/ 2 w 3"/>
                    <a:gd name="T1" fmla="*/ 4 h 4"/>
                    <a:gd name="T2" fmla="*/ 0 w 3"/>
                    <a:gd name="T3" fmla="*/ 1 h 4"/>
                    <a:gd name="T4" fmla="*/ 0 w 3"/>
                    <a:gd name="T5" fmla="*/ 1 h 4"/>
                    <a:gd name="T6" fmla="*/ 0 w 3"/>
                    <a:gd name="T7" fmla="*/ 1 h 4"/>
                    <a:gd name="T8" fmla="*/ 0 w 3"/>
                    <a:gd name="T9" fmla="*/ 0 h 4"/>
                    <a:gd name="T10" fmla="*/ 0 w 3"/>
                    <a:gd name="T11" fmla="*/ 0 h 4"/>
                    <a:gd name="T12" fmla="*/ 3 w 3"/>
                    <a:gd name="T13" fmla="*/ 3 h 4"/>
                    <a:gd name="T14" fmla="*/ 3 w 3"/>
                    <a:gd name="T15" fmla="*/ 3 h 4"/>
                    <a:gd name="T16" fmla="*/ 3 w 3"/>
                    <a:gd name="T17" fmla="*/ 4 h 4"/>
                    <a:gd name="T18" fmla="*/ 3 w 3"/>
                    <a:gd name="T19" fmla="*/ 4 h 4"/>
                    <a:gd name="T20" fmla="*/ 2 w 3"/>
                    <a:gd name="T21" fmla="*/ 4 h 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"/>
                    <a:gd name="T34" fmla="*/ 0 h 4"/>
                    <a:gd name="T35" fmla="*/ 3 w 3"/>
                    <a:gd name="T36" fmla="*/ 4 h 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" h="4">
                      <a:moveTo>
                        <a:pt x="2" y="4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9999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18" name="Freeform 3270">
                  <a:extLst>
                    <a:ext uri="{FF2B5EF4-FFF2-40B4-BE49-F238E27FC236}">
                      <a16:creationId xmlns:a16="http://schemas.microsoft.com/office/drawing/2014/main" id="{2B6CA43E-DF65-4FE8-BC56-814E07B3BA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" y="112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1 h 4"/>
                    <a:gd name="T4" fmla="*/ 0 w 3"/>
                    <a:gd name="T5" fmla="*/ 1 h 4"/>
                    <a:gd name="T6" fmla="*/ 0 w 3"/>
                    <a:gd name="T7" fmla="*/ 1 h 4"/>
                    <a:gd name="T8" fmla="*/ 0 w 3"/>
                    <a:gd name="T9" fmla="*/ 0 h 4"/>
                    <a:gd name="T10" fmla="*/ 0 w 3"/>
                    <a:gd name="T11" fmla="*/ 0 h 4"/>
                    <a:gd name="T12" fmla="*/ 3 w 3"/>
                    <a:gd name="T13" fmla="*/ 3 h 4"/>
                    <a:gd name="T14" fmla="*/ 3 w 3"/>
                    <a:gd name="T15" fmla="*/ 3 h 4"/>
                    <a:gd name="T16" fmla="*/ 3 w 3"/>
                    <a:gd name="T17" fmla="*/ 4 h 4"/>
                    <a:gd name="T18" fmla="*/ 3 w 3"/>
                    <a:gd name="T19" fmla="*/ 4 h 4"/>
                    <a:gd name="T20" fmla="*/ 3 w 3"/>
                    <a:gd name="T21" fmla="*/ 4 h 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"/>
                    <a:gd name="T34" fmla="*/ 0 h 4"/>
                    <a:gd name="T35" fmla="*/ 3 w 3"/>
                    <a:gd name="T36" fmla="*/ 4 h 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" h="4">
                      <a:moveTo>
                        <a:pt x="3" y="4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AAA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19" name="Freeform 3271">
                  <a:extLst>
                    <a:ext uri="{FF2B5EF4-FFF2-40B4-BE49-F238E27FC236}">
                      <a16:creationId xmlns:a16="http://schemas.microsoft.com/office/drawing/2014/main" id="{42372042-82BB-4CCB-8435-9D57BCC114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" y="111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1 h 4"/>
                    <a:gd name="T4" fmla="*/ 0 w 3"/>
                    <a:gd name="T5" fmla="*/ 1 h 4"/>
                    <a:gd name="T6" fmla="*/ 0 w 3"/>
                    <a:gd name="T7" fmla="*/ 0 h 4"/>
                    <a:gd name="T8" fmla="*/ 0 w 3"/>
                    <a:gd name="T9" fmla="*/ 0 h 4"/>
                    <a:gd name="T10" fmla="*/ 0 w 3"/>
                    <a:gd name="T11" fmla="*/ 0 h 4"/>
                    <a:gd name="T12" fmla="*/ 3 w 3"/>
                    <a:gd name="T13" fmla="*/ 3 h 4"/>
                    <a:gd name="T14" fmla="*/ 3 w 3"/>
                    <a:gd name="T15" fmla="*/ 3 h 4"/>
                    <a:gd name="T16" fmla="*/ 3 w 3"/>
                    <a:gd name="T17" fmla="*/ 3 h 4"/>
                    <a:gd name="T18" fmla="*/ 3 w 3"/>
                    <a:gd name="T19" fmla="*/ 4 h 4"/>
                    <a:gd name="T20" fmla="*/ 3 w 3"/>
                    <a:gd name="T21" fmla="*/ 4 h 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"/>
                    <a:gd name="T34" fmla="*/ 0 h 4"/>
                    <a:gd name="T35" fmla="*/ 3 w 3"/>
                    <a:gd name="T36" fmla="*/ 4 h 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" h="4">
                      <a:moveTo>
                        <a:pt x="3" y="4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BABA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20" name="Freeform 3272">
                  <a:extLst>
                    <a:ext uri="{FF2B5EF4-FFF2-40B4-BE49-F238E27FC236}">
                      <a16:creationId xmlns:a16="http://schemas.microsoft.com/office/drawing/2014/main" id="{A3BFE0AF-3A5C-4A4F-A68E-F32668868C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" y="110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1 h 4"/>
                    <a:gd name="T4" fmla="*/ 0 w 3"/>
                    <a:gd name="T5" fmla="*/ 0 h 4"/>
                    <a:gd name="T6" fmla="*/ 0 w 3"/>
                    <a:gd name="T7" fmla="*/ 0 h 4"/>
                    <a:gd name="T8" fmla="*/ 0 w 3"/>
                    <a:gd name="T9" fmla="*/ 0 h 4"/>
                    <a:gd name="T10" fmla="*/ 0 w 3"/>
                    <a:gd name="T11" fmla="*/ 0 h 4"/>
                    <a:gd name="T12" fmla="*/ 2 w 3"/>
                    <a:gd name="T13" fmla="*/ 2 h 4"/>
                    <a:gd name="T14" fmla="*/ 2 w 3"/>
                    <a:gd name="T15" fmla="*/ 2 h 4"/>
                    <a:gd name="T16" fmla="*/ 2 w 3"/>
                    <a:gd name="T17" fmla="*/ 2 h 4"/>
                    <a:gd name="T18" fmla="*/ 2 w 3"/>
                    <a:gd name="T19" fmla="*/ 2 h 4"/>
                    <a:gd name="T20" fmla="*/ 2 w 3"/>
                    <a:gd name="T21" fmla="*/ 3 h 4"/>
                    <a:gd name="T22" fmla="*/ 2 w 3"/>
                    <a:gd name="T23" fmla="*/ 3 h 4"/>
                    <a:gd name="T24" fmla="*/ 2 w 3"/>
                    <a:gd name="T25" fmla="*/ 3 h 4"/>
                    <a:gd name="T26" fmla="*/ 3 w 3"/>
                    <a:gd name="T27" fmla="*/ 3 h 4"/>
                    <a:gd name="T28" fmla="*/ 3 w 3"/>
                    <a:gd name="T29" fmla="*/ 4 h 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"/>
                    <a:gd name="T46" fmla="*/ 0 h 4"/>
                    <a:gd name="T47" fmla="*/ 3 w 3"/>
                    <a:gd name="T48" fmla="*/ 4 h 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" h="4">
                      <a:moveTo>
                        <a:pt x="3" y="4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CCCC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21" name="Freeform 3273">
                  <a:extLst>
                    <a:ext uri="{FF2B5EF4-FFF2-40B4-BE49-F238E27FC236}">
                      <a16:creationId xmlns:a16="http://schemas.microsoft.com/office/drawing/2014/main" id="{3BA4DE07-FA63-40E8-942E-E630EE269A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" y="108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2 h 4"/>
                    <a:gd name="T4" fmla="*/ 0 w 2"/>
                    <a:gd name="T5" fmla="*/ 1 h 4"/>
                    <a:gd name="T6" fmla="*/ 0 w 2"/>
                    <a:gd name="T7" fmla="*/ 1 h 4"/>
                    <a:gd name="T8" fmla="*/ 0 w 2"/>
                    <a:gd name="T9" fmla="*/ 1 h 4"/>
                    <a:gd name="T10" fmla="*/ 0 w 2"/>
                    <a:gd name="T11" fmla="*/ 0 h 4"/>
                    <a:gd name="T12" fmla="*/ 1 w 2"/>
                    <a:gd name="T13" fmla="*/ 1 h 4"/>
                    <a:gd name="T14" fmla="*/ 2 w 2"/>
                    <a:gd name="T15" fmla="*/ 2 h 4"/>
                    <a:gd name="T16" fmla="*/ 2 w 2"/>
                    <a:gd name="T17" fmla="*/ 2 h 4"/>
                    <a:gd name="T18" fmla="*/ 2 w 2"/>
                    <a:gd name="T19" fmla="*/ 3 h 4"/>
                    <a:gd name="T20" fmla="*/ 2 w 2"/>
                    <a:gd name="T21" fmla="*/ 4 h 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"/>
                    <a:gd name="T34" fmla="*/ 0 h 4"/>
                    <a:gd name="T35" fmla="*/ 2 w 2"/>
                    <a:gd name="T36" fmla="*/ 4 h 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" h="4">
                      <a:moveTo>
                        <a:pt x="2" y="4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DBDB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22" name="Freeform 3274">
                  <a:extLst>
                    <a:ext uri="{FF2B5EF4-FFF2-40B4-BE49-F238E27FC236}">
                      <a16:creationId xmlns:a16="http://schemas.microsoft.com/office/drawing/2014/main" id="{ED5E78FA-0704-4EBA-9D12-117A09BE00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" y="1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0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  <a:gd name="T16" fmla="*/ 1 w 1"/>
                    <a:gd name="T17" fmla="*/ 1 h 1"/>
                    <a:gd name="T18" fmla="*/ 1 w 1"/>
                    <a:gd name="T19" fmla="*/ 1 h 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"/>
                    <a:gd name="T31" fmla="*/ 0 h 1"/>
                    <a:gd name="T32" fmla="*/ 1 w 1"/>
                    <a:gd name="T33" fmla="*/ 1 h 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EFEF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23" name="Freeform 3275">
                  <a:extLst>
                    <a:ext uri="{FF2B5EF4-FFF2-40B4-BE49-F238E27FC236}">
                      <a16:creationId xmlns:a16="http://schemas.microsoft.com/office/drawing/2014/main" id="{98044444-6EED-4713-B0CF-6E09365CEE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" y="56"/>
                  <a:ext cx="1" cy="5"/>
                </a:xfrm>
                <a:custGeom>
                  <a:avLst/>
                  <a:gdLst>
                    <a:gd name="T0" fmla="*/ 1 w 1"/>
                    <a:gd name="T1" fmla="*/ 0 h 5"/>
                    <a:gd name="T2" fmla="*/ 1 w 1"/>
                    <a:gd name="T3" fmla="*/ 4 h 5"/>
                    <a:gd name="T4" fmla="*/ 1 w 1"/>
                    <a:gd name="T5" fmla="*/ 4 h 5"/>
                    <a:gd name="T6" fmla="*/ 1 w 1"/>
                    <a:gd name="T7" fmla="*/ 3 h 5"/>
                    <a:gd name="T8" fmla="*/ 1 w 1"/>
                    <a:gd name="T9" fmla="*/ 4 h 5"/>
                    <a:gd name="T10" fmla="*/ 1 w 1"/>
                    <a:gd name="T11" fmla="*/ 4 h 5"/>
                    <a:gd name="T12" fmla="*/ 1 w 1"/>
                    <a:gd name="T13" fmla="*/ 4 h 5"/>
                    <a:gd name="T14" fmla="*/ 1 w 1"/>
                    <a:gd name="T15" fmla="*/ 4 h 5"/>
                    <a:gd name="T16" fmla="*/ 1 w 1"/>
                    <a:gd name="T17" fmla="*/ 4 h 5"/>
                    <a:gd name="T18" fmla="*/ 1 w 1"/>
                    <a:gd name="T19" fmla="*/ 4 h 5"/>
                    <a:gd name="T20" fmla="*/ 1 w 1"/>
                    <a:gd name="T21" fmla="*/ 5 h 5"/>
                    <a:gd name="T22" fmla="*/ 0 w 1"/>
                    <a:gd name="T23" fmla="*/ 3 h 5"/>
                    <a:gd name="T24" fmla="*/ 0 w 1"/>
                    <a:gd name="T25" fmla="*/ 2 h 5"/>
                    <a:gd name="T26" fmla="*/ 1 w 1"/>
                    <a:gd name="T27" fmla="*/ 1 h 5"/>
                    <a:gd name="T28" fmla="*/ 1 w 1"/>
                    <a:gd name="T29" fmla="*/ 0 h 5"/>
                    <a:gd name="T30" fmla="*/ 1 w 1"/>
                    <a:gd name="T31" fmla="*/ 0 h 5"/>
                    <a:gd name="T32" fmla="*/ 1 w 1"/>
                    <a:gd name="T33" fmla="*/ 0 h 5"/>
                    <a:gd name="T34" fmla="*/ 1 w 1"/>
                    <a:gd name="T35" fmla="*/ 0 h 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"/>
                    <a:gd name="T55" fmla="*/ 0 h 5"/>
                    <a:gd name="T56" fmla="*/ 1 w 1"/>
                    <a:gd name="T57" fmla="*/ 5 h 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" h="5">
                      <a:moveTo>
                        <a:pt x="1" y="0"/>
                      </a:move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24" name="Freeform 3276">
                  <a:extLst>
                    <a:ext uri="{FF2B5EF4-FFF2-40B4-BE49-F238E27FC236}">
                      <a16:creationId xmlns:a16="http://schemas.microsoft.com/office/drawing/2014/main" id="{E10B594C-7F60-4748-9582-8CB91B79DE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" y="99"/>
                  <a:ext cx="4" cy="17"/>
                </a:xfrm>
                <a:custGeom>
                  <a:avLst/>
                  <a:gdLst>
                    <a:gd name="T0" fmla="*/ 4 w 4"/>
                    <a:gd name="T1" fmla="*/ 0 h 17"/>
                    <a:gd name="T2" fmla="*/ 3 w 4"/>
                    <a:gd name="T3" fmla="*/ 2 h 17"/>
                    <a:gd name="T4" fmla="*/ 2 w 4"/>
                    <a:gd name="T5" fmla="*/ 4 h 17"/>
                    <a:gd name="T6" fmla="*/ 2 w 4"/>
                    <a:gd name="T7" fmla="*/ 6 h 17"/>
                    <a:gd name="T8" fmla="*/ 1 w 4"/>
                    <a:gd name="T9" fmla="*/ 8 h 17"/>
                    <a:gd name="T10" fmla="*/ 1 w 4"/>
                    <a:gd name="T11" fmla="*/ 11 h 17"/>
                    <a:gd name="T12" fmla="*/ 1 w 4"/>
                    <a:gd name="T13" fmla="*/ 13 h 17"/>
                    <a:gd name="T14" fmla="*/ 2 w 4"/>
                    <a:gd name="T15" fmla="*/ 15 h 17"/>
                    <a:gd name="T16" fmla="*/ 2 w 4"/>
                    <a:gd name="T17" fmla="*/ 17 h 17"/>
                    <a:gd name="T18" fmla="*/ 1 w 4"/>
                    <a:gd name="T19" fmla="*/ 15 h 17"/>
                    <a:gd name="T20" fmla="*/ 1 w 4"/>
                    <a:gd name="T21" fmla="*/ 13 h 17"/>
                    <a:gd name="T22" fmla="*/ 0 w 4"/>
                    <a:gd name="T23" fmla="*/ 11 h 17"/>
                    <a:gd name="T24" fmla="*/ 0 w 4"/>
                    <a:gd name="T25" fmla="*/ 9 h 17"/>
                    <a:gd name="T26" fmla="*/ 1 w 4"/>
                    <a:gd name="T27" fmla="*/ 7 h 17"/>
                    <a:gd name="T28" fmla="*/ 1 w 4"/>
                    <a:gd name="T29" fmla="*/ 5 h 17"/>
                    <a:gd name="T30" fmla="*/ 2 w 4"/>
                    <a:gd name="T31" fmla="*/ 3 h 17"/>
                    <a:gd name="T32" fmla="*/ 2 w 4"/>
                    <a:gd name="T33" fmla="*/ 2 h 17"/>
                    <a:gd name="T34" fmla="*/ 2 w 4"/>
                    <a:gd name="T35" fmla="*/ 1 h 17"/>
                    <a:gd name="T36" fmla="*/ 3 w 4"/>
                    <a:gd name="T37" fmla="*/ 1 h 17"/>
                    <a:gd name="T38" fmla="*/ 3 w 4"/>
                    <a:gd name="T39" fmla="*/ 1 h 17"/>
                    <a:gd name="T40" fmla="*/ 3 w 4"/>
                    <a:gd name="T41" fmla="*/ 1 h 17"/>
                    <a:gd name="T42" fmla="*/ 3 w 4"/>
                    <a:gd name="T43" fmla="*/ 1 h 17"/>
                    <a:gd name="T44" fmla="*/ 3 w 4"/>
                    <a:gd name="T45" fmla="*/ 0 h 17"/>
                    <a:gd name="T46" fmla="*/ 3 w 4"/>
                    <a:gd name="T47" fmla="*/ 0 h 17"/>
                    <a:gd name="T48" fmla="*/ 4 w 4"/>
                    <a:gd name="T49" fmla="*/ 0 h 17"/>
                    <a:gd name="T50" fmla="*/ 4 w 4"/>
                    <a:gd name="T51" fmla="*/ 0 h 17"/>
                    <a:gd name="T52" fmla="*/ 4 w 4"/>
                    <a:gd name="T53" fmla="*/ 0 h 1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4"/>
                    <a:gd name="T82" fmla="*/ 0 h 17"/>
                    <a:gd name="T83" fmla="*/ 4 w 4"/>
                    <a:gd name="T84" fmla="*/ 17 h 17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4" h="17">
                      <a:moveTo>
                        <a:pt x="4" y="0"/>
                      </a:moveTo>
                      <a:lnTo>
                        <a:pt x="3" y="2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1" y="11"/>
                      </a:lnTo>
                      <a:lnTo>
                        <a:pt x="1" y="13"/>
                      </a:lnTo>
                      <a:lnTo>
                        <a:pt x="2" y="15"/>
                      </a:lnTo>
                      <a:lnTo>
                        <a:pt x="2" y="17"/>
                      </a:lnTo>
                      <a:lnTo>
                        <a:pt x="1" y="15"/>
                      </a:lnTo>
                      <a:lnTo>
                        <a:pt x="1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1" y="7"/>
                      </a:lnTo>
                      <a:lnTo>
                        <a:pt x="1" y="5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9E9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25" name="Freeform 3277">
                  <a:extLst>
                    <a:ext uri="{FF2B5EF4-FFF2-40B4-BE49-F238E27FC236}">
                      <a16:creationId xmlns:a16="http://schemas.microsoft.com/office/drawing/2014/main" id="{73751FDB-C396-47A6-88A0-13CC739357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" y="116"/>
                  <a:ext cx="5" cy="4"/>
                </a:xfrm>
                <a:custGeom>
                  <a:avLst/>
                  <a:gdLst>
                    <a:gd name="T0" fmla="*/ 0 w 5"/>
                    <a:gd name="T1" fmla="*/ 3 h 4"/>
                    <a:gd name="T2" fmla="*/ 5 w 5"/>
                    <a:gd name="T3" fmla="*/ 0 h 4"/>
                    <a:gd name="T4" fmla="*/ 5 w 5"/>
                    <a:gd name="T5" fmla="*/ 1 h 4"/>
                    <a:gd name="T6" fmla="*/ 5 w 5"/>
                    <a:gd name="T7" fmla="*/ 2 h 4"/>
                    <a:gd name="T8" fmla="*/ 4 w 5"/>
                    <a:gd name="T9" fmla="*/ 3 h 4"/>
                    <a:gd name="T10" fmla="*/ 4 w 5"/>
                    <a:gd name="T11" fmla="*/ 3 h 4"/>
                    <a:gd name="T12" fmla="*/ 4 w 5"/>
                    <a:gd name="T13" fmla="*/ 3 h 4"/>
                    <a:gd name="T14" fmla="*/ 4 w 5"/>
                    <a:gd name="T15" fmla="*/ 4 h 4"/>
                    <a:gd name="T16" fmla="*/ 4 w 5"/>
                    <a:gd name="T17" fmla="*/ 4 h 4"/>
                    <a:gd name="T18" fmla="*/ 3 w 5"/>
                    <a:gd name="T19" fmla="*/ 4 h 4"/>
                    <a:gd name="T20" fmla="*/ 3 w 5"/>
                    <a:gd name="T21" fmla="*/ 4 h 4"/>
                    <a:gd name="T22" fmla="*/ 3 w 5"/>
                    <a:gd name="T23" fmla="*/ 4 h 4"/>
                    <a:gd name="T24" fmla="*/ 2 w 5"/>
                    <a:gd name="T25" fmla="*/ 4 h 4"/>
                    <a:gd name="T26" fmla="*/ 2 w 5"/>
                    <a:gd name="T27" fmla="*/ 3 h 4"/>
                    <a:gd name="T28" fmla="*/ 2 w 5"/>
                    <a:gd name="T29" fmla="*/ 3 h 4"/>
                    <a:gd name="T30" fmla="*/ 2 w 5"/>
                    <a:gd name="T31" fmla="*/ 3 h 4"/>
                    <a:gd name="T32" fmla="*/ 1 w 5"/>
                    <a:gd name="T33" fmla="*/ 3 h 4"/>
                    <a:gd name="T34" fmla="*/ 1 w 5"/>
                    <a:gd name="T35" fmla="*/ 3 h 4"/>
                    <a:gd name="T36" fmla="*/ 1 w 5"/>
                    <a:gd name="T37" fmla="*/ 3 h 4"/>
                    <a:gd name="T38" fmla="*/ 1 w 5"/>
                    <a:gd name="T39" fmla="*/ 3 h 4"/>
                    <a:gd name="T40" fmla="*/ 0 w 5"/>
                    <a:gd name="T41" fmla="*/ 3 h 4"/>
                    <a:gd name="T42" fmla="*/ 0 w 5"/>
                    <a:gd name="T43" fmla="*/ 3 h 4"/>
                    <a:gd name="T44" fmla="*/ 0 w 5"/>
                    <a:gd name="T45" fmla="*/ 3 h 4"/>
                    <a:gd name="T46" fmla="*/ 0 w 5"/>
                    <a:gd name="T47" fmla="*/ 3 h 4"/>
                    <a:gd name="T48" fmla="*/ 0 w 5"/>
                    <a:gd name="T49" fmla="*/ 3 h 4"/>
                    <a:gd name="T50" fmla="*/ 0 w 5"/>
                    <a:gd name="T51" fmla="*/ 3 h 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5"/>
                    <a:gd name="T79" fmla="*/ 0 h 4"/>
                    <a:gd name="T80" fmla="*/ 5 w 5"/>
                    <a:gd name="T81" fmla="*/ 4 h 4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5" h="4">
                      <a:moveTo>
                        <a:pt x="0" y="3"/>
                      </a:move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4" y="3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26" name="Freeform 3278">
                  <a:extLst>
                    <a:ext uri="{FF2B5EF4-FFF2-40B4-BE49-F238E27FC236}">
                      <a16:creationId xmlns:a16="http://schemas.microsoft.com/office/drawing/2014/main" id="{BEDD4728-74A8-4DBD-A88E-55FE166207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" y="114"/>
                  <a:ext cx="6" cy="5"/>
                </a:xfrm>
                <a:custGeom>
                  <a:avLst/>
                  <a:gdLst>
                    <a:gd name="T0" fmla="*/ 6 w 6"/>
                    <a:gd name="T1" fmla="*/ 2 h 5"/>
                    <a:gd name="T2" fmla="*/ 1 w 6"/>
                    <a:gd name="T3" fmla="*/ 5 h 5"/>
                    <a:gd name="T4" fmla="*/ 1 w 6"/>
                    <a:gd name="T5" fmla="*/ 4 h 5"/>
                    <a:gd name="T6" fmla="*/ 1 w 6"/>
                    <a:gd name="T7" fmla="*/ 4 h 5"/>
                    <a:gd name="T8" fmla="*/ 0 w 6"/>
                    <a:gd name="T9" fmla="*/ 4 h 5"/>
                    <a:gd name="T10" fmla="*/ 0 w 6"/>
                    <a:gd name="T11" fmla="*/ 4 h 5"/>
                    <a:gd name="T12" fmla="*/ 0 w 6"/>
                    <a:gd name="T13" fmla="*/ 4 h 5"/>
                    <a:gd name="T14" fmla="*/ 0 w 6"/>
                    <a:gd name="T15" fmla="*/ 3 h 5"/>
                    <a:gd name="T16" fmla="*/ 0 w 6"/>
                    <a:gd name="T17" fmla="*/ 3 h 5"/>
                    <a:gd name="T18" fmla="*/ 0 w 6"/>
                    <a:gd name="T19" fmla="*/ 3 h 5"/>
                    <a:gd name="T20" fmla="*/ 6 w 6"/>
                    <a:gd name="T21" fmla="*/ 0 h 5"/>
                    <a:gd name="T22" fmla="*/ 6 w 6"/>
                    <a:gd name="T23" fmla="*/ 1 h 5"/>
                    <a:gd name="T24" fmla="*/ 6 w 6"/>
                    <a:gd name="T25" fmla="*/ 1 h 5"/>
                    <a:gd name="T26" fmla="*/ 6 w 6"/>
                    <a:gd name="T27" fmla="*/ 2 h 5"/>
                    <a:gd name="T28" fmla="*/ 6 w 6"/>
                    <a:gd name="T29" fmla="*/ 2 h 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"/>
                    <a:gd name="T46" fmla="*/ 0 h 5"/>
                    <a:gd name="T47" fmla="*/ 6 w 6"/>
                    <a:gd name="T48" fmla="*/ 5 h 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" h="5">
                      <a:moveTo>
                        <a:pt x="6" y="2"/>
                      </a:move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27" name="Freeform 3279">
                  <a:extLst>
                    <a:ext uri="{FF2B5EF4-FFF2-40B4-BE49-F238E27FC236}">
                      <a16:creationId xmlns:a16="http://schemas.microsoft.com/office/drawing/2014/main" id="{71C711EB-5083-477B-B8B2-BBAFD7DDDB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" y="112"/>
                  <a:ext cx="7" cy="5"/>
                </a:xfrm>
                <a:custGeom>
                  <a:avLst/>
                  <a:gdLst>
                    <a:gd name="T0" fmla="*/ 7 w 7"/>
                    <a:gd name="T1" fmla="*/ 2 h 5"/>
                    <a:gd name="T2" fmla="*/ 1 w 7"/>
                    <a:gd name="T3" fmla="*/ 5 h 5"/>
                    <a:gd name="T4" fmla="*/ 1 w 7"/>
                    <a:gd name="T5" fmla="*/ 5 h 5"/>
                    <a:gd name="T6" fmla="*/ 0 w 7"/>
                    <a:gd name="T7" fmla="*/ 5 h 5"/>
                    <a:gd name="T8" fmla="*/ 0 w 7"/>
                    <a:gd name="T9" fmla="*/ 4 h 5"/>
                    <a:gd name="T10" fmla="*/ 0 w 7"/>
                    <a:gd name="T11" fmla="*/ 4 h 5"/>
                    <a:gd name="T12" fmla="*/ 0 w 7"/>
                    <a:gd name="T13" fmla="*/ 4 h 5"/>
                    <a:gd name="T14" fmla="*/ 0 w 7"/>
                    <a:gd name="T15" fmla="*/ 4 h 5"/>
                    <a:gd name="T16" fmla="*/ 0 w 7"/>
                    <a:gd name="T17" fmla="*/ 4 h 5"/>
                    <a:gd name="T18" fmla="*/ 0 w 7"/>
                    <a:gd name="T19" fmla="*/ 3 h 5"/>
                    <a:gd name="T20" fmla="*/ 7 w 7"/>
                    <a:gd name="T21" fmla="*/ 0 h 5"/>
                    <a:gd name="T22" fmla="*/ 7 w 7"/>
                    <a:gd name="T23" fmla="*/ 0 h 5"/>
                    <a:gd name="T24" fmla="*/ 7 w 7"/>
                    <a:gd name="T25" fmla="*/ 1 h 5"/>
                    <a:gd name="T26" fmla="*/ 7 w 7"/>
                    <a:gd name="T27" fmla="*/ 1 h 5"/>
                    <a:gd name="T28" fmla="*/ 7 w 7"/>
                    <a:gd name="T29" fmla="*/ 2 h 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7"/>
                    <a:gd name="T46" fmla="*/ 0 h 5"/>
                    <a:gd name="T47" fmla="*/ 7 w 7"/>
                    <a:gd name="T48" fmla="*/ 5 h 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7" h="5">
                      <a:moveTo>
                        <a:pt x="7" y="2"/>
                      </a:move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1616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28" name="Freeform 3280">
                  <a:extLst>
                    <a:ext uri="{FF2B5EF4-FFF2-40B4-BE49-F238E27FC236}">
                      <a16:creationId xmlns:a16="http://schemas.microsoft.com/office/drawing/2014/main" id="{4387E3F7-B8B6-4CAB-AC68-A671CCE8E9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" y="110"/>
                  <a:ext cx="8" cy="5"/>
                </a:xfrm>
                <a:custGeom>
                  <a:avLst/>
                  <a:gdLst>
                    <a:gd name="T0" fmla="*/ 8 w 8"/>
                    <a:gd name="T1" fmla="*/ 2 h 5"/>
                    <a:gd name="T2" fmla="*/ 1 w 8"/>
                    <a:gd name="T3" fmla="*/ 5 h 5"/>
                    <a:gd name="T4" fmla="*/ 1 w 8"/>
                    <a:gd name="T5" fmla="*/ 5 h 5"/>
                    <a:gd name="T6" fmla="*/ 0 w 8"/>
                    <a:gd name="T7" fmla="*/ 5 h 5"/>
                    <a:gd name="T8" fmla="*/ 0 w 8"/>
                    <a:gd name="T9" fmla="*/ 4 h 5"/>
                    <a:gd name="T10" fmla="*/ 0 w 8"/>
                    <a:gd name="T11" fmla="*/ 4 h 5"/>
                    <a:gd name="T12" fmla="*/ 8 w 8"/>
                    <a:gd name="T13" fmla="*/ 0 h 5"/>
                    <a:gd name="T14" fmla="*/ 8 w 8"/>
                    <a:gd name="T15" fmla="*/ 0 h 5"/>
                    <a:gd name="T16" fmla="*/ 8 w 8"/>
                    <a:gd name="T17" fmla="*/ 1 h 5"/>
                    <a:gd name="T18" fmla="*/ 8 w 8"/>
                    <a:gd name="T19" fmla="*/ 1 h 5"/>
                    <a:gd name="T20" fmla="*/ 8 w 8"/>
                    <a:gd name="T21" fmla="*/ 2 h 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"/>
                    <a:gd name="T34" fmla="*/ 0 h 5"/>
                    <a:gd name="T35" fmla="*/ 8 w 8"/>
                    <a:gd name="T36" fmla="*/ 5 h 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" h="5">
                      <a:moveTo>
                        <a:pt x="8" y="2"/>
                      </a:move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29" name="Freeform 3281">
                  <a:extLst>
                    <a:ext uri="{FF2B5EF4-FFF2-40B4-BE49-F238E27FC236}">
                      <a16:creationId xmlns:a16="http://schemas.microsoft.com/office/drawing/2014/main" id="{B638B5FE-F574-40DF-9E28-6883791825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" y="108"/>
                  <a:ext cx="8" cy="6"/>
                </a:xfrm>
                <a:custGeom>
                  <a:avLst/>
                  <a:gdLst>
                    <a:gd name="T0" fmla="*/ 8 w 8"/>
                    <a:gd name="T1" fmla="*/ 2 h 6"/>
                    <a:gd name="T2" fmla="*/ 0 w 8"/>
                    <a:gd name="T3" fmla="*/ 6 h 6"/>
                    <a:gd name="T4" fmla="*/ 0 w 8"/>
                    <a:gd name="T5" fmla="*/ 5 h 6"/>
                    <a:gd name="T6" fmla="*/ 0 w 8"/>
                    <a:gd name="T7" fmla="*/ 5 h 6"/>
                    <a:gd name="T8" fmla="*/ 0 w 8"/>
                    <a:gd name="T9" fmla="*/ 4 h 6"/>
                    <a:gd name="T10" fmla="*/ 0 w 8"/>
                    <a:gd name="T11" fmla="*/ 4 h 6"/>
                    <a:gd name="T12" fmla="*/ 8 w 8"/>
                    <a:gd name="T13" fmla="*/ 0 h 6"/>
                    <a:gd name="T14" fmla="*/ 8 w 8"/>
                    <a:gd name="T15" fmla="*/ 0 h 6"/>
                    <a:gd name="T16" fmla="*/ 8 w 8"/>
                    <a:gd name="T17" fmla="*/ 1 h 6"/>
                    <a:gd name="T18" fmla="*/ 8 w 8"/>
                    <a:gd name="T19" fmla="*/ 1 h 6"/>
                    <a:gd name="T20" fmla="*/ 8 w 8"/>
                    <a:gd name="T21" fmla="*/ 2 h 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"/>
                    <a:gd name="T34" fmla="*/ 0 h 6"/>
                    <a:gd name="T35" fmla="*/ 8 w 8"/>
                    <a:gd name="T36" fmla="*/ 6 h 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" h="6">
                      <a:moveTo>
                        <a:pt x="8" y="2"/>
                      </a:move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30" name="Freeform 3282">
                  <a:extLst>
                    <a:ext uri="{FF2B5EF4-FFF2-40B4-BE49-F238E27FC236}">
                      <a16:creationId xmlns:a16="http://schemas.microsoft.com/office/drawing/2014/main" id="{7194A107-23E6-42A7-A9F0-A2D4B1C0FA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" y="105"/>
                  <a:ext cx="9" cy="7"/>
                </a:xfrm>
                <a:custGeom>
                  <a:avLst/>
                  <a:gdLst>
                    <a:gd name="T0" fmla="*/ 9 w 9"/>
                    <a:gd name="T1" fmla="*/ 3 h 7"/>
                    <a:gd name="T2" fmla="*/ 1 w 9"/>
                    <a:gd name="T3" fmla="*/ 7 h 7"/>
                    <a:gd name="T4" fmla="*/ 1 w 9"/>
                    <a:gd name="T5" fmla="*/ 6 h 7"/>
                    <a:gd name="T6" fmla="*/ 1 w 9"/>
                    <a:gd name="T7" fmla="*/ 6 h 7"/>
                    <a:gd name="T8" fmla="*/ 1 w 9"/>
                    <a:gd name="T9" fmla="*/ 5 h 7"/>
                    <a:gd name="T10" fmla="*/ 0 w 9"/>
                    <a:gd name="T11" fmla="*/ 5 h 7"/>
                    <a:gd name="T12" fmla="*/ 9 w 9"/>
                    <a:gd name="T13" fmla="*/ 0 h 7"/>
                    <a:gd name="T14" fmla="*/ 9 w 9"/>
                    <a:gd name="T15" fmla="*/ 1 h 7"/>
                    <a:gd name="T16" fmla="*/ 9 w 9"/>
                    <a:gd name="T17" fmla="*/ 1 h 7"/>
                    <a:gd name="T18" fmla="*/ 9 w 9"/>
                    <a:gd name="T19" fmla="*/ 2 h 7"/>
                    <a:gd name="T20" fmla="*/ 9 w 9"/>
                    <a:gd name="T21" fmla="*/ 3 h 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"/>
                    <a:gd name="T34" fmla="*/ 0 h 7"/>
                    <a:gd name="T35" fmla="*/ 9 w 9"/>
                    <a:gd name="T36" fmla="*/ 7 h 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" h="7">
                      <a:moveTo>
                        <a:pt x="9" y="3"/>
                      </a:move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</a:path>
                  </a:pathLst>
                </a:custGeom>
                <a:solidFill>
                  <a:srgbClr val="606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31" name="Freeform 3283">
                  <a:extLst>
                    <a:ext uri="{FF2B5EF4-FFF2-40B4-BE49-F238E27FC236}">
                      <a16:creationId xmlns:a16="http://schemas.microsoft.com/office/drawing/2014/main" id="{CE450C16-AF51-4444-AF36-28B34C1AAB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" y="103"/>
                  <a:ext cx="9" cy="7"/>
                </a:xfrm>
                <a:custGeom>
                  <a:avLst/>
                  <a:gdLst>
                    <a:gd name="T0" fmla="*/ 9 w 9"/>
                    <a:gd name="T1" fmla="*/ 2 h 7"/>
                    <a:gd name="T2" fmla="*/ 0 w 9"/>
                    <a:gd name="T3" fmla="*/ 7 h 7"/>
                    <a:gd name="T4" fmla="*/ 0 w 9"/>
                    <a:gd name="T5" fmla="*/ 6 h 7"/>
                    <a:gd name="T6" fmla="*/ 0 w 9"/>
                    <a:gd name="T7" fmla="*/ 6 h 7"/>
                    <a:gd name="T8" fmla="*/ 1 w 9"/>
                    <a:gd name="T9" fmla="*/ 5 h 7"/>
                    <a:gd name="T10" fmla="*/ 1 w 9"/>
                    <a:gd name="T11" fmla="*/ 5 h 7"/>
                    <a:gd name="T12" fmla="*/ 9 w 9"/>
                    <a:gd name="T13" fmla="*/ 0 h 7"/>
                    <a:gd name="T14" fmla="*/ 9 w 9"/>
                    <a:gd name="T15" fmla="*/ 1 h 7"/>
                    <a:gd name="T16" fmla="*/ 9 w 9"/>
                    <a:gd name="T17" fmla="*/ 1 h 7"/>
                    <a:gd name="T18" fmla="*/ 9 w 9"/>
                    <a:gd name="T19" fmla="*/ 2 h 7"/>
                    <a:gd name="T20" fmla="*/ 9 w 9"/>
                    <a:gd name="T21" fmla="*/ 2 h 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"/>
                    <a:gd name="T34" fmla="*/ 0 h 7"/>
                    <a:gd name="T35" fmla="*/ 9 w 9"/>
                    <a:gd name="T36" fmla="*/ 7 h 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" h="7">
                      <a:moveTo>
                        <a:pt x="9" y="2"/>
                      </a:move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9" y="2"/>
                      </a:lnTo>
                      <a:close/>
                    </a:path>
                  </a:pathLst>
                </a:custGeom>
                <a:solidFill>
                  <a:srgbClr val="7A7A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32" name="Freeform 3284">
                  <a:extLst>
                    <a:ext uri="{FF2B5EF4-FFF2-40B4-BE49-F238E27FC236}">
                      <a16:creationId xmlns:a16="http://schemas.microsoft.com/office/drawing/2014/main" id="{DF9FAEAD-9BCC-4B3E-A050-B12CBD0891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" y="101"/>
                  <a:ext cx="8" cy="7"/>
                </a:xfrm>
                <a:custGeom>
                  <a:avLst/>
                  <a:gdLst>
                    <a:gd name="T0" fmla="*/ 8 w 8"/>
                    <a:gd name="T1" fmla="*/ 2 h 7"/>
                    <a:gd name="T2" fmla="*/ 0 w 8"/>
                    <a:gd name="T3" fmla="*/ 7 h 7"/>
                    <a:gd name="T4" fmla="*/ 0 w 8"/>
                    <a:gd name="T5" fmla="*/ 6 h 7"/>
                    <a:gd name="T6" fmla="*/ 0 w 8"/>
                    <a:gd name="T7" fmla="*/ 5 h 7"/>
                    <a:gd name="T8" fmla="*/ 0 w 8"/>
                    <a:gd name="T9" fmla="*/ 5 h 7"/>
                    <a:gd name="T10" fmla="*/ 0 w 8"/>
                    <a:gd name="T11" fmla="*/ 4 h 7"/>
                    <a:gd name="T12" fmla="*/ 8 w 8"/>
                    <a:gd name="T13" fmla="*/ 0 h 7"/>
                    <a:gd name="T14" fmla="*/ 8 w 8"/>
                    <a:gd name="T15" fmla="*/ 1 h 7"/>
                    <a:gd name="T16" fmla="*/ 8 w 8"/>
                    <a:gd name="T17" fmla="*/ 1 h 7"/>
                    <a:gd name="T18" fmla="*/ 8 w 8"/>
                    <a:gd name="T19" fmla="*/ 2 h 7"/>
                    <a:gd name="T20" fmla="*/ 8 w 8"/>
                    <a:gd name="T21" fmla="*/ 2 h 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"/>
                    <a:gd name="T34" fmla="*/ 0 h 7"/>
                    <a:gd name="T35" fmla="*/ 8 w 8"/>
                    <a:gd name="T36" fmla="*/ 7 h 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" h="7">
                      <a:moveTo>
                        <a:pt x="8" y="2"/>
                      </a:move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33" name="Freeform 3285">
                  <a:extLst>
                    <a:ext uri="{FF2B5EF4-FFF2-40B4-BE49-F238E27FC236}">
                      <a16:creationId xmlns:a16="http://schemas.microsoft.com/office/drawing/2014/main" id="{97E26CA3-8525-41DD-A048-D2DDB96635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" y="99"/>
                  <a:ext cx="9" cy="6"/>
                </a:xfrm>
                <a:custGeom>
                  <a:avLst/>
                  <a:gdLst>
                    <a:gd name="T0" fmla="*/ 8 w 9"/>
                    <a:gd name="T1" fmla="*/ 2 h 6"/>
                    <a:gd name="T2" fmla="*/ 0 w 9"/>
                    <a:gd name="T3" fmla="*/ 6 h 6"/>
                    <a:gd name="T4" fmla="*/ 0 w 9"/>
                    <a:gd name="T5" fmla="*/ 6 h 6"/>
                    <a:gd name="T6" fmla="*/ 0 w 9"/>
                    <a:gd name="T7" fmla="*/ 5 h 6"/>
                    <a:gd name="T8" fmla="*/ 0 w 9"/>
                    <a:gd name="T9" fmla="*/ 5 h 6"/>
                    <a:gd name="T10" fmla="*/ 0 w 9"/>
                    <a:gd name="T11" fmla="*/ 4 h 6"/>
                    <a:gd name="T12" fmla="*/ 9 w 9"/>
                    <a:gd name="T13" fmla="*/ 0 h 6"/>
                    <a:gd name="T14" fmla="*/ 9 w 9"/>
                    <a:gd name="T15" fmla="*/ 0 h 6"/>
                    <a:gd name="T16" fmla="*/ 9 w 9"/>
                    <a:gd name="T17" fmla="*/ 1 h 6"/>
                    <a:gd name="T18" fmla="*/ 9 w 9"/>
                    <a:gd name="T19" fmla="*/ 1 h 6"/>
                    <a:gd name="T20" fmla="*/ 8 w 9"/>
                    <a:gd name="T21" fmla="*/ 2 h 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"/>
                    <a:gd name="T34" fmla="*/ 0 h 6"/>
                    <a:gd name="T35" fmla="*/ 9 w 9"/>
                    <a:gd name="T36" fmla="*/ 6 h 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" h="6">
                      <a:moveTo>
                        <a:pt x="8" y="2"/>
                      </a:move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34" name="Freeform 3286">
                  <a:extLst>
                    <a:ext uri="{FF2B5EF4-FFF2-40B4-BE49-F238E27FC236}">
                      <a16:creationId xmlns:a16="http://schemas.microsoft.com/office/drawing/2014/main" id="{FBDB75CC-7910-45C9-96B1-E0B28AE0B1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" y="96"/>
                  <a:ext cx="9" cy="7"/>
                </a:xfrm>
                <a:custGeom>
                  <a:avLst/>
                  <a:gdLst>
                    <a:gd name="T0" fmla="*/ 9 w 9"/>
                    <a:gd name="T1" fmla="*/ 3 h 7"/>
                    <a:gd name="T2" fmla="*/ 0 w 9"/>
                    <a:gd name="T3" fmla="*/ 7 h 7"/>
                    <a:gd name="T4" fmla="*/ 1 w 9"/>
                    <a:gd name="T5" fmla="*/ 7 h 7"/>
                    <a:gd name="T6" fmla="*/ 1 w 9"/>
                    <a:gd name="T7" fmla="*/ 6 h 7"/>
                    <a:gd name="T8" fmla="*/ 1 w 9"/>
                    <a:gd name="T9" fmla="*/ 6 h 7"/>
                    <a:gd name="T10" fmla="*/ 1 w 9"/>
                    <a:gd name="T11" fmla="*/ 6 h 7"/>
                    <a:gd name="T12" fmla="*/ 1 w 9"/>
                    <a:gd name="T13" fmla="*/ 5 h 7"/>
                    <a:gd name="T14" fmla="*/ 1 w 9"/>
                    <a:gd name="T15" fmla="*/ 5 h 7"/>
                    <a:gd name="T16" fmla="*/ 1 w 9"/>
                    <a:gd name="T17" fmla="*/ 5 h 7"/>
                    <a:gd name="T18" fmla="*/ 1 w 9"/>
                    <a:gd name="T19" fmla="*/ 4 h 7"/>
                    <a:gd name="T20" fmla="*/ 9 w 9"/>
                    <a:gd name="T21" fmla="*/ 0 h 7"/>
                    <a:gd name="T22" fmla="*/ 9 w 9"/>
                    <a:gd name="T23" fmla="*/ 1 h 7"/>
                    <a:gd name="T24" fmla="*/ 9 w 9"/>
                    <a:gd name="T25" fmla="*/ 2 h 7"/>
                    <a:gd name="T26" fmla="*/ 9 w 9"/>
                    <a:gd name="T27" fmla="*/ 2 h 7"/>
                    <a:gd name="T28" fmla="*/ 9 w 9"/>
                    <a:gd name="T29" fmla="*/ 3 h 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9"/>
                    <a:gd name="T46" fmla="*/ 0 h 7"/>
                    <a:gd name="T47" fmla="*/ 9 w 9"/>
                    <a:gd name="T48" fmla="*/ 7 h 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9" h="7">
                      <a:moveTo>
                        <a:pt x="9" y="3"/>
                      </a:move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</a:path>
                  </a:pathLst>
                </a:cu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35" name="Freeform 3287">
                  <a:extLst>
                    <a:ext uri="{FF2B5EF4-FFF2-40B4-BE49-F238E27FC236}">
                      <a16:creationId xmlns:a16="http://schemas.microsoft.com/office/drawing/2014/main" id="{73590CE0-F9A4-4313-BE58-4550ED195B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" y="95"/>
                  <a:ext cx="8" cy="5"/>
                </a:xfrm>
                <a:custGeom>
                  <a:avLst/>
                  <a:gdLst>
                    <a:gd name="T0" fmla="*/ 8 w 8"/>
                    <a:gd name="T1" fmla="*/ 1 h 5"/>
                    <a:gd name="T2" fmla="*/ 0 w 8"/>
                    <a:gd name="T3" fmla="*/ 5 h 5"/>
                    <a:gd name="T4" fmla="*/ 0 w 8"/>
                    <a:gd name="T5" fmla="*/ 5 h 5"/>
                    <a:gd name="T6" fmla="*/ 0 w 8"/>
                    <a:gd name="T7" fmla="*/ 5 h 5"/>
                    <a:gd name="T8" fmla="*/ 1 w 8"/>
                    <a:gd name="T9" fmla="*/ 5 h 5"/>
                    <a:gd name="T10" fmla="*/ 1 w 8"/>
                    <a:gd name="T11" fmla="*/ 5 h 5"/>
                    <a:gd name="T12" fmla="*/ 1 w 8"/>
                    <a:gd name="T13" fmla="*/ 4 h 5"/>
                    <a:gd name="T14" fmla="*/ 1 w 8"/>
                    <a:gd name="T15" fmla="*/ 4 h 5"/>
                    <a:gd name="T16" fmla="*/ 1 w 8"/>
                    <a:gd name="T17" fmla="*/ 4 h 5"/>
                    <a:gd name="T18" fmla="*/ 1 w 8"/>
                    <a:gd name="T19" fmla="*/ 3 h 5"/>
                    <a:gd name="T20" fmla="*/ 1 w 8"/>
                    <a:gd name="T21" fmla="*/ 3 h 5"/>
                    <a:gd name="T22" fmla="*/ 2 w 8"/>
                    <a:gd name="T23" fmla="*/ 3 h 5"/>
                    <a:gd name="T24" fmla="*/ 2 w 8"/>
                    <a:gd name="T25" fmla="*/ 3 h 5"/>
                    <a:gd name="T26" fmla="*/ 2 w 8"/>
                    <a:gd name="T27" fmla="*/ 2 h 5"/>
                    <a:gd name="T28" fmla="*/ 7 w 8"/>
                    <a:gd name="T29" fmla="*/ 0 h 5"/>
                    <a:gd name="T30" fmla="*/ 8 w 8"/>
                    <a:gd name="T31" fmla="*/ 0 h 5"/>
                    <a:gd name="T32" fmla="*/ 8 w 8"/>
                    <a:gd name="T33" fmla="*/ 0 h 5"/>
                    <a:gd name="T34" fmla="*/ 8 w 8"/>
                    <a:gd name="T35" fmla="*/ 0 h 5"/>
                    <a:gd name="T36" fmla="*/ 8 w 8"/>
                    <a:gd name="T37" fmla="*/ 1 h 5"/>
                    <a:gd name="T38" fmla="*/ 8 w 8"/>
                    <a:gd name="T39" fmla="*/ 1 h 5"/>
                    <a:gd name="T40" fmla="*/ 8 w 8"/>
                    <a:gd name="T41" fmla="*/ 1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5"/>
                    <a:gd name="T65" fmla="*/ 8 w 8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5">
                      <a:moveTo>
                        <a:pt x="8" y="1"/>
                      </a:move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36" name="Freeform 3288">
                  <a:extLst>
                    <a:ext uri="{FF2B5EF4-FFF2-40B4-BE49-F238E27FC236}">
                      <a16:creationId xmlns:a16="http://schemas.microsoft.com/office/drawing/2014/main" id="{5246D6FB-E7E2-4BFC-B847-860209B805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" y="95"/>
                  <a:ext cx="5" cy="2"/>
                </a:xfrm>
                <a:custGeom>
                  <a:avLst/>
                  <a:gdLst>
                    <a:gd name="T0" fmla="*/ 5 w 5"/>
                    <a:gd name="T1" fmla="*/ 0 h 2"/>
                    <a:gd name="T2" fmla="*/ 0 w 5"/>
                    <a:gd name="T3" fmla="*/ 2 h 2"/>
                    <a:gd name="T4" fmla="*/ 0 w 5"/>
                    <a:gd name="T5" fmla="*/ 2 h 2"/>
                    <a:gd name="T6" fmla="*/ 1 w 5"/>
                    <a:gd name="T7" fmla="*/ 2 h 2"/>
                    <a:gd name="T8" fmla="*/ 1 w 5"/>
                    <a:gd name="T9" fmla="*/ 1 h 2"/>
                    <a:gd name="T10" fmla="*/ 1 w 5"/>
                    <a:gd name="T11" fmla="*/ 1 h 2"/>
                    <a:gd name="T12" fmla="*/ 2 w 5"/>
                    <a:gd name="T13" fmla="*/ 1 h 2"/>
                    <a:gd name="T14" fmla="*/ 2 w 5"/>
                    <a:gd name="T15" fmla="*/ 0 h 2"/>
                    <a:gd name="T16" fmla="*/ 3 w 5"/>
                    <a:gd name="T17" fmla="*/ 0 h 2"/>
                    <a:gd name="T18" fmla="*/ 3 w 5"/>
                    <a:gd name="T19" fmla="*/ 0 h 2"/>
                    <a:gd name="T20" fmla="*/ 3 w 5"/>
                    <a:gd name="T21" fmla="*/ 0 h 2"/>
                    <a:gd name="T22" fmla="*/ 3 w 5"/>
                    <a:gd name="T23" fmla="*/ 0 h 2"/>
                    <a:gd name="T24" fmla="*/ 5 w 5"/>
                    <a:gd name="T25" fmla="*/ 0 h 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5"/>
                    <a:gd name="T40" fmla="*/ 0 h 2"/>
                    <a:gd name="T41" fmla="*/ 5 w 5"/>
                    <a:gd name="T42" fmla="*/ 2 h 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5" h="2">
                      <a:moveTo>
                        <a:pt x="5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37" name="Freeform 3289">
                  <a:extLst>
                    <a:ext uri="{FF2B5EF4-FFF2-40B4-BE49-F238E27FC236}">
                      <a16:creationId xmlns:a16="http://schemas.microsoft.com/office/drawing/2014/main" id="{4B42FA2B-6039-4E91-98E2-81A7DF1974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" y="26"/>
                  <a:ext cx="5" cy="28"/>
                </a:xfrm>
                <a:custGeom>
                  <a:avLst/>
                  <a:gdLst>
                    <a:gd name="T0" fmla="*/ 0 w 5"/>
                    <a:gd name="T1" fmla="*/ 6 h 28"/>
                    <a:gd name="T2" fmla="*/ 4 w 5"/>
                    <a:gd name="T3" fmla="*/ 0 h 28"/>
                    <a:gd name="T4" fmla="*/ 4 w 5"/>
                    <a:gd name="T5" fmla="*/ 2 h 28"/>
                    <a:gd name="T6" fmla="*/ 4 w 5"/>
                    <a:gd name="T7" fmla="*/ 4 h 28"/>
                    <a:gd name="T8" fmla="*/ 5 w 5"/>
                    <a:gd name="T9" fmla="*/ 7 h 28"/>
                    <a:gd name="T10" fmla="*/ 5 w 5"/>
                    <a:gd name="T11" fmla="*/ 9 h 28"/>
                    <a:gd name="T12" fmla="*/ 5 w 5"/>
                    <a:gd name="T13" fmla="*/ 11 h 28"/>
                    <a:gd name="T14" fmla="*/ 4 w 5"/>
                    <a:gd name="T15" fmla="*/ 14 h 28"/>
                    <a:gd name="T16" fmla="*/ 4 w 5"/>
                    <a:gd name="T17" fmla="*/ 16 h 28"/>
                    <a:gd name="T18" fmla="*/ 4 w 5"/>
                    <a:gd name="T19" fmla="*/ 19 h 28"/>
                    <a:gd name="T20" fmla="*/ 3 w 5"/>
                    <a:gd name="T21" fmla="*/ 21 h 28"/>
                    <a:gd name="T22" fmla="*/ 3 w 5"/>
                    <a:gd name="T23" fmla="*/ 23 h 28"/>
                    <a:gd name="T24" fmla="*/ 3 w 5"/>
                    <a:gd name="T25" fmla="*/ 26 h 28"/>
                    <a:gd name="T26" fmla="*/ 3 w 5"/>
                    <a:gd name="T27" fmla="*/ 28 h 28"/>
                    <a:gd name="T28" fmla="*/ 2 w 5"/>
                    <a:gd name="T29" fmla="*/ 28 h 28"/>
                    <a:gd name="T30" fmla="*/ 2 w 5"/>
                    <a:gd name="T31" fmla="*/ 28 h 28"/>
                    <a:gd name="T32" fmla="*/ 2 w 5"/>
                    <a:gd name="T33" fmla="*/ 28 h 28"/>
                    <a:gd name="T34" fmla="*/ 1 w 5"/>
                    <a:gd name="T35" fmla="*/ 28 h 28"/>
                    <a:gd name="T36" fmla="*/ 1 w 5"/>
                    <a:gd name="T37" fmla="*/ 28 h 28"/>
                    <a:gd name="T38" fmla="*/ 1 w 5"/>
                    <a:gd name="T39" fmla="*/ 28 h 28"/>
                    <a:gd name="T40" fmla="*/ 0 w 5"/>
                    <a:gd name="T41" fmla="*/ 28 h 28"/>
                    <a:gd name="T42" fmla="*/ 0 w 5"/>
                    <a:gd name="T43" fmla="*/ 28 h 28"/>
                    <a:gd name="T44" fmla="*/ 1 w 5"/>
                    <a:gd name="T45" fmla="*/ 26 h 28"/>
                    <a:gd name="T46" fmla="*/ 1 w 5"/>
                    <a:gd name="T47" fmla="*/ 24 h 28"/>
                    <a:gd name="T48" fmla="*/ 1 w 5"/>
                    <a:gd name="T49" fmla="*/ 21 h 28"/>
                    <a:gd name="T50" fmla="*/ 1 w 5"/>
                    <a:gd name="T51" fmla="*/ 19 h 28"/>
                    <a:gd name="T52" fmla="*/ 1 w 5"/>
                    <a:gd name="T53" fmla="*/ 17 h 28"/>
                    <a:gd name="T54" fmla="*/ 1 w 5"/>
                    <a:gd name="T55" fmla="*/ 15 h 28"/>
                    <a:gd name="T56" fmla="*/ 0 w 5"/>
                    <a:gd name="T57" fmla="*/ 12 h 28"/>
                    <a:gd name="T58" fmla="*/ 0 w 5"/>
                    <a:gd name="T59" fmla="*/ 10 h 28"/>
                    <a:gd name="T60" fmla="*/ 0 w 5"/>
                    <a:gd name="T61" fmla="*/ 9 h 28"/>
                    <a:gd name="T62" fmla="*/ 0 w 5"/>
                    <a:gd name="T63" fmla="*/ 8 h 28"/>
                    <a:gd name="T64" fmla="*/ 0 w 5"/>
                    <a:gd name="T65" fmla="*/ 7 h 28"/>
                    <a:gd name="T66" fmla="*/ 0 w 5"/>
                    <a:gd name="T67" fmla="*/ 6 h 28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5"/>
                    <a:gd name="T103" fmla="*/ 0 h 28"/>
                    <a:gd name="T104" fmla="*/ 5 w 5"/>
                    <a:gd name="T105" fmla="*/ 28 h 28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5" h="28">
                      <a:moveTo>
                        <a:pt x="0" y="6"/>
                      </a:move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5" y="7"/>
                      </a:lnTo>
                      <a:lnTo>
                        <a:pt x="5" y="9"/>
                      </a:lnTo>
                      <a:lnTo>
                        <a:pt x="5" y="11"/>
                      </a:lnTo>
                      <a:lnTo>
                        <a:pt x="4" y="14"/>
                      </a:lnTo>
                      <a:lnTo>
                        <a:pt x="4" y="16"/>
                      </a:lnTo>
                      <a:lnTo>
                        <a:pt x="4" y="19"/>
                      </a:lnTo>
                      <a:lnTo>
                        <a:pt x="3" y="21"/>
                      </a:lnTo>
                      <a:lnTo>
                        <a:pt x="3" y="23"/>
                      </a:lnTo>
                      <a:lnTo>
                        <a:pt x="3" y="26"/>
                      </a:lnTo>
                      <a:lnTo>
                        <a:pt x="3" y="28"/>
                      </a:lnTo>
                      <a:lnTo>
                        <a:pt x="2" y="28"/>
                      </a:lnTo>
                      <a:lnTo>
                        <a:pt x="1" y="28"/>
                      </a:lnTo>
                      <a:lnTo>
                        <a:pt x="0" y="28"/>
                      </a:lnTo>
                      <a:lnTo>
                        <a:pt x="1" y="26"/>
                      </a:lnTo>
                      <a:lnTo>
                        <a:pt x="1" y="24"/>
                      </a:lnTo>
                      <a:lnTo>
                        <a:pt x="1" y="21"/>
                      </a:lnTo>
                      <a:lnTo>
                        <a:pt x="1" y="19"/>
                      </a:lnTo>
                      <a:lnTo>
                        <a:pt x="1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38" name="Freeform 3290">
                  <a:extLst>
                    <a:ext uri="{FF2B5EF4-FFF2-40B4-BE49-F238E27FC236}">
                      <a16:creationId xmlns:a16="http://schemas.microsoft.com/office/drawing/2014/main" id="{B583EF04-2C82-44CA-B88E-25508A840D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" y="23"/>
                  <a:ext cx="5" cy="9"/>
                </a:xfrm>
                <a:custGeom>
                  <a:avLst/>
                  <a:gdLst>
                    <a:gd name="T0" fmla="*/ 5 w 5"/>
                    <a:gd name="T1" fmla="*/ 3 h 9"/>
                    <a:gd name="T2" fmla="*/ 1 w 5"/>
                    <a:gd name="T3" fmla="*/ 9 h 9"/>
                    <a:gd name="T4" fmla="*/ 1 w 5"/>
                    <a:gd name="T5" fmla="*/ 9 h 9"/>
                    <a:gd name="T6" fmla="*/ 1 w 5"/>
                    <a:gd name="T7" fmla="*/ 8 h 9"/>
                    <a:gd name="T8" fmla="*/ 0 w 5"/>
                    <a:gd name="T9" fmla="*/ 8 h 9"/>
                    <a:gd name="T10" fmla="*/ 0 w 5"/>
                    <a:gd name="T11" fmla="*/ 7 h 9"/>
                    <a:gd name="T12" fmla="*/ 5 w 5"/>
                    <a:gd name="T13" fmla="*/ 0 h 9"/>
                    <a:gd name="T14" fmla="*/ 5 w 5"/>
                    <a:gd name="T15" fmla="*/ 1 h 9"/>
                    <a:gd name="T16" fmla="*/ 5 w 5"/>
                    <a:gd name="T17" fmla="*/ 2 h 9"/>
                    <a:gd name="T18" fmla="*/ 5 w 5"/>
                    <a:gd name="T19" fmla="*/ 2 h 9"/>
                    <a:gd name="T20" fmla="*/ 5 w 5"/>
                    <a:gd name="T21" fmla="*/ 3 h 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"/>
                    <a:gd name="T34" fmla="*/ 0 h 9"/>
                    <a:gd name="T35" fmla="*/ 5 w 5"/>
                    <a:gd name="T36" fmla="*/ 9 h 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" h="9">
                      <a:moveTo>
                        <a:pt x="5" y="3"/>
                      </a:moveTo>
                      <a:lnTo>
                        <a:pt x="1" y="9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39" name="Freeform 3291">
                  <a:extLst>
                    <a:ext uri="{FF2B5EF4-FFF2-40B4-BE49-F238E27FC236}">
                      <a16:creationId xmlns:a16="http://schemas.microsoft.com/office/drawing/2014/main" id="{C13D2E57-61FD-438E-8ED9-C9369E36FB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" y="21"/>
                  <a:ext cx="5" cy="9"/>
                </a:xfrm>
                <a:custGeom>
                  <a:avLst/>
                  <a:gdLst>
                    <a:gd name="T0" fmla="*/ 5 w 5"/>
                    <a:gd name="T1" fmla="*/ 2 h 9"/>
                    <a:gd name="T2" fmla="*/ 0 w 5"/>
                    <a:gd name="T3" fmla="*/ 9 h 9"/>
                    <a:gd name="T4" fmla="*/ 0 w 5"/>
                    <a:gd name="T5" fmla="*/ 8 h 9"/>
                    <a:gd name="T6" fmla="*/ 0 w 5"/>
                    <a:gd name="T7" fmla="*/ 8 h 9"/>
                    <a:gd name="T8" fmla="*/ 0 w 5"/>
                    <a:gd name="T9" fmla="*/ 7 h 9"/>
                    <a:gd name="T10" fmla="*/ 0 w 5"/>
                    <a:gd name="T11" fmla="*/ 7 h 9"/>
                    <a:gd name="T12" fmla="*/ 5 w 5"/>
                    <a:gd name="T13" fmla="*/ 0 h 9"/>
                    <a:gd name="T14" fmla="*/ 5 w 5"/>
                    <a:gd name="T15" fmla="*/ 0 h 9"/>
                    <a:gd name="T16" fmla="*/ 5 w 5"/>
                    <a:gd name="T17" fmla="*/ 1 h 9"/>
                    <a:gd name="T18" fmla="*/ 5 w 5"/>
                    <a:gd name="T19" fmla="*/ 2 h 9"/>
                    <a:gd name="T20" fmla="*/ 5 w 5"/>
                    <a:gd name="T21" fmla="*/ 2 h 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"/>
                    <a:gd name="T34" fmla="*/ 0 h 9"/>
                    <a:gd name="T35" fmla="*/ 5 w 5"/>
                    <a:gd name="T36" fmla="*/ 9 h 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" h="9">
                      <a:moveTo>
                        <a:pt x="5" y="2"/>
                      </a:move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C0C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40" name="Freeform 3292">
                  <a:extLst>
                    <a:ext uri="{FF2B5EF4-FFF2-40B4-BE49-F238E27FC236}">
                      <a16:creationId xmlns:a16="http://schemas.microsoft.com/office/drawing/2014/main" id="{91BD4E5D-32EE-4DDC-BDCF-66DA9E7E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" y="19"/>
                  <a:ext cx="5" cy="9"/>
                </a:xfrm>
                <a:custGeom>
                  <a:avLst/>
                  <a:gdLst>
                    <a:gd name="T0" fmla="*/ 5 w 5"/>
                    <a:gd name="T1" fmla="*/ 2 h 9"/>
                    <a:gd name="T2" fmla="*/ 0 w 5"/>
                    <a:gd name="T3" fmla="*/ 9 h 9"/>
                    <a:gd name="T4" fmla="*/ 0 w 5"/>
                    <a:gd name="T5" fmla="*/ 8 h 9"/>
                    <a:gd name="T6" fmla="*/ 0 w 5"/>
                    <a:gd name="T7" fmla="*/ 8 h 9"/>
                    <a:gd name="T8" fmla="*/ 0 w 5"/>
                    <a:gd name="T9" fmla="*/ 7 h 9"/>
                    <a:gd name="T10" fmla="*/ 0 w 5"/>
                    <a:gd name="T11" fmla="*/ 6 h 9"/>
                    <a:gd name="T12" fmla="*/ 4 w 5"/>
                    <a:gd name="T13" fmla="*/ 0 h 9"/>
                    <a:gd name="T14" fmla="*/ 4 w 5"/>
                    <a:gd name="T15" fmla="*/ 0 h 9"/>
                    <a:gd name="T16" fmla="*/ 5 w 5"/>
                    <a:gd name="T17" fmla="*/ 1 h 9"/>
                    <a:gd name="T18" fmla="*/ 5 w 5"/>
                    <a:gd name="T19" fmla="*/ 1 h 9"/>
                    <a:gd name="T20" fmla="*/ 5 w 5"/>
                    <a:gd name="T21" fmla="*/ 2 h 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"/>
                    <a:gd name="T34" fmla="*/ 0 h 9"/>
                    <a:gd name="T35" fmla="*/ 5 w 5"/>
                    <a:gd name="T36" fmla="*/ 9 h 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" h="9">
                      <a:moveTo>
                        <a:pt x="5" y="2"/>
                      </a:move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4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1C1C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41" name="Freeform 3293">
                  <a:extLst>
                    <a:ext uri="{FF2B5EF4-FFF2-40B4-BE49-F238E27FC236}">
                      <a16:creationId xmlns:a16="http://schemas.microsoft.com/office/drawing/2014/main" id="{F1798BBE-888F-45B3-BD5E-4020DC7172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" y="16"/>
                  <a:ext cx="5" cy="9"/>
                </a:xfrm>
                <a:custGeom>
                  <a:avLst/>
                  <a:gdLst>
                    <a:gd name="T0" fmla="*/ 5 w 5"/>
                    <a:gd name="T1" fmla="*/ 3 h 9"/>
                    <a:gd name="T2" fmla="*/ 1 w 5"/>
                    <a:gd name="T3" fmla="*/ 9 h 9"/>
                    <a:gd name="T4" fmla="*/ 1 w 5"/>
                    <a:gd name="T5" fmla="*/ 9 h 9"/>
                    <a:gd name="T6" fmla="*/ 0 w 5"/>
                    <a:gd name="T7" fmla="*/ 8 h 9"/>
                    <a:gd name="T8" fmla="*/ 0 w 5"/>
                    <a:gd name="T9" fmla="*/ 8 h 9"/>
                    <a:gd name="T10" fmla="*/ 0 w 5"/>
                    <a:gd name="T11" fmla="*/ 7 h 9"/>
                    <a:gd name="T12" fmla="*/ 5 w 5"/>
                    <a:gd name="T13" fmla="*/ 0 h 9"/>
                    <a:gd name="T14" fmla="*/ 5 w 5"/>
                    <a:gd name="T15" fmla="*/ 1 h 9"/>
                    <a:gd name="T16" fmla="*/ 5 w 5"/>
                    <a:gd name="T17" fmla="*/ 1 h 9"/>
                    <a:gd name="T18" fmla="*/ 5 w 5"/>
                    <a:gd name="T19" fmla="*/ 2 h 9"/>
                    <a:gd name="T20" fmla="*/ 5 w 5"/>
                    <a:gd name="T21" fmla="*/ 3 h 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"/>
                    <a:gd name="T34" fmla="*/ 0 h 9"/>
                    <a:gd name="T35" fmla="*/ 5 w 5"/>
                    <a:gd name="T36" fmla="*/ 9 h 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" h="9">
                      <a:moveTo>
                        <a:pt x="5" y="3"/>
                      </a:moveTo>
                      <a:lnTo>
                        <a:pt x="1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solidFill>
                  <a:srgbClr val="2828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42" name="Freeform 3294">
                  <a:extLst>
                    <a:ext uri="{FF2B5EF4-FFF2-40B4-BE49-F238E27FC236}">
                      <a16:creationId xmlns:a16="http://schemas.microsoft.com/office/drawing/2014/main" id="{DC42C7F7-8146-441C-A6E5-59B8645528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" y="14"/>
                  <a:ext cx="5" cy="9"/>
                </a:xfrm>
                <a:custGeom>
                  <a:avLst/>
                  <a:gdLst>
                    <a:gd name="T0" fmla="*/ 5 w 5"/>
                    <a:gd name="T1" fmla="*/ 2 h 9"/>
                    <a:gd name="T2" fmla="*/ 0 w 5"/>
                    <a:gd name="T3" fmla="*/ 9 h 9"/>
                    <a:gd name="T4" fmla="*/ 0 w 5"/>
                    <a:gd name="T5" fmla="*/ 9 h 9"/>
                    <a:gd name="T6" fmla="*/ 0 w 5"/>
                    <a:gd name="T7" fmla="*/ 8 h 9"/>
                    <a:gd name="T8" fmla="*/ 0 w 5"/>
                    <a:gd name="T9" fmla="*/ 8 h 9"/>
                    <a:gd name="T10" fmla="*/ 0 w 5"/>
                    <a:gd name="T11" fmla="*/ 7 h 9"/>
                    <a:gd name="T12" fmla="*/ 4 w 5"/>
                    <a:gd name="T13" fmla="*/ 0 h 9"/>
                    <a:gd name="T14" fmla="*/ 5 w 5"/>
                    <a:gd name="T15" fmla="*/ 1 h 9"/>
                    <a:gd name="T16" fmla="*/ 5 w 5"/>
                    <a:gd name="T17" fmla="*/ 1 h 9"/>
                    <a:gd name="T18" fmla="*/ 5 w 5"/>
                    <a:gd name="T19" fmla="*/ 2 h 9"/>
                    <a:gd name="T20" fmla="*/ 5 w 5"/>
                    <a:gd name="T21" fmla="*/ 2 h 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"/>
                    <a:gd name="T34" fmla="*/ 0 h 9"/>
                    <a:gd name="T35" fmla="*/ 5 w 5"/>
                    <a:gd name="T36" fmla="*/ 9 h 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" h="9">
                      <a:moveTo>
                        <a:pt x="5" y="2"/>
                      </a:move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4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3838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43" name="Freeform 3295">
                  <a:extLst>
                    <a:ext uri="{FF2B5EF4-FFF2-40B4-BE49-F238E27FC236}">
                      <a16:creationId xmlns:a16="http://schemas.microsoft.com/office/drawing/2014/main" id="{0424886A-9A44-4874-BB4E-BACEEE340D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" y="13"/>
                  <a:ext cx="5" cy="8"/>
                </a:xfrm>
                <a:custGeom>
                  <a:avLst/>
                  <a:gdLst>
                    <a:gd name="T0" fmla="*/ 5 w 5"/>
                    <a:gd name="T1" fmla="*/ 1 h 8"/>
                    <a:gd name="T2" fmla="*/ 1 w 5"/>
                    <a:gd name="T3" fmla="*/ 8 h 8"/>
                    <a:gd name="T4" fmla="*/ 1 w 5"/>
                    <a:gd name="T5" fmla="*/ 7 h 8"/>
                    <a:gd name="T6" fmla="*/ 1 w 5"/>
                    <a:gd name="T7" fmla="*/ 7 h 8"/>
                    <a:gd name="T8" fmla="*/ 0 w 5"/>
                    <a:gd name="T9" fmla="*/ 6 h 8"/>
                    <a:gd name="T10" fmla="*/ 0 w 5"/>
                    <a:gd name="T11" fmla="*/ 6 h 8"/>
                    <a:gd name="T12" fmla="*/ 5 w 5"/>
                    <a:gd name="T13" fmla="*/ 0 h 8"/>
                    <a:gd name="T14" fmla="*/ 5 w 5"/>
                    <a:gd name="T15" fmla="*/ 0 h 8"/>
                    <a:gd name="T16" fmla="*/ 5 w 5"/>
                    <a:gd name="T17" fmla="*/ 1 h 8"/>
                    <a:gd name="T18" fmla="*/ 5 w 5"/>
                    <a:gd name="T19" fmla="*/ 1 h 8"/>
                    <a:gd name="T20" fmla="*/ 5 w 5"/>
                    <a:gd name="T21" fmla="*/ 1 h 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"/>
                    <a:gd name="T34" fmla="*/ 0 h 8"/>
                    <a:gd name="T35" fmla="*/ 5 w 5"/>
                    <a:gd name="T36" fmla="*/ 8 h 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" h="8">
                      <a:moveTo>
                        <a:pt x="5" y="1"/>
                      </a:moveTo>
                      <a:lnTo>
                        <a:pt x="1" y="8"/>
                      </a:lnTo>
                      <a:lnTo>
                        <a:pt x="1" y="7"/>
                      </a:lnTo>
                      <a:lnTo>
                        <a:pt x="0" y="6"/>
                      </a:lnTo>
                      <a:lnTo>
                        <a:pt x="5" y="0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4444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44" name="Freeform 3296">
                  <a:extLst>
                    <a:ext uri="{FF2B5EF4-FFF2-40B4-BE49-F238E27FC236}">
                      <a16:creationId xmlns:a16="http://schemas.microsoft.com/office/drawing/2014/main" id="{8D62F57A-29EF-42A9-AF80-48A840C848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" y="11"/>
                  <a:ext cx="5" cy="8"/>
                </a:xfrm>
                <a:custGeom>
                  <a:avLst/>
                  <a:gdLst>
                    <a:gd name="T0" fmla="*/ 5 w 5"/>
                    <a:gd name="T1" fmla="*/ 2 h 8"/>
                    <a:gd name="T2" fmla="*/ 0 w 5"/>
                    <a:gd name="T3" fmla="*/ 8 h 8"/>
                    <a:gd name="T4" fmla="*/ 0 w 5"/>
                    <a:gd name="T5" fmla="*/ 7 h 8"/>
                    <a:gd name="T6" fmla="*/ 0 w 5"/>
                    <a:gd name="T7" fmla="*/ 7 h 8"/>
                    <a:gd name="T8" fmla="*/ 0 w 5"/>
                    <a:gd name="T9" fmla="*/ 6 h 8"/>
                    <a:gd name="T10" fmla="*/ 0 w 5"/>
                    <a:gd name="T11" fmla="*/ 6 h 8"/>
                    <a:gd name="T12" fmla="*/ 4 w 5"/>
                    <a:gd name="T13" fmla="*/ 0 h 8"/>
                    <a:gd name="T14" fmla="*/ 4 w 5"/>
                    <a:gd name="T15" fmla="*/ 0 h 8"/>
                    <a:gd name="T16" fmla="*/ 4 w 5"/>
                    <a:gd name="T17" fmla="*/ 1 h 8"/>
                    <a:gd name="T18" fmla="*/ 4 w 5"/>
                    <a:gd name="T19" fmla="*/ 1 h 8"/>
                    <a:gd name="T20" fmla="*/ 4 w 5"/>
                    <a:gd name="T21" fmla="*/ 1 h 8"/>
                    <a:gd name="T22" fmla="*/ 4 w 5"/>
                    <a:gd name="T23" fmla="*/ 1 h 8"/>
                    <a:gd name="T24" fmla="*/ 4 w 5"/>
                    <a:gd name="T25" fmla="*/ 1 h 8"/>
                    <a:gd name="T26" fmla="*/ 5 w 5"/>
                    <a:gd name="T27" fmla="*/ 2 h 8"/>
                    <a:gd name="T28" fmla="*/ 5 w 5"/>
                    <a:gd name="T29" fmla="*/ 2 h 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5"/>
                    <a:gd name="T46" fmla="*/ 0 h 8"/>
                    <a:gd name="T47" fmla="*/ 5 w 5"/>
                    <a:gd name="T48" fmla="*/ 8 h 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5" h="8">
                      <a:moveTo>
                        <a:pt x="5" y="2"/>
                      </a:move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545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45" name="Freeform 3297">
                  <a:extLst>
                    <a:ext uri="{FF2B5EF4-FFF2-40B4-BE49-F238E27FC236}">
                      <a16:creationId xmlns:a16="http://schemas.microsoft.com/office/drawing/2014/main" id="{DA7EA66F-25AA-4E20-B830-22EAE33941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" y="10"/>
                  <a:ext cx="5" cy="7"/>
                </a:xfrm>
                <a:custGeom>
                  <a:avLst/>
                  <a:gdLst>
                    <a:gd name="T0" fmla="*/ 5 w 5"/>
                    <a:gd name="T1" fmla="*/ 1 h 7"/>
                    <a:gd name="T2" fmla="*/ 1 w 5"/>
                    <a:gd name="T3" fmla="*/ 7 h 7"/>
                    <a:gd name="T4" fmla="*/ 1 w 5"/>
                    <a:gd name="T5" fmla="*/ 6 h 7"/>
                    <a:gd name="T6" fmla="*/ 0 w 5"/>
                    <a:gd name="T7" fmla="*/ 6 h 7"/>
                    <a:gd name="T8" fmla="*/ 0 w 5"/>
                    <a:gd name="T9" fmla="*/ 6 h 7"/>
                    <a:gd name="T10" fmla="*/ 0 w 5"/>
                    <a:gd name="T11" fmla="*/ 5 h 7"/>
                    <a:gd name="T12" fmla="*/ 4 w 5"/>
                    <a:gd name="T13" fmla="*/ 0 h 7"/>
                    <a:gd name="T14" fmla="*/ 4 w 5"/>
                    <a:gd name="T15" fmla="*/ 0 h 7"/>
                    <a:gd name="T16" fmla="*/ 4 w 5"/>
                    <a:gd name="T17" fmla="*/ 0 h 7"/>
                    <a:gd name="T18" fmla="*/ 4 w 5"/>
                    <a:gd name="T19" fmla="*/ 0 h 7"/>
                    <a:gd name="T20" fmla="*/ 4 w 5"/>
                    <a:gd name="T21" fmla="*/ 0 h 7"/>
                    <a:gd name="T22" fmla="*/ 4 w 5"/>
                    <a:gd name="T23" fmla="*/ 1 h 7"/>
                    <a:gd name="T24" fmla="*/ 5 w 5"/>
                    <a:gd name="T25" fmla="*/ 1 h 7"/>
                    <a:gd name="T26" fmla="*/ 5 w 5"/>
                    <a:gd name="T27" fmla="*/ 1 h 7"/>
                    <a:gd name="T28" fmla="*/ 5 w 5"/>
                    <a:gd name="T29" fmla="*/ 1 h 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5"/>
                    <a:gd name="T46" fmla="*/ 0 h 7"/>
                    <a:gd name="T47" fmla="*/ 5 w 5"/>
                    <a:gd name="T48" fmla="*/ 7 h 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5" h="7">
                      <a:moveTo>
                        <a:pt x="5" y="1"/>
                      </a:move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rgbClr val="606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46" name="Freeform 3298">
                  <a:extLst>
                    <a:ext uri="{FF2B5EF4-FFF2-40B4-BE49-F238E27FC236}">
                      <a16:creationId xmlns:a16="http://schemas.microsoft.com/office/drawing/2014/main" id="{8E7514E5-11DA-45D6-A249-AA83C007B4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7" y="8"/>
                  <a:ext cx="5" cy="7"/>
                </a:xfrm>
                <a:custGeom>
                  <a:avLst/>
                  <a:gdLst>
                    <a:gd name="T0" fmla="*/ 5 w 5"/>
                    <a:gd name="T1" fmla="*/ 2 h 7"/>
                    <a:gd name="T2" fmla="*/ 1 w 5"/>
                    <a:gd name="T3" fmla="*/ 7 h 7"/>
                    <a:gd name="T4" fmla="*/ 1 w 5"/>
                    <a:gd name="T5" fmla="*/ 7 h 7"/>
                    <a:gd name="T6" fmla="*/ 1 w 5"/>
                    <a:gd name="T7" fmla="*/ 6 h 7"/>
                    <a:gd name="T8" fmla="*/ 1 w 5"/>
                    <a:gd name="T9" fmla="*/ 6 h 7"/>
                    <a:gd name="T10" fmla="*/ 0 w 5"/>
                    <a:gd name="T11" fmla="*/ 5 h 7"/>
                    <a:gd name="T12" fmla="*/ 4 w 5"/>
                    <a:gd name="T13" fmla="*/ 0 h 7"/>
                    <a:gd name="T14" fmla="*/ 4 w 5"/>
                    <a:gd name="T15" fmla="*/ 1 h 7"/>
                    <a:gd name="T16" fmla="*/ 4 w 5"/>
                    <a:gd name="T17" fmla="*/ 1 h 7"/>
                    <a:gd name="T18" fmla="*/ 4 w 5"/>
                    <a:gd name="T19" fmla="*/ 1 h 7"/>
                    <a:gd name="T20" fmla="*/ 4 w 5"/>
                    <a:gd name="T21" fmla="*/ 1 h 7"/>
                    <a:gd name="T22" fmla="*/ 4 w 5"/>
                    <a:gd name="T23" fmla="*/ 1 h 7"/>
                    <a:gd name="T24" fmla="*/ 5 w 5"/>
                    <a:gd name="T25" fmla="*/ 1 h 7"/>
                    <a:gd name="T26" fmla="*/ 5 w 5"/>
                    <a:gd name="T27" fmla="*/ 2 h 7"/>
                    <a:gd name="T28" fmla="*/ 5 w 5"/>
                    <a:gd name="T29" fmla="*/ 2 h 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5"/>
                    <a:gd name="T46" fmla="*/ 0 h 7"/>
                    <a:gd name="T47" fmla="*/ 5 w 5"/>
                    <a:gd name="T48" fmla="*/ 7 h 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5" h="7">
                      <a:moveTo>
                        <a:pt x="5" y="2"/>
                      </a:moveTo>
                      <a:lnTo>
                        <a:pt x="1" y="7"/>
                      </a:lnTo>
                      <a:lnTo>
                        <a:pt x="1" y="6"/>
                      </a:lnTo>
                      <a:lnTo>
                        <a:pt x="0" y="5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7070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47" name="Freeform 3299">
                  <a:extLst>
                    <a:ext uri="{FF2B5EF4-FFF2-40B4-BE49-F238E27FC236}">
                      <a16:creationId xmlns:a16="http://schemas.microsoft.com/office/drawing/2014/main" id="{6CF75FFD-FEE1-4043-AAB9-32344F54CA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7" y="7"/>
                  <a:ext cx="4" cy="6"/>
                </a:xfrm>
                <a:custGeom>
                  <a:avLst/>
                  <a:gdLst>
                    <a:gd name="T0" fmla="*/ 4 w 4"/>
                    <a:gd name="T1" fmla="*/ 1 h 6"/>
                    <a:gd name="T2" fmla="*/ 0 w 4"/>
                    <a:gd name="T3" fmla="*/ 6 h 6"/>
                    <a:gd name="T4" fmla="*/ 0 w 4"/>
                    <a:gd name="T5" fmla="*/ 6 h 6"/>
                    <a:gd name="T6" fmla="*/ 0 w 4"/>
                    <a:gd name="T7" fmla="*/ 6 h 6"/>
                    <a:gd name="T8" fmla="*/ 0 w 4"/>
                    <a:gd name="T9" fmla="*/ 6 h 6"/>
                    <a:gd name="T10" fmla="*/ 0 w 4"/>
                    <a:gd name="T11" fmla="*/ 6 h 6"/>
                    <a:gd name="T12" fmla="*/ 0 w 4"/>
                    <a:gd name="T13" fmla="*/ 5 h 6"/>
                    <a:gd name="T14" fmla="*/ 0 w 4"/>
                    <a:gd name="T15" fmla="*/ 5 h 6"/>
                    <a:gd name="T16" fmla="*/ 0 w 4"/>
                    <a:gd name="T17" fmla="*/ 5 h 6"/>
                    <a:gd name="T18" fmla="*/ 0 w 4"/>
                    <a:gd name="T19" fmla="*/ 5 h 6"/>
                    <a:gd name="T20" fmla="*/ 3 w 4"/>
                    <a:gd name="T21" fmla="*/ 0 h 6"/>
                    <a:gd name="T22" fmla="*/ 3 w 4"/>
                    <a:gd name="T23" fmla="*/ 0 h 6"/>
                    <a:gd name="T24" fmla="*/ 3 w 4"/>
                    <a:gd name="T25" fmla="*/ 0 h 6"/>
                    <a:gd name="T26" fmla="*/ 3 w 4"/>
                    <a:gd name="T27" fmla="*/ 1 h 6"/>
                    <a:gd name="T28" fmla="*/ 3 w 4"/>
                    <a:gd name="T29" fmla="*/ 1 h 6"/>
                    <a:gd name="T30" fmla="*/ 3 w 4"/>
                    <a:gd name="T31" fmla="*/ 1 h 6"/>
                    <a:gd name="T32" fmla="*/ 4 w 4"/>
                    <a:gd name="T33" fmla="*/ 1 h 6"/>
                    <a:gd name="T34" fmla="*/ 4 w 4"/>
                    <a:gd name="T35" fmla="*/ 1 h 6"/>
                    <a:gd name="T36" fmla="*/ 4 w 4"/>
                    <a:gd name="T37" fmla="*/ 1 h 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"/>
                    <a:gd name="T58" fmla="*/ 0 h 6"/>
                    <a:gd name="T59" fmla="*/ 4 w 4"/>
                    <a:gd name="T60" fmla="*/ 6 h 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" h="6">
                      <a:moveTo>
                        <a:pt x="4" y="1"/>
                      </a:move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48" name="Freeform 3300">
                  <a:extLst>
                    <a:ext uri="{FF2B5EF4-FFF2-40B4-BE49-F238E27FC236}">
                      <a16:creationId xmlns:a16="http://schemas.microsoft.com/office/drawing/2014/main" id="{016A3FBF-0F4B-4259-A805-40D08E9867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" y="6"/>
                  <a:ext cx="4" cy="6"/>
                </a:xfrm>
                <a:custGeom>
                  <a:avLst/>
                  <a:gdLst>
                    <a:gd name="T0" fmla="*/ 4 w 4"/>
                    <a:gd name="T1" fmla="*/ 1 h 6"/>
                    <a:gd name="T2" fmla="*/ 1 w 4"/>
                    <a:gd name="T3" fmla="*/ 6 h 6"/>
                    <a:gd name="T4" fmla="*/ 0 w 4"/>
                    <a:gd name="T5" fmla="*/ 6 h 6"/>
                    <a:gd name="T6" fmla="*/ 0 w 4"/>
                    <a:gd name="T7" fmla="*/ 5 h 6"/>
                    <a:gd name="T8" fmla="*/ 0 w 4"/>
                    <a:gd name="T9" fmla="*/ 5 h 6"/>
                    <a:gd name="T10" fmla="*/ 0 w 4"/>
                    <a:gd name="T11" fmla="*/ 5 h 6"/>
                    <a:gd name="T12" fmla="*/ 0 w 4"/>
                    <a:gd name="T13" fmla="*/ 5 h 6"/>
                    <a:gd name="T14" fmla="*/ 0 w 4"/>
                    <a:gd name="T15" fmla="*/ 5 h 6"/>
                    <a:gd name="T16" fmla="*/ 0 w 4"/>
                    <a:gd name="T17" fmla="*/ 4 h 6"/>
                    <a:gd name="T18" fmla="*/ 0 w 4"/>
                    <a:gd name="T19" fmla="*/ 4 h 6"/>
                    <a:gd name="T20" fmla="*/ 2 w 4"/>
                    <a:gd name="T21" fmla="*/ 0 h 6"/>
                    <a:gd name="T22" fmla="*/ 3 w 4"/>
                    <a:gd name="T23" fmla="*/ 0 h 6"/>
                    <a:gd name="T24" fmla="*/ 3 w 4"/>
                    <a:gd name="T25" fmla="*/ 0 h 6"/>
                    <a:gd name="T26" fmla="*/ 3 w 4"/>
                    <a:gd name="T27" fmla="*/ 0 h 6"/>
                    <a:gd name="T28" fmla="*/ 3 w 4"/>
                    <a:gd name="T29" fmla="*/ 0 h 6"/>
                    <a:gd name="T30" fmla="*/ 3 w 4"/>
                    <a:gd name="T31" fmla="*/ 1 h 6"/>
                    <a:gd name="T32" fmla="*/ 3 w 4"/>
                    <a:gd name="T33" fmla="*/ 1 h 6"/>
                    <a:gd name="T34" fmla="*/ 3 w 4"/>
                    <a:gd name="T35" fmla="*/ 1 h 6"/>
                    <a:gd name="T36" fmla="*/ 3 w 4"/>
                    <a:gd name="T37" fmla="*/ 1 h 6"/>
                    <a:gd name="T38" fmla="*/ 3 w 4"/>
                    <a:gd name="T39" fmla="*/ 1 h 6"/>
                    <a:gd name="T40" fmla="*/ 3 w 4"/>
                    <a:gd name="T41" fmla="*/ 1 h 6"/>
                    <a:gd name="T42" fmla="*/ 3 w 4"/>
                    <a:gd name="T43" fmla="*/ 1 h 6"/>
                    <a:gd name="T44" fmla="*/ 3 w 4"/>
                    <a:gd name="T45" fmla="*/ 1 h 6"/>
                    <a:gd name="T46" fmla="*/ 4 w 4"/>
                    <a:gd name="T47" fmla="*/ 1 h 6"/>
                    <a:gd name="T48" fmla="*/ 4 w 4"/>
                    <a:gd name="T49" fmla="*/ 1 h 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"/>
                    <a:gd name="T76" fmla="*/ 0 h 6"/>
                    <a:gd name="T77" fmla="*/ 4 w 4"/>
                    <a:gd name="T78" fmla="*/ 6 h 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" h="6">
                      <a:moveTo>
                        <a:pt x="4" y="1"/>
                      </a:moveTo>
                      <a:lnTo>
                        <a:pt x="1" y="6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89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49" name="Freeform 3301">
                  <a:extLst>
                    <a:ext uri="{FF2B5EF4-FFF2-40B4-BE49-F238E27FC236}">
                      <a16:creationId xmlns:a16="http://schemas.microsoft.com/office/drawing/2014/main" id="{C78BD5A9-259D-45A4-9304-7A9574B09B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" y="5"/>
                  <a:ext cx="3" cy="5"/>
                </a:xfrm>
                <a:custGeom>
                  <a:avLst/>
                  <a:gdLst>
                    <a:gd name="T0" fmla="*/ 3 w 3"/>
                    <a:gd name="T1" fmla="*/ 1 h 5"/>
                    <a:gd name="T2" fmla="*/ 1 w 3"/>
                    <a:gd name="T3" fmla="*/ 5 h 5"/>
                    <a:gd name="T4" fmla="*/ 0 w 3"/>
                    <a:gd name="T5" fmla="*/ 5 h 5"/>
                    <a:gd name="T6" fmla="*/ 0 w 3"/>
                    <a:gd name="T7" fmla="*/ 5 h 5"/>
                    <a:gd name="T8" fmla="*/ 0 w 3"/>
                    <a:gd name="T9" fmla="*/ 5 h 5"/>
                    <a:gd name="T10" fmla="*/ 0 w 3"/>
                    <a:gd name="T11" fmla="*/ 5 h 5"/>
                    <a:gd name="T12" fmla="*/ 0 w 3"/>
                    <a:gd name="T13" fmla="*/ 4 h 5"/>
                    <a:gd name="T14" fmla="*/ 0 w 3"/>
                    <a:gd name="T15" fmla="*/ 4 h 5"/>
                    <a:gd name="T16" fmla="*/ 0 w 3"/>
                    <a:gd name="T17" fmla="*/ 4 h 5"/>
                    <a:gd name="T18" fmla="*/ 0 w 3"/>
                    <a:gd name="T19" fmla="*/ 4 h 5"/>
                    <a:gd name="T20" fmla="*/ 2 w 3"/>
                    <a:gd name="T21" fmla="*/ 0 h 5"/>
                    <a:gd name="T22" fmla="*/ 2 w 3"/>
                    <a:gd name="T23" fmla="*/ 0 h 5"/>
                    <a:gd name="T24" fmla="*/ 2 w 3"/>
                    <a:gd name="T25" fmla="*/ 0 h 5"/>
                    <a:gd name="T26" fmla="*/ 3 w 3"/>
                    <a:gd name="T27" fmla="*/ 1 h 5"/>
                    <a:gd name="T28" fmla="*/ 3 w 3"/>
                    <a:gd name="T29" fmla="*/ 1 h 5"/>
                    <a:gd name="T30" fmla="*/ 3 w 3"/>
                    <a:gd name="T31" fmla="*/ 1 h 5"/>
                    <a:gd name="T32" fmla="*/ 3 w 3"/>
                    <a:gd name="T33" fmla="*/ 1 h 5"/>
                    <a:gd name="T34" fmla="*/ 3 w 3"/>
                    <a:gd name="T35" fmla="*/ 1 h 5"/>
                    <a:gd name="T36" fmla="*/ 3 w 3"/>
                    <a:gd name="T37" fmla="*/ 1 h 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3"/>
                    <a:gd name="T58" fmla="*/ 0 h 5"/>
                    <a:gd name="T59" fmla="*/ 3 w 3"/>
                    <a:gd name="T60" fmla="*/ 5 h 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3" h="5">
                      <a:moveTo>
                        <a:pt x="3" y="1"/>
                      </a:move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50" name="Freeform 3302">
                  <a:extLst>
                    <a:ext uri="{FF2B5EF4-FFF2-40B4-BE49-F238E27FC236}">
                      <a16:creationId xmlns:a16="http://schemas.microsoft.com/office/drawing/2014/main" id="{F483C1B7-75BA-4B1A-8358-42FF572C4B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4"/>
                  <a:ext cx="4" cy="5"/>
                </a:xfrm>
                <a:custGeom>
                  <a:avLst/>
                  <a:gdLst>
                    <a:gd name="T0" fmla="*/ 4 w 4"/>
                    <a:gd name="T1" fmla="*/ 1 h 5"/>
                    <a:gd name="T2" fmla="*/ 2 w 4"/>
                    <a:gd name="T3" fmla="*/ 5 h 5"/>
                    <a:gd name="T4" fmla="*/ 1 w 4"/>
                    <a:gd name="T5" fmla="*/ 5 h 5"/>
                    <a:gd name="T6" fmla="*/ 1 w 4"/>
                    <a:gd name="T7" fmla="*/ 5 h 5"/>
                    <a:gd name="T8" fmla="*/ 1 w 4"/>
                    <a:gd name="T9" fmla="*/ 5 h 5"/>
                    <a:gd name="T10" fmla="*/ 1 w 4"/>
                    <a:gd name="T11" fmla="*/ 4 h 5"/>
                    <a:gd name="T12" fmla="*/ 1 w 4"/>
                    <a:gd name="T13" fmla="*/ 4 h 5"/>
                    <a:gd name="T14" fmla="*/ 1 w 4"/>
                    <a:gd name="T15" fmla="*/ 4 h 5"/>
                    <a:gd name="T16" fmla="*/ 1 w 4"/>
                    <a:gd name="T17" fmla="*/ 4 h 5"/>
                    <a:gd name="T18" fmla="*/ 0 w 4"/>
                    <a:gd name="T19" fmla="*/ 4 h 5"/>
                    <a:gd name="T20" fmla="*/ 3 w 4"/>
                    <a:gd name="T21" fmla="*/ 0 h 5"/>
                    <a:gd name="T22" fmla="*/ 3 w 4"/>
                    <a:gd name="T23" fmla="*/ 0 h 5"/>
                    <a:gd name="T24" fmla="*/ 3 w 4"/>
                    <a:gd name="T25" fmla="*/ 1 h 5"/>
                    <a:gd name="T26" fmla="*/ 3 w 4"/>
                    <a:gd name="T27" fmla="*/ 1 h 5"/>
                    <a:gd name="T28" fmla="*/ 3 w 4"/>
                    <a:gd name="T29" fmla="*/ 1 h 5"/>
                    <a:gd name="T30" fmla="*/ 4 w 4"/>
                    <a:gd name="T31" fmla="*/ 1 h 5"/>
                    <a:gd name="T32" fmla="*/ 4 w 4"/>
                    <a:gd name="T33" fmla="*/ 1 h 5"/>
                    <a:gd name="T34" fmla="*/ 4 w 4"/>
                    <a:gd name="T35" fmla="*/ 1 h 5"/>
                    <a:gd name="T36" fmla="*/ 4 w 4"/>
                    <a:gd name="T37" fmla="*/ 1 h 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"/>
                    <a:gd name="T58" fmla="*/ 0 h 5"/>
                    <a:gd name="T59" fmla="*/ 4 w 4"/>
                    <a:gd name="T60" fmla="*/ 5 h 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" h="5">
                      <a:moveTo>
                        <a:pt x="4" y="1"/>
                      </a:move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5A5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51" name="Freeform 3303">
                  <a:extLst>
                    <a:ext uri="{FF2B5EF4-FFF2-40B4-BE49-F238E27FC236}">
                      <a16:creationId xmlns:a16="http://schemas.microsoft.com/office/drawing/2014/main" id="{E2367F57-0193-4306-9859-1E7571C841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" y="4"/>
                  <a:ext cx="4" cy="4"/>
                </a:xfrm>
                <a:custGeom>
                  <a:avLst/>
                  <a:gdLst>
                    <a:gd name="T0" fmla="*/ 4 w 4"/>
                    <a:gd name="T1" fmla="*/ 0 h 4"/>
                    <a:gd name="T2" fmla="*/ 1 w 4"/>
                    <a:gd name="T3" fmla="*/ 4 h 4"/>
                    <a:gd name="T4" fmla="*/ 1 w 4"/>
                    <a:gd name="T5" fmla="*/ 4 h 4"/>
                    <a:gd name="T6" fmla="*/ 1 w 4"/>
                    <a:gd name="T7" fmla="*/ 4 h 4"/>
                    <a:gd name="T8" fmla="*/ 1 w 4"/>
                    <a:gd name="T9" fmla="*/ 3 h 4"/>
                    <a:gd name="T10" fmla="*/ 1 w 4"/>
                    <a:gd name="T11" fmla="*/ 3 h 4"/>
                    <a:gd name="T12" fmla="*/ 1 w 4"/>
                    <a:gd name="T13" fmla="*/ 3 h 4"/>
                    <a:gd name="T14" fmla="*/ 0 w 4"/>
                    <a:gd name="T15" fmla="*/ 3 h 4"/>
                    <a:gd name="T16" fmla="*/ 0 w 4"/>
                    <a:gd name="T17" fmla="*/ 3 h 4"/>
                    <a:gd name="T18" fmla="*/ 0 w 4"/>
                    <a:gd name="T19" fmla="*/ 3 h 4"/>
                    <a:gd name="T20" fmla="*/ 2 w 4"/>
                    <a:gd name="T21" fmla="*/ 0 h 4"/>
                    <a:gd name="T22" fmla="*/ 3 w 4"/>
                    <a:gd name="T23" fmla="*/ 0 h 4"/>
                    <a:gd name="T24" fmla="*/ 3 w 4"/>
                    <a:gd name="T25" fmla="*/ 0 h 4"/>
                    <a:gd name="T26" fmla="*/ 3 w 4"/>
                    <a:gd name="T27" fmla="*/ 0 h 4"/>
                    <a:gd name="T28" fmla="*/ 3 w 4"/>
                    <a:gd name="T29" fmla="*/ 0 h 4"/>
                    <a:gd name="T30" fmla="*/ 3 w 4"/>
                    <a:gd name="T31" fmla="*/ 0 h 4"/>
                    <a:gd name="T32" fmla="*/ 3 w 4"/>
                    <a:gd name="T33" fmla="*/ 0 h 4"/>
                    <a:gd name="T34" fmla="*/ 4 w 4"/>
                    <a:gd name="T35" fmla="*/ 0 h 4"/>
                    <a:gd name="T36" fmla="*/ 4 w 4"/>
                    <a:gd name="T37" fmla="*/ 0 h 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"/>
                    <a:gd name="T58" fmla="*/ 0 h 4"/>
                    <a:gd name="T59" fmla="*/ 4 w 4"/>
                    <a:gd name="T60" fmla="*/ 4 h 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" h="4">
                      <a:moveTo>
                        <a:pt x="4" y="0"/>
                      </a:move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B5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52" name="Freeform 3304">
                  <a:extLst>
                    <a:ext uri="{FF2B5EF4-FFF2-40B4-BE49-F238E27FC236}">
                      <a16:creationId xmlns:a16="http://schemas.microsoft.com/office/drawing/2014/main" id="{F51179D9-9516-40F7-839C-DB900C251B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" y="3"/>
                  <a:ext cx="3" cy="4"/>
                </a:xfrm>
                <a:custGeom>
                  <a:avLst/>
                  <a:gdLst>
                    <a:gd name="T0" fmla="*/ 3 w 3"/>
                    <a:gd name="T1" fmla="*/ 1 h 4"/>
                    <a:gd name="T2" fmla="*/ 1 w 3"/>
                    <a:gd name="T3" fmla="*/ 4 h 4"/>
                    <a:gd name="T4" fmla="*/ 1 w 3"/>
                    <a:gd name="T5" fmla="*/ 4 h 4"/>
                    <a:gd name="T6" fmla="*/ 1 w 3"/>
                    <a:gd name="T7" fmla="*/ 4 h 4"/>
                    <a:gd name="T8" fmla="*/ 1 w 3"/>
                    <a:gd name="T9" fmla="*/ 3 h 4"/>
                    <a:gd name="T10" fmla="*/ 1 w 3"/>
                    <a:gd name="T11" fmla="*/ 3 h 4"/>
                    <a:gd name="T12" fmla="*/ 0 w 3"/>
                    <a:gd name="T13" fmla="*/ 3 h 4"/>
                    <a:gd name="T14" fmla="*/ 0 w 3"/>
                    <a:gd name="T15" fmla="*/ 3 h 4"/>
                    <a:gd name="T16" fmla="*/ 0 w 3"/>
                    <a:gd name="T17" fmla="*/ 3 h 4"/>
                    <a:gd name="T18" fmla="*/ 0 w 3"/>
                    <a:gd name="T19" fmla="*/ 3 h 4"/>
                    <a:gd name="T20" fmla="*/ 2 w 3"/>
                    <a:gd name="T21" fmla="*/ 0 h 4"/>
                    <a:gd name="T22" fmla="*/ 2 w 3"/>
                    <a:gd name="T23" fmla="*/ 0 h 4"/>
                    <a:gd name="T24" fmla="*/ 2 w 3"/>
                    <a:gd name="T25" fmla="*/ 0 h 4"/>
                    <a:gd name="T26" fmla="*/ 2 w 3"/>
                    <a:gd name="T27" fmla="*/ 0 h 4"/>
                    <a:gd name="T28" fmla="*/ 3 w 3"/>
                    <a:gd name="T29" fmla="*/ 0 h 4"/>
                    <a:gd name="T30" fmla="*/ 3 w 3"/>
                    <a:gd name="T31" fmla="*/ 0 h 4"/>
                    <a:gd name="T32" fmla="*/ 3 w 3"/>
                    <a:gd name="T33" fmla="*/ 0 h 4"/>
                    <a:gd name="T34" fmla="*/ 3 w 3"/>
                    <a:gd name="T35" fmla="*/ 0 h 4"/>
                    <a:gd name="T36" fmla="*/ 3 w 3"/>
                    <a:gd name="T37" fmla="*/ 1 h 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3"/>
                    <a:gd name="T58" fmla="*/ 0 h 4"/>
                    <a:gd name="T59" fmla="*/ 3 w 3"/>
                    <a:gd name="T60" fmla="*/ 4 h 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3" h="4">
                      <a:moveTo>
                        <a:pt x="3" y="1"/>
                      </a:move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53" name="Freeform 3305">
                  <a:extLst>
                    <a:ext uri="{FF2B5EF4-FFF2-40B4-BE49-F238E27FC236}">
                      <a16:creationId xmlns:a16="http://schemas.microsoft.com/office/drawing/2014/main" id="{CD596DE5-8E88-4D59-9EE6-90E578C000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2"/>
                  <a:ext cx="4" cy="4"/>
                </a:xfrm>
                <a:custGeom>
                  <a:avLst/>
                  <a:gdLst>
                    <a:gd name="T0" fmla="*/ 4 w 4"/>
                    <a:gd name="T1" fmla="*/ 1 h 4"/>
                    <a:gd name="T2" fmla="*/ 2 w 4"/>
                    <a:gd name="T3" fmla="*/ 4 h 4"/>
                    <a:gd name="T4" fmla="*/ 2 w 4"/>
                    <a:gd name="T5" fmla="*/ 4 h 4"/>
                    <a:gd name="T6" fmla="*/ 2 w 4"/>
                    <a:gd name="T7" fmla="*/ 4 h 4"/>
                    <a:gd name="T8" fmla="*/ 1 w 4"/>
                    <a:gd name="T9" fmla="*/ 4 h 4"/>
                    <a:gd name="T10" fmla="*/ 1 w 4"/>
                    <a:gd name="T11" fmla="*/ 3 h 4"/>
                    <a:gd name="T12" fmla="*/ 1 w 4"/>
                    <a:gd name="T13" fmla="*/ 3 h 4"/>
                    <a:gd name="T14" fmla="*/ 1 w 4"/>
                    <a:gd name="T15" fmla="*/ 3 h 4"/>
                    <a:gd name="T16" fmla="*/ 1 w 4"/>
                    <a:gd name="T17" fmla="*/ 3 h 4"/>
                    <a:gd name="T18" fmla="*/ 0 w 4"/>
                    <a:gd name="T19" fmla="*/ 3 h 4"/>
                    <a:gd name="T20" fmla="*/ 2 w 4"/>
                    <a:gd name="T21" fmla="*/ 0 h 4"/>
                    <a:gd name="T22" fmla="*/ 2 w 4"/>
                    <a:gd name="T23" fmla="*/ 0 h 4"/>
                    <a:gd name="T24" fmla="*/ 3 w 4"/>
                    <a:gd name="T25" fmla="*/ 1 h 4"/>
                    <a:gd name="T26" fmla="*/ 3 w 4"/>
                    <a:gd name="T27" fmla="*/ 1 h 4"/>
                    <a:gd name="T28" fmla="*/ 3 w 4"/>
                    <a:gd name="T29" fmla="*/ 1 h 4"/>
                    <a:gd name="T30" fmla="*/ 3 w 4"/>
                    <a:gd name="T31" fmla="*/ 1 h 4"/>
                    <a:gd name="T32" fmla="*/ 3 w 4"/>
                    <a:gd name="T33" fmla="*/ 1 h 4"/>
                    <a:gd name="T34" fmla="*/ 4 w 4"/>
                    <a:gd name="T35" fmla="*/ 1 h 4"/>
                    <a:gd name="T36" fmla="*/ 4 w 4"/>
                    <a:gd name="T37" fmla="*/ 1 h 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4"/>
                    <a:gd name="T58" fmla="*/ 0 h 4"/>
                    <a:gd name="T59" fmla="*/ 4 w 4"/>
                    <a:gd name="T60" fmla="*/ 4 h 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4" h="4">
                      <a:moveTo>
                        <a:pt x="4" y="1"/>
                      </a:move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54" name="Freeform 3306">
                  <a:extLst>
                    <a:ext uri="{FF2B5EF4-FFF2-40B4-BE49-F238E27FC236}">
                      <a16:creationId xmlns:a16="http://schemas.microsoft.com/office/drawing/2014/main" id="{11E15A4E-2413-4CD8-9E1C-F059A21009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" y="2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1 w 3"/>
                    <a:gd name="T3" fmla="*/ 3 h 3"/>
                    <a:gd name="T4" fmla="*/ 1 w 3"/>
                    <a:gd name="T5" fmla="*/ 3 h 3"/>
                    <a:gd name="T6" fmla="*/ 1 w 3"/>
                    <a:gd name="T7" fmla="*/ 3 h 3"/>
                    <a:gd name="T8" fmla="*/ 1 w 3"/>
                    <a:gd name="T9" fmla="*/ 3 h 3"/>
                    <a:gd name="T10" fmla="*/ 1 w 3"/>
                    <a:gd name="T11" fmla="*/ 3 h 3"/>
                    <a:gd name="T12" fmla="*/ 1 w 3"/>
                    <a:gd name="T13" fmla="*/ 3 h 3"/>
                    <a:gd name="T14" fmla="*/ 0 w 3"/>
                    <a:gd name="T15" fmla="*/ 3 h 3"/>
                    <a:gd name="T16" fmla="*/ 0 w 3"/>
                    <a:gd name="T17" fmla="*/ 2 h 3"/>
                    <a:gd name="T18" fmla="*/ 0 w 3"/>
                    <a:gd name="T19" fmla="*/ 2 h 3"/>
                    <a:gd name="T20" fmla="*/ 2 w 3"/>
                    <a:gd name="T21" fmla="*/ 0 h 3"/>
                    <a:gd name="T22" fmla="*/ 2 w 3"/>
                    <a:gd name="T23" fmla="*/ 0 h 3"/>
                    <a:gd name="T24" fmla="*/ 2 w 3"/>
                    <a:gd name="T25" fmla="*/ 0 h 3"/>
                    <a:gd name="T26" fmla="*/ 2 w 3"/>
                    <a:gd name="T27" fmla="*/ 0 h 3"/>
                    <a:gd name="T28" fmla="*/ 2 w 3"/>
                    <a:gd name="T29" fmla="*/ 0 h 3"/>
                    <a:gd name="T30" fmla="*/ 3 w 3"/>
                    <a:gd name="T31" fmla="*/ 0 h 3"/>
                    <a:gd name="T32" fmla="*/ 3 w 3"/>
                    <a:gd name="T33" fmla="*/ 0 h 3"/>
                    <a:gd name="T34" fmla="*/ 3 w 3"/>
                    <a:gd name="T35" fmla="*/ 0 h 3"/>
                    <a:gd name="T36" fmla="*/ 3 w 3"/>
                    <a:gd name="T37" fmla="*/ 0 h 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3"/>
                    <a:gd name="T58" fmla="*/ 0 h 3"/>
                    <a:gd name="T59" fmla="*/ 3 w 3"/>
                    <a:gd name="T60" fmla="*/ 3 h 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3" h="3">
                      <a:moveTo>
                        <a:pt x="3" y="0"/>
                      </a:move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55" name="Freeform 3307">
                  <a:extLst>
                    <a:ext uri="{FF2B5EF4-FFF2-40B4-BE49-F238E27FC236}">
                      <a16:creationId xmlns:a16="http://schemas.microsoft.com/office/drawing/2014/main" id="{499410C3-9C3A-4604-B7A4-BE92D16D9D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" y="2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4 w 6"/>
                    <a:gd name="T3" fmla="*/ 2 h 2"/>
                    <a:gd name="T4" fmla="*/ 4 w 6"/>
                    <a:gd name="T5" fmla="*/ 2 h 2"/>
                    <a:gd name="T6" fmla="*/ 4 w 6"/>
                    <a:gd name="T7" fmla="*/ 2 h 2"/>
                    <a:gd name="T8" fmla="*/ 4 w 6"/>
                    <a:gd name="T9" fmla="*/ 2 h 2"/>
                    <a:gd name="T10" fmla="*/ 4 w 6"/>
                    <a:gd name="T11" fmla="*/ 2 h 2"/>
                    <a:gd name="T12" fmla="*/ 4 w 6"/>
                    <a:gd name="T13" fmla="*/ 2 h 2"/>
                    <a:gd name="T14" fmla="*/ 0 w 6"/>
                    <a:gd name="T15" fmla="*/ 1 h 2"/>
                    <a:gd name="T16" fmla="*/ 0 w 6"/>
                    <a:gd name="T17" fmla="*/ 1 h 2"/>
                    <a:gd name="T18" fmla="*/ 1 w 6"/>
                    <a:gd name="T19" fmla="*/ 1 h 2"/>
                    <a:gd name="T20" fmla="*/ 1 w 6"/>
                    <a:gd name="T21" fmla="*/ 1 h 2"/>
                    <a:gd name="T22" fmla="*/ 1 w 6"/>
                    <a:gd name="T23" fmla="*/ 1 h 2"/>
                    <a:gd name="T24" fmla="*/ 2 w 6"/>
                    <a:gd name="T25" fmla="*/ 1 h 2"/>
                    <a:gd name="T26" fmla="*/ 2 w 6"/>
                    <a:gd name="T27" fmla="*/ 1 h 2"/>
                    <a:gd name="T28" fmla="*/ 2 w 6"/>
                    <a:gd name="T29" fmla="*/ 0 h 2"/>
                    <a:gd name="T30" fmla="*/ 3 w 6"/>
                    <a:gd name="T31" fmla="*/ 0 h 2"/>
                    <a:gd name="T32" fmla="*/ 3 w 6"/>
                    <a:gd name="T33" fmla="*/ 0 h 2"/>
                    <a:gd name="T34" fmla="*/ 3 w 6"/>
                    <a:gd name="T35" fmla="*/ 0 h 2"/>
                    <a:gd name="T36" fmla="*/ 4 w 6"/>
                    <a:gd name="T37" fmla="*/ 0 h 2"/>
                    <a:gd name="T38" fmla="*/ 4 w 6"/>
                    <a:gd name="T39" fmla="*/ 0 h 2"/>
                    <a:gd name="T40" fmla="*/ 4 w 6"/>
                    <a:gd name="T41" fmla="*/ 0 h 2"/>
                    <a:gd name="T42" fmla="*/ 5 w 6"/>
                    <a:gd name="T43" fmla="*/ 0 h 2"/>
                    <a:gd name="T44" fmla="*/ 5 w 6"/>
                    <a:gd name="T45" fmla="*/ 0 h 2"/>
                    <a:gd name="T46" fmla="*/ 5 w 6"/>
                    <a:gd name="T47" fmla="*/ 0 h 2"/>
                    <a:gd name="T48" fmla="*/ 6 w 6"/>
                    <a:gd name="T49" fmla="*/ 0 h 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"/>
                    <a:gd name="T76" fmla="*/ 0 h 2"/>
                    <a:gd name="T77" fmla="*/ 6 w 6"/>
                    <a:gd name="T78" fmla="*/ 2 h 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" h="2">
                      <a:moveTo>
                        <a:pt x="6" y="0"/>
                      </a:moveTo>
                      <a:lnTo>
                        <a:pt x="4" y="2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56" name="Freeform 3308">
                  <a:extLst>
                    <a:ext uri="{FF2B5EF4-FFF2-40B4-BE49-F238E27FC236}">
                      <a16:creationId xmlns:a16="http://schemas.microsoft.com/office/drawing/2014/main" id="{F8A55F24-C45B-4536-B411-C61BC340B6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" y="137"/>
                  <a:ext cx="63" cy="24"/>
                </a:xfrm>
                <a:custGeom>
                  <a:avLst/>
                  <a:gdLst>
                    <a:gd name="T0" fmla="*/ 63 w 63"/>
                    <a:gd name="T1" fmla="*/ 0 h 24"/>
                    <a:gd name="T2" fmla="*/ 62 w 63"/>
                    <a:gd name="T3" fmla="*/ 3 h 24"/>
                    <a:gd name="T4" fmla="*/ 62 w 63"/>
                    <a:gd name="T5" fmla="*/ 6 h 24"/>
                    <a:gd name="T6" fmla="*/ 61 w 63"/>
                    <a:gd name="T7" fmla="*/ 8 h 24"/>
                    <a:gd name="T8" fmla="*/ 60 w 63"/>
                    <a:gd name="T9" fmla="*/ 11 h 24"/>
                    <a:gd name="T10" fmla="*/ 60 w 63"/>
                    <a:gd name="T11" fmla="*/ 14 h 24"/>
                    <a:gd name="T12" fmla="*/ 60 w 63"/>
                    <a:gd name="T13" fmla="*/ 18 h 24"/>
                    <a:gd name="T14" fmla="*/ 59 w 63"/>
                    <a:gd name="T15" fmla="*/ 21 h 24"/>
                    <a:gd name="T16" fmla="*/ 57 w 63"/>
                    <a:gd name="T17" fmla="*/ 24 h 24"/>
                    <a:gd name="T18" fmla="*/ 55 w 63"/>
                    <a:gd name="T19" fmla="*/ 24 h 24"/>
                    <a:gd name="T20" fmla="*/ 54 w 63"/>
                    <a:gd name="T21" fmla="*/ 24 h 24"/>
                    <a:gd name="T22" fmla="*/ 52 w 63"/>
                    <a:gd name="T23" fmla="*/ 24 h 24"/>
                    <a:gd name="T24" fmla="*/ 50 w 63"/>
                    <a:gd name="T25" fmla="*/ 24 h 24"/>
                    <a:gd name="T26" fmla="*/ 48 w 63"/>
                    <a:gd name="T27" fmla="*/ 23 h 24"/>
                    <a:gd name="T28" fmla="*/ 47 w 63"/>
                    <a:gd name="T29" fmla="*/ 23 h 24"/>
                    <a:gd name="T30" fmla="*/ 45 w 63"/>
                    <a:gd name="T31" fmla="*/ 23 h 24"/>
                    <a:gd name="T32" fmla="*/ 43 w 63"/>
                    <a:gd name="T33" fmla="*/ 22 h 24"/>
                    <a:gd name="T34" fmla="*/ 42 w 63"/>
                    <a:gd name="T35" fmla="*/ 22 h 24"/>
                    <a:gd name="T36" fmla="*/ 40 w 63"/>
                    <a:gd name="T37" fmla="*/ 22 h 24"/>
                    <a:gd name="T38" fmla="*/ 38 w 63"/>
                    <a:gd name="T39" fmla="*/ 21 h 24"/>
                    <a:gd name="T40" fmla="*/ 36 w 63"/>
                    <a:gd name="T41" fmla="*/ 21 h 24"/>
                    <a:gd name="T42" fmla="*/ 34 w 63"/>
                    <a:gd name="T43" fmla="*/ 20 h 24"/>
                    <a:gd name="T44" fmla="*/ 31 w 63"/>
                    <a:gd name="T45" fmla="*/ 19 h 24"/>
                    <a:gd name="T46" fmla="*/ 28 w 63"/>
                    <a:gd name="T47" fmla="*/ 18 h 24"/>
                    <a:gd name="T48" fmla="*/ 25 w 63"/>
                    <a:gd name="T49" fmla="*/ 18 h 24"/>
                    <a:gd name="T50" fmla="*/ 22 w 63"/>
                    <a:gd name="T51" fmla="*/ 17 h 24"/>
                    <a:gd name="T52" fmla="*/ 19 w 63"/>
                    <a:gd name="T53" fmla="*/ 16 h 24"/>
                    <a:gd name="T54" fmla="*/ 16 w 63"/>
                    <a:gd name="T55" fmla="*/ 15 h 24"/>
                    <a:gd name="T56" fmla="*/ 13 w 63"/>
                    <a:gd name="T57" fmla="*/ 14 h 24"/>
                    <a:gd name="T58" fmla="*/ 10 w 63"/>
                    <a:gd name="T59" fmla="*/ 13 h 24"/>
                    <a:gd name="T60" fmla="*/ 6 w 63"/>
                    <a:gd name="T61" fmla="*/ 12 h 24"/>
                    <a:gd name="T62" fmla="*/ 3 w 63"/>
                    <a:gd name="T63" fmla="*/ 11 h 24"/>
                    <a:gd name="T64" fmla="*/ 0 w 63"/>
                    <a:gd name="T65" fmla="*/ 10 h 2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"/>
                    <a:gd name="T100" fmla="*/ 0 h 24"/>
                    <a:gd name="T101" fmla="*/ 63 w 63"/>
                    <a:gd name="T102" fmla="*/ 24 h 2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" h="24">
                      <a:moveTo>
                        <a:pt x="0" y="10"/>
                      </a:moveTo>
                      <a:lnTo>
                        <a:pt x="63" y="0"/>
                      </a:lnTo>
                      <a:lnTo>
                        <a:pt x="63" y="2"/>
                      </a:lnTo>
                      <a:lnTo>
                        <a:pt x="62" y="3"/>
                      </a:lnTo>
                      <a:lnTo>
                        <a:pt x="62" y="4"/>
                      </a:lnTo>
                      <a:lnTo>
                        <a:pt x="62" y="6"/>
                      </a:lnTo>
                      <a:lnTo>
                        <a:pt x="61" y="7"/>
                      </a:lnTo>
                      <a:lnTo>
                        <a:pt x="61" y="8"/>
                      </a:lnTo>
                      <a:lnTo>
                        <a:pt x="61" y="10"/>
                      </a:lnTo>
                      <a:lnTo>
                        <a:pt x="60" y="11"/>
                      </a:lnTo>
                      <a:lnTo>
                        <a:pt x="60" y="13"/>
                      </a:lnTo>
                      <a:lnTo>
                        <a:pt x="60" y="14"/>
                      </a:lnTo>
                      <a:lnTo>
                        <a:pt x="60" y="16"/>
                      </a:lnTo>
                      <a:lnTo>
                        <a:pt x="60" y="18"/>
                      </a:lnTo>
                      <a:lnTo>
                        <a:pt x="60" y="19"/>
                      </a:lnTo>
                      <a:lnTo>
                        <a:pt x="59" y="21"/>
                      </a:lnTo>
                      <a:lnTo>
                        <a:pt x="58" y="23"/>
                      </a:lnTo>
                      <a:lnTo>
                        <a:pt x="57" y="24"/>
                      </a:lnTo>
                      <a:lnTo>
                        <a:pt x="56" y="24"/>
                      </a:lnTo>
                      <a:lnTo>
                        <a:pt x="55" y="24"/>
                      </a:lnTo>
                      <a:lnTo>
                        <a:pt x="54" y="24"/>
                      </a:lnTo>
                      <a:lnTo>
                        <a:pt x="53" y="24"/>
                      </a:lnTo>
                      <a:lnTo>
                        <a:pt x="52" y="24"/>
                      </a:lnTo>
                      <a:lnTo>
                        <a:pt x="51" y="24"/>
                      </a:lnTo>
                      <a:lnTo>
                        <a:pt x="50" y="24"/>
                      </a:lnTo>
                      <a:lnTo>
                        <a:pt x="49" y="24"/>
                      </a:lnTo>
                      <a:lnTo>
                        <a:pt x="48" y="23"/>
                      </a:lnTo>
                      <a:lnTo>
                        <a:pt x="47" y="23"/>
                      </a:lnTo>
                      <a:lnTo>
                        <a:pt x="46" y="23"/>
                      </a:lnTo>
                      <a:lnTo>
                        <a:pt x="45" y="23"/>
                      </a:lnTo>
                      <a:lnTo>
                        <a:pt x="44" y="22"/>
                      </a:lnTo>
                      <a:lnTo>
                        <a:pt x="43" y="22"/>
                      </a:lnTo>
                      <a:lnTo>
                        <a:pt x="42" y="22"/>
                      </a:lnTo>
                      <a:lnTo>
                        <a:pt x="41" y="22"/>
                      </a:lnTo>
                      <a:lnTo>
                        <a:pt x="40" y="22"/>
                      </a:lnTo>
                      <a:lnTo>
                        <a:pt x="39" y="21"/>
                      </a:lnTo>
                      <a:lnTo>
                        <a:pt x="38" y="21"/>
                      </a:lnTo>
                      <a:lnTo>
                        <a:pt x="37" y="21"/>
                      </a:lnTo>
                      <a:lnTo>
                        <a:pt x="36" y="21"/>
                      </a:lnTo>
                      <a:lnTo>
                        <a:pt x="35" y="20"/>
                      </a:lnTo>
                      <a:lnTo>
                        <a:pt x="34" y="20"/>
                      </a:lnTo>
                      <a:lnTo>
                        <a:pt x="32" y="20"/>
                      </a:lnTo>
                      <a:lnTo>
                        <a:pt x="31" y="19"/>
                      </a:lnTo>
                      <a:lnTo>
                        <a:pt x="30" y="19"/>
                      </a:lnTo>
                      <a:lnTo>
                        <a:pt x="28" y="18"/>
                      </a:lnTo>
                      <a:lnTo>
                        <a:pt x="27" y="18"/>
                      </a:lnTo>
                      <a:lnTo>
                        <a:pt x="25" y="18"/>
                      </a:lnTo>
                      <a:lnTo>
                        <a:pt x="24" y="17"/>
                      </a:lnTo>
                      <a:lnTo>
                        <a:pt x="22" y="17"/>
                      </a:lnTo>
                      <a:lnTo>
                        <a:pt x="21" y="16"/>
                      </a:lnTo>
                      <a:lnTo>
                        <a:pt x="19" y="16"/>
                      </a:lnTo>
                      <a:lnTo>
                        <a:pt x="18" y="15"/>
                      </a:lnTo>
                      <a:lnTo>
                        <a:pt x="16" y="15"/>
                      </a:lnTo>
                      <a:lnTo>
                        <a:pt x="14" y="14"/>
                      </a:lnTo>
                      <a:lnTo>
                        <a:pt x="13" y="14"/>
                      </a:lnTo>
                      <a:lnTo>
                        <a:pt x="11" y="13"/>
                      </a:lnTo>
                      <a:lnTo>
                        <a:pt x="10" y="13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5" y="11"/>
                      </a:lnTo>
                      <a:lnTo>
                        <a:pt x="3" y="11"/>
                      </a:lnTo>
                      <a:lnTo>
                        <a:pt x="2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57" name="Freeform 3309">
                  <a:extLst>
                    <a:ext uri="{FF2B5EF4-FFF2-40B4-BE49-F238E27FC236}">
                      <a16:creationId xmlns:a16="http://schemas.microsoft.com/office/drawing/2014/main" id="{061A01D7-B2D9-4064-B0BA-FA37992185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" y="134"/>
                  <a:ext cx="70" cy="13"/>
                </a:xfrm>
                <a:custGeom>
                  <a:avLst/>
                  <a:gdLst>
                    <a:gd name="T0" fmla="*/ 69 w 70"/>
                    <a:gd name="T1" fmla="*/ 3 h 13"/>
                    <a:gd name="T2" fmla="*/ 6 w 70"/>
                    <a:gd name="T3" fmla="*/ 13 h 13"/>
                    <a:gd name="T4" fmla="*/ 6 w 70"/>
                    <a:gd name="T5" fmla="*/ 12 h 13"/>
                    <a:gd name="T6" fmla="*/ 5 w 70"/>
                    <a:gd name="T7" fmla="*/ 12 h 13"/>
                    <a:gd name="T8" fmla="*/ 5 w 70"/>
                    <a:gd name="T9" fmla="*/ 12 h 13"/>
                    <a:gd name="T10" fmla="*/ 5 w 70"/>
                    <a:gd name="T11" fmla="*/ 12 h 13"/>
                    <a:gd name="T12" fmla="*/ 4 w 70"/>
                    <a:gd name="T13" fmla="*/ 12 h 13"/>
                    <a:gd name="T14" fmla="*/ 4 w 70"/>
                    <a:gd name="T15" fmla="*/ 12 h 13"/>
                    <a:gd name="T16" fmla="*/ 4 w 70"/>
                    <a:gd name="T17" fmla="*/ 12 h 13"/>
                    <a:gd name="T18" fmla="*/ 3 w 70"/>
                    <a:gd name="T19" fmla="*/ 11 h 13"/>
                    <a:gd name="T20" fmla="*/ 3 w 70"/>
                    <a:gd name="T21" fmla="*/ 11 h 13"/>
                    <a:gd name="T22" fmla="*/ 2 w 70"/>
                    <a:gd name="T23" fmla="*/ 11 h 13"/>
                    <a:gd name="T24" fmla="*/ 2 w 70"/>
                    <a:gd name="T25" fmla="*/ 11 h 13"/>
                    <a:gd name="T26" fmla="*/ 2 w 70"/>
                    <a:gd name="T27" fmla="*/ 11 h 13"/>
                    <a:gd name="T28" fmla="*/ 1 w 70"/>
                    <a:gd name="T29" fmla="*/ 11 h 13"/>
                    <a:gd name="T30" fmla="*/ 1 w 70"/>
                    <a:gd name="T31" fmla="*/ 11 h 13"/>
                    <a:gd name="T32" fmla="*/ 1 w 70"/>
                    <a:gd name="T33" fmla="*/ 11 h 13"/>
                    <a:gd name="T34" fmla="*/ 0 w 70"/>
                    <a:gd name="T35" fmla="*/ 10 h 13"/>
                    <a:gd name="T36" fmla="*/ 70 w 70"/>
                    <a:gd name="T37" fmla="*/ 0 h 13"/>
                    <a:gd name="T38" fmla="*/ 69 w 70"/>
                    <a:gd name="T39" fmla="*/ 1 h 13"/>
                    <a:gd name="T40" fmla="*/ 69 w 70"/>
                    <a:gd name="T41" fmla="*/ 2 h 13"/>
                    <a:gd name="T42" fmla="*/ 69 w 70"/>
                    <a:gd name="T43" fmla="*/ 2 h 13"/>
                    <a:gd name="T44" fmla="*/ 69 w 70"/>
                    <a:gd name="T45" fmla="*/ 3 h 1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70"/>
                    <a:gd name="T70" fmla="*/ 0 h 13"/>
                    <a:gd name="T71" fmla="*/ 70 w 70"/>
                    <a:gd name="T72" fmla="*/ 13 h 1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70" h="13">
                      <a:moveTo>
                        <a:pt x="69" y="3"/>
                      </a:moveTo>
                      <a:lnTo>
                        <a:pt x="6" y="13"/>
                      </a:lnTo>
                      <a:lnTo>
                        <a:pt x="6" y="12"/>
                      </a:lnTo>
                      <a:lnTo>
                        <a:pt x="5" y="12"/>
                      </a:lnTo>
                      <a:lnTo>
                        <a:pt x="4" y="12"/>
                      </a:lnTo>
                      <a:lnTo>
                        <a:pt x="3" y="11"/>
                      </a:lnTo>
                      <a:lnTo>
                        <a:pt x="2" y="11"/>
                      </a:lnTo>
                      <a:lnTo>
                        <a:pt x="1" y="11"/>
                      </a:lnTo>
                      <a:lnTo>
                        <a:pt x="0" y="10"/>
                      </a:lnTo>
                      <a:lnTo>
                        <a:pt x="70" y="0"/>
                      </a:lnTo>
                      <a:lnTo>
                        <a:pt x="69" y="1"/>
                      </a:lnTo>
                      <a:lnTo>
                        <a:pt x="69" y="2"/>
                      </a:lnTo>
                      <a:lnTo>
                        <a:pt x="69" y="3"/>
                      </a:lnTo>
                      <a:close/>
                    </a:path>
                  </a:pathLst>
                </a:custGeom>
                <a:solidFill>
                  <a:srgbClr val="0000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58" name="Freeform 3310">
                  <a:extLst>
                    <a:ext uri="{FF2B5EF4-FFF2-40B4-BE49-F238E27FC236}">
                      <a16:creationId xmlns:a16="http://schemas.microsoft.com/office/drawing/2014/main" id="{65C3F29B-0D86-4173-855F-D40FC2AEA2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131"/>
                  <a:ext cx="75" cy="13"/>
                </a:xfrm>
                <a:custGeom>
                  <a:avLst/>
                  <a:gdLst>
                    <a:gd name="T0" fmla="*/ 75 w 75"/>
                    <a:gd name="T1" fmla="*/ 3 h 13"/>
                    <a:gd name="T2" fmla="*/ 5 w 75"/>
                    <a:gd name="T3" fmla="*/ 13 h 13"/>
                    <a:gd name="T4" fmla="*/ 5 w 75"/>
                    <a:gd name="T5" fmla="*/ 13 h 13"/>
                    <a:gd name="T6" fmla="*/ 5 w 75"/>
                    <a:gd name="T7" fmla="*/ 13 h 13"/>
                    <a:gd name="T8" fmla="*/ 4 w 75"/>
                    <a:gd name="T9" fmla="*/ 13 h 13"/>
                    <a:gd name="T10" fmla="*/ 4 w 75"/>
                    <a:gd name="T11" fmla="*/ 13 h 13"/>
                    <a:gd name="T12" fmla="*/ 3 w 75"/>
                    <a:gd name="T13" fmla="*/ 13 h 13"/>
                    <a:gd name="T14" fmla="*/ 3 w 75"/>
                    <a:gd name="T15" fmla="*/ 13 h 13"/>
                    <a:gd name="T16" fmla="*/ 3 w 75"/>
                    <a:gd name="T17" fmla="*/ 13 h 13"/>
                    <a:gd name="T18" fmla="*/ 2 w 75"/>
                    <a:gd name="T19" fmla="*/ 12 h 13"/>
                    <a:gd name="T20" fmla="*/ 2 w 75"/>
                    <a:gd name="T21" fmla="*/ 12 h 13"/>
                    <a:gd name="T22" fmla="*/ 2 w 75"/>
                    <a:gd name="T23" fmla="*/ 12 h 13"/>
                    <a:gd name="T24" fmla="*/ 1 w 75"/>
                    <a:gd name="T25" fmla="*/ 12 h 13"/>
                    <a:gd name="T26" fmla="*/ 1 w 75"/>
                    <a:gd name="T27" fmla="*/ 12 h 13"/>
                    <a:gd name="T28" fmla="*/ 1 w 75"/>
                    <a:gd name="T29" fmla="*/ 12 h 13"/>
                    <a:gd name="T30" fmla="*/ 0 w 75"/>
                    <a:gd name="T31" fmla="*/ 12 h 13"/>
                    <a:gd name="T32" fmla="*/ 0 w 75"/>
                    <a:gd name="T33" fmla="*/ 12 h 13"/>
                    <a:gd name="T34" fmla="*/ 0 w 75"/>
                    <a:gd name="T35" fmla="*/ 11 h 13"/>
                    <a:gd name="T36" fmla="*/ 75 w 75"/>
                    <a:gd name="T37" fmla="*/ 0 h 13"/>
                    <a:gd name="T38" fmla="*/ 75 w 75"/>
                    <a:gd name="T39" fmla="*/ 1 h 13"/>
                    <a:gd name="T40" fmla="*/ 75 w 75"/>
                    <a:gd name="T41" fmla="*/ 2 h 13"/>
                    <a:gd name="T42" fmla="*/ 75 w 75"/>
                    <a:gd name="T43" fmla="*/ 2 h 13"/>
                    <a:gd name="T44" fmla="*/ 75 w 75"/>
                    <a:gd name="T45" fmla="*/ 3 h 1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75"/>
                    <a:gd name="T70" fmla="*/ 0 h 13"/>
                    <a:gd name="T71" fmla="*/ 75 w 75"/>
                    <a:gd name="T72" fmla="*/ 13 h 1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75" h="13">
                      <a:moveTo>
                        <a:pt x="75" y="3"/>
                      </a:moveTo>
                      <a:lnTo>
                        <a:pt x="5" y="13"/>
                      </a:lnTo>
                      <a:lnTo>
                        <a:pt x="4" y="13"/>
                      </a:lnTo>
                      <a:lnTo>
                        <a:pt x="3" y="13"/>
                      </a:lnTo>
                      <a:lnTo>
                        <a:pt x="2" y="12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75" y="0"/>
                      </a:lnTo>
                      <a:lnTo>
                        <a:pt x="75" y="1"/>
                      </a:lnTo>
                      <a:lnTo>
                        <a:pt x="75" y="2"/>
                      </a:lnTo>
                      <a:lnTo>
                        <a:pt x="75" y="3"/>
                      </a:lnTo>
                      <a:close/>
                    </a:path>
                  </a:pathLst>
                </a:custGeom>
                <a:solidFill>
                  <a:srgbClr val="0A0A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59" name="Freeform 3311">
                  <a:extLst>
                    <a:ext uri="{FF2B5EF4-FFF2-40B4-BE49-F238E27FC236}">
                      <a16:creationId xmlns:a16="http://schemas.microsoft.com/office/drawing/2014/main" id="{AD638563-E66A-473C-A20B-CFFFA28E18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" y="128"/>
                  <a:ext cx="81" cy="14"/>
                </a:xfrm>
                <a:custGeom>
                  <a:avLst/>
                  <a:gdLst>
                    <a:gd name="T0" fmla="*/ 81 w 81"/>
                    <a:gd name="T1" fmla="*/ 3 h 14"/>
                    <a:gd name="T2" fmla="*/ 6 w 81"/>
                    <a:gd name="T3" fmla="*/ 14 h 14"/>
                    <a:gd name="T4" fmla="*/ 5 w 81"/>
                    <a:gd name="T5" fmla="*/ 14 h 14"/>
                    <a:gd name="T6" fmla="*/ 5 w 81"/>
                    <a:gd name="T7" fmla="*/ 14 h 14"/>
                    <a:gd name="T8" fmla="*/ 5 w 81"/>
                    <a:gd name="T9" fmla="*/ 14 h 14"/>
                    <a:gd name="T10" fmla="*/ 4 w 81"/>
                    <a:gd name="T11" fmla="*/ 14 h 14"/>
                    <a:gd name="T12" fmla="*/ 4 w 81"/>
                    <a:gd name="T13" fmla="*/ 14 h 14"/>
                    <a:gd name="T14" fmla="*/ 3 w 81"/>
                    <a:gd name="T15" fmla="*/ 13 h 14"/>
                    <a:gd name="T16" fmla="*/ 3 w 81"/>
                    <a:gd name="T17" fmla="*/ 13 h 14"/>
                    <a:gd name="T18" fmla="*/ 3 w 81"/>
                    <a:gd name="T19" fmla="*/ 13 h 14"/>
                    <a:gd name="T20" fmla="*/ 3 w 81"/>
                    <a:gd name="T21" fmla="*/ 13 h 14"/>
                    <a:gd name="T22" fmla="*/ 2 w 81"/>
                    <a:gd name="T23" fmla="*/ 13 h 14"/>
                    <a:gd name="T24" fmla="*/ 2 w 81"/>
                    <a:gd name="T25" fmla="*/ 13 h 14"/>
                    <a:gd name="T26" fmla="*/ 2 w 81"/>
                    <a:gd name="T27" fmla="*/ 13 h 14"/>
                    <a:gd name="T28" fmla="*/ 1 w 81"/>
                    <a:gd name="T29" fmla="*/ 13 h 14"/>
                    <a:gd name="T30" fmla="*/ 1 w 81"/>
                    <a:gd name="T31" fmla="*/ 12 h 14"/>
                    <a:gd name="T32" fmla="*/ 1 w 81"/>
                    <a:gd name="T33" fmla="*/ 12 h 14"/>
                    <a:gd name="T34" fmla="*/ 0 w 81"/>
                    <a:gd name="T35" fmla="*/ 12 h 14"/>
                    <a:gd name="T36" fmla="*/ 81 w 81"/>
                    <a:gd name="T37" fmla="*/ 0 h 14"/>
                    <a:gd name="T38" fmla="*/ 81 w 81"/>
                    <a:gd name="T39" fmla="*/ 1 h 14"/>
                    <a:gd name="T40" fmla="*/ 81 w 81"/>
                    <a:gd name="T41" fmla="*/ 2 h 14"/>
                    <a:gd name="T42" fmla="*/ 81 w 81"/>
                    <a:gd name="T43" fmla="*/ 2 h 14"/>
                    <a:gd name="T44" fmla="*/ 81 w 81"/>
                    <a:gd name="T45" fmla="*/ 3 h 1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81"/>
                    <a:gd name="T70" fmla="*/ 0 h 14"/>
                    <a:gd name="T71" fmla="*/ 81 w 81"/>
                    <a:gd name="T72" fmla="*/ 14 h 14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81" h="14">
                      <a:moveTo>
                        <a:pt x="81" y="3"/>
                      </a:moveTo>
                      <a:lnTo>
                        <a:pt x="6" y="14"/>
                      </a:lnTo>
                      <a:lnTo>
                        <a:pt x="5" y="14"/>
                      </a:lnTo>
                      <a:lnTo>
                        <a:pt x="4" y="14"/>
                      </a:lnTo>
                      <a:lnTo>
                        <a:pt x="3" y="13"/>
                      </a:lnTo>
                      <a:lnTo>
                        <a:pt x="2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81" y="0"/>
                      </a:lnTo>
                      <a:lnTo>
                        <a:pt x="81" y="1"/>
                      </a:lnTo>
                      <a:lnTo>
                        <a:pt x="81" y="2"/>
                      </a:lnTo>
                      <a:lnTo>
                        <a:pt x="81" y="3"/>
                      </a:lnTo>
                      <a:close/>
                    </a:path>
                  </a:pathLst>
                </a:custGeom>
                <a:solidFill>
                  <a:srgbClr val="1414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60" name="Freeform 3312">
                  <a:extLst>
                    <a:ext uri="{FF2B5EF4-FFF2-40B4-BE49-F238E27FC236}">
                      <a16:creationId xmlns:a16="http://schemas.microsoft.com/office/drawing/2014/main" id="{2CB474AB-E5D4-4FAC-9944-4E4EE88F39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" y="125"/>
                  <a:ext cx="85" cy="15"/>
                </a:xfrm>
                <a:custGeom>
                  <a:avLst/>
                  <a:gdLst>
                    <a:gd name="T0" fmla="*/ 84 w 85"/>
                    <a:gd name="T1" fmla="*/ 3 h 15"/>
                    <a:gd name="T2" fmla="*/ 3 w 85"/>
                    <a:gd name="T3" fmla="*/ 15 h 15"/>
                    <a:gd name="T4" fmla="*/ 3 w 85"/>
                    <a:gd name="T5" fmla="*/ 15 h 15"/>
                    <a:gd name="T6" fmla="*/ 3 w 85"/>
                    <a:gd name="T7" fmla="*/ 15 h 15"/>
                    <a:gd name="T8" fmla="*/ 2 w 85"/>
                    <a:gd name="T9" fmla="*/ 15 h 15"/>
                    <a:gd name="T10" fmla="*/ 2 w 85"/>
                    <a:gd name="T11" fmla="*/ 15 h 15"/>
                    <a:gd name="T12" fmla="*/ 2 w 85"/>
                    <a:gd name="T13" fmla="*/ 14 h 15"/>
                    <a:gd name="T14" fmla="*/ 2 w 85"/>
                    <a:gd name="T15" fmla="*/ 14 h 15"/>
                    <a:gd name="T16" fmla="*/ 1 w 85"/>
                    <a:gd name="T17" fmla="*/ 14 h 15"/>
                    <a:gd name="T18" fmla="*/ 1 w 85"/>
                    <a:gd name="T19" fmla="*/ 14 h 15"/>
                    <a:gd name="T20" fmla="*/ 1 w 85"/>
                    <a:gd name="T21" fmla="*/ 14 h 15"/>
                    <a:gd name="T22" fmla="*/ 1 w 85"/>
                    <a:gd name="T23" fmla="*/ 14 h 15"/>
                    <a:gd name="T24" fmla="*/ 1 w 85"/>
                    <a:gd name="T25" fmla="*/ 14 h 15"/>
                    <a:gd name="T26" fmla="*/ 1 w 85"/>
                    <a:gd name="T27" fmla="*/ 13 h 15"/>
                    <a:gd name="T28" fmla="*/ 0 w 85"/>
                    <a:gd name="T29" fmla="*/ 13 h 15"/>
                    <a:gd name="T30" fmla="*/ 0 w 85"/>
                    <a:gd name="T31" fmla="*/ 13 h 15"/>
                    <a:gd name="T32" fmla="*/ 0 w 85"/>
                    <a:gd name="T33" fmla="*/ 13 h 15"/>
                    <a:gd name="T34" fmla="*/ 0 w 85"/>
                    <a:gd name="T35" fmla="*/ 13 h 15"/>
                    <a:gd name="T36" fmla="*/ 85 w 85"/>
                    <a:gd name="T37" fmla="*/ 0 h 15"/>
                    <a:gd name="T38" fmla="*/ 85 w 85"/>
                    <a:gd name="T39" fmla="*/ 1 h 15"/>
                    <a:gd name="T40" fmla="*/ 85 w 85"/>
                    <a:gd name="T41" fmla="*/ 2 h 15"/>
                    <a:gd name="T42" fmla="*/ 85 w 85"/>
                    <a:gd name="T43" fmla="*/ 2 h 15"/>
                    <a:gd name="T44" fmla="*/ 84 w 85"/>
                    <a:gd name="T45" fmla="*/ 3 h 1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85"/>
                    <a:gd name="T70" fmla="*/ 0 h 15"/>
                    <a:gd name="T71" fmla="*/ 85 w 85"/>
                    <a:gd name="T72" fmla="*/ 15 h 15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85" h="15">
                      <a:moveTo>
                        <a:pt x="84" y="3"/>
                      </a:moveTo>
                      <a:lnTo>
                        <a:pt x="3" y="15"/>
                      </a:lnTo>
                      <a:lnTo>
                        <a:pt x="2" y="15"/>
                      </a:lnTo>
                      <a:lnTo>
                        <a:pt x="2" y="14"/>
                      </a:lnTo>
                      <a:lnTo>
                        <a:pt x="1" y="14"/>
                      </a:lnTo>
                      <a:lnTo>
                        <a:pt x="1" y="13"/>
                      </a:lnTo>
                      <a:lnTo>
                        <a:pt x="0" y="13"/>
                      </a:lnTo>
                      <a:lnTo>
                        <a:pt x="85" y="0"/>
                      </a:lnTo>
                      <a:lnTo>
                        <a:pt x="85" y="1"/>
                      </a:lnTo>
                      <a:lnTo>
                        <a:pt x="85" y="2"/>
                      </a:lnTo>
                      <a:lnTo>
                        <a:pt x="84" y="3"/>
                      </a:lnTo>
                      <a:close/>
                    </a:path>
                  </a:pathLst>
                </a:custGeom>
                <a:solidFill>
                  <a:srgbClr val="1E1E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61" name="Freeform 3313">
                  <a:extLst>
                    <a:ext uri="{FF2B5EF4-FFF2-40B4-BE49-F238E27FC236}">
                      <a16:creationId xmlns:a16="http://schemas.microsoft.com/office/drawing/2014/main" id="{F705B6B4-756D-4205-887D-D8D37EB651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" y="122"/>
                  <a:ext cx="85" cy="16"/>
                </a:xfrm>
                <a:custGeom>
                  <a:avLst/>
                  <a:gdLst>
                    <a:gd name="T0" fmla="*/ 85 w 85"/>
                    <a:gd name="T1" fmla="*/ 3 h 16"/>
                    <a:gd name="T2" fmla="*/ 0 w 85"/>
                    <a:gd name="T3" fmla="*/ 16 h 16"/>
                    <a:gd name="T4" fmla="*/ 0 w 85"/>
                    <a:gd name="T5" fmla="*/ 15 h 16"/>
                    <a:gd name="T6" fmla="*/ 0 w 85"/>
                    <a:gd name="T7" fmla="*/ 14 h 16"/>
                    <a:gd name="T8" fmla="*/ 0 w 85"/>
                    <a:gd name="T9" fmla="*/ 13 h 16"/>
                    <a:gd name="T10" fmla="*/ 0 w 85"/>
                    <a:gd name="T11" fmla="*/ 13 h 16"/>
                    <a:gd name="T12" fmla="*/ 85 w 85"/>
                    <a:gd name="T13" fmla="*/ 0 h 16"/>
                    <a:gd name="T14" fmla="*/ 85 w 85"/>
                    <a:gd name="T15" fmla="*/ 1 h 16"/>
                    <a:gd name="T16" fmla="*/ 85 w 85"/>
                    <a:gd name="T17" fmla="*/ 2 h 16"/>
                    <a:gd name="T18" fmla="*/ 85 w 85"/>
                    <a:gd name="T19" fmla="*/ 2 h 16"/>
                    <a:gd name="T20" fmla="*/ 85 w 85"/>
                    <a:gd name="T21" fmla="*/ 3 h 1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5"/>
                    <a:gd name="T34" fmla="*/ 0 h 16"/>
                    <a:gd name="T35" fmla="*/ 85 w 85"/>
                    <a:gd name="T36" fmla="*/ 16 h 1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5" h="16">
                      <a:moveTo>
                        <a:pt x="85" y="3"/>
                      </a:move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85" y="0"/>
                      </a:lnTo>
                      <a:lnTo>
                        <a:pt x="85" y="1"/>
                      </a:lnTo>
                      <a:lnTo>
                        <a:pt x="85" y="2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2B2B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62" name="Freeform 3314">
                  <a:extLst>
                    <a:ext uri="{FF2B5EF4-FFF2-40B4-BE49-F238E27FC236}">
                      <a16:creationId xmlns:a16="http://schemas.microsoft.com/office/drawing/2014/main" id="{7EC19080-9E0D-4FD0-AA65-63A200C350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" y="119"/>
                  <a:ext cx="85" cy="16"/>
                </a:xfrm>
                <a:custGeom>
                  <a:avLst/>
                  <a:gdLst>
                    <a:gd name="T0" fmla="*/ 85 w 85"/>
                    <a:gd name="T1" fmla="*/ 3 h 16"/>
                    <a:gd name="T2" fmla="*/ 0 w 85"/>
                    <a:gd name="T3" fmla="*/ 16 h 16"/>
                    <a:gd name="T4" fmla="*/ 1 w 85"/>
                    <a:gd name="T5" fmla="*/ 15 h 16"/>
                    <a:gd name="T6" fmla="*/ 1 w 85"/>
                    <a:gd name="T7" fmla="*/ 14 h 16"/>
                    <a:gd name="T8" fmla="*/ 1 w 85"/>
                    <a:gd name="T9" fmla="*/ 13 h 16"/>
                    <a:gd name="T10" fmla="*/ 1 w 85"/>
                    <a:gd name="T11" fmla="*/ 13 h 16"/>
                    <a:gd name="T12" fmla="*/ 85 w 85"/>
                    <a:gd name="T13" fmla="*/ 0 h 16"/>
                    <a:gd name="T14" fmla="*/ 85 w 85"/>
                    <a:gd name="T15" fmla="*/ 1 h 16"/>
                    <a:gd name="T16" fmla="*/ 85 w 85"/>
                    <a:gd name="T17" fmla="*/ 2 h 16"/>
                    <a:gd name="T18" fmla="*/ 85 w 85"/>
                    <a:gd name="T19" fmla="*/ 2 h 16"/>
                    <a:gd name="T20" fmla="*/ 85 w 85"/>
                    <a:gd name="T21" fmla="*/ 3 h 1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5"/>
                    <a:gd name="T34" fmla="*/ 0 h 16"/>
                    <a:gd name="T35" fmla="*/ 85 w 85"/>
                    <a:gd name="T36" fmla="*/ 16 h 1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5" h="16">
                      <a:moveTo>
                        <a:pt x="85" y="3"/>
                      </a:moveTo>
                      <a:lnTo>
                        <a:pt x="0" y="16"/>
                      </a:lnTo>
                      <a:lnTo>
                        <a:pt x="1" y="15"/>
                      </a:lnTo>
                      <a:lnTo>
                        <a:pt x="1" y="14"/>
                      </a:lnTo>
                      <a:lnTo>
                        <a:pt x="1" y="13"/>
                      </a:lnTo>
                      <a:lnTo>
                        <a:pt x="85" y="0"/>
                      </a:lnTo>
                      <a:lnTo>
                        <a:pt x="85" y="1"/>
                      </a:lnTo>
                      <a:lnTo>
                        <a:pt x="85" y="2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3333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63" name="Freeform 3315">
                  <a:extLst>
                    <a:ext uri="{FF2B5EF4-FFF2-40B4-BE49-F238E27FC236}">
                      <a16:creationId xmlns:a16="http://schemas.microsoft.com/office/drawing/2014/main" id="{E458942C-5CE1-4265-AE8A-FAEBF6ADC9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" y="116"/>
                  <a:ext cx="84" cy="16"/>
                </a:xfrm>
                <a:custGeom>
                  <a:avLst/>
                  <a:gdLst>
                    <a:gd name="T0" fmla="*/ 84 w 84"/>
                    <a:gd name="T1" fmla="*/ 3 h 16"/>
                    <a:gd name="T2" fmla="*/ 0 w 84"/>
                    <a:gd name="T3" fmla="*/ 16 h 16"/>
                    <a:gd name="T4" fmla="*/ 0 w 84"/>
                    <a:gd name="T5" fmla="*/ 15 h 16"/>
                    <a:gd name="T6" fmla="*/ 0 w 84"/>
                    <a:gd name="T7" fmla="*/ 15 h 16"/>
                    <a:gd name="T8" fmla="*/ 0 w 84"/>
                    <a:gd name="T9" fmla="*/ 14 h 16"/>
                    <a:gd name="T10" fmla="*/ 0 w 84"/>
                    <a:gd name="T11" fmla="*/ 14 h 16"/>
                    <a:gd name="T12" fmla="*/ 0 w 84"/>
                    <a:gd name="T13" fmla="*/ 14 h 16"/>
                    <a:gd name="T14" fmla="*/ 0 w 84"/>
                    <a:gd name="T15" fmla="*/ 13 h 16"/>
                    <a:gd name="T16" fmla="*/ 0 w 84"/>
                    <a:gd name="T17" fmla="*/ 13 h 16"/>
                    <a:gd name="T18" fmla="*/ 0 w 84"/>
                    <a:gd name="T19" fmla="*/ 13 h 16"/>
                    <a:gd name="T20" fmla="*/ 84 w 84"/>
                    <a:gd name="T21" fmla="*/ 0 h 16"/>
                    <a:gd name="T22" fmla="*/ 84 w 84"/>
                    <a:gd name="T23" fmla="*/ 1 h 16"/>
                    <a:gd name="T24" fmla="*/ 84 w 84"/>
                    <a:gd name="T25" fmla="*/ 2 h 16"/>
                    <a:gd name="T26" fmla="*/ 84 w 84"/>
                    <a:gd name="T27" fmla="*/ 2 h 16"/>
                    <a:gd name="T28" fmla="*/ 84 w 84"/>
                    <a:gd name="T29" fmla="*/ 3 h 1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84"/>
                    <a:gd name="T46" fmla="*/ 0 h 16"/>
                    <a:gd name="T47" fmla="*/ 84 w 84"/>
                    <a:gd name="T48" fmla="*/ 16 h 1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84" h="16">
                      <a:moveTo>
                        <a:pt x="84" y="3"/>
                      </a:move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84" y="0"/>
                      </a:lnTo>
                      <a:lnTo>
                        <a:pt x="84" y="1"/>
                      </a:lnTo>
                      <a:lnTo>
                        <a:pt x="84" y="2"/>
                      </a:lnTo>
                      <a:lnTo>
                        <a:pt x="84" y="3"/>
                      </a:lnTo>
                      <a:close/>
                    </a:path>
                  </a:pathLst>
                </a:custGeom>
                <a:solidFill>
                  <a:srgbClr val="3F3F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64" name="Freeform 3316">
                  <a:extLst>
                    <a:ext uri="{FF2B5EF4-FFF2-40B4-BE49-F238E27FC236}">
                      <a16:creationId xmlns:a16="http://schemas.microsoft.com/office/drawing/2014/main" id="{45D577FC-0986-4911-AA7D-A225474F58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" y="113"/>
                  <a:ext cx="85" cy="16"/>
                </a:xfrm>
                <a:custGeom>
                  <a:avLst/>
                  <a:gdLst>
                    <a:gd name="T0" fmla="*/ 85 w 85"/>
                    <a:gd name="T1" fmla="*/ 3 h 16"/>
                    <a:gd name="T2" fmla="*/ 1 w 85"/>
                    <a:gd name="T3" fmla="*/ 16 h 16"/>
                    <a:gd name="T4" fmla="*/ 1 w 85"/>
                    <a:gd name="T5" fmla="*/ 15 h 16"/>
                    <a:gd name="T6" fmla="*/ 0 w 85"/>
                    <a:gd name="T7" fmla="*/ 14 h 16"/>
                    <a:gd name="T8" fmla="*/ 0 w 85"/>
                    <a:gd name="T9" fmla="*/ 14 h 16"/>
                    <a:gd name="T10" fmla="*/ 0 w 85"/>
                    <a:gd name="T11" fmla="*/ 13 h 16"/>
                    <a:gd name="T12" fmla="*/ 85 w 85"/>
                    <a:gd name="T13" fmla="*/ 0 h 16"/>
                    <a:gd name="T14" fmla="*/ 85 w 85"/>
                    <a:gd name="T15" fmla="*/ 1 h 16"/>
                    <a:gd name="T16" fmla="*/ 85 w 85"/>
                    <a:gd name="T17" fmla="*/ 2 h 16"/>
                    <a:gd name="T18" fmla="*/ 85 w 85"/>
                    <a:gd name="T19" fmla="*/ 2 h 16"/>
                    <a:gd name="T20" fmla="*/ 85 w 85"/>
                    <a:gd name="T21" fmla="*/ 3 h 1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5"/>
                    <a:gd name="T34" fmla="*/ 0 h 16"/>
                    <a:gd name="T35" fmla="*/ 85 w 85"/>
                    <a:gd name="T36" fmla="*/ 16 h 1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5" h="16">
                      <a:moveTo>
                        <a:pt x="85" y="3"/>
                      </a:move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85" y="0"/>
                      </a:lnTo>
                      <a:lnTo>
                        <a:pt x="85" y="1"/>
                      </a:lnTo>
                      <a:lnTo>
                        <a:pt x="85" y="2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4949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65" name="Freeform 3317">
                  <a:extLst>
                    <a:ext uri="{FF2B5EF4-FFF2-40B4-BE49-F238E27FC236}">
                      <a16:creationId xmlns:a16="http://schemas.microsoft.com/office/drawing/2014/main" id="{F6989414-A6DF-4D77-970E-068F248ACB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" y="110"/>
                  <a:ext cx="85" cy="16"/>
                </a:xfrm>
                <a:custGeom>
                  <a:avLst/>
                  <a:gdLst>
                    <a:gd name="T0" fmla="*/ 85 w 85"/>
                    <a:gd name="T1" fmla="*/ 3 h 16"/>
                    <a:gd name="T2" fmla="*/ 0 w 85"/>
                    <a:gd name="T3" fmla="*/ 16 h 16"/>
                    <a:gd name="T4" fmla="*/ 0 w 85"/>
                    <a:gd name="T5" fmla="*/ 15 h 16"/>
                    <a:gd name="T6" fmla="*/ 0 w 85"/>
                    <a:gd name="T7" fmla="*/ 14 h 16"/>
                    <a:gd name="T8" fmla="*/ 0 w 85"/>
                    <a:gd name="T9" fmla="*/ 14 h 16"/>
                    <a:gd name="T10" fmla="*/ 0 w 85"/>
                    <a:gd name="T11" fmla="*/ 13 h 16"/>
                    <a:gd name="T12" fmla="*/ 85 w 85"/>
                    <a:gd name="T13" fmla="*/ 0 h 16"/>
                    <a:gd name="T14" fmla="*/ 85 w 85"/>
                    <a:gd name="T15" fmla="*/ 1 h 16"/>
                    <a:gd name="T16" fmla="*/ 85 w 85"/>
                    <a:gd name="T17" fmla="*/ 2 h 16"/>
                    <a:gd name="T18" fmla="*/ 85 w 85"/>
                    <a:gd name="T19" fmla="*/ 3 h 16"/>
                    <a:gd name="T20" fmla="*/ 85 w 85"/>
                    <a:gd name="T21" fmla="*/ 3 h 1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5"/>
                    <a:gd name="T34" fmla="*/ 0 h 16"/>
                    <a:gd name="T35" fmla="*/ 85 w 85"/>
                    <a:gd name="T36" fmla="*/ 16 h 1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5" h="16">
                      <a:moveTo>
                        <a:pt x="85" y="3"/>
                      </a:move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85" y="0"/>
                      </a:lnTo>
                      <a:lnTo>
                        <a:pt x="85" y="1"/>
                      </a:lnTo>
                      <a:lnTo>
                        <a:pt x="85" y="2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5454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66" name="Freeform 3318">
                  <a:extLst>
                    <a:ext uri="{FF2B5EF4-FFF2-40B4-BE49-F238E27FC236}">
                      <a16:creationId xmlns:a16="http://schemas.microsoft.com/office/drawing/2014/main" id="{59919F71-04EF-4B37-BCDC-126D395A0D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" y="107"/>
                  <a:ext cx="86" cy="16"/>
                </a:xfrm>
                <a:custGeom>
                  <a:avLst/>
                  <a:gdLst>
                    <a:gd name="T0" fmla="*/ 86 w 86"/>
                    <a:gd name="T1" fmla="*/ 3 h 16"/>
                    <a:gd name="T2" fmla="*/ 1 w 86"/>
                    <a:gd name="T3" fmla="*/ 16 h 16"/>
                    <a:gd name="T4" fmla="*/ 1 w 86"/>
                    <a:gd name="T5" fmla="*/ 15 h 16"/>
                    <a:gd name="T6" fmla="*/ 0 w 86"/>
                    <a:gd name="T7" fmla="*/ 15 h 16"/>
                    <a:gd name="T8" fmla="*/ 0 w 86"/>
                    <a:gd name="T9" fmla="*/ 14 h 16"/>
                    <a:gd name="T10" fmla="*/ 0 w 86"/>
                    <a:gd name="T11" fmla="*/ 13 h 16"/>
                    <a:gd name="T12" fmla="*/ 85 w 86"/>
                    <a:gd name="T13" fmla="*/ 0 h 16"/>
                    <a:gd name="T14" fmla="*/ 85 w 86"/>
                    <a:gd name="T15" fmla="*/ 1 h 16"/>
                    <a:gd name="T16" fmla="*/ 86 w 86"/>
                    <a:gd name="T17" fmla="*/ 2 h 16"/>
                    <a:gd name="T18" fmla="*/ 86 w 86"/>
                    <a:gd name="T19" fmla="*/ 3 h 16"/>
                    <a:gd name="T20" fmla="*/ 86 w 86"/>
                    <a:gd name="T21" fmla="*/ 3 h 1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6"/>
                    <a:gd name="T34" fmla="*/ 0 h 16"/>
                    <a:gd name="T35" fmla="*/ 86 w 86"/>
                    <a:gd name="T36" fmla="*/ 16 h 1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6" h="16">
                      <a:moveTo>
                        <a:pt x="86" y="3"/>
                      </a:moveTo>
                      <a:lnTo>
                        <a:pt x="1" y="16"/>
                      </a:lnTo>
                      <a:lnTo>
                        <a:pt x="1" y="15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85" y="0"/>
                      </a:lnTo>
                      <a:lnTo>
                        <a:pt x="85" y="1"/>
                      </a:lnTo>
                      <a:lnTo>
                        <a:pt x="86" y="2"/>
                      </a:lnTo>
                      <a:lnTo>
                        <a:pt x="86" y="3"/>
                      </a:lnTo>
                      <a:close/>
                    </a:path>
                  </a:pathLst>
                </a:custGeom>
                <a:solidFill>
                  <a:srgbClr val="5E5E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67" name="Freeform 3319">
                  <a:extLst>
                    <a:ext uri="{FF2B5EF4-FFF2-40B4-BE49-F238E27FC236}">
                      <a16:creationId xmlns:a16="http://schemas.microsoft.com/office/drawing/2014/main" id="{A273A7AE-D5F3-4B7F-A742-B3CBC6C81D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" y="104"/>
                  <a:ext cx="85" cy="16"/>
                </a:xfrm>
                <a:custGeom>
                  <a:avLst/>
                  <a:gdLst>
                    <a:gd name="T0" fmla="*/ 85 w 85"/>
                    <a:gd name="T1" fmla="*/ 3 h 16"/>
                    <a:gd name="T2" fmla="*/ 0 w 85"/>
                    <a:gd name="T3" fmla="*/ 16 h 16"/>
                    <a:gd name="T4" fmla="*/ 0 w 85"/>
                    <a:gd name="T5" fmla="*/ 15 h 16"/>
                    <a:gd name="T6" fmla="*/ 0 w 85"/>
                    <a:gd name="T7" fmla="*/ 15 h 16"/>
                    <a:gd name="T8" fmla="*/ 0 w 85"/>
                    <a:gd name="T9" fmla="*/ 14 h 16"/>
                    <a:gd name="T10" fmla="*/ 0 w 85"/>
                    <a:gd name="T11" fmla="*/ 13 h 16"/>
                    <a:gd name="T12" fmla="*/ 85 w 85"/>
                    <a:gd name="T13" fmla="*/ 0 h 16"/>
                    <a:gd name="T14" fmla="*/ 85 w 85"/>
                    <a:gd name="T15" fmla="*/ 1 h 16"/>
                    <a:gd name="T16" fmla="*/ 85 w 85"/>
                    <a:gd name="T17" fmla="*/ 2 h 16"/>
                    <a:gd name="T18" fmla="*/ 85 w 85"/>
                    <a:gd name="T19" fmla="*/ 2 h 16"/>
                    <a:gd name="T20" fmla="*/ 85 w 85"/>
                    <a:gd name="T21" fmla="*/ 3 h 16"/>
                    <a:gd name="T22" fmla="*/ 85 w 85"/>
                    <a:gd name="T23" fmla="*/ 3 h 16"/>
                    <a:gd name="T24" fmla="*/ 85 w 85"/>
                    <a:gd name="T25" fmla="*/ 3 h 16"/>
                    <a:gd name="T26" fmla="*/ 85 w 85"/>
                    <a:gd name="T27" fmla="*/ 3 h 16"/>
                    <a:gd name="T28" fmla="*/ 85 w 85"/>
                    <a:gd name="T29" fmla="*/ 3 h 1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85"/>
                    <a:gd name="T46" fmla="*/ 0 h 16"/>
                    <a:gd name="T47" fmla="*/ 85 w 85"/>
                    <a:gd name="T48" fmla="*/ 16 h 1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85" h="16">
                      <a:moveTo>
                        <a:pt x="85" y="3"/>
                      </a:move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85" y="0"/>
                      </a:lnTo>
                      <a:lnTo>
                        <a:pt x="85" y="1"/>
                      </a:lnTo>
                      <a:lnTo>
                        <a:pt x="85" y="2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6868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68" name="Freeform 3320">
                  <a:extLst>
                    <a:ext uri="{FF2B5EF4-FFF2-40B4-BE49-F238E27FC236}">
                      <a16:creationId xmlns:a16="http://schemas.microsoft.com/office/drawing/2014/main" id="{0972EB5A-5D30-482D-8923-CCCA9CDA49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" y="101"/>
                  <a:ext cx="86" cy="16"/>
                </a:xfrm>
                <a:custGeom>
                  <a:avLst/>
                  <a:gdLst>
                    <a:gd name="T0" fmla="*/ 85 w 86"/>
                    <a:gd name="T1" fmla="*/ 3 h 16"/>
                    <a:gd name="T2" fmla="*/ 0 w 86"/>
                    <a:gd name="T3" fmla="*/ 16 h 16"/>
                    <a:gd name="T4" fmla="*/ 0 w 86"/>
                    <a:gd name="T5" fmla="*/ 15 h 16"/>
                    <a:gd name="T6" fmla="*/ 0 w 86"/>
                    <a:gd name="T7" fmla="*/ 15 h 16"/>
                    <a:gd name="T8" fmla="*/ 0 w 86"/>
                    <a:gd name="T9" fmla="*/ 14 h 16"/>
                    <a:gd name="T10" fmla="*/ 0 w 86"/>
                    <a:gd name="T11" fmla="*/ 13 h 16"/>
                    <a:gd name="T12" fmla="*/ 86 w 86"/>
                    <a:gd name="T13" fmla="*/ 0 h 16"/>
                    <a:gd name="T14" fmla="*/ 86 w 86"/>
                    <a:gd name="T15" fmla="*/ 1 h 16"/>
                    <a:gd name="T16" fmla="*/ 86 w 86"/>
                    <a:gd name="T17" fmla="*/ 2 h 16"/>
                    <a:gd name="T18" fmla="*/ 85 w 86"/>
                    <a:gd name="T19" fmla="*/ 3 h 16"/>
                    <a:gd name="T20" fmla="*/ 85 w 86"/>
                    <a:gd name="T21" fmla="*/ 3 h 1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6"/>
                    <a:gd name="T34" fmla="*/ 0 h 16"/>
                    <a:gd name="T35" fmla="*/ 86 w 86"/>
                    <a:gd name="T36" fmla="*/ 16 h 1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6" h="16">
                      <a:moveTo>
                        <a:pt x="85" y="3"/>
                      </a:move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86" y="0"/>
                      </a:lnTo>
                      <a:lnTo>
                        <a:pt x="86" y="1"/>
                      </a:lnTo>
                      <a:lnTo>
                        <a:pt x="86" y="2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7272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69" name="Freeform 3321">
                  <a:extLst>
                    <a:ext uri="{FF2B5EF4-FFF2-40B4-BE49-F238E27FC236}">
                      <a16:creationId xmlns:a16="http://schemas.microsoft.com/office/drawing/2014/main" id="{C1730869-8DD7-4432-9CFC-99AC6B86FC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" y="98"/>
                  <a:ext cx="87" cy="16"/>
                </a:xfrm>
                <a:custGeom>
                  <a:avLst/>
                  <a:gdLst>
                    <a:gd name="T0" fmla="*/ 86 w 87"/>
                    <a:gd name="T1" fmla="*/ 3 h 16"/>
                    <a:gd name="T2" fmla="*/ 0 w 87"/>
                    <a:gd name="T3" fmla="*/ 16 h 16"/>
                    <a:gd name="T4" fmla="*/ 0 w 87"/>
                    <a:gd name="T5" fmla="*/ 15 h 16"/>
                    <a:gd name="T6" fmla="*/ 0 w 87"/>
                    <a:gd name="T7" fmla="*/ 15 h 16"/>
                    <a:gd name="T8" fmla="*/ 0 w 87"/>
                    <a:gd name="T9" fmla="*/ 14 h 16"/>
                    <a:gd name="T10" fmla="*/ 0 w 87"/>
                    <a:gd name="T11" fmla="*/ 13 h 16"/>
                    <a:gd name="T12" fmla="*/ 87 w 87"/>
                    <a:gd name="T13" fmla="*/ 0 h 16"/>
                    <a:gd name="T14" fmla="*/ 86 w 87"/>
                    <a:gd name="T15" fmla="*/ 1 h 16"/>
                    <a:gd name="T16" fmla="*/ 86 w 87"/>
                    <a:gd name="T17" fmla="*/ 2 h 16"/>
                    <a:gd name="T18" fmla="*/ 86 w 87"/>
                    <a:gd name="T19" fmla="*/ 3 h 16"/>
                    <a:gd name="T20" fmla="*/ 86 w 87"/>
                    <a:gd name="T21" fmla="*/ 3 h 1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7"/>
                    <a:gd name="T34" fmla="*/ 0 h 16"/>
                    <a:gd name="T35" fmla="*/ 87 w 87"/>
                    <a:gd name="T36" fmla="*/ 16 h 1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7" h="16">
                      <a:moveTo>
                        <a:pt x="86" y="3"/>
                      </a:move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87" y="0"/>
                      </a:lnTo>
                      <a:lnTo>
                        <a:pt x="86" y="1"/>
                      </a:lnTo>
                      <a:lnTo>
                        <a:pt x="86" y="2"/>
                      </a:lnTo>
                      <a:lnTo>
                        <a:pt x="86" y="3"/>
                      </a:lnTo>
                      <a:close/>
                    </a:path>
                  </a:pathLst>
                </a:custGeom>
                <a:solidFill>
                  <a:srgbClr val="7F7F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70" name="Freeform 3322">
                  <a:extLst>
                    <a:ext uri="{FF2B5EF4-FFF2-40B4-BE49-F238E27FC236}">
                      <a16:creationId xmlns:a16="http://schemas.microsoft.com/office/drawing/2014/main" id="{2FC08ED4-E5E1-4BFB-9E3C-7EB616EDDB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" y="95"/>
                  <a:ext cx="87" cy="16"/>
                </a:xfrm>
                <a:custGeom>
                  <a:avLst/>
                  <a:gdLst>
                    <a:gd name="T0" fmla="*/ 87 w 87"/>
                    <a:gd name="T1" fmla="*/ 3 h 16"/>
                    <a:gd name="T2" fmla="*/ 0 w 87"/>
                    <a:gd name="T3" fmla="*/ 16 h 16"/>
                    <a:gd name="T4" fmla="*/ 0 w 87"/>
                    <a:gd name="T5" fmla="*/ 15 h 16"/>
                    <a:gd name="T6" fmla="*/ 0 w 87"/>
                    <a:gd name="T7" fmla="*/ 15 h 16"/>
                    <a:gd name="T8" fmla="*/ 0 w 87"/>
                    <a:gd name="T9" fmla="*/ 14 h 16"/>
                    <a:gd name="T10" fmla="*/ 0 w 87"/>
                    <a:gd name="T11" fmla="*/ 13 h 16"/>
                    <a:gd name="T12" fmla="*/ 87 w 87"/>
                    <a:gd name="T13" fmla="*/ 0 h 16"/>
                    <a:gd name="T14" fmla="*/ 87 w 87"/>
                    <a:gd name="T15" fmla="*/ 0 h 16"/>
                    <a:gd name="T16" fmla="*/ 87 w 87"/>
                    <a:gd name="T17" fmla="*/ 0 h 16"/>
                    <a:gd name="T18" fmla="*/ 87 w 87"/>
                    <a:gd name="T19" fmla="*/ 0 h 16"/>
                    <a:gd name="T20" fmla="*/ 87 w 87"/>
                    <a:gd name="T21" fmla="*/ 0 h 16"/>
                    <a:gd name="T22" fmla="*/ 87 w 87"/>
                    <a:gd name="T23" fmla="*/ 1 h 16"/>
                    <a:gd name="T24" fmla="*/ 87 w 87"/>
                    <a:gd name="T25" fmla="*/ 2 h 16"/>
                    <a:gd name="T26" fmla="*/ 87 w 87"/>
                    <a:gd name="T27" fmla="*/ 3 h 16"/>
                    <a:gd name="T28" fmla="*/ 87 w 87"/>
                    <a:gd name="T29" fmla="*/ 3 h 1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87"/>
                    <a:gd name="T46" fmla="*/ 0 h 16"/>
                    <a:gd name="T47" fmla="*/ 87 w 87"/>
                    <a:gd name="T48" fmla="*/ 16 h 1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87" h="16">
                      <a:moveTo>
                        <a:pt x="87" y="3"/>
                      </a:move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87" y="0"/>
                      </a:lnTo>
                      <a:lnTo>
                        <a:pt x="87" y="1"/>
                      </a:lnTo>
                      <a:lnTo>
                        <a:pt x="87" y="2"/>
                      </a:lnTo>
                      <a:lnTo>
                        <a:pt x="87" y="3"/>
                      </a:lnTo>
                      <a:close/>
                    </a:path>
                  </a:pathLst>
                </a:custGeom>
                <a:solidFill>
                  <a:srgbClr val="878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71" name="Freeform 3323">
                  <a:extLst>
                    <a:ext uri="{FF2B5EF4-FFF2-40B4-BE49-F238E27FC236}">
                      <a16:creationId xmlns:a16="http://schemas.microsoft.com/office/drawing/2014/main" id="{9C404501-9FFD-4FDB-999D-ABF755A82B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" y="93"/>
                  <a:ext cx="87" cy="15"/>
                </a:xfrm>
                <a:custGeom>
                  <a:avLst/>
                  <a:gdLst>
                    <a:gd name="T0" fmla="*/ 87 w 87"/>
                    <a:gd name="T1" fmla="*/ 2 h 15"/>
                    <a:gd name="T2" fmla="*/ 0 w 87"/>
                    <a:gd name="T3" fmla="*/ 15 h 15"/>
                    <a:gd name="T4" fmla="*/ 1 w 87"/>
                    <a:gd name="T5" fmla="*/ 14 h 15"/>
                    <a:gd name="T6" fmla="*/ 1 w 87"/>
                    <a:gd name="T7" fmla="*/ 14 h 15"/>
                    <a:gd name="T8" fmla="*/ 1 w 87"/>
                    <a:gd name="T9" fmla="*/ 13 h 15"/>
                    <a:gd name="T10" fmla="*/ 1 w 87"/>
                    <a:gd name="T11" fmla="*/ 12 h 15"/>
                    <a:gd name="T12" fmla="*/ 52 w 87"/>
                    <a:gd name="T13" fmla="*/ 5 h 15"/>
                    <a:gd name="T14" fmla="*/ 53 w 87"/>
                    <a:gd name="T15" fmla="*/ 5 h 15"/>
                    <a:gd name="T16" fmla="*/ 53 w 87"/>
                    <a:gd name="T17" fmla="*/ 5 h 15"/>
                    <a:gd name="T18" fmla="*/ 53 w 87"/>
                    <a:gd name="T19" fmla="*/ 5 h 15"/>
                    <a:gd name="T20" fmla="*/ 54 w 87"/>
                    <a:gd name="T21" fmla="*/ 5 h 15"/>
                    <a:gd name="T22" fmla="*/ 54 w 87"/>
                    <a:gd name="T23" fmla="*/ 5 h 15"/>
                    <a:gd name="T24" fmla="*/ 54 w 87"/>
                    <a:gd name="T25" fmla="*/ 4 h 15"/>
                    <a:gd name="T26" fmla="*/ 55 w 87"/>
                    <a:gd name="T27" fmla="*/ 4 h 15"/>
                    <a:gd name="T28" fmla="*/ 55 w 87"/>
                    <a:gd name="T29" fmla="*/ 4 h 15"/>
                    <a:gd name="T30" fmla="*/ 55 w 87"/>
                    <a:gd name="T31" fmla="*/ 4 h 15"/>
                    <a:gd name="T32" fmla="*/ 55 w 87"/>
                    <a:gd name="T33" fmla="*/ 4 h 15"/>
                    <a:gd name="T34" fmla="*/ 56 w 87"/>
                    <a:gd name="T35" fmla="*/ 4 h 15"/>
                    <a:gd name="T36" fmla="*/ 56 w 87"/>
                    <a:gd name="T37" fmla="*/ 4 h 15"/>
                    <a:gd name="T38" fmla="*/ 56 w 87"/>
                    <a:gd name="T39" fmla="*/ 4 h 15"/>
                    <a:gd name="T40" fmla="*/ 57 w 87"/>
                    <a:gd name="T41" fmla="*/ 4 h 15"/>
                    <a:gd name="T42" fmla="*/ 57 w 87"/>
                    <a:gd name="T43" fmla="*/ 4 h 15"/>
                    <a:gd name="T44" fmla="*/ 57 w 87"/>
                    <a:gd name="T45" fmla="*/ 4 h 15"/>
                    <a:gd name="T46" fmla="*/ 85 w 87"/>
                    <a:gd name="T47" fmla="*/ 0 h 15"/>
                    <a:gd name="T48" fmla="*/ 85 w 87"/>
                    <a:gd name="T49" fmla="*/ 0 h 15"/>
                    <a:gd name="T50" fmla="*/ 85 w 87"/>
                    <a:gd name="T51" fmla="*/ 0 h 15"/>
                    <a:gd name="T52" fmla="*/ 86 w 87"/>
                    <a:gd name="T53" fmla="*/ 1 h 15"/>
                    <a:gd name="T54" fmla="*/ 86 w 87"/>
                    <a:gd name="T55" fmla="*/ 1 h 15"/>
                    <a:gd name="T56" fmla="*/ 86 w 87"/>
                    <a:gd name="T57" fmla="*/ 1 h 15"/>
                    <a:gd name="T58" fmla="*/ 86 w 87"/>
                    <a:gd name="T59" fmla="*/ 2 h 15"/>
                    <a:gd name="T60" fmla="*/ 86 w 87"/>
                    <a:gd name="T61" fmla="*/ 2 h 15"/>
                    <a:gd name="T62" fmla="*/ 87 w 87"/>
                    <a:gd name="T63" fmla="*/ 2 h 1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87"/>
                    <a:gd name="T97" fmla="*/ 0 h 15"/>
                    <a:gd name="T98" fmla="*/ 87 w 87"/>
                    <a:gd name="T99" fmla="*/ 15 h 1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87" h="15">
                      <a:moveTo>
                        <a:pt x="87" y="2"/>
                      </a:moveTo>
                      <a:lnTo>
                        <a:pt x="0" y="15"/>
                      </a:lnTo>
                      <a:lnTo>
                        <a:pt x="1" y="14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52" y="5"/>
                      </a:lnTo>
                      <a:lnTo>
                        <a:pt x="53" y="5"/>
                      </a:lnTo>
                      <a:lnTo>
                        <a:pt x="54" y="5"/>
                      </a:lnTo>
                      <a:lnTo>
                        <a:pt x="54" y="4"/>
                      </a:lnTo>
                      <a:lnTo>
                        <a:pt x="55" y="4"/>
                      </a:lnTo>
                      <a:lnTo>
                        <a:pt x="56" y="4"/>
                      </a:lnTo>
                      <a:lnTo>
                        <a:pt x="57" y="4"/>
                      </a:lnTo>
                      <a:lnTo>
                        <a:pt x="85" y="0"/>
                      </a:lnTo>
                      <a:lnTo>
                        <a:pt x="86" y="1"/>
                      </a:lnTo>
                      <a:lnTo>
                        <a:pt x="86" y="2"/>
                      </a:lnTo>
                      <a:lnTo>
                        <a:pt x="87" y="2"/>
                      </a:lnTo>
                      <a:close/>
                    </a:path>
                  </a:pathLst>
                </a:custGeom>
                <a:solidFill>
                  <a:srgbClr val="9393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72" name="Freeform 3324">
                  <a:extLst>
                    <a:ext uri="{FF2B5EF4-FFF2-40B4-BE49-F238E27FC236}">
                      <a16:creationId xmlns:a16="http://schemas.microsoft.com/office/drawing/2014/main" id="{7FEAFB64-F4DD-4070-A267-99B2B76E198F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40" y="91"/>
                  <a:ext cx="84" cy="14"/>
                </a:xfrm>
                <a:custGeom>
                  <a:avLst/>
                  <a:gdLst>
                    <a:gd name="T0" fmla="*/ 84 w 84"/>
                    <a:gd name="T1" fmla="*/ 2 h 14"/>
                    <a:gd name="T2" fmla="*/ 56 w 84"/>
                    <a:gd name="T3" fmla="*/ 6 h 14"/>
                    <a:gd name="T4" fmla="*/ 56 w 84"/>
                    <a:gd name="T5" fmla="*/ 6 h 14"/>
                    <a:gd name="T6" fmla="*/ 57 w 84"/>
                    <a:gd name="T7" fmla="*/ 6 h 14"/>
                    <a:gd name="T8" fmla="*/ 57 w 84"/>
                    <a:gd name="T9" fmla="*/ 6 h 14"/>
                    <a:gd name="T10" fmla="*/ 57 w 84"/>
                    <a:gd name="T11" fmla="*/ 5 h 14"/>
                    <a:gd name="T12" fmla="*/ 57 w 84"/>
                    <a:gd name="T13" fmla="*/ 5 h 14"/>
                    <a:gd name="T14" fmla="*/ 57 w 84"/>
                    <a:gd name="T15" fmla="*/ 5 h 14"/>
                    <a:gd name="T16" fmla="*/ 57 w 84"/>
                    <a:gd name="T17" fmla="*/ 5 h 14"/>
                    <a:gd name="T18" fmla="*/ 57 w 84"/>
                    <a:gd name="T19" fmla="*/ 5 h 14"/>
                    <a:gd name="T20" fmla="*/ 58 w 84"/>
                    <a:gd name="T21" fmla="*/ 4 h 14"/>
                    <a:gd name="T22" fmla="*/ 58 w 84"/>
                    <a:gd name="T23" fmla="*/ 4 h 14"/>
                    <a:gd name="T24" fmla="*/ 58 w 84"/>
                    <a:gd name="T25" fmla="*/ 3 h 14"/>
                    <a:gd name="T26" fmla="*/ 58 w 84"/>
                    <a:gd name="T27" fmla="*/ 3 h 14"/>
                    <a:gd name="T28" fmla="*/ 76 w 84"/>
                    <a:gd name="T29" fmla="*/ 0 h 14"/>
                    <a:gd name="T30" fmla="*/ 77 w 84"/>
                    <a:gd name="T31" fmla="*/ 0 h 14"/>
                    <a:gd name="T32" fmla="*/ 77 w 84"/>
                    <a:gd name="T33" fmla="*/ 0 h 14"/>
                    <a:gd name="T34" fmla="*/ 78 w 84"/>
                    <a:gd name="T35" fmla="*/ 0 h 14"/>
                    <a:gd name="T36" fmla="*/ 78 w 84"/>
                    <a:gd name="T37" fmla="*/ 0 h 14"/>
                    <a:gd name="T38" fmla="*/ 79 w 84"/>
                    <a:gd name="T39" fmla="*/ 0 h 14"/>
                    <a:gd name="T40" fmla="*/ 79 w 84"/>
                    <a:gd name="T41" fmla="*/ 1 h 14"/>
                    <a:gd name="T42" fmla="*/ 80 w 84"/>
                    <a:gd name="T43" fmla="*/ 1 h 14"/>
                    <a:gd name="T44" fmla="*/ 80 w 84"/>
                    <a:gd name="T45" fmla="*/ 1 h 14"/>
                    <a:gd name="T46" fmla="*/ 80 w 84"/>
                    <a:gd name="T47" fmla="*/ 1 h 14"/>
                    <a:gd name="T48" fmla="*/ 81 w 84"/>
                    <a:gd name="T49" fmla="*/ 1 h 14"/>
                    <a:gd name="T50" fmla="*/ 81 w 84"/>
                    <a:gd name="T51" fmla="*/ 1 h 14"/>
                    <a:gd name="T52" fmla="*/ 81 w 84"/>
                    <a:gd name="T53" fmla="*/ 1 h 14"/>
                    <a:gd name="T54" fmla="*/ 82 w 84"/>
                    <a:gd name="T55" fmla="*/ 1 h 14"/>
                    <a:gd name="T56" fmla="*/ 82 w 84"/>
                    <a:gd name="T57" fmla="*/ 1 h 14"/>
                    <a:gd name="T58" fmla="*/ 82 w 84"/>
                    <a:gd name="T59" fmla="*/ 1 h 14"/>
                    <a:gd name="T60" fmla="*/ 82 w 84"/>
                    <a:gd name="T61" fmla="*/ 1 h 14"/>
                    <a:gd name="T62" fmla="*/ 83 w 84"/>
                    <a:gd name="T63" fmla="*/ 1 h 14"/>
                    <a:gd name="T64" fmla="*/ 83 w 84"/>
                    <a:gd name="T65" fmla="*/ 1 h 14"/>
                    <a:gd name="T66" fmla="*/ 83 w 84"/>
                    <a:gd name="T67" fmla="*/ 1 h 14"/>
                    <a:gd name="T68" fmla="*/ 83 w 84"/>
                    <a:gd name="T69" fmla="*/ 1 h 14"/>
                    <a:gd name="T70" fmla="*/ 83 w 84"/>
                    <a:gd name="T71" fmla="*/ 1 h 14"/>
                    <a:gd name="T72" fmla="*/ 83 w 84"/>
                    <a:gd name="T73" fmla="*/ 2 h 14"/>
                    <a:gd name="T74" fmla="*/ 84 w 84"/>
                    <a:gd name="T75" fmla="*/ 2 h 14"/>
                    <a:gd name="T76" fmla="*/ 84 w 84"/>
                    <a:gd name="T77" fmla="*/ 2 h 14"/>
                    <a:gd name="T78" fmla="*/ 84 w 84"/>
                    <a:gd name="T79" fmla="*/ 2 h 14"/>
                    <a:gd name="T80" fmla="*/ 51 w 84"/>
                    <a:gd name="T81" fmla="*/ 7 h 14"/>
                    <a:gd name="T82" fmla="*/ 0 w 84"/>
                    <a:gd name="T83" fmla="*/ 14 h 14"/>
                    <a:gd name="T84" fmla="*/ 0 w 84"/>
                    <a:gd name="T85" fmla="*/ 13 h 14"/>
                    <a:gd name="T86" fmla="*/ 0 w 84"/>
                    <a:gd name="T87" fmla="*/ 13 h 14"/>
                    <a:gd name="T88" fmla="*/ 0 w 84"/>
                    <a:gd name="T89" fmla="*/ 12 h 14"/>
                    <a:gd name="T90" fmla="*/ 0 w 84"/>
                    <a:gd name="T91" fmla="*/ 11 h 14"/>
                    <a:gd name="T92" fmla="*/ 42 w 84"/>
                    <a:gd name="T93" fmla="*/ 5 h 14"/>
                    <a:gd name="T94" fmla="*/ 42 w 84"/>
                    <a:gd name="T95" fmla="*/ 5 h 14"/>
                    <a:gd name="T96" fmla="*/ 43 w 84"/>
                    <a:gd name="T97" fmla="*/ 5 h 14"/>
                    <a:gd name="T98" fmla="*/ 43 w 84"/>
                    <a:gd name="T99" fmla="*/ 6 h 14"/>
                    <a:gd name="T100" fmla="*/ 44 w 84"/>
                    <a:gd name="T101" fmla="*/ 6 h 14"/>
                    <a:gd name="T102" fmla="*/ 45 w 84"/>
                    <a:gd name="T103" fmla="*/ 6 h 14"/>
                    <a:gd name="T104" fmla="*/ 45 w 84"/>
                    <a:gd name="T105" fmla="*/ 6 h 14"/>
                    <a:gd name="T106" fmla="*/ 46 w 84"/>
                    <a:gd name="T107" fmla="*/ 6 h 14"/>
                    <a:gd name="T108" fmla="*/ 46 w 84"/>
                    <a:gd name="T109" fmla="*/ 6 h 14"/>
                    <a:gd name="T110" fmla="*/ 47 w 84"/>
                    <a:gd name="T111" fmla="*/ 6 h 14"/>
                    <a:gd name="T112" fmla="*/ 48 w 84"/>
                    <a:gd name="T113" fmla="*/ 6 h 14"/>
                    <a:gd name="T114" fmla="*/ 48 w 84"/>
                    <a:gd name="T115" fmla="*/ 6 h 14"/>
                    <a:gd name="T116" fmla="*/ 49 w 84"/>
                    <a:gd name="T117" fmla="*/ 6 h 14"/>
                    <a:gd name="T118" fmla="*/ 49 w 84"/>
                    <a:gd name="T119" fmla="*/ 7 h 14"/>
                    <a:gd name="T120" fmla="*/ 50 w 84"/>
                    <a:gd name="T121" fmla="*/ 7 h 14"/>
                    <a:gd name="T122" fmla="*/ 51 w 84"/>
                    <a:gd name="T123" fmla="*/ 7 h 14"/>
                    <a:gd name="T124" fmla="*/ 51 w 84"/>
                    <a:gd name="T125" fmla="*/ 7 h 1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84"/>
                    <a:gd name="T190" fmla="*/ 0 h 14"/>
                    <a:gd name="T191" fmla="*/ 84 w 84"/>
                    <a:gd name="T192" fmla="*/ 14 h 1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84" h="14">
                      <a:moveTo>
                        <a:pt x="84" y="2"/>
                      </a:moveTo>
                      <a:lnTo>
                        <a:pt x="56" y="6"/>
                      </a:lnTo>
                      <a:lnTo>
                        <a:pt x="57" y="6"/>
                      </a:lnTo>
                      <a:lnTo>
                        <a:pt x="57" y="5"/>
                      </a:lnTo>
                      <a:lnTo>
                        <a:pt x="58" y="4"/>
                      </a:lnTo>
                      <a:lnTo>
                        <a:pt x="58" y="3"/>
                      </a:lnTo>
                      <a:lnTo>
                        <a:pt x="76" y="0"/>
                      </a:lnTo>
                      <a:lnTo>
                        <a:pt x="77" y="0"/>
                      </a:lnTo>
                      <a:lnTo>
                        <a:pt x="78" y="0"/>
                      </a:lnTo>
                      <a:lnTo>
                        <a:pt x="79" y="0"/>
                      </a:lnTo>
                      <a:lnTo>
                        <a:pt x="79" y="1"/>
                      </a:lnTo>
                      <a:lnTo>
                        <a:pt x="80" y="1"/>
                      </a:lnTo>
                      <a:lnTo>
                        <a:pt x="81" y="1"/>
                      </a:lnTo>
                      <a:lnTo>
                        <a:pt x="82" y="1"/>
                      </a:lnTo>
                      <a:lnTo>
                        <a:pt x="83" y="1"/>
                      </a:lnTo>
                      <a:lnTo>
                        <a:pt x="83" y="2"/>
                      </a:lnTo>
                      <a:lnTo>
                        <a:pt x="84" y="2"/>
                      </a:lnTo>
                      <a:close/>
                      <a:moveTo>
                        <a:pt x="51" y="7"/>
                      </a:move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42" y="5"/>
                      </a:lnTo>
                      <a:lnTo>
                        <a:pt x="43" y="5"/>
                      </a:lnTo>
                      <a:lnTo>
                        <a:pt x="43" y="6"/>
                      </a:lnTo>
                      <a:lnTo>
                        <a:pt x="44" y="6"/>
                      </a:lnTo>
                      <a:lnTo>
                        <a:pt x="45" y="6"/>
                      </a:lnTo>
                      <a:lnTo>
                        <a:pt x="46" y="6"/>
                      </a:lnTo>
                      <a:lnTo>
                        <a:pt x="47" y="6"/>
                      </a:lnTo>
                      <a:lnTo>
                        <a:pt x="48" y="6"/>
                      </a:lnTo>
                      <a:lnTo>
                        <a:pt x="49" y="6"/>
                      </a:lnTo>
                      <a:lnTo>
                        <a:pt x="49" y="7"/>
                      </a:lnTo>
                      <a:lnTo>
                        <a:pt x="50" y="7"/>
                      </a:lnTo>
                      <a:lnTo>
                        <a:pt x="51" y="7"/>
                      </a:lnTo>
                      <a:close/>
                    </a:path>
                  </a:pathLst>
                </a:custGeom>
                <a:solidFill>
                  <a:srgbClr val="9E9E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73" name="Freeform 3325">
                  <a:extLst>
                    <a:ext uri="{FF2B5EF4-FFF2-40B4-BE49-F238E27FC236}">
                      <a16:creationId xmlns:a16="http://schemas.microsoft.com/office/drawing/2014/main" id="{CFF3C3CD-A8F8-4D40-AEF4-C53FFA6F3509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40" y="89"/>
                  <a:ext cx="76" cy="13"/>
                </a:xfrm>
                <a:custGeom>
                  <a:avLst/>
                  <a:gdLst>
                    <a:gd name="T0" fmla="*/ 76 w 76"/>
                    <a:gd name="T1" fmla="*/ 2 h 13"/>
                    <a:gd name="T2" fmla="*/ 58 w 76"/>
                    <a:gd name="T3" fmla="*/ 5 h 13"/>
                    <a:gd name="T4" fmla="*/ 58 w 76"/>
                    <a:gd name="T5" fmla="*/ 4 h 13"/>
                    <a:gd name="T6" fmla="*/ 58 w 76"/>
                    <a:gd name="T7" fmla="*/ 3 h 13"/>
                    <a:gd name="T8" fmla="*/ 58 w 76"/>
                    <a:gd name="T9" fmla="*/ 2 h 13"/>
                    <a:gd name="T10" fmla="*/ 58 w 76"/>
                    <a:gd name="T11" fmla="*/ 2 h 13"/>
                    <a:gd name="T12" fmla="*/ 69 w 76"/>
                    <a:gd name="T13" fmla="*/ 0 h 13"/>
                    <a:gd name="T14" fmla="*/ 70 w 76"/>
                    <a:gd name="T15" fmla="*/ 0 h 13"/>
                    <a:gd name="T16" fmla="*/ 70 w 76"/>
                    <a:gd name="T17" fmla="*/ 0 h 13"/>
                    <a:gd name="T18" fmla="*/ 70 w 76"/>
                    <a:gd name="T19" fmla="*/ 0 h 13"/>
                    <a:gd name="T20" fmla="*/ 71 w 76"/>
                    <a:gd name="T21" fmla="*/ 1 h 13"/>
                    <a:gd name="T22" fmla="*/ 71 w 76"/>
                    <a:gd name="T23" fmla="*/ 1 h 13"/>
                    <a:gd name="T24" fmla="*/ 72 w 76"/>
                    <a:gd name="T25" fmla="*/ 1 h 13"/>
                    <a:gd name="T26" fmla="*/ 72 w 76"/>
                    <a:gd name="T27" fmla="*/ 1 h 13"/>
                    <a:gd name="T28" fmla="*/ 73 w 76"/>
                    <a:gd name="T29" fmla="*/ 1 h 13"/>
                    <a:gd name="T30" fmla="*/ 73 w 76"/>
                    <a:gd name="T31" fmla="*/ 1 h 13"/>
                    <a:gd name="T32" fmla="*/ 74 w 76"/>
                    <a:gd name="T33" fmla="*/ 1 h 13"/>
                    <a:gd name="T34" fmla="*/ 74 w 76"/>
                    <a:gd name="T35" fmla="*/ 1 h 13"/>
                    <a:gd name="T36" fmla="*/ 75 w 76"/>
                    <a:gd name="T37" fmla="*/ 1 h 13"/>
                    <a:gd name="T38" fmla="*/ 75 w 76"/>
                    <a:gd name="T39" fmla="*/ 2 h 13"/>
                    <a:gd name="T40" fmla="*/ 75 w 76"/>
                    <a:gd name="T41" fmla="*/ 2 h 13"/>
                    <a:gd name="T42" fmla="*/ 76 w 76"/>
                    <a:gd name="T43" fmla="*/ 2 h 13"/>
                    <a:gd name="T44" fmla="*/ 76 w 76"/>
                    <a:gd name="T45" fmla="*/ 2 h 13"/>
                    <a:gd name="T46" fmla="*/ 76 w 76"/>
                    <a:gd name="T47" fmla="*/ 2 h 13"/>
                    <a:gd name="T48" fmla="*/ 42 w 76"/>
                    <a:gd name="T49" fmla="*/ 7 h 13"/>
                    <a:gd name="T50" fmla="*/ 0 w 76"/>
                    <a:gd name="T51" fmla="*/ 13 h 13"/>
                    <a:gd name="T52" fmla="*/ 0 w 76"/>
                    <a:gd name="T53" fmla="*/ 12 h 13"/>
                    <a:gd name="T54" fmla="*/ 0 w 76"/>
                    <a:gd name="T55" fmla="*/ 12 h 13"/>
                    <a:gd name="T56" fmla="*/ 0 w 76"/>
                    <a:gd name="T57" fmla="*/ 11 h 13"/>
                    <a:gd name="T58" fmla="*/ 1 w 76"/>
                    <a:gd name="T59" fmla="*/ 10 h 13"/>
                    <a:gd name="T60" fmla="*/ 37 w 76"/>
                    <a:gd name="T61" fmla="*/ 5 h 13"/>
                    <a:gd name="T62" fmla="*/ 37 w 76"/>
                    <a:gd name="T63" fmla="*/ 5 h 13"/>
                    <a:gd name="T64" fmla="*/ 37 w 76"/>
                    <a:gd name="T65" fmla="*/ 5 h 13"/>
                    <a:gd name="T66" fmla="*/ 37 w 76"/>
                    <a:gd name="T67" fmla="*/ 5 h 13"/>
                    <a:gd name="T68" fmla="*/ 38 w 76"/>
                    <a:gd name="T69" fmla="*/ 5 h 13"/>
                    <a:gd name="T70" fmla="*/ 38 w 76"/>
                    <a:gd name="T71" fmla="*/ 6 h 13"/>
                    <a:gd name="T72" fmla="*/ 38 w 76"/>
                    <a:gd name="T73" fmla="*/ 6 h 13"/>
                    <a:gd name="T74" fmla="*/ 38 w 76"/>
                    <a:gd name="T75" fmla="*/ 6 h 13"/>
                    <a:gd name="T76" fmla="*/ 39 w 76"/>
                    <a:gd name="T77" fmla="*/ 6 h 13"/>
                    <a:gd name="T78" fmla="*/ 39 w 76"/>
                    <a:gd name="T79" fmla="*/ 6 h 13"/>
                    <a:gd name="T80" fmla="*/ 39 w 76"/>
                    <a:gd name="T81" fmla="*/ 6 h 13"/>
                    <a:gd name="T82" fmla="*/ 40 w 76"/>
                    <a:gd name="T83" fmla="*/ 6 h 13"/>
                    <a:gd name="T84" fmla="*/ 40 w 76"/>
                    <a:gd name="T85" fmla="*/ 7 h 13"/>
                    <a:gd name="T86" fmla="*/ 40 w 76"/>
                    <a:gd name="T87" fmla="*/ 7 h 13"/>
                    <a:gd name="T88" fmla="*/ 41 w 76"/>
                    <a:gd name="T89" fmla="*/ 7 h 13"/>
                    <a:gd name="T90" fmla="*/ 41 w 76"/>
                    <a:gd name="T91" fmla="*/ 7 h 13"/>
                    <a:gd name="T92" fmla="*/ 42 w 76"/>
                    <a:gd name="T93" fmla="*/ 7 h 1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6"/>
                    <a:gd name="T142" fmla="*/ 0 h 13"/>
                    <a:gd name="T143" fmla="*/ 76 w 76"/>
                    <a:gd name="T144" fmla="*/ 13 h 1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6" h="13">
                      <a:moveTo>
                        <a:pt x="76" y="2"/>
                      </a:moveTo>
                      <a:lnTo>
                        <a:pt x="58" y="5"/>
                      </a:lnTo>
                      <a:lnTo>
                        <a:pt x="58" y="4"/>
                      </a:lnTo>
                      <a:lnTo>
                        <a:pt x="58" y="3"/>
                      </a:lnTo>
                      <a:lnTo>
                        <a:pt x="58" y="2"/>
                      </a:lnTo>
                      <a:lnTo>
                        <a:pt x="69" y="0"/>
                      </a:lnTo>
                      <a:lnTo>
                        <a:pt x="70" y="0"/>
                      </a:lnTo>
                      <a:lnTo>
                        <a:pt x="71" y="1"/>
                      </a:lnTo>
                      <a:lnTo>
                        <a:pt x="72" y="1"/>
                      </a:lnTo>
                      <a:lnTo>
                        <a:pt x="73" y="1"/>
                      </a:lnTo>
                      <a:lnTo>
                        <a:pt x="74" y="1"/>
                      </a:lnTo>
                      <a:lnTo>
                        <a:pt x="75" y="1"/>
                      </a:lnTo>
                      <a:lnTo>
                        <a:pt x="75" y="2"/>
                      </a:lnTo>
                      <a:lnTo>
                        <a:pt x="76" y="2"/>
                      </a:lnTo>
                      <a:close/>
                      <a:moveTo>
                        <a:pt x="42" y="7"/>
                      </a:move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1" y="10"/>
                      </a:lnTo>
                      <a:lnTo>
                        <a:pt x="37" y="5"/>
                      </a:lnTo>
                      <a:lnTo>
                        <a:pt x="38" y="5"/>
                      </a:lnTo>
                      <a:lnTo>
                        <a:pt x="38" y="6"/>
                      </a:lnTo>
                      <a:lnTo>
                        <a:pt x="39" y="6"/>
                      </a:lnTo>
                      <a:lnTo>
                        <a:pt x="40" y="6"/>
                      </a:lnTo>
                      <a:lnTo>
                        <a:pt x="40" y="7"/>
                      </a:lnTo>
                      <a:lnTo>
                        <a:pt x="41" y="7"/>
                      </a:lnTo>
                      <a:lnTo>
                        <a:pt x="42" y="7"/>
                      </a:lnTo>
                      <a:close/>
                    </a:path>
                  </a:pathLst>
                </a:custGeom>
                <a:solidFill>
                  <a:srgbClr val="A5A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74" name="Freeform 3326">
                  <a:extLst>
                    <a:ext uri="{FF2B5EF4-FFF2-40B4-BE49-F238E27FC236}">
                      <a16:creationId xmlns:a16="http://schemas.microsoft.com/office/drawing/2014/main" id="{5AC2C87D-D871-4EFA-B48F-3180067F7B5C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41" y="87"/>
                  <a:ext cx="68" cy="12"/>
                </a:xfrm>
                <a:custGeom>
                  <a:avLst/>
                  <a:gdLst>
                    <a:gd name="T0" fmla="*/ 68 w 68"/>
                    <a:gd name="T1" fmla="*/ 2 h 12"/>
                    <a:gd name="T2" fmla="*/ 57 w 68"/>
                    <a:gd name="T3" fmla="*/ 4 h 12"/>
                    <a:gd name="T4" fmla="*/ 57 w 68"/>
                    <a:gd name="T5" fmla="*/ 3 h 12"/>
                    <a:gd name="T6" fmla="*/ 57 w 68"/>
                    <a:gd name="T7" fmla="*/ 2 h 12"/>
                    <a:gd name="T8" fmla="*/ 57 w 68"/>
                    <a:gd name="T9" fmla="*/ 1 h 12"/>
                    <a:gd name="T10" fmla="*/ 57 w 68"/>
                    <a:gd name="T11" fmla="*/ 1 h 12"/>
                    <a:gd name="T12" fmla="*/ 61 w 68"/>
                    <a:gd name="T13" fmla="*/ 0 h 12"/>
                    <a:gd name="T14" fmla="*/ 61 w 68"/>
                    <a:gd name="T15" fmla="*/ 0 h 12"/>
                    <a:gd name="T16" fmla="*/ 62 w 68"/>
                    <a:gd name="T17" fmla="*/ 0 h 12"/>
                    <a:gd name="T18" fmla="*/ 62 w 68"/>
                    <a:gd name="T19" fmla="*/ 0 h 12"/>
                    <a:gd name="T20" fmla="*/ 62 w 68"/>
                    <a:gd name="T21" fmla="*/ 1 h 12"/>
                    <a:gd name="T22" fmla="*/ 63 w 68"/>
                    <a:gd name="T23" fmla="*/ 1 h 12"/>
                    <a:gd name="T24" fmla="*/ 63 w 68"/>
                    <a:gd name="T25" fmla="*/ 1 h 12"/>
                    <a:gd name="T26" fmla="*/ 64 w 68"/>
                    <a:gd name="T27" fmla="*/ 1 h 12"/>
                    <a:gd name="T28" fmla="*/ 64 w 68"/>
                    <a:gd name="T29" fmla="*/ 1 h 12"/>
                    <a:gd name="T30" fmla="*/ 65 w 68"/>
                    <a:gd name="T31" fmla="*/ 1 h 12"/>
                    <a:gd name="T32" fmla="*/ 65 w 68"/>
                    <a:gd name="T33" fmla="*/ 1 h 12"/>
                    <a:gd name="T34" fmla="*/ 66 w 68"/>
                    <a:gd name="T35" fmla="*/ 1 h 12"/>
                    <a:gd name="T36" fmla="*/ 66 w 68"/>
                    <a:gd name="T37" fmla="*/ 2 h 12"/>
                    <a:gd name="T38" fmla="*/ 67 w 68"/>
                    <a:gd name="T39" fmla="*/ 2 h 12"/>
                    <a:gd name="T40" fmla="*/ 67 w 68"/>
                    <a:gd name="T41" fmla="*/ 2 h 12"/>
                    <a:gd name="T42" fmla="*/ 68 w 68"/>
                    <a:gd name="T43" fmla="*/ 2 h 12"/>
                    <a:gd name="T44" fmla="*/ 68 w 68"/>
                    <a:gd name="T45" fmla="*/ 2 h 12"/>
                    <a:gd name="T46" fmla="*/ 68 w 68"/>
                    <a:gd name="T47" fmla="*/ 2 h 12"/>
                    <a:gd name="T48" fmla="*/ 36 w 68"/>
                    <a:gd name="T49" fmla="*/ 7 h 12"/>
                    <a:gd name="T50" fmla="*/ 0 w 68"/>
                    <a:gd name="T51" fmla="*/ 12 h 12"/>
                    <a:gd name="T52" fmla="*/ 0 w 68"/>
                    <a:gd name="T53" fmla="*/ 11 h 12"/>
                    <a:gd name="T54" fmla="*/ 0 w 68"/>
                    <a:gd name="T55" fmla="*/ 11 h 12"/>
                    <a:gd name="T56" fmla="*/ 0 w 68"/>
                    <a:gd name="T57" fmla="*/ 10 h 12"/>
                    <a:gd name="T58" fmla="*/ 0 w 68"/>
                    <a:gd name="T59" fmla="*/ 9 h 12"/>
                    <a:gd name="T60" fmla="*/ 34 w 68"/>
                    <a:gd name="T61" fmla="*/ 4 h 12"/>
                    <a:gd name="T62" fmla="*/ 34 w 68"/>
                    <a:gd name="T63" fmla="*/ 4 h 12"/>
                    <a:gd name="T64" fmla="*/ 34 w 68"/>
                    <a:gd name="T65" fmla="*/ 5 h 12"/>
                    <a:gd name="T66" fmla="*/ 34 w 68"/>
                    <a:gd name="T67" fmla="*/ 5 h 12"/>
                    <a:gd name="T68" fmla="*/ 34 w 68"/>
                    <a:gd name="T69" fmla="*/ 5 h 12"/>
                    <a:gd name="T70" fmla="*/ 34 w 68"/>
                    <a:gd name="T71" fmla="*/ 5 h 12"/>
                    <a:gd name="T72" fmla="*/ 34 w 68"/>
                    <a:gd name="T73" fmla="*/ 6 h 12"/>
                    <a:gd name="T74" fmla="*/ 34 w 68"/>
                    <a:gd name="T75" fmla="*/ 6 h 12"/>
                    <a:gd name="T76" fmla="*/ 35 w 68"/>
                    <a:gd name="T77" fmla="*/ 6 h 12"/>
                    <a:gd name="T78" fmla="*/ 35 w 68"/>
                    <a:gd name="T79" fmla="*/ 6 h 12"/>
                    <a:gd name="T80" fmla="*/ 35 w 68"/>
                    <a:gd name="T81" fmla="*/ 6 h 12"/>
                    <a:gd name="T82" fmla="*/ 35 w 68"/>
                    <a:gd name="T83" fmla="*/ 7 h 12"/>
                    <a:gd name="T84" fmla="*/ 36 w 68"/>
                    <a:gd name="T85" fmla="*/ 7 h 1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68"/>
                    <a:gd name="T130" fmla="*/ 0 h 12"/>
                    <a:gd name="T131" fmla="*/ 68 w 68"/>
                    <a:gd name="T132" fmla="*/ 12 h 1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68" h="12">
                      <a:moveTo>
                        <a:pt x="68" y="2"/>
                      </a:moveTo>
                      <a:lnTo>
                        <a:pt x="57" y="4"/>
                      </a:lnTo>
                      <a:lnTo>
                        <a:pt x="57" y="3"/>
                      </a:lnTo>
                      <a:lnTo>
                        <a:pt x="57" y="2"/>
                      </a:lnTo>
                      <a:lnTo>
                        <a:pt x="57" y="1"/>
                      </a:lnTo>
                      <a:lnTo>
                        <a:pt x="61" y="0"/>
                      </a:lnTo>
                      <a:lnTo>
                        <a:pt x="62" y="0"/>
                      </a:lnTo>
                      <a:lnTo>
                        <a:pt x="62" y="1"/>
                      </a:lnTo>
                      <a:lnTo>
                        <a:pt x="63" y="1"/>
                      </a:lnTo>
                      <a:lnTo>
                        <a:pt x="64" y="1"/>
                      </a:lnTo>
                      <a:lnTo>
                        <a:pt x="65" y="1"/>
                      </a:lnTo>
                      <a:lnTo>
                        <a:pt x="66" y="1"/>
                      </a:lnTo>
                      <a:lnTo>
                        <a:pt x="66" y="2"/>
                      </a:lnTo>
                      <a:lnTo>
                        <a:pt x="67" y="2"/>
                      </a:lnTo>
                      <a:lnTo>
                        <a:pt x="68" y="2"/>
                      </a:lnTo>
                      <a:close/>
                      <a:moveTo>
                        <a:pt x="36" y="7"/>
                      </a:move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34" y="4"/>
                      </a:lnTo>
                      <a:lnTo>
                        <a:pt x="34" y="5"/>
                      </a:lnTo>
                      <a:lnTo>
                        <a:pt x="34" y="6"/>
                      </a:lnTo>
                      <a:lnTo>
                        <a:pt x="35" y="6"/>
                      </a:lnTo>
                      <a:lnTo>
                        <a:pt x="35" y="7"/>
                      </a:lnTo>
                      <a:lnTo>
                        <a:pt x="36" y="7"/>
                      </a:lnTo>
                      <a:close/>
                    </a:path>
                  </a:pathLst>
                </a:custGeom>
                <a:solidFill>
                  <a:srgbClr val="B2B2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75" name="Freeform 3327">
                  <a:extLst>
                    <a:ext uri="{FF2B5EF4-FFF2-40B4-BE49-F238E27FC236}">
                      <a16:creationId xmlns:a16="http://schemas.microsoft.com/office/drawing/2014/main" id="{BB74BC8D-958E-4049-A996-AD3100B88712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41" y="86"/>
                  <a:ext cx="61" cy="10"/>
                </a:xfrm>
                <a:custGeom>
                  <a:avLst/>
                  <a:gdLst>
                    <a:gd name="T0" fmla="*/ 61 w 61"/>
                    <a:gd name="T1" fmla="*/ 1 h 10"/>
                    <a:gd name="T2" fmla="*/ 57 w 61"/>
                    <a:gd name="T3" fmla="*/ 2 h 10"/>
                    <a:gd name="T4" fmla="*/ 57 w 61"/>
                    <a:gd name="T5" fmla="*/ 1 h 10"/>
                    <a:gd name="T6" fmla="*/ 57 w 61"/>
                    <a:gd name="T7" fmla="*/ 1 h 10"/>
                    <a:gd name="T8" fmla="*/ 58 w 61"/>
                    <a:gd name="T9" fmla="*/ 1 h 10"/>
                    <a:gd name="T10" fmla="*/ 58 w 61"/>
                    <a:gd name="T11" fmla="*/ 0 h 10"/>
                    <a:gd name="T12" fmla="*/ 58 w 61"/>
                    <a:gd name="T13" fmla="*/ 1 h 10"/>
                    <a:gd name="T14" fmla="*/ 59 w 61"/>
                    <a:gd name="T15" fmla="*/ 1 h 10"/>
                    <a:gd name="T16" fmla="*/ 59 w 61"/>
                    <a:gd name="T17" fmla="*/ 1 h 10"/>
                    <a:gd name="T18" fmla="*/ 59 w 61"/>
                    <a:gd name="T19" fmla="*/ 1 h 10"/>
                    <a:gd name="T20" fmla="*/ 60 w 61"/>
                    <a:gd name="T21" fmla="*/ 1 h 10"/>
                    <a:gd name="T22" fmla="*/ 60 w 61"/>
                    <a:gd name="T23" fmla="*/ 1 h 10"/>
                    <a:gd name="T24" fmla="*/ 60 w 61"/>
                    <a:gd name="T25" fmla="*/ 1 h 10"/>
                    <a:gd name="T26" fmla="*/ 61 w 61"/>
                    <a:gd name="T27" fmla="*/ 1 h 10"/>
                    <a:gd name="T28" fmla="*/ 61 w 61"/>
                    <a:gd name="T29" fmla="*/ 1 h 10"/>
                    <a:gd name="T30" fmla="*/ 34 w 61"/>
                    <a:gd name="T31" fmla="*/ 5 h 10"/>
                    <a:gd name="T32" fmla="*/ 0 w 61"/>
                    <a:gd name="T33" fmla="*/ 10 h 10"/>
                    <a:gd name="T34" fmla="*/ 0 w 61"/>
                    <a:gd name="T35" fmla="*/ 9 h 10"/>
                    <a:gd name="T36" fmla="*/ 0 w 61"/>
                    <a:gd name="T37" fmla="*/ 9 h 10"/>
                    <a:gd name="T38" fmla="*/ 0 w 61"/>
                    <a:gd name="T39" fmla="*/ 8 h 10"/>
                    <a:gd name="T40" fmla="*/ 1 w 61"/>
                    <a:gd name="T41" fmla="*/ 7 h 10"/>
                    <a:gd name="T42" fmla="*/ 34 w 61"/>
                    <a:gd name="T43" fmla="*/ 2 h 10"/>
                    <a:gd name="T44" fmla="*/ 34 w 61"/>
                    <a:gd name="T45" fmla="*/ 3 h 10"/>
                    <a:gd name="T46" fmla="*/ 34 w 61"/>
                    <a:gd name="T47" fmla="*/ 4 h 10"/>
                    <a:gd name="T48" fmla="*/ 34 w 61"/>
                    <a:gd name="T49" fmla="*/ 4 h 10"/>
                    <a:gd name="T50" fmla="*/ 34 w 61"/>
                    <a:gd name="T51" fmla="*/ 5 h 1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61"/>
                    <a:gd name="T79" fmla="*/ 0 h 10"/>
                    <a:gd name="T80" fmla="*/ 61 w 61"/>
                    <a:gd name="T81" fmla="*/ 10 h 10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61" h="10">
                      <a:moveTo>
                        <a:pt x="61" y="1"/>
                      </a:moveTo>
                      <a:lnTo>
                        <a:pt x="57" y="2"/>
                      </a:lnTo>
                      <a:lnTo>
                        <a:pt x="57" y="1"/>
                      </a:lnTo>
                      <a:lnTo>
                        <a:pt x="58" y="1"/>
                      </a:lnTo>
                      <a:lnTo>
                        <a:pt x="58" y="0"/>
                      </a:lnTo>
                      <a:lnTo>
                        <a:pt x="58" y="1"/>
                      </a:lnTo>
                      <a:lnTo>
                        <a:pt x="59" y="1"/>
                      </a:lnTo>
                      <a:lnTo>
                        <a:pt x="60" y="1"/>
                      </a:lnTo>
                      <a:lnTo>
                        <a:pt x="61" y="1"/>
                      </a:lnTo>
                      <a:close/>
                      <a:moveTo>
                        <a:pt x="34" y="5"/>
                      </a:move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34" y="2"/>
                      </a:lnTo>
                      <a:lnTo>
                        <a:pt x="34" y="3"/>
                      </a:lnTo>
                      <a:lnTo>
                        <a:pt x="34" y="4"/>
                      </a:lnTo>
                      <a:lnTo>
                        <a:pt x="34" y="5"/>
                      </a:lnTo>
                      <a:close/>
                    </a:path>
                  </a:pathLst>
                </a:custGeom>
                <a:solidFill>
                  <a:srgbClr val="BABA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76" name="Freeform 3328">
                  <a:extLst>
                    <a:ext uri="{FF2B5EF4-FFF2-40B4-BE49-F238E27FC236}">
                      <a16:creationId xmlns:a16="http://schemas.microsoft.com/office/drawing/2014/main" id="{8E9C7BEC-E53C-4368-AAB1-7CF0CDFAA1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" y="85"/>
                  <a:ext cx="33" cy="8"/>
                </a:xfrm>
                <a:custGeom>
                  <a:avLst/>
                  <a:gdLst>
                    <a:gd name="T0" fmla="*/ 33 w 33"/>
                    <a:gd name="T1" fmla="*/ 3 h 8"/>
                    <a:gd name="T2" fmla="*/ 0 w 33"/>
                    <a:gd name="T3" fmla="*/ 8 h 8"/>
                    <a:gd name="T4" fmla="*/ 0 w 33"/>
                    <a:gd name="T5" fmla="*/ 7 h 8"/>
                    <a:gd name="T6" fmla="*/ 0 w 33"/>
                    <a:gd name="T7" fmla="*/ 7 h 8"/>
                    <a:gd name="T8" fmla="*/ 0 w 33"/>
                    <a:gd name="T9" fmla="*/ 6 h 8"/>
                    <a:gd name="T10" fmla="*/ 0 w 33"/>
                    <a:gd name="T11" fmla="*/ 5 h 8"/>
                    <a:gd name="T12" fmla="*/ 33 w 33"/>
                    <a:gd name="T13" fmla="*/ 0 h 8"/>
                    <a:gd name="T14" fmla="*/ 33 w 33"/>
                    <a:gd name="T15" fmla="*/ 1 h 8"/>
                    <a:gd name="T16" fmla="*/ 33 w 33"/>
                    <a:gd name="T17" fmla="*/ 2 h 8"/>
                    <a:gd name="T18" fmla="*/ 33 w 33"/>
                    <a:gd name="T19" fmla="*/ 2 h 8"/>
                    <a:gd name="T20" fmla="*/ 33 w 33"/>
                    <a:gd name="T21" fmla="*/ 3 h 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3"/>
                    <a:gd name="T34" fmla="*/ 0 h 8"/>
                    <a:gd name="T35" fmla="*/ 33 w 33"/>
                    <a:gd name="T36" fmla="*/ 8 h 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3" h="8">
                      <a:moveTo>
                        <a:pt x="33" y="3"/>
                      </a:move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2"/>
                      </a:lnTo>
                      <a:lnTo>
                        <a:pt x="33" y="3"/>
                      </a:lnTo>
                      <a:close/>
                    </a:path>
                  </a:pathLst>
                </a:custGeom>
                <a:solidFill>
                  <a:srgbClr val="C6C6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77" name="Freeform 3329">
                  <a:extLst>
                    <a:ext uri="{FF2B5EF4-FFF2-40B4-BE49-F238E27FC236}">
                      <a16:creationId xmlns:a16="http://schemas.microsoft.com/office/drawing/2014/main" id="{D113EE78-529D-49BC-A430-F3C3F64C7F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" y="82"/>
                  <a:ext cx="33" cy="8"/>
                </a:xfrm>
                <a:custGeom>
                  <a:avLst/>
                  <a:gdLst>
                    <a:gd name="T0" fmla="*/ 33 w 33"/>
                    <a:gd name="T1" fmla="*/ 3 h 8"/>
                    <a:gd name="T2" fmla="*/ 0 w 33"/>
                    <a:gd name="T3" fmla="*/ 8 h 8"/>
                    <a:gd name="T4" fmla="*/ 0 w 33"/>
                    <a:gd name="T5" fmla="*/ 8 h 8"/>
                    <a:gd name="T6" fmla="*/ 0 w 33"/>
                    <a:gd name="T7" fmla="*/ 8 h 8"/>
                    <a:gd name="T8" fmla="*/ 0 w 33"/>
                    <a:gd name="T9" fmla="*/ 8 h 8"/>
                    <a:gd name="T10" fmla="*/ 0 w 33"/>
                    <a:gd name="T11" fmla="*/ 8 h 8"/>
                    <a:gd name="T12" fmla="*/ 0 w 33"/>
                    <a:gd name="T13" fmla="*/ 7 h 8"/>
                    <a:gd name="T14" fmla="*/ 0 w 33"/>
                    <a:gd name="T15" fmla="*/ 7 h 8"/>
                    <a:gd name="T16" fmla="*/ 0 w 33"/>
                    <a:gd name="T17" fmla="*/ 6 h 8"/>
                    <a:gd name="T18" fmla="*/ 0 w 33"/>
                    <a:gd name="T19" fmla="*/ 5 h 8"/>
                    <a:gd name="T20" fmla="*/ 33 w 33"/>
                    <a:gd name="T21" fmla="*/ 0 h 8"/>
                    <a:gd name="T22" fmla="*/ 33 w 33"/>
                    <a:gd name="T23" fmla="*/ 1 h 8"/>
                    <a:gd name="T24" fmla="*/ 33 w 33"/>
                    <a:gd name="T25" fmla="*/ 2 h 8"/>
                    <a:gd name="T26" fmla="*/ 33 w 33"/>
                    <a:gd name="T27" fmla="*/ 2 h 8"/>
                    <a:gd name="T28" fmla="*/ 33 w 33"/>
                    <a:gd name="T29" fmla="*/ 3 h 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3"/>
                    <a:gd name="T46" fmla="*/ 0 h 8"/>
                    <a:gd name="T47" fmla="*/ 33 w 33"/>
                    <a:gd name="T48" fmla="*/ 8 h 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3" h="8">
                      <a:moveTo>
                        <a:pt x="33" y="3"/>
                      </a:move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2"/>
                      </a:lnTo>
                      <a:lnTo>
                        <a:pt x="33" y="3"/>
                      </a:lnTo>
                      <a:close/>
                    </a:path>
                  </a:pathLst>
                </a:custGeom>
                <a:solidFill>
                  <a:srgbClr val="CECE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78" name="Freeform 3330">
                  <a:extLst>
                    <a:ext uri="{FF2B5EF4-FFF2-40B4-BE49-F238E27FC236}">
                      <a16:creationId xmlns:a16="http://schemas.microsoft.com/office/drawing/2014/main" id="{792198B3-4763-495C-89A7-A89D01B8DF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" y="81"/>
                  <a:ext cx="34" cy="6"/>
                </a:xfrm>
                <a:custGeom>
                  <a:avLst/>
                  <a:gdLst>
                    <a:gd name="T0" fmla="*/ 34 w 34"/>
                    <a:gd name="T1" fmla="*/ 1 h 6"/>
                    <a:gd name="T2" fmla="*/ 1 w 34"/>
                    <a:gd name="T3" fmla="*/ 6 h 6"/>
                    <a:gd name="T4" fmla="*/ 1 w 34"/>
                    <a:gd name="T5" fmla="*/ 6 h 6"/>
                    <a:gd name="T6" fmla="*/ 0 w 34"/>
                    <a:gd name="T7" fmla="*/ 5 h 6"/>
                    <a:gd name="T8" fmla="*/ 0 w 34"/>
                    <a:gd name="T9" fmla="*/ 4 h 6"/>
                    <a:gd name="T10" fmla="*/ 0 w 34"/>
                    <a:gd name="T11" fmla="*/ 3 h 6"/>
                    <a:gd name="T12" fmla="*/ 26 w 34"/>
                    <a:gd name="T13" fmla="*/ 0 h 6"/>
                    <a:gd name="T14" fmla="*/ 26 w 34"/>
                    <a:gd name="T15" fmla="*/ 0 h 6"/>
                    <a:gd name="T16" fmla="*/ 27 w 34"/>
                    <a:gd name="T17" fmla="*/ 0 h 6"/>
                    <a:gd name="T18" fmla="*/ 27 w 34"/>
                    <a:gd name="T19" fmla="*/ 0 h 6"/>
                    <a:gd name="T20" fmla="*/ 28 w 34"/>
                    <a:gd name="T21" fmla="*/ 0 h 6"/>
                    <a:gd name="T22" fmla="*/ 28 w 34"/>
                    <a:gd name="T23" fmla="*/ 0 h 6"/>
                    <a:gd name="T24" fmla="*/ 29 w 34"/>
                    <a:gd name="T25" fmla="*/ 0 h 6"/>
                    <a:gd name="T26" fmla="*/ 29 w 34"/>
                    <a:gd name="T27" fmla="*/ 0 h 6"/>
                    <a:gd name="T28" fmla="*/ 30 w 34"/>
                    <a:gd name="T29" fmla="*/ 0 h 6"/>
                    <a:gd name="T30" fmla="*/ 31 w 34"/>
                    <a:gd name="T31" fmla="*/ 0 h 6"/>
                    <a:gd name="T32" fmla="*/ 31 w 34"/>
                    <a:gd name="T33" fmla="*/ 0 h 6"/>
                    <a:gd name="T34" fmla="*/ 32 w 34"/>
                    <a:gd name="T35" fmla="*/ 1 h 6"/>
                    <a:gd name="T36" fmla="*/ 32 w 34"/>
                    <a:gd name="T37" fmla="*/ 1 h 6"/>
                    <a:gd name="T38" fmla="*/ 33 w 34"/>
                    <a:gd name="T39" fmla="*/ 1 h 6"/>
                    <a:gd name="T40" fmla="*/ 33 w 34"/>
                    <a:gd name="T41" fmla="*/ 1 h 6"/>
                    <a:gd name="T42" fmla="*/ 34 w 34"/>
                    <a:gd name="T43" fmla="*/ 1 h 6"/>
                    <a:gd name="T44" fmla="*/ 34 w 34"/>
                    <a:gd name="T45" fmla="*/ 1 h 6"/>
                    <a:gd name="T46" fmla="*/ 34 w 34"/>
                    <a:gd name="T47" fmla="*/ 1 h 6"/>
                    <a:gd name="T48" fmla="*/ 34 w 34"/>
                    <a:gd name="T49" fmla="*/ 1 h 6"/>
                    <a:gd name="T50" fmla="*/ 34 w 34"/>
                    <a:gd name="T51" fmla="*/ 1 h 6"/>
                    <a:gd name="T52" fmla="*/ 34 w 34"/>
                    <a:gd name="T53" fmla="*/ 1 h 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4"/>
                    <a:gd name="T82" fmla="*/ 0 h 6"/>
                    <a:gd name="T83" fmla="*/ 34 w 34"/>
                    <a:gd name="T84" fmla="*/ 6 h 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4" h="6">
                      <a:moveTo>
                        <a:pt x="34" y="1"/>
                      </a:moveTo>
                      <a:lnTo>
                        <a:pt x="1" y="6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29" y="0"/>
                      </a:lnTo>
                      <a:lnTo>
                        <a:pt x="30" y="0"/>
                      </a:lnTo>
                      <a:lnTo>
                        <a:pt x="31" y="0"/>
                      </a:lnTo>
                      <a:lnTo>
                        <a:pt x="32" y="1"/>
                      </a:lnTo>
                      <a:lnTo>
                        <a:pt x="33" y="1"/>
                      </a:lnTo>
                      <a:lnTo>
                        <a:pt x="34" y="1"/>
                      </a:lnTo>
                      <a:close/>
                    </a:path>
                  </a:pathLst>
                </a:custGeom>
                <a:solidFill>
                  <a:srgbClr val="DBDB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79" name="Freeform 3331">
                  <a:extLst>
                    <a:ext uri="{FF2B5EF4-FFF2-40B4-BE49-F238E27FC236}">
                      <a16:creationId xmlns:a16="http://schemas.microsoft.com/office/drawing/2014/main" id="{9A0E4CDB-C4F9-47D4-940F-9533F0B513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" y="79"/>
                  <a:ext cx="26" cy="5"/>
                </a:xfrm>
                <a:custGeom>
                  <a:avLst/>
                  <a:gdLst>
                    <a:gd name="T0" fmla="*/ 26 w 26"/>
                    <a:gd name="T1" fmla="*/ 2 h 5"/>
                    <a:gd name="T2" fmla="*/ 0 w 26"/>
                    <a:gd name="T3" fmla="*/ 5 h 5"/>
                    <a:gd name="T4" fmla="*/ 0 w 26"/>
                    <a:gd name="T5" fmla="*/ 5 h 5"/>
                    <a:gd name="T6" fmla="*/ 0 w 26"/>
                    <a:gd name="T7" fmla="*/ 4 h 5"/>
                    <a:gd name="T8" fmla="*/ 0 w 26"/>
                    <a:gd name="T9" fmla="*/ 3 h 5"/>
                    <a:gd name="T10" fmla="*/ 0 w 26"/>
                    <a:gd name="T11" fmla="*/ 2 h 5"/>
                    <a:gd name="T12" fmla="*/ 18 w 26"/>
                    <a:gd name="T13" fmla="*/ 0 h 5"/>
                    <a:gd name="T14" fmla="*/ 19 w 26"/>
                    <a:gd name="T15" fmla="*/ 0 h 5"/>
                    <a:gd name="T16" fmla="*/ 19 w 26"/>
                    <a:gd name="T17" fmla="*/ 0 h 5"/>
                    <a:gd name="T18" fmla="*/ 20 w 26"/>
                    <a:gd name="T19" fmla="*/ 0 h 5"/>
                    <a:gd name="T20" fmla="*/ 20 w 26"/>
                    <a:gd name="T21" fmla="*/ 0 h 5"/>
                    <a:gd name="T22" fmla="*/ 21 w 26"/>
                    <a:gd name="T23" fmla="*/ 0 h 5"/>
                    <a:gd name="T24" fmla="*/ 21 w 26"/>
                    <a:gd name="T25" fmla="*/ 1 h 5"/>
                    <a:gd name="T26" fmla="*/ 22 w 26"/>
                    <a:gd name="T27" fmla="*/ 1 h 5"/>
                    <a:gd name="T28" fmla="*/ 22 w 26"/>
                    <a:gd name="T29" fmla="*/ 1 h 5"/>
                    <a:gd name="T30" fmla="*/ 22 w 26"/>
                    <a:gd name="T31" fmla="*/ 1 h 5"/>
                    <a:gd name="T32" fmla="*/ 23 w 26"/>
                    <a:gd name="T33" fmla="*/ 1 h 5"/>
                    <a:gd name="T34" fmla="*/ 23 w 26"/>
                    <a:gd name="T35" fmla="*/ 1 h 5"/>
                    <a:gd name="T36" fmla="*/ 24 w 26"/>
                    <a:gd name="T37" fmla="*/ 1 h 5"/>
                    <a:gd name="T38" fmla="*/ 24 w 26"/>
                    <a:gd name="T39" fmla="*/ 1 h 5"/>
                    <a:gd name="T40" fmla="*/ 25 w 26"/>
                    <a:gd name="T41" fmla="*/ 1 h 5"/>
                    <a:gd name="T42" fmla="*/ 25 w 26"/>
                    <a:gd name="T43" fmla="*/ 1 h 5"/>
                    <a:gd name="T44" fmla="*/ 26 w 26"/>
                    <a:gd name="T45" fmla="*/ 2 h 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26"/>
                    <a:gd name="T70" fmla="*/ 0 h 5"/>
                    <a:gd name="T71" fmla="*/ 26 w 26"/>
                    <a:gd name="T72" fmla="*/ 5 h 5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26" h="5">
                      <a:moveTo>
                        <a:pt x="26" y="2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8" y="0"/>
                      </a:lnTo>
                      <a:lnTo>
                        <a:pt x="19" y="0"/>
                      </a:lnTo>
                      <a:lnTo>
                        <a:pt x="20" y="0"/>
                      </a:lnTo>
                      <a:lnTo>
                        <a:pt x="21" y="0"/>
                      </a:lnTo>
                      <a:lnTo>
                        <a:pt x="21" y="1"/>
                      </a:lnTo>
                      <a:lnTo>
                        <a:pt x="22" y="1"/>
                      </a:lnTo>
                      <a:lnTo>
                        <a:pt x="23" y="1"/>
                      </a:lnTo>
                      <a:lnTo>
                        <a:pt x="24" y="1"/>
                      </a:lnTo>
                      <a:lnTo>
                        <a:pt x="25" y="1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E5E5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80" name="Freeform 3332">
                  <a:extLst>
                    <a:ext uri="{FF2B5EF4-FFF2-40B4-BE49-F238E27FC236}">
                      <a16:creationId xmlns:a16="http://schemas.microsoft.com/office/drawing/2014/main" id="{60DFBBB0-FDEE-4281-91B8-9597F73F90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" y="76"/>
                  <a:ext cx="18" cy="5"/>
                </a:xfrm>
                <a:custGeom>
                  <a:avLst/>
                  <a:gdLst>
                    <a:gd name="T0" fmla="*/ 18 w 18"/>
                    <a:gd name="T1" fmla="*/ 3 h 5"/>
                    <a:gd name="T2" fmla="*/ 0 w 18"/>
                    <a:gd name="T3" fmla="*/ 5 h 5"/>
                    <a:gd name="T4" fmla="*/ 0 w 18"/>
                    <a:gd name="T5" fmla="*/ 5 h 5"/>
                    <a:gd name="T6" fmla="*/ 0 w 18"/>
                    <a:gd name="T7" fmla="*/ 5 h 5"/>
                    <a:gd name="T8" fmla="*/ 0 w 18"/>
                    <a:gd name="T9" fmla="*/ 4 h 5"/>
                    <a:gd name="T10" fmla="*/ 0 w 18"/>
                    <a:gd name="T11" fmla="*/ 4 h 5"/>
                    <a:gd name="T12" fmla="*/ 1 w 18"/>
                    <a:gd name="T13" fmla="*/ 3 h 5"/>
                    <a:gd name="T14" fmla="*/ 1 w 18"/>
                    <a:gd name="T15" fmla="*/ 3 h 5"/>
                    <a:gd name="T16" fmla="*/ 1 w 18"/>
                    <a:gd name="T17" fmla="*/ 3 h 5"/>
                    <a:gd name="T18" fmla="*/ 1 w 18"/>
                    <a:gd name="T19" fmla="*/ 2 h 5"/>
                    <a:gd name="T20" fmla="*/ 14 w 18"/>
                    <a:gd name="T21" fmla="*/ 0 h 5"/>
                    <a:gd name="T22" fmla="*/ 14 w 18"/>
                    <a:gd name="T23" fmla="*/ 1 h 5"/>
                    <a:gd name="T24" fmla="*/ 14 w 18"/>
                    <a:gd name="T25" fmla="*/ 1 h 5"/>
                    <a:gd name="T26" fmla="*/ 14 w 18"/>
                    <a:gd name="T27" fmla="*/ 1 h 5"/>
                    <a:gd name="T28" fmla="*/ 14 w 18"/>
                    <a:gd name="T29" fmla="*/ 1 h 5"/>
                    <a:gd name="T30" fmla="*/ 15 w 18"/>
                    <a:gd name="T31" fmla="*/ 1 h 5"/>
                    <a:gd name="T32" fmla="*/ 15 w 18"/>
                    <a:gd name="T33" fmla="*/ 1 h 5"/>
                    <a:gd name="T34" fmla="*/ 16 w 18"/>
                    <a:gd name="T35" fmla="*/ 2 h 5"/>
                    <a:gd name="T36" fmla="*/ 16 w 18"/>
                    <a:gd name="T37" fmla="*/ 2 h 5"/>
                    <a:gd name="T38" fmla="*/ 17 w 18"/>
                    <a:gd name="T39" fmla="*/ 2 h 5"/>
                    <a:gd name="T40" fmla="*/ 17 w 18"/>
                    <a:gd name="T41" fmla="*/ 2 h 5"/>
                    <a:gd name="T42" fmla="*/ 18 w 18"/>
                    <a:gd name="T43" fmla="*/ 2 h 5"/>
                    <a:gd name="T44" fmla="*/ 18 w 18"/>
                    <a:gd name="T45" fmla="*/ 3 h 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8"/>
                    <a:gd name="T70" fmla="*/ 0 h 5"/>
                    <a:gd name="T71" fmla="*/ 18 w 18"/>
                    <a:gd name="T72" fmla="*/ 5 h 5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8" h="5">
                      <a:moveTo>
                        <a:pt x="18" y="3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14" y="0"/>
                      </a:lnTo>
                      <a:lnTo>
                        <a:pt x="14" y="1"/>
                      </a:lnTo>
                      <a:lnTo>
                        <a:pt x="15" y="1"/>
                      </a:lnTo>
                      <a:lnTo>
                        <a:pt x="16" y="2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EFE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81" name="Freeform 3333">
                  <a:extLst>
                    <a:ext uri="{FF2B5EF4-FFF2-40B4-BE49-F238E27FC236}">
                      <a16:creationId xmlns:a16="http://schemas.microsoft.com/office/drawing/2014/main" id="{25AB6322-F69B-4C46-9B9A-FDC7DE5A8F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" y="74"/>
                  <a:ext cx="13" cy="4"/>
                </a:xfrm>
                <a:custGeom>
                  <a:avLst/>
                  <a:gdLst>
                    <a:gd name="T0" fmla="*/ 13 w 13"/>
                    <a:gd name="T1" fmla="*/ 2 h 4"/>
                    <a:gd name="T2" fmla="*/ 0 w 13"/>
                    <a:gd name="T3" fmla="*/ 4 h 4"/>
                    <a:gd name="T4" fmla="*/ 0 w 13"/>
                    <a:gd name="T5" fmla="*/ 4 h 4"/>
                    <a:gd name="T6" fmla="*/ 1 w 13"/>
                    <a:gd name="T7" fmla="*/ 4 h 4"/>
                    <a:gd name="T8" fmla="*/ 1 w 13"/>
                    <a:gd name="T9" fmla="*/ 4 h 4"/>
                    <a:gd name="T10" fmla="*/ 1 w 13"/>
                    <a:gd name="T11" fmla="*/ 4 h 4"/>
                    <a:gd name="T12" fmla="*/ 1 w 13"/>
                    <a:gd name="T13" fmla="*/ 4 h 4"/>
                    <a:gd name="T14" fmla="*/ 1 w 13"/>
                    <a:gd name="T15" fmla="*/ 4 h 4"/>
                    <a:gd name="T16" fmla="*/ 1 w 13"/>
                    <a:gd name="T17" fmla="*/ 3 h 4"/>
                    <a:gd name="T18" fmla="*/ 1 w 13"/>
                    <a:gd name="T19" fmla="*/ 3 h 4"/>
                    <a:gd name="T20" fmla="*/ 2 w 13"/>
                    <a:gd name="T21" fmla="*/ 2 h 4"/>
                    <a:gd name="T22" fmla="*/ 3 w 13"/>
                    <a:gd name="T23" fmla="*/ 2 h 4"/>
                    <a:gd name="T24" fmla="*/ 3 w 13"/>
                    <a:gd name="T25" fmla="*/ 1 h 4"/>
                    <a:gd name="T26" fmla="*/ 4 w 13"/>
                    <a:gd name="T27" fmla="*/ 1 h 4"/>
                    <a:gd name="T28" fmla="*/ 5 w 13"/>
                    <a:gd name="T29" fmla="*/ 1 h 4"/>
                    <a:gd name="T30" fmla="*/ 5 w 13"/>
                    <a:gd name="T31" fmla="*/ 1 h 4"/>
                    <a:gd name="T32" fmla="*/ 6 w 13"/>
                    <a:gd name="T33" fmla="*/ 0 h 4"/>
                    <a:gd name="T34" fmla="*/ 7 w 13"/>
                    <a:gd name="T35" fmla="*/ 1 h 4"/>
                    <a:gd name="T36" fmla="*/ 8 w 13"/>
                    <a:gd name="T37" fmla="*/ 1 h 4"/>
                    <a:gd name="T38" fmla="*/ 9 w 13"/>
                    <a:gd name="T39" fmla="*/ 1 h 4"/>
                    <a:gd name="T40" fmla="*/ 10 w 13"/>
                    <a:gd name="T41" fmla="*/ 1 h 4"/>
                    <a:gd name="T42" fmla="*/ 11 w 13"/>
                    <a:gd name="T43" fmla="*/ 1 h 4"/>
                    <a:gd name="T44" fmla="*/ 12 w 13"/>
                    <a:gd name="T45" fmla="*/ 2 h 4"/>
                    <a:gd name="T46" fmla="*/ 13 w 13"/>
                    <a:gd name="T47" fmla="*/ 2 h 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3"/>
                    <a:gd name="T73" fmla="*/ 0 h 4"/>
                    <a:gd name="T74" fmla="*/ 13 w 13"/>
                    <a:gd name="T75" fmla="*/ 4 h 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3" h="4">
                      <a:moveTo>
                        <a:pt x="13" y="2"/>
                      </a:move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1"/>
                      </a:lnTo>
                      <a:lnTo>
                        <a:pt x="11" y="1"/>
                      </a:lnTo>
                      <a:lnTo>
                        <a:pt x="12" y="2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solidFill>
                  <a:srgbClr val="EFE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82" name="Freeform 3334">
                  <a:extLst>
                    <a:ext uri="{FF2B5EF4-FFF2-40B4-BE49-F238E27FC236}">
                      <a16:creationId xmlns:a16="http://schemas.microsoft.com/office/drawing/2014/main" id="{6C4B426F-F1B6-4069-9CE2-694A79B186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" y="69"/>
                  <a:ext cx="27" cy="11"/>
                </a:xfrm>
                <a:custGeom>
                  <a:avLst/>
                  <a:gdLst>
                    <a:gd name="T0" fmla="*/ 11 w 27"/>
                    <a:gd name="T1" fmla="*/ 0 h 11"/>
                    <a:gd name="T2" fmla="*/ 27 w 27"/>
                    <a:gd name="T3" fmla="*/ 11 h 11"/>
                    <a:gd name="T4" fmla="*/ 26 w 27"/>
                    <a:gd name="T5" fmla="*/ 11 h 11"/>
                    <a:gd name="T6" fmla="*/ 25 w 27"/>
                    <a:gd name="T7" fmla="*/ 11 h 11"/>
                    <a:gd name="T8" fmla="*/ 24 w 27"/>
                    <a:gd name="T9" fmla="*/ 11 h 11"/>
                    <a:gd name="T10" fmla="*/ 24 w 27"/>
                    <a:gd name="T11" fmla="*/ 11 h 11"/>
                    <a:gd name="T12" fmla="*/ 23 w 27"/>
                    <a:gd name="T13" fmla="*/ 11 h 11"/>
                    <a:gd name="T14" fmla="*/ 22 w 27"/>
                    <a:gd name="T15" fmla="*/ 11 h 11"/>
                    <a:gd name="T16" fmla="*/ 21 w 27"/>
                    <a:gd name="T17" fmla="*/ 10 h 11"/>
                    <a:gd name="T18" fmla="*/ 20 w 27"/>
                    <a:gd name="T19" fmla="*/ 10 h 11"/>
                    <a:gd name="T20" fmla="*/ 19 w 27"/>
                    <a:gd name="T21" fmla="*/ 10 h 11"/>
                    <a:gd name="T22" fmla="*/ 18 w 27"/>
                    <a:gd name="T23" fmla="*/ 10 h 11"/>
                    <a:gd name="T24" fmla="*/ 17 w 27"/>
                    <a:gd name="T25" fmla="*/ 10 h 11"/>
                    <a:gd name="T26" fmla="*/ 16 w 27"/>
                    <a:gd name="T27" fmla="*/ 9 h 11"/>
                    <a:gd name="T28" fmla="*/ 14 w 27"/>
                    <a:gd name="T29" fmla="*/ 9 h 11"/>
                    <a:gd name="T30" fmla="*/ 13 w 27"/>
                    <a:gd name="T31" fmla="*/ 9 h 11"/>
                    <a:gd name="T32" fmla="*/ 12 w 27"/>
                    <a:gd name="T33" fmla="*/ 9 h 11"/>
                    <a:gd name="T34" fmla="*/ 11 w 27"/>
                    <a:gd name="T35" fmla="*/ 9 h 11"/>
                    <a:gd name="T36" fmla="*/ 11 w 27"/>
                    <a:gd name="T37" fmla="*/ 8 h 11"/>
                    <a:gd name="T38" fmla="*/ 10 w 27"/>
                    <a:gd name="T39" fmla="*/ 8 h 11"/>
                    <a:gd name="T40" fmla="*/ 9 w 27"/>
                    <a:gd name="T41" fmla="*/ 8 h 11"/>
                    <a:gd name="T42" fmla="*/ 8 w 27"/>
                    <a:gd name="T43" fmla="*/ 8 h 11"/>
                    <a:gd name="T44" fmla="*/ 7 w 27"/>
                    <a:gd name="T45" fmla="*/ 8 h 11"/>
                    <a:gd name="T46" fmla="*/ 6 w 27"/>
                    <a:gd name="T47" fmla="*/ 8 h 11"/>
                    <a:gd name="T48" fmla="*/ 5 w 27"/>
                    <a:gd name="T49" fmla="*/ 7 h 11"/>
                    <a:gd name="T50" fmla="*/ 4 w 27"/>
                    <a:gd name="T51" fmla="*/ 7 h 11"/>
                    <a:gd name="T52" fmla="*/ 4 w 27"/>
                    <a:gd name="T53" fmla="*/ 7 h 11"/>
                    <a:gd name="T54" fmla="*/ 3 w 27"/>
                    <a:gd name="T55" fmla="*/ 7 h 11"/>
                    <a:gd name="T56" fmla="*/ 2 w 27"/>
                    <a:gd name="T57" fmla="*/ 7 h 11"/>
                    <a:gd name="T58" fmla="*/ 2 w 27"/>
                    <a:gd name="T59" fmla="*/ 7 h 11"/>
                    <a:gd name="T60" fmla="*/ 1 w 27"/>
                    <a:gd name="T61" fmla="*/ 7 h 11"/>
                    <a:gd name="T62" fmla="*/ 1 w 27"/>
                    <a:gd name="T63" fmla="*/ 7 h 11"/>
                    <a:gd name="T64" fmla="*/ 0 w 27"/>
                    <a:gd name="T65" fmla="*/ 7 h 11"/>
                    <a:gd name="T66" fmla="*/ 0 w 27"/>
                    <a:gd name="T67" fmla="*/ 7 h 11"/>
                    <a:gd name="T68" fmla="*/ 0 w 27"/>
                    <a:gd name="T69" fmla="*/ 6 h 11"/>
                    <a:gd name="T70" fmla="*/ 1 w 27"/>
                    <a:gd name="T71" fmla="*/ 6 h 11"/>
                    <a:gd name="T72" fmla="*/ 2 w 27"/>
                    <a:gd name="T73" fmla="*/ 5 h 11"/>
                    <a:gd name="T74" fmla="*/ 2 w 27"/>
                    <a:gd name="T75" fmla="*/ 5 h 11"/>
                    <a:gd name="T76" fmla="*/ 3 w 27"/>
                    <a:gd name="T77" fmla="*/ 4 h 11"/>
                    <a:gd name="T78" fmla="*/ 3 w 27"/>
                    <a:gd name="T79" fmla="*/ 4 h 11"/>
                    <a:gd name="T80" fmla="*/ 4 w 27"/>
                    <a:gd name="T81" fmla="*/ 3 h 11"/>
                    <a:gd name="T82" fmla="*/ 5 w 27"/>
                    <a:gd name="T83" fmla="*/ 3 h 11"/>
                    <a:gd name="T84" fmla="*/ 5 w 27"/>
                    <a:gd name="T85" fmla="*/ 3 h 11"/>
                    <a:gd name="T86" fmla="*/ 6 w 27"/>
                    <a:gd name="T87" fmla="*/ 2 h 11"/>
                    <a:gd name="T88" fmla="*/ 7 w 27"/>
                    <a:gd name="T89" fmla="*/ 2 h 11"/>
                    <a:gd name="T90" fmla="*/ 8 w 27"/>
                    <a:gd name="T91" fmla="*/ 2 h 11"/>
                    <a:gd name="T92" fmla="*/ 8 w 27"/>
                    <a:gd name="T93" fmla="*/ 1 h 11"/>
                    <a:gd name="T94" fmla="*/ 9 w 27"/>
                    <a:gd name="T95" fmla="*/ 1 h 11"/>
                    <a:gd name="T96" fmla="*/ 10 w 27"/>
                    <a:gd name="T97" fmla="*/ 1 h 11"/>
                    <a:gd name="T98" fmla="*/ 10 w 27"/>
                    <a:gd name="T99" fmla="*/ 0 h 11"/>
                    <a:gd name="T100" fmla="*/ 10 w 27"/>
                    <a:gd name="T101" fmla="*/ 0 h 11"/>
                    <a:gd name="T102" fmla="*/ 10 w 27"/>
                    <a:gd name="T103" fmla="*/ 0 h 11"/>
                    <a:gd name="T104" fmla="*/ 10 w 27"/>
                    <a:gd name="T105" fmla="*/ 0 h 11"/>
                    <a:gd name="T106" fmla="*/ 11 w 27"/>
                    <a:gd name="T107" fmla="*/ 0 h 11"/>
                    <a:gd name="T108" fmla="*/ 11 w 27"/>
                    <a:gd name="T109" fmla="*/ 0 h 11"/>
                    <a:gd name="T110" fmla="*/ 11 w 27"/>
                    <a:gd name="T111" fmla="*/ 0 h 1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7"/>
                    <a:gd name="T169" fmla="*/ 0 h 11"/>
                    <a:gd name="T170" fmla="*/ 27 w 27"/>
                    <a:gd name="T171" fmla="*/ 11 h 1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7" h="11">
                      <a:moveTo>
                        <a:pt x="11" y="0"/>
                      </a:moveTo>
                      <a:lnTo>
                        <a:pt x="27" y="11"/>
                      </a:lnTo>
                      <a:lnTo>
                        <a:pt x="26" y="11"/>
                      </a:lnTo>
                      <a:lnTo>
                        <a:pt x="25" y="11"/>
                      </a:lnTo>
                      <a:lnTo>
                        <a:pt x="24" y="11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20" y="10"/>
                      </a:lnTo>
                      <a:lnTo>
                        <a:pt x="19" y="10"/>
                      </a:lnTo>
                      <a:lnTo>
                        <a:pt x="18" y="10"/>
                      </a:lnTo>
                      <a:lnTo>
                        <a:pt x="17" y="10"/>
                      </a:lnTo>
                      <a:lnTo>
                        <a:pt x="16" y="9"/>
                      </a:lnTo>
                      <a:lnTo>
                        <a:pt x="14" y="9"/>
                      </a:lnTo>
                      <a:lnTo>
                        <a:pt x="13" y="9"/>
                      </a:lnTo>
                      <a:lnTo>
                        <a:pt x="12" y="9"/>
                      </a:lnTo>
                      <a:lnTo>
                        <a:pt x="11" y="9"/>
                      </a:lnTo>
                      <a:lnTo>
                        <a:pt x="11" y="8"/>
                      </a:lnTo>
                      <a:lnTo>
                        <a:pt x="10" y="8"/>
                      </a:lnTo>
                      <a:lnTo>
                        <a:pt x="9" y="8"/>
                      </a:lnTo>
                      <a:lnTo>
                        <a:pt x="8" y="8"/>
                      </a:lnTo>
                      <a:lnTo>
                        <a:pt x="7" y="8"/>
                      </a:lnTo>
                      <a:lnTo>
                        <a:pt x="6" y="8"/>
                      </a:lnTo>
                      <a:lnTo>
                        <a:pt x="5" y="7"/>
                      </a:lnTo>
                      <a:lnTo>
                        <a:pt x="4" y="7"/>
                      </a:lnTo>
                      <a:lnTo>
                        <a:pt x="3" y="7"/>
                      </a:lnTo>
                      <a:lnTo>
                        <a:pt x="2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5" y="3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1"/>
                      </a:lnTo>
                      <a:lnTo>
                        <a:pt x="10" y="0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83" name="Freeform 3335">
                  <a:extLst>
                    <a:ext uri="{FF2B5EF4-FFF2-40B4-BE49-F238E27FC236}">
                      <a16:creationId xmlns:a16="http://schemas.microsoft.com/office/drawing/2014/main" id="{EB6A123C-C019-4572-9651-2CC5FFA21A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" y="69"/>
                  <a:ext cx="19" cy="12"/>
                </a:xfrm>
                <a:custGeom>
                  <a:avLst/>
                  <a:gdLst>
                    <a:gd name="T0" fmla="*/ 16 w 19"/>
                    <a:gd name="T1" fmla="*/ 11 h 12"/>
                    <a:gd name="T2" fmla="*/ 0 w 19"/>
                    <a:gd name="T3" fmla="*/ 0 h 12"/>
                    <a:gd name="T4" fmla="*/ 0 w 19"/>
                    <a:gd name="T5" fmla="*/ 0 h 12"/>
                    <a:gd name="T6" fmla="*/ 1 w 19"/>
                    <a:gd name="T7" fmla="*/ 0 h 12"/>
                    <a:gd name="T8" fmla="*/ 1 w 19"/>
                    <a:gd name="T9" fmla="*/ 1 h 12"/>
                    <a:gd name="T10" fmla="*/ 1 w 19"/>
                    <a:gd name="T11" fmla="*/ 1 h 12"/>
                    <a:gd name="T12" fmla="*/ 2 w 19"/>
                    <a:gd name="T13" fmla="*/ 1 h 12"/>
                    <a:gd name="T14" fmla="*/ 2 w 19"/>
                    <a:gd name="T15" fmla="*/ 1 h 12"/>
                    <a:gd name="T16" fmla="*/ 2 w 19"/>
                    <a:gd name="T17" fmla="*/ 1 h 12"/>
                    <a:gd name="T18" fmla="*/ 3 w 19"/>
                    <a:gd name="T19" fmla="*/ 1 h 12"/>
                    <a:gd name="T20" fmla="*/ 3 w 19"/>
                    <a:gd name="T21" fmla="*/ 1 h 12"/>
                    <a:gd name="T22" fmla="*/ 3 w 19"/>
                    <a:gd name="T23" fmla="*/ 1 h 12"/>
                    <a:gd name="T24" fmla="*/ 3 w 19"/>
                    <a:gd name="T25" fmla="*/ 1 h 12"/>
                    <a:gd name="T26" fmla="*/ 4 w 19"/>
                    <a:gd name="T27" fmla="*/ 1 h 12"/>
                    <a:gd name="T28" fmla="*/ 4 w 19"/>
                    <a:gd name="T29" fmla="*/ 2 h 12"/>
                    <a:gd name="T30" fmla="*/ 4 w 19"/>
                    <a:gd name="T31" fmla="*/ 2 h 12"/>
                    <a:gd name="T32" fmla="*/ 5 w 19"/>
                    <a:gd name="T33" fmla="*/ 2 h 12"/>
                    <a:gd name="T34" fmla="*/ 5 w 19"/>
                    <a:gd name="T35" fmla="*/ 2 h 12"/>
                    <a:gd name="T36" fmla="*/ 19 w 19"/>
                    <a:gd name="T37" fmla="*/ 12 h 12"/>
                    <a:gd name="T38" fmla="*/ 19 w 19"/>
                    <a:gd name="T39" fmla="*/ 12 h 12"/>
                    <a:gd name="T40" fmla="*/ 19 w 19"/>
                    <a:gd name="T41" fmla="*/ 12 h 12"/>
                    <a:gd name="T42" fmla="*/ 18 w 19"/>
                    <a:gd name="T43" fmla="*/ 12 h 12"/>
                    <a:gd name="T44" fmla="*/ 18 w 19"/>
                    <a:gd name="T45" fmla="*/ 12 h 12"/>
                    <a:gd name="T46" fmla="*/ 17 w 19"/>
                    <a:gd name="T47" fmla="*/ 12 h 12"/>
                    <a:gd name="T48" fmla="*/ 17 w 19"/>
                    <a:gd name="T49" fmla="*/ 11 h 12"/>
                    <a:gd name="T50" fmla="*/ 17 w 19"/>
                    <a:gd name="T51" fmla="*/ 11 h 12"/>
                    <a:gd name="T52" fmla="*/ 16 w 19"/>
                    <a:gd name="T53" fmla="*/ 11 h 1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9"/>
                    <a:gd name="T82" fmla="*/ 0 h 12"/>
                    <a:gd name="T83" fmla="*/ 19 w 19"/>
                    <a:gd name="T84" fmla="*/ 12 h 1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9" h="12">
                      <a:moveTo>
                        <a:pt x="16" y="1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19" y="12"/>
                      </a:lnTo>
                      <a:lnTo>
                        <a:pt x="18" y="12"/>
                      </a:lnTo>
                      <a:lnTo>
                        <a:pt x="17" y="12"/>
                      </a:lnTo>
                      <a:lnTo>
                        <a:pt x="17" y="11"/>
                      </a:lnTo>
                      <a:lnTo>
                        <a:pt x="16" y="11"/>
                      </a:lnTo>
                      <a:close/>
                    </a:path>
                  </a:pathLst>
                </a:custGeom>
                <a:solidFill>
                  <a:srgbClr val="000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84" name="Freeform 3336">
                  <a:extLst>
                    <a:ext uri="{FF2B5EF4-FFF2-40B4-BE49-F238E27FC236}">
                      <a16:creationId xmlns:a16="http://schemas.microsoft.com/office/drawing/2014/main" id="{72A169C2-79FA-4723-B836-FBC6DBCAC0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" y="71"/>
                  <a:ext cx="17" cy="10"/>
                </a:xfrm>
                <a:custGeom>
                  <a:avLst/>
                  <a:gdLst>
                    <a:gd name="T0" fmla="*/ 14 w 17"/>
                    <a:gd name="T1" fmla="*/ 10 h 10"/>
                    <a:gd name="T2" fmla="*/ 0 w 17"/>
                    <a:gd name="T3" fmla="*/ 0 h 10"/>
                    <a:gd name="T4" fmla="*/ 0 w 17"/>
                    <a:gd name="T5" fmla="*/ 0 h 10"/>
                    <a:gd name="T6" fmla="*/ 1 w 17"/>
                    <a:gd name="T7" fmla="*/ 0 h 10"/>
                    <a:gd name="T8" fmla="*/ 1 w 17"/>
                    <a:gd name="T9" fmla="*/ 0 h 10"/>
                    <a:gd name="T10" fmla="*/ 1 w 17"/>
                    <a:gd name="T11" fmla="*/ 0 h 10"/>
                    <a:gd name="T12" fmla="*/ 2 w 17"/>
                    <a:gd name="T13" fmla="*/ 0 h 10"/>
                    <a:gd name="T14" fmla="*/ 2 w 17"/>
                    <a:gd name="T15" fmla="*/ 0 h 10"/>
                    <a:gd name="T16" fmla="*/ 3 w 17"/>
                    <a:gd name="T17" fmla="*/ 0 h 10"/>
                    <a:gd name="T18" fmla="*/ 3 w 17"/>
                    <a:gd name="T19" fmla="*/ 0 h 10"/>
                    <a:gd name="T20" fmla="*/ 3 w 17"/>
                    <a:gd name="T21" fmla="*/ 0 h 10"/>
                    <a:gd name="T22" fmla="*/ 3 w 17"/>
                    <a:gd name="T23" fmla="*/ 0 h 10"/>
                    <a:gd name="T24" fmla="*/ 3 w 17"/>
                    <a:gd name="T25" fmla="*/ 0 h 10"/>
                    <a:gd name="T26" fmla="*/ 3 w 17"/>
                    <a:gd name="T27" fmla="*/ 0 h 10"/>
                    <a:gd name="T28" fmla="*/ 17 w 17"/>
                    <a:gd name="T29" fmla="*/ 9 h 10"/>
                    <a:gd name="T30" fmla="*/ 16 w 17"/>
                    <a:gd name="T31" fmla="*/ 9 h 10"/>
                    <a:gd name="T32" fmla="*/ 16 w 17"/>
                    <a:gd name="T33" fmla="*/ 10 h 10"/>
                    <a:gd name="T34" fmla="*/ 16 w 17"/>
                    <a:gd name="T35" fmla="*/ 10 h 10"/>
                    <a:gd name="T36" fmla="*/ 16 w 17"/>
                    <a:gd name="T37" fmla="*/ 10 h 10"/>
                    <a:gd name="T38" fmla="*/ 15 w 17"/>
                    <a:gd name="T39" fmla="*/ 10 h 10"/>
                    <a:gd name="T40" fmla="*/ 15 w 17"/>
                    <a:gd name="T41" fmla="*/ 10 h 10"/>
                    <a:gd name="T42" fmla="*/ 15 w 17"/>
                    <a:gd name="T43" fmla="*/ 10 h 10"/>
                    <a:gd name="T44" fmla="*/ 14 w 17"/>
                    <a:gd name="T45" fmla="*/ 10 h 1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7"/>
                    <a:gd name="T70" fmla="*/ 0 h 10"/>
                    <a:gd name="T71" fmla="*/ 17 w 17"/>
                    <a:gd name="T72" fmla="*/ 10 h 10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7" h="10">
                      <a:moveTo>
                        <a:pt x="14" y="1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17" y="9"/>
                      </a:lnTo>
                      <a:lnTo>
                        <a:pt x="16" y="9"/>
                      </a:lnTo>
                      <a:lnTo>
                        <a:pt x="16" y="10"/>
                      </a:lnTo>
                      <a:lnTo>
                        <a:pt x="15" y="10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solidFill>
                  <a:srgbClr val="0C0C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85" name="Freeform 3337">
                  <a:extLst>
                    <a:ext uri="{FF2B5EF4-FFF2-40B4-BE49-F238E27FC236}">
                      <a16:creationId xmlns:a16="http://schemas.microsoft.com/office/drawing/2014/main" id="{4E8F838C-CA85-423E-91A8-335953A49E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" y="71"/>
                  <a:ext cx="15" cy="9"/>
                </a:xfrm>
                <a:custGeom>
                  <a:avLst/>
                  <a:gdLst>
                    <a:gd name="T0" fmla="*/ 14 w 15"/>
                    <a:gd name="T1" fmla="*/ 9 h 9"/>
                    <a:gd name="T2" fmla="*/ 0 w 15"/>
                    <a:gd name="T3" fmla="*/ 0 h 9"/>
                    <a:gd name="T4" fmla="*/ 1 w 15"/>
                    <a:gd name="T5" fmla="*/ 0 h 9"/>
                    <a:gd name="T6" fmla="*/ 1 w 15"/>
                    <a:gd name="T7" fmla="*/ 0 h 9"/>
                    <a:gd name="T8" fmla="*/ 1 w 15"/>
                    <a:gd name="T9" fmla="*/ 0 h 9"/>
                    <a:gd name="T10" fmla="*/ 2 w 15"/>
                    <a:gd name="T11" fmla="*/ 0 h 9"/>
                    <a:gd name="T12" fmla="*/ 2 w 15"/>
                    <a:gd name="T13" fmla="*/ 0 h 9"/>
                    <a:gd name="T14" fmla="*/ 2 w 15"/>
                    <a:gd name="T15" fmla="*/ 0 h 9"/>
                    <a:gd name="T16" fmla="*/ 3 w 15"/>
                    <a:gd name="T17" fmla="*/ 0 h 9"/>
                    <a:gd name="T18" fmla="*/ 3 w 15"/>
                    <a:gd name="T19" fmla="*/ 0 h 9"/>
                    <a:gd name="T20" fmla="*/ 15 w 15"/>
                    <a:gd name="T21" fmla="*/ 8 h 9"/>
                    <a:gd name="T22" fmla="*/ 15 w 15"/>
                    <a:gd name="T23" fmla="*/ 9 h 9"/>
                    <a:gd name="T24" fmla="*/ 15 w 15"/>
                    <a:gd name="T25" fmla="*/ 9 h 9"/>
                    <a:gd name="T26" fmla="*/ 15 w 15"/>
                    <a:gd name="T27" fmla="*/ 9 h 9"/>
                    <a:gd name="T28" fmla="*/ 14 w 15"/>
                    <a:gd name="T29" fmla="*/ 9 h 9"/>
                    <a:gd name="T30" fmla="*/ 14 w 15"/>
                    <a:gd name="T31" fmla="*/ 9 h 9"/>
                    <a:gd name="T32" fmla="*/ 14 w 15"/>
                    <a:gd name="T33" fmla="*/ 9 h 9"/>
                    <a:gd name="T34" fmla="*/ 14 w 15"/>
                    <a:gd name="T35" fmla="*/ 9 h 9"/>
                    <a:gd name="T36" fmla="*/ 14 w 15"/>
                    <a:gd name="T37" fmla="*/ 9 h 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"/>
                    <a:gd name="T58" fmla="*/ 0 h 9"/>
                    <a:gd name="T59" fmla="*/ 15 w 15"/>
                    <a:gd name="T60" fmla="*/ 9 h 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" h="9">
                      <a:moveTo>
                        <a:pt x="14" y="9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15" y="8"/>
                      </a:lnTo>
                      <a:lnTo>
                        <a:pt x="15" y="9"/>
                      </a:lnTo>
                      <a:lnTo>
                        <a:pt x="14" y="9"/>
                      </a:lnTo>
                      <a:close/>
                    </a:path>
                  </a:pathLst>
                </a:custGeom>
                <a:solidFill>
                  <a:srgbClr val="1C1C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86" name="Freeform 3338">
                  <a:extLst>
                    <a:ext uri="{FF2B5EF4-FFF2-40B4-BE49-F238E27FC236}">
                      <a16:creationId xmlns:a16="http://schemas.microsoft.com/office/drawing/2014/main" id="{5F1A561F-97B3-4854-ABF9-7C195D102C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" y="71"/>
                  <a:ext cx="13" cy="8"/>
                </a:xfrm>
                <a:custGeom>
                  <a:avLst/>
                  <a:gdLst>
                    <a:gd name="T0" fmla="*/ 12 w 13"/>
                    <a:gd name="T1" fmla="*/ 8 h 8"/>
                    <a:gd name="T2" fmla="*/ 0 w 13"/>
                    <a:gd name="T3" fmla="*/ 0 h 8"/>
                    <a:gd name="T4" fmla="*/ 0 w 13"/>
                    <a:gd name="T5" fmla="*/ 0 h 8"/>
                    <a:gd name="T6" fmla="*/ 1 w 13"/>
                    <a:gd name="T7" fmla="*/ 0 h 8"/>
                    <a:gd name="T8" fmla="*/ 1 w 13"/>
                    <a:gd name="T9" fmla="*/ 0 h 8"/>
                    <a:gd name="T10" fmla="*/ 2 w 13"/>
                    <a:gd name="T11" fmla="*/ 0 h 8"/>
                    <a:gd name="T12" fmla="*/ 2 w 13"/>
                    <a:gd name="T13" fmla="*/ 0 h 8"/>
                    <a:gd name="T14" fmla="*/ 2 w 13"/>
                    <a:gd name="T15" fmla="*/ 0 h 8"/>
                    <a:gd name="T16" fmla="*/ 3 w 13"/>
                    <a:gd name="T17" fmla="*/ 0 h 8"/>
                    <a:gd name="T18" fmla="*/ 3 w 13"/>
                    <a:gd name="T19" fmla="*/ 0 h 8"/>
                    <a:gd name="T20" fmla="*/ 13 w 13"/>
                    <a:gd name="T21" fmla="*/ 7 h 8"/>
                    <a:gd name="T22" fmla="*/ 13 w 13"/>
                    <a:gd name="T23" fmla="*/ 8 h 8"/>
                    <a:gd name="T24" fmla="*/ 13 w 13"/>
                    <a:gd name="T25" fmla="*/ 8 h 8"/>
                    <a:gd name="T26" fmla="*/ 13 w 13"/>
                    <a:gd name="T27" fmla="*/ 8 h 8"/>
                    <a:gd name="T28" fmla="*/ 13 w 13"/>
                    <a:gd name="T29" fmla="*/ 8 h 8"/>
                    <a:gd name="T30" fmla="*/ 13 w 13"/>
                    <a:gd name="T31" fmla="*/ 8 h 8"/>
                    <a:gd name="T32" fmla="*/ 12 w 13"/>
                    <a:gd name="T33" fmla="*/ 8 h 8"/>
                    <a:gd name="T34" fmla="*/ 12 w 13"/>
                    <a:gd name="T35" fmla="*/ 8 h 8"/>
                    <a:gd name="T36" fmla="*/ 12 w 13"/>
                    <a:gd name="T37" fmla="*/ 8 h 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3"/>
                    <a:gd name="T58" fmla="*/ 0 h 8"/>
                    <a:gd name="T59" fmla="*/ 13 w 13"/>
                    <a:gd name="T60" fmla="*/ 8 h 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3" h="8">
                      <a:moveTo>
                        <a:pt x="12" y="8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13" y="7"/>
                      </a:lnTo>
                      <a:lnTo>
                        <a:pt x="13" y="8"/>
                      </a:lnTo>
                      <a:lnTo>
                        <a:pt x="12" y="8"/>
                      </a:lnTo>
                      <a:close/>
                    </a:path>
                  </a:pathLst>
                </a:custGeom>
                <a:solidFill>
                  <a:srgbClr val="2828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87" name="Freeform 3339">
                  <a:extLst>
                    <a:ext uri="{FF2B5EF4-FFF2-40B4-BE49-F238E27FC236}">
                      <a16:creationId xmlns:a16="http://schemas.microsoft.com/office/drawing/2014/main" id="{1F90E38E-79B0-4C37-B339-F9E9F43620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" y="71"/>
                  <a:ext cx="11" cy="7"/>
                </a:xfrm>
                <a:custGeom>
                  <a:avLst/>
                  <a:gdLst>
                    <a:gd name="T0" fmla="*/ 10 w 11"/>
                    <a:gd name="T1" fmla="*/ 7 h 7"/>
                    <a:gd name="T2" fmla="*/ 0 w 11"/>
                    <a:gd name="T3" fmla="*/ 0 h 7"/>
                    <a:gd name="T4" fmla="*/ 0 w 11"/>
                    <a:gd name="T5" fmla="*/ 0 h 7"/>
                    <a:gd name="T6" fmla="*/ 1 w 11"/>
                    <a:gd name="T7" fmla="*/ 0 h 7"/>
                    <a:gd name="T8" fmla="*/ 1 w 11"/>
                    <a:gd name="T9" fmla="*/ 0 h 7"/>
                    <a:gd name="T10" fmla="*/ 1 w 11"/>
                    <a:gd name="T11" fmla="*/ 0 h 7"/>
                    <a:gd name="T12" fmla="*/ 2 w 11"/>
                    <a:gd name="T13" fmla="*/ 0 h 7"/>
                    <a:gd name="T14" fmla="*/ 2 w 11"/>
                    <a:gd name="T15" fmla="*/ 0 h 7"/>
                    <a:gd name="T16" fmla="*/ 3 w 11"/>
                    <a:gd name="T17" fmla="*/ 0 h 7"/>
                    <a:gd name="T18" fmla="*/ 3 w 11"/>
                    <a:gd name="T19" fmla="*/ 0 h 7"/>
                    <a:gd name="T20" fmla="*/ 11 w 11"/>
                    <a:gd name="T21" fmla="*/ 6 h 7"/>
                    <a:gd name="T22" fmla="*/ 11 w 11"/>
                    <a:gd name="T23" fmla="*/ 6 h 7"/>
                    <a:gd name="T24" fmla="*/ 11 w 11"/>
                    <a:gd name="T25" fmla="*/ 7 h 7"/>
                    <a:gd name="T26" fmla="*/ 11 w 11"/>
                    <a:gd name="T27" fmla="*/ 7 h 7"/>
                    <a:gd name="T28" fmla="*/ 11 w 11"/>
                    <a:gd name="T29" fmla="*/ 7 h 7"/>
                    <a:gd name="T30" fmla="*/ 11 w 11"/>
                    <a:gd name="T31" fmla="*/ 7 h 7"/>
                    <a:gd name="T32" fmla="*/ 11 w 11"/>
                    <a:gd name="T33" fmla="*/ 7 h 7"/>
                    <a:gd name="T34" fmla="*/ 10 w 11"/>
                    <a:gd name="T35" fmla="*/ 7 h 7"/>
                    <a:gd name="T36" fmla="*/ 10 w 11"/>
                    <a:gd name="T37" fmla="*/ 7 h 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"/>
                    <a:gd name="T58" fmla="*/ 0 h 7"/>
                    <a:gd name="T59" fmla="*/ 11 w 11"/>
                    <a:gd name="T60" fmla="*/ 7 h 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" h="7">
                      <a:moveTo>
                        <a:pt x="10" y="7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11" y="6"/>
                      </a:lnTo>
                      <a:lnTo>
                        <a:pt x="11" y="7"/>
                      </a:lnTo>
                      <a:lnTo>
                        <a:pt x="10" y="7"/>
                      </a:lnTo>
                      <a:close/>
                    </a:path>
                  </a:pathLst>
                </a:custGeom>
                <a:solidFill>
                  <a:srgbClr val="383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88" name="Freeform 3340">
                  <a:extLst>
                    <a:ext uri="{FF2B5EF4-FFF2-40B4-BE49-F238E27FC236}">
                      <a16:creationId xmlns:a16="http://schemas.microsoft.com/office/drawing/2014/main" id="{F84D3E7F-F7F7-4469-9BE8-9CC9193DE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" y="71"/>
                  <a:ext cx="11" cy="6"/>
                </a:xfrm>
                <a:custGeom>
                  <a:avLst/>
                  <a:gdLst>
                    <a:gd name="T0" fmla="*/ 8 w 11"/>
                    <a:gd name="T1" fmla="*/ 6 h 6"/>
                    <a:gd name="T2" fmla="*/ 0 w 11"/>
                    <a:gd name="T3" fmla="*/ 0 h 6"/>
                    <a:gd name="T4" fmla="*/ 0 w 11"/>
                    <a:gd name="T5" fmla="*/ 1 h 6"/>
                    <a:gd name="T6" fmla="*/ 1 w 11"/>
                    <a:gd name="T7" fmla="*/ 1 h 6"/>
                    <a:gd name="T8" fmla="*/ 1 w 11"/>
                    <a:gd name="T9" fmla="*/ 1 h 6"/>
                    <a:gd name="T10" fmla="*/ 2 w 11"/>
                    <a:gd name="T11" fmla="*/ 1 h 6"/>
                    <a:gd name="T12" fmla="*/ 2 w 11"/>
                    <a:gd name="T13" fmla="*/ 1 h 6"/>
                    <a:gd name="T14" fmla="*/ 2 w 11"/>
                    <a:gd name="T15" fmla="*/ 1 h 6"/>
                    <a:gd name="T16" fmla="*/ 3 w 11"/>
                    <a:gd name="T17" fmla="*/ 1 h 6"/>
                    <a:gd name="T18" fmla="*/ 3 w 11"/>
                    <a:gd name="T19" fmla="*/ 1 h 6"/>
                    <a:gd name="T20" fmla="*/ 11 w 11"/>
                    <a:gd name="T21" fmla="*/ 6 h 6"/>
                    <a:gd name="T22" fmla="*/ 10 w 11"/>
                    <a:gd name="T23" fmla="*/ 6 h 6"/>
                    <a:gd name="T24" fmla="*/ 10 w 11"/>
                    <a:gd name="T25" fmla="*/ 6 h 6"/>
                    <a:gd name="T26" fmla="*/ 10 w 11"/>
                    <a:gd name="T27" fmla="*/ 6 h 6"/>
                    <a:gd name="T28" fmla="*/ 9 w 11"/>
                    <a:gd name="T29" fmla="*/ 6 h 6"/>
                    <a:gd name="T30" fmla="*/ 9 w 11"/>
                    <a:gd name="T31" fmla="*/ 6 h 6"/>
                    <a:gd name="T32" fmla="*/ 9 w 11"/>
                    <a:gd name="T33" fmla="*/ 6 h 6"/>
                    <a:gd name="T34" fmla="*/ 9 w 11"/>
                    <a:gd name="T35" fmla="*/ 6 h 6"/>
                    <a:gd name="T36" fmla="*/ 9 w 11"/>
                    <a:gd name="T37" fmla="*/ 6 h 6"/>
                    <a:gd name="T38" fmla="*/ 9 w 11"/>
                    <a:gd name="T39" fmla="*/ 6 h 6"/>
                    <a:gd name="T40" fmla="*/ 8 w 11"/>
                    <a:gd name="T41" fmla="*/ 6 h 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"/>
                    <a:gd name="T64" fmla="*/ 0 h 6"/>
                    <a:gd name="T65" fmla="*/ 11 w 11"/>
                    <a:gd name="T66" fmla="*/ 6 h 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" h="6">
                      <a:moveTo>
                        <a:pt x="8" y="6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11" y="6"/>
                      </a:lnTo>
                      <a:lnTo>
                        <a:pt x="10" y="6"/>
                      </a:lnTo>
                      <a:lnTo>
                        <a:pt x="9" y="6"/>
                      </a:lnTo>
                      <a:lnTo>
                        <a:pt x="8" y="6"/>
                      </a:lnTo>
                      <a:close/>
                    </a:path>
                  </a:pathLst>
                </a:custGeom>
                <a:solidFill>
                  <a:srgbClr val="4444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89" name="Freeform 3341">
                  <a:extLst>
                    <a:ext uri="{FF2B5EF4-FFF2-40B4-BE49-F238E27FC236}">
                      <a16:creationId xmlns:a16="http://schemas.microsoft.com/office/drawing/2014/main" id="{D583EDF8-B9AD-4B06-A27A-9209313289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" y="72"/>
                  <a:ext cx="11" cy="5"/>
                </a:xfrm>
                <a:custGeom>
                  <a:avLst/>
                  <a:gdLst>
                    <a:gd name="T0" fmla="*/ 8 w 11"/>
                    <a:gd name="T1" fmla="*/ 5 h 5"/>
                    <a:gd name="T2" fmla="*/ 0 w 11"/>
                    <a:gd name="T3" fmla="*/ 0 h 5"/>
                    <a:gd name="T4" fmla="*/ 1 w 11"/>
                    <a:gd name="T5" fmla="*/ 0 h 5"/>
                    <a:gd name="T6" fmla="*/ 1 w 11"/>
                    <a:gd name="T7" fmla="*/ 0 h 5"/>
                    <a:gd name="T8" fmla="*/ 1 w 11"/>
                    <a:gd name="T9" fmla="*/ 0 h 5"/>
                    <a:gd name="T10" fmla="*/ 2 w 11"/>
                    <a:gd name="T11" fmla="*/ 0 h 5"/>
                    <a:gd name="T12" fmla="*/ 2 w 11"/>
                    <a:gd name="T13" fmla="*/ 0 h 5"/>
                    <a:gd name="T14" fmla="*/ 3 w 11"/>
                    <a:gd name="T15" fmla="*/ 0 h 5"/>
                    <a:gd name="T16" fmla="*/ 3 w 11"/>
                    <a:gd name="T17" fmla="*/ 0 h 5"/>
                    <a:gd name="T18" fmla="*/ 3 w 11"/>
                    <a:gd name="T19" fmla="*/ 0 h 5"/>
                    <a:gd name="T20" fmla="*/ 11 w 11"/>
                    <a:gd name="T21" fmla="*/ 5 h 5"/>
                    <a:gd name="T22" fmla="*/ 8 w 11"/>
                    <a:gd name="T23" fmla="*/ 5 h 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1"/>
                    <a:gd name="T37" fmla="*/ 0 h 5"/>
                    <a:gd name="T38" fmla="*/ 11 w 11"/>
                    <a:gd name="T39" fmla="*/ 5 h 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1" h="5">
                      <a:moveTo>
                        <a:pt x="8" y="5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11" y="5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5656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90" name="Freeform 3342">
                  <a:extLst>
                    <a:ext uri="{FF2B5EF4-FFF2-40B4-BE49-F238E27FC236}">
                      <a16:creationId xmlns:a16="http://schemas.microsoft.com/office/drawing/2014/main" id="{E63DF874-B73C-4CB1-B386-B17163B5CC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" y="72"/>
                  <a:ext cx="11" cy="6"/>
                </a:xfrm>
                <a:custGeom>
                  <a:avLst/>
                  <a:gdLst>
                    <a:gd name="T0" fmla="*/ 8 w 11"/>
                    <a:gd name="T1" fmla="*/ 5 h 6"/>
                    <a:gd name="T2" fmla="*/ 0 w 11"/>
                    <a:gd name="T3" fmla="*/ 0 h 6"/>
                    <a:gd name="T4" fmla="*/ 1 w 11"/>
                    <a:gd name="T5" fmla="*/ 0 h 6"/>
                    <a:gd name="T6" fmla="*/ 1 w 11"/>
                    <a:gd name="T7" fmla="*/ 0 h 6"/>
                    <a:gd name="T8" fmla="*/ 2 w 11"/>
                    <a:gd name="T9" fmla="*/ 0 h 6"/>
                    <a:gd name="T10" fmla="*/ 2 w 11"/>
                    <a:gd name="T11" fmla="*/ 0 h 6"/>
                    <a:gd name="T12" fmla="*/ 3 w 11"/>
                    <a:gd name="T13" fmla="*/ 1 h 6"/>
                    <a:gd name="T14" fmla="*/ 3 w 11"/>
                    <a:gd name="T15" fmla="*/ 1 h 6"/>
                    <a:gd name="T16" fmla="*/ 4 w 11"/>
                    <a:gd name="T17" fmla="*/ 1 h 6"/>
                    <a:gd name="T18" fmla="*/ 4 w 11"/>
                    <a:gd name="T19" fmla="*/ 1 h 6"/>
                    <a:gd name="T20" fmla="*/ 11 w 11"/>
                    <a:gd name="T21" fmla="*/ 6 h 6"/>
                    <a:gd name="T22" fmla="*/ 8 w 11"/>
                    <a:gd name="T23" fmla="*/ 5 h 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1"/>
                    <a:gd name="T37" fmla="*/ 0 h 6"/>
                    <a:gd name="T38" fmla="*/ 11 w 11"/>
                    <a:gd name="T39" fmla="*/ 6 h 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1" h="6">
                      <a:moveTo>
                        <a:pt x="8" y="5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11" y="6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solidFill>
                  <a:srgbClr val="6363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91" name="Freeform 3343">
                  <a:extLst>
                    <a:ext uri="{FF2B5EF4-FFF2-40B4-BE49-F238E27FC236}">
                      <a16:creationId xmlns:a16="http://schemas.microsoft.com/office/drawing/2014/main" id="{1345E9C7-5209-499C-8A50-1B6ECB06BFC7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81" y="73"/>
                  <a:ext cx="24" cy="14"/>
                </a:xfrm>
                <a:custGeom>
                  <a:avLst/>
                  <a:gdLst>
                    <a:gd name="T0" fmla="*/ 7 w 24"/>
                    <a:gd name="T1" fmla="*/ 5 h 14"/>
                    <a:gd name="T2" fmla="*/ 0 w 24"/>
                    <a:gd name="T3" fmla="*/ 0 h 14"/>
                    <a:gd name="T4" fmla="*/ 0 w 24"/>
                    <a:gd name="T5" fmla="*/ 0 h 14"/>
                    <a:gd name="T6" fmla="*/ 1 w 24"/>
                    <a:gd name="T7" fmla="*/ 0 h 14"/>
                    <a:gd name="T8" fmla="*/ 1 w 24"/>
                    <a:gd name="T9" fmla="*/ 0 h 14"/>
                    <a:gd name="T10" fmla="*/ 2 w 24"/>
                    <a:gd name="T11" fmla="*/ 0 h 14"/>
                    <a:gd name="T12" fmla="*/ 2 w 24"/>
                    <a:gd name="T13" fmla="*/ 0 h 14"/>
                    <a:gd name="T14" fmla="*/ 3 w 24"/>
                    <a:gd name="T15" fmla="*/ 0 h 14"/>
                    <a:gd name="T16" fmla="*/ 3 w 24"/>
                    <a:gd name="T17" fmla="*/ 0 h 14"/>
                    <a:gd name="T18" fmla="*/ 4 w 24"/>
                    <a:gd name="T19" fmla="*/ 0 h 14"/>
                    <a:gd name="T20" fmla="*/ 11 w 24"/>
                    <a:gd name="T21" fmla="*/ 5 h 14"/>
                    <a:gd name="T22" fmla="*/ 10 w 24"/>
                    <a:gd name="T23" fmla="*/ 5 h 14"/>
                    <a:gd name="T24" fmla="*/ 10 w 24"/>
                    <a:gd name="T25" fmla="*/ 5 h 14"/>
                    <a:gd name="T26" fmla="*/ 10 w 24"/>
                    <a:gd name="T27" fmla="*/ 5 h 14"/>
                    <a:gd name="T28" fmla="*/ 10 w 24"/>
                    <a:gd name="T29" fmla="*/ 5 h 14"/>
                    <a:gd name="T30" fmla="*/ 9 w 24"/>
                    <a:gd name="T31" fmla="*/ 5 h 14"/>
                    <a:gd name="T32" fmla="*/ 9 w 24"/>
                    <a:gd name="T33" fmla="*/ 5 h 14"/>
                    <a:gd name="T34" fmla="*/ 9 w 24"/>
                    <a:gd name="T35" fmla="*/ 5 h 14"/>
                    <a:gd name="T36" fmla="*/ 9 w 24"/>
                    <a:gd name="T37" fmla="*/ 5 h 14"/>
                    <a:gd name="T38" fmla="*/ 9 w 24"/>
                    <a:gd name="T39" fmla="*/ 5 h 14"/>
                    <a:gd name="T40" fmla="*/ 7 w 24"/>
                    <a:gd name="T41" fmla="*/ 5 h 14"/>
                    <a:gd name="T42" fmla="*/ 7 w 24"/>
                    <a:gd name="T43" fmla="*/ 5 h 14"/>
                    <a:gd name="T44" fmla="*/ 20 w 24"/>
                    <a:gd name="T45" fmla="*/ 11 h 14"/>
                    <a:gd name="T46" fmla="*/ 24 w 24"/>
                    <a:gd name="T47" fmla="*/ 14 h 14"/>
                    <a:gd name="T48" fmla="*/ 23 w 24"/>
                    <a:gd name="T49" fmla="*/ 14 h 14"/>
                    <a:gd name="T50" fmla="*/ 23 w 24"/>
                    <a:gd name="T51" fmla="*/ 14 h 14"/>
                    <a:gd name="T52" fmla="*/ 22 w 24"/>
                    <a:gd name="T53" fmla="*/ 13 h 14"/>
                    <a:gd name="T54" fmla="*/ 22 w 24"/>
                    <a:gd name="T55" fmla="*/ 13 h 14"/>
                    <a:gd name="T56" fmla="*/ 22 w 24"/>
                    <a:gd name="T57" fmla="*/ 13 h 14"/>
                    <a:gd name="T58" fmla="*/ 21 w 24"/>
                    <a:gd name="T59" fmla="*/ 13 h 14"/>
                    <a:gd name="T60" fmla="*/ 21 w 24"/>
                    <a:gd name="T61" fmla="*/ 13 h 14"/>
                    <a:gd name="T62" fmla="*/ 21 w 24"/>
                    <a:gd name="T63" fmla="*/ 13 h 14"/>
                    <a:gd name="T64" fmla="*/ 20 w 24"/>
                    <a:gd name="T65" fmla="*/ 13 h 14"/>
                    <a:gd name="T66" fmla="*/ 20 w 24"/>
                    <a:gd name="T67" fmla="*/ 12 h 14"/>
                    <a:gd name="T68" fmla="*/ 20 w 24"/>
                    <a:gd name="T69" fmla="*/ 12 h 14"/>
                    <a:gd name="T70" fmla="*/ 20 w 24"/>
                    <a:gd name="T71" fmla="*/ 12 h 14"/>
                    <a:gd name="T72" fmla="*/ 19 w 24"/>
                    <a:gd name="T73" fmla="*/ 12 h 14"/>
                    <a:gd name="T74" fmla="*/ 19 w 24"/>
                    <a:gd name="T75" fmla="*/ 12 h 14"/>
                    <a:gd name="T76" fmla="*/ 19 w 24"/>
                    <a:gd name="T77" fmla="*/ 12 h 14"/>
                    <a:gd name="T78" fmla="*/ 19 w 24"/>
                    <a:gd name="T79" fmla="*/ 12 h 14"/>
                    <a:gd name="T80" fmla="*/ 19 w 24"/>
                    <a:gd name="T81" fmla="*/ 12 h 14"/>
                    <a:gd name="T82" fmla="*/ 19 w 24"/>
                    <a:gd name="T83" fmla="*/ 11 h 14"/>
                    <a:gd name="T84" fmla="*/ 19 w 24"/>
                    <a:gd name="T85" fmla="*/ 11 h 14"/>
                    <a:gd name="T86" fmla="*/ 20 w 24"/>
                    <a:gd name="T87" fmla="*/ 11 h 1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4"/>
                    <a:gd name="T133" fmla="*/ 0 h 14"/>
                    <a:gd name="T134" fmla="*/ 24 w 24"/>
                    <a:gd name="T135" fmla="*/ 14 h 1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4" h="14">
                      <a:moveTo>
                        <a:pt x="7" y="5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11" y="5"/>
                      </a:lnTo>
                      <a:lnTo>
                        <a:pt x="10" y="5"/>
                      </a:lnTo>
                      <a:lnTo>
                        <a:pt x="9" y="5"/>
                      </a:lnTo>
                      <a:lnTo>
                        <a:pt x="7" y="5"/>
                      </a:lnTo>
                      <a:close/>
                      <a:moveTo>
                        <a:pt x="20" y="11"/>
                      </a:moveTo>
                      <a:lnTo>
                        <a:pt x="24" y="14"/>
                      </a:lnTo>
                      <a:lnTo>
                        <a:pt x="23" y="14"/>
                      </a:lnTo>
                      <a:lnTo>
                        <a:pt x="22" y="13"/>
                      </a:lnTo>
                      <a:lnTo>
                        <a:pt x="21" y="13"/>
                      </a:lnTo>
                      <a:lnTo>
                        <a:pt x="20" y="13"/>
                      </a:lnTo>
                      <a:lnTo>
                        <a:pt x="20" y="12"/>
                      </a:lnTo>
                      <a:lnTo>
                        <a:pt x="19" y="12"/>
                      </a:lnTo>
                      <a:lnTo>
                        <a:pt x="19" y="11"/>
                      </a:lnTo>
                      <a:lnTo>
                        <a:pt x="20" y="11"/>
                      </a:lnTo>
                      <a:close/>
                    </a:path>
                  </a:pathLst>
                </a:custGeom>
                <a:solidFill>
                  <a:srgbClr val="7272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92" name="Freeform 3344">
                  <a:extLst>
                    <a:ext uri="{FF2B5EF4-FFF2-40B4-BE49-F238E27FC236}">
                      <a16:creationId xmlns:a16="http://schemas.microsoft.com/office/drawing/2014/main" id="{F843A200-B01F-4234-B4A3-29FDE245ECFC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85" y="73"/>
                  <a:ext cx="25" cy="16"/>
                </a:xfrm>
                <a:custGeom>
                  <a:avLst/>
                  <a:gdLst>
                    <a:gd name="T0" fmla="*/ 20 w 25"/>
                    <a:gd name="T1" fmla="*/ 14 h 16"/>
                    <a:gd name="T2" fmla="*/ 16 w 25"/>
                    <a:gd name="T3" fmla="*/ 11 h 16"/>
                    <a:gd name="T4" fmla="*/ 16 w 25"/>
                    <a:gd name="T5" fmla="*/ 11 h 16"/>
                    <a:gd name="T6" fmla="*/ 16 w 25"/>
                    <a:gd name="T7" fmla="*/ 11 h 16"/>
                    <a:gd name="T8" fmla="*/ 16 w 25"/>
                    <a:gd name="T9" fmla="*/ 11 h 16"/>
                    <a:gd name="T10" fmla="*/ 16 w 25"/>
                    <a:gd name="T11" fmla="*/ 11 h 16"/>
                    <a:gd name="T12" fmla="*/ 16 w 25"/>
                    <a:gd name="T13" fmla="*/ 10 h 16"/>
                    <a:gd name="T14" fmla="*/ 16 w 25"/>
                    <a:gd name="T15" fmla="*/ 10 h 16"/>
                    <a:gd name="T16" fmla="*/ 16 w 25"/>
                    <a:gd name="T17" fmla="*/ 10 h 16"/>
                    <a:gd name="T18" fmla="*/ 16 w 25"/>
                    <a:gd name="T19" fmla="*/ 10 h 16"/>
                    <a:gd name="T20" fmla="*/ 25 w 25"/>
                    <a:gd name="T21" fmla="*/ 16 h 16"/>
                    <a:gd name="T22" fmla="*/ 25 w 25"/>
                    <a:gd name="T23" fmla="*/ 16 h 16"/>
                    <a:gd name="T24" fmla="*/ 24 w 25"/>
                    <a:gd name="T25" fmla="*/ 16 h 16"/>
                    <a:gd name="T26" fmla="*/ 24 w 25"/>
                    <a:gd name="T27" fmla="*/ 16 h 16"/>
                    <a:gd name="T28" fmla="*/ 24 w 25"/>
                    <a:gd name="T29" fmla="*/ 15 h 16"/>
                    <a:gd name="T30" fmla="*/ 23 w 25"/>
                    <a:gd name="T31" fmla="*/ 15 h 16"/>
                    <a:gd name="T32" fmla="*/ 23 w 25"/>
                    <a:gd name="T33" fmla="*/ 15 h 16"/>
                    <a:gd name="T34" fmla="*/ 23 w 25"/>
                    <a:gd name="T35" fmla="*/ 15 h 16"/>
                    <a:gd name="T36" fmla="*/ 22 w 25"/>
                    <a:gd name="T37" fmla="*/ 15 h 16"/>
                    <a:gd name="T38" fmla="*/ 22 w 25"/>
                    <a:gd name="T39" fmla="*/ 15 h 16"/>
                    <a:gd name="T40" fmla="*/ 22 w 25"/>
                    <a:gd name="T41" fmla="*/ 15 h 16"/>
                    <a:gd name="T42" fmla="*/ 21 w 25"/>
                    <a:gd name="T43" fmla="*/ 15 h 16"/>
                    <a:gd name="T44" fmla="*/ 21 w 25"/>
                    <a:gd name="T45" fmla="*/ 14 h 16"/>
                    <a:gd name="T46" fmla="*/ 21 w 25"/>
                    <a:gd name="T47" fmla="*/ 14 h 16"/>
                    <a:gd name="T48" fmla="*/ 20 w 25"/>
                    <a:gd name="T49" fmla="*/ 14 h 16"/>
                    <a:gd name="T50" fmla="*/ 20 w 25"/>
                    <a:gd name="T51" fmla="*/ 14 h 16"/>
                    <a:gd name="T52" fmla="*/ 20 w 25"/>
                    <a:gd name="T53" fmla="*/ 14 h 16"/>
                    <a:gd name="T54" fmla="*/ 20 w 25"/>
                    <a:gd name="T55" fmla="*/ 14 h 16"/>
                    <a:gd name="T56" fmla="*/ 7 w 25"/>
                    <a:gd name="T57" fmla="*/ 5 h 16"/>
                    <a:gd name="T58" fmla="*/ 0 w 25"/>
                    <a:gd name="T59" fmla="*/ 0 h 16"/>
                    <a:gd name="T60" fmla="*/ 0 w 25"/>
                    <a:gd name="T61" fmla="*/ 1 h 16"/>
                    <a:gd name="T62" fmla="*/ 1 w 25"/>
                    <a:gd name="T63" fmla="*/ 1 h 16"/>
                    <a:gd name="T64" fmla="*/ 1 w 25"/>
                    <a:gd name="T65" fmla="*/ 1 h 16"/>
                    <a:gd name="T66" fmla="*/ 2 w 25"/>
                    <a:gd name="T67" fmla="*/ 1 h 16"/>
                    <a:gd name="T68" fmla="*/ 2 w 25"/>
                    <a:gd name="T69" fmla="*/ 1 h 16"/>
                    <a:gd name="T70" fmla="*/ 3 w 25"/>
                    <a:gd name="T71" fmla="*/ 1 h 16"/>
                    <a:gd name="T72" fmla="*/ 3 w 25"/>
                    <a:gd name="T73" fmla="*/ 1 h 16"/>
                    <a:gd name="T74" fmla="*/ 4 w 25"/>
                    <a:gd name="T75" fmla="*/ 1 h 16"/>
                    <a:gd name="T76" fmla="*/ 10 w 25"/>
                    <a:gd name="T77" fmla="*/ 6 h 16"/>
                    <a:gd name="T78" fmla="*/ 10 w 25"/>
                    <a:gd name="T79" fmla="*/ 5 h 16"/>
                    <a:gd name="T80" fmla="*/ 9 w 25"/>
                    <a:gd name="T81" fmla="*/ 5 h 16"/>
                    <a:gd name="T82" fmla="*/ 9 w 25"/>
                    <a:gd name="T83" fmla="*/ 5 h 16"/>
                    <a:gd name="T84" fmla="*/ 8 w 25"/>
                    <a:gd name="T85" fmla="*/ 5 h 16"/>
                    <a:gd name="T86" fmla="*/ 8 w 25"/>
                    <a:gd name="T87" fmla="*/ 5 h 16"/>
                    <a:gd name="T88" fmla="*/ 8 w 25"/>
                    <a:gd name="T89" fmla="*/ 5 h 16"/>
                    <a:gd name="T90" fmla="*/ 7 w 25"/>
                    <a:gd name="T91" fmla="*/ 5 h 16"/>
                    <a:gd name="T92" fmla="*/ 7 w 25"/>
                    <a:gd name="T93" fmla="*/ 5 h 1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25"/>
                    <a:gd name="T142" fmla="*/ 0 h 16"/>
                    <a:gd name="T143" fmla="*/ 25 w 25"/>
                    <a:gd name="T144" fmla="*/ 16 h 1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25" h="16">
                      <a:moveTo>
                        <a:pt x="20" y="14"/>
                      </a:moveTo>
                      <a:lnTo>
                        <a:pt x="16" y="11"/>
                      </a:lnTo>
                      <a:lnTo>
                        <a:pt x="16" y="10"/>
                      </a:lnTo>
                      <a:lnTo>
                        <a:pt x="25" y="16"/>
                      </a:lnTo>
                      <a:lnTo>
                        <a:pt x="24" y="16"/>
                      </a:lnTo>
                      <a:lnTo>
                        <a:pt x="24" y="15"/>
                      </a:lnTo>
                      <a:lnTo>
                        <a:pt x="23" y="15"/>
                      </a:lnTo>
                      <a:lnTo>
                        <a:pt x="22" y="15"/>
                      </a:lnTo>
                      <a:lnTo>
                        <a:pt x="21" y="15"/>
                      </a:lnTo>
                      <a:lnTo>
                        <a:pt x="21" y="14"/>
                      </a:lnTo>
                      <a:lnTo>
                        <a:pt x="20" y="14"/>
                      </a:lnTo>
                      <a:close/>
                      <a:moveTo>
                        <a:pt x="7" y="5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10" y="6"/>
                      </a:lnTo>
                      <a:lnTo>
                        <a:pt x="10" y="5"/>
                      </a:lnTo>
                      <a:lnTo>
                        <a:pt x="9" y="5"/>
                      </a:lnTo>
                      <a:lnTo>
                        <a:pt x="8" y="5"/>
                      </a:lnTo>
                      <a:lnTo>
                        <a:pt x="7" y="5"/>
                      </a:lnTo>
                      <a:close/>
                    </a:path>
                  </a:pathLst>
                </a:custGeom>
                <a:solidFill>
                  <a:srgbClr val="7F7F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93" name="Freeform 3345">
                  <a:extLst>
                    <a:ext uri="{FF2B5EF4-FFF2-40B4-BE49-F238E27FC236}">
                      <a16:creationId xmlns:a16="http://schemas.microsoft.com/office/drawing/2014/main" id="{2A53161B-1523-4CD7-8F7F-A0D552CD86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" y="74"/>
                  <a:ext cx="26" cy="16"/>
                </a:xfrm>
                <a:custGeom>
                  <a:avLst/>
                  <a:gdLst>
                    <a:gd name="T0" fmla="*/ 21 w 26"/>
                    <a:gd name="T1" fmla="*/ 15 h 16"/>
                    <a:gd name="T2" fmla="*/ 12 w 26"/>
                    <a:gd name="T3" fmla="*/ 9 h 16"/>
                    <a:gd name="T4" fmla="*/ 12 w 26"/>
                    <a:gd name="T5" fmla="*/ 9 h 16"/>
                    <a:gd name="T6" fmla="*/ 12 w 26"/>
                    <a:gd name="T7" fmla="*/ 8 h 16"/>
                    <a:gd name="T8" fmla="*/ 12 w 26"/>
                    <a:gd name="T9" fmla="*/ 8 h 16"/>
                    <a:gd name="T10" fmla="*/ 12 w 26"/>
                    <a:gd name="T11" fmla="*/ 8 h 16"/>
                    <a:gd name="T12" fmla="*/ 12 w 26"/>
                    <a:gd name="T13" fmla="*/ 8 h 16"/>
                    <a:gd name="T14" fmla="*/ 12 w 26"/>
                    <a:gd name="T15" fmla="*/ 7 h 16"/>
                    <a:gd name="T16" fmla="*/ 11 w 26"/>
                    <a:gd name="T17" fmla="*/ 7 h 16"/>
                    <a:gd name="T18" fmla="*/ 11 w 26"/>
                    <a:gd name="T19" fmla="*/ 7 h 16"/>
                    <a:gd name="T20" fmla="*/ 11 w 26"/>
                    <a:gd name="T21" fmla="*/ 6 h 16"/>
                    <a:gd name="T22" fmla="*/ 10 w 26"/>
                    <a:gd name="T23" fmla="*/ 6 h 16"/>
                    <a:gd name="T24" fmla="*/ 10 w 26"/>
                    <a:gd name="T25" fmla="*/ 6 h 16"/>
                    <a:gd name="T26" fmla="*/ 10 w 26"/>
                    <a:gd name="T27" fmla="*/ 6 h 16"/>
                    <a:gd name="T28" fmla="*/ 9 w 26"/>
                    <a:gd name="T29" fmla="*/ 6 h 16"/>
                    <a:gd name="T30" fmla="*/ 9 w 26"/>
                    <a:gd name="T31" fmla="*/ 5 h 16"/>
                    <a:gd name="T32" fmla="*/ 8 w 26"/>
                    <a:gd name="T33" fmla="*/ 5 h 16"/>
                    <a:gd name="T34" fmla="*/ 8 w 26"/>
                    <a:gd name="T35" fmla="*/ 5 h 16"/>
                    <a:gd name="T36" fmla="*/ 8 w 26"/>
                    <a:gd name="T37" fmla="*/ 5 h 16"/>
                    <a:gd name="T38" fmla="*/ 7 w 26"/>
                    <a:gd name="T39" fmla="*/ 5 h 16"/>
                    <a:gd name="T40" fmla="*/ 7 w 26"/>
                    <a:gd name="T41" fmla="*/ 5 h 16"/>
                    <a:gd name="T42" fmla="*/ 6 w 26"/>
                    <a:gd name="T43" fmla="*/ 5 h 16"/>
                    <a:gd name="T44" fmla="*/ 0 w 26"/>
                    <a:gd name="T45" fmla="*/ 0 h 16"/>
                    <a:gd name="T46" fmla="*/ 0 w 26"/>
                    <a:gd name="T47" fmla="*/ 0 h 16"/>
                    <a:gd name="T48" fmla="*/ 0 w 26"/>
                    <a:gd name="T49" fmla="*/ 0 h 16"/>
                    <a:gd name="T50" fmla="*/ 1 w 26"/>
                    <a:gd name="T51" fmla="*/ 0 h 16"/>
                    <a:gd name="T52" fmla="*/ 1 w 26"/>
                    <a:gd name="T53" fmla="*/ 1 h 16"/>
                    <a:gd name="T54" fmla="*/ 1 w 26"/>
                    <a:gd name="T55" fmla="*/ 1 h 16"/>
                    <a:gd name="T56" fmla="*/ 2 w 26"/>
                    <a:gd name="T57" fmla="*/ 1 h 16"/>
                    <a:gd name="T58" fmla="*/ 2 w 26"/>
                    <a:gd name="T59" fmla="*/ 1 h 16"/>
                    <a:gd name="T60" fmla="*/ 2 w 26"/>
                    <a:gd name="T61" fmla="*/ 1 h 16"/>
                    <a:gd name="T62" fmla="*/ 2 w 26"/>
                    <a:gd name="T63" fmla="*/ 1 h 16"/>
                    <a:gd name="T64" fmla="*/ 3 w 26"/>
                    <a:gd name="T65" fmla="*/ 1 h 16"/>
                    <a:gd name="T66" fmla="*/ 3 w 26"/>
                    <a:gd name="T67" fmla="*/ 1 h 16"/>
                    <a:gd name="T68" fmla="*/ 3 w 26"/>
                    <a:gd name="T69" fmla="*/ 1 h 16"/>
                    <a:gd name="T70" fmla="*/ 3 w 26"/>
                    <a:gd name="T71" fmla="*/ 1 h 16"/>
                    <a:gd name="T72" fmla="*/ 4 w 26"/>
                    <a:gd name="T73" fmla="*/ 1 h 16"/>
                    <a:gd name="T74" fmla="*/ 4 w 26"/>
                    <a:gd name="T75" fmla="*/ 1 h 16"/>
                    <a:gd name="T76" fmla="*/ 4 w 26"/>
                    <a:gd name="T77" fmla="*/ 1 h 16"/>
                    <a:gd name="T78" fmla="*/ 26 w 26"/>
                    <a:gd name="T79" fmla="*/ 16 h 16"/>
                    <a:gd name="T80" fmla="*/ 26 w 26"/>
                    <a:gd name="T81" fmla="*/ 16 h 16"/>
                    <a:gd name="T82" fmla="*/ 26 w 26"/>
                    <a:gd name="T83" fmla="*/ 16 h 16"/>
                    <a:gd name="T84" fmla="*/ 25 w 26"/>
                    <a:gd name="T85" fmla="*/ 16 h 16"/>
                    <a:gd name="T86" fmla="*/ 25 w 26"/>
                    <a:gd name="T87" fmla="*/ 16 h 16"/>
                    <a:gd name="T88" fmla="*/ 25 w 26"/>
                    <a:gd name="T89" fmla="*/ 16 h 16"/>
                    <a:gd name="T90" fmla="*/ 24 w 26"/>
                    <a:gd name="T91" fmla="*/ 16 h 16"/>
                    <a:gd name="T92" fmla="*/ 24 w 26"/>
                    <a:gd name="T93" fmla="*/ 16 h 16"/>
                    <a:gd name="T94" fmla="*/ 24 w 26"/>
                    <a:gd name="T95" fmla="*/ 16 h 16"/>
                    <a:gd name="T96" fmla="*/ 23 w 26"/>
                    <a:gd name="T97" fmla="*/ 16 h 16"/>
                    <a:gd name="T98" fmla="*/ 23 w 26"/>
                    <a:gd name="T99" fmla="*/ 16 h 16"/>
                    <a:gd name="T100" fmla="*/ 23 w 26"/>
                    <a:gd name="T101" fmla="*/ 15 h 16"/>
                    <a:gd name="T102" fmla="*/ 22 w 26"/>
                    <a:gd name="T103" fmla="*/ 15 h 16"/>
                    <a:gd name="T104" fmla="*/ 22 w 26"/>
                    <a:gd name="T105" fmla="*/ 15 h 16"/>
                    <a:gd name="T106" fmla="*/ 22 w 26"/>
                    <a:gd name="T107" fmla="*/ 15 h 16"/>
                    <a:gd name="T108" fmla="*/ 22 w 26"/>
                    <a:gd name="T109" fmla="*/ 15 h 16"/>
                    <a:gd name="T110" fmla="*/ 21 w 26"/>
                    <a:gd name="T111" fmla="*/ 15 h 1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6"/>
                    <a:gd name="T169" fmla="*/ 0 h 16"/>
                    <a:gd name="T170" fmla="*/ 26 w 26"/>
                    <a:gd name="T171" fmla="*/ 16 h 1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6" h="16">
                      <a:moveTo>
                        <a:pt x="21" y="15"/>
                      </a:moveTo>
                      <a:lnTo>
                        <a:pt x="12" y="9"/>
                      </a:lnTo>
                      <a:lnTo>
                        <a:pt x="12" y="8"/>
                      </a:lnTo>
                      <a:lnTo>
                        <a:pt x="12" y="7"/>
                      </a:lnTo>
                      <a:lnTo>
                        <a:pt x="11" y="7"/>
                      </a:lnTo>
                      <a:lnTo>
                        <a:pt x="11" y="6"/>
                      </a:lnTo>
                      <a:lnTo>
                        <a:pt x="10" y="6"/>
                      </a:lnTo>
                      <a:lnTo>
                        <a:pt x="9" y="6"/>
                      </a:lnTo>
                      <a:lnTo>
                        <a:pt x="9" y="5"/>
                      </a:lnTo>
                      <a:lnTo>
                        <a:pt x="8" y="5"/>
                      </a:lnTo>
                      <a:lnTo>
                        <a:pt x="7" y="5"/>
                      </a:lnTo>
                      <a:lnTo>
                        <a:pt x="6" y="5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26" y="16"/>
                      </a:lnTo>
                      <a:lnTo>
                        <a:pt x="25" y="16"/>
                      </a:lnTo>
                      <a:lnTo>
                        <a:pt x="24" y="16"/>
                      </a:lnTo>
                      <a:lnTo>
                        <a:pt x="23" y="16"/>
                      </a:lnTo>
                      <a:lnTo>
                        <a:pt x="23" y="15"/>
                      </a:lnTo>
                      <a:lnTo>
                        <a:pt x="22" y="15"/>
                      </a:lnTo>
                      <a:lnTo>
                        <a:pt x="21" y="15"/>
                      </a:lnTo>
                      <a:close/>
                    </a:path>
                  </a:pathLst>
                </a:custGeom>
                <a:solidFill>
                  <a:srgbClr val="8E8E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94" name="Freeform 3346">
                  <a:extLst>
                    <a:ext uri="{FF2B5EF4-FFF2-40B4-BE49-F238E27FC236}">
                      <a16:creationId xmlns:a16="http://schemas.microsoft.com/office/drawing/2014/main" id="{FBB4CA4C-8D5A-476C-A70A-A75506EBF8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3" y="75"/>
                  <a:ext cx="27" cy="17"/>
                </a:xfrm>
                <a:custGeom>
                  <a:avLst/>
                  <a:gdLst>
                    <a:gd name="T0" fmla="*/ 22 w 27"/>
                    <a:gd name="T1" fmla="*/ 15 h 17"/>
                    <a:gd name="T2" fmla="*/ 0 w 27"/>
                    <a:gd name="T3" fmla="*/ 0 h 17"/>
                    <a:gd name="T4" fmla="*/ 1 w 27"/>
                    <a:gd name="T5" fmla="*/ 0 h 17"/>
                    <a:gd name="T6" fmla="*/ 1 w 27"/>
                    <a:gd name="T7" fmla="*/ 0 h 17"/>
                    <a:gd name="T8" fmla="*/ 1 w 27"/>
                    <a:gd name="T9" fmla="*/ 1 h 17"/>
                    <a:gd name="T10" fmla="*/ 1 w 27"/>
                    <a:gd name="T11" fmla="*/ 1 h 17"/>
                    <a:gd name="T12" fmla="*/ 2 w 27"/>
                    <a:gd name="T13" fmla="*/ 1 h 17"/>
                    <a:gd name="T14" fmla="*/ 2 w 27"/>
                    <a:gd name="T15" fmla="*/ 1 h 17"/>
                    <a:gd name="T16" fmla="*/ 2 w 27"/>
                    <a:gd name="T17" fmla="*/ 1 h 17"/>
                    <a:gd name="T18" fmla="*/ 3 w 27"/>
                    <a:gd name="T19" fmla="*/ 1 h 17"/>
                    <a:gd name="T20" fmla="*/ 3 w 27"/>
                    <a:gd name="T21" fmla="*/ 1 h 17"/>
                    <a:gd name="T22" fmla="*/ 3 w 27"/>
                    <a:gd name="T23" fmla="*/ 1 h 17"/>
                    <a:gd name="T24" fmla="*/ 3 w 27"/>
                    <a:gd name="T25" fmla="*/ 1 h 17"/>
                    <a:gd name="T26" fmla="*/ 4 w 27"/>
                    <a:gd name="T27" fmla="*/ 1 h 17"/>
                    <a:gd name="T28" fmla="*/ 4 w 27"/>
                    <a:gd name="T29" fmla="*/ 1 h 17"/>
                    <a:gd name="T30" fmla="*/ 4 w 27"/>
                    <a:gd name="T31" fmla="*/ 1 h 17"/>
                    <a:gd name="T32" fmla="*/ 4 w 27"/>
                    <a:gd name="T33" fmla="*/ 1 h 17"/>
                    <a:gd name="T34" fmla="*/ 5 w 27"/>
                    <a:gd name="T35" fmla="*/ 2 h 17"/>
                    <a:gd name="T36" fmla="*/ 27 w 27"/>
                    <a:gd name="T37" fmla="*/ 17 h 17"/>
                    <a:gd name="T38" fmla="*/ 26 w 27"/>
                    <a:gd name="T39" fmla="*/ 17 h 17"/>
                    <a:gd name="T40" fmla="*/ 26 w 27"/>
                    <a:gd name="T41" fmla="*/ 17 h 17"/>
                    <a:gd name="T42" fmla="*/ 26 w 27"/>
                    <a:gd name="T43" fmla="*/ 16 h 17"/>
                    <a:gd name="T44" fmla="*/ 26 w 27"/>
                    <a:gd name="T45" fmla="*/ 16 h 17"/>
                    <a:gd name="T46" fmla="*/ 25 w 27"/>
                    <a:gd name="T47" fmla="*/ 16 h 17"/>
                    <a:gd name="T48" fmla="*/ 25 w 27"/>
                    <a:gd name="T49" fmla="*/ 16 h 17"/>
                    <a:gd name="T50" fmla="*/ 25 w 27"/>
                    <a:gd name="T51" fmla="*/ 16 h 17"/>
                    <a:gd name="T52" fmla="*/ 25 w 27"/>
                    <a:gd name="T53" fmla="*/ 16 h 17"/>
                    <a:gd name="T54" fmla="*/ 24 w 27"/>
                    <a:gd name="T55" fmla="*/ 16 h 17"/>
                    <a:gd name="T56" fmla="*/ 24 w 27"/>
                    <a:gd name="T57" fmla="*/ 16 h 17"/>
                    <a:gd name="T58" fmla="*/ 24 w 27"/>
                    <a:gd name="T59" fmla="*/ 16 h 17"/>
                    <a:gd name="T60" fmla="*/ 23 w 27"/>
                    <a:gd name="T61" fmla="*/ 16 h 17"/>
                    <a:gd name="T62" fmla="*/ 23 w 27"/>
                    <a:gd name="T63" fmla="*/ 16 h 17"/>
                    <a:gd name="T64" fmla="*/ 23 w 27"/>
                    <a:gd name="T65" fmla="*/ 16 h 17"/>
                    <a:gd name="T66" fmla="*/ 22 w 27"/>
                    <a:gd name="T67" fmla="*/ 16 h 17"/>
                    <a:gd name="T68" fmla="*/ 22 w 27"/>
                    <a:gd name="T69" fmla="*/ 15 h 1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7"/>
                    <a:gd name="T106" fmla="*/ 0 h 17"/>
                    <a:gd name="T107" fmla="*/ 27 w 27"/>
                    <a:gd name="T108" fmla="*/ 17 h 1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7" h="17">
                      <a:moveTo>
                        <a:pt x="22" y="15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2"/>
                      </a:lnTo>
                      <a:lnTo>
                        <a:pt x="27" y="17"/>
                      </a:lnTo>
                      <a:lnTo>
                        <a:pt x="26" y="17"/>
                      </a:lnTo>
                      <a:lnTo>
                        <a:pt x="26" y="16"/>
                      </a:lnTo>
                      <a:lnTo>
                        <a:pt x="25" y="16"/>
                      </a:lnTo>
                      <a:lnTo>
                        <a:pt x="24" y="16"/>
                      </a:lnTo>
                      <a:lnTo>
                        <a:pt x="23" y="16"/>
                      </a:lnTo>
                      <a:lnTo>
                        <a:pt x="22" y="16"/>
                      </a:lnTo>
                      <a:lnTo>
                        <a:pt x="22" y="15"/>
                      </a:lnTo>
                      <a:close/>
                    </a:path>
                  </a:pathLst>
                </a:custGeom>
                <a:solidFill>
                  <a:srgbClr val="9999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95" name="Freeform 3347">
                  <a:extLst>
                    <a:ext uri="{FF2B5EF4-FFF2-40B4-BE49-F238E27FC236}">
                      <a16:creationId xmlns:a16="http://schemas.microsoft.com/office/drawing/2014/main" id="{E8D7DB35-3896-4868-BE44-A87D9B4422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" y="77"/>
                  <a:ext cx="26" cy="16"/>
                </a:xfrm>
                <a:custGeom>
                  <a:avLst/>
                  <a:gdLst>
                    <a:gd name="T0" fmla="*/ 22 w 26"/>
                    <a:gd name="T1" fmla="*/ 15 h 16"/>
                    <a:gd name="T2" fmla="*/ 0 w 26"/>
                    <a:gd name="T3" fmla="*/ 0 h 16"/>
                    <a:gd name="T4" fmla="*/ 0 w 26"/>
                    <a:gd name="T5" fmla="*/ 0 h 16"/>
                    <a:gd name="T6" fmla="*/ 0 w 26"/>
                    <a:gd name="T7" fmla="*/ 0 h 16"/>
                    <a:gd name="T8" fmla="*/ 1 w 26"/>
                    <a:gd name="T9" fmla="*/ 0 h 16"/>
                    <a:gd name="T10" fmla="*/ 1 w 26"/>
                    <a:gd name="T11" fmla="*/ 0 h 16"/>
                    <a:gd name="T12" fmla="*/ 1 w 26"/>
                    <a:gd name="T13" fmla="*/ 0 h 16"/>
                    <a:gd name="T14" fmla="*/ 2 w 26"/>
                    <a:gd name="T15" fmla="*/ 0 h 16"/>
                    <a:gd name="T16" fmla="*/ 2 w 26"/>
                    <a:gd name="T17" fmla="*/ 0 h 16"/>
                    <a:gd name="T18" fmla="*/ 2 w 26"/>
                    <a:gd name="T19" fmla="*/ 0 h 16"/>
                    <a:gd name="T20" fmla="*/ 2 w 26"/>
                    <a:gd name="T21" fmla="*/ 0 h 16"/>
                    <a:gd name="T22" fmla="*/ 3 w 26"/>
                    <a:gd name="T23" fmla="*/ 0 h 16"/>
                    <a:gd name="T24" fmla="*/ 3 w 26"/>
                    <a:gd name="T25" fmla="*/ 0 h 16"/>
                    <a:gd name="T26" fmla="*/ 3 w 26"/>
                    <a:gd name="T27" fmla="*/ 1 h 16"/>
                    <a:gd name="T28" fmla="*/ 4 w 26"/>
                    <a:gd name="T29" fmla="*/ 1 h 16"/>
                    <a:gd name="T30" fmla="*/ 4 w 26"/>
                    <a:gd name="T31" fmla="*/ 1 h 16"/>
                    <a:gd name="T32" fmla="*/ 4 w 26"/>
                    <a:gd name="T33" fmla="*/ 1 h 16"/>
                    <a:gd name="T34" fmla="*/ 4 w 26"/>
                    <a:gd name="T35" fmla="*/ 1 h 16"/>
                    <a:gd name="T36" fmla="*/ 26 w 26"/>
                    <a:gd name="T37" fmla="*/ 16 h 16"/>
                    <a:gd name="T38" fmla="*/ 25 w 26"/>
                    <a:gd name="T39" fmla="*/ 15 h 16"/>
                    <a:gd name="T40" fmla="*/ 25 w 26"/>
                    <a:gd name="T41" fmla="*/ 15 h 16"/>
                    <a:gd name="T42" fmla="*/ 24 w 26"/>
                    <a:gd name="T43" fmla="*/ 15 h 16"/>
                    <a:gd name="T44" fmla="*/ 24 w 26"/>
                    <a:gd name="T45" fmla="*/ 15 h 16"/>
                    <a:gd name="T46" fmla="*/ 23 w 26"/>
                    <a:gd name="T47" fmla="*/ 15 h 16"/>
                    <a:gd name="T48" fmla="*/ 23 w 26"/>
                    <a:gd name="T49" fmla="*/ 15 h 16"/>
                    <a:gd name="T50" fmla="*/ 22 w 26"/>
                    <a:gd name="T51" fmla="*/ 15 h 16"/>
                    <a:gd name="T52" fmla="*/ 22 w 26"/>
                    <a:gd name="T53" fmla="*/ 15 h 1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26"/>
                    <a:gd name="T82" fmla="*/ 0 h 16"/>
                    <a:gd name="T83" fmla="*/ 26 w 26"/>
                    <a:gd name="T84" fmla="*/ 16 h 1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26" h="16">
                      <a:moveTo>
                        <a:pt x="22" y="15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26" y="16"/>
                      </a:lnTo>
                      <a:lnTo>
                        <a:pt x="25" y="15"/>
                      </a:lnTo>
                      <a:lnTo>
                        <a:pt x="24" y="15"/>
                      </a:lnTo>
                      <a:lnTo>
                        <a:pt x="23" y="15"/>
                      </a:lnTo>
                      <a:lnTo>
                        <a:pt x="22" y="15"/>
                      </a:lnTo>
                      <a:close/>
                    </a:path>
                  </a:pathLst>
                </a:custGeom>
                <a:solidFill>
                  <a:srgbClr val="AAAA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96" name="Freeform 3348">
                  <a:extLst>
                    <a:ext uri="{FF2B5EF4-FFF2-40B4-BE49-F238E27FC236}">
                      <a16:creationId xmlns:a16="http://schemas.microsoft.com/office/drawing/2014/main" id="{B0DB4BDD-2806-4E86-8018-B9A7E5E2C6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2" y="78"/>
                  <a:ext cx="24" cy="15"/>
                </a:xfrm>
                <a:custGeom>
                  <a:avLst/>
                  <a:gdLst>
                    <a:gd name="T0" fmla="*/ 22 w 24"/>
                    <a:gd name="T1" fmla="*/ 15 h 15"/>
                    <a:gd name="T2" fmla="*/ 0 w 24"/>
                    <a:gd name="T3" fmla="*/ 0 h 15"/>
                    <a:gd name="T4" fmla="*/ 1 w 24"/>
                    <a:gd name="T5" fmla="*/ 0 h 15"/>
                    <a:gd name="T6" fmla="*/ 1 w 24"/>
                    <a:gd name="T7" fmla="*/ 0 h 15"/>
                    <a:gd name="T8" fmla="*/ 1 w 24"/>
                    <a:gd name="T9" fmla="*/ 0 h 15"/>
                    <a:gd name="T10" fmla="*/ 2 w 24"/>
                    <a:gd name="T11" fmla="*/ 0 h 15"/>
                    <a:gd name="T12" fmla="*/ 2 w 24"/>
                    <a:gd name="T13" fmla="*/ 0 h 15"/>
                    <a:gd name="T14" fmla="*/ 2 w 24"/>
                    <a:gd name="T15" fmla="*/ 0 h 15"/>
                    <a:gd name="T16" fmla="*/ 3 w 24"/>
                    <a:gd name="T17" fmla="*/ 1 h 15"/>
                    <a:gd name="T18" fmla="*/ 3 w 24"/>
                    <a:gd name="T19" fmla="*/ 1 h 15"/>
                    <a:gd name="T20" fmla="*/ 3 w 24"/>
                    <a:gd name="T21" fmla="*/ 1 h 15"/>
                    <a:gd name="T22" fmla="*/ 4 w 24"/>
                    <a:gd name="T23" fmla="*/ 1 h 15"/>
                    <a:gd name="T24" fmla="*/ 4 w 24"/>
                    <a:gd name="T25" fmla="*/ 1 h 15"/>
                    <a:gd name="T26" fmla="*/ 4 w 24"/>
                    <a:gd name="T27" fmla="*/ 1 h 15"/>
                    <a:gd name="T28" fmla="*/ 4 w 24"/>
                    <a:gd name="T29" fmla="*/ 1 h 15"/>
                    <a:gd name="T30" fmla="*/ 5 w 24"/>
                    <a:gd name="T31" fmla="*/ 1 h 15"/>
                    <a:gd name="T32" fmla="*/ 5 w 24"/>
                    <a:gd name="T33" fmla="*/ 1 h 15"/>
                    <a:gd name="T34" fmla="*/ 5 w 24"/>
                    <a:gd name="T35" fmla="*/ 1 h 15"/>
                    <a:gd name="T36" fmla="*/ 24 w 24"/>
                    <a:gd name="T37" fmla="*/ 14 h 15"/>
                    <a:gd name="T38" fmla="*/ 24 w 24"/>
                    <a:gd name="T39" fmla="*/ 14 h 15"/>
                    <a:gd name="T40" fmla="*/ 24 w 24"/>
                    <a:gd name="T41" fmla="*/ 14 h 15"/>
                    <a:gd name="T42" fmla="*/ 24 w 24"/>
                    <a:gd name="T43" fmla="*/ 15 h 15"/>
                    <a:gd name="T44" fmla="*/ 24 w 24"/>
                    <a:gd name="T45" fmla="*/ 15 h 15"/>
                    <a:gd name="T46" fmla="*/ 24 w 24"/>
                    <a:gd name="T47" fmla="*/ 15 h 15"/>
                    <a:gd name="T48" fmla="*/ 23 w 24"/>
                    <a:gd name="T49" fmla="*/ 15 h 15"/>
                    <a:gd name="T50" fmla="*/ 23 w 24"/>
                    <a:gd name="T51" fmla="*/ 15 h 15"/>
                    <a:gd name="T52" fmla="*/ 23 w 24"/>
                    <a:gd name="T53" fmla="*/ 15 h 15"/>
                    <a:gd name="T54" fmla="*/ 22 w 24"/>
                    <a:gd name="T55" fmla="*/ 15 h 15"/>
                    <a:gd name="T56" fmla="*/ 22 w 24"/>
                    <a:gd name="T57" fmla="*/ 15 h 1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4"/>
                    <a:gd name="T88" fmla="*/ 0 h 15"/>
                    <a:gd name="T89" fmla="*/ 24 w 24"/>
                    <a:gd name="T90" fmla="*/ 15 h 15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4" h="15">
                      <a:moveTo>
                        <a:pt x="22" y="15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24" y="14"/>
                      </a:lnTo>
                      <a:lnTo>
                        <a:pt x="24" y="15"/>
                      </a:lnTo>
                      <a:lnTo>
                        <a:pt x="23" y="15"/>
                      </a:lnTo>
                      <a:lnTo>
                        <a:pt x="22" y="15"/>
                      </a:lnTo>
                      <a:close/>
                    </a:path>
                  </a:pathLst>
                </a:custGeom>
                <a:solidFill>
                  <a:srgbClr val="B7B7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97" name="Freeform 3349">
                  <a:extLst>
                    <a:ext uri="{FF2B5EF4-FFF2-40B4-BE49-F238E27FC236}">
                      <a16:creationId xmlns:a16="http://schemas.microsoft.com/office/drawing/2014/main" id="{91645A91-350C-4D72-838F-4C54C6FE06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" y="79"/>
                  <a:ext cx="21" cy="13"/>
                </a:xfrm>
                <a:custGeom>
                  <a:avLst/>
                  <a:gdLst>
                    <a:gd name="T0" fmla="*/ 19 w 21"/>
                    <a:gd name="T1" fmla="*/ 13 h 13"/>
                    <a:gd name="T2" fmla="*/ 0 w 21"/>
                    <a:gd name="T3" fmla="*/ 0 h 13"/>
                    <a:gd name="T4" fmla="*/ 1 w 21"/>
                    <a:gd name="T5" fmla="*/ 0 h 13"/>
                    <a:gd name="T6" fmla="*/ 1 w 21"/>
                    <a:gd name="T7" fmla="*/ 0 h 13"/>
                    <a:gd name="T8" fmla="*/ 1 w 21"/>
                    <a:gd name="T9" fmla="*/ 1 h 13"/>
                    <a:gd name="T10" fmla="*/ 2 w 21"/>
                    <a:gd name="T11" fmla="*/ 1 h 13"/>
                    <a:gd name="T12" fmla="*/ 2 w 21"/>
                    <a:gd name="T13" fmla="*/ 1 h 13"/>
                    <a:gd name="T14" fmla="*/ 2 w 21"/>
                    <a:gd name="T15" fmla="*/ 1 h 13"/>
                    <a:gd name="T16" fmla="*/ 2 w 21"/>
                    <a:gd name="T17" fmla="*/ 1 h 13"/>
                    <a:gd name="T18" fmla="*/ 3 w 21"/>
                    <a:gd name="T19" fmla="*/ 1 h 13"/>
                    <a:gd name="T20" fmla="*/ 3 w 21"/>
                    <a:gd name="T21" fmla="*/ 1 h 13"/>
                    <a:gd name="T22" fmla="*/ 3 w 21"/>
                    <a:gd name="T23" fmla="*/ 1 h 13"/>
                    <a:gd name="T24" fmla="*/ 4 w 21"/>
                    <a:gd name="T25" fmla="*/ 1 h 13"/>
                    <a:gd name="T26" fmla="*/ 4 w 21"/>
                    <a:gd name="T27" fmla="*/ 1 h 13"/>
                    <a:gd name="T28" fmla="*/ 4 w 21"/>
                    <a:gd name="T29" fmla="*/ 1 h 13"/>
                    <a:gd name="T30" fmla="*/ 5 w 21"/>
                    <a:gd name="T31" fmla="*/ 2 h 13"/>
                    <a:gd name="T32" fmla="*/ 5 w 21"/>
                    <a:gd name="T33" fmla="*/ 2 h 13"/>
                    <a:gd name="T34" fmla="*/ 5 w 21"/>
                    <a:gd name="T35" fmla="*/ 2 h 13"/>
                    <a:gd name="T36" fmla="*/ 21 w 21"/>
                    <a:gd name="T37" fmla="*/ 12 h 13"/>
                    <a:gd name="T38" fmla="*/ 19 w 21"/>
                    <a:gd name="T39" fmla="*/ 13 h 13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21"/>
                    <a:gd name="T61" fmla="*/ 0 h 13"/>
                    <a:gd name="T62" fmla="*/ 21 w 21"/>
                    <a:gd name="T63" fmla="*/ 13 h 13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21" h="13">
                      <a:moveTo>
                        <a:pt x="19" y="13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2"/>
                      </a:lnTo>
                      <a:lnTo>
                        <a:pt x="21" y="12"/>
                      </a:lnTo>
                      <a:lnTo>
                        <a:pt x="19" y="13"/>
                      </a:lnTo>
                      <a:close/>
                    </a:path>
                  </a:pathLst>
                </a:custGeom>
                <a:solidFill>
                  <a:srgbClr val="C6C6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98" name="Freeform 3350">
                  <a:extLst>
                    <a:ext uri="{FF2B5EF4-FFF2-40B4-BE49-F238E27FC236}">
                      <a16:creationId xmlns:a16="http://schemas.microsoft.com/office/drawing/2014/main" id="{B37F0BC1-D3F8-49CA-AD38-295BB43397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" y="81"/>
                  <a:ext cx="17" cy="10"/>
                </a:xfrm>
                <a:custGeom>
                  <a:avLst/>
                  <a:gdLst>
                    <a:gd name="T0" fmla="*/ 16 w 17"/>
                    <a:gd name="T1" fmla="*/ 10 h 10"/>
                    <a:gd name="T2" fmla="*/ 0 w 17"/>
                    <a:gd name="T3" fmla="*/ 0 h 10"/>
                    <a:gd name="T4" fmla="*/ 1 w 17"/>
                    <a:gd name="T5" fmla="*/ 0 h 10"/>
                    <a:gd name="T6" fmla="*/ 1 w 17"/>
                    <a:gd name="T7" fmla="*/ 0 h 10"/>
                    <a:gd name="T8" fmla="*/ 1 w 17"/>
                    <a:gd name="T9" fmla="*/ 0 h 10"/>
                    <a:gd name="T10" fmla="*/ 1 w 17"/>
                    <a:gd name="T11" fmla="*/ 0 h 10"/>
                    <a:gd name="T12" fmla="*/ 2 w 17"/>
                    <a:gd name="T13" fmla="*/ 0 h 10"/>
                    <a:gd name="T14" fmla="*/ 2 w 17"/>
                    <a:gd name="T15" fmla="*/ 0 h 10"/>
                    <a:gd name="T16" fmla="*/ 2 w 17"/>
                    <a:gd name="T17" fmla="*/ 0 h 10"/>
                    <a:gd name="T18" fmla="*/ 3 w 17"/>
                    <a:gd name="T19" fmla="*/ 0 h 10"/>
                    <a:gd name="T20" fmla="*/ 3 w 17"/>
                    <a:gd name="T21" fmla="*/ 0 h 10"/>
                    <a:gd name="T22" fmla="*/ 3 w 17"/>
                    <a:gd name="T23" fmla="*/ 1 h 10"/>
                    <a:gd name="T24" fmla="*/ 3 w 17"/>
                    <a:gd name="T25" fmla="*/ 1 h 10"/>
                    <a:gd name="T26" fmla="*/ 4 w 17"/>
                    <a:gd name="T27" fmla="*/ 1 h 10"/>
                    <a:gd name="T28" fmla="*/ 4 w 17"/>
                    <a:gd name="T29" fmla="*/ 1 h 10"/>
                    <a:gd name="T30" fmla="*/ 4 w 17"/>
                    <a:gd name="T31" fmla="*/ 1 h 10"/>
                    <a:gd name="T32" fmla="*/ 5 w 17"/>
                    <a:gd name="T33" fmla="*/ 1 h 10"/>
                    <a:gd name="T34" fmla="*/ 5 w 17"/>
                    <a:gd name="T35" fmla="*/ 1 h 10"/>
                    <a:gd name="T36" fmla="*/ 17 w 17"/>
                    <a:gd name="T37" fmla="*/ 9 h 10"/>
                    <a:gd name="T38" fmla="*/ 16 w 17"/>
                    <a:gd name="T39" fmla="*/ 10 h 1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7"/>
                    <a:gd name="T61" fmla="*/ 0 h 10"/>
                    <a:gd name="T62" fmla="*/ 17 w 17"/>
                    <a:gd name="T63" fmla="*/ 10 h 10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7" h="10">
                      <a:moveTo>
                        <a:pt x="16" y="1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17" y="9"/>
                      </a:lnTo>
                      <a:lnTo>
                        <a:pt x="16" y="10"/>
                      </a:lnTo>
                      <a:close/>
                    </a:path>
                  </a:pathLst>
                </a:custGeom>
                <a:solidFill>
                  <a:srgbClr val="D3D3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499" name="Freeform 3351">
                  <a:extLst>
                    <a:ext uri="{FF2B5EF4-FFF2-40B4-BE49-F238E27FC236}">
                      <a16:creationId xmlns:a16="http://schemas.microsoft.com/office/drawing/2014/main" id="{66FE520F-750E-4E69-A231-36AF567C9A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" y="82"/>
                  <a:ext cx="14" cy="8"/>
                </a:xfrm>
                <a:custGeom>
                  <a:avLst/>
                  <a:gdLst>
                    <a:gd name="T0" fmla="*/ 12 w 14"/>
                    <a:gd name="T1" fmla="*/ 8 h 8"/>
                    <a:gd name="T2" fmla="*/ 0 w 14"/>
                    <a:gd name="T3" fmla="*/ 0 h 8"/>
                    <a:gd name="T4" fmla="*/ 0 w 14"/>
                    <a:gd name="T5" fmla="*/ 0 h 8"/>
                    <a:gd name="T6" fmla="*/ 1 w 14"/>
                    <a:gd name="T7" fmla="*/ 0 h 8"/>
                    <a:gd name="T8" fmla="*/ 1 w 14"/>
                    <a:gd name="T9" fmla="*/ 0 h 8"/>
                    <a:gd name="T10" fmla="*/ 1 w 14"/>
                    <a:gd name="T11" fmla="*/ 0 h 8"/>
                    <a:gd name="T12" fmla="*/ 1 w 14"/>
                    <a:gd name="T13" fmla="*/ 0 h 8"/>
                    <a:gd name="T14" fmla="*/ 2 w 14"/>
                    <a:gd name="T15" fmla="*/ 1 h 8"/>
                    <a:gd name="T16" fmla="*/ 2 w 14"/>
                    <a:gd name="T17" fmla="*/ 1 h 8"/>
                    <a:gd name="T18" fmla="*/ 2 w 14"/>
                    <a:gd name="T19" fmla="*/ 1 h 8"/>
                    <a:gd name="T20" fmla="*/ 2 w 14"/>
                    <a:gd name="T21" fmla="*/ 1 h 8"/>
                    <a:gd name="T22" fmla="*/ 3 w 14"/>
                    <a:gd name="T23" fmla="*/ 1 h 8"/>
                    <a:gd name="T24" fmla="*/ 3 w 14"/>
                    <a:gd name="T25" fmla="*/ 1 h 8"/>
                    <a:gd name="T26" fmla="*/ 3 w 14"/>
                    <a:gd name="T27" fmla="*/ 1 h 8"/>
                    <a:gd name="T28" fmla="*/ 4 w 14"/>
                    <a:gd name="T29" fmla="*/ 1 h 8"/>
                    <a:gd name="T30" fmla="*/ 4 w 14"/>
                    <a:gd name="T31" fmla="*/ 1 h 8"/>
                    <a:gd name="T32" fmla="*/ 4 w 14"/>
                    <a:gd name="T33" fmla="*/ 1 h 8"/>
                    <a:gd name="T34" fmla="*/ 4 w 14"/>
                    <a:gd name="T35" fmla="*/ 1 h 8"/>
                    <a:gd name="T36" fmla="*/ 14 w 14"/>
                    <a:gd name="T37" fmla="*/ 8 h 8"/>
                    <a:gd name="T38" fmla="*/ 12 w 14"/>
                    <a:gd name="T39" fmla="*/ 8 h 8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"/>
                    <a:gd name="T61" fmla="*/ 0 h 8"/>
                    <a:gd name="T62" fmla="*/ 14 w 14"/>
                    <a:gd name="T63" fmla="*/ 8 h 8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" h="8">
                      <a:moveTo>
                        <a:pt x="12" y="8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14" y="8"/>
                      </a:lnTo>
                      <a:lnTo>
                        <a:pt x="12" y="8"/>
                      </a:lnTo>
                      <a:close/>
                    </a:path>
                  </a:pathLst>
                </a:custGeom>
                <a:solidFill>
                  <a:srgbClr val="E2E2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00" name="Freeform 3352">
                  <a:extLst>
                    <a:ext uri="{FF2B5EF4-FFF2-40B4-BE49-F238E27FC236}">
                      <a16:creationId xmlns:a16="http://schemas.microsoft.com/office/drawing/2014/main" id="{1CABA608-629B-4EB8-A376-5CA9CEBE2D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1" y="83"/>
                  <a:ext cx="11" cy="7"/>
                </a:xfrm>
                <a:custGeom>
                  <a:avLst/>
                  <a:gdLst>
                    <a:gd name="T0" fmla="*/ 10 w 11"/>
                    <a:gd name="T1" fmla="*/ 7 h 7"/>
                    <a:gd name="T2" fmla="*/ 0 w 11"/>
                    <a:gd name="T3" fmla="*/ 0 h 7"/>
                    <a:gd name="T4" fmla="*/ 1 w 11"/>
                    <a:gd name="T5" fmla="*/ 0 h 7"/>
                    <a:gd name="T6" fmla="*/ 1 w 11"/>
                    <a:gd name="T7" fmla="*/ 0 h 7"/>
                    <a:gd name="T8" fmla="*/ 1 w 11"/>
                    <a:gd name="T9" fmla="*/ 0 h 7"/>
                    <a:gd name="T10" fmla="*/ 2 w 11"/>
                    <a:gd name="T11" fmla="*/ 1 h 7"/>
                    <a:gd name="T12" fmla="*/ 2 w 11"/>
                    <a:gd name="T13" fmla="*/ 1 h 7"/>
                    <a:gd name="T14" fmla="*/ 2 w 11"/>
                    <a:gd name="T15" fmla="*/ 1 h 7"/>
                    <a:gd name="T16" fmla="*/ 2 w 11"/>
                    <a:gd name="T17" fmla="*/ 1 h 7"/>
                    <a:gd name="T18" fmla="*/ 3 w 11"/>
                    <a:gd name="T19" fmla="*/ 1 h 7"/>
                    <a:gd name="T20" fmla="*/ 3 w 11"/>
                    <a:gd name="T21" fmla="*/ 1 h 7"/>
                    <a:gd name="T22" fmla="*/ 3 w 11"/>
                    <a:gd name="T23" fmla="*/ 1 h 7"/>
                    <a:gd name="T24" fmla="*/ 3 w 11"/>
                    <a:gd name="T25" fmla="*/ 1 h 7"/>
                    <a:gd name="T26" fmla="*/ 4 w 11"/>
                    <a:gd name="T27" fmla="*/ 1 h 7"/>
                    <a:gd name="T28" fmla="*/ 4 w 11"/>
                    <a:gd name="T29" fmla="*/ 1 h 7"/>
                    <a:gd name="T30" fmla="*/ 4 w 11"/>
                    <a:gd name="T31" fmla="*/ 1 h 7"/>
                    <a:gd name="T32" fmla="*/ 5 w 11"/>
                    <a:gd name="T33" fmla="*/ 1 h 7"/>
                    <a:gd name="T34" fmla="*/ 5 w 11"/>
                    <a:gd name="T35" fmla="*/ 1 h 7"/>
                    <a:gd name="T36" fmla="*/ 11 w 11"/>
                    <a:gd name="T37" fmla="*/ 6 h 7"/>
                    <a:gd name="T38" fmla="*/ 10 w 11"/>
                    <a:gd name="T39" fmla="*/ 7 h 7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1"/>
                    <a:gd name="T61" fmla="*/ 0 h 7"/>
                    <a:gd name="T62" fmla="*/ 11 w 11"/>
                    <a:gd name="T63" fmla="*/ 7 h 7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1" h="7">
                      <a:moveTo>
                        <a:pt x="10" y="7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11" y="6"/>
                      </a:lnTo>
                      <a:lnTo>
                        <a:pt x="10" y="7"/>
                      </a:lnTo>
                      <a:close/>
                    </a:path>
                  </a:pathLst>
                </a:custGeom>
                <a:solidFill>
                  <a:srgbClr val="EFEF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01" name="Freeform 3353">
                  <a:extLst>
                    <a:ext uri="{FF2B5EF4-FFF2-40B4-BE49-F238E27FC236}">
                      <a16:creationId xmlns:a16="http://schemas.microsoft.com/office/drawing/2014/main" id="{0401E310-AB8F-4795-9155-698D680577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6" y="84"/>
                  <a:ext cx="7" cy="5"/>
                </a:xfrm>
                <a:custGeom>
                  <a:avLst/>
                  <a:gdLst>
                    <a:gd name="T0" fmla="*/ 6 w 7"/>
                    <a:gd name="T1" fmla="*/ 5 h 5"/>
                    <a:gd name="T2" fmla="*/ 0 w 7"/>
                    <a:gd name="T3" fmla="*/ 0 h 5"/>
                    <a:gd name="T4" fmla="*/ 0 w 7"/>
                    <a:gd name="T5" fmla="*/ 0 h 5"/>
                    <a:gd name="T6" fmla="*/ 0 w 7"/>
                    <a:gd name="T7" fmla="*/ 0 h 5"/>
                    <a:gd name="T8" fmla="*/ 0 w 7"/>
                    <a:gd name="T9" fmla="*/ 1 h 5"/>
                    <a:gd name="T10" fmla="*/ 1 w 7"/>
                    <a:gd name="T11" fmla="*/ 1 h 5"/>
                    <a:gd name="T12" fmla="*/ 1 w 7"/>
                    <a:gd name="T13" fmla="*/ 1 h 5"/>
                    <a:gd name="T14" fmla="*/ 1 w 7"/>
                    <a:gd name="T15" fmla="*/ 1 h 5"/>
                    <a:gd name="T16" fmla="*/ 1 w 7"/>
                    <a:gd name="T17" fmla="*/ 1 h 5"/>
                    <a:gd name="T18" fmla="*/ 1 w 7"/>
                    <a:gd name="T19" fmla="*/ 1 h 5"/>
                    <a:gd name="T20" fmla="*/ 2 w 7"/>
                    <a:gd name="T21" fmla="*/ 1 h 5"/>
                    <a:gd name="T22" fmla="*/ 2 w 7"/>
                    <a:gd name="T23" fmla="*/ 1 h 5"/>
                    <a:gd name="T24" fmla="*/ 2 w 7"/>
                    <a:gd name="T25" fmla="*/ 1 h 5"/>
                    <a:gd name="T26" fmla="*/ 2 w 7"/>
                    <a:gd name="T27" fmla="*/ 1 h 5"/>
                    <a:gd name="T28" fmla="*/ 3 w 7"/>
                    <a:gd name="T29" fmla="*/ 1 h 5"/>
                    <a:gd name="T30" fmla="*/ 3 w 7"/>
                    <a:gd name="T31" fmla="*/ 1 h 5"/>
                    <a:gd name="T32" fmla="*/ 3 w 7"/>
                    <a:gd name="T33" fmla="*/ 1 h 5"/>
                    <a:gd name="T34" fmla="*/ 4 w 7"/>
                    <a:gd name="T35" fmla="*/ 1 h 5"/>
                    <a:gd name="T36" fmla="*/ 7 w 7"/>
                    <a:gd name="T37" fmla="*/ 4 h 5"/>
                    <a:gd name="T38" fmla="*/ 6 w 7"/>
                    <a:gd name="T39" fmla="*/ 5 h 5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7"/>
                    <a:gd name="T61" fmla="*/ 0 h 5"/>
                    <a:gd name="T62" fmla="*/ 7 w 7"/>
                    <a:gd name="T63" fmla="*/ 5 h 5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7" h="5">
                      <a:moveTo>
                        <a:pt x="6" y="5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7" y="4"/>
                      </a:lnTo>
                      <a:lnTo>
                        <a:pt x="6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02" name="Freeform 3354">
                  <a:extLst>
                    <a:ext uri="{FF2B5EF4-FFF2-40B4-BE49-F238E27FC236}">
                      <a16:creationId xmlns:a16="http://schemas.microsoft.com/office/drawing/2014/main" id="{EAB14856-D59D-4662-BCA2-B0AE59E8A5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0" y="85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0 h 3"/>
                    <a:gd name="T8" fmla="*/ 1 w 4"/>
                    <a:gd name="T9" fmla="*/ 0 h 3"/>
                    <a:gd name="T10" fmla="*/ 1 w 4"/>
                    <a:gd name="T11" fmla="*/ 0 h 3"/>
                    <a:gd name="T12" fmla="*/ 1 w 4"/>
                    <a:gd name="T13" fmla="*/ 0 h 3"/>
                    <a:gd name="T14" fmla="*/ 1 w 4"/>
                    <a:gd name="T15" fmla="*/ 0 h 3"/>
                    <a:gd name="T16" fmla="*/ 2 w 4"/>
                    <a:gd name="T17" fmla="*/ 0 h 3"/>
                    <a:gd name="T18" fmla="*/ 2 w 4"/>
                    <a:gd name="T19" fmla="*/ 1 h 3"/>
                    <a:gd name="T20" fmla="*/ 2 w 4"/>
                    <a:gd name="T21" fmla="*/ 1 h 3"/>
                    <a:gd name="T22" fmla="*/ 3 w 4"/>
                    <a:gd name="T23" fmla="*/ 1 h 3"/>
                    <a:gd name="T24" fmla="*/ 3 w 4"/>
                    <a:gd name="T25" fmla="*/ 1 h 3"/>
                    <a:gd name="T26" fmla="*/ 3 w 4"/>
                    <a:gd name="T27" fmla="*/ 1 h 3"/>
                    <a:gd name="T28" fmla="*/ 3 w 4"/>
                    <a:gd name="T29" fmla="*/ 1 h 3"/>
                    <a:gd name="T30" fmla="*/ 4 w 4"/>
                    <a:gd name="T31" fmla="*/ 2 h 3"/>
                    <a:gd name="T32" fmla="*/ 4 w 4"/>
                    <a:gd name="T33" fmla="*/ 2 h 3"/>
                    <a:gd name="T34" fmla="*/ 4 w 4"/>
                    <a:gd name="T35" fmla="*/ 2 h 3"/>
                    <a:gd name="T36" fmla="*/ 4 w 4"/>
                    <a:gd name="T37" fmla="*/ 2 h 3"/>
                    <a:gd name="T38" fmla="*/ 3 w 4"/>
                    <a:gd name="T39" fmla="*/ 3 h 3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4"/>
                    <a:gd name="T61" fmla="*/ 0 h 3"/>
                    <a:gd name="T62" fmla="*/ 4 w 4"/>
                    <a:gd name="T63" fmla="*/ 3 h 3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4" h="3">
                      <a:moveTo>
                        <a:pt x="3" y="3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03" name="Freeform 3355">
                  <a:extLst>
                    <a:ext uri="{FF2B5EF4-FFF2-40B4-BE49-F238E27FC236}">
                      <a16:creationId xmlns:a16="http://schemas.microsoft.com/office/drawing/2014/main" id="{54F03054-AB1C-462C-98C8-1FE3D40583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" y="138"/>
                  <a:ext cx="29" cy="12"/>
                </a:xfrm>
                <a:custGeom>
                  <a:avLst/>
                  <a:gdLst>
                    <a:gd name="T0" fmla="*/ 0 w 29"/>
                    <a:gd name="T1" fmla="*/ 7 h 12"/>
                    <a:gd name="T2" fmla="*/ 29 w 29"/>
                    <a:gd name="T3" fmla="*/ 0 h 12"/>
                    <a:gd name="T4" fmla="*/ 29 w 29"/>
                    <a:gd name="T5" fmla="*/ 1 h 12"/>
                    <a:gd name="T6" fmla="*/ 29 w 29"/>
                    <a:gd name="T7" fmla="*/ 2 h 12"/>
                    <a:gd name="T8" fmla="*/ 29 w 29"/>
                    <a:gd name="T9" fmla="*/ 3 h 12"/>
                    <a:gd name="T10" fmla="*/ 28 w 29"/>
                    <a:gd name="T11" fmla="*/ 4 h 12"/>
                    <a:gd name="T12" fmla="*/ 28 w 29"/>
                    <a:gd name="T13" fmla="*/ 5 h 12"/>
                    <a:gd name="T14" fmla="*/ 28 w 29"/>
                    <a:gd name="T15" fmla="*/ 6 h 12"/>
                    <a:gd name="T16" fmla="*/ 28 w 29"/>
                    <a:gd name="T17" fmla="*/ 7 h 12"/>
                    <a:gd name="T18" fmla="*/ 28 w 29"/>
                    <a:gd name="T19" fmla="*/ 8 h 12"/>
                    <a:gd name="T20" fmla="*/ 28 w 29"/>
                    <a:gd name="T21" fmla="*/ 9 h 12"/>
                    <a:gd name="T22" fmla="*/ 27 w 29"/>
                    <a:gd name="T23" fmla="*/ 9 h 12"/>
                    <a:gd name="T24" fmla="*/ 27 w 29"/>
                    <a:gd name="T25" fmla="*/ 10 h 12"/>
                    <a:gd name="T26" fmla="*/ 26 w 29"/>
                    <a:gd name="T27" fmla="*/ 10 h 12"/>
                    <a:gd name="T28" fmla="*/ 26 w 29"/>
                    <a:gd name="T29" fmla="*/ 10 h 12"/>
                    <a:gd name="T30" fmla="*/ 25 w 29"/>
                    <a:gd name="T31" fmla="*/ 11 h 12"/>
                    <a:gd name="T32" fmla="*/ 24 w 29"/>
                    <a:gd name="T33" fmla="*/ 11 h 12"/>
                    <a:gd name="T34" fmla="*/ 23 w 29"/>
                    <a:gd name="T35" fmla="*/ 11 h 12"/>
                    <a:gd name="T36" fmla="*/ 22 w 29"/>
                    <a:gd name="T37" fmla="*/ 11 h 12"/>
                    <a:gd name="T38" fmla="*/ 21 w 29"/>
                    <a:gd name="T39" fmla="*/ 12 h 12"/>
                    <a:gd name="T40" fmla="*/ 20 w 29"/>
                    <a:gd name="T41" fmla="*/ 12 h 12"/>
                    <a:gd name="T42" fmla="*/ 19 w 29"/>
                    <a:gd name="T43" fmla="*/ 12 h 12"/>
                    <a:gd name="T44" fmla="*/ 17 w 29"/>
                    <a:gd name="T45" fmla="*/ 12 h 12"/>
                    <a:gd name="T46" fmla="*/ 16 w 29"/>
                    <a:gd name="T47" fmla="*/ 11 h 12"/>
                    <a:gd name="T48" fmla="*/ 14 w 29"/>
                    <a:gd name="T49" fmla="*/ 11 h 12"/>
                    <a:gd name="T50" fmla="*/ 13 w 29"/>
                    <a:gd name="T51" fmla="*/ 11 h 12"/>
                    <a:gd name="T52" fmla="*/ 12 w 29"/>
                    <a:gd name="T53" fmla="*/ 11 h 12"/>
                    <a:gd name="T54" fmla="*/ 11 w 29"/>
                    <a:gd name="T55" fmla="*/ 10 h 12"/>
                    <a:gd name="T56" fmla="*/ 10 w 29"/>
                    <a:gd name="T57" fmla="*/ 10 h 12"/>
                    <a:gd name="T58" fmla="*/ 10 w 29"/>
                    <a:gd name="T59" fmla="*/ 10 h 12"/>
                    <a:gd name="T60" fmla="*/ 9 w 29"/>
                    <a:gd name="T61" fmla="*/ 10 h 12"/>
                    <a:gd name="T62" fmla="*/ 8 w 29"/>
                    <a:gd name="T63" fmla="*/ 10 h 12"/>
                    <a:gd name="T64" fmla="*/ 7 w 29"/>
                    <a:gd name="T65" fmla="*/ 9 h 12"/>
                    <a:gd name="T66" fmla="*/ 6 w 29"/>
                    <a:gd name="T67" fmla="*/ 9 h 12"/>
                    <a:gd name="T68" fmla="*/ 6 w 29"/>
                    <a:gd name="T69" fmla="*/ 9 h 12"/>
                    <a:gd name="T70" fmla="*/ 5 w 29"/>
                    <a:gd name="T71" fmla="*/ 9 h 12"/>
                    <a:gd name="T72" fmla="*/ 4 w 29"/>
                    <a:gd name="T73" fmla="*/ 8 h 12"/>
                    <a:gd name="T74" fmla="*/ 3 w 29"/>
                    <a:gd name="T75" fmla="*/ 8 h 12"/>
                    <a:gd name="T76" fmla="*/ 2 w 29"/>
                    <a:gd name="T77" fmla="*/ 8 h 12"/>
                    <a:gd name="T78" fmla="*/ 1 w 29"/>
                    <a:gd name="T79" fmla="*/ 8 h 12"/>
                    <a:gd name="T80" fmla="*/ 1 w 29"/>
                    <a:gd name="T81" fmla="*/ 7 h 12"/>
                    <a:gd name="T82" fmla="*/ 0 w 29"/>
                    <a:gd name="T83" fmla="*/ 7 h 1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9"/>
                    <a:gd name="T127" fmla="*/ 0 h 12"/>
                    <a:gd name="T128" fmla="*/ 29 w 29"/>
                    <a:gd name="T129" fmla="*/ 12 h 1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9" h="12">
                      <a:moveTo>
                        <a:pt x="0" y="7"/>
                      </a:moveTo>
                      <a:lnTo>
                        <a:pt x="29" y="0"/>
                      </a:lnTo>
                      <a:lnTo>
                        <a:pt x="29" y="1"/>
                      </a:lnTo>
                      <a:lnTo>
                        <a:pt x="29" y="2"/>
                      </a:lnTo>
                      <a:lnTo>
                        <a:pt x="29" y="3"/>
                      </a:lnTo>
                      <a:lnTo>
                        <a:pt x="28" y="4"/>
                      </a:lnTo>
                      <a:lnTo>
                        <a:pt x="28" y="5"/>
                      </a:lnTo>
                      <a:lnTo>
                        <a:pt x="28" y="6"/>
                      </a:lnTo>
                      <a:lnTo>
                        <a:pt x="28" y="7"/>
                      </a:lnTo>
                      <a:lnTo>
                        <a:pt x="28" y="8"/>
                      </a:lnTo>
                      <a:lnTo>
                        <a:pt x="28" y="9"/>
                      </a:lnTo>
                      <a:lnTo>
                        <a:pt x="27" y="9"/>
                      </a:lnTo>
                      <a:lnTo>
                        <a:pt x="27" y="10"/>
                      </a:lnTo>
                      <a:lnTo>
                        <a:pt x="26" y="10"/>
                      </a:lnTo>
                      <a:lnTo>
                        <a:pt x="25" y="11"/>
                      </a:lnTo>
                      <a:lnTo>
                        <a:pt x="24" y="11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2"/>
                      </a:lnTo>
                      <a:lnTo>
                        <a:pt x="20" y="12"/>
                      </a:lnTo>
                      <a:lnTo>
                        <a:pt x="19" y="12"/>
                      </a:lnTo>
                      <a:lnTo>
                        <a:pt x="17" y="12"/>
                      </a:lnTo>
                      <a:lnTo>
                        <a:pt x="16" y="11"/>
                      </a:lnTo>
                      <a:lnTo>
                        <a:pt x="14" y="11"/>
                      </a:lnTo>
                      <a:lnTo>
                        <a:pt x="13" y="11"/>
                      </a:lnTo>
                      <a:lnTo>
                        <a:pt x="12" y="11"/>
                      </a:lnTo>
                      <a:lnTo>
                        <a:pt x="11" y="10"/>
                      </a:lnTo>
                      <a:lnTo>
                        <a:pt x="10" y="10"/>
                      </a:lnTo>
                      <a:lnTo>
                        <a:pt x="9" y="10"/>
                      </a:lnTo>
                      <a:lnTo>
                        <a:pt x="8" y="10"/>
                      </a:lnTo>
                      <a:lnTo>
                        <a:pt x="7" y="9"/>
                      </a:lnTo>
                      <a:lnTo>
                        <a:pt x="6" y="9"/>
                      </a:lnTo>
                      <a:lnTo>
                        <a:pt x="5" y="9"/>
                      </a:lnTo>
                      <a:lnTo>
                        <a:pt x="4" y="8"/>
                      </a:ln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1" y="8"/>
                      </a:lnTo>
                      <a:lnTo>
                        <a:pt x="1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04" name="Freeform 3356">
                  <a:extLst>
                    <a:ext uri="{FF2B5EF4-FFF2-40B4-BE49-F238E27FC236}">
                      <a16:creationId xmlns:a16="http://schemas.microsoft.com/office/drawing/2014/main" id="{E4E5D074-C290-4D87-83A7-D5B1ACABB3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" y="132"/>
                  <a:ext cx="40" cy="13"/>
                </a:xfrm>
                <a:custGeom>
                  <a:avLst/>
                  <a:gdLst>
                    <a:gd name="T0" fmla="*/ 39 w 40"/>
                    <a:gd name="T1" fmla="*/ 6 h 13"/>
                    <a:gd name="T2" fmla="*/ 10 w 40"/>
                    <a:gd name="T3" fmla="*/ 13 h 13"/>
                    <a:gd name="T4" fmla="*/ 9 w 40"/>
                    <a:gd name="T5" fmla="*/ 13 h 13"/>
                    <a:gd name="T6" fmla="*/ 8 w 40"/>
                    <a:gd name="T7" fmla="*/ 13 h 13"/>
                    <a:gd name="T8" fmla="*/ 8 w 40"/>
                    <a:gd name="T9" fmla="*/ 13 h 13"/>
                    <a:gd name="T10" fmla="*/ 7 w 40"/>
                    <a:gd name="T11" fmla="*/ 12 h 13"/>
                    <a:gd name="T12" fmla="*/ 7 w 40"/>
                    <a:gd name="T13" fmla="*/ 12 h 13"/>
                    <a:gd name="T14" fmla="*/ 6 w 40"/>
                    <a:gd name="T15" fmla="*/ 12 h 13"/>
                    <a:gd name="T16" fmla="*/ 5 w 40"/>
                    <a:gd name="T17" fmla="*/ 12 h 13"/>
                    <a:gd name="T18" fmla="*/ 5 w 40"/>
                    <a:gd name="T19" fmla="*/ 12 h 13"/>
                    <a:gd name="T20" fmla="*/ 4 w 40"/>
                    <a:gd name="T21" fmla="*/ 12 h 13"/>
                    <a:gd name="T22" fmla="*/ 3 w 40"/>
                    <a:gd name="T23" fmla="*/ 11 h 13"/>
                    <a:gd name="T24" fmla="*/ 3 w 40"/>
                    <a:gd name="T25" fmla="*/ 11 h 13"/>
                    <a:gd name="T26" fmla="*/ 2 w 40"/>
                    <a:gd name="T27" fmla="*/ 11 h 13"/>
                    <a:gd name="T28" fmla="*/ 2 w 40"/>
                    <a:gd name="T29" fmla="*/ 11 h 13"/>
                    <a:gd name="T30" fmla="*/ 1 w 40"/>
                    <a:gd name="T31" fmla="*/ 11 h 13"/>
                    <a:gd name="T32" fmla="*/ 0 w 40"/>
                    <a:gd name="T33" fmla="*/ 10 h 13"/>
                    <a:gd name="T34" fmla="*/ 0 w 40"/>
                    <a:gd name="T35" fmla="*/ 10 h 13"/>
                    <a:gd name="T36" fmla="*/ 40 w 40"/>
                    <a:gd name="T37" fmla="*/ 0 h 13"/>
                    <a:gd name="T38" fmla="*/ 40 w 40"/>
                    <a:gd name="T39" fmla="*/ 0 h 13"/>
                    <a:gd name="T40" fmla="*/ 40 w 40"/>
                    <a:gd name="T41" fmla="*/ 1 h 13"/>
                    <a:gd name="T42" fmla="*/ 40 w 40"/>
                    <a:gd name="T43" fmla="*/ 2 h 13"/>
                    <a:gd name="T44" fmla="*/ 39 w 40"/>
                    <a:gd name="T45" fmla="*/ 3 h 13"/>
                    <a:gd name="T46" fmla="*/ 39 w 40"/>
                    <a:gd name="T47" fmla="*/ 3 h 13"/>
                    <a:gd name="T48" fmla="*/ 39 w 40"/>
                    <a:gd name="T49" fmla="*/ 4 h 13"/>
                    <a:gd name="T50" fmla="*/ 39 w 40"/>
                    <a:gd name="T51" fmla="*/ 5 h 13"/>
                    <a:gd name="T52" fmla="*/ 39 w 40"/>
                    <a:gd name="T53" fmla="*/ 6 h 1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40"/>
                    <a:gd name="T82" fmla="*/ 0 h 13"/>
                    <a:gd name="T83" fmla="*/ 40 w 40"/>
                    <a:gd name="T84" fmla="*/ 13 h 13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40" h="13">
                      <a:moveTo>
                        <a:pt x="39" y="6"/>
                      </a:moveTo>
                      <a:lnTo>
                        <a:pt x="10" y="13"/>
                      </a:lnTo>
                      <a:lnTo>
                        <a:pt x="9" y="13"/>
                      </a:lnTo>
                      <a:lnTo>
                        <a:pt x="8" y="13"/>
                      </a:lnTo>
                      <a:lnTo>
                        <a:pt x="7" y="12"/>
                      </a:lnTo>
                      <a:lnTo>
                        <a:pt x="6" y="12"/>
                      </a:lnTo>
                      <a:lnTo>
                        <a:pt x="5" y="12"/>
                      </a:lnTo>
                      <a:lnTo>
                        <a:pt x="4" y="12"/>
                      </a:lnTo>
                      <a:lnTo>
                        <a:pt x="3" y="11"/>
                      </a:lnTo>
                      <a:lnTo>
                        <a:pt x="2" y="11"/>
                      </a:lnTo>
                      <a:lnTo>
                        <a:pt x="1" y="11"/>
                      </a:lnTo>
                      <a:lnTo>
                        <a:pt x="0" y="10"/>
                      </a:lnTo>
                      <a:lnTo>
                        <a:pt x="40" y="0"/>
                      </a:lnTo>
                      <a:lnTo>
                        <a:pt x="40" y="1"/>
                      </a:lnTo>
                      <a:lnTo>
                        <a:pt x="40" y="2"/>
                      </a:lnTo>
                      <a:lnTo>
                        <a:pt x="39" y="3"/>
                      </a:lnTo>
                      <a:lnTo>
                        <a:pt x="39" y="4"/>
                      </a:lnTo>
                      <a:lnTo>
                        <a:pt x="39" y="5"/>
                      </a:lnTo>
                      <a:lnTo>
                        <a:pt x="39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05" name="Freeform 3357">
                  <a:extLst>
                    <a:ext uri="{FF2B5EF4-FFF2-40B4-BE49-F238E27FC236}">
                      <a16:creationId xmlns:a16="http://schemas.microsoft.com/office/drawing/2014/main" id="{804009C2-D426-4A1D-87B8-E0934B2D53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" y="126"/>
                  <a:ext cx="51" cy="16"/>
                </a:xfrm>
                <a:custGeom>
                  <a:avLst/>
                  <a:gdLst>
                    <a:gd name="T0" fmla="*/ 50 w 51"/>
                    <a:gd name="T1" fmla="*/ 6 h 16"/>
                    <a:gd name="T2" fmla="*/ 10 w 51"/>
                    <a:gd name="T3" fmla="*/ 16 h 16"/>
                    <a:gd name="T4" fmla="*/ 9 w 51"/>
                    <a:gd name="T5" fmla="*/ 16 h 16"/>
                    <a:gd name="T6" fmla="*/ 8 w 51"/>
                    <a:gd name="T7" fmla="*/ 16 h 16"/>
                    <a:gd name="T8" fmla="*/ 8 w 51"/>
                    <a:gd name="T9" fmla="*/ 16 h 16"/>
                    <a:gd name="T10" fmla="*/ 7 w 51"/>
                    <a:gd name="T11" fmla="*/ 15 h 16"/>
                    <a:gd name="T12" fmla="*/ 6 w 51"/>
                    <a:gd name="T13" fmla="*/ 15 h 16"/>
                    <a:gd name="T14" fmla="*/ 6 w 51"/>
                    <a:gd name="T15" fmla="*/ 15 h 16"/>
                    <a:gd name="T16" fmla="*/ 5 w 51"/>
                    <a:gd name="T17" fmla="*/ 15 h 16"/>
                    <a:gd name="T18" fmla="*/ 4 w 51"/>
                    <a:gd name="T19" fmla="*/ 15 h 16"/>
                    <a:gd name="T20" fmla="*/ 4 w 51"/>
                    <a:gd name="T21" fmla="*/ 15 h 16"/>
                    <a:gd name="T22" fmla="*/ 3 w 51"/>
                    <a:gd name="T23" fmla="*/ 14 h 16"/>
                    <a:gd name="T24" fmla="*/ 3 w 51"/>
                    <a:gd name="T25" fmla="*/ 14 h 16"/>
                    <a:gd name="T26" fmla="*/ 2 w 51"/>
                    <a:gd name="T27" fmla="*/ 14 h 16"/>
                    <a:gd name="T28" fmla="*/ 1 w 51"/>
                    <a:gd name="T29" fmla="*/ 14 h 16"/>
                    <a:gd name="T30" fmla="*/ 1 w 51"/>
                    <a:gd name="T31" fmla="*/ 14 h 16"/>
                    <a:gd name="T32" fmla="*/ 0 w 51"/>
                    <a:gd name="T33" fmla="*/ 13 h 16"/>
                    <a:gd name="T34" fmla="*/ 0 w 51"/>
                    <a:gd name="T35" fmla="*/ 13 h 16"/>
                    <a:gd name="T36" fmla="*/ 51 w 51"/>
                    <a:gd name="T37" fmla="*/ 0 h 16"/>
                    <a:gd name="T38" fmla="*/ 51 w 51"/>
                    <a:gd name="T39" fmla="*/ 1 h 16"/>
                    <a:gd name="T40" fmla="*/ 51 w 51"/>
                    <a:gd name="T41" fmla="*/ 1 h 16"/>
                    <a:gd name="T42" fmla="*/ 50 w 51"/>
                    <a:gd name="T43" fmla="*/ 2 h 16"/>
                    <a:gd name="T44" fmla="*/ 50 w 51"/>
                    <a:gd name="T45" fmla="*/ 3 h 16"/>
                    <a:gd name="T46" fmla="*/ 50 w 51"/>
                    <a:gd name="T47" fmla="*/ 3 h 16"/>
                    <a:gd name="T48" fmla="*/ 50 w 51"/>
                    <a:gd name="T49" fmla="*/ 4 h 16"/>
                    <a:gd name="T50" fmla="*/ 50 w 51"/>
                    <a:gd name="T51" fmla="*/ 5 h 16"/>
                    <a:gd name="T52" fmla="*/ 50 w 51"/>
                    <a:gd name="T53" fmla="*/ 6 h 1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1"/>
                    <a:gd name="T82" fmla="*/ 0 h 16"/>
                    <a:gd name="T83" fmla="*/ 51 w 51"/>
                    <a:gd name="T84" fmla="*/ 16 h 1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1" h="16">
                      <a:moveTo>
                        <a:pt x="50" y="6"/>
                      </a:moveTo>
                      <a:lnTo>
                        <a:pt x="10" y="16"/>
                      </a:lnTo>
                      <a:lnTo>
                        <a:pt x="9" y="16"/>
                      </a:lnTo>
                      <a:lnTo>
                        <a:pt x="8" y="16"/>
                      </a:lnTo>
                      <a:lnTo>
                        <a:pt x="7" y="15"/>
                      </a:lnTo>
                      <a:lnTo>
                        <a:pt x="6" y="15"/>
                      </a:lnTo>
                      <a:lnTo>
                        <a:pt x="5" y="15"/>
                      </a:lnTo>
                      <a:lnTo>
                        <a:pt x="4" y="15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1" y="14"/>
                      </a:lnTo>
                      <a:lnTo>
                        <a:pt x="0" y="13"/>
                      </a:lnTo>
                      <a:lnTo>
                        <a:pt x="51" y="0"/>
                      </a:lnTo>
                      <a:lnTo>
                        <a:pt x="51" y="1"/>
                      </a:lnTo>
                      <a:lnTo>
                        <a:pt x="50" y="2"/>
                      </a:lnTo>
                      <a:lnTo>
                        <a:pt x="50" y="3"/>
                      </a:lnTo>
                      <a:lnTo>
                        <a:pt x="50" y="4"/>
                      </a:lnTo>
                      <a:lnTo>
                        <a:pt x="50" y="5"/>
                      </a:lnTo>
                      <a:lnTo>
                        <a:pt x="50" y="6"/>
                      </a:lnTo>
                      <a:close/>
                    </a:path>
                  </a:pathLst>
                </a:custGeom>
                <a:solidFill>
                  <a:srgbClr val="1E1E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06" name="Freeform 3358">
                  <a:extLst>
                    <a:ext uri="{FF2B5EF4-FFF2-40B4-BE49-F238E27FC236}">
                      <a16:creationId xmlns:a16="http://schemas.microsoft.com/office/drawing/2014/main" id="{3F768048-D618-4938-834A-2B4CC23C3F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" y="120"/>
                  <a:ext cx="61" cy="19"/>
                </a:xfrm>
                <a:custGeom>
                  <a:avLst/>
                  <a:gdLst>
                    <a:gd name="T0" fmla="*/ 61 w 61"/>
                    <a:gd name="T1" fmla="*/ 6 h 19"/>
                    <a:gd name="T2" fmla="*/ 10 w 61"/>
                    <a:gd name="T3" fmla="*/ 19 h 19"/>
                    <a:gd name="T4" fmla="*/ 9 w 61"/>
                    <a:gd name="T5" fmla="*/ 19 h 19"/>
                    <a:gd name="T6" fmla="*/ 8 w 61"/>
                    <a:gd name="T7" fmla="*/ 19 h 19"/>
                    <a:gd name="T8" fmla="*/ 7 w 61"/>
                    <a:gd name="T9" fmla="*/ 18 h 19"/>
                    <a:gd name="T10" fmla="*/ 6 w 61"/>
                    <a:gd name="T11" fmla="*/ 18 h 19"/>
                    <a:gd name="T12" fmla="*/ 6 w 61"/>
                    <a:gd name="T13" fmla="*/ 18 h 19"/>
                    <a:gd name="T14" fmla="*/ 5 w 61"/>
                    <a:gd name="T15" fmla="*/ 18 h 19"/>
                    <a:gd name="T16" fmla="*/ 4 w 61"/>
                    <a:gd name="T17" fmla="*/ 18 h 19"/>
                    <a:gd name="T18" fmla="*/ 4 w 61"/>
                    <a:gd name="T19" fmla="*/ 17 h 19"/>
                    <a:gd name="T20" fmla="*/ 3 w 61"/>
                    <a:gd name="T21" fmla="*/ 17 h 19"/>
                    <a:gd name="T22" fmla="*/ 2 w 61"/>
                    <a:gd name="T23" fmla="*/ 17 h 19"/>
                    <a:gd name="T24" fmla="*/ 2 w 61"/>
                    <a:gd name="T25" fmla="*/ 17 h 19"/>
                    <a:gd name="T26" fmla="*/ 1 w 61"/>
                    <a:gd name="T27" fmla="*/ 17 h 19"/>
                    <a:gd name="T28" fmla="*/ 1 w 61"/>
                    <a:gd name="T29" fmla="*/ 17 h 19"/>
                    <a:gd name="T30" fmla="*/ 1 w 61"/>
                    <a:gd name="T31" fmla="*/ 16 h 19"/>
                    <a:gd name="T32" fmla="*/ 0 w 61"/>
                    <a:gd name="T33" fmla="*/ 16 h 19"/>
                    <a:gd name="T34" fmla="*/ 0 w 61"/>
                    <a:gd name="T35" fmla="*/ 16 h 19"/>
                    <a:gd name="T36" fmla="*/ 0 w 61"/>
                    <a:gd name="T37" fmla="*/ 16 h 19"/>
                    <a:gd name="T38" fmla="*/ 61 w 61"/>
                    <a:gd name="T39" fmla="*/ 0 h 19"/>
                    <a:gd name="T40" fmla="*/ 61 w 61"/>
                    <a:gd name="T41" fmla="*/ 1 h 19"/>
                    <a:gd name="T42" fmla="*/ 61 w 61"/>
                    <a:gd name="T43" fmla="*/ 3 h 19"/>
                    <a:gd name="T44" fmla="*/ 61 w 61"/>
                    <a:gd name="T45" fmla="*/ 4 h 19"/>
                    <a:gd name="T46" fmla="*/ 61 w 61"/>
                    <a:gd name="T47" fmla="*/ 6 h 1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61"/>
                    <a:gd name="T73" fmla="*/ 0 h 19"/>
                    <a:gd name="T74" fmla="*/ 61 w 61"/>
                    <a:gd name="T75" fmla="*/ 19 h 19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61" h="19">
                      <a:moveTo>
                        <a:pt x="61" y="6"/>
                      </a:moveTo>
                      <a:lnTo>
                        <a:pt x="10" y="19"/>
                      </a:lnTo>
                      <a:lnTo>
                        <a:pt x="9" y="19"/>
                      </a:lnTo>
                      <a:lnTo>
                        <a:pt x="8" y="19"/>
                      </a:lnTo>
                      <a:lnTo>
                        <a:pt x="7" y="18"/>
                      </a:lnTo>
                      <a:lnTo>
                        <a:pt x="6" y="18"/>
                      </a:lnTo>
                      <a:lnTo>
                        <a:pt x="5" y="18"/>
                      </a:lnTo>
                      <a:lnTo>
                        <a:pt x="4" y="18"/>
                      </a:lnTo>
                      <a:lnTo>
                        <a:pt x="4" y="17"/>
                      </a:lnTo>
                      <a:lnTo>
                        <a:pt x="3" y="17"/>
                      </a:lnTo>
                      <a:lnTo>
                        <a:pt x="2" y="17"/>
                      </a:lnTo>
                      <a:lnTo>
                        <a:pt x="1" y="17"/>
                      </a:lnTo>
                      <a:lnTo>
                        <a:pt x="1" y="16"/>
                      </a:lnTo>
                      <a:lnTo>
                        <a:pt x="0" y="16"/>
                      </a:lnTo>
                      <a:lnTo>
                        <a:pt x="61" y="0"/>
                      </a:lnTo>
                      <a:lnTo>
                        <a:pt x="61" y="1"/>
                      </a:lnTo>
                      <a:lnTo>
                        <a:pt x="61" y="3"/>
                      </a:lnTo>
                      <a:lnTo>
                        <a:pt x="61" y="4"/>
                      </a:lnTo>
                      <a:lnTo>
                        <a:pt x="61" y="6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07" name="Freeform 3359">
                  <a:extLst>
                    <a:ext uri="{FF2B5EF4-FFF2-40B4-BE49-F238E27FC236}">
                      <a16:creationId xmlns:a16="http://schemas.microsoft.com/office/drawing/2014/main" id="{BC22138E-F6E1-4E05-B1D2-4C17DEEE69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115"/>
                  <a:ext cx="68" cy="21"/>
                </a:xfrm>
                <a:custGeom>
                  <a:avLst/>
                  <a:gdLst>
                    <a:gd name="T0" fmla="*/ 68 w 68"/>
                    <a:gd name="T1" fmla="*/ 5 h 21"/>
                    <a:gd name="T2" fmla="*/ 7 w 68"/>
                    <a:gd name="T3" fmla="*/ 21 h 21"/>
                    <a:gd name="T4" fmla="*/ 6 w 68"/>
                    <a:gd name="T5" fmla="*/ 21 h 21"/>
                    <a:gd name="T6" fmla="*/ 6 w 68"/>
                    <a:gd name="T7" fmla="*/ 21 h 21"/>
                    <a:gd name="T8" fmla="*/ 5 w 68"/>
                    <a:gd name="T9" fmla="*/ 21 h 21"/>
                    <a:gd name="T10" fmla="*/ 5 w 68"/>
                    <a:gd name="T11" fmla="*/ 21 h 21"/>
                    <a:gd name="T12" fmla="*/ 5 w 68"/>
                    <a:gd name="T13" fmla="*/ 20 h 21"/>
                    <a:gd name="T14" fmla="*/ 4 w 68"/>
                    <a:gd name="T15" fmla="*/ 20 h 21"/>
                    <a:gd name="T16" fmla="*/ 4 w 68"/>
                    <a:gd name="T17" fmla="*/ 20 h 21"/>
                    <a:gd name="T18" fmla="*/ 3 w 68"/>
                    <a:gd name="T19" fmla="*/ 20 h 21"/>
                    <a:gd name="T20" fmla="*/ 3 w 68"/>
                    <a:gd name="T21" fmla="*/ 19 h 21"/>
                    <a:gd name="T22" fmla="*/ 3 w 68"/>
                    <a:gd name="T23" fmla="*/ 19 h 21"/>
                    <a:gd name="T24" fmla="*/ 2 w 68"/>
                    <a:gd name="T25" fmla="*/ 19 h 21"/>
                    <a:gd name="T26" fmla="*/ 2 w 68"/>
                    <a:gd name="T27" fmla="*/ 19 h 21"/>
                    <a:gd name="T28" fmla="*/ 1 w 68"/>
                    <a:gd name="T29" fmla="*/ 18 h 21"/>
                    <a:gd name="T30" fmla="*/ 1 w 68"/>
                    <a:gd name="T31" fmla="*/ 18 h 21"/>
                    <a:gd name="T32" fmla="*/ 1 w 68"/>
                    <a:gd name="T33" fmla="*/ 18 h 21"/>
                    <a:gd name="T34" fmla="*/ 0 w 68"/>
                    <a:gd name="T35" fmla="*/ 17 h 21"/>
                    <a:gd name="T36" fmla="*/ 67 w 68"/>
                    <a:gd name="T37" fmla="*/ 0 h 21"/>
                    <a:gd name="T38" fmla="*/ 68 w 68"/>
                    <a:gd name="T39" fmla="*/ 0 h 21"/>
                    <a:gd name="T40" fmla="*/ 68 w 68"/>
                    <a:gd name="T41" fmla="*/ 1 h 21"/>
                    <a:gd name="T42" fmla="*/ 68 w 68"/>
                    <a:gd name="T43" fmla="*/ 2 h 21"/>
                    <a:gd name="T44" fmla="*/ 68 w 68"/>
                    <a:gd name="T45" fmla="*/ 2 h 21"/>
                    <a:gd name="T46" fmla="*/ 68 w 68"/>
                    <a:gd name="T47" fmla="*/ 3 h 21"/>
                    <a:gd name="T48" fmla="*/ 68 w 68"/>
                    <a:gd name="T49" fmla="*/ 4 h 21"/>
                    <a:gd name="T50" fmla="*/ 68 w 68"/>
                    <a:gd name="T51" fmla="*/ 4 h 21"/>
                    <a:gd name="T52" fmla="*/ 68 w 68"/>
                    <a:gd name="T53" fmla="*/ 5 h 21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68"/>
                    <a:gd name="T82" fmla="*/ 0 h 21"/>
                    <a:gd name="T83" fmla="*/ 68 w 68"/>
                    <a:gd name="T84" fmla="*/ 21 h 21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68" h="21">
                      <a:moveTo>
                        <a:pt x="68" y="5"/>
                      </a:moveTo>
                      <a:lnTo>
                        <a:pt x="7" y="21"/>
                      </a:lnTo>
                      <a:lnTo>
                        <a:pt x="6" y="21"/>
                      </a:lnTo>
                      <a:lnTo>
                        <a:pt x="5" y="21"/>
                      </a:lnTo>
                      <a:lnTo>
                        <a:pt x="5" y="20"/>
                      </a:lnTo>
                      <a:lnTo>
                        <a:pt x="4" y="20"/>
                      </a:lnTo>
                      <a:lnTo>
                        <a:pt x="3" y="20"/>
                      </a:lnTo>
                      <a:lnTo>
                        <a:pt x="3" y="19"/>
                      </a:lnTo>
                      <a:lnTo>
                        <a:pt x="2" y="19"/>
                      </a:lnTo>
                      <a:lnTo>
                        <a:pt x="1" y="18"/>
                      </a:lnTo>
                      <a:lnTo>
                        <a:pt x="0" y="17"/>
                      </a:lnTo>
                      <a:lnTo>
                        <a:pt x="67" y="0"/>
                      </a:lnTo>
                      <a:lnTo>
                        <a:pt x="68" y="0"/>
                      </a:lnTo>
                      <a:lnTo>
                        <a:pt x="68" y="1"/>
                      </a:lnTo>
                      <a:lnTo>
                        <a:pt x="68" y="2"/>
                      </a:lnTo>
                      <a:lnTo>
                        <a:pt x="68" y="3"/>
                      </a:lnTo>
                      <a:lnTo>
                        <a:pt x="68" y="4"/>
                      </a:lnTo>
                      <a:lnTo>
                        <a:pt x="68" y="5"/>
                      </a:lnTo>
                      <a:close/>
                    </a:path>
                  </a:pathLst>
                </a:custGeom>
                <a:solidFill>
                  <a:srgbClr val="5E5E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08" name="Freeform 3360">
                  <a:extLst>
                    <a:ext uri="{FF2B5EF4-FFF2-40B4-BE49-F238E27FC236}">
                      <a16:creationId xmlns:a16="http://schemas.microsoft.com/office/drawing/2014/main" id="{1E81815F-D682-4E18-B39A-0393F09041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" y="110"/>
                  <a:ext cx="68" cy="22"/>
                </a:xfrm>
                <a:custGeom>
                  <a:avLst/>
                  <a:gdLst>
                    <a:gd name="T0" fmla="*/ 68 w 68"/>
                    <a:gd name="T1" fmla="*/ 5 h 22"/>
                    <a:gd name="T2" fmla="*/ 1 w 68"/>
                    <a:gd name="T3" fmla="*/ 22 h 22"/>
                    <a:gd name="T4" fmla="*/ 1 w 68"/>
                    <a:gd name="T5" fmla="*/ 22 h 22"/>
                    <a:gd name="T6" fmla="*/ 1 w 68"/>
                    <a:gd name="T7" fmla="*/ 22 h 22"/>
                    <a:gd name="T8" fmla="*/ 1 w 68"/>
                    <a:gd name="T9" fmla="*/ 22 h 22"/>
                    <a:gd name="T10" fmla="*/ 1 w 68"/>
                    <a:gd name="T11" fmla="*/ 21 h 22"/>
                    <a:gd name="T12" fmla="*/ 1 w 68"/>
                    <a:gd name="T13" fmla="*/ 21 h 22"/>
                    <a:gd name="T14" fmla="*/ 0 w 68"/>
                    <a:gd name="T15" fmla="*/ 21 h 22"/>
                    <a:gd name="T16" fmla="*/ 0 w 68"/>
                    <a:gd name="T17" fmla="*/ 21 h 22"/>
                    <a:gd name="T18" fmla="*/ 0 w 68"/>
                    <a:gd name="T19" fmla="*/ 20 h 22"/>
                    <a:gd name="T20" fmla="*/ 0 w 68"/>
                    <a:gd name="T21" fmla="*/ 20 h 22"/>
                    <a:gd name="T22" fmla="*/ 0 w 68"/>
                    <a:gd name="T23" fmla="*/ 19 h 22"/>
                    <a:gd name="T24" fmla="*/ 0 w 68"/>
                    <a:gd name="T25" fmla="*/ 18 h 22"/>
                    <a:gd name="T26" fmla="*/ 0 w 68"/>
                    <a:gd name="T27" fmla="*/ 17 h 22"/>
                    <a:gd name="T28" fmla="*/ 63 w 68"/>
                    <a:gd name="T29" fmla="*/ 0 h 22"/>
                    <a:gd name="T30" fmla="*/ 64 w 68"/>
                    <a:gd name="T31" fmla="*/ 1 h 22"/>
                    <a:gd name="T32" fmla="*/ 64 w 68"/>
                    <a:gd name="T33" fmla="*/ 1 h 22"/>
                    <a:gd name="T34" fmla="*/ 65 w 68"/>
                    <a:gd name="T35" fmla="*/ 1 h 22"/>
                    <a:gd name="T36" fmla="*/ 65 w 68"/>
                    <a:gd name="T37" fmla="*/ 1 h 22"/>
                    <a:gd name="T38" fmla="*/ 66 w 68"/>
                    <a:gd name="T39" fmla="*/ 1 h 22"/>
                    <a:gd name="T40" fmla="*/ 66 w 68"/>
                    <a:gd name="T41" fmla="*/ 2 h 22"/>
                    <a:gd name="T42" fmla="*/ 66 w 68"/>
                    <a:gd name="T43" fmla="*/ 2 h 22"/>
                    <a:gd name="T44" fmla="*/ 67 w 68"/>
                    <a:gd name="T45" fmla="*/ 2 h 22"/>
                    <a:gd name="T46" fmla="*/ 67 w 68"/>
                    <a:gd name="T47" fmla="*/ 3 h 22"/>
                    <a:gd name="T48" fmla="*/ 67 w 68"/>
                    <a:gd name="T49" fmla="*/ 3 h 22"/>
                    <a:gd name="T50" fmla="*/ 67 w 68"/>
                    <a:gd name="T51" fmla="*/ 3 h 22"/>
                    <a:gd name="T52" fmla="*/ 68 w 68"/>
                    <a:gd name="T53" fmla="*/ 3 h 22"/>
                    <a:gd name="T54" fmla="*/ 68 w 68"/>
                    <a:gd name="T55" fmla="*/ 4 h 22"/>
                    <a:gd name="T56" fmla="*/ 68 w 68"/>
                    <a:gd name="T57" fmla="*/ 4 h 22"/>
                    <a:gd name="T58" fmla="*/ 68 w 68"/>
                    <a:gd name="T59" fmla="*/ 4 h 22"/>
                    <a:gd name="T60" fmla="*/ 68 w 68"/>
                    <a:gd name="T61" fmla="*/ 5 h 2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8"/>
                    <a:gd name="T94" fmla="*/ 0 h 22"/>
                    <a:gd name="T95" fmla="*/ 68 w 68"/>
                    <a:gd name="T96" fmla="*/ 22 h 2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8" h="22">
                      <a:moveTo>
                        <a:pt x="68" y="5"/>
                      </a:moveTo>
                      <a:lnTo>
                        <a:pt x="1" y="22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20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0" y="17"/>
                      </a:lnTo>
                      <a:lnTo>
                        <a:pt x="63" y="0"/>
                      </a:lnTo>
                      <a:lnTo>
                        <a:pt x="64" y="1"/>
                      </a:lnTo>
                      <a:lnTo>
                        <a:pt x="65" y="1"/>
                      </a:lnTo>
                      <a:lnTo>
                        <a:pt x="66" y="1"/>
                      </a:lnTo>
                      <a:lnTo>
                        <a:pt x="66" y="2"/>
                      </a:lnTo>
                      <a:lnTo>
                        <a:pt x="67" y="2"/>
                      </a:lnTo>
                      <a:lnTo>
                        <a:pt x="67" y="3"/>
                      </a:lnTo>
                      <a:lnTo>
                        <a:pt x="68" y="3"/>
                      </a:lnTo>
                      <a:lnTo>
                        <a:pt x="68" y="4"/>
                      </a:lnTo>
                      <a:lnTo>
                        <a:pt x="68" y="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09" name="Freeform 3361">
                  <a:extLst>
                    <a:ext uri="{FF2B5EF4-FFF2-40B4-BE49-F238E27FC236}">
                      <a16:creationId xmlns:a16="http://schemas.microsoft.com/office/drawing/2014/main" id="{DC82C563-ADF9-491B-AE9F-661BE0EABD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" y="108"/>
                  <a:ext cx="63" cy="19"/>
                </a:xfrm>
                <a:custGeom>
                  <a:avLst/>
                  <a:gdLst>
                    <a:gd name="T0" fmla="*/ 63 w 63"/>
                    <a:gd name="T1" fmla="*/ 2 h 19"/>
                    <a:gd name="T2" fmla="*/ 0 w 63"/>
                    <a:gd name="T3" fmla="*/ 19 h 19"/>
                    <a:gd name="T4" fmla="*/ 0 w 63"/>
                    <a:gd name="T5" fmla="*/ 18 h 19"/>
                    <a:gd name="T6" fmla="*/ 0 w 63"/>
                    <a:gd name="T7" fmla="*/ 16 h 19"/>
                    <a:gd name="T8" fmla="*/ 0 w 63"/>
                    <a:gd name="T9" fmla="*/ 15 h 19"/>
                    <a:gd name="T10" fmla="*/ 0 w 63"/>
                    <a:gd name="T11" fmla="*/ 13 h 19"/>
                    <a:gd name="T12" fmla="*/ 53 w 63"/>
                    <a:gd name="T13" fmla="*/ 0 h 19"/>
                    <a:gd name="T14" fmla="*/ 53 w 63"/>
                    <a:gd name="T15" fmla="*/ 0 h 19"/>
                    <a:gd name="T16" fmla="*/ 54 w 63"/>
                    <a:gd name="T17" fmla="*/ 0 h 19"/>
                    <a:gd name="T18" fmla="*/ 54 w 63"/>
                    <a:gd name="T19" fmla="*/ 0 h 19"/>
                    <a:gd name="T20" fmla="*/ 55 w 63"/>
                    <a:gd name="T21" fmla="*/ 0 h 19"/>
                    <a:gd name="T22" fmla="*/ 55 w 63"/>
                    <a:gd name="T23" fmla="*/ 0 h 19"/>
                    <a:gd name="T24" fmla="*/ 55 w 63"/>
                    <a:gd name="T25" fmla="*/ 0 h 19"/>
                    <a:gd name="T26" fmla="*/ 56 w 63"/>
                    <a:gd name="T27" fmla="*/ 0 h 19"/>
                    <a:gd name="T28" fmla="*/ 56 w 63"/>
                    <a:gd name="T29" fmla="*/ 0 h 19"/>
                    <a:gd name="T30" fmla="*/ 56 w 63"/>
                    <a:gd name="T31" fmla="*/ 0 h 19"/>
                    <a:gd name="T32" fmla="*/ 57 w 63"/>
                    <a:gd name="T33" fmla="*/ 1 h 19"/>
                    <a:gd name="T34" fmla="*/ 57 w 63"/>
                    <a:gd name="T35" fmla="*/ 1 h 19"/>
                    <a:gd name="T36" fmla="*/ 58 w 63"/>
                    <a:gd name="T37" fmla="*/ 1 h 19"/>
                    <a:gd name="T38" fmla="*/ 58 w 63"/>
                    <a:gd name="T39" fmla="*/ 1 h 19"/>
                    <a:gd name="T40" fmla="*/ 58 w 63"/>
                    <a:gd name="T41" fmla="*/ 1 h 19"/>
                    <a:gd name="T42" fmla="*/ 59 w 63"/>
                    <a:gd name="T43" fmla="*/ 1 h 19"/>
                    <a:gd name="T44" fmla="*/ 59 w 63"/>
                    <a:gd name="T45" fmla="*/ 1 h 19"/>
                    <a:gd name="T46" fmla="*/ 59 w 63"/>
                    <a:gd name="T47" fmla="*/ 1 h 19"/>
                    <a:gd name="T48" fmla="*/ 60 w 63"/>
                    <a:gd name="T49" fmla="*/ 1 h 19"/>
                    <a:gd name="T50" fmla="*/ 60 w 63"/>
                    <a:gd name="T51" fmla="*/ 1 h 19"/>
                    <a:gd name="T52" fmla="*/ 60 w 63"/>
                    <a:gd name="T53" fmla="*/ 1 h 19"/>
                    <a:gd name="T54" fmla="*/ 61 w 63"/>
                    <a:gd name="T55" fmla="*/ 1 h 19"/>
                    <a:gd name="T56" fmla="*/ 61 w 63"/>
                    <a:gd name="T57" fmla="*/ 2 h 19"/>
                    <a:gd name="T58" fmla="*/ 61 w 63"/>
                    <a:gd name="T59" fmla="*/ 2 h 19"/>
                    <a:gd name="T60" fmla="*/ 61 w 63"/>
                    <a:gd name="T61" fmla="*/ 2 h 19"/>
                    <a:gd name="T62" fmla="*/ 62 w 63"/>
                    <a:gd name="T63" fmla="*/ 2 h 19"/>
                    <a:gd name="T64" fmla="*/ 62 w 63"/>
                    <a:gd name="T65" fmla="*/ 2 h 19"/>
                    <a:gd name="T66" fmla="*/ 62 w 63"/>
                    <a:gd name="T67" fmla="*/ 2 h 19"/>
                    <a:gd name="T68" fmla="*/ 63 w 63"/>
                    <a:gd name="T69" fmla="*/ 2 h 19"/>
                    <a:gd name="T70" fmla="*/ 63 w 63"/>
                    <a:gd name="T71" fmla="*/ 2 h 19"/>
                    <a:gd name="T72" fmla="*/ 63 w 63"/>
                    <a:gd name="T73" fmla="*/ 2 h 19"/>
                    <a:gd name="T74" fmla="*/ 63 w 63"/>
                    <a:gd name="T75" fmla="*/ 2 h 19"/>
                    <a:gd name="T76" fmla="*/ 63 w 63"/>
                    <a:gd name="T77" fmla="*/ 2 h 19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63"/>
                    <a:gd name="T118" fmla="*/ 0 h 19"/>
                    <a:gd name="T119" fmla="*/ 63 w 63"/>
                    <a:gd name="T120" fmla="*/ 19 h 19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63" h="19">
                      <a:moveTo>
                        <a:pt x="63" y="2"/>
                      </a:move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53" y="0"/>
                      </a:lnTo>
                      <a:lnTo>
                        <a:pt x="54" y="0"/>
                      </a:lnTo>
                      <a:lnTo>
                        <a:pt x="55" y="0"/>
                      </a:lnTo>
                      <a:lnTo>
                        <a:pt x="56" y="0"/>
                      </a:lnTo>
                      <a:lnTo>
                        <a:pt x="57" y="1"/>
                      </a:lnTo>
                      <a:lnTo>
                        <a:pt x="58" y="1"/>
                      </a:lnTo>
                      <a:lnTo>
                        <a:pt x="59" y="1"/>
                      </a:lnTo>
                      <a:lnTo>
                        <a:pt x="60" y="1"/>
                      </a:lnTo>
                      <a:lnTo>
                        <a:pt x="61" y="1"/>
                      </a:lnTo>
                      <a:lnTo>
                        <a:pt x="61" y="2"/>
                      </a:lnTo>
                      <a:lnTo>
                        <a:pt x="62" y="2"/>
                      </a:lnTo>
                      <a:lnTo>
                        <a:pt x="63" y="2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10" name="Freeform 3362">
                  <a:extLst>
                    <a:ext uri="{FF2B5EF4-FFF2-40B4-BE49-F238E27FC236}">
                      <a16:creationId xmlns:a16="http://schemas.microsoft.com/office/drawing/2014/main" id="{AFA65819-BED2-4E39-9752-516D9387EA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" y="105"/>
                  <a:ext cx="53" cy="16"/>
                </a:xfrm>
                <a:custGeom>
                  <a:avLst/>
                  <a:gdLst>
                    <a:gd name="T0" fmla="*/ 53 w 53"/>
                    <a:gd name="T1" fmla="*/ 3 h 16"/>
                    <a:gd name="T2" fmla="*/ 0 w 53"/>
                    <a:gd name="T3" fmla="*/ 16 h 16"/>
                    <a:gd name="T4" fmla="*/ 0 w 53"/>
                    <a:gd name="T5" fmla="*/ 16 h 16"/>
                    <a:gd name="T6" fmla="*/ 0 w 53"/>
                    <a:gd name="T7" fmla="*/ 15 h 16"/>
                    <a:gd name="T8" fmla="*/ 0 w 53"/>
                    <a:gd name="T9" fmla="*/ 14 h 16"/>
                    <a:gd name="T10" fmla="*/ 0 w 53"/>
                    <a:gd name="T11" fmla="*/ 13 h 16"/>
                    <a:gd name="T12" fmla="*/ 0 w 53"/>
                    <a:gd name="T13" fmla="*/ 13 h 16"/>
                    <a:gd name="T14" fmla="*/ 0 w 53"/>
                    <a:gd name="T15" fmla="*/ 12 h 16"/>
                    <a:gd name="T16" fmla="*/ 0 w 53"/>
                    <a:gd name="T17" fmla="*/ 11 h 16"/>
                    <a:gd name="T18" fmla="*/ 0 w 53"/>
                    <a:gd name="T19" fmla="*/ 11 h 16"/>
                    <a:gd name="T20" fmla="*/ 42 w 53"/>
                    <a:gd name="T21" fmla="*/ 0 h 16"/>
                    <a:gd name="T22" fmla="*/ 42 w 53"/>
                    <a:gd name="T23" fmla="*/ 0 h 16"/>
                    <a:gd name="T24" fmla="*/ 43 w 53"/>
                    <a:gd name="T25" fmla="*/ 0 h 16"/>
                    <a:gd name="T26" fmla="*/ 44 w 53"/>
                    <a:gd name="T27" fmla="*/ 0 h 16"/>
                    <a:gd name="T28" fmla="*/ 45 w 53"/>
                    <a:gd name="T29" fmla="*/ 1 h 16"/>
                    <a:gd name="T30" fmla="*/ 45 w 53"/>
                    <a:gd name="T31" fmla="*/ 1 h 16"/>
                    <a:gd name="T32" fmla="*/ 46 w 53"/>
                    <a:gd name="T33" fmla="*/ 1 h 16"/>
                    <a:gd name="T34" fmla="*/ 47 w 53"/>
                    <a:gd name="T35" fmla="*/ 1 h 16"/>
                    <a:gd name="T36" fmla="*/ 47 w 53"/>
                    <a:gd name="T37" fmla="*/ 1 h 16"/>
                    <a:gd name="T38" fmla="*/ 48 w 53"/>
                    <a:gd name="T39" fmla="*/ 1 h 16"/>
                    <a:gd name="T40" fmla="*/ 49 w 53"/>
                    <a:gd name="T41" fmla="*/ 2 h 16"/>
                    <a:gd name="T42" fmla="*/ 49 w 53"/>
                    <a:gd name="T43" fmla="*/ 2 h 16"/>
                    <a:gd name="T44" fmla="*/ 50 w 53"/>
                    <a:gd name="T45" fmla="*/ 2 h 16"/>
                    <a:gd name="T46" fmla="*/ 51 w 53"/>
                    <a:gd name="T47" fmla="*/ 2 h 16"/>
                    <a:gd name="T48" fmla="*/ 52 w 53"/>
                    <a:gd name="T49" fmla="*/ 2 h 16"/>
                    <a:gd name="T50" fmla="*/ 52 w 53"/>
                    <a:gd name="T51" fmla="*/ 2 h 16"/>
                    <a:gd name="T52" fmla="*/ 53 w 53"/>
                    <a:gd name="T53" fmla="*/ 3 h 1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3"/>
                    <a:gd name="T82" fmla="*/ 0 h 16"/>
                    <a:gd name="T83" fmla="*/ 53 w 53"/>
                    <a:gd name="T84" fmla="*/ 16 h 1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3" h="16">
                      <a:moveTo>
                        <a:pt x="53" y="3"/>
                      </a:move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42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5" y="1"/>
                      </a:lnTo>
                      <a:lnTo>
                        <a:pt x="46" y="1"/>
                      </a:lnTo>
                      <a:lnTo>
                        <a:pt x="47" y="1"/>
                      </a:lnTo>
                      <a:lnTo>
                        <a:pt x="48" y="1"/>
                      </a:lnTo>
                      <a:lnTo>
                        <a:pt x="49" y="2"/>
                      </a:lnTo>
                      <a:lnTo>
                        <a:pt x="50" y="2"/>
                      </a:lnTo>
                      <a:lnTo>
                        <a:pt x="51" y="2"/>
                      </a:lnTo>
                      <a:lnTo>
                        <a:pt x="52" y="2"/>
                      </a:lnTo>
                      <a:lnTo>
                        <a:pt x="53" y="3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11" name="Freeform 3363">
                  <a:extLst>
                    <a:ext uri="{FF2B5EF4-FFF2-40B4-BE49-F238E27FC236}">
                      <a16:creationId xmlns:a16="http://schemas.microsoft.com/office/drawing/2014/main" id="{D5C1E468-BEBB-452C-A92B-9DAE5C2ED8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" y="102"/>
                  <a:ext cx="42" cy="14"/>
                </a:xfrm>
                <a:custGeom>
                  <a:avLst/>
                  <a:gdLst>
                    <a:gd name="T0" fmla="*/ 42 w 42"/>
                    <a:gd name="T1" fmla="*/ 3 h 14"/>
                    <a:gd name="T2" fmla="*/ 0 w 42"/>
                    <a:gd name="T3" fmla="*/ 14 h 14"/>
                    <a:gd name="T4" fmla="*/ 0 w 42"/>
                    <a:gd name="T5" fmla="*/ 12 h 14"/>
                    <a:gd name="T6" fmla="*/ 0 w 42"/>
                    <a:gd name="T7" fmla="*/ 11 h 14"/>
                    <a:gd name="T8" fmla="*/ 0 w 42"/>
                    <a:gd name="T9" fmla="*/ 10 h 14"/>
                    <a:gd name="T10" fmla="*/ 0 w 42"/>
                    <a:gd name="T11" fmla="*/ 8 h 14"/>
                    <a:gd name="T12" fmla="*/ 30 w 42"/>
                    <a:gd name="T13" fmla="*/ 0 h 14"/>
                    <a:gd name="T14" fmla="*/ 31 w 42"/>
                    <a:gd name="T15" fmla="*/ 1 h 14"/>
                    <a:gd name="T16" fmla="*/ 31 w 42"/>
                    <a:gd name="T17" fmla="*/ 1 h 14"/>
                    <a:gd name="T18" fmla="*/ 32 w 42"/>
                    <a:gd name="T19" fmla="*/ 1 h 14"/>
                    <a:gd name="T20" fmla="*/ 33 w 42"/>
                    <a:gd name="T21" fmla="*/ 1 h 14"/>
                    <a:gd name="T22" fmla="*/ 34 w 42"/>
                    <a:gd name="T23" fmla="*/ 1 h 14"/>
                    <a:gd name="T24" fmla="*/ 34 w 42"/>
                    <a:gd name="T25" fmla="*/ 1 h 14"/>
                    <a:gd name="T26" fmla="*/ 35 w 42"/>
                    <a:gd name="T27" fmla="*/ 2 h 14"/>
                    <a:gd name="T28" fmla="*/ 36 w 42"/>
                    <a:gd name="T29" fmla="*/ 2 h 14"/>
                    <a:gd name="T30" fmla="*/ 37 w 42"/>
                    <a:gd name="T31" fmla="*/ 2 h 14"/>
                    <a:gd name="T32" fmla="*/ 37 w 42"/>
                    <a:gd name="T33" fmla="*/ 2 h 14"/>
                    <a:gd name="T34" fmla="*/ 38 w 42"/>
                    <a:gd name="T35" fmla="*/ 2 h 14"/>
                    <a:gd name="T36" fmla="*/ 39 w 42"/>
                    <a:gd name="T37" fmla="*/ 2 h 14"/>
                    <a:gd name="T38" fmla="*/ 39 w 42"/>
                    <a:gd name="T39" fmla="*/ 2 h 14"/>
                    <a:gd name="T40" fmla="*/ 40 w 42"/>
                    <a:gd name="T41" fmla="*/ 3 h 14"/>
                    <a:gd name="T42" fmla="*/ 41 w 42"/>
                    <a:gd name="T43" fmla="*/ 3 h 14"/>
                    <a:gd name="T44" fmla="*/ 42 w 42"/>
                    <a:gd name="T45" fmla="*/ 3 h 1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42"/>
                    <a:gd name="T70" fmla="*/ 0 h 14"/>
                    <a:gd name="T71" fmla="*/ 42 w 42"/>
                    <a:gd name="T72" fmla="*/ 14 h 14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42" h="14">
                      <a:moveTo>
                        <a:pt x="42" y="3"/>
                      </a:move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30" y="0"/>
                      </a:lnTo>
                      <a:lnTo>
                        <a:pt x="31" y="1"/>
                      </a:lnTo>
                      <a:lnTo>
                        <a:pt x="32" y="1"/>
                      </a:lnTo>
                      <a:lnTo>
                        <a:pt x="33" y="1"/>
                      </a:lnTo>
                      <a:lnTo>
                        <a:pt x="34" y="1"/>
                      </a:lnTo>
                      <a:lnTo>
                        <a:pt x="35" y="2"/>
                      </a:lnTo>
                      <a:lnTo>
                        <a:pt x="36" y="2"/>
                      </a:lnTo>
                      <a:lnTo>
                        <a:pt x="37" y="2"/>
                      </a:lnTo>
                      <a:lnTo>
                        <a:pt x="38" y="2"/>
                      </a:lnTo>
                      <a:lnTo>
                        <a:pt x="39" y="2"/>
                      </a:lnTo>
                      <a:lnTo>
                        <a:pt x="40" y="3"/>
                      </a:lnTo>
                      <a:lnTo>
                        <a:pt x="41" y="3"/>
                      </a:lnTo>
                      <a:lnTo>
                        <a:pt x="42" y="3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12" name="Freeform 3364">
                  <a:extLst>
                    <a:ext uri="{FF2B5EF4-FFF2-40B4-BE49-F238E27FC236}">
                      <a16:creationId xmlns:a16="http://schemas.microsoft.com/office/drawing/2014/main" id="{DF3D412E-D7F4-4A29-99C9-0BF60176FA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" y="100"/>
                  <a:ext cx="30" cy="10"/>
                </a:xfrm>
                <a:custGeom>
                  <a:avLst/>
                  <a:gdLst>
                    <a:gd name="T0" fmla="*/ 30 w 30"/>
                    <a:gd name="T1" fmla="*/ 2 h 10"/>
                    <a:gd name="T2" fmla="*/ 0 w 30"/>
                    <a:gd name="T3" fmla="*/ 10 h 10"/>
                    <a:gd name="T4" fmla="*/ 0 w 30"/>
                    <a:gd name="T5" fmla="*/ 9 h 10"/>
                    <a:gd name="T6" fmla="*/ 0 w 30"/>
                    <a:gd name="T7" fmla="*/ 7 h 10"/>
                    <a:gd name="T8" fmla="*/ 0 w 30"/>
                    <a:gd name="T9" fmla="*/ 6 h 10"/>
                    <a:gd name="T10" fmla="*/ 1 w 30"/>
                    <a:gd name="T11" fmla="*/ 4 h 10"/>
                    <a:gd name="T12" fmla="*/ 17 w 30"/>
                    <a:gd name="T13" fmla="*/ 0 h 10"/>
                    <a:gd name="T14" fmla="*/ 18 w 30"/>
                    <a:gd name="T15" fmla="*/ 0 h 10"/>
                    <a:gd name="T16" fmla="*/ 19 w 30"/>
                    <a:gd name="T17" fmla="*/ 0 h 10"/>
                    <a:gd name="T18" fmla="*/ 20 w 30"/>
                    <a:gd name="T19" fmla="*/ 1 h 10"/>
                    <a:gd name="T20" fmla="*/ 20 w 30"/>
                    <a:gd name="T21" fmla="*/ 1 h 10"/>
                    <a:gd name="T22" fmla="*/ 21 w 30"/>
                    <a:gd name="T23" fmla="*/ 1 h 10"/>
                    <a:gd name="T24" fmla="*/ 22 w 30"/>
                    <a:gd name="T25" fmla="*/ 1 h 10"/>
                    <a:gd name="T26" fmla="*/ 23 w 30"/>
                    <a:gd name="T27" fmla="*/ 1 h 10"/>
                    <a:gd name="T28" fmla="*/ 24 w 30"/>
                    <a:gd name="T29" fmla="*/ 1 h 10"/>
                    <a:gd name="T30" fmla="*/ 24 w 30"/>
                    <a:gd name="T31" fmla="*/ 1 h 10"/>
                    <a:gd name="T32" fmla="*/ 25 w 30"/>
                    <a:gd name="T33" fmla="*/ 2 h 10"/>
                    <a:gd name="T34" fmla="*/ 26 w 30"/>
                    <a:gd name="T35" fmla="*/ 2 h 10"/>
                    <a:gd name="T36" fmla="*/ 27 w 30"/>
                    <a:gd name="T37" fmla="*/ 2 h 10"/>
                    <a:gd name="T38" fmla="*/ 28 w 30"/>
                    <a:gd name="T39" fmla="*/ 2 h 10"/>
                    <a:gd name="T40" fmla="*/ 28 w 30"/>
                    <a:gd name="T41" fmla="*/ 2 h 10"/>
                    <a:gd name="T42" fmla="*/ 29 w 30"/>
                    <a:gd name="T43" fmla="*/ 2 h 10"/>
                    <a:gd name="T44" fmla="*/ 30 w 30"/>
                    <a:gd name="T45" fmla="*/ 2 h 1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0"/>
                    <a:gd name="T70" fmla="*/ 0 h 10"/>
                    <a:gd name="T71" fmla="*/ 30 w 30"/>
                    <a:gd name="T72" fmla="*/ 10 h 10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0" h="10">
                      <a:moveTo>
                        <a:pt x="30" y="2"/>
                      </a:move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1" y="4"/>
                      </a:lnTo>
                      <a:lnTo>
                        <a:pt x="17" y="0"/>
                      </a:lnTo>
                      <a:lnTo>
                        <a:pt x="18" y="0"/>
                      </a:lnTo>
                      <a:lnTo>
                        <a:pt x="19" y="0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2" y="1"/>
                      </a:lnTo>
                      <a:lnTo>
                        <a:pt x="23" y="1"/>
                      </a:lnTo>
                      <a:lnTo>
                        <a:pt x="24" y="1"/>
                      </a:lnTo>
                      <a:lnTo>
                        <a:pt x="25" y="2"/>
                      </a:lnTo>
                      <a:lnTo>
                        <a:pt x="26" y="2"/>
                      </a:lnTo>
                      <a:lnTo>
                        <a:pt x="27" y="2"/>
                      </a:lnTo>
                      <a:lnTo>
                        <a:pt x="28" y="2"/>
                      </a:lnTo>
                      <a:lnTo>
                        <a:pt x="29" y="2"/>
                      </a:lnTo>
                      <a:lnTo>
                        <a:pt x="30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13" name="Freeform 3365">
                  <a:extLst>
                    <a:ext uri="{FF2B5EF4-FFF2-40B4-BE49-F238E27FC236}">
                      <a16:creationId xmlns:a16="http://schemas.microsoft.com/office/drawing/2014/main" id="{7E45FD1D-367A-4996-AB23-E19AD0BCF4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99"/>
                  <a:ext cx="16" cy="5"/>
                </a:xfrm>
                <a:custGeom>
                  <a:avLst/>
                  <a:gdLst>
                    <a:gd name="T0" fmla="*/ 16 w 16"/>
                    <a:gd name="T1" fmla="*/ 1 h 5"/>
                    <a:gd name="T2" fmla="*/ 0 w 16"/>
                    <a:gd name="T3" fmla="*/ 5 h 5"/>
                    <a:gd name="T4" fmla="*/ 0 w 16"/>
                    <a:gd name="T5" fmla="*/ 5 h 5"/>
                    <a:gd name="T6" fmla="*/ 0 w 16"/>
                    <a:gd name="T7" fmla="*/ 4 h 5"/>
                    <a:gd name="T8" fmla="*/ 0 w 16"/>
                    <a:gd name="T9" fmla="*/ 4 h 5"/>
                    <a:gd name="T10" fmla="*/ 0 w 16"/>
                    <a:gd name="T11" fmla="*/ 3 h 5"/>
                    <a:gd name="T12" fmla="*/ 1 w 16"/>
                    <a:gd name="T13" fmla="*/ 3 h 5"/>
                    <a:gd name="T14" fmla="*/ 1 w 16"/>
                    <a:gd name="T15" fmla="*/ 3 h 5"/>
                    <a:gd name="T16" fmla="*/ 1 w 16"/>
                    <a:gd name="T17" fmla="*/ 2 h 5"/>
                    <a:gd name="T18" fmla="*/ 1 w 16"/>
                    <a:gd name="T19" fmla="*/ 2 h 5"/>
                    <a:gd name="T20" fmla="*/ 1 w 16"/>
                    <a:gd name="T21" fmla="*/ 2 h 5"/>
                    <a:gd name="T22" fmla="*/ 1 w 16"/>
                    <a:gd name="T23" fmla="*/ 2 h 5"/>
                    <a:gd name="T24" fmla="*/ 2 w 16"/>
                    <a:gd name="T25" fmla="*/ 1 h 5"/>
                    <a:gd name="T26" fmla="*/ 2 w 16"/>
                    <a:gd name="T27" fmla="*/ 1 h 5"/>
                    <a:gd name="T28" fmla="*/ 3 w 16"/>
                    <a:gd name="T29" fmla="*/ 1 h 5"/>
                    <a:gd name="T30" fmla="*/ 3 w 16"/>
                    <a:gd name="T31" fmla="*/ 1 h 5"/>
                    <a:gd name="T32" fmla="*/ 3 w 16"/>
                    <a:gd name="T33" fmla="*/ 1 h 5"/>
                    <a:gd name="T34" fmla="*/ 4 w 16"/>
                    <a:gd name="T35" fmla="*/ 0 h 5"/>
                    <a:gd name="T36" fmla="*/ 4 w 16"/>
                    <a:gd name="T37" fmla="*/ 0 h 5"/>
                    <a:gd name="T38" fmla="*/ 5 w 16"/>
                    <a:gd name="T39" fmla="*/ 0 h 5"/>
                    <a:gd name="T40" fmla="*/ 5 w 16"/>
                    <a:gd name="T41" fmla="*/ 0 h 5"/>
                    <a:gd name="T42" fmla="*/ 5 w 16"/>
                    <a:gd name="T43" fmla="*/ 0 h 5"/>
                    <a:gd name="T44" fmla="*/ 6 w 16"/>
                    <a:gd name="T45" fmla="*/ 0 h 5"/>
                    <a:gd name="T46" fmla="*/ 6 w 16"/>
                    <a:gd name="T47" fmla="*/ 0 h 5"/>
                    <a:gd name="T48" fmla="*/ 7 w 16"/>
                    <a:gd name="T49" fmla="*/ 0 h 5"/>
                    <a:gd name="T50" fmla="*/ 7 w 16"/>
                    <a:gd name="T51" fmla="*/ 0 h 5"/>
                    <a:gd name="T52" fmla="*/ 8 w 16"/>
                    <a:gd name="T53" fmla="*/ 0 h 5"/>
                    <a:gd name="T54" fmla="*/ 8 w 16"/>
                    <a:gd name="T55" fmla="*/ 0 h 5"/>
                    <a:gd name="T56" fmla="*/ 9 w 16"/>
                    <a:gd name="T57" fmla="*/ 0 h 5"/>
                    <a:gd name="T58" fmla="*/ 9 w 16"/>
                    <a:gd name="T59" fmla="*/ 0 h 5"/>
                    <a:gd name="T60" fmla="*/ 10 w 16"/>
                    <a:gd name="T61" fmla="*/ 0 h 5"/>
                    <a:gd name="T62" fmla="*/ 10 w 16"/>
                    <a:gd name="T63" fmla="*/ 0 h 5"/>
                    <a:gd name="T64" fmla="*/ 11 w 16"/>
                    <a:gd name="T65" fmla="*/ 0 h 5"/>
                    <a:gd name="T66" fmla="*/ 11 w 16"/>
                    <a:gd name="T67" fmla="*/ 0 h 5"/>
                    <a:gd name="T68" fmla="*/ 12 w 16"/>
                    <a:gd name="T69" fmla="*/ 0 h 5"/>
                    <a:gd name="T70" fmla="*/ 12 w 16"/>
                    <a:gd name="T71" fmla="*/ 0 h 5"/>
                    <a:gd name="T72" fmla="*/ 13 w 16"/>
                    <a:gd name="T73" fmla="*/ 1 h 5"/>
                    <a:gd name="T74" fmla="*/ 13 w 16"/>
                    <a:gd name="T75" fmla="*/ 1 h 5"/>
                    <a:gd name="T76" fmla="*/ 14 w 16"/>
                    <a:gd name="T77" fmla="*/ 1 h 5"/>
                    <a:gd name="T78" fmla="*/ 14 w 16"/>
                    <a:gd name="T79" fmla="*/ 1 h 5"/>
                    <a:gd name="T80" fmla="*/ 15 w 16"/>
                    <a:gd name="T81" fmla="*/ 1 h 5"/>
                    <a:gd name="T82" fmla="*/ 15 w 16"/>
                    <a:gd name="T83" fmla="*/ 1 h 5"/>
                    <a:gd name="T84" fmla="*/ 16 w 16"/>
                    <a:gd name="T85" fmla="*/ 1 h 5"/>
                    <a:gd name="T86" fmla="*/ 16 w 16"/>
                    <a:gd name="T87" fmla="*/ 1 h 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6"/>
                    <a:gd name="T133" fmla="*/ 0 h 5"/>
                    <a:gd name="T134" fmla="*/ 16 w 16"/>
                    <a:gd name="T135" fmla="*/ 5 h 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6" h="5">
                      <a:moveTo>
                        <a:pt x="16" y="1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1"/>
                      </a:lnTo>
                      <a:lnTo>
                        <a:pt x="14" y="1"/>
                      </a:lnTo>
                      <a:lnTo>
                        <a:pt x="15" y="1"/>
                      </a:ln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14" name="Freeform 3366">
                  <a:extLst>
                    <a:ext uri="{FF2B5EF4-FFF2-40B4-BE49-F238E27FC236}">
                      <a16:creationId xmlns:a16="http://schemas.microsoft.com/office/drawing/2014/main" id="{7F30832D-C911-4DC9-835F-380A9CFFF8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119"/>
                  <a:ext cx="57" cy="29"/>
                </a:xfrm>
                <a:custGeom>
                  <a:avLst/>
                  <a:gdLst>
                    <a:gd name="T0" fmla="*/ 0 w 57"/>
                    <a:gd name="T1" fmla="*/ 0 h 29"/>
                    <a:gd name="T2" fmla="*/ 57 w 57"/>
                    <a:gd name="T3" fmla="*/ 29 h 29"/>
                    <a:gd name="T4" fmla="*/ 55 w 57"/>
                    <a:gd name="T5" fmla="*/ 29 h 29"/>
                    <a:gd name="T6" fmla="*/ 54 w 57"/>
                    <a:gd name="T7" fmla="*/ 29 h 29"/>
                    <a:gd name="T8" fmla="*/ 52 w 57"/>
                    <a:gd name="T9" fmla="*/ 28 h 29"/>
                    <a:gd name="T10" fmla="*/ 50 w 57"/>
                    <a:gd name="T11" fmla="*/ 28 h 29"/>
                    <a:gd name="T12" fmla="*/ 48 w 57"/>
                    <a:gd name="T13" fmla="*/ 28 h 29"/>
                    <a:gd name="T14" fmla="*/ 47 w 57"/>
                    <a:gd name="T15" fmla="*/ 28 h 29"/>
                    <a:gd name="T16" fmla="*/ 45 w 57"/>
                    <a:gd name="T17" fmla="*/ 27 h 29"/>
                    <a:gd name="T18" fmla="*/ 43 w 57"/>
                    <a:gd name="T19" fmla="*/ 27 h 29"/>
                    <a:gd name="T20" fmla="*/ 41 w 57"/>
                    <a:gd name="T21" fmla="*/ 26 h 29"/>
                    <a:gd name="T22" fmla="*/ 39 w 57"/>
                    <a:gd name="T23" fmla="*/ 26 h 29"/>
                    <a:gd name="T24" fmla="*/ 37 w 57"/>
                    <a:gd name="T25" fmla="*/ 26 h 29"/>
                    <a:gd name="T26" fmla="*/ 35 w 57"/>
                    <a:gd name="T27" fmla="*/ 25 h 29"/>
                    <a:gd name="T28" fmla="*/ 32 w 57"/>
                    <a:gd name="T29" fmla="*/ 25 h 29"/>
                    <a:gd name="T30" fmla="*/ 30 w 57"/>
                    <a:gd name="T31" fmla="*/ 24 h 29"/>
                    <a:gd name="T32" fmla="*/ 28 w 57"/>
                    <a:gd name="T33" fmla="*/ 23 h 29"/>
                    <a:gd name="T34" fmla="*/ 26 w 57"/>
                    <a:gd name="T35" fmla="*/ 23 h 29"/>
                    <a:gd name="T36" fmla="*/ 24 w 57"/>
                    <a:gd name="T37" fmla="*/ 22 h 29"/>
                    <a:gd name="T38" fmla="*/ 23 w 57"/>
                    <a:gd name="T39" fmla="*/ 22 h 29"/>
                    <a:gd name="T40" fmla="*/ 21 w 57"/>
                    <a:gd name="T41" fmla="*/ 21 h 29"/>
                    <a:gd name="T42" fmla="*/ 19 w 57"/>
                    <a:gd name="T43" fmla="*/ 21 h 29"/>
                    <a:gd name="T44" fmla="*/ 17 w 57"/>
                    <a:gd name="T45" fmla="*/ 20 h 29"/>
                    <a:gd name="T46" fmla="*/ 15 w 57"/>
                    <a:gd name="T47" fmla="*/ 19 h 29"/>
                    <a:gd name="T48" fmla="*/ 14 w 57"/>
                    <a:gd name="T49" fmla="*/ 19 h 29"/>
                    <a:gd name="T50" fmla="*/ 12 w 57"/>
                    <a:gd name="T51" fmla="*/ 18 h 29"/>
                    <a:gd name="T52" fmla="*/ 11 w 57"/>
                    <a:gd name="T53" fmla="*/ 18 h 29"/>
                    <a:gd name="T54" fmla="*/ 10 w 57"/>
                    <a:gd name="T55" fmla="*/ 17 h 29"/>
                    <a:gd name="T56" fmla="*/ 8 w 57"/>
                    <a:gd name="T57" fmla="*/ 17 h 29"/>
                    <a:gd name="T58" fmla="*/ 7 w 57"/>
                    <a:gd name="T59" fmla="*/ 16 h 29"/>
                    <a:gd name="T60" fmla="*/ 6 w 57"/>
                    <a:gd name="T61" fmla="*/ 16 h 29"/>
                    <a:gd name="T62" fmla="*/ 6 w 57"/>
                    <a:gd name="T63" fmla="*/ 16 h 29"/>
                    <a:gd name="T64" fmla="*/ 5 w 57"/>
                    <a:gd name="T65" fmla="*/ 15 h 29"/>
                    <a:gd name="T66" fmla="*/ 5 w 57"/>
                    <a:gd name="T67" fmla="*/ 15 h 29"/>
                    <a:gd name="T68" fmla="*/ 4 w 57"/>
                    <a:gd name="T69" fmla="*/ 15 h 29"/>
                    <a:gd name="T70" fmla="*/ 4 w 57"/>
                    <a:gd name="T71" fmla="*/ 14 h 29"/>
                    <a:gd name="T72" fmla="*/ 4 w 57"/>
                    <a:gd name="T73" fmla="*/ 14 h 29"/>
                    <a:gd name="T74" fmla="*/ 3 w 57"/>
                    <a:gd name="T75" fmla="*/ 14 h 29"/>
                    <a:gd name="T76" fmla="*/ 3 w 57"/>
                    <a:gd name="T77" fmla="*/ 14 h 29"/>
                    <a:gd name="T78" fmla="*/ 2 w 57"/>
                    <a:gd name="T79" fmla="*/ 13 h 29"/>
                    <a:gd name="T80" fmla="*/ 2 w 57"/>
                    <a:gd name="T81" fmla="*/ 13 h 29"/>
                    <a:gd name="T82" fmla="*/ 2 w 57"/>
                    <a:gd name="T83" fmla="*/ 13 h 29"/>
                    <a:gd name="T84" fmla="*/ 1 w 57"/>
                    <a:gd name="T85" fmla="*/ 13 h 29"/>
                    <a:gd name="T86" fmla="*/ 1 w 57"/>
                    <a:gd name="T87" fmla="*/ 12 h 29"/>
                    <a:gd name="T88" fmla="*/ 1 w 57"/>
                    <a:gd name="T89" fmla="*/ 12 h 29"/>
                    <a:gd name="T90" fmla="*/ 0 w 57"/>
                    <a:gd name="T91" fmla="*/ 12 h 29"/>
                    <a:gd name="T92" fmla="*/ 0 w 57"/>
                    <a:gd name="T93" fmla="*/ 11 h 29"/>
                    <a:gd name="T94" fmla="*/ 0 w 57"/>
                    <a:gd name="T95" fmla="*/ 11 h 29"/>
                    <a:gd name="T96" fmla="*/ 0 w 57"/>
                    <a:gd name="T97" fmla="*/ 10 h 29"/>
                    <a:gd name="T98" fmla="*/ 0 w 57"/>
                    <a:gd name="T99" fmla="*/ 10 h 29"/>
                    <a:gd name="T100" fmla="*/ 0 w 57"/>
                    <a:gd name="T101" fmla="*/ 7 h 29"/>
                    <a:gd name="T102" fmla="*/ 0 w 57"/>
                    <a:gd name="T103" fmla="*/ 5 h 29"/>
                    <a:gd name="T104" fmla="*/ 0 w 57"/>
                    <a:gd name="T105" fmla="*/ 3 h 29"/>
                    <a:gd name="T106" fmla="*/ 0 w 57"/>
                    <a:gd name="T107" fmla="*/ 0 h 29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7"/>
                    <a:gd name="T163" fmla="*/ 0 h 29"/>
                    <a:gd name="T164" fmla="*/ 57 w 57"/>
                    <a:gd name="T165" fmla="*/ 29 h 29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7" h="29">
                      <a:moveTo>
                        <a:pt x="0" y="0"/>
                      </a:moveTo>
                      <a:lnTo>
                        <a:pt x="57" y="29"/>
                      </a:lnTo>
                      <a:lnTo>
                        <a:pt x="55" y="29"/>
                      </a:lnTo>
                      <a:lnTo>
                        <a:pt x="54" y="29"/>
                      </a:lnTo>
                      <a:lnTo>
                        <a:pt x="52" y="28"/>
                      </a:lnTo>
                      <a:lnTo>
                        <a:pt x="50" y="28"/>
                      </a:lnTo>
                      <a:lnTo>
                        <a:pt x="48" y="28"/>
                      </a:lnTo>
                      <a:lnTo>
                        <a:pt x="47" y="28"/>
                      </a:lnTo>
                      <a:lnTo>
                        <a:pt x="45" y="27"/>
                      </a:lnTo>
                      <a:lnTo>
                        <a:pt x="43" y="27"/>
                      </a:lnTo>
                      <a:lnTo>
                        <a:pt x="41" y="26"/>
                      </a:lnTo>
                      <a:lnTo>
                        <a:pt x="39" y="26"/>
                      </a:lnTo>
                      <a:lnTo>
                        <a:pt x="37" y="26"/>
                      </a:lnTo>
                      <a:lnTo>
                        <a:pt x="35" y="25"/>
                      </a:lnTo>
                      <a:lnTo>
                        <a:pt x="32" y="25"/>
                      </a:lnTo>
                      <a:lnTo>
                        <a:pt x="30" y="24"/>
                      </a:lnTo>
                      <a:lnTo>
                        <a:pt x="28" y="23"/>
                      </a:lnTo>
                      <a:lnTo>
                        <a:pt x="26" y="23"/>
                      </a:lnTo>
                      <a:lnTo>
                        <a:pt x="24" y="22"/>
                      </a:lnTo>
                      <a:lnTo>
                        <a:pt x="23" y="22"/>
                      </a:lnTo>
                      <a:lnTo>
                        <a:pt x="21" y="21"/>
                      </a:lnTo>
                      <a:lnTo>
                        <a:pt x="19" y="21"/>
                      </a:lnTo>
                      <a:lnTo>
                        <a:pt x="17" y="20"/>
                      </a:lnTo>
                      <a:lnTo>
                        <a:pt x="15" y="19"/>
                      </a:lnTo>
                      <a:lnTo>
                        <a:pt x="14" y="19"/>
                      </a:lnTo>
                      <a:lnTo>
                        <a:pt x="12" y="18"/>
                      </a:lnTo>
                      <a:lnTo>
                        <a:pt x="11" y="18"/>
                      </a:lnTo>
                      <a:lnTo>
                        <a:pt x="10" y="17"/>
                      </a:lnTo>
                      <a:lnTo>
                        <a:pt x="8" y="17"/>
                      </a:lnTo>
                      <a:lnTo>
                        <a:pt x="7" y="16"/>
                      </a:lnTo>
                      <a:lnTo>
                        <a:pt x="6" y="16"/>
                      </a:lnTo>
                      <a:lnTo>
                        <a:pt x="5" y="15"/>
                      </a:lnTo>
                      <a:lnTo>
                        <a:pt x="4" y="15"/>
                      </a:lnTo>
                      <a:lnTo>
                        <a:pt x="4" y="14"/>
                      </a:lnTo>
                      <a:lnTo>
                        <a:pt x="3" y="14"/>
                      </a:lnTo>
                      <a:lnTo>
                        <a:pt x="2" y="13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15" name="Freeform 3367">
                  <a:extLst>
                    <a:ext uri="{FF2B5EF4-FFF2-40B4-BE49-F238E27FC236}">
                      <a16:creationId xmlns:a16="http://schemas.microsoft.com/office/drawing/2014/main" id="{FA4A04C6-6CDF-491C-AF9C-39999F8D2C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117"/>
                  <a:ext cx="60" cy="31"/>
                </a:xfrm>
                <a:custGeom>
                  <a:avLst/>
                  <a:gdLst>
                    <a:gd name="T0" fmla="*/ 57 w 60"/>
                    <a:gd name="T1" fmla="*/ 31 h 31"/>
                    <a:gd name="T2" fmla="*/ 0 w 60"/>
                    <a:gd name="T3" fmla="*/ 2 h 31"/>
                    <a:gd name="T4" fmla="*/ 0 w 60"/>
                    <a:gd name="T5" fmla="*/ 2 h 31"/>
                    <a:gd name="T6" fmla="*/ 0 w 60"/>
                    <a:gd name="T7" fmla="*/ 1 h 31"/>
                    <a:gd name="T8" fmla="*/ 0 w 60"/>
                    <a:gd name="T9" fmla="*/ 1 h 31"/>
                    <a:gd name="T10" fmla="*/ 0 w 60"/>
                    <a:gd name="T11" fmla="*/ 0 h 31"/>
                    <a:gd name="T12" fmla="*/ 60 w 60"/>
                    <a:gd name="T13" fmla="*/ 30 h 31"/>
                    <a:gd name="T14" fmla="*/ 60 w 60"/>
                    <a:gd name="T15" fmla="*/ 30 h 31"/>
                    <a:gd name="T16" fmla="*/ 59 w 60"/>
                    <a:gd name="T17" fmla="*/ 31 h 31"/>
                    <a:gd name="T18" fmla="*/ 59 w 60"/>
                    <a:gd name="T19" fmla="*/ 31 h 31"/>
                    <a:gd name="T20" fmla="*/ 59 w 60"/>
                    <a:gd name="T21" fmla="*/ 31 h 31"/>
                    <a:gd name="T22" fmla="*/ 58 w 60"/>
                    <a:gd name="T23" fmla="*/ 31 h 31"/>
                    <a:gd name="T24" fmla="*/ 58 w 60"/>
                    <a:gd name="T25" fmla="*/ 31 h 31"/>
                    <a:gd name="T26" fmla="*/ 57 w 60"/>
                    <a:gd name="T27" fmla="*/ 31 h 31"/>
                    <a:gd name="T28" fmla="*/ 57 w 60"/>
                    <a:gd name="T29" fmla="*/ 31 h 3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0"/>
                    <a:gd name="T46" fmla="*/ 0 h 31"/>
                    <a:gd name="T47" fmla="*/ 60 w 60"/>
                    <a:gd name="T48" fmla="*/ 31 h 3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0" h="31">
                      <a:moveTo>
                        <a:pt x="57" y="31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0" y="30"/>
                      </a:lnTo>
                      <a:lnTo>
                        <a:pt x="59" y="31"/>
                      </a:lnTo>
                      <a:lnTo>
                        <a:pt x="58" y="31"/>
                      </a:lnTo>
                      <a:lnTo>
                        <a:pt x="57" y="31"/>
                      </a:lnTo>
                      <a:close/>
                    </a:path>
                  </a:pathLst>
                </a:custGeom>
                <a:solidFill>
                  <a:srgbClr val="000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16" name="Freeform 3368">
                  <a:extLst>
                    <a:ext uri="{FF2B5EF4-FFF2-40B4-BE49-F238E27FC236}">
                      <a16:creationId xmlns:a16="http://schemas.microsoft.com/office/drawing/2014/main" id="{B5DE6A69-BB34-4B74-B963-EE59923A29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115"/>
                  <a:ext cx="63" cy="32"/>
                </a:xfrm>
                <a:custGeom>
                  <a:avLst/>
                  <a:gdLst>
                    <a:gd name="T0" fmla="*/ 60 w 63"/>
                    <a:gd name="T1" fmla="*/ 32 h 32"/>
                    <a:gd name="T2" fmla="*/ 0 w 63"/>
                    <a:gd name="T3" fmla="*/ 2 h 32"/>
                    <a:gd name="T4" fmla="*/ 0 w 63"/>
                    <a:gd name="T5" fmla="*/ 2 h 32"/>
                    <a:gd name="T6" fmla="*/ 0 w 63"/>
                    <a:gd name="T7" fmla="*/ 1 h 32"/>
                    <a:gd name="T8" fmla="*/ 0 w 63"/>
                    <a:gd name="T9" fmla="*/ 1 h 32"/>
                    <a:gd name="T10" fmla="*/ 0 w 63"/>
                    <a:gd name="T11" fmla="*/ 0 h 32"/>
                    <a:gd name="T12" fmla="*/ 63 w 63"/>
                    <a:gd name="T13" fmla="*/ 32 h 32"/>
                    <a:gd name="T14" fmla="*/ 63 w 63"/>
                    <a:gd name="T15" fmla="*/ 32 h 32"/>
                    <a:gd name="T16" fmla="*/ 62 w 63"/>
                    <a:gd name="T17" fmla="*/ 32 h 32"/>
                    <a:gd name="T18" fmla="*/ 62 w 63"/>
                    <a:gd name="T19" fmla="*/ 32 h 32"/>
                    <a:gd name="T20" fmla="*/ 62 w 63"/>
                    <a:gd name="T21" fmla="*/ 32 h 32"/>
                    <a:gd name="T22" fmla="*/ 61 w 63"/>
                    <a:gd name="T23" fmla="*/ 32 h 32"/>
                    <a:gd name="T24" fmla="*/ 61 w 63"/>
                    <a:gd name="T25" fmla="*/ 32 h 32"/>
                    <a:gd name="T26" fmla="*/ 61 w 63"/>
                    <a:gd name="T27" fmla="*/ 32 h 32"/>
                    <a:gd name="T28" fmla="*/ 60 w 63"/>
                    <a:gd name="T29" fmla="*/ 32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3"/>
                    <a:gd name="T46" fmla="*/ 0 h 32"/>
                    <a:gd name="T47" fmla="*/ 63 w 63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3" h="32">
                      <a:moveTo>
                        <a:pt x="60" y="32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3" y="32"/>
                      </a:lnTo>
                      <a:lnTo>
                        <a:pt x="62" y="32"/>
                      </a:lnTo>
                      <a:lnTo>
                        <a:pt x="61" y="32"/>
                      </a:lnTo>
                      <a:lnTo>
                        <a:pt x="60" y="32"/>
                      </a:lnTo>
                      <a:close/>
                    </a:path>
                  </a:pathLst>
                </a:custGeom>
                <a:solidFill>
                  <a:srgbClr val="0C0C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17" name="Freeform 3369">
                  <a:extLst>
                    <a:ext uri="{FF2B5EF4-FFF2-40B4-BE49-F238E27FC236}">
                      <a16:creationId xmlns:a16="http://schemas.microsoft.com/office/drawing/2014/main" id="{8BA7F871-EC41-4FDC-8087-4D703ECF3C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113"/>
                  <a:ext cx="64" cy="34"/>
                </a:xfrm>
                <a:custGeom>
                  <a:avLst/>
                  <a:gdLst>
                    <a:gd name="T0" fmla="*/ 63 w 64"/>
                    <a:gd name="T1" fmla="*/ 34 h 34"/>
                    <a:gd name="T2" fmla="*/ 0 w 64"/>
                    <a:gd name="T3" fmla="*/ 2 h 34"/>
                    <a:gd name="T4" fmla="*/ 0 w 64"/>
                    <a:gd name="T5" fmla="*/ 2 h 34"/>
                    <a:gd name="T6" fmla="*/ 0 w 64"/>
                    <a:gd name="T7" fmla="*/ 1 h 34"/>
                    <a:gd name="T8" fmla="*/ 0 w 64"/>
                    <a:gd name="T9" fmla="*/ 1 h 34"/>
                    <a:gd name="T10" fmla="*/ 0 w 64"/>
                    <a:gd name="T11" fmla="*/ 0 h 34"/>
                    <a:gd name="T12" fmla="*/ 64 w 64"/>
                    <a:gd name="T13" fmla="*/ 32 h 34"/>
                    <a:gd name="T14" fmla="*/ 64 w 64"/>
                    <a:gd name="T15" fmla="*/ 32 h 34"/>
                    <a:gd name="T16" fmla="*/ 64 w 64"/>
                    <a:gd name="T17" fmla="*/ 33 h 34"/>
                    <a:gd name="T18" fmla="*/ 64 w 64"/>
                    <a:gd name="T19" fmla="*/ 33 h 34"/>
                    <a:gd name="T20" fmla="*/ 64 w 64"/>
                    <a:gd name="T21" fmla="*/ 33 h 34"/>
                    <a:gd name="T22" fmla="*/ 64 w 64"/>
                    <a:gd name="T23" fmla="*/ 33 h 34"/>
                    <a:gd name="T24" fmla="*/ 64 w 64"/>
                    <a:gd name="T25" fmla="*/ 33 h 34"/>
                    <a:gd name="T26" fmla="*/ 64 w 64"/>
                    <a:gd name="T27" fmla="*/ 33 h 34"/>
                    <a:gd name="T28" fmla="*/ 64 w 64"/>
                    <a:gd name="T29" fmla="*/ 33 h 34"/>
                    <a:gd name="T30" fmla="*/ 63 w 64"/>
                    <a:gd name="T31" fmla="*/ 33 h 34"/>
                    <a:gd name="T32" fmla="*/ 63 w 64"/>
                    <a:gd name="T33" fmla="*/ 33 h 34"/>
                    <a:gd name="T34" fmla="*/ 63 w 64"/>
                    <a:gd name="T35" fmla="*/ 33 h 34"/>
                    <a:gd name="T36" fmla="*/ 63 w 64"/>
                    <a:gd name="T37" fmla="*/ 34 h 34"/>
                    <a:gd name="T38" fmla="*/ 63 w 64"/>
                    <a:gd name="T39" fmla="*/ 34 h 34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64"/>
                    <a:gd name="T61" fmla="*/ 0 h 34"/>
                    <a:gd name="T62" fmla="*/ 64 w 64"/>
                    <a:gd name="T63" fmla="*/ 34 h 34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64" h="34">
                      <a:moveTo>
                        <a:pt x="63" y="34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4" y="32"/>
                      </a:lnTo>
                      <a:lnTo>
                        <a:pt x="64" y="33"/>
                      </a:lnTo>
                      <a:lnTo>
                        <a:pt x="63" y="33"/>
                      </a:lnTo>
                      <a:lnTo>
                        <a:pt x="63" y="34"/>
                      </a:lnTo>
                      <a:close/>
                    </a:path>
                  </a:pathLst>
                </a:custGeom>
                <a:solidFill>
                  <a:srgbClr val="1C1C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18" name="Freeform 3370">
                  <a:extLst>
                    <a:ext uri="{FF2B5EF4-FFF2-40B4-BE49-F238E27FC236}">
                      <a16:creationId xmlns:a16="http://schemas.microsoft.com/office/drawing/2014/main" id="{93A4C33E-2B24-4729-B4BC-93F3DB28B8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111"/>
                  <a:ext cx="64" cy="34"/>
                </a:xfrm>
                <a:custGeom>
                  <a:avLst/>
                  <a:gdLst>
                    <a:gd name="T0" fmla="*/ 64 w 64"/>
                    <a:gd name="T1" fmla="*/ 34 h 34"/>
                    <a:gd name="T2" fmla="*/ 0 w 64"/>
                    <a:gd name="T3" fmla="*/ 2 h 34"/>
                    <a:gd name="T4" fmla="*/ 0 w 64"/>
                    <a:gd name="T5" fmla="*/ 2 h 34"/>
                    <a:gd name="T6" fmla="*/ 0 w 64"/>
                    <a:gd name="T7" fmla="*/ 1 h 34"/>
                    <a:gd name="T8" fmla="*/ 0 w 64"/>
                    <a:gd name="T9" fmla="*/ 1 h 34"/>
                    <a:gd name="T10" fmla="*/ 0 w 64"/>
                    <a:gd name="T11" fmla="*/ 0 h 34"/>
                    <a:gd name="T12" fmla="*/ 64 w 64"/>
                    <a:gd name="T13" fmla="*/ 32 h 34"/>
                    <a:gd name="T14" fmla="*/ 64 w 64"/>
                    <a:gd name="T15" fmla="*/ 33 h 34"/>
                    <a:gd name="T16" fmla="*/ 64 w 64"/>
                    <a:gd name="T17" fmla="*/ 33 h 34"/>
                    <a:gd name="T18" fmla="*/ 64 w 64"/>
                    <a:gd name="T19" fmla="*/ 34 h 34"/>
                    <a:gd name="T20" fmla="*/ 64 w 64"/>
                    <a:gd name="T21" fmla="*/ 34 h 3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4"/>
                    <a:gd name="T34" fmla="*/ 0 h 34"/>
                    <a:gd name="T35" fmla="*/ 64 w 64"/>
                    <a:gd name="T36" fmla="*/ 34 h 3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4" h="34">
                      <a:moveTo>
                        <a:pt x="64" y="34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4" y="32"/>
                      </a:lnTo>
                      <a:lnTo>
                        <a:pt x="64" y="33"/>
                      </a:lnTo>
                      <a:lnTo>
                        <a:pt x="64" y="34"/>
                      </a:lnTo>
                      <a:close/>
                    </a:path>
                  </a:pathLst>
                </a:custGeom>
                <a:solidFill>
                  <a:srgbClr val="2828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19" name="Freeform 3371">
                  <a:extLst>
                    <a:ext uri="{FF2B5EF4-FFF2-40B4-BE49-F238E27FC236}">
                      <a16:creationId xmlns:a16="http://schemas.microsoft.com/office/drawing/2014/main" id="{1FCA300A-85F1-4E4A-AB41-CBE45A48DB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109"/>
                  <a:ext cx="65" cy="34"/>
                </a:xfrm>
                <a:custGeom>
                  <a:avLst/>
                  <a:gdLst>
                    <a:gd name="T0" fmla="*/ 64 w 65"/>
                    <a:gd name="T1" fmla="*/ 34 h 34"/>
                    <a:gd name="T2" fmla="*/ 0 w 65"/>
                    <a:gd name="T3" fmla="*/ 2 h 34"/>
                    <a:gd name="T4" fmla="*/ 0 w 65"/>
                    <a:gd name="T5" fmla="*/ 2 h 34"/>
                    <a:gd name="T6" fmla="*/ 0 w 65"/>
                    <a:gd name="T7" fmla="*/ 1 h 34"/>
                    <a:gd name="T8" fmla="*/ 0 w 65"/>
                    <a:gd name="T9" fmla="*/ 1 h 34"/>
                    <a:gd name="T10" fmla="*/ 0 w 65"/>
                    <a:gd name="T11" fmla="*/ 0 h 34"/>
                    <a:gd name="T12" fmla="*/ 65 w 65"/>
                    <a:gd name="T13" fmla="*/ 33 h 34"/>
                    <a:gd name="T14" fmla="*/ 65 w 65"/>
                    <a:gd name="T15" fmla="*/ 33 h 34"/>
                    <a:gd name="T16" fmla="*/ 65 w 65"/>
                    <a:gd name="T17" fmla="*/ 34 h 34"/>
                    <a:gd name="T18" fmla="*/ 64 w 65"/>
                    <a:gd name="T19" fmla="*/ 34 h 34"/>
                    <a:gd name="T20" fmla="*/ 64 w 65"/>
                    <a:gd name="T21" fmla="*/ 34 h 3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5"/>
                    <a:gd name="T34" fmla="*/ 0 h 34"/>
                    <a:gd name="T35" fmla="*/ 65 w 65"/>
                    <a:gd name="T36" fmla="*/ 34 h 3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5" h="34">
                      <a:moveTo>
                        <a:pt x="64" y="34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5" y="33"/>
                      </a:lnTo>
                      <a:lnTo>
                        <a:pt x="65" y="34"/>
                      </a:lnTo>
                      <a:lnTo>
                        <a:pt x="64" y="34"/>
                      </a:lnTo>
                      <a:close/>
                    </a:path>
                  </a:pathLst>
                </a:custGeom>
                <a:solidFill>
                  <a:srgbClr val="383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20" name="Freeform 3372">
                  <a:extLst>
                    <a:ext uri="{FF2B5EF4-FFF2-40B4-BE49-F238E27FC236}">
                      <a16:creationId xmlns:a16="http://schemas.microsoft.com/office/drawing/2014/main" id="{3899C461-9EDA-4ADC-BCAC-67790546B6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107"/>
                  <a:ext cx="65" cy="35"/>
                </a:xfrm>
                <a:custGeom>
                  <a:avLst/>
                  <a:gdLst>
                    <a:gd name="T0" fmla="*/ 65 w 65"/>
                    <a:gd name="T1" fmla="*/ 35 h 35"/>
                    <a:gd name="T2" fmla="*/ 0 w 65"/>
                    <a:gd name="T3" fmla="*/ 2 h 35"/>
                    <a:gd name="T4" fmla="*/ 0 w 65"/>
                    <a:gd name="T5" fmla="*/ 2 h 35"/>
                    <a:gd name="T6" fmla="*/ 0 w 65"/>
                    <a:gd name="T7" fmla="*/ 1 h 35"/>
                    <a:gd name="T8" fmla="*/ 0 w 65"/>
                    <a:gd name="T9" fmla="*/ 1 h 35"/>
                    <a:gd name="T10" fmla="*/ 0 w 65"/>
                    <a:gd name="T11" fmla="*/ 0 h 35"/>
                    <a:gd name="T12" fmla="*/ 65 w 65"/>
                    <a:gd name="T13" fmla="*/ 33 h 35"/>
                    <a:gd name="T14" fmla="*/ 65 w 65"/>
                    <a:gd name="T15" fmla="*/ 33 h 35"/>
                    <a:gd name="T16" fmla="*/ 65 w 65"/>
                    <a:gd name="T17" fmla="*/ 34 h 35"/>
                    <a:gd name="T18" fmla="*/ 65 w 65"/>
                    <a:gd name="T19" fmla="*/ 34 h 35"/>
                    <a:gd name="T20" fmla="*/ 65 w 65"/>
                    <a:gd name="T21" fmla="*/ 35 h 3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5"/>
                    <a:gd name="T34" fmla="*/ 0 h 35"/>
                    <a:gd name="T35" fmla="*/ 65 w 65"/>
                    <a:gd name="T36" fmla="*/ 35 h 3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5" h="35">
                      <a:moveTo>
                        <a:pt x="65" y="35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5" y="33"/>
                      </a:lnTo>
                      <a:lnTo>
                        <a:pt x="65" y="34"/>
                      </a:lnTo>
                      <a:lnTo>
                        <a:pt x="65" y="35"/>
                      </a:lnTo>
                      <a:close/>
                    </a:path>
                  </a:pathLst>
                </a:custGeom>
                <a:solidFill>
                  <a:srgbClr val="4444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21" name="Freeform 3373">
                  <a:extLst>
                    <a:ext uri="{FF2B5EF4-FFF2-40B4-BE49-F238E27FC236}">
                      <a16:creationId xmlns:a16="http://schemas.microsoft.com/office/drawing/2014/main" id="{AFB5E5AA-9C07-4B28-A3D7-940A190299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" y="106"/>
                  <a:ext cx="65" cy="34"/>
                </a:xfrm>
                <a:custGeom>
                  <a:avLst/>
                  <a:gdLst>
                    <a:gd name="T0" fmla="*/ 65 w 65"/>
                    <a:gd name="T1" fmla="*/ 34 h 34"/>
                    <a:gd name="T2" fmla="*/ 0 w 65"/>
                    <a:gd name="T3" fmla="*/ 1 h 34"/>
                    <a:gd name="T4" fmla="*/ 0 w 65"/>
                    <a:gd name="T5" fmla="*/ 1 h 34"/>
                    <a:gd name="T6" fmla="*/ 0 w 65"/>
                    <a:gd name="T7" fmla="*/ 1 h 34"/>
                    <a:gd name="T8" fmla="*/ 0 w 65"/>
                    <a:gd name="T9" fmla="*/ 1 h 34"/>
                    <a:gd name="T10" fmla="*/ 0 w 65"/>
                    <a:gd name="T11" fmla="*/ 0 h 34"/>
                    <a:gd name="T12" fmla="*/ 0 w 65"/>
                    <a:gd name="T13" fmla="*/ 0 h 34"/>
                    <a:gd name="T14" fmla="*/ 0 w 65"/>
                    <a:gd name="T15" fmla="*/ 0 h 34"/>
                    <a:gd name="T16" fmla="*/ 0 w 65"/>
                    <a:gd name="T17" fmla="*/ 0 h 34"/>
                    <a:gd name="T18" fmla="*/ 1 w 65"/>
                    <a:gd name="T19" fmla="*/ 0 h 34"/>
                    <a:gd name="T20" fmla="*/ 65 w 65"/>
                    <a:gd name="T21" fmla="*/ 32 h 34"/>
                    <a:gd name="T22" fmla="*/ 65 w 65"/>
                    <a:gd name="T23" fmla="*/ 32 h 34"/>
                    <a:gd name="T24" fmla="*/ 65 w 65"/>
                    <a:gd name="T25" fmla="*/ 33 h 34"/>
                    <a:gd name="T26" fmla="*/ 65 w 65"/>
                    <a:gd name="T27" fmla="*/ 33 h 34"/>
                    <a:gd name="T28" fmla="*/ 65 w 65"/>
                    <a:gd name="T29" fmla="*/ 34 h 3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5"/>
                    <a:gd name="T46" fmla="*/ 0 h 34"/>
                    <a:gd name="T47" fmla="*/ 65 w 65"/>
                    <a:gd name="T48" fmla="*/ 34 h 3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5" h="34">
                      <a:moveTo>
                        <a:pt x="65" y="34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65" y="32"/>
                      </a:lnTo>
                      <a:lnTo>
                        <a:pt x="65" y="33"/>
                      </a:lnTo>
                      <a:lnTo>
                        <a:pt x="65" y="34"/>
                      </a:lnTo>
                      <a:close/>
                    </a:path>
                  </a:pathLst>
                </a:custGeom>
                <a:solidFill>
                  <a:srgbClr val="5656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22" name="Freeform 3374">
                  <a:extLst>
                    <a:ext uri="{FF2B5EF4-FFF2-40B4-BE49-F238E27FC236}">
                      <a16:creationId xmlns:a16="http://schemas.microsoft.com/office/drawing/2014/main" id="{FB2C4449-4758-4352-ADFB-E1ECE24DFF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" y="104"/>
                  <a:ext cx="64" cy="34"/>
                </a:xfrm>
                <a:custGeom>
                  <a:avLst/>
                  <a:gdLst>
                    <a:gd name="T0" fmla="*/ 64 w 64"/>
                    <a:gd name="T1" fmla="*/ 34 h 34"/>
                    <a:gd name="T2" fmla="*/ 0 w 64"/>
                    <a:gd name="T3" fmla="*/ 2 h 34"/>
                    <a:gd name="T4" fmla="*/ 0 w 64"/>
                    <a:gd name="T5" fmla="*/ 1 h 34"/>
                    <a:gd name="T6" fmla="*/ 0 w 64"/>
                    <a:gd name="T7" fmla="*/ 1 h 34"/>
                    <a:gd name="T8" fmla="*/ 0 w 64"/>
                    <a:gd name="T9" fmla="*/ 0 h 34"/>
                    <a:gd name="T10" fmla="*/ 0 w 64"/>
                    <a:gd name="T11" fmla="*/ 0 h 34"/>
                    <a:gd name="T12" fmla="*/ 64 w 64"/>
                    <a:gd name="T13" fmla="*/ 32 h 34"/>
                    <a:gd name="T14" fmla="*/ 64 w 64"/>
                    <a:gd name="T15" fmla="*/ 32 h 34"/>
                    <a:gd name="T16" fmla="*/ 64 w 64"/>
                    <a:gd name="T17" fmla="*/ 33 h 34"/>
                    <a:gd name="T18" fmla="*/ 64 w 64"/>
                    <a:gd name="T19" fmla="*/ 33 h 34"/>
                    <a:gd name="T20" fmla="*/ 64 w 64"/>
                    <a:gd name="T21" fmla="*/ 34 h 3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4"/>
                    <a:gd name="T34" fmla="*/ 0 h 34"/>
                    <a:gd name="T35" fmla="*/ 64 w 64"/>
                    <a:gd name="T36" fmla="*/ 34 h 3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4" h="34">
                      <a:moveTo>
                        <a:pt x="64" y="34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4" y="32"/>
                      </a:lnTo>
                      <a:lnTo>
                        <a:pt x="64" y="33"/>
                      </a:lnTo>
                      <a:lnTo>
                        <a:pt x="64" y="34"/>
                      </a:lnTo>
                      <a:close/>
                    </a:path>
                  </a:pathLst>
                </a:custGeom>
                <a:solidFill>
                  <a:srgbClr val="6363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23" name="Freeform 3375">
                  <a:extLst>
                    <a:ext uri="{FF2B5EF4-FFF2-40B4-BE49-F238E27FC236}">
                      <a16:creationId xmlns:a16="http://schemas.microsoft.com/office/drawing/2014/main" id="{4E88B707-0C24-4E80-9718-9993634B33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" y="102"/>
                  <a:ext cx="65" cy="34"/>
                </a:xfrm>
                <a:custGeom>
                  <a:avLst/>
                  <a:gdLst>
                    <a:gd name="T0" fmla="*/ 64 w 65"/>
                    <a:gd name="T1" fmla="*/ 34 h 34"/>
                    <a:gd name="T2" fmla="*/ 0 w 65"/>
                    <a:gd name="T3" fmla="*/ 2 h 34"/>
                    <a:gd name="T4" fmla="*/ 0 w 65"/>
                    <a:gd name="T5" fmla="*/ 1 h 34"/>
                    <a:gd name="T6" fmla="*/ 0 w 65"/>
                    <a:gd name="T7" fmla="*/ 1 h 34"/>
                    <a:gd name="T8" fmla="*/ 1 w 65"/>
                    <a:gd name="T9" fmla="*/ 1 h 34"/>
                    <a:gd name="T10" fmla="*/ 1 w 65"/>
                    <a:gd name="T11" fmla="*/ 0 h 34"/>
                    <a:gd name="T12" fmla="*/ 65 w 65"/>
                    <a:gd name="T13" fmla="*/ 32 h 34"/>
                    <a:gd name="T14" fmla="*/ 65 w 65"/>
                    <a:gd name="T15" fmla="*/ 33 h 34"/>
                    <a:gd name="T16" fmla="*/ 65 w 65"/>
                    <a:gd name="T17" fmla="*/ 33 h 34"/>
                    <a:gd name="T18" fmla="*/ 65 w 65"/>
                    <a:gd name="T19" fmla="*/ 34 h 34"/>
                    <a:gd name="T20" fmla="*/ 64 w 65"/>
                    <a:gd name="T21" fmla="*/ 34 h 3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5"/>
                    <a:gd name="T34" fmla="*/ 0 h 34"/>
                    <a:gd name="T35" fmla="*/ 65 w 65"/>
                    <a:gd name="T36" fmla="*/ 34 h 3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5" h="34">
                      <a:moveTo>
                        <a:pt x="64" y="34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65" y="32"/>
                      </a:lnTo>
                      <a:lnTo>
                        <a:pt x="65" y="33"/>
                      </a:lnTo>
                      <a:lnTo>
                        <a:pt x="65" y="34"/>
                      </a:lnTo>
                      <a:lnTo>
                        <a:pt x="64" y="34"/>
                      </a:lnTo>
                      <a:close/>
                    </a:path>
                  </a:pathLst>
                </a:custGeom>
                <a:solidFill>
                  <a:srgbClr val="7272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24" name="Freeform 3376">
                  <a:extLst>
                    <a:ext uri="{FF2B5EF4-FFF2-40B4-BE49-F238E27FC236}">
                      <a16:creationId xmlns:a16="http://schemas.microsoft.com/office/drawing/2014/main" id="{B92E0C31-CCDC-4F2A-BAEF-ABE71844C9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" y="101"/>
                  <a:ext cx="64" cy="33"/>
                </a:xfrm>
                <a:custGeom>
                  <a:avLst/>
                  <a:gdLst>
                    <a:gd name="T0" fmla="*/ 64 w 64"/>
                    <a:gd name="T1" fmla="*/ 33 h 33"/>
                    <a:gd name="T2" fmla="*/ 0 w 64"/>
                    <a:gd name="T3" fmla="*/ 1 h 33"/>
                    <a:gd name="T4" fmla="*/ 0 w 64"/>
                    <a:gd name="T5" fmla="*/ 1 h 33"/>
                    <a:gd name="T6" fmla="*/ 0 w 64"/>
                    <a:gd name="T7" fmla="*/ 1 h 33"/>
                    <a:gd name="T8" fmla="*/ 0 w 64"/>
                    <a:gd name="T9" fmla="*/ 1 h 33"/>
                    <a:gd name="T10" fmla="*/ 0 w 64"/>
                    <a:gd name="T11" fmla="*/ 0 h 33"/>
                    <a:gd name="T12" fmla="*/ 0 w 64"/>
                    <a:gd name="T13" fmla="*/ 0 h 33"/>
                    <a:gd name="T14" fmla="*/ 0 w 64"/>
                    <a:gd name="T15" fmla="*/ 0 h 33"/>
                    <a:gd name="T16" fmla="*/ 1 w 64"/>
                    <a:gd name="T17" fmla="*/ 0 h 33"/>
                    <a:gd name="T18" fmla="*/ 1 w 64"/>
                    <a:gd name="T19" fmla="*/ 0 h 33"/>
                    <a:gd name="T20" fmla="*/ 64 w 64"/>
                    <a:gd name="T21" fmla="*/ 31 h 33"/>
                    <a:gd name="T22" fmla="*/ 64 w 64"/>
                    <a:gd name="T23" fmla="*/ 32 h 33"/>
                    <a:gd name="T24" fmla="*/ 64 w 64"/>
                    <a:gd name="T25" fmla="*/ 32 h 33"/>
                    <a:gd name="T26" fmla="*/ 64 w 64"/>
                    <a:gd name="T27" fmla="*/ 33 h 33"/>
                    <a:gd name="T28" fmla="*/ 64 w 64"/>
                    <a:gd name="T29" fmla="*/ 33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4"/>
                    <a:gd name="T46" fmla="*/ 0 h 33"/>
                    <a:gd name="T47" fmla="*/ 64 w 6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4" h="33">
                      <a:moveTo>
                        <a:pt x="64" y="33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64" y="31"/>
                      </a:lnTo>
                      <a:lnTo>
                        <a:pt x="64" y="32"/>
                      </a:lnTo>
                      <a:lnTo>
                        <a:pt x="64" y="33"/>
                      </a:lnTo>
                      <a:close/>
                    </a:path>
                  </a:pathLst>
                </a:custGeom>
                <a:solidFill>
                  <a:srgbClr val="7F7F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25" name="Freeform 3377">
                  <a:extLst>
                    <a:ext uri="{FF2B5EF4-FFF2-40B4-BE49-F238E27FC236}">
                      <a16:creationId xmlns:a16="http://schemas.microsoft.com/office/drawing/2014/main" id="{C39A878F-AAE6-44BB-A55E-B08387E556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" y="100"/>
                  <a:ext cx="63" cy="32"/>
                </a:xfrm>
                <a:custGeom>
                  <a:avLst/>
                  <a:gdLst>
                    <a:gd name="T0" fmla="*/ 63 w 63"/>
                    <a:gd name="T1" fmla="*/ 32 h 32"/>
                    <a:gd name="T2" fmla="*/ 0 w 63"/>
                    <a:gd name="T3" fmla="*/ 1 h 32"/>
                    <a:gd name="T4" fmla="*/ 0 w 63"/>
                    <a:gd name="T5" fmla="*/ 1 h 32"/>
                    <a:gd name="T6" fmla="*/ 0 w 63"/>
                    <a:gd name="T7" fmla="*/ 0 h 32"/>
                    <a:gd name="T8" fmla="*/ 0 w 63"/>
                    <a:gd name="T9" fmla="*/ 0 h 32"/>
                    <a:gd name="T10" fmla="*/ 0 w 63"/>
                    <a:gd name="T11" fmla="*/ 0 h 32"/>
                    <a:gd name="T12" fmla="*/ 1 w 63"/>
                    <a:gd name="T13" fmla="*/ 0 h 32"/>
                    <a:gd name="T14" fmla="*/ 1 w 63"/>
                    <a:gd name="T15" fmla="*/ 0 h 32"/>
                    <a:gd name="T16" fmla="*/ 1 w 63"/>
                    <a:gd name="T17" fmla="*/ 0 h 32"/>
                    <a:gd name="T18" fmla="*/ 1 w 63"/>
                    <a:gd name="T19" fmla="*/ 0 h 32"/>
                    <a:gd name="T20" fmla="*/ 63 w 63"/>
                    <a:gd name="T21" fmla="*/ 30 h 32"/>
                    <a:gd name="T22" fmla="*/ 63 w 63"/>
                    <a:gd name="T23" fmla="*/ 31 h 32"/>
                    <a:gd name="T24" fmla="*/ 63 w 63"/>
                    <a:gd name="T25" fmla="*/ 31 h 32"/>
                    <a:gd name="T26" fmla="*/ 63 w 63"/>
                    <a:gd name="T27" fmla="*/ 32 h 32"/>
                    <a:gd name="T28" fmla="*/ 63 w 63"/>
                    <a:gd name="T29" fmla="*/ 32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3"/>
                    <a:gd name="T46" fmla="*/ 0 h 32"/>
                    <a:gd name="T47" fmla="*/ 63 w 63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3" h="32">
                      <a:moveTo>
                        <a:pt x="63" y="32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63" y="30"/>
                      </a:lnTo>
                      <a:lnTo>
                        <a:pt x="63" y="31"/>
                      </a:lnTo>
                      <a:lnTo>
                        <a:pt x="63" y="32"/>
                      </a:lnTo>
                      <a:close/>
                    </a:path>
                  </a:pathLst>
                </a:custGeom>
                <a:solidFill>
                  <a:srgbClr val="8E8E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26" name="Freeform 3378">
                  <a:extLst>
                    <a:ext uri="{FF2B5EF4-FFF2-40B4-BE49-F238E27FC236}">
                      <a16:creationId xmlns:a16="http://schemas.microsoft.com/office/drawing/2014/main" id="{1940EC4C-9293-4FB9-857F-B110D0C399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99"/>
                  <a:ext cx="62" cy="31"/>
                </a:xfrm>
                <a:custGeom>
                  <a:avLst/>
                  <a:gdLst>
                    <a:gd name="T0" fmla="*/ 62 w 62"/>
                    <a:gd name="T1" fmla="*/ 31 h 31"/>
                    <a:gd name="T2" fmla="*/ 0 w 62"/>
                    <a:gd name="T3" fmla="*/ 1 h 31"/>
                    <a:gd name="T4" fmla="*/ 1 w 62"/>
                    <a:gd name="T5" fmla="*/ 1 h 31"/>
                    <a:gd name="T6" fmla="*/ 1 w 62"/>
                    <a:gd name="T7" fmla="*/ 0 h 31"/>
                    <a:gd name="T8" fmla="*/ 1 w 62"/>
                    <a:gd name="T9" fmla="*/ 0 h 31"/>
                    <a:gd name="T10" fmla="*/ 1 w 62"/>
                    <a:gd name="T11" fmla="*/ 0 h 31"/>
                    <a:gd name="T12" fmla="*/ 2 w 62"/>
                    <a:gd name="T13" fmla="*/ 0 h 31"/>
                    <a:gd name="T14" fmla="*/ 2 w 62"/>
                    <a:gd name="T15" fmla="*/ 0 h 31"/>
                    <a:gd name="T16" fmla="*/ 2 w 62"/>
                    <a:gd name="T17" fmla="*/ 0 h 31"/>
                    <a:gd name="T18" fmla="*/ 3 w 62"/>
                    <a:gd name="T19" fmla="*/ 0 h 31"/>
                    <a:gd name="T20" fmla="*/ 3 w 62"/>
                    <a:gd name="T21" fmla="*/ 0 h 31"/>
                    <a:gd name="T22" fmla="*/ 3 w 62"/>
                    <a:gd name="T23" fmla="*/ 0 h 31"/>
                    <a:gd name="T24" fmla="*/ 3 w 62"/>
                    <a:gd name="T25" fmla="*/ 0 h 31"/>
                    <a:gd name="T26" fmla="*/ 3 w 62"/>
                    <a:gd name="T27" fmla="*/ 0 h 31"/>
                    <a:gd name="T28" fmla="*/ 4 w 62"/>
                    <a:gd name="T29" fmla="*/ 0 h 31"/>
                    <a:gd name="T30" fmla="*/ 4 w 62"/>
                    <a:gd name="T31" fmla="*/ 0 h 31"/>
                    <a:gd name="T32" fmla="*/ 4 w 62"/>
                    <a:gd name="T33" fmla="*/ 0 h 31"/>
                    <a:gd name="T34" fmla="*/ 4 w 62"/>
                    <a:gd name="T35" fmla="*/ 0 h 31"/>
                    <a:gd name="T36" fmla="*/ 62 w 62"/>
                    <a:gd name="T37" fmla="*/ 29 h 31"/>
                    <a:gd name="T38" fmla="*/ 62 w 62"/>
                    <a:gd name="T39" fmla="*/ 30 h 31"/>
                    <a:gd name="T40" fmla="*/ 62 w 62"/>
                    <a:gd name="T41" fmla="*/ 30 h 31"/>
                    <a:gd name="T42" fmla="*/ 62 w 62"/>
                    <a:gd name="T43" fmla="*/ 31 h 31"/>
                    <a:gd name="T44" fmla="*/ 62 w 62"/>
                    <a:gd name="T45" fmla="*/ 31 h 31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62"/>
                    <a:gd name="T70" fmla="*/ 0 h 31"/>
                    <a:gd name="T71" fmla="*/ 62 w 62"/>
                    <a:gd name="T72" fmla="*/ 31 h 31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62" h="31">
                      <a:moveTo>
                        <a:pt x="62" y="31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62" y="29"/>
                      </a:lnTo>
                      <a:lnTo>
                        <a:pt x="62" y="30"/>
                      </a:lnTo>
                      <a:lnTo>
                        <a:pt x="62" y="31"/>
                      </a:lnTo>
                      <a:close/>
                    </a:path>
                  </a:pathLst>
                </a:custGeom>
                <a:solidFill>
                  <a:srgbClr val="9999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27" name="Freeform 3379">
                  <a:extLst>
                    <a:ext uri="{FF2B5EF4-FFF2-40B4-BE49-F238E27FC236}">
                      <a16:creationId xmlns:a16="http://schemas.microsoft.com/office/drawing/2014/main" id="{C68ACB0C-EC15-4AFD-AFE2-BF60C973F2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7" y="99"/>
                  <a:ext cx="58" cy="29"/>
                </a:xfrm>
                <a:custGeom>
                  <a:avLst/>
                  <a:gdLst>
                    <a:gd name="T0" fmla="*/ 58 w 58"/>
                    <a:gd name="T1" fmla="*/ 29 h 29"/>
                    <a:gd name="T2" fmla="*/ 0 w 58"/>
                    <a:gd name="T3" fmla="*/ 0 h 29"/>
                    <a:gd name="T4" fmla="*/ 0 w 58"/>
                    <a:gd name="T5" fmla="*/ 0 h 29"/>
                    <a:gd name="T6" fmla="*/ 1 w 58"/>
                    <a:gd name="T7" fmla="*/ 1 h 29"/>
                    <a:gd name="T8" fmla="*/ 1 w 58"/>
                    <a:gd name="T9" fmla="*/ 1 h 29"/>
                    <a:gd name="T10" fmla="*/ 2 w 58"/>
                    <a:gd name="T11" fmla="*/ 1 h 29"/>
                    <a:gd name="T12" fmla="*/ 2 w 58"/>
                    <a:gd name="T13" fmla="*/ 1 h 29"/>
                    <a:gd name="T14" fmla="*/ 3 w 58"/>
                    <a:gd name="T15" fmla="*/ 1 h 29"/>
                    <a:gd name="T16" fmla="*/ 3 w 58"/>
                    <a:gd name="T17" fmla="*/ 1 h 29"/>
                    <a:gd name="T18" fmla="*/ 3 w 58"/>
                    <a:gd name="T19" fmla="*/ 1 h 29"/>
                    <a:gd name="T20" fmla="*/ 4 w 58"/>
                    <a:gd name="T21" fmla="*/ 1 h 29"/>
                    <a:gd name="T22" fmla="*/ 4 w 58"/>
                    <a:gd name="T23" fmla="*/ 1 h 29"/>
                    <a:gd name="T24" fmla="*/ 5 w 58"/>
                    <a:gd name="T25" fmla="*/ 1 h 29"/>
                    <a:gd name="T26" fmla="*/ 5 w 58"/>
                    <a:gd name="T27" fmla="*/ 1 h 29"/>
                    <a:gd name="T28" fmla="*/ 5 w 58"/>
                    <a:gd name="T29" fmla="*/ 1 h 29"/>
                    <a:gd name="T30" fmla="*/ 6 w 58"/>
                    <a:gd name="T31" fmla="*/ 2 h 29"/>
                    <a:gd name="T32" fmla="*/ 6 w 58"/>
                    <a:gd name="T33" fmla="*/ 2 h 29"/>
                    <a:gd name="T34" fmla="*/ 7 w 58"/>
                    <a:gd name="T35" fmla="*/ 2 h 29"/>
                    <a:gd name="T36" fmla="*/ 58 w 58"/>
                    <a:gd name="T37" fmla="*/ 27 h 29"/>
                    <a:gd name="T38" fmla="*/ 58 w 58"/>
                    <a:gd name="T39" fmla="*/ 28 h 29"/>
                    <a:gd name="T40" fmla="*/ 58 w 58"/>
                    <a:gd name="T41" fmla="*/ 28 h 29"/>
                    <a:gd name="T42" fmla="*/ 58 w 58"/>
                    <a:gd name="T43" fmla="*/ 29 h 29"/>
                    <a:gd name="T44" fmla="*/ 58 w 58"/>
                    <a:gd name="T45" fmla="*/ 29 h 2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58"/>
                    <a:gd name="T70" fmla="*/ 0 h 29"/>
                    <a:gd name="T71" fmla="*/ 58 w 58"/>
                    <a:gd name="T72" fmla="*/ 29 h 29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58" h="29">
                      <a:moveTo>
                        <a:pt x="58" y="29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58" y="27"/>
                      </a:lnTo>
                      <a:lnTo>
                        <a:pt x="58" y="28"/>
                      </a:lnTo>
                      <a:lnTo>
                        <a:pt x="58" y="29"/>
                      </a:lnTo>
                      <a:close/>
                    </a:path>
                  </a:pathLst>
                </a:custGeom>
                <a:solidFill>
                  <a:srgbClr val="AAAA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28" name="Freeform 3380">
                  <a:extLst>
                    <a:ext uri="{FF2B5EF4-FFF2-40B4-BE49-F238E27FC236}">
                      <a16:creationId xmlns:a16="http://schemas.microsoft.com/office/drawing/2014/main" id="{E5116E92-5B16-4858-8B12-07D0337C50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" y="101"/>
                  <a:ext cx="52" cy="25"/>
                </a:xfrm>
                <a:custGeom>
                  <a:avLst/>
                  <a:gdLst>
                    <a:gd name="T0" fmla="*/ 51 w 52"/>
                    <a:gd name="T1" fmla="*/ 25 h 25"/>
                    <a:gd name="T2" fmla="*/ 0 w 52"/>
                    <a:gd name="T3" fmla="*/ 0 h 25"/>
                    <a:gd name="T4" fmla="*/ 0 w 52"/>
                    <a:gd name="T5" fmla="*/ 0 h 25"/>
                    <a:gd name="T6" fmla="*/ 1 w 52"/>
                    <a:gd name="T7" fmla="*/ 0 h 25"/>
                    <a:gd name="T8" fmla="*/ 1 w 52"/>
                    <a:gd name="T9" fmla="*/ 0 h 25"/>
                    <a:gd name="T10" fmla="*/ 1 w 52"/>
                    <a:gd name="T11" fmla="*/ 0 h 25"/>
                    <a:gd name="T12" fmla="*/ 2 w 52"/>
                    <a:gd name="T13" fmla="*/ 0 h 25"/>
                    <a:gd name="T14" fmla="*/ 2 w 52"/>
                    <a:gd name="T15" fmla="*/ 0 h 25"/>
                    <a:gd name="T16" fmla="*/ 3 w 52"/>
                    <a:gd name="T17" fmla="*/ 0 h 25"/>
                    <a:gd name="T18" fmla="*/ 3 w 52"/>
                    <a:gd name="T19" fmla="*/ 0 h 25"/>
                    <a:gd name="T20" fmla="*/ 4 w 52"/>
                    <a:gd name="T21" fmla="*/ 1 h 25"/>
                    <a:gd name="T22" fmla="*/ 4 w 52"/>
                    <a:gd name="T23" fmla="*/ 1 h 25"/>
                    <a:gd name="T24" fmla="*/ 5 w 52"/>
                    <a:gd name="T25" fmla="*/ 1 h 25"/>
                    <a:gd name="T26" fmla="*/ 5 w 52"/>
                    <a:gd name="T27" fmla="*/ 1 h 25"/>
                    <a:gd name="T28" fmla="*/ 5 w 52"/>
                    <a:gd name="T29" fmla="*/ 1 h 25"/>
                    <a:gd name="T30" fmla="*/ 6 w 52"/>
                    <a:gd name="T31" fmla="*/ 1 h 25"/>
                    <a:gd name="T32" fmla="*/ 6 w 52"/>
                    <a:gd name="T33" fmla="*/ 1 h 25"/>
                    <a:gd name="T34" fmla="*/ 7 w 52"/>
                    <a:gd name="T35" fmla="*/ 1 h 25"/>
                    <a:gd name="T36" fmla="*/ 52 w 52"/>
                    <a:gd name="T37" fmla="*/ 23 h 25"/>
                    <a:gd name="T38" fmla="*/ 52 w 52"/>
                    <a:gd name="T39" fmla="*/ 24 h 25"/>
                    <a:gd name="T40" fmla="*/ 51 w 52"/>
                    <a:gd name="T41" fmla="*/ 24 h 25"/>
                    <a:gd name="T42" fmla="*/ 51 w 52"/>
                    <a:gd name="T43" fmla="*/ 25 h 25"/>
                    <a:gd name="T44" fmla="*/ 51 w 52"/>
                    <a:gd name="T45" fmla="*/ 25 h 2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52"/>
                    <a:gd name="T70" fmla="*/ 0 h 25"/>
                    <a:gd name="T71" fmla="*/ 52 w 52"/>
                    <a:gd name="T72" fmla="*/ 25 h 25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52" h="25">
                      <a:moveTo>
                        <a:pt x="51" y="25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52" y="23"/>
                      </a:lnTo>
                      <a:lnTo>
                        <a:pt x="52" y="24"/>
                      </a:lnTo>
                      <a:lnTo>
                        <a:pt x="51" y="24"/>
                      </a:lnTo>
                      <a:lnTo>
                        <a:pt x="51" y="25"/>
                      </a:lnTo>
                      <a:close/>
                    </a:path>
                  </a:pathLst>
                </a:custGeom>
                <a:solidFill>
                  <a:srgbClr val="B7B7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29" name="Freeform 3381">
                  <a:extLst>
                    <a:ext uri="{FF2B5EF4-FFF2-40B4-BE49-F238E27FC236}">
                      <a16:creationId xmlns:a16="http://schemas.microsoft.com/office/drawing/2014/main" id="{FC6E4459-22B9-4CA7-AC55-E7A7606546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" y="102"/>
                  <a:ext cx="45" cy="22"/>
                </a:xfrm>
                <a:custGeom>
                  <a:avLst/>
                  <a:gdLst>
                    <a:gd name="T0" fmla="*/ 45 w 45"/>
                    <a:gd name="T1" fmla="*/ 22 h 22"/>
                    <a:gd name="T2" fmla="*/ 0 w 45"/>
                    <a:gd name="T3" fmla="*/ 0 h 22"/>
                    <a:gd name="T4" fmla="*/ 0 w 45"/>
                    <a:gd name="T5" fmla="*/ 0 h 22"/>
                    <a:gd name="T6" fmla="*/ 1 w 45"/>
                    <a:gd name="T7" fmla="*/ 0 h 22"/>
                    <a:gd name="T8" fmla="*/ 1 w 45"/>
                    <a:gd name="T9" fmla="*/ 1 h 22"/>
                    <a:gd name="T10" fmla="*/ 2 w 45"/>
                    <a:gd name="T11" fmla="*/ 1 h 22"/>
                    <a:gd name="T12" fmla="*/ 2 w 45"/>
                    <a:gd name="T13" fmla="*/ 1 h 22"/>
                    <a:gd name="T14" fmla="*/ 3 w 45"/>
                    <a:gd name="T15" fmla="*/ 1 h 22"/>
                    <a:gd name="T16" fmla="*/ 3 w 45"/>
                    <a:gd name="T17" fmla="*/ 1 h 22"/>
                    <a:gd name="T18" fmla="*/ 4 w 45"/>
                    <a:gd name="T19" fmla="*/ 1 h 22"/>
                    <a:gd name="T20" fmla="*/ 4 w 45"/>
                    <a:gd name="T21" fmla="*/ 1 h 22"/>
                    <a:gd name="T22" fmla="*/ 4 w 45"/>
                    <a:gd name="T23" fmla="*/ 1 h 22"/>
                    <a:gd name="T24" fmla="*/ 5 w 45"/>
                    <a:gd name="T25" fmla="*/ 1 h 22"/>
                    <a:gd name="T26" fmla="*/ 5 w 45"/>
                    <a:gd name="T27" fmla="*/ 1 h 22"/>
                    <a:gd name="T28" fmla="*/ 6 w 45"/>
                    <a:gd name="T29" fmla="*/ 2 h 22"/>
                    <a:gd name="T30" fmla="*/ 6 w 45"/>
                    <a:gd name="T31" fmla="*/ 2 h 22"/>
                    <a:gd name="T32" fmla="*/ 7 w 45"/>
                    <a:gd name="T33" fmla="*/ 2 h 22"/>
                    <a:gd name="T34" fmla="*/ 7 w 45"/>
                    <a:gd name="T35" fmla="*/ 2 h 22"/>
                    <a:gd name="T36" fmla="*/ 45 w 45"/>
                    <a:gd name="T37" fmla="*/ 21 h 22"/>
                    <a:gd name="T38" fmla="*/ 45 w 45"/>
                    <a:gd name="T39" fmla="*/ 21 h 22"/>
                    <a:gd name="T40" fmla="*/ 45 w 45"/>
                    <a:gd name="T41" fmla="*/ 22 h 22"/>
                    <a:gd name="T42" fmla="*/ 45 w 45"/>
                    <a:gd name="T43" fmla="*/ 22 h 22"/>
                    <a:gd name="T44" fmla="*/ 45 w 45"/>
                    <a:gd name="T45" fmla="*/ 22 h 2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45"/>
                    <a:gd name="T70" fmla="*/ 0 h 22"/>
                    <a:gd name="T71" fmla="*/ 45 w 45"/>
                    <a:gd name="T72" fmla="*/ 22 h 2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45" h="22">
                      <a:moveTo>
                        <a:pt x="45" y="22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45" y="21"/>
                      </a:lnTo>
                      <a:lnTo>
                        <a:pt x="45" y="22"/>
                      </a:lnTo>
                      <a:close/>
                    </a:path>
                  </a:pathLst>
                </a:custGeom>
                <a:solidFill>
                  <a:srgbClr val="C6C6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30" name="Freeform 3382">
                  <a:extLst>
                    <a:ext uri="{FF2B5EF4-FFF2-40B4-BE49-F238E27FC236}">
                      <a16:creationId xmlns:a16="http://schemas.microsoft.com/office/drawing/2014/main" id="{55B208BA-28C0-493F-9AB1-E59CA093E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" y="104"/>
                  <a:ext cx="38" cy="19"/>
                </a:xfrm>
                <a:custGeom>
                  <a:avLst/>
                  <a:gdLst>
                    <a:gd name="T0" fmla="*/ 38 w 38"/>
                    <a:gd name="T1" fmla="*/ 19 h 19"/>
                    <a:gd name="T2" fmla="*/ 0 w 38"/>
                    <a:gd name="T3" fmla="*/ 0 h 19"/>
                    <a:gd name="T4" fmla="*/ 1 w 38"/>
                    <a:gd name="T5" fmla="*/ 0 h 19"/>
                    <a:gd name="T6" fmla="*/ 1 w 38"/>
                    <a:gd name="T7" fmla="*/ 0 h 19"/>
                    <a:gd name="T8" fmla="*/ 2 w 38"/>
                    <a:gd name="T9" fmla="*/ 0 h 19"/>
                    <a:gd name="T10" fmla="*/ 2 w 38"/>
                    <a:gd name="T11" fmla="*/ 0 h 19"/>
                    <a:gd name="T12" fmla="*/ 3 w 38"/>
                    <a:gd name="T13" fmla="*/ 0 h 19"/>
                    <a:gd name="T14" fmla="*/ 3 w 38"/>
                    <a:gd name="T15" fmla="*/ 1 h 19"/>
                    <a:gd name="T16" fmla="*/ 4 w 38"/>
                    <a:gd name="T17" fmla="*/ 1 h 19"/>
                    <a:gd name="T18" fmla="*/ 4 w 38"/>
                    <a:gd name="T19" fmla="*/ 1 h 19"/>
                    <a:gd name="T20" fmla="*/ 4 w 38"/>
                    <a:gd name="T21" fmla="*/ 1 h 19"/>
                    <a:gd name="T22" fmla="*/ 5 w 38"/>
                    <a:gd name="T23" fmla="*/ 1 h 19"/>
                    <a:gd name="T24" fmla="*/ 5 w 38"/>
                    <a:gd name="T25" fmla="*/ 1 h 19"/>
                    <a:gd name="T26" fmla="*/ 6 w 38"/>
                    <a:gd name="T27" fmla="*/ 1 h 19"/>
                    <a:gd name="T28" fmla="*/ 6 w 38"/>
                    <a:gd name="T29" fmla="*/ 1 h 19"/>
                    <a:gd name="T30" fmla="*/ 7 w 38"/>
                    <a:gd name="T31" fmla="*/ 1 h 19"/>
                    <a:gd name="T32" fmla="*/ 7 w 38"/>
                    <a:gd name="T33" fmla="*/ 2 h 19"/>
                    <a:gd name="T34" fmla="*/ 8 w 38"/>
                    <a:gd name="T35" fmla="*/ 2 h 19"/>
                    <a:gd name="T36" fmla="*/ 38 w 38"/>
                    <a:gd name="T37" fmla="*/ 17 h 19"/>
                    <a:gd name="T38" fmla="*/ 38 w 38"/>
                    <a:gd name="T39" fmla="*/ 17 h 19"/>
                    <a:gd name="T40" fmla="*/ 38 w 38"/>
                    <a:gd name="T41" fmla="*/ 18 h 19"/>
                    <a:gd name="T42" fmla="*/ 38 w 38"/>
                    <a:gd name="T43" fmla="*/ 18 h 19"/>
                    <a:gd name="T44" fmla="*/ 38 w 38"/>
                    <a:gd name="T45" fmla="*/ 19 h 1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8"/>
                    <a:gd name="T70" fmla="*/ 0 h 19"/>
                    <a:gd name="T71" fmla="*/ 38 w 38"/>
                    <a:gd name="T72" fmla="*/ 19 h 19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8" h="19">
                      <a:moveTo>
                        <a:pt x="38" y="19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38" y="17"/>
                      </a:lnTo>
                      <a:lnTo>
                        <a:pt x="38" y="18"/>
                      </a:lnTo>
                      <a:lnTo>
                        <a:pt x="38" y="19"/>
                      </a:lnTo>
                      <a:close/>
                    </a:path>
                  </a:pathLst>
                </a:custGeom>
                <a:solidFill>
                  <a:srgbClr val="D3D3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31" name="Freeform 3383">
                  <a:extLst>
                    <a:ext uri="{FF2B5EF4-FFF2-40B4-BE49-F238E27FC236}">
                      <a16:creationId xmlns:a16="http://schemas.microsoft.com/office/drawing/2014/main" id="{C571EEE3-1E75-4E3F-9994-E8C8B53222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" y="106"/>
                  <a:ext cx="30" cy="15"/>
                </a:xfrm>
                <a:custGeom>
                  <a:avLst/>
                  <a:gdLst>
                    <a:gd name="T0" fmla="*/ 30 w 30"/>
                    <a:gd name="T1" fmla="*/ 15 h 15"/>
                    <a:gd name="T2" fmla="*/ 0 w 30"/>
                    <a:gd name="T3" fmla="*/ 0 h 15"/>
                    <a:gd name="T4" fmla="*/ 0 w 30"/>
                    <a:gd name="T5" fmla="*/ 0 h 15"/>
                    <a:gd name="T6" fmla="*/ 1 w 30"/>
                    <a:gd name="T7" fmla="*/ 0 h 15"/>
                    <a:gd name="T8" fmla="*/ 1 w 30"/>
                    <a:gd name="T9" fmla="*/ 0 h 15"/>
                    <a:gd name="T10" fmla="*/ 2 w 30"/>
                    <a:gd name="T11" fmla="*/ 0 h 15"/>
                    <a:gd name="T12" fmla="*/ 2 w 30"/>
                    <a:gd name="T13" fmla="*/ 0 h 15"/>
                    <a:gd name="T14" fmla="*/ 2 w 30"/>
                    <a:gd name="T15" fmla="*/ 0 h 15"/>
                    <a:gd name="T16" fmla="*/ 3 w 30"/>
                    <a:gd name="T17" fmla="*/ 0 h 15"/>
                    <a:gd name="T18" fmla="*/ 3 w 30"/>
                    <a:gd name="T19" fmla="*/ 0 h 15"/>
                    <a:gd name="T20" fmla="*/ 4 w 30"/>
                    <a:gd name="T21" fmla="*/ 1 h 15"/>
                    <a:gd name="T22" fmla="*/ 4 w 30"/>
                    <a:gd name="T23" fmla="*/ 1 h 15"/>
                    <a:gd name="T24" fmla="*/ 5 w 30"/>
                    <a:gd name="T25" fmla="*/ 1 h 15"/>
                    <a:gd name="T26" fmla="*/ 5 w 30"/>
                    <a:gd name="T27" fmla="*/ 1 h 15"/>
                    <a:gd name="T28" fmla="*/ 6 w 30"/>
                    <a:gd name="T29" fmla="*/ 1 h 15"/>
                    <a:gd name="T30" fmla="*/ 6 w 30"/>
                    <a:gd name="T31" fmla="*/ 1 h 15"/>
                    <a:gd name="T32" fmla="*/ 7 w 30"/>
                    <a:gd name="T33" fmla="*/ 1 h 15"/>
                    <a:gd name="T34" fmla="*/ 7 w 30"/>
                    <a:gd name="T35" fmla="*/ 1 h 15"/>
                    <a:gd name="T36" fmla="*/ 30 w 30"/>
                    <a:gd name="T37" fmla="*/ 13 h 15"/>
                    <a:gd name="T38" fmla="*/ 30 w 30"/>
                    <a:gd name="T39" fmla="*/ 13 h 15"/>
                    <a:gd name="T40" fmla="*/ 30 w 30"/>
                    <a:gd name="T41" fmla="*/ 14 h 15"/>
                    <a:gd name="T42" fmla="*/ 30 w 30"/>
                    <a:gd name="T43" fmla="*/ 14 h 15"/>
                    <a:gd name="T44" fmla="*/ 30 w 30"/>
                    <a:gd name="T45" fmla="*/ 15 h 1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0"/>
                    <a:gd name="T70" fmla="*/ 0 h 15"/>
                    <a:gd name="T71" fmla="*/ 30 w 30"/>
                    <a:gd name="T72" fmla="*/ 15 h 15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0" h="15">
                      <a:moveTo>
                        <a:pt x="30" y="15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30" y="13"/>
                      </a:lnTo>
                      <a:lnTo>
                        <a:pt x="30" y="14"/>
                      </a:lnTo>
                      <a:lnTo>
                        <a:pt x="30" y="15"/>
                      </a:lnTo>
                      <a:close/>
                    </a:path>
                  </a:pathLst>
                </a:custGeom>
                <a:solidFill>
                  <a:srgbClr val="E2E2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32" name="Freeform 3384">
                  <a:extLst>
                    <a:ext uri="{FF2B5EF4-FFF2-40B4-BE49-F238E27FC236}">
                      <a16:creationId xmlns:a16="http://schemas.microsoft.com/office/drawing/2014/main" id="{B7A2AFB0-18F4-4DBF-B6E7-CC015F368F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3" y="107"/>
                  <a:ext cx="23" cy="12"/>
                </a:xfrm>
                <a:custGeom>
                  <a:avLst/>
                  <a:gdLst>
                    <a:gd name="T0" fmla="*/ 23 w 23"/>
                    <a:gd name="T1" fmla="*/ 12 h 12"/>
                    <a:gd name="T2" fmla="*/ 0 w 23"/>
                    <a:gd name="T3" fmla="*/ 0 h 12"/>
                    <a:gd name="T4" fmla="*/ 0 w 23"/>
                    <a:gd name="T5" fmla="*/ 0 h 12"/>
                    <a:gd name="T6" fmla="*/ 1 w 23"/>
                    <a:gd name="T7" fmla="*/ 0 h 12"/>
                    <a:gd name="T8" fmla="*/ 1 w 23"/>
                    <a:gd name="T9" fmla="*/ 1 h 12"/>
                    <a:gd name="T10" fmla="*/ 2 w 23"/>
                    <a:gd name="T11" fmla="*/ 1 h 12"/>
                    <a:gd name="T12" fmla="*/ 2 w 23"/>
                    <a:gd name="T13" fmla="*/ 1 h 12"/>
                    <a:gd name="T14" fmla="*/ 3 w 23"/>
                    <a:gd name="T15" fmla="*/ 1 h 12"/>
                    <a:gd name="T16" fmla="*/ 3 w 23"/>
                    <a:gd name="T17" fmla="*/ 1 h 12"/>
                    <a:gd name="T18" fmla="*/ 3 w 23"/>
                    <a:gd name="T19" fmla="*/ 1 h 12"/>
                    <a:gd name="T20" fmla="*/ 4 w 23"/>
                    <a:gd name="T21" fmla="*/ 1 h 12"/>
                    <a:gd name="T22" fmla="*/ 4 w 23"/>
                    <a:gd name="T23" fmla="*/ 1 h 12"/>
                    <a:gd name="T24" fmla="*/ 5 w 23"/>
                    <a:gd name="T25" fmla="*/ 1 h 12"/>
                    <a:gd name="T26" fmla="*/ 5 w 23"/>
                    <a:gd name="T27" fmla="*/ 1 h 12"/>
                    <a:gd name="T28" fmla="*/ 6 w 23"/>
                    <a:gd name="T29" fmla="*/ 1 h 12"/>
                    <a:gd name="T30" fmla="*/ 6 w 23"/>
                    <a:gd name="T31" fmla="*/ 2 h 12"/>
                    <a:gd name="T32" fmla="*/ 6 w 23"/>
                    <a:gd name="T33" fmla="*/ 2 h 12"/>
                    <a:gd name="T34" fmla="*/ 7 w 23"/>
                    <a:gd name="T35" fmla="*/ 2 h 12"/>
                    <a:gd name="T36" fmla="*/ 23 w 23"/>
                    <a:gd name="T37" fmla="*/ 10 h 12"/>
                    <a:gd name="T38" fmla="*/ 23 w 23"/>
                    <a:gd name="T39" fmla="*/ 10 h 12"/>
                    <a:gd name="T40" fmla="*/ 23 w 23"/>
                    <a:gd name="T41" fmla="*/ 11 h 12"/>
                    <a:gd name="T42" fmla="*/ 23 w 23"/>
                    <a:gd name="T43" fmla="*/ 11 h 12"/>
                    <a:gd name="T44" fmla="*/ 23 w 23"/>
                    <a:gd name="T45" fmla="*/ 12 h 1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23"/>
                    <a:gd name="T70" fmla="*/ 0 h 12"/>
                    <a:gd name="T71" fmla="*/ 23 w 23"/>
                    <a:gd name="T72" fmla="*/ 12 h 1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23" h="12">
                      <a:moveTo>
                        <a:pt x="23" y="12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23" y="10"/>
                      </a:lnTo>
                      <a:lnTo>
                        <a:pt x="23" y="11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solidFill>
                  <a:srgbClr val="EFEF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33" name="Freeform 3385">
                  <a:extLst>
                    <a:ext uri="{FF2B5EF4-FFF2-40B4-BE49-F238E27FC236}">
                      <a16:creationId xmlns:a16="http://schemas.microsoft.com/office/drawing/2014/main" id="{483BAC16-A91E-47B1-A87E-EB1BEEC35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" y="109"/>
                  <a:ext cx="16" cy="8"/>
                </a:xfrm>
                <a:custGeom>
                  <a:avLst/>
                  <a:gdLst>
                    <a:gd name="T0" fmla="*/ 16 w 16"/>
                    <a:gd name="T1" fmla="*/ 8 h 8"/>
                    <a:gd name="T2" fmla="*/ 0 w 16"/>
                    <a:gd name="T3" fmla="*/ 0 h 8"/>
                    <a:gd name="T4" fmla="*/ 0 w 16"/>
                    <a:gd name="T5" fmla="*/ 0 h 8"/>
                    <a:gd name="T6" fmla="*/ 1 w 16"/>
                    <a:gd name="T7" fmla="*/ 0 h 8"/>
                    <a:gd name="T8" fmla="*/ 1 w 16"/>
                    <a:gd name="T9" fmla="*/ 0 h 8"/>
                    <a:gd name="T10" fmla="*/ 2 w 16"/>
                    <a:gd name="T11" fmla="*/ 0 h 8"/>
                    <a:gd name="T12" fmla="*/ 2 w 16"/>
                    <a:gd name="T13" fmla="*/ 0 h 8"/>
                    <a:gd name="T14" fmla="*/ 2 w 16"/>
                    <a:gd name="T15" fmla="*/ 0 h 8"/>
                    <a:gd name="T16" fmla="*/ 3 w 16"/>
                    <a:gd name="T17" fmla="*/ 0 h 8"/>
                    <a:gd name="T18" fmla="*/ 3 w 16"/>
                    <a:gd name="T19" fmla="*/ 0 h 8"/>
                    <a:gd name="T20" fmla="*/ 4 w 16"/>
                    <a:gd name="T21" fmla="*/ 0 h 8"/>
                    <a:gd name="T22" fmla="*/ 4 w 16"/>
                    <a:gd name="T23" fmla="*/ 0 h 8"/>
                    <a:gd name="T24" fmla="*/ 4 w 16"/>
                    <a:gd name="T25" fmla="*/ 1 h 8"/>
                    <a:gd name="T26" fmla="*/ 5 w 16"/>
                    <a:gd name="T27" fmla="*/ 1 h 8"/>
                    <a:gd name="T28" fmla="*/ 5 w 16"/>
                    <a:gd name="T29" fmla="*/ 1 h 8"/>
                    <a:gd name="T30" fmla="*/ 5 w 16"/>
                    <a:gd name="T31" fmla="*/ 1 h 8"/>
                    <a:gd name="T32" fmla="*/ 6 w 16"/>
                    <a:gd name="T33" fmla="*/ 1 h 8"/>
                    <a:gd name="T34" fmla="*/ 6 w 16"/>
                    <a:gd name="T35" fmla="*/ 1 h 8"/>
                    <a:gd name="T36" fmla="*/ 15 w 16"/>
                    <a:gd name="T37" fmla="*/ 5 h 8"/>
                    <a:gd name="T38" fmla="*/ 15 w 16"/>
                    <a:gd name="T39" fmla="*/ 5 h 8"/>
                    <a:gd name="T40" fmla="*/ 15 w 16"/>
                    <a:gd name="T41" fmla="*/ 6 h 8"/>
                    <a:gd name="T42" fmla="*/ 15 w 16"/>
                    <a:gd name="T43" fmla="*/ 6 h 8"/>
                    <a:gd name="T44" fmla="*/ 16 w 16"/>
                    <a:gd name="T45" fmla="*/ 6 h 8"/>
                    <a:gd name="T46" fmla="*/ 16 w 16"/>
                    <a:gd name="T47" fmla="*/ 6 h 8"/>
                    <a:gd name="T48" fmla="*/ 16 w 16"/>
                    <a:gd name="T49" fmla="*/ 7 h 8"/>
                    <a:gd name="T50" fmla="*/ 16 w 16"/>
                    <a:gd name="T51" fmla="*/ 7 h 8"/>
                    <a:gd name="T52" fmla="*/ 16 w 16"/>
                    <a:gd name="T53" fmla="*/ 7 h 8"/>
                    <a:gd name="T54" fmla="*/ 16 w 16"/>
                    <a:gd name="T55" fmla="*/ 7 h 8"/>
                    <a:gd name="T56" fmla="*/ 16 w 16"/>
                    <a:gd name="T57" fmla="*/ 8 h 8"/>
                    <a:gd name="T58" fmla="*/ 16 w 16"/>
                    <a:gd name="T59" fmla="*/ 8 h 8"/>
                    <a:gd name="T60" fmla="*/ 16 w 16"/>
                    <a:gd name="T61" fmla="*/ 8 h 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6"/>
                    <a:gd name="T94" fmla="*/ 0 h 8"/>
                    <a:gd name="T95" fmla="*/ 16 w 16"/>
                    <a:gd name="T96" fmla="*/ 8 h 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6" h="8">
                      <a:moveTo>
                        <a:pt x="16" y="8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15" y="5"/>
                      </a:lnTo>
                      <a:lnTo>
                        <a:pt x="15" y="6"/>
                      </a:lnTo>
                      <a:lnTo>
                        <a:pt x="16" y="6"/>
                      </a:lnTo>
                      <a:lnTo>
                        <a:pt x="16" y="7"/>
                      </a:lnTo>
                      <a:lnTo>
                        <a:pt x="16" y="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34" name="Freeform 3386">
                  <a:extLst>
                    <a:ext uri="{FF2B5EF4-FFF2-40B4-BE49-F238E27FC236}">
                      <a16:creationId xmlns:a16="http://schemas.microsoft.com/office/drawing/2014/main" id="{7F4DC636-C993-4527-8A8C-83E7EFB554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" y="110"/>
                  <a:ext cx="9" cy="4"/>
                </a:xfrm>
                <a:custGeom>
                  <a:avLst/>
                  <a:gdLst>
                    <a:gd name="T0" fmla="*/ 9 w 9"/>
                    <a:gd name="T1" fmla="*/ 4 h 4"/>
                    <a:gd name="T2" fmla="*/ 0 w 9"/>
                    <a:gd name="T3" fmla="*/ 0 h 4"/>
                    <a:gd name="T4" fmla="*/ 0 w 9"/>
                    <a:gd name="T5" fmla="*/ 0 h 4"/>
                    <a:gd name="T6" fmla="*/ 1 w 9"/>
                    <a:gd name="T7" fmla="*/ 0 h 4"/>
                    <a:gd name="T8" fmla="*/ 1 w 9"/>
                    <a:gd name="T9" fmla="*/ 0 h 4"/>
                    <a:gd name="T10" fmla="*/ 1 w 9"/>
                    <a:gd name="T11" fmla="*/ 0 h 4"/>
                    <a:gd name="T12" fmla="*/ 1 w 9"/>
                    <a:gd name="T13" fmla="*/ 0 h 4"/>
                    <a:gd name="T14" fmla="*/ 2 w 9"/>
                    <a:gd name="T15" fmla="*/ 0 h 4"/>
                    <a:gd name="T16" fmla="*/ 2 w 9"/>
                    <a:gd name="T17" fmla="*/ 1 h 4"/>
                    <a:gd name="T18" fmla="*/ 3 w 9"/>
                    <a:gd name="T19" fmla="*/ 1 h 4"/>
                    <a:gd name="T20" fmla="*/ 3 w 9"/>
                    <a:gd name="T21" fmla="*/ 1 h 4"/>
                    <a:gd name="T22" fmla="*/ 4 w 9"/>
                    <a:gd name="T23" fmla="*/ 1 h 4"/>
                    <a:gd name="T24" fmla="*/ 5 w 9"/>
                    <a:gd name="T25" fmla="*/ 1 h 4"/>
                    <a:gd name="T26" fmla="*/ 5 w 9"/>
                    <a:gd name="T27" fmla="*/ 2 h 4"/>
                    <a:gd name="T28" fmla="*/ 6 w 9"/>
                    <a:gd name="T29" fmla="*/ 2 h 4"/>
                    <a:gd name="T30" fmla="*/ 6 w 9"/>
                    <a:gd name="T31" fmla="*/ 2 h 4"/>
                    <a:gd name="T32" fmla="*/ 7 w 9"/>
                    <a:gd name="T33" fmla="*/ 2 h 4"/>
                    <a:gd name="T34" fmla="*/ 7 w 9"/>
                    <a:gd name="T35" fmla="*/ 3 h 4"/>
                    <a:gd name="T36" fmla="*/ 8 w 9"/>
                    <a:gd name="T37" fmla="*/ 3 h 4"/>
                    <a:gd name="T38" fmla="*/ 8 w 9"/>
                    <a:gd name="T39" fmla="*/ 3 h 4"/>
                    <a:gd name="T40" fmla="*/ 8 w 9"/>
                    <a:gd name="T41" fmla="*/ 4 h 4"/>
                    <a:gd name="T42" fmla="*/ 9 w 9"/>
                    <a:gd name="T43" fmla="*/ 4 h 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9"/>
                    <a:gd name="T67" fmla="*/ 0 h 4"/>
                    <a:gd name="T68" fmla="*/ 9 w 9"/>
                    <a:gd name="T69" fmla="*/ 4 h 4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9" h="4">
                      <a:moveTo>
                        <a:pt x="9" y="4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8" y="3"/>
                      </a:lnTo>
                      <a:lnTo>
                        <a:pt x="8" y="4"/>
                      </a:lnTo>
                      <a:lnTo>
                        <a:pt x="9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35" name="Freeform 3387">
                  <a:extLst>
                    <a:ext uri="{FF2B5EF4-FFF2-40B4-BE49-F238E27FC236}">
                      <a16:creationId xmlns:a16="http://schemas.microsoft.com/office/drawing/2014/main" id="{EACD87D8-9EAE-4F42-830C-CABF648777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" y="114"/>
                  <a:ext cx="9" cy="17"/>
                </a:xfrm>
                <a:custGeom>
                  <a:avLst/>
                  <a:gdLst>
                    <a:gd name="T0" fmla="*/ 1 w 9"/>
                    <a:gd name="T1" fmla="*/ 0 h 17"/>
                    <a:gd name="T2" fmla="*/ 9 w 9"/>
                    <a:gd name="T3" fmla="*/ 17 h 17"/>
                    <a:gd name="T4" fmla="*/ 8 w 9"/>
                    <a:gd name="T5" fmla="*/ 17 h 17"/>
                    <a:gd name="T6" fmla="*/ 7 w 9"/>
                    <a:gd name="T7" fmla="*/ 17 h 17"/>
                    <a:gd name="T8" fmla="*/ 6 w 9"/>
                    <a:gd name="T9" fmla="*/ 16 h 17"/>
                    <a:gd name="T10" fmla="*/ 6 w 9"/>
                    <a:gd name="T11" fmla="*/ 16 h 17"/>
                    <a:gd name="T12" fmla="*/ 5 w 9"/>
                    <a:gd name="T13" fmla="*/ 16 h 17"/>
                    <a:gd name="T14" fmla="*/ 4 w 9"/>
                    <a:gd name="T15" fmla="*/ 16 h 17"/>
                    <a:gd name="T16" fmla="*/ 4 w 9"/>
                    <a:gd name="T17" fmla="*/ 16 h 17"/>
                    <a:gd name="T18" fmla="*/ 3 w 9"/>
                    <a:gd name="T19" fmla="*/ 15 h 17"/>
                    <a:gd name="T20" fmla="*/ 2 w 9"/>
                    <a:gd name="T21" fmla="*/ 15 h 17"/>
                    <a:gd name="T22" fmla="*/ 2 w 9"/>
                    <a:gd name="T23" fmla="*/ 15 h 17"/>
                    <a:gd name="T24" fmla="*/ 1 w 9"/>
                    <a:gd name="T25" fmla="*/ 14 h 17"/>
                    <a:gd name="T26" fmla="*/ 1 w 9"/>
                    <a:gd name="T27" fmla="*/ 14 h 17"/>
                    <a:gd name="T28" fmla="*/ 0 w 9"/>
                    <a:gd name="T29" fmla="*/ 13 h 17"/>
                    <a:gd name="T30" fmla="*/ 0 w 9"/>
                    <a:gd name="T31" fmla="*/ 12 h 17"/>
                    <a:gd name="T32" fmla="*/ 0 w 9"/>
                    <a:gd name="T33" fmla="*/ 12 h 17"/>
                    <a:gd name="T34" fmla="*/ 0 w 9"/>
                    <a:gd name="T35" fmla="*/ 11 h 17"/>
                    <a:gd name="T36" fmla="*/ 0 w 9"/>
                    <a:gd name="T37" fmla="*/ 9 h 17"/>
                    <a:gd name="T38" fmla="*/ 0 w 9"/>
                    <a:gd name="T39" fmla="*/ 8 h 17"/>
                    <a:gd name="T40" fmla="*/ 0 w 9"/>
                    <a:gd name="T41" fmla="*/ 7 h 17"/>
                    <a:gd name="T42" fmla="*/ 0 w 9"/>
                    <a:gd name="T43" fmla="*/ 5 h 17"/>
                    <a:gd name="T44" fmla="*/ 0 w 9"/>
                    <a:gd name="T45" fmla="*/ 4 h 17"/>
                    <a:gd name="T46" fmla="*/ 1 w 9"/>
                    <a:gd name="T47" fmla="*/ 3 h 17"/>
                    <a:gd name="T48" fmla="*/ 1 w 9"/>
                    <a:gd name="T49" fmla="*/ 1 h 17"/>
                    <a:gd name="T50" fmla="*/ 1 w 9"/>
                    <a:gd name="T51" fmla="*/ 0 h 17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9"/>
                    <a:gd name="T79" fmla="*/ 0 h 17"/>
                    <a:gd name="T80" fmla="*/ 9 w 9"/>
                    <a:gd name="T81" fmla="*/ 17 h 17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9" h="17">
                      <a:moveTo>
                        <a:pt x="1" y="0"/>
                      </a:moveTo>
                      <a:lnTo>
                        <a:pt x="9" y="17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6" y="16"/>
                      </a:lnTo>
                      <a:lnTo>
                        <a:pt x="5" y="16"/>
                      </a:lnTo>
                      <a:lnTo>
                        <a:pt x="4" y="16"/>
                      </a:lnTo>
                      <a:lnTo>
                        <a:pt x="3" y="15"/>
                      </a:lnTo>
                      <a:lnTo>
                        <a:pt x="2" y="15"/>
                      </a:lnTo>
                      <a:lnTo>
                        <a:pt x="1" y="14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36" name="Freeform 3388">
                  <a:extLst>
                    <a:ext uri="{FF2B5EF4-FFF2-40B4-BE49-F238E27FC236}">
                      <a16:creationId xmlns:a16="http://schemas.microsoft.com/office/drawing/2014/main" id="{38F49989-7902-4897-911D-25B52B745E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109"/>
                  <a:ext cx="11" cy="23"/>
                </a:xfrm>
                <a:custGeom>
                  <a:avLst/>
                  <a:gdLst>
                    <a:gd name="T0" fmla="*/ 8 w 11"/>
                    <a:gd name="T1" fmla="*/ 22 h 23"/>
                    <a:gd name="T2" fmla="*/ 0 w 11"/>
                    <a:gd name="T3" fmla="*/ 5 h 23"/>
                    <a:gd name="T4" fmla="*/ 0 w 11"/>
                    <a:gd name="T5" fmla="*/ 4 h 23"/>
                    <a:gd name="T6" fmla="*/ 0 w 11"/>
                    <a:gd name="T7" fmla="*/ 3 h 23"/>
                    <a:gd name="T8" fmla="*/ 0 w 11"/>
                    <a:gd name="T9" fmla="*/ 1 h 23"/>
                    <a:gd name="T10" fmla="*/ 0 w 11"/>
                    <a:gd name="T11" fmla="*/ 0 h 23"/>
                    <a:gd name="T12" fmla="*/ 11 w 11"/>
                    <a:gd name="T13" fmla="*/ 23 h 23"/>
                    <a:gd name="T14" fmla="*/ 11 w 11"/>
                    <a:gd name="T15" fmla="*/ 23 h 23"/>
                    <a:gd name="T16" fmla="*/ 10 w 11"/>
                    <a:gd name="T17" fmla="*/ 22 h 23"/>
                    <a:gd name="T18" fmla="*/ 10 w 11"/>
                    <a:gd name="T19" fmla="*/ 22 h 23"/>
                    <a:gd name="T20" fmla="*/ 9 w 11"/>
                    <a:gd name="T21" fmla="*/ 22 h 23"/>
                    <a:gd name="T22" fmla="*/ 9 w 11"/>
                    <a:gd name="T23" fmla="*/ 22 h 23"/>
                    <a:gd name="T24" fmla="*/ 9 w 11"/>
                    <a:gd name="T25" fmla="*/ 22 h 23"/>
                    <a:gd name="T26" fmla="*/ 8 w 11"/>
                    <a:gd name="T27" fmla="*/ 22 h 23"/>
                    <a:gd name="T28" fmla="*/ 8 w 11"/>
                    <a:gd name="T29" fmla="*/ 22 h 2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1"/>
                    <a:gd name="T46" fmla="*/ 0 h 23"/>
                    <a:gd name="T47" fmla="*/ 11 w 11"/>
                    <a:gd name="T48" fmla="*/ 23 h 2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1" h="23">
                      <a:moveTo>
                        <a:pt x="8" y="22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1" y="23"/>
                      </a:lnTo>
                      <a:lnTo>
                        <a:pt x="10" y="22"/>
                      </a:lnTo>
                      <a:lnTo>
                        <a:pt x="9" y="22"/>
                      </a:lnTo>
                      <a:lnTo>
                        <a:pt x="8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37" name="Freeform 3389">
                  <a:extLst>
                    <a:ext uri="{FF2B5EF4-FFF2-40B4-BE49-F238E27FC236}">
                      <a16:creationId xmlns:a16="http://schemas.microsoft.com/office/drawing/2014/main" id="{C13267F4-EAE7-473D-8B2C-E9FDD611C8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106"/>
                  <a:ext cx="14" cy="27"/>
                </a:xfrm>
                <a:custGeom>
                  <a:avLst/>
                  <a:gdLst>
                    <a:gd name="T0" fmla="*/ 11 w 14"/>
                    <a:gd name="T1" fmla="*/ 26 h 27"/>
                    <a:gd name="T2" fmla="*/ 0 w 14"/>
                    <a:gd name="T3" fmla="*/ 3 h 27"/>
                    <a:gd name="T4" fmla="*/ 0 w 14"/>
                    <a:gd name="T5" fmla="*/ 2 h 27"/>
                    <a:gd name="T6" fmla="*/ 0 w 14"/>
                    <a:gd name="T7" fmla="*/ 2 h 27"/>
                    <a:gd name="T8" fmla="*/ 1 w 14"/>
                    <a:gd name="T9" fmla="*/ 1 h 27"/>
                    <a:gd name="T10" fmla="*/ 1 w 14"/>
                    <a:gd name="T11" fmla="*/ 1 h 27"/>
                    <a:gd name="T12" fmla="*/ 1 w 14"/>
                    <a:gd name="T13" fmla="*/ 1 h 27"/>
                    <a:gd name="T14" fmla="*/ 1 w 14"/>
                    <a:gd name="T15" fmla="*/ 0 h 27"/>
                    <a:gd name="T16" fmla="*/ 1 w 14"/>
                    <a:gd name="T17" fmla="*/ 0 h 27"/>
                    <a:gd name="T18" fmla="*/ 1 w 14"/>
                    <a:gd name="T19" fmla="*/ 0 h 27"/>
                    <a:gd name="T20" fmla="*/ 1 w 14"/>
                    <a:gd name="T21" fmla="*/ 0 h 27"/>
                    <a:gd name="T22" fmla="*/ 1 w 14"/>
                    <a:gd name="T23" fmla="*/ 0 h 27"/>
                    <a:gd name="T24" fmla="*/ 1 w 14"/>
                    <a:gd name="T25" fmla="*/ 0 h 27"/>
                    <a:gd name="T26" fmla="*/ 1 w 14"/>
                    <a:gd name="T27" fmla="*/ 0 h 27"/>
                    <a:gd name="T28" fmla="*/ 2 w 14"/>
                    <a:gd name="T29" fmla="*/ 0 h 27"/>
                    <a:gd name="T30" fmla="*/ 14 w 14"/>
                    <a:gd name="T31" fmla="*/ 27 h 27"/>
                    <a:gd name="T32" fmla="*/ 14 w 14"/>
                    <a:gd name="T33" fmla="*/ 26 h 27"/>
                    <a:gd name="T34" fmla="*/ 13 w 14"/>
                    <a:gd name="T35" fmla="*/ 26 h 27"/>
                    <a:gd name="T36" fmla="*/ 13 w 14"/>
                    <a:gd name="T37" fmla="*/ 26 h 27"/>
                    <a:gd name="T38" fmla="*/ 13 w 14"/>
                    <a:gd name="T39" fmla="*/ 26 h 27"/>
                    <a:gd name="T40" fmla="*/ 12 w 14"/>
                    <a:gd name="T41" fmla="*/ 26 h 27"/>
                    <a:gd name="T42" fmla="*/ 12 w 14"/>
                    <a:gd name="T43" fmla="*/ 26 h 27"/>
                    <a:gd name="T44" fmla="*/ 11 w 14"/>
                    <a:gd name="T45" fmla="*/ 26 h 27"/>
                    <a:gd name="T46" fmla="*/ 11 w 14"/>
                    <a:gd name="T47" fmla="*/ 26 h 27"/>
                    <a:gd name="T48" fmla="*/ 11 w 14"/>
                    <a:gd name="T49" fmla="*/ 26 h 27"/>
                    <a:gd name="T50" fmla="*/ 11 w 14"/>
                    <a:gd name="T51" fmla="*/ 26 h 27"/>
                    <a:gd name="T52" fmla="*/ 11 w 14"/>
                    <a:gd name="T53" fmla="*/ 26 h 27"/>
                    <a:gd name="T54" fmla="*/ 11 w 14"/>
                    <a:gd name="T55" fmla="*/ 26 h 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4"/>
                    <a:gd name="T85" fmla="*/ 0 h 27"/>
                    <a:gd name="T86" fmla="*/ 14 w 14"/>
                    <a:gd name="T87" fmla="*/ 27 h 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4" h="27">
                      <a:moveTo>
                        <a:pt x="11" y="26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14" y="27"/>
                      </a:lnTo>
                      <a:lnTo>
                        <a:pt x="14" y="26"/>
                      </a:lnTo>
                      <a:lnTo>
                        <a:pt x="13" y="26"/>
                      </a:lnTo>
                      <a:lnTo>
                        <a:pt x="12" y="26"/>
                      </a:lnTo>
                      <a:lnTo>
                        <a:pt x="11" y="26"/>
                      </a:lnTo>
                      <a:close/>
                    </a:path>
                  </a:pathLst>
                </a:custGeom>
                <a:solidFill>
                  <a:srgbClr val="1E1E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38" name="Freeform 3390">
                  <a:extLst>
                    <a:ext uri="{FF2B5EF4-FFF2-40B4-BE49-F238E27FC236}">
                      <a16:creationId xmlns:a16="http://schemas.microsoft.com/office/drawing/2014/main" id="{5DFEFB05-F92F-42A6-8E6F-47DBCADC91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" y="106"/>
                  <a:ext cx="16" cy="28"/>
                </a:xfrm>
                <a:custGeom>
                  <a:avLst/>
                  <a:gdLst>
                    <a:gd name="T0" fmla="*/ 12 w 16"/>
                    <a:gd name="T1" fmla="*/ 27 h 28"/>
                    <a:gd name="T2" fmla="*/ 0 w 16"/>
                    <a:gd name="T3" fmla="*/ 0 h 28"/>
                    <a:gd name="T4" fmla="*/ 0 w 16"/>
                    <a:gd name="T5" fmla="*/ 0 h 28"/>
                    <a:gd name="T6" fmla="*/ 0 w 16"/>
                    <a:gd name="T7" fmla="*/ 0 h 28"/>
                    <a:gd name="T8" fmla="*/ 1 w 16"/>
                    <a:gd name="T9" fmla="*/ 0 h 28"/>
                    <a:gd name="T10" fmla="*/ 1 w 16"/>
                    <a:gd name="T11" fmla="*/ 0 h 28"/>
                    <a:gd name="T12" fmla="*/ 1 w 16"/>
                    <a:gd name="T13" fmla="*/ 0 h 28"/>
                    <a:gd name="T14" fmla="*/ 2 w 16"/>
                    <a:gd name="T15" fmla="*/ 0 h 28"/>
                    <a:gd name="T16" fmla="*/ 2 w 16"/>
                    <a:gd name="T17" fmla="*/ 0 h 28"/>
                    <a:gd name="T18" fmla="*/ 2 w 16"/>
                    <a:gd name="T19" fmla="*/ 0 h 28"/>
                    <a:gd name="T20" fmla="*/ 16 w 16"/>
                    <a:gd name="T21" fmla="*/ 28 h 28"/>
                    <a:gd name="T22" fmla="*/ 15 w 16"/>
                    <a:gd name="T23" fmla="*/ 28 h 28"/>
                    <a:gd name="T24" fmla="*/ 15 w 16"/>
                    <a:gd name="T25" fmla="*/ 27 h 28"/>
                    <a:gd name="T26" fmla="*/ 14 w 16"/>
                    <a:gd name="T27" fmla="*/ 27 h 28"/>
                    <a:gd name="T28" fmla="*/ 14 w 16"/>
                    <a:gd name="T29" fmla="*/ 27 h 28"/>
                    <a:gd name="T30" fmla="*/ 13 w 16"/>
                    <a:gd name="T31" fmla="*/ 27 h 28"/>
                    <a:gd name="T32" fmla="*/ 13 w 16"/>
                    <a:gd name="T33" fmla="*/ 27 h 28"/>
                    <a:gd name="T34" fmla="*/ 13 w 16"/>
                    <a:gd name="T35" fmla="*/ 27 h 28"/>
                    <a:gd name="T36" fmla="*/ 12 w 16"/>
                    <a:gd name="T37" fmla="*/ 27 h 2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"/>
                    <a:gd name="T58" fmla="*/ 0 h 28"/>
                    <a:gd name="T59" fmla="*/ 16 w 16"/>
                    <a:gd name="T60" fmla="*/ 28 h 2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" h="28">
                      <a:moveTo>
                        <a:pt x="12" y="27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16" y="28"/>
                      </a:lnTo>
                      <a:lnTo>
                        <a:pt x="15" y="28"/>
                      </a:lnTo>
                      <a:lnTo>
                        <a:pt x="15" y="27"/>
                      </a:lnTo>
                      <a:lnTo>
                        <a:pt x="14" y="27"/>
                      </a:lnTo>
                      <a:lnTo>
                        <a:pt x="13" y="27"/>
                      </a:lnTo>
                      <a:lnTo>
                        <a:pt x="12" y="27"/>
                      </a:lnTo>
                      <a:close/>
                    </a:path>
                  </a:pathLst>
                </a:custGeom>
                <a:solidFill>
                  <a:srgbClr val="3F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39" name="Freeform 3391">
                  <a:extLst>
                    <a:ext uri="{FF2B5EF4-FFF2-40B4-BE49-F238E27FC236}">
                      <a16:creationId xmlns:a16="http://schemas.microsoft.com/office/drawing/2014/main" id="{2655461C-7A17-4557-9C2B-06E8E921AD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7" y="106"/>
                  <a:ext cx="17" cy="28"/>
                </a:xfrm>
                <a:custGeom>
                  <a:avLst/>
                  <a:gdLst>
                    <a:gd name="T0" fmla="*/ 14 w 17"/>
                    <a:gd name="T1" fmla="*/ 28 h 28"/>
                    <a:gd name="T2" fmla="*/ 0 w 17"/>
                    <a:gd name="T3" fmla="*/ 0 h 28"/>
                    <a:gd name="T4" fmla="*/ 1 w 17"/>
                    <a:gd name="T5" fmla="*/ 0 h 28"/>
                    <a:gd name="T6" fmla="*/ 1 w 17"/>
                    <a:gd name="T7" fmla="*/ 0 h 28"/>
                    <a:gd name="T8" fmla="*/ 2 w 17"/>
                    <a:gd name="T9" fmla="*/ 1 h 28"/>
                    <a:gd name="T10" fmla="*/ 2 w 17"/>
                    <a:gd name="T11" fmla="*/ 1 h 28"/>
                    <a:gd name="T12" fmla="*/ 3 w 17"/>
                    <a:gd name="T13" fmla="*/ 1 h 28"/>
                    <a:gd name="T14" fmla="*/ 3 w 17"/>
                    <a:gd name="T15" fmla="*/ 1 h 28"/>
                    <a:gd name="T16" fmla="*/ 4 w 17"/>
                    <a:gd name="T17" fmla="*/ 1 h 28"/>
                    <a:gd name="T18" fmla="*/ 4 w 17"/>
                    <a:gd name="T19" fmla="*/ 2 h 28"/>
                    <a:gd name="T20" fmla="*/ 17 w 17"/>
                    <a:gd name="T21" fmla="*/ 28 h 28"/>
                    <a:gd name="T22" fmla="*/ 16 w 17"/>
                    <a:gd name="T23" fmla="*/ 28 h 28"/>
                    <a:gd name="T24" fmla="*/ 16 w 17"/>
                    <a:gd name="T25" fmla="*/ 28 h 28"/>
                    <a:gd name="T26" fmla="*/ 16 w 17"/>
                    <a:gd name="T27" fmla="*/ 28 h 28"/>
                    <a:gd name="T28" fmla="*/ 15 w 17"/>
                    <a:gd name="T29" fmla="*/ 28 h 28"/>
                    <a:gd name="T30" fmla="*/ 15 w 17"/>
                    <a:gd name="T31" fmla="*/ 28 h 28"/>
                    <a:gd name="T32" fmla="*/ 14 w 17"/>
                    <a:gd name="T33" fmla="*/ 28 h 28"/>
                    <a:gd name="T34" fmla="*/ 14 w 17"/>
                    <a:gd name="T35" fmla="*/ 28 h 28"/>
                    <a:gd name="T36" fmla="*/ 14 w 17"/>
                    <a:gd name="T37" fmla="*/ 28 h 2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7"/>
                    <a:gd name="T58" fmla="*/ 0 h 28"/>
                    <a:gd name="T59" fmla="*/ 17 w 17"/>
                    <a:gd name="T60" fmla="*/ 28 h 2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7" h="28">
                      <a:moveTo>
                        <a:pt x="14" y="28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17" y="28"/>
                      </a:lnTo>
                      <a:lnTo>
                        <a:pt x="16" y="28"/>
                      </a:lnTo>
                      <a:lnTo>
                        <a:pt x="15" y="28"/>
                      </a:lnTo>
                      <a:lnTo>
                        <a:pt x="14" y="28"/>
                      </a:lnTo>
                      <a:close/>
                    </a:path>
                  </a:pathLst>
                </a:custGeom>
                <a:solidFill>
                  <a:srgbClr val="5E5E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40" name="Freeform 3392">
                  <a:extLst>
                    <a:ext uri="{FF2B5EF4-FFF2-40B4-BE49-F238E27FC236}">
                      <a16:creationId xmlns:a16="http://schemas.microsoft.com/office/drawing/2014/main" id="{A3CAB66C-C53F-4CA1-8310-140B746572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" y="108"/>
                  <a:ext cx="15" cy="26"/>
                </a:xfrm>
                <a:custGeom>
                  <a:avLst/>
                  <a:gdLst>
                    <a:gd name="T0" fmla="*/ 13 w 15"/>
                    <a:gd name="T1" fmla="*/ 26 h 26"/>
                    <a:gd name="T2" fmla="*/ 0 w 15"/>
                    <a:gd name="T3" fmla="*/ 0 h 26"/>
                    <a:gd name="T4" fmla="*/ 0 w 15"/>
                    <a:gd name="T5" fmla="*/ 0 h 26"/>
                    <a:gd name="T6" fmla="*/ 1 w 15"/>
                    <a:gd name="T7" fmla="*/ 0 h 26"/>
                    <a:gd name="T8" fmla="*/ 1 w 15"/>
                    <a:gd name="T9" fmla="*/ 0 h 26"/>
                    <a:gd name="T10" fmla="*/ 1 w 15"/>
                    <a:gd name="T11" fmla="*/ 0 h 26"/>
                    <a:gd name="T12" fmla="*/ 1 w 15"/>
                    <a:gd name="T13" fmla="*/ 1 h 26"/>
                    <a:gd name="T14" fmla="*/ 2 w 15"/>
                    <a:gd name="T15" fmla="*/ 1 h 26"/>
                    <a:gd name="T16" fmla="*/ 2 w 15"/>
                    <a:gd name="T17" fmla="*/ 1 h 26"/>
                    <a:gd name="T18" fmla="*/ 2 w 15"/>
                    <a:gd name="T19" fmla="*/ 1 h 26"/>
                    <a:gd name="T20" fmla="*/ 2 w 15"/>
                    <a:gd name="T21" fmla="*/ 1 h 26"/>
                    <a:gd name="T22" fmla="*/ 3 w 15"/>
                    <a:gd name="T23" fmla="*/ 1 h 26"/>
                    <a:gd name="T24" fmla="*/ 3 w 15"/>
                    <a:gd name="T25" fmla="*/ 2 h 26"/>
                    <a:gd name="T26" fmla="*/ 3 w 15"/>
                    <a:gd name="T27" fmla="*/ 2 h 26"/>
                    <a:gd name="T28" fmla="*/ 3 w 15"/>
                    <a:gd name="T29" fmla="*/ 2 h 26"/>
                    <a:gd name="T30" fmla="*/ 4 w 15"/>
                    <a:gd name="T31" fmla="*/ 2 h 26"/>
                    <a:gd name="T32" fmla="*/ 4 w 15"/>
                    <a:gd name="T33" fmla="*/ 2 h 26"/>
                    <a:gd name="T34" fmla="*/ 4 w 15"/>
                    <a:gd name="T35" fmla="*/ 3 h 26"/>
                    <a:gd name="T36" fmla="*/ 15 w 15"/>
                    <a:gd name="T37" fmla="*/ 26 h 26"/>
                    <a:gd name="T38" fmla="*/ 15 w 15"/>
                    <a:gd name="T39" fmla="*/ 26 h 26"/>
                    <a:gd name="T40" fmla="*/ 15 w 15"/>
                    <a:gd name="T41" fmla="*/ 26 h 26"/>
                    <a:gd name="T42" fmla="*/ 14 w 15"/>
                    <a:gd name="T43" fmla="*/ 26 h 26"/>
                    <a:gd name="T44" fmla="*/ 14 w 15"/>
                    <a:gd name="T45" fmla="*/ 26 h 26"/>
                    <a:gd name="T46" fmla="*/ 14 w 15"/>
                    <a:gd name="T47" fmla="*/ 26 h 26"/>
                    <a:gd name="T48" fmla="*/ 13 w 15"/>
                    <a:gd name="T49" fmla="*/ 26 h 26"/>
                    <a:gd name="T50" fmla="*/ 13 w 15"/>
                    <a:gd name="T51" fmla="*/ 26 h 26"/>
                    <a:gd name="T52" fmla="*/ 13 w 15"/>
                    <a:gd name="T53" fmla="*/ 26 h 2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5"/>
                    <a:gd name="T82" fmla="*/ 0 h 26"/>
                    <a:gd name="T83" fmla="*/ 15 w 15"/>
                    <a:gd name="T84" fmla="*/ 26 h 2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5" h="26">
                      <a:moveTo>
                        <a:pt x="13" y="26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15" y="26"/>
                      </a:lnTo>
                      <a:lnTo>
                        <a:pt x="14" y="26"/>
                      </a:lnTo>
                      <a:lnTo>
                        <a:pt x="13" y="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41" name="Freeform 3393">
                  <a:extLst>
                    <a:ext uri="{FF2B5EF4-FFF2-40B4-BE49-F238E27FC236}">
                      <a16:creationId xmlns:a16="http://schemas.microsoft.com/office/drawing/2014/main" id="{12619D79-2B44-4889-82B3-53707DB24C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" y="111"/>
                  <a:ext cx="14" cy="23"/>
                </a:xfrm>
                <a:custGeom>
                  <a:avLst/>
                  <a:gdLst>
                    <a:gd name="T0" fmla="*/ 11 w 14"/>
                    <a:gd name="T1" fmla="*/ 23 h 23"/>
                    <a:gd name="T2" fmla="*/ 0 w 14"/>
                    <a:gd name="T3" fmla="*/ 0 h 23"/>
                    <a:gd name="T4" fmla="*/ 1 w 14"/>
                    <a:gd name="T5" fmla="*/ 0 h 23"/>
                    <a:gd name="T6" fmla="*/ 1 w 14"/>
                    <a:gd name="T7" fmla="*/ 0 h 23"/>
                    <a:gd name="T8" fmla="*/ 2 w 14"/>
                    <a:gd name="T9" fmla="*/ 1 h 23"/>
                    <a:gd name="T10" fmla="*/ 2 w 14"/>
                    <a:gd name="T11" fmla="*/ 1 h 23"/>
                    <a:gd name="T12" fmla="*/ 2 w 14"/>
                    <a:gd name="T13" fmla="*/ 1 h 23"/>
                    <a:gd name="T14" fmla="*/ 3 w 14"/>
                    <a:gd name="T15" fmla="*/ 1 h 23"/>
                    <a:gd name="T16" fmla="*/ 3 w 14"/>
                    <a:gd name="T17" fmla="*/ 2 h 23"/>
                    <a:gd name="T18" fmla="*/ 4 w 14"/>
                    <a:gd name="T19" fmla="*/ 2 h 23"/>
                    <a:gd name="T20" fmla="*/ 4 w 14"/>
                    <a:gd name="T21" fmla="*/ 2 h 23"/>
                    <a:gd name="T22" fmla="*/ 4 w 14"/>
                    <a:gd name="T23" fmla="*/ 2 h 23"/>
                    <a:gd name="T24" fmla="*/ 4 w 14"/>
                    <a:gd name="T25" fmla="*/ 2 h 23"/>
                    <a:gd name="T26" fmla="*/ 4 w 14"/>
                    <a:gd name="T27" fmla="*/ 2 h 23"/>
                    <a:gd name="T28" fmla="*/ 4 w 14"/>
                    <a:gd name="T29" fmla="*/ 2 h 23"/>
                    <a:gd name="T30" fmla="*/ 4 w 14"/>
                    <a:gd name="T31" fmla="*/ 2 h 23"/>
                    <a:gd name="T32" fmla="*/ 4 w 14"/>
                    <a:gd name="T33" fmla="*/ 3 h 23"/>
                    <a:gd name="T34" fmla="*/ 4 w 14"/>
                    <a:gd name="T35" fmla="*/ 3 h 23"/>
                    <a:gd name="T36" fmla="*/ 14 w 14"/>
                    <a:gd name="T37" fmla="*/ 22 h 23"/>
                    <a:gd name="T38" fmla="*/ 13 w 14"/>
                    <a:gd name="T39" fmla="*/ 22 h 23"/>
                    <a:gd name="T40" fmla="*/ 13 w 14"/>
                    <a:gd name="T41" fmla="*/ 22 h 23"/>
                    <a:gd name="T42" fmla="*/ 13 w 14"/>
                    <a:gd name="T43" fmla="*/ 22 h 23"/>
                    <a:gd name="T44" fmla="*/ 13 w 14"/>
                    <a:gd name="T45" fmla="*/ 23 h 23"/>
                    <a:gd name="T46" fmla="*/ 13 w 14"/>
                    <a:gd name="T47" fmla="*/ 23 h 23"/>
                    <a:gd name="T48" fmla="*/ 13 w 14"/>
                    <a:gd name="T49" fmla="*/ 23 h 23"/>
                    <a:gd name="T50" fmla="*/ 12 w 14"/>
                    <a:gd name="T51" fmla="*/ 23 h 23"/>
                    <a:gd name="T52" fmla="*/ 12 w 14"/>
                    <a:gd name="T53" fmla="*/ 23 h 23"/>
                    <a:gd name="T54" fmla="*/ 12 w 14"/>
                    <a:gd name="T55" fmla="*/ 23 h 23"/>
                    <a:gd name="T56" fmla="*/ 12 w 14"/>
                    <a:gd name="T57" fmla="*/ 23 h 23"/>
                    <a:gd name="T58" fmla="*/ 12 w 14"/>
                    <a:gd name="T59" fmla="*/ 23 h 23"/>
                    <a:gd name="T60" fmla="*/ 11 w 14"/>
                    <a:gd name="T61" fmla="*/ 23 h 2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4"/>
                    <a:gd name="T94" fmla="*/ 0 h 23"/>
                    <a:gd name="T95" fmla="*/ 14 w 14"/>
                    <a:gd name="T96" fmla="*/ 23 h 2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4" h="23">
                      <a:moveTo>
                        <a:pt x="11" y="23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14" y="22"/>
                      </a:lnTo>
                      <a:lnTo>
                        <a:pt x="13" y="22"/>
                      </a:lnTo>
                      <a:lnTo>
                        <a:pt x="13" y="23"/>
                      </a:lnTo>
                      <a:lnTo>
                        <a:pt x="12" y="23"/>
                      </a:lnTo>
                      <a:lnTo>
                        <a:pt x="11" y="23"/>
                      </a:lnTo>
                      <a:close/>
                    </a:path>
                  </a:pathLst>
                </a:custGeom>
                <a:solidFill>
                  <a:srgbClr val="9E9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42" name="Freeform 3394">
                  <a:extLst>
                    <a:ext uri="{FF2B5EF4-FFF2-40B4-BE49-F238E27FC236}">
                      <a16:creationId xmlns:a16="http://schemas.microsoft.com/office/drawing/2014/main" id="{3524DB60-80F1-4BD3-80EA-523AC87B91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" y="114"/>
                  <a:ext cx="11" cy="19"/>
                </a:xfrm>
                <a:custGeom>
                  <a:avLst/>
                  <a:gdLst>
                    <a:gd name="T0" fmla="*/ 10 w 11"/>
                    <a:gd name="T1" fmla="*/ 19 h 19"/>
                    <a:gd name="T2" fmla="*/ 0 w 11"/>
                    <a:gd name="T3" fmla="*/ 0 h 19"/>
                    <a:gd name="T4" fmla="*/ 1 w 11"/>
                    <a:gd name="T5" fmla="*/ 0 h 19"/>
                    <a:gd name="T6" fmla="*/ 1 w 11"/>
                    <a:gd name="T7" fmla="*/ 0 h 19"/>
                    <a:gd name="T8" fmla="*/ 1 w 11"/>
                    <a:gd name="T9" fmla="*/ 1 h 19"/>
                    <a:gd name="T10" fmla="*/ 2 w 11"/>
                    <a:gd name="T11" fmla="*/ 1 h 19"/>
                    <a:gd name="T12" fmla="*/ 2 w 11"/>
                    <a:gd name="T13" fmla="*/ 1 h 19"/>
                    <a:gd name="T14" fmla="*/ 2 w 11"/>
                    <a:gd name="T15" fmla="*/ 1 h 19"/>
                    <a:gd name="T16" fmla="*/ 3 w 11"/>
                    <a:gd name="T17" fmla="*/ 2 h 19"/>
                    <a:gd name="T18" fmla="*/ 3 w 11"/>
                    <a:gd name="T19" fmla="*/ 2 h 19"/>
                    <a:gd name="T20" fmla="*/ 3 w 11"/>
                    <a:gd name="T21" fmla="*/ 2 h 19"/>
                    <a:gd name="T22" fmla="*/ 4 w 11"/>
                    <a:gd name="T23" fmla="*/ 3 h 19"/>
                    <a:gd name="T24" fmla="*/ 4 w 11"/>
                    <a:gd name="T25" fmla="*/ 3 h 19"/>
                    <a:gd name="T26" fmla="*/ 4 w 11"/>
                    <a:gd name="T27" fmla="*/ 3 h 19"/>
                    <a:gd name="T28" fmla="*/ 5 w 11"/>
                    <a:gd name="T29" fmla="*/ 4 h 19"/>
                    <a:gd name="T30" fmla="*/ 5 w 11"/>
                    <a:gd name="T31" fmla="*/ 4 h 19"/>
                    <a:gd name="T32" fmla="*/ 5 w 11"/>
                    <a:gd name="T33" fmla="*/ 4 h 19"/>
                    <a:gd name="T34" fmla="*/ 6 w 11"/>
                    <a:gd name="T35" fmla="*/ 5 h 19"/>
                    <a:gd name="T36" fmla="*/ 11 w 11"/>
                    <a:gd name="T37" fmla="*/ 16 h 19"/>
                    <a:gd name="T38" fmla="*/ 11 w 11"/>
                    <a:gd name="T39" fmla="*/ 16 h 19"/>
                    <a:gd name="T40" fmla="*/ 11 w 11"/>
                    <a:gd name="T41" fmla="*/ 16 h 19"/>
                    <a:gd name="T42" fmla="*/ 11 w 11"/>
                    <a:gd name="T43" fmla="*/ 17 h 19"/>
                    <a:gd name="T44" fmla="*/ 10 w 11"/>
                    <a:gd name="T45" fmla="*/ 17 h 19"/>
                    <a:gd name="T46" fmla="*/ 10 w 11"/>
                    <a:gd name="T47" fmla="*/ 18 h 19"/>
                    <a:gd name="T48" fmla="*/ 10 w 11"/>
                    <a:gd name="T49" fmla="*/ 18 h 19"/>
                    <a:gd name="T50" fmla="*/ 10 w 11"/>
                    <a:gd name="T51" fmla="*/ 18 h 19"/>
                    <a:gd name="T52" fmla="*/ 10 w 11"/>
                    <a:gd name="T53" fmla="*/ 19 h 19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1"/>
                    <a:gd name="T82" fmla="*/ 0 h 19"/>
                    <a:gd name="T83" fmla="*/ 11 w 11"/>
                    <a:gd name="T84" fmla="*/ 19 h 19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1" h="19">
                      <a:moveTo>
                        <a:pt x="10" y="19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2"/>
                      </a:lnTo>
                      <a:lnTo>
                        <a:pt x="4" y="3"/>
                      </a:lnTo>
                      <a:lnTo>
                        <a:pt x="5" y="4"/>
                      </a:lnTo>
                      <a:lnTo>
                        <a:pt x="6" y="5"/>
                      </a:lnTo>
                      <a:lnTo>
                        <a:pt x="11" y="16"/>
                      </a:lnTo>
                      <a:lnTo>
                        <a:pt x="11" y="17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10" y="1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43" name="Freeform 3395">
                  <a:extLst>
                    <a:ext uri="{FF2B5EF4-FFF2-40B4-BE49-F238E27FC236}">
                      <a16:creationId xmlns:a16="http://schemas.microsoft.com/office/drawing/2014/main" id="{869413AD-C1B1-4013-BBD8-DBB6495EBD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" y="119"/>
                  <a:ext cx="5" cy="11"/>
                </a:xfrm>
                <a:custGeom>
                  <a:avLst/>
                  <a:gdLst>
                    <a:gd name="T0" fmla="*/ 5 w 5"/>
                    <a:gd name="T1" fmla="*/ 11 h 11"/>
                    <a:gd name="T2" fmla="*/ 0 w 5"/>
                    <a:gd name="T3" fmla="*/ 0 h 11"/>
                    <a:gd name="T4" fmla="*/ 0 w 5"/>
                    <a:gd name="T5" fmla="*/ 0 h 11"/>
                    <a:gd name="T6" fmla="*/ 1 w 5"/>
                    <a:gd name="T7" fmla="*/ 1 h 11"/>
                    <a:gd name="T8" fmla="*/ 1 w 5"/>
                    <a:gd name="T9" fmla="*/ 1 h 11"/>
                    <a:gd name="T10" fmla="*/ 2 w 5"/>
                    <a:gd name="T11" fmla="*/ 2 h 11"/>
                    <a:gd name="T12" fmla="*/ 2 w 5"/>
                    <a:gd name="T13" fmla="*/ 3 h 11"/>
                    <a:gd name="T14" fmla="*/ 3 w 5"/>
                    <a:gd name="T15" fmla="*/ 3 h 11"/>
                    <a:gd name="T16" fmla="*/ 3 w 5"/>
                    <a:gd name="T17" fmla="*/ 4 h 11"/>
                    <a:gd name="T18" fmla="*/ 3 w 5"/>
                    <a:gd name="T19" fmla="*/ 4 h 11"/>
                    <a:gd name="T20" fmla="*/ 4 w 5"/>
                    <a:gd name="T21" fmla="*/ 5 h 11"/>
                    <a:gd name="T22" fmla="*/ 4 w 5"/>
                    <a:gd name="T23" fmla="*/ 6 h 11"/>
                    <a:gd name="T24" fmla="*/ 4 w 5"/>
                    <a:gd name="T25" fmla="*/ 7 h 11"/>
                    <a:gd name="T26" fmla="*/ 5 w 5"/>
                    <a:gd name="T27" fmla="*/ 7 h 11"/>
                    <a:gd name="T28" fmla="*/ 5 w 5"/>
                    <a:gd name="T29" fmla="*/ 8 h 11"/>
                    <a:gd name="T30" fmla="*/ 5 w 5"/>
                    <a:gd name="T31" fmla="*/ 9 h 11"/>
                    <a:gd name="T32" fmla="*/ 5 w 5"/>
                    <a:gd name="T33" fmla="*/ 10 h 11"/>
                    <a:gd name="T34" fmla="*/ 5 w 5"/>
                    <a:gd name="T35" fmla="*/ 10 h 11"/>
                    <a:gd name="T36" fmla="*/ 5 w 5"/>
                    <a:gd name="T37" fmla="*/ 10 h 11"/>
                    <a:gd name="T38" fmla="*/ 5 w 5"/>
                    <a:gd name="T39" fmla="*/ 11 h 11"/>
                    <a:gd name="T40" fmla="*/ 5 w 5"/>
                    <a:gd name="T41" fmla="*/ 11 h 11"/>
                    <a:gd name="T42" fmla="*/ 5 w 5"/>
                    <a:gd name="T43" fmla="*/ 11 h 1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5"/>
                    <a:gd name="T67" fmla="*/ 0 h 11"/>
                    <a:gd name="T68" fmla="*/ 5 w 5"/>
                    <a:gd name="T69" fmla="*/ 11 h 1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5" h="11">
                      <a:moveTo>
                        <a:pt x="5" y="11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4" y="5"/>
                      </a:lnTo>
                      <a:lnTo>
                        <a:pt x="4" y="6"/>
                      </a:ln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5" y="8"/>
                      </a:lnTo>
                      <a:lnTo>
                        <a:pt x="5" y="9"/>
                      </a:lnTo>
                      <a:lnTo>
                        <a:pt x="5" y="10"/>
                      </a:lnTo>
                      <a:lnTo>
                        <a:pt x="5" y="11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44" name="Freeform 3396">
                  <a:extLst>
                    <a:ext uri="{FF2B5EF4-FFF2-40B4-BE49-F238E27FC236}">
                      <a16:creationId xmlns:a16="http://schemas.microsoft.com/office/drawing/2014/main" id="{EC131F06-89B5-4E28-8ECC-09C24F9418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" y="129"/>
                  <a:ext cx="22" cy="4"/>
                </a:xfrm>
                <a:custGeom>
                  <a:avLst/>
                  <a:gdLst>
                    <a:gd name="T0" fmla="*/ 0 w 22"/>
                    <a:gd name="T1" fmla="*/ 0 h 4"/>
                    <a:gd name="T2" fmla="*/ 22 w 22"/>
                    <a:gd name="T3" fmla="*/ 2 h 4"/>
                    <a:gd name="T4" fmla="*/ 22 w 22"/>
                    <a:gd name="T5" fmla="*/ 2 h 4"/>
                    <a:gd name="T6" fmla="*/ 22 w 22"/>
                    <a:gd name="T7" fmla="*/ 3 h 4"/>
                    <a:gd name="T8" fmla="*/ 21 w 22"/>
                    <a:gd name="T9" fmla="*/ 3 h 4"/>
                    <a:gd name="T10" fmla="*/ 21 w 22"/>
                    <a:gd name="T11" fmla="*/ 3 h 4"/>
                    <a:gd name="T12" fmla="*/ 20 w 22"/>
                    <a:gd name="T13" fmla="*/ 4 h 4"/>
                    <a:gd name="T14" fmla="*/ 20 w 22"/>
                    <a:gd name="T15" fmla="*/ 4 h 4"/>
                    <a:gd name="T16" fmla="*/ 19 w 22"/>
                    <a:gd name="T17" fmla="*/ 4 h 4"/>
                    <a:gd name="T18" fmla="*/ 18 w 22"/>
                    <a:gd name="T19" fmla="*/ 4 h 4"/>
                    <a:gd name="T20" fmla="*/ 18 w 22"/>
                    <a:gd name="T21" fmla="*/ 4 h 4"/>
                    <a:gd name="T22" fmla="*/ 17 w 22"/>
                    <a:gd name="T23" fmla="*/ 4 h 4"/>
                    <a:gd name="T24" fmla="*/ 16 w 22"/>
                    <a:gd name="T25" fmla="*/ 4 h 4"/>
                    <a:gd name="T26" fmla="*/ 15 w 22"/>
                    <a:gd name="T27" fmla="*/ 4 h 4"/>
                    <a:gd name="T28" fmla="*/ 15 w 22"/>
                    <a:gd name="T29" fmla="*/ 4 h 4"/>
                    <a:gd name="T30" fmla="*/ 14 w 22"/>
                    <a:gd name="T31" fmla="*/ 3 h 4"/>
                    <a:gd name="T32" fmla="*/ 13 w 22"/>
                    <a:gd name="T33" fmla="*/ 3 h 4"/>
                    <a:gd name="T34" fmla="*/ 12 w 22"/>
                    <a:gd name="T35" fmla="*/ 3 h 4"/>
                    <a:gd name="T36" fmla="*/ 11 w 22"/>
                    <a:gd name="T37" fmla="*/ 3 h 4"/>
                    <a:gd name="T38" fmla="*/ 10 w 22"/>
                    <a:gd name="T39" fmla="*/ 3 h 4"/>
                    <a:gd name="T40" fmla="*/ 9 w 22"/>
                    <a:gd name="T41" fmla="*/ 2 h 4"/>
                    <a:gd name="T42" fmla="*/ 9 w 22"/>
                    <a:gd name="T43" fmla="*/ 2 h 4"/>
                    <a:gd name="T44" fmla="*/ 8 w 22"/>
                    <a:gd name="T45" fmla="*/ 2 h 4"/>
                    <a:gd name="T46" fmla="*/ 7 w 22"/>
                    <a:gd name="T47" fmla="*/ 2 h 4"/>
                    <a:gd name="T48" fmla="*/ 6 w 22"/>
                    <a:gd name="T49" fmla="*/ 1 h 4"/>
                    <a:gd name="T50" fmla="*/ 5 w 22"/>
                    <a:gd name="T51" fmla="*/ 1 h 4"/>
                    <a:gd name="T52" fmla="*/ 4 w 22"/>
                    <a:gd name="T53" fmla="*/ 1 h 4"/>
                    <a:gd name="T54" fmla="*/ 4 w 22"/>
                    <a:gd name="T55" fmla="*/ 1 h 4"/>
                    <a:gd name="T56" fmla="*/ 3 w 22"/>
                    <a:gd name="T57" fmla="*/ 0 h 4"/>
                    <a:gd name="T58" fmla="*/ 2 w 22"/>
                    <a:gd name="T59" fmla="*/ 0 h 4"/>
                    <a:gd name="T60" fmla="*/ 2 w 22"/>
                    <a:gd name="T61" fmla="*/ 0 h 4"/>
                    <a:gd name="T62" fmla="*/ 1 w 22"/>
                    <a:gd name="T63" fmla="*/ 0 h 4"/>
                    <a:gd name="T64" fmla="*/ 1 w 22"/>
                    <a:gd name="T65" fmla="*/ 0 h 4"/>
                    <a:gd name="T66" fmla="*/ 0 w 22"/>
                    <a:gd name="T67" fmla="*/ 0 h 4"/>
                    <a:gd name="T68" fmla="*/ 0 w 22"/>
                    <a:gd name="T69" fmla="*/ 0 h 4"/>
                    <a:gd name="T70" fmla="*/ 0 w 22"/>
                    <a:gd name="T71" fmla="*/ 0 h 4"/>
                    <a:gd name="T72" fmla="*/ 0 w 22"/>
                    <a:gd name="T73" fmla="*/ 0 h 4"/>
                    <a:gd name="T74" fmla="*/ 0 w 22"/>
                    <a:gd name="T75" fmla="*/ 0 h 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2"/>
                    <a:gd name="T115" fmla="*/ 0 h 4"/>
                    <a:gd name="T116" fmla="*/ 22 w 22"/>
                    <a:gd name="T117" fmla="*/ 4 h 4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2" h="4">
                      <a:moveTo>
                        <a:pt x="0" y="0"/>
                      </a:moveTo>
                      <a:lnTo>
                        <a:pt x="22" y="2"/>
                      </a:lnTo>
                      <a:lnTo>
                        <a:pt x="22" y="3"/>
                      </a:lnTo>
                      <a:lnTo>
                        <a:pt x="21" y="3"/>
                      </a:lnTo>
                      <a:lnTo>
                        <a:pt x="20" y="4"/>
                      </a:lnTo>
                      <a:lnTo>
                        <a:pt x="19" y="4"/>
                      </a:lnTo>
                      <a:lnTo>
                        <a:pt x="18" y="4"/>
                      </a:lnTo>
                      <a:lnTo>
                        <a:pt x="17" y="4"/>
                      </a:lnTo>
                      <a:lnTo>
                        <a:pt x="16" y="4"/>
                      </a:lnTo>
                      <a:lnTo>
                        <a:pt x="15" y="4"/>
                      </a:lnTo>
                      <a:lnTo>
                        <a:pt x="14" y="3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9" y="2"/>
                      </a:lnTo>
                      <a:lnTo>
                        <a:pt x="8" y="2"/>
                      </a:lnTo>
                      <a:lnTo>
                        <a:pt x="7" y="2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45" name="Freeform 3397">
                  <a:extLst>
                    <a:ext uri="{FF2B5EF4-FFF2-40B4-BE49-F238E27FC236}">
                      <a16:creationId xmlns:a16="http://schemas.microsoft.com/office/drawing/2014/main" id="{1BC5B3BF-CBA8-4708-B907-92A73775C2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" y="127"/>
                  <a:ext cx="25" cy="4"/>
                </a:xfrm>
                <a:custGeom>
                  <a:avLst/>
                  <a:gdLst>
                    <a:gd name="T0" fmla="*/ 24 w 25"/>
                    <a:gd name="T1" fmla="*/ 4 h 4"/>
                    <a:gd name="T2" fmla="*/ 2 w 25"/>
                    <a:gd name="T3" fmla="*/ 2 h 4"/>
                    <a:gd name="T4" fmla="*/ 2 w 25"/>
                    <a:gd name="T5" fmla="*/ 2 h 4"/>
                    <a:gd name="T6" fmla="*/ 1 w 25"/>
                    <a:gd name="T7" fmla="*/ 1 h 4"/>
                    <a:gd name="T8" fmla="*/ 1 w 25"/>
                    <a:gd name="T9" fmla="*/ 1 h 4"/>
                    <a:gd name="T10" fmla="*/ 1 w 25"/>
                    <a:gd name="T11" fmla="*/ 1 h 4"/>
                    <a:gd name="T12" fmla="*/ 1 w 25"/>
                    <a:gd name="T13" fmla="*/ 1 h 4"/>
                    <a:gd name="T14" fmla="*/ 0 w 25"/>
                    <a:gd name="T15" fmla="*/ 1 h 4"/>
                    <a:gd name="T16" fmla="*/ 0 w 25"/>
                    <a:gd name="T17" fmla="*/ 0 h 4"/>
                    <a:gd name="T18" fmla="*/ 0 w 25"/>
                    <a:gd name="T19" fmla="*/ 0 h 4"/>
                    <a:gd name="T20" fmla="*/ 25 w 25"/>
                    <a:gd name="T21" fmla="*/ 2 h 4"/>
                    <a:gd name="T22" fmla="*/ 25 w 25"/>
                    <a:gd name="T23" fmla="*/ 2 h 4"/>
                    <a:gd name="T24" fmla="*/ 25 w 25"/>
                    <a:gd name="T25" fmla="*/ 3 h 4"/>
                    <a:gd name="T26" fmla="*/ 25 w 25"/>
                    <a:gd name="T27" fmla="*/ 3 h 4"/>
                    <a:gd name="T28" fmla="*/ 25 w 25"/>
                    <a:gd name="T29" fmla="*/ 3 h 4"/>
                    <a:gd name="T30" fmla="*/ 25 w 25"/>
                    <a:gd name="T31" fmla="*/ 3 h 4"/>
                    <a:gd name="T32" fmla="*/ 25 w 25"/>
                    <a:gd name="T33" fmla="*/ 3 h 4"/>
                    <a:gd name="T34" fmla="*/ 24 w 25"/>
                    <a:gd name="T35" fmla="*/ 4 h 4"/>
                    <a:gd name="T36" fmla="*/ 24 w 25"/>
                    <a:gd name="T37" fmla="*/ 4 h 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5"/>
                    <a:gd name="T58" fmla="*/ 0 h 4"/>
                    <a:gd name="T59" fmla="*/ 25 w 25"/>
                    <a:gd name="T60" fmla="*/ 4 h 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5" h="4">
                      <a:moveTo>
                        <a:pt x="24" y="4"/>
                      </a:moveTo>
                      <a:lnTo>
                        <a:pt x="2" y="2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5" y="2"/>
                      </a:lnTo>
                      <a:lnTo>
                        <a:pt x="25" y="3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solidFill>
                  <a:srgbClr val="000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46" name="Freeform 3398">
                  <a:extLst>
                    <a:ext uri="{FF2B5EF4-FFF2-40B4-BE49-F238E27FC236}">
                      <a16:creationId xmlns:a16="http://schemas.microsoft.com/office/drawing/2014/main" id="{E5B4EDF0-6D6F-4F92-9BB4-15F2B0B30E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125"/>
                  <a:ext cx="26" cy="4"/>
                </a:xfrm>
                <a:custGeom>
                  <a:avLst/>
                  <a:gdLst>
                    <a:gd name="T0" fmla="*/ 26 w 26"/>
                    <a:gd name="T1" fmla="*/ 4 h 4"/>
                    <a:gd name="T2" fmla="*/ 1 w 26"/>
                    <a:gd name="T3" fmla="*/ 2 h 4"/>
                    <a:gd name="T4" fmla="*/ 1 w 26"/>
                    <a:gd name="T5" fmla="*/ 2 h 4"/>
                    <a:gd name="T6" fmla="*/ 1 w 26"/>
                    <a:gd name="T7" fmla="*/ 1 h 4"/>
                    <a:gd name="T8" fmla="*/ 1 w 26"/>
                    <a:gd name="T9" fmla="*/ 1 h 4"/>
                    <a:gd name="T10" fmla="*/ 0 w 26"/>
                    <a:gd name="T11" fmla="*/ 0 h 4"/>
                    <a:gd name="T12" fmla="*/ 26 w 26"/>
                    <a:gd name="T13" fmla="*/ 3 h 4"/>
                    <a:gd name="T14" fmla="*/ 26 w 26"/>
                    <a:gd name="T15" fmla="*/ 3 h 4"/>
                    <a:gd name="T16" fmla="*/ 26 w 26"/>
                    <a:gd name="T17" fmla="*/ 3 h 4"/>
                    <a:gd name="T18" fmla="*/ 26 w 26"/>
                    <a:gd name="T19" fmla="*/ 4 h 4"/>
                    <a:gd name="T20" fmla="*/ 26 w 26"/>
                    <a:gd name="T21" fmla="*/ 4 h 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6"/>
                    <a:gd name="T34" fmla="*/ 0 h 4"/>
                    <a:gd name="T35" fmla="*/ 26 w 26"/>
                    <a:gd name="T36" fmla="*/ 4 h 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6" h="4">
                      <a:moveTo>
                        <a:pt x="26" y="4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6" y="3"/>
                      </a:lnTo>
                      <a:lnTo>
                        <a:pt x="26" y="4"/>
                      </a:lnTo>
                      <a:close/>
                    </a:path>
                  </a:pathLst>
                </a:custGeom>
                <a:solidFill>
                  <a:srgbClr val="1616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47" name="Freeform 3399">
                  <a:extLst>
                    <a:ext uri="{FF2B5EF4-FFF2-40B4-BE49-F238E27FC236}">
                      <a16:creationId xmlns:a16="http://schemas.microsoft.com/office/drawing/2014/main" id="{F9940800-1580-4FE0-ADCB-D52C8FDA48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124"/>
                  <a:ext cx="26" cy="4"/>
                </a:xfrm>
                <a:custGeom>
                  <a:avLst/>
                  <a:gdLst>
                    <a:gd name="T0" fmla="*/ 26 w 26"/>
                    <a:gd name="T1" fmla="*/ 4 h 4"/>
                    <a:gd name="T2" fmla="*/ 0 w 26"/>
                    <a:gd name="T3" fmla="*/ 1 h 4"/>
                    <a:gd name="T4" fmla="*/ 0 w 26"/>
                    <a:gd name="T5" fmla="*/ 1 h 4"/>
                    <a:gd name="T6" fmla="*/ 0 w 26"/>
                    <a:gd name="T7" fmla="*/ 1 h 4"/>
                    <a:gd name="T8" fmla="*/ 0 w 26"/>
                    <a:gd name="T9" fmla="*/ 0 h 4"/>
                    <a:gd name="T10" fmla="*/ 0 w 26"/>
                    <a:gd name="T11" fmla="*/ 0 h 4"/>
                    <a:gd name="T12" fmla="*/ 25 w 26"/>
                    <a:gd name="T13" fmla="*/ 2 h 4"/>
                    <a:gd name="T14" fmla="*/ 26 w 26"/>
                    <a:gd name="T15" fmla="*/ 3 h 4"/>
                    <a:gd name="T16" fmla="*/ 26 w 26"/>
                    <a:gd name="T17" fmla="*/ 3 h 4"/>
                    <a:gd name="T18" fmla="*/ 26 w 26"/>
                    <a:gd name="T19" fmla="*/ 3 h 4"/>
                    <a:gd name="T20" fmla="*/ 26 w 26"/>
                    <a:gd name="T21" fmla="*/ 4 h 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6"/>
                    <a:gd name="T34" fmla="*/ 0 h 4"/>
                    <a:gd name="T35" fmla="*/ 26 w 26"/>
                    <a:gd name="T36" fmla="*/ 4 h 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6" h="4">
                      <a:moveTo>
                        <a:pt x="26" y="4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5" y="2"/>
                      </a:lnTo>
                      <a:lnTo>
                        <a:pt x="26" y="3"/>
                      </a:lnTo>
                      <a:lnTo>
                        <a:pt x="26" y="4"/>
                      </a:lnTo>
                      <a:close/>
                    </a:path>
                  </a:pathLst>
                </a:custGeom>
                <a:solidFill>
                  <a:srgbClr val="2D2D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48" name="Freeform 3400">
                  <a:extLst>
                    <a:ext uri="{FF2B5EF4-FFF2-40B4-BE49-F238E27FC236}">
                      <a16:creationId xmlns:a16="http://schemas.microsoft.com/office/drawing/2014/main" id="{BFDC59EF-8F76-4CE5-A318-7199EF254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122"/>
                  <a:ext cx="25" cy="4"/>
                </a:xfrm>
                <a:custGeom>
                  <a:avLst/>
                  <a:gdLst>
                    <a:gd name="T0" fmla="*/ 25 w 25"/>
                    <a:gd name="T1" fmla="*/ 4 h 4"/>
                    <a:gd name="T2" fmla="*/ 0 w 25"/>
                    <a:gd name="T3" fmla="*/ 2 h 4"/>
                    <a:gd name="T4" fmla="*/ 0 w 25"/>
                    <a:gd name="T5" fmla="*/ 1 h 4"/>
                    <a:gd name="T6" fmla="*/ 0 w 25"/>
                    <a:gd name="T7" fmla="*/ 1 h 4"/>
                    <a:gd name="T8" fmla="*/ 0 w 25"/>
                    <a:gd name="T9" fmla="*/ 1 h 4"/>
                    <a:gd name="T10" fmla="*/ 0 w 25"/>
                    <a:gd name="T11" fmla="*/ 0 h 4"/>
                    <a:gd name="T12" fmla="*/ 25 w 25"/>
                    <a:gd name="T13" fmla="*/ 2 h 4"/>
                    <a:gd name="T14" fmla="*/ 25 w 25"/>
                    <a:gd name="T15" fmla="*/ 3 h 4"/>
                    <a:gd name="T16" fmla="*/ 25 w 25"/>
                    <a:gd name="T17" fmla="*/ 3 h 4"/>
                    <a:gd name="T18" fmla="*/ 25 w 25"/>
                    <a:gd name="T19" fmla="*/ 4 h 4"/>
                    <a:gd name="T20" fmla="*/ 25 w 25"/>
                    <a:gd name="T21" fmla="*/ 4 h 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4"/>
                    <a:gd name="T35" fmla="*/ 25 w 25"/>
                    <a:gd name="T36" fmla="*/ 4 h 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4">
                      <a:moveTo>
                        <a:pt x="25" y="4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5" y="2"/>
                      </a:lnTo>
                      <a:lnTo>
                        <a:pt x="25" y="3"/>
                      </a:lnTo>
                      <a:lnTo>
                        <a:pt x="25" y="4"/>
                      </a:lnTo>
                      <a:close/>
                    </a:path>
                  </a:pathLst>
                </a:custGeom>
                <a:solidFill>
                  <a:srgbClr val="4444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49" name="Freeform 3401">
                  <a:extLst>
                    <a:ext uri="{FF2B5EF4-FFF2-40B4-BE49-F238E27FC236}">
                      <a16:creationId xmlns:a16="http://schemas.microsoft.com/office/drawing/2014/main" id="{7741B416-09D6-4D7B-B7BF-D1459F0C6C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121"/>
                  <a:ext cx="25" cy="3"/>
                </a:xfrm>
                <a:custGeom>
                  <a:avLst/>
                  <a:gdLst>
                    <a:gd name="T0" fmla="*/ 25 w 25"/>
                    <a:gd name="T1" fmla="*/ 3 h 3"/>
                    <a:gd name="T2" fmla="*/ 0 w 25"/>
                    <a:gd name="T3" fmla="*/ 1 h 3"/>
                    <a:gd name="T4" fmla="*/ 0 w 25"/>
                    <a:gd name="T5" fmla="*/ 1 h 3"/>
                    <a:gd name="T6" fmla="*/ 0 w 25"/>
                    <a:gd name="T7" fmla="*/ 0 h 3"/>
                    <a:gd name="T8" fmla="*/ 0 w 25"/>
                    <a:gd name="T9" fmla="*/ 0 h 3"/>
                    <a:gd name="T10" fmla="*/ 0 w 25"/>
                    <a:gd name="T11" fmla="*/ 0 h 3"/>
                    <a:gd name="T12" fmla="*/ 24 w 25"/>
                    <a:gd name="T13" fmla="*/ 2 h 3"/>
                    <a:gd name="T14" fmla="*/ 24 w 25"/>
                    <a:gd name="T15" fmla="*/ 2 h 3"/>
                    <a:gd name="T16" fmla="*/ 24 w 25"/>
                    <a:gd name="T17" fmla="*/ 2 h 3"/>
                    <a:gd name="T18" fmla="*/ 24 w 25"/>
                    <a:gd name="T19" fmla="*/ 2 h 3"/>
                    <a:gd name="T20" fmla="*/ 24 w 25"/>
                    <a:gd name="T21" fmla="*/ 3 h 3"/>
                    <a:gd name="T22" fmla="*/ 24 w 25"/>
                    <a:gd name="T23" fmla="*/ 3 h 3"/>
                    <a:gd name="T24" fmla="*/ 25 w 25"/>
                    <a:gd name="T25" fmla="*/ 3 h 3"/>
                    <a:gd name="T26" fmla="*/ 25 w 25"/>
                    <a:gd name="T27" fmla="*/ 3 h 3"/>
                    <a:gd name="T28" fmla="*/ 25 w 25"/>
                    <a:gd name="T29" fmla="*/ 3 h 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3"/>
                    <a:gd name="T47" fmla="*/ 25 w 25"/>
                    <a:gd name="T48" fmla="*/ 3 h 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3">
                      <a:moveTo>
                        <a:pt x="25" y="3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4" y="2"/>
                      </a:lnTo>
                      <a:lnTo>
                        <a:pt x="24" y="3"/>
                      </a:lnTo>
                      <a:lnTo>
                        <a:pt x="25" y="3"/>
                      </a:lnTo>
                      <a:close/>
                    </a:path>
                  </a:pathLst>
                </a:custGeom>
                <a:solidFill>
                  <a:srgbClr val="5B5B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50" name="Freeform 3402">
                  <a:extLst>
                    <a:ext uri="{FF2B5EF4-FFF2-40B4-BE49-F238E27FC236}">
                      <a16:creationId xmlns:a16="http://schemas.microsoft.com/office/drawing/2014/main" id="{ED18486B-BEDF-4B5A-BADB-9A5D7B9111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119"/>
                  <a:ext cx="24" cy="4"/>
                </a:xfrm>
                <a:custGeom>
                  <a:avLst/>
                  <a:gdLst>
                    <a:gd name="T0" fmla="*/ 24 w 24"/>
                    <a:gd name="T1" fmla="*/ 4 h 4"/>
                    <a:gd name="T2" fmla="*/ 0 w 24"/>
                    <a:gd name="T3" fmla="*/ 2 h 4"/>
                    <a:gd name="T4" fmla="*/ 0 w 24"/>
                    <a:gd name="T5" fmla="*/ 1 h 4"/>
                    <a:gd name="T6" fmla="*/ 0 w 24"/>
                    <a:gd name="T7" fmla="*/ 1 h 4"/>
                    <a:gd name="T8" fmla="*/ 0 w 24"/>
                    <a:gd name="T9" fmla="*/ 1 h 4"/>
                    <a:gd name="T10" fmla="*/ 0 w 24"/>
                    <a:gd name="T11" fmla="*/ 0 h 4"/>
                    <a:gd name="T12" fmla="*/ 23 w 24"/>
                    <a:gd name="T13" fmla="*/ 2 h 4"/>
                    <a:gd name="T14" fmla="*/ 23 w 24"/>
                    <a:gd name="T15" fmla="*/ 2 h 4"/>
                    <a:gd name="T16" fmla="*/ 23 w 24"/>
                    <a:gd name="T17" fmla="*/ 3 h 4"/>
                    <a:gd name="T18" fmla="*/ 23 w 24"/>
                    <a:gd name="T19" fmla="*/ 3 h 4"/>
                    <a:gd name="T20" fmla="*/ 23 w 24"/>
                    <a:gd name="T21" fmla="*/ 3 h 4"/>
                    <a:gd name="T22" fmla="*/ 23 w 24"/>
                    <a:gd name="T23" fmla="*/ 3 h 4"/>
                    <a:gd name="T24" fmla="*/ 24 w 24"/>
                    <a:gd name="T25" fmla="*/ 3 h 4"/>
                    <a:gd name="T26" fmla="*/ 24 w 24"/>
                    <a:gd name="T27" fmla="*/ 4 h 4"/>
                    <a:gd name="T28" fmla="*/ 24 w 24"/>
                    <a:gd name="T29" fmla="*/ 4 h 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4"/>
                    <a:gd name="T46" fmla="*/ 0 h 4"/>
                    <a:gd name="T47" fmla="*/ 24 w 24"/>
                    <a:gd name="T48" fmla="*/ 4 h 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4" h="4">
                      <a:moveTo>
                        <a:pt x="24" y="4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3" y="2"/>
                      </a:lnTo>
                      <a:lnTo>
                        <a:pt x="23" y="3"/>
                      </a:lnTo>
                      <a:lnTo>
                        <a:pt x="24" y="3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solidFill>
                  <a:srgbClr val="7272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51" name="Freeform 3403">
                  <a:extLst>
                    <a:ext uri="{FF2B5EF4-FFF2-40B4-BE49-F238E27FC236}">
                      <a16:creationId xmlns:a16="http://schemas.microsoft.com/office/drawing/2014/main" id="{3C3A30C2-936D-4668-A382-04D2D0C1AD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118"/>
                  <a:ext cx="23" cy="3"/>
                </a:xfrm>
                <a:custGeom>
                  <a:avLst/>
                  <a:gdLst>
                    <a:gd name="T0" fmla="*/ 23 w 23"/>
                    <a:gd name="T1" fmla="*/ 3 h 3"/>
                    <a:gd name="T2" fmla="*/ 0 w 23"/>
                    <a:gd name="T3" fmla="*/ 1 h 3"/>
                    <a:gd name="T4" fmla="*/ 0 w 23"/>
                    <a:gd name="T5" fmla="*/ 1 h 3"/>
                    <a:gd name="T6" fmla="*/ 0 w 23"/>
                    <a:gd name="T7" fmla="*/ 0 h 3"/>
                    <a:gd name="T8" fmla="*/ 0 w 23"/>
                    <a:gd name="T9" fmla="*/ 0 h 3"/>
                    <a:gd name="T10" fmla="*/ 0 w 23"/>
                    <a:gd name="T11" fmla="*/ 0 h 3"/>
                    <a:gd name="T12" fmla="*/ 21 w 23"/>
                    <a:gd name="T13" fmla="*/ 2 h 3"/>
                    <a:gd name="T14" fmla="*/ 21 w 23"/>
                    <a:gd name="T15" fmla="*/ 2 h 3"/>
                    <a:gd name="T16" fmla="*/ 22 w 23"/>
                    <a:gd name="T17" fmla="*/ 2 h 3"/>
                    <a:gd name="T18" fmla="*/ 22 w 23"/>
                    <a:gd name="T19" fmla="*/ 2 h 3"/>
                    <a:gd name="T20" fmla="*/ 22 w 23"/>
                    <a:gd name="T21" fmla="*/ 2 h 3"/>
                    <a:gd name="T22" fmla="*/ 22 w 23"/>
                    <a:gd name="T23" fmla="*/ 2 h 3"/>
                    <a:gd name="T24" fmla="*/ 22 w 23"/>
                    <a:gd name="T25" fmla="*/ 2 h 3"/>
                    <a:gd name="T26" fmla="*/ 22 w 23"/>
                    <a:gd name="T27" fmla="*/ 2 h 3"/>
                    <a:gd name="T28" fmla="*/ 22 w 23"/>
                    <a:gd name="T29" fmla="*/ 3 h 3"/>
                    <a:gd name="T30" fmla="*/ 23 w 23"/>
                    <a:gd name="T31" fmla="*/ 3 h 3"/>
                    <a:gd name="T32" fmla="*/ 23 w 23"/>
                    <a:gd name="T33" fmla="*/ 3 h 3"/>
                    <a:gd name="T34" fmla="*/ 23 w 23"/>
                    <a:gd name="T35" fmla="*/ 3 h 3"/>
                    <a:gd name="T36" fmla="*/ 23 w 23"/>
                    <a:gd name="T37" fmla="*/ 3 h 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3"/>
                    <a:gd name="T58" fmla="*/ 0 h 3"/>
                    <a:gd name="T59" fmla="*/ 23 w 23"/>
                    <a:gd name="T60" fmla="*/ 3 h 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3" h="3">
                      <a:moveTo>
                        <a:pt x="23" y="3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1" y="2"/>
                      </a:lnTo>
                      <a:lnTo>
                        <a:pt x="22" y="2"/>
                      </a:lnTo>
                      <a:lnTo>
                        <a:pt x="22" y="3"/>
                      </a:lnTo>
                      <a:lnTo>
                        <a:pt x="23" y="3"/>
                      </a:lnTo>
                      <a:close/>
                    </a:path>
                  </a:pathLst>
                </a:custGeom>
                <a:solidFill>
                  <a:srgbClr val="8C8C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52" name="Freeform 3404">
                  <a:extLst>
                    <a:ext uri="{FF2B5EF4-FFF2-40B4-BE49-F238E27FC236}">
                      <a16:creationId xmlns:a16="http://schemas.microsoft.com/office/drawing/2014/main" id="{9B27ED8C-25D5-4AB2-890E-A9C42106CB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116"/>
                  <a:ext cx="21" cy="4"/>
                </a:xfrm>
                <a:custGeom>
                  <a:avLst/>
                  <a:gdLst>
                    <a:gd name="T0" fmla="*/ 21 w 21"/>
                    <a:gd name="T1" fmla="*/ 4 h 4"/>
                    <a:gd name="T2" fmla="*/ 0 w 21"/>
                    <a:gd name="T3" fmla="*/ 2 h 4"/>
                    <a:gd name="T4" fmla="*/ 0 w 21"/>
                    <a:gd name="T5" fmla="*/ 1 h 4"/>
                    <a:gd name="T6" fmla="*/ 0 w 21"/>
                    <a:gd name="T7" fmla="*/ 1 h 4"/>
                    <a:gd name="T8" fmla="*/ 0 w 21"/>
                    <a:gd name="T9" fmla="*/ 0 h 4"/>
                    <a:gd name="T10" fmla="*/ 0 w 21"/>
                    <a:gd name="T11" fmla="*/ 0 h 4"/>
                    <a:gd name="T12" fmla="*/ 20 w 21"/>
                    <a:gd name="T13" fmla="*/ 2 h 4"/>
                    <a:gd name="T14" fmla="*/ 20 w 21"/>
                    <a:gd name="T15" fmla="*/ 2 h 4"/>
                    <a:gd name="T16" fmla="*/ 20 w 21"/>
                    <a:gd name="T17" fmla="*/ 2 h 4"/>
                    <a:gd name="T18" fmla="*/ 20 w 21"/>
                    <a:gd name="T19" fmla="*/ 2 h 4"/>
                    <a:gd name="T20" fmla="*/ 20 w 21"/>
                    <a:gd name="T21" fmla="*/ 3 h 4"/>
                    <a:gd name="T22" fmla="*/ 21 w 21"/>
                    <a:gd name="T23" fmla="*/ 3 h 4"/>
                    <a:gd name="T24" fmla="*/ 21 w 21"/>
                    <a:gd name="T25" fmla="*/ 3 h 4"/>
                    <a:gd name="T26" fmla="*/ 21 w 21"/>
                    <a:gd name="T27" fmla="*/ 3 h 4"/>
                    <a:gd name="T28" fmla="*/ 21 w 21"/>
                    <a:gd name="T29" fmla="*/ 4 h 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1"/>
                    <a:gd name="T46" fmla="*/ 0 h 4"/>
                    <a:gd name="T47" fmla="*/ 21 w 21"/>
                    <a:gd name="T48" fmla="*/ 4 h 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1" h="4">
                      <a:moveTo>
                        <a:pt x="21" y="4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0" y="2"/>
                      </a:lnTo>
                      <a:lnTo>
                        <a:pt x="20" y="3"/>
                      </a:lnTo>
                      <a:lnTo>
                        <a:pt x="21" y="3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solidFill>
                  <a:srgbClr val="A3A3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53" name="Freeform 3405">
                  <a:extLst>
                    <a:ext uri="{FF2B5EF4-FFF2-40B4-BE49-F238E27FC236}">
                      <a16:creationId xmlns:a16="http://schemas.microsoft.com/office/drawing/2014/main" id="{9C256D2C-ADE8-4CEE-8491-E3999F03F1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114"/>
                  <a:ext cx="20" cy="4"/>
                </a:xfrm>
                <a:custGeom>
                  <a:avLst/>
                  <a:gdLst>
                    <a:gd name="T0" fmla="*/ 20 w 20"/>
                    <a:gd name="T1" fmla="*/ 4 h 4"/>
                    <a:gd name="T2" fmla="*/ 0 w 20"/>
                    <a:gd name="T3" fmla="*/ 2 h 4"/>
                    <a:gd name="T4" fmla="*/ 0 w 20"/>
                    <a:gd name="T5" fmla="*/ 2 h 4"/>
                    <a:gd name="T6" fmla="*/ 0 w 20"/>
                    <a:gd name="T7" fmla="*/ 1 h 4"/>
                    <a:gd name="T8" fmla="*/ 0 w 20"/>
                    <a:gd name="T9" fmla="*/ 1 h 4"/>
                    <a:gd name="T10" fmla="*/ 0 w 20"/>
                    <a:gd name="T11" fmla="*/ 0 h 4"/>
                    <a:gd name="T12" fmla="*/ 18 w 20"/>
                    <a:gd name="T13" fmla="*/ 2 h 4"/>
                    <a:gd name="T14" fmla="*/ 18 w 20"/>
                    <a:gd name="T15" fmla="*/ 2 h 4"/>
                    <a:gd name="T16" fmla="*/ 18 w 20"/>
                    <a:gd name="T17" fmla="*/ 3 h 4"/>
                    <a:gd name="T18" fmla="*/ 18 w 20"/>
                    <a:gd name="T19" fmla="*/ 3 h 4"/>
                    <a:gd name="T20" fmla="*/ 19 w 20"/>
                    <a:gd name="T21" fmla="*/ 3 h 4"/>
                    <a:gd name="T22" fmla="*/ 19 w 20"/>
                    <a:gd name="T23" fmla="*/ 3 h 4"/>
                    <a:gd name="T24" fmla="*/ 19 w 20"/>
                    <a:gd name="T25" fmla="*/ 3 h 4"/>
                    <a:gd name="T26" fmla="*/ 19 w 20"/>
                    <a:gd name="T27" fmla="*/ 4 h 4"/>
                    <a:gd name="T28" fmla="*/ 20 w 20"/>
                    <a:gd name="T29" fmla="*/ 4 h 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0"/>
                    <a:gd name="T46" fmla="*/ 0 h 4"/>
                    <a:gd name="T47" fmla="*/ 20 w 20"/>
                    <a:gd name="T48" fmla="*/ 4 h 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0" h="4">
                      <a:moveTo>
                        <a:pt x="20" y="4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8" y="2"/>
                      </a:lnTo>
                      <a:lnTo>
                        <a:pt x="18" y="3"/>
                      </a:lnTo>
                      <a:lnTo>
                        <a:pt x="19" y="3"/>
                      </a:lnTo>
                      <a:lnTo>
                        <a:pt x="19" y="4"/>
                      </a:lnTo>
                      <a:lnTo>
                        <a:pt x="20" y="4"/>
                      </a:lnTo>
                      <a:close/>
                    </a:path>
                  </a:pathLst>
                </a:custGeom>
                <a:solidFill>
                  <a:srgbClr val="BABA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54" name="Freeform 3406">
                  <a:extLst>
                    <a:ext uri="{FF2B5EF4-FFF2-40B4-BE49-F238E27FC236}">
                      <a16:creationId xmlns:a16="http://schemas.microsoft.com/office/drawing/2014/main" id="{2001201F-9C79-4ECC-A318-CE6AF57CAD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113"/>
                  <a:ext cx="18" cy="3"/>
                </a:xfrm>
                <a:custGeom>
                  <a:avLst/>
                  <a:gdLst>
                    <a:gd name="T0" fmla="*/ 18 w 18"/>
                    <a:gd name="T1" fmla="*/ 3 h 3"/>
                    <a:gd name="T2" fmla="*/ 0 w 18"/>
                    <a:gd name="T3" fmla="*/ 1 h 3"/>
                    <a:gd name="T4" fmla="*/ 0 w 18"/>
                    <a:gd name="T5" fmla="*/ 1 h 3"/>
                    <a:gd name="T6" fmla="*/ 0 w 18"/>
                    <a:gd name="T7" fmla="*/ 1 h 3"/>
                    <a:gd name="T8" fmla="*/ 0 w 18"/>
                    <a:gd name="T9" fmla="*/ 0 h 3"/>
                    <a:gd name="T10" fmla="*/ 0 w 18"/>
                    <a:gd name="T11" fmla="*/ 0 h 3"/>
                    <a:gd name="T12" fmla="*/ 16 w 18"/>
                    <a:gd name="T13" fmla="*/ 1 h 3"/>
                    <a:gd name="T14" fmla="*/ 16 w 18"/>
                    <a:gd name="T15" fmla="*/ 2 h 3"/>
                    <a:gd name="T16" fmla="*/ 16 w 18"/>
                    <a:gd name="T17" fmla="*/ 2 h 3"/>
                    <a:gd name="T18" fmla="*/ 16 w 18"/>
                    <a:gd name="T19" fmla="*/ 2 h 3"/>
                    <a:gd name="T20" fmla="*/ 17 w 18"/>
                    <a:gd name="T21" fmla="*/ 2 h 3"/>
                    <a:gd name="T22" fmla="*/ 17 w 18"/>
                    <a:gd name="T23" fmla="*/ 2 h 3"/>
                    <a:gd name="T24" fmla="*/ 17 w 18"/>
                    <a:gd name="T25" fmla="*/ 3 h 3"/>
                    <a:gd name="T26" fmla="*/ 17 w 18"/>
                    <a:gd name="T27" fmla="*/ 3 h 3"/>
                    <a:gd name="T28" fmla="*/ 18 w 18"/>
                    <a:gd name="T29" fmla="*/ 3 h 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8"/>
                    <a:gd name="T46" fmla="*/ 0 h 3"/>
                    <a:gd name="T47" fmla="*/ 18 w 18"/>
                    <a:gd name="T48" fmla="*/ 3 h 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8" h="3">
                      <a:moveTo>
                        <a:pt x="18" y="3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6" y="1"/>
                      </a:lnTo>
                      <a:lnTo>
                        <a:pt x="16" y="2"/>
                      </a:lnTo>
                      <a:lnTo>
                        <a:pt x="17" y="2"/>
                      </a:lnTo>
                      <a:lnTo>
                        <a:pt x="17" y="3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CECE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55" name="Freeform 3407">
                  <a:extLst>
                    <a:ext uri="{FF2B5EF4-FFF2-40B4-BE49-F238E27FC236}">
                      <a16:creationId xmlns:a16="http://schemas.microsoft.com/office/drawing/2014/main" id="{514ADF63-73E3-4E45-85CF-D5D02CF19B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111"/>
                  <a:ext cx="16" cy="3"/>
                </a:xfrm>
                <a:custGeom>
                  <a:avLst/>
                  <a:gdLst>
                    <a:gd name="T0" fmla="*/ 16 w 16"/>
                    <a:gd name="T1" fmla="*/ 3 h 3"/>
                    <a:gd name="T2" fmla="*/ 0 w 16"/>
                    <a:gd name="T3" fmla="*/ 2 h 3"/>
                    <a:gd name="T4" fmla="*/ 0 w 16"/>
                    <a:gd name="T5" fmla="*/ 2 h 3"/>
                    <a:gd name="T6" fmla="*/ 0 w 16"/>
                    <a:gd name="T7" fmla="*/ 1 h 3"/>
                    <a:gd name="T8" fmla="*/ 0 w 16"/>
                    <a:gd name="T9" fmla="*/ 1 h 3"/>
                    <a:gd name="T10" fmla="*/ 0 w 16"/>
                    <a:gd name="T11" fmla="*/ 0 h 3"/>
                    <a:gd name="T12" fmla="*/ 13 w 16"/>
                    <a:gd name="T13" fmla="*/ 2 h 3"/>
                    <a:gd name="T14" fmla="*/ 14 w 16"/>
                    <a:gd name="T15" fmla="*/ 2 h 3"/>
                    <a:gd name="T16" fmla="*/ 14 w 16"/>
                    <a:gd name="T17" fmla="*/ 2 h 3"/>
                    <a:gd name="T18" fmla="*/ 14 w 16"/>
                    <a:gd name="T19" fmla="*/ 2 h 3"/>
                    <a:gd name="T20" fmla="*/ 15 w 16"/>
                    <a:gd name="T21" fmla="*/ 2 h 3"/>
                    <a:gd name="T22" fmla="*/ 15 w 16"/>
                    <a:gd name="T23" fmla="*/ 3 h 3"/>
                    <a:gd name="T24" fmla="*/ 15 w 16"/>
                    <a:gd name="T25" fmla="*/ 3 h 3"/>
                    <a:gd name="T26" fmla="*/ 15 w 16"/>
                    <a:gd name="T27" fmla="*/ 3 h 3"/>
                    <a:gd name="T28" fmla="*/ 16 w 16"/>
                    <a:gd name="T29" fmla="*/ 3 h 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6"/>
                    <a:gd name="T46" fmla="*/ 0 h 3"/>
                    <a:gd name="T47" fmla="*/ 16 w 16"/>
                    <a:gd name="T48" fmla="*/ 3 h 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6" h="3">
                      <a:moveTo>
                        <a:pt x="16" y="3"/>
                      </a:move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3" y="2"/>
                      </a:lnTo>
                      <a:lnTo>
                        <a:pt x="14" y="2"/>
                      </a:ln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E5E5E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56" name="Freeform 3408">
                  <a:extLst>
                    <a:ext uri="{FF2B5EF4-FFF2-40B4-BE49-F238E27FC236}">
                      <a16:creationId xmlns:a16="http://schemas.microsoft.com/office/drawing/2014/main" id="{615C9B02-9F67-42AC-9313-64E5C9736A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110"/>
                  <a:ext cx="13" cy="3"/>
                </a:xfrm>
                <a:custGeom>
                  <a:avLst/>
                  <a:gdLst>
                    <a:gd name="T0" fmla="*/ 13 w 13"/>
                    <a:gd name="T1" fmla="*/ 3 h 3"/>
                    <a:gd name="T2" fmla="*/ 0 w 13"/>
                    <a:gd name="T3" fmla="*/ 1 h 3"/>
                    <a:gd name="T4" fmla="*/ 1 w 13"/>
                    <a:gd name="T5" fmla="*/ 1 h 3"/>
                    <a:gd name="T6" fmla="*/ 1 w 13"/>
                    <a:gd name="T7" fmla="*/ 1 h 3"/>
                    <a:gd name="T8" fmla="*/ 1 w 13"/>
                    <a:gd name="T9" fmla="*/ 0 h 3"/>
                    <a:gd name="T10" fmla="*/ 1 w 13"/>
                    <a:gd name="T11" fmla="*/ 0 h 3"/>
                    <a:gd name="T12" fmla="*/ 11 w 13"/>
                    <a:gd name="T13" fmla="*/ 1 h 3"/>
                    <a:gd name="T14" fmla="*/ 11 w 13"/>
                    <a:gd name="T15" fmla="*/ 1 h 3"/>
                    <a:gd name="T16" fmla="*/ 12 w 13"/>
                    <a:gd name="T17" fmla="*/ 1 h 3"/>
                    <a:gd name="T18" fmla="*/ 12 w 13"/>
                    <a:gd name="T19" fmla="*/ 1 h 3"/>
                    <a:gd name="T20" fmla="*/ 12 w 13"/>
                    <a:gd name="T21" fmla="*/ 2 h 3"/>
                    <a:gd name="T22" fmla="*/ 13 w 13"/>
                    <a:gd name="T23" fmla="*/ 2 h 3"/>
                    <a:gd name="T24" fmla="*/ 13 w 13"/>
                    <a:gd name="T25" fmla="*/ 2 h 3"/>
                    <a:gd name="T26" fmla="*/ 13 w 13"/>
                    <a:gd name="T27" fmla="*/ 2 h 3"/>
                    <a:gd name="T28" fmla="*/ 13 w 13"/>
                    <a:gd name="T29" fmla="*/ 3 h 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3"/>
                    <a:gd name="T46" fmla="*/ 0 h 3"/>
                    <a:gd name="T47" fmla="*/ 13 w 13"/>
                    <a:gd name="T48" fmla="*/ 3 h 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3" h="3">
                      <a:moveTo>
                        <a:pt x="13" y="3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1" y="1"/>
                      </a:lnTo>
                      <a:lnTo>
                        <a:pt x="12" y="1"/>
                      </a:lnTo>
                      <a:lnTo>
                        <a:pt x="12" y="2"/>
                      </a:lnTo>
                      <a:lnTo>
                        <a:pt x="13" y="2"/>
                      </a:lnTo>
                      <a:lnTo>
                        <a:pt x="13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57" name="Freeform 3409">
                  <a:extLst>
                    <a:ext uri="{FF2B5EF4-FFF2-40B4-BE49-F238E27FC236}">
                      <a16:creationId xmlns:a16="http://schemas.microsoft.com/office/drawing/2014/main" id="{89FAD536-8628-45E0-B035-9063BEDF9A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" y="107"/>
                  <a:ext cx="10" cy="4"/>
                </a:xfrm>
                <a:custGeom>
                  <a:avLst/>
                  <a:gdLst>
                    <a:gd name="T0" fmla="*/ 10 w 10"/>
                    <a:gd name="T1" fmla="*/ 4 h 4"/>
                    <a:gd name="T2" fmla="*/ 0 w 10"/>
                    <a:gd name="T3" fmla="*/ 3 h 4"/>
                    <a:gd name="T4" fmla="*/ 0 w 10"/>
                    <a:gd name="T5" fmla="*/ 2 h 4"/>
                    <a:gd name="T6" fmla="*/ 0 w 10"/>
                    <a:gd name="T7" fmla="*/ 2 h 4"/>
                    <a:gd name="T8" fmla="*/ 0 w 10"/>
                    <a:gd name="T9" fmla="*/ 1 h 4"/>
                    <a:gd name="T10" fmla="*/ 0 w 10"/>
                    <a:gd name="T11" fmla="*/ 1 h 4"/>
                    <a:gd name="T12" fmla="*/ 0 w 10"/>
                    <a:gd name="T13" fmla="*/ 1 h 4"/>
                    <a:gd name="T14" fmla="*/ 0 w 10"/>
                    <a:gd name="T15" fmla="*/ 1 h 4"/>
                    <a:gd name="T16" fmla="*/ 1 w 10"/>
                    <a:gd name="T17" fmla="*/ 0 h 4"/>
                    <a:gd name="T18" fmla="*/ 1 w 10"/>
                    <a:gd name="T19" fmla="*/ 0 h 4"/>
                    <a:gd name="T20" fmla="*/ 1 w 10"/>
                    <a:gd name="T21" fmla="*/ 0 h 4"/>
                    <a:gd name="T22" fmla="*/ 2 w 10"/>
                    <a:gd name="T23" fmla="*/ 0 h 4"/>
                    <a:gd name="T24" fmla="*/ 2 w 10"/>
                    <a:gd name="T25" fmla="*/ 0 h 4"/>
                    <a:gd name="T26" fmla="*/ 2 w 10"/>
                    <a:gd name="T27" fmla="*/ 0 h 4"/>
                    <a:gd name="T28" fmla="*/ 2 w 10"/>
                    <a:gd name="T29" fmla="*/ 0 h 4"/>
                    <a:gd name="T30" fmla="*/ 3 w 10"/>
                    <a:gd name="T31" fmla="*/ 0 h 4"/>
                    <a:gd name="T32" fmla="*/ 3 w 10"/>
                    <a:gd name="T33" fmla="*/ 0 h 4"/>
                    <a:gd name="T34" fmla="*/ 3 w 10"/>
                    <a:gd name="T35" fmla="*/ 0 h 4"/>
                    <a:gd name="T36" fmla="*/ 4 w 10"/>
                    <a:gd name="T37" fmla="*/ 0 h 4"/>
                    <a:gd name="T38" fmla="*/ 4 w 10"/>
                    <a:gd name="T39" fmla="*/ 1 h 4"/>
                    <a:gd name="T40" fmla="*/ 4 w 10"/>
                    <a:gd name="T41" fmla="*/ 1 h 4"/>
                    <a:gd name="T42" fmla="*/ 5 w 10"/>
                    <a:gd name="T43" fmla="*/ 1 h 4"/>
                    <a:gd name="T44" fmla="*/ 5 w 10"/>
                    <a:gd name="T45" fmla="*/ 1 h 4"/>
                    <a:gd name="T46" fmla="*/ 5 w 10"/>
                    <a:gd name="T47" fmla="*/ 1 h 4"/>
                    <a:gd name="T48" fmla="*/ 5 w 10"/>
                    <a:gd name="T49" fmla="*/ 1 h 4"/>
                    <a:gd name="T50" fmla="*/ 6 w 10"/>
                    <a:gd name="T51" fmla="*/ 1 h 4"/>
                    <a:gd name="T52" fmla="*/ 6 w 10"/>
                    <a:gd name="T53" fmla="*/ 1 h 4"/>
                    <a:gd name="T54" fmla="*/ 6 w 10"/>
                    <a:gd name="T55" fmla="*/ 2 h 4"/>
                    <a:gd name="T56" fmla="*/ 7 w 10"/>
                    <a:gd name="T57" fmla="*/ 2 h 4"/>
                    <a:gd name="T58" fmla="*/ 7 w 10"/>
                    <a:gd name="T59" fmla="*/ 2 h 4"/>
                    <a:gd name="T60" fmla="*/ 7 w 10"/>
                    <a:gd name="T61" fmla="*/ 2 h 4"/>
                    <a:gd name="T62" fmla="*/ 8 w 10"/>
                    <a:gd name="T63" fmla="*/ 2 h 4"/>
                    <a:gd name="T64" fmla="*/ 8 w 10"/>
                    <a:gd name="T65" fmla="*/ 2 h 4"/>
                    <a:gd name="T66" fmla="*/ 8 w 10"/>
                    <a:gd name="T67" fmla="*/ 3 h 4"/>
                    <a:gd name="T68" fmla="*/ 9 w 10"/>
                    <a:gd name="T69" fmla="*/ 3 h 4"/>
                    <a:gd name="T70" fmla="*/ 9 w 10"/>
                    <a:gd name="T71" fmla="*/ 3 h 4"/>
                    <a:gd name="T72" fmla="*/ 9 w 10"/>
                    <a:gd name="T73" fmla="*/ 3 h 4"/>
                    <a:gd name="T74" fmla="*/ 9 w 10"/>
                    <a:gd name="T75" fmla="*/ 3 h 4"/>
                    <a:gd name="T76" fmla="*/ 10 w 10"/>
                    <a:gd name="T77" fmla="*/ 4 h 4"/>
                    <a:gd name="T78" fmla="*/ 10 w 10"/>
                    <a:gd name="T79" fmla="*/ 4 h 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0"/>
                    <a:gd name="T121" fmla="*/ 0 h 4"/>
                    <a:gd name="T122" fmla="*/ 10 w 10"/>
                    <a:gd name="T123" fmla="*/ 4 h 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0" h="4">
                      <a:moveTo>
                        <a:pt x="10" y="4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8" y="3"/>
                      </a:lnTo>
                      <a:lnTo>
                        <a:pt x="9" y="3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58" name="Freeform 3410">
                  <a:extLst>
                    <a:ext uri="{FF2B5EF4-FFF2-40B4-BE49-F238E27FC236}">
                      <a16:creationId xmlns:a16="http://schemas.microsoft.com/office/drawing/2014/main" id="{D6933C68-5B55-4324-8D09-C62AB1603B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" y="68"/>
                  <a:ext cx="4" cy="2"/>
                </a:xfrm>
                <a:custGeom>
                  <a:avLst/>
                  <a:gdLst>
                    <a:gd name="T0" fmla="*/ 0 w 4"/>
                    <a:gd name="T1" fmla="*/ 2 h 2"/>
                    <a:gd name="T2" fmla="*/ 4 w 4"/>
                    <a:gd name="T3" fmla="*/ 0 h 2"/>
                    <a:gd name="T4" fmla="*/ 4 w 4"/>
                    <a:gd name="T5" fmla="*/ 0 h 2"/>
                    <a:gd name="T6" fmla="*/ 4 w 4"/>
                    <a:gd name="T7" fmla="*/ 1 h 2"/>
                    <a:gd name="T8" fmla="*/ 3 w 4"/>
                    <a:gd name="T9" fmla="*/ 1 h 2"/>
                    <a:gd name="T10" fmla="*/ 3 w 4"/>
                    <a:gd name="T11" fmla="*/ 2 h 2"/>
                    <a:gd name="T12" fmla="*/ 3 w 4"/>
                    <a:gd name="T13" fmla="*/ 2 h 2"/>
                    <a:gd name="T14" fmla="*/ 2 w 4"/>
                    <a:gd name="T15" fmla="*/ 2 h 2"/>
                    <a:gd name="T16" fmla="*/ 2 w 4"/>
                    <a:gd name="T17" fmla="*/ 2 h 2"/>
                    <a:gd name="T18" fmla="*/ 2 w 4"/>
                    <a:gd name="T19" fmla="*/ 2 h 2"/>
                    <a:gd name="T20" fmla="*/ 1 w 4"/>
                    <a:gd name="T21" fmla="*/ 2 h 2"/>
                    <a:gd name="T22" fmla="*/ 1 w 4"/>
                    <a:gd name="T23" fmla="*/ 2 h 2"/>
                    <a:gd name="T24" fmla="*/ 0 w 4"/>
                    <a:gd name="T25" fmla="*/ 2 h 2"/>
                    <a:gd name="T26" fmla="*/ 0 w 4"/>
                    <a:gd name="T27" fmla="*/ 2 h 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"/>
                    <a:gd name="T43" fmla="*/ 0 h 2"/>
                    <a:gd name="T44" fmla="*/ 4 w 4"/>
                    <a:gd name="T45" fmla="*/ 2 h 2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" h="2">
                      <a:moveTo>
                        <a:pt x="0" y="2"/>
                      </a:move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59" name="Freeform 3411">
                  <a:extLst>
                    <a:ext uri="{FF2B5EF4-FFF2-40B4-BE49-F238E27FC236}">
                      <a16:creationId xmlns:a16="http://schemas.microsoft.com/office/drawing/2014/main" id="{44BB972E-95AC-41FF-A5FD-0CEDB5A5D6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" y="67"/>
                  <a:ext cx="6" cy="3"/>
                </a:xfrm>
                <a:custGeom>
                  <a:avLst/>
                  <a:gdLst>
                    <a:gd name="T0" fmla="*/ 6 w 6"/>
                    <a:gd name="T1" fmla="*/ 1 h 3"/>
                    <a:gd name="T2" fmla="*/ 2 w 6"/>
                    <a:gd name="T3" fmla="*/ 3 h 3"/>
                    <a:gd name="T4" fmla="*/ 2 w 6"/>
                    <a:gd name="T5" fmla="*/ 3 h 3"/>
                    <a:gd name="T6" fmla="*/ 1 w 6"/>
                    <a:gd name="T7" fmla="*/ 3 h 3"/>
                    <a:gd name="T8" fmla="*/ 1 w 6"/>
                    <a:gd name="T9" fmla="*/ 3 h 3"/>
                    <a:gd name="T10" fmla="*/ 1 w 6"/>
                    <a:gd name="T11" fmla="*/ 3 h 3"/>
                    <a:gd name="T12" fmla="*/ 0 w 6"/>
                    <a:gd name="T13" fmla="*/ 3 h 3"/>
                    <a:gd name="T14" fmla="*/ 0 w 6"/>
                    <a:gd name="T15" fmla="*/ 3 h 3"/>
                    <a:gd name="T16" fmla="*/ 0 w 6"/>
                    <a:gd name="T17" fmla="*/ 3 h 3"/>
                    <a:gd name="T18" fmla="*/ 0 w 6"/>
                    <a:gd name="T19" fmla="*/ 3 h 3"/>
                    <a:gd name="T20" fmla="*/ 6 w 6"/>
                    <a:gd name="T21" fmla="*/ 0 h 3"/>
                    <a:gd name="T22" fmla="*/ 6 w 6"/>
                    <a:gd name="T23" fmla="*/ 0 h 3"/>
                    <a:gd name="T24" fmla="*/ 6 w 6"/>
                    <a:gd name="T25" fmla="*/ 0 h 3"/>
                    <a:gd name="T26" fmla="*/ 6 w 6"/>
                    <a:gd name="T27" fmla="*/ 1 h 3"/>
                    <a:gd name="T28" fmla="*/ 6 w 6"/>
                    <a:gd name="T29" fmla="*/ 1 h 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"/>
                    <a:gd name="T46" fmla="*/ 0 h 3"/>
                    <a:gd name="T47" fmla="*/ 6 w 6"/>
                    <a:gd name="T48" fmla="*/ 3 h 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" h="3">
                      <a:moveTo>
                        <a:pt x="6" y="1"/>
                      </a:move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60" name="Freeform 3412">
                  <a:extLst>
                    <a:ext uri="{FF2B5EF4-FFF2-40B4-BE49-F238E27FC236}">
                      <a16:creationId xmlns:a16="http://schemas.microsoft.com/office/drawing/2014/main" id="{D85AE497-CDEB-46E1-A684-6839736D45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" y="65"/>
                  <a:ext cx="8" cy="5"/>
                </a:xfrm>
                <a:custGeom>
                  <a:avLst/>
                  <a:gdLst>
                    <a:gd name="T0" fmla="*/ 8 w 8"/>
                    <a:gd name="T1" fmla="*/ 2 h 5"/>
                    <a:gd name="T2" fmla="*/ 2 w 8"/>
                    <a:gd name="T3" fmla="*/ 5 h 5"/>
                    <a:gd name="T4" fmla="*/ 1 w 8"/>
                    <a:gd name="T5" fmla="*/ 5 h 5"/>
                    <a:gd name="T6" fmla="*/ 1 w 8"/>
                    <a:gd name="T7" fmla="*/ 5 h 5"/>
                    <a:gd name="T8" fmla="*/ 1 w 8"/>
                    <a:gd name="T9" fmla="*/ 5 h 5"/>
                    <a:gd name="T10" fmla="*/ 1 w 8"/>
                    <a:gd name="T11" fmla="*/ 5 h 5"/>
                    <a:gd name="T12" fmla="*/ 1 w 8"/>
                    <a:gd name="T13" fmla="*/ 5 h 5"/>
                    <a:gd name="T14" fmla="*/ 1 w 8"/>
                    <a:gd name="T15" fmla="*/ 5 h 5"/>
                    <a:gd name="T16" fmla="*/ 1 w 8"/>
                    <a:gd name="T17" fmla="*/ 5 h 5"/>
                    <a:gd name="T18" fmla="*/ 1 w 8"/>
                    <a:gd name="T19" fmla="*/ 5 h 5"/>
                    <a:gd name="T20" fmla="*/ 1 w 8"/>
                    <a:gd name="T21" fmla="*/ 5 h 5"/>
                    <a:gd name="T22" fmla="*/ 0 w 8"/>
                    <a:gd name="T23" fmla="*/ 4 h 5"/>
                    <a:gd name="T24" fmla="*/ 8 w 8"/>
                    <a:gd name="T25" fmla="*/ 0 h 5"/>
                    <a:gd name="T26" fmla="*/ 8 w 8"/>
                    <a:gd name="T27" fmla="*/ 1 h 5"/>
                    <a:gd name="T28" fmla="*/ 8 w 8"/>
                    <a:gd name="T29" fmla="*/ 1 h 5"/>
                    <a:gd name="T30" fmla="*/ 8 w 8"/>
                    <a:gd name="T31" fmla="*/ 1 h 5"/>
                    <a:gd name="T32" fmla="*/ 8 w 8"/>
                    <a:gd name="T33" fmla="*/ 2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5"/>
                    <a:gd name="T53" fmla="*/ 8 w 8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5">
                      <a:moveTo>
                        <a:pt x="8" y="2"/>
                      </a:moveTo>
                      <a:lnTo>
                        <a:pt x="2" y="5"/>
                      </a:lnTo>
                      <a:lnTo>
                        <a:pt x="1" y="5"/>
                      </a:lnTo>
                      <a:lnTo>
                        <a:pt x="0" y="4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1616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61" name="Freeform 3413">
                  <a:extLst>
                    <a:ext uri="{FF2B5EF4-FFF2-40B4-BE49-F238E27FC236}">
                      <a16:creationId xmlns:a16="http://schemas.microsoft.com/office/drawing/2014/main" id="{8A4E4990-019D-459A-98D4-EE903721F5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" y="64"/>
                  <a:ext cx="8" cy="5"/>
                </a:xfrm>
                <a:custGeom>
                  <a:avLst/>
                  <a:gdLst>
                    <a:gd name="T0" fmla="*/ 8 w 8"/>
                    <a:gd name="T1" fmla="*/ 1 h 5"/>
                    <a:gd name="T2" fmla="*/ 0 w 8"/>
                    <a:gd name="T3" fmla="*/ 5 h 5"/>
                    <a:gd name="T4" fmla="*/ 0 w 8"/>
                    <a:gd name="T5" fmla="*/ 5 h 5"/>
                    <a:gd name="T6" fmla="*/ 0 w 8"/>
                    <a:gd name="T7" fmla="*/ 5 h 5"/>
                    <a:gd name="T8" fmla="*/ 0 w 8"/>
                    <a:gd name="T9" fmla="*/ 5 h 5"/>
                    <a:gd name="T10" fmla="*/ 1 w 8"/>
                    <a:gd name="T11" fmla="*/ 4 h 5"/>
                    <a:gd name="T12" fmla="*/ 1 w 8"/>
                    <a:gd name="T13" fmla="*/ 4 h 5"/>
                    <a:gd name="T14" fmla="*/ 1 w 8"/>
                    <a:gd name="T15" fmla="*/ 3 h 5"/>
                    <a:gd name="T16" fmla="*/ 8 w 8"/>
                    <a:gd name="T17" fmla="*/ 0 h 5"/>
                    <a:gd name="T18" fmla="*/ 8 w 8"/>
                    <a:gd name="T19" fmla="*/ 0 h 5"/>
                    <a:gd name="T20" fmla="*/ 8 w 8"/>
                    <a:gd name="T21" fmla="*/ 1 h 5"/>
                    <a:gd name="T22" fmla="*/ 8 w 8"/>
                    <a:gd name="T23" fmla="*/ 1 h 5"/>
                    <a:gd name="T24" fmla="*/ 8 w 8"/>
                    <a:gd name="T25" fmla="*/ 1 h 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8"/>
                    <a:gd name="T40" fmla="*/ 0 h 5"/>
                    <a:gd name="T41" fmla="*/ 8 w 8"/>
                    <a:gd name="T42" fmla="*/ 5 h 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8" h="5">
                      <a:moveTo>
                        <a:pt x="8" y="1"/>
                      </a:moveTo>
                      <a:lnTo>
                        <a:pt x="0" y="5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8" y="0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62" name="Freeform 3414">
                  <a:extLst>
                    <a:ext uri="{FF2B5EF4-FFF2-40B4-BE49-F238E27FC236}">
                      <a16:creationId xmlns:a16="http://schemas.microsoft.com/office/drawing/2014/main" id="{511E2855-4FAD-46A0-85EF-0C1C409ECE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" y="63"/>
                  <a:ext cx="7" cy="4"/>
                </a:xfrm>
                <a:custGeom>
                  <a:avLst/>
                  <a:gdLst>
                    <a:gd name="T0" fmla="*/ 7 w 7"/>
                    <a:gd name="T1" fmla="*/ 1 h 4"/>
                    <a:gd name="T2" fmla="*/ 0 w 7"/>
                    <a:gd name="T3" fmla="*/ 4 h 4"/>
                    <a:gd name="T4" fmla="*/ 0 w 7"/>
                    <a:gd name="T5" fmla="*/ 4 h 4"/>
                    <a:gd name="T6" fmla="*/ 0 w 7"/>
                    <a:gd name="T7" fmla="*/ 4 h 4"/>
                    <a:gd name="T8" fmla="*/ 0 w 7"/>
                    <a:gd name="T9" fmla="*/ 3 h 4"/>
                    <a:gd name="T10" fmla="*/ 0 w 7"/>
                    <a:gd name="T11" fmla="*/ 3 h 4"/>
                    <a:gd name="T12" fmla="*/ 6 w 7"/>
                    <a:gd name="T13" fmla="*/ 0 h 4"/>
                    <a:gd name="T14" fmla="*/ 6 w 7"/>
                    <a:gd name="T15" fmla="*/ 0 h 4"/>
                    <a:gd name="T16" fmla="*/ 6 w 7"/>
                    <a:gd name="T17" fmla="*/ 0 h 4"/>
                    <a:gd name="T18" fmla="*/ 7 w 7"/>
                    <a:gd name="T19" fmla="*/ 1 h 4"/>
                    <a:gd name="T20" fmla="*/ 7 w 7"/>
                    <a:gd name="T21" fmla="*/ 1 h 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7"/>
                    <a:gd name="T34" fmla="*/ 0 h 4"/>
                    <a:gd name="T35" fmla="*/ 7 w 7"/>
                    <a:gd name="T36" fmla="*/ 4 h 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7" h="4">
                      <a:moveTo>
                        <a:pt x="7" y="1"/>
                      </a:move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6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4949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63" name="Freeform 3415">
                  <a:extLst>
                    <a:ext uri="{FF2B5EF4-FFF2-40B4-BE49-F238E27FC236}">
                      <a16:creationId xmlns:a16="http://schemas.microsoft.com/office/drawing/2014/main" id="{8B6E1F55-22E8-489B-8130-98801A7AD57D}"/>
                    </a:ext>
                  </a:extLst>
                </p:cNvPr>
                <p:cNvSpPr>
                  <a:spLocks noEditPoints="1" noChangeArrowheads="1"/>
                </p:cNvSpPr>
                <p:nvPr/>
              </p:nvSpPr>
              <p:spPr bwMode="auto">
                <a:xfrm>
                  <a:off x="59" y="60"/>
                  <a:ext cx="8" cy="6"/>
                </a:xfrm>
                <a:custGeom>
                  <a:avLst/>
                  <a:gdLst>
                    <a:gd name="T0" fmla="*/ 6 w 8"/>
                    <a:gd name="T1" fmla="*/ 3 h 6"/>
                    <a:gd name="T2" fmla="*/ 0 w 8"/>
                    <a:gd name="T3" fmla="*/ 6 h 6"/>
                    <a:gd name="T4" fmla="*/ 0 w 8"/>
                    <a:gd name="T5" fmla="*/ 5 h 6"/>
                    <a:gd name="T6" fmla="*/ 1 w 8"/>
                    <a:gd name="T7" fmla="*/ 5 h 6"/>
                    <a:gd name="T8" fmla="*/ 1 w 8"/>
                    <a:gd name="T9" fmla="*/ 4 h 6"/>
                    <a:gd name="T10" fmla="*/ 1 w 8"/>
                    <a:gd name="T11" fmla="*/ 4 h 6"/>
                    <a:gd name="T12" fmla="*/ 6 w 8"/>
                    <a:gd name="T13" fmla="*/ 1 h 6"/>
                    <a:gd name="T14" fmla="*/ 6 w 8"/>
                    <a:gd name="T15" fmla="*/ 2 h 6"/>
                    <a:gd name="T16" fmla="*/ 6 w 8"/>
                    <a:gd name="T17" fmla="*/ 2 h 6"/>
                    <a:gd name="T18" fmla="*/ 6 w 8"/>
                    <a:gd name="T19" fmla="*/ 2 h 6"/>
                    <a:gd name="T20" fmla="*/ 6 w 8"/>
                    <a:gd name="T21" fmla="*/ 3 h 6"/>
                    <a:gd name="T22" fmla="*/ 6 w 8"/>
                    <a:gd name="T23" fmla="*/ 3 h 6"/>
                    <a:gd name="T24" fmla="*/ 7 w 8"/>
                    <a:gd name="T25" fmla="*/ 1 h 6"/>
                    <a:gd name="T26" fmla="*/ 8 w 8"/>
                    <a:gd name="T27" fmla="*/ 0 h 6"/>
                    <a:gd name="T28" fmla="*/ 8 w 8"/>
                    <a:gd name="T29" fmla="*/ 1 h 6"/>
                    <a:gd name="T30" fmla="*/ 8 w 8"/>
                    <a:gd name="T31" fmla="*/ 1 h 6"/>
                    <a:gd name="T32" fmla="*/ 8 w 8"/>
                    <a:gd name="T33" fmla="*/ 1 h 6"/>
                    <a:gd name="T34" fmla="*/ 8 w 8"/>
                    <a:gd name="T35" fmla="*/ 1 h 6"/>
                    <a:gd name="T36" fmla="*/ 8 w 8"/>
                    <a:gd name="T37" fmla="*/ 1 h 6"/>
                    <a:gd name="T38" fmla="*/ 7 w 8"/>
                    <a:gd name="T39" fmla="*/ 1 h 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8"/>
                    <a:gd name="T61" fmla="*/ 0 h 6"/>
                    <a:gd name="T62" fmla="*/ 8 w 8"/>
                    <a:gd name="T63" fmla="*/ 6 h 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8" h="6">
                      <a:moveTo>
                        <a:pt x="6" y="3"/>
                      </a:move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6" y="3"/>
                      </a:lnTo>
                      <a:close/>
                      <a:moveTo>
                        <a:pt x="7" y="1"/>
                      </a:move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6060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64" name="Freeform 3416">
                  <a:extLst>
                    <a:ext uri="{FF2B5EF4-FFF2-40B4-BE49-F238E27FC236}">
                      <a16:creationId xmlns:a16="http://schemas.microsoft.com/office/drawing/2014/main" id="{1BA3219E-490B-4839-8165-5770017865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" y="59"/>
                  <a:ext cx="7" cy="5"/>
                </a:xfrm>
                <a:custGeom>
                  <a:avLst/>
                  <a:gdLst>
                    <a:gd name="T0" fmla="*/ 7 w 7"/>
                    <a:gd name="T1" fmla="*/ 1 h 5"/>
                    <a:gd name="T2" fmla="*/ 6 w 7"/>
                    <a:gd name="T3" fmla="*/ 2 h 5"/>
                    <a:gd name="T4" fmla="*/ 6 w 7"/>
                    <a:gd name="T5" fmla="*/ 2 h 5"/>
                    <a:gd name="T6" fmla="*/ 6 w 7"/>
                    <a:gd name="T7" fmla="*/ 2 h 5"/>
                    <a:gd name="T8" fmla="*/ 6 w 7"/>
                    <a:gd name="T9" fmla="*/ 2 h 5"/>
                    <a:gd name="T10" fmla="*/ 6 w 7"/>
                    <a:gd name="T11" fmla="*/ 1 h 5"/>
                    <a:gd name="T12" fmla="*/ 6 w 7"/>
                    <a:gd name="T13" fmla="*/ 1 h 5"/>
                    <a:gd name="T14" fmla="*/ 6 w 7"/>
                    <a:gd name="T15" fmla="*/ 2 h 5"/>
                    <a:gd name="T16" fmla="*/ 6 w 7"/>
                    <a:gd name="T17" fmla="*/ 2 h 5"/>
                    <a:gd name="T18" fmla="*/ 5 w 7"/>
                    <a:gd name="T19" fmla="*/ 2 h 5"/>
                    <a:gd name="T20" fmla="*/ 5 w 7"/>
                    <a:gd name="T21" fmla="*/ 2 h 5"/>
                    <a:gd name="T22" fmla="*/ 5 w 7"/>
                    <a:gd name="T23" fmla="*/ 2 h 5"/>
                    <a:gd name="T24" fmla="*/ 5 w 7"/>
                    <a:gd name="T25" fmla="*/ 2 h 5"/>
                    <a:gd name="T26" fmla="*/ 5 w 7"/>
                    <a:gd name="T27" fmla="*/ 2 h 5"/>
                    <a:gd name="T28" fmla="*/ 0 w 7"/>
                    <a:gd name="T29" fmla="*/ 5 h 5"/>
                    <a:gd name="T30" fmla="*/ 0 w 7"/>
                    <a:gd name="T31" fmla="*/ 5 h 5"/>
                    <a:gd name="T32" fmla="*/ 0 w 7"/>
                    <a:gd name="T33" fmla="*/ 4 h 5"/>
                    <a:gd name="T34" fmla="*/ 0 w 7"/>
                    <a:gd name="T35" fmla="*/ 4 h 5"/>
                    <a:gd name="T36" fmla="*/ 0 w 7"/>
                    <a:gd name="T37" fmla="*/ 3 h 5"/>
                    <a:gd name="T38" fmla="*/ 7 w 7"/>
                    <a:gd name="T39" fmla="*/ 0 h 5"/>
                    <a:gd name="T40" fmla="*/ 7 w 7"/>
                    <a:gd name="T41" fmla="*/ 1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"/>
                    <a:gd name="T64" fmla="*/ 0 h 5"/>
                    <a:gd name="T65" fmla="*/ 7 w 7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" h="5">
                      <a:moveTo>
                        <a:pt x="7" y="1"/>
                      </a:move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7" y="0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7A7A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65" name="Freeform 3417">
                  <a:extLst>
                    <a:ext uri="{FF2B5EF4-FFF2-40B4-BE49-F238E27FC236}">
                      <a16:creationId xmlns:a16="http://schemas.microsoft.com/office/drawing/2014/main" id="{721B64EF-93E9-4977-9F94-D017DB212B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" y="57"/>
                  <a:ext cx="7" cy="5"/>
                </a:xfrm>
                <a:custGeom>
                  <a:avLst/>
                  <a:gdLst>
                    <a:gd name="T0" fmla="*/ 7 w 7"/>
                    <a:gd name="T1" fmla="*/ 2 h 5"/>
                    <a:gd name="T2" fmla="*/ 0 w 7"/>
                    <a:gd name="T3" fmla="*/ 5 h 5"/>
                    <a:gd name="T4" fmla="*/ 1 w 7"/>
                    <a:gd name="T5" fmla="*/ 5 h 5"/>
                    <a:gd name="T6" fmla="*/ 1 w 7"/>
                    <a:gd name="T7" fmla="*/ 5 h 5"/>
                    <a:gd name="T8" fmla="*/ 1 w 7"/>
                    <a:gd name="T9" fmla="*/ 4 h 5"/>
                    <a:gd name="T10" fmla="*/ 1 w 7"/>
                    <a:gd name="T11" fmla="*/ 4 h 5"/>
                    <a:gd name="T12" fmla="*/ 7 w 7"/>
                    <a:gd name="T13" fmla="*/ 0 h 5"/>
                    <a:gd name="T14" fmla="*/ 7 w 7"/>
                    <a:gd name="T15" fmla="*/ 2 h 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7"/>
                    <a:gd name="T25" fmla="*/ 0 h 5"/>
                    <a:gd name="T26" fmla="*/ 7 w 7"/>
                    <a:gd name="T27" fmla="*/ 5 h 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7" h="5">
                      <a:moveTo>
                        <a:pt x="7" y="2"/>
                      </a:move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7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9393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66" name="Freeform 3418">
                  <a:extLst>
                    <a:ext uri="{FF2B5EF4-FFF2-40B4-BE49-F238E27FC236}">
                      <a16:creationId xmlns:a16="http://schemas.microsoft.com/office/drawing/2014/main" id="{DC9A9243-67F6-44D6-ADAC-2D50E3F420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" y="56"/>
                  <a:ext cx="6" cy="5"/>
                </a:xfrm>
                <a:custGeom>
                  <a:avLst/>
                  <a:gdLst>
                    <a:gd name="T0" fmla="*/ 6 w 6"/>
                    <a:gd name="T1" fmla="*/ 1 h 5"/>
                    <a:gd name="T2" fmla="*/ 0 w 6"/>
                    <a:gd name="T3" fmla="*/ 5 h 5"/>
                    <a:gd name="T4" fmla="*/ 0 w 6"/>
                    <a:gd name="T5" fmla="*/ 4 h 5"/>
                    <a:gd name="T6" fmla="*/ 0 w 6"/>
                    <a:gd name="T7" fmla="*/ 4 h 5"/>
                    <a:gd name="T8" fmla="*/ 0 w 6"/>
                    <a:gd name="T9" fmla="*/ 4 h 5"/>
                    <a:gd name="T10" fmla="*/ 0 w 6"/>
                    <a:gd name="T11" fmla="*/ 3 h 5"/>
                    <a:gd name="T12" fmla="*/ 6 w 6"/>
                    <a:gd name="T13" fmla="*/ 0 h 5"/>
                    <a:gd name="T14" fmla="*/ 6 w 6"/>
                    <a:gd name="T15" fmla="*/ 1 h 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"/>
                    <a:gd name="T25" fmla="*/ 0 h 5"/>
                    <a:gd name="T26" fmla="*/ 6 w 6"/>
                    <a:gd name="T27" fmla="*/ 5 h 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" h="5">
                      <a:moveTo>
                        <a:pt x="6" y="1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6" y="0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solidFill>
                  <a:srgbClr val="AAAA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67" name="Freeform 3419">
                  <a:extLst>
                    <a:ext uri="{FF2B5EF4-FFF2-40B4-BE49-F238E27FC236}">
                      <a16:creationId xmlns:a16="http://schemas.microsoft.com/office/drawing/2014/main" id="{0D20A8FA-40FE-4A59-8961-A1E3058083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" y="55"/>
                  <a:ext cx="7" cy="4"/>
                </a:xfrm>
                <a:custGeom>
                  <a:avLst/>
                  <a:gdLst>
                    <a:gd name="T0" fmla="*/ 6 w 7"/>
                    <a:gd name="T1" fmla="*/ 1 h 4"/>
                    <a:gd name="T2" fmla="*/ 0 w 7"/>
                    <a:gd name="T3" fmla="*/ 4 h 4"/>
                    <a:gd name="T4" fmla="*/ 0 w 7"/>
                    <a:gd name="T5" fmla="*/ 4 h 4"/>
                    <a:gd name="T6" fmla="*/ 0 w 7"/>
                    <a:gd name="T7" fmla="*/ 3 h 4"/>
                    <a:gd name="T8" fmla="*/ 0 w 7"/>
                    <a:gd name="T9" fmla="*/ 3 h 4"/>
                    <a:gd name="T10" fmla="*/ 0 w 7"/>
                    <a:gd name="T11" fmla="*/ 3 h 4"/>
                    <a:gd name="T12" fmla="*/ 6 w 7"/>
                    <a:gd name="T13" fmla="*/ 0 h 4"/>
                    <a:gd name="T14" fmla="*/ 7 w 7"/>
                    <a:gd name="T15" fmla="*/ 0 h 4"/>
                    <a:gd name="T16" fmla="*/ 7 w 7"/>
                    <a:gd name="T17" fmla="*/ 0 h 4"/>
                    <a:gd name="T18" fmla="*/ 6 w 7"/>
                    <a:gd name="T19" fmla="*/ 1 h 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7"/>
                    <a:gd name="T31" fmla="*/ 0 h 4"/>
                    <a:gd name="T32" fmla="*/ 7 w 7"/>
                    <a:gd name="T33" fmla="*/ 4 h 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7" h="4">
                      <a:moveTo>
                        <a:pt x="6" y="1"/>
                      </a:moveTo>
                      <a:lnTo>
                        <a:pt x="0" y="4"/>
                      </a:lnTo>
                      <a:lnTo>
                        <a:pt x="0" y="3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solidFill>
                  <a:srgbClr val="C4C4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9568" name="Freeform 3420">
                  <a:extLst>
                    <a:ext uri="{FF2B5EF4-FFF2-40B4-BE49-F238E27FC236}">
                      <a16:creationId xmlns:a16="http://schemas.microsoft.com/office/drawing/2014/main" id="{4217315B-1B53-4317-B554-54AA913E3F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" y="55"/>
                  <a:ext cx="6" cy="3"/>
                </a:xfrm>
                <a:custGeom>
                  <a:avLst/>
                  <a:gdLst>
                    <a:gd name="T0" fmla="*/ 6 w 6"/>
                    <a:gd name="T1" fmla="*/ 0 h 3"/>
                    <a:gd name="T2" fmla="*/ 0 w 6"/>
                    <a:gd name="T3" fmla="*/ 3 h 3"/>
                    <a:gd name="T4" fmla="*/ 0 w 6"/>
                    <a:gd name="T5" fmla="*/ 2 h 3"/>
                    <a:gd name="T6" fmla="*/ 0 w 6"/>
                    <a:gd name="T7" fmla="*/ 2 h 3"/>
                    <a:gd name="T8" fmla="*/ 0 w 6"/>
                    <a:gd name="T9" fmla="*/ 2 h 3"/>
                    <a:gd name="T10" fmla="*/ 0 w 6"/>
                    <a:gd name="T11" fmla="*/ 1 h 3"/>
                    <a:gd name="T12" fmla="*/ 2 w 6"/>
                    <a:gd name="T13" fmla="*/ 1 h 3"/>
                    <a:gd name="T14" fmla="*/ 2 w 6"/>
                    <a:gd name="T15" fmla="*/ 1 h 3"/>
                    <a:gd name="T16" fmla="*/ 3 w 6"/>
                    <a:gd name="T17" fmla="*/ 1 h 3"/>
                    <a:gd name="T18" fmla="*/ 3 w 6"/>
                    <a:gd name="T19" fmla="*/ 1 h 3"/>
                    <a:gd name="T20" fmla="*/ 4 w 6"/>
                    <a:gd name="T21" fmla="*/ 1 h 3"/>
                    <a:gd name="T22" fmla="*/ 4 w 6"/>
                    <a:gd name="T23" fmla="*/ 1 h 3"/>
                    <a:gd name="T24" fmla="*/ 4 w 6"/>
                    <a:gd name="T25" fmla="*/ 0 h 3"/>
                    <a:gd name="T26" fmla="*/ 5 w 6"/>
                    <a:gd name="T27" fmla="*/ 0 h 3"/>
                    <a:gd name="T28" fmla="*/ 5 w 6"/>
                    <a:gd name="T29" fmla="*/ 0 h 3"/>
                    <a:gd name="T30" fmla="*/ 5 w 6"/>
                    <a:gd name="T31" fmla="*/ 0 h 3"/>
                    <a:gd name="T32" fmla="*/ 6 w 6"/>
                    <a:gd name="T33" fmla="*/ 0 h 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"/>
                    <a:gd name="T52" fmla="*/ 0 h 3"/>
                    <a:gd name="T53" fmla="*/ 6 w 6"/>
                    <a:gd name="T54" fmla="*/ 3 h 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" h="3">
                      <a:moveTo>
                        <a:pt x="6" y="0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49248" name="Freeform 3422">
                <a:extLst>
                  <a:ext uri="{FF2B5EF4-FFF2-40B4-BE49-F238E27FC236}">
                    <a16:creationId xmlns:a16="http://schemas.microsoft.com/office/drawing/2014/main" id="{F2A5A74F-1B62-4EBB-9690-F8220753E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" y="5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  <a:gd name="T18" fmla="*/ 1 w 2"/>
                  <a:gd name="T19" fmla="*/ 0 h 1"/>
                  <a:gd name="T20" fmla="*/ 1 w 2"/>
                  <a:gd name="T21" fmla="*/ 0 h 1"/>
                  <a:gd name="T22" fmla="*/ 1 w 2"/>
                  <a:gd name="T23" fmla="*/ 0 h 1"/>
                  <a:gd name="T24" fmla="*/ 1 w 2"/>
                  <a:gd name="T25" fmla="*/ 0 h 1"/>
                  <a:gd name="T26" fmla="*/ 1 w 2"/>
                  <a:gd name="T27" fmla="*/ 0 h 1"/>
                  <a:gd name="T28" fmla="*/ 2 w 2"/>
                  <a:gd name="T29" fmla="*/ 0 h 1"/>
                  <a:gd name="T30" fmla="*/ 2 w 2"/>
                  <a:gd name="T31" fmla="*/ 1 h 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"/>
                  <a:gd name="T49" fmla="*/ 0 h 1"/>
                  <a:gd name="T50" fmla="*/ 2 w 2"/>
                  <a:gd name="T51" fmla="*/ 1 h 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" h="1">
                    <a:moveTo>
                      <a:pt x="2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49" name="Freeform 3423">
                <a:extLst>
                  <a:ext uri="{FF2B5EF4-FFF2-40B4-BE49-F238E27FC236}">
                    <a16:creationId xmlns:a16="http://schemas.microsoft.com/office/drawing/2014/main" id="{2D63E050-5A71-4EE1-9FF8-FA33283EB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" y="93"/>
                <a:ext cx="21" cy="4"/>
              </a:xfrm>
              <a:custGeom>
                <a:avLst/>
                <a:gdLst>
                  <a:gd name="T0" fmla="*/ 0 w 21"/>
                  <a:gd name="T1" fmla="*/ 0 h 4"/>
                  <a:gd name="T2" fmla="*/ 21 w 21"/>
                  <a:gd name="T3" fmla="*/ 2 h 4"/>
                  <a:gd name="T4" fmla="*/ 21 w 21"/>
                  <a:gd name="T5" fmla="*/ 3 h 4"/>
                  <a:gd name="T6" fmla="*/ 21 w 21"/>
                  <a:gd name="T7" fmla="*/ 3 h 4"/>
                  <a:gd name="T8" fmla="*/ 20 w 21"/>
                  <a:gd name="T9" fmla="*/ 3 h 4"/>
                  <a:gd name="T10" fmla="*/ 20 w 21"/>
                  <a:gd name="T11" fmla="*/ 4 h 4"/>
                  <a:gd name="T12" fmla="*/ 20 w 21"/>
                  <a:gd name="T13" fmla="*/ 4 h 4"/>
                  <a:gd name="T14" fmla="*/ 19 w 21"/>
                  <a:gd name="T15" fmla="*/ 4 h 4"/>
                  <a:gd name="T16" fmla="*/ 19 w 21"/>
                  <a:gd name="T17" fmla="*/ 4 h 4"/>
                  <a:gd name="T18" fmla="*/ 19 w 21"/>
                  <a:gd name="T19" fmla="*/ 4 h 4"/>
                  <a:gd name="T20" fmla="*/ 18 w 21"/>
                  <a:gd name="T21" fmla="*/ 4 h 4"/>
                  <a:gd name="T22" fmla="*/ 17 w 21"/>
                  <a:gd name="T23" fmla="*/ 4 h 4"/>
                  <a:gd name="T24" fmla="*/ 17 w 21"/>
                  <a:gd name="T25" fmla="*/ 4 h 4"/>
                  <a:gd name="T26" fmla="*/ 16 w 21"/>
                  <a:gd name="T27" fmla="*/ 4 h 4"/>
                  <a:gd name="T28" fmla="*/ 16 w 21"/>
                  <a:gd name="T29" fmla="*/ 4 h 4"/>
                  <a:gd name="T30" fmla="*/ 15 w 21"/>
                  <a:gd name="T31" fmla="*/ 4 h 4"/>
                  <a:gd name="T32" fmla="*/ 14 w 21"/>
                  <a:gd name="T33" fmla="*/ 4 h 4"/>
                  <a:gd name="T34" fmla="*/ 14 w 21"/>
                  <a:gd name="T35" fmla="*/ 4 h 4"/>
                  <a:gd name="T36" fmla="*/ 13 w 21"/>
                  <a:gd name="T37" fmla="*/ 4 h 4"/>
                  <a:gd name="T38" fmla="*/ 13 w 21"/>
                  <a:gd name="T39" fmla="*/ 4 h 4"/>
                  <a:gd name="T40" fmla="*/ 12 w 21"/>
                  <a:gd name="T41" fmla="*/ 4 h 4"/>
                  <a:gd name="T42" fmla="*/ 12 w 21"/>
                  <a:gd name="T43" fmla="*/ 4 h 4"/>
                  <a:gd name="T44" fmla="*/ 11 w 21"/>
                  <a:gd name="T45" fmla="*/ 4 h 4"/>
                  <a:gd name="T46" fmla="*/ 10 w 21"/>
                  <a:gd name="T47" fmla="*/ 3 h 4"/>
                  <a:gd name="T48" fmla="*/ 10 w 21"/>
                  <a:gd name="T49" fmla="*/ 3 h 4"/>
                  <a:gd name="T50" fmla="*/ 9 w 21"/>
                  <a:gd name="T51" fmla="*/ 3 h 4"/>
                  <a:gd name="T52" fmla="*/ 9 w 21"/>
                  <a:gd name="T53" fmla="*/ 3 h 4"/>
                  <a:gd name="T54" fmla="*/ 8 w 21"/>
                  <a:gd name="T55" fmla="*/ 3 h 4"/>
                  <a:gd name="T56" fmla="*/ 7 w 21"/>
                  <a:gd name="T57" fmla="*/ 3 h 4"/>
                  <a:gd name="T58" fmla="*/ 7 w 21"/>
                  <a:gd name="T59" fmla="*/ 3 h 4"/>
                  <a:gd name="T60" fmla="*/ 6 w 21"/>
                  <a:gd name="T61" fmla="*/ 3 h 4"/>
                  <a:gd name="T62" fmla="*/ 6 w 21"/>
                  <a:gd name="T63" fmla="*/ 3 h 4"/>
                  <a:gd name="T64" fmla="*/ 5 w 21"/>
                  <a:gd name="T65" fmla="*/ 2 h 4"/>
                  <a:gd name="T66" fmla="*/ 5 w 21"/>
                  <a:gd name="T67" fmla="*/ 2 h 4"/>
                  <a:gd name="T68" fmla="*/ 4 w 21"/>
                  <a:gd name="T69" fmla="*/ 2 h 4"/>
                  <a:gd name="T70" fmla="*/ 3 w 21"/>
                  <a:gd name="T71" fmla="*/ 2 h 4"/>
                  <a:gd name="T72" fmla="*/ 3 w 21"/>
                  <a:gd name="T73" fmla="*/ 2 h 4"/>
                  <a:gd name="T74" fmla="*/ 2 w 21"/>
                  <a:gd name="T75" fmla="*/ 2 h 4"/>
                  <a:gd name="T76" fmla="*/ 2 w 21"/>
                  <a:gd name="T77" fmla="*/ 1 h 4"/>
                  <a:gd name="T78" fmla="*/ 1 w 21"/>
                  <a:gd name="T79" fmla="*/ 1 h 4"/>
                  <a:gd name="T80" fmla="*/ 1 w 21"/>
                  <a:gd name="T81" fmla="*/ 1 h 4"/>
                  <a:gd name="T82" fmla="*/ 0 w 21"/>
                  <a:gd name="T83" fmla="*/ 1 h 4"/>
                  <a:gd name="T84" fmla="*/ 0 w 21"/>
                  <a:gd name="T85" fmla="*/ 1 h 4"/>
                  <a:gd name="T86" fmla="*/ 0 w 21"/>
                  <a:gd name="T87" fmla="*/ 0 h 4"/>
                  <a:gd name="T88" fmla="*/ 0 w 21"/>
                  <a:gd name="T89" fmla="*/ 0 h 4"/>
                  <a:gd name="T90" fmla="*/ 0 w 21"/>
                  <a:gd name="T91" fmla="*/ 0 h 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"/>
                  <a:gd name="T139" fmla="*/ 0 h 4"/>
                  <a:gd name="T140" fmla="*/ 21 w 21"/>
                  <a:gd name="T141" fmla="*/ 4 h 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" h="4">
                    <a:moveTo>
                      <a:pt x="0" y="0"/>
                    </a:moveTo>
                    <a:lnTo>
                      <a:pt x="21" y="2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50" name="Freeform 3424">
                <a:extLst>
                  <a:ext uri="{FF2B5EF4-FFF2-40B4-BE49-F238E27FC236}">
                    <a16:creationId xmlns:a16="http://schemas.microsoft.com/office/drawing/2014/main" id="{CE350FDC-B527-45DA-AC71-E2272D99FF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" y="92"/>
                <a:ext cx="21" cy="3"/>
              </a:xfrm>
              <a:custGeom>
                <a:avLst/>
                <a:gdLst>
                  <a:gd name="T0" fmla="*/ 21 w 21"/>
                  <a:gd name="T1" fmla="*/ 3 h 3"/>
                  <a:gd name="T2" fmla="*/ 0 w 21"/>
                  <a:gd name="T3" fmla="*/ 1 h 3"/>
                  <a:gd name="T4" fmla="*/ 0 w 21"/>
                  <a:gd name="T5" fmla="*/ 1 h 3"/>
                  <a:gd name="T6" fmla="*/ 0 w 21"/>
                  <a:gd name="T7" fmla="*/ 1 h 3"/>
                  <a:gd name="T8" fmla="*/ 0 w 21"/>
                  <a:gd name="T9" fmla="*/ 0 h 3"/>
                  <a:gd name="T10" fmla="*/ 0 w 21"/>
                  <a:gd name="T11" fmla="*/ 0 h 3"/>
                  <a:gd name="T12" fmla="*/ 21 w 21"/>
                  <a:gd name="T13" fmla="*/ 2 h 3"/>
                  <a:gd name="T14" fmla="*/ 21 w 21"/>
                  <a:gd name="T15" fmla="*/ 2 h 3"/>
                  <a:gd name="T16" fmla="*/ 21 w 21"/>
                  <a:gd name="T17" fmla="*/ 3 h 3"/>
                  <a:gd name="T18" fmla="*/ 21 w 21"/>
                  <a:gd name="T19" fmla="*/ 3 h 3"/>
                  <a:gd name="T20" fmla="*/ 21 w 21"/>
                  <a:gd name="T21" fmla="*/ 3 h 3"/>
                  <a:gd name="T22" fmla="*/ 21 w 21"/>
                  <a:gd name="T23" fmla="*/ 3 h 3"/>
                  <a:gd name="T24" fmla="*/ 21 w 21"/>
                  <a:gd name="T25" fmla="*/ 3 h 3"/>
                  <a:gd name="T26" fmla="*/ 21 w 21"/>
                  <a:gd name="T27" fmla="*/ 3 h 3"/>
                  <a:gd name="T28" fmla="*/ 21 w 21"/>
                  <a:gd name="T29" fmla="*/ 3 h 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1"/>
                  <a:gd name="T46" fmla="*/ 0 h 3"/>
                  <a:gd name="T47" fmla="*/ 21 w 21"/>
                  <a:gd name="T48" fmla="*/ 3 h 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1" h="3">
                    <a:moveTo>
                      <a:pt x="21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51" name="Freeform 3425">
                <a:extLst>
                  <a:ext uri="{FF2B5EF4-FFF2-40B4-BE49-F238E27FC236}">
                    <a16:creationId xmlns:a16="http://schemas.microsoft.com/office/drawing/2014/main" id="{84ADE2DD-C05F-475A-A83F-2792BD6A9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" y="91"/>
                <a:ext cx="21" cy="3"/>
              </a:xfrm>
              <a:custGeom>
                <a:avLst/>
                <a:gdLst>
                  <a:gd name="T0" fmla="*/ 21 w 21"/>
                  <a:gd name="T1" fmla="*/ 3 h 3"/>
                  <a:gd name="T2" fmla="*/ 0 w 21"/>
                  <a:gd name="T3" fmla="*/ 1 h 3"/>
                  <a:gd name="T4" fmla="*/ 0 w 21"/>
                  <a:gd name="T5" fmla="*/ 1 h 3"/>
                  <a:gd name="T6" fmla="*/ 0 w 21"/>
                  <a:gd name="T7" fmla="*/ 1 h 3"/>
                  <a:gd name="T8" fmla="*/ 0 w 21"/>
                  <a:gd name="T9" fmla="*/ 0 h 3"/>
                  <a:gd name="T10" fmla="*/ 0 w 21"/>
                  <a:gd name="T11" fmla="*/ 0 h 3"/>
                  <a:gd name="T12" fmla="*/ 21 w 21"/>
                  <a:gd name="T13" fmla="*/ 2 h 3"/>
                  <a:gd name="T14" fmla="*/ 21 w 21"/>
                  <a:gd name="T15" fmla="*/ 2 h 3"/>
                  <a:gd name="T16" fmla="*/ 21 w 21"/>
                  <a:gd name="T17" fmla="*/ 3 h 3"/>
                  <a:gd name="T18" fmla="*/ 21 w 21"/>
                  <a:gd name="T19" fmla="*/ 3 h 3"/>
                  <a:gd name="T20" fmla="*/ 21 w 21"/>
                  <a:gd name="T21" fmla="*/ 3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3"/>
                  <a:gd name="T35" fmla="*/ 21 w 21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3">
                    <a:moveTo>
                      <a:pt x="21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1616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52" name="Freeform 3426">
                <a:extLst>
                  <a:ext uri="{FF2B5EF4-FFF2-40B4-BE49-F238E27FC236}">
                    <a16:creationId xmlns:a16="http://schemas.microsoft.com/office/drawing/2014/main" id="{0323FAC6-5D6C-4D1C-AE61-EBC127080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" y="90"/>
                <a:ext cx="21" cy="3"/>
              </a:xfrm>
              <a:custGeom>
                <a:avLst/>
                <a:gdLst>
                  <a:gd name="T0" fmla="*/ 21 w 21"/>
                  <a:gd name="T1" fmla="*/ 3 h 3"/>
                  <a:gd name="T2" fmla="*/ 0 w 21"/>
                  <a:gd name="T3" fmla="*/ 1 h 3"/>
                  <a:gd name="T4" fmla="*/ 0 w 21"/>
                  <a:gd name="T5" fmla="*/ 1 h 3"/>
                  <a:gd name="T6" fmla="*/ 0 w 21"/>
                  <a:gd name="T7" fmla="*/ 0 h 3"/>
                  <a:gd name="T8" fmla="*/ 0 w 21"/>
                  <a:gd name="T9" fmla="*/ 0 h 3"/>
                  <a:gd name="T10" fmla="*/ 0 w 21"/>
                  <a:gd name="T11" fmla="*/ 0 h 3"/>
                  <a:gd name="T12" fmla="*/ 21 w 21"/>
                  <a:gd name="T13" fmla="*/ 2 h 3"/>
                  <a:gd name="T14" fmla="*/ 21 w 21"/>
                  <a:gd name="T15" fmla="*/ 2 h 3"/>
                  <a:gd name="T16" fmla="*/ 21 w 21"/>
                  <a:gd name="T17" fmla="*/ 2 h 3"/>
                  <a:gd name="T18" fmla="*/ 21 w 21"/>
                  <a:gd name="T19" fmla="*/ 3 h 3"/>
                  <a:gd name="T20" fmla="*/ 21 w 21"/>
                  <a:gd name="T21" fmla="*/ 3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3"/>
                  <a:gd name="T35" fmla="*/ 21 w 21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3">
                    <a:moveTo>
                      <a:pt x="21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2D2D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53" name="Freeform 3427">
                <a:extLst>
                  <a:ext uri="{FF2B5EF4-FFF2-40B4-BE49-F238E27FC236}">
                    <a16:creationId xmlns:a16="http://schemas.microsoft.com/office/drawing/2014/main" id="{D09935A0-C14B-4F98-ACDC-9714197D1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" y="89"/>
                <a:ext cx="21" cy="3"/>
              </a:xfrm>
              <a:custGeom>
                <a:avLst/>
                <a:gdLst>
                  <a:gd name="T0" fmla="*/ 21 w 21"/>
                  <a:gd name="T1" fmla="*/ 3 h 3"/>
                  <a:gd name="T2" fmla="*/ 0 w 21"/>
                  <a:gd name="T3" fmla="*/ 1 h 3"/>
                  <a:gd name="T4" fmla="*/ 0 w 21"/>
                  <a:gd name="T5" fmla="*/ 1 h 3"/>
                  <a:gd name="T6" fmla="*/ 0 w 21"/>
                  <a:gd name="T7" fmla="*/ 0 h 3"/>
                  <a:gd name="T8" fmla="*/ 0 w 21"/>
                  <a:gd name="T9" fmla="*/ 0 h 3"/>
                  <a:gd name="T10" fmla="*/ 0 w 21"/>
                  <a:gd name="T11" fmla="*/ 0 h 3"/>
                  <a:gd name="T12" fmla="*/ 21 w 21"/>
                  <a:gd name="T13" fmla="*/ 2 h 3"/>
                  <a:gd name="T14" fmla="*/ 21 w 21"/>
                  <a:gd name="T15" fmla="*/ 2 h 3"/>
                  <a:gd name="T16" fmla="*/ 21 w 21"/>
                  <a:gd name="T17" fmla="*/ 2 h 3"/>
                  <a:gd name="T18" fmla="*/ 21 w 21"/>
                  <a:gd name="T19" fmla="*/ 3 h 3"/>
                  <a:gd name="T20" fmla="*/ 21 w 21"/>
                  <a:gd name="T21" fmla="*/ 3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3"/>
                  <a:gd name="T35" fmla="*/ 21 w 21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3">
                    <a:moveTo>
                      <a:pt x="21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4444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54" name="Freeform 3428">
                <a:extLst>
                  <a:ext uri="{FF2B5EF4-FFF2-40B4-BE49-F238E27FC236}">
                    <a16:creationId xmlns:a16="http://schemas.microsoft.com/office/drawing/2014/main" id="{8CF60ACB-5A9A-46F3-8D3A-FDD59D245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" y="88"/>
                <a:ext cx="21" cy="3"/>
              </a:xfrm>
              <a:custGeom>
                <a:avLst/>
                <a:gdLst>
                  <a:gd name="T0" fmla="*/ 21 w 21"/>
                  <a:gd name="T1" fmla="*/ 3 h 3"/>
                  <a:gd name="T2" fmla="*/ 0 w 21"/>
                  <a:gd name="T3" fmla="*/ 1 h 3"/>
                  <a:gd name="T4" fmla="*/ 0 w 21"/>
                  <a:gd name="T5" fmla="*/ 0 h 3"/>
                  <a:gd name="T6" fmla="*/ 0 w 21"/>
                  <a:gd name="T7" fmla="*/ 0 h 3"/>
                  <a:gd name="T8" fmla="*/ 0 w 21"/>
                  <a:gd name="T9" fmla="*/ 0 h 3"/>
                  <a:gd name="T10" fmla="*/ 0 w 21"/>
                  <a:gd name="T11" fmla="*/ 0 h 3"/>
                  <a:gd name="T12" fmla="*/ 21 w 21"/>
                  <a:gd name="T13" fmla="*/ 2 h 3"/>
                  <a:gd name="T14" fmla="*/ 21 w 21"/>
                  <a:gd name="T15" fmla="*/ 2 h 3"/>
                  <a:gd name="T16" fmla="*/ 21 w 21"/>
                  <a:gd name="T17" fmla="*/ 2 h 3"/>
                  <a:gd name="T18" fmla="*/ 21 w 21"/>
                  <a:gd name="T19" fmla="*/ 2 h 3"/>
                  <a:gd name="T20" fmla="*/ 21 w 21"/>
                  <a:gd name="T21" fmla="*/ 3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3"/>
                  <a:gd name="T35" fmla="*/ 21 w 21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3">
                    <a:moveTo>
                      <a:pt x="21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5B5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55" name="Freeform 3429">
                <a:extLst>
                  <a:ext uri="{FF2B5EF4-FFF2-40B4-BE49-F238E27FC236}">
                    <a16:creationId xmlns:a16="http://schemas.microsoft.com/office/drawing/2014/main" id="{34D6A0A3-B79E-4828-9B4B-96C2A0E723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" y="86"/>
                <a:ext cx="21" cy="4"/>
              </a:xfrm>
              <a:custGeom>
                <a:avLst/>
                <a:gdLst>
                  <a:gd name="T0" fmla="*/ 21 w 21"/>
                  <a:gd name="T1" fmla="*/ 4 h 4"/>
                  <a:gd name="T2" fmla="*/ 0 w 21"/>
                  <a:gd name="T3" fmla="*/ 2 h 4"/>
                  <a:gd name="T4" fmla="*/ 0 w 21"/>
                  <a:gd name="T5" fmla="*/ 1 h 4"/>
                  <a:gd name="T6" fmla="*/ 0 w 21"/>
                  <a:gd name="T7" fmla="*/ 1 h 4"/>
                  <a:gd name="T8" fmla="*/ 0 w 21"/>
                  <a:gd name="T9" fmla="*/ 1 h 4"/>
                  <a:gd name="T10" fmla="*/ 0 w 21"/>
                  <a:gd name="T11" fmla="*/ 0 h 4"/>
                  <a:gd name="T12" fmla="*/ 21 w 21"/>
                  <a:gd name="T13" fmla="*/ 2 h 4"/>
                  <a:gd name="T14" fmla="*/ 21 w 21"/>
                  <a:gd name="T15" fmla="*/ 3 h 4"/>
                  <a:gd name="T16" fmla="*/ 21 w 21"/>
                  <a:gd name="T17" fmla="*/ 3 h 4"/>
                  <a:gd name="T18" fmla="*/ 21 w 21"/>
                  <a:gd name="T19" fmla="*/ 3 h 4"/>
                  <a:gd name="T20" fmla="*/ 21 w 21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4"/>
                  <a:gd name="T35" fmla="*/ 21 w 21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4">
                    <a:moveTo>
                      <a:pt x="21" y="4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3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72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56" name="Freeform 3430">
                <a:extLst>
                  <a:ext uri="{FF2B5EF4-FFF2-40B4-BE49-F238E27FC236}">
                    <a16:creationId xmlns:a16="http://schemas.microsoft.com/office/drawing/2014/main" id="{84B67113-D0EC-4DED-B41C-E02B39FBB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" y="85"/>
                <a:ext cx="22" cy="3"/>
              </a:xfrm>
              <a:custGeom>
                <a:avLst/>
                <a:gdLst>
                  <a:gd name="T0" fmla="*/ 21 w 22"/>
                  <a:gd name="T1" fmla="*/ 3 h 3"/>
                  <a:gd name="T2" fmla="*/ 0 w 22"/>
                  <a:gd name="T3" fmla="*/ 1 h 3"/>
                  <a:gd name="T4" fmla="*/ 0 w 22"/>
                  <a:gd name="T5" fmla="*/ 1 h 3"/>
                  <a:gd name="T6" fmla="*/ 0 w 22"/>
                  <a:gd name="T7" fmla="*/ 1 h 3"/>
                  <a:gd name="T8" fmla="*/ 0 w 22"/>
                  <a:gd name="T9" fmla="*/ 1 h 3"/>
                  <a:gd name="T10" fmla="*/ 0 w 22"/>
                  <a:gd name="T11" fmla="*/ 0 h 3"/>
                  <a:gd name="T12" fmla="*/ 22 w 22"/>
                  <a:gd name="T13" fmla="*/ 2 h 3"/>
                  <a:gd name="T14" fmla="*/ 22 w 22"/>
                  <a:gd name="T15" fmla="*/ 3 h 3"/>
                  <a:gd name="T16" fmla="*/ 22 w 22"/>
                  <a:gd name="T17" fmla="*/ 3 h 3"/>
                  <a:gd name="T18" fmla="*/ 21 w 22"/>
                  <a:gd name="T19" fmla="*/ 3 h 3"/>
                  <a:gd name="T20" fmla="*/ 21 w 22"/>
                  <a:gd name="T21" fmla="*/ 3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"/>
                  <a:gd name="T34" fmla="*/ 0 h 3"/>
                  <a:gd name="T35" fmla="*/ 22 w 22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" h="3">
                    <a:moveTo>
                      <a:pt x="21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8C8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57" name="Freeform 3431">
                <a:extLst>
                  <a:ext uri="{FF2B5EF4-FFF2-40B4-BE49-F238E27FC236}">
                    <a16:creationId xmlns:a16="http://schemas.microsoft.com/office/drawing/2014/main" id="{9FDECB85-556D-4812-BE8D-793BE51218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" y="84"/>
                <a:ext cx="22" cy="3"/>
              </a:xfrm>
              <a:custGeom>
                <a:avLst/>
                <a:gdLst>
                  <a:gd name="T0" fmla="*/ 22 w 22"/>
                  <a:gd name="T1" fmla="*/ 3 h 3"/>
                  <a:gd name="T2" fmla="*/ 0 w 22"/>
                  <a:gd name="T3" fmla="*/ 1 h 3"/>
                  <a:gd name="T4" fmla="*/ 0 w 22"/>
                  <a:gd name="T5" fmla="*/ 1 h 3"/>
                  <a:gd name="T6" fmla="*/ 0 w 22"/>
                  <a:gd name="T7" fmla="*/ 1 h 3"/>
                  <a:gd name="T8" fmla="*/ 0 w 22"/>
                  <a:gd name="T9" fmla="*/ 0 h 3"/>
                  <a:gd name="T10" fmla="*/ 0 w 22"/>
                  <a:gd name="T11" fmla="*/ 0 h 3"/>
                  <a:gd name="T12" fmla="*/ 22 w 22"/>
                  <a:gd name="T13" fmla="*/ 2 h 3"/>
                  <a:gd name="T14" fmla="*/ 22 w 22"/>
                  <a:gd name="T15" fmla="*/ 2 h 3"/>
                  <a:gd name="T16" fmla="*/ 22 w 22"/>
                  <a:gd name="T17" fmla="*/ 3 h 3"/>
                  <a:gd name="T18" fmla="*/ 22 w 22"/>
                  <a:gd name="T19" fmla="*/ 3 h 3"/>
                  <a:gd name="T20" fmla="*/ 22 w 22"/>
                  <a:gd name="T21" fmla="*/ 3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"/>
                  <a:gd name="T34" fmla="*/ 0 h 3"/>
                  <a:gd name="T35" fmla="*/ 22 w 22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" h="3">
                    <a:moveTo>
                      <a:pt x="22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2" y="2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A3A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58" name="Freeform 3432">
                <a:extLst>
                  <a:ext uri="{FF2B5EF4-FFF2-40B4-BE49-F238E27FC236}">
                    <a16:creationId xmlns:a16="http://schemas.microsoft.com/office/drawing/2014/main" id="{3233D148-C6B1-411C-898B-6F2496336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" y="83"/>
                <a:ext cx="23" cy="3"/>
              </a:xfrm>
              <a:custGeom>
                <a:avLst/>
                <a:gdLst>
                  <a:gd name="T0" fmla="*/ 22 w 23"/>
                  <a:gd name="T1" fmla="*/ 3 h 3"/>
                  <a:gd name="T2" fmla="*/ 0 w 23"/>
                  <a:gd name="T3" fmla="*/ 1 h 3"/>
                  <a:gd name="T4" fmla="*/ 0 w 23"/>
                  <a:gd name="T5" fmla="*/ 1 h 3"/>
                  <a:gd name="T6" fmla="*/ 0 w 23"/>
                  <a:gd name="T7" fmla="*/ 1 h 3"/>
                  <a:gd name="T8" fmla="*/ 0 w 23"/>
                  <a:gd name="T9" fmla="*/ 1 h 3"/>
                  <a:gd name="T10" fmla="*/ 0 w 23"/>
                  <a:gd name="T11" fmla="*/ 1 h 3"/>
                  <a:gd name="T12" fmla="*/ 0 w 23"/>
                  <a:gd name="T13" fmla="*/ 1 h 3"/>
                  <a:gd name="T14" fmla="*/ 0 w 23"/>
                  <a:gd name="T15" fmla="*/ 0 h 3"/>
                  <a:gd name="T16" fmla="*/ 0 w 23"/>
                  <a:gd name="T17" fmla="*/ 0 h 3"/>
                  <a:gd name="T18" fmla="*/ 0 w 23"/>
                  <a:gd name="T19" fmla="*/ 0 h 3"/>
                  <a:gd name="T20" fmla="*/ 23 w 23"/>
                  <a:gd name="T21" fmla="*/ 2 h 3"/>
                  <a:gd name="T22" fmla="*/ 22 w 23"/>
                  <a:gd name="T23" fmla="*/ 2 h 3"/>
                  <a:gd name="T24" fmla="*/ 22 w 23"/>
                  <a:gd name="T25" fmla="*/ 3 h 3"/>
                  <a:gd name="T26" fmla="*/ 22 w 23"/>
                  <a:gd name="T27" fmla="*/ 3 h 3"/>
                  <a:gd name="T28" fmla="*/ 22 w 23"/>
                  <a:gd name="T29" fmla="*/ 3 h 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3"/>
                  <a:gd name="T47" fmla="*/ 23 w 23"/>
                  <a:gd name="T48" fmla="*/ 3 h 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3">
                    <a:moveTo>
                      <a:pt x="22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BABA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59" name="Freeform 3433">
                <a:extLst>
                  <a:ext uri="{FF2B5EF4-FFF2-40B4-BE49-F238E27FC236}">
                    <a16:creationId xmlns:a16="http://schemas.microsoft.com/office/drawing/2014/main" id="{A875482A-5B9A-466B-B6D2-DF67D580B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" y="82"/>
                <a:ext cx="23" cy="3"/>
              </a:xfrm>
              <a:custGeom>
                <a:avLst/>
                <a:gdLst>
                  <a:gd name="T0" fmla="*/ 23 w 23"/>
                  <a:gd name="T1" fmla="*/ 3 h 3"/>
                  <a:gd name="T2" fmla="*/ 0 w 23"/>
                  <a:gd name="T3" fmla="*/ 1 h 3"/>
                  <a:gd name="T4" fmla="*/ 0 w 23"/>
                  <a:gd name="T5" fmla="*/ 1 h 3"/>
                  <a:gd name="T6" fmla="*/ 0 w 23"/>
                  <a:gd name="T7" fmla="*/ 0 h 3"/>
                  <a:gd name="T8" fmla="*/ 0 w 23"/>
                  <a:gd name="T9" fmla="*/ 0 h 3"/>
                  <a:gd name="T10" fmla="*/ 0 w 23"/>
                  <a:gd name="T11" fmla="*/ 0 h 3"/>
                  <a:gd name="T12" fmla="*/ 23 w 23"/>
                  <a:gd name="T13" fmla="*/ 2 h 3"/>
                  <a:gd name="T14" fmla="*/ 23 w 23"/>
                  <a:gd name="T15" fmla="*/ 2 h 3"/>
                  <a:gd name="T16" fmla="*/ 23 w 23"/>
                  <a:gd name="T17" fmla="*/ 3 h 3"/>
                  <a:gd name="T18" fmla="*/ 23 w 23"/>
                  <a:gd name="T19" fmla="*/ 3 h 3"/>
                  <a:gd name="T20" fmla="*/ 23 w 23"/>
                  <a:gd name="T21" fmla="*/ 3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3"/>
                  <a:gd name="T35" fmla="*/ 23 w 23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3">
                    <a:moveTo>
                      <a:pt x="23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3" y="2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CECE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60" name="Freeform 3434">
                <a:extLst>
                  <a:ext uri="{FF2B5EF4-FFF2-40B4-BE49-F238E27FC236}">
                    <a16:creationId xmlns:a16="http://schemas.microsoft.com/office/drawing/2014/main" id="{80ABB92A-F2A3-45EF-99CC-36BE3EA0A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" y="81"/>
                <a:ext cx="24" cy="3"/>
              </a:xfrm>
              <a:custGeom>
                <a:avLst/>
                <a:gdLst>
                  <a:gd name="T0" fmla="*/ 23 w 24"/>
                  <a:gd name="T1" fmla="*/ 3 h 3"/>
                  <a:gd name="T2" fmla="*/ 0 w 24"/>
                  <a:gd name="T3" fmla="*/ 1 h 3"/>
                  <a:gd name="T4" fmla="*/ 0 w 24"/>
                  <a:gd name="T5" fmla="*/ 1 h 3"/>
                  <a:gd name="T6" fmla="*/ 0 w 24"/>
                  <a:gd name="T7" fmla="*/ 0 h 3"/>
                  <a:gd name="T8" fmla="*/ 0 w 24"/>
                  <a:gd name="T9" fmla="*/ 0 h 3"/>
                  <a:gd name="T10" fmla="*/ 0 w 24"/>
                  <a:gd name="T11" fmla="*/ 0 h 3"/>
                  <a:gd name="T12" fmla="*/ 24 w 24"/>
                  <a:gd name="T13" fmla="*/ 2 h 3"/>
                  <a:gd name="T14" fmla="*/ 24 w 24"/>
                  <a:gd name="T15" fmla="*/ 2 h 3"/>
                  <a:gd name="T16" fmla="*/ 24 w 24"/>
                  <a:gd name="T17" fmla="*/ 2 h 3"/>
                  <a:gd name="T18" fmla="*/ 24 w 24"/>
                  <a:gd name="T19" fmla="*/ 2 h 3"/>
                  <a:gd name="T20" fmla="*/ 24 w 24"/>
                  <a:gd name="T21" fmla="*/ 2 h 3"/>
                  <a:gd name="T22" fmla="*/ 24 w 24"/>
                  <a:gd name="T23" fmla="*/ 3 h 3"/>
                  <a:gd name="T24" fmla="*/ 23 w 24"/>
                  <a:gd name="T25" fmla="*/ 3 h 3"/>
                  <a:gd name="T26" fmla="*/ 23 w 24"/>
                  <a:gd name="T27" fmla="*/ 3 h 3"/>
                  <a:gd name="T28" fmla="*/ 23 w 24"/>
                  <a:gd name="T29" fmla="*/ 3 h 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4"/>
                  <a:gd name="T46" fmla="*/ 0 h 3"/>
                  <a:gd name="T47" fmla="*/ 24 w 24"/>
                  <a:gd name="T48" fmla="*/ 3 h 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4" h="3">
                    <a:moveTo>
                      <a:pt x="23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24" y="3"/>
                    </a:ln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E5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61" name="Freeform 3435">
                <a:extLst>
                  <a:ext uri="{FF2B5EF4-FFF2-40B4-BE49-F238E27FC236}">
                    <a16:creationId xmlns:a16="http://schemas.microsoft.com/office/drawing/2014/main" id="{0EAE1AB8-EED2-4865-9F70-DE63685A0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" y="80"/>
                <a:ext cx="25" cy="3"/>
              </a:xfrm>
              <a:custGeom>
                <a:avLst/>
                <a:gdLst>
                  <a:gd name="T0" fmla="*/ 24 w 25"/>
                  <a:gd name="T1" fmla="*/ 3 h 3"/>
                  <a:gd name="T2" fmla="*/ 0 w 25"/>
                  <a:gd name="T3" fmla="*/ 1 h 3"/>
                  <a:gd name="T4" fmla="*/ 0 w 25"/>
                  <a:gd name="T5" fmla="*/ 1 h 3"/>
                  <a:gd name="T6" fmla="*/ 1 w 25"/>
                  <a:gd name="T7" fmla="*/ 0 h 3"/>
                  <a:gd name="T8" fmla="*/ 1 w 25"/>
                  <a:gd name="T9" fmla="*/ 0 h 3"/>
                  <a:gd name="T10" fmla="*/ 1 w 25"/>
                  <a:gd name="T11" fmla="*/ 0 h 3"/>
                  <a:gd name="T12" fmla="*/ 1 w 25"/>
                  <a:gd name="T13" fmla="*/ 0 h 3"/>
                  <a:gd name="T14" fmla="*/ 1 w 25"/>
                  <a:gd name="T15" fmla="*/ 0 h 3"/>
                  <a:gd name="T16" fmla="*/ 1 w 25"/>
                  <a:gd name="T17" fmla="*/ 0 h 3"/>
                  <a:gd name="T18" fmla="*/ 1 w 25"/>
                  <a:gd name="T19" fmla="*/ 0 h 3"/>
                  <a:gd name="T20" fmla="*/ 25 w 25"/>
                  <a:gd name="T21" fmla="*/ 2 h 3"/>
                  <a:gd name="T22" fmla="*/ 25 w 25"/>
                  <a:gd name="T23" fmla="*/ 2 h 3"/>
                  <a:gd name="T24" fmla="*/ 25 w 25"/>
                  <a:gd name="T25" fmla="*/ 2 h 3"/>
                  <a:gd name="T26" fmla="*/ 25 w 25"/>
                  <a:gd name="T27" fmla="*/ 2 h 3"/>
                  <a:gd name="T28" fmla="*/ 25 w 25"/>
                  <a:gd name="T29" fmla="*/ 2 h 3"/>
                  <a:gd name="T30" fmla="*/ 25 w 25"/>
                  <a:gd name="T31" fmla="*/ 2 h 3"/>
                  <a:gd name="T32" fmla="*/ 25 w 25"/>
                  <a:gd name="T33" fmla="*/ 2 h 3"/>
                  <a:gd name="T34" fmla="*/ 24 w 25"/>
                  <a:gd name="T35" fmla="*/ 3 h 3"/>
                  <a:gd name="T36" fmla="*/ 24 w 25"/>
                  <a:gd name="T37" fmla="*/ 3 h 3"/>
                  <a:gd name="T38" fmla="*/ 24 w 25"/>
                  <a:gd name="T39" fmla="*/ 3 h 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"/>
                  <a:gd name="T61" fmla="*/ 0 h 3"/>
                  <a:gd name="T62" fmla="*/ 25 w 25"/>
                  <a:gd name="T63" fmla="*/ 3 h 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" h="3">
                    <a:moveTo>
                      <a:pt x="24" y="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5" y="2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62" name="Freeform 3436">
                <a:extLst>
                  <a:ext uri="{FF2B5EF4-FFF2-40B4-BE49-F238E27FC236}">
                    <a16:creationId xmlns:a16="http://schemas.microsoft.com/office/drawing/2014/main" id="{21C641CA-7E48-4571-A5D5-03B3624BF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" y="78"/>
                <a:ext cx="24" cy="4"/>
              </a:xfrm>
              <a:custGeom>
                <a:avLst/>
                <a:gdLst>
                  <a:gd name="T0" fmla="*/ 24 w 24"/>
                  <a:gd name="T1" fmla="*/ 4 h 4"/>
                  <a:gd name="T2" fmla="*/ 0 w 24"/>
                  <a:gd name="T3" fmla="*/ 2 h 4"/>
                  <a:gd name="T4" fmla="*/ 0 w 24"/>
                  <a:gd name="T5" fmla="*/ 2 h 4"/>
                  <a:gd name="T6" fmla="*/ 1 w 24"/>
                  <a:gd name="T7" fmla="*/ 1 h 4"/>
                  <a:gd name="T8" fmla="*/ 1 w 24"/>
                  <a:gd name="T9" fmla="*/ 1 h 4"/>
                  <a:gd name="T10" fmla="*/ 1 w 24"/>
                  <a:gd name="T11" fmla="*/ 1 h 4"/>
                  <a:gd name="T12" fmla="*/ 1 w 24"/>
                  <a:gd name="T13" fmla="*/ 1 h 4"/>
                  <a:gd name="T14" fmla="*/ 2 w 24"/>
                  <a:gd name="T15" fmla="*/ 1 h 4"/>
                  <a:gd name="T16" fmla="*/ 2 w 24"/>
                  <a:gd name="T17" fmla="*/ 1 h 4"/>
                  <a:gd name="T18" fmla="*/ 2 w 24"/>
                  <a:gd name="T19" fmla="*/ 0 h 4"/>
                  <a:gd name="T20" fmla="*/ 2 w 24"/>
                  <a:gd name="T21" fmla="*/ 0 h 4"/>
                  <a:gd name="T22" fmla="*/ 2 w 24"/>
                  <a:gd name="T23" fmla="*/ 0 h 4"/>
                  <a:gd name="T24" fmla="*/ 3 w 24"/>
                  <a:gd name="T25" fmla="*/ 0 h 4"/>
                  <a:gd name="T26" fmla="*/ 4 w 24"/>
                  <a:gd name="T27" fmla="*/ 0 h 4"/>
                  <a:gd name="T28" fmla="*/ 5 w 24"/>
                  <a:gd name="T29" fmla="*/ 0 h 4"/>
                  <a:gd name="T30" fmla="*/ 6 w 24"/>
                  <a:gd name="T31" fmla="*/ 0 h 4"/>
                  <a:gd name="T32" fmla="*/ 6 w 24"/>
                  <a:gd name="T33" fmla="*/ 0 h 4"/>
                  <a:gd name="T34" fmla="*/ 7 w 24"/>
                  <a:gd name="T35" fmla="*/ 0 h 4"/>
                  <a:gd name="T36" fmla="*/ 8 w 24"/>
                  <a:gd name="T37" fmla="*/ 0 h 4"/>
                  <a:gd name="T38" fmla="*/ 9 w 24"/>
                  <a:gd name="T39" fmla="*/ 0 h 4"/>
                  <a:gd name="T40" fmla="*/ 10 w 24"/>
                  <a:gd name="T41" fmla="*/ 0 h 4"/>
                  <a:gd name="T42" fmla="*/ 11 w 24"/>
                  <a:gd name="T43" fmla="*/ 0 h 4"/>
                  <a:gd name="T44" fmla="*/ 12 w 24"/>
                  <a:gd name="T45" fmla="*/ 1 h 4"/>
                  <a:gd name="T46" fmla="*/ 13 w 24"/>
                  <a:gd name="T47" fmla="*/ 1 h 4"/>
                  <a:gd name="T48" fmla="*/ 14 w 24"/>
                  <a:gd name="T49" fmla="*/ 1 h 4"/>
                  <a:gd name="T50" fmla="*/ 14 w 24"/>
                  <a:gd name="T51" fmla="*/ 1 h 4"/>
                  <a:gd name="T52" fmla="*/ 15 w 24"/>
                  <a:gd name="T53" fmla="*/ 1 h 4"/>
                  <a:gd name="T54" fmla="*/ 16 w 24"/>
                  <a:gd name="T55" fmla="*/ 1 h 4"/>
                  <a:gd name="T56" fmla="*/ 17 w 24"/>
                  <a:gd name="T57" fmla="*/ 1 h 4"/>
                  <a:gd name="T58" fmla="*/ 17 w 24"/>
                  <a:gd name="T59" fmla="*/ 1 h 4"/>
                  <a:gd name="T60" fmla="*/ 18 w 24"/>
                  <a:gd name="T61" fmla="*/ 1 h 4"/>
                  <a:gd name="T62" fmla="*/ 18 w 24"/>
                  <a:gd name="T63" fmla="*/ 2 h 4"/>
                  <a:gd name="T64" fmla="*/ 19 w 24"/>
                  <a:gd name="T65" fmla="*/ 2 h 4"/>
                  <a:gd name="T66" fmla="*/ 19 w 24"/>
                  <a:gd name="T67" fmla="*/ 2 h 4"/>
                  <a:gd name="T68" fmla="*/ 20 w 24"/>
                  <a:gd name="T69" fmla="*/ 2 h 4"/>
                  <a:gd name="T70" fmla="*/ 20 w 24"/>
                  <a:gd name="T71" fmla="*/ 2 h 4"/>
                  <a:gd name="T72" fmla="*/ 21 w 24"/>
                  <a:gd name="T73" fmla="*/ 2 h 4"/>
                  <a:gd name="T74" fmla="*/ 21 w 24"/>
                  <a:gd name="T75" fmla="*/ 2 h 4"/>
                  <a:gd name="T76" fmla="*/ 21 w 24"/>
                  <a:gd name="T77" fmla="*/ 2 h 4"/>
                  <a:gd name="T78" fmla="*/ 22 w 24"/>
                  <a:gd name="T79" fmla="*/ 3 h 4"/>
                  <a:gd name="T80" fmla="*/ 22 w 24"/>
                  <a:gd name="T81" fmla="*/ 3 h 4"/>
                  <a:gd name="T82" fmla="*/ 23 w 24"/>
                  <a:gd name="T83" fmla="*/ 3 h 4"/>
                  <a:gd name="T84" fmla="*/ 23 w 24"/>
                  <a:gd name="T85" fmla="*/ 3 h 4"/>
                  <a:gd name="T86" fmla="*/ 24 w 24"/>
                  <a:gd name="T87" fmla="*/ 4 h 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"/>
                  <a:gd name="T133" fmla="*/ 0 h 4"/>
                  <a:gd name="T134" fmla="*/ 24 w 24"/>
                  <a:gd name="T135" fmla="*/ 4 h 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" h="4">
                    <a:moveTo>
                      <a:pt x="24" y="4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2" y="3"/>
                    </a:lnTo>
                    <a:lnTo>
                      <a:pt x="23" y="3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63" name="Freeform 3437">
                <a:extLst>
                  <a:ext uri="{FF2B5EF4-FFF2-40B4-BE49-F238E27FC236}">
                    <a16:creationId xmlns:a16="http://schemas.microsoft.com/office/drawing/2014/main" id="{21CF844A-C370-44D9-A272-3E8BEE0C3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" y="80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4 h 4"/>
                  <a:gd name="T4" fmla="*/ 4 w 4"/>
                  <a:gd name="T5" fmla="*/ 4 h 4"/>
                  <a:gd name="T6" fmla="*/ 3 w 4"/>
                  <a:gd name="T7" fmla="*/ 4 h 4"/>
                  <a:gd name="T8" fmla="*/ 3 w 4"/>
                  <a:gd name="T9" fmla="*/ 4 h 4"/>
                  <a:gd name="T10" fmla="*/ 2 w 4"/>
                  <a:gd name="T11" fmla="*/ 4 h 4"/>
                  <a:gd name="T12" fmla="*/ 2 w 4"/>
                  <a:gd name="T13" fmla="*/ 4 h 4"/>
                  <a:gd name="T14" fmla="*/ 2 w 4"/>
                  <a:gd name="T15" fmla="*/ 4 h 4"/>
                  <a:gd name="T16" fmla="*/ 1 w 4"/>
                  <a:gd name="T17" fmla="*/ 4 h 4"/>
                  <a:gd name="T18" fmla="*/ 1 w 4"/>
                  <a:gd name="T19" fmla="*/ 4 h 4"/>
                  <a:gd name="T20" fmla="*/ 0 w 4"/>
                  <a:gd name="T21" fmla="*/ 4 h 4"/>
                  <a:gd name="T22" fmla="*/ 0 w 4"/>
                  <a:gd name="T23" fmla="*/ 3 h 4"/>
                  <a:gd name="T24" fmla="*/ 0 w 4"/>
                  <a:gd name="T25" fmla="*/ 3 h 4"/>
                  <a:gd name="T26" fmla="*/ 0 w 4"/>
                  <a:gd name="T27" fmla="*/ 2 h 4"/>
                  <a:gd name="T28" fmla="*/ 1 w 4"/>
                  <a:gd name="T29" fmla="*/ 1 h 4"/>
                  <a:gd name="T30" fmla="*/ 1 w 4"/>
                  <a:gd name="T31" fmla="*/ 1 h 4"/>
                  <a:gd name="T32" fmla="*/ 1 w 4"/>
                  <a:gd name="T33" fmla="*/ 0 h 4"/>
                  <a:gd name="T34" fmla="*/ 2 w 4"/>
                  <a:gd name="T35" fmla="*/ 0 h 4"/>
                  <a:gd name="T36" fmla="*/ 2 w 4"/>
                  <a:gd name="T37" fmla="*/ 0 h 4"/>
                  <a:gd name="T38" fmla="*/ 2 w 4"/>
                  <a:gd name="T39" fmla="*/ 0 h 4"/>
                  <a:gd name="T40" fmla="*/ 2 w 4"/>
                  <a:gd name="T41" fmla="*/ 0 h 4"/>
                  <a:gd name="T42" fmla="*/ 2 w 4"/>
                  <a:gd name="T43" fmla="*/ 0 h 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"/>
                  <a:gd name="T67" fmla="*/ 0 h 4"/>
                  <a:gd name="T68" fmla="*/ 4 w 4"/>
                  <a:gd name="T69" fmla="*/ 4 h 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" h="4">
                    <a:moveTo>
                      <a:pt x="2" y="0"/>
                    </a:moveTo>
                    <a:lnTo>
                      <a:pt x="4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64" name="Freeform 3438">
                <a:extLst>
                  <a:ext uri="{FF2B5EF4-FFF2-40B4-BE49-F238E27FC236}">
                    <a16:creationId xmlns:a16="http://schemas.microsoft.com/office/drawing/2014/main" id="{DA04EB37-EB47-4B16-B5D5-40A308E7C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" y="80"/>
                <a:ext cx="3" cy="5"/>
              </a:xfrm>
              <a:custGeom>
                <a:avLst/>
                <a:gdLst>
                  <a:gd name="T0" fmla="*/ 2 w 3"/>
                  <a:gd name="T1" fmla="*/ 4 h 5"/>
                  <a:gd name="T2" fmla="*/ 0 w 3"/>
                  <a:gd name="T3" fmla="*/ 0 h 5"/>
                  <a:gd name="T4" fmla="*/ 0 w 3"/>
                  <a:gd name="T5" fmla="*/ 0 h 5"/>
                  <a:gd name="T6" fmla="*/ 1 w 3"/>
                  <a:gd name="T7" fmla="*/ 0 h 5"/>
                  <a:gd name="T8" fmla="*/ 1 w 3"/>
                  <a:gd name="T9" fmla="*/ 0 h 5"/>
                  <a:gd name="T10" fmla="*/ 1 w 3"/>
                  <a:gd name="T11" fmla="*/ 0 h 5"/>
                  <a:gd name="T12" fmla="*/ 3 w 3"/>
                  <a:gd name="T13" fmla="*/ 5 h 5"/>
                  <a:gd name="T14" fmla="*/ 3 w 3"/>
                  <a:gd name="T15" fmla="*/ 5 h 5"/>
                  <a:gd name="T16" fmla="*/ 3 w 3"/>
                  <a:gd name="T17" fmla="*/ 5 h 5"/>
                  <a:gd name="T18" fmla="*/ 3 w 3"/>
                  <a:gd name="T19" fmla="*/ 5 h 5"/>
                  <a:gd name="T20" fmla="*/ 3 w 3"/>
                  <a:gd name="T21" fmla="*/ 5 h 5"/>
                  <a:gd name="T22" fmla="*/ 3 w 3"/>
                  <a:gd name="T23" fmla="*/ 4 h 5"/>
                  <a:gd name="T24" fmla="*/ 2 w 3"/>
                  <a:gd name="T25" fmla="*/ 4 h 5"/>
                  <a:gd name="T26" fmla="*/ 2 w 3"/>
                  <a:gd name="T27" fmla="*/ 4 h 5"/>
                  <a:gd name="T28" fmla="*/ 2 w 3"/>
                  <a:gd name="T29" fmla="*/ 4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"/>
                  <a:gd name="T46" fmla="*/ 0 h 5"/>
                  <a:gd name="T47" fmla="*/ 3 w 3"/>
                  <a:gd name="T48" fmla="*/ 5 h 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" h="5">
                    <a:moveTo>
                      <a:pt x="2" y="4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65" name="Freeform 3439">
                <a:extLst>
                  <a:ext uri="{FF2B5EF4-FFF2-40B4-BE49-F238E27FC236}">
                    <a16:creationId xmlns:a16="http://schemas.microsoft.com/office/drawing/2014/main" id="{F4449C14-E0F0-4650-96C4-51C7B0456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" y="80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0 w 3"/>
                  <a:gd name="T3" fmla="*/ 0 h 5"/>
                  <a:gd name="T4" fmla="*/ 0 w 3"/>
                  <a:gd name="T5" fmla="*/ 0 h 5"/>
                  <a:gd name="T6" fmla="*/ 0 w 3"/>
                  <a:gd name="T7" fmla="*/ 0 h 5"/>
                  <a:gd name="T8" fmla="*/ 0 w 3"/>
                  <a:gd name="T9" fmla="*/ 0 h 5"/>
                  <a:gd name="T10" fmla="*/ 0 w 3"/>
                  <a:gd name="T11" fmla="*/ 0 h 5"/>
                  <a:gd name="T12" fmla="*/ 0 w 3"/>
                  <a:gd name="T13" fmla="*/ 0 h 5"/>
                  <a:gd name="T14" fmla="*/ 1 w 3"/>
                  <a:gd name="T15" fmla="*/ 0 h 5"/>
                  <a:gd name="T16" fmla="*/ 1 w 3"/>
                  <a:gd name="T17" fmla="*/ 0 h 5"/>
                  <a:gd name="T18" fmla="*/ 1 w 3"/>
                  <a:gd name="T19" fmla="*/ 0 h 5"/>
                  <a:gd name="T20" fmla="*/ 3 w 3"/>
                  <a:gd name="T21" fmla="*/ 5 h 5"/>
                  <a:gd name="T22" fmla="*/ 3 w 3"/>
                  <a:gd name="T23" fmla="*/ 5 h 5"/>
                  <a:gd name="T24" fmla="*/ 3 w 3"/>
                  <a:gd name="T25" fmla="*/ 5 h 5"/>
                  <a:gd name="T26" fmla="*/ 3 w 3"/>
                  <a:gd name="T27" fmla="*/ 5 h 5"/>
                  <a:gd name="T28" fmla="*/ 2 w 3"/>
                  <a:gd name="T29" fmla="*/ 5 h 5"/>
                  <a:gd name="T30" fmla="*/ 2 w 3"/>
                  <a:gd name="T31" fmla="*/ 5 h 5"/>
                  <a:gd name="T32" fmla="*/ 2 w 3"/>
                  <a:gd name="T33" fmla="*/ 5 h 5"/>
                  <a:gd name="T34" fmla="*/ 2 w 3"/>
                  <a:gd name="T35" fmla="*/ 5 h 5"/>
                  <a:gd name="T36" fmla="*/ 2 w 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"/>
                  <a:gd name="T58" fmla="*/ 0 h 5"/>
                  <a:gd name="T59" fmla="*/ 3 w 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" h="5">
                    <a:moveTo>
                      <a:pt x="2" y="5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1E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66" name="Freeform 3440">
                <a:extLst>
                  <a:ext uri="{FF2B5EF4-FFF2-40B4-BE49-F238E27FC236}">
                    <a16:creationId xmlns:a16="http://schemas.microsoft.com/office/drawing/2014/main" id="{53238326-7B01-420B-8297-9446FE965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" y="80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0 w 3"/>
                  <a:gd name="T3" fmla="*/ 0 h 5"/>
                  <a:gd name="T4" fmla="*/ 0 w 3"/>
                  <a:gd name="T5" fmla="*/ 0 h 5"/>
                  <a:gd name="T6" fmla="*/ 0 w 3"/>
                  <a:gd name="T7" fmla="*/ 0 h 5"/>
                  <a:gd name="T8" fmla="*/ 0 w 3"/>
                  <a:gd name="T9" fmla="*/ 0 h 5"/>
                  <a:gd name="T10" fmla="*/ 0 w 3"/>
                  <a:gd name="T11" fmla="*/ 0 h 5"/>
                  <a:gd name="T12" fmla="*/ 0 w 3"/>
                  <a:gd name="T13" fmla="*/ 0 h 5"/>
                  <a:gd name="T14" fmla="*/ 0 w 3"/>
                  <a:gd name="T15" fmla="*/ 0 h 5"/>
                  <a:gd name="T16" fmla="*/ 0 w 3"/>
                  <a:gd name="T17" fmla="*/ 0 h 5"/>
                  <a:gd name="T18" fmla="*/ 1 w 3"/>
                  <a:gd name="T19" fmla="*/ 0 h 5"/>
                  <a:gd name="T20" fmla="*/ 3 w 3"/>
                  <a:gd name="T21" fmla="*/ 5 h 5"/>
                  <a:gd name="T22" fmla="*/ 3 w 3"/>
                  <a:gd name="T23" fmla="*/ 5 h 5"/>
                  <a:gd name="T24" fmla="*/ 2 w 3"/>
                  <a:gd name="T25" fmla="*/ 5 h 5"/>
                  <a:gd name="T26" fmla="*/ 2 w 3"/>
                  <a:gd name="T27" fmla="*/ 5 h 5"/>
                  <a:gd name="T28" fmla="*/ 2 w 3"/>
                  <a:gd name="T29" fmla="*/ 5 h 5"/>
                  <a:gd name="T30" fmla="*/ 2 w 3"/>
                  <a:gd name="T31" fmla="*/ 5 h 5"/>
                  <a:gd name="T32" fmla="*/ 2 w 3"/>
                  <a:gd name="T33" fmla="*/ 5 h 5"/>
                  <a:gd name="T34" fmla="*/ 2 w 3"/>
                  <a:gd name="T35" fmla="*/ 5 h 5"/>
                  <a:gd name="T36" fmla="*/ 2 w 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"/>
                  <a:gd name="T58" fmla="*/ 0 h 5"/>
                  <a:gd name="T59" fmla="*/ 3 w 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" h="5">
                    <a:moveTo>
                      <a:pt x="2" y="5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3F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67" name="Freeform 3441">
                <a:extLst>
                  <a:ext uri="{FF2B5EF4-FFF2-40B4-BE49-F238E27FC236}">
                    <a16:creationId xmlns:a16="http://schemas.microsoft.com/office/drawing/2014/main" id="{BDB35297-9D98-47C4-BFB4-0E0234877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" y="80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0 w 2"/>
                  <a:gd name="T5" fmla="*/ 0 h 5"/>
                  <a:gd name="T6" fmla="*/ 0 w 2"/>
                  <a:gd name="T7" fmla="*/ 0 h 5"/>
                  <a:gd name="T8" fmla="*/ 0 w 2"/>
                  <a:gd name="T9" fmla="*/ 1 h 5"/>
                  <a:gd name="T10" fmla="*/ 0 w 2"/>
                  <a:gd name="T11" fmla="*/ 1 h 5"/>
                  <a:gd name="T12" fmla="*/ 0 w 2"/>
                  <a:gd name="T13" fmla="*/ 1 h 5"/>
                  <a:gd name="T14" fmla="*/ 0 w 2"/>
                  <a:gd name="T15" fmla="*/ 1 h 5"/>
                  <a:gd name="T16" fmla="*/ 0 w 2"/>
                  <a:gd name="T17" fmla="*/ 1 h 5"/>
                  <a:gd name="T18" fmla="*/ 0 w 2"/>
                  <a:gd name="T19" fmla="*/ 1 h 5"/>
                  <a:gd name="T20" fmla="*/ 2 w 2"/>
                  <a:gd name="T21" fmla="*/ 5 h 5"/>
                  <a:gd name="T22" fmla="*/ 2 w 2"/>
                  <a:gd name="T23" fmla="*/ 5 h 5"/>
                  <a:gd name="T24" fmla="*/ 2 w 2"/>
                  <a:gd name="T25" fmla="*/ 5 h 5"/>
                  <a:gd name="T26" fmla="*/ 2 w 2"/>
                  <a:gd name="T27" fmla="*/ 5 h 5"/>
                  <a:gd name="T28" fmla="*/ 2 w 2"/>
                  <a:gd name="T29" fmla="*/ 5 h 5"/>
                  <a:gd name="T30" fmla="*/ 2 w 2"/>
                  <a:gd name="T31" fmla="*/ 5 h 5"/>
                  <a:gd name="T32" fmla="*/ 2 w 2"/>
                  <a:gd name="T33" fmla="*/ 5 h 5"/>
                  <a:gd name="T34" fmla="*/ 2 w 2"/>
                  <a:gd name="T35" fmla="*/ 5 h 5"/>
                  <a:gd name="T36" fmla="*/ 2 w 2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"/>
                  <a:gd name="T58" fmla="*/ 0 h 5"/>
                  <a:gd name="T59" fmla="*/ 2 w 2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" h="5">
                    <a:moveTo>
                      <a:pt x="2" y="5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E5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68" name="Freeform 3442">
                <a:extLst>
                  <a:ext uri="{FF2B5EF4-FFF2-40B4-BE49-F238E27FC236}">
                    <a16:creationId xmlns:a16="http://schemas.microsoft.com/office/drawing/2014/main" id="{9547ECF9-DD30-4572-A20B-03F8EA1B0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" y="81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0 w 3"/>
                  <a:gd name="T3" fmla="*/ 0 h 4"/>
                  <a:gd name="T4" fmla="*/ 1 w 3"/>
                  <a:gd name="T5" fmla="*/ 0 h 4"/>
                  <a:gd name="T6" fmla="*/ 1 w 3"/>
                  <a:gd name="T7" fmla="*/ 0 h 4"/>
                  <a:gd name="T8" fmla="*/ 1 w 3"/>
                  <a:gd name="T9" fmla="*/ 0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0 h 4"/>
                  <a:gd name="T16" fmla="*/ 1 w 3"/>
                  <a:gd name="T17" fmla="*/ 0 h 4"/>
                  <a:gd name="T18" fmla="*/ 1 w 3"/>
                  <a:gd name="T19" fmla="*/ 0 h 4"/>
                  <a:gd name="T20" fmla="*/ 3 w 3"/>
                  <a:gd name="T21" fmla="*/ 4 h 4"/>
                  <a:gd name="T22" fmla="*/ 3 w 3"/>
                  <a:gd name="T23" fmla="*/ 4 h 4"/>
                  <a:gd name="T24" fmla="*/ 3 w 3"/>
                  <a:gd name="T25" fmla="*/ 4 h 4"/>
                  <a:gd name="T26" fmla="*/ 3 w 3"/>
                  <a:gd name="T27" fmla="*/ 4 h 4"/>
                  <a:gd name="T28" fmla="*/ 3 w 3"/>
                  <a:gd name="T29" fmla="*/ 4 h 4"/>
                  <a:gd name="T30" fmla="*/ 3 w 3"/>
                  <a:gd name="T31" fmla="*/ 4 h 4"/>
                  <a:gd name="T32" fmla="*/ 3 w 3"/>
                  <a:gd name="T33" fmla="*/ 4 h 4"/>
                  <a:gd name="T34" fmla="*/ 3 w 3"/>
                  <a:gd name="T35" fmla="*/ 4 h 4"/>
                  <a:gd name="T36" fmla="*/ 2 w 3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"/>
                  <a:gd name="T58" fmla="*/ 0 h 4"/>
                  <a:gd name="T59" fmla="*/ 3 w 3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" h="4">
                    <a:moveTo>
                      <a:pt x="2" y="4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69" name="Freeform 3443">
                <a:extLst>
                  <a:ext uri="{FF2B5EF4-FFF2-40B4-BE49-F238E27FC236}">
                    <a16:creationId xmlns:a16="http://schemas.microsoft.com/office/drawing/2014/main" id="{7B0EB5DC-3788-4B1C-8EF0-C70C2D2CF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" y="81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0 w 3"/>
                  <a:gd name="T3" fmla="*/ 0 h 4"/>
                  <a:gd name="T4" fmla="*/ 0 w 3"/>
                  <a:gd name="T5" fmla="*/ 0 h 4"/>
                  <a:gd name="T6" fmla="*/ 1 w 3"/>
                  <a:gd name="T7" fmla="*/ 0 h 4"/>
                  <a:gd name="T8" fmla="*/ 1 w 3"/>
                  <a:gd name="T9" fmla="*/ 0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0 h 4"/>
                  <a:gd name="T16" fmla="*/ 1 w 3"/>
                  <a:gd name="T17" fmla="*/ 0 h 4"/>
                  <a:gd name="T18" fmla="*/ 1 w 3"/>
                  <a:gd name="T19" fmla="*/ 0 h 4"/>
                  <a:gd name="T20" fmla="*/ 3 w 3"/>
                  <a:gd name="T21" fmla="*/ 4 h 4"/>
                  <a:gd name="T22" fmla="*/ 3 w 3"/>
                  <a:gd name="T23" fmla="*/ 4 h 4"/>
                  <a:gd name="T24" fmla="*/ 3 w 3"/>
                  <a:gd name="T25" fmla="*/ 4 h 4"/>
                  <a:gd name="T26" fmla="*/ 3 w 3"/>
                  <a:gd name="T27" fmla="*/ 4 h 4"/>
                  <a:gd name="T28" fmla="*/ 3 w 3"/>
                  <a:gd name="T29" fmla="*/ 4 h 4"/>
                  <a:gd name="T30" fmla="*/ 3 w 3"/>
                  <a:gd name="T31" fmla="*/ 4 h 4"/>
                  <a:gd name="T32" fmla="*/ 3 w 3"/>
                  <a:gd name="T33" fmla="*/ 4 h 4"/>
                  <a:gd name="T34" fmla="*/ 2 w 3"/>
                  <a:gd name="T35" fmla="*/ 4 h 4"/>
                  <a:gd name="T36" fmla="*/ 2 w 3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"/>
                  <a:gd name="T58" fmla="*/ 0 h 4"/>
                  <a:gd name="T59" fmla="*/ 3 w 3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" h="4">
                    <a:moveTo>
                      <a:pt x="2" y="4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70" name="Freeform 3444">
                <a:extLst>
                  <a:ext uri="{FF2B5EF4-FFF2-40B4-BE49-F238E27FC236}">
                    <a16:creationId xmlns:a16="http://schemas.microsoft.com/office/drawing/2014/main" id="{0A77BA58-603C-42A7-85B8-F6FF0B557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" y="81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0 w 3"/>
                  <a:gd name="T3" fmla="*/ 0 h 4"/>
                  <a:gd name="T4" fmla="*/ 0 w 3"/>
                  <a:gd name="T5" fmla="*/ 0 h 4"/>
                  <a:gd name="T6" fmla="*/ 0 w 3"/>
                  <a:gd name="T7" fmla="*/ 0 h 4"/>
                  <a:gd name="T8" fmla="*/ 1 w 3"/>
                  <a:gd name="T9" fmla="*/ 0 h 4"/>
                  <a:gd name="T10" fmla="*/ 1 w 3"/>
                  <a:gd name="T11" fmla="*/ 0 h 4"/>
                  <a:gd name="T12" fmla="*/ 1 w 3"/>
                  <a:gd name="T13" fmla="*/ 0 h 4"/>
                  <a:gd name="T14" fmla="*/ 1 w 3"/>
                  <a:gd name="T15" fmla="*/ 0 h 4"/>
                  <a:gd name="T16" fmla="*/ 1 w 3"/>
                  <a:gd name="T17" fmla="*/ 0 h 4"/>
                  <a:gd name="T18" fmla="*/ 1 w 3"/>
                  <a:gd name="T19" fmla="*/ 0 h 4"/>
                  <a:gd name="T20" fmla="*/ 3 w 3"/>
                  <a:gd name="T21" fmla="*/ 4 h 4"/>
                  <a:gd name="T22" fmla="*/ 3 w 3"/>
                  <a:gd name="T23" fmla="*/ 4 h 4"/>
                  <a:gd name="T24" fmla="*/ 3 w 3"/>
                  <a:gd name="T25" fmla="*/ 4 h 4"/>
                  <a:gd name="T26" fmla="*/ 3 w 3"/>
                  <a:gd name="T27" fmla="*/ 4 h 4"/>
                  <a:gd name="T28" fmla="*/ 3 w 3"/>
                  <a:gd name="T29" fmla="*/ 4 h 4"/>
                  <a:gd name="T30" fmla="*/ 2 w 3"/>
                  <a:gd name="T31" fmla="*/ 4 h 4"/>
                  <a:gd name="T32" fmla="*/ 2 w 3"/>
                  <a:gd name="T33" fmla="*/ 4 h 4"/>
                  <a:gd name="T34" fmla="*/ 2 w 3"/>
                  <a:gd name="T35" fmla="*/ 4 h 4"/>
                  <a:gd name="T36" fmla="*/ 2 w 3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"/>
                  <a:gd name="T58" fmla="*/ 0 h 4"/>
                  <a:gd name="T59" fmla="*/ 3 w 3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" h="4">
                    <a:moveTo>
                      <a:pt x="2" y="4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71" name="Freeform 3445">
                <a:extLst>
                  <a:ext uri="{FF2B5EF4-FFF2-40B4-BE49-F238E27FC236}">
                    <a16:creationId xmlns:a16="http://schemas.microsoft.com/office/drawing/2014/main" id="{F3D7C963-488E-4C64-A04E-BC662163B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" y="81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0 w 3"/>
                  <a:gd name="T3" fmla="*/ 0 h 4"/>
                  <a:gd name="T4" fmla="*/ 0 w 3"/>
                  <a:gd name="T5" fmla="*/ 0 h 4"/>
                  <a:gd name="T6" fmla="*/ 0 w 3"/>
                  <a:gd name="T7" fmla="*/ 0 h 4"/>
                  <a:gd name="T8" fmla="*/ 0 w 3"/>
                  <a:gd name="T9" fmla="*/ 0 h 4"/>
                  <a:gd name="T10" fmla="*/ 0 w 3"/>
                  <a:gd name="T11" fmla="*/ 0 h 4"/>
                  <a:gd name="T12" fmla="*/ 1 w 3"/>
                  <a:gd name="T13" fmla="*/ 0 h 4"/>
                  <a:gd name="T14" fmla="*/ 1 w 3"/>
                  <a:gd name="T15" fmla="*/ 0 h 4"/>
                  <a:gd name="T16" fmla="*/ 1 w 3"/>
                  <a:gd name="T17" fmla="*/ 0 h 4"/>
                  <a:gd name="T18" fmla="*/ 1 w 3"/>
                  <a:gd name="T19" fmla="*/ 0 h 4"/>
                  <a:gd name="T20" fmla="*/ 3 w 3"/>
                  <a:gd name="T21" fmla="*/ 4 h 4"/>
                  <a:gd name="T22" fmla="*/ 3 w 3"/>
                  <a:gd name="T23" fmla="*/ 4 h 4"/>
                  <a:gd name="T24" fmla="*/ 3 w 3"/>
                  <a:gd name="T25" fmla="*/ 4 h 4"/>
                  <a:gd name="T26" fmla="*/ 3 w 3"/>
                  <a:gd name="T27" fmla="*/ 4 h 4"/>
                  <a:gd name="T28" fmla="*/ 2 w 3"/>
                  <a:gd name="T29" fmla="*/ 4 h 4"/>
                  <a:gd name="T30" fmla="*/ 2 w 3"/>
                  <a:gd name="T31" fmla="*/ 4 h 4"/>
                  <a:gd name="T32" fmla="*/ 2 w 3"/>
                  <a:gd name="T33" fmla="*/ 4 h 4"/>
                  <a:gd name="T34" fmla="*/ 2 w 3"/>
                  <a:gd name="T35" fmla="*/ 4 h 4"/>
                  <a:gd name="T36" fmla="*/ 2 w 3"/>
                  <a:gd name="T37" fmla="*/ 4 h 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"/>
                  <a:gd name="T58" fmla="*/ 0 h 4"/>
                  <a:gd name="T59" fmla="*/ 3 w 3"/>
                  <a:gd name="T60" fmla="*/ 4 h 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" h="4">
                    <a:moveTo>
                      <a:pt x="2" y="4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72" name="Freeform 3446">
                <a:extLst>
                  <a:ext uri="{FF2B5EF4-FFF2-40B4-BE49-F238E27FC236}">
                    <a16:creationId xmlns:a16="http://schemas.microsoft.com/office/drawing/2014/main" id="{E3EFD613-1AF4-4990-AD68-69A570A4B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" y="81"/>
                <a:ext cx="3" cy="5"/>
              </a:xfrm>
              <a:custGeom>
                <a:avLst/>
                <a:gdLst>
                  <a:gd name="T0" fmla="*/ 2 w 3"/>
                  <a:gd name="T1" fmla="*/ 4 h 5"/>
                  <a:gd name="T2" fmla="*/ 0 w 3"/>
                  <a:gd name="T3" fmla="*/ 0 h 5"/>
                  <a:gd name="T4" fmla="*/ 0 w 3"/>
                  <a:gd name="T5" fmla="*/ 0 h 5"/>
                  <a:gd name="T6" fmla="*/ 0 w 3"/>
                  <a:gd name="T7" fmla="*/ 0 h 5"/>
                  <a:gd name="T8" fmla="*/ 0 w 3"/>
                  <a:gd name="T9" fmla="*/ 0 h 5"/>
                  <a:gd name="T10" fmla="*/ 0 w 3"/>
                  <a:gd name="T11" fmla="*/ 1 h 5"/>
                  <a:gd name="T12" fmla="*/ 0 w 3"/>
                  <a:gd name="T13" fmla="*/ 1 h 5"/>
                  <a:gd name="T14" fmla="*/ 1 w 3"/>
                  <a:gd name="T15" fmla="*/ 1 h 5"/>
                  <a:gd name="T16" fmla="*/ 1 w 3"/>
                  <a:gd name="T17" fmla="*/ 1 h 5"/>
                  <a:gd name="T18" fmla="*/ 1 w 3"/>
                  <a:gd name="T19" fmla="*/ 1 h 5"/>
                  <a:gd name="T20" fmla="*/ 3 w 3"/>
                  <a:gd name="T21" fmla="*/ 5 h 5"/>
                  <a:gd name="T22" fmla="*/ 3 w 3"/>
                  <a:gd name="T23" fmla="*/ 5 h 5"/>
                  <a:gd name="T24" fmla="*/ 2 w 3"/>
                  <a:gd name="T25" fmla="*/ 5 h 5"/>
                  <a:gd name="T26" fmla="*/ 2 w 3"/>
                  <a:gd name="T27" fmla="*/ 5 h 5"/>
                  <a:gd name="T28" fmla="*/ 2 w 3"/>
                  <a:gd name="T29" fmla="*/ 5 h 5"/>
                  <a:gd name="T30" fmla="*/ 2 w 3"/>
                  <a:gd name="T31" fmla="*/ 4 h 5"/>
                  <a:gd name="T32" fmla="*/ 2 w 3"/>
                  <a:gd name="T33" fmla="*/ 4 h 5"/>
                  <a:gd name="T34" fmla="*/ 2 w 3"/>
                  <a:gd name="T35" fmla="*/ 4 h 5"/>
                  <a:gd name="T36" fmla="*/ 2 w 3"/>
                  <a:gd name="T37" fmla="*/ 4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"/>
                  <a:gd name="T58" fmla="*/ 0 h 5"/>
                  <a:gd name="T59" fmla="*/ 3 w 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" h="5">
                    <a:moveTo>
                      <a:pt x="2" y="4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73" name="Freeform 3447">
                <a:extLst>
                  <a:ext uri="{FF2B5EF4-FFF2-40B4-BE49-F238E27FC236}">
                    <a16:creationId xmlns:a16="http://schemas.microsoft.com/office/drawing/2014/main" id="{0A11BA12-66BB-48B9-9E5E-575B2A52D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" y="82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0 w 3"/>
                  <a:gd name="T3" fmla="*/ 0 h 4"/>
                  <a:gd name="T4" fmla="*/ 0 w 3"/>
                  <a:gd name="T5" fmla="*/ 0 h 4"/>
                  <a:gd name="T6" fmla="*/ 1 w 3"/>
                  <a:gd name="T7" fmla="*/ 0 h 4"/>
                  <a:gd name="T8" fmla="*/ 1 w 3"/>
                  <a:gd name="T9" fmla="*/ 0 h 4"/>
                  <a:gd name="T10" fmla="*/ 1 w 3"/>
                  <a:gd name="T11" fmla="*/ 0 h 4"/>
                  <a:gd name="T12" fmla="*/ 2 w 3"/>
                  <a:gd name="T13" fmla="*/ 0 h 4"/>
                  <a:gd name="T14" fmla="*/ 2 w 3"/>
                  <a:gd name="T15" fmla="*/ 0 h 4"/>
                  <a:gd name="T16" fmla="*/ 3 w 3"/>
                  <a:gd name="T17" fmla="*/ 0 h 4"/>
                  <a:gd name="T18" fmla="*/ 3 w 3"/>
                  <a:gd name="T19" fmla="*/ 0 h 4"/>
                  <a:gd name="T20" fmla="*/ 3 w 3"/>
                  <a:gd name="T21" fmla="*/ 0 h 4"/>
                  <a:gd name="T22" fmla="*/ 3 w 3"/>
                  <a:gd name="T23" fmla="*/ 1 h 4"/>
                  <a:gd name="T24" fmla="*/ 3 w 3"/>
                  <a:gd name="T25" fmla="*/ 1 h 4"/>
                  <a:gd name="T26" fmla="*/ 3 w 3"/>
                  <a:gd name="T27" fmla="*/ 1 h 4"/>
                  <a:gd name="T28" fmla="*/ 3 w 3"/>
                  <a:gd name="T29" fmla="*/ 2 h 4"/>
                  <a:gd name="T30" fmla="*/ 3 w 3"/>
                  <a:gd name="T31" fmla="*/ 2 h 4"/>
                  <a:gd name="T32" fmla="*/ 3 w 3"/>
                  <a:gd name="T33" fmla="*/ 3 h 4"/>
                  <a:gd name="T34" fmla="*/ 3 w 3"/>
                  <a:gd name="T35" fmla="*/ 3 h 4"/>
                  <a:gd name="T36" fmla="*/ 3 w 3"/>
                  <a:gd name="T37" fmla="*/ 3 h 4"/>
                  <a:gd name="T38" fmla="*/ 2 w 3"/>
                  <a:gd name="T39" fmla="*/ 4 h 4"/>
                  <a:gd name="T40" fmla="*/ 2 w 3"/>
                  <a:gd name="T41" fmla="*/ 4 h 4"/>
                  <a:gd name="T42" fmla="*/ 2 w 3"/>
                  <a:gd name="T43" fmla="*/ 4 h 4"/>
                  <a:gd name="T44" fmla="*/ 2 w 3"/>
                  <a:gd name="T45" fmla="*/ 4 h 4"/>
                  <a:gd name="T46" fmla="*/ 2 w 3"/>
                  <a:gd name="T47" fmla="*/ 4 h 4"/>
                  <a:gd name="T48" fmla="*/ 2 w 3"/>
                  <a:gd name="T49" fmla="*/ 4 h 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"/>
                  <a:gd name="T76" fmla="*/ 0 h 4"/>
                  <a:gd name="T77" fmla="*/ 3 w 3"/>
                  <a:gd name="T78" fmla="*/ 4 h 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" h="4">
                    <a:moveTo>
                      <a:pt x="2" y="4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74" name="Freeform 3448">
                <a:extLst>
                  <a:ext uri="{FF2B5EF4-FFF2-40B4-BE49-F238E27FC236}">
                    <a16:creationId xmlns:a16="http://schemas.microsoft.com/office/drawing/2014/main" id="{4028E744-BF0D-4273-B0BC-579B5D118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" y="81"/>
                <a:ext cx="11" cy="3"/>
              </a:xfrm>
              <a:custGeom>
                <a:avLst/>
                <a:gdLst>
                  <a:gd name="T0" fmla="*/ 3 w 11"/>
                  <a:gd name="T1" fmla="*/ 0 h 3"/>
                  <a:gd name="T2" fmla="*/ 11 w 11"/>
                  <a:gd name="T3" fmla="*/ 2 h 3"/>
                  <a:gd name="T4" fmla="*/ 11 w 11"/>
                  <a:gd name="T5" fmla="*/ 2 h 3"/>
                  <a:gd name="T6" fmla="*/ 11 w 11"/>
                  <a:gd name="T7" fmla="*/ 2 h 3"/>
                  <a:gd name="T8" fmla="*/ 11 w 11"/>
                  <a:gd name="T9" fmla="*/ 3 h 3"/>
                  <a:gd name="T10" fmla="*/ 11 w 11"/>
                  <a:gd name="T11" fmla="*/ 3 h 3"/>
                  <a:gd name="T12" fmla="*/ 11 w 11"/>
                  <a:gd name="T13" fmla="*/ 3 h 3"/>
                  <a:gd name="T14" fmla="*/ 11 w 11"/>
                  <a:gd name="T15" fmla="*/ 3 h 3"/>
                  <a:gd name="T16" fmla="*/ 10 w 11"/>
                  <a:gd name="T17" fmla="*/ 3 h 3"/>
                  <a:gd name="T18" fmla="*/ 10 w 11"/>
                  <a:gd name="T19" fmla="*/ 3 h 3"/>
                  <a:gd name="T20" fmla="*/ 10 w 11"/>
                  <a:gd name="T21" fmla="*/ 3 h 3"/>
                  <a:gd name="T22" fmla="*/ 10 w 11"/>
                  <a:gd name="T23" fmla="*/ 3 h 3"/>
                  <a:gd name="T24" fmla="*/ 0 w 11"/>
                  <a:gd name="T25" fmla="*/ 2 h 3"/>
                  <a:gd name="T26" fmla="*/ 0 w 11"/>
                  <a:gd name="T27" fmla="*/ 2 h 3"/>
                  <a:gd name="T28" fmla="*/ 0 w 11"/>
                  <a:gd name="T29" fmla="*/ 1 h 3"/>
                  <a:gd name="T30" fmla="*/ 1 w 11"/>
                  <a:gd name="T31" fmla="*/ 1 h 3"/>
                  <a:gd name="T32" fmla="*/ 1 w 11"/>
                  <a:gd name="T33" fmla="*/ 1 h 3"/>
                  <a:gd name="T34" fmla="*/ 1 w 11"/>
                  <a:gd name="T35" fmla="*/ 0 h 3"/>
                  <a:gd name="T36" fmla="*/ 2 w 11"/>
                  <a:gd name="T37" fmla="*/ 0 h 3"/>
                  <a:gd name="T38" fmla="*/ 2 w 11"/>
                  <a:gd name="T39" fmla="*/ 0 h 3"/>
                  <a:gd name="T40" fmla="*/ 3 w 11"/>
                  <a:gd name="T41" fmla="*/ 0 h 3"/>
                  <a:gd name="T42" fmla="*/ 3 w 11"/>
                  <a:gd name="T43" fmla="*/ 0 h 3"/>
                  <a:gd name="T44" fmla="*/ 3 w 11"/>
                  <a:gd name="T45" fmla="*/ 0 h 3"/>
                  <a:gd name="T46" fmla="*/ 3 w 11"/>
                  <a:gd name="T47" fmla="*/ 0 h 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"/>
                  <a:gd name="T73" fmla="*/ 0 h 3"/>
                  <a:gd name="T74" fmla="*/ 11 w 11"/>
                  <a:gd name="T75" fmla="*/ 3 h 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" h="3">
                    <a:moveTo>
                      <a:pt x="3" y="0"/>
                    </a:moveTo>
                    <a:lnTo>
                      <a:pt x="11" y="2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75" name="Freeform 3449">
                <a:extLst>
                  <a:ext uri="{FF2B5EF4-FFF2-40B4-BE49-F238E27FC236}">
                    <a16:creationId xmlns:a16="http://schemas.microsoft.com/office/drawing/2014/main" id="{69304F3F-F309-4C96-A650-13202E667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" y="130"/>
                <a:ext cx="4" cy="8"/>
              </a:xfrm>
              <a:custGeom>
                <a:avLst/>
                <a:gdLst>
                  <a:gd name="T0" fmla="*/ 0 w 4"/>
                  <a:gd name="T1" fmla="*/ 0 h 8"/>
                  <a:gd name="T2" fmla="*/ 4 w 4"/>
                  <a:gd name="T3" fmla="*/ 8 h 8"/>
                  <a:gd name="T4" fmla="*/ 0 w 4"/>
                  <a:gd name="T5" fmla="*/ 7 h 8"/>
                  <a:gd name="T6" fmla="*/ 0 w 4"/>
                  <a:gd name="T7" fmla="*/ 5 h 8"/>
                  <a:gd name="T8" fmla="*/ 0 w 4"/>
                  <a:gd name="T9" fmla="*/ 4 h 8"/>
                  <a:gd name="T10" fmla="*/ 0 w 4"/>
                  <a:gd name="T11" fmla="*/ 2 h 8"/>
                  <a:gd name="T12" fmla="*/ 0 w 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8"/>
                  <a:gd name="T23" fmla="*/ 4 w 4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8">
                    <a:moveTo>
                      <a:pt x="0" y="0"/>
                    </a:moveTo>
                    <a:lnTo>
                      <a:pt x="4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76" name="Freeform 3450">
                <a:extLst>
                  <a:ext uri="{FF2B5EF4-FFF2-40B4-BE49-F238E27FC236}">
                    <a16:creationId xmlns:a16="http://schemas.microsoft.com/office/drawing/2014/main" id="{BF7D21ED-E424-4ABF-8C82-BCCF18CF7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" y="129"/>
                <a:ext cx="5" cy="9"/>
              </a:xfrm>
              <a:custGeom>
                <a:avLst/>
                <a:gdLst>
                  <a:gd name="T0" fmla="*/ 4 w 5"/>
                  <a:gd name="T1" fmla="*/ 9 h 9"/>
                  <a:gd name="T2" fmla="*/ 0 w 5"/>
                  <a:gd name="T3" fmla="*/ 1 h 9"/>
                  <a:gd name="T4" fmla="*/ 0 w 5"/>
                  <a:gd name="T5" fmla="*/ 1 h 9"/>
                  <a:gd name="T6" fmla="*/ 0 w 5"/>
                  <a:gd name="T7" fmla="*/ 0 h 9"/>
                  <a:gd name="T8" fmla="*/ 0 w 5"/>
                  <a:gd name="T9" fmla="*/ 0 h 9"/>
                  <a:gd name="T10" fmla="*/ 0 w 5"/>
                  <a:gd name="T11" fmla="*/ 0 h 9"/>
                  <a:gd name="T12" fmla="*/ 5 w 5"/>
                  <a:gd name="T13" fmla="*/ 9 h 9"/>
                  <a:gd name="T14" fmla="*/ 5 w 5"/>
                  <a:gd name="T15" fmla="*/ 9 h 9"/>
                  <a:gd name="T16" fmla="*/ 5 w 5"/>
                  <a:gd name="T17" fmla="*/ 9 h 9"/>
                  <a:gd name="T18" fmla="*/ 4 w 5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9"/>
                  <a:gd name="T32" fmla="*/ 5 w 5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9">
                    <a:moveTo>
                      <a:pt x="4" y="9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5" y="9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77" name="Freeform 3451">
                <a:extLst>
                  <a:ext uri="{FF2B5EF4-FFF2-40B4-BE49-F238E27FC236}">
                    <a16:creationId xmlns:a16="http://schemas.microsoft.com/office/drawing/2014/main" id="{C93C762E-5FD2-4D43-848E-4EA5608C8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" y="127"/>
                <a:ext cx="5" cy="11"/>
              </a:xfrm>
              <a:custGeom>
                <a:avLst/>
                <a:gdLst>
                  <a:gd name="T0" fmla="*/ 5 w 5"/>
                  <a:gd name="T1" fmla="*/ 11 h 11"/>
                  <a:gd name="T2" fmla="*/ 0 w 5"/>
                  <a:gd name="T3" fmla="*/ 2 h 11"/>
                  <a:gd name="T4" fmla="*/ 0 w 5"/>
                  <a:gd name="T5" fmla="*/ 1 h 11"/>
                  <a:gd name="T6" fmla="*/ 0 w 5"/>
                  <a:gd name="T7" fmla="*/ 1 h 11"/>
                  <a:gd name="T8" fmla="*/ 0 w 5"/>
                  <a:gd name="T9" fmla="*/ 1 h 11"/>
                  <a:gd name="T10" fmla="*/ 0 w 5"/>
                  <a:gd name="T11" fmla="*/ 0 h 11"/>
                  <a:gd name="T12" fmla="*/ 5 w 5"/>
                  <a:gd name="T13" fmla="*/ 10 h 11"/>
                  <a:gd name="T14" fmla="*/ 5 w 5"/>
                  <a:gd name="T15" fmla="*/ 11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11"/>
                  <a:gd name="T26" fmla="*/ 5 w 5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11">
                    <a:moveTo>
                      <a:pt x="5" y="1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5" y="10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1E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78" name="Freeform 3452">
                <a:extLst>
                  <a:ext uri="{FF2B5EF4-FFF2-40B4-BE49-F238E27FC236}">
                    <a16:creationId xmlns:a16="http://schemas.microsoft.com/office/drawing/2014/main" id="{5FB337F0-6899-42CD-8D6F-42A81842B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" y="126"/>
                <a:ext cx="5" cy="11"/>
              </a:xfrm>
              <a:custGeom>
                <a:avLst/>
                <a:gdLst>
                  <a:gd name="T0" fmla="*/ 5 w 5"/>
                  <a:gd name="T1" fmla="*/ 11 h 11"/>
                  <a:gd name="T2" fmla="*/ 0 w 5"/>
                  <a:gd name="T3" fmla="*/ 1 h 11"/>
                  <a:gd name="T4" fmla="*/ 0 w 5"/>
                  <a:gd name="T5" fmla="*/ 1 h 11"/>
                  <a:gd name="T6" fmla="*/ 0 w 5"/>
                  <a:gd name="T7" fmla="*/ 1 h 11"/>
                  <a:gd name="T8" fmla="*/ 0 w 5"/>
                  <a:gd name="T9" fmla="*/ 0 h 11"/>
                  <a:gd name="T10" fmla="*/ 0 w 5"/>
                  <a:gd name="T11" fmla="*/ 0 h 11"/>
                  <a:gd name="T12" fmla="*/ 5 w 5"/>
                  <a:gd name="T13" fmla="*/ 9 h 11"/>
                  <a:gd name="T14" fmla="*/ 5 w 5"/>
                  <a:gd name="T15" fmla="*/ 11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11"/>
                  <a:gd name="T26" fmla="*/ 5 w 5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11">
                    <a:moveTo>
                      <a:pt x="5" y="1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5" y="9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3F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79" name="Freeform 3453">
                <a:extLst>
                  <a:ext uri="{FF2B5EF4-FFF2-40B4-BE49-F238E27FC236}">
                    <a16:creationId xmlns:a16="http://schemas.microsoft.com/office/drawing/2014/main" id="{42112C30-6B16-416F-981E-72D23B9F2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" y="125"/>
                <a:ext cx="5" cy="10"/>
              </a:xfrm>
              <a:custGeom>
                <a:avLst/>
                <a:gdLst>
                  <a:gd name="T0" fmla="*/ 5 w 5"/>
                  <a:gd name="T1" fmla="*/ 10 h 10"/>
                  <a:gd name="T2" fmla="*/ 0 w 5"/>
                  <a:gd name="T3" fmla="*/ 1 h 10"/>
                  <a:gd name="T4" fmla="*/ 0 w 5"/>
                  <a:gd name="T5" fmla="*/ 1 h 10"/>
                  <a:gd name="T6" fmla="*/ 0 w 5"/>
                  <a:gd name="T7" fmla="*/ 0 h 10"/>
                  <a:gd name="T8" fmla="*/ 1 w 5"/>
                  <a:gd name="T9" fmla="*/ 0 h 10"/>
                  <a:gd name="T10" fmla="*/ 1 w 5"/>
                  <a:gd name="T11" fmla="*/ 0 h 10"/>
                  <a:gd name="T12" fmla="*/ 5 w 5"/>
                  <a:gd name="T13" fmla="*/ 9 h 10"/>
                  <a:gd name="T14" fmla="*/ 5 w 5"/>
                  <a:gd name="T15" fmla="*/ 1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10"/>
                  <a:gd name="T26" fmla="*/ 5 w 5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10">
                    <a:moveTo>
                      <a:pt x="5" y="1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9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5E5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80" name="Freeform 3454">
                <a:extLst>
                  <a:ext uri="{FF2B5EF4-FFF2-40B4-BE49-F238E27FC236}">
                    <a16:creationId xmlns:a16="http://schemas.microsoft.com/office/drawing/2014/main" id="{133B7BCA-6705-42F4-A3F5-CF71C7FC9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" y="124"/>
                <a:ext cx="4" cy="10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1 h 10"/>
                  <a:gd name="T4" fmla="*/ 0 w 4"/>
                  <a:gd name="T5" fmla="*/ 1 h 10"/>
                  <a:gd name="T6" fmla="*/ 0 w 4"/>
                  <a:gd name="T7" fmla="*/ 0 h 10"/>
                  <a:gd name="T8" fmla="*/ 0 w 4"/>
                  <a:gd name="T9" fmla="*/ 0 h 10"/>
                  <a:gd name="T10" fmla="*/ 0 w 4"/>
                  <a:gd name="T11" fmla="*/ 0 h 10"/>
                  <a:gd name="T12" fmla="*/ 4 w 4"/>
                  <a:gd name="T13" fmla="*/ 9 h 10"/>
                  <a:gd name="T14" fmla="*/ 4 w 4"/>
                  <a:gd name="T15" fmla="*/ 1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0"/>
                  <a:gd name="T26" fmla="*/ 4 w 4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0">
                    <a:moveTo>
                      <a:pt x="4" y="1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81" name="Freeform 3455">
                <a:extLst>
                  <a:ext uri="{FF2B5EF4-FFF2-40B4-BE49-F238E27FC236}">
                    <a16:creationId xmlns:a16="http://schemas.microsoft.com/office/drawing/2014/main" id="{4B8B49B1-942B-4C12-8C03-608155C9C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" y="122"/>
                <a:ext cx="4" cy="11"/>
              </a:xfrm>
              <a:custGeom>
                <a:avLst/>
                <a:gdLst>
                  <a:gd name="T0" fmla="*/ 4 w 4"/>
                  <a:gd name="T1" fmla="*/ 11 h 11"/>
                  <a:gd name="T2" fmla="*/ 0 w 4"/>
                  <a:gd name="T3" fmla="*/ 2 h 11"/>
                  <a:gd name="T4" fmla="*/ 0 w 4"/>
                  <a:gd name="T5" fmla="*/ 1 h 11"/>
                  <a:gd name="T6" fmla="*/ 0 w 4"/>
                  <a:gd name="T7" fmla="*/ 1 h 11"/>
                  <a:gd name="T8" fmla="*/ 0 w 4"/>
                  <a:gd name="T9" fmla="*/ 1 h 11"/>
                  <a:gd name="T10" fmla="*/ 0 w 4"/>
                  <a:gd name="T11" fmla="*/ 0 h 11"/>
                  <a:gd name="T12" fmla="*/ 4 w 4"/>
                  <a:gd name="T13" fmla="*/ 10 h 11"/>
                  <a:gd name="T14" fmla="*/ 4 w 4"/>
                  <a:gd name="T15" fmla="*/ 11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1"/>
                  <a:gd name="T26" fmla="*/ 4 w 4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1">
                    <a:moveTo>
                      <a:pt x="4" y="1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4" y="10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82" name="Freeform 3456">
                <a:extLst>
                  <a:ext uri="{FF2B5EF4-FFF2-40B4-BE49-F238E27FC236}">
                    <a16:creationId xmlns:a16="http://schemas.microsoft.com/office/drawing/2014/main" id="{913A8DAB-D222-461A-9E6F-1BA893FCF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" y="121"/>
                <a:ext cx="4" cy="11"/>
              </a:xfrm>
              <a:custGeom>
                <a:avLst/>
                <a:gdLst>
                  <a:gd name="T0" fmla="*/ 4 w 4"/>
                  <a:gd name="T1" fmla="*/ 11 h 11"/>
                  <a:gd name="T2" fmla="*/ 0 w 4"/>
                  <a:gd name="T3" fmla="*/ 1 h 11"/>
                  <a:gd name="T4" fmla="*/ 0 w 4"/>
                  <a:gd name="T5" fmla="*/ 1 h 11"/>
                  <a:gd name="T6" fmla="*/ 0 w 4"/>
                  <a:gd name="T7" fmla="*/ 1 h 11"/>
                  <a:gd name="T8" fmla="*/ 0 w 4"/>
                  <a:gd name="T9" fmla="*/ 0 h 11"/>
                  <a:gd name="T10" fmla="*/ 0 w 4"/>
                  <a:gd name="T11" fmla="*/ 0 h 11"/>
                  <a:gd name="T12" fmla="*/ 4 w 4"/>
                  <a:gd name="T13" fmla="*/ 9 h 11"/>
                  <a:gd name="T14" fmla="*/ 4 w 4"/>
                  <a:gd name="T15" fmla="*/ 11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1"/>
                  <a:gd name="T26" fmla="*/ 4 w 4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1">
                    <a:moveTo>
                      <a:pt x="4" y="1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83" name="Freeform 3457">
                <a:extLst>
                  <a:ext uri="{FF2B5EF4-FFF2-40B4-BE49-F238E27FC236}">
                    <a16:creationId xmlns:a16="http://schemas.microsoft.com/office/drawing/2014/main" id="{A4F0AD0A-C9EB-42C1-92CF-9F1465BDEB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" y="121"/>
                <a:ext cx="5" cy="9"/>
              </a:xfrm>
              <a:custGeom>
                <a:avLst/>
                <a:gdLst>
                  <a:gd name="T0" fmla="*/ 4 w 5"/>
                  <a:gd name="T1" fmla="*/ 9 h 9"/>
                  <a:gd name="T2" fmla="*/ 0 w 5"/>
                  <a:gd name="T3" fmla="*/ 0 h 9"/>
                  <a:gd name="T4" fmla="*/ 0 w 5"/>
                  <a:gd name="T5" fmla="*/ 0 h 9"/>
                  <a:gd name="T6" fmla="*/ 0 w 5"/>
                  <a:gd name="T7" fmla="*/ 0 h 9"/>
                  <a:gd name="T8" fmla="*/ 0 w 5"/>
                  <a:gd name="T9" fmla="*/ 0 h 9"/>
                  <a:gd name="T10" fmla="*/ 0 w 5"/>
                  <a:gd name="T11" fmla="*/ 0 h 9"/>
                  <a:gd name="T12" fmla="*/ 0 w 5"/>
                  <a:gd name="T13" fmla="*/ 0 h 9"/>
                  <a:gd name="T14" fmla="*/ 0 w 5"/>
                  <a:gd name="T15" fmla="*/ 0 h 9"/>
                  <a:gd name="T16" fmla="*/ 0 w 5"/>
                  <a:gd name="T17" fmla="*/ 0 h 9"/>
                  <a:gd name="T18" fmla="*/ 0 w 5"/>
                  <a:gd name="T19" fmla="*/ 0 h 9"/>
                  <a:gd name="T20" fmla="*/ 5 w 5"/>
                  <a:gd name="T21" fmla="*/ 8 h 9"/>
                  <a:gd name="T22" fmla="*/ 4 w 5"/>
                  <a:gd name="T23" fmla="*/ 9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9"/>
                  <a:gd name="T38" fmla="*/ 5 w 5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9">
                    <a:moveTo>
                      <a:pt x="4" y="9"/>
                    </a:moveTo>
                    <a:lnTo>
                      <a:pt x="0" y="0"/>
                    </a:lnTo>
                    <a:lnTo>
                      <a:pt x="5" y="8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84" name="Freeform 3458">
                <a:extLst>
                  <a:ext uri="{FF2B5EF4-FFF2-40B4-BE49-F238E27FC236}">
                    <a16:creationId xmlns:a16="http://schemas.microsoft.com/office/drawing/2014/main" id="{3C16AF50-7D73-4154-AE19-BB2CBFAF6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" y="121"/>
                <a:ext cx="5" cy="8"/>
              </a:xfrm>
              <a:custGeom>
                <a:avLst/>
                <a:gdLst>
                  <a:gd name="T0" fmla="*/ 5 w 5"/>
                  <a:gd name="T1" fmla="*/ 8 h 8"/>
                  <a:gd name="T2" fmla="*/ 0 w 5"/>
                  <a:gd name="T3" fmla="*/ 0 h 8"/>
                  <a:gd name="T4" fmla="*/ 1 w 5"/>
                  <a:gd name="T5" fmla="*/ 0 h 8"/>
                  <a:gd name="T6" fmla="*/ 1 w 5"/>
                  <a:gd name="T7" fmla="*/ 0 h 8"/>
                  <a:gd name="T8" fmla="*/ 1 w 5"/>
                  <a:gd name="T9" fmla="*/ 0 h 8"/>
                  <a:gd name="T10" fmla="*/ 1 w 5"/>
                  <a:gd name="T11" fmla="*/ 0 h 8"/>
                  <a:gd name="T12" fmla="*/ 5 w 5"/>
                  <a:gd name="T13" fmla="*/ 7 h 8"/>
                  <a:gd name="T14" fmla="*/ 5 w 5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8"/>
                  <a:gd name="T26" fmla="*/ 5 w 5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8">
                    <a:moveTo>
                      <a:pt x="5" y="8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5" y="7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85" name="Freeform 3459">
                <a:extLst>
                  <a:ext uri="{FF2B5EF4-FFF2-40B4-BE49-F238E27FC236}">
                    <a16:creationId xmlns:a16="http://schemas.microsoft.com/office/drawing/2014/main" id="{9E2AFDB9-22FB-4FB1-8479-BEA2376C9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" y="121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0 w 4"/>
                  <a:gd name="T3" fmla="*/ 0 h 7"/>
                  <a:gd name="T4" fmla="*/ 0 w 4"/>
                  <a:gd name="T5" fmla="*/ 0 h 7"/>
                  <a:gd name="T6" fmla="*/ 1 w 4"/>
                  <a:gd name="T7" fmla="*/ 0 h 7"/>
                  <a:gd name="T8" fmla="*/ 1 w 4"/>
                  <a:gd name="T9" fmla="*/ 0 h 7"/>
                  <a:gd name="T10" fmla="*/ 2 w 4"/>
                  <a:gd name="T11" fmla="*/ 0 h 7"/>
                  <a:gd name="T12" fmla="*/ 2 w 4"/>
                  <a:gd name="T13" fmla="*/ 0 h 7"/>
                  <a:gd name="T14" fmla="*/ 2 w 4"/>
                  <a:gd name="T15" fmla="*/ 0 h 7"/>
                  <a:gd name="T16" fmla="*/ 3 w 4"/>
                  <a:gd name="T17" fmla="*/ 0 h 7"/>
                  <a:gd name="T18" fmla="*/ 3 w 4"/>
                  <a:gd name="T19" fmla="*/ 0 h 7"/>
                  <a:gd name="T20" fmla="*/ 3 w 4"/>
                  <a:gd name="T21" fmla="*/ 0 h 7"/>
                  <a:gd name="T22" fmla="*/ 3 w 4"/>
                  <a:gd name="T23" fmla="*/ 0 h 7"/>
                  <a:gd name="T24" fmla="*/ 4 w 4"/>
                  <a:gd name="T25" fmla="*/ 0 h 7"/>
                  <a:gd name="T26" fmla="*/ 4 w 4"/>
                  <a:gd name="T27" fmla="*/ 1 h 7"/>
                  <a:gd name="T28" fmla="*/ 4 w 4"/>
                  <a:gd name="T29" fmla="*/ 1 h 7"/>
                  <a:gd name="T30" fmla="*/ 4 w 4"/>
                  <a:gd name="T31" fmla="*/ 1 h 7"/>
                  <a:gd name="T32" fmla="*/ 4 w 4"/>
                  <a:gd name="T33" fmla="*/ 1 h 7"/>
                  <a:gd name="T34" fmla="*/ 4 w 4"/>
                  <a:gd name="T35" fmla="*/ 1 h 7"/>
                  <a:gd name="T36" fmla="*/ 4 w 4"/>
                  <a:gd name="T37" fmla="*/ 7 h 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"/>
                  <a:gd name="T58" fmla="*/ 0 h 7"/>
                  <a:gd name="T59" fmla="*/ 4 w 4"/>
                  <a:gd name="T60" fmla="*/ 7 h 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" h="7">
                    <a:moveTo>
                      <a:pt x="4" y="7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86" name="Freeform 3460">
                <a:extLst>
                  <a:ext uri="{FF2B5EF4-FFF2-40B4-BE49-F238E27FC236}">
                    <a16:creationId xmlns:a16="http://schemas.microsoft.com/office/drawing/2014/main" id="{B42767C4-2944-4F23-8769-5525FB660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" y="112"/>
                <a:ext cx="6" cy="6"/>
              </a:xfrm>
              <a:custGeom>
                <a:avLst/>
                <a:gdLst>
                  <a:gd name="T0" fmla="*/ 3 w 6"/>
                  <a:gd name="T1" fmla="*/ 0 h 6"/>
                  <a:gd name="T2" fmla="*/ 6 w 6"/>
                  <a:gd name="T3" fmla="*/ 6 h 6"/>
                  <a:gd name="T4" fmla="*/ 5 w 6"/>
                  <a:gd name="T5" fmla="*/ 6 h 6"/>
                  <a:gd name="T6" fmla="*/ 5 w 6"/>
                  <a:gd name="T7" fmla="*/ 6 h 6"/>
                  <a:gd name="T8" fmla="*/ 5 w 6"/>
                  <a:gd name="T9" fmla="*/ 6 h 6"/>
                  <a:gd name="T10" fmla="*/ 4 w 6"/>
                  <a:gd name="T11" fmla="*/ 6 h 6"/>
                  <a:gd name="T12" fmla="*/ 4 w 6"/>
                  <a:gd name="T13" fmla="*/ 6 h 6"/>
                  <a:gd name="T14" fmla="*/ 4 w 6"/>
                  <a:gd name="T15" fmla="*/ 5 h 6"/>
                  <a:gd name="T16" fmla="*/ 3 w 6"/>
                  <a:gd name="T17" fmla="*/ 5 h 6"/>
                  <a:gd name="T18" fmla="*/ 3 w 6"/>
                  <a:gd name="T19" fmla="*/ 5 h 6"/>
                  <a:gd name="T20" fmla="*/ 3 w 6"/>
                  <a:gd name="T21" fmla="*/ 5 h 6"/>
                  <a:gd name="T22" fmla="*/ 3 w 6"/>
                  <a:gd name="T23" fmla="*/ 5 h 6"/>
                  <a:gd name="T24" fmla="*/ 2 w 6"/>
                  <a:gd name="T25" fmla="*/ 5 h 6"/>
                  <a:gd name="T26" fmla="*/ 2 w 6"/>
                  <a:gd name="T27" fmla="*/ 5 h 6"/>
                  <a:gd name="T28" fmla="*/ 2 w 6"/>
                  <a:gd name="T29" fmla="*/ 5 h 6"/>
                  <a:gd name="T30" fmla="*/ 1 w 6"/>
                  <a:gd name="T31" fmla="*/ 5 h 6"/>
                  <a:gd name="T32" fmla="*/ 1 w 6"/>
                  <a:gd name="T33" fmla="*/ 5 h 6"/>
                  <a:gd name="T34" fmla="*/ 1 w 6"/>
                  <a:gd name="T35" fmla="*/ 4 h 6"/>
                  <a:gd name="T36" fmla="*/ 1 w 6"/>
                  <a:gd name="T37" fmla="*/ 4 h 6"/>
                  <a:gd name="T38" fmla="*/ 0 w 6"/>
                  <a:gd name="T39" fmla="*/ 4 h 6"/>
                  <a:gd name="T40" fmla="*/ 0 w 6"/>
                  <a:gd name="T41" fmla="*/ 3 h 6"/>
                  <a:gd name="T42" fmla="*/ 0 w 6"/>
                  <a:gd name="T43" fmla="*/ 3 h 6"/>
                  <a:gd name="T44" fmla="*/ 0 w 6"/>
                  <a:gd name="T45" fmla="*/ 2 h 6"/>
                  <a:gd name="T46" fmla="*/ 0 w 6"/>
                  <a:gd name="T47" fmla="*/ 2 h 6"/>
                  <a:gd name="T48" fmla="*/ 0 w 6"/>
                  <a:gd name="T49" fmla="*/ 2 h 6"/>
                  <a:gd name="T50" fmla="*/ 1 w 6"/>
                  <a:gd name="T51" fmla="*/ 1 h 6"/>
                  <a:gd name="T52" fmla="*/ 1 w 6"/>
                  <a:gd name="T53" fmla="*/ 1 h 6"/>
                  <a:gd name="T54" fmla="*/ 1 w 6"/>
                  <a:gd name="T55" fmla="*/ 1 h 6"/>
                  <a:gd name="T56" fmla="*/ 1 w 6"/>
                  <a:gd name="T57" fmla="*/ 1 h 6"/>
                  <a:gd name="T58" fmla="*/ 1 w 6"/>
                  <a:gd name="T59" fmla="*/ 1 h 6"/>
                  <a:gd name="T60" fmla="*/ 1 w 6"/>
                  <a:gd name="T61" fmla="*/ 1 h 6"/>
                  <a:gd name="T62" fmla="*/ 2 w 6"/>
                  <a:gd name="T63" fmla="*/ 1 h 6"/>
                  <a:gd name="T64" fmla="*/ 2 w 6"/>
                  <a:gd name="T65" fmla="*/ 0 h 6"/>
                  <a:gd name="T66" fmla="*/ 2 w 6"/>
                  <a:gd name="T67" fmla="*/ 0 h 6"/>
                  <a:gd name="T68" fmla="*/ 3 w 6"/>
                  <a:gd name="T69" fmla="*/ 0 h 6"/>
                  <a:gd name="T70" fmla="*/ 3 w 6"/>
                  <a:gd name="T71" fmla="*/ 0 h 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"/>
                  <a:gd name="T109" fmla="*/ 0 h 6"/>
                  <a:gd name="T110" fmla="*/ 6 w 6"/>
                  <a:gd name="T111" fmla="*/ 6 h 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" h="6">
                    <a:moveTo>
                      <a:pt x="3" y="0"/>
                    </a:moveTo>
                    <a:lnTo>
                      <a:pt x="6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87" name="Freeform 3461">
                <a:extLst>
                  <a:ext uri="{FF2B5EF4-FFF2-40B4-BE49-F238E27FC236}">
                    <a16:creationId xmlns:a16="http://schemas.microsoft.com/office/drawing/2014/main" id="{738F646F-794D-4C80-A49F-0B0B42AFD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" y="112"/>
                <a:ext cx="4" cy="6"/>
              </a:xfrm>
              <a:custGeom>
                <a:avLst/>
                <a:gdLst>
                  <a:gd name="T0" fmla="*/ 3 w 4"/>
                  <a:gd name="T1" fmla="*/ 6 h 6"/>
                  <a:gd name="T2" fmla="*/ 0 w 4"/>
                  <a:gd name="T3" fmla="*/ 0 h 6"/>
                  <a:gd name="T4" fmla="*/ 0 w 4"/>
                  <a:gd name="T5" fmla="*/ 0 h 6"/>
                  <a:gd name="T6" fmla="*/ 0 w 4"/>
                  <a:gd name="T7" fmla="*/ 0 h 6"/>
                  <a:gd name="T8" fmla="*/ 0 w 4"/>
                  <a:gd name="T9" fmla="*/ 0 h 6"/>
                  <a:gd name="T10" fmla="*/ 1 w 4"/>
                  <a:gd name="T11" fmla="*/ 0 h 6"/>
                  <a:gd name="T12" fmla="*/ 1 w 4"/>
                  <a:gd name="T13" fmla="*/ 0 h 6"/>
                  <a:gd name="T14" fmla="*/ 1 w 4"/>
                  <a:gd name="T15" fmla="*/ 0 h 6"/>
                  <a:gd name="T16" fmla="*/ 1 w 4"/>
                  <a:gd name="T17" fmla="*/ 0 h 6"/>
                  <a:gd name="T18" fmla="*/ 1 w 4"/>
                  <a:gd name="T19" fmla="*/ 0 h 6"/>
                  <a:gd name="T20" fmla="*/ 4 w 4"/>
                  <a:gd name="T21" fmla="*/ 6 h 6"/>
                  <a:gd name="T22" fmla="*/ 4 w 4"/>
                  <a:gd name="T23" fmla="*/ 6 h 6"/>
                  <a:gd name="T24" fmla="*/ 4 w 4"/>
                  <a:gd name="T25" fmla="*/ 6 h 6"/>
                  <a:gd name="T26" fmla="*/ 3 w 4"/>
                  <a:gd name="T27" fmla="*/ 6 h 6"/>
                  <a:gd name="T28" fmla="*/ 3 w 4"/>
                  <a:gd name="T29" fmla="*/ 6 h 6"/>
                  <a:gd name="T30" fmla="*/ 3 w 4"/>
                  <a:gd name="T31" fmla="*/ 6 h 6"/>
                  <a:gd name="T32" fmla="*/ 3 w 4"/>
                  <a:gd name="T33" fmla="*/ 6 h 6"/>
                  <a:gd name="T34" fmla="*/ 3 w 4"/>
                  <a:gd name="T35" fmla="*/ 6 h 6"/>
                  <a:gd name="T36" fmla="*/ 3 w 4"/>
                  <a:gd name="T37" fmla="*/ 6 h 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"/>
                  <a:gd name="T58" fmla="*/ 0 h 6"/>
                  <a:gd name="T59" fmla="*/ 4 w 4"/>
                  <a:gd name="T60" fmla="*/ 6 h 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" h="6">
                    <a:moveTo>
                      <a:pt x="3" y="6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4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88" name="Freeform 3462">
                <a:extLst>
                  <a:ext uri="{FF2B5EF4-FFF2-40B4-BE49-F238E27FC236}">
                    <a16:creationId xmlns:a16="http://schemas.microsoft.com/office/drawing/2014/main" id="{E77E1B2E-E251-4D2A-9265-DAE962271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" y="112"/>
                <a:ext cx="4" cy="6"/>
              </a:xfrm>
              <a:custGeom>
                <a:avLst/>
                <a:gdLst>
                  <a:gd name="T0" fmla="*/ 3 w 4"/>
                  <a:gd name="T1" fmla="*/ 6 h 6"/>
                  <a:gd name="T2" fmla="*/ 0 w 4"/>
                  <a:gd name="T3" fmla="*/ 0 h 6"/>
                  <a:gd name="T4" fmla="*/ 0 w 4"/>
                  <a:gd name="T5" fmla="*/ 1 h 6"/>
                  <a:gd name="T6" fmla="*/ 0 w 4"/>
                  <a:gd name="T7" fmla="*/ 1 h 6"/>
                  <a:gd name="T8" fmla="*/ 1 w 4"/>
                  <a:gd name="T9" fmla="*/ 1 h 6"/>
                  <a:gd name="T10" fmla="*/ 1 w 4"/>
                  <a:gd name="T11" fmla="*/ 1 h 6"/>
                  <a:gd name="T12" fmla="*/ 1 w 4"/>
                  <a:gd name="T13" fmla="*/ 1 h 6"/>
                  <a:gd name="T14" fmla="*/ 1 w 4"/>
                  <a:gd name="T15" fmla="*/ 1 h 6"/>
                  <a:gd name="T16" fmla="*/ 1 w 4"/>
                  <a:gd name="T17" fmla="*/ 1 h 6"/>
                  <a:gd name="T18" fmla="*/ 1 w 4"/>
                  <a:gd name="T19" fmla="*/ 1 h 6"/>
                  <a:gd name="T20" fmla="*/ 4 w 4"/>
                  <a:gd name="T21" fmla="*/ 6 h 6"/>
                  <a:gd name="T22" fmla="*/ 4 w 4"/>
                  <a:gd name="T23" fmla="*/ 6 h 6"/>
                  <a:gd name="T24" fmla="*/ 4 w 4"/>
                  <a:gd name="T25" fmla="*/ 6 h 6"/>
                  <a:gd name="T26" fmla="*/ 4 w 4"/>
                  <a:gd name="T27" fmla="*/ 6 h 6"/>
                  <a:gd name="T28" fmla="*/ 3 w 4"/>
                  <a:gd name="T29" fmla="*/ 6 h 6"/>
                  <a:gd name="T30" fmla="*/ 3 w 4"/>
                  <a:gd name="T31" fmla="*/ 6 h 6"/>
                  <a:gd name="T32" fmla="*/ 3 w 4"/>
                  <a:gd name="T33" fmla="*/ 6 h 6"/>
                  <a:gd name="T34" fmla="*/ 3 w 4"/>
                  <a:gd name="T35" fmla="*/ 6 h 6"/>
                  <a:gd name="T36" fmla="*/ 3 w 4"/>
                  <a:gd name="T37" fmla="*/ 6 h 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"/>
                  <a:gd name="T58" fmla="*/ 0 h 6"/>
                  <a:gd name="T59" fmla="*/ 4 w 4"/>
                  <a:gd name="T60" fmla="*/ 6 h 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" h="6">
                    <a:moveTo>
                      <a:pt x="3" y="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1E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89" name="Freeform 3463">
                <a:extLst>
                  <a:ext uri="{FF2B5EF4-FFF2-40B4-BE49-F238E27FC236}">
                    <a16:creationId xmlns:a16="http://schemas.microsoft.com/office/drawing/2014/main" id="{85214C6C-E411-4B84-98B8-24DA06679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" y="113"/>
                <a:ext cx="4" cy="6"/>
              </a:xfrm>
              <a:custGeom>
                <a:avLst/>
                <a:gdLst>
                  <a:gd name="T0" fmla="*/ 3 w 4"/>
                  <a:gd name="T1" fmla="*/ 5 h 6"/>
                  <a:gd name="T2" fmla="*/ 0 w 4"/>
                  <a:gd name="T3" fmla="*/ 0 h 6"/>
                  <a:gd name="T4" fmla="*/ 1 w 4"/>
                  <a:gd name="T5" fmla="*/ 0 h 6"/>
                  <a:gd name="T6" fmla="*/ 1 w 4"/>
                  <a:gd name="T7" fmla="*/ 0 h 6"/>
                  <a:gd name="T8" fmla="*/ 1 w 4"/>
                  <a:gd name="T9" fmla="*/ 0 h 6"/>
                  <a:gd name="T10" fmla="*/ 1 w 4"/>
                  <a:gd name="T11" fmla="*/ 0 h 6"/>
                  <a:gd name="T12" fmla="*/ 1 w 4"/>
                  <a:gd name="T13" fmla="*/ 0 h 6"/>
                  <a:gd name="T14" fmla="*/ 1 w 4"/>
                  <a:gd name="T15" fmla="*/ 0 h 6"/>
                  <a:gd name="T16" fmla="*/ 2 w 4"/>
                  <a:gd name="T17" fmla="*/ 0 h 6"/>
                  <a:gd name="T18" fmla="*/ 2 w 4"/>
                  <a:gd name="T19" fmla="*/ 0 h 6"/>
                  <a:gd name="T20" fmla="*/ 4 w 4"/>
                  <a:gd name="T21" fmla="*/ 6 h 6"/>
                  <a:gd name="T22" fmla="*/ 4 w 4"/>
                  <a:gd name="T23" fmla="*/ 6 h 6"/>
                  <a:gd name="T24" fmla="*/ 4 w 4"/>
                  <a:gd name="T25" fmla="*/ 6 h 6"/>
                  <a:gd name="T26" fmla="*/ 4 w 4"/>
                  <a:gd name="T27" fmla="*/ 6 h 6"/>
                  <a:gd name="T28" fmla="*/ 4 w 4"/>
                  <a:gd name="T29" fmla="*/ 6 h 6"/>
                  <a:gd name="T30" fmla="*/ 4 w 4"/>
                  <a:gd name="T31" fmla="*/ 5 h 6"/>
                  <a:gd name="T32" fmla="*/ 3 w 4"/>
                  <a:gd name="T33" fmla="*/ 5 h 6"/>
                  <a:gd name="T34" fmla="*/ 3 w 4"/>
                  <a:gd name="T35" fmla="*/ 5 h 6"/>
                  <a:gd name="T36" fmla="*/ 3 w 4"/>
                  <a:gd name="T37" fmla="*/ 5 h 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"/>
                  <a:gd name="T58" fmla="*/ 0 h 6"/>
                  <a:gd name="T59" fmla="*/ 4 w 4"/>
                  <a:gd name="T60" fmla="*/ 6 h 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" h="6">
                    <a:moveTo>
                      <a:pt x="3" y="5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3F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90" name="Freeform 3464">
                <a:extLst>
                  <a:ext uri="{FF2B5EF4-FFF2-40B4-BE49-F238E27FC236}">
                    <a16:creationId xmlns:a16="http://schemas.microsoft.com/office/drawing/2014/main" id="{02216046-0390-4289-84AF-958E026AD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" y="113"/>
                <a:ext cx="3" cy="6"/>
              </a:xfrm>
              <a:custGeom>
                <a:avLst/>
                <a:gdLst>
                  <a:gd name="T0" fmla="*/ 2 w 3"/>
                  <a:gd name="T1" fmla="*/ 6 h 6"/>
                  <a:gd name="T2" fmla="*/ 0 w 3"/>
                  <a:gd name="T3" fmla="*/ 0 h 6"/>
                  <a:gd name="T4" fmla="*/ 0 w 3"/>
                  <a:gd name="T5" fmla="*/ 0 h 6"/>
                  <a:gd name="T6" fmla="*/ 0 w 3"/>
                  <a:gd name="T7" fmla="*/ 0 h 6"/>
                  <a:gd name="T8" fmla="*/ 0 w 3"/>
                  <a:gd name="T9" fmla="*/ 1 h 6"/>
                  <a:gd name="T10" fmla="*/ 0 w 3"/>
                  <a:gd name="T11" fmla="*/ 1 h 6"/>
                  <a:gd name="T12" fmla="*/ 1 w 3"/>
                  <a:gd name="T13" fmla="*/ 1 h 6"/>
                  <a:gd name="T14" fmla="*/ 1 w 3"/>
                  <a:gd name="T15" fmla="*/ 1 h 6"/>
                  <a:gd name="T16" fmla="*/ 1 w 3"/>
                  <a:gd name="T17" fmla="*/ 1 h 6"/>
                  <a:gd name="T18" fmla="*/ 1 w 3"/>
                  <a:gd name="T19" fmla="*/ 1 h 6"/>
                  <a:gd name="T20" fmla="*/ 3 w 3"/>
                  <a:gd name="T21" fmla="*/ 6 h 6"/>
                  <a:gd name="T22" fmla="*/ 3 w 3"/>
                  <a:gd name="T23" fmla="*/ 6 h 6"/>
                  <a:gd name="T24" fmla="*/ 3 w 3"/>
                  <a:gd name="T25" fmla="*/ 6 h 6"/>
                  <a:gd name="T26" fmla="*/ 3 w 3"/>
                  <a:gd name="T27" fmla="*/ 6 h 6"/>
                  <a:gd name="T28" fmla="*/ 3 w 3"/>
                  <a:gd name="T29" fmla="*/ 6 h 6"/>
                  <a:gd name="T30" fmla="*/ 3 w 3"/>
                  <a:gd name="T31" fmla="*/ 6 h 6"/>
                  <a:gd name="T32" fmla="*/ 3 w 3"/>
                  <a:gd name="T33" fmla="*/ 6 h 6"/>
                  <a:gd name="T34" fmla="*/ 2 w 3"/>
                  <a:gd name="T35" fmla="*/ 6 h 6"/>
                  <a:gd name="T36" fmla="*/ 2 w 3"/>
                  <a:gd name="T37" fmla="*/ 6 h 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"/>
                  <a:gd name="T58" fmla="*/ 0 h 6"/>
                  <a:gd name="T59" fmla="*/ 3 w 3"/>
                  <a:gd name="T60" fmla="*/ 6 h 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" h="6">
                    <a:moveTo>
                      <a:pt x="2" y="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E5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91" name="Freeform 3465">
                <a:extLst>
                  <a:ext uri="{FF2B5EF4-FFF2-40B4-BE49-F238E27FC236}">
                    <a16:creationId xmlns:a16="http://schemas.microsoft.com/office/drawing/2014/main" id="{15678D49-96B8-4EB8-A7C7-2092BA8FC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" y="114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0 h 5"/>
                  <a:gd name="T4" fmla="*/ 0 w 4"/>
                  <a:gd name="T5" fmla="*/ 0 h 5"/>
                  <a:gd name="T6" fmla="*/ 0 w 4"/>
                  <a:gd name="T7" fmla="*/ 0 h 5"/>
                  <a:gd name="T8" fmla="*/ 0 w 4"/>
                  <a:gd name="T9" fmla="*/ 0 h 5"/>
                  <a:gd name="T10" fmla="*/ 0 w 4"/>
                  <a:gd name="T11" fmla="*/ 0 h 5"/>
                  <a:gd name="T12" fmla="*/ 1 w 4"/>
                  <a:gd name="T13" fmla="*/ 0 h 5"/>
                  <a:gd name="T14" fmla="*/ 1 w 4"/>
                  <a:gd name="T15" fmla="*/ 0 h 5"/>
                  <a:gd name="T16" fmla="*/ 1 w 4"/>
                  <a:gd name="T17" fmla="*/ 0 h 5"/>
                  <a:gd name="T18" fmla="*/ 1 w 4"/>
                  <a:gd name="T19" fmla="*/ 0 h 5"/>
                  <a:gd name="T20" fmla="*/ 1 w 4"/>
                  <a:gd name="T21" fmla="*/ 0 h 5"/>
                  <a:gd name="T22" fmla="*/ 1 w 4"/>
                  <a:gd name="T23" fmla="*/ 0 h 5"/>
                  <a:gd name="T24" fmla="*/ 1 w 4"/>
                  <a:gd name="T25" fmla="*/ 0 h 5"/>
                  <a:gd name="T26" fmla="*/ 1 w 4"/>
                  <a:gd name="T27" fmla="*/ 0 h 5"/>
                  <a:gd name="T28" fmla="*/ 4 w 4"/>
                  <a:gd name="T29" fmla="*/ 5 h 5"/>
                  <a:gd name="T30" fmla="*/ 4 w 4"/>
                  <a:gd name="T31" fmla="*/ 5 h 5"/>
                  <a:gd name="T32" fmla="*/ 3 w 4"/>
                  <a:gd name="T33" fmla="*/ 5 h 5"/>
                  <a:gd name="T34" fmla="*/ 3 w 4"/>
                  <a:gd name="T35" fmla="*/ 5 h 5"/>
                  <a:gd name="T36" fmla="*/ 3 w 4"/>
                  <a:gd name="T37" fmla="*/ 5 h 5"/>
                  <a:gd name="T38" fmla="*/ 3 w 4"/>
                  <a:gd name="T39" fmla="*/ 5 h 5"/>
                  <a:gd name="T40" fmla="*/ 3 w 4"/>
                  <a:gd name="T41" fmla="*/ 5 h 5"/>
                  <a:gd name="T42" fmla="*/ 3 w 4"/>
                  <a:gd name="T43" fmla="*/ 5 h 5"/>
                  <a:gd name="T44" fmla="*/ 2 w 4"/>
                  <a:gd name="T45" fmla="*/ 5 h 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"/>
                  <a:gd name="T70" fmla="*/ 0 h 5"/>
                  <a:gd name="T71" fmla="*/ 4 w 4"/>
                  <a:gd name="T72" fmla="*/ 5 h 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" h="5">
                    <a:moveTo>
                      <a:pt x="2" y="5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92" name="Freeform 3466">
                <a:extLst>
                  <a:ext uri="{FF2B5EF4-FFF2-40B4-BE49-F238E27FC236}">
                    <a16:creationId xmlns:a16="http://schemas.microsoft.com/office/drawing/2014/main" id="{0591EAF6-DC8B-4D95-853C-F77FF47FC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" y="114"/>
                <a:ext cx="4" cy="5"/>
              </a:xfrm>
              <a:custGeom>
                <a:avLst/>
                <a:gdLst>
                  <a:gd name="T0" fmla="*/ 3 w 4"/>
                  <a:gd name="T1" fmla="*/ 5 h 5"/>
                  <a:gd name="T2" fmla="*/ 0 w 4"/>
                  <a:gd name="T3" fmla="*/ 0 h 5"/>
                  <a:gd name="T4" fmla="*/ 0 w 4"/>
                  <a:gd name="T5" fmla="*/ 0 h 5"/>
                  <a:gd name="T6" fmla="*/ 1 w 4"/>
                  <a:gd name="T7" fmla="*/ 0 h 5"/>
                  <a:gd name="T8" fmla="*/ 1 w 4"/>
                  <a:gd name="T9" fmla="*/ 0 h 5"/>
                  <a:gd name="T10" fmla="*/ 1 w 4"/>
                  <a:gd name="T11" fmla="*/ 0 h 5"/>
                  <a:gd name="T12" fmla="*/ 1 w 4"/>
                  <a:gd name="T13" fmla="*/ 0 h 5"/>
                  <a:gd name="T14" fmla="*/ 1 w 4"/>
                  <a:gd name="T15" fmla="*/ 0 h 5"/>
                  <a:gd name="T16" fmla="*/ 1 w 4"/>
                  <a:gd name="T17" fmla="*/ 0 h 5"/>
                  <a:gd name="T18" fmla="*/ 2 w 4"/>
                  <a:gd name="T19" fmla="*/ 0 h 5"/>
                  <a:gd name="T20" fmla="*/ 4 w 4"/>
                  <a:gd name="T21" fmla="*/ 5 h 5"/>
                  <a:gd name="T22" fmla="*/ 4 w 4"/>
                  <a:gd name="T23" fmla="*/ 5 h 5"/>
                  <a:gd name="T24" fmla="*/ 4 w 4"/>
                  <a:gd name="T25" fmla="*/ 5 h 5"/>
                  <a:gd name="T26" fmla="*/ 3 w 4"/>
                  <a:gd name="T27" fmla="*/ 5 h 5"/>
                  <a:gd name="T28" fmla="*/ 3 w 4"/>
                  <a:gd name="T29" fmla="*/ 5 h 5"/>
                  <a:gd name="T30" fmla="*/ 3 w 4"/>
                  <a:gd name="T31" fmla="*/ 5 h 5"/>
                  <a:gd name="T32" fmla="*/ 3 w 4"/>
                  <a:gd name="T33" fmla="*/ 5 h 5"/>
                  <a:gd name="T34" fmla="*/ 3 w 4"/>
                  <a:gd name="T35" fmla="*/ 5 h 5"/>
                  <a:gd name="T36" fmla="*/ 3 w 4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"/>
                  <a:gd name="T58" fmla="*/ 0 h 5"/>
                  <a:gd name="T59" fmla="*/ 4 w 4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" h="5">
                    <a:moveTo>
                      <a:pt x="3" y="5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4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93" name="Freeform 3467">
                <a:extLst>
                  <a:ext uri="{FF2B5EF4-FFF2-40B4-BE49-F238E27FC236}">
                    <a16:creationId xmlns:a16="http://schemas.microsoft.com/office/drawing/2014/main" id="{E9507A6C-A2A4-4913-8C3C-BCB359842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" y="114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0 w 3"/>
                  <a:gd name="T3" fmla="*/ 0 h 5"/>
                  <a:gd name="T4" fmla="*/ 0 w 3"/>
                  <a:gd name="T5" fmla="*/ 0 h 5"/>
                  <a:gd name="T6" fmla="*/ 0 w 3"/>
                  <a:gd name="T7" fmla="*/ 0 h 5"/>
                  <a:gd name="T8" fmla="*/ 0 w 3"/>
                  <a:gd name="T9" fmla="*/ 0 h 5"/>
                  <a:gd name="T10" fmla="*/ 0 w 3"/>
                  <a:gd name="T11" fmla="*/ 0 h 5"/>
                  <a:gd name="T12" fmla="*/ 0 w 3"/>
                  <a:gd name="T13" fmla="*/ 0 h 5"/>
                  <a:gd name="T14" fmla="*/ 0 w 3"/>
                  <a:gd name="T15" fmla="*/ 0 h 5"/>
                  <a:gd name="T16" fmla="*/ 1 w 3"/>
                  <a:gd name="T17" fmla="*/ 0 h 5"/>
                  <a:gd name="T18" fmla="*/ 1 w 3"/>
                  <a:gd name="T19" fmla="*/ 0 h 5"/>
                  <a:gd name="T20" fmla="*/ 3 w 3"/>
                  <a:gd name="T21" fmla="*/ 5 h 5"/>
                  <a:gd name="T22" fmla="*/ 3 w 3"/>
                  <a:gd name="T23" fmla="*/ 5 h 5"/>
                  <a:gd name="T24" fmla="*/ 3 w 3"/>
                  <a:gd name="T25" fmla="*/ 5 h 5"/>
                  <a:gd name="T26" fmla="*/ 3 w 3"/>
                  <a:gd name="T27" fmla="*/ 5 h 5"/>
                  <a:gd name="T28" fmla="*/ 2 w 3"/>
                  <a:gd name="T29" fmla="*/ 5 h 5"/>
                  <a:gd name="T30" fmla="*/ 2 w 3"/>
                  <a:gd name="T31" fmla="*/ 5 h 5"/>
                  <a:gd name="T32" fmla="*/ 2 w 3"/>
                  <a:gd name="T33" fmla="*/ 5 h 5"/>
                  <a:gd name="T34" fmla="*/ 2 w 3"/>
                  <a:gd name="T35" fmla="*/ 5 h 5"/>
                  <a:gd name="T36" fmla="*/ 2 w 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"/>
                  <a:gd name="T58" fmla="*/ 0 h 5"/>
                  <a:gd name="T59" fmla="*/ 3 w 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" h="5">
                    <a:moveTo>
                      <a:pt x="2" y="5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94" name="Freeform 3468">
                <a:extLst>
                  <a:ext uri="{FF2B5EF4-FFF2-40B4-BE49-F238E27FC236}">
                    <a16:creationId xmlns:a16="http://schemas.microsoft.com/office/drawing/2014/main" id="{B904418B-4636-45DD-99B4-01D488A11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114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0 w 3"/>
                  <a:gd name="T3" fmla="*/ 0 h 5"/>
                  <a:gd name="T4" fmla="*/ 0 w 3"/>
                  <a:gd name="T5" fmla="*/ 0 h 5"/>
                  <a:gd name="T6" fmla="*/ 0 w 3"/>
                  <a:gd name="T7" fmla="*/ 0 h 5"/>
                  <a:gd name="T8" fmla="*/ 0 w 3"/>
                  <a:gd name="T9" fmla="*/ 0 h 5"/>
                  <a:gd name="T10" fmla="*/ 0 w 3"/>
                  <a:gd name="T11" fmla="*/ 0 h 5"/>
                  <a:gd name="T12" fmla="*/ 0 w 3"/>
                  <a:gd name="T13" fmla="*/ 0 h 5"/>
                  <a:gd name="T14" fmla="*/ 1 w 3"/>
                  <a:gd name="T15" fmla="*/ 1 h 5"/>
                  <a:gd name="T16" fmla="*/ 1 w 3"/>
                  <a:gd name="T17" fmla="*/ 1 h 5"/>
                  <a:gd name="T18" fmla="*/ 1 w 3"/>
                  <a:gd name="T19" fmla="*/ 1 h 5"/>
                  <a:gd name="T20" fmla="*/ 3 w 3"/>
                  <a:gd name="T21" fmla="*/ 5 h 5"/>
                  <a:gd name="T22" fmla="*/ 3 w 3"/>
                  <a:gd name="T23" fmla="*/ 5 h 5"/>
                  <a:gd name="T24" fmla="*/ 3 w 3"/>
                  <a:gd name="T25" fmla="*/ 5 h 5"/>
                  <a:gd name="T26" fmla="*/ 3 w 3"/>
                  <a:gd name="T27" fmla="*/ 5 h 5"/>
                  <a:gd name="T28" fmla="*/ 3 w 3"/>
                  <a:gd name="T29" fmla="*/ 5 h 5"/>
                  <a:gd name="T30" fmla="*/ 2 w 3"/>
                  <a:gd name="T31" fmla="*/ 5 h 5"/>
                  <a:gd name="T32" fmla="*/ 2 w 3"/>
                  <a:gd name="T33" fmla="*/ 5 h 5"/>
                  <a:gd name="T34" fmla="*/ 2 w 3"/>
                  <a:gd name="T35" fmla="*/ 5 h 5"/>
                  <a:gd name="T36" fmla="*/ 2 w 3"/>
                  <a:gd name="T37" fmla="*/ 5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"/>
                  <a:gd name="T58" fmla="*/ 0 h 5"/>
                  <a:gd name="T59" fmla="*/ 3 w 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" h="5">
                    <a:moveTo>
                      <a:pt x="2" y="5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95" name="Freeform 3469">
                <a:extLst>
                  <a:ext uri="{FF2B5EF4-FFF2-40B4-BE49-F238E27FC236}">
                    <a16:creationId xmlns:a16="http://schemas.microsoft.com/office/drawing/2014/main" id="{C4DF52BC-4C01-429B-85D4-952090462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" y="115"/>
                <a:ext cx="3" cy="5"/>
              </a:xfrm>
              <a:custGeom>
                <a:avLst/>
                <a:gdLst>
                  <a:gd name="T0" fmla="*/ 2 w 3"/>
                  <a:gd name="T1" fmla="*/ 4 h 5"/>
                  <a:gd name="T2" fmla="*/ 0 w 3"/>
                  <a:gd name="T3" fmla="*/ 0 h 5"/>
                  <a:gd name="T4" fmla="*/ 0 w 3"/>
                  <a:gd name="T5" fmla="*/ 0 h 5"/>
                  <a:gd name="T6" fmla="*/ 0 w 3"/>
                  <a:gd name="T7" fmla="*/ 0 h 5"/>
                  <a:gd name="T8" fmla="*/ 0 w 3"/>
                  <a:gd name="T9" fmla="*/ 0 h 5"/>
                  <a:gd name="T10" fmla="*/ 0 w 3"/>
                  <a:gd name="T11" fmla="*/ 0 h 5"/>
                  <a:gd name="T12" fmla="*/ 1 w 3"/>
                  <a:gd name="T13" fmla="*/ 0 h 5"/>
                  <a:gd name="T14" fmla="*/ 1 w 3"/>
                  <a:gd name="T15" fmla="*/ 0 h 5"/>
                  <a:gd name="T16" fmla="*/ 1 w 3"/>
                  <a:gd name="T17" fmla="*/ 0 h 5"/>
                  <a:gd name="T18" fmla="*/ 1 w 3"/>
                  <a:gd name="T19" fmla="*/ 0 h 5"/>
                  <a:gd name="T20" fmla="*/ 3 w 3"/>
                  <a:gd name="T21" fmla="*/ 5 h 5"/>
                  <a:gd name="T22" fmla="*/ 3 w 3"/>
                  <a:gd name="T23" fmla="*/ 5 h 5"/>
                  <a:gd name="T24" fmla="*/ 3 w 3"/>
                  <a:gd name="T25" fmla="*/ 5 h 5"/>
                  <a:gd name="T26" fmla="*/ 3 w 3"/>
                  <a:gd name="T27" fmla="*/ 5 h 5"/>
                  <a:gd name="T28" fmla="*/ 3 w 3"/>
                  <a:gd name="T29" fmla="*/ 5 h 5"/>
                  <a:gd name="T30" fmla="*/ 3 w 3"/>
                  <a:gd name="T31" fmla="*/ 4 h 5"/>
                  <a:gd name="T32" fmla="*/ 2 w 3"/>
                  <a:gd name="T33" fmla="*/ 4 h 5"/>
                  <a:gd name="T34" fmla="*/ 2 w 3"/>
                  <a:gd name="T35" fmla="*/ 4 h 5"/>
                  <a:gd name="T36" fmla="*/ 2 w 3"/>
                  <a:gd name="T37" fmla="*/ 4 h 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"/>
                  <a:gd name="T58" fmla="*/ 0 h 5"/>
                  <a:gd name="T59" fmla="*/ 3 w 3"/>
                  <a:gd name="T60" fmla="*/ 5 h 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" h="5">
                    <a:moveTo>
                      <a:pt x="2" y="4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96" name="Freeform 3470">
                <a:extLst>
                  <a:ext uri="{FF2B5EF4-FFF2-40B4-BE49-F238E27FC236}">
                    <a16:creationId xmlns:a16="http://schemas.microsoft.com/office/drawing/2014/main" id="{6B289CF3-E2A7-4505-9E7C-7B1857252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" y="115"/>
                <a:ext cx="5" cy="5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0 h 5"/>
                  <a:gd name="T4" fmla="*/ 0 w 5"/>
                  <a:gd name="T5" fmla="*/ 0 h 5"/>
                  <a:gd name="T6" fmla="*/ 1 w 5"/>
                  <a:gd name="T7" fmla="*/ 0 h 5"/>
                  <a:gd name="T8" fmla="*/ 1 w 5"/>
                  <a:gd name="T9" fmla="*/ 0 h 5"/>
                  <a:gd name="T10" fmla="*/ 2 w 5"/>
                  <a:gd name="T11" fmla="*/ 0 h 5"/>
                  <a:gd name="T12" fmla="*/ 2 w 5"/>
                  <a:gd name="T13" fmla="*/ 0 h 5"/>
                  <a:gd name="T14" fmla="*/ 2 w 5"/>
                  <a:gd name="T15" fmla="*/ 0 h 5"/>
                  <a:gd name="T16" fmla="*/ 3 w 5"/>
                  <a:gd name="T17" fmla="*/ 0 h 5"/>
                  <a:gd name="T18" fmla="*/ 3 w 5"/>
                  <a:gd name="T19" fmla="*/ 0 h 5"/>
                  <a:gd name="T20" fmla="*/ 3 w 5"/>
                  <a:gd name="T21" fmla="*/ 1 h 5"/>
                  <a:gd name="T22" fmla="*/ 4 w 5"/>
                  <a:gd name="T23" fmla="*/ 1 h 5"/>
                  <a:gd name="T24" fmla="*/ 4 w 5"/>
                  <a:gd name="T25" fmla="*/ 1 h 5"/>
                  <a:gd name="T26" fmla="*/ 4 w 5"/>
                  <a:gd name="T27" fmla="*/ 1 h 5"/>
                  <a:gd name="T28" fmla="*/ 5 w 5"/>
                  <a:gd name="T29" fmla="*/ 2 h 5"/>
                  <a:gd name="T30" fmla="*/ 5 w 5"/>
                  <a:gd name="T31" fmla="*/ 2 h 5"/>
                  <a:gd name="T32" fmla="*/ 5 w 5"/>
                  <a:gd name="T33" fmla="*/ 2 h 5"/>
                  <a:gd name="T34" fmla="*/ 5 w 5"/>
                  <a:gd name="T35" fmla="*/ 3 h 5"/>
                  <a:gd name="T36" fmla="*/ 5 w 5"/>
                  <a:gd name="T37" fmla="*/ 3 h 5"/>
                  <a:gd name="T38" fmla="*/ 5 w 5"/>
                  <a:gd name="T39" fmla="*/ 3 h 5"/>
                  <a:gd name="T40" fmla="*/ 5 w 5"/>
                  <a:gd name="T41" fmla="*/ 4 h 5"/>
                  <a:gd name="T42" fmla="*/ 5 w 5"/>
                  <a:gd name="T43" fmla="*/ 4 h 5"/>
                  <a:gd name="T44" fmla="*/ 5 w 5"/>
                  <a:gd name="T45" fmla="*/ 4 h 5"/>
                  <a:gd name="T46" fmla="*/ 4 w 5"/>
                  <a:gd name="T47" fmla="*/ 4 h 5"/>
                  <a:gd name="T48" fmla="*/ 4 w 5"/>
                  <a:gd name="T49" fmla="*/ 5 h 5"/>
                  <a:gd name="T50" fmla="*/ 4 w 5"/>
                  <a:gd name="T51" fmla="*/ 5 h 5"/>
                  <a:gd name="T52" fmla="*/ 4 w 5"/>
                  <a:gd name="T53" fmla="*/ 5 h 5"/>
                  <a:gd name="T54" fmla="*/ 3 w 5"/>
                  <a:gd name="T55" fmla="*/ 5 h 5"/>
                  <a:gd name="T56" fmla="*/ 3 w 5"/>
                  <a:gd name="T57" fmla="*/ 5 h 5"/>
                  <a:gd name="T58" fmla="*/ 3 w 5"/>
                  <a:gd name="T59" fmla="*/ 5 h 5"/>
                  <a:gd name="T60" fmla="*/ 3 w 5"/>
                  <a:gd name="T61" fmla="*/ 5 h 5"/>
                  <a:gd name="T62" fmla="*/ 3 w 5"/>
                  <a:gd name="T63" fmla="*/ 5 h 5"/>
                  <a:gd name="T64" fmla="*/ 3 w 5"/>
                  <a:gd name="T65" fmla="*/ 5 h 5"/>
                  <a:gd name="T66" fmla="*/ 2 w 5"/>
                  <a:gd name="T67" fmla="*/ 5 h 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"/>
                  <a:gd name="T103" fmla="*/ 0 h 5"/>
                  <a:gd name="T104" fmla="*/ 5 w 5"/>
                  <a:gd name="T105" fmla="*/ 5 h 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" h="5">
                    <a:moveTo>
                      <a:pt x="2" y="5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97" name="Freeform 3471">
                <a:extLst>
                  <a:ext uri="{FF2B5EF4-FFF2-40B4-BE49-F238E27FC236}">
                    <a16:creationId xmlns:a16="http://schemas.microsoft.com/office/drawing/2014/main" id="{BEA8B3EE-5360-4A66-9D65-F0A8C6C31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" y="122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3 w 3"/>
                  <a:gd name="T5" fmla="*/ 1 h 2"/>
                  <a:gd name="T6" fmla="*/ 0 w 3"/>
                  <a:gd name="T7" fmla="*/ 2 h 2"/>
                  <a:gd name="T8" fmla="*/ 0 w 3"/>
                  <a:gd name="T9" fmla="*/ 2 h 2"/>
                  <a:gd name="T10" fmla="*/ 0 w 3"/>
                  <a:gd name="T11" fmla="*/ 1 h 2"/>
                  <a:gd name="T12" fmla="*/ 0 w 3"/>
                  <a:gd name="T13" fmla="*/ 1 h 2"/>
                  <a:gd name="T14" fmla="*/ 0 w 3"/>
                  <a:gd name="T15" fmla="*/ 0 h 2"/>
                  <a:gd name="T16" fmla="*/ 0 w 3"/>
                  <a:gd name="T17" fmla="*/ 0 h 2"/>
                  <a:gd name="T18" fmla="*/ 0 w 3"/>
                  <a:gd name="T19" fmla="*/ 0 h 2"/>
                  <a:gd name="T20" fmla="*/ 3 w 3"/>
                  <a:gd name="T21" fmla="*/ 1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2"/>
                  <a:gd name="T35" fmla="*/ 3 w 3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2">
                    <a:moveTo>
                      <a:pt x="3" y="1"/>
                    </a:moveTo>
                    <a:lnTo>
                      <a:pt x="3" y="1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6B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98" name="Freeform 3472">
                <a:extLst>
                  <a:ext uri="{FF2B5EF4-FFF2-40B4-BE49-F238E27FC236}">
                    <a16:creationId xmlns:a16="http://schemas.microsoft.com/office/drawing/2014/main" id="{1C8E38B9-FF6C-4E5C-8FC8-960931AFA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" y="123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  <a:gd name="T8" fmla="*/ 0 w 3"/>
                  <a:gd name="T9" fmla="*/ 3 h 3"/>
                  <a:gd name="T10" fmla="*/ 0 w 3"/>
                  <a:gd name="T11" fmla="*/ 2 h 3"/>
                  <a:gd name="T12" fmla="*/ 0 w 3"/>
                  <a:gd name="T13" fmla="*/ 2 h 3"/>
                  <a:gd name="T14" fmla="*/ 0 w 3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0" y="1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99" name="Freeform 3473">
                <a:extLst>
                  <a:ext uri="{FF2B5EF4-FFF2-40B4-BE49-F238E27FC236}">
                    <a16:creationId xmlns:a16="http://schemas.microsoft.com/office/drawing/2014/main" id="{DC660885-4577-4B1C-87DF-CE04079E15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" y="125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0 h 3"/>
                  <a:gd name="T4" fmla="*/ 3 w 3"/>
                  <a:gd name="T5" fmla="*/ 1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2 h 3"/>
                  <a:gd name="T12" fmla="*/ 0 w 3"/>
                  <a:gd name="T13" fmla="*/ 1 h 3"/>
                  <a:gd name="T14" fmla="*/ 0 w 3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0" y="1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21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00" name="Freeform 3474">
                <a:extLst>
                  <a:ext uri="{FF2B5EF4-FFF2-40B4-BE49-F238E27FC236}">
                    <a16:creationId xmlns:a16="http://schemas.microsoft.com/office/drawing/2014/main" id="{81881A52-73E8-4DDE-AB25-D635F74BD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" y="126"/>
                <a:ext cx="4" cy="3"/>
              </a:xfrm>
              <a:custGeom>
                <a:avLst/>
                <a:gdLst>
                  <a:gd name="T0" fmla="*/ 1 w 4"/>
                  <a:gd name="T1" fmla="*/ 2 h 3"/>
                  <a:gd name="T2" fmla="*/ 4 w 4"/>
                  <a:gd name="T3" fmla="*/ 0 h 3"/>
                  <a:gd name="T4" fmla="*/ 3 w 4"/>
                  <a:gd name="T5" fmla="*/ 2 h 3"/>
                  <a:gd name="T6" fmla="*/ 0 w 4"/>
                  <a:gd name="T7" fmla="*/ 3 h 3"/>
                  <a:gd name="T8" fmla="*/ 0 w 4"/>
                  <a:gd name="T9" fmla="*/ 3 h 3"/>
                  <a:gd name="T10" fmla="*/ 0 w 4"/>
                  <a:gd name="T11" fmla="*/ 2 h 3"/>
                  <a:gd name="T12" fmla="*/ 1 w 4"/>
                  <a:gd name="T13" fmla="*/ 2 h 3"/>
                  <a:gd name="T14" fmla="*/ 1 w 4"/>
                  <a:gd name="T15" fmla="*/ 2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3"/>
                  <a:gd name="T26" fmla="*/ 4 w 4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3">
                    <a:moveTo>
                      <a:pt x="1" y="2"/>
                    </a:moveTo>
                    <a:lnTo>
                      <a:pt x="4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9B3D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01" name="Freeform 3475">
                <a:extLst>
                  <a:ext uri="{FF2B5EF4-FFF2-40B4-BE49-F238E27FC236}">
                    <a16:creationId xmlns:a16="http://schemas.microsoft.com/office/drawing/2014/main" id="{3F765049-2D74-4A33-8D58-2891EBCE5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" y="128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  <a:gd name="T8" fmla="*/ 0 w 3"/>
                  <a:gd name="T9" fmla="*/ 3 h 3"/>
                  <a:gd name="T10" fmla="*/ 0 w 3"/>
                  <a:gd name="T11" fmla="*/ 2 h 3"/>
                  <a:gd name="T12" fmla="*/ 0 w 3"/>
                  <a:gd name="T13" fmla="*/ 2 h 3"/>
                  <a:gd name="T14" fmla="*/ 0 w 3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0" y="1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55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02" name="Freeform 3476">
                <a:extLst>
                  <a:ext uri="{FF2B5EF4-FFF2-40B4-BE49-F238E27FC236}">
                    <a16:creationId xmlns:a16="http://schemas.microsoft.com/office/drawing/2014/main" id="{ED138C43-393A-40D0-BFBB-22816E2CD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" y="130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0 h 3"/>
                  <a:gd name="T4" fmla="*/ 3 w 3"/>
                  <a:gd name="T5" fmla="*/ 1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2 h 3"/>
                  <a:gd name="T12" fmla="*/ 0 w 3"/>
                  <a:gd name="T13" fmla="*/ 1 h 3"/>
                  <a:gd name="T14" fmla="*/ 0 w 3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0" y="1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C7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03" name="Freeform 3477">
                <a:extLst>
                  <a:ext uri="{FF2B5EF4-FFF2-40B4-BE49-F238E27FC236}">
                    <a16:creationId xmlns:a16="http://schemas.microsoft.com/office/drawing/2014/main" id="{AA01FD56-13B8-4909-91DD-C1BE989BE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" y="131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  <a:gd name="T8" fmla="*/ 0 w 3"/>
                  <a:gd name="T9" fmla="*/ 3 h 3"/>
                  <a:gd name="T10" fmla="*/ 0 w 3"/>
                  <a:gd name="T11" fmla="*/ 2 h 3"/>
                  <a:gd name="T12" fmla="*/ 0 w 3"/>
                  <a:gd name="T13" fmla="*/ 2 h 3"/>
                  <a:gd name="T14" fmla="*/ 0 w 3"/>
                  <a:gd name="T15" fmla="*/ 2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0" y="2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59E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04" name="Freeform 3478">
                <a:extLst>
                  <a:ext uri="{FF2B5EF4-FFF2-40B4-BE49-F238E27FC236}">
                    <a16:creationId xmlns:a16="http://schemas.microsoft.com/office/drawing/2014/main" id="{6CF5667D-43BA-47CF-B827-E666A7187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" y="133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  <a:gd name="T8" fmla="*/ 0 w 3"/>
                  <a:gd name="T9" fmla="*/ 3 h 3"/>
                  <a:gd name="T10" fmla="*/ 0 w 3"/>
                  <a:gd name="T11" fmla="*/ 2 h 3"/>
                  <a:gd name="T12" fmla="*/ 0 w 3"/>
                  <a:gd name="T13" fmla="*/ 2 h 3"/>
                  <a:gd name="T14" fmla="*/ 0 w 3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0" y="1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05" name="Freeform 3479">
                <a:extLst>
                  <a:ext uri="{FF2B5EF4-FFF2-40B4-BE49-F238E27FC236}">
                    <a16:creationId xmlns:a16="http://schemas.microsoft.com/office/drawing/2014/main" id="{5D0E3D6C-B668-49E4-BB29-5A4E819A7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" y="135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0 h 2"/>
                  <a:gd name="T4" fmla="*/ 3 w 3"/>
                  <a:gd name="T5" fmla="*/ 2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1 h 2"/>
                  <a:gd name="T12" fmla="*/ 0 w 3"/>
                  <a:gd name="T13" fmla="*/ 1 h 2"/>
                  <a:gd name="T14" fmla="*/ 0 w 3"/>
                  <a:gd name="T15" fmla="*/ 1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0" y="1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06" name="Freeform 3480">
                <a:extLst>
                  <a:ext uri="{FF2B5EF4-FFF2-40B4-BE49-F238E27FC236}">
                    <a16:creationId xmlns:a16="http://schemas.microsoft.com/office/drawing/2014/main" id="{4D2B1261-E066-4A44-8A6C-2A7B79C9F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" y="114"/>
                <a:ext cx="16" cy="4"/>
              </a:xfrm>
              <a:custGeom>
                <a:avLst/>
                <a:gdLst>
                  <a:gd name="T0" fmla="*/ 0 w 16"/>
                  <a:gd name="T1" fmla="*/ 0 h 4"/>
                  <a:gd name="T2" fmla="*/ 1 w 16"/>
                  <a:gd name="T3" fmla="*/ 0 h 4"/>
                  <a:gd name="T4" fmla="*/ 2 w 16"/>
                  <a:gd name="T5" fmla="*/ 0 h 4"/>
                  <a:gd name="T6" fmla="*/ 3 w 16"/>
                  <a:gd name="T7" fmla="*/ 0 h 4"/>
                  <a:gd name="T8" fmla="*/ 4 w 16"/>
                  <a:gd name="T9" fmla="*/ 1 h 4"/>
                  <a:gd name="T10" fmla="*/ 5 w 16"/>
                  <a:gd name="T11" fmla="*/ 1 h 4"/>
                  <a:gd name="T12" fmla="*/ 6 w 16"/>
                  <a:gd name="T13" fmla="*/ 1 h 4"/>
                  <a:gd name="T14" fmla="*/ 7 w 16"/>
                  <a:gd name="T15" fmla="*/ 1 h 4"/>
                  <a:gd name="T16" fmla="*/ 8 w 16"/>
                  <a:gd name="T17" fmla="*/ 1 h 4"/>
                  <a:gd name="T18" fmla="*/ 9 w 16"/>
                  <a:gd name="T19" fmla="*/ 2 h 4"/>
                  <a:gd name="T20" fmla="*/ 10 w 16"/>
                  <a:gd name="T21" fmla="*/ 2 h 4"/>
                  <a:gd name="T22" fmla="*/ 11 w 16"/>
                  <a:gd name="T23" fmla="*/ 2 h 4"/>
                  <a:gd name="T24" fmla="*/ 12 w 16"/>
                  <a:gd name="T25" fmla="*/ 2 h 4"/>
                  <a:gd name="T26" fmla="*/ 12 w 16"/>
                  <a:gd name="T27" fmla="*/ 2 h 4"/>
                  <a:gd name="T28" fmla="*/ 13 w 16"/>
                  <a:gd name="T29" fmla="*/ 3 h 4"/>
                  <a:gd name="T30" fmla="*/ 14 w 16"/>
                  <a:gd name="T31" fmla="*/ 3 h 4"/>
                  <a:gd name="T32" fmla="*/ 15 w 16"/>
                  <a:gd name="T33" fmla="*/ 3 h 4"/>
                  <a:gd name="T34" fmla="*/ 16 w 16"/>
                  <a:gd name="T35" fmla="*/ 3 h 4"/>
                  <a:gd name="T36" fmla="*/ 16 w 16"/>
                  <a:gd name="T37" fmla="*/ 3 h 4"/>
                  <a:gd name="T38" fmla="*/ 16 w 16"/>
                  <a:gd name="T39" fmla="*/ 3 h 4"/>
                  <a:gd name="T40" fmla="*/ 16 w 16"/>
                  <a:gd name="T41" fmla="*/ 3 h 4"/>
                  <a:gd name="T42" fmla="*/ 16 w 16"/>
                  <a:gd name="T43" fmla="*/ 3 h 4"/>
                  <a:gd name="T44" fmla="*/ 16 w 16"/>
                  <a:gd name="T45" fmla="*/ 4 h 4"/>
                  <a:gd name="T46" fmla="*/ 16 w 16"/>
                  <a:gd name="T47" fmla="*/ 4 h 4"/>
                  <a:gd name="T48" fmla="*/ 16 w 16"/>
                  <a:gd name="T49" fmla="*/ 4 h 4"/>
                  <a:gd name="T50" fmla="*/ 16 w 16"/>
                  <a:gd name="T51" fmla="*/ 4 h 4"/>
                  <a:gd name="T52" fmla="*/ 16 w 16"/>
                  <a:gd name="T53" fmla="*/ 4 h 4"/>
                  <a:gd name="T54" fmla="*/ 16 w 16"/>
                  <a:gd name="T55" fmla="*/ 4 h 4"/>
                  <a:gd name="T56" fmla="*/ 14 w 16"/>
                  <a:gd name="T57" fmla="*/ 4 h 4"/>
                  <a:gd name="T58" fmla="*/ 13 w 16"/>
                  <a:gd name="T59" fmla="*/ 4 h 4"/>
                  <a:gd name="T60" fmla="*/ 12 w 16"/>
                  <a:gd name="T61" fmla="*/ 4 h 4"/>
                  <a:gd name="T62" fmla="*/ 11 w 16"/>
                  <a:gd name="T63" fmla="*/ 4 h 4"/>
                  <a:gd name="T64" fmla="*/ 10 w 16"/>
                  <a:gd name="T65" fmla="*/ 4 h 4"/>
                  <a:gd name="T66" fmla="*/ 9 w 16"/>
                  <a:gd name="T67" fmla="*/ 4 h 4"/>
                  <a:gd name="T68" fmla="*/ 8 w 16"/>
                  <a:gd name="T69" fmla="*/ 3 h 4"/>
                  <a:gd name="T70" fmla="*/ 7 w 16"/>
                  <a:gd name="T71" fmla="*/ 3 h 4"/>
                  <a:gd name="T72" fmla="*/ 7 w 16"/>
                  <a:gd name="T73" fmla="*/ 3 h 4"/>
                  <a:gd name="T74" fmla="*/ 6 w 16"/>
                  <a:gd name="T75" fmla="*/ 3 h 4"/>
                  <a:gd name="T76" fmla="*/ 5 w 16"/>
                  <a:gd name="T77" fmla="*/ 3 h 4"/>
                  <a:gd name="T78" fmla="*/ 4 w 16"/>
                  <a:gd name="T79" fmla="*/ 3 h 4"/>
                  <a:gd name="T80" fmla="*/ 3 w 16"/>
                  <a:gd name="T81" fmla="*/ 2 h 4"/>
                  <a:gd name="T82" fmla="*/ 2 w 16"/>
                  <a:gd name="T83" fmla="*/ 2 h 4"/>
                  <a:gd name="T84" fmla="*/ 1 w 16"/>
                  <a:gd name="T85" fmla="*/ 1 h 4"/>
                  <a:gd name="T86" fmla="*/ 0 w 16"/>
                  <a:gd name="T87" fmla="*/ 1 h 4"/>
                  <a:gd name="T88" fmla="*/ 0 w 16"/>
                  <a:gd name="T89" fmla="*/ 1 h 4"/>
                  <a:gd name="T90" fmla="*/ 0 w 16"/>
                  <a:gd name="T91" fmla="*/ 0 h 4"/>
                  <a:gd name="T92" fmla="*/ 0 w 16"/>
                  <a:gd name="T93" fmla="*/ 0 h 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"/>
                  <a:gd name="T142" fmla="*/ 0 h 4"/>
                  <a:gd name="T143" fmla="*/ 16 w 16"/>
                  <a:gd name="T144" fmla="*/ 4 h 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" h="4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0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07" name="Freeform 3481">
                <a:extLst>
                  <a:ext uri="{FF2B5EF4-FFF2-40B4-BE49-F238E27FC236}">
                    <a16:creationId xmlns:a16="http://schemas.microsoft.com/office/drawing/2014/main" id="{73804361-890C-403D-BAD1-3C36F3595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" y="131"/>
                <a:ext cx="4" cy="8"/>
              </a:xfrm>
              <a:custGeom>
                <a:avLst/>
                <a:gdLst>
                  <a:gd name="T0" fmla="*/ 1 w 4"/>
                  <a:gd name="T1" fmla="*/ 0 h 8"/>
                  <a:gd name="T2" fmla="*/ 4 w 4"/>
                  <a:gd name="T3" fmla="*/ 8 h 8"/>
                  <a:gd name="T4" fmla="*/ 0 w 4"/>
                  <a:gd name="T5" fmla="*/ 7 h 8"/>
                  <a:gd name="T6" fmla="*/ 0 w 4"/>
                  <a:gd name="T7" fmla="*/ 6 h 8"/>
                  <a:gd name="T8" fmla="*/ 1 w 4"/>
                  <a:gd name="T9" fmla="*/ 5 h 8"/>
                  <a:gd name="T10" fmla="*/ 1 w 4"/>
                  <a:gd name="T11" fmla="*/ 2 h 8"/>
                  <a:gd name="T12" fmla="*/ 1 w 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8"/>
                  <a:gd name="T23" fmla="*/ 4 w 4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8">
                    <a:moveTo>
                      <a:pt x="1" y="0"/>
                    </a:moveTo>
                    <a:lnTo>
                      <a:pt x="4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08" name="Freeform 3482">
                <a:extLst>
                  <a:ext uri="{FF2B5EF4-FFF2-40B4-BE49-F238E27FC236}">
                    <a16:creationId xmlns:a16="http://schemas.microsoft.com/office/drawing/2014/main" id="{46530568-2BE5-4239-9D83-D980105C5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" y="130"/>
                <a:ext cx="4" cy="9"/>
              </a:xfrm>
              <a:custGeom>
                <a:avLst/>
                <a:gdLst>
                  <a:gd name="T0" fmla="*/ 3 w 4"/>
                  <a:gd name="T1" fmla="*/ 9 h 9"/>
                  <a:gd name="T2" fmla="*/ 0 w 4"/>
                  <a:gd name="T3" fmla="*/ 1 h 9"/>
                  <a:gd name="T4" fmla="*/ 0 w 4"/>
                  <a:gd name="T5" fmla="*/ 1 h 9"/>
                  <a:gd name="T6" fmla="*/ 0 w 4"/>
                  <a:gd name="T7" fmla="*/ 1 h 9"/>
                  <a:gd name="T8" fmla="*/ 0 w 4"/>
                  <a:gd name="T9" fmla="*/ 0 h 9"/>
                  <a:gd name="T10" fmla="*/ 0 w 4"/>
                  <a:gd name="T11" fmla="*/ 0 h 9"/>
                  <a:gd name="T12" fmla="*/ 4 w 4"/>
                  <a:gd name="T13" fmla="*/ 9 h 9"/>
                  <a:gd name="T14" fmla="*/ 3 w 4"/>
                  <a:gd name="T15" fmla="*/ 9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9"/>
                  <a:gd name="T26" fmla="*/ 4 w 4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9">
                    <a:moveTo>
                      <a:pt x="3" y="9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09" name="Freeform 3483">
                <a:extLst>
                  <a:ext uri="{FF2B5EF4-FFF2-40B4-BE49-F238E27FC236}">
                    <a16:creationId xmlns:a16="http://schemas.microsoft.com/office/drawing/2014/main" id="{7F6814B3-0BC2-4A2E-9C4D-C586CA931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" y="129"/>
                <a:ext cx="4" cy="10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1 h 10"/>
                  <a:gd name="T4" fmla="*/ 0 w 4"/>
                  <a:gd name="T5" fmla="*/ 1 h 10"/>
                  <a:gd name="T6" fmla="*/ 0 w 4"/>
                  <a:gd name="T7" fmla="*/ 0 h 10"/>
                  <a:gd name="T8" fmla="*/ 0 w 4"/>
                  <a:gd name="T9" fmla="*/ 0 h 10"/>
                  <a:gd name="T10" fmla="*/ 0 w 4"/>
                  <a:gd name="T11" fmla="*/ 0 h 10"/>
                  <a:gd name="T12" fmla="*/ 4 w 4"/>
                  <a:gd name="T13" fmla="*/ 9 h 10"/>
                  <a:gd name="T14" fmla="*/ 4 w 4"/>
                  <a:gd name="T15" fmla="*/ 9 h 10"/>
                  <a:gd name="T16" fmla="*/ 4 w 4"/>
                  <a:gd name="T17" fmla="*/ 9 h 10"/>
                  <a:gd name="T18" fmla="*/ 4 w 4"/>
                  <a:gd name="T19" fmla="*/ 9 h 10"/>
                  <a:gd name="T20" fmla="*/ 4 w 4"/>
                  <a:gd name="T21" fmla="*/ 10 h 10"/>
                  <a:gd name="T22" fmla="*/ 4 w 4"/>
                  <a:gd name="T23" fmla="*/ 10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0"/>
                  <a:gd name="T38" fmla="*/ 4 w 4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0">
                    <a:moveTo>
                      <a:pt x="4" y="1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1E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10" name="Freeform 3484">
                <a:extLst>
                  <a:ext uri="{FF2B5EF4-FFF2-40B4-BE49-F238E27FC236}">
                    <a16:creationId xmlns:a16="http://schemas.microsoft.com/office/drawing/2014/main" id="{4A863FE9-40C2-42EE-8A3F-E475521E3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" y="128"/>
                <a:ext cx="5" cy="10"/>
              </a:xfrm>
              <a:custGeom>
                <a:avLst/>
                <a:gdLst>
                  <a:gd name="T0" fmla="*/ 4 w 5"/>
                  <a:gd name="T1" fmla="*/ 10 h 10"/>
                  <a:gd name="T2" fmla="*/ 0 w 5"/>
                  <a:gd name="T3" fmla="*/ 1 h 10"/>
                  <a:gd name="T4" fmla="*/ 0 w 5"/>
                  <a:gd name="T5" fmla="*/ 1 h 10"/>
                  <a:gd name="T6" fmla="*/ 0 w 5"/>
                  <a:gd name="T7" fmla="*/ 0 h 10"/>
                  <a:gd name="T8" fmla="*/ 0 w 5"/>
                  <a:gd name="T9" fmla="*/ 0 h 10"/>
                  <a:gd name="T10" fmla="*/ 0 w 5"/>
                  <a:gd name="T11" fmla="*/ 0 h 10"/>
                  <a:gd name="T12" fmla="*/ 5 w 5"/>
                  <a:gd name="T13" fmla="*/ 9 h 10"/>
                  <a:gd name="T14" fmla="*/ 4 w 5"/>
                  <a:gd name="T15" fmla="*/ 9 h 10"/>
                  <a:gd name="T16" fmla="*/ 4 w 5"/>
                  <a:gd name="T17" fmla="*/ 9 h 10"/>
                  <a:gd name="T18" fmla="*/ 4 w 5"/>
                  <a:gd name="T19" fmla="*/ 9 h 10"/>
                  <a:gd name="T20" fmla="*/ 4 w 5"/>
                  <a:gd name="T21" fmla="*/ 1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10"/>
                  <a:gd name="T35" fmla="*/ 5 w 5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10">
                    <a:moveTo>
                      <a:pt x="4" y="1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3F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11" name="Freeform 3485">
                <a:extLst>
                  <a:ext uri="{FF2B5EF4-FFF2-40B4-BE49-F238E27FC236}">
                    <a16:creationId xmlns:a16="http://schemas.microsoft.com/office/drawing/2014/main" id="{8C85662A-D54A-4FBA-9738-D02E899C85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" y="127"/>
                <a:ext cx="5" cy="10"/>
              </a:xfrm>
              <a:custGeom>
                <a:avLst/>
                <a:gdLst>
                  <a:gd name="T0" fmla="*/ 5 w 5"/>
                  <a:gd name="T1" fmla="*/ 10 h 10"/>
                  <a:gd name="T2" fmla="*/ 0 w 5"/>
                  <a:gd name="T3" fmla="*/ 1 h 10"/>
                  <a:gd name="T4" fmla="*/ 0 w 5"/>
                  <a:gd name="T5" fmla="*/ 0 h 10"/>
                  <a:gd name="T6" fmla="*/ 0 w 5"/>
                  <a:gd name="T7" fmla="*/ 0 h 10"/>
                  <a:gd name="T8" fmla="*/ 0 w 5"/>
                  <a:gd name="T9" fmla="*/ 0 h 10"/>
                  <a:gd name="T10" fmla="*/ 0 w 5"/>
                  <a:gd name="T11" fmla="*/ 0 h 10"/>
                  <a:gd name="T12" fmla="*/ 5 w 5"/>
                  <a:gd name="T13" fmla="*/ 8 h 10"/>
                  <a:gd name="T14" fmla="*/ 5 w 5"/>
                  <a:gd name="T15" fmla="*/ 9 h 10"/>
                  <a:gd name="T16" fmla="*/ 5 w 5"/>
                  <a:gd name="T17" fmla="*/ 9 h 10"/>
                  <a:gd name="T18" fmla="*/ 5 w 5"/>
                  <a:gd name="T19" fmla="*/ 9 h 10"/>
                  <a:gd name="T20" fmla="*/ 5 w 5"/>
                  <a:gd name="T21" fmla="*/ 1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10"/>
                  <a:gd name="T35" fmla="*/ 5 w 5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10">
                    <a:moveTo>
                      <a:pt x="5" y="1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5E5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12" name="Freeform 3486">
                <a:extLst>
                  <a:ext uri="{FF2B5EF4-FFF2-40B4-BE49-F238E27FC236}">
                    <a16:creationId xmlns:a16="http://schemas.microsoft.com/office/drawing/2014/main" id="{828C991E-A316-475C-ADE3-995E10F62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" y="125"/>
                <a:ext cx="5" cy="10"/>
              </a:xfrm>
              <a:custGeom>
                <a:avLst/>
                <a:gdLst>
                  <a:gd name="T0" fmla="*/ 5 w 5"/>
                  <a:gd name="T1" fmla="*/ 10 h 10"/>
                  <a:gd name="T2" fmla="*/ 0 w 5"/>
                  <a:gd name="T3" fmla="*/ 2 h 10"/>
                  <a:gd name="T4" fmla="*/ 0 w 5"/>
                  <a:gd name="T5" fmla="*/ 1 h 10"/>
                  <a:gd name="T6" fmla="*/ 0 w 5"/>
                  <a:gd name="T7" fmla="*/ 1 h 10"/>
                  <a:gd name="T8" fmla="*/ 0 w 5"/>
                  <a:gd name="T9" fmla="*/ 1 h 10"/>
                  <a:gd name="T10" fmla="*/ 0 w 5"/>
                  <a:gd name="T11" fmla="*/ 0 h 10"/>
                  <a:gd name="T12" fmla="*/ 5 w 5"/>
                  <a:gd name="T13" fmla="*/ 9 h 10"/>
                  <a:gd name="T14" fmla="*/ 5 w 5"/>
                  <a:gd name="T15" fmla="*/ 9 h 10"/>
                  <a:gd name="T16" fmla="*/ 5 w 5"/>
                  <a:gd name="T17" fmla="*/ 10 h 10"/>
                  <a:gd name="T18" fmla="*/ 5 w 5"/>
                  <a:gd name="T19" fmla="*/ 10 h 10"/>
                  <a:gd name="T20" fmla="*/ 5 w 5"/>
                  <a:gd name="T21" fmla="*/ 1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10"/>
                  <a:gd name="T35" fmla="*/ 5 w 5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10">
                    <a:moveTo>
                      <a:pt x="5" y="1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5" y="9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13" name="Freeform 3487">
                <a:extLst>
                  <a:ext uri="{FF2B5EF4-FFF2-40B4-BE49-F238E27FC236}">
                    <a16:creationId xmlns:a16="http://schemas.microsoft.com/office/drawing/2014/main" id="{54BDA686-4B4C-4578-91D1-AD2BFB63C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" y="124"/>
                <a:ext cx="5" cy="10"/>
              </a:xfrm>
              <a:custGeom>
                <a:avLst/>
                <a:gdLst>
                  <a:gd name="T0" fmla="*/ 5 w 5"/>
                  <a:gd name="T1" fmla="*/ 10 h 10"/>
                  <a:gd name="T2" fmla="*/ 0 w 5"/>
                  <a:gd name="T3" fmla="*/ 1 h 10"/>
                  <a:gd name="T4" fmla="*/ 1 w 5"/>
                  <a:gd name="T5" fmla="*/ 1 h 10"/>
                  <a:gd name="T6" fmla="*/ 1 w 5"/>
                  <a:gd name="T7" fmla="*/ 1 h 10"/>
                  <a:gd name="T8" fmla="*/ 1 w 5"/>
                  <a:gd name="T9" fmla="*/ 0 h 10"/>
                  <a:gd name="T10" fmla="*/ 1 w 5"/>
                  <a:gd name="T11" fmla="*/ 0 h 10"/>
                  <a:gd name="T12" fmla="*/ 5 w 5"/>
                  <a:gd name="T13" fmla="*/ 9 h 10"/>
                  <a:gd name="T14" fmla="*/ 5 w 5"/>
                  <a:gd name="T15" fmla="*/ 9 h 10"/>
                  <a:gd name="T16" fmla="*/ 5 w 5"/>
                  <a:gd name="T17" fmla="*/ 10 h 10"/>
                  <a:gd name="T18" fmla="*/ 5 w 5"/>
                  <a:gd name="T19" fmla="*/ 10 h 10"/>
                  <a:gd name="T20" fmla="*/ 5 w 5"/>
                  <a:gd name="T21" fmla="*/ 1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10"/>
                  <a:gd name="T35" fmla="*/ 5 w 5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10">
                    <a:moveTo>
                      <a:pt x="5" y="1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5" y="9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14" name="Freeform 3488">
                <a:extLst>
                  <a:ext uri="{FF2B5EF4-FFF2-40B4-BE49-F238E27FC236}">
                    <a16:creationId xmlns:a16="http://schemas.microsoft.com/office/drawing/2014/main" id="{551DD8C9-1DA3-442E-88AF-D57ED730C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" y="123"/>
                <a:ext cx="4" cy="10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1 h 10"/>
                  <a:gd name="T4" fmla="*/ 0 w 4"/>
                  <a:gd name="T5" fmla="*/ 1 h 10"/>
                  <a:gd name="T6" fmla="*/ 0 w 4"/>
                  <a:gd name="T7" fmla="*/ 1 h 10"/>
                  <a:gd name="T8" fmla="*/ 0 w 4"/>
                  <a:gd name="T9" fmla="*/ 0 h 10"/>
                  <a:gd name="T10" fmla="*/ 0 w 4"/>
                  <a:gd name="T11" fmla="*/ 0 h 10"/>
                  <a:gd name="T12" fmla="*/ 4 w 4"/>
                  <a:gd name="T13" fmla="*/ 9 h 10"/>
                  <a:gd name="T14" fmla="*/ 4 w 4"/>
                  <a:gd name="T15" fmla="*/ 9 h 10"/>
                  <a:gd name="T16" fmla="*/ 4 w 4"/>
                  <a:gd name="T17" fmla="*/ 9 h 10"/>
                  <a:gd name="T18" fmla="*/ 4 w 4"/>
                  <a:gd name="T19" fmla="*/ 10 h 10"/>
                  <a:gd name="T20" fmla="*/ 4 w 4"/>
                  <a:gd name="T21" fmla="*/ 1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"/>
                  <a:gd name="T34" fmla="*/ 0 h 10"/>
                  <a:gd name="T35" fmla="*/ 4 w 4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" h="10">
                    <a:moveTo>
                      <a:pt x="4" y="1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15" name="Freeform 3489">
                <a:extLst>
                  <a:ext uri="{FF2B5EF4-FFF2-40B4-BE49-F238E27FC236}">
                    <a16:creationId xmlns:a16="http://schemas.microsoft.com/office/drawing/2014/main" id="{1EA82574-2151-4077-A78E-EB3F13E56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" y="122"/>
                <a:ext cx="4" cy="10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1 h 10"/>
                  <a:gd name="T4" fmla="*/ 0 w 4"/>
                  <a:gd name="T5" fmla="*/ 1 h 10"/>
                  <a:gd name="T6" fmla="*/ 0 w 4"/>
                  <a:gd name="T7" fmla="*/ 1 h 10"/>
                  <a:gd name="T8" fmla="*/ 0 w 4"/>
                  <a:gd name="T9" fmla="*/ 0 h 10"/>
                  <a:gd name="T10" fmla="*/ 0 w 4"/>
                  <a:gd name="T11" fmla="*/ 0 h 10"/>
                  <a:gd name="T12" fmla="*/ 0 w 4"/>
                  <a:gd name="T13" fmla="*/ 0 h 10"/>
                  <a:gd name="T14" fmla="*/ 0 w 4"/>
                  <a:gd name="T15" fmla="*/ 0 h 10"/>
                  <a:gd name="T16" fmla="*/ 0 w 4"/>
                  <a:gd name="T17" fmla="*/ 0 h 10"/>
                  <a:gd name="T18" fmla="*/ 0 w 4"/>
                  <a:gd name="T19" fmla="*/ 0 h 10"/>
                  <a:gd name="T20" fmla="*/ 4 w 4"/>
                  <a:gd name="T21" fmla="*/ 9 h 10"/>
                  <a:gd name="T22" fmla="*/ 4 w 4"/>
                  <a:gd name="T23" fmla="*/ 9 h 10"/>
                  <a:gd name="T24" fmla="*/ 4 w 4"/>
                  <a:gd name="T25" fmla="*/ 9 h 10"/>
                  <a:gd name="T26" fmla="*/ 4 w 4"/>
                  <a:gd name="T27" fmla="*/ 9 h 10"/>
                  <a:gd name="T28" fmla="*/ 4 w 4"/>
                  <a:gd name="T29" fmla="*/ 10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"/>
                  <a:gd name="T46" fmla="*/ 0 h 10"/>
                  <a:gd name="T47" fmla="*/ 4 w 4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" h="10">
                    <a:moveTo>
                      <a:pt x="4" y="1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16" name="Freeform 3490">
                <a:extLst>
                  <a:ext uri="{FF2B5EF4-FFF2-40B4-BE49-F238E27FC236}">
                    <a16:creationId xmlns:a16="http://schemas.microsoft.com/office/drawing/2014/main" id="{146DEDEC-9417-4013-A975-5932900D01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" y="122"/>
                <a:ext cx="4" cy="9"/>
              </a:xfrm>
              <a:custGeom>
                <a:avLst/>
                <a:gdLst>
                  <a:gd name="T0" fmla="*/ 4 w 4"/>
                  <a:gd name="T1" fmla="*/ 9 h 9"/>
                  <a:gd name="T2" fmla="*/ 0 w 4"/>
                  <a:gd name="T3" fmla="*/ 0 h 9"/>
                  <a:gd name="T4" fmla="*/ 0 w 4"/>
                  <a:gd name="T5" fmla="*/ 0 h 9"/>
                  <a:gd name="T6" fmla="*/ 0 w 4"/>
                  <a:gd name="T7" fmla="*/ 0 h 9"/>
                  <a:gd name="T8" fmla="*/ 1 w 4"/>
                  <a:gd name="T9" fmla="*/ 0 h 9"/>
                  <a:gd name="T10" fmla="*/ 1 w 4"/>
                  <a:gd name="T11" fmla="*/ 0 h 9"/>
                  <a:gd name="T12" fmla="*/ 4 w 4"/>
                  <a:gd name="T13" fmla="*/ 7 h 9"/>
                  <a:gd name="T14" fmla="*/ 4 w 4"/>
                  <a:gd name="T15" fmla="*/ 8 h 9"/>
                  <a:gd name="T16" fmla="*/ 4 w 4"/>
                  <a:gd name="T17" fmla="*/ 8 h 9"/>
                  <a:gd name="T18" fmla="*/ 4 w 4"/>
                  <a:gd name="T19" fmla="*/ 8 h 9"/>
                  <a:gd name="T20" fmla="*/ 4 w 4"/>
                  <a:gd name="T21" fmla="*/ 9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"/>
                  <a:gd name="T34" fmla="*/ 0 h 9"/>
                  <a:gd name="T35" fmla="*/ 4 w 4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" h="9">
                    <a:moveTo>
                      <a:pt x="4" y="9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17" name="Freeform 3491">
                <a:extLst>
                  <a:ext uri="{FF2B5EF4-FFF2-40B4-BE49-F238E27FC236}">
                    <a16:creationId xmlns:a16="http://schemas.microsoft.com/office/drawing/2014/main" id="{43195E52-3E06-44B8-9FCE-03DE98DEB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" y="122"/>
                <a:ext cx="4" cy="7"/>
              </a:xfrm>
              <a:custGeom>
                <a:avLst/>
                <a:gdLst>
                  <a:gd name="T0" fmla="*/ 3 w 4"/>
                  <a:gd name="T1" fmla="*/ 7 h 7"/>
                  <a:gd name="T2" fmla="*/ 0 w 4"/>
                  <a:gd name="T3" fmla="*/ 0 h 7"/>
                  <a:gd name="T4" fmla="*/ 0 w 4"/>
                  <a:gd name="T5" fmla="*/ 0 h 7"/>
                  <a:gd name="T6" fmla="*/ 1 w 4"/>
                  <a:gd name="T7" fmla="*/ 0 h 7"/>
                  <a:gd name="T8" fmla="*/ 1 w 4"/>
                  <a:gd name="T9" fmla="*/ 0 h 7"/>
                  <a:gd name="T10" fmla="*/ 2 w 4"/>
                  <a:gd name="T11" fmla="*/ 0 h 7"/>
                  <a:gd name="T12" fmla="*/ 2 w 4"/>
                  <a:gd name="T13" fmla="*/ 1 h 7"/>
                  <a:gd name="T14" fmla="*/ 3 w 4"/>
                  <a:gd name="T15" fmla="*/ 1 h 7"/>
                  <a:gd name="T16" fmla="*/ 3 w 4"/>
                  <a:gd name="T17" fmla="*/ 1 h 7"/>
                  <a:gd name="T18" fmla="*/ 4 w 4"/>
                  <a:gd name="T19" fmla="*/ 1 h 7"/>
                  <a:gd name="T20" fmla="*/ 4 w 4"/>
                  <a:gd name="T21" fmla="*/ 2 h 7"/>
                  <a:gd name="T22" fmla="*/ 3 w 4"/>
                  <a:gd name="T23" fmla="*/ 4 h 7"/>
                  <a:gd name="T24" fmla="*/ 3 w 4"/>
                  <a:gd name="T25" fmla="*/ 6 h 7"/>
                  <a:gd name="T26" fmla="*/ 3 w 4"/>
                  <a:gd name="T27" fmla="*/ 7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"/>
                  <a:gd name="T43" fmla="*/ 0 h 7"/>
                  <a:gd name="T44" fmla="*/ 4 w 4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" h="7">
                    <a:moveTo>
                      <a:pt x="3" y="7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18" name="Freeform 3492">
                <a:extLst>
                  <a:ext uri="{FF2B5EF4-FFF2-40B4-BE49-F238E27FC236}">
                    <a16:creationId xmlns:a16="http://schemas.microsoft.com/office/drawing/2014/main" id="{8E4EF5E2-5322-4453-960C-493A4B4BC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" y="123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1 h 2"/>
                  <a:gd name="T10" fmla="*/ 0 w 2"/>
                  <a:gd name="T11" fmla="*/ 0 h 2"/>
                  <a:gd name="T12" fmla="*/ 2 w 2"/>
                  <a:gd name="T13" fmla="*/ 1 h 2"/>
                  <a:gd name="T14" fmla="*/ 2 w 2"/>
                  <a:gd name="T15" fmla="*/ 1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2" y="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6B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19" name="Freeform 3493">
                <a:extLst>
                  <a:ext uri="{FF2B5EF4-FFF2-40B4-BE49-F238E27FC236}">
                    <a16:creationId xmlns:a16="http://schemas.microsoft.com/office/drawing/2014/main" id="{82EB3718-642B-4CCD-8C79-0C4223CC2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" y="124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0 h 3"/>
                  <a:gd name="T4" fmla="*/ 2 w 2"/>
                  <a:gd name="T5" fmla="*/ 2 h 3"/>
                  <a:gd name="T6" fmla="*/ 0 w 2"/>
                  <a:gd name="T7" fmla="*/ 3 h 3"/>
                  <a:gd name="T8" fmla="*/ 0 w 2"/>
                  <a:gd name="T9" fmla="*/ 3 h 3"/>
                  <a:gd name="T10" fmla="*/ 0 w 2"/>
                  <a:gd name="T11" fmla="*/ 2 h 3"/>
                  <a:gd name="T12" fmla="*/ 0 w 2"/>
                  <a:gd name="T13" fmla="*/ 2 h 3"/>
                  <a:gd name="T14" fmla="*/ 0 w 2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1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20" name="Freeform 3494">
                <a:extLst>
                  <a:ext uri="{FF2B5EF4-FFF2-40B4-BE49-F238E27FC236}">
                    <a16:creationId xmlns:a16="http://schemas.microsoft.com/office/drawing/2014/main" id="{4F0F18B0-E4DC-4CA8-B4A3-7EF0A0687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" y="126"/>
                <a:ext cx="3" cy="3"/>
              </a:xfrm>
              <a:custGeom>
                <a:avLst/>
                <a:gdLst>
                  <a:gd name="T0" fmla="*/ 1 w 3"/>
                  <a:gd name="T1" fmla="*/ 1 h 3"/>
                  <a:gd name="T2" fmla="*/ 3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2 h 3"/>
                  <a:gd name="T12" fmla="*/ 0 w 3"/>
                  <a:gd name="T13" fmla="*/ 1 h 3"/>
                  <a:gd name="T14" fmla="*/ 1 w 3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1" y="1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21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21" name="Freeform 3495">
                <a:extLst>
                  <a:ext uri="{FF2B5EF4-FFF2-40B4-BE49-F238E27FC236}">
                    <a16:creationId xmlns:a16="http://schemas.microsoft.com/office/drawing/2014/main" id="{27F626A2-CAA9-46E1-A075-B079CDD10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" y="128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0 h 2"/>
                  <a:gd name="T4" fmla="*/ 3 w 3"/>
                  <a:gd name="T5" fmla="*/ 1 h 2"/>
                  <a:gd name="T6" fmla="*/ 0 w 3"/>
                  <a:gd name="T7" fmla="*/ 2 h 2"/>
                  <a:gd name="T8" fmla="*/ 0 w 3"/>
                  <a:gd name="T9" fmla="*/ 2 h 2"/>
                  <a:gd name="T10" fmla="*/ 0 w 3"/>
                  <a:gd name="T11" fmla="*/ 1 h 2"/>
                  <a:gd name="T12" fmla="*/ 0 w 3"/>
                  <a:gd name="T13" fmla="*/ 1 h 2"/>
                  <a:gd name="T14" fmla="*/ 0 w 3"/>
                  <a:gd name="T15" fmla="*/ 1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0" y="1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3D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22" name="Freeform 3496">
                <a:extLst>
                  <a:ext uri="{FF2B5EF4-FFF2-40B4-BE49-F238E27FC236}">
                    <a16:creationId xmlns:a16="http://schemas.microsoft.com/office/drawing/2014/main" id="{0ECA5E6F-6301-4C52-8D12-FF1724B91D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" y="129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  <a:gd name="T8" fmla="*/ 0 w 3"/>
                  <a:gd name="T9" fmla="*/ 3 h 3"/>
                  <a:gd name="T10" fmla="*/ 0 w 3"/>
                  <a:gd name="T11" fmla="*/ 2 h 3"/>
                  <a:gd name="T12" fmla="*/ 0 w 3"/>
                  <a:gd name="T13" fmla="*/ 2 h 3"/>
                  <a:gd name="T14" fmla="*/ 0 w 3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0" y="1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55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23" name="Freeform 3497">
                <a:extLst>
                  <a:ext uri="{FF2B5EF4-FFF2-40B4-BE49-F238E27FC236}">
                    <a16:creationId xmlns:a16="http://schemas.microsoft.com/office/drawing/2014/main" id="{0FA0C24D-1142-4607-84E8-96834236F6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" y="131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0 h 3"/>
                  <a:gd name="T4" fmla="*/ 3 w 3"/>
                  <a:gd name="T5" fmla="*/ 1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2 h 3"/>
                  <a:gd name="T12" fmla="*/ 0 w 3"/>
                  <a:gd name="T13" fmla="*/ 1 h 3"/>
                  <a:gd name="T14" fmla="*/ 0 w 3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0" y="1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C7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24" name="Freeform 3498">
                <a:extLst>
                  <a:ext uri="{FF2B5EF4-FFF2-40B4-BE49-F238E27FC236}">
                    <a16:creationId xmlns:a16="http://schemas.microsoft.com/office/drawing/2014/main" id="{4A04EA80-9DBB-48E7-B652-11D6CD202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" y="132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0 h 3"/>
                  <a:gd name="T4" fmla="*/ 2 w 3"/>
                  <a:gd name="T5" fmla="*/ 2 h 3"/>
                  <a:gd name="T6" fmla="*/ 0 w 3"/>
                  <a:gd name="T7" fmla="*/ 3 h 3"/>
                  <a:gd name="T8" fmla="*/ 0 w 3"/>
                  <a:gd name="T9" fmla="*/ 3 h 3"/>
                  <a:gd name="T10" fmla="*/ 0 w 3"/>
                  <a:gd name="T11" fmla="*/ 2 h 3"/>
                  <a:gd name="T12" fmla="*/ 0 w 3"/>
                  <a:gd name="T13" fmla="*/ 2 h 3"/>
                  <a:gd name="T14" fmla="*/ 0 w 3"/>
                  <a:gd name="T15" fmla="*/ 2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0" y="2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59E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25" name="Freeform 3499">
                <a:extLst>
                  <a:ext uri="{FF2B5EF4-FFF2-40B4-BE49-F238E27FC236}">
                    <a16:creationId xmlns:a16="http://schemas.microsoft.com/office/drawing/2014/main" id="{7A61F88A-C995-4847-BEA8-A780BCD9A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" y="134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0 h 3"/>
                  <a:gd name="T4" fmla="*/ 2 w 2"/>
                  <a:gd name="T5" fmla="*/ 2 h 3"/>
                  <a:gd name="T6" fmla="*/ 0 w 2"/>
                  <a:gd name="T7" fmla="*/ 3 h 3"/>
                  <a:gd name="T8" fmla="*/ 0 w 2"/>
                  <a:gd name="T9" fmla="*/ 2 h 3"/>
                  <a:gd name="T10" fmla="*/ 0 w 2"/>
                  <a:gd name="T11" fmla="*/ 2 h 3"/>
                  <a:gd name="T12" fmla="*/ 0 w 2"/>
                  <a:gd name="T13" fmla="*/ 2 h 3"/>
                  <a:gd name="T14" fmla="*/ 0 w 2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1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26" name="Freeform 3500">
                <a:extLst>
                  <a:ext uri="{FF2B5EF4-FFF2-40B4-BE49-F238E27FC236}">
                    <a16:creationId xmlns:a16="http://schemas.microsoft.com/office/drawing/2014/main" id="{64655483-B915-4721-BB27-028BA5E35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" y="136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1 h 2"/>
                  <a:gd name="T8" fmla="*/ 0 w 2"/>
                  <a:gd name="T9" fmla="*/ 1 h 2"/>
                  <a:gd name="T10" fmla="*/ 0 w 2"/>
                  <a:gd name="T11" fmla="*/ 1 h 2"/>
                  <a:gd name="T12" fmla="*/ 0 w 2"/>
                  <a:gd name="T13" fmla="*/ 1 h 2"/>
                  <a:gd name="T14" fmla="*/ 0 w 2"/>
                  <a:gd name="T15" fmla="*/ 1 h 2"/>
                  <a:gd name="T16" fmla="*/ 0 w 2"/>
                  <a:gd name="T17" fmla="*/ 1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2"/>
                  <a:gd name="T29" fmla="*/ 2 w 2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2">
                    <a:moveTo>
                      <a:pt x="0" y="1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27" name="Freeform 3501">
                <a:extLst>
                  <a:ext uri="{FF2B5EF4-FFF2-40B4-BE49-F238E27FC236}">
                    <a16:creationId xmlns:a16="http://schemas.microsoft.com/office/drawing/2014/main" id="{7ADE85B5-7A85-4B96-9948-786FC3383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" y="133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4 w 4"/>
                  <a:gd name="T3" fmla="*/ 7 h 7"/>
                  <a:gd name="T4" fmla="*/ 0 w 4"/>
                  <a:gd name="T5" fmla="*/ 6 h 7"/>
                  <a:gd name="T6" fmla="*/ 0 w 4"/>
                  <a:gd name="T7" fmla="*/ 6 h 7"/>
                  <a:gd name="T8" fmla="*/ 0 w 4"/>
                  <a:gd name="T9" fmla="*/ 5 h 7"/>
                  <a:gd name="T10" fmla="*/ 0 w 4"/>
                  <a:gd name="T11" fmla="*/ 4 h 7"/>
                  <a:gd name="T12" fmla="*/ 0 w 4"/>
                  <a:gd name="T13" fmla="*/ 3 h 7"/>
                  <a:gd name="T14" fmla="*/ 0 w 4"/>
                  <a:gd name="T15" fmla="*/ 3 h 7"/>
                  <a:gd name="T16" fmla="*/ 0 w 4"/>
                  <a:gd name="T17" fmla="*/ 2 h 7"/>
                  <a:gd name="T18" fmla="*/ 0 w 4"/>
                  <a:gd name="T19" fmla="*/ 1 h 7"/>
                  <a:gd name="T20" fmla="*/ 0 w 4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"/>
                  <a:gd name="T34" fmla="*/ 0 h 7"/>
                  <a:gd name="T35" fmla="*/ 4 w 4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" h="7">
                    <a:moveTo>
                      <a:pt x="0" y="0"/>
                    </a:moveTo>
                    <a:lnTo>
                      <a:pt x="4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28" name="Freeform 3502">
                <a:extLst>
                  <a:ext uri="{FF2B5EF4-FFF2-40B4-BE49-F238E27FC236}">
                    <a16:creationId xmlns:a16="http://schemas.microsoft.com/office/drawing/2014/main" id="{D5FEF945-B623-4A3B-AF27-6197A1C51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" y="132"/>
                <a:ext cx="5" cy="8"/>
              </a:xfrm>
              <a:custGeom>
                <a:avLst/>
                <a:gdLst>
                  <a:gd name="T0" fmla="*/ 4 w 5"/>
                  <a:gd name="T1" fmla="*/ 8 h 8"/>
                  <a:gd name="T2" fmla="*/ 0 w 5"/>
                  <a:gd name="T3" fmla="*/ 1 h 8"/>
                  <a:gd name="T4" fmla="*/ 1 w 5"/>
                  <a:gd name="T5" fmla="*/ 1 h 8"/>
                  <a:gd name="T6" fmla="*/ 1 w 5"/>
                  <a:gd name="T7" fmla="*/ 1 h 8"/>
                  <a:gd name="T8" fmla="*/ 1 w 5"/>
                  <a:gd name="T9" fmla="*/ 0 h 8"/>
                  <a:gd name="T10" fmla="*/ 1 w 5"/>
                  <a:gd name="T11" fmla="*/ 0 h 8"/>
                  <a:gd name="T12" fmla="*/ 5 w 5"/>
                  <a:gd name="T13" fmla="*/ 8 h 8"/>
                  <a:gd name="T14" fmla="*/ 4 w 5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8"/>
                  <a:gd name="T26" fmla="*/ 5 w 5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8">
                    <a:moveTo>
                      <a:pt x="4" y="8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5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29" name="Freeform 3503">
                <a:extLst>
                  <a:ext uri="{FF2B5EF4-FFF2-40B4-BE49-F238E27FC236}">
                    <a16:creationId xmlns:a16="http://schemas.microsoft.com/office/drawing/2014/main" id="{5D05903A-25F1-491F-9BCA-5A2D325C5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131"/>
                <a:ext cx="4" cy="9"/>
              </a:xfrm>
              <a:custGeom>
                <a:avLst/>
                <a:gdLst>
                  <a:gd name="T0" fmla="*/ 4 w 4"/>
                  <a:gd name="T1" fmla="*/ 9 h 9"/>
                  <a:gd name="T2" fmla="*/ 0 w 4"/>
                  <a:gd name="T3" fmla="*/ 1 h 9"/>
                  <a:gd name="T4" fmla="*/ 0 w 4"/>
                  <a:gd name="T5" fmla="*/ 1 h 9"/>
                  <a:gd name="T6" fmla="*/ 0 w 4"/>
                  <a:gd name="T7" fmla="*/ 0 h 9"/>
                  <a:gd name="T8" fmla="*/ 0 w 4"/>
                  <a:gd name="T9" fmla="*/ 0 h 9"/>
                  <a:gd name="T10" fmla="*/ 0 w 4"/>
                  <a:gd name="T11" fmla="*/ 0 h 9"/>
                  <a:gd name="T12" fmla="*/ 4 w 4"/>
                  <a:gd name="T13" fmla="*/ 9 h 9"/>
                  <a:gd name="T14" fmla="*/ 4 w 4"/>
                  <a:gd name="T15" fmla="*/ 9 h 9"/>
                  <a:gd name="T16" fmla="*/ 4 w 4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9"/>
                  <a:gd name="T29" fmla="*/ 4 w 4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9">
                    <a:moveTo>
                      <a:pt x="4" y="9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1E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30" name="Freeform 3504">
                <a:extLst>
                  <a:ext uri="{FF2B5EF4-FFF2-40B4-BE49-F238E27FC236}">
                    <a16:creationId xmlns:a16="http://schemas.microsoft.com/office/drawing/2014/main" id="{E345B5E1-1DE3-4C64-84AE-9D54963C1F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130"/>
                <a:ext cx="4" cy="10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1 h 10"/>
                  <a:gd name="T4" fmla="*/ 0 w 4"/>
                  <a:gd name="T5" fmla="*/ 1 h 10"/>
                  <a:gd name="T6" fmla="*/ 0 w 4"/>
                  <a:gd name="T7" fmla="*/ 0 h 10"/>
                  <a:gd name="T8" fmla="*/ 0 w 4"/>
                  <a:gd name="T9" fmla="*/ 0 h 10"/>
                  <a:gd name="T10" fmla="*/ 0 w 4"/>
                  <a:gd name="T11" fmla="*/ 0 h 10"/>
                  <a:gd name="T12" fmla="*/ 4 w 4"/>
                  <a:gd name="T13" fmla="*/ 8 h 10"/>
                  <a:gd name="T14" fmla="*/ 4 w 4"/>
                  <a:gd name="T15" fmla="*/ 1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0"/>
                  <a:gd name="T26" fmla="*/ 4 w 4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0">
                    <a:moveTo>
                      <a:pt x="4" y="1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8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3F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31" name="Freeform 3505">
                <a:extLst>
                  <a:ext uri="{FF2B5EF4-FFF2-40B4-BE49-F238E27FC236}">
                    <a16:creationId xmlns:a16="http://schemas.microsoft.com/office/drawing/2014/main" id="{F1977B52-D153-45AC-8B21-7E5C5F019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128"/>
                <a:ext cx="4" cy="10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2 h 10"/>
                  <a:gd name="T4" fmla="*/ 0 w 4"/>
                  <a:gd name="T5" fmla="*/ 1 h 10"/>
                  <a:gd name="T6" fmla="*/ 0 w 4"/>
                  <a:gd name="T7" fmla="*/ 1 h 10"/>
                  <a:gd name="T8" fmla="*/ 0 w 4"/>
                  <a:gd name="T9" fmla="*/ 1 h 10"/>
                  <a:gd name="T10" fmla="*/ 0 w 4"/>
                  <a:gd name="T11" fmla="*/ 0 h 10"/>
                  <a:gd name="T12" fmla="*/ 4 w 4"/>
                  <a:gd name="T13" fmla="*/ 9 h 10"/>
                  <a:gd name="T14" fmla="*/ 4 w 4"/>
                  <a:gd name="T15" fmla="*/ 1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0"/>
                  <a:gd name="T26" fmla="*/ 4 w 4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0">
                    <a:moveTo>
                      <a:pt x="4" y="1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5E5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32" name="Freeform 3506">
                <a:extLst>
                  <a:ext uri="{FF2B5EF4-FFF2-40B4-BE49-F238E27FC236}">
                    <a16:creationId xmlns:a16="http://schemas.microsoft.com/office/drawing/2014/main" id="{30017658-0EC8-4740-9936-2A1675D3B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127"/>
                <a:ext cx="4" cy="10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1 h 10"/>
                  <a:gd name="T4" fmla="*/ 0 w 4"/>
                  <a:gd name="T5" fmla="*/ 1 h 10"/>
                  <a:gd name="T6" fmla="*/ 0 w 4"/>
                  <a:gd name="T7" fmla="*/ 1 h 10"/>
                  <a:gd name="T8" fmla="*/ 0 w 4"/>
                  <a:gd name="T9" fmla="*/ 0 h 10"/>
                  <a:gd name="T10" fmla="*/ 0 w 4"/>
                  <a:gd name="T11" fmla="*/ 0 h 10"/>
                  <a:gd name="T12" fmla="*/ 4 w 4"/>
                  <a:gd name="T13" fmla="*/ 9 h 10"/>
                  <a:gd name="T14" fmla="*/ 4 w 4"/>
                  <a:gd name="T15" fmla="*/ 1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0"/>
                  <a:gd name="T26" fmla="*/ 4 w 4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0">
                    <a:moveTo>
                      <a:pt x="4" y="1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33" name="Freeform 3507">
                <a:extLst>
                  <a:ext uri="{FF2B5EF4-FFF2-40B4-BE49-F238E27FC236}">
                    <a16:creationId xmlns:a16="http://schemas.microsoft.com/office/drawing/2014/main" id="{D40E64FA-1207-4631-B660-4BF9C4C02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126"/>
                <a:ext cx="4" cy="10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1 h 10"/>
                  <a:gd name="T4" fmla="*/ 0 w 4"/>
                  <a:gd name="T5" fmla="*/ 1 h 10"/>
                  <a:gd name="T6" fmla="*/ 0 w 4"/>
                  <a:gd name="T7" fmla="*/ 0 h 10"/>
                  <a:gd name="T8" fmla="*/ 0 w 4"/>
                  <a:gd name="T9" fmla="*/ 0 h 10"/>
                  <a:gd name="T10" fmla="*/ 0 w 4"/>
                  <a:gd name="T11" fmla="*/ 0 h 10"/>
                  <a:gd name="T12" fmla="*/ 4 w 4"/>
                  <a:gd name="T13" fmla="*/ 9 h 10"/>
                  <a:gd name="T14" fmla="*/ 4 w 4"/>
                  <a:gd name="T15" fmla="*/ 1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0"/>
                  <a:gd name="T26" fmla="*/ 4 w 4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0">
                    <a:moveTo>
                      <a:pt x="4" y="1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9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34" name="Freeform 3508">
                <a:extLst>
                  <a:ext uri="{FF2B5EF4-FFF2-40B4-BE49-F238E27FC236}">
                    <a16:creationId xmlns:a16="http://schemas.microsoft.com/office/drawing/2014/main" id="{4B141073-FF6A-4D8D-BC6D-3896C2720F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124"/>
                <a:ext cx="5" cy="11"/>
              </a:xfrm>
              <a:custGeom>
                <a:avLst/>
                <a:gdLst>
                  <a:gd name="T0" fmla="*/ 4 w 5"/>
                  <a:gd name="T1" fmla="*/ 11 h 11"/>
                  <a:gd name="T2" fmla="*/ 0 w 5"/>
                  <a:gd name="T3" fmla="*/ 2 h 11"/>
                  <a:gd name="T4" fmla="*/ 0 w 5"/>
                  <a:gd name="T5" fmla="*/ 1 h 11"/>
                  <a:gd name="T6" fmla="*/ 0 w 5"/>
                  <a:gd name="T7" fmla="*/ 1 h 11"/>
                  <a:gd name="T8" fmla="*/ 0 w 5"/>
                  <a:gd name="T9" fmla="*/ 1 h 11"/>
                  <a:gd name="T10" fmla="*/ 0 w 5"/>
                  <a:gd name="T11" fmla="*/ 0 h 11"/>
                  <a:gd name="T12" fmla="*/ 5 w 5"/>
                  <a:gd name="T13" fmla="*/ 10 h 11"/>
                  <a:gd name="T14" fmla="*/ 4 w 5"/>
                  <a:gd name="T15" fmla="*/ 11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11"/>
                  <a:gd name="T26" fmla="*/ 5 w 5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11">
                    <a:moveTo>
                      <a:pt x="4" y="1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5" y="10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35" name="Freeform 3509">
                <a:extLst>
                  <a:ext uri="{FF2B5EF4-FFF2-40B4-BE49-F238E27FC236}">
                    <a16:creationId xmlns:a16="http://schemas.microsoft.com/office/drawing/2014/main" id="{58209C29-306E-4230-9F85-126F3BE1C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124"/>
                <a:ext cx="5" cy="10"/>
              </a:xfrm>
              <a:custGeom>
                <a:avLst/>
                <a:gdLst>
                  <a:gd name="T0" fmla="*/ 5 w 5"/>
                  <a:gd name="T1" fmla="*/ 10 h 10"/>
                  <a:gd name="T2" fmla="*/ 0 w 5"/>
                  <a:gd name="T3" fmla="*/ 0 h 10"/>
                  <a:gd name="T4" fmla="*/ 0 w 5"/>
                  <a:gd name="T5" fmla="*/ 0 h 10"/>
                  <a:gd name="T6" fmla="*/ 0 w 5"/>
                  <a:gd name="T7" fmla="*/ 0 h 10"/>
                  <a:gd name="T8" fmla="*/ 0 w 5"/>
                  <a:gd name="T9" fmla="*/ 0 h 10"/>
                  <a:gd name="T10" fmla="*/ 0 w 5"/>
                  <a:gd name="T11" fmla="*/ 0 h 10"/>
                  <a:gd name="T12" fmla="*/ 0 w 5"/>
                  <a:gd name="T13" fmla="*/ 0 h 10"/>
                  <a:gd name="T14" fmla="*/ 0 w 5"/>
                  <a:gd name="T15" fmla="*/ 0 h 10"/>
                  <a:gd name="T16" fmla="*/ 0 w 5"/>
                  <a:gd name="T17" fmla="*/ 0 h 10"/>
                  <a:gd name="T18" fmla="*/ 0 w 5"/>
                  <a:gd name="T19" fmla="*/ 0 h 10"/>
                  <a:gd name="T20" fmla="*/ 0 w 5"/>
                  <a:gd name="T21" fmla="*/ 0 h 10"/>
                  <a:gd name="T22" fmla="*/ 0 w 5"/>
                  <a:gd name="T23" fmla="*/ 0 h 10"/>
                  <a:gd name="T24" fmla="*/ 5 w 5"/>
                  <a:gd name="T25" fmla="*/ 8 h 10"/>
                  <a:gd name="T26" fmla="*/ 5 w 5"/>
                  <a:gd name="T27" fmla="*/ 10 h 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"/>
                  <a:gd name="T43" fmla="*/ 0 h 10"/>
                  <a:gd name="T44" fmla="*/ 5 w 5"/>
                  <a:gd name="T45" fmla="*/ 10 h 1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" h="10">
                    <a:moveTo>
                      <a:pt x="5" y="10"/>
                    </a:moveTo>
                    <a:lnTo>
                      <a:pt x="0" y="0"/>
                    </a:lnTo>
                    <a:lnTo>
                      <a:pt x="5" y="8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36" name="Freeform 3510">
                <a:extLst>
                  <a:ext uri="{FF2B5EF4-FFF2-40B4-BE49-F238E27FC236}">
                    <a16:creationId xmlns:a16="http://schemas.microsoft.com/office/drawing/2014/main" id="{BF2BE390-7A8E-4844-A7D7-F48E62815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124"/>
                <a:ext cx="5" cy="8"/>
              </a:xfrm>
              <a:custGeom>
                <a:avLst/>
                <a:gdLst>
                  <a:gd name="T0" fmla="*/ 5 w 5"/>
                  <a:gd name="T1" fmla="*/ 8 h 8"/>
                  <a:gd name="T2" fmla="*/ 0 w 5"/>
                  <a:gd name="T3" fmla="*/ 0 h 8"/>
                  <a:gd name="T4" fmla="*/ 1 w 5"/>
                  <a:gd name="T5" fmla="*/ 0 h 8"/>
                  <a:gd name="T6" fmla="*/ 1 w 5"/>
                  <a:gd name="T7" fmla="*/ 0 h 8"/>
                  <a:gd name="T8" fmla="*/ 1 w 5"/>
                  <a:gd name="T9" fmla="*/ 0 h 8"/>
                  <a:gd name="T10" fmla="*/ 1 w 5"/>
                  <a:gd name="T11" fmla="*/ 0 h 8"/>
                  <a:gd name="T12" fmla="*/ 5 w 5"/>
                  <a:gd name="T13" fmla="*/ 7 h 8"/>
                  <a:gd name="T14" fmla="*/ 5 w 5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8"/>
                  <a:gd name="T26" fmla="*/ 5 w 5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8">
                    <a:moveTo>
                      <a:pt x="5" y="8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5" y="7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37" name="Freeform 3511">
                <a:extLst>
                  <a:ext uri="{FF2B5EF4-FFF2-40B4-BE49-F238E27FC236}">
                    <a16:creationId xmlns:a16="http://schemas.microsoft.com/office/drawing/2014/main" id="{5EE424A3-F600-4AEF-8013-09BB86EB9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" y="124"/>
                <a:ext cx="5" cy="7"/>
              </a:xfrm>
              <a:custGeom>
                <a:avLst/>
                <a:gdLst>
                  <a:gd name="T0" fmla="*/ 4 w 5"/>
                  <a:gd name="T1" fmla="*/ 7 h 7"/>
                  <a:gd name="T2" fmla="*/ 0 w 5"/>
                  <a:gd name="T3" fmla="*/ 0 h 7"/>
                  <a:gd name="T4" fmla="*/ 1 w 5"/>
                  <a:gd name="T5" fmla="*/ 0 h 7"/>
                  <a:gd name="T6" fmla="*/ 1 w 5"/>
                  <a:gd name="T7" fmla="*/ 0 h 7"/>
                  <a:gd name="T8" fmla="*/ 2 w 5"/>
                  <a:gd name="T9" fmla="*/ 0 h 7"/>
                  <a:gd name="T10" fmla="*/ 3 w 5"/>
                  <a:gd name="T11" fmla="*/ 0 h 7"/>
                  <a:gd name="T12" fmla="*/ 3 w 5"/>
                  <a:gd name="T13" fmla="*/ 0 h 7"/>
                  <a:gd name="T14" fmla="*/ 4 w 5"/>
                  <a:gd name="T15" fmla="*/ 0 h 7"/>
                  <a:gd name="T16" fmla="*/ 4 w 5"/>
                  <a:gd name="T17" fmla="*/ 0 h 7"/>
                  <a:gd name="T18" fmla="*/ 5 w 5"/>
                  <a:gd name="T19" fmla="*/ 1 h 7"/>
                  <a:gd name="T20" fmla="*/ 5 w 5"/>
                  <a:gd name="T21" fmla="*/ 1 h 7"/>
                  <a:gd name="T22" fmla="*/ 4 w 5"/>
                  <a:gd name="T23" fmla="*/ 7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7"/>
                  <a:gd name="T38" fmla="*/ 5 w 5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7">
                    <a:moveTo>
                      <a:pt x="4" y="7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38" name="Freeform 3512">
                <a:extLst>
                  <a:ext uri="{FF2B5EF4-FFF2-40B4-BE49-F238E27FC236}">
                    <a16:creationId xmlns:a16="http://schemas.microsoft.com/office/drawing/2014/main" id="{5B04B4BC-D0D2-4EE0-8B4E-877021B87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" y="125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2 h 2"/>
                  <a:gd name="T4" fmla="*/ 0 w 2"/>
                  <a:gd name="T5" fmla="*/ 1 h 2"/>
                  <a:gd name="T6" fmla="*/ 0 w 2"/>
                  <a:gd name="T7" fmla="*/ 1 h 2"/>
                  <a:gd name="T8" fmla="*/ 0 w 2"/>
                  <a:gd name="T9" fmla="*/ 1 h 2"/>
                  <a:gd name="T10" fmla="*/ 0 w 2"/>
                  <a:gd name="T11" fmla="*/ 0 h 2"/>
                  <a:gd name="T12" fmla="*/ 2 w 2"/>
                  <a:gd name="T13" fmla="*/ 1 h 2"/>
                  <a:gd name="T14" fmla="*/ 2 w 2"/>
                  <a:gd name="T15" fmla="*/ 1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2" y="1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6B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39" name="Freeform 3513">
                <a:extLst>
                  <a:ext uri="{FF2B5EF4-FFF2-40B4-BE49-F238E27FC236}">
                    <a16:creationId xmlns:a16="http://schemas.microsoft.com/office/drawing/2014/main" id="{BE525D0A-7B25-4D63-89F4-2F0831306B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" y="126"/>
                <a:ext cx="3" cy="3"/>
              </a:xfrm>
              <a:custGeom>
                <a:avLst/>
                <a:gdLst>
                  <a:gd name="T0" fmla="*/ 1 w 3"/>
                  <a:gd name="T1" fmla="*/ 1 h 3"/>
                  <a:gd name="T2" fmla="*/ 3 w 3"/>
                  <a:gd name="T3" fmla="*/ 0 h 3"/>
                  <a:gd name="T4" fmla="*/ 3 w 3"/>
                  <a:gd name="T5" fmla="*/ 1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2 h 3"/>
                  <a:gd name="T12" fmla="*/ 0 w 3"/>
                  <a:gd name="T13" fmla="*/ 1 h 3"/>
                  <a:gd name="T14" fmla="*/ 1 w 3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1" y="1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B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40" name="Freeform 3514">
                <a:extLst>
                  <a:ext uri="{FF2B5EF4-FFF2-40B4-BE49-F238E27FC236}">
                    <a16:creationId xmlns:a16="http://schemas.microsoft.com/office/drawing/2014/main" id="{00196363-25E8-4E28-9F3A-6F9C78DB6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" y="127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  <a:gd name="T8" fmla="*/ 0 w 3"/>
                  <a:gd name="T9" fmla="*/ 3 h 3"/>
                  <a:gd name="T10" fmla="*/ 0 w 3"/>
                  <a:gd name="T11" fmla="*/ 2 h 3"/>
                  <a:gd name="T12" fmla="*/ 0 w 3"/>
                  <a:gd name="T13" fmla="*/ 2 h 3"/>
                  <a:gd name="T14" fmla="*/ 0 w 3"/>
                  <a:gd name="T15" fmla="*/ 2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0" y="2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21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41" name="Freeform 3515">
                <a:extLst>
                  <a:ext uri="{FF2B5EF4-FFF2-40B4-BE49-F238E27FC236}">
                    <a16:creationId xmlns:a16="http://schemas.microsoft.com/office/drawing/2014/main" id="{40C8078B-F983-44D2-8ABC-002FF4558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" y="129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0 h 3"/>
                  <a:gd name="T4" fmla="*/ 2 w 3"/>
                  <a:gd name="T5" fmla="*/ 2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2 h 3"/>
                  <a:gd name="T12" fmla="*/ 0 w 3"/>
                  <a:gd name="T13" fmla="*/ 2 h 3"/>
                  <a:gd name="T14" fmla="*/ 0 w 3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0" y="1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3D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42" name="Freeform 3516">
                <a:extLst>
                  <a:ext uri="{FF2B5EF4-FFF2-40B4-BE49-F238E27FC236}">
                    <a16:creationId xmlns:a16="http://schemas.microsoft.com/office/drawing/2014/main" id="{972689B2-08CA-4663-9E92-A4B061900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" y="131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0 h 3"/>
                  <a:gd name="T4" fmla="*/ 2 w 2"/>
                  <a:gd name="T5" fmla="*/ 2 h 3"/>
                  <a:gd name="T6" fmla="*/ 0 w 2"/>
                  <a:gd name="T7" fmla="*/ 3 h 3"/>
                  <a:gd name="T8" fmla="*/ 0 w 2"/>
                  <a:gd name="T9" fmla="*/ 2 h 3"/>
                  <a:gd name="T10" fmla="*/ 0 w 2"/>
                  <a:gd name="T11" fmla="*/ 2 h 3"/>
                  <a:gd name="T12" fmla="*/ 0 w 2"/>
                  <a:gd name="T13" fmla="*/ 1 h 3"/>
                  <a:gd name="T14" fmla="*/ 0 w 2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1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55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43" name="Freeform 3517">
                <a:extLst>
                  <a:ext uri="{FF2B5EF4-FFF2-40B4-BE49-F238E27FC236}">
                    <a16:creationId xmlns:a16="http://schemas.microsoft.com/office/drawing/2014/main" id="{58579D7E-214E-48FA-9EFC-56CD49FCC7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" y="133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  <a:gd name="T8" fmla="*/ 0 w 2"/>
                  <a:gd name="T9" fmla="*/ 2 h 2"/>
                  <a:gd name="T10" fmla="*/ 0 w 2"/>
                  <a:gd name="T11" fmla="*/ 1 h 2"/>
                  <a:gd name="T12" fmla="*/ 0 w 2"/>
                  <a:gd name="T13" fmla="*/ 1 h 2"/>
                  <a:gd name="T14" fmla="*/ 0 w 2"/>
                  <a:gd name="T15" fmla="*/ 1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C7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44" name="Freeform 3518">
                <a:extLst>
                  <a:ext uri="{FF2B5EF4-FFF2-40B4-BE49-F238E27FC236}">
                    <a16:creationId xmlns:a16="http://schemas.microsoft.com/office/drawing/2014/main" id="{E9F8184B-0961-4624-AD61-6C51583E7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134"/>
                <a:ext cx="3" cy="3"/>
              </a:xfrm>
              <a:custGeom>
                <a:avLst/>
                <a:gdLst>
                  <a:gd name="T0" fmla="*/ 1 w 3"/>
                  <a:gd name="T1" fmla="*/ 1 h 3"/>
                  <a:gd name="T2" fmla="*/ 3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  <a:gd name="T8" fmla="*/ 1 w 3"/>
                  <a:gd name="T9" fmla="*/ 2 h 3"/>
                  <a:gd name="T10" fmla="*/ 1 w 3"/>
                  <a:gd name="T11" fmla="*/ 2 h 3"/>
                  <a:gd name="T12" fmla="*/ 1 w 3"/>
                  <a:gd name="T13" fmla="*/ 2 h 3"/>
                  <a:gd name="T14" fmla="*/ 1 w 3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1" y="1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59E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45" name="Freeform 3519">
                <a:extLst>
                  <a:ext uri="{FF2B5EF4-FFF2-40B4-BE49-F238E27FC236}">
                    <a16:creationId xmlns:a16="http://schemas.microsoft.com/office/drawing/2014/main" id="{E13DEF6B-4E54-43A9-98D0-3C76730BB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136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2 h 3"/>
                  <a:gd name="T12" fmla="*/ 0 w 3"/>
                  <a:gd name="T13" fmla="*/ 1 h 3"/>
                  <a:gd name="T14" fmla="*/ 0 w 3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3"/>
                  <a:gd name="T26" fmla="*/ 3 w 3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3">
                    <a:moveTo>
                      <a:pt x="0" y="1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46" name="Freeform 3520">
                <a:extLst>
                  <a:ext uri="{FF2B5EF4-FFF2-40B4-BE49-F238E27FC236}">
                    <a16:creationId xmlns:a16="http://schemas.microsoft.com/office/drawing/2014/main" id="{058EBAD6-AE4D-4A53-99CA-3BD96AF05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138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2 w 3"/>
                  <a:gd name="T9" fmla="*/ 1 h 1"/>
                  <a:gd name="T10" fmla="*/ 2 w 3"/>
                  <a:gd name="T11" fmla="*/ 1 h 1"/>
                  <a:gd name="T12" fmla="*/ 1 w 3"/>
                  <a:gd name="T13" fmla="*/ 1 h 1"/>
                  <a:gd name="T14" fmla="*/ 1 w 3"/>
                  <a:gd name="T15" fmla="*/ 1 h 1"/>
                  <a:gd name="T16" fmla="*/ 1 w 3"/>
                  <a:gd name="T17" fmla="*/ 1 h 1"/>
                  <a:gd name="T18" fmla="*/ 0 w 3"/>
                  <a:gd name="T19" fmla="*/ 1 h 1"/>
                  <a:gd name="T20" fmla="*/ 0 w 3"/>
                  <a:gd name="T21" fmla="*/ 1 h 1"/>
                  <a:gd name="T22" fmla="*/ 0 w 3"/>
                  <a:gd name="T23" fmla="*/ 1 h 1"/>
                  <a:gd name="T24" fmla="*/ 0 w 3"/>
                  <a:gd name="T25" fmla="*/ 1 h 1"/>
                  <a:gd name="T26" fmla="*/ 0 w 3"/>
                  <a:gd name="T27" fmla="*/ 1 h 1"/>
                  <a:gd name="T28" fmla="*/ 0 w 3"/>
                  <a:gd name="T29" fmla="*/ 1 h 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"/>
                  <a:gd name="T46" fmla="*/ 0 h 1"/>
                  <a:gd name="T47" fmla="*/ 3 w 3"/>
                  <a:gd name="T48" fmla="*/ 1 h 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47" name="Freeform 3521">
                <a:extLst>
                  <a:ext uri="{FF2B5EF4-FFF2-40B4-BE49-F238E27FC236}">
                    <a16:creationId xmlns:a16="http://schemas.microsoft.com/office/drawing/2014/main" id="{465E9A88-3EDC-4726-9419-B2873096A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" y="119"/>
                <a:ext cx="16" cy="40"/>
              </a:xfrm>
              <a:custGeom>
                <a:avLst/>
                <a:gdLst>
                  <a:gd name="T0" fmla="*/ 1 w 16"/>
                  <a:gd name="T1" fmla="*/ 37 h 40"/>
                  <a:gd name="T2" fmla="*/ 16 w 16"/>
                  <a:gd name="T3" fmla="*/ 0 h 40"/>
                  <a:gd name="T4" fmla="*/ 16 w 16"/>
                  <a:gd name="T5" fmla="*/ 1 h 40"/>
                  <a:gd name="T6" fmla="*/ 16 w 16"/>
                  <a:gd name="T7" fmla="*/ 2 h 40"/>
                  <a:gd name="T8" fmla="*/ 16 w 16"/>
                  <a:gd name="T9" fmla="*/ 3 h 40"/>
                  <a:gd name="T10" fmla="*/ 16 w 16"/>
                  <a:gd name="T11" fmla="*/ 5 h 40"/>
                  <a:gd name="T12" fmla="*/ 16 w 16"/>
                  <a:gd name="T13" fmla="*/ 6 h 40"/>
                  <a:gd name="T14" fmla="*/ 15 w 16"/>
                  <a:gd name="T15" fmla="*/ 7 h 40"/>
                  <a:gd name="T16" fmla="*/ 15 w 16"/>
                  <a:gd name="T17" fmla="*/ 8 h 40"/>
                  <a:gd name="T18" fmla="*/ 15 w 16"/>
                  <a:gd name="T19" fmla="*/ 10 h 40"/>
                  <a:gd name="T20" fmla="*/ 15 w 16"/>
                  <a:gd name="T21" fmla="*/ 11 h 40"/>
                  <a:gd name="T22" fmla="*/ 14 w 16"/>
                  <a:gd name="T23" fmla="*/ 12 h 40"/>
                  <a:gd name="T24" fmla="*/ 14 w 16"/>
                  <a:gd name="T25" fmla="*/ 13 h 40"/>
                  <a:gd name="T26" fmla="*/ 14 w 16"/>
                  <a:gd name="T27" fmla="*/ 14 h 40"/>
                  <a:gd name="T28" fmla="*/ 13 w 16"/>
                  <a:gd name="T29" fmla="*/ 16 h 40"/>
                  <a:gd name="T30" fmla="*/ 13 w 16"/>
                  <a:gd name="T31" fmla="*/ 17 h 40"/>
                  <a:gd name="T32" fmla="*/ 12 w 16"/>
                  <a:gd name="T33" fmla="*/ 18 h 40"/>
                  <a:gd name="T34" fmla="*/ 12 w 16"/>
                  <a:gd name="T35" fmla="*/ 19 h 40"/>
                  <a:gd name="T36" fmla="*/ 12 w 16"/>
                  <a:gd name="T37" fmla="*/ 20 h 40"/>
                  <a:gd name="T38" fmla="*/ 12 w 16"/>
                  <a:gd name="T39" fmla="*/ 21 h 40"/>
                  <a:gd name="T40" fmla="*/ 11 w 16"/>
                  <a:gd name="T41" fmla="*/ 22 h 40"/>
                  <a:gd name="T42" fmla="*/ 11 w 16"/>
                  <a:gd name="T43" fmla="*/ 24 h 40"/>
                  <a:gd name="T44" fmla="*/ 12 w 16"/>
                  <a:gd name="T45" fmla="*/ 25 h 40"/>
                  <a:gd name="T46" fmla="*/ 12 w 16"/>
                  <a:gd name="T47" fmla="*/ 26 h 40"/>
                  <a:gd name="T48" fmla="*/ 12 w 16"/>
                  <a:gd name="T49" fmla="*/ 27 h 40"/>
                  <a:gd name="T50" fmla="*/ 12 w 16"/>
                  <a:gd name="T51" fmla="*/ 28 h 40"/>
                  <a:gd name="T52" fmla="*/ 12 w 16"/>
                  <a:gd name="T53" fmla="*/ 29 h 40"/>
                  <a:gd name="T54" fmla="*/ 12 w 16"/>
                  <a:gd name="T55" fmla="*/ 30 h 40"/>
                  <a:gd name="T56" fmla="*/ 11 w 16"/>
                  <a:gd name="T57" fmla="*/ 31 h 40"/>
                  <a:gd name="T58" fmla="*/ 11 w 16"/>
                  <a:gd name="T59" fmla="*/ 32 h 40"/>
                  <a:gd name="T60" fmla="*/ 11 w 16"/>
                  <a:gd name="T61" fmla="*/ 33 h 40"/>
                  <a:gd name="T62" fmla="*/ 10 w 16"/>
                  <a:gd name="T63" fmla="*/ 34 h 40"/>
                  <a:gd name="T64" fmla="*/ 10 w 16"/>
                  <a:gd name="T65" fmla="*/ 35 h 40"/>
                  <a:gd name="T66" fmla="*/ 9 w 16"/>
                  <a:gd name="T67" fmla="*/ 36 h 40"/>
                  <a:gd name="T68" fmla="*/ 8 w 16"/>
                  <a:gd name="T69" fmla="*/ 36 h 40"/>
                  <a:gd name="T70" fmla="*/ 8 w 16"/>
                  <a:gd name="T71" fmla="*/ 36 h 40"/>
                  <a:gd name="T72" fmla="*/ 7 w 16"/>
                  <a:gd name="T73" fmla="*/ 37 h 40"/>
                  <a:gd name="T74" fmla="*/ 7 w 16"/>
                  <a:gd name="T75" fmla="*/ 37 h 40"/>
                  <a:gd name="T76" fmla="*/ 6 w 16"/>
                  <a:gd name="T77" fmla="*/ 37 h 40"/>
                  <a:gd name="T78" fmla="*/ 6 w 16"/>
                  <a:gd name="T79" fmla="*/ 37 h 40"/>
                  <a:gd name="T80" fmla="*/ 5 w 16"/>
                  <a:gd name="T81" fmla="*/ 38 h 40"/>
                  <a:gd name="T82" fmla="*/ 5 w 16"/>
                  <a:gd name="T83" fmla="*/ 38 h 40"/>
                  <a:gd name="T84" fmla="*/ 4 w 16"/>
                  <a:gd name="T85" fmla="*/ 38 h 40"/>
                  <a:gd name="T86" fmla="*/ 3 w 16"/>
                  <a:gd name="T87" fmla="*/ 39 h 40"/>
                  <a:gd name="T88" fmla="*/ 3 w 16"/>
                  <a:gd name="T89" fmla="*/ 39 h 40"/>
                  <a:gd name="T90" fmla="*/ 2 w 16"/>
                  <a:gd name="T91" fmla="*/ 39 h 40"/>
                  <a:gd name="T92" fmla="*/ 2 w 16"/>
                  <a:gd name="T93" fmla="*/ 39 h 40"/>
                  <a:gd name="T94" fmla="*/ 1 w 16"/>
                  <a:gd name="T95" fmla="*/ 40 h 40"/>
                  <a:gd name="T96" fmla="*/ 1 w 16"/>
                  <a:gd name="T97" fmla="*/ 40 h 40"/>
                  <a:gd name="T98" fmla="*/ 0 w 16"/>
                  <a:gd name="T99" fmla="*/ 40 h 40"/>
                  <a:gd name="T100" fmla="*/ 0 w 16"/>
                  <a:gd name="T101" fmla="*/ 40 h 40"/>
                  <a:gd name="T102" fmla="*/ 0 w 16"/>
                  <a:gd name="T103" fmla="*/ 39 h 40"/>
                  <a:gd name="T104" fmla="*/ 1 w 16"/>
                  <a:gd name="T105" fmla="*/ 39 h 40"/>
                  <a:gd name="T106" fmla="*/ 1 w 16"/>
                  <a:gd name="T107" fmla="*/ 38 h 40"/>
                  <a:gd name="T108" fmla="*/ 1 w 16"/>
                  <a:gd name="T109" fmla="*/ 38 h 40"/>
                  <a:gd name="T110" fmla="*/ 1 w 16"/>
                  <a:gd name="T111" fmla="*/ 38 h 40"/>
                  <a:gd name="T112" fmla="*/ 1 w 16"/>
                  <a:gd name="T113" fmla="*/ 37 h 40"/>
                  <a:gd name="T114" fmla="*/ 1 w 16"/>
                  <a:gd name="T115" fmla="*/ 37 h 4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6"/>
                  <a:gd name="T175" fmla="*/ 0 h 40"/>
                  <a:gd name="T176" fmla="*/ 16 w 16"/>
                  <a:gd name="T177" fmla="*/ 40 h 4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6" h="40">
                    <a:moveTo>
                      <a:pt x="1" y="37"/>
                    </a:moveTo>
                    <a:lnTo>
                      <a:pt x="16" y="0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5" y="8"/>
                    </a:lnTo>
                    <a:lnTo>
                      <a:pt x="15" y="10"/>
                    </a:lnTo>
                    <a:lnTo>
                      <a:pt x="15" y="11"/>
                    </a:lnTo>
                    <a:lnTo>
                      <a:pt x="14" y="12"/>
                    </a:lnTo>
                    <a:lnTo>
                      <a:pt x="14" y="13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13" y="17"/>
                    </a:lnTo>
                    <a:lnTo>
                      <a:pt x="12" y="18"/>
                    </a:lnTo>
                    <a:lnTo>
                      <a:pt x="12" y="19"/>
                    </a:lnTo>
                    <a:lnTo>
                      <a:pt x="12" y="20"/>
                    </a:lnTo>
                    <a:lnTo>
                      <a:pt x="12" y="21"/>
                    </a:lnTo>
                    <a:lnTo>
                      <a:pt x="11" y="22"/>
                    </a:lnTo>
                    <a:lnTo>
                      <a:pt x="11" y="24"/>
                    </a:lnTo>
                    <a:lnTo>
                      <a:pt x="12" y="25"/>
                    </a:lnTo>
                    <a:lnTo>
                      <a:pt x="12" y="26"/>
                    </a:lnTo>
                    <a:lnTo>
                      <a:pt x="12" y="27"/>
                    </a:lnTo>
                    <a:lnTo>
                      <a:pt x="12" y="28"/>
                    </a:lnTo>
                    <a:lnTo>
                      <a:pt x="12" y="29"/>
                    </a:lnTo>
                    <a:lnTo>
                      <a:pt x="12" y="30"/>
                    </a:lnTo>
                    <a:lnTo>
                      <a:pt x="11" y="31"/>
                    </a:lnTo>
                    <a:lnTo>
                      <a:pt x="11" y="32"/>
                    </a:lnTo>
                    <a:lnTo>
                      <a:pt x="11" y="33"/>
                    </a:lnTo>
                    <a:lnTo>
                      <a:pt x="10" y="34"/>
                    </a:lnTo>
                    <a:lnTo>
                      <a:pt x="10" y="35"/>
                    </a:lnTo>
                    <a:lnTo>
                      <a:pt x="9" y="36"/>
                    </a:lnTo>
                    <a:lnTo>
                      <a:pt x="8" y="36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5" y="38"/>
                    </a:lnTo>
                    <a:lnTo>
                      <a:pt x="4" y="38"/>
                    </a:lnTo>
                    <a:lnTo>
                      <a:pt x="3" y="39"/>
                    </a:lnTo>
                    <a:lnTo>
                      <a:pt x="2" y="39"/>
                    </a:lnTo>
                    <a:lnTo>
                      <a:pt x="1" y="40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1" y="38"/>
                    </a:lnTo>
                    <a:lnTo>
                      <a:pt x="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48" name="Freeform 3522">
                <a:extLst>
                  <a:ext uri="{FF2B5EF4-FFF2-40B4-BE49-F238E27FC236}">
                    <a16:creationId xmlns:a16="http://schemas.microsoft.com/office/drawing/2014/main" id="{1A822882-C128-4941-AD2F-F805906CC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" y="114"/>
                <a:ext cx="15" cy="42"/>
              </a:xfrm>
              <a:custGeom>
                <a:avLst/>
                <a:gdLst>
                  <a:gd name="T0" fmla="*/ 15 w 15"/>
                  <a:gd name="T1" fmla="*/ 5 h 42"/>
                  <a:gd name="T2" fmla="*/ 0 w 15"/>
                  <a:gd name="T3" fmla="*/ 42 h 42"/>
                  <a:gd name="T4" fmla="*/ 0 w 15"/>
                  <a:gd name="T5" fmla="*/ 41 h 42"/>
                  <a:gd name="T6" fmla="*/ 0 w 15"/>
                  <a:gd name="T7" fmla="*/ 40 h 42"/>
                  <a:gd name="T8" fmla="*/ 0 w 15"/>
                  <a:gd name="T9" fmla="*/ 39 h 42"/>
                  <a:gd name="T10" fmla="*/ 1 w 15"/>
                  <a:gd name="T11" fmla="*/ 38 h 42"/>
                  <a:gd name="T12" fmla="*/ 1 w 15"/>
                  <a:gd name="T13" fmla="*/ 37 h 42"/>
                  <a:gd name="T14" fmla="*/ 1 w 15"/>
                  <a:gd name="T15" fmla="*/ 36 h 42"/>
                  <a:gd name="T16" fmla="*/ 1 w 15"/>
                  <a:gd name="T17" fmla="*/ 36 h 42"/>
                  <a:gd name="T18" fmla="*/ 1 w 15"/>
                  <a:gd name="T19" fmla="*/ 35 h 42"/>
                  <a:gd name="T20" fmla="*/ 15 w 15"/>
                  <a:gd name="T21" fmla="*/ 0 h 42"/>
                  <a:gd name="T22" fmla="*/ 15 w 15"/>
                  <a:gd name="T23" fmla="*/ 1 h 42"/>
                  <a:gd name="T24" fmla="*/ 15 w 15"/>
                  <a:gd name="T25" fmla="*/ 2 h 42"/>
                  <a:gd name="T26" fmla="*/ 15 w 15"/>
                  <a:gd name="T27" fmla="*/ 4 h 42"/>
                  <a:gd name="T28" fmla="*/ 15 w 15"/>
                  <a:gd name="T29" fmla="*/ 5 h 4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5"/>
                  <a:gd name="T46" fmla="*/ 0 h 42"/>
                  <a:gd name="T47" fmla="*/ 15 w 15"/>
                  <a:gd name="T48" fmla="*/ 42 h 4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5" h="42">
                    <a:moveTo>
                      <a:pt x="15" y="5"/>
                    </a:moveTo>
                    <a:lnTo>
                      <a:pt x="0" y="42"/>
                    </a:lnTo>
                    <a:lnTo>
                      <a:pt x="0" y="41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1" y="38"/>
                    </a:lnTo>
                    <a:lnTo>
                      <a:pt x="1" y="37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49" name="Freeform 3523">
                <a:extLst>
                  <a:ext uri="{FF2B5EF4-FFF2-40B4-BE49-F238E27FC236}">
                    <a16:creationId xmlns:a16="http://schemas.microsoft.com/office/drawing/2014/main" id="{BC4157EB-1D13-4762-BD31-3118478480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" y="110"/>
                <a:ext cx="14" cy="39"/>
              </a:xfrm>
              <a:custGeom>
                <a:avLst/>
                <a:gdLst>
                  <a:gd name="T0" fmla="*/ 14 w 14"/>
                  <a:gd name="T1" fmla="*/ 4 h 39"/>
                  <a:gd name="T2" fmla="*/ 0 w 14"/>
                  <a:gd name="T3" fmla="*/ 39 h 39"/>
                  <a:gd name="T4" fmla="*/ 0 w 14"/>
                  <a:gd name="T5" fmla="*/ 38 h 39"/>
                  <a:gd name="T6" fmla="*/ 0 w 14"/>
                  <a:gd name="T7" fmla="*/ 37 h 39"/>
                  <a:gd name="T8" fmla="*/ 0 w 14"/>
                  <a:gd name="T9" fmla="*/ 36 h 39"/>
                  <a:gd name="T10" fmla="*/ 0 w 14"/>
                  <a:gd name="T11" fmla="*/ 35 h 39"/>
                  <a:gd name="T12" fmla="*/ 0 w 14"/>
                  <a:gd name="T13" fmla="*/ 35 h 39"/>
                  <a:gd name="T14" fmla="*/ 1 w 14"/>
                  <a:gd name="T15" fmla="*/ 34 h 39"/>
                  <a:gd name="T16" fmla="*/ 1 w 14"/>
                  <a:gd name="T17" fmla="*/ 34 h 39"/>
                  <a:gd name="T18" fmla="*/ 1 w 14"/>
                  <a:gd name="T19" fmla="*/ 33 h 39"/>
                  <a:gd name="T20" fmla="*/ 1 w 14"/>
                  <a:gd name="T21" fmla="*/ 32 h 39"/>
                  <a:gd name="T22" fmla="*/ 1 w 14"/>
                  <a:gd name="T23" fmla="*/ 32 h 39"/>
                  <a:gd name="T24" fmla="*/ 1 w 14"/>
                  <a:gd name="T25" fmla="*/ 31 h 39"/>
                  <a:gd name="T26" fmla="*/ 2 w 14"/>
                  <a:gd name="T27" fmla="*/ 30 h 39"/>
                  <a:gd name="T28" fmla="*/ 14 w 14"/>
                  <a:gd name="T29" fmla="*/ 0 h 39"/>
                  <a:gd name="T30" fmla="*/ 14 w 14"/>
                  <a:gd name="T31" fmla="*/ 1 h 39"/>
                  <a:gd name="T32" fmla="*/ 14 w 14"/>
                  <a:gd name="T33" fmla="*/ 2 h 39"/>
                  <a:gd name="T34" fmla="*/ 14 w 14"/>
                  <a:gd name="T35" fmla="*/ 3 h 39"/>
                  <a:gd name="T36" fmla="*/ 14 w 14"/>
                  <a:gd name="T37" fmla="*/ 4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"/>
                  <a:gd name="T58" fmla="*/ 0 h 39"/>
                  <a:gd name="T59" fmla="*/ 14 w 14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" h="39">
                    <a:moveTo>
                      <a:pt x="14" y="4"/>
                    </a:moveTo>
                    <a:lnTo>
                      <a:pt x="0" y="39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0" y="35"/>
                    </a:lnTo>
                    <a:lnTo>
                      <a:pt x="1" y="34"/>
                    </a:lnTo>
                    <a:lnTo>
                      <a:pt x="1" y="33"/>
                    </a:lnTo>
                    <a:lnTo>
                      <a:pt x="1" y="32"/>
                    </a:lnTo>
                    <a:lnTo>
                      <a:pt x="1" y="31"/>
                    </a:lnTo>
                    <a:lnTo>
                      <a:pt x="2" y="3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F0F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50" name="Freeform 3524">
                <a:extLst>
                  <a:ext uri="{FF2B5EF4-FFF2-40B4-BE49-F238E27FC236}">
                    <a16:creationId xmlns:a16="http://schemas.microsoft.com/office/drawing/2014/main" id="{CCAC5C57-B596-4FBE-9C61-D01181809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" y="106"/>
                <a:ext cx="12" cy="34"/>
              </a:xfrm>
              <a:custGeom>
                <a:avLst/>
                <a:gdLst>
                  <a:gd name="T0" fmla="*/ 12 w 12"/>
                  <a:gd name="T1" fmla="*/ 4 h 34"/>
                  <a:gd name="T2" fmla="*/ 0 w 12"/>
                  <a:gd name="T3" fmla="*/ 34 h 34"/>
                  <a:gd name="T4" fmla="*/ 0 w 12"/>
                  <a:gd name="T5" fmla="*/ 33 h 34"/>
                  <a:gd name="T6" fmla="*/ 0 w 12"/>
                  <a:gd name="T7" fmla="*/ 32 h 34"/>
                  <a:gd name="T8" fmla="*/ 0 w 12"/>
                  <a:gd name="T9" fmla="*/ 31 h 34"/>
                  <a:gd name="T10" fmla="*/ 0 w 12"/>
                  <a:gd name="T11" fmla="*/ 30 h 34"/>
                  <a:gd name="T12" fmla="*/ 1 w 12"/>
                  <a:gd name="T13" fmla="*/ 29 h 34"/>
                  <a:gd name="T14" fmla="*/ 1 w 12"/>
                  <a:gd name="T15" fmla="*/ 28 h 34"/>
                  <a:gd name="T16" fmla="*/ 1 w 12"/>
                  <a:gd name="T17" fmla="*/ 27 h 34"/>
                  <a:gd name="T18" fmla="*/ 1 w 12"/>
                  <a:gd name="T19" fmla="*/ 26 h 34"/>
                  <a:gd name="T20" fmla="*/ 12 w 12"/>
                  <a:gd name="T21" fmla="*/ 0 h 34"/>
                  <a:gd name="T22" fmla="*/ 12 w 12"/>
                  <a:gd name="T23" fmla="*/ 1 h 34"/>
                  <a:gd name="T24" fmla="*/ 12 w 12"/>
                  <a:gd name="T25" fmla="*/ 2 h 34"/>
                  <a:gd name="T26" fmla="*/ 12 w 12"/>
                  <a:gd name="T27" fmla="*/ 3 h 34"/>
                  <a:gd name="T28" fmla="*/ 12 w 12"/>
                  <a:gd name="T29" fmla="*/ 4 h 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2"/>
                  <a:gd name="T46" fmla="*/ 0 h 34"/>
                  <a:gd name="T47" fmla="*/ 12 w 12"/>
                  <a:gd name="T48" fmla="*/ 34 h 3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2" h="34">
                    <a:moveTo>
                      <a:pt x="12" y="4"/>
                    </a:moveTo>
                    <a:lnTo>
                      <a:pt x="0" y="34"/>
                    </a:lnTo>
                    <a:lnTo>
                      <a:pt x="0" y="33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1" y="29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1C1C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51" name="Freeform 3525">
                <a:extLst>
                  <a:ext uri="{FF2B5EF4-FFF2-40B4-BE49-F238E27FC236}">
                    <a16:creationId xmlns:a16="http://schemas.microsoft.com/office/drawing/2014/main" id="{5492F860-6ECB-461D-8B0C-5AA0EB5E6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" y="102"/>
                <a:ext cx="11" cy="30"/>
              </a:xfrm>
              <a:custGeom>
                <a:avLst/>
                <a:gdLst>
                  <a:gd name="T0" fmla="*/ 11 w 11"/>
                  <a:gd name="T1" fmla="*/ 4 h 30"/>
                  <a:gd name="T2" fmla="*/ 0 w 11"/>
                  <a:gd name="T3" fmla="*/ 30 h 30"/>
                  <a:gd name="T4" fmla="*/ 0 w 11"/>
                  <a:gd name="T5" fmla="*/ 29 h 30"/>
                  <a:gd name="T6" fmla="*/ 0 w 11"/>
                  <a:gd name="T7" fmla="*/ 27 h 30"/>
                  <a:gd name="T8" fmla="*/ 1 w 11"/>
                  <a:gd name="T9" fmla="*/ 25 h 30"/>
                  <a:gd name="T10" fmla="*/ 1 w 11"/>
                  <a:gd name="T11" fmla="*/ 24 h 30"/>
                  <a:gd name="T12" fmla="*/ 10 w 11"/>
                  <a:gd name="T13" fmla="*/ 0 h 30"/>
                  <a:gd name="T14" fmla="*/ 10 w 11"/>
                  <a:gd name="T15" fmla="*/ 1 h 30"/>
                  <a:gd name="T16" fmla="*/ 10 w 11"/>
                  <a:gd name="T17" fmla="*/ 2 h 30"/>
                  <a:gd name="T18" fmla="*/ 11 w 11"/>
                  <a:gd name="T19" fmla="*/ 3 h 30"/>
                  <a:gd name="T20" fmla="*/ 11 w 11"/>
                  <a:gd name="T21" fmla="*/ 4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"/>
                  <a:gd name="T34" fmla="*/ 0 h 30"/>
                  <a:gd name="T35" fmla="*/ 11 w 11"/>
                  <a:gd name="T36" fmla="*/ 30 h 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" h="30">
                    <a:moveTo>
                      <a:pt x="11" y="4"/>
                    </a:moveTo>
                    <a:lnTo>
                      <a:pt x="0" y="30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2B2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52" name="Freeform 3526">
                <a:extLst>
                  <a:ext uri="{FF2B5EF4-FFF2-40B4-BE49-F238E27FC236}">
                    <a16:creationId xmlns:a16="http://schemas.microsoft.com/office/drawing/2014/main" id="{E2C2D36F-6233-4D66-BB33-1FEDD8B23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" y="96"/>
                <a:ext cx="10" cy="30"/>
              </a:xfrm>
              <a:custGeom>
                <a:avLst/>
                <a:gdLst>
                  <a:gd name="T0" fmla="*/ 9 w 10"/>
                  <a:gd name="T1" fmla="*/ 6 h 30"/>
                  <a:gd name="T2" fmla="*/ 0 w 10"/>
                  <a:gd name="T3" fmla="*/ 30 h 30"/>
                  <a:gd name="T4" fmla="*/ 0 w 10"/>
                  <a:gd name="T5" fmla="*/ 28 h 30"/>
                  <a:gd name="T6" fmla="*/ 0 w 10"/>
                  <a:gd name="T7" fmla="*/ 27 h 30"/>
                  <a:gd name="T8" fmla="*/ 0 w 10"/>
                  <a:gd name="T9" fmla="*/ 26 h 30"/>
                  <a:gd name="T10" fmla="*/ 0 w 10"/>
                  <a:gd name="T11" fmla="*/ 24 h 30"/>
                  <a:gd name="T12" fmla="*/ 10 w 10"/>
                  <a:gd name="T13" fmla="*/ 0 h 30"/>
                  <a:gd name="T14" fmla="*/ 10 w 10"/>
                  <a:gd name="T15" fmla="*/ 1 h 30"/>
                  <a:gd name="T16" fmla="*/ 10 w 10"/>
                  <a:gd name="T17" fmla="*/ 1 h 30"/>
                  <a:gd name="T18" fmla="*/ 10 w 10"/>
                  <a:gd name="T19" fmla="*/ 2 h 30"/>
                  <a:gd name="T20" fmla="*/ 9 w 10"/>
                  <a:gd name="T21" fmla="*/ 2 h 30"/>
                  <a:gd name="T22" fmla="*/ 9 w 10"/>
                  <a:gd name="T23" fmla="*/ 3 h 30"/>
                  <a:gd name="T24" fmla="*/ 9 w 10"/>
                  <a:gd name="T25" fmla="*/ 4 h 30"/>
                  <a:gd name="T26" fmla="*/ 9 w 10"/>
                  <a:gd name="T27" fmla="*/ 4 h 30"/>
                  <a:gd name="T28" fmla="*/ 9 w 10"/>
                  <a:gd name="T29" fmla="*/ 5 h 30"/>
                  <a:gd name="T30" fmla="*/ 9 w 10"/>
                  <a:gd name="T31" fmla="*/ 5 h 30"/>
                  <a:gd name="T32" fmla="*/ 9 w 10"/>
                  <a:gd name="T33" fmla="*/ 6 h 30"/>
                  <a:gd name="T34" fmla="*/ 9 w 10"/>
                  <a:gd name="T35" fmla="*/ 6 h 30"/>
                  <a:gd name="T36" fmla="*/ 9 w 10"/>
                  <a:gd name="T37" fmla="*/ 6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"/>
                  <a:gd name="T58" fmla="*/ 0 h 30"/>
                  <a:gd name="T59" fmla="*/ 10 w 10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" h="30">
                    <a:moveTo>
                      <a:pt x="9" y="6"/>
                    </a:move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3A3A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53" name="Freeform 3527">
                <a:extLst>
                  <a:ext uri="{FF2B5EF4-FFF2-40B4-BE49-F238E27FC236}">
                    <a16:creationId xmlns:a16="http://schemas.microsoft.com/office/drawing/2014/main" id="{106BD05D-6F85-4C66-8EB8-51D23638F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" y="90"/>
                <a:ext cx="11" cy="30"/>
              </a:xfrm>
              <a:custGeom>
                <a:avLst/>
                <a:gdLst>
                  <a:gd name="T0" fmla="*/ 10 w 11"/>
                  <a:gd name="T1" fmla="*/ 6 h 30"/>
                  <a:gd name="T2" fmla="*/ 0 w 11"/>
                  <a:gd name="T3" fmla="*/ 30 h 30"/>
                  <a:gd name="T4" fmla="*/ 0 w 11"/>
                  <a:gd name="T5" fmla="*/ 29 h 30"/>
                  <a:gd name="T6" fmla="*/ 0 w 11"/>
                  <a:gd name="T7" fmla="*/ 28 h 30"/>
                  <a:gd name="T8" fmla="*/ 0 w 11"/>
                  <a:gd name="T9" fmla="*/ 26 h 30"/>
                  <a:gd name="T10" fmla="*/ 0 w 11"/>
                  <a:gd name="T11" fmla="*/ 25 h 30"/>
                  <a:gd name="T12" fmla="*/ 10 w 11"/>
                  <a:gd name="T13" fmla="*/ 0 h 30"/>
                  <a:gd name="T14" fmla="*/ 11 w 11"/>
                  <a:gd name="T15" fmla="*/ 2 h 30"/>
                  <a:gd name="T16" fmla="*/ 11 w 11"/>
                  <a:gd name="T17" fmla="*/ 3 h 30"/>
                  <a:gd name="T18" fmla="*/ 10 w 11"/>
                  <a:gd name="T19" fmla="*/ 5 h 30"/>
                  <a:gd name="T20" fmla="*/ 10 w 11"/>
                  <a:gd name="T21" fmla="*/ 6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"/>
                  <a:gd name="T34" fmla="*/ 0 h 30"/>
                  <a:gd name="T35" fmla="*/ 11 w 11"/>
                  <a:gd name="T36" fmla="*/ 30 h 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" h="30">
                    <a:moveTo>
                      <a:pt x="10" y="6"/>
                    </a:moveTo>
                    <a:lnTo>
                      <a:pt x="0" y="30"/>
                    </a:ln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0" y="0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4949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54" name="Freeform 3528">
                <a:extLst>
                  <a:ext uri="{FF2B5EF4-FFF2-40B4-BE49-F238E27FC236}">
                    <a16:creationId xmlns:a16="http://schemas.microsoft.com/office/drawing/2014/main" id="{A2F65153-48DD-4F84-93B0-D6FE31D844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" y="88"/>
                <a:ext cx="10" cy="27"/>
              </a:xfrm>
              <a:custGeom>
                <a:avLst/>
                <a:gdLst>
                  <a:gd name="T0" fmla="*/ 10 w 10"/>
                  <a:gd name="T1" fmla="*/ 2 h 27"/>
                  <a:gd name="T2" fmla="*/ 0 w 10"/>
                  <a:gd name="T3" fmla="*/ 27 h 27"/>
                  <a:gd name="T4" fmla="*/ 0 w 10"/>
                  <a:gd name="T5" fmla="*/ 26 h 27"/>
                  <a:gd name="T6" fmla="*/ 0 w 10"/>
                  <a:gd name="T7" fmla="*/ 25 h 27"/>
                  <a:gd name="T8" fmla="*/ 0 w 10"/>
                  <a:gd name="T9" fmla="*/ 24 h 27"/>
                  <a:gd name="T10" fmla="*/ 0 w 10"/>
                  <a:gd name="T11" fmla="*/ 23 h 27"/>
                  <a:gd name="T12" fmla="*/ 10 w 10"/>
                  <a:gd name="T13" fmla="*/ 0 h 27"/>
                  <a:gd name="T14" fmla="*/ 10 w 10"/>
                  <a:gd name="T15" fmla="*/ 0 h 27"/>
                  <a:gd name="T16" fmla="*/ 10 w 10"/>
                  <a:gd name="T17" fmla="*/ 0 h 27"/>
                  <a:gd name="T18" fmla="*/ 10 w 10"/>
                  <a:gd name="T19" fmla="*/ 0 h 27"/>
                  <a:gd name="T20" fmla="*/ 10 w 10"/>
                  <a:gd name="T21" fmla="*/ 0 h 27"/>
                  <a:gd name="T22" fmla="*/ 10 w 10"/>
                  <a:gd name="T23" fmla="*/ 0 h 27"/>
                  <a:gd name="T24" fmla="*/ 10 w 10"/>
                  <a:gd name="T25" fmla="*/ 1 h 27"/>
                  <a:gd name="T26" fmla="*/ 10 w 10"/>
                  <a:gd name="T27" fmla="*/ 1 h 27"/>
                  <a:gd name="T28" fmla="*/ 10 w 10"/>
                  <a:gd name="T29" fmla="*/ 1 h 27"/>
                  <a:gd name="T30" fmla="*/ 10 w 10"/>
                  <a:gd name="T31" fmla="*/ 1 h 27"/>
                  <a:gd name="T32" fmla="*/ 10 w 10"/>
                  <a:gd name="T33" fmla="*/ 2 h 27"/>
                  <a:gd name="T34" fmla="*/ 10 w 10"/>
                  <a:gd name="T35" fmla="*/ 2 h 27"/>
                  <a:gd name="T36" fmla="*/ 10 w 10"/>
                  <a:gd name="T37" fmla="*/ 2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"/>
                  <a:gd name="T58" fmla="*/ 0 h 27"/>
                  <a:gd name="T59" fmla="*/ 10 w 10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" h="27">
                    <a:moveTo>
                      <a:pt x="10" y="2"/>
                    </a:move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595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55" name="Freeform 3529">
                <a:extLst>
                  <a:ext uri="{FF2B5EF4-FFF2-40B4-BE49-F238E27FC236}">
                    <a16:creationId xmlns:a16="http://schemas.microsoft.com/office/drawing/2014/main" id="{626E8536-E898-4267-BB83-F0A4BEC2FF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" y="88"/>
                <a:ext cx="10" cy="23"/>
              </a:xfrm>
              <a:custGeom>
                <a:avLst/>
                <a:gdLst>
                  <a:gd name="T0" fmla="*/ 10 w 10"/>
                  <a:gd name="T1" fmla="*/ 0 h 23"/>
                  <a:gd name="T2" fmla="*/ 0 w 10"/>
                  <a:gd name="T3" fmla="*/ 23 h 23"/>
                  <a:gd name="T4" fmla="*/ 0 w 10"/>
                  <a:gd name="T5" fmla="*/ 22 h 23"/>
                  <a:gd name="T6" fmla="*/ 0 w 10"/>
                  <a:gd name="T7" fmla="*/ 21 h 23"/>
                  <a:gd name="T8" fmla="*/ 0 w 10"/>
                  <a:gd name="T9" fmla="*/ 20 h 23"/>
                  <a:gd name="T10" fmla="*/ 0 w 10"/>
                  <a:gd name="T11" fmla="*/ 19 h 23"/>
                  <a:gd name="T12" fmla="*/ 7 w 10"/>
                  <a:gd name="T13" fmla="*/ 1 h 23"/>
                  <a:gd name="T14" fmla="*/ 7 w 10"/>
                  <a:gd name="T15" fmla="*/ 1 h 23"/>
                  <a:gd name="T16" fmla="*/ 8 w 10"/>
                  <a:gd name="T17" fmla="*/ 1 h 23"/>
                  <a:gd name="T18" fmla="*/ 8 w 10"/>
                  <a:gd name="T19" fmla="*/ 1 h 23"/>
                  <a:gd name="T20" fmla="*/ 8 w 10"/>
                  <a:gd name="T21" fmla="*/ 1 h 23"/>
                  <a:gd name="T22" fmla="*/ 9 w 10"/>
                  <a:gd name="T23" fmla="*/ 0 h 23"/>
                  <a:gd name="T24" fmla="*/ 9 w 10"/>
                  <a:gd name="T25" fmla="*/ 0 h 23"/>
                  <a:gd name="T26" fmla="*/ 9 w 10"/>
                  <a:gd name="T27" fmla="*/ 0 h 23"/>
                  <a:gd name="T28" fmla="*/ 10 w 10"/>
                  <a:gd name="T29" fmla="*/ 0 h 2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"/>
                  <a:gd name="T46" fmla="*/ 0 h 23"/>
                  <a:gd name="T47" fmla="*/ 10 w 10"/>
                  <a:gd name="T48" fmla="*/ 23 h 2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" h="23">
                    <a:moveTo>
                      <a:pt x="10" y="0"/>
                    </a:moveTo>
                    <a:lnTo>
                      <a:pt x="0" y="23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686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56" name="Freeform 3530">
                <a:extLst>
                  <a:ext uri="{FF2B5EF4-FFF2-40B4-BE49-F238E27FC236}">
                    <a16:creationId xmlns:a16="http://schemas.microsoft.com/office/drawing/2014/main" id="{446C0392-8DA0-46A0-BD89-AD54FB538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" y="89"/>
                <a:ext cx="8" cy="18"/>
              </a:xfrm>
              <a:custGeom>
                <a:avLst/>
                <a:gdLst>
                  <a:gd name="T0" fmla="*/ 8 w 8"/>
                  <a:gd name="T1" fmla="*/ 0 h 18"/>
                  <a:gd name="T2" fmla="*/ 1 w 8"/>
                  <a:gd name="T3" fmla="*/ 18 h 18"/>
                  <a:gd name="T4" fmla="*/ 1 w 8"/>
                  <a:gd name="T5" fmla="*/ 17 h 18"/>
                  <a:gd name="T6" fmla="*/ 1 w 8"/>
                  <a:gd name="T7" fmla="*/ 17 h 18"/>
                  <a:gd name="T8" fmla="*/ 1 w 8"/>
                  <a:gd name="T9" fmla="*/ 17 h 18"/>
                  <a:gd name="T10" fmla="*/ 0 w 8"/>
                  <a:gd name="T11" fmla="*/ 16 h 18"/>
                  <a:gd name="T12" fmla="*/ 0 w 8"/>
                  <a:gd name="T13" fmla="*/ 16 h 18"/>
                  <a:gd name="T14" fmla="*/ 0 w 8"/>
                  <a:gd name="T15" fmla="*/ 16 h 18"/>
                  <a:gd name="T16" fmla="*/ 0 w 8"/>
                  <a:gd name="T17" fmla="*/ 16 h 18"/>
                  <a:gd name="T18" fmla="*/ 0 w 8"/>
                  <a:gd name="T19" fmla="*/ 16 h 18"/>
                  <a:gd name="T20" fmla="*/ 6 w 8"/>
                  <a:gd name="T21" fmla="*/ 2 h 18"/>
                  <a:gd name="T22" fmla="*/ 6 w 8"/>
                  <a:gd name="T23" fmla="*/ 2 h 18"/>
                  <a:gd name="T24" fmla="*/ 6 w 8"/>
                  <a:gd name="T25" fmla="*/ 1 h 18"/>
                  <a:gd name="T26" fmla="*/ 7 w 8"/>
                  <a:gd name="T27" fmla="*/ 1 h 18"/>
                  <a:gd name="T28" fmla="*/ 7 w 8"/>
                  <a:gd name="T29" fmla="*/ 1 h 18"/>
                  <a:gd name="T30" fmla="*/ 7 w 8"/>
                  <a:gd name="T31" fmla="*/ 1 h 18"/>
                  <a:gd name="T32" fmla="*/ 8 w 8"/>
                  <a:gd name="T33" fmla="*/ 1 h 18"/>
                  <a:gd name="T34" fmla="*/ 8 w 8"/>
                  <a:gd name="T35" fmla="*/ 0 h 18"/>
                  <a:gd name="T36" fmla="*/ 8 w 8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"/>
                  <a:gd name="T58" fmla="*/ 0 h 18"/>
                  <a:gd name="T59" fmla="*/ 8 w 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" h="18">
                    <a:moveTo>
                      <a:pt x="8" y="0"/>
                    </a:moveTo>
                    <a:lnTo>
                      <a:pt x="1" y="18"/>
                    </a:lnTo>
                    <a:lnTo>
                      <a:pt x="1" y="17"/>
                    </a:lnTo>
                    <a:lnTo>
                      <a:pt x="0" y="16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57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57" name="Freeform 3531">
                <a:extLst>
                  <a:ext uri="{FF2B5EF4-FFF2-40B4-BE49-F238E27FC236}">
                    <a16:creationId xmlns:a16="http://schemas.microsoft.com/office/drawing/2014/main" id="{249444F2-7457-4AB0-9BD0-420B8BCFC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" y="91"/>
                <a:ext cx="7" cy="14"/>
              </a:xfrm>
              <a:custGeom>
                <a:avLst/>
                <a:gdLst>
                  <a:gd name="T0" fmla="*/ 7 w 7"/>
                  <a:gd name="T1" fmla="*/ 0 h 14"/>
                  <a:gd name="T2" fmla="*/ 1 w 7"/>
                  <a:gd name="T3" fmla="*/ 14 h 14"/>
                  <a:gd name="T4" fmla="*/ 1 w 7"/>
                  <a:gd name="T5" fmla="*/ 14 h 14"/>
                  <a:gd name="T6" fmla="*/ 1 w 7"/>
                  <a:gd name="T7" fmla="*/ 13 h 14"/>
                  <a:gd name="T8" fmla="*/ 1 w 7"/>
                  <a:gd name="T9" fmla="*/ 13 h 14"/>
                  <a:gd name="T10" fmla="*/ 0 w 7"/>
                  <a:gd name="T11" fmla="*/ 14 h 14"/>
                  <a:gd name="T12" fmla="*/ 1 w 7"/>
                  <a:gd name="T13" fmla="*/ 12 h 14"/>
                  <a:gd name="T14" fmla="*/ 1 w 7"/>
                  <a:gd name="T15" fmla="*/ 11 h 14"/>
                  <a:gd name="T16" fmla="*/ 1 w 7"/>
                  <a:gd name="T17" fmla="*/ 10 h 14"/>
                  <a:gd name="T18" fmla="*/ 2 w 7"/>
                  <a:gd name="T19" fmla="*/ 9 h 14"/>
                  <a:gd name="T20" fmla="*/ 2 w 7"/>
                  <a:gd name="T21" fmla="*/ 8 h 14"/>
                  <a:gd name="T22" fmla="*/ 2 w 7"/>
                  <a:gd name="T23" fmla="*/ 7 h 14"/>
                  <a:gd name="T24" fmla="*/ 3 w 7"/>
                  <a:gd name="T25" fmla="*/ 6 h 14"/>
                  <a:gd name="T26" fmla="*/ 3 w 7"/>
                  <a:gd name="T27" fmla="*/ 5 h 14"/>
                  <a:gd name="T28" fmla="*/ 4 w 7"/>
                  <a:gd name="T29" fmla="*/ 2 h 14"/>
                  <a:gd name="T30" fmla="*/ 4 w 7"/>
                  <a:gd name="T31" fmla="*/ 1 h 14"/>
                  <a:gd name="T32" fmla="*/ 5 w 7"/>
                  <a:gd name="T33" fmla="*/ 1 h 14"/>
                  <a:gd name="T34" fmla="*/ 5 w 7"/>
                  <a:gd name="T35" fmla="*/ 1 h 14"/>
                  <a:gd name="T36" fmla="*/ 5 w 7"/>
                  <a:gd name="T37" fmla="*/ 1 h 14"/>
                  <a:gd name="T38" fmla="*/ 6 w 7"/>
                  <a:gd name="T39" fmla="*/ 0 h 14"/>
                  <a:gd name="T40" fmla="*/ 6 w 7"/>
                  <a:gd name="T41" fmla="*/ 0 h 14"/>
                  <a:gd name="T42" fmla="*/ 6 w 7"/>
                  <a:gd name="T43" fmla="*/ 0 h 14"/>
                  <a:gd name="T44" fmla="*/ 7 w 7"/>
                  <a:gd name="T45" fmla="*/ 0 h 1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7"/>
                  <a:gd name="T70" fmla="*/ 0 h 14"/>
                  <a:gd name="T71" fmla="*/ 7 w 7"/>
                  <a:gd name="T72" fmla="*/ 14 h 1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7" h="14">
                    <a:moveTo>
                      <a:pt x="7" y="0"/>
                    </a:moveTo>
                    <a:lnTo>
                      <a:pt x="1" y="14"/>
                    </a:lnTo>
                    <a:lnTo>
                      <a:pt x="1" y="13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48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58" name="Freeform 3532">
                <a:extLst>
                  <a:ext uri="{FF2B5EF4-FFF2-40B4-BE49-F238E27FC236}">
                    <a16:creationId xmlns:a16="http://schemas.microsoft.com/office/drawing/2014/main" id="{D63C5F85-65A0-4FAD-9CB3-1A00BFB56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" y="9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  <a:gd name="T10" fmla="*/ 0 w 1"/>
                  <a:gd name="T11" fmla="*/ 1 h 3"/>
                  <a:gd name="T12" fmla="*/ 0 w 1"/>
                  <a:gd name="T13" fmla="*/ 0 h 3"/>
                  <a:gd name="T14" fmla="*/ 0 w 1"/>
                  <a:gd name="T15" fmla="*/ 0 h 3"/>
                  <a:gd name="T16" fmla="*/ 0 w 1"/>
                  <a:gd name="T17" fmla="*/ 0 h 3"/>
                  <a:gd name="T18" fmla="*/ 0 w 1"/>
                  <a:gd name="T19" fmla="*/ 0 h 3"/>
                  <a:gd name="T20" fmla="*/ 0 w 1"/>
                  <a:gd name="T21" fmla="*/ 0 h 3"/>
                  <a:gd name="T22" fmla="*/ 1 w 1"/>
                  <a:gd name="T23" fmla="*/ 0 h 3"/>
                  <a:gd name="T24" fmla="*/ 1 w 1"/>
                  <a:gd name="T25" fmla="*/ 0 h 3"/>
                  <a:gd name="T26" fmla="*/ 1 w 1"/>
                  <a:gd name="T27" fmla="*/ 0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3"/>
                  <a:gd name="T44" fmla="*/ 1 w 1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39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59" name="Freeform 3533">
                <a:extLst>
                  <a:ext uri="{FF2B5EF4-FFF2-40B4-BE49-F238E27FC236}">
                    <a16:creationId xmlns:a16="http://schemas.microsoft.com/office/drawing/2014/main" id="{374F3973-A45D-4104-8C2E-594E6AEFA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" y="111"/>
                <a:ext cx="5" cy="13"/>
              </a:xfrm>
              <a:custGeom>
                <a:avLst/>
                <a:gdLst>
                  <a:gd name="T0" fmla="*/ 1 w 5"/>
                  <a:gd name="T1" fmla="*/ 1 h 13"/>
                  <a:gd name="T2" fmla="*/ 5 w 5"/>
                  <a:gd name="T3" fmla="*/ 0 h 13"/>
                  <a:gd name="T4" fmla="*/ 5 w 5"/>
                  <a:gd name="T5" fmla="*/ 0 h 13"/>
                  <a:gd name="T6" fmla="*/ 5 w 5"/>
                  <a:gd name="T7" fmla="*/ 0 h 13"/>
                  <a:gd name="T8" fmla="*/ 5 w 5"/>
                  <a:gd name="T9" fmla="*/ 1 h 13"/>
                  <a:gd name="T10" fmla="*/ 5 w 5"/>
                  <a:gd name="T11" fmla="*/ 1 h 13"/>
                  <a:gd name="T12" fmla="*/ 5 w 5"/>
                  <a:gd name="T13" fmla="*/ 11 h 13"/>
                  <a:gd name="T14" fmla="*/ 5 w 5"/>
                  <a:gd name="T15" fmla="*/ 11 h 13"/>
                  <a:gd name="T16" fmla="*/ 5 w 5"/>
                  <a:gd name="T17" fmla="*/ 12 h 13"/>
                  <a:gd name="T18" fmla="*/ 4 w 5"/>
                  <a:gd name="T19" fmla="*/ 12 h 13"/>
                  <a:gd name="T20" fmla="*/ 4 w 5"/>
                  <a:gd name="T21" fmla="*/ 12 h 13"/>
                  <a:gd name="T22" fmla="*/ 1 w 5"/>
                  <a:gd name="T23" fmla="*/ 13 h 13"/>
                  <a:gd name="T24" fmla="*/ 1 w 5"/>
                  <a:gd name="T25" fmla="*/ 13 h 13"/>
                  <a:gd name="T26" fmla="*/ 1 w 5"/>
                  <a:gd name="T27" fmla="*/ 13 h 13"/>
                  <a:gd name="T28" fmla="*/ 0 w 5"/>
                  <a:gd name="T29" fmla="*/ 13 h 13"/>
                  <a:gd name="T30" fmla="*/ 0 w 5"/>
                  <a:gd name="T31" fmla="*/ 13 h 13"/>
                  <a:gd name="T32" fmla="*/ 1 w 5"/>
                  <a:gd name="T33" fmla="*/ 2 h 13"/>
                  <a:gd name="T34" fmla="*/ 1 w 5"/>
                  <a:gd name="T35" fmla="*/ 2 h 13"/>
                  <a:gd name="T36" fmla="*/ 1 w 5"/>
                  <a:gd name="T37" fmla="*/ 1 h 13"/>
                  <a:gd name="T38" fmla="*/ 1 w 5"/>
                  <a:gd name="T39" fmla="*/ 1 h 13"/>
                  <a:gd name="T40" fmla="*/ 1 w 5"/>
                  <a:gd name="T41" fmla="*/ 1 h 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"/>
                  <a:gd name="T64" fmla="*/ 0 h 13"/>
                  <a:gd name="T65" fmla="*/ 5 w 5"/>
                  <a:gd name="T66" fmla="*/ 13 h 1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" h="13">
                    <a:moveTo>
                      <a:pt x="1" y="1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1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F0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60" name="Freeform 3534">
                <a:extLst>
                  <a:ext uri="{FF2B5EF4-FFF2-40B4-BE49-F238E27FC236}">
                    <a16:creationId xmlns:a16="http://schemas.microsoft.com/office/drawing/2014/main" id="{8230D3DB-96C7-41B6-9AAC-071679B9C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" y="111"/>
                <a:ext cx="5" cy="13"/>
              </a:xfrm>
              <a:custGeom>
                <a:avLst/>
                <a:gdLst>
                  <a:gd name="T0" fmla="*/ 1 w 5"/>
                  <a:gd name="T1" fmla="*/ 1 h 13"/>
                  <a:gd name="T2" fmla="*/ 5 w 5"/>
                  <a:gd name="T3" fmla="*/ 0 h 13"/>
                  <a:gd name="T4" fmla="*/ 5 w 5"/>
                  <a:gd name="T5" fmla="*/ 0 h 13"/>
                  <a:gd name="T6" fmla="*/ 5 w 5"/>
                  <a:gd name="T7" fmla="*/ 0 h 13"/>
                  <a:gd name="T8" fmla="*/ 5 w 5"/>
                  <a:gd name="T9" fmla="*/ 0 h 13"/>
                  <a:gd name="T10" fmla="*/ 5 w 5"/>
                  <a:gd name="T11" fmla="*/ 1 h 13"/>
                  <a:gd name="T12" fmla="*/ 5 w 5"/>
                  <a:gd name="T13" fmla="*/ 1 h 13"/>
                  <a:gd name="T14" fmla="*/ 5 w 5"/>
                  <a:gd name="T15" fmla="*/ 11 h 13"/>
                  <a:gd name="T16" fmla="*/ 5 w 5"/>
                  <a:gd name="T17" fmla="*/ 11 h 13"/>
                  <a:gd name="T18" fmla="*/ 5 w 5"/>
                  <a:gd name="T19" fmla="*/ 11 h 13"/>
                  <a:gd name="T20" fmla="*/ 5 w 5"/>
                  <a:gd name="T21" fmla="*/ 12 h 13"/>
                  <a:gd name="T22" fmla="*/ 4 w 5"/>
                  <a:gd name="T23" fmla="*/ 12 h 13"/>
                  <a:gd name="T24" fmla="*/ 4 w 5"/>
                  <a:gd name="T25" fmla="*/ 12 h 13"/>
                  <a:gd name="T26" fmla="*/ 1 w 5"/>
                  <a:gd name="T27" fmla="*/ 13 h 13"/>
                  <a:gd name="T28" fmla="*/ 1 w 5"/>
                  <a:gd name="T29" fmla="*/ 13 h 13"/>
                  <a:gd name="T30" fmla="*/ 1 w 5"/>
                  <a:gd name="T31" fmla="*/ 13 h 13"/>
                  <a:gd name="T32" fmla="*/ 1 w 5"/>
                  <a:gd name="T33" fmla="*/ 13 h 13"/>
                  <a:gd name="T34" fmla="*/ 0 w 5"/>
                  <a:gd name="T35" fmla="*/ 13 h 13"/>
                  <a:gd name="T36" fmla="*/ 0 w 5"/>
                  <a:gd name="T37" fmla="*/ 13 h 13"/>
                  <a:gd name="T38" fmla="*/ 1 w 5"/>
                  <a:gd name="T39" fmla="*/ 2 h 13"/>
                  <a:gd name="T40" fmla="*/ 1 w 5"/>
                  <a:gd name="T41" fmla="*/ 2 h 13"/>
                  <a:gd name="T42" fmla="*/ 1 w 5"/>
                  <a:gd name="T43" fmla="*/ 2 h 13"/>
                  <a:gd name="T44" fmla="*/ 1 w 5"/>
                  <a:gd name="T45" fmla="*/ 1 h 13"/>
                  <a:gd name="T46" fmla="*/ 1 w 5"/>
                  <a:gd name="T47" fmla="*/ 1 h 13"/>
                  <a:gd name="T48" fmla="*/ 1 w 5"/>
                  <a:gd name="T49" fmla="*/ 1 h 1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"/>
                  <a:gd name="T76" fmla="*/ 0 h 13"/>
                  <a:gd name="T77" fmla="*/ 5 w 5"/>
                  <a:gd name="T78" fmla="*/ 13 h 1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" h="13">
                    <a:moveTo>
                      <a:pt x="1" y="1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1" y="2"/>
                    </a:lnTo>
                    <a:lnTo>
                      <a:pt x="1" y="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61" name="Freeform 3535">
                <a:extLst>
                  <a:ext uri="{FF2B5EF4-FFF2-40B4-BE49-F238E27FC236}">
                    <a16:creationId xmlns:a16="http://schemas.microsoft.com/office/drawing/2014/main" id="{5828C6AE-7049-48EF-99CE-078EE0952A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" y="98"/>
                <a:ext cx="4" cy="13"/>
              </a:xfrm>
              <a:custGeom>
                <a:avLst/>
                <a:gdLst>
                  <a:gd name="T0" fmla="*/ 1 w 4"/>
                  <a:gd name="T1" fmla="*/ 1 h 13"/>
                  <a:gd name="T2" fmla="*/ 4 w 4"/>
                  <a:gd name="T3" fmla="*/ 0 h 13"/>
                  <a:gd name="T4" fmla="*/ 4 w 4"/>
                  <a:gd name="T5" fmla="*/ 0 h 13"/>
                  <a:gd name="T6" fmla="*/ 4 w 4"/>
                  <a:gd name="T7" fmla="*/ 0 h 13"/>
                  <a:gd name="T8" fmla="*/ 4 w 4"/>
                  <a:gd name="T9" fmla="*/ 0 h 13"/>
                  <a:gd name="T10" fmla="*/ 4 w 4"/>
                  <a:gd name="T11" fmla="*/ 1 h 13"/>
                  <a:gd name="T12" fmla="*/ 4 w 4"/>
                  <a:gd name="T13" fmla="*/ 11 h 13"/>
                  <a:gd name="T14" fmla="*/ 4 w 4"/>
                  <a:gd name="T15" fmla="*/ 11 h 13"/>
                  <a:gd name="T16" fmla="*/ 4 w 4"/>
                  <a:gd name="T17" fmla="*/ 11 h 13"/>
                  <a:gd name="T18" fmla="*/ 4 w 4"/>
                  <a:gd name="T19" fmla="*/ 11 h 13"/>
                  <a:gd name="T20" fmla="*/ 4 w 4"/>
                  <a:gd name="T21" fmla="*/ 11 h 13"/>
                  <a:gd name="T22" fmla="*/ 0 w 4"/>
                  <a:gd name="T23" fmla="*/ 13 h 13"/>
                  <a:gd name="T24" fmla="*/ 0 w 4"/>
                  <a:gd name="T25" fmla="*/ 13 h 13"/>
                  <a:gd name="T26" fmla="*/ 0 w 4"/>
                  <a:gd name="T27" fmla="*/ 13 h 13"/>
                  <a:gd name="T28" fmla="*/ 0 w 4"/>
                  <a:gd name="T29" fmla="*/ 12 h 13"/>
                  <a:gd name="T30" fmla="*/ 0 w 4"/>
                  <a:gd name="T31" fmla="*/ 12 h 13"/>
                  <a:gd name="T32" fmla="*/ 0 w 4"/>
                  <a:gd name="T33" fmla="*/ 1 h 13"/>
                  <a:gd name="T34" fmla="*/ 0 w 4"/>
                  <a:gd name="T35" fmla="*/ 1 h 13"/>
                  <a:gd name="T36" fmla="*/ 0 w 4"/>
                  <a:gd name="T37" fmla="*/ 1 h 13"/>
                  <a:gd name="T38" fmla="*/ 0 w 4"/>
                  <a:gd name="T39" fmla="*/ 1 h 13"/>
                  <a:gd name="T40" fmla="*/ 1 w 4"/>
                  <a:gd name="T41" fmla="*/ 1 h 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"/>
                  <a:gd name="T64" fmla="*/ 0 h 13"/>
                  <a:gd name="T65" fmla="*/ 4 w 4"/>
                  <a:gd name="T66" fmla="*/ 13 h 1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" h="13">
                    <a:moveTo>
                      <a:pt x="1" y="1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4" y="11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F0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62" name="Freeform 3536">
                <a:extLst>
                  <a:ext uri="{FF2B5EF4-FFF2-40B4-BE49-F238E27FC236}">
                    <a16:creationId xmlns:a16="http://schemas.microsoft.com/office/drawing/2014/main" id="{13007F3F-3C25-4B01-8BDE-D0ADC3D43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" y="98"/>
                <a:ext cx="4" cy="13"/>
              </a:xfrm>
              <a:custGeom>
                <a:avLst/>
                <a:gdLst>
                  <a:gd name="T0" fmla="*/ 1 w 4"/>
                  <a:gd name="T1" fmla="*/ 1 h 13"/>
                  <a:gd name="T2" fmla="*/ 4 w 4"/>
                  <a:gd name="T3" fmla="*/ 0 h 13"/>
                  <a:gd name="T4" fmla="*/ 4 w 4"/>
                  <a:gd name="T5" fmla="*/ 0 h 13"/>
                  <a:gd name="T6" fmla="*/ 4 w 4"/>
                  <a:gd name="T7" fmla="*/ 0 h 13"/>
                  <a:gd name="T8" fmla="*/ 4 w 4"/>
                  <a:gd name="T9" fmla="*/ 0 h 13"/>
                  <a:gd name="T10" fmla="*/ 4 w 4"/>
                  <a:gd name="T11" fmla="*/ 0 h 13"/>
                  <a:gd name="T12" fmla="*/ 4 w 4"/>
                  <a:gd name="T13" fmla="*/ 1 h 13"/>
                  <a:gd name="T14" fmla="*/ 4 w 4"/>
                  <a:gd name="T15" fmla="*/ 11 h 13"/>
                  <a:gd name="T16" fmla="*/ 4 w 4"/>
                  <a:gd name="T17" fmla="*/ 11 h 13"/>
                  <a:gd name="T18" fmla="*/ 4 w 4"/>
                  <a:gd name="T19" fmla="*/ 11 h 13"/>
                  <a:gd name="T20" fmla="*/ 4 w 4"/>
                  <a:gd name="T21" fmla="*/ 11 h 13"/>
                  <a:gd name="T22" fmla="*/ 4 w 4"/>
                  <a:gd name="T23" fmla="*/ 11 h 13"/>
                  <a:gd name="T24" fmla="*/ 4 w 4"/>
                  <a:gd name="T25" fmla="*/ 11 h 13"/>
                  <a:gd name="T26" fmla="*/ 0 w 4"/>
                  <a:gd name="T27" fmla="*/ 13 h 13"/>
                  <a:gd name="T28" fmla="*/ 0 w 4"/>
                  <a:gd name="T29" fmla="*/ 13 h 13"/>
                  <a:gd name="T30" fmla="*/ 0 w 4"/>
                  <a:gd name="T31" fmla="*/ 13 h 13"/>
                  <a:gd name="T32" fmla="*/ 0 w 4"/>
                  <a:gd name="T33" fmla="*/ 13 h 13"/>
                  <a:gd name="T34" fmla="*/ 0 w 4"/>
                  <a:gd name="T35" fmla="*/ 12 h 13"/>
                  <a:gd name="T36" fmla="*/ 0 w 4"/>
                  <a:gd name="T37" fmla="*/ 12 h 13"/>
                  <a:gd name="T38" fmla="*/ 0 w 4"/>
                  <a:gd name="T39" fmla="*/ 1 h 13"/>
                  <a:gd name="T40" fmla="*/ 0 w 4"/>
                  <a:gd name="T41" fmla="*/ 1 h 13"/>
                  <a:gd name="T42" fmla="*/ 0 w 4"/>
                  <a:gd name="T43" fmla="*/ 1 h 13"/>
                  <a:gd name="T44" fmla="*/ 0 w 4"/>
                  <a:gd name="T45" fmla="*/ 1 h 13"/>
                  <a:gd name="T46" fmla="*/ 0 w 4"/>
                  <a:gd name="T47" fmla="*/ 1 h 13"/>
                  <a:gd name="T48" fmla="*/ 1 w 4"/>
                  <a:gd name="T49" fmla="*/ 1 h 1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"/>
                  <a:gd name="T76" fmla="*/ 0 h 13"/>
                  <a:gd name="T77" fmla="*/ 4 w 4"/>
                  <a:gd name="T78" fmla="*/ 13 h 1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" h="13">
                    <a:moveTo>
                      <a:pt x="1" y="1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4" y="11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63" name="Freeform 3537">
                <a:extLst>
                  <a:ext uri="{FF2B5EF4-FFF2-40B4-BE49-F238E27FC236}">
                    <a16:creationId xmlns:a16="http://schemas.microsoft.com/office/drawing/2014/main" id="{7F065E96-4D82-4523-B28D-F60DCE406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" y="114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2 w 2"/>
                  <a:gd name="T3" fmla="*/ 0 h 7"/>
                  <a:gd name="T4" fmla="*/ 2 w 2"/>
                  <a:gd name="T5" fmla="*/ 0 h 7"/>
                  <a:gd name="T6" fmla="*/ 2 w 2"/>
                  <a:gd name="T7" fmla="*/ 0 h 7"/>
                  <a:gd name="T8" fmla="*/ 2 w 2"/>
                  <a:gd name="T9" fmla="*/ 0 h 7"/>
                  <a:gd name="T10" fmla="*/ 2 w 2"/>
                  <a:gd name="T11" fmla="*/ 0 h 7"/>
                  <a:gd name="T12" fmla="*/ 2 w 2"/>
                  <a:gd name="T13" fmla="*/ 6 h 7"/>
                  <a:gd name="T14" fmla="*/ 2 w 2"/>
                  <a:gd name="T15" fmla="*/ 6 h 7"/>
                  <a:gd name="T16" fmla="*/ 2 w 2"/>
                  <a:gd name="T17" fmla="*/ 6 h 7"/>
                  <a:gd name="T18" fmla="*/ 2 w 2"/>
                  <a:gd name="T19" fmla="*/ 7 h 7"/>
                  <a:gd name="T20" fmla="*/ 2 w 2"/>
                  <a:gd name="T21" fmla="*/ 7 h 7"/>
                  <a:gd name="T22" fmla="*/ 0 w 2"/>
                  <a:gd name="T23" fmla="*/ 7 h 7"/>
                  <a:gd name="T24" fmla="*/ 0 w 2"/>
                  <a:gd name="T25" fmla="*/ 7 h 7"/>
                  <a:gd name="T26" fmla="*/ 0 w 2"/>
                  <a:gd name="T27" fmla="*/ 7 h 7"/>
                  <a:gd name="T28" fmla="*/ 0 w 2"/>
                  <a:gd name="T29" fmla="*/ 7 h 7"/>
                  <a:gd name="T30" fmla="*/ 0 w 2"/>
                  <a:gd name="T31" fmla="*/ 7 h 7"/>
                  <a:gd name="T32" fmla="*/ 0 w 2"/>
                  <a:gd name="T33" fmla="*/ 0 h 7"/>
                  <a:gd name="T34" fmla="*/ 0 w 2"/>
                  <a:gd name="T35" fmla="*/ 0 h 7"/>
                  <a:gd name="T36" fmla="*/ 0 w 2"/>
                  <a:gd name="T37" fmla="*/ 0 h 7"/>
                  <a:gd name="T38" fmla="*/ 0 w 2"/>
                  <a:gd name="T39" fmla="*/ 0 h 7"/>
                  <a:gd name="T40" fmla="*/ 0 w 2"/>
                  <a:gd name="T41" fmla="*/ 0 h 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"/>
                  <a:gd name="T64" fmla="*/ 0 h 7"/>
                  <a:gd name="T65" fmla="*/ 2 w 2"/>
                  <a:gd name="T66" fmla="*/ 7 h 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" h="7">
                    <a:moveTo>
                      <a:pt x="0" y="0"/>
                    </a:moveTo>
                    <a:lnTo>
                      <a:pt x="2" y="0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64" name="Freeform 3538">
                <a:extLst>
                  <a:ext uri="{FF2B5EF4-FFF2-40B4-BE49-F238E27FC236}">
                    <a16:creationId xmlns:a16="http://schemas.microsoft.com/office/drawing/2014/main" id="{76697397-4979-40CB-A09F-0F17CE85C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" y="114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2 w 2"/>
                  <a:gd name="T3" fmla="*/ 0 h 7"/>
                  <a:gd name="T4" fmla="*/ 2 w 2"/>
                  <a:gd name="T5" fmla="*/ 0 h 7"/>
                  <a:gd name="T6" fmla="*/ 2 w 2"/>
                  <a:gd name="T7" fmla="*/ 0 h 7"/>
                  <a:gd name="T8" fmla="*/ 2 w 2"/>
                  <a:gd name="T9" fmla="*/ 0 h 7"/>
                  <a:gd name="T10" fmla="*/ 2 w 2"/>
                  <a:gd name="T11" fmla="*/ 0 h 7"/>
                  <a:gd name="T12" fmla="*/ 2 w 2"/>
                  <a:gd name="T13" fmla="*/ 0 h 7"/>
                  <a:gd name="T14" fmla="*/ 2 w 2"/>
                  <a:gd name="T15" fmla="*/ 6 h 7"/>
                  <a:gd name="T16" fmla="*/ 2 w 2"/>
                  <a:gd name="T17" fmla="*/ 6 h 7"/>
                  <a:gd name="T18" fmla="*/ 2 w 2"/>
                  <a:gd name="T19" fmla="*/ 6 h 7"/>
                  <a:gd name="T20" fmla="*/ 2 w 2"/>
                  <a:gd name="T21" fmla="*/ 6 h 7"/>
                  <a:gd name="T22" fmla="*/ 2 w 2"/>
                  <a:gd name="T23" fmla="*/ 7 h 7"/>
                  <a:gd name="T24" fmla="*/ 2 w 2"/>
                  <a:gd name="T25" fmla="*/ 7 h 7"/>
                  <a:gd name="T26" fmla="*/ 0 w 2"/>
                  <a:gd name="T27" fmla="*/ 7 h 7"/>
                  <a:gd name="T28" fmla="*/ 0 w 2"/>
                  <a:gd name="T29" fmla="*/ 7 h 7"/>
                  <a:gd name="T30" fmla="*/ 0 w 2"/>
                  <a:gd name="T31" fmla="*/ 7 h 7"/>
                  <a:gd name="T32" fmla="*/ 0 w 2"/>
                  <a:gd name="T33" fmla="*/ 7 h 7"/>
                  <a:gd name="T34" fmla="*/ 0 w 2"/>
                  <a:gd name="T35" fmla="*/ 7 h 7"/>
                  <a:gd name="T36" fmla="*/ 0 w 2"/>
                  <a:gd name="T37" fmla="*/ 7 h 7"/>
                  <a:gd name="T38" fmla="*/ 0 w 2"/>
                  <a:gd name="T39" fmla="*/ 0 h 7"/>
                  <a:gd name="T40" fmla="*/ 0 w 2"/>
                  <a:gd name="T41" fmla="*/ 0 h 7"/>
                  <a:gd name="T42" fmla="*/ 0 w 2"/>
                  <a:gd name="T43" fmla="*/ 0 h 7"/>
                  <a:gd name="T44" fmla="*/ 0 w 2"/>
                  <a:gd name="T45" fmla="*/ 0 h 7"/>
                  <a:gd name="T46" fmla="*/ 0 w 2"/>
                  <a:gd name="T47" fmla="*/ 0 h 7"/>
                  <a:gd name="T48" fmla="*/ 0 w 2"/>
                  <a:gd name="T49" fmla="*/ 0 h 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"/>
                  <a:gd name="T76" fmla="*/ 0 h 7"/>
                  <a:gd name="T77" fmla="*/ 2 w 2"/>
                  <a:gd name="T78" fmla="*/ 7 h 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" h="7">
                    <a:moveTo>
                      <a:pt x="0" y="0"/>
                    </a:moveTo>
                    <a:lnTo>
                      <a:pt x="2" y="0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65" name="Freeform 3539">
                <a:extLst>
                  <a:ext uri="{FF2B5EF4-FFF2-40B4-BE49-F238E27FC236}">
                    <a16:creationId xmlns:a16="http://schemas.microsoft.com/office/drawing/2014/main" id="{B9C4EA73-C0FE-447B-9C9B-3A0647E03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" y="100"/>
                <a:ext cx="3" cy="8"/>
              </a:xfrm>
              <a:custGeom>
                <a:avLst/>
                <a:gdLst>
                  <a:gd name="T0" fmla="*/ 0 w 3"/>
                  <a:gd name="T1" fmla="*/ 1 h 8"/>
                  <a:gd name="T2" fmla="*/ 2 w 3"/>
                  <a:gd name="T3" fmla="*/ 0 h 8"/>
                  <a:gd name="T4" fmla="*/ 2 w 3"/>
                  <a:gd name="T5" fmla="*/ 0 h 8"/>
                  <a:gd name="T6" fmla="*/ 3 w 3"/>
                  <a:gd name="T7" fmla="*/ 0 h 8"/>
                  <a:gd name="T8" fmla="*/ 3 w 3"/>
                  <a:gd name="T9" fmla="*/ 0 h 8"/>
                  <a:gd name="T10" fmla="*/ 3 w 3"/>
                  <a:gd name="T11" fmla="*/ 0 h 8"/>
                  <a:gd name="T12" fmla="*/ 2 w 3"/>
                  <a:gd name="T13" fmla="*/ 7 h 8"/>
                  <a:gd name="T14" fmla="*/ 2 w 3"/>
                  <a:gd name="T15" fmla="*/ 7 h 8"/>
                  <a:gd name="T16" fmla="*/ 2 w 3"/>
                  <a:gd name="T17" fmla="*/ 7 h 8"/>
                  <a:gd name="T18" fmla="*/ 2 w 3"/>
                  <a:gd name="T19" fmla="*/ 7 h 8"/>
                  <a:gd name="T20" fmla="*/ 2 w 3"/>
                  <a:gd name="T21" fmla="*/ 7 h 8"/>
                  <a:gd name="T22" fmla="*/ 0 w 3"/>
                  <a:gd name="T23" fmla="*/ 8 h 8"/>
                  <a:gd name="T24" fmla="*/ 0 w 3"/>
                  <a:gd name="T25" fmla="*/ 8 h 8"/>
                  <a:gd name="T26" fmla="*/ 0 w 3"/>
                  <a:gd name="T27" fmla="*/ 8 h 8"/>
                  <a:gd name="T28" fmla="*/ 0 w 3"/>
                  <a:gd name="T29" fmla="*/ 8 h 8"/>
                  <a:gd name="T30" fmla="*/ 0 w 3"/>
                  <a:gd name="T31" fmla="*/ 8 h 8"/>
                  <a:gd name="T32" fmla="*/ 0 w 3"/>
                  <a:gd name="T33" fmla="*/ 1 h 8"/>
                  <a:gd name="T34" fmla="*/ 0 w 3"/>
                  <a:gd name="T35" fmla="*/ 1 h 8"/>
                  <a:gd name="T36" fmla="*/ 0 w 3"/>
                  <a:gd name="T37" fmla="*/ 1 h 8"/>
                  <a:gd name="T38" fmla="*/ 0 w 3"/>
                  <a:gd name="T39" fmla="*/ 1 h 8"/>
                  <a:gd name="T40" fmla="*/ 0 w 3"/>
                  <a:gd name="T41" fmla="*/ 1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"/>
                  <a:gd name="T64" fmla="*/ 0 h 8"/>
                  <a:gd name="T65" fmla="*/ 3 w 3"/>
                  <a:gd name="T66" fmla="*/ 8 h 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" h="8">
                    <a:moveTo>
                      <a:pt x="0" y="1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E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66" name="Freeform 3540">
                <a:extLst>
                  <a:ext uri="{FF2B5EF4-FFF2-40B4-BE49-F238E27FC236}">
                    <a16:creationId xmlns:a16="http://schemas.microsoft.com/office/drawing/2014/main" id="{00A1609D-B9A5-4011-AF61-BF720E114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" y="100"/>
                <a:ext cx="3" cy="8"/>
              </a:xfrm>
              <a:custGeom>
                <a:avLst/>
                <a:gdLst>
                  <a:gd name="T0" fmla="*/ 0 w 3"/>
                  <a:gd name="T1" fmla="*/ 1 h 8"/>
                  <a:gd name="T2" fmla="*/ 2 w 3"/>
                  <a:gd name="T3" fmla="*/ 0 h 8"/>
                  <a:gd name="T4" fmla="*/ 2 w 3"/>
                  <a:gd name="T5" fmla="*/ 0 h 8"/>
                  <a:gd name="T6" fmla="*/ 2 w 3"/>
                  <a:gd name="T7" fmla="*/ 0 h 8"/>
                  <a:gd name="T8" fmla="*/ 3 w 3"/>
                  <a:gd name="T9" fmla="*/ 0 h 8"/>
                  <a:gd name="T10" fmla="*/ 3 w 3"/>
                  <a:gd name="T11" fmla="*/ 0 h 8"/>
                  <a:gd name="T12" fmla="*/ 3 w 3"/>
                  <a:gd name="T13" fmla="*/ 0 h 8"/>
                  <a:gd name="T14" fmla="*/ 2 w 3"/>
                  <a:gd name="T15" fmla="*/ 7 h 8"/>
                  <a:gd name="T16" fmla="*/ 2 w 3"/>
                  <a:gd name="T17" fmla="*/ 7 h 8"/>
                  <a:gd name="T18" fmla="*/ 2 w 3"/>
                  <a:gd name="T19" fmla="*/ 7 h 8"/>
                  <a:gd name="T20" fmla="*/ 2 w 3"/>
                  <a:gd name="T21" fmla="*/ 7 h 8"/>
                  <a:gd name="T22" fmla="*/ 2 w 3"/>
                  <a:gd name="T23" fmla="*/ 7 h 8"/>
                  <a:gd name="T24" fmla="*/ 2 w 3"/>
                  <a:gd name="T25" fmla="*/ 7 h 8"/>
                  <a:gd name="T26" fmla="*/ 0 w 3"/>
                  <a:gd name="T27" fmla="*/ 8 h 8"/>
                  <a:gd name="T28" fmla="*/ 0 w 3"/>
                  <a:gd name="T29" fmla="*/ 8 h 8"/>
                  <a:gd name="T30" fmla="*/ 0 w 3"/>
                  <a:gd name="T31" fmla="*/ 8 h 8"/>
                  <a:gd name="T32" fmla="*/ 0 w 3"/>
                  <a:gd name="T33" fmla="*/ 8 h 8"/>
                  <a:gd name="T34" fmla="*/ 0 w 3"/>
                  <a:gd name="T35" fmla="*/ 8 h 8"/>
                  <a:gd name="T36" fmla="*/ 0 w 3"/>
                  <a:gd name="T37" fmla="*/ 8 h 8"/>
                  <a:gd name="T38" fmla="*/ 0 w 3"/>
                  <a:gd name="T39" fmla="*/ 1 h 8"/>
                  <a:gd name="T40" fmla="*/ 0 w 3"/>
                  <a:gd name="T41" fmla="*/ 1 h 8"/>
                  <a:gd name="T42" fmla="*/ 0 w 3"/>
                  <a:gd name="T43" fmla="*/ 1 h 8"/>
                  <a:gd name="T44" fmla="*/ 0 w 3"/>
                  <a:gd name="T45" fmla="*/ 1 h 8"/>
                  <a:gd name="T46" fmla="*/ 0 w 3"/>
                  <a:gd name="T47" fmla="*/ 1 h 8"/>
                  <a:gd name="T48" fmla="*/ 0 w 3"/>
                  <a:gd name="T49" fmla="*/ 1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"/>
                  <a:gd name="T76" fmla="*/ 0 h 8"/>
                  <a:gd name="T77" fmla="*/ 3 w 3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" h="8">
                    <a:moveTo>
                      <a:pt x="0" y="1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67" name="Freeform 3541">
                <a:extLst>
                  <a:ext uri="{FF2B5EF4-FFF2-40B4-BE49-F238E27FC236}">
                    <a16:creationId xmlns:a16="http://schemas.microsoft.com/office/drawing/2014/main" id="{56B47B00-D0AA-41BC-9FA4-5FC78ADA2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" y="85"/>
                <a:ext cx="24" cy="8"/>
              </a:xfrm>
              <a:custGeom>
                <a:avLst/>
                <a:gdLst>
                  <a:gd name="T0" fmla="*/ 2 w 24"/>
                  <a:gd name="T1" fmla="*/ 0 h 8"/>
                  <a:gd name="T2" fmla="*/ 3 w 24"/>
                  <a:gd name="T3" fmla="*/ 0 h 8"/>
                  <a:gd name="T4" fmla="*/ 4 w 24"/>
                  <a:gd name="T5" fmla="*/ 0 h 8"/>
                  <a:gd name="T6" fmla="*/ 5 w 24"/>
                  <a:gd name="T7" fmla="*/ 1 h 8"/>
                  <a:gd name="T8" fmla="*/ 6 w 24"/>
                  <a:gd name="T9" fmla="*/ 1 h 8"/>
                  <a:gd name="T10" fmla="*/ 8 w 24"/>
                  <a:gd name="T11" fmla="*/ 1 h 8"/>
                  <a:gd name="T12" fmla="*/ 9 w 24"/>
                  <a:gd name="T13" fmla="*/ 2 h 8"/>
                  <a:gd name="T14" fmla="*/ 11 w 24"/>
                  <a:gd name="T15" fmla="*/ 2 h 8"/>
                  <a:gd name="T16" fmla="*/ 13 w 24"/>
                  <a:gd name="T17" fmla="*/ 3 h 8"/>
                  <a:gd name="T18" fmla="*/ 15 w 24"/>
                  <a:gd name="T19" fmla="*/ 3 h 8"/>
                  <a:gd name="T20" fmla="*/ 17 w 24"/>
                  <a:gd name="T21" fmla="*/ 4 h 8"/>
                  <a:gd name="T22" fmla="*/ 18 w 24"/>
                  <a:gd name="T23" fmla="*/ 4 h 8"/>
                  <a:gd name="T24" fmla="*/ 20 w 24"/>
                  <a:gd name="T25" fmla="*/ 5 h 8"/>
                  <a:gd name="T26" fmla="*/ 21 w 24"/>
                  <a:gd name="T27" fmla="*/ 5 h 8"/>
                  <a:gd name="T28" fmla="*/ 22 w 24"/>
                  <a:gd name="T29" fmla="*/ 5 h 8"/>
                  <a:gd name="T30" fmla="*/ 23 w 24"/>
                  <a:gd name="T31" fmla="*/ 6 h 8"/>
                  <a:gd name="T32" fmla="*/ 23 w 24"/>
                  <a:gd name="T33" fmla="*/ 6 h 8"/>
                  <a:gd name="T34" fmla="*/ 24 w 24"/>
                  <a:gd name="T35" fmla="*/ 7 h 8"/>
                  <a:gd name="T36" fmla="*/ 24 w 24"/>
                  <a:gd name="T37" fmla="*/ 8 h 8"/>
                  <a:gd name="T38" fmla="*/ 24 w 24"/>
                  <a:gd name="T39" fmla="*/ 8 h 8"/>
                  <a:gd name="T40" fmla="*/ 24 w 24"/>
                  <a:gd name="T41" fmla="*/ 8 h 8"/>
                  <a:gd name="T42" fmla="*/ 24 w 24"/>
                  <a:gd name="T43" fmla="*/ 7 h 8"/>
                  <a:gd name="T44" fmla="*/ 23 w 24"/>
                  <a:gd name="T45" fmla="*/ 7 h 8"/>
                  <a:gd name="T46" fmla="*/ 22 w 24"/>
                  <a:gd name="T47" fmla="*/ 7 h 8"/>
                  <a:gd name="T48" fmla="*/ 20 w 24"/>
                  <a:gd name="T49" fmla="*/ 6 h 8"/>
                  <a:gd name="T50" fmla="*/ 19 w 24"/>
                  <a:gd name="T51" fmla="*/ 6 h 8"/>
                  <a:gd name="T52" fmla="*/ 17 w 24"/>
                  <a:gd name="T53" fmla="*/ 5 h 8"/>
                  <a:gd name="T54" fmla="*/ 14 w 24"/>
                  <a:gd name="T55" fmla="*/ 5 h 8"/>
                  <a:gd name="T56" fmla="*/ 12 w 24"/>
                  <a:gd name="T57" fmla="*/ 4 h 8"/>
                  <a:gd name="T58" fmla="*/ 10 w 24"/>
                  <a:gd name="T59" fmla="*/ 4 h 8"/>
                  <a:gd name="T60" fmla="*/ 8 w 24"/>
                  <a:gd name="T61" fmla="*/ 3 h 8"/>
                  <a:gd name="T62" fmla="*/ 6 w 24"/>
                  <a:gd name="T63" fmla="*/ 3 h 8"/>
                  <a:gd name="T64" fmla="*/ 4 w 24"/>
                  <a:gd name="T65" fmla="*/ 2 h 8"/>
                  <a:gd name="T66" fmla="*/ 3 w 24"/>
                  <a:gd name="T67" fmla="*/ 2 h 8"/>
                  <a:gd name="T68" fmla="*/ 1 w 24"/>
                  <a:gd name="T69" fmla="*/ 1 h 8"/>
                  <a:gd name="T70" fmla="*/ 1 w 24"/>
                  <a:gd name="T71" fmla="*/ 1 h 8"/>
                  <a:gd name="T72" fmla="*/ 0 w 24"/>
                  <a:gd name="T73" fmla="*/ 0 h 8"/>
                  <a:gd name="T74" fmla="*/ 1 w 24"/>
                  <a:gd name="T75" fmla="*/ 0 h 8"/>
                  <a:gd name="T76" fmla="*/ 2 w 24"/>
                  <a:gd name="T77" fmla="*/ 0 h 8"/>
                  <a:gd name="T78" fmla="*/ 2 w 24"/>
                  <a:gd name="T79" fmla="*/ 0 h 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4"/>
                  <a:gd name="T121" fmla="*/ 0 h 8"/>
                  <a:gd name="T122" fmla="*/ 24 w 24"/>
                  <a:gd name="T123" fmla="*/ 8 h 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4" h="8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19" y="4"/>
                    </a:lnTo>
                    <a:lnTo>
                      <a:pt x="20" y="5"/>
                    </a:lnTo>
                    <a:lnTo>
                      <a:pt x="21" y="5"/>
                    </a:lnTo>
                    <a:lnTo>
                      <a:pt x="22" y="5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4" y="7"/>
                    </a:lnTo>
                    <a:lnTo>
                      <a:pt x="23" y="7"/>
                    </a:lnTo>
                    <a:lnTo>
                      <a:pt x="22" y="7"/>
                    </a:lnTo>
                    <a:lnTo>
                      <a:pt x="21" y="7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8" y="6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368" name="Freeform 3542">
                <a:extLst>
                  <a:ext uri="{FF2B5EF4-FFF2-40B4-BE49-F238E27FC236}">
                    <a16:creationId xmlns:a16="http://schemas.microsoft.com/office/drawing/2014/main" id="{419D7429-0EB5-48D2-9C52-9714E90D6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" y="74"/>
                <a:ext cx="31" cy="6"/>
              </a:xfrm>
              <a:custGeom>
                <a:avLst/>
                <a:gdLst>
                  <a:gd name="T0" fmla="*/ 0 w 31"/>
                  <a:gd name="T1" fmla="*/ 0 h 6"/>
                  <a:gd name="T2" fmla="*/ 0 w 31"/>
                  <a:gd name="T3" fmla="*/ 0 h 6"/>
                  <a:gd name="T4" fmla="*/ 1 w 31"/>
                  <a:gd name="T5" fmla="*/ 0 h 6"/>
                  <a:gd name="T6" fmla="*/ 3 w 31"/>
                  <a:gd name="T7" fmla="*/ 0 h 6"/>
                  <a:gd name="T8" fmla="*/ 4 w 31"/>
                  <a:gd name="T9" fmla="*/ 1 h 6"/>
                  <a:gd name="T10" fmla="*/ 7 w 31"/>
                  <a:gd name="T11" fmla="*/ 1 h 6"/>
                  <a:gd name="T12" fmla="*/ 9 w 31"/>
                  <a:gd name="T13" fmla="*/ 1 h 6"/>
                  <a:gd name="T14" fmla="*/ 12 w 31"/>
                  <a:gd name="T15" fmla="*/ 2 h 6"/>
                  <a:gd name="T16" fmla="*/ 15 w 31"/>
                  <a:gd name="T17" fmla="*/ 2 h 6"/>
                  <a:gd name="T18" fmla="*/ 18 w 31"/>
                  <a:gd name="T19" fmla="*/ 3 h 6"/>
                  <a:gd name="T20" fmla="*/ 21 w 31"/>
                  <a:gd name="T21" fmla="*/ 4 h 6"/>
                  <a:gd name="T22" fmla="*/ 24 w 31"/>
                  <a:gd name="T23" fmla="*/ 4 h 6"/>
                  <a:gd name="T24" fmla="*/ 26 w 31"/>
                  <a:gd name="T25" fmla="*/ 5 h 6"/>
                  <a:gd name="T26" fmla="*/ 28 w 31"/>
                  <a:gd name="T27" fmla="*/ 5 h 6"/>
                  <a:gd name="T28" fmla="*/ 29 w 31"/>
                  <a:gd name="T29" fmla="*/ 6 h 6"/>
                  <a:gd name="T30" fmla="*/ 30 w 31"/>
                  <a:gd name="T31" fmla="*/ 6 h 6"/>
                  <a:gd name="T32" fmla="*/ 31 w 31"/>
                  <a:gd name="T33" fmla="*/ 6 h 6"/>
                  <a:gd name="T34" fmla="*/ 30 w 31"/>
                  <a:gd name="T35" fmla="*/ 6 h 6"/>
                  <a:gd name="T36" fmla="*/ 29 w 31"/>
                  <a:gd name="T37" fmla="*/ 6 h 6"/>
                  <a:gd name="T38" fmla="*/ 28 w 31"/>
                  <a:gd name="T39" fmla="*/ 6 h 6"/>
                  <a:gd name="T40" fmla="*/ 26 w 31"/>
                  <a:gd name="T41" fmla="*/ 6 h 6"/>
                  <a:gd name="T42" fmla="*/ 24 w 31"/>
                  <a:gd name="T43" fmla="*/ 5 h 6"/>
                  <a:gd name="T44" fmla="*/ 22 w 31"/>
                  <a:gd name="T45" fmla="*/ 5 h 6"/>
                  <a:gd name="T46" fmla="*/ 19 w 31"/>
                  <a:gd name="T47" fmla="*/ 5 h 6"/>
                  <a:gd name="T48" fmla="*/ 16 w 31"/>
                  <a:gd name="T49" fmla="*/ 4 h 6"/>
                  <a:gd name="T50" fmla="*/ 13 w 31"/>
                  <a:gd name="T51" fmla="*/ 4 h 6"/>
                  <a:gd name="T52" fmla="*/ 10 w 31"/>
                  <a:gd name="T53" fmla="*/ 3 h 6"/>
                  <a:gd name="T54" fmla="*/ 8 w 31"/>
                  <a:gd name="T55" fmla="*/ 3 h 6"/>
                  <a:gd name="T56" fmla="*/ 5 w 31"/>
                  <a:gd name="T57" fmla="*/ 2 h 6"/>
                  <a:gd name="T58" fmla="*/ 3 w 31"/>
                  <a:gd name="T59" fmla="*/ 2 h 6"/>
                  <a:gd name="T60" fmla="*/ 2 w 31"/>
                  <a:gd name="T61" fmla="*/ 1 h 6"/>
                  <a:gd name="T62" fmla="*/ 1 w 31"/>
                  <a:gd name="T63" fmla="*/ 1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"/>
                  <a:gd name="T97" fmla="*/ 0 h 6"/>
                  <a:gd name="T98" fmla="*/ 31 w 31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" h="6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21" y="4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6" y="5"/>
                    </a:lnTo>
                    <a:lnTo>
                      <a:pt x="27" y="5"/>
                    </a:lnTo>
                    <a:lnTo>
                      <a:pt x="28" y="5"/>
                    </a:lnTo>
                    <a:lnTo>
                      <a:pt x="29" y="5"/>
                    </a:lnTo>
                    <a:lnTo>
                      <a:pt x="29" y="6"/>
                    </a:lnTo>
                    <a:lnTo>
                      <a:pt x="30" y="6"/>
                    </a:lnTo>
                    <a:lnTo>
                      <a:pt x="31" y="6"/>
                    </a:lnTo>
                    <a:lnTo>
                      <a:pt x="30" y="6"/>
                    </a:lnTo>
                    <a:lnTo>
                      <a:pt x="29" y="6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26" y="6"/>
                    </a:lnTo>
                    <a:lnTo>
                      <a:pt x="25" y="6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9" y="5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8852" name="Freeform 3544">
              <a:extLst>
                <a:ext uri="{FF2B5EF4-FFF2-40B4-BE49-F238E27FC236}">
                  <a16:creationId xmlns:a16="http://schemas.microsoft.com/office/drawing/2014/main" id="{50E3ADBE-E527-46B4-94C4-6607D80CF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29" y="377825"/>
              <a:ext cx="219075" cy="306388"/>
            </a:xfrm>
            <a:custGeom>
              <a:avLst/>
              <a:gdLst>
                <a:gd name="T0" fmla="*/ 2147483647 w 138"/>
                <a:gd name="T1" fmla="*/ 0 h 193"/>
                <a:gd name="T2" fmla="*/ 2147483647 w 138"/>
                <a:gd name="T3" fmla="*/ 0 h 193"/>
                <a:gd name="T4" fmla="*/ 2147483647 w 138"/>
                <a:gd name="T5" fmla="*/ 2147483647 h 193"/>
                <a:gd name="T6" fmla="*/ 2147483647 w 138"/>
                <a:gd name="T7" fmla="*/ 2147483647 h 193"/>
                <a:gd name="T8" fmla="*/ 2147483647 w 138"/>
                <a:gd name="T9" fmla="*/ 2147483647 h 193"/>
                <a:gd name="T10" fmla="*/ 2147483647 w 138"/>
                <a:gd name="T11" fmla="*/ 2147483647 h 193"/>
                <a:gd name="T12" fmla="*/ 2147483647 w 138"/>
                <a:gd name="T13" fmla="*/ 2147483647 h 193"/>
                <a:gd name="T14" fmla="*/ 2147483647 w 138"/>
                <a:gd name="T15" fmla="*/ 2147483647 h 193"/>
                <a:gd name="T16" fmla="*/ 2147483647 w 138"/>
                <a:gd name="T17" fmla="*/ 2147483647 h 193"/>
                <a:gd name="T18" fmla="*/ 2147483647 w 138"/>
                <a:gd name="T19" fmla="*/ 2147483647 h 193"/>
                <a:gd name="T20" fmla="*/ 2147483647 w 138"/>
                <a:gd name="T21" fmla="*/ 2147483647 h 193"/>
                <a:gd name="T22" fmla="*/ 2147483647 w 138"/>
                <a:gd name="T23" fmla="*/ 2147483647 h 193"/>
                <a:gd name="T24" fmla="*/ 2147483647 w 138"/>
                <a:gd name="T25" fmla="*/ 2147483647 h 193"/>
                <a:gd name="T26" fmla="*/ 2147483647 w 138"/>
                <a:gd name="T27" fmla="*/ 2147483647 h 193"/>
                <a:gd name="T28" fmla="*/ 2147483647 w 138"/>
                <a:gd name="T29" fmla="*/ 2147483647 h 193"/>
                <a:gd name="T30" fmla="*/ 2147483647 w 138"/>
                <a:gd name="T31" fmla="*/ 2147483647 h 193"/>
                <a:gd name="T32" fmla="*/ 2147483647 w 138"/>
                <a:gd name="T33" fmla="*/ 2147483647 h 193"/>
                <a:gd name="T34" fmla="*/ 2147483647 w 138"/>
                <a:gd name="T35" fmla="*/ 2147483647 h 193"/>
                <a:gd name="T36" fmla="*/ 2147483647 w 138"/>
                <a:gd name="T37" fmla="*/ 2147483647 h 193"/>
                <a:gd name="T38" fmla="*/ 2147483647 w 138"/>
                <a:gd name="T39" fmla="*/ 2147483647 h 193"/>
                <a:gd name="T40" fmla="*/ 2147483647 w 138"/>
                <a:gd name="T41" fmla="*/ 2147483647 h 193"/>
                <a:gd name="T42" fmla="*/ 2147483647 w 138"/>
                <a:gd name="T43" fmla="*/ 2147483647 h 193"/>
                <a:gd name="T44" fmla="*/ 2147483647 w 138"/>
                <a:gd name="T45" fmla="*/ 2147483647 h 193"/>
                <a:gd name="T46" fmla="*/ 2147483647 w 138"/>
                <a:gd name="T47" fmla="*/ 2147483647 h 193"/>
                <a:gd name="T48" fmla="*/ 2147483647 w 138"/>
                <a:gd name="T49" fmla="*/ 2147483647 h 193"/>
                <a:gd name="T50" fmla="*/ 2147483647 w 138"/>
                <a:gd name="T51" fmla="*/ 2147483647 h 193"/>
                <a:gd name="T52" fmla="*/ 2147483647 w 138"/>
                <a:gd name="T53" fmla="*/ 2147483647 h 193"/>
                <a:gd name="T54" fmla="*/ 2147483647 w 138"/>
                <a:gd name="T55" fmla="*/ 2147483647 h 193"/>
                <a:gd name="T56" fmla="*/ 2147483647 w 138"/>
                <a:gd name="T57" fmla="*/ 2147483647 h 193"/>
                <a:gd name="T58" fmla="*/ 2147483647 w 138"/>
                <a:gd name="T59" fmla="*/ 2147483647 h 193"/>
                <a:gd name="T60" fmla="*/ 2147483647 w 138"/>
                <a:gd name="T61" fmla="*/ 2147483647 h 193"/>
                <a:gd name="T62" fmla="*/ 2147483647 w 138"/>
                <a:gd name="T63" fmla="*/ 2147483647 h 193"/>
                <a:gd name="T64" fmla="*/ 2147483647 w 138"/>
                <a:gd name="T65" fmla="*/ 2147483647 h 193"/>
                <a:gd name="T66" fmla="*/ 2147483647 w 138"/>
                <a:gd name="T67" fmla="*/ 2147483647 h 193"/>
                <a:gd name="T68" fmla="*/ 2147483647 w 138"/>
                <a:gd name="T69" fmla="*/ 2147483647 h 193"/>
                <a:gd name="T70" fmla="*/ 2147483647 w 138"/>
                <a:gd name="T71" fmla="*/ 2147483647 h 193"/>
                <a:gd name="T72" fmla="*/ 2147483647 w 138"/>
                <a:gd name="T73" fmla="*/ 2147483647 h 193"/>
                <a:gd name="T74" fmla="*/ 2147483647 w 138"/>
                <a:gd name="T75" fmla="*/ 2147483647 h 193"/>
                <a:gd name="T76" fmla="*/ 2147483647 w 138"/>
                <a:gd name="T77" fmla="*/ 2147483647 h 193"/>
                <a:gd name="T78" fmla="*/ 2147483647 w 138"/>
                <a:gd name="T79" fmla="*/ 2147483647 h 193"/>
                <a:gd name="T80" fmla="*/ 2147483647 w 138"/>
                <a:gd name="T81" fmla="*/ 2147483647 h 193"/>
                <a:gd name="T82" fmla="*/ 2147483647 w 138"/>
                <a:gd name="T83" fmla="*/ 2147483647 h 193"/>
                <a:gd name="T84" fmla="*/ 0 w 138"/>
                <a:gd name="T85" fmla="*/ 2147483647 h 193"/>
                <a:gd name="T86" fmla="*/ 0 w 138"/>
                <a:gd name="T87" fmla="*/ 2147483647 h 193"/>
                <a:gd name="T88" fmla="*/ 0 w 138"/>
                <a:gd name="T89" fmla="*/ 2147483647 h 193"/>
                <a:gd name="T90" fmla="*/ 0 w 138"/>
                <a:gd name="T91" fmla="*/ 2147483647 h 193"/>
                <a:gd name="T92" fmla="*/ 0 w 138"/>
                <a:gd name="T93" fmla="*/ 2147483647 h 193"/>
                <a:gd name="T94" fmla="*/ 2147483647 w 138"/>
                <a:gd name="T95" fmla="*/ 2147483647 h 193"/>
                <a:gd name="T96" fmla="*/ 2147483647 w 138"/>
                <a:gd name="T97" fmla="*/ 2147483647 h 193"/>
                <a:gd name="T98" fmla="*/ 2147483647 w 138"/>
                <a:gd name="T99" fmla="*/ 2147483647 h 193"/>
                <a:gd name="T100" fmla="*/ 2147483647 w 138"/>
                <a:gd name="T101" fmla="*/ 2147483647 h 193"/>
                <a:gd name="T102" fmla="*/ 2147483647 w 138"/>
                <a:gd name="T103" fmla="*/ 0 h 1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8"/>
                <a:gd name="T157" fmla="*/ 0 h 193"/>
                <a:gd name="T158" fmla="*/ 138 w 138"/>
                <a:gd name="T159" fmla="*/ 193 h 1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8" h="193">
                  <a:moveTo>
                    <a:pt x="7" y="0"/>
                  </a:moveTo>
                  <a:lnTo>
                    <a:pt x="24" y="0"/>
                  </a:lnTo>
                  <a:lnTo>
                    <a:pt x="41" y="7"/>
                  </a:lnTo>
                  <a:lnTo>
                    <a:pt x="79" y="17"/>
                  </a:lnTo>
                  <a:lnTo>
                    <a:pt x="86" y="24"/>
                  </a:lnTo>
                  <a:lnTo>
                    <a:pt x="96" y="27"/>
                  </a:lnTo>
                  <a:lnTo>
                    <a:pt x="96" y="31"/>
                  </a:lnTo>
                  <a:lnTo>
                    <a:pt x="114" y="34"/>
                  </a:lnTo>
                  <a:lnTo>
                    <a:pt x="138" y="45"/>
                  </a:lnTo>
                  <a:lnTo>
                    <a:pt x="134" y="114"/>
                  </a:lnTo>
                  <a:lnTo>
                    <a:pt x="121" y="138"/>
                  </a:lnTo>
                  <a:lnTo>
                    <a:pt x="93" y="152"/>
                  </a:lnTo>
                  <a:lnTo>
                    <a:pt x="100" y="162"/>
                  </a:lnTo>
                  <a:lnTo>
                    <a:pt x="103" y="169"/>
                  </a:lnTo>
                  <a:lnTo>
                    <a:pt x="93" y="179"/>
                  </a:lnTo>
                  <a:lnTo>
                    <a:pt x="52" y="193"/>
                  </a:lnTo>
                  <a:lnTo>
                    <a:pt x="48" y="193"/>
                  </a:lnTo>
                  <a:lnTo>
                    <a:pt x="45" y="193"/>
                  </a:lnTo>
                  <a:lnTo>
                    <a:pt x="41" y="193"/>
                  </a:lnTo>
                  <a:lnTo>
                    <a:pt x="38" y="190"/>
                  </a:lnTo>
                  <a:lnTo>
                    <a:pt x="34" y="190"/>
                  </a:lnTo>
                  <a:lnTo>
                    <a:pt x="31" y="186"/>
                  </a:lnTo>
                  <a:lnTo>
                    <a:pt x="27" y="183"/>
                  </a:lnTo>
                  <a:lnTo>
                    <a:pt x="24" y="183"/>
                  </a:lnTo>
                  <a:lnTo>
                    <a:pt x="24" y="179"/>
                  </a:lnTo>
                  <a:lnTo>
                    <a:pt x="20" y="179"/>
                  </a:lnTo>
                  <a:lnTo>
                    <a:pt x="20" y="176"/>
                  </a:lnTo>
                  <a:lnTo>
                    <a:pt x="20" y="172"/>
                  </a:lnTo>
                  <a:lnTo>
                    <a:pt x="20" y="169"/>
                  </a:lnTo>
                  <a:lnTo>
                    <a:pt x="20" y="165"/>
                  </a:lnTo>
                  <a:lnTo>
                    <a:pt x="20" y="162"/>
                  </a:lnTo>
                  <a:lnTo>
                    <a:pt x="24" y="159"/>
                  </a:lnTo>
                  <a:lnTo>
                    <a:pt x="27" y="159"/>
                  </a:lnTo>
                  <a:lnTo>
                    <a:pt x="31" y="159"/>
                  </a:lnTo>
                  <a:lnTo>
                    <a:pt x="14" y="148"/>
                  </a:lnTo>
                  <a:lnTo>
                    <a:pt x="3" y="131"/>
                  </a:lnTo>
                  <a:lnTo>
                    <a:pt x="0" y="103"/>
                  </a:lnTo>
                  <a:lnTo>
                    <a:pt x="0" y="93"/>
                  </a:lnTo>
                  <a:lnTo>
                    <a:pt x="0" y="83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3" y="48"/>
                  </a:lnTo>
                  <a:lnTo>
                    <a:pt x="3" y="34"/>
                  </a:lnTo>
                  <a:lnTo>
                    <a:pt x="3" y="24"/>
                  </a:lnTo>
                  <a:lnTo>
                    <a:pt x="3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635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53" name="Freeform 3545">
              <a:extLst>
                <a:ext uri="{FF2B5EF4-FFF2-40B4-BE49-F238E27FC236}">
                  <a16:creationId xmlns:a16="http://schemas.microsoft.com/office/drawing/2014/main" id="{F5BFF8F0-84BA-4DD3-B785-3ABE3A226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29" y="377825"/>
              <a:ext cx="87312" cy="261938"/>
            </a:xfrm>
            <a:custGeom>
              <a:avLst/>
              <a:gdLst>
                <a:gd name="T0" fmla="*/ 2147483647 w 55"/>
                <a:gd name="T1" fmla="*/ 0 h 165"/>
                <a:gd name="T2" fmla="*/ 2147483647 w 55"/>
                <a:gd name="T3" fmla="*/ 2147483647 h 165"/>
                <a:gd name="T4" fmla="*/ 2147483647 w 55"/>
                <a:gd name="T5" fmla="*/ 2147483647 h 165"/>
                <a:gd name="T6" fmla="*/ 2147483647 w 55"/>
                <a:gd name="T7" fmla="*/ 2147483647 h 165"/>
                <a:gd name="T8" fmla="*/ 2147483647 w 55"/>
                <a:gd name="T9" fmla="*/ 2147483647 h 165"/>
                <a:gd name="T10" fmla="*/ 2147483647 w 55"/>
                <a:gd name="T11" fmla="*/ 2147483647 h 165"/>
                <a:gd name="T12" fmla="*/ 2147483647 w 55"/>
                <a:gd name="T13" fmla="*/ 2147483647 h 165"/>
                <a:gd name="T14" fmla="*/ 2147483647 w 55"/>
                <a:gd name="T15" fmla="*/ 2147483647 h 165"/>
                <a:gd name="T16" fmla="*/ 2147483647 w 55"/>
                <a:gd name="T17" fmla="*/ 2147483647 h 165"/>
                <a:gd name="T18" fmla="*/ 2147483647 w 55"/>
                <a:gd name="T19" fmla="*/ 2147483647 h 165"/>
                <a:gd name="T20" fmla="*/ 2147483647 w 55"/>
                <a:gd name="T21" fmla="*/ 2147483647 h 165"/>
                <a:gd name="T22" fmla="*/ 2147483647 w 55"/>
                <a:gd name="T23" fmla="*/ 2147483647 h 165"/>
                <a:gd name="T24" fmla="*/ 2147483647 w 55"/>
                <a:gd name="T25" fmla="*/ 2147483647 h 165"/>
                <a:gd name="T26" fmla="*/ 2147483647 w 55"/>
                <a:gd name="T27" fmla="*/ 2147483647 h 165"/>
                <a:gd name="T28" fmla="*/ 2147483647 w 55"/>
                <a:gd name="T29" fmla="*/ 2147483647 h 165"/>
                <a:gd name="T30" fmla="*/ 2147483647 w 55"/>
                <a:gd name="T31" fmla="*/ 2147483647 h 165"/>
                <a:gd name="T32" fmla="*/ 2147483647 w 55"/>
                <a:gd name="T33" fmla="*/ 2147483647 h 165"/>
                <a:gd name="T34" fmla="*/ 2147483647 w 55"/>
                <a:gd name="T35" fmla="*/ 2147483647 h 165"/>
                <a:gd name="T36" fmla="*/ 2147483647 w 55"/>
                <a:gd name="T37" fmla="*/ 2147483647 h 165"/>
                <a:gd name="T38" fmla="*/ 2147483647 w 55"/>
                <a:gd name="T39" fmla="*/ 2147483647 h 165"/>
                <a:gd name="T40" fmla="*/ 2147483647 w 55"/>
                <a:gd name="T41" fmla="*/ 2147483647 h 165"/>
                <a:gd name="T42" fmla="*/ 2147483647 w 55"/>
                <a:gd name="T43" fmla="*/ 2147483647 h 165"/>
                <a:gd name="T44" fmla="*/ 2147483647 w 55"/>
                <a:gd name="T45" fmla="*/ 2147483647 h 165"/>
                <a:gd name="T46" fmla="*/ 2147483647 w 55"/>
                <a:gd name="T47" fmla="*/ 2147483647 h 165"/>
                <a:gd name="T48" fmla="*/ 2147483647 w 55"/>
                <a:gd name="T49" fmla="*/ 2147483647 h 165"/>
                <a:gd name="T50" fmla="*/ 2147483647 w 55"/>
                <a:gd name="T51" fmla="*/ 2147483647 h 165"/>
                <a:gd name="T52" fmla="*/ 2147483647 w 55"/>
                <a:gd name="T53" fmla="*/ 2147483647 h 165"/>
                <a:gd name="T54" fmla="*/ 2147483647 w 55"/>
                <a:gd name="T55" fmla="*/ 2147483647 h 165"/>
                <a:gd name="T56" fmla="*/ 2147483647 w 55"/>
                <a:gd name="T57" fmla="*/ 2147483647 h 165"/>
                <a:gd name="T58" fmla="*/ 2147483647 w 55"/>
                <a:gd name="T59" fmla="*/ 2147483647 h 165"/>
                <a:gd name="T60" fmla="*/ 2147483647 w 55"/>
                <a:gd name="T61" fmla="*/ 2147483647 h 165"/>
                <a:gd name="T62" fmla="*/ 2147483647 w 55"/>
                <a:gd name="T63" fmla="*/ 2147483647 h 165"/>
                <a:gd name="T64" fmla="*/ 2147483647 w 55"/>
                <a:gd name="T65" fmla="*/ 2147483647 h 165"/>
                <a:gd name="T66" fmla="*/ 2147483647 w 55"/>
                <a:gd name="T67" fmla="*/ 2147483647 h 165"/>
                <a:gd name="T68" fmla="*/ 2147483647 w 55"/>
                <a:gd name="T69" fmla="*/ 2147483647 h 165"/>
                <a:gd name="T70" fmla="*/ 2147483647 w 55"/>
                <a:gd name="T71" fmla="*/ 2147483647 h 165"/>
                <a:gd name="T72" fmla="*/ 2147483647 w 55"/>
                <a:gd name="T73" fmla="*/ 2147483647 h 165"/>
                <a:gd name="T74" fmla="*/ 2147483647 w 55"/>
                <a:gd name="T75" fmla="*/ 2147483647 h 165"/>
                <a:gd name="T76" fmla="*/ 2147483647 w 55"/>
                <a:gd name="T77" fmla="*/ 2147483647 h 165"/>
                <a:gd name="T78" fmla="*/ 2147483647 w 55"/>
                <a:gd name="T79" fmla="*/ 2147483647 h 165"/>
                <a:gd name="T80" fmla="*/ 0 w 55"/>
                <a:gd name="T81" fmla="*/ 2147483647 h 165"/>
                <a:gd name="T82" fmla="*/ 0 w 55"/>
                <a:gd name="T83" fmla="*/ 2147483647 h 165"/>
                <a:gd name="T84" fmla="*/ 0 w 55"/>
                <a:gd name="T85" fmla="*/ 2147483647 h 165"/>
                <a:gd name="T86" fmla="*/ 0 w 55"/>
                <a:gd name="T87" fmla="*/ 2147483647 h 165"/>
                <a:gd name="T88" fmla="*/ 0 w 55"/>
                <a:gd name="T89" fmla="*/ 2147483647 h 165"/>
                <a:gd name="T90" fmla="*/ 2147483647 w 55"/>
                <a:gd name="T91" fmla="*/ 2147483647 h 165"/>
                <a:gd name="T92" fmla="*/ 2147483647 w 55"/>
                <a:gd name="T93" fmla="*/ 2147483647 h 165"/>
                <a:gd name="T94" fmla="*/ 2147483647 w 55"/>
                <a:gd name="T95" fmla="*/ 2147483647 h 165"/>
                <a:gd name="T96" fmla="*/ 2147483647 w 55"/>
                <a:gd name="T97" fmla="*/ 0 h 16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5"/>
                <a:gd name="T148" fmla="*/ 0 h 165"/>
                <a:gd name="T149" fmla="*/ 55 w 55"/>
                <a:gd name="T150" fmla="*/ 165 h 16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5" h="165">
                  <a:moveTo>
                    <a:pt x="7" y="0"/>
                  </a:moveTo>
                  <a:lnTo>
                    <a:pt x="10" y="3"/>
                  </a:lnTo>
                  <a:lnTo>
                    <a:pt x="14" y="3"/>
                  </a:lnTo>
                  <a:lnTo>
                    <a:pt x="17" y="3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7" y="7"/>
                  </a:lnTo>
                  <a:lnTo>
                    <a:pt x="31" y="10"/>
                  </a:lnTo>
                  <a:lnTo>
                    <a:pt x="34" y="10"/>
                  </a:lnTo>
                  <a:lnTo>
                    <a:pt x="38" y="10"/>
                  </a:lnTo>
                  <a:lnTo>
                    <a:pt x="41" y="10"/>
                  </a:lnTo>
                  <a:lnTo>
                    <a:pt x="45" y="14"/>
                  </a:lnTo>
                  <a:lnTo>
                    <a:pt x="48" y="14"/>
                  </a:lnTo>
                  <a:lnTo>
                    <a:pt x="52" y="14"/>
                  </a:lnTo>
                  <a:lnTo>
                    <a:pt x="55" y="14"/>
                  </a:lnTo>
                  <a:lnTo>
                    <a:pt x="55" y="34"/>
                  </a:lnTo>
                  <a:lnTo>
                    <a:pt x="52" y="55"/>
                  </a:lnTo>
                  <a:lnTo>
                    <a:pt x="52" y="72"/>
                  </a:lnTo>
                  <a:lnTo>
                    <a:pt x="52" y="93"/>
                  </a:lnTo>
                  <a:lnTo>
                    <a:pt x="48" y="114"/>
                  </a:lnTo>
                  <a:lnTo>
                    <a:pt x="48" y="131"/>
                  </a:lnTo>
                  <a:lnTo>
                    <a:pt x="48" y="148"/>
                  </a:lnTo>
                  <a:lnTo>
                    <a:pt x="48" y="165"/>
                  </a:lnTo>
                  <a:lnTo>
                    <a:pt x="45" y="165"/>
                  </a:lnTo>
                  <a:lnTo>
                    <a:pt x="41" y="165"/>
                  </a:lnTo>
                  <a:lnTo>
                    <a:pt x="38" y="162"/>
                  </a:lnTo>
                  <a:lnTo>
                    <a:pt x="34" y="162"/>
                  </a:lnTo>
                  <a:lnTo>
                    <a:pt x="31" y="159"/>
                  </a:lnTo>
                  <a:lnTo>
                    <a:pt x="27" y="159"/>
                  </a:lnTo>
                  <a:lnTo>
                    <a:pt x="27" y="155"/>
                  </a:lnTo>
                  <a:lnTo>
                    <a:pt x="24" y="152"/>
                  </a:lnTo>
                  <a:lnTo>
                    <a:pt x="20" y="152"/>
                  </a:lnTo>
                  <a:lnTo>
                    <a:pt x="17" y="148"/>
                  </a:lnTo>
                  <a:lnTo>
                    <a:pt x="14" y="145"/>
                  </a:lnTo>
                  <a:lnTo>
                    <a:pt x="10" y="145"/>
                  </a:lnTo>
                  <a:lnTo>
                    <a:pt x="10" y="141"/>
                  </a:lnTo>
                  <a:lnTo>
                    <a:pt x="7" y="138"/>
                  </a:lnTo>
                  <a:lnTo>
                    <a:pt x="3" y="134"/>
                  </a:lnTo>
                  <a:lnTo>
                    <a:pt x="0" y="131"/>
                  </a:lnTo>
                  <a:lnTo>
                    <a:pt x="0" y="117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0" y="65"/>
                  </a:lnTo>
                  <a:lnTo>
                    <a:pt x="3" y="48"/>
                  </a:lnTo>
                  <a:lnTo>
                    <a:pt x="3" y="31"/>
                  </a:lnTo>
                  <a:lnTo>
                    <a:pt x="3" y="1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AA8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54" name="Freeform 3546">
              <a:extLst>
                <a:ext uri="{FF2B5EF4-FFF2-40B4-BE49-F238E27FC236}">
                  <a16:creationId xmlns:a16="http://schemas.microsoft.com/office/drawing/2014/main" id="{626B3EF1-27A5-4922-8505-F5FEFEE20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7442" y="404813"/>
              <a:ext cx="26987" cy="234950"/>
            </a:xfrm>
            <a:custGeom>
              <a:avLst/>
              <a:gdLst>
                <a:gd name="T0" fmla="*/ 2147483647 w 17"/>
                <a:gd name="T1" fmla="*/ 0 h 148"/>
                <a:gd name="T2" fmla="*/ 2147483647 w 17"/>
                <a:gd name="T3" fmla="*/ 2147483647 h 148"/>
                <a:gd name="T4" fmla="*/ 2147483647 w 17"/>
                <a:gd name="T5" fmla="*/ 2147483647 h 148"/>
                <a:gd name="T6" fmla="*/ 0 w 17"/>
                <a:gd name="T7" fmla="*/ 2147483647 h 148"/>
                <a:gd name="T8" fmla="*/ 2147483647 w 17"/>
                <a:gd name="T9" fmla="*/ 0 h 148"/>
                <a:gd name="T10" fmla="*/ 2147483647 w 17"/>
                <a:gd name="T11" fmla="*/ 0 h 1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48"/>
                <a:gd name="T20" fmla="*/ 17 w 17"/>
                <a:gd name="T21" fmla="*/ 148 h 14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48">
                  <a:moveTo>
                    <a:pt x="17" y="0"/>
                  </a:moveTo>
                  <a:lnTo>
                    <a:pt x="17" y="17"/>
                  </a:lnTo>
                  <a:lnTo>
                    <a:pt x="10" y="145"/>
                  </a:lnTo>
                  <a:lnTo>
                    <a:pt x="0" y="148"/>
                  </a:lnTo>
                  <a:lnTo>
                    <a:pt x="1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35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55" name="Freeform 3547">
              <a:extLst>
                <a:ext uri="{FF2B5EF4-FFF2-40B4-BE49-F238E27FC236}">
                  <a16:creationId xmlns:a16="http://schemas.microsoft.com/office/drawing/2014/main" id="{F663A74B-B3B0-4E1D-B006-25117F7ED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2204" y="404813"/>
              <a:ext cx="22225" cy="234950"/>
            </a:xfrm>
            <a:custGeom>
              <a:avLst/>
              <a:gdLst>
                <a:gd name="T0" fmla="*/ 2147483647 w 14"/>
                <a:gd name="T1" fmla="*/ 0 h 148"/>
                <a:gd name="T2" fmla="*/ 2147483647 w 14"/>
                <a:gd name="T3" fmla="*/ 2147483647 h 148"/>
                <a:gd name="T4" fmla="*/ 2147483647 w 14"/>
                <a:gd name="T5" fmla="*/ 2147483647 h 148"/>
                <a:gd name="T6" fmla="*/ 2147483647 w 14"/>
                <a:gd name="T7" fmla="*/ 2147483647 h 148"/>
                <a:gd name="T8" fmla="*/ 2147483647 w 14"/>
                <a:gd name="T9" fmla="*/ 2147483647 h 148"/>
                <a:gd name="T10" fmla="*/ 2147483647 w 14"/>
                <a:gd name="T11" fmla="*/ 2147483647 h 148"/>
                <a:gd name="T12" fmla="*/ 2147483647 w 14"/>
                <a:gd name="T13" fmla="*/ 2147483647 h 148"/>
                <a:gd name="T14" fmla="*/ 2147483647 w 14"/>
                <a:gd name="T15" fmla="*/ 2147483647 h 148"/>
                <a:gd name="T16" fmla="*/ 2147483647 w 14"/>
                <a:gd name="T17" fmla="*/ 2147483647 h 148"/>
                <a:gd name="T18" fmla="*/ 2147483647 w 14"/>
                <a:gd name="T19" fmla="*/ 2147483647 h 148"/>
                <a:gd name="T20" fmla="*/ 2147483647 w 14"/>
                <a:gd name="T21" fmla="*/ 2147483647 h 148"/>
                <a:gd name="T22" fmla="*/ 2147483647 w 14"/>
                <a:gd name="T23" fmla="*/ 2147483647 h 148"/>
                <a:gd name="T24" fmla="*/ 2147483647 w 14"/>
                <a:gd name="T25" fmla="*/ 2147483647 h 148"/>
                <a:gd name="T26" fmla="*/ 2147483647 w 14"/>
                <a:gd name="T27" fmla="*/ 2147483647 h 148"/>
                <a:gd name="T28" fmla="*/ 2147483647 w 14"/>
                <a:gd name="T29" fmla="*/ 2147483647 h 148"/>
                <a:gd name="T30" fmla="*/ 2147483647 w 14"/>
                <a:gd name="T31" fmla="*/ 2147483647 h 148"/>
                <a:gd name="T32" fmla="*/ 2147483647 w 14"/>
                <a:gd name="T33" fmla="*/ 2147483647 h 148"/>
                <a:gd name="T34" fmla="*/ 2147483647 w 14"/>
                <a:gd name="T35" fmla="*/ 2147483647 h 148"/>
                <a:gd name="T36" fmla="*/ 2147483647 w 14"/>
                <a:gd name="T37" fmla="*/ 2147483647 h 148"/>
                <a:gd name="T38" fmla="*/ 0 w 14"/>
                <a:gd name="T39" fmla="*/ 2147483647 h 148"/>
                <a:gd name="T40" fmla="*/ 0 w 14"/>
                <a:gd name="T41" fmla="*/ 2147483647 h 148"/>
                <a:gd name="T42" fmla="*/ 2147483647 w 14"/>
                <a:gd name="T43" fmla="*/ 2147483647 h 148"/>
                <a:gd name="T44" fmla="*/ 2147483647 w 14"/>
                <a:gd name="T45" fmla="*/ 2147483647 h 148"/>
                <a:gd name="T46" fmla="*/ 2147483647 w 14"/>
                <a:gd name="T47" fmla="*/ 2147483647 h 148"/>
                <a:gd name="T48" fmla="*/ 2147483647 w 14"/>
                <a:gd name="T49" fmla="*/ 2147483647 h 148"/>
                <a:gd name="T50" fmla="*/ 2147483647 w 14"/>
                <a:gd name="T51" fmla="*/ 2147483647 h 148"/>
                <a:gd name="T52" fmla="*/ 2147483647 w 14"/>
                <a:gd name="T53" fmla="*/ 2147483647 h 148"/>
                <a:gd name="T54" fmla="*/ 2147483647 w 14"/>
                <a:gd name="T55" fmla="*/ 2147483647 h 148"/>
                <a:gd name="T56" fmla="*/ 2147483647 w 14"/>
                <a:gd name="T57" fmla="*/ 0 h 148"/>
                <a:gd name="T58" fmla="*/ 2147483647 w 14"/>
                <a:gd name="T59" fmla="*/ 0 h 148"/>
                <a:gd name="T60" fmla="*/ 2147483647 w 14"/>
                <a:gd name="T61" fmla="*/ 0 h 148"/>
                <a:gd name="T62" fmla="*/ 2147483647 w 14"/>
                <a:gd name="T63" fmla="*/ 0 h 148"/>
                <a:gd name="T64" fmla="*/ 2147483647 w 14"/>
                <a:gd name="T65" fmla="*/ 0 h 148"/>
                <a:gd name="T66" fmla="*/ 2147483647 w 14"/>
                <a:gd name="T67" fmla="*/ 0 h 148"/>
                <a:gd name="T68" fmla="*/ 2147483647 w 14"/>
                <a:gd name="T69" fmla="*/ 0 h 148"/>
                <a:gd name="T70" fmla="*/ 2147483647 w 14"/>
                <a:gd name="T71" fmla="*/ 0 h 148"/>
                <a:gd name="T72" fmla="*/ 2147483647 w 14"/>
                <a:gd name="T73" fmla="*/ 0 h 14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"/>
                <a:gd name="T112" fmla="*/ 0 h 148"/>
                <a:gd name="T113" fmla="*/ 14 w 14"/>
                <a:gd name="T114" fmla="*/ 148 h 14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" h="148">
                  <a:moveTo>
                    <a:pt x="14" y="0"/>
                  </a:moveTo>
                  <a:lnTo>
                    <a:pt x="14" y="7"/>
                  </a:lnTo>
                  <a:lnTo>
                    <a:pt x="14" y="10"/>
                  </a:lnTo>
                  <a:lnTo>
                    <a:pt x="14" y="14"/>
                  </a:lnTo>
                  <a:lnTo>
                    <a:pt x="14" y="17"/>
                  </a:lnTo>
                  <a:lnTo>
                    <a:pt x="14" y="31"/>
                  </a:lnTo>
                  <a:lnTo>
                    <a:pt x="14" y="48"/>
                  </a:lnTo>
                  <a:lnTo>
                    <a:pt x="14" y="66"/>
                  </a:lnTo>
                  <a:lnTo>
                    <a:pt x="14" y="79"/>
                  </a:lnTo>
                  <a:lnTo>
                    <a:pt x="11" y="97"/>
                  </a:lnTo>
                  <a:lnTo>
                    <a:pt x="11" y="114"/>
                  </a:lnTo>
                  <a:lnTo>
                    <a:pt x="11" y="128"/>
                  </a:lnTo>
                  <a:lnTo>
                    <a:pt x="11" y="145"/>
                  </a:lnTo>
                  <a:lnTo>
                    <a:pt x="7" y="145"/>
                  </a:lnTo>
                  <a:lnTo>
                    <a:pt x="4" y="145"/>
                  </a:lnTo>
                  <a:lnTo>
                    <a:pt x="0" y="148"/>
                  </a:lnTo>
                  <a:lnTo>
                    <a:pt x="4" y="128"/>
                  </a:lnTo>
                  <a:lnTo>
                    <a:pt x="4" y="110"/>
                  </a:lnTo>
                  <a:lnTo>
                    <a:pt x="4" y="93"/>
                  </a:lnTo>
                  <a:lnTo>
                    <a:pt x="7" y="73"/>
                  </a:lnTo>
                  <a:lnTo>
                    <a:pt x="7" y="55"/>
                  </a:lnTo>
                  <a:lnTo>
                    <a:pt x="7" y="38"/>
                  </a:lnTo>
                  <a:lnTo>
                    <a:pt x="11" y="17"/>
                  </a:lnTo>
                  <a:lnTo>
                    <a:pt x="11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665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56" name="Freeform 3548">
              <a:extLst>
                <a:ext uri="{FF2B5EF4-FFF2-40B4-BE49-F238E27FC236}">
                  <a16:creationId xmlns:a16="http://schemas.microsoft.com/office/drawing/2014/main" id="{05D22EAD-2CE5-4B63-A6B1-2EE29BFD1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8554" y="404813"/>
              <a:ext cx="22225" cy="230188"/>
            </a:xfrm>
            <a:custGeom>
              <a:avLst/>
              <a:gdLst>
                <a:gd name="T0" fmla="*/ 2147483647 w 14"/>
                <a:gd name="T1" fmla="*/ 2147483647 h 145"/>
                <a:gd name="T2" fmla="*/ 2147483647 w 14"/>
                <a:gd name="T3" fmla="*/ 2147483647 h 145"/>
                <a:gd name="T4" fmla="*/ 2147483647 w 14"/>
                <a:gd name="T5" fmla="*/ 2147483647 h 145"/>
                <a:gd name="T6" fmla="*/ 2147483647 w 14"/>
                <a:gd name="T7" fmla="*/ 2147483647 h 145"/>
                <a:gd name="T8" fmla="*/ 2147483647 w 14"/>
                <a:gd name="T9" fmla="*/ 2147483647 h 145"/>
                <a:gd name="T10" fmla="*/ 2147483647 w 14"/>
                <a:gd name="T11" fmla="*/ 2147483647 h 145"/>
                <a:gd name="T12" fmla="*/ 2147483647 w 14"/>
                <a:gd name="T13" fmla="*/ 2147483647 h 145"/>
                <a:gd name="T14" fmla="*/ 2147483647 w 14"/>
                <a:gd name="T15" fmla="*/ 2147483647 h 145"/>
                <a:gd name="T16" fmla="*/ 2147483647 w 14"/>
                <a:gd name="T17" fmla="*/ 2147483647 h 145"/>
                <a:gd name="T18" fmla="*/ 2147483647 w 14"/>
                <a:gd name="T19" fmla="*/ 2147483647 h 145"/>
                <a:gd name="T20" fmla="*/ 2147483647 w 14"/>
                <a:gd name="T21" fmla="*/ 2147483647 h 145"/>
                <a:gd name="T22" fmla="*/ 2147483647 w 14"/>
                <a:gd name="T23" fmla="*/ 2147483647 h 145"/>
                <a:gd name="T24" fmla="*/ 2147483647 w 14"/>
                <a:gd name="T25" fmla="*/ 2147483647 h 145"/>
                <a:gd name="T26" fmla="*/ 2147483647 w 14"/>
                <a:gd name="T27" fmla="*/ 2147483647 h 145"/>
                <a:gd name="T28" fmla="*/ 2147483647 w 14"/>
                <a:gd name="T29" fmla="*/ 2147483647 h 145"/>
                <a:gd name="T30" fmla="*/ 2147483647 w 14"/>
                <a:gd name="T31" fmla="*/ 2147483647 h 145"/>
                <a:gd name="T32" fmla="*/ 2147483647 w 14"/>
                <a:gd name="T33" fmla="*/ 2147483647 h 145"/>
                <a:gd name="T34" fmla="*/ 2147483647 w 14"/>
                <a:gd name="T35" fmla="*/ 2147483647 h 145"/>
                <a:gd name="T36" fmla="*/ 2147483647 w 14"/>
                <a:gd name="T37" fmla="*/ 2147483647 h 145"/>
                <a:gd name="T38" fmla="*/ 0 w 14"/>
                <a:gd name="T39" fmla="*/ 2147483647 h 145"/>
                <a:gd name="T40" fmla="*/ 0 w 14"/>
                <a:gd name="T41" fmla="*/ 2147483647 h 145"/>
                <a:gd name="T42" fmla="*/ 0 w 14"/>
                <a:gd name="T43" fmla="*/ 2147483647 h 145"/>
                <a:gd name="T44" fmla="*/ 2147483647 w 14"/>
                <a:gd name="T45" fmla="*/ 2147483647 h 145"/>
                <a:gd name="T46" fmla="*/ 2147483647 w 14"/>
                <a:gd name="T47" fmla="*/ 2147483647 h 145"/>
                <a:gd name="T48" fmla="*/ 2147483647 w 14"/>
                <a:gd name="T49" fmla="*/ 2147483647 h 145"/>
                <a:gd name="T50" fmla="*/ 2147483647 w 14"/>
                <a:gd name="T51" fmla="*/ 2147483647 h 145"/>
                <a:gd name="T52" fmla="*/ 2147483647 w 14"/>
                <a:gd name="T53" fmla="*/ 2147483647 h 145"/>
                <a:gd name="T54" fmla="*/ 2147483647 w 14"/>
                <a:gd name="T55" fmla="*/ 2147483647 h 145"/>
                <a:gd name="T56" fmla="*/ 2147483647 w 14"/>
                <a:gd name="T57" fmla="*/ 0 h 145"/>
                <a:gd name="T58" fmla="*/ 2147483647 w 14"/>
                <a:gd name="T59" fmla="*/ 0 h 145"/>
                <a:gd name="T60" fmla="*/ 2147483647 w 14"/>
                <a:gd name="T61" fmla="*/ 0 h 145"/>
                <a:gd name="T62" fmla="*/ 2147483647 w 14"/>
                <a:gd name="T63" fmla="*/ 0 h 145"/>
                <a:gd name="T64" fmla="*/ 2147483647 w 14"/>
                <a:gd name="T65" fmla="*/ 2147483647 h 145"/>
                <a:gd name="T66" fmla="*/ 2147483647 w 14"/>
                <a:gd name="T67" fmla="*/ 2147483647 h 145"/>
                <a:gd name="T68" fmla="*/ 2147483647 w 14"/>
                <a:gd name="T69" fmla="*/ 2147483647 h 145"/>
                <a:gd name="T70" fmla="*/ 2147483647 w 14"/>
                <a:gd name="T71" fmla="*/ 2147483647 h 145"/>
                <a:gd name="T72" fmla="*/ 2147483647 w 14"/>
                <a:gd name="T73" fmla="*/ 2147483647 h 1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"/>
                <a:gd name="T112" fmla="*/ 0 h 145"/>
                <a:gd name="T113" fmla="*/ 14 w 14"/>
                <a:gd name="T114" fmla="*/ 145 h 14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" h="145">
                  <a:moveTo>
                    <a:pt x="14" y="4"/>
                  </a:moveTo>
                  <a:lnTo>
                    <a:pt x="14" y="7"/>
                  </a:lnTo>
                  <a:lnTo>
                    <a:pt x="14" y="10"/>
                  </a:lnTo>
                  <a:lnTo>
                    <a:pt x="14" y="14"/>
                  </a:lnTo>
                  <a:lnTo>
                    <a:pt x="14" y="17"/>
                  </a:lnTo>
                  <a:lnTo>
                    <a:pt x="14" y="35"/>
                  </a:lnTo>
                  <a:lnTo>
                    <a:pt x="14" y="48"/>
                  </a:lnTo>
                  <a:lnTo>
                    <a:pt x="10" y="66"/>
                  </a:lnTo>
                  <a:lnTo>
                    <a:pt x="10" y="79"/>
                  </a:lnTo>
                  <a:lnTo>
                    <a:pt x="10" y="97"/>
                  </a:lnTo>
                  <a:lnTo>
                    <a:pt x="10" y="110"/>
                  </a:lnTo>
                  <a:lnTo>
                    <a:pt x="7" y="128"/>
                  </a:lnTo>
                  <a:lnTo>
                    <a:pt x="7" y="145"/>
                  </a:lnTo>
                  <a:lnTo>
                    <a:pt x="3" y="145"/>
                  </a:lnTo>
                  <a:lnTo>
                    <a:pt x="0" y="145"/>
                  </a:lnTo>
                  <a:lnTo>
                    <a:pt x="0" y="128"/>
                  </a:lnTo>
                  <a:lnTo>
                    <a:pt x="3" y="110"/>
                  </a:lnTo>
                  <a:lnTo>
                    <a:pt x="3" y="93"/>
                  </a:lnTo>
                  <a:lnTo>
                    <a:pt x="3" y="73"/>
                  </a:lnTo>
                  <a:lnTo>
                    <a:pt x="7" y="55"/>
                  </a:lnTo>
                  <a:lnTo>
                    <a:pt x="7" y="38"/>
                  </a:lnTo>
                  <a:lnTo>
                    <a:pt x="7" y="21"/>
                  </a:lnTo>
                  <a:lnTo>
                    <a:pt x="10" y="0"/>
                  </a:lnTo>
                  <a:lnTo>
                    <a:pt x="10" y="4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665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57" name="Freeform 3549">
              <a:extLst>
                <a:ext uri="{FF2B5EF4-FFF2-40B4-BE49-F238E27FC236}">
                  <a16:creationId xmlns:a16="http://schemas.microsoft.com/office/drawing/2014/main" id="{7E5DF131-0180-4C8D-867B-F3D074BDC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317" y="411163"/>
              <a:ext cx="22225" cy="223838"/>
            </a:xfrm>
            <a:custGeom>
              <a:avLst/>
              <a:gdLst>
                <a:gd name="T0" fmla="*/ 2147483647 w 14"/>
                <a:gd name="T1" fmla="*/ 0 h 141"/>
                <a:gd name="T2" fmla="*/ 2147483647 w 14"/>
                <a:gd name="T3" fmla="*/ 2147483647 h 141"/>
                <a:gd name="T4" fmla="*/ 2147483647 w 14"/>
                <a:gd name="T5" fmla="*/ 2147483647 h 141"/>
                <a:gd name="T6" fmla="*/ 2147483647 w 14"/>
                <a:gd name="T7" fmla="*/ 2147483647 h 141"/>
                <a:gd name="T8" fmla="*/ 2147483647 w 14"/>
                <a:gd name="T9" fmla="*/ 2147483647 h 141"/>
                <a:gd name="T10" fmla="*/ 2147483647 w 14"/>
                <a:gd name="T11" fmla="*/ 2147483647 h 141"/>
                <a:gd name="T12" fmla="*/ 2147483647 w 14"/>
                <a:gd name="T13" fmla="*/ 2147483647 h 141"/>
                <a:gd name="T14" fmla="*/ 2147483647 w 14"/>
                <a:gd name="T15" fmla="*/ 2147483647 h 141"/>
                <a:gd name="T16" fmla="*/ 2147483647 w 14"/>
                <a:gd name="T17" fmla="*/ 2147483647 h 141"/>
                <a:gd name="T18" fmla="*/ 2147483647 w 14"/>
                <a:gd name="T19" fmla="*/ 2147483647 h 141"/>
                <a:gd name="T20" fmla="*/ 2147483647 w 14"/>
                <a:gd name="T21" fmla="*/ 2147483647 h 141"/>
                <a:gd name="T22" fmla="*/ 2147483647 w 14"/>
                <a:gd name="T23" fmla="*/ 2147483647 h 141"/>
                <a:gd name="T24" fmla="*/ 2147483647 w 14"/>
                <a:gd name="T25" fmla="*/ 2147483647 h 141"/>
                <a:gd name="T26" fmla="*/ 2147483647 w 14"/>
                <a:gd name="T27" fmla="*/ 2147483647 h 141"/>
                <a:gd name="T28" fmla="*/ 2147483647 w 14"/>
                <a:gd name="T29" fmla="*/ 2147483647 h 141"/>
                <a:gd name="T30" fmla="*/ 2147483647 w 14"/>
                <a:gd name="T31" fmla="*/ 2147483647 h 141"/>
                <a:gd name="T32" fmla="*/ 2147483647 w 14"/>
                <a:gd name="T33" fmla="*/ 2147483647 h 141"/>
                <a:gd name="T34" fmla="*/ 2147483647 w 14"/>
                <a:gd name="T35" fmla="*/ 2147483647 h 141"/>
                <a:gd name="T36" fmla="*/ 0 w 14"/>
                <a:gd name="T37" fmla="*/ 2147483647 h 141"/>
                <a:gd name="T38" fmla="*/ 0 w 14"/>
                <a:gd name="T39" fmla="*/ 2147483647 h 141"/>
                <a:gd name="T40" fmla="*/ 0 w 14"/>
                <a:gd name="T41" fmla="*/ 2147483647 h 141"/>
                <a:gd name="T42" fmla="*/ 0 w 14"/>
                <a:gd name="T43" fmla="*/ 2147483647 h 141"/>
                <a:gd name="T44" fmla="*/ 0 w 14"/>
                <a:gd name="T45" fmla="*/ 2147483647 h 141"/>
                <a:gd name="T46" fmla="*/ 2147483647 w 14"/>
                <a:gd name="T47" fmla="*/ 2147483647 h 141"/>
                <a:gd name="T48" fmla="*/ 2147483647 w 14"/>
                <a:gd name="T49" fmla="*/ 2147483647 h 141"/>
                <a:gd name="T50" fmla="*/ 2147483647 w 14"/>
                <a:gd name="T51" fmla="*/ 2147483647 h 141"/>
                <a:gd name="T52" fmla="*/ 2147483647 w 14"/>
                <a:gd name="T53" fmla="*/ 2147483647 h 141"/>
                <a:gd name="T54" fmla="*/ 2147483647 w 14"/>
                <a:gd name="T55" fmla="*/ 2147483647 h 141"/>
                <a:gd name="T56" fmla="*/ 2147483647 w 14"/>
                <a:gd name="T57" fmla="*/ 0 h 141"/>
                <a:gd name="T58" fmla="*/ 2147483647 w 14"/>
                <a:gd name="T59" fmla="*/ 0 h 141"/>
                <a:gd name="T60" fmla="*/ 2147483647 w 14"/>
                <a:gd name="T61" fmla="*/ 0 h 141"/>
                <a:gd name="T62" fmla="*/ 2147483647 w 14"/>
                <a:gd name="T63" fmla="*/ 0 h 141"/>
                <a:gd name="T64" fmla="*/ 2147483647 w 14"/>
                <a:gd name="T65" fmla="*/ 0 h 141"/>
                <a:gd name="T66" fmla="*/ 2147483647 w 14"/>
                <a:gd name="T67" fmla="*/ 0 h 141"/>
                <a:gd name="T68" fmla="*/ 2147483647 w 14"/>
                <a:gd name="T69" fmla="*/ 0 h 141"/>
                <a:gd name="T70" fmla="*/ 2147483647 w 14"/>
                <a:gd name="T71" fmla="*/ 0 h 141"/>
                <a:gd name="T72" fmla="*/ 2147483647 w 14"/>
                <a:gd name="T73" fmla="*/ 0 h 1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"/>
                <a:gd name="T112" fmla="*/ 0 h 141"/>
                <a:gd name="T113" fmla="*/ 14 w 14"/>
                <a:gd name="T114" fmla="*/ 141 h 1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" h="141">
                  <a:moveTo>
                    <a:pt x="14" y="0"/>
                  </a:moveTo>
                  <a:lnTo>
                    <a:pt x="14" y="3"/>
                  </a:lnTo>
                  <a:lnTo>
                    <a:pt x="14" y="6"/>
                  </a:lnTo>
                  <a:lnTo>
                    <a:pt x="14" y="10"/>
                  </a:lnTo>
                  <a:lnTo>
                    <a:pt x="14" y="13"/>
                  </a:lnTo>
                  <a:lnTo>
                    <a:pt x="14" y="31"/>
                  </a:lnTo>
                  <a:lnTo>
                    <a:pt x="14" y="44"/>
                  </a:lnTo>
                  <a:lnTo>
                    <a:pt x="11" y="62"/>
                  </a:lnTo>
                  <a:lnTo>
                    <a:pt x="11" y="75"/>
                  </a:lnTo>
                  <a:lnTo>
                    <a:pt x="11" y="93"/>
                  </a:lnTo>
                  <a:lnTo>
                    <a:pt x="11" y="106"/>
                  </a:lnTo>
                  <a:lnTo>
                    <a:pt x="7" y="124"/>
                  </a:lnTo>
                  <a:lnTo>
                    <a:pt x="7" y="138"/>
                  </a:lnTo>
                  <a:lnTo>
                    <a:pt x="7" y="141"/>
                  </a:lnTo>
                  <a:lnTo>
                    <a:pt x="4" y="141"/>
                  </a:lnTo>
                  <a:lnTo>
                    <a:pt x="0" y="141"/>
                  </a:lnTo>
                  <a:lnTo>
                    <a:pt x="0" y="124"/>
                  </a:lnTo>
                  <a:lnTo>
                    <a:pt x="0" y="106"/>
                  </a:lnTo>
                  <a:lnTo>
                    <a:pt x="4" y="89"/>
                  </a:lnTo>
                  <a:lnTo>
                    <a:pt x="4" y="69"/>
                  </a:lnTo>
                  <a:lnTo>
                    <a:pt x="4" y="51"/>
                  </a:lnTo>
                  <a:lnTo>
                    <a:pt x="7" y="34"/>
                  </a:lnTo>
                  <a:lnTo>
                    <a:pt x="7" y="17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685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58" name="Freeform 3550">
              <a:extLst>
                <a:ext uri="{FF2B5EF4-FFF2-40B4-BE49-F238E27FC236}">
                  <a16:creationId xmlns:a16="http://schemas.microsoft.com/office/drawing/2014/main" id="{FBB4E4A6-D417-4F4D-9356-B13F39DA5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317" y="411163"/>
              <a:ext cx="28575" cy="223838"/>
            </a:xfrm>
            <a:custGeom>
              <a:avLst/>
              <a:gdLst>
                <a:gd name="T0" fmla="*/ 2147483647 w 18"/>
                <a:gd name="T1" fmla="*/ 0 h 141"/>
                <a:gd name="T2" fmla="*/ 2147483647 w 18"/>
                <a:gd name="T3" fmla="*/ 2147483647 h 141"/>
                <a:gd name="T4" fmla="*/ 2147483647 w 18"/>
                <a:gd name="T5" fmla="*/ 2147483647 h 141"/>
                <a:gd name="T6" fmla="*/ 2147483647 w 18"/>
                <a:gd name="T7" fmla="*/ 2147483647 h 141"/>
                <a:gd name="T8" fmla="*/ 2147483647 w 18"/>
                <a:gd name="T9" fmla="*/ 2147483647 h 141"/>
                <a:gd name="T10" fmla="*/ 2147483647 w 18"/>
                <a:gd name="T11" fmla="*/ 2147483647 h 141"/>
                <a:gd name="T12" fmla="*/ 2147483647 w 18"/>
                <a:gd name="T13" fmla="*/ 2147483647 h 141"/>
                <a:gd name="T14" fmla="*/ 2147483647 w 18"/>
                <a:gd name="T15" fmla="*/ 2147483647 h 141"/>
                <a:gd name="T16" fmla="*/ 2147483647 w 18"/>
                <a:gd name="T17" fmla="*/ 2147483647 h 141"/>
                <a:gd name="T18" fmla="*/ 2147483647 w 18"/>
                <a:gd name="T19" fmla="*/ 2147483647 h 141"/>
                <a:gd name="T20" fmla="*/ 2147483647 w 18"/>
                <a:gd name="T21" fmla="*/ 2147483647 h 141"/>
                <a:gd name="T22" fmla="*/ 2147483647 w 18"/>
                <a:gd name="T23" fmla="*/ 2147483647 h 141"/>
                <a:gd name="T24" fmla="*/ 2147483647 w 18"/>
                <a:gd name="T25" fmla="*/ 2147483647 h 141"/>
                <a:gd name="T26" fmla="*/ 2147483647 w 18"/>
                <a:gd name="T27" fmla="*/ 2147483647 h 141"/>
                <a:gd name="T28" fmla="*/ 2147483647 w 18"/>
                <a:gd name="T29" fmla="*/ 2147483647 h 141"/>
                <a:gd name="T30" fmla="*/ 2147483647 w 18"/>
                <a:gd name="T31" fmla="*/ 2147483647 h 141"/>
                <a:gd name="T32" fmla="*/ 2147483647 w 18"/>
                <a:gd name="T33" fmla="*/ 2147483647 h 141"/>
                <a:gd name="T34" fmla="*/ 2147483647 w 18"/>
                <a:gd name="T35" fmla="*/ 2147483647 h 141"/>
                <a:gd name="T36" fmla="*/ 2147483647 w 18"/>
                <a:gd name="T37" fmla="*/ 2147483647 h 141"/>
                <a:gd name="T38" fmla="*/ 2147483647 w 18"/>
                <a:gd name="T39" fmla="*/ 2147483647 h 141"/>
                <a:gd name="T40" fmla="*/ 0 w 18"/>
                <a:gd name="T41" fmla="*/ 2147483647 h 141"/>
                <a:gd name="T42" fmla="*/ 2147483647 w 18"/>
                <a:gd name="T43" fmla="*/ 2147483647 h 141"/>
                <a:gd name="T44" fmla="*/ 2147483647 w 18"/>
                <a:gd name="T45" fmla="*/ 2147483647 h 141"/>
                <a:gd name="T46" fmla="*/ 2147483647 w 18"/>
                <a:gd name="T47" fmla="*/ 2147483647 h 141"/>
                <a:gd name="T48" fmla="*/ 2147483647 w 18"/>
                <a:gd name="T49" fmla="*/ 2147483647 h 141"/>
                <a:gd name="T50" fmla="*/ 2147483647 w 18"/>
                <a:gd name="T51" fmla="*/ 2147483647 h 141"/>
                <a:gd name="T52" fmla="*/ 2147483647 w 18"/>
                <a:gd name="T53" fmla="*/ 2147483647 h 141"/>
                <a:gd name="T54" fmla="*/ 2147483647 w 18"/>
                <a:gd name="T55" fmla="*/ 2147483647 h 141"/>
                <a:gd name="T56" fmla="*/ 2147483647 w 18"/>
                <a:gd name="T57" fmla="*/ 0 h 141"/>
                <a:gd name="T58" fmla="*/ 2147483647 w 18"/>
                <a:gd name="T59" fmla="*/ 0 h 141"/>
                <a:gd name="T60" fmla="*/ 2147483647 w 18"/>
                <a:gd name="T61" fmla="*/ 0 h 141"/>
                <a:gd name="T62" fmla="*/ 2147483647 w 18"/>
                <a:gd name="T63" fmla="*/ 0 h 141"/>
                <a:gd name="T64" fmla="*/ 2147483647 w 18"/>
                <a:gd name="T65" fmla="*/ 0 h 141"/>
                <a:gd name="T66" fmla="*/ 2147483647 w 18"/>
                <a:gd name="T67" fmla="*/ 0 h 141"/>
                <a:gd name="T68" fmla="*/ 2147483647 w 18"/>
                <a:gd name="T69" fmla="*/ 0 h 141"/>
                <a:gd name="T70" fmla="*/ 2147483647 w 18"/>
                <a:gd name="T71" fmla="*/ 0 h 141"/>
                <a:gd name="T72" fmla="*/ 2147483647 w 18"/>
                <a:gd name="T73" fmla="*/ 0 h 1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8"/>
                <a:gd name="T112" fmla="*/ 0 h 141"/>
                <a:gd name="T113" fmla="*/ 18 w 18"/>
                <a:gd name="T114" fmla="*/ 141 h 1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8" h="141">
                  <a:moveTo>
                    <a:pt x="14" y="0"/>
                  </a:moveTo>
                  <a:lnTo>
                    <a:pt x="14" y="3"/>
                  </a:lnTo>
                  <a:lnTo>
                    <a:pt x="14" y="6"/>
                  </a:lnTo>
                  <a:lnTo>
                    <a:pt x="18" y="10"/>
                  </a:lnTo>
                  <a:lnTo>
                    <a:pt x="18" y="13"/>
                  </a:lnTo>
                  <a:lnTo>
                    <a:pt x="14" y="31"/>
                  </a:lnTo>
                  <a:lnTo>
                    <a:pt x="14" y="44"/>
                  </a:lnTo>
                  <a:lnTo>
                    <a:pt x="14" y="62"/>
                  </a:lnTo>
                  <a:lnTo>
                    <a:pt x="14" y="75"/>
                  </a:lnTo>
                  <a:lnTo>
                    <a:pt x="11" y="93"/>
                  </a:lnTo>
                  <a:lnTo>
                    <a:pt x="11" y="106"/>
                  </a:lnTo>
                  <a:lnTo>
                    <a:pt x="11" y="124"/>
                  </a:lnTo>
                  <a:lnTo>
                    <a:pt x="11" y="138"/>
                  </a:lnTo>
                  <a:lnTo>
                    <a:pt x="7" y="138"/>
                  </a:lnTo>
                  <a:lnTo>
                    <a:pt x="7" y="141"/>
                  </a:lnTo>
                  <a:lnTo>
                    <a:pt x="4" y="141"/>
                  </a:lnTo>
                  <a:lnTo>
                    <a:pt x="0" y="141"/>
                  </a:lnTo>
                  <a:lnTo>
                    <a:pt x="4" y="124"/>
                  </a:lnTo>
                  <a:lnTo>
                    <a:pt x="4" y="106"/>
                  </a:lnTo>
                  <a:lnTo>
                    <a:pt x="4" y="89"/>
                  </a:lnTo>
                  <a:lnTo>
                    <a:pt x="7" y="69"/>
                  </a:lnTo>
                  <a:lnTo>
                    <a:pt x="7" y="51"/>
                  </a:lnTo>
                  <a:lnTo>
                    <a:pt x="7" y="34"/>
                  </a:lnTo>
                  <a:lnTo>
                    <a:pt x="7" y="17"/>
                  </a:lnTo>
                  <a:lnTo>
                    <a:pt x="11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6B5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59" name="Freeform 3551">
              <a:extLst>
                <a:ext uri="{FF2B5EF4-FFF2-40B4-BE49-F238E27FC236}">
                  <a16:creationId xmlns:a16="http://schemas.microsoft.com/office/drawing/2014/main" id="{D39091A6-E89A-477E-9A48-B485BB503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667" y="411163"/>
              <a:ext cx="22225" cy="223838"/>
            </a:xfrm>
            <a:custGeom>
              <a:avLst/>
              <a:gdLst>
                <a:gd name="T0" fmla="*/ 2147483647 w 14"/>
                <a:gd name="T1" fmla="*/ 2147483647 h 141"/>
                <a:gd name="T2" fmla="*/ 2147483647 w 14"/>
                <a:gd name="T3" fmla="*/ 2147483647 h 141"/>
                <a:gd name="T4" fmla="*/ 2147483647 w 14"/>
                <a:gd name="T5" fmla="*/ 2147483647 h 141"/>
                <a:gd name="T6" fmla="*/ 2147483647 w 14"/>
                <a:gd name="T7" fmla="*/ 2147483647 h 141"/>
                <a:gd name="T8" fmla="*/ 2147483647 w 14"/>
                <a:gd name="T9" fmla="*/ 2147483647 h 141"/>
                <a:gd name="T10" fmla="*/ 2147483647 w 14"/>
                <a:gd name="T11" fmla="*/ 2147483647 h 141"/>
                <a:gd name="T12" fmla="*/ 2147483647 w 14"/>
                <a:gd name="T13" fmla="*/ 2147483647 h 141"/>
                <a:gd name="T14" fmla="*/ 2147483647 w 14"/>
                <a:gd name="T15" fmla="*/ 2147483647 h 141"/>
                <a:gd name="T16" fmla="*/ 2147483647 w 14"/>
                <a:gd name="T17" fmla="*/ 2147483647 h 141"/>
                <a:gd name="T18" fmla="*/ 2147483647 w 14"/>
                <a:gd name="T19" fmla="*/ 2147483647 h 141"/>
                <a:gd name="T20" fmla="*/ 2147483647 w 14"/>
                <a:gd name="T21" fmla="*/ 2147483647 h 141"/>
                <a:gd name="T22" fmla="*/ 2147483647 w 14"/>
                <a:gd name="T23" fmla="*/ 2147483647 h 141"/>
                <a:gd name="T24" fmla="*/ 2147483647 w 14"/>
                <a:gd name="T25" fmla="*/ 2147483647 h 141"/>
                <a:gd name="T26" fmla="*/ 2147483647 w 14"/>
                <a:gd name="T27" fmla="*/ 2147483647 h 141"/>
                <a:gd name="T28" fmla="*/ 2147483647 w 14"/>
                <a:gd name="T29" fmla="*/ 2147483647 h 141"/>
                <a:gd name="T30" fmla="*/ 2147483647 w 14"/>
                <a:gd name="T31" fmla="*/ 2147483647 h 141"/>
                <a:gd name="T32" fmla="*/ 2147483647 w 14"/>
                <a:gd name="T33" fmla="*/ 2147483647 h 141"/>
                <a:gd name="T34" fmla="*/ 2147483647 w 14"/>
                <a:gd name="T35" fmla="*/ 2147483647 h 141"/>
                <a:gd name="T36" fmla="*/ 2147483647 w 14"/>
                <a:gd name="T37" fmla="*/ 2147483647 h 141"/>
                <a:gd name="T38" fmla="*/ 0 w 14"/>
                <a:gd name="T39" fmla="*/ 2147483647 h 141"/>
                <a:gd name="T40" fmla="*/ 0 w 14"/>
                <a:gd name="T41" fmla="*/ 2147483647 h 141"/>
                <a:gd name="T42" fmla="*/ 0 w 14"/>
                <a:gd name="T43" fmla="*/ 2147483647 h 141"/>
                <a:gd name="T44" fmla="*/ 2147483647 w 14"/>
                <a:gd name="T45" fmla="*/ 2147483647 h 141"/>
                <a:gd name="T46" fmla="*/ 2147483647 w 14"/>
                <a:gd name="T47" fmla="*/ 2147483647 h 141"/>
                <a:gd name="T48" fmla="*/ 2147483647 w 14"/>
                <a:gd name="T49" fmla="*/ 2147483647 h 141"/>
                <a:gd name="T50" fmla="*/ 2147483647 w 14"/>
                <a:gd name="T51" fmla="*/ 2147483647 h 141"/>
                <a:gd name="T52" fmla="*/ 2147483647 w 14"/>
                <a:gd name="T53" fmla="*/ 2147483647 h 141"/>
                <a:gd name="T54" fmla="*/ 2147483647 w 14"/>
                <a:gd name="T55" fmla="*/ 2147483647 h 141"/>
                <a:gd name="T56" fmla="*/ 2147483647 w 14"/>
                <a:gd name="T57" fmla="*/ 0 h 141"/>
                <a:gd name="T58" fmla="*/ 2147483647 w 14"/>
                <a:gd name="T59" fmla="*/ 0 h 141"/>
                <a:gd name="T60" fmla="*/ 2147483647 w 14"/>
                <a:gd name="T61" fmla="*/ 0 h 141"/>
                <a:gd name="T62" fmla="*/ 2147483647 w 14"/>
                <a:gd name="T63" fmla="*/ 0 h 141"/>
                <a:gd name="T64" fmla="*/ 2147483647 w 14"/>
                <a:gd name="T65" fmla="*/ 0 h 141"/>
                <a:gd name="T66" fmla="*/ 2147483647 w 14"/>
                <a:gd name="T67" fmla="*/ 0 h 141"/>
                <a:gd name="T68" fmla="*/ 2147483647 w 14"/>
                <a:gd name="T69" fmla="*/ 2147483647 h 141"/>
                <a:gd name="T70" fmla="*/ 2147483647 w 14"/>
                <a:gd name="T71" fmla="*/ 2147483647 h 141"/>
                <a:gd name="T72" fmla="*/ 2147483647 w 14"/>
                <a:gd name="T73" fmla="*/ 2147483647 h 1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"/>
                <a:gd name="T112" fmla="*/ 0 h 141"/>
                <a:gd name="T113" fmla="*/ 14 w 14"/>
                <a:gd name="T114" fmla="*/ 141 h 1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" h="141">
                  <a:moveTo>
                    <a:pt x="14" y="3"/>
                  </a:moveTo>
                  <a:lnTo>
                    <a:pt x="14" y="6"/>
                  </a:lnTo>
                  <a:lnTo>
                    <a:pt x="14" y="10"/>
                  </a:lnTo>
                  <a:lnTo>
                    <a:pt x="14" y="13"/>
                  </a:lnTo>
                  <a:lnTo>
                    <a:pt x="14" y="17"/>
                  </a:lnTo>
                  <a:lnTo>
                    <a:pt x="14" y="31"/>
                  </a:lnTo>
                  <a:lnTo>
                    <a:pt x="14" y="44"/>
                  </a:lnTo>
                  <a:lnTo>
                    <a:pt x="14" y="62"/>
                  </a:lnTo>
                  <a:lnTo>
                    <a:pt x="14" y="75"/>
                  </a:lnTo>
                  <a:lnTo>
                    <a:pt x="10" y="93"/>
                  </a:lnTo>
                  <a:lnTo>
                    <a:pt x="10" y="106"/>
                  </a:lnTo>
                  <a:lnTo>
                    <a:pt x="10" y="120"/>
                  </a:lnTo>
                  <a:lnTo>
                    <a:pt x="10" y="138"/>
                  </a:lnTo>
                  <a:lnTo>
                    <a:pt x="7" y="138"/>
                  </a:lnTo>
                  <a:lnTo>
                    <a:pt x="3" y="138"/>
                  </a:lnTo>
                  <a:lnTo>
                    <a:pt x="3" y="141"/>
                  </a:lnTo>
                  <a:lnTo>
                    <a:pt x="0" y="141"/>
                  </a:lnTo>
                  <a:lnTo>
                    <a:pt x="0" y="124"/>
                  </a:lnTo>
                  <a:lnTo>
                    <a:pt x="3" y="106"/>
                  </a:lnTo>
                  <a:lnTo>
                    <a:pt x="3" y="86"/>
                  </a:lnTo>
                  <a:lnTo>
                    <a:pt x="3" y="69"/>
                  </a:lnTo>
                  <a:lnTo>
                    <a:pt x="7" y="51"/>
                  </a:lnTo>
                  <a:lnTo>
                    <a:pt x="7" y="34"/>
                  </a:lnTo>
                  <a:lnTo>
                    <a:pt x="7" y="17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6D6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60" name="Freeform 3552">
              <a:extLst>
                <a:ext uri="{FF2B5EF4-FFF2-40B4-BE49-F238E27FC236}">
                  <a16:creationId xmlns:a16="http://schemas.microsoft.com/office/drawing/2014/main" id="{749838C8-E360-4527-BAA7-4B6A07CB5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29" y="411163"/>
              <a:ext cx="22225" cy="223838"/>
            </a:xfrm>
            <a:custGeom>
              <a:avLst/>
              <a:gdLst>
                <a:gd name="T0" fmla="*/ 2147483647 w 14"/>
                <a:gd name="T1" fmla="*/ 2147483647 h 141"/>
                <a:gd name="T2" fmla="*/ 2147483647 w 14"/>
                <a:gd name="T3" fmla="*/ 2147483647 h 141"/>
                <a:gd name="T4" fmla="*/ 2147483647 w 14"/>
                <a:gd name="T5" fmla="*/ 2147483647 h 141"/>
                <a:gd name="T6" fmla="*/ 2147483647 w 14"/>
                <a:gd name="T7" fmla="*/ 2147483647 h 141"/>
                <a:gd name="T8" fmla="*/ 2147483647 w 14"/>
                <a:gd name="T9" fmla="*/ 2147483647 h 141"/>
                <a:gd name="T10" fmla="*/ 2147483647 w 14"/>
                <a:gd name="T11" fmla="*/ 2147483647 h 141"/>
                <a:gd name="T12" fmla="*/ 2147483647 w 14"/>
                <a:gd name="T13" fmla="*/ 2147483647 h 141"/>
                <a:gd name="T14" fmla="*/ 2147483647 w 14"/>
                <a:gd name="T15" fmla="*/ 2147483647 h 141"/>
                <a:gd name="T16" fmla="*/ 2147483647 w 14"/>
                <a:gd name="T17" fmla="*/ 2147483647 h 141"/>
                <a:gd name="T18" fmla="*/ 2147483647 w 14"/>
                <a:gd name="T19" fmla="*/ 2147483647 h 141"/>
                <a:gd name="T20" fmla="*/ 2147483647 w 14"/>
                <a:gd name="T21" fmla="*/ 2147483647 h 141"/>
                <a:gd name="T22" fmla="*/ 2147483647 w 14"/>
                <a:gd name="T23" fmla="*/ 2147483647 h 141"/>
                <a:gd name="T24" fmla="*/ 2147483647 w 14"/>
                <a:gd name="T25" fmla="*/ 2147483647 h 141"/>
                <a:gd name="T26" fmla="*/ 2147483647 w 14"/>
                <a:gd name="T27" fmla="*/ 2147483647 h 141"/>
                <a:gd name="T28" fmla="*/ 2147483647 w 14"/>
                <a:gd name="T29" fmla="*/ 2147483647 h 141"/>
                <a:gd name="T30" fmla="*/ 2147483647 w 14"/>
                <a:gd name="T31" fmla="*/ 2147483647 h 141"/>
                <a:gd name="T32" fmla="*/ 2147483647 w 14"/>
                <a:gd name="T33" fmla="*/ 2147483647 h 141"/>
                <a:gd name="T34" fmla="*/ 2147483647 w 14"/>
                <a:gd name="T35" fmla="*/ 2147483647 h 141"/>
                <a:gd name="T36" fmla="*/ 0 w 14"/>
                <a:gd name="T37" fmla="*/ 2147483647 h 141"/>
                <a:gd name="T38" fmla="*/ 0 w 14"/>
                <a:gd name="T39" fmla="*/ 2147483647 h 141"/>
                <a:gd name="T40" fmla="*/ 0 w 14"/>
                <a:gd name="T41" fmla="*/ 2147483647 h 141"/>
                <a:gd name="T42" fmla="*/ 0 w 14"/>
                <a:gd name="T43" fmla="*/ 2147483647 h 141"/>
                <a:gd name="T44" fmla="*/ 0 w 14"/>
                <a:gd name="T45" fmla="*/ 2147483647 h 141"/>
                <a:gd name="T46" fmla="*/ 2147483647 w 14"/>
                <a:gd name="T47" fmla="*/ 2147483647 h 141"/>
                <a:gd name="T48" fmla="*/ 2147483647 w 14"/>
                <a:gd name="T49" fmla="*/ 2147483647 h 141"/>
                <a:gd name="T50" fmla="*/ 2147483647 w 14"/>
                <a:gd name="T51" fmla="*/ 2147483647 h 141"/>
                <a:gd name="T52" fmla="*/ 2147483647 w 14"/>
                <a:gd name="T53" fmla="*/ 2147483647 h 141"/>
                <a:gd name="T54" fmla="*/ 2147483647 w 14"/>
                <a:gd name="T55" fmla="*/ 2147483647 h 141"/>
                <a:gd name="T56" fmla="*/ 2147483647 w 14"/>
                <a:gd name="T57" fmla="*/ 0 h 141"/>
                <a:gd name="T58" fmla="*/ 2147483647 w 14"/>
                <a:gd name="T59" fmla="*/ 0 h 141"/>
                <a:gd name="T60" fmla="*/ 2147483647 w 14"/>
                <a:gd name="T61" fmla="*/ 0 h 141"/>
                <a:gd name="T62" fmla="*/ 2147483647 w 14"/>
                <a:gd name="T63" fmla="*/ 0 h 141"/>
                <a:gd name="T64" fmla="*/ 2147483647 w 14"/>
                <a:gd name="T65" fmla="*/ 2147483647 h 141"/>
                <a:gd name="T66" fmla="*/ 2147483647 w 14"/>
                <a:gd name="T67" fmla="*/ 2147483647 h 141"/>
                <a:gd name="T68" fmla="*/ 2147483647 w 14"/>
                <a:gd name="T69" fmla="*/ 2147483647 h 141"/>
                <a:gd name="T70" fmla="*/ 2147483647 w 14"/>
                <a:gd name="T71" fmla="*/ 2147483647 h 141"/>
                <a:gd name="T72" fmla="*/ 2147483647 w 14"/>
                <a:gd name="T73" fmla="*/ 2147483647 h 1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"/>
                <a:gd name="T112" fmla="*/ 0 h 141"/>
                <a:gd name="T113" fmla="*/ 14 w 14"/>
                <a:gd name="T114" fmla="*/ 141 h 1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" h="141">
                  <a:moveTo>
                    <a:pt x="14" y="3"/>
                  </a:moveTo>
                  <a:lnTo>
                    <a:pt x="14" y="6"/>
                  </a:lnTo>
                  <a:lnTo>
                    <a:pt x="14" y="10"/>
                  </a:lnTo>
                  <a:lnTo>
                    <a:pt x="14" y="13"/>
                  </a:lnTo>
                  <a:lnTo>
                    <a:pt x="14" y="17"/>
                  </a:lnTo>
                  <a:lnTo>
                    <a:pt x="14" y="31"/>
                  </a:lnTo>
                  <a:lnTo>
                    <a:pt x="14" y="44"/>
                  </a:lnTo>
                  <a:lnTo>
                    <a:pt x="11" y="62"/>
                  </a:lnTo>
                  <a:lnTo>
                    <a:pt x="11" y="75"/>
                  </a:lnTo>
                  <a:lnTo>
                    <a:pt x="11" y="93"/>
                  </a:lnTo>
                  <a:lnTo>
                    <a:pt x="11" y="106"/>
                  </a:lnTo>
                  <a:lnTo>
                    <a:pt x="7" y="120"/>
                  </a:lnTo>
                  <a:lnTo>
                    <a:pt x="7" y="138"/>
                  </a:lnTo>
                  <a:lnTo>
                    <a:pt x="4" y="138"/>
                  </a:lnTo>
                  <a:lnTo>
                    <a:pt x="0" y="138"/>
                  </a:lnTo>
                  <a:lnTo>
                    <a:pt x="0" y="141"/>
                  </a:lnTo>
                  <a:lnTo>
                    <a:pt x="0" y="124"/>
                  </a:lnTo>
                  <a:lnTo>
                    <a:pt x="0" y="106"/>
                  </a:lnTo>
                  <a:lnTo>
                    <a:pt x="4" y="86"/>
                  </a:lnTo>
                  <a:lnTo>
                    <a:pt x="4" y="69"/>
                  </a:lnTo>
                  <a:lnTo>
                    <a:pt x="4" y="51"/>
                  </a:lnTo>
                  <a:lnTo>
                    <a:pt x="4" y="34"/>
                  </a:lnTo>
                  <a:lnTo>
                    <a:pt x="7" y="17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6D6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61" name="Freeform 3553">
              <a:extLst>
                <a:ext uri="{FF2B5EF4-FFF2-40B4-BE49-F238E27FC236}">
                  <a16:creationId xmlns:a16="http://schemas.microsoft.com/office/drawing/2014/main" id="{B1FFF31A-B012-48F9-8586-E51FA94E8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29" y="411163"/>
              <a:ext cx="26987" cy="219075"/>
            </a:xfrm>
            <a:custGeom>
              <a:avLst/>
              <a:gdLst>
                <a:gd name="T0" fmla="*/ 2147483647 w 17"/>
                <a:gd name="T1" fmla="*/ 2147483647 h 138"/>
                <a:gd name="T2" fmla="*/ 2147483647 w 17"/>
                <a:gd name="T3" fmla="*/ 2147483647 h 138"/>
                <a:gd name="T4" fmla="*/ 2147483647 w 17"/>
                <a:gd name="T5" fmla="*/ 2147483647 h 138"/>
                <a:gd name="T6" fmla="*/ 2147483647 w 17"/>
                <a:gd name="T7" fmla="*/ 2147483647 h 138"/>
                <a:gd name="T8" fmla="*/ 2147483647 w 17"/>
                <a:gd name="T9" fmla="*/ 2147483647 h 138"/>
                <a:gd name="T10" fmla="*/ 2147483647 w 17"/>
                <a:gd name="T11" fmla="*/ 2147483647 h 138"/>
                <a:gd name="T12" fmla="*/ 2147483647 w 17"/>
                <a:gd name="T13" fmla="*/ 2147483647 h 138"/>
                <a:gd name="T14" fmla="*/ 2147483647 w 17"/>
                <a:gd name="T15" fmla="*/ 2147483647 h 138"/>
                <a:gd name="T16" fmla="*/ 2147483647 w 17"/>
                <a:gd name="T17" fmla="*/ 2147483647 h 138"/>
                <a:gd name="T18" fmla="*/ 2147483647 w 17"/>
                <a:gd name="T19" fmla="*/ 2147483647 h 138"/>
                <a:gd name="T20" fmla="*/ 2147483647 w 17"/>
                <a:gd name="T21" fmla="*/ 2147483647 h 138"/>
                <a:gd name="T22" fmla="*/ 2147483647 w 17"/>
                <a:gd name="T23" fmla="*/ 2147483647 h 138"/>
                <a:gd name="T24" fmla="*/ 2147483647 w 17"/>
                <a:gd name="T25" fmla="*/ 2147483647 h 138"/>
                <a:gd name="T26" fmla="*/ 2147483647 w 17"/>
                <a:gd name="T27" fmla="*/ 2147483647 h 138"/>
                <a:gd name="T28" fmla="*/ 2147483647 w 17"/>
                <a:gd name="T29" fmla="*/ 2147483647 h 138"/>
                <a:gd name="T30" fmla="*/ 2147483647 w 17"/>
                <a:gd name="T31" fmla="*/ 2147483647 h 138"/>
                <a:gd name="T32" fmla="*/ 2147483647 w 17"/>
                <a:gd name="T33" fmla="*/ 2147483647 h 138"/>
                <a:gd name="T34" fmla="*/ 2147483647 w 17"/>
                <a:gd name="T35" fmla="*/ 2147483647 h 138"/>
                <a:gd name="T36" fmla="*/ 2147483647 w 17"/>
                <a:gd name="T37" fmla="*/ 2147483647 h 138"/>
                <a:gd name="T38" fmla="*/ 2147483647 w 17"/>
                <a:gd name="T39" fmla="*/ 2147483647 h 138"/>
                <a:gd name="T40" fmla="*/ 0 w 17"/>
                <a:gd name="T41" fmla="*/ 2147483647 h 138"/>
                <a:gd name="T42" fmla="*/ 2147483647 w 17"/>
                <a:gd name="T43" fmla="*/ 2147483647 h 138"/>
                <a:gd name="T44" fmla="*/ 2147483647 w 17"/>
                <a:gd name="T45" fmla="*/ 2147483647 h 138"/>
                <a:gd name="T46" fmla="*/ 2147483647 w 17"/>
                <a:gd name="T47" fmla="*/ 2147483647 h 138"/>
                <a:gd name="T48" fmla="*/ 2147483647 w 17"/>
                <a:gd name="T49" fmla="*/ 2147483647 h 138"/>
                <a:gd name="T50" fmla="*/ 2147483647 w 17"/>
                <a:gd name="T51" fmla="*/ 2147483647 h 138"/>
                <a:gd name="T52" fmla="*/ 2147483647 w 17"/>
                <a:gd name="T53" fmla="*/ 2147483647 h 138"/>
                <a:gd name="T54" fmla="*/ 2147483647 w 17"/>
                <a:gd name="T55" fmla="*/ 2147483647 h 138"/>
                <a:gd name="T56" fmla="*/ 2147483647 w 17"/>
                <a:gd name="T57" fmla="*/ 0 h 138"/>
                <a:gd name="T58" fmla="*/ 2147483647 w 17"/>
                <a:gd name="T59" fmla="*/ 0 h 138"/>
                <a:gd name="T60" fmla="*/ 2147483647 w 17"/>
                <a:gd name="T61" fmla="*/ 2147483647 h 138"/>
                <a:gd name="T62" fmla="*/ 2147483647 w 17"/>
                <a:gd name="T63" fmla="*/ 2147483647 h 138"/>
                <a:gd name="T64" fmla="*/ 2147483647 w 17"/>
                <a:gd name="T65" fmla="*/ 2147483647 h 138"/>
                <a:gd name="T66" fmla="*/ 2147483647 w 17"/>
                <a:gd name="T67" fmla="*/ 2147483647 h 138"/>
                <a:gd name="T68" fmla="*/ 2147483647 w 17"/>
                <a:gd name="T69" fmla="*/ 2147483647 h 138"/>
                <a:gd name="T70" fmla="*/ 2147483647 w 17"/>
                <a:gd name="T71" fmla="*/ 2147483647 h 138"/>
                <a:gd name="T72" fmla="*/ 2147483647 w 17"/>
                <a:gd name="T73" fmla="*/ 2147483647 h 1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"/>
                <a:gd name="T112" fmla="*/ 0 h 138"/>
                <a:gd name="T113" fmla="*/ 17 w 17"/>
                <a:gd name="T114" fmla="*/ 138 h 1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" h="138">
                  <a:moveTo>
                    <a:pt x="14" y="3"/>
                  </a:moveTo>
                  <a:lnTo>
                    <a:pt x="14" y="6"/>
                  </a:lnTo>
                  <a:lnTo>
                    <a:pt x="17" y="10"/>
                  </a:lnTo>
                  <a:lnTo>
                    <a:pt x="17" y="13"/>
                  </a:lnTo>
                  <a:lnTo>
                    <a:pt x="17" y="17"/>
                  </a:lnTo>
                  <a:lnTo>
                    <a:pt x="17" y="31"/>
                  </a:lnTo>
                  <a:lnTo>
                    <a:pt x="14" y="48"/>
                  </a:lnTo>
                  <a:lnTo>
                    <a:pt x="14" y="62"/>
                  </a:lnTo>
                  <a:lnTo>
                    <a:pt x="14" y="75"/>
                  </a:lnTo>
                  <a:lnTo>
                    <a:pt x="14" y="89"/>
                  </a:lnTo>
                  <a:lnTo>
                    <a:pt x="11" y="106"/>
                  </a:lnTo>
                  <a:lnTo>
                    <a:pt x="11" y="120"/>
                  </a:lnTo>
                  <a:lnTo>
                    <a:pt x="11" y="134"/>
                  </a:lnTo>
                  <a:lnTo>
                    <a:pt x="7" y="138"/>
                  </a:lnTo>
                  <a:lnTo>
                    <a:pt x="4" y="138"/>
                  </a:lnTo>
                  <a:lnTo>
                    <a:pt x="0" y="138"/>
                  </a:lnTo>
                  <a:lnTo>
                    <a:pt x="4" y="124"/>
                  </a:lnTo>
                  <a:lnTo>
                    <a:pt x="4" y="103"/>
                  </a:lnTo>
                  <a:lnTo>
                    <a:pt x="4" y="86"/>
                  </a:lnTo>
                  <a:lnTo>
                    <a:pt x="7" y="69"/>
                  </a:lnTo>
                  <a:lnTo>
                    <a:pt x="7" y="51"/>
                  </a:lnTo>
                  <a:lnTo>
                    <a:pt x="7" y="34"/>
                  </a:lnTo>
                  <a:lnTo>
                    <a:pt x="7" y="17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706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62" name="Freeform 3554">
              <a:extLst>
                <a:ext uri="{FF2B5EF4-FFF2-40B4-BE49-F238E27FC236}">
                  <a16:creationId xmlns:a16="http://schemas.microsoft.com/office/drawing/2014/main" id="{52613B20-D30F-437C-9D30-08559F38F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0779" y="415925"/>
              <a:ext cx="26987" cy="214313"/>
            </a:xfrm>
            <a:custGeom>
              <a:avLst/>
              <a:gdLst>
                <a:gd name="T0" fmla="*/ 2147483647 w 17"/>
                <a:gd name="T1" fmla="*/ 2147483647 h 135"/>
                <a:gd name="T2" fmla="*/ 2147483647 w 17"/>
                <a:gd name="T3" fmla="*/ 2147483647 h 135"/>
                <a:gd name="T4" fmla="*/ 2147483647 w 17"/>
                <a:gd name="T5" fmla="*/ 2147483647 h 135"/>
                <a:gd name="T6" fmla="*/ 2147483647 w 17"/>
                <a:gd name="T7" fmla="*/ 2147483647 h 135"/>
                <a:gd name="T8" fmla="*/ 2147483647 w 17"/>
                <a:gd name="T9" fmla="*/ 2147483647 h 135"/>
                <a:gd name="T10" fmla="*/ 2147483647 w 17"/>
                <a:gd name="T11" fmla="*/ 2147483647 h 135"/>
                <a:gd name="T12" fmla="*/ 2147483647 w 17"/>
                <a:gd name="T13" fmla="*/ 2147483647 h 135"/>
                <a:gd name="T14" fmla="*/ 2147483647 w 17"/>
                <a:gd name="T15" fmla="*/ 2147483647 h 135"/>
                <a:gd name="T16" fmla="*/ 2147483647 w 17"/>
                <a:gd name="T17" fmla="*/ 2147483647 h 135"/>
                <a:gd name="T18" fmla="*/ 2147483647 w 17"/>
                <a:gd name="T19" fmla="*/ 2147483647 h 135"/>
                <a:gd name="T20" fmla="*/ 2147483647 w 17"/>
                <a:gd name="T21" fmla="*/ 2147483647 h 135"/>
                <a:gd name="T22" fmla="*/ 2147483647 w 17"/>
                <a:gd name="T23" fmla="*/ 2147483647 h 135"/>
                <a:gd name="T24" fmla="*/ 2147483647 w 17"/>
                <a:gd name="T25" fmla="*/ 2147483647 h 135"/>
                <a:gd name="T26" fmla="*/ 2147483647 w 17"/>
                <a:gd name="T27" fmla="*/ 2147483647 h 135"/>
                <a:gd name="T28" fmla="*/ 2147483647 w 17"/>
                <a:gd name="T29" fmla="*/ 2147483647 h 135"/>
                <a:gd name="T30" fmla="*/ 2147483647 w 17"/>
                <a:gd name="T31" fmla="*/ 2147483647 h 135"/>
                <a:gd name="T32" fmla="*/ 2147483647 w 17"/>
                <a:gd name="T33" fmla="*/ 2147483647 h 135"/>
                <a:gd name="T34" fmla="*/ 2147483647 w 17"/>
                <a:gd name="T35" fmla="*/ 2147483647 h 135"/>
                <a:gd name="T36" fmla="*/ 2147483647 w 17"/>
                <a:gd name="T37" fmla="*/ 2147483647 h 135"/>
                <a:gd name="T38" fmla="*/ 0 w 17"/>
                <a:gd name="T39" fmla="*/ 2147483647 h 135"/>
                <a:gd name="T40" fmla="*/ 0 w 17"/>
                <a:gd name="T41" fmla="*/ 2147483647 h 135"/>
                <a:gd name="T42" fmla="*/ 0 w 17"/>
                <a:gd name="T43" fmla="*/ 2147483647 h 135"/>
                <a:gd name="T44" fmla="*/ 2147483647 w 17"/>
                <a:gd name="T45" fmla="*/ 2147483647 h 135"/>
                <a:gd name="T46" fmla="*/ 2147483647 w 17"/>
                <a:gd name="T47" fmla="*/ 2147483647 h 135"/>
                <a:gd name="T48" fmla="*/ 2147483647 w 17"/>
                <a:gd name="T49" fmla="*/ 2147483647 h 135"/>
                <a:gd name="T50" fmla="*/ 2147483647 w 17"/>
                <a:gd name="T51" fmla="*/ 2147483647 h 135"/>
                <a:gd name="T52" fmla="*/ 2147483647 w 17"/>
                <a:gd name="T53" fmla="*/ 2147483647 h 135"/>
                <a:gd name="T54" fmla="*/ 2147483647 w 17"/>
                <a:gd name="T55" fmla="*/ 2147483647 h 135"/>
                <a:gd name="T56" fmla="*/ 2147483647 w 17"/>
                <a:gd name="T57" fmla="*/ 0 h 135"/>
                <a:gd name="T58" fmla="*/ 2147483647 w 17"/>
                <a:gd name="T59" fmla="*/ 0 h 135"/>
                <a:gd name="T60" fmla="*/ 2147483647 w 17"/>
                <a:gd name="T61" fmla="*/ 0 h 135"/>
                <a:gd name="T62" fmla="*/ 2147483647 w 17"/>
                <a:gd name="T63" fmla="*/ 0 h 135"/>
                <a:gd name="T64" fmla="*/ 2147483647 w 17"/>
                <a:gd name="T65" fmla="*/ 0 h 135"/>
                <a:gd name="T66" fmla="*/ 2147483647 w 17"/>
                <a:gd name="T67" fmla="*/ 0 h 135"/>
                <a:gd name="T68" fmla="*/ 2147483647 w 17"/>
                <a:gd name="T69" fmla="*/ 0 h 135"/>
                <a:gd name="T70" fmla="*/ 2147483647 w 17"/>
                <a:gd name="T71" fmla="*/ 2147483647 h 135"/>
                <a:gd name="T72" fmla="*/ 2147483647 w 17"/>
                <a:gd name="T73" fmla="*/ 2147483647 h 13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"/>
                <a:gd name="T112" fmla="*/ 0 h 135"/>
                <a:gd name="T113" fmla="*/ 17 w 17"/>
                <a:gd name="T114" fmla="*/ 135 h 13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" h="135">
                  <a:moveTo>
                    <a:pt x="13" y="3"/>
                  </a:moveTo>
                  <a:lnTo>
                    <a:pt x="13" y="7"/>
                  </a:lnTo>
                  <a:lnTo>
                    <a:pt x="13" y="10"/>
                  </a:lnTo>
                  <a:lnTo>
                    <a:pt x="17" y="14"/>
                  </a:lnTo>
                  <a:lnTo>
                    <a:pt x="13" y="28"/>
                  </a:lnTo>
                  <a:lnTo>
                    <a:pt x="13" y="45"/>
                  </a:lnTo>
                  <a:lnTo>
                    <a:pt x="13" y="59"/>
                  </a:lnTo>
                  <a:lnTo>
                    <a:pt x="13" y="72"/>
                  </a:lnTo>
                  <a:lnTo>
                    <a:pt x="10" y="86"/>
                  </a:lnTo>
                  <a:lnTo>
                    <a:pt x="10" y="103"/>
                  </a:lnTo>
                  <a:lnTo>
                    <a:pt x="10" y="117"/>
                  </a:lnTo>
                  <a:lnTo>
                    <a:pt x="10" y="131"/>
                  </a:lnTo>
                  <a:lnTo>
                    <a:pt x="7" y="131"/>
                  </a:lnTo>
                  <a:lnTo>
                    <a:pt x="3" y="135"/>
                  </a:lnTo>
                  <a:lnTo>
                    <a:pt x="0" y="135"/>
                  </a:lnTo>
                  <a:lnTo>
                    <a:pt x="0" y="117"/>
                  </a:lnTo>
                  <a:lnTo>
                    <a:pt x="3" y="100"/>
                  </a:lnTo>
                  <a:lnTo>
                    <a:pt x="3" y="83"/>
                  </a:lnTo>
                  <a:lnTo>
                    <a:pt x="3" y="66"/>
                  </a:lnTo>
                  <a:lnTo>
                    <a:pt x="3" y="52"/>
                  </a:lnTo>
                  <a:lnTo>
                    <a:pt x="7" y="35"/>
                  </a:lnTo>
                  <a:lnTo>
                    <a:pt x="7" y="17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726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63" name="Freeform 3555">
              <a:extLst>
                <a:ext uri="{FF2B5EF4-FFF2-40B4-BE49-F238E27FC236}">
                  <a16:creationId xmlns:a16="http://schemas.microsoft.com/office/drawing/2014/main" id="{45DA8205-9FD4-4A81-B1A7-A354CE471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42" y="415925"/>
              <a:ext cx="22225" cy="214313"/>
            </a:xfrm>
            <a:custGeom>
              <a:avLst/>
              <a:gdLst>
                <a:gd name="T0" fmla="*/ 2147483647 w 14"/>
                <a:gd name="T1" fmla="*/ 2147483647 h 135"/>
                <a:gd name="T2" fmla="*/ 2147483647 w 14"/>
                <a:gd name="T3" fmla="*/ 2147483647 h 135"/>
                <a:gd name="T4" fmla="*/ 2147483647 w 14"/>
                <a:gd name="T5" fmla="*/ 2147483647 h 135"/>
                <a:gd name="T6" fmla="*/ 2147483647 w 14"/>
                <a:gd name="T7" fmla="*/ 2147483647 h 135"/>
                <a:gd name="T8" fmla="*/ 2147483647 w 14"/>
                <a:gd name="T9" fmla="*/ 2147483647 h 135"/>
                <a:gd name="T10" fmla="*/ 2147483647 w 14"/>
                <a:gd name="T11" fmla="*/ 2147483647 h 135"/>
                <a:gd name="T12" fmla="*/ 2147483647 w 14"/>
                <a:gd name="T13" fmla="*/ 2147483647 h 135"/>
                <a:gd name="T14" fmla="*/ 2147483647 w 14"/>
                <a:gd name="T15" fmla="*/ 2147483647 h 135"/>
                <a:gd name="T16" fmla="*/ 2147483647 w 14"/>
                <a:gd name="T17" fmla="*/ 2147483647 h 135"/>
                <a:gd name="T18" fmla="*/ 2147483647 w 14"/>
                <a:gd name="T19" fmla="*/ 2147483647 h 135"/>
                <a:gd name="T20" fmla="*/ 2147483647 w 14"/>
                <a:gd name="T21" fmla="*/ 2147483647 h 135"/>
                <a:gd name="T22" fmla="*/ 2147483647 w 14"/>
                <a:gd name="T23" fmla="*/ 2147483647 h 135"/>
                <a:gd name="T24" fmla="*/ 2147483647 w 14"/>
                <a:gd name="T25" fmla="*/ 2147483647 h 135"/>
                <a:gd name="T26" fmla="*/ 2147483647 w 14"/>
                <a:gd name="T27" fmla="*/ 2147483647 h 135"/>
                <a:gd name="T28" fmla="*/ 2147483647 w 14"/>
                <a:gd name="T29" fmla="*/ 2147483647 h 135"/>
                <a:gd name="T30" fmla="*/ 2147483647 w 14"/>
                <a:gd name="T31" fmla="*/ 2147483647 h 135"/>
                <a:gd name="T32" fmla="*/ 2147483647 w 14"/>
                <a:gd name="T33" fmla="*/ 2147483647 h 135"/>
                <a:gd name="T34" fmla="*/ 2147483647 w 14"/>
                <a:gd name="T35" fmla="*/ 2147483647 h 135"/>
                <a:gd name="T36" fmla="*/ 2147483647 w 14"/>
                <a:gd name="T37" fmla="*/ 2147483647 h 135"/>
                <a:gd name="T38" fmla="*/ 0 w 14"/>
                <a:gd name="T39" fmla="*/ 2147483647 h 135"/>
                <a:gd name="T40" fmla="*/ 0 w 14"/>
                <a:gd name="T41" fmla="*/ 2147483647 h 135"/>
                <a:gd name="T42" fmla="*/ 0 w 14"/>
                <a:gd name="T43" fmla="*/ 2147483647 h 135"/>
                <a:gd name="T44" fmla="*/ 0 w 14"/>
                <a:gd name="T45" fmla="*/ 2147483647 h 135"/>
                <a:gd name="T46" fmla="*/ 2147483647 w 14"/>
                <a:gd name="T47" fmla="*/ 2147483647 h 135"/>
                <a:gd name="T48" fmla="*/ 2147483647 w 14"/>
                <a:gd name="T49" fmla="*/ 2147483647 h 135"/>
                <a:gd name="T50" fmla="*/ 2147483647 w 14"/>
                <a:gd name="T51" fmla="*/ 2147483647 h 135"/>
                <a:gd name="T52" fmla="*/ 2147483647 w 14"/>
                <a:gd name="T53" fmla="*/ 2147483647 h 135"/>
                <a:gd name="T54" fmla="*/ 2147483647 w 14"/>
                <a:gd name="T55" fmla="*/ 2147483647 h 135"/>
                <a:gd name="T56" fmla="*/ 2147483647 w 14"/>
                <a:gd name="T57" fmla="*/ 0 h 135"/>
                <a:gd name="T58" fmla="*/ 2147483647 w 14"/>
                <a:gd name="T59" fmla="*/ 0 h 135"/>
                <a:gd name="T60" fmla="*/ 2147483647 w 14"/>
                <a:gd name="T61" fmla="*/ 0 h 135"/>
                <a:gd name="T62" fmla="*/ 2147483647 w 14"/>
                <a:gd name="T63" fmla="*/ 0 h 135"/>
                <a:gd name="T64" fmla="*/ 2147483647 w 14"/>
                <a:gd name="T65" fmla="*/ 0 h 135"/>
                <a:gd name="T66" fmla="*/ 2147483647 w 14"/>
                <a:gd name="T67" fmla="*/ 0 h 135"/>
                <a:gd name="T68" fmla="*/ 2147483647 w 14"/>
                <a:gd name="T69" fmla="*/ 2147483647 h 135"/>
                <a:gd name="T70" fmla="*/ 2147483647 w 14"/>
                <a:gd name="T71" fmla="*/ 2147483647 h 135"/>
                <a:gd name="T72" fmla="*/ 2147483647 w 14"/>
                <a:gd name="T73" fmla="*/ 2147483647 h 13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"/>
                <a:gd name="T112" fmla="*/ 0 h 135"/>
                <a:gd name="T113" fmla="*/ 14 w 14"/>
                <a:gd name="T114" fmla="*/ 135 h 13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" h="135">
                  <a:moveTo>
                    <a:pt x="10" y="3"/>
                  </a:moveTo>
                  <a:lnTo>
                    <a:pt x="14" y="7"/>
                  </a:lnTo>
                  <a:lnTo>
                    <a:pt x="14" y="10"/>
                  </a:lnTo>
                  <a:lnTo>
                    <a:pt x="14" y="14"/>
                  </a:lnTo>
                  <a:lnTo>
                    <a:pt x="14" y="31"/>
                  </a:lnTo>
                  <a:lnTo>
                    <a:pt x="14" y="45"/>
                  </a:lnTo>
                  <a:lnTo>
                    <a:pt x="14" y="59"/>
                  </a:lnTo>
                  <a:lnTo>
                    <a:pt x="10" y="72"/>
                  </a:lnTo>
                  <a:lnTo>
                    <a:pt x="10" y="86"/>
                  </a:lnTo>
                  <a:lnTo>
                    <a:pt x="10" y="100"/>
                  </a:lnTo>
                  <a:lnTo>
                    <a:pt x="10" y="117"/>
                  </a:lnTo>
                  <a:lnTo>
                    <a:pt x="7" y="131"/>
                  </a:lnTo>
                  <a:lnTo>
                    <a:pt x="4" y="131"/>
                  </a:lnTo>
                  <a:lnTo>
                    <a:pt x="4" y="135"/>
                  </a:lnTo>
                  <a:lnTo>
                    <a:pt x="0" y="135"/>
                  </a:lnTo>
                  <a:lnTo>
                    <a:pt x="0" y="117"/>
                  </a:lnTo>
                  <a:lnTo>
                    <a:pt x="0" y="100"/>
                  </a:lnTo>
                  <a:lnTo>
                    <a:pt x="4" y="83"/>
                  </a:lnTo>
                  <a:lnTo>
                    <a:pt x="4" y="66"/>
                  </a:lnTo>
                  <a:lnTo>
                    <a:pt x="4" y="48"/>
                  </a:lnTo>
                  <a:lnTo>
                    <a:pt x="4" y="35"/>
                  </a:lnTo>
                  <a:lnTo>
                    <a:pt x="7" y="17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756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64" name="Freeform 3556">
              <a:extLst>
                <a:ext uri="{FF2B5EF4-FFF2-40B4-BE49-F238E27FC236}">
                  <a16:creationId xmlns:a16="http://schemas.microsoft.com/office/drawing/2014/main" id="{1739D3A4-177C-44D5-A89B-4B7DAEB2C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1892" y="415925"/>
              <a:ext cx="20637" cy="214313"/>
            </a:xfrm>
            <a:custGeom>
              <a:avLst/>
              <a:gdLst>
                <a:gd name="T0" fmla="*/ 2147483647 w 13"/>
                <a:gd name="T1" fmla="*/ 2147483647 h 135"/>
                <a:gd name="T2" fmla="*/ 2147483647 w 13"/>
                <a:gd name="T3" fmla="*/ 2147483647 h 135"/>
                <a:gd name="T4" fmla="*/ 2147483647 w 13"/>
                <a:gd name="T5" fmla="*/ 2147483647 h 135"/>
                <a:gd name="T6" fmla="*/ 2147483647 w 13"/>
                <a:gd name="T7" fmla="*/ 2147483647 h 135"/>
                <a:gd name="T8" fmla="*/ 2147483647 w 13"/>
                <a:gd name="T9" fmla="*/ 2147483647 h 135"/>
                <a:gd name="T10" fmla="*/ 2147483647 w 13"/>
                <a:gd name="T11" fmla="*/ 2147483647 h 135"/>
                <a:gd name="T12" fmla="*/ 2147483647 w 13"/>
                <a:gd name="T13" fmla="*/ 2147483647 h 135"/>
                <a:gd name="T14" fmla="*/ 2147483647 w 13"/>
                <a:gd name="T15" fmla="*/ 2147483647 h 135"/>
                <a:gd name="T16" fmla="*/ 2147483647 w 13"/>
                <a:gd name="T17" fmla="*/ 2147483647 h 135"/>
                <a:gd name="T18" fmla="*/ 2147483647 w 13"/>
                <a:gd name="T19" fmla="*/ 2147483647 h 135"/>
                <a:gd name="T20" fmla="*/ 2147483647 w 13"/>
                <a:gd name="T21" fmla="*/ 2147483647 h 135"/>
                <a:gd name="T22" fmla="*/ 2147483647 w 13"/>
                <a:gd name="T23" fmla="*/ 2147483647 h 135"/>
                <a:gd name="T24" fmla="*/ 2147483647 w 13"/>
                <a:gd name="T25" fmla="*/ 2147483647 h 135"/>
                <a:gd name="T26" fmla="*/ 2147483647 w 13"/>
                <a:gd name="T27" fmla="*/ 2147483647 h 135"/>
                <a:gd name="T28" fmla="*/ 2147483647 w 13"/>
                <a:gd name="T29" fmla="*/ 2147483647 h 135"/>
                <a:gd name="T30" fmla="*/ 2147483647 w 13"/>
                <a:gd name="T31" fmla="*/ 2147483647 h 135"/>
                <a:gd name="T32" fmla="*/ 2147483647 w 13"/>
                <a:gd name="T33" fmla="*/ 2147483647 h 135"/>
                <a:gd name="T34" fmla="*/ 2147483647 w 13"/>
                <a:gd name="T35" fmla="*/ 2147483647 h 135"/>
                <a:gd name="T36" fmla="*/ 2147483647 w 13"/>
                <a:gd name="T37" fmla="*/ 2147483647 h 135"/>
                <a:gd name="T38" fmla="*/ 2147483647 w 13"/>
                <a:gd name="T39" fmla="*/ 2147483647 h 135"/>
                <a:gd name="T40" fmla="*/ 2147483647 w 13"/>
                <a:gd name="T41" fmla="*/ 2147483647 h 135"/>
                <a:gd name="T42" fmla="*/ 2147483647 w 13"/>
                <a:gd name="T43" fmla="*/ 2147483647 h 135"/>
                <a:gd name="T44" fmla="*/ 0 w 13"/>
                <a:gd name="T45" fmla="*/ 2147483647 h 135"/>
                <a:gd name="T46" fmla="*/ 0 w 13"/>
                <a:gd name="T47" fmla="*/ 2147483647 h 135"/>
                <a:gd name="T48" fmla="*/ 0 w 13"/>
                <a:gd name="T49" fmla="*/ 2147483647 h 135"/>
                <a:gd name="T50" fmla="*/ 0 w 13"/>
                <a:gd name="T51" fmla="*/ 2147483647 h 135"/>
                <a:gd name="T52" fmla="*/ 0 w 13"/>
                <a:gd name="T53" fmla="*/ 2147483647 h 135"/>
                <a:gd name="T54" fmla="*/ 0 w 13"/>
                <a:gd name="T55" fmla="*/ 2147483647 h 135"/>
                <a:gd name="T56" fmla="*/ 2147483647 w 13"/>
                <a:gd name="T57" fmla="*/ 2147483647 h 135"/>
                <a:gd name="T58" fmla="*/ 2147483647 w 13"/>
                <a:gd name="T59" fmla="*/ 2147483647 h 135"/>
                <a:gd name="T60" fmla="*/ 2147483647 w 13"/>
                <a:gd name="T61" fmla="*/ 2147483647 h 135"/>
                <a:gd name="T62" fmla="*/ 2147483647 w 13"/>
                <a:gd name="T63" fmla="*/ 2147483647 h 135"/>
                <a:gd name="T64" fmla="*/ 2147483647 w 13"/>
                <a:gd name="T65" fmla="*/ 0 h 135"/>
                <a:gd name="T66" fmla="*/ 2147483647 w 13"/>
                <a:gd name="T67" fmla="*/ 0 h 135"/>
                <a:gd name="T68" fmla="*/ 2147483647 w 13"/>
                <a:gd name="T69" fmla="*/ 0 h 135"/>
                <a:gd name="T70" fmla="*/ 2147483647 w 13"/>
                <a:gd name="T71" fmla="*/ 0 h 135"/>
                <a:gd name="T72" fmla="*/ 2147483647 w 13"/>
                <a:gd name="T73" fmla="*/ 2147483647 h 135"/>
                <a:gd name="T74" fmla="*/ 2147483647 w 13"/>
                <a:gd name="T75" fmla="*/ 2147483647 h 135"/>
                <a:gd name="T76" fmla="*/ 2147483647 w 13"/>
                <a:gd name="T77" fmla="*/ 2147483647 h 135"/>
                <a:gd name="T78" fmla="*/ 2147483647 w 13"/>
                <a:gd name="T79" fmla="*/ 2147483647 h 135"/>
                <a:gd name="T80" fmla="*/ 2147483647 w 13"/>
                <a:gd name="T81" fmla="*/ 2147483647 h 1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"/>
                <a:gd name="T124" fmla="*/ 0 h 135"/>
                <a:gd name="T125" fmla="*/ 13 w 13"/>
                <a:gd name="T126" fmla="*/ 135 h 1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" h="135">
                  <a:moveTo>
                    <a:pt x="10" y="3"/>
                  </a:moveTo>
                  <a:lnTo>
                    <a:pt x="10" y="7"/>
                  </a:lnTo>
                  <a:lnTo>
                    <a:pt x="13" y="7"/>
                  </a:lnTo>
                  <a:lnTo>
                    <a:pt x="13" y="10"/>
                  </a:lnTo>
                  <a:lnTo>
                    <a:pt x="13" y="14"/>
                  </a:lnTo>
                  <a:lnTo>
                    <a:pt x="13" y="17"/>
                  </a:lnTo>
                  <a:lnTo>
                    <a:pt x="13" y="31"/>
                  </a:lnTo>
                  <a:lnTo>
                    <a:pt x="13" y="45"/>
                  </a:lnTo>
                  <a:lnTo>
                    <a:pt x="10" y="59"/>
                  </a:lnTo>
                  <a:lnTo>
                    <a:pt x="10" y="72"/>
                  </a:lnTo>
                  <a:lnTo>
                    <a:pt x="10" y="86"/>
                  </a:lnTo>
                  <a:lnTo>
                    <a:pt x="10" y="100"/>
                  </a:lnTo>
                  <a:lnTo>
                    <a:pt x="6" y="114"/>
                  </a:lnTo>
                  <a:lnTo>
                    <a:pt x="6" y="128"/>
                  </a:lnTo>
                  <a:lnTo>
                    <a:pt x="6" y="131"/>
                  </a:lnTo>
                  <a:lnTo>
                    <a:pt x="3" y="131"/>
                  </a:lnTo>
                  <a:lnTo>
                    <a:pt x="0" y="135"/>
                  </a:lnTo>
                  <a:lnTo>
                    <a:pt x="0" y="117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3" y="66"/>
                  </a:lnTo>
                  <a:lnTo>
                    <a:pt x="3" y="52"/>
                  </a:lnTo>
                  <a:lnTo>
                    <a:pt x="3" y="35"/>
                  </a:lnTo>
                  <a:lnTo>
                    <a:pt x="3" y="17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7568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65" name="Freeform 3557">
              <a:extLst>
                <a:ext uri="{FF2B5EF4-FFF2-40B4-BE49-F238E27FC236}">
                  <a16:creationId xmlns:a16="http://schemas.microsoft.com/office/drawing/2014/main" id="{965F7283-CABE-45CF-8DA3-65C957F2A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1892" y="415925"/>
              <a:ext cx="26987" cy="207963"/>
            </a:xfrm>
            <a:custGeom>
              <a:avLst/>
              <a:gdLst>
                <a:gd name="T0" fmla="*/ 2147483647 w 17"/>
                <a:gd name="T1" fmla="*/ 2147483647 h 131"/>
                <a:gd name="T2" fmla="*/ 2147483647 w 17"/>
                <a:gd name="T3" fmla="*/ 2147483647 h 131"/>
                <a:gd name="T4" fmla="*/ 2147483647 w 17"/>
                <a:gd name="T5" fmla="*/ 2147483647 h 131"/>
                <a:gd name="T6" fmla="*/ 0 w 17"/>
                <a:gd name="T7" fmla="*/ 2147483647 h 131"/>
                <a:gd name="T8" fmla="*/ 2147483647 w 17"/>
                <a:gd name="T9" fmla="*/ 0 h 131"/>
                <a:gd name="T10" fmla="*/ 2147483647 w 17"/>
                <a:gd name="T11" fmla="*/ 2147483647 h 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31"/>
                <a:gd name="T20" fmla="*/ 17 w 17"/>
                <a:gd name="T21" fmla="*/ 131 h 1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31">
                  <a:moveTo>
                    <a:pt x="13" y="3"/>
                  </a:moveTo>
                  <a:lnTo>
                    <a:pt x="17" y="17"/>
                  </a:lnTo>
                  <a:lnTo>
                    <a:pt x="10" y="128"/>
                  </a:lnTo>
                  <a:lnTo>
                    <a:pt x="0" y="131"/>
                  </a:lnTo>
                  <a:lnTo>
                    <a:pt x="6" y="0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776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66" name="Freeform 3558">
              <a:extLst>
                <a:ext uri="{FF2B5EF4-FFF2-40B4-BE49-F238E27FC236}">
                  <a16:creationId xmlns:a16="http://schemas.microsoft.com/office/drawing/2014/main" id="{50D2B4EC-C3A5-4C66-BD68-C82B4EE70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29" y="382588"/>
              <a:ext cx="87312" cy="247650"/>
            </a:xfrm>
            <a:custGeom>
              <a:avLst/>
              <a:gdLst>
                <a:gd name="T0" fmla="*/ 2147483647 w 55"/>
                <a:gd name="T1" fmla="*/ 0 h 156"/>
                <a:gd name="T2" fmla="*/ 2147483647 w 55"/>
                <a:gd name="T3" fmla="*/ 0 h 156"/>
                <a:gd name="T4" fmla="*/ 2147483647 w 55"/>
                <a:gd name="T5" fmla="*/ 0 h 156"/>
                <a:gd name="T6" fmla="*/ 2147483647 w 55"/>
                <a:gd name="T7" fmla="*/ 0 h 156"/>
                <a:gd name="T8" fmla="*/ 2147483647 w 55"/>
                <a:gd name="T9" fmla="*/ 2147483647 h 156"/>
                <a:gd name="T10" fmla="*/ 2147483647 w 55"/>
                <a:gd name="T11" fmla="*/ 2147483647 h 156"/>
                <a:gd name="T12" fmla="*/ 2147483647 w 55"/>
                <a:gd name="T13" fmla="*/ 2147483647 h 156"/>
                <a:gd name="T14" fmla="*/ 2147483647 w 55"/>
                <a:gd name="T15" fmla="*/ 2147483647 h 156"/>
                <a:gd name="T16" fmla="*/ 2147483647 w 55"/>
                <a:gd name="T17" fmla="*/ 2147483647 h 156"/>
                <a:gd name="T18" fmla="*/ 2147483647 w 55"/>
                <a:gd name="T19" fmla="*/ 2147483647 h 156"/>
                <a:gd name="T20" fmla="*/ 2147483647 w 55"/>
                <a:gd name="T21" fmla="*/ 2147483647 h 156"/>
                <a:gd name="T22" fmla="*/ 2147483647 w 55"/>
                <a:gd name="T23" fmla="*/ 2147483647 h 156"/>
                <a:gd name="T24" fmla="*/ 2147483647 w 55"/>
                <a:gd name="T25" fmla="*/ 2147483647 h 156"/>
                <a:gd name="T26" fmla="*/ 2147483647 w 55"/>
                <a:gd name="T27" fmla="*/ 2147483647 h 156"/>
                <a:gd name="T28" fmla="*/ 2147483647 w 55"/>
                <a:gd name="T29" fmla="*/ 2147483647 h 156"/>
                <a:gd name="T30" fmla="*/ 2147483647 w 55"/>
                <a:gd name="T31" fmla="*/ 2147483647 h 156"/>
                <a:gd name="T32" fmla="*/ 2147483647 w 55"/>
                <a:gd name="T33" fmla="*/ 2147483647 h 156"/>
                <a:gd name="T34" fmla="*/ 2147483647 w 55"/>
                <a:gd name="T35" fmla="*/ 2147483647 h 156"/>
                <a:gd name="T36" fmla="*/ 2147483647 w 55"/>
                <a:gd name="T37" fmla="*/ 2147483647 h 156"/>
                <a:gd name="T38" fmla="*/ 2147483647 w 55"/>
                <a:gd name="T39" fmla="*/ 2147483647 h 156"/>
                <a:gd name="T40" fmla="*/ 2147483647 w 55"/>
                <a:gd name="T41" fmla="*/ 2147483647 h 156"/>
                <a:gd name="T42" fmla="*/ 2147483647 w 55"/>
                <a:gd name="T43" fmla="*/ 2147483647 h 156"/>
                <a:gd name="T44" fmla="*/ 2147483647 w 55"/>
                <a:gd name="T45" fmla="*/ 2147483647 h 156"/>
                <a:gd name="T46" fmla="*/ 2147483647 w 55"/>
                <a:gd name="T47" fmla="*/ 2147483647 h 156"/>
                <a:gd name="T48" fmla="*/ 2147483647 w 55"/>
                <a:gd name="T49" fmla="*/ 2147483647 h 156"/>
                <a:gd name="T50" fmla="*/ 2147483647 w 55"/>
                <a:gd name="T51" fmla="*/ 2147483647 h 156"/>
                <a:gd name="T52" fmla="*/ 2147483647 w 55"/>
                <a:gd name="T53" fmla="*/ 2147483647 h 156"/>
                <a:gd name="T54" fmla="*/ 2147483647 w 55"/>
                <a:gd name="T55" fmla="*/ 2147483647 h 156"/>
                <a:gd name="T56" fmla="*/ 2147483647 w 55"/>
                <a:gd name="T57" fmla="*/ 2147483647 h 156"/>
                <a:gd name="T58" fmla="*/ 2147483647 w 55"/>
                <a:gd name="T59" fmla="*/ 2147483647 h 156"/>
                <a:gd name="T60" fmla="*/ 2147483647 w 55"/>
                <a:gd name="T61" fmla="*/ 2147483647 h 156"/>
                <a:gd name="T62" fmla="*/ 2147483647 w 55"/>
                <a:gd name="T63" fmla="*/ 2147483647 h 156"/>
                <a:gd name="T64" fmla="*/ 2147483647 w 55"/>
                <a:gd name="T65" fmla="*/ 2147483647 h 156"/>
                <a:gd name="T66" fmla="*/ 2147483647 w 55"/>
                <a:gd name="T67" fmla="*/ 2147483647 h 156"/>
                <a:gd name="T68" fmla="*/ 2147483647 w 55"/>
                <a:gd name="T69" fmla="*/ 2147483647 h 156"/>
                <a:gd name="T70" fmla="*/ 2147483647 w 55"/>
                <a:gd name="T71" fmla="*/ 2147483647 h 156"/>
                <a:gd name="T72" fmla="*/ 2147483647 w 55"/>
                <a:gd name="T73" fmla="*/ 2147483647 h 156"/>
                <a:gd name="T74" fmla="*/ 2147483647 w 55"/>
                <a:gd name="T75" fmla="*/ 2147483647 h 156"/>
                <a:gd name="T76" fmla="*/ 2147483647 w 55"/>
                <a:gd name="T77" fmla="*/ 2147483647 h 156"/>
                <a:gd name="T78" fmla="*/ 2147483647 w 55"/>
                <a:gd name="T79" fmla="*/ 2147483647 h 156"/>
                <a:gd name="T80" fmla="*/ 0 w 55"/>
                <a:gd name="T81" fmla="*/ 2147483647 h 156"/>
                <a:gd name="T82" fmla="*/ 0 w 55"/>
                <a:gd name="T83" fmla="*/ 2147483647 h 156"/>
                <a:gd name="T84" fmla="*/ 0 w 55"/>
                <a:gd name="T85" fmla="*/ 2147483647 h 156"/>
                <a:gd name="T86" fmla="*/ 0 w 55"/>
                <a:gd name="T87" fmla="*/ 2147483647 h 156"/>
                <a:gd name="T88" fmla="*/ 0 w 55"/>
                <a:gd name="T89" fmla="*/ 2147483647 h 156"/>
                <a:gd name="T90" fmla="*/ 2147483647 w 55"/>
                <a:gd name="T91" fmla="*/ 2147483647 h 156"/>
                <a:gd name="T92" fmla="*/ 2147483647 w 55"/>
                <a:gd name="T93" fmla="*/ 2147483647 h 156"/>
                <a:gd name="T94" fmla="*/ 2147483647 w 55"/>
                <a:gd name="T95" fmla="*/ 2147483647 h 156"/>
                <a:gd name="T96" fmla="*/ 2147483647 w 55"/>
                <a:gd name="T97" fmla="*/ 0 h 1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5"/>
                <a:gd name="T148" fmla="*/ 0 h 156"/>
                <a:gd name="T149" fmla="*/ 55 w 55"/>
                <a:gd name="T150" fmla="*/ 156 h 1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5" h="156">
                  <a:moveTo>
                    <a:pt x="7" y="0"/>
                  </a:moveTo>
                  <a:lnTo>
                    <a:pt x="10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7" y="4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8" y="7"/>
                  </a:lnTo>
                  <a:lnTo>
                    <a:pt x="41" y="11"/>
                  </a:lnTo>
                  <a:lnTo>
                    <a:pt x="45" y="11"/>
                  </a:lnTo>
                  <a:lnTo>
                    <a:pt x="48" y="11"/>
                  </a:lnTo>
                  <a:lnTo>
                    <a:pt x="52" y="11"/>
                  </a:lnTo>
                  <a:lnTo>
                    <a:pt x="55" y="11"/>
                  </a:lnTo>
                  <a:lnTo>
                    <a:pt x="52" y="31"/>
                  </a:lnTo>
                  <a:lnTo>
                    <a:pt x="52" y="49"/>
                  </a:lnTo>
                  <a:lnTo>
                    <a:pt x="48" y="69"/>
                  </a:lnTo>
                  <a:lnTo>
                    <a:pt x="48" y="87"/>
                  </a:lnTo>
                  <a:lnTo>
                    <a:pt x="48" y="104"/>
                  </a:lnTo>
                  <a:lnTo>
                    <a:pt x="48" y="124"/>
                  </a:lnTo>
                  <a:lnTo>
                    <a:pt x="48" y="142"/>
                  </a:lnTo>
                  <a:lnTo>
                    <a:pt x="48" y="156"/>
                  </a:lnTo>
                  <a:lnTo>
                    <a:pt x="45" y="156"/>
                  </a:lnTo>
                  <a:lnTo>
                    <a:pt x="41" y="156"/>
                  </a:lnTo>
                  <a:lnTo>
                    <a:pt x="38" y="152"/>
                  </a:lnTo>
                  <a:lnTo>
                    <a:pt x="34" y="152"/>
                  </a:lnTo>
                  <a:lnTo>
                    <a:pt x="31" y="149"/>
                  </a:lnTo>
                  <a:lnTo>
                    <a:pt x="27" y="149"/>
                  </a:lnTo>
                  <a:lnTo>
                    <a:pt x="24" y="145"/>
                  </a:lnTo>
                  <a:lnTo>
                    <a:pt x="20" y="145"/>
                  </a:lnTo>
                  <a:lnTo>
                    <a:pt x="20" y="142"/>
                  </a:lnTo>
                  <a:lnTo>
                    <a:pt x="17" y="142"/>
                  </a:lnTo>
                  <a:lnTo>
                    <a:pt x="14" y="138"/>
                  </a:lnTo>
                  <a:lnTo>
                    <a:pt x="10" y="135"/>
                  </a:lnTo>
                  <a:lnTo>
                    <a:pt x="10" y="131"/>
                  </a:lnTo>
                  <a:lnTo>
                    <a:pt x="7" y="128"/>
                  </a:lnTo>
                  <a:lnTo>
                    <a:pt x="3" y="128"/>
                  </a:lnTo>
                  <a:lnTo>
                    <a:pt x="0" y="124"/>
                  </a:lnTo>
                  <a:lnTo>
                    <a:pt x="0" y="107"/>
                  </a:lnTo>
                  <a:lnTo>
                    <a:pt x="0" y="93"/>
                  </a:lnTo>
                  <a:lnTo>
                    <a:pt x="0" y="76"/>
                  </a:lnTo>
                  <a:lnTo>
                    <a:pt x="0" y="59"/>
                  </a:lnTo>
                  <a:lnTo>
                    <a:pt x="3" y="45"/>
                  </a:lnTo>
                  <a:lnTo>
                    <a:pt x="3" y="28"/>
                  </a:lnTo>
                  <a:lnTo>
                    <a:pt x="3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AF9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67" name="Freeform 3559">
              <a:extLst>
                <a:ext uri="{FF2B5EF4-FFF2-40B4-BE49-F238E27FC236}">
                  <a16:creationId xmlns:a16="http://schemas.microsoft.com/office/drawing/2014/main" id="{5795E3FD-69E0-4A25-A37B-D5CF6562B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29" y="382588"/>
              <a:ext cx="82550" cy="241300"/>
            </a:xfrm>
            <a:custGeom>
              <a:avLst/>
              <a:gdLst>
                <a:gd name="T0" fmla="*/ 2147483647 w 52"/>
                <a:gd name="T1" fmla="*/ 0 h 152"/>
                <a:gd name="T2" fmla="*/ 2147483647 w 52"/>
                <a:gd name="T3" fmla="*/ 0 h 152"/>
                <a:gd name="T4" fmla="*/ 2147483647 w 52"/>
                <a:gd name="T5" fmla="*/ 0 h 152"/>
                <a:gd name="T6" fmla="*/ 2147483647 w 52"/>
                <a:gd name="T7" fmla="*/ 0 h 152"/>
                <a:gd name="T8" fmla="*/ 2147483647 w 52"/>
                <a:gd name="T9" fmla="*/ 2147483647 h 152"/>
                <a:gd name="T10" fmla="*/ 2147483647 w 52"/>
                <a:gd name="T11" fmla="*/ 2147483647 h 152"/>
                <a:gd name="T12" fmla="*/ 2147483647 w 52"/>
                <a:gd name="T13" fmla="*/ 2147483647 h 152"/>
                <a:gd name="T14" fmla="*/ 2147483647 w 52"/>
                <a:gd name="T15" fmla="*/ 2147483647 h 152"/>
                <a:gd name="T16" fmla="*/ 2147483647 w 52"/>
                <a:gd name="T17" fmla="*/ 2147483647 h 152"/>
                <a:gd name="T18" fmla="*/ 2147483647 w 52"/>
                <a:gd name="T19" fmla="*/ 2147483647 h 152"/>
                <a:gd name="T20" fmla="*/ 2147483647 w 52"/>
                <a:gd name="T21" fmla="*/ 2147483647 h 152"/>
                <a:gd name="T22" fmla="*/ 2147483647 w 52"/>
                <a:gd name="T23" fmla="*/ 2147483647 h 152"/>
                <a:gd name="T24" fmla="*/ 2147483647 w 52"/>
                <a:gd name="T25" fmla="*/ 2147483647 h 152"/>
                <a:gd name="T26" fmla="*/ 2147483647 w 52"/>
                <a:gd name="T27" fmla="*/ 2147483647 h 152"/>
                <a:gd name="T28" fmla="*/ 2147483647 w 52"/>
                <a:gd name="T29" fmla="*/ 2147483647 h 152"/>
                <a:gd name="T30" fmla="*/ 2147483647 w 52"/>
                <a:gd name="T31" fmla="*/ 2147483647 h 152"/>
                <a:gd name="T32" fmla="*/ 2147483647 w 52"/>
                <a:gd name="T33" fmla="*/ 2147483647 h 152"/>
                <a:gd name="T34" fmla="*/ 2147483647 w 52"/>
                <a:gd name="T35" fmla="*/ 2147483647 h 152"/>
                <a:gd name="T36" fmla="*/ 2147483647 w 52"/>
                <a:gd name="T37" fmla="*/ 2147483647 h 152"/>
                <a:gd name="T38" fmla="*/ 2147483647 w 52"/>
                <a:gd name="T39" fmla="*/ 2147483647 h 152"/>
                <a:gd name="T40" fmla="*/ 2147483647 w 52"/>
                <a:gd name="T41" fmla="*/ 2147483647 h 152"/>
                <a:gd name="T42" fmla="*/ 2147483647 w 52"/>
                <a:gd name="T43" fmla="*/ 2147483647 h 152"/>
                <a:gd name="T44" fmla="*/ 2147483647 w 52"/>
                <a:gd name="T45" fmla="*/ 2147483647 h 152"/>
                <a:gd name="T46" fmla="*/ 2147483647 w 52"/>
                <a:gd name="T47" fmla="*/ 2147483647 h 152"/>
                <a:gd name="T48" fmla="*/ 2147483647 w 52"/>
                <a:gd name="T49" fmla="*/ 2147483647 h 152"/>
                <a:gd name="T50" fmla="*/ 2147483647 w 52"/>
                <a:gd name="T51" fmla="*/ 2147483647 h 152"/>
                <a:gd name="T52" fmla="*/ 2147483647 w 52"/>
                <a:gd name="T53" fmla="*/ 2147483647 h 152"/>
                <a:gd name="T54" fmla="*/ 2147483647 w 52"/>
                <a:gd name="T55" fmla="*/ 2147483647 h 152"/>
                <a:gd name="T56" fmla="*/ 2147483647 w 52"/>
                <a:gd name="T57" fmla="*/ 2147483647 h 152"/>
                <a:gd name="T58" fmla="*/ 2147483647 w 52"/>
                <a:gd name="T59" fmla="*/ 2147483647 h 152"/>
                <a:gd name="T60" fmla="*/ 2147483647 w 52"/>
                <a:gd name="T61" fmla="*/ 2147483647 h 152"/>
                <a:gd name="T62" fmla="*/ 2147483647 w 52"/>
                <a:gd name="T63" fmla="*/ 2147483647 h 152"/>
                <a:gd name="T64" fmla="*/ 2147483647 w 52"/>
                <a:gd name="T65" fmla="*/ 2147483647 h 152"/>
                <a:gd name="T66" fmla="*/ 2147483647 w 52"/>
                <a:gd name="T67" fmla="*/ 2147483647 h 152"/>
                <a:gd name="T68" fmla="*/ 2147483647 w 52"/>
                <a:gd name="T69" fmla="*/ 2147483647 h 152"/>
                <a:gd name="T70" fmla="*/ 2147483647 w 52"/>
                <a:gd name="T71" fmla="*/ 2147483647 h 152"/>
                <a:gd name="T72" fmla="*/ 2147483647 w 52"/>
                <a:gd name="T73" fmla="*/ 2147483647 h 152"/>
                <a:gd name="T74" fmla="*/ 2147483647 w 52"/>
                <a:gd name="T75" fmla="*/ 2147483647 h 152"/>
                <a:gd name="T76" fmla="*/ 2147483647 w 52"/>
                <a:gd name="T77" fmla="*/ 2147483647 h 152"/>
                <a:gd name="T78" fmla="*/ 2147483647 w 52"/>
                <a:gd name="T79" fmla="*/ 2147483647 h 152"/>
                <a:gd name="T80" fmla="*/ 0 w 52"/>
                <a:gd name="T81" fmla="*/ 2147483647 h 152"/>
                <a:gd name="T82" fmla="*/ 0 w 52"/>
                <a:gd name="T83" fmla="*/ 2147483647 h 152"/>
                <a:gd name="T84" fmla="*/ 0 w 52"/>
                <a:gd name="T85" fmla="*/ 2147483647 h 152"/>
                <a:gd name="T86" fmla="*/ 0 w 52"/>
                <a:gd name="T87" fmla="*/ 2147483647 h 152"/>
                <a:gd name="T88" fmla="*/ 0 w 52"/>
                <a:gd name="T89" fmla="*/ 2147483647 h 152"/>
                <a:gd name="T90" fmla="*/ 2147483647 w 52"/>
                <a:gd name="T91" fmla="*/ 2147483647 h 152"/>
                <a:gd name="T92" fmla="*/ 2147483647 w 52"/>
                <a:gd name="T93" fmla="*/ 2147483647 h 152"/>
                <a:gd name="T94" fmla="*/ 2147483647 w 52"/>
                <a:gd name="T95" fmla="*/ 2147483647 h 152"/>
                <a:gd name="T96" fmla="*/ 2147483647 w 52"/>
                <a:gd name="T97" fmla="*/ 0 h 1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2"/>
                <a:gd name="T148" fmla="*/ 0 h 152"/>
                <a:gd name="T149" fmla="*/ 52 w 52"/>
                <a:gd name="T150" fmla="*/ 152 h 15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2" h="152">
                  <a:moveTo>
                    <a:pt x="7" y="0"/>
                  </a:moveTo>
                  <a:lnTo>
                    <a:pt x="10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7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7" y="4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5" y="11"/>
                  </a:lnTo>
                  <a:lnTo>
                    <a:pt x="48" y="11"/>
                  </a:lnTo>
                  <a:lnTo>
                    <a:pt x="52" y="11"/>
                  </a:lnTo>
                  <a:lnTo>
                    <a:pt x="52" y="28"/>
                  </a:lnTo>
                  <a:lnTo>
                    <a:pt x="48" y="49"/>
                  </a:lnTo>
                  <a:lnTo>
                    <a:pt x="48" y="66"/>
                  </a:lnTo>
                  <a:lnTo>
                    <a:pt x="48" y="83"/>
                  </a:lnTo>
                  <a:lnTo>
                    <a:pt x="45" y="100"/>
                  </a:lnTo>
                  <a:lnTo>
                    <a:pt x="45" y="118"/>
                  </a:lnTo>
                  <a:lnTo>
                    <a:pt x="45" y="135"/>
                  </a:lnTo>
                  <a:lnTo>
                    <a:pt x="45" y="152"/>
                  </a:lnTo>
                  <a:lnTo>
                    <a:pt x="41" y="149"/>
                  </a:lnTo>
                  <a:lnTo>
                    <a:pt x="38" y="149"/>
                  </a:lnTo>
                  <a:lnTo>
                    <a:pt x="34" y="149"/>
                  </a:lnTo>
                  <a:lnTo>
                    <a:pt x="34" y="145"/>
                  </a:lnTo>
                  <a:lnTo>
                    <a:pt x="31" y="145"/>
                  </a:lnTo>
                  <a:lnTo>
                    <a:pt x="27" y="142"/>
                  </a:lnTo>
                  <a:lnTo>
                    <a:pt x="24" y="142"/>
                  </a:lnTo>
                  <a:lnTo>
                    <a:pt x="20" y="138"/>
                  </a:lnTo>
                  <a:lnTo>
                    <a:pt x="17" y="135"/>
                  </a:lnTo>
                  <a:lnTo>
                    <a:pt x="14" y="131"/>
                  </a:lnTo>
                  <a:lnTo>
                    <a:pt x="10" y="131"/>
                  </a:lnTo>
                  <a:lnTo>
                    <a:pt x="10" y="128"/>
                  </a:lnTo>
                  <a:lnTo>
                    <a:pt x="7" y="124"/>
                  </a:lnTo>
                  <a:lnTo>
                    <a:pt x="3" y="121"/>
                  </a:lnTo>
                  <a:lnTo>
                    <a:pt x="0" y="118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73"/>
                  </a:lnTo>
                  <a:lnTo>
                    <a:pt x="0" y="59"/>
                  </a:lnTo>
                  <a:lnTo>
                    <a:pt x="3" y="42"/>
                  </a:lnTo>
                  <a:lnTo>
                    <a:pt x="3" y="28"/>
                  </a:lnTo>
                  <a:lnTo>
                    <a:pt x="7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B79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68" name="Freeform 3560">
              <a:extLst>
                <a:ext uri="{FF2B5EF4-FFF2-40B4-BE49-F238E27FC236}">
                  <a16:creationId xmlns:a16="http://schemas.microsoft.com/office/drawing/2014/main" id="{DF318FEA-2A27-4345-AD01-D7E032C8D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29" y="382588"/>
              <a:ext cx="76200" cy="230188"/>
            </a:xfrm>
            <a:custGeom>
              <a:avLst/>
              <a:gdLst>
                <a:gd name="T0" fmla="*/ 2147483647 w 48"/>
                <a:gd name="T1" fmla="*/ 0 h 145"/>
                <a:gd name="T2" fmla="*/ 2147483647 w 48"/>
                <a:gd name="T3" fmla="*/ 0 h 145"/>
                <a:gd name="T4" fmla="*/ 2147483647 w 48"/>
                <a:gd name="T5" fmla="*/ 0 h 145"/>
                <a:gd name="T6" fmla="*/ 2147483647 w 48"/>
                <a:gd name="T7" fmla="*/ 0 h 145"/>
                <a:gd name="T8" fmla="*/ 2147483647 w 48"/>
                <a:gd name="T9" fmla="*/ 2147483647 h 145"/>
                <a:gd name="T10" fmla="*/ 2147483647 w 48"/>
                <a:gd name="T11" fmla="*/ 2147483647 h 145"/>
                <a:gd name="T12" fmla="*/ 2147483647 w 48"/>
                <a:gd name="T13" fmla="*/ 2147483647 h 145"/>
                <a:gd name="T14" fmla="*/ 2147483647 w 48"/>
                <a:gd name="T15" fmla="*/ 2147483647 h 145"/>
                <a:gd name="T16" fmla="*/ 2147483647 w 48"/>
                <a:gd name="T17" fmla="*/ 2147483647 h 145"/>
                <a:gd name="T18" fmla="*/ 2147483647 w 48"/>
                <a:gd name="T19" fmla="*/ 2147483647 h 145"/>
                <a:gd name="T20" fmla="*/ 2147483647 w 48"/>
                <a:gd name="T21" fmla="*/ 2147483647 h 145"/>
                <a:gd name="T22" fmla="*/ 2147483647 w 48"/>
                <a:gd name="T23" fmla="*/ 2147483647 h 145"/>
                <a:gd name="T24" fmla="*/ 2147483647 w 48"/>
                <a:gd name="T25" fmla="*/ 2147483647 h 145"/>
                <a:gd name="T26" fmla="*/ 2147483647 w 48"/>
                <a:gd name="T27" fmla="*/ 2147483647 h 145"/>
                <a:gd name="T28" fmla="*/ 2147483647 w 48"/>
                <a:gd name="T29" fmla="*/ 2147483647 h 145"/>
                <a:gd name="T30" fmla="*/ 2147483647 w 48"/>
                <a:gd name="T31" fmla="*/ 2147483647 h 145"/>
                <a:gd name="T32" fmla="*/ 2147483647 w 48"/>
                <a:gd name="T33" fmla="*/ 2147483647 h 145"/>
                <a:gd name="T34" fmla="*/ 2147483647 w 48"/>
                <a:gd name="T35" fmla="*/ 2147483647 h 145"/>
                <a:gd name="T36" fmla="*/ 2147483647 w 48"/>
                <a:gd name="T37" fmla="*/ 2147483647 h 145"/>
                <a:gd name="T38" fmla="*/ 2147483647 w 48"/>
                <a:gd name="T39" fmla="*/ 2147483647 h 145"/>
                <a:gd name="T40" fmla="*/ 2147483647 w 48"/>
                <a:gd name="T41" fmla="*/ 2147483647 h 145"/>
                <a:gd name="T42" fmla="*/ 2147483647 w 48"/>
                <a:gd name="T43" fmla="*/ 2147483647 h 145"/>
                <a:gd name="T44" fmla="*/ 2147483647 w 48"/>
                <a:gd name="T45" fmla="*/ 2147483647 h 145"/>
                <a:gd name="T46" fmla="*/ 2147483647 w 48"/>
                <a:gd name="T47" fmla="*/ 2147483647 h 145"/>
                <a:gd name="T48" fmla="*/ 2147483647 w 48"/>
                <a:gd name="T49" fmla="*/ 2147483647 h 145"/>
                <a:gd name="T50" fmla="*/ 2147483647 w 48"/>
                <a:gd name="T51" fmla="*/ 2147483647 h 145"/>
                <a:gd name="T52" fmla="*/ 2147483647 w 48"/>
                <a:gd name="T53" fmla="*/ 2147483647 h 145"/>
                <a:gd name="T54" fmla="*/ 2147483647 w 48"/>
                <a:gd name="T55" fmla="*/ 2147483647 h 145"/>
                <a:gd name="T56" fmla="*/ 2147483647 w 48"/>
                <a:gd name="T57" fmla="*/ 2147483647 h 145"/>
                <a:gd name="T58" fmla="*/ 2147483647 w 48"/>
                <a:gd name="T59" fmla="*/ 2147483647 h 145"/>
                <a:gd name="T60" fmla="*/ 2147483647 w 48"/>
                <a:gd name="T61" fmla="*/ 2147483647 h 145"/>
                <a:gd name="T62" fmla="*/ 2147483647 w 48"/>
                <a:gd name="T63" fmla="*/ 2147483647 h 145"/>
                <a:gd name="T64" fmla="*/ 2147483647 w 48"/>
                <a:gd name="T65" fmla="*/ 2147483647 h 145"/>
                <a:gd name="T66" fmla="*/ 2147483647 w 48"/>
                <a:gd name="T67" fmla="*/ 2147483647 h 145"/>
                <a:gd name="T68" fmla="*/ 2147483647 w 48"/>
                <a:gd name="T69" fmla="*/ 2147483647 h 145"/>
                <a:gd name="T70" fmla="*/ 2147483647 w 48"/>
                <a:gd name="T71" fmla="*/ 2147483647 h 145"/>
                <a:gd name="T72" fmla="*/ 2147483647 w 48"/>
                <a:gd name="T73" fmla="*/ 2147483647 h 145"/>
                <a:gd name="T74" fmla="*/ 2147483647 w 48"/>
                <a:gd name="T75" fmla="*/ 2147483647 h 145"/>
                <a:gd name="T76" fmla="*/ 2147483647 w 48"/>
                <a:gd name="T77" fmla="*/ 2147483647 h 145"/>
                <a:gd name="T78" fmla="*/ 2147483647 w 48"/>
                <a:gd name="T79" fmla="*/ 2147483647 h 145"/>
                <a:gd name="T80" fmla="*/ 0 w 48"/>
                <a:gd name="T81" fmla="*/ 2147483647 h 145"/>
                <a:gd name="T82" fmla="*/ 0 w 48"/>
                <a:gd name="T83" fmla="*/ 2147483647 h 145"/>
                <a:gd name="T84" fmla="*/ 0 w 48"/>
                <a:gd name="T85" fmla="*/ 2147483647 h 145"/>
                <a:gd name="T86" fmla="*/ 0 w 48"/>
                <a:gd name="T87" fmla="*/ 2147483647 h 145"/>
                <a:gd name="T88" fmla="*/ 0 w 48"/>
                <a:gd name="T89" fmla="*/ 2147483647 h 145"/>
                <a:gd name="T90" fmla="*/ 2147483647 w 48"/>
                <a:gd name="T91" fmla="*/ 2147483647 h 145"/>
                <a:gd name="T92" fmla="*/ 2147483647 w 48"/>
                <a:gd name="T93" fmla="*/ 2147483647 h 145"/>
                <a:gd name="T94" fmla="*/ 2147483647 w 48"/>
                <a:gd name="T95" fmla="*/ 2147483647 h 145"/>
                <a:gd name="T96" fmla="*/ 2147483647 w 48"/>
                <a:gd name="T97" fmla="*/ 0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8"/>
                <a:gd name="T148" fmla="*/ 0 h 145"/>
                <a:gd name="T149" fmla="*/ 48 w 48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8" h="145">
                  <a:moveTo>
                    <a:pt x="7" y="0"/>
                  </a:moveTo>
                  <a:lnTo>
                    <a:pt x="10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7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8" y="7"/>
                  </a:lnTo>
                  <a:lnTo>
                    <a:pt x="41" y="11"/>
                  </a:lnTo>
                  <a:lnTo>
                    <a:pt x="45" y="11"/>
                  </a:lnTo>
                  <a:lnTo>
                    <a:pt x="48" y="11"/>
                  </a:lnTo>
                  <a:lnTo>
                    <a:pt x="48" y="28"/>
                  </a:lnTo>
                  <a:lnTo>
                    <a:pt x="48" y="45"/>
                  </a:lnTo>
                  <a:lnTo>
                    <a:pt x="45" y="62"/>
                  </a:lnTo>
                  <a:lnTo>
                    <a:pt x="45" y="80"/>
                  </a:lnTo>
                  <a:lnTo>
                    <a:pt x="45" y="97"/>
                  </a:lnTo>
                  <a:lnTo>
                    <a:pt x="45" y="114"/>
                  </a:lnTo>
                  <a:lnTo>
                    <a:pt x="41" y="128"/>
                  </a:lnTo>
                  <a:lnTo>
                    <a:pt x="41" y="145"/>
                  </a:lnTo>
                  <a:lnTo>
                    <a:pt x="41" y="142"/>
                  </a:lnTo>
                  <a:lnTo>
                    <a:pt x="38" y="142"/>
                  </a:lnTo>
                  <a:lnTo>
                    <a:pt x="34" y="142"/>
                  </a:lnTo>
                  <a:lnTo>
                    <a:pt x="31" y="138"/>
                  </a:lnTo>
                  <a:lnTo>
                    <a:pt x="27" y="138"/>
                  </a:lnTo>
                  <a:lnTo>
                    <a:pt x="27" y="135"/>
                  </a:lnTo>
                  <a:lnTo>
                    <a:pt x="24" y="135"/>
                  </a:lnTo>
                  <a:lnTo>
                    <a:pt x="20" y="131"/>
                  </a:lnTo>
                  <a:lnTo>
                    <a:pt x="17" y="131"/>
                  </a:lnTo>
                  <a:lnTo>
                    <a:pt x="17" y="128"/>
                  </a:lnTo>
                  <a:lnTo>
                    <a:pt x="14" y="128"/>
                  </a:lnTo>
                  <a:lnTo>
                    <a:pt x="10" y="124"/>
                  </a:lnTo>
                  <a:lnTo>
                    <a:pt x="7" y="121"/>
                  </a:lnTo>
                  <a:lnTo>
                    <a:pt x="7" y="118"/>
                  </a:lnTo>
                  <a:lnTo>
                    <a:pt x="3" y="118"/>
                  </a:lnTo>
                  <a:lnTo>
                    <a:pt x="0" y="114"/>
                  </a:lnTo>
                  <a:lnTo>
                    <a:pt x="0" y="100"/>
                  </a:lnTo>
                  <a:lnTo>
                    <a:pt x="0" y="87"/>
                  </a:lnTo>
                  <a:lnTo>
                    <a:pt x="0" y="69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3" y="24"/>
                  </a:lnTo>
                  <a:lnTo>
                    <a:pt x="7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BCA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69" name="Freeform 3561">
              <a:extLst>
                <a:ext uri="{FF2B5EF4-FFF2-40B4-BE49-F238E27FC236}">
                  <a16:creationId xmlns:a16="http://schemas.microsoft.com/office/drawing/2014/main" id="{E2B307F6-B48B-437F-A94C-E203D26C7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29" y="382588"/>
              <a:ext cx="76200" cy="219075"/>
            </a:xfrm>
            <a:custGeom>
              <a:avLst/>
              <a:gdLst>
                <a:gd name="T0" fmla="*/ 2147483647 w 48"/>
                <a:gd name="T1" fmla="*/ 0 h 138"/>
                <a:gd name="T2" fmla="*/ 2147483647 w 48"/>
                <a:gd name="T3" fmla="*/ 0 h 138"/>
                <a:gd name="T4" fmla="*/ 2147483647 w 48"/>
                <a:gd name="T5" fmla="*/ 0 h 138"/>
                <a:gd name="T6" fmla="*/ 2147483647 w 48"/>
                <a:gd name="T7" fmla="*/ 0 h 138"/>
                <a:gd name="T8" fmla="*/ 2147483647 w 48"/>
                <a:gd name="T9" fmla="*/ 2147483647 h 138"/>
                <a:gd name="T10" fmla="*/ 2147483647 w 48"/>
                <a:gd name="T11" fmla="*/ 2147483647 h 138"/>
                <a:gd name="T12" fmla="*/ 2147483647 w 48"/>
                <a:gd name="T13" fmla="*/ 2147483647 h 138"/>
                <a:gd name="T14" fmla="*/ 2147483647 w 48"/>
                <a:gd name="T15" fmla="*/ 2147483647 h 138"/>
                <a:gd name="T16" fmla="*/ 2147483647 w 48"/>
                <a:gd name="T17" fmla="*/ 2147483647 h 138"/>
                <a:gd name="T18" fmla="*/ 2147483647 w 48"/>
                <a:gd name="T19" fmla="*/ 2147483647 h 138"/>
                <a:gd name="T20" fmla="*/ 2147483647 w 48"/>
                <a:gd name="T21" fmla="*/ 2147483647 h 138"/>
                <a:gd name="T22" fmla="*/ 2147483647 w 48"/>
                <a:gd name="T23" fmla="*/ 2147483647 h 138"/>
                <a:gd name="T24" fmla="*/ 2147483647 w 48"/>
                <a:gd name="T25" fmla="*/ 2147483647 h 138"/>
                <a:gd name="T26" fmla="*/ 2147483647 w 48"/>
                <a:gd name="T27" fmla="*/ 2147483647 h 138"/>
                <a:gd name="T28" fmla="*/ 2147483647 w 48"/>
                <a:gd name="T29" fmla="*/ 2147483647 h 138"/>
                <a:gd name="T30" fmla="*/ 2147483647 w 48"/>
                <a:gd name="T31" fmla="*/ 2147483647 h 138"/>
                <a:gd name="T32" fmla="*/ 2147483647 w 48"/>
                <a:gd name="T33" fmla="*/ 2147483647 h 138"/>
                <a:gd name="T34" fmla="*/ 2147483647 w 48"/>
                <a:gd name="T35" fmla="*/ 2147483647 h 138"/>
                <a:gd name="T36" fmla="*/ 2147483647 w 48"/>
                <a:gd name="T37" fmla="*/ 2147483647 h 138"/>
                <a:gd name="T38" fmla="*/ 2147483647 w 48"/>
                <a:gd name="T39" fmla="*/ 2147483647 h 138"/>
                <a:gd name="T40" fmla="*/ 2147483647 w 48"/>
                <a:gd name="T41" fmla="*/ 2147483647 h 138"/>
                <a:gd name="T42" fmla="*/ 2147483647 w 48"/>
                <a:gd name="T43" fmla="*/ 2147483647 h 138"/>
                <a:gd name="T44" fmla="*/ 2147483647 w 48"/>
                <a:gd name="T45" fmla="*/ 2147483647 h 138"/>
                <a:gd name="T46" fmla="*/ 2147483647 w 48"/>
                <a:gd name="T47" fmla="*/ 2147483647 h 138"/>
                <a:gd name="T48" fmla="*/ 2147483647 w 48"/>
                <a:gd name="T49" fmla="*/ 2147483647 h 138"/>
                <a:gd name="T50" fmla="*/ 2147483647 w 48"/>
                <a:gd name="T51" fmla="*/ 2147483647 h 138"/>
                <a:gd name="T52" fmla="*/ 2147483647 w 48"/>
                <a:gd name="T53" fmla="*/ 2147483647 h 138"/>
                <a:gd name="T54" fmla="*/ 2147483647 w 48"/>
                <a:gd name="T55" fmla="*/ 2147483647 h 138"/>
                <a:gd name="T56" fmla="*/ 2147483647 w 48"/>
                <a:gd name="T57" fmla="*/ 2147483647 h 138"/>
                <a:gd name="T58" fmla="*/ 2147483647 w 48"/>
                <a:gd name="T59" fmla="*/ 2147483647 h 138"/>
                <a:gd name="T60" fmla="*/ 2147483647 w 48"/>
                <a:gd name="T61" fmla="*/ 2147483647 h 138"/>
                <a:gd name="T62" fmla="*/ 2147483647 w 48"/>
                <a:gd name="T63" fmla="*/ 2147483647 h 138"/>
                <a:gd name="T64" fmla="*/ 2147483647 w 48"/>
                <a:gd name="T65" fmla="*/ 2147483647 h 138"/>
                <a:gd name="T66" fmla="*/ 2147483647 w 48"/>
                <a:gd name="T67" fmla="*/ 2147483647 h 138"/>
                <a:gd name="T68" fmla="*/ 2147483647 w 48"/>
                <a:gd name="T69" fmla="*/ 2147483647 h 138"/>
                <a:gd name="T70" fmla="*/ 2147483647 w 48"/>
                <a:gd name="T71" fmla="*/ 2147483647 h 138"/>
                <a:gd name="T72" fmla="*/ 2147483647 w 48"/>
                <a:gd name="T73" fmla="*/ 2147483647 h 138"/>
                <a:gd name="T74" fmla="*/ 2147483647 w 48"/>
                <a:gd name="T75" fmla="*/ 2147483647 h 138"/>
                <a:gd name="T76" fmla="*/ 2147483647 w 48"/>
                <a:gd name="T77" fmla="*/ 2147483647 h 138"/>
                <a:gd name="T78" fmla="*/ 2147483647 w 48"/>
                <a:gd name="T79" fmla="*/ 2147483647 h 138"/>
                <a:gd name="T80" fmla="*/ 0 w 48"/>
                <a:gd name="T81" fmla="*/ 2147483647 h 138"/>
                <a:gd name="T82" fmla="*/ 0 w 48"/>
                <a:gd name="T83" fmla="*/ 2147483647 h 138"/>
                <a:gd name="T84" fmla="*/ 0 w 48"/>
                <a:gd name="T85" fmla="*/ 2147483647 h 138"/>
                <a:gd name="T86" fmla="*/ 0 w 48"/>
                <a:gd name="T87" fmla="*/ 2147483647 h 138"/>
                <a:gd name="T88" fmla="*/ 2147483647 w 48"/>
                <a:gd name="T89" fmla="*/ 2147483647 h 138"/>
                <a:gd name="T90" fmla="*/ 2147483647 w 48"/>
                <a:gd name="T91" fmla="*/ 2147483647 h 138"/>
                <a:gd name="T92" fmla="*/ 2147483647 w 48"/>
                <a:gd name="T93" fmla="*/ 2147483647 h 138"/>
                <a:gd name="T94" fmla="*/ 2147483647 w 48"/>
                <a:gd name="T95" fmla="*/ 2147483647 h 138"/>
                <a:gd name="T96" fmla="*/ 2147483647 w 48"/>
                <a:gd name="T97" fmla="*/ 0 h 13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8"/>
                <a:gd name="T148" fmla="*/ 0 h 138"/>
                <a:gd name="T149" fmla="*/ 48 w 48"/>
                <a:gd name="T150" fmla="*/ 138 h 13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8" h="138">
                  <a:moveTo>
                    <a:pt x="7" y="0"/>
                  </a:moveTo>
                  <a:lnTo>
                    <a:pt x="10" y="0"/>
                  </a:lnTo>
                  <a:lnTo>
                    <a:pt x="14" y="0"/>
                  </a:lnTo>
                  <a:lnTo>
                    <a:pt x="17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7" y="4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11"/>
                  </a:lnTo>
                  <a:lnTo>
                    <a:pt x="45" y="11"/>
                  </a:lnTo>
                  <a:lnTo>
                    <a:pt x="48" y="11"/>
                  </a:lnTo>
                  <a:lnTo>
                    <a:pt x="48" y="28"/>
                  </a:lnTo>
                  <a:lnTo>
                    <a:pt x="45" y="42"/>
                  </a:lnTo>
                  <a:lnTo>
                    <a:pt x="45" y="59"/>
                  </a:lnTo>
                  <a:lnTo>
                    <a:pt x="41" y="76"/>
                  </a:lnTo>
                  <a:lnTo>
                    <a:pt x="41" y="90"/>
                  </a:lnTo>
                  <a:lnTo>
                    <a:pt x="41" y="107"/>
                  </a:lnTo>
                  <a:lnTo>
                    <a:pt x="41" y="124"/>
                  </a:lnTo>
                  <a:lnTo>
                    <a:pt x="41" y="138"/>
                  </a:lnTo>
                  <a:lnTo>
                    <a:pt x="38" y="138"/>
                  </a:lnTo>
                  <a:lnTo>
                    <a:pt x="34" y="135"/>
                  </a:lnTo>
                  <a:lnTo>
                    <a:pt x="31" y="131"/>
                  </a:lnTo>
                  <a:lnTo>
                    <a:pt x="27" y="131"/>
                  </a:lnTo>
                  <a:lnTo>
                    <a:pt x="24" y="131"/>
                  </a:lnTo>
                  <a:lnTo>
                    <a:pt x="24" y="128"/>
                  </a:lnTo>
                  <a:lnTo>
                    <a:pt x="20" y="128"/>
                  </a:lnTo>
                  <a:lnTo>
                    <a:pt x="17" y="124"/>
                  </a:lnTo>
                  <a:lnTo>
                    <a:pt x="14" y="124"/>
                  </a:lnTo>
                  <a:lnTo>
                    <a:pt x="14" y="121"/>
                  </a:lnTo>
                  <a:lnTo>
                    <a:pt x="10" y="118"/>
                  </a:lnTo>
                  <a:lnTo>
                    <a:pt x="7" y="118"/>
                  </a:lnTo>
                  <a:lnTo>
                    <a:pt x="7" y="114"/>
                  </a:lnTo>
                  <a:lnTo>
                    <a:pt x="3" y="111"/>
                  </a:lnTo>
                  <a:lnTo>
                    <a:pt x="0" y="107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6"/>
                  </a:lnTo>
                  <a:lnTo>
                    <a:pt x="3" y="52"/>
                  </a:lnTo>
                  <a:lnTo>
                    <a:pt x="3" y="38"/>
                  </a:lnTo>
                  <a:lnTo>
                    <a:pt x="3" y="24"/>
                  </a:lnTo>
                  <a:lnTo>
                    <a:pt x="7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C1A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70" name="Freeform 3562">
              <a:extLst>
                <a:ext uri="{FF2B5EF4-FFF2-40B4-BE49-F238E27FC236}">
                  <a16:creationId xmlns:a16="http://schemas.microsoft.com/office/drawing/2014/main" id="{58A77603-72D4-4DCA-BDFE-62260CF85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29" y="382588"/>
              <a:ext cx="71437" cy="207963"/>
            </a:xfrm>
            <a:custGeom>
              <a:avLst/>
              <a:gdLst>
                <a:gd name="T0" fmla="*/ 2147483647 w 45"/>
                <a:gd name="T1" fmla="*/ 0 h 131"/>
                <a:gd name="T2" fmla="*/ 2147483647 w 45"/>
                <a:gd name="T3" fmla="*/ 0 h 131"/>
                <a:gd name="T4" fmla="*/ 2147483647 w 45"/>
                <a:gd name="T5" fmla="*/ 0 h 131"/>
                <a:gd name="T6" fmla="*/ 2147483647 w 45"/>
                <a:gd name="T7" fmla="*/ 0 h 131"/>
                <a:gd name="T8" fmla="*/ 2147483647 w 45"/>
                <a:gd name="T9" fmla="*/ 2147483647 h 131"/>
                <a:gd name="T10" fmla="*/ 2147483647 w 45"/>
                <a:gd name="T11" fmla="*/ 2147483647 h 131"/>
                <a:gd name="T12" fmla="*/ 2147483647 w 45"/>
                <a:gd name="T13" fmla="*/ 2147483647 h 131"/>
                <a:gd name="T14" fmla="*/ 2147483647 w 45"/>
                <a:gd name="T15" fmla="*/ 2147483647 h 131"/>
                <a:gd name="T16" fmla="*/ 2147483647 w 45"/>
                <a:gd name="T17" fmla="*/ 2147483647 h 131"/>
                <a:gd name="T18" fmla="*/ 2147483647 w 45"/>
                <a:gd name="T19" fmla="*/ 2147483647 h 131"/>
                <a:gd name="T20" fmla="*/ 2147483647 w 45"/>
                <a:gd name="T21" fmla="*/ 2147483647 h 131"/>
                <a:gd name="T22" fmla="*/ 2147483647 w 45"/>
                <a:gd name="T23" fmla="*/ 2147483647 h 131"/>
                <a:gd name="T24" fmla="*/ 2147483647 w 45"/>
                <a:gd name="T25" fmla="*/ 2147483647 h 131"/>
                <a:gd name="T26" fmla="*/ 2147483647 w 45"/>
                <a:gd name="T27" fmla="*/ 2147483647 h 131"/>
                <a:gd name="T28" fmla="*/ 2147483647 w 45"/>
                <a:gd name="T29" fmla="*/ 2147483647 h 131"/>
                <a:gd name="T30" fmla="*/ 2147483647 w 45"/>
                <a:gd name="T31" fmla="*/ 2147483647 h 131"/>
                <a:gd name="T32" fmla="*/ 2147483647 w 45"/>
                <a:gd name="T33" fmla="*/ 2147483647 h 131"/>
                <a:gd name="T34" fmla="*/ 2147483647 w 45"/>
                <a:gd name="T35" fmla="*/ 2147483647 h 131"/>
                <a:gd name="T36" fmla="*/ 2147483647 w 45"/>
                <a:gd name="T37" fmla="*/ 2147483647 h 131"/>
                <a:gd name="T38" fmla="*/ 2147483647 w 45"/>
                <a:gd name="T39" fmla="*/ 2147483647 h 131"/>
                <a:gd name="T40" fmla="*/ 2147483647 w 45"/>
                <a:gd name="T41" fmla="*/ 2147483647 h 131"/>
                <a:gd name="T42" fmla="*/ 2147483647 w 45"/>
                <a:gd name="T43" fmla="*/ 2147483647 h 131"/>
                <a:gd name="T44" fmla="*/ 2147483647 w 45"/>
                <a:gd name="T45" fmla="*/ 2147483647 h 131"/>
                <a:gd name="T46" fmla="*/ 2147483647 w 45"/>
                <a:gd name="T47" fmla="*/ 2147483647 h 131"/>
                <a:gd name="T48" fmla="*/ 2147483647 w 45"/>
                <a:gd name="T49" fmla="*/ 2147483647 h 131"/>
                <a:gd name="T50" fmla="*/ 2147483647 w 45"/>
                <a:gd name="T51" fmla="*/ 2147483647 h 131"/>
                <a:gd name="T52" fmla="*/ 2147483647 w 45"/>
                <a:gd name="T53" fmla="*/ 2147483647 h 131"/>
                <a:gd name="T54" fmla="*/ 2147483647 w 45"/>
                <a:gd name="T55" fmla="*/ 2147483647 h 131"/>
                <a:gd name="T56" fmla="*/ 2147483647 w 45"/>
                <a:gd name="T57" fmla="*/ 2147483647 h 131"/>
                <a:gd name="T58" fmla="*/ 2147483647 w 45"/>
                <a:gd name="T59" fmla="*/ 2147483647 h 131"/>
                <a:gd name="T60" fmla="*/ 2147483647 w 45"/>
                <a:gd name="T61" fmla="*/ 2147483647 h 131"/>
                <a:gd name="T62" fmla="*/ 2147483647 w 45"/>
                <a:gd name="T63" fmla="*/ 2147483647 h 131"/>
                <a:gd name="T64" fmla="*/ 2147483647 w 45"/>
                <a:gd name="T65" fmla="*/ 2147483647 h 131"/>
                <a:gd name="T66" fmla="*/ 2147483647 w 45"/>
                <a:gd name="T67" fmla="*/ 2147483647 h 131"/>
                <a:gd name="T68" fmla="*/ 2147483647 w 45"/>
                <a:gd name="T69" fmla="*/ 2147483647 h 131"/>
                <a:gd name="T70" fmla="*/ 2147483647 w 45"/>
                <a:gd name="T71" fmla="*/ 2147483647 h 131"/>
                <a:gd name="T72" fmla="*/ 2147483647 w 45"/>
                <a:gd name="T73" fmla="*/ 2147483647 h 131"/>
                <a:gd name="T74" fmla="*/ 2147483647 w 45"/>
                <a:gd name="T75" fmla="*/ 2147483647 h 131"/>
                <a:gd name="T76" fmla="*/ 2147483647 w 45"/>
                <a:gd name="T77" fmla="*/ 2147483647 h 131"/>
                <a:gd name="T78" fmla="*/ 2147483647 w 45"/>
                <a:gd name="T79" fmla="*/ 2147483647 h 131"/>
                <a:gd name="T80" fmla="*/ 0 w 45"/>
                <a:gd name="T81" fmla="*/ 2147483647 h 131"/>
                <a:gd name="T82" fmla="*/ 0 w 45"/>
                <a:gd name="T83" fmla="*/ 2147483647 h 131"/>
                <a:gd name="T84" fmla="*/ 0 w 45"/>
                <a:gd name="T85" fmla="*/ 2147483647 h 131"/>
                <a:gd name="T86" fmla="*/ 0 w 45"/>
                <a:gd name="T87" fmla="*/ 2147483647 h 131"/>
                <a:gd name="T88" fmla="*/ 2147483647 w 45"/>
                <a:gd name="T89" fmla="*/ 2147483647 h 131"/>
                <a:gd name="T90" fmla="*/ 2147483647 w 45"/>
                <a:gd name="T91" fmla="*/ 2147483647 h 131"/>
                <a:gd name="T92" fmla="*/ 2147483647 w 45"/>
                <a:gd name="T93" fmla="*/ 2147483647 h 131"/>
                <a:gd name="T94" fmla="*/ 2147483647 w 45"/>
                <a:gd name="T95" fmla="*/ 2147483647 h 131"/>
                <a:gd name="T96" fmla="*/ 2147483647 w 45"/>
                <a:gd name="T97" fmla="*/ 0 h 13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"/>
                <a:gd name="T148" fmla="*/ 0 h 131"/>
                <a:gd name="T149" fmla="*/ 45 w 45"/>
                <a:gd name="T150" fmla="*/ 131 h 13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" h="131">
                  <a:moveTo>
                    <a:pt x="7" y="0"/>
                  </a:moveTo>
                  <a:lnTo>
                    <a:pt x="10" y="0"/>
                  </a:lnTo>
                  <a:lnTo>
                    <a:pt x="14" y="0"/>
                  </a:lnTo>
                  <a:lnTo>
                    <a:pt x="17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7" y="4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8" y="7"/>
                  </a:lnTo>
                  <a:lnTo>
                    <a:pt x="41" y="11"/>
                  </a:lnTo>
                  <a:lnTo>
                    <a:pt x="45" y="11"/>
                  </a:lnTo>
                  <a:lnTo>
                    <a:pt x="45" y="24"/>
                  </a:lnTo>
                  <a:lnTo>
                    <a:pt x="45" y="42"/>
                  </a:lnTo>
                  <a:lnTo>
                    <a:pt x="41" y="56"/>
                  </a:lnTo>
                  <a:lnTo>
                    <a:pt x="41" y="73"/>
                  </a:lnTo>
                  <a:lnTo>
                    <a:pt x="41" y="87"/>
                  </a:lnTo>
                  <a:lnTo>
                    <a:pt x="41" y="100"/>
                  </a:lnTo>
                  <a:lnTo>
                    <a:pt x="41" y="118"/>
                  </a:lnTo>
                  <a:lnTo>
                    <a:pt x="41" y="131"/>
                  </a:lnTo>
                  <a:lnTo>
                    <a:pt x="38" y="131"/>
                  </a:lnTo>
                  <a:lnTo>
                    <a:pt x="34" y="128"/>
                  </a:lnTo>
                  <a:lnTo>
                    <a:pt x="31" y="128"/>
                  </a:lnTo>
                  <a:lnTo>
                    <a:pt x="27" y="124"/>
                  </a:lnTo>
                  <a:lnTo>
                    <a:pt x="24" y="124"/>
                  </a:lnTo>
                  <a:lnTo>
                    <a:pt x="20" y="121"/>
                  </a:lnTo>
                  <a:lnTo>
                    <a:pt x="17" y="118"/>
                  </a:lnTo>
                  <a:lnTo>
                    <a:pt x="14" y="118"/>
                  </a:lnTo>
                  <a:lnTo>
                    <a:pt x="10" y="114"/>
                  </a:lnTo>
                  <a:lnTo>
                    <a:pt x="7" y="111"/>
                  </a:lnTo>
                  <a:lnTo>
                    <a:pt x="7" y="107"/>
                  </a:lnTo>
                  <a:lnTo>
                    <a:pt x="3" y="107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76"/>
                  </a:lnTo>
                  <a:lnTo>
                    <a:pt x="0" y="62"/>
                  </a:lnTo>
                  <a:lnTo>
                    <a:pt x="3" y="49"/>
                  </a:lnTo>
                  <a:lnTo>
                    <a:pt x="3" y="35"/>
                  </a:lnTo>
                  <a:lnTo>
                    <a:pt x="3" y="24"/>
                  </a:lnTo>
                  <a:lnTo>
                    <a:pt x="7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C9AD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71" name="Freeform 3563">
              <a:extLst>
                <a:ext uri="{FF2B5EF4-FFF2-40B4-BE49-F238E27FC236}">
                  <a16:creationId xmlns:a16="http://schemas.microsoft.com/office/drawing/2014/main" id="{43B15D02-E7EC-47D2-9ACD-648AFD8DD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29" y="382588"/>
              <a:ext cx="71437" cy="196850"/>
            </a:xfrm>
            <a:custGeom>
              <a:avLst/>
              <a:gdLst>
                <a:gd name="T0" fmla="*/ 2147483647 w 45"/>
                <a:gd name="T1" fmla="*/ 0 h 124"/>
                <a:gd name="T2" fmla="*/ 2147483647 w 45"/>
                <a:gd name="T3" fmla="*/ 0 h 124"/>
                <a:gd name="T4" fmla="*/ 2147483647 w 45"/>
                <a:gd name="T5" fmla="*/ 0 h 124"/>
                <a:gd name="T6" fmla="*/ 2147483647 w 45"/>
                <a:gd name="T7" fmla="*/ 0 h 124"/>
                <a:gd name="T8" fmla="*/ 2147483647 w 45"/>
                <a:gd name="T9" fmla="*/ 2147483647 h 124"/>
                <a:gd name="T10" fmla="*/ 2147483647 w 45"/>
                <a:gd name="T11" fmla="*/ 2147483647 h 124"/>
                <a:gd name="T12" fmla="*/ 2147483647 w 45"/>
                <a:gd name="T13" fmla="*/ 2147483647 h 124"/>
                <a:gd name="T14" fmla="*/ 2147483647 w 45"/>
                <a:gd name="T15" fmla="*/ 2147483647 h 124"/>
                <a:gd name="T16" fmla="*/ 2147483647 w 45"/>
                <a:gd name="T17" fmla="*/ 2147483647 h 124"/>
                <a:gd name="T18" fmla="*/ 2147483647 w 45"/>
                <a:gd name="T19" fmla="*/ 2147483647 h 124"/>
                <a:gd name="T20" fmla="*/ 2147483647 w 45"/>
                <a:gd name="T21" fmla="*/ 2147483647 h 124"/>
                <a:gd name="T22" fmla="*/ 2147483647 w 45"/>
                <a:gd name="T23" fmla="*/ 2147483647 h 124"/>
                <a:gd name="T24" fmla="*/ 2147483647 w 45"/>
                <a:gd name="T25" fmla="*/ 2147483647 h 124"/>
                <a:gd name="T26" fmla="*/ 2147483647 w 45"/>
                <a:gd name="T27" fmla="*/ 2147483647 h 124"/>
                <a:gd name="T28" fmla="*/ 2147483647 w 45"/>
                <a:gd name="T29" fmla="*/ 2147483647 h 124"/>
                <a:gd name="T30" fmla="*/ 2147483647 w 45"/>
                <a:gd name="T31" fmla="*/ 2147483647 h 124"/>
                <a:gd name="T32" fmla="*/ 2147483647 w 45"/>
                <a:gd name="T33" fmla="*/ 2147483647 h 124"/>
                <a:gd name="T34" fmla="*/ 2147483647 w 45"/>
                <a:gd name="T35" fmla="*/ 2147483647 h 124"/>
                <a:gd name="T36" fmla="*/ 2147483647 w 45"/>
                <a:gd name="T37" fmla="*/ 2147483647 h 124"/>
                <a:gd name="T38" fmla="*/ 2147483647 w 45"/>
                <a:gd name="T39" fmla="*/ 2147483647 h 124"/>
                <a:gd name="T40" fmla="*/ 2147483647 w 45"/>
                <a:gd name="T41" fmla="*/ 2147483647 h 124"/>
                <a:gd name="T42" fmla="*/ 2147483647 w 45"/>
                <a:gd name="T43" fmla="*/ 2147483647 h 124"/>
                <a:gd name="T44" fmla="*/ 2147483647 w 45"/>
                <a:gd name="T45" fmla="*/ 2147483647 h 124"/>
                <a:gd name="T46" fmla="*/ 2147483647 w 45"/>
                <a:gd name="T47" fmla="*/ 2147483647 h 124"/>
                <a:gd name="T48" fmla="*/ 2147483647 w 45"/>
                <a:gd name="T49" fmla="*/ 2147483647 h 124"/>
                <a:gd name="T50" fmla="*/ 2147483647 w 45"/>
                <a:gd name="T51" fmla="*/ 2147483647 h 124"/>
                <a:gd name="T52" fmla="*/ 2147483647 w 45"/>
                <a:gd name="T53" fmla="*/ 2147483647 h 124"/>
                <a:gd name="T54" fmla="*/ 2147483647 w 45"/>
                <a:gd name="T55" fmla="*/ 2147483647 h 124"/>
                <a:gd name="T56" fmla="*/ 2147483647 w 45"/>
                <a:gd name="T57" fmla="*/ 2147483647 h 124"/>
                <a:gd name="T58" fmla="*/ 2147483647 w 45"/>
                <a:gd name="T59" fmla="*/ 2147483647 h 124"/>
                <a:gd name="T60" fmla="*/ 2147483647 w 45"/>
                <a:gd name="T61" fmla="*/ 2147483647 h 124"/>
                <a:gd name="T62" fmla="*/ 2147483647 w 45"/>
                <a:gd name="T63" fmla="*/ 2147483647 h 124"/>
                <a:gd name="T64" fmla="*/ 2147483647 w 45"/>
                <a:gd name="T65" fmla="*/ 2147483647 h 124"/>
                <a:gd name="T66" fmla="*/ 2147483647 w 45"/>
                <a:gd name="T67" fmla="*/ 2147483647 h 124"/>
                <a:gd name="T68" fmla="*/ 2147483647 w 45"/>
                <a:gd name="T69" fmla="*/ 2147483647 h 124"/>
                <a:gd name="T70" fmla="*/ 2147483647 w 45"/>
                <a:gd name="T71" fmla="*/ 2147483647 h 124"/>
                <a:gd name="T72" fmla="*/ 2147483647 w 45"/>
                <a:gd name="T73" fmla="*/ 2147483647 h 124"/>
                <a:gd name="T74" fmla="*/ 2147483647 w 45"/>
                <a:gd name="T75" fmla="*/ 2147483647 h 124"/>
                <a:gd name="T76" fmla="*/ 2147483647 w 45"/>
                <a:gd name="T77" fmla="*/ 2147483647 h 124"/>
                <a:gd name="T78" fmla="*/ 2147483647 w 45"/>
                <a:gd name="T79" fmla="*/ 2147483647 h 124"/>
                <a:gd name="T80" fmla="*/ 0 w 45"/>
                <a:gd name="T81" fmla="*/ 2147483647 h 124"/>
                <a:gd name="T82" fmla="*/ 0 w 45"/>
                <a:gd name="T83" fmla="*/ 2147483647 h 124"/>
                <a:gd name="T84" fmla="*/ 0 w 45"/>
                <a:gd name="T85" fmla="*/ 2147483647 h 124"/>
                <a:gd name="T86" fmla="*/ 0 w 45"/>
                <a:gd name="T87" fmla="*/ 2147483647 h 124"/>
                <a:gd name="T88" fmla="*/ 2147483647 w 45"/>
                <a:gd name="T89" fmla="*/ 2147483647 h 124"/>
                <a:gd name="T90" fmla="*/ 2147483647 w 45"/>
                <a:gd name="T91" fmla="*/ 2147483647 h 124"/>
                <a:gd name="T92" fmla="*/ 2147483647 w 45"/>
                <a:gd name="T93" fmla="*/ 2147483647 h 124"/>
                <a:gd name="T94" fmla="*/ 2147483647 w 45"/>
                <a:gd name="T95" fmla="*/ 2147483647 h 124"/>
                <a:gd name="T96" fmla="*/ 2147483647 w 45"/>
                <a:gd name="T97" fmla="*/ 0 h 12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"/>
                <a:gd name="T148" fmla="*/ 0 h 124"/>
                <a:gd name="T149" fmla="*/ 45 w 45"/>
                <a:gd name="T150" fmla="*/ 124 h 12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" h="124">
                  <a:moveTo>
                    <a:pt x="7" y="0"/>
                  </a:moveTo>
                  <a:lnTo>
                    <a:pt x="10" y="0"/>
                  </a:lnTo>
                  <a:lnTo>
                    <a:pt x="14" y="0"/>
                  </a:lnTo>
                  <a:lnTo>
                    <a:pt x="17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11"/>
                  </a:lnTo>
                  <a:lnTo>
                    <a:pt x="45" y="11"/>
                  </a:lnTo>
                  <a:lnTo>
                    <a:pt x="45" y="24"/>
                  </a:lnTo>
                  <a:lnTo>
                    <a:pt x="41" y="38"/>
                  </a:lnTo>
                  <a:lnTo>
                    <a:pt x="41" y="52"/>
                  </a:lnTo>
                  <a:lnTo>
                    <a:pt x="41" y="69"/>
                  </a:lnTo>
                  <a:lnTo>
                    <a:pt x="38" y="83"/>
                  </a:lnTo>
                  <a:lnTo>
                    <a:pt x="38" y="97"/>
                  </a:lnTo>
                  <a:lnTo>
                    <a:pt x="38" y="111"/>
                  </a:lnTo>
                  <a:lnTo>
                    <a:pt x="38" y="124"/>
                  </a:lnTo>
                  <a:lnTo>
                    <a:pt x="34" y="124"/>
                  </a:lnTo>
                  <a:lnTo>
                    <a:pt x="34" y="121"/>
                  </a:lnTo>
                  <a:lnTo>
                    <a:pt x="31" y="121"/>
                  </a:lnTo>
                  <a:lnTo>
                    <a:pt x="27" y="121"/>
                  </a:lnTo>
                  <a:lnTo>
                    <a:pt x="24" y="118"/>
                  </a:lnTo>
                  <a:lnTo>
                    <a:pt x="20" y="118"/>
                  </a:lnTo>
                  <a:lnTo>
                    <a:pt x="17" y="114"/>
                  </a:lnTo>
                  <a:lnTo>
                    <a:pt x="14" y="111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7" y="107"/>
                  </a:lnTo>
                  <a:lnTo>
                    <a:pt x="7" y="104"/>
                  </a:lnTo>
                  <a:lnTo>
                    <a:pt x="3" y="100"/>
                  </a:lnTo>
                  <a:lnTo>
                    <a:pt x="0" y="97"/>
                  </a:lnTo>
                  <a:lnTo>
                    <a:pt x="0" y="87"/>
                  </a:lnTo>
                  <a:lnTo>
                    <a:pt x="0" y="73"/>
                  </a:lnTo>
                  <a:lnTo>
                    <a:pt x="0" y="59"/>
                  </a:lnTo>
                  <a:lnTo>
                    <a:pt x="3" y="49"/>
                  </a:lnTo>
                  <a:lnTo>
                    <a:pt x="3" y="35"/>
                  </a:lnTo>
                  <a:lnTo>
                    <a:pt x="3" y="21"/>
                  </a:lnTo>
                  <a:lnTo>
                    <a:pt x="7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CCB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72" name="Freeform 3564">
              <a:extLst>
                <a:ext uri="{FF2B5EF4-FFF2-40B4-BE49-F238E27FC236}">
                  <a16:creationId xmlns:a16="http://schemas.microsoft.com/office/drawing/2014/main" id="{EF3A965B-75B7-4B58-87EE-80C6F01B7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29" y="382588"/>
              <a:ext cx="65087" cy="187325"/>
            </a:xfrm>
            <a:custGeom>
              <a:avLst/>
              <a:gdLst>
                <a:gd name="T0" fmla="*/ 2147483647 w 41"/>
                <a:gd name="T1" fmla="*/ 0 h 118"/>
                <a:gd name="T2" fmla="*/ 2147483647 w 41"/>
                <a:gd name="T3" fmla="*/ 0 h 118"/>
                <a:gd name="T4" fmla="*/ 2147483647 w 41"/>
                <a:gd name="T5" fmla="*/ 0 h 118"/>
                <a:gd name="T6" fmla="*/ 2147483647 w 41"/>
                <a:gd name="T7" fmla="*/ 0 h 118"/>
                <a:gd name="T8" fmla="*/ 2147483647 w 41"/>
                <a:gd name="T9" fmla="*/ 2147483647 h 118"/>
                <a:gd name="T10" fmla="*/ 2147483647 w 41"/>
                <a:gd name="T11" fmla="*/ 2147483647 h 118"/>
                <a:gd name="T12" fmla="*/ 2147483647 w 41"/>
                <a:gd name="T13" fmla="*/ 2147483647 h 118"/>
                <a:gd name="T14" fmla="*/ 2147483647 w 41"/>
                <a:gd name="T15" fmla="*/ 2147483647 h 118"/>
                <a:gd name="T16" fmla="*/ 2147483647 w 41"/>
                <a:gd name="T17" fmla="*/ 2147483647 h 118"/>
                <a:gd name="T18" fmla="*/ 2147483647 w 41"/>
                <a:gd name="T19" fmla="*/ 2147483647 h 118"/>
                <a:gd name="T20" fmla="*/ 2147483647 w 41"/>
                <a:gd name="T21" fmla="*/ 2147483647 h 118"/>
                <a:gd name="T22" fmla="*/ 2147483647 w 41"/>
                <a:gd name="T23" fmla="*/ 2147483647 h 118"/>
                <a:gd name="T24" fmla="*/ 2147483647 w 41"/>
                <a:gd name="T25" fmla="*/ 2147483647 h 118"/>
                <a:gd name="T26" fmla="*/ 2147483647 w 41"/>
                <a:gd name="T27" fmla="*/ 2147483647 h 118"/>
                <a:gd name="T28" fmla="*/ 2147483647 w 41"/>
                <a:gd name="T29" fmla="*/ 2147483647 h 118"/>
                <a:gd name="T30" fmla="*/ 2147483647 w 41"/>
                <a:gd name="T31" fmla="*/ 2147483647 h 118"/>
                <a:gd name="T32" fmla="*/ 2147483647 w 41"/>
                <a:gd name="T33" fmla="*/ 2147483647 h 118"/>
                <a:gd name="T34" fmla="*/ 2147483647 w 41"/>
                <a:gd name="T35" fmla="*/ 2147483647 h 118"/>
                <a:gd name="T36" fmla="*/ 2147483647 w 41"/>
                <a:gd name="T37" fmla="*/ 2147483647 h 118"/>
                <a:gd name="T38" fmla="*/ 2147483647 w 41"/>
                <a:gd name="T39" fmla="*/ 2147483647 h 118"/>
                <a:gd name="T40" fmla="*/ 2147483647 w 41"/>
                <a:gd name="T41" fmla="*/ 2147483647 h 118"/>
                <a:gd name="T42" fmla="*/ 2147483647 w 41"/>
                <a:gd name="T43" fmla="*/ 2147483647 h 118"/>
                <a:gd name="T44" fmla="*/ 2147483647 w 41"/>
                <a:gd name="T45" fmla="*/ 2147483647 h 118"/>
                <a:gd name="T46" fmla="*/ 2147483647 w 41"/>
                <a:gd name="T47" fmla="*/ 2147483647 h 118"/>
                <a:gd name="T48" fmla="*/ 2147483647 w 41"/>
                <a:gd name="T49" fmla="*/ 2147483647 h 118"/>
                <a:gd name="T50" fmla="*/ 2147483647 w 41"/>
                <a:gd name="T51" fmla="*/ 2147483647 h 118"/>
                <a:gd name="T52" fmla="*/ 2147483647 w 41"/>
                <a:gd name="T53" fmla="*/ 2147483647 h 118"/>
                <a:gd name="T54" fmla="*/ 2147483647 w 41"/>
                <a:gd name="T55" fmla="*/ 2147483647 h 118"/>
                <a:gd name="T56" fmla="*/ 2147483647 w 41"/>
                <a:gd name="T57" fmla="*/ 2147483647 h 118"/>
                <a:gd name="T58" fmla="*/ 2147483647 w 41"/>
                <a:gd name="T59" fmla="*/ 2147483647 h 118"/>
                <a:gd name="T60" fmla="*/ 2147483647 w 41"/>
                <a:gd name="T61" fmla="*/ 2147483647 h 118"/>
                <a:gd name="T62" fmla="*/ 2147483647 w 41"/>
                <a:gd name="T63" fmla="*/ 2147483647 h 118"/>
                <a:gd name="T64" fmla="*/ 2147483647 w 41"/>
                <a:gd name="T65" fmla="*/ 2147483647 h 118"/>
                <a:gd name="T66" fmla="*/ 2147483647 w 41"/>
                <a:gd name="T67" fmla="*/ 2147483647 h 118"/>
                <a:gd name="T68" fmla="*/ 2147483647 w 41"/>
                <a:gd name="T69" fmla="*/ 2147483647 h 118"/>
                <a:gd name="T70" fmla="*/ 2147483647 w 41"/>
                <a:gd name="T71" fmla="*/ 2147483647 h 118"/>
                <a:gd name="T72" fmla="*/ 2147483647 w 41"/>
                <a:gd name="T73" fmla="*/ 2147483647 h 118"/>
                <a:gd name="T74" fmla="*/ 2147483647 w 41"/>
                <a:gd name="T75" fmla="*/ 2147483647 h 118"/>
                <a:gd name="T76" fmla="*/ 2147483647 w 41"/>
                <a:gd name="T77" fmla="*/ 2147483647 h 118"/>
                <a:gd name="T78" fmla="*/ 2147483647 w 41"/>
                <a:gd name="T79" fmla="*/ 2147483647 h 118"/>
                <a:gd name="T80" fmla="*/ 0 w 41"/>
                <a:gd name="T81" fmla="*/ 2147483647 h 118"/>
                <a:gd name="T82" fmla="*/ 0 w 41"/>
                <a:gd name="T83" fmla="*/ 2147483647 h 118"/>
                <a:gd name="T84" fmla="*/ 0 w 41"/>
                <a:gd name="T85" fmla="*/ 2147483647 h 118"/>
                <a:gd name="T86" fmla="*/ 2147483647 w 41"/>
                <a:gd name="T87" fmla="*/ 2147483647 h 118"/>
                <a:gd name="T88" fmla="*/ 2147483647 w 41"/>
                <a:gd name="T89" fmla="*/ 2147483647 h 118"/>
                <a:gd name="T90" fmla="*/ 2147483647 w 41"/>
                <a:gd name="T91" fmla="*/ 2147483647 h 118"/>
                <a:gd name="T92" fmla="*/ 2147483647 w 41"/>
                <a:gd name="T93" fmla="*/ 2147483647 h 118"/>
                <a:gd name="T94" fmla="*/ 2147483647 w 41"/>
                <a:gd name="T95" fmla="*/ 2147483647 h 118"/>
                <a:gd name="T96" fmla="*/ 2147483647 w 41"/>
                <a:gd name="T97" fmla="*/ 0 h 11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1"/>
                <a:gd name="T148" fmla="*/ 0 h 118"/>
                <a:gd name="T149" fmla="*/ 41 w 41"/>
                <a:gd name="T150" fmla="*/ 118 h 11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1" h="118">
                  <a:moveTo>
                    <a:pt x="7" y="0"/>
                  </a:moveTo>
                  <a:lnTo>
                    <a:pt x="10" y="0"/>
                  </a:lnTo>
                  <a:lnTo>
                    <a:pt x="14" y="0"/>
                  </a:lnTo>
                  <a:lnTo>
                    <a:pt x="17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7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11"/>
                  </a:lnTo>
                  <a:lnTo>
                    <a:pt x="41" y="24"/>
                  </a:lnTo>
                  <a:lnTo>
                    <a:pt x="41" y="38"/>
                  </a:lnTo>
                  <a:lnTo>
                    <a:pt x="38" y="52"/>
                  </a:lnTo>
                  <a:lnTo>
                    <a:pt x="38" y="66"/>
                  </a:lnTo>
                  <a:lnTo>
                    <a:pt x="38" y="80"/>
                  </a:lnTo>
                  <a:lnTo>
                    <a:pt x="38" y="90"/>
                  </a:lnTo>
                  <a:lnTo>
                    <a:pt x="38" y="104"/>
                  </a:lnTo>
                  <a:lnTo>
                    <a:pt x="38" y="118"/>
                  </a:lnTo>
                  <a:lnTo>
                    <a:pt x="34" y="118"/>
                  </a:lnTo>
                  <a:lnTo>
                    <a:pt x="31" y="118"/>
                  </a:lnTo>
                  <a:lnTo>
                    <a:pt x="31" y="114"/>
                  </a:lnTo>
                  <a:lnTo>
                    <a:pt x="27" y="114"/>
                  </a:lnTo>
                  <a:lnTo>
                    <a:pt x="24" y="114"/>
                  </a:lnTo>
                  <a:lnTo>
                    <a:pt x="20" y="111"/>
                  </a:lnTo>
                  <a:lnTo>
                    <a:pt x="17" y="111"/>
                  </a:lnTo>
                  <a:lnTo>
                    <a:pt x="14" y="107"/>
                  </a:lnTo>
                  <a:lnTo>
                    <a:pt x="10" y="104"/>
                  </a:lnTo>
                  <a:lnTo>
                    <a:pt x="7" y="100"/>
                  </a:lnTo>
                  <a:lnTo>
                    <a:pt x="3" y="97"/>
                  </a:lnTo>
                  <a:lnTo>
                    <a:pt x="0" y="93"/>
                  </a:lnTo>
                  <a:lnTo>
                    <a:pt x="0" y="83"/>
                  </a:lnTo>
                  <a:lnTo>
                    <a:pt x="0" y="69"/>
                  </a:lnTo>
                  <a:lnTo>
                    <a:pt x="3" y="56"/>
                  </a:lnTo>
                  <a:lnTo>
                    <a:pt x="3" y="45"/>
                  </a:lnTo>
                  <a:lnTo>
                    <a:pt x="3" y="31"/>
                  </a:lnTo>
                  <a:lnTo>
                    <a:pt x="3" y="21"/>
                  </a:lnTo>
                  <a:lnTo>
                    <a:pt x="7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3B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73" name="Freeform 3565">
              <a:extLst>
                <a:ext uri="{FF2B5EF4-FFF2-40B4-BE49-F238E27FC236}">
                  <a16:creationId xmlns:a16="http://schemas.microsoft.com/office/drawing/2014/main" id="{B143205B-DE49-4EFE-BE70-AE73BEA78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29" y="382588"/>
              <a:ext cx="65087" cy="176213"/>
            </a:xfrm>
            <a:custGeom>
              <a:avLst/>
              <a:gdLst>
                <a:gd name="T0" fmla="*/ 2147483647 w 41"/>
                <a:gd name="T1" fmla="*/ 0 h 111"/>
                <a:gd name="T2" fmla="*/ 2147483647 w 41"/>
                <a:gd name="T3" fmla="*/ 0 h 111"/>
                <a:gd name="T4" fmla="*/ 2147483647 w 41"/>
                <a:gd name="T5" fmla="*/ 0 h 111"/>
                <a:gd name="T6" fmla="*/ 2147483647 w 41"/>
                <a:gd name="T7" fmla="*/ 0 h 111"/>
                <a:gd name="T8" fmla="*/ 2147483647 w 41"/>
                <a:gd name="T9" fmla="*/ 2147483647 h 111"/>
                <a:gd name="T10" fmla="*/ 2147483647 w 41"/>
                <a:gd name="T11" fmla="*/ 2147483647 h 111"/>
                <a:gd name="T12" fmla="*/ 2147483647 w 41"/>
                <a:gd name="T13" fmla="*/ 2147483647 h 111"/>
                <a:gd name="T14" fmla="*/ 2147483647 w 41"/>
                <a:gd name="T15" fmla="*/ 2147483647 h 111"/>
                <a:gd name="T16" fmla="*/ 2147483647 w 41"/>
                <a:gd name="T17" fmla="*/ 2147483647 h 111"/>
                <a:gd name="T18" fmla="*/ 2147483647 w 41"/>
                <a:gd name="T19" fmla="*/ 2147483647 h 111"/>
                <a:gd name="T20" fmla="*/ 2147483647 w 41"/>
                <a:gd name="T21" fmla="*/ 2147483647 h 111"/>
                <a:gd name="T22" fmla="*/ 2147483647 w 41"/>
                <a:gd name="T23" fmla="*/ 2147483647 h 111"/>
                <a:gd name="T24" fmla="*/ 2147483647 w 41"/>
                <a:gd name="T25" fmla="*/ 2147483647 h 111"/>
                <a:gd name="T26" fmla="*/ 2147483647 w 41"/>
                <a:gd name="T27" fmla="*/ 2147483647 h 111"/>
                <a:gd name="T28" fmla="*/ 2147483647 w 41"/>
                <a:gd name="T29" fmla="*/ 2147483647 h 111"/>
                <a:gd name="T30" fmla="*/ 2147483647 w 41"/>
                <a:gd name="T31" fmla="*/ 2147483647 h 111"/>
                <a:gd name="T32" fmla="*/ 2147483647 w 41"/>
                <a:gd name="T33" fmla="*/ 2147483647 h 111"/>
                <a:gd name="T34" fmla="*/ 2147483647 w 41"/>
                <a:gd name="T35" fmla="*/ 2147483647 h 111"/>
                <a:gd name="T36" fmla="*/ 2147483647 w 41"/>
                <a:gd name="T37" fmla="*/ 2147483647 h 111"/>
                <a:gd name="T38" fmla="*/ 2147483647 w 41"/>
                <a:gd name="T39" fmla="*/ 2147483647 h 111"/>
                <a:gd name="T40" fmla="*/ 2147483647 w 41"/>
                <a:gd name="T41" fmla="*/ 2147483647 h 111"/>
                <a:gd name="T42" fmla="*/ 2147483647 w 41"/>
                <a:gd name="T43" fmla="*/ 2147483647 h 111"/>
                <a:gd name="T44" fmla="*/ 2147483647 w 41"/>
                <a:gd name="T45" fmla="*/ 2147483647 h 111"/>
                <a:gd name="T46" fmla="*/ 2147483647 w 41"/>
                <a:gd name="T47" fmla="*/ 2147483647 h 111"/>
                <a:gd name="T48" fmla="*/ 2147483647 w 41"/>
                <a:gd name="T49" fmla="*/ 2147483647 h 111"/>
                <a:gd name="T50" fmla="*/ 2147483647 w 41"/>
                <a:gd name="T51" fmla="*/ 2147483647 h 111"/>
                <a:gd name="T52" fmla="*/ 2147483647 w 41"/>
                <a:gd name="T53" fmla="*/ 2147483647 h 111"/>
                <a:gd name="T54" fmla="*/ 2147483647 w 41"/>
                <a:gd name="T55" fmla="*/ 2147483647 h 111"/>
                <a:gd name="T56" fmla="*/ 2147483647 w 41"/>
                <a:gd name="T57" fmla="*/ 2147483647 h 111"/>
                <a:gd name="T58" fmla="*/ 2147483647 w 41"/>
                <a:gd name="T59" fmla="*/ 2147483647 h 111"/>
                <a:gd name="T60" fmla="*/ 2147483647 w 41"/>
                <a:gd name="T61" fmla="*/ 2147483647 h 111"/>
                <a:gd name="T62" fmla="*/ 2147483647 w 41"/>
                <a:gd name="T63" fmla="*/ 2147483647 h 111"/>
                <a:gd name="T64" fmla="*/ 2147483647 w 41"/>
                <a:gd name="T65" fmla="*/ 2147483647 h 111"/>
                <a:gd name="T66" fmla="*/ 2147483647 w 41"/>
                <a:gd name="T67" fmla="*/ 2147483647 h 111"/>
                <a:gd name="T68" fmla="*/ 2147483647 w 41"/>
                <a:gd name="T69" fmla="*/ 2147483647 h 111"/>
                <a:gd name="T70" fmla="*/ 2147483647 w 41"/>
                <a:gd name="T71" fmla="*/ 2147483647 h 111"/>
                <a:gd name="T72" fmla="*/ 2147483647 w 41"/>
                <a:gd name="T73" fmla="*/ 2147483647 h 111"/>
                <a:gd name="T74" fmla="*/ 2147483647 w 41"/>
                <a:gd name="T75" fmla="*/ 2147483647 h 111"/>
                <a:gd name="T76" fmla="*/ 2147483647 w 41"/>
                <a:gd name="T77" fmla="*/ 2147483647 h 111"/>
                <a:gd name="T78" fmla="*/ 2147483647 w 41"/>
                <a:gd name="T79" fmla="*/ 2147483647 h 111"/>
                <a:gd name="T80" fmla="*/ 0 w 41"/>
                <a:gd name="T81" fmla="*/ 2147483647 h 111"/>
                <a:gd name="T82" fmla="*/ 0 w 41"/>
                <a:gd name="T83" fmla="*/ 2147483647 h 111"/>
                <a:gd name="T84" fmla="*/ 0 w 41"/>
                <a:gd name="T85" fmla="*/ 2147483647 h 111"/>
                <a:gd name="T86" fmla="*/ 2147483647 w 41"/>
                <a:gd name="T87" fmla="*/ 2147483647 h 111"/>
                <a:gd name="T88" fmla="*/ 2147483647 w 41"/>
                <a:gd name="T89" fmla="*/ 2147483647 h 111"/>
                <a:gd name="T90" fmla="*/ 2147483647 w 41"/>
                <a:gd name="T91" fmla="*/ 2147483647 h 111"/>
                <a:gd name="T92" fmla="*/ 2147483647 w 41"/>
                <a:gd name="T93" fmla="*/ 2147483647 h 111"/>
                <a:gd name="T94" fmla="*/ 2147483647 w 41"/>
                <a:gd name="T95" fmla="*/ 2147483647 h 111"/>
                <a:gd name="T96" fmla="*/ 2147483647 w 41"/>
                <a:gd name="T97" fmla="*/ 0 h 11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1"/>
                <a:gd name="T148" fmla="*/ 0 h 111"/>
                <a:gd name="T149" fmla="*/ 41 w 41"/>
                <a:gd name="T150" fmla="*/ 111 h 11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1" h="111">
                  <a:moveTo>
                    <a:pt x="7" y="0"/>
                  </a:moveTo>
                  <a:lnTo>
                    <a:pt x="10" y="0"/>
                  </a:lnTo>
                  <a:lnTo>
                    <a:pt x="14" y="0"/>
                  </a:lnTo>
                  <a:lnTo>
                    <a:pt x="17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21"/>
                  </a:lnTo>
                  <a:lnTo>
                    <a:pt x="38" y="35"/>
                  </a:lnTo>
                  <a:lnTo>
                    <a:pt x="38" y="49"/>
                  </a:lnTo>
                  <a:lnTo>
                    <a:pt x="38" y="59"/>
                  </a:lnTo>
                  <a:lnTo>
                    <a:pt x="34" y="73"/>
                  </a:lnTo>
                  <a:lnTo>
                    <a:pt x="34" y="87"/>
                  </a:lnTo>
                  <a:lnTo>
                    <a:pt x="34" y="97"/>
                  </a:lnTo>
                  <a:lnTo>
                    <a:pt x="34" y="111"/>
                  </a:lnTo>
                  <a:lnTo>
                    <a:pt x="31" y="111"/>
                  </a:lnTo>
                  <a:lnTo>
                    <a:pt x="27" y="107"/>
                  </a:lnTo>
                  <a:lnTo>
                    <a:pt x="24" y="107"/>
                  </a:lnTo>
                  <a:lnTo>
                    <a:pt x="20" y="104"/>
                  </a:lnTo>
                  <a:lnTo>
                    <a:pt x="17" y="104"/>
                  </a:lnTo>
                  <a:lnTo>
                    <a:pt x="14" y="100"/>
                  </a:lnTo>
                  <a:lnTo>
                    <a:pt x="10" y="97"/>
                  </a:lnTo>
                  <a:lnTo>
                    <a:pt x="7" y="93"/>
                  </a:lnTo>
                  <a:lnTo>
                    <a:pt x="3" y="93"/>
                  </a:lnTo>
                  <a:lnTo>
                    <a:pt x="3" y="90"/>
                  </a:lnTo>
                  <a:lnTo>
                    <a:pt x="0" y="87"/>
                  </a:lnTo>
                  <a:lnTo>
                    <a:pt x="0" y="76"/>
                  </a:lnTo>
                  <a:lnTo>
                    <a:pt x="0" y="66"/>
                  </a:lnTo>
                  <a:lnTo>
                    <a:pt x="3" y="52"/>
                  </a:lnTo>
                  <a:lnTo>
                    <a:pt x="3" y="42"/>
                  </a:lnTo>
                  <a:lnTo>
                    <a:pt x="3" y="31"/>
                  </a:lnTo>
                  <a:lnTo>
                    <a:pt x="3" y="21"/>
                  </a:lnTo>
                  <a:lnTo>
                    <a:pt x="7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8C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74" name="Freeform 3566">
              <a:extLst>
                <a:ext uri="{FF2B5EF4-FFF2-40B4-BE49-F238E27FC236}">
                  <a16:creationId xmlns:a16="http://schemas.microsoft.com/office/drawing/2014/main" id="{3F7BB1E5-37C3-4AA3-BCDC-9674656D5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29" y="382588"/>
              <a:ext cx="60325" cy="165100"/>
            </a:xfrm>
            <a:custGeom>
              <a:avLst/>
              <a:gdLst>
                <a:gd name="T0" fmla="*/ 2147483647 w 38"/>
                <a:gd name="T1" fmla="*/ 0 h 104"/>
                <a:gd name="T2" fmla="*/ 2147483647 w 38"/>
                <a:gd name="T3" fmla="*/ 0 h 104"/>
                <a:gd name="T4" fmla="*/ 2147483647 w 38"/>
                <a:gd name="T5" fmla="*/ 0 h 104"/>
                <a:gd name="T6" fmla="*/ 2147483647 w 38"/>
                <a:gd name="T7" fmla="*/ 0 h 104"/>
                <a:gd name="T8" fmla="*/ 2147483647 w 38"/>
                <a:gd name="T9" fmla="*/ 0 h 104"/>
                <a:gd name="T10" fmla="*/ 2147483647 w 38"/>
                <a:gd name="T11" fmla="*/ 2147483647 h 104"/>
                <a:gd name="T12" fmla="*/ 2147483647 w 38"/>
                <a:gd name="T13" fmla="*/ 2147483647 h 104"/>
                <a:gd name="T14" fmla="*/ 2147483647 w 38"/>
                <a:gd name="T15" fmla="*/ 2147483647 h 104"/>
                <a:gd name="T16" fmla="*/ 2147483647 w 38"/>
                <a:gd name="T17" fmla="*/ 2147483647 h 104"/>
                <a:gd name="T18" fmla="*/ 2147483647 w 38"/>
                <a:gd name="T19" fmla="*/ 2147483647 h 104"/>
                <a:gd name="T20" fmla="*/ 2147483647 w 38"/>
                <a:gd name="T21" fmla="*/ 2147483647 h 104"/>
                <a:gd name="T22" fmla="*/ 2147483647 w 38"/>
                <a:gd name="T23" fmla="*/ 2147483647 h 104"/>
                <a:gd name="T24" fmla="*/ 2147483647 w 38"/>
                <a:gd name="T25" fmla="*/ 2147483647 h 104"/>
                <a:gd name="T26" fmla="*/ 2147483647 w 38"/>
                <a:gd name="T27" fmla="*/ 2147483647 h 104"/>
                <a:gd name="T28" fmla="*/ 2147483647 w 38"/>
                <a:gd name="T29" fmla="*/ 2147483647 h 104"/>
                <a:gd name="T30" fmla="*/ 2147483647 w 38"/>
                <a:gd name="T31" fmla="*/ 2147483647 h 104"/>
                <a:gd name="T32" fmla="*/ 2147483647 w 38"/>
                <a:gd name="T33" fmla="*/ 2147483647 h 104"/>
                <a:gd name="T34" fmla="*/ 2147483647 w 38"/>
                <a:gd name="T35" fmla="*/ 2147483647 h 104"/>
                <a:gd name="T36" fmla="*/ 2147483647 w 38"/>
                <a:gd name="T37" fmla="*/ 2147483647 h 104"/>
                <a:gd name="T38" fmla="*/ 2147483647 w 38"/>
                <a:gd name="T39" fmla="*/ 2147483647 h 104"/>
                <a:gd name="T40" fmla="*/ 2147483647 w 38"/>
                <a:gd name="T41" fmla="*/ 2147483647 h 104"/>
                <a:gd name="T42" fmla="*/ 2147483647 w 38"/>
                <a:gd name="T43" fmla="*/ 2147483647 h 104"/>
                <a:gd name="T44" fmla="*/ 2147483647 w 38"/>
                <a:gd name="T45" fmla="*/ 2147483647 h 104"/>
                <a:gd name="T46" fmla="*/ 2147483647 w 38"/>
                <a:gd name="T47" fmla="*/ 2147483647 h 104"/>
                <a:gd name="T48" fmla="*/ 2147483647 w 38"/>
                <a:gd name="T49" fmla="*/ 2147483647 h 104"/>
                <a:gd name="T50" fmla="*/ 2147483647 w 38"/>
                <a:gd name="T51" fmla="*/ 2147483647 h 104"/>
                <a:gd name="T52" fmla="*/ 2147483647 w 38"/>
                <a:gd name="T53" fmla="*/ 2147483647 h 104"/>
                <a:gd name="T54" fmla="*/ 2147483647 w 38"/>
                <a:gd name="T55" fmla="*/ 2147483647 h 104"/>
                <a:gd name="T56" fmla="*/ 2147483647 w 38"/>
                <a:gd name="T57" fmla="*/ 2147483647 h 104"/>
                <a:gd name="T58" fmla="*/ 2147483647 w 38"/>
                <a:gd name="T59" fmla="*/ 2147483647 h 104"/>
                <a:gd name="T60" fmla="*/ 2147483647 w 38"/>
                <a:gd name="T61" fmla="*/ 2147483647 h 104"/>
                <a:gd name="T62" fmla="*/ 2147483647 w 38"/>
                <a:gd name="T63" fmla="*/ 2147483647 h 104"/>
                <a:gd name="T64" fmla="*/ 2147483647 w 38"/>
                <a:gd name="T65" fmla="*/ 2147483647 h 104"/>
                <a:gd name="T66" fmla="*/ 2147483647 w 38"/>
                <a:gd name="T67" fmla="*/ 2147483647 h 104"/>
                <a:gd name="T68" fmla="*/ 2147483647 w 38"/>
                <a:gd name="T69" fmla="*/ 2147483647 h 104"/>
                <a:gd name="T70" fmla="*/ 2147483647 w 38"/>
                <a:gd name="T71" fmla="*/ 2147483647 h 104"/>
                <a:gd name="T72" fmla="*/ 2147483647 w 38"/>
                <a:gd name="T73" fmla="*/ 2147483647 h 104"/>
                <a:gd name="T74" fmla="*/ 2147483647 w 38"/>
                <a:gd name="T75" fmla="*/ 2147483647 h 104"/>
                <a:gd name="T76" fmla="*/ 2147483647 w 38"/>
                <a:gd name="T77" fmla="*/ 2147483647 h 104"/>
                <a:gd name="T78" fmla="*/ 2147483647 w 38"/>
                <a:gd name="T79" fmla="*/ 2147483647 h 104"/>
                <a:gd name="T80" fmla="*/ 0 w 38"/>
                <a:gd name="T81" fmla="*/ 2147483647 h 104"/>
                <a:gd name="T82" fmla="*/ 0 w 38"/>
                <a:gd name="T83" fmla="*/ 2147483647 h 104"/>
                <a:gd name="T84" fmla="*/ 2147483647 w 38"/>
                <a:gd name="T85" fmla="*/ 2147483647 h 104"/>
                <a:gd name="T86" fmla="*/ 2147483647 w 38"/>
                <a:gd name="T87" fmla="*/ 2147483647 h 104"/>
                <a:gd name="T88" fmla="*/ 2147483647 w 38"/>
                <a:gd name="T89" fmla="*/ 2147483647 h 104"/>
                <a:gd name="T90" fmla="*/ 2147483647 w 38"/>
                <a:gd name="T91" fmla="*/ 2147483647 h 104"/>
                <a:gd name="T92" fmla="*/ 2147483647 w 38"/>
                <a:gd name="T93" fmla="*/ 2147483647 h 104"/>
                <a:gd name="T94" fmla="*/ 2147483647 w 38"/>
                <a:gd name="T95" fmla="*/ 2147483647 h 104"/>
                <a:gd name="T96" fmla="*/ 2147483647 w 38"/>
                <a:gd name="T97" fmla="*/ 0 h 10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8"/>
                <a:gd name="T148" fmla="*/ 0 h 104"/>
                <a:gd name="T149" fmla="*/ 38 w 38"/>
                <a:gd name="T150" fmla="*/ 104 h 10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8" h="104">
                  <a:moveTo>
                    <a:pt x="7" y="0"/>
                  </a:moveTo>
                  <a:lnTo>
                    <a:pt x="10" y="0"/>
                  </a:lnTo>
                  <a:lnTo>
                    <a:pt x="14" y="0"/>
                  </a:lnTo>
                  <a:lnTo>
                    <a:pt x="17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7" y="4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8" y="7"/>
                  </a:lnTo>
                  <a:lnTo>
                    <a:pt x="38" y="21"/>
                  </a:lnTo>
                  <a:lnTo>
                    <a:pt x="38" y="31"/>
                  </a:lnTo>
                  <a:lnTo>
                    <a:pt x="34" y="45"/>
                  </a:lnTo>
                  <a:lnTo>
                    <a:pt x="34" y="56"/>
                  </a:lnTo>
                  <a:lnTo>
                    <a:pt x="34" y="69"/>
                  </a:lnTo>
                  <a:lnTo>
                    <a:pt x="34" y="80"/>
                  </a:lnTo>
                  <a:lnTo>
                    <a:pt x="34" y="93"/>
                  </a:lnTo>
                  <a:lnTo>
                    <a:pt x="34" y="104"/>
                  </a:lnTo>
                  <a:lnTo>
                    <a:pt x="31" y="104"/>
                  </a:lnTo>
                  <a:lnTo>
                    <a:pt x="27" y="104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17" y="97"/>
                  </a:lnTo>
                  <a:lnTo>
                    <a:pt x="14" y="97"/>
                  </a:lnTo>
                  <a:lnTo>
                    <a:pt x="14" y="93"/>
                  </a:lnTo>
                  <a:lnTo>
                    <a:pt x="10" y="93"/>
                  </a:lnTo>
                  <a:lnTo>
                    <a:pt x="7" y="90"/>
                  </a:lnTo>
                  <a:lnTo>
                    <a:pt x="3" y="87"/>
                  </a:lnTo>
                  <a:lnTo>
                    <a:pt x="0" y="83"/>
                  </a:lnTo>
                  <a:lnTo>
                    <a:pt x="0" y="73"/>
                  </a:lnTo>
                  <a:lnTo>
                    <a:pt x="3" y="62"/>
                  </a:lnTo>
                  <a:lnTo>
                    <a:pt x="3" y="52"/>
                  </a:lnTo>
                  <a:lnTo>
                    <a:pt x="3" y="38"/>
                  </a:lnTo>
                  <a:lnTo>
                    <a:pt x="3" y="28"/>
                  </a:lnTo>
                  <a:lnTo>
                    <a:pt x="3" y="18"/>
                  </a:lnTo>
                  <a:lnTo>
                    <a:pt x="7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DC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75" name="Freeform 3567">
              <a:extLst>
                <a:ext uri="{FF2B5EF4-FFF2-40B4-BE49-F238E27FC236}">
                  <a16:creationId xmlns:a16="http://schemas.microsoft.com/office/drawing/2014/main" id="{509803F8-D7F0-4313-BEEB-A06C9BF1E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29" y="382588"/>
              <a:ext cx="60325" cy="153988"/>
            </a:xfrm>
            <a:custGeom>
              <a:avLst/>
              <a:gdLst>
                <a:gd name="T0" fmla="*/ 2147483647 w 38"/>
                <a:gd name="T1" fmla="*/ 0 h 97"/>
                <a:gd name="T2" fmla="*/ 2147483647 w 38"/>
                <a:gd name="T3" fmla="*/ 0 h 97"/>
                <a:gd name="T4" fmla="*/ 2147483647 w 38"/>
                <a:gd name="T5" fmla="*/ 0 h 97"/>
                <a:gd name="T6" fmla="*/ 2147483647 w 38"/>
                <a:gd name="T7" fmla="*/ 0 h 97"/>
                <a:gd name="T8" fmla="*/ 2147483647 w 38"/>
                <a:gd name="T9" fmla="*/ 2147483647 h 97"/>
                <a:gd name="T10" fmla="*/ 2147483647 w 38"/>
                <a:gd name="T11" fmla="*/ 2147483647 h 97"/>
                <a:gd name="T12" fmla="*/ 2147483647 w 38"/>
                <a:gd name="T13" fmla="*/ 2147483647 h 97"/>
                <a:gd name="T14" fmla="*/ 2147483647 w 38"/>
                <a:gd name="T15" fmla="*/ 2147483647 h 97"/>
                <a:gd name="T16" fmla="*/ 2147483647 w 38"/>
                <a:gd name="T17" fmla="*/ 2147483647 h 97"/>
                <a:gd name="T18" fmla="*/ 2147483647 w 38"/>
                <a:gd name="T19" fmla="*/ 2147483647 h 97"/>
                <a:gd name="T20" fmla="*/ 2147483647 w 38"/>
                <a:gd name="T21" fmla="*/ 2147483647 h 97"/>
                <a:gd name="T22" fmla="*/ 2147483647 w 38"/>
                <a:gd name="T23" fmla="*/ 2147483647 h 97"/>
                <a:gd name="T24" fmla="*/ 2147483647 w 38"/>
                <a:gd name="T25" fmla="*/ 2147483647 h 97"/>
                <a:gd name="T26" fmla="*/ 2147483647 w 38"/>
                <a:gd name="T27" fmla="*/ 2147483647 h 97"/>
                <a:gd name="T28" fmla="*/ 2147483647 w 38"/>
                <a:gd name="T29" fmla="*/ 2147483647 h 97"/>
                <a:gd name="T30" fmla="*/ 2147483647 w 38"/>
                <a:gd name="T31" fmla="*/ 2147483647 h 97"/>
                <a:gd name="T32" fmla="*/ 2147483647 w 38"/>
                <a:gd name="T33" fmla="*/ 2147483647 h 97"/>
                <a:gd name="T34" fmla="*/ 2147483647 w 38"/>
                <a:gd name="T35" fmla="*/ 2147483647 h 97"/>
                <a:gd name="T36" fmla="*/ 2147483647 w 38"/>
                <a:gd name="T37" fmla="*/ 2147483647 h 97"/>
                <a:gd name="T38" fmla="*/ 2147483647 w 38"/>
                <a:gd name="T39" fmla="*/ 2147483647 h 97"/>
                <a:gd name="T40" fmla="*/ 2147483647 w 38"/>
                <a:gd name="T41" fmla="*/ 2147483647 h 97"/>
                <a:gd name="T42" fmla="*/ 2147483647 w 38"/>
                <a:gd name="T43" fmla="*/ 2147483647 h 97"/>
                <a:gd name="T44" fmla="*/ 2147483647 w 38"/>
                <a:gd name="T45" fmla="*/ 2147483647 h 97"/>
                <a:gd name="T46" fmla="*/ 2147483647 w 38"/>
                <a:gd name="T47" fmla="*/ 2147483647 h 97"/>
                <a:gd name="T48" fmla="*/ 2147483647 w 38"/>
                <a:gd name="T49" fmla="*/ 2147483647 h 97"/>
                <a:gd name="T50" fmla="*/ 2147483647 w 38"/>
                <a:gd name="T51" fmla="*/ 2147483647 h 97"/>
                <a:gd name="T52" fmla="*/ 2147483647 w 38"/>
                <a:gd name="T53" fmla="*/ 2147483647 h 97"/>
                <a:gd name="T54" fmla="*/ 2147483647 w 38"/>
                <a:gd name="T55" fmla="*/ 2147483647 h 97"/>
                <a:gd name="T56" fmla="*/ 2147483647 w 38"/>
                <a:gd name="T57" fmla="*/ 2147483647 h 97"/>
                <a:gd name="T58" fmla="*/ 2147483647 w 38"/>
                <a:gd name="T59" fmla="*/ 2147483647 h 97"/>
                <a:gd name="T60" fmla="*/ 2147483647 w 38"/>
                <a:gd name="T61" fmla="*/ 2147483647 h 97"/>
                <a:gd name="T62" fmla="*/ 2147483647 w 38"/>
                <a:gd name="T63" fmla="*/ 2147483647 h 97"/>
                <a:gd name="T64" fmla="*/ 2147483647 w 38"/>
                <a:gd name="T65" fmla="*/ 2147483647 h 97"/>
                <a:gd name="T66" fmla="*/ 2147483647 w 38"/>
                <a:gd name="T67" fmla="*/ 2147483647 h 97"/>
                <a:gd name="T68" fmla="*/ 2147483647 w 38"/>
                <a:gd name="T69" fmla="*/ 2147483647 h 97"/>
                <a:gd name="T70" fmla="*/ 2147483647 w 38"/>
                <a:gd name="T71" fmla="*/ 2147483647 h 97"/>
                <a:gd name="T72" fmla="*/ 2147483647 w 38"/>
                <a:gd name="T73" fmla="*/ 2147483647 h 97"/>
                <a:gd name="T74" fmla="*/ 2147483647 w 38"/>
                <a:gd name="T75" fmla="*/ 2147483647 h 97"/>
                <a:gd name="T76" fmla="*/ 2147483647 w 38"/>
                <a:gd name="T77" fmla="*/ 2147483647 h 97"/>
                <a:gd name="T78" fmla="*/ 2147483647 w 38"/>
                <a:gd name="T79" fmla="*/ 2147483647 h 97"/>
                <a:gd name="T80" fmla="*/ 0 w 38"/>
                <a:gd name="T81" fmla="*/ 2147483647 h 97"/>
                <a:gd name="T82" fmla="*/ 0 w 38"/>
                <a:gd name="T83" fmla="*/ 2147483647 h 97"/>
                <a:gd name="T84" fmla="*/ 2147483647 w 38"/>
                <a:gd name="T85" fmla="*/ 2147483647 h 97"/>
                <a:gd name="T86" fmla="*/ 2147483647 w 38"/>
                <a:gd name="T87" fmla="*/ 2147483647 h 97"/>
                <a:gd name="T88" fmla="*/ 2147483647 w 38"/>
                <a:gd name="T89" fmla="*/ 2147483647 h 97"/>
                <a:gd name="T90" fmla="*/ 2147483647 w 38"/>
                <a:gd name="T91" fmla="*/ 2147483647 h 97"/>
                <a:gd name="T92" fmla="*/ 2147483647 w 38"/>
                <a:gd name="T93" fmla="*/ 2147483647 h 97"/>
                <a:gd name="T94" fmla="*/ 2147483647 w 38"/>
                <a:gd name="T95" fmla="*/ 2147483647 h 97"/>
                <a:gd name="T96" fmla="*/ 2147483647 w 38"/>
                <a:gd name="T97" fmla="*/ 0 h 9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8"/>
                <a:gd name="T148" fmla="*/ 0 h 97"/>
                <a:gd name="T149" fmla="*/ 38 w 38"/>
                <a:gd name="T150" fmla="*/ 97 h 9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8" h="97">
                  <a:moveTo>
                    <a:pt x="7" y="0"/>
                  </a:moveTo>
                  <a:lnTo>
                    <a:pt x="10" y="0"/>
                  </a:lnTo>
                  <a:lnTo>
                    <a:pt x="14" y="0"/>
                  </a:lnTo>
                  <a:lnTo>
                    <a:pt x="14" y="4"/>
                  </a:lnTo>
                  <a:lnTo>
                    <a:pt x="17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7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8" y="7"/>
                  </a:lnTo>
                  <a:lnTo>
                    <a:pt x="38" y="21"/>
                  </a:lnTo>
                  <a:lnTo>
                    <a:pt x="34" y="31"/>
                  </a:lnTo>
                  <a:lnTo>
                    <a:pt x="34" y="42"/>
                  </a:lnTo>
                  <a:lnTo>
                    <a:pt x="34" y="52"/>
                  </a:lnTo>
                  <a:lnTo>
                    <a:pt x="31" y="62"/>
                  </a:lnTo>
                  <a:lnTo>
                    <a:pt x="31" y="76"/>
                  </a:lnTo>
                  <a:lnTo>
                    <a:pt x="31" y="87"/>
                  </a:lnTo>
                  <a:lnTo>
                    <a:pt x="31" y="97"/>
                  </a:lnTo>
                  <a:lnTo>
                    <a:pt x="27" y="97"/>
                  </a:lnTo>
                  <a:lnTo>
                    <a:pt x="24" y="97"/>
                  </a:lnTo>
                  <a:lnTo>
                    <a:pt x="24" y="93"/>
                  </a:lnTo>
                  <a:lnTo>
                    <a:pt x="20" y="93"/>
                  </a:lnTo>
                  <a:lnTo>
                    <a:pt x="17" y="93"/>
                  </a:lnTo>
                  <a:lnTo>
                    <a:pt x="17" y="90"/>
                  </a:lnTo>
                  <a:lnTo>
                    <a:pt x="14" y="90"/>
                  </a:lnTo>
                  <a:lnTo>
                    <a:pt x="10" y="90"/>
                  </a:lnTo>
                  <a:lnTo>
                    <a:pt x="10" y="87"/>
                  </a:lnTo>
                  <a:lnTo>
                    <a:pt x="7" y="87"/>
                  </a:lnTo>
                  <a:lnTo>
                    <a:pt x="7" y="83"/>
                  </a:lnTo>
                  <a:lnTo>
                    <a:pt x="3" y="83"/>
                  </a:lnTo>
                  <a:lnTo>
                    <a:pt x="3" y="80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3" y="59"/>
                  </a:lnTo>
                  <a:lnTo>
                    <a:pt x="3" y="49"/>
                  </a:lnTo>
                  <a:lnTo>
                    <a:pt x="3" y="38"/>
                  </a:lnTo>
                  <a:lnTo>
                    <a:pt x="3" y="28"/>
                  </a:lnTo>
                  <a:lnTo>
                    <a:pt x="3" y="18"/>
                  </a:lnTo>
                  <a:lnTo>
                    <a:pt x="7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5CE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76" name="Freeform 3568">
              <a:extLst>
                <a:ext uri="{FF2B5EF4-FFF2-40B4-BE49-F238E27FC236}">
                  <a16:creationId xmlns:a16="http://schemas.microsoft.com/office/drawing/2014/main" id="{2393D55F-FC46-452E-87E7-C49E0071D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29" y="382588"/>
              <a:ext cx="53975" cy="142875"/>
            </a:xfrm>
            <a:custGeom>
              <a:avLst/>
              <a:gdLst>
                <a:gd name="T0" fmla="*/ 2147483647 w 34"/>
                <a:gd name="T1" fmla="*/ 0 h 90"/>
                <a:gd name="T2" fmla="*/ 2147483647 w 34"/>
                <a:gd name="T3" fmla="*/ 0 h 90"/>
                <a:gd name="T4" fmla="*/ 2147483647 w 34"/>
                <a:gd name="T5" fmla="*/ 0 h 90"/>
                <a:gd name="T6" fmla="*/ 2147483647 w 34"/>
                <a:gd name="T7" fmla="*/ 0 h 90"/>
                <a:gd name="T8" fmla="*/ 2147483647 w 34"/>
                <a:gd name="T9" fmla="*/ 2147483647 h 90"/>
                <a:gd name="T10" fmla="*/ 2147483647 w 34"/>
                <a:gd name="T11" fmla="*/ 2147483647 h 90"/>
                <a:gd name="T12" fmla="*/ 2147483647 w 34"/>
                <a:gd name="T13" fmla="*/ 2147483647 h 90"/>
                <a:gd name="T14" fmla="*/ 2147483647 w 34"/>
                <a:gd name="T15" fmla="*/ 2147483647 h 90"/>
                <a:gd name="T16" fmla="*/ 2147483647 w 34"/>
                <a:gd name="T17" fmla="*/ 2147483647 h 90"/>
                <a:gd name="T18" fmla="*/ 2147483647 w 34"/>
                <a:gd name="T19" fmla="*/ 2147483647 h 90"/>
                <a:gd name="T20" fmla="*/ 2147483647 w 34"/>
                <a:gd name="T21" fmla="*/ 2147483647 h 90"/>
                <a:gd name="T22" fmla="*/ 2147483647 w 34"/>
                <a:gd name="T23" fmla="*/ 2147483647 h 90"/>
                <a:gd name="T24" fmla="*/ 2147483647 w 34"/>
                <a:gd name="T25" fmla="*/ 2147483647 h 90"/>
                <a:gd name="T26" fmla="*/ 2147483647 w 34"/>
                <a:gd name="T27" fmla="*/ 2147483647 h 90"/>
                <a:gd name="T28" fmla="*/ 2147483647 w 34"/>
                <a:gd name="T29" fmla="*/ 2147483647 h 90"/>
                <a:gd name="T30" fmla="*/ 2147483647 w 34"/>
                <a:gd name="T31" fmla="*/ 2147483647 h 90"/>
                <a:gd name="T32" fmla="*/ 2147483647 w 34"/>
                <a:gd name="T33" fmla="*/ 2147483647 h 90"/>
                <a:gd name="T34" fmla="*/ 2147483647 w 34"/>
                <a:gd name="T35" fmla="*/ 2147483647 h 90"/>
                <a:gd name="T36" fmla="*/ 2147483647 w 34"/>
                <a:gd name="T37" fmla="*/ 2147483647 h 90"/>
                <a:gd name="T38" fmla="*/ 2147483647 w 34"/>
                <a:gd name="T39" fmla="*/ 2147483647 h 90"/>
                <a:gd name="T40" fmla="*/ 2147483647 w 34"/>
                <a:gd name="T41" fmla="*/ 2147483647 h 90"/>
                <a:gd name="T42" fmla="*/ 2147483647 w 34"/>
                <a:gd name="T43" fmla="*/ 2147483647 h 90"/>
                <a:gd name="T44" fmla="*/ 2147483647 w 34"/>
                <a:gd name="T45" fmla="*/ 2147483647 h 90"/>
                <a:gd name="T46" fmla="*/ 2147483647 w 34"/>
                <a:gd name="T47" fmla="*/ 2147483647 h 90"/>
                <a:gd name="T48" fmla="*/ 2147483647 w 34"/>
                <a:gd name="T49" fmla="*/ 2147483647 h 90"/>
                <a:gd name="T50" fmla="*/ 2147483647 w 34"/>
                <a:gd name="T51" fmla="*/ 2147483647 h 90"/>
                <a:gd name="T52" fmla="*/ 2147483647 w 34"/>
                <a:gd name="T53" fmla="*/ 2147483647 h 90"/>
                <a:gd name="T54" fmla="*/ 2147483647 w 34"/>
                <a:gd name="T55" fmla="*/ 2147483647 h 90"/>
                <a:gd name="T56" fmla="*/ 2147483647 w 34"/>
                <a:gd name="T57" fmla="*/ 2147483647 h 90"/>
                <a:gd name="T58" fmla="*/ 2147483647 w 34"/>
                <a:gd name="T59" fmla="*/ 2147483647 h 90"/>
                <a:gd name="T60" fmla="*/ 2147483647 w 34"/>
                <a:gd name="T61" fmla="*/ 2147483647 h 90"/>
                <a:gd name="T62" fmla="*/ 2147483647 w 34"/>
                <a:gd name="T63" fmla="*/ 2147483647 h 90"/>
                <a:gd name="T64" fmla="*/ 2147483647 w 34"/>
                <a:gd name="T65" fmla="*/ 2147483647 h 90"/>
                <a:gd name="T66" fmla="*/ 2147483647 w 34"/>
                <a:gd name="T67" fmla="*/ 2147483647 h 90"/>
                <a:gd name="T68" fmla="*/ 2147483647 w 34"/>
                <a:gd name="T69" fmla="*/ 2147483647 h 90"/>
                <a:gd name="T70" fmla="*/ 2147483647 w 34"/>
                <a:gd name="T71" fmla="*/ 2147483647 h 90"/>
                <a:gd name="T72" fmla="*/ 2147483647 w 34"/>
                <a:gd name="T73" fmla="*/ 2147483647 h 90"/>
                <a:gd name="T74" fmla="*/ 2147483647 w 34"/>
                <a:gd name="T75" fmla="*/ 2147483647 h 90"/>
                <a:gd name="T76" fmla="*/ 2147483647 w 34"/>
                <a:gd name="T77" fmla="*/ 2147483647 h 90"/>
                <a:gd name="T78" fmla="*/ 2147483647 w 34"/>
                <a:gd name="T79" fmla="*/ 2147483647 h 90"/>
                <a:gd name="T80" fmla="*/ 0 w 34"/>
                <a:gd name="T81" fmla="*/ 2147483647 h 90"/>
                <a:gd name="T82" fmla="*/ 0 w 34"/>
                <a:gd name="T83" fmla="*/ 2147483647 h 90"/>
                <a:gd name="T84" fmla="*/ 2147483647 w 34"/>
                <a:gd name="T85" fmla="*/ 2147483647 h 90"/>
                <a:gd name="T86" fmla="*/ 2147483647 w 34"/>
                <a:gd name="T87" fmla="*/ 2147483647 h 90"/>
                <a:gd name="T88" fmla="*/ 2147483647 w 34"/>
                <a:gd name="T89" fmla="*/ 2147483647 h 90"/>
                <a:gd name="T90" fmla="*/ 2147483647 w 34"/>
                <a:gd name="T91" fmla="*/ 2147483647 h 90"/>
                <a:gd name="T92" fmla="*/ 2147483647 w 34"/>
                <a:gd name="T93" fmla="*/ 2147483647 h 90"/>
                <a:gd name="T94" fmla="*/ 2147483647 w 34"/>
                <a:gd name="T95" fmla="*/ 2147483647 h 90"/>
                <a:gd name="T96" fmla="*/ 2147483647 w 34"/>
                <a:gd name="T97" fmla="*/ 0 h 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4"/>
                <a:gd name="T148" fmla="*/ 0 h 90"/>
                <a:gd name="T149" fmla="*/ 34 w 34"/>
                <a:gd name="T150" fmla="*/ 90 h 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4" h="90">
                  <a:moveTo>
                    <a:pt x="7" y="0"/>
                  </a:moveTo>
                  <a:lnTo>
                    <a:pt x="10" y="0"/>
                  </a:lnTo>
                  <a:lnTo>
                    <a:pt x="14" y="0"/>
                  </a:lnTo>
                  <a:lnTo>
                    <a:pt x="14" y="4"/>
                  </a:lnTo>
                  <a:lnTo>
                    <a:pt x="17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7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4" y="18"/>
                  </a:lnTo>
                  <a:lnTo>
                    <a:pt x="34" y="28"/>
                  </a:lnTo>
                  <a:lnTo>
                    <a:pt x="31" y="38"/>
                  </a:lnTo>
                  <a:lnTo>
                    <a:pt x="31" y="49"/>
                  </a:lnTo>
                  <a:lnTo>
                    <a:pt x="31" y="59"/>
                  </a:lnTo>
                  <a:lnTo>
                    <a:pt x="31" y="69"/>
                  </a:lnTo>
                  <a:lnTo>
                    <a:pt x="31" y="80"/>
                  </a:lnTo>
                  <a:lnTo>
                    <a:pt x="31" y="90"/>
                  </a:lnTo>
                  <a:lnTo>
                    <a:pt x="27" y="90"/>
                  </a:lnTo>
                  <a:lnTo>
                    <a:pt x="24" y="90"/>
                  </a:lnTo>
                  <a:lnTo>
                    <a:pt x="20" y="87"/>
                  </a:lnTo>
                  <a:lnTo>
                    <a:pt x="17" y="87"/>
                  </a:lnTo>
                  <a:lnTo>
                    <a:pt x="14" y="87"/>
                  </a:lnTo>
                  <a:lnTo>
                    <a:pt x="14" y="83"/>
                  </a:lnTo>
                  <a:lnTo>
                    <a:pt x="10" y="83"/>
                  </a:lnTo>
                  <a:lnTo>
                    <a:pt x="7" y="80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3" y="52"/>
                  </a:lnTo>
                  <a:lnTo>
                    <a:pt x="3" y="45"/>
                  </a:lnTo>
                  <a:lnTo>
                    <a:pt x="3" y="35"/>
                  </a:lnTo>
                  <a:lnTo>
                    <a:pt x="3" y="24"/>
                  </a:lnTo>
                  <a:lnTo>
                    <a:pt x="3" y="18"/>
                  </a:lnTo>
                  <a:lnTo>
                    <a:pt x="7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AD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77" name="Freeform 3569">
              <a:extLst>
                <a:ext uri="{FF2B5EF4-FFF2-40B4-BE49-F238E27FC236}">
                  <a16:creationId xmlns:a16="http://schemas.microsoft.com/office/drawing/2014/main" id="{B09873B5-2332-4732-97FD-13C0F8E14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242" y="377825"/>
              <a:ext cx="92075" cy="26988"/>
            </a:xfrm>
            <a:custGeom>
              <a:avLst/>
              <a:gdLst>
                <a:gd name="T0" fmla="*/ 0 w 58"/>
                <a:gd name="T1" fmla="*/ 2147483647 h 17"/>
                <a:gd name="T2" fmla="*/ 2147483647 w 58"/>
                <a:gd name="T3" fmla="*/ 0 h 17"/>
                <a:gd name="T4" fmla="*/ 2147483647 w 58"/>
                <a:gd name="T5" fmla="*/ 2147483647 h 17"/>
                <a:gd name="T6" fmla="*/ 2147483647 w 58"/>
                <a:gd name="T7" fmla="*/ 2147483647 h 17"/>
                <a:gd name="T8" fmla="*/ 0 w 58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17"/>
                <a:gd name="T17" fmla="*/ 58 w 58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17">
                  <a:moveTo>
                    <a:pt x="0" y="3"/>
                  </a:moveTo>
                  <a:lnTo>
                    <a:pt x="13" y="0"/>
                  </a:lnTo>
                  <a:lnTo>
                    <a:pt x="58" y="14"/>
                  </a:lnTo>
                  <a:lnTo>
                    <a:pt x="45" y="1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8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78" name="Freeform 3570">
              <a:extLst>
                <a:ext uri="{FF2B5EF4-FFF2-40B4-BE49-F238E27FC236}">
                  <a16:creationId xmlns:a16="http://schemas.microsoft.com/office/drawing/2014/main" id="{9AF2A7DE-F8F1-405E-9826-41EAA8B64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342" y="382588"/>
              <a:ext cx="103187" cy="38100"/>
            </a:xfrm>
            <a:custGeom>
              <a:avLst/>
              <a:gdLst>
                <a:gd name="T0" fmla="*/ 0 w 65"/>
                <a:gd name="T1" fmla="*/ 0 h 24"/>
                <a:gd name="T2" fmla="*/ 2147483647 w 65"/>
                <a:gd name="T3" fmla="*/ 2147483647 h 24"/>
                <a:gd name="T4" fmla="*/ 2147483647 w 65"/>
                <a:gd name="T5" fmla="*/ 2147483647 h 24"/>
                <a:gd name="T6" fmla="*/ 2147483647 w 65"/>
                <a:gd name="T7" fmla="*/ 2147483647 h 24"/>
                <a:gd name="T8" fmla="*/ 0 w 65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5"/>
                <a:gd name="T16" fmla="*/ 0 h 24"/>
                <a:gd name="T17" fmla="*/ 65 w 65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5" h="24">
                  <a:moveTo>
                    <a:pt x="0" y="0"/>
                  </a:moveTo>
                  <a:lnTo>
                    <a:pt x="52" y="18"/>
                  </a:lnTo>
                  <a:lnTo>
                    <a:pt x="65" y="24"/>
                  </a:lnTo>
                  <a:lnTo>
                    <a:pt x="34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6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79" name="Freeform 3571">
              <a:extLst>
                <a:ext uri="{FF2B5EF4-FFF2-40B4-BE49-F238E27FC236}">
                  <a16:creationId xmlns:a16="http://schemas.microsoft.com/office/drawing/2014/main" id="{777C83F6-E48B-4908-B020-170F57575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7767" y="427038"/>
              <a:ext cx="71437" cy="22225"/>
            </a:xfrm>
            <a:custGeom>
              <a:avLst/>
              <a:gdLst>
                <a:gd name="T0" fmla="*/ 2147483647 w 45"/>
                <a:gd name="T1" fmla="*/ 0 h 14"/>
                <a:gd name="T2" fmla="*/ 2147483647 w 45"/>
                <a:gd name="T3" fmla="*/ 2147483647 h 14"/>
                <a:gd name="T4" fmla="*/ 2147483647 w 45"/>
                <a:gd name="T5" fmla="*/ 2147483647 h 14"/>
                <a:gd name="T6" fmla="*/ 0 w 45"/>
                <a:gd name="T7" fmla="*/ 2147483647 h 14"/>
                <a:gd name="T8" fmla="*/ 2147483647 w 45"/>
                <a:gd name="T9" fmla="*/ 2147483647 h 14"/>
                <a:gd name="T10" fmla="*/ 2147483647 w 45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"/>
                <a:gd name="T19" fmla="*/ 0 h 14"/>
                <a:gd name="T20" fmla="*/ 45 w 45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" h="14">
                  <a:moveTo>
                    <a:pt x="3" y="0"/>
                  </a:moveTo>
                  <a:lnTo>
                    <a:pt x="17" y="3"/>
                  </a:lnTo>
                  <a:lnTo>
                    <a:pt x="45" y="14"/>
                  </a:lnTo>
                  <a:lnTo>
                    <a:pt x="0" y="10"/>
                  </a:lnTo>
                  <a:lnTo>
                    <a:pt x="7" y="1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B28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80" name="Freeform 3572">
              <a:extLst>
                <a:ext uri="{FF2B5EF4-FFF2-40B4-BE49-F238E27FC236}">
                  <a16:creationId xmlns:a16="http://schemas.microsoft.com/office/drawing/2014/main" id="{A0763776-02F2-40A1-A497-33F520C89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1567" y="619125"/>
              <a:ext cx="92075" cy="65088"/>
            </a:xfrm>
            <a:custGeom>
              <a:avLst/>
              <a:gdLst>
                <a:gd name="T0" fmla="*/ 0 w 58"/>
                <a:gd name="T1" fmla="*/ 2147483647 h 41"/>
                <a:gd name="T2" fmla="*/ 0 w 58"/>
                <a:gd name="T3" fmla="*/ 2147483647 h 41"/>
                <a:gd name="T4" fmla="*/ 0 w 58"/>
                <a:gd name="T5" fmla="*/ 2147483647 h 41"/>
                <a:gd name="T6" fmla="*/ 2147483647 w 58"/>
                <a:gd name="T7" fmla="*/ 2147483647 h 41"/>
                <a:gd name="T8" fmla="*/ 2147483647 w 58"/>
                <a:gd name="T9" fmla="*/ 0 h 41"/>
                <a:gd name="T10" fmla="*/ 2147483647 w 58"/>
                <a:gd name="T11" fmla="*/ 2147483647 h 41"/>
                <a:gd name="T12" fmla="*/ 2147483647 w 58"/>
                <a:gd name="T13" fmla="*/ 2147483647 h 41"/>
                <a:gd name="T14" fmla="*/ 2147483647 w 58"/>
                <a:gd name="T15" fmla="*/ 2147483647 h 41"/>
                <a:gd name="T16" fmla="*/ 2147483647 w 58"/>
                <a:gd name="T17" fmla="*/ 2147483647 h 41"/>
                <a:gd name="T18" fmla="*/ 2147483647 w 58"/>
                <a:gd name="T19" fmla="*/ 2147483647 h 41"/>
                <a:gd name="T20" fmla="*/ 2147483647 w 58"/>
                <a:gd name="T21" fmla="*/ 2147483647 h 41"/>
                <a:gd name="T22" fmla="*/ 2147483647 w 58"/>
                <a:gd name="T23" fmla="*/ 2147483647 h 41"/>
                <a:gd name="T24" fmla="*/ 2147483647 w 58"/>
                <a:gd name="T25" fmla="*/ 2147483647 h 41"/>
                <a:gd name="T26" fmla="*/ 2147483647 w 58"/>
                <a:gd name="T27" fmla="*/ 2147483647 h 41"/>
                <a:gd name="T28" fmla="*/ 2147483647 w 58"/>
                <a:gd name="T29" fmla="*/ 2147483647 h 41"/>
                <a:gd name="T30" fmla="*/ 2147483647 w 58"/>
                <a:gd name="T31" fmla="*/ 2147483647 h 41"/>
                <a:gd name="T32" fmla="*/ 2147483647 w 58"/>
                <a:gd name="T33" fmla="*/ 2147483647 h 41"/>
                <a:gd name="T34" fmla="*/ 2147483647 w 58"/>
                <a:gd name="T35" fmla="*/ 2147483647 h 41"/>
                <a:gd name="T36" fmla="*/ 2147483647 w 58"/>
                <a:gd name="T37" fmla="*/ 2147483647 h 41"/>
                <a:gd name="T38" fmla="*/ 2147483647 w 58"/>
                <a:gd name="T39" fmla="*/ 2147483647 h 41"/>
                <a:gd name="T40" fmla="*/ 2147483647 w 58"/>
                <a:gd name="T41" fmla="*/ 2147483647 h 41"/>
                <a:gd name="T42" fmla="*/ 2147483647 w 58"/>
                <a:gd name="T43" fmla="*/ 2147483647 h 41"/>
                <a:gd name="T44" fmla="*/ 2147483647 w 58"/>
                <a:gd name="T45" fmla="*/ 2147483647 h 41"/>
                <a:gd name="T46" fmla="*/ 2147483647 w 58"/>
                <a:gd name="T47" fmla="*/ 2147483647 h 41"/>
                <a:gd name="T48" fmla="*/ 2147483647 w 58"/>
                <a:gd name="T49" fmla="*/ 2147483647 h 41"/>
                <a:gd name="T50" fmla="*/ 2147483647 w 58"/>
                <a:gd name="T51" fmla="*/ 2147483647 h 41"/>
                <a:gd name="T52" fmla="*/ 2147483647 w 58"/>
                <a:gd name="T53" fmla="*/ 2147483647 h 41"/>
                <a:gd name="T54" fmla="*/ 2147483647 w 58"/>
                <a:gd name="T55" fmla="*/ 2147483647 h 41"/>
                <a:gd name="T56" fmla="*/ 2147483647 w 58"/>
                <a:gd name="T57" fmla="*/ 2147483647 h 41"/>
                <a:gd name="T58" fmla="*/ 0 w 58"/>
                <a:gd name="T59" fmla="*/ 2147483647 h 4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"/>
                <a:gd name="T91" fmla="*/ 0 h 41"/>
                <a:gd name="T92" fmla="*/ 58 w 58"/>
                <a:gd name="T93" fmla="*/ 41 h 4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" h="41">
                  <a:moveTo>
                    <a:pt x="0" y="41"/>
                  </a:moveTo>
                  <a:lnTo>
                    <a:pt x="0" y="34"/>
                  </a:lnTo>
                  <a:lnTo>
                    <a:pt x="0" y="24"/>
                  </a:lnTo>
                  <a:lnTo>
                    <a:pt x="41" y="7"/>
                  </a:lnTo>
                  <a:lnTo>
                    <a:pt x="51" y="0"/>
                  </a:lnTo>
                  <a:lnTo>
                    <a:pt x="51" y="3"/>
                  </a:lnTo>
                  <a:lnTo>
                    <a:pt x="55" y="3"/>
                  </a:lnTo>
                  <a:lnTo>
                    <a:pt x="55" y="7"/>
                  </a:lnTo>
                  <a:lnTo>
                    <a:pt x="58" y="7"/>
                  </a:lnTo>
                  <a:lnTo>
                    <a:pt x="58" y="10"/>
                  </a:lnTo>
                  <a:lnTo>
                    <a:pt x="58" y="13"/>
                  </a:lnTo>
                  <a:lnTo>
                    <a:pt x="58" y="17"/>
                  </a:lnTo>
                  <a:lnTo>
                    <a:pt x="58" y="24"/>
                  </a:lnTo>
                  <a:lnTo>
                    <a:pt x="55" y="27"/>
                  </a:lnTo>
                  <a:lnTo>
                    <a:pt x="51" y="31"/>
                  </a:lnTo>
                  <a:lnTo>
                    <a:pt x="48" y="34"/>
                  </a:lnTo>
                  <a:lnTo>
                    <a:pt x="44" y="38"/>
                  </a:lnTo>
                  <a:lnTo>
                    <a:pt x="41" y="38"/>
                  </a:lnTo>
                  <a:lnTo>
                    <a:pt x="38" y="38"/>
                  </a:lnTo>
                  <a:lnTo>
                    <a:pt x="34" y="41"/>
                  </a:lnTo>
                  <a:lnTo>
                    <a:pt x="31" y="41"/>
                  </a:lnTo>
                  <a:lnTo>
                    <a:pt x="24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423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81" name="Freeform 3573">
              <a:extLst>
                <a:ext uri="{FF2B5EF4-FFF2-40B4-BE49-F238E27FC236}">
                  <a16:creationId xmlns:a16="http://schemas.microsoft.com/office/drawing/2014/main" id="{D661ED64-835C-4EFE-ADB8-DAFC144E4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29" y="619125"/>
              <a:ext cx="109537" cy="42863"/>
            </a:xfrm>
            <a:custGeom>
              <a:avLst/>
              <a:gdLst>
                <a:gd name="T0" fmla="*/ 2147483647 w 69"/>
                <a:gd name="T1" fmla="*/ 2147483647 h 27"/>
                <a:gd name="T2" fmla="*/ 2147483647 w 69"/>
                <a:gd name="T3" fmla="*/ 2147483647 h 27"/>
                <a:gd name="T4" fmla="*/ 2147483647 w 69"/>
                <a:gd name="T5" fmla="*/ 0 h 27"/>
                <a:gd name="T6" fmla="*/ 2147483647 w 69"/>
                <a:gd name="T7" fmla="*/ 2147483647 h 27"/>
                <a:gd name="T8" fmla="*/ 2147483647 w 69"/>
                <a:gd name="T9" fmla="*/ 2147483647 h 27"/>
                <a:gd name="T10" fmla="*/ 2147483647 w 69"/>
                <a:gd name="T11" fmla="*/ 2147483647 h 27"/>
                <a:gd name="T12" fmla="*/ 2147483647 w 69"/>
                <a:gd name="T13" fmla="*/ 2147483647 h 27"/>
                <a:gd name="T14" fmla="*/ 2147483647 w 69"/>
                <a:gd name="T15" fmla="*/ 2147483647 h 27"/>
                <a:gd name="T16" fmla="*/ 2147483647 w 69"/>
                <a:gd name="T17" fmla="*/ 2147483647 h 27"/>
                <a:gd name="T18" fmla="*/ 2147483647 w 69"/>
                <a:gd name="T19" fmla="*/ 2147483647 h 27"/>
                <a:gd name="T20" fmla="*/ 2147483647 w 69"/>
                <a:gd name="T21" fmla="*/ 2147483647 h 27"/>
                <a:gd name="T22" fmla="*/ 2147483647 w 69"/>
                <a:gd name="T23" fmla="*/ 2147483647 h 27"/>
                <a:gd name="T24" fmla="*/ 2147483647 w 69"/>
                <a:gd name="T25" fmla="*/ 2147483647 h 27"/>
                <a:gd name="T26" fmla="*/ 2147483647 w 69"/>
                <a:gd name="T27" fmla="*/ 2147483647 h 27"/>
                <a:gd name="T28" fmla="*/ 2147483647 w 69"/>
                <a:gd name="T29" fmla="*/ 2147483647 h 27"/>
                <a:gd name="T30" fmla="*/ 2147483647 w 69"/>
                <a:gd name="T31" fmla="*/ 2147483647 h 27"/>
                <a:gd name="T32" fmla="*/ 2147483647 w 69"/>
                <a:gd name="T33" fmla="*/ 2147483647 h 27"/>
                <a:gd name="T34" fmla="*/ 2147483647 w 69"/>
                <a:gd name="T35" fmla="*/ 2147483647 h 27"/>
                <a:gd name="T36" fmla="*/ 2147483647 w 69"/>
                <a:gd name="T37" fmla="*/ 2147483647 h 27"/>
                <a:gd name="T38" fmla="*/ 2147483647 w 69"/>
                <a:gd name="T39" fmla="*/ 2147483647 h 27"/>
                <a:gd name="T40" fmla="*/ 2147483647 w 69"/>
                <a:gd name="T41" fmla="*/ 2147483647 h 27"/>
                <a:gd name="T42" fmla="*/ 2147483647 w 69"/>
                <a:gd name="T43" fmla="*/ 2147483647 h 27"/>
                <a:gd name="T44" fmla="*/ 2147483647 w 69"/>
                <a:gd name="T45" fmla="*/ 2147483647 h 27"/>
                <a:gd name="T46" fmla="*/ 2147483647 w 69"/>
                <a:gd name="T47" fmla="*/ 2147483647 h 27"/>
                <a:gd name="T48" fmla="*/ 2147483647 w 69"/>
                <a:gd name="T49" fmla="*/ 2147483647 h 27"/>
                <a:gd name="T50" fmla="*/ 2147483647 w 69"/>
                <a:gd name="T51" fmla="*/ 2147483647 h 27"/>
                <a:gd name="T52" fmla="*/ 2147483647 w 69"/>
                <a:gd name="T53" fmla="*/ 2147483647 h 27"/>
                <a:gd name="T54" fmla="*/ 2147483647 w 69"/>
                <a:gd name="T55" fmla="*/ 2147483647 h 27"/>
                <a:gd name="T56" fmla="*/ 2147483647 w 69"/>
                <a:gd name="T57" fmla="*/ 2147483647 h 27"/>
                <a:gd name="T58" fmla="*/ 2147483647 w 69"/>
                <a:gd name="T59" fmla="*/ 2147483647 h 27"/>
                <a:gd name="T60" fmla="*/ 2147483647 w 69"/>
                <a:gd name="T61" fmla="*/ 2147483647 h 27"/>
                <a:gd name="T62" fmla="*/ 2147483647 w 69"/>
                <a:gd name="T63" fmla="*/ 2147483647 h 27"/>
                <a:gd name="T64" fmla="*/ 2147483647 w 69"/>
                <a:gd name="T65" fmla="*/ 2147483647 h 27"/>
                <a:gd name="T66" fmla="*/ 2147483647 w 69"/>
                <a:gd name="T67" fmla="*/ 2147483647 h 27"/>
                <a:gd name="T68" fmla="*/ 2147483647 w 69"/>
                <a:gd name="T69" fmla="*/ 2147483647 h 27"/>
                <a:gd name="T70" fmla="*/ 0 w 69"/>
                <a:gd name="T71" fmla="*/ 2147483647 h 27"/>
                <a:gd name="T72" fmla="*/ 2147483647 w 69"/>
                <a:gd name="T73" fmla="*/ 2147483647 h 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9"/>
                <a:gd name="T112" fmla="*/ 0 h 27"/>
                <a:gd name="T113" fmla="*/ 69 w 69"/>
                <a:gd name="T114" fmla="*/ 27 h 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9" h="27">
                  <a:moveTo>
                    <a:pt x="3" y="7"/>
                  </a:moveTo>
                  <a:lnTo>
                    <a:pt x="28" y="17"/>
                  </a:lnTo>
                  <a:lnTo>
                    <a:pt x="69" y="0"/>
                  </a:lnTo>
                  <a:lnTo>
                    <a:pt x="69" y="7"/>
                  </a:lnTo>
                  <a:lnTo>
                    <a:pt x="69" y="10"/>
                  </a:lnTo>
                  <a:lnTo>
                    <a:pt x="65" y="13"/>
                  </a:lnTo>
                  <a:lnTo>
                    <a:pt x="62" y="17"/>
                  </a:lnTo>
                  <a:lnTo>
                    <a:pt x="59" y="17"/>
                  </a:lnTo>
                  <a:lnTo>
                    <a:pt x="55" y="20"/>
                  </a:lnTo>
                  <a:lnTo>
                    <a:pt x="52" y="24"/>
                  </a:lnTo>
                  <a:lnTo>
                    <a:pt x="48" y="24"/>
                  </a:lnTo>
                  <a:lnTo>
                    <a:pt x="45" y="24"/>
                  </a:lnTo>
                  <a:lnTo>
                    <a:pt x="41" y="27"/>
                  </a:lnTo>
                  <a:lnTo>
                    <a:pt x="38" y="27"/>
                  </a:lnTo>
                  <a:lnTo>
                    <a:pt x="34" y="27"/>
                  </a:lnTo>
                  <a:lnTo>
                    <a:pt x="31" y="27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17" y="24"/>
                  </a:lnTo>
                  <a:lnTo>
                    <a:pt x="17" y="20"/>
                  </a:lnTo>
                  <a:lnTo>
                    <a:pt x="14" y="20"/>
                  </a:lnTo>
                  <a:lnTo>
                    <a:pt x="14" y="17"/>
                  </a:lnTo>
                  <a:lnTo>
                    <a:pt x="10" y="17"/>
                  </a:lnTo>
                  <a:lnTo>
                    <a:pt x="10" y="13"/>
                  </a:lnTo>
                  <a:lnTo>
                    <a:pt x="7" y="13"/>
                  </a:lnTo>
                  <a:lnTo>
                    <a:pt x="3" y="10"/>
                  </a:lnTo>
                  <a:lnTo>
                    <a:pt x="3" y="7"/>
                  </a:lnTo>
                  <a:lnTo>
                    <a:pt x="0" y="7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3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82" name="Freeform 3574">
              <a:extLst>
                <a:ext uri="{FF2B5EF4-FFF2-40B4-BE49-F238E27FC236}">
                  <a16:creationId xmlns:a16="http://schemas.microsoft.com/office/drawing/2014/main" id="{9FBDC918-F855-4079-B911-5CBBF3A91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4892" y="404813"/>
              <a:ext cx="71437" cy="185738"/>
            </a:xfrm>
            <a:custGeom>
              <a:avLst/>
              <a:gdLst>
                <a:gd name="T0" fmla="*/ 2147483647 w 45"/>
                <a:gd name="T1" fmla="*/ 0 h 117"/>
                <a:gd name="T2" fmla="*/ 2147483647 w 45"/>
                <a:gd name="T3" fmla="*/ 2147483647 h 117"/>
                <a:gd name="T4" fmla="*/ 2147483647 w 45"/>
                <a:gd name="T5" fmla="*/ 2147483647 h 117"/>
                <a:gd name="T6" fmla="*/ 2147483647 w 45"/>
                <a:gd name="T7" fmla="*/ 2147483647 h 117"/>
                <a:gd name="T8" fmla="*/ 2147483647 w 45"/>
                <a:gd name="T9" fmla="*/ 2147483647 h 117"/>
                <a:gd name="T10" fmla="*/ 2147483647 w 45"/>
                <a:gd name="T11" fmla="*/ 2147483647 h 117"/>
                <a:gd name="T12" fmla="*/ 2147483647 w 45"/>
                <a:gd name="T13" fmla="*/ 2147483647 h 117"/>
                <a:gd name="T14" fmla="*/ 2147483647 w 45"/>
                <a:gd name="T15" fmla="*/ 2147483647 h 117"/>
                <a:gd name="T16" fmla="*/ 2147483647 w 45"/>
                <a:gd name="T17" fmla="*/ 2147483647 h 117"/>
                <a:gd name="T18" fmla="*/ 2147483647 w 45"/>
                <a:gd name="T19" fmla="*/ 2147483647 h 117"/>
                <a:gd name="T20" fmla="*/ 2147483647 w 45"/>
                <a:gd name="T21" fmla="*/ 2147483647 h 117"/>
                <a:gd name="T22" fmla="*/ 2147483647 w 45"/>
                <a:gd name="T23" fmla="*/ 2147483647 h 117"/>
                <a:gd name="T24" fmla="*/ 2147483647 w 45"/>
                <a:gd name="T25" fmla="*/ 2147483647 h 117"/>
                <a:gd name="T26" fmla="*/ 2147483647 w 45"/>
                <a:gd name="T27" fmla="*/ 2147483647 h 117"/>
                <a:gd name="T28" fmla="*/ 2147483647 w 45"/>
                <a:gd name="T29" fmla="*/ 2147483647 h 117"/>
                <a:gd name="T30" fmla="*/ 2147483647 w 45"/>
                <a:gd name="T31" fmla="*/ 2147483647 h 117"/>
                <a:gd name="T32" fmla="*/ 2147483647 w 45"/>
                <a:gd name="T33" fmla="*/ 2147483647 h 117"/>
                <a:gd name="T34" fmla="*/ 2147483647 w 45"/>
                <a:gd name="T35" fmla="*/ 2147483647 h 117"/>
                <a:gd name="T36" fmla="*/ 2147483647 w 45"/>
                <a:gd name="T37" fmla="*/ 2147483647 h 117"/>
                <a:gd name="T38" fmla="*/ 2147483647 w 45"/>
                <a:gd name="T39" fmla="*/ 2147483647 h 117"/>
                <a:gd name="T40" fmla="*/ 2147483647 w 45"/>
                <a:gd name="T41" fmla="*/ 2147483647 h 117"/>
                <a:gd name="T42" fmla="*/ 2147483647 w 45"/>
                <a:gd name="T43" fmla="*/ 2147483647 h 117"/>
                <a:gd name="T44" fmla="*/ 2147483647 w 45"/>
                <a:gd name="T45" fmla="*/ 2147483647 h 117"/>
                <a:gd name="T46" fmla="*/ 2147483647 w 45"/>
                <a:gd name="T47" fmla="*/ 2147483647 h 117"/>
                <a:gd name="T48" fmla="*/ 2147483647 w 45"/>
                <a:gd name="T49" fmla="*/ 2147483647 h 117"/>
                <a:gd name="T50" fmla="*/ 2147483647 w 45"/>
                <a:gd name="T51" fmla="*/ 2147483647 h 117"/>
                <a:gd name="T52" fmla="*/ 2147483647 w 45"/>
                <a:gd name="T53" fmla="*/ 2147483647 h 117"/>
                <a:gd name="T54" fmla="*/ 2147483647 w 45"/>
                <a:gd name="T55" fmla="*/ 2147483647 h 117"/>
                <a:gd name="T56" fmla="*/ 2147483647 w 45"/>
                <a:gd name="T57" fmla="*/ 2147483647 h 117"/>
                <a:gd name="T58" fmla="*/ 2147483647 w 45"/>
                <a:gd name="T59" fmla="*/ 2147483647 h 117"/>
                <a:gd name="T60" fmla="*/ 2147483647 w 45"/>
                <a:gd name="T61" fmla="*/ 2147483647 h 117"/>
                <a:gd name="T62" fmla="*/ 2147483647 w 45"/>
                <a:gd name="T63" fmla="*/ 2147483647 h 117"/>
                <a:gd name="T64" fmla="*/ 2147483647 w 45"/>
                <a:gd name="T65" fmla="*/ 2147483647 h 117"/>
                <a:gd name="T66" fmla="*/ 2147483647 w 45"/>
                <a:gd name="T67" fmla="*/ 2147483647 h 117"/>
                <a:gd name="T68" fmla="*/ 2147483647 w 45"/>
                <a:gd name="T69" fmla="*/ 2147483647 h 117"/>
                <a:gd name="T70" fmla="*/ 2147483647 w 45"/>
                <a:gd name="T71" fmla="*/ 2147483647 h 117"/>
                <a:gd name="T72" fmla="*/ 2147483647 w 45"/>
                <a:gd name="T73" fmla="*/ 2147483647 h 117"/>
                <a:gd name="T74" fmla="*/ 2147483647 w 45"/>
                <a:gd name="T75" fmla="*/ 2147483647 h 117"/>
                <a:gd name="T76" fmla="*/ 2147483647 w 45"/>
                <a:gd name="T77" fmla="*/ 2147483647 h 117"/>
                <a:gd name="T78" fmla="*/ 2147483647 w 45"/>
                <a:gd name="T79" fmla="*/ 2147483647 h 117"/>
                <a:gd name="T80" fmla="*/ 0 w 45"/>
                <a:gd name="T81" fmla="*/ 2147483647 h 117"/>
                <a:gd name="T82" fmla="*/ 0 w 45"/>
                <a:gd name="T83" fmla="*/ 2147483647 h 117"/>
                <a:gd name="T84" fmla="*/ 0 w 45"/>
                <a:gd name="T85" fmla="*/ 2147483647 h 117"/>
                <a:gd name="T86" fmla="*/ 0 w 45"/>
                <a:gd name="T87" fmla="*/ 2147483647 h 117"/>
                <a:gd name="T88" fmla="*/ 0 w 45"/>
                <a:gd name="T89" fmla="*/ 2147483647 h 117"/>
                <a:gd name="T90" fmla="*/ 2147483647 w 45"/>
                <a:gd name="T91" fmla="*/ 2147483647 h 117"/>
                <a:gd name="T92" fmla="*/ 2147483647 w 45"/>
                <a:gd name="T93" fmla="*/ 2147483647 h 117"/>
                <a:gd name="T94" fmla="*/ 2147483647 w 45"/>
                <a:gd name="T95" fmla="*/ 2147483647 h 117"/>
                <a:gd name="T96" fmla="*/ 2147483647 w 45"/>
                <a:gd name="T97" fmla="*/ 0 h 11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"/>
                <a:gd name="T148" fmla="*/ 0 h 117"/>
                <a:gd name="T149" fmla="*/ 45 w 45"/>
                <a:gd name="T150" fmla="*/ 117 h 11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" h="117">
                  <a:moveTo>
                    <a:pt x="4" y="0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7" y="7"/>
                  </a:lnTo>
                  <a:lnTo>
                    <a:pt x="21" y="7"/>
                  </a:lnTo>
                  <a:lnTo>
                    <a:pt x="24" y="10"/>
                  </a:lnTo>
                  <a:lnTo>
                    <a:pt x="28" y="10"/>
                  </a:lnTo>
                  <a:lnTo>
                    <a:pt x="31" y="10"/>
                  </a:lnTo>
                  <a:lnTo>
                    <a:pt x="35" y="10"/>
                  </a:lnTo>
                  <a:lnTo>
                    <a:pt x="38" y="14"/>
                  </a:lnTo>
                  <a:lnTo>
                    <a:pt x="42" y="14"/>
                  </a:lnTo>
                  <a:lnTo>
                    <a:pt x="45" y="14"/>
                  </a:lnTo>
                  <a:lnTo>
                    <a:pt x="42" y="28"/>
                  </a:lnTo>
                  <a:lnTo>
                    <a:pt x="42" y="42"/>
                  </a:lnTo>
                  <a:lnTo>
                    <a:pt x="42" y="52"/>
                  </a:lnTo>
                  <a:lnTo>
                    <a:pt x="38" y="66"/>
                  </a:lnTo>
                  <a:lnTo>
                    <a:pt x="38" y="79"/>
                  </a:lnTo>
                  <a:lnTo>
                    <a:pt x="38" y="90"/>
                  </a:lnTo>
                  <a:lnTo>
                    <a:pt x="38" y="104"/>
                  </a:lnTo>
                  <a:lnTo>
                    <a:pt x="38" y="117"/>
                  </a:lnTo>
                  <a:lnTo>
                    <a:pt x="35" y="114"/>
                  </a:lnTo>
                  <a:lnTo>
                    <a:pt x="31" y="114"/>
                  </a:lnTo>
                  <a:lnTo>
                    <a:pt x="28" y="114"/>
                  </a:lnTo>
                  <a:lnTo>
                    <a:pt x="28" y="110"/>
                  </a:lnTo>
                  <a:lnTo>
                    <a:pt x="24" y="110"/>
                  </a:lnTo>
                  <a:lnTo>
                    <a:pt x="21" y="110"/>
                  </a:lnTo>
                  <a:lnTo>
                    <a:pt x="21" y="107"/>
                  </a:lnTo>
                  <a:lnTo>
                    <a:pt x="17" y="107"/>
                  </a:lnTo>
                  <a:lnTo>
                    <a:pt x="17" y="104"/>
                  </a:lnTo>
                  <a:lnTo>
                    <a:pt x="14" y="104"/>
                  </a:lnTo>
                  <a:lnTo>
                    <a:pt x="14" y="100"/>
                  </a:lnTo>
                  <a:lnTo>
                    <a:pt x="11" y="100"/>
                  </a:lnTo>
                  <a:lnTo>
                    <a:pt x="7" y="97"/>
                  </a:lnTo>
                  <a:lnTo>
                    <a:pt x="4" y="93"/>
                  </a:lnTo>
                  <a:lnTo>
                    <a:pt x="0" y="93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0" y="66"/>
                  </a:lnTo>
                  <a:lnTo>
                    <a:pt x="0" y="52"/>
                  </a:lnTo>
                  <a:lnTo>
                    <a:pt x="4" y="38"/>
                  </a:lnTo>
                  <a:lnTo>
                    <a:pt x="4" y="28"/>
                  </a:lnTo>
                  <a:lnTo>
                    <a:pt x="4" y="1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76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83" name="Freeform 3575">
              <a:extLst>
                <a:ext uri="{FF2B5EF4-FFF2-40B4-BE49-F238E27FC236}">
                  <a16:creationId xmlns:a16="http://schemas.microsoft.com/office/drawing/2014/main" id="{8EAB783C-E4EC-4E1F-A48C-28120DAB7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242" y="411163"/>
              <a:ext cx="60325" cy="168275"/>
            </a:xfrm>
            <a:custGeom>
              <a:avLst/>
              <a:gdLst>
                <a:gd name="T0" fmla="*/ 2147483647 w 38"/>
                <a:gd name="T1" fmla="*/ 0 h 106"/>
                <a:gd name="T2" fmla="*/ 0 w 38"/>
                <a:gd name="T3" fmla="*/ 2147483647 h 106"/>
                <a:gd name="T4" fmla="*/ 0 w 38"/>
                <a:gd name="T5" fmla="*/ 2147483647 h 106"/>
                <a:gd name="T6" fmla="*/ 0 w 38"/>
                <a:gd name="T7" fmla="*/ 2147483647 h 106"/>
                <a:gd name="T8" fmla="*/ 2147483647 w 38"/>
                <a:gd name="T9" fmla="*/ 2147483647 h 106"/>
                <a:gd name="T10" fmla="*/ 2147483647 w 38"/>
                <a:gd name="T11" fmla="*/ 2147483647 h 106"/>
                <a:gd name="T12" fmla="*/ 2147483647 w 38"/>
                <a:gd name="T13" fmla="*/ 2147483647 h 106"/>
                <a:gd name="T14" fmla="*/ 2147483647 w 38"/>
                <a:gd name="T15" fmla="*/ 2147483647 h 106"/>
                <a:gd name="T16" fmla="*/ 2147483647 w 38"/>
                <a:gd name="T17" fmla="*/ 2147483647 h 106"/>
                <a:gd name="T18" fmla="*/ 2147483647 w 38"/>
                <a:gd name="T19" fmla="*/ 2147483647 h 106"/>
                <a:gd name="T20" fmla="*/ 2147483647 w 38"/>
                <a:gd name="T21" fmla="*/ 2147483647 h 106"/>
                <a:gd name="T22" fmla="*/ 2147483647 w 38"/>
                <a:gd name="T23" fmla="*/ 2147483647 h 106"/>
                <a:gd name="T24" fmla="*/ 2147483647 w 38"/>
                <a:gd name="T25" fmla="*/ 0 h 1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106"/>
                <a:gd name="T41" fmla="*/ 38 w 38"/>
                <a:gd name="T42" fmla="*/ 106 h 10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106">
                  <a:moveTo>
                    <a:pt x="3" y="0"/>
                  </a:moveTo>
                  <a:lnTo>
                    <a:pt x="0" y="34"/>
                  </a:lnTo>
                  <a:lnTo>
                    <a:pt x="0" y="79"/>
                  </a:lnTo>
                  <a:lnTo>
                    <a:pt x="0" y="86"/>
                  </a:lnTo>
                  <a:lnTo>
                    <a:pt x="7" y="93"/>
                  </a:lnTo>
                  <a:lnTo>
                    <a:pt x="20" y="103"/>
                  </a:lnTo>
                  <a:lnTo>
                    <a:pt x="34" y="106"/>
                  </a:lnTo>
                  <a:lnTo>
                    <a:pt x="34" y="79"/>
                  </a:lnTo>
                  <a:lnTo>
                    <a:pt x="38" y="41"/>
                  </a:lnTo>
                  <a:lnTo>
                    <a:pt x="38" y="13"/>
                  </a:lnTo>
                  <a:lnTo>
                    <a:pt x="20" y="6"/>
                  </a:lnTo>
                  <a:lnTo>
                    <a:pt x="7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4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84" name="Freeform 3576">
              <a:extLst>
                <a:ext uri="{FF2B5EF4-FFF2-40B4-BE49-F238E27FC236}">
                  <a16:creationId xmlns:a16="http://schemas.microsoft.com/office/drawing/2014/main" id="{023FB51E-DD45-45D8-83F5-091898BFC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242" y="415925"/>
              <a:ext cx="60325" cy="163513"/>
            </a:xfrm>
            <a:custGeom>
              <a:avLst/>
              <a:gdLst>
                <a:gd name="T0" fmla="*/ 2147483647 w 38"/>
                <a:gd name="T1" fmla="*/ 2147483647 h 103"/>
                <a:gd name="T2" fmla="*/ 0 w 38"/>
                <a:gd name="T3" fmla="*/ 2147483647 h 103"/>
                <a:gd name="T4" fmla="*/ 0 w 38"/>
                <a:gd name="T5" fmla="*/ 2147483647 h 103"/>
                <a:gd name="T6" fmla="*/ 0 w 38"/>
                <a:gd name="T7" fmla="*/ 2147483647 h 103"/>
                <a:gd name="T8" fmla="*/ 0 w 38"/>
                <a:gd name="T9" fmla="*/ 2147483647 h 103"/>
                <a:gd name="T10" fmla="*/ 0 w 38"/>
                <a:gd name="T11" fmla="*/ 2147483647 h 103"/>
                <a:gd name="T12" fmla="*/ 0 w 38"/>
                <a:gd name="T13" fmla="*/ 2147483647 h 103"/>
                <a:gd name="T14" fmla="*/ 2147483647 w 38"/>
                <a:gd name="T15" fmla="*/ 2147483647 h 103"/>
                <a:gd name="T16" fmla="*/ 2147483647 w 38"/>
                <a:gd name="T17" fmla="*/ 2147483647 h 103"/>
                <a:gd name="T18" fmla="*/ 2147483647 w 38"/>
                <a:gd name="T19" fmla="*/ 2147483647 h 103"/>
                <a:gd name="T20" fmla="*/ 2147483647 w 38"/>
                <a:gd name="T21" fmla="*/ 2147483647 h 103"/>
                <a:gd name="T22" fmla="*/ 2147483647 w 38"/>
                <a:gd name="T23" fmla="*/ 2147483647 h 103"/>
                <a:gd name="T24" fmla="*/ 2147483647 w 38"/>
                <a:gd name="T25" fmla="*/ 2147483647 h 103"/>
                <a:gd name="T26" fmla="*/ 2147483647 w 38"/>
                <a:gd name="T27" fmla="*/ 2147483647 h 103"/>
                <a:gd name="T28" fmla="*/ 2147483647 w 38"/>
                <a:gd name="T29" fmla="*/ 2147483647 h 103"/>
                <a:gd name="T30" fmla="*/ 2147483647 w 38"/>
                <a:gd name="T31" fmla="*/ 2147483647 h 103"/>
                <a:gd name="T32" fmla="*/ 2147483647 w 38"/>
                <a:gd name="T33" fmla="*/ 2147483647 h 103"/>
                <a:gd name="T34" fmla="*/ 2147483647 w 38"/>
                <a:gd name="T35" fmla="*/ 2147483647 h 103"/>
                <a:gd name="T36" fmla="*/ 2147483647 w 38"/>
                <a:gd name="T37" fmla="*/ 2147483647 h 103"/>
                <a:gd name="T38" fmla="*/ 2147483647 w 38"/>
                <a:gd name="T39" fmla="*/ 2147483647 h 103"/>
                <a:gd name="T40" fmla="*/ 2147483647 w 38"/>
                <a:gd name="T41" fmla="*/ 2147483647 h 103"/>
                <a:gd name="T42" fmla="*/ 2147483647 w 38"/>
                <a:gd name="T43" fmla="*/ 2147483647 h 103"/>
                <a:gd name="T44" fmla="*/ 2147483647 w 38"/>
                <a:gd name="T45" fmla="*/ 2147483647 h 103"/>
                <a:gd name="T46" fmla="*/ 2147483647 w 38"/>
                <a:gd name="T47" fmla="*/ 2147483647 h 103"/>
                <a:gd name="T48" fmla="*/ 2147483647 w 38"/>
                <a:gd name="T49" fmla="*/ 2147483647 h 103"/>
                <a:gd name="T50" fmla="*/ 2147483647 w 38"/>
                <a:gd name="T51" fmla="*/ 2147483647 h 103"/>
                <a:gd name="T52" fmla="*/ 2147483647 w 38"/>
                <a:gd name="T53" fmla="*/ 2147483647 h 103"/>
                <a:gd name="T54" fmla="*/ 2147483647 w 38"/>
                <a:gd name="T55" fmla="*/ 2147483647 h 103"/>
                <a:gd name="T56" fmla="*/ 2147483647 w 38"/>
                <a:gd name="T57" fmla="*/ 2147483647 h 103"/>
                <a:gd name="T58" fmla="*/ 2147483647 w 38"/>
                <a:gd name="T59" fmla="*/ 2147483647 h 103"/>
                <a:gd name="T60" fmla="*/ 2147483647 w 38"/>
                <a:gd name="T61" fmla="*/ 2147483647 h 103"/>
                <a:gd name="T62" fmla="*/ 2147483647 w 38"/>
                <a:gd name="T63" fmla="*/ 2147483647 h 103"/>
                <a:gd name="T64" fmla="*/ 2147483647 w 38"/>
                <a:gd name="T65" fmla="*/ 2147483647 h 103"/>
                <a:gd name="T66" fmla="*/ 2147483647 w 38"/>
                <a:gd name="T67" fmla="*/ 2147483647 h 103"/>
                <a:gd name="T68" fmla="*/ 2147483647 w 38"/>
                <a:gd name="T69" fmla="*/ 2147483647 h 103"/>
                <a:gd name="T70" fmla="*/ 2147483647 w 38"/>
                <a:gd name="T71" fmla="*/ 0 h 103"/>
                <a:gd name="T72" fmla="*/ 2147483647 w 38"/>
                <a:gd name="T73" fmla="*/ 0 h 103"/>
                <a:gd name="T74" fmla="*/ 2147483647 w 38"/>
                <a:gd name="T75" fmla="*/ 0 h 103"/>
                <a:gd name="T76" fmla="*/ 2147483647 w 38"/>
                <a:gd name="T77" fmla="*/ 0 h 103"/>
                <a:gd name="T78" fmla="*/ 2147483647 w 38"/>
                <a:gd name="T79" fmla="*/ 0 h 1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8"/>
                <a:gd name="T121" fmla="*/ 0 h 103"/>
                <a:gd name="T122" fmla="*/ 38 w 38"/>
                <a:gd name="T123" fmla="*/ 103 h 10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8" h="103">
                  <a:moveTo>
                    <a:pt x="3" y="0"/>
                  </a:moveTo>
                  <a:lnTo>
                    <a:pt x="3" y="7"/>
                  </a:lnTo>
                  <a:lnTo>
                    <a:pt x="3" y="17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1"/>
                  </a:lnTo>
                  <a:lnTo>
                    <a:pt x="0" y="55"/>
                  </a:lnTo>
                  <a:lnTo>
                    <a:pt x="0" y="6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3" y="83"/>
                  </a:lnTo>
                  <a:lnTo>
                    <a:pt x="3" y="86"/>
                  </a:lnTo>
                  <a:lnTo>
                    <a:pt x="7" y="86"/>
                  </a:lnTo>
                  <a:lnTo>
                    <a:pt x="7" y="90"/>
                  </a:lnTo>
                  <a:lnTo>
                    <a:pt x="10" y="90"/>
                  </a:lnTo>
                  <a:lnTo>
                    <a:pt x="13" y="93"/>
                  </a:lnTo>
                  <a:lnTo>
                    <a:pt x="17" y="93"/>
                  </a:lnTo>
                  <a:lnTo>
                    <a:pt x="17" y="97"/>
                  </a:lnTo>
                  <a:lnTo>
                    <a:pt x="20" y="97"/>
                  </a:lnTo>
                  <a:lnTo>
                    <a:pt x="24" y="100"/>
                  </a:lnTo>
                  <a:lnTo>
                    <a:pt x="27" y="100"/>
                  </a:lnTo>
                  <a:lnTo>
                    <a:pt x="31" y="103"/>
                  </a:lnTo>
                  <a:lnTo>
                    <a:pt x="34" y="103"/>
                  </a:lnTo>
                  <a:lnTo>
                    <a:pt x="34" y="97"/>
                  </a:lnTo>
                  <a:lnTo>
                    <a:pt x="34" y="90"/>
                  </a:lnTo>
                  <a:lnTo>
                    <a:pt x="34" y="83"/>
                  </a:lnTo>
                  <a:lnTo>
                    <a:pt x="34" y="76"/>
                  </a:lnTo>
                  <a:lnTo>
                    <a:pt x="34" y="66"/>
                  </a:lnTo>
                  <a:lnTo>
                    <a:pt x="34" y="55"/>
                  </a:lnTo>
                  <a:lnTo>
                    <a:pt x="34" y="48"/>
                  </a:lnTo>
                  <a:lnTo>
                    <a:pt x="38" y="38"/>
                  </a:lnTo>
                  <a:lnTo>
                    <a:pt x="38" y="31"/>
                  </a:lnTo>
                  <a:lnTo>
                    <a:pt x="38" y="24"/>
                  </a:lnTo>
                  <a:lnTo>
                    <a:pt x="38" y="17"/>
                  </a:lnTo>
                  <a:lnTo>
                    <a:pt x="38" y="10"/>
                  </a:lnTo>
                  <a:lnTo>
                    <a:pt x="34" y="10"/>
                  </a:lnTo>
                  <a:lnTo>
                    <a:pt x="31" y="10"/>
                  </a:lnTo>
                  <a:lnTo>
                    <a:pt x="31" y="7"/>
                  </a:lnTo>
                  <a:lnTo>
                    <a:pt x="27" y="7"/>
                  </a:lnTo>
                  <a:lnTo>
                    <a:pt x="24" y="7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3" y="3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5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85" name="Freeform 3577">
              <a:extLst>
                <a:ext uri="{FF2B5EF4-FFF2-40B4-BE49-F238E27FC236}">
                  <a16:creationId xmlns:a16="http://schemas.microsoft.com/office/drawing/2014/main" id="{D1537251-1719-484A-B8A0-ACCAA543B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242" y="420688"/>
              <a:ext cx="60325" cy="153988"/>
            </a:xfrm>
            <a:custGeom>
              <a:avLst/>
              <a:gdLst>
                <a:gd name="T0" fmla="*/ 2147483647 w 38"/>
                <a:gd name="T1" fmla="*/ 2147483647 h 97"/>
                <a:gd name="T2" fmla="*/ 2147483647 w 38"/>
                <a:gd name="T3" fmla="*/ 2147483647 h 97"/>
                <a:gd name="T4" fmla="*/ 0 w 38"/>
                <a:gd name="T5" fmla="*/ 2147483647 h 97"/>
                <a:gd name="T6" fmla="*/ 0 w 38"/>
                <a:gd name="T7" fmla="*/ 2147483647 h 97"/>
                <a:gd name="T8" fmla="*/ 0 w 38"/>
                <a:gd name="T9" fmla="*/ 2147483647 h 97"/>
                <a:gd name="T10" fmla="*/ 0 w 38"/>
                <a:gd name="T11" fmla="*/ 2147483647 h 97"/>
                <a:gd name="T12" fmla="*/ 2147483647 w 38"/>
                <a:gd name="T13" fmla="*/ 2147483647 h 97"/>
                <a:gd name="T14" fmla="*/ 2147483647 w 38"/>
                <a:gd name="T15" fmla="*/ 2147483647 h 97"/>
                <a:gd name="T16" fmla="*/ 2147483647 w 38"/>
                <a:gd name="T17" fmla="*/ 2147483647 h 97"/>
                <a:gd name="T18" fmla="*/ 2147483647 w 38"/>
                <a:gd name="T19" fmla="*/ 2147483647 h 97"/>
                <a:gd name="T20" fmla="*/ 2147483647 w 38"/>
                <a:gd name="T21" fmla="*/ 2147483647 h 97"/>
                <a:gd name="T22" fmla="*/ 2147483647 w 38"/>
                <a:gd name="T23" fmla="*/ 2147483647 h 97"/>
                <a:gd name="T24" fmla="*/ 2147483647 w 38"/>
                <a:gd name="T25" fmla="*/ 2147483647 h 97"/>
                <a:gd name="T26" fmla="*/ 2147483647 w 38"/>
                <a:gd name="T27" fmla="*/ 2147483647 h 97"/>
                <a:gd name="T28" fmla="*/ 2147483647 w 38"/>
                <a:gd name="T29" fmla="*/ 2147483647 h 97"/>
                <a:gd name="T30" fmla="*/ 2147483647 w 38"/>
                <a:gd name="T31" fmla="*/ 2147483647 h 97"/>
                <a:gd name="T32" fmla="*/ 2147483647 w 38"/>
                <a:gd name="T33" fmla="*/ 2147483647 h 97"/>
                <a:gd name="T34" fmla="*/ 2147483647 w 38"/>
                <a:gd name="T35" fmla="*/ 2147483647 h 97"/>
                <a:gd name="T36" fmla="*/ 2147483647 w 38"/>
                <a:gd name="T37" fmla="*/ 2147483647 h 97"/>
                <a:gd name="T38" fmla="*/ 2147483647 w 38"/>
                <a:gd name="T39" fmla="*/ 2147483647 h 97"/>
                <a:gd name="T40" fmla="*/ 2147483647 w 38"/>
                <a:gd name="T41" fmla="*/ 2147483647 h 97"/>
                <a:gd name="T42" fmla="*/ 2147483647 w 38"/>
                <a:gd name="T43" fmla="*/ 2147483647 h 97"/>
                <a:gd name="T44" fmla="*/ 2147483647 w 38"/>
                <a:gd name="T45" fmla="*/ 2147483647 h 97"/>
                <a:gd name="T46" fmla="*/ 2147483647 w 38"/>
                <a:gd name="T47" fmla="*/ 2147483647 h 97"/>
                <a:gd name="T48" fmla="*/ 2147483647 w 38"/>
                <a:gd name="T49" fmla="*/ 2147483647 h 97"/>
                <a:gd name="T50" fmla="*/ 2147483647 w 38"/>
                <a:gd name="T51" fmla="*/ 2147483647 h 97"/>
                <a:gd name="T52" fmla="*/ 2147483647 w 38"/>
                <a:gd name="T53" fmla="*/ 2147483647 h 97"/>
                <a:gd name="T54" fmla="*/ 2147483647 w 38"/>
                <a:gd name="T55" fmla="*/ 2147483647 h 97"/>
                <a:gd name="T56" fmla="*/ 2147483647 w 38"/>
                <a:gd name="T57" fmla="*/ 2147483647 h 97"/>
                <a:gd name="T58" fmla="*/ 2147483647 w 38"/>
                <a:gd name="T59" fmla="*/ 0 h 97"/>
                <a:gd name="T60" fmla="*/ 2147483647 w 38"/>
                <a:gd name="T61" fmla="*/ 0 h 97"/>
                <a:gd name="T62" fmla="*/ 2147483647 w 38"/>
                <a:gd name="T63" fmla="*/ 0 h 97"/>
                <a:gd name="T64" fmla="*/ 2147483647 w 38"/>
                <a:gd name="T65" fmla="*/ 0 h 97"/>
                <a:gd name="T66" fmla="*/ 2147483647 w 38"/>
                <a:gd name="T67" fmla="*/ 0 h 97"/>
                <a:gd name="T68" fmla="*/ 2147483647 w 38"/>
                <a:gd name="T69" fmla="*/ 0 h 97"/>
                <a:gd name="T70" fmla="*/ 2147483647 w 38"/>
                <a:gd name="T71" fmla="*/ 0 h 9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8"/>
                <a:gd name="T109" fmla="*/ 0 h 97"/>
                <a:gd name="T110" fmla="*/ 38 w 38"/>
                <a:gd name="T111" fmla="*/ 97 h 9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8" h="97">
                  <a:moveTo>
                    <a:pt x="3" y="0"/>
                  </a:moveTo>
                  <a:lnTo>
                    <a:pt x="3" y="7"/>
                  </a:lnTo>
                  <a:lnTo>
                    <a:pt x="3" y="14"/>
                  </a:lnTo>
                  <a:lnTo>
                    <a:pt x="3" y="21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3"/>
                  </a:lnTo>
                  <a:lnTo>
                    <a:pt x="10" y="83"/>
                  </a:lnTo>
                  <a:lnTo>
                    <a:pt x="10" y="87"/>
                  </a:lnTo>
                  <a:lnTo>
                    <a:pt x="13" y="87"/>
                  </a:lnTo>
                  <a:lnTo>
                    <a:pt x="13" y="90"/>
                  </a:lnTo>
                  <a:lnTo>
                    <a:pt x="17" y="90"/>
                  </a:lnTo>
                  <a:lnTo>
                    <a:pt x="20" y="94"/>
                  </a:lnTo>
                  <a:lnTo>
                    <a:pt x="24" y="94"/>
                  </a:lnTo>
                  <a:lnTo>
                    <a:pt x="27" y="97"/>
                  </a:lnTo>
                  <a:lnTo>
                    <a:pt x="31" y="97"/>
                  </a:lnTo>
                  <a:lnTo>
                    <a:pt x="31" y="90"/>
                  </a:lnTo>
                  <a:lnTo>
                    <a:pt x="34" y="83"/>
                  </a:lnTo>
                  <a:lnTo>
                    <a:pt x="34" y="76"/>
                  </a:lnTo>
                  <a:lnTo>
                    <a:pt x="34" y="73"/>
                  </a:lnTo>
                  <a:lnTo>
                    <a:pt x="34" y="63"/>
                  </a:lnTo>
                  <a:lnTo>
                    <a:pt x="34" y="52"/>
                  </a:lnTo>
                  <a:lnTo>
                    <a:pt x="34" y="45"/>
                  </a:lnTo>
                  <a:lnTo>
                    <a:pt x="34" y="35"/>
                  </a:lnTo>
                  <a:lnTo>
                    <a:pt x="34" y="28"/>
                  </a:lnTo>
                  <a:lnTo>
                    <a:pt x="38" y="21"/>
                  </a:lnTo>
                  <a:lnTo>
                    <a:pt x="38" y="18"/>
                  </a:lnTo>
                  <a:lnTo>
                    <a:pt x="38" y="11"/>
                  </a:lnTo>
                  <a:lnTo>
                    <a:pt x="34" y="11"/>
                  </a:lnTo>
                  <a:lnTo>
                    <a:pt x="34" y="7"/>
                  </a:lnTo>
                  <a:lnTo>
                    <a:pt x="31" y="7"/>
                  </a:lnTo>
                  <a:lnTo>
                    <a:pt x="27" y="7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5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86" name="Freeform 3578">
              <a:extLst>
                <a:ext uri="{FF2B5EF4-FFF2-40B4-BE49-F238E27FC236}">
                  <a16:creationId xmlns:a16="http://schemas.microsoft.com/office/drawing/2014/main" id="{5A452A69-1D19-4672-84EA-9B77D5B56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242" y="420688"/>
              <a:ext cx="53975" cy="149225"/>
            </a:xfrm>
            <a:custGeom>
              <a:avLst/>
              <a:gdLst>
                <a:gd name="T0" fmla="*/ 2147483647 w 34"/>
                <a:gd name="T1" fmla="*/ 2147483647 h 94"/>
                <a:gd name="T2" fmla="*/ 2147483647 w 34"/>
                <a:gd name="T3" fmla="*/ 2147483647 h 94"/>
                <a:gd name="T4" fmla="*/ 0 w 34"/>
                <a:gd name="T5" fmla="*/ 2147483647 h 94"/>
                <a:gd name="T6" fmla="*/ 0 w 34"/>
                <a:gd name="T7" fmla="*/ 2147483647 h 94"/>
                <a:gd name="T8" fmla="*/ 0 w 34"/>
                <a:gd name="T9" fmla="*/ 2147483647 h 94"/>
                <a:gd name="T10" fmla="*/ 0 w 34"/>
                <a:gd name="T11" fmla="*/ 2147483647 h 94"/>
                <a:gd name="T12" fmla="*/ 2147483647 w 34"/>
                <a:gd name="T13" fmla="*/ 2147483647 h 94"/>
                <a:gd name="T14" fmla="*/ 2147483647 w 34"/>
                <a:gd name="T15" fmla="*/ 2147483647 h 94"/>
                <a:gd name="T16" fmla="*/ 2147483647 w 34"/>
                <a:gd name="T17" fmla="*/ 2147483647 h 94"/>
                <a:gd name="T18" fmla="*/ 2147483647 w 34"/>
                <a:gd name="T19" fmla="*/ 2147483647 h 94"/>
                <a:gd name="T20" fmla="*/ 2147483647 w 34"/>
                <a:gd name="T21" fmla="*/ 2147483647 h 94"/>
                <a:gd name="T22" fmla="*/ 2147483647 w 34"/>
                <a:gd name="T23" fmla="*/ 2147483647 h 94"/>
                <a:gd name="T24" fmla="*/ 2147483647 w 34"/>
                <a:gd name="T25" fmla="*/ 2147483647 h 94"/>
                <a:gd name="T26" fmla="*/ 2147483647 w 34"/>
                <a:gd name="T27" fmla="*/ 2147483647 h 94"/>
                <a:gd name="T28" fmla="*/ 2147483647 w 34"/>
                <a:gd name="T29" fmla="*/ 2147483647 h 94"/>
                <a:gd name="T30" fmla="*/ 2147483647 w 34"/>
                <a:gd name="T31" fmla="*/ 2147483647 h 94"/>
                <a:gd name="T32" fmla="*/ 2147483647 w 34"/>
                <a:gd name="T33" fmla="*/ 2147483647 h 94"/>
                <a:gd name="T34" fmla="*/ 2147483647 w 34"/>
                <a:gd name="T35" fmla="*/ 2147483647 h 94"/>
                <a:gd name="T36" fmla="*/ 2147483647 w 34"/>
                <a:gd name="T37" fmla="*/ 2147483647 h 94"/>
                <a:gd name="T38" fmla="*/ 2147483647 w 34"/>
                <a:gd name="T39" fmla="*/ 2147483647 h 94"/>
                <a:gd name="T40" fmla="*/ 2147483647 w 34"/>
                <a:gd name="T41" fmla="*/ 2147483647 h 94"/>
                <a:gd name="T42" fmla="*/ 2147483647 w 34"/>
                <a:gd name="T43" fmla="*/ 2147483647 h 94"/>
                <a:gd name="T44" fmla="*/ 2147483647 w 34"/>
                <a:gd name="T45" fmla="*/ 2147483647 h 94"/>
                <a:gd name="T46" fmla="*/ 2147483647 w 34"/>
                <a:gd name="T47" fmla="*/ 2147483647 h 94"/>
                <a:gd name="T48" fmla="*/ 2147483647 w 34"/>
                <a:gd name="T49" fmla="*/ 2147483647 h 94"/>
                <a:gd name="T50" fmla="*/ 2147483647 w 34"/>
                <a:gd name="T51" fmla="*/ 2147483647 h 94"/>
                <a:gd name="T52" fmla="*/ 2147483647 w 34"/>
                <a:gd name="T53" fmla="*/ 2147483647 h 94"/>
                <a:gd name="T54" fmla="*/ 2147483647 w 34"/>
                <a:gd name="T55" fmla="*/ 2147483647 h 94"/>
                <a:gd name="T56" fmla="*/ 2147483647 w 34"/>
                <a:gd name="T57" fmla="*/ 2147483647 h 94"/>
                <a:gd name="T58" fmla="*/ 2147483647 w 34"/>
                <a:gd name="T59" fmla="*/ 2147483647 h 94"/>
                <a:gd name="T60" fmla="*/ 2147483647 w 34"/>
                <a:gd name="T61" fmla="*/ 2147483647 h 94"/>
                <a:gd name="T62" fmla="*/ 2147483647 w 34"/>
                <a:gd name="T63" fmla="*/ 0 h 94"/>
                <a:gd name="T64" fmla="*/ 2147483647 w 34"/>
                <a:gd name="T65" fmla="*/ 0 h 94"/>
                <a:gd name="T66" fmla="*/ 2147483647 w 34"/>
                <a:gd name="T67" fmla="*/ 0 h 94"/>
                <a:gd name="T68" fmla="*/ 2147483647 w 34"/>
                <a:gd name="T69" fmla="*/ 0 h 94"/>
                <a:gd name="T70" fmla="*/ 2147483647 w 34"/>
                <a:gd name="T71" fmla="*/ 0 h 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"/>
                <a:gd name="T109" fmla="*/ 0 h 94"/>
                <a:gd name="T110" fmla="*/ 34 w 34"/>
                <a:gd name="T111" fmla="*/ 94 h 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" h="94">
                  <a:moveTo>
                    <a:pt x="3" y="0"/>
                  </a:moveTo>
                  <a:lnTo>
                    <a:pt x="3" y="11"/>
                  </a:lnTo>
                  <a:lnTo>
                    <a:pt x="3" y="18"/>
                  </a:lnTo>
                  <a:lnTo>
                    <a:pt x="3" y="25"/>
                  </a:lnTo>
                  <a:lnTo>
                    <a:pt x="3" y="32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59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7" y="83"/>
                  </a:lnTo>
                  <a:lnTo>
                    <a:pt x="10" y="83"/>
                  </a:lnTo>
                  <a:lnTo>
                    <a:pt x="13" y="87"/>
                  </a:lnTo>
                  <a:lnTo>
                    <a:pt x="17" y="90"/>
                  </a:lnTo>
                  <a:lnTo>
                    <a:pt x="20" y="90"/>
                  </a:lnTo>
                  <a:lnTo>
                    <a:pt x="20" y="94"/>
                  </a:lnTo>
                  <a:lnTo>
                    <a:pt x="24" y="94"/>
                  </a:lnTo>
                  <a:lnTo>
                    <a:pt x="27" y="94"/>
                  </a:lnTo>
                  <a:lnTo>
                    <a:pt x="31" y="94"/>
                  </a:lnTo>
                  <a:lnTo>
                    <a:pt x="31" y="90"/>
                  </a:lnTo>
                  <a:lnTo>
                    <a:pt x="31" y="83"/>
                  </a:lnTo>
                  <a:lnTo>
                    <a:pt x="34" y="76"/>
                  </a:lnTo>
                  <a:lnTo>
                    <a:pt x="34" y="69"/>
                  </a:lnTo>
                  <a:lnTo>
                    <a:pt x="34" y="63"/>
                  </a:lnTo>
                  <a:lnTo>
                    <a:pt x="34" y="52"/>
                  </a:lnTo>
                  <a:lnTo>
                    <a:pt x="34" y="45"/>
                  </a:lnTo>
                  <a:lnTo>
                    <a:pt x="34" y="35"/>
                  </a:lnTo>
                  <a:lnTo>
                    <a:pt x="34" y="28"/>
                  </a:lnTo>
                  <a:lnTo>
                    <a:pt x="34" y="25"/>
                  </a:lnTo>
                  <a:lnTo>
                    <a:pt x="34" y="18"/>
                  </a:lnTo>
                  <a:lnTo>
                    <a:pt x="34" y="11"/>
                  </a:lnTo>
                  <a:lnTo>
                    <a:pt x="31" y="11"/>
                  </a:lnTo>
                  <a:lnTo>
                    <a:pt x="31" y="7"/>
                  </a:lnTo>
                  <a:lnTo>
                    <a:pt x="27" y="7"/>
                  </a:lnTo>
                  <a:lnTo>
                    <a:pt x="24" y="7"/>
                  </a:lnTo>
                  <a:lnTo>
                    <a:pt x="20" y="4"/>
                  </a:lnTo>
                  <a:lnTo>
                    <a:pt x="17" y="4"/>
                  </a:lnTo>
                  <a:lnTo>
                    <a:pt x="13" y="4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87" name="Freeform 3579">
              <a:extLst>
                <a:ext uri="{FF2B5EF4-FFF2-40B4-BE49-F238E27FC236}">
                  <a16:creationId xmlns:a16="http://schemas.microsoft.com/office/drawing/2014/main" id="{28E434E2-CB94-4A4C-A849-638AE84BE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242" y="427038"/>
              <a:ext cx="53975" cy="136525"/>
            </a:xfrm>
            <a:custGeom>
              <a:avLst/>
              <a:gdLst>
                <a:gd name="T0" fmla="*/ 2147483647 w 34"/>
                <a:gd name="T1" fmla="*/ 2147483647 h 86"/>
                <a:gd name="T2" fmla="*/ 2147483647 w 34"/>
                <a:gd name="T3" fmla="*/ 2147483647 h 86"/>
                <a:gd name="T4" fmla="*/ 2147483647 w 34"/>
                <a:gd name="T5" fmla="*/ 2147483647 h 86"/>
                <a:gd name="T6" fmla="*/ 2147483647 w 34"/>
                <a:gd name="T7" fmla="*/ 2147483647 h 86"/>
                <a:gd name="T8" fmla="*/ 2147483647 w 34"/>
                <a:gd name="T9" fmla="*/ 2147483647 h 86"/>
                <a:gd name="T10" fmla="*/ 2147483647 w 34"/>
                <a:gd name="T11" fmla="*/ 2147483647 h 86"/>
                <a:gd name="T12" fmla="*/ 2147483647 w 34"/>
                <a:gd name="T13" fmla="*/ 2147483647 h 86"/>
                <a:gd name="T14" fmla="*/ 2147483647 w 34"/>
                <a:gd name="T15" fmla="*/ 2147483647 h 86"/>
                <a:gd name="T16" fmla="*/ 2147483647 w 34"/>
                <a:gd name="T17" fmla="*/ 2147483647 h 86"/>
                <a:gd name="T18" fmla="*/ 2147483647 w 34"/>
                <a:gd name="T19" fmla="*/ 2147483647 h 86"/>
                <a:gd name="T20" fmla="*/ 2147483647 w 34"/>
                <a:gd name="T21" fmla="*/ 2147483647 h 86"/>
                <a:gd name="T22" fmla="*/ 2147483647 w 34"/>
                <a:gd name="T23" fmla="*/ 2147483647 h 86"/>
                <a:gd name="T24" fmla="*/ 2147483647 w 34"/>
                <a:gd name="T25" fmla="*/ 2147483647 h 86"/>
                <a:gd name="T26" fmla="*/ 2147483647 w 34"/>
                <a:gd name="T27" fmla="*/ 2147483647 h 86"/>
                <a:gd name="T28" fmla="*/ 2147483647 w 34"/>
                <a:gd name="T29" fmla="*/ 2147483647 h 86"/>
                <a:gd name="T30" fmla="*/ 2147483647 w 34"/>
                <a:gd name="T31" fmla="*/ 2147483647 h 86"/>
                <a:gd name="T32" fmla="*/ 2147483647 w 34"/>
                <a:gd name="T33" fmla="*/ 2147483647 h 86"/>
                <a:gd name="T34" fmla="*/ 2147483647 w 34"/>
                <a:gd name="T35" fmla="*/ 2147483647 h 86"/>
                <a:gd name="T36" fmla="*/ 2147483647 w 34"/>
                <a:gd name="T37" fmla="*/ 2147483647 h 86"/>
                <a:gd name="T38" fmla="*/ 2147483647 w 34"/>
                <a:gd name="T39" fmla="*/ 2147483647 h 86"/>
                <a:gd name="T40" fmla="*/ 2147483647 w 34"/>
                <a:gd name="T41" fmla="*/ 2147483647 h 86"/>
                <a:gd name="T42" fmla="*/ 2147483647 w 34"/>
                <a:gd name="T43" fmla="*/ 2147483647 h 86"/>
                <a:gd name="T44" fmla="*/ 2147483647 w 34"/>
                <a:gd name="T45" fmla="*/ 2147483647 h 86"/>
                <a:gd name="T46" fmla="*/ 2147483647 w 34"/>
                <a:gd name="T47" fmla="*/ 2147483647 h 86"/>
                <a:gd name="T48" fmla="*/ 2147483647 w 34"/>
                <a:gd name="T49" fmla="*/ 2147483647 h 86"/>
                <a:gd name="T50" fmla="*/ 2147483647 w 34"/>
                <a:gd name="T51" fmla="*/ 2147483647 h 86"/>
                <a:gd name="T52" fmla="*/ 2147483647 w 34"/>
                <a:gd name="T53" fmla="*/ 2147483647 h 86"/>
                <a:gd name="T54" fmla="*/ 2147483647 w 34"/>
                <a:gd name="T55" fmla="*/ 2147483647 h 86"/>
                <a:gd name="T56" fmla="*/ 2147483647 w 34"/>
                <a:gd name="T57" fmla="*/ 2147483647 h 86"/>
                <a:gd name="T58" fmla="*/ 2147483647 w 34"/>
                <a:gd name="T59" fmla="*/ 0 h 86"/>
                <a:gd name="T60" fmla="*/ 2147483647 w 34"/>
                <a:gd name="T61" fmla="*/ 0 h 86"/>
                <a:gd name="T62" fmla="*/ 2147483647 w 34"/>
                <a:gd name="T63" fmla="*/ 0 h 86"/>
                <a:gd name="T64" fmla="*/ 2147483647 w 34"/>
                <a:gd name="T65" fmla="*/ 0 h 86"/>
                <a:gd name="T66" fmla="*/ 2147483647 w 34"/>
                <a:gd name="T67" fmla="*/ 0 h 86"/>
                <a:gd name="T68" fmla="*/ 2147483647 w 34"/>
                <a:gd name="T69" fmla="*/ 0 h 86"/>
                <a:gd name="T70" fmla="*/ 2147483647 w 34"/>
                <a:gd name="T71" fmla="*/ 0 h 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"/>
                <a:gd name="T109" fmla="*/ 0 h 86"/>
                <a:gd name="T110" fmla="*/ 34 w 34"/>
                <a:gd name="T111" fmla="*/ 86 h 8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" h="86">
                  <a:moveTo>
                    <a:pt x="3" y="0"/>
                  </a:moveTo>
                  <a:lnTo>
                    <a:pt x="3" y="7"/>
                  </a:lnTo>
                  <a:lnTo>
                    <a:pt x="3" y="14"/>
                  </a:lnTo>
                  <a:lnTo>
                    <a:pt x="3" y="21"/>
                  </a:lnTo>
                  <a:lnTo>
                    <a:pt x="3" y="28"/>
                  </a:lnTo>
                  <a:lnTo>
                    <a:pt x="3" y="38"/>
                  </a:lnTo>
                  <a:lnTo>
                    <a:pt x="3" y="45"/>
                  </a:lnTo>
                  <a:lnTo>
                    <a:pt x="3" y="55"/>
                  </a:lnTo>
                  <a:lnTo>
                    <a:pt x="0" y="65"/>
                  </a:lnTo>
                  <a:lnTo>
                    <a:pt x="3" y="65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7" y="76"/>
                  </a:lnTo>
                  <a:lnTo>
                    <a:pt x="10" y="79"/>
                  </a:lnTo>
                  <a:lnTo>
                    <a:pt x="13" y="79"/>
                  </a:lnTo>
                  <a:lnTo>
                    <a:pt x="13" y="83"/>
                  </a:lnTo>
                  <a:lnTo>
                    <a:pt x="17" y="83"/>
                  </a:lnTo>
                  <a:lnTo>
                    <a:pt x="20" y="86"/>
                  </a:lnTo>
                  <a:lnTo>
                    <a:pt x="24" y="86"/>
                  </a:lnTo>
                  <a:lnTo>
                    <a:pt x="27" y="86"/>
                  </a:lnTo>
                  <a:lnTo>
                    <a:pt x="31" y="86"/>
                  </a:lnTo>
                  <a:lnTo>
                    <a:pt x="31" y="83"/>
                  </a:lnTo>
                  <a:lnTo>
                    <a:pt x="31" y="76"/>
                  </a:lnTo>
                  <a:lnTo>
                    <a:pt x="31" y="72"/>
                  </a:lnTo>
                  <a:lnTo>
                    <a:pt x="31" y="65"/>
                  </a:lnTo>
                  <a:lnTo>
                    <a:pt x="34" y="55"/>
                  </a:lnTo>
                  <a:lnTo>
                    <a:pt x="34" y="48"/>
                  </a:lnTo>
                  <a:lnTo>
                    <a:pt x="34" y="41"/>
                  </a:lnTo>
                  <a:lnTo>
                    <a:pt x="34" y="31"/>
                  </a:lnTo>
                  <a:lnTo>
                    <a:pt x="34" y="28"/>
                  </a:lnTo>
                  <a:lnTo>
                    <a:pt x="34" y="21"/>
                  </a:lnTo>
                  <a:lnTo>
                    <a:pt x="34" y="14"/>
                  </a:lnTo>
                  <a:lnTo>
                    <a:pt x="34" y="10"/>
                  </a:lnTo>
                  <a:lnTo>
                    <a:pt x="31" y="7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88" name="Freeform 3580">
              <a:extLst>
                <a:ext uri="{FF2B5EF4-FFF2-40B4-BE49-F238E27FC236}">
                  <a16:creationId xmlns:a16="http://schemas.microsoft.com/office/drawing/2014/main" id="{16A8C273-4D55-48BF-A1BC-5DCCBDBEE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004" y="427038"/>
              <a:ext cx="49212" cy="136525"/>
            </a:xfrm>
            <a:custGeom>
              <a:avLst/>
              <a:gdLst>
                <a:gd name="T0" fmla="*/ 0 w 31"/>
                <a:gd name="T1" fmla="*/ 2147483647 h 86"/>
                <a:gd name="T2" fmla="*/ 0 w 31"/>
                <a:gd name="T3" fmla="*/ 2147483647 h 86"/>
                <a:gd name="T4" fmla="*/ 0 w 31"/>
                <a:gd name="T5" fmla="*/ 2147483647 h 86"/>
                <a:gd name="T6" fmla="*/ 0 w 31"/>
                <a:gd name="T7" fmla="*/ 2147483647 h 86"/>
                <a:gd name="T8" fmla="*/ 0 w 31"/>
                <a:gd name="T9" fmla="*/ 2147483647 h 86"/>
                <a:gd name="T10" fmla="*/ 0 w 31"/>
                <a:gd name="T11" fmla="*/ 2147483647 h 86"/>
                <a:gd name="T12" fmla="*/ 0 w 31"/>
                <a:gd name="T13" fmla="*/ 2147483647 h 86"/>
                <a:gd name="T14" fmla="*/ 0 w 31"/>
                <a:gd name="T15" fmla="*/ 2147483647 h 86"/>
                <a:gd name="T16" fmla="*/ 2147483647 w 31"/>
                <a:gd name="T17" fmla="*/ 2147483647 h 86"/>
                <a:gd name="T18" fmla="*/ 2147483647 w 31"/>
                <a:gd name="T19" fmla="*/ 2147483647 h 86"/>
                <a:gd name="T20" fmla="*/ 2147483647 w 31"/>
                <a:gd name="T21" fmla="*/ 2147483647 h 86"/>
                <a:gd name="T22" fmla="*/ 2147483647 w 31"/>
                <a:gd name="T23" fmla="*/ 2147483647 h 86"/>
                <a:gd name="T24" fmla="*/ 2147483647 w 31"/>
                <a:gd name="T25" fmla="*/ 2147483647 h 86"/>
                <a:gd name="T26" fmla="*/ 2147483647 w 31"/>
                <a:gd name="T27" fmla="*/ 2147483647 h 86"/>
                <a:gd name="T28" fmla="*/ 2147483647 w 31"/>
                <a:gd name="T29" fmla="*/ 2147483647 h 86"/>
                <a:gd name="T30" fmla="*/ 2147483647 w 31"/>
                <a:gd name="T31" fmla="*/ 2147483647 h 86"/>
                <a:gd name="T32" fmla="*/ 2147483647 w 31"/>
                <a:gd name="T33" fmla="*/ 2147483647 h 86"/>
                <a:gd name="T34" fmla="*/ 2147483647 w 31"/>
                <a:gd name="T35" fmla="*/ 2147483647 h 86"/>
                <a:gd name="T36" fmla="*/ 2147483647 w 31"/>
                <a:gd name="T37" fmla="*/ 2147483647 h 86"/>
                <a:gd name="T38" fmla="*/ 2147483647 w 31"/>
                <a:gd name="T39" fmla="*/ 2147483647 h 86"/>
                <a:gd name="T40" fmla="*/ 2147483647 w 31"/>
                <a:gd name="T41" fmla="*/ 2147483647 h 86"/>
                <a:gd name="T42" fmla="*/ 2147483647 w 31"/>
                <a:gd name="T43" fmla="*/ 2147483647 h 86"/>
                <a:gd name="T44" fmla="*/ 2147483647 w 31"/>
                <a:gd name="T45" fmla="*/ 2147483647 h 86"/>
                <a:gd name="T46" fmla="*/ 2147483647 w 31"/>
                <a:gd name="T47" fmla="*/ 2147483647 h 86"/>
                <a:gd name="T48" fmla="*/ 2147483647 w 31"/>
                <a:gd name="T49" fmla="*/ 2147483647 h 86"/>
                <a:gd name="T50" fmla="*/ 2147483647 w 31"/>
                <a:gd name="T51" fmla="*/ 2147483647 h 86"/>
                <a:gd name="T52" fmla="*/ 2147483647 w 31"/>
                <a:gd name="T53" fmla="*/ 2147483647 h 86"/>
                <a:gd name="T54" fmla="*/ 2147483647 w 31"/>
                <a:gd name="T55" fmla="*/ 2147483647 h 86"/>
                <a:gd name="T56" fmla="*/ 2147483647 w 31"/>
                <a:gd name="T57" fmla="*/ 2147483647 h 86"/>
                <a:gd name="T58" fmla="*/ 2147483647 w 31"/>
                <a:gd name="T59" fmla="*/ 2147483647 h 86"/>
                <a:gd name="T60" fmla="*/ 2147483647 w 31"/>
                <a:gd name="T61" fmla="*/ 2147483647 h 86"/>
                <a:gd name="T62" fmla="*/ 2147483647 w 31"/>
                <a:gd name="T63" fmla="*/ 0 h 86"/>
                <a:gd name="T64" fmla="*/ 2147483647 w 31"/>
                <a:gd name="T65" fmla="*/ 0 h 86"/>
                <a:gd name="T66" fmla="*/ 2147483647 w 31"/>
                <a:gd name="T67" fmla="*/ 0 h 86"/>
                <a:gd name="T68" fmla="*/ 2147483647 w 31"/>
                <a:gd name="T69" fmla="*/ 2147483647 h 86"/>
                <a:gd name="T70" fmla="*/ 2147483647 w 31"/>
                <a:gd name="T71" fmla="*/ 2147483647 h 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"/>
                <a:gd name="T109" fmla="*/ 0 h 86"/>
                <a:gd name="T110" fmla="*/ 31 w 31"/>
                <a:gd name="T111" fmla="*/ 86 h 8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" h="86">
                  <a:moveTo>
                    <a:pt x="0" y="3"/>
                  </a:moveTo>
                  <a:lnTo>
                    <a:pt x="0" y="10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65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4" y="72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10" y="79"/>
                  </a:lnTo>
                  <a:lnTo>
                    <a:pt x="14" y="83"/>
                  </a:lnTo>
                  <a:lnTo>
                    <a:pt x="17" y="83"/>
                  </a:lnTo>
                  <a:lnTo>
                    <a:pt x="17" y="86"/>
                  </a:lnTo>
                  <a:lnTo>
                    <a:pt x="21" y="86"/>
                  </a:lnTo>
                  <a:lnTo>
                    <a:pt x="24" y="86"/>
                  </a:lnTo>
                  <a:lnTo>
                    <a:pt x="28" y="86"/>
                  </a:lnTo>
                  <a:lnTo>
                    <a:pt x="28" y="79"/>
                  </a:lnTo>
                  <a:lnTo>
                    <a:pt x="28" y="76"/>
                  </a:lnTo>
                  <a:lnTo>
                    <a:pt x="28" y="69"/>
                  </a:lnTo>
                  <a:lnTo>
                    <a:pt x="28" y="65"/>
                  </a:lnTo>
                  <a:lnTo>
                    <a:pt x="28" y="55"/>
                  </a:lnTo>
                  <a:lnTo>
                    <a:pt x="31" y="48"/>
                  </a:lnTo>
                  <a:lnTo>
                    <a:pt x="31" y="41"/>
                  </a:lnTo>
                  <a:lnTo>
                    <a:pt x="31" y="34"/>
                  </a:lnTo>
                  <a:lnTo>
                    <a:pt x="31" y="28"/>
                  </a:lnTo>
                  <a:lnTo>
                    <a:pt x="31" y="21"/>
                  </a:lnTo>
                  <a:lnTo>
                    <a:pt x="31" y="17"/>
                  </a:lnTo>
                  <a:lnTo>
                    <a:pt x="31" y="10"/>
                  </a:lnTo>
                  <a:lnTo>
                    <a:pt x="28" y="10"/>
                  </a:lnTo>
                  <a:lnTo>
                    <a:pt x="24" y="7"/>
                  </a:lnTo>
                  <a:lnTo>
                    <a:pt x="21" y="7"/>
                  </a:lnTo>
                  <a:lnTo>
                    <a:pt x="17" y="7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0" y="3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7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89" name="Freeform 3581">
              <a:extLst>
                <a:ext uri="{FF2B5EF4-FFF2-40B4-BE49-F238E27FC236}">
                  <a16:creationId xmlns:a16="http://schemas.microsoft.com/office/drawing/2014/main" id="{A6429293-9198-444C-91BF-CD12E8D53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004" y="431800"/>
              <a:ext cx="49212" cy="127000"/>
            </a:xfrm>
            <a:custGeom>
              <a:avLst/>
              <a:gdLst>
                <a:gd name="T0" fmla="*/ 2147483647 w 31"/>
                <a:gd name="T1" fmla="*/ 2147483647 h 80"/>
                <a:gd name="T2" fmla="*/ 0 w 31"/>
                <a:gd name="T3" fmla="*/ 2147483647 h 80"/>
                <a:gd name="T4" fmla="*/ 0 w 31"/>
                <a:gd name="T5" fmla="*/ 2147483647 h 80"/>
                <a:gd name="T6" fmla="*/ 0 w 31"/>
                <a:gd name="T7" fmla="*/ 2147483647 h 80"/>
                <a:gd name="T8" fmla="*/ 0 w 31"/>
                <a:gd name="T9" fmla="*/ 2147483647 h 80"/>
                <a:gd name="T10" fmla="*/ 0 w 31"/>
                <a:gd name="T11" fmla="*/ 2147483647 h 80"/>
                <a:gd name="T12" fmla="*/ 0 w 31"/>
                <a:gd name="T13" fmla="*/ 2147483647 h 80"/>
                <a:gd name="T14" fmla="*/ 2147483647 w 31"/>
                <a:gd name="T15" fmla="*/ 2147483647 h 80"/>
                <a:gd name="T16" fmla="*/ 2147483647 w 31"/>
                <a:gd name="T17" fmla="*/ 2147483647 h 80"/>
                <a:gd name="T18" fmla="*/ 2147483647 w 31"/>
                <a:gd name="T19" fmla="*/ 2147483647 h 80"/>
                <a:gd name="T20" fmla="*/ 2147483647 w 31"/>
                <a:gd name="T21" fmla="*/ 2147483647 h 80"/>
                <a:gd name="T22" fmla="*/ 2147483647 w 31"/>
                <a:gd name="T23" fmla="*/ 2147483647 h 80"/>
                <a:gd name="T24" fmla="*/ 2147483647 w 31"/>
                <a:gd name="T25" fmla="*/ 2147483647 h 80"/>
                <a:gd name="T26" fmla="*/ 2147483647 w 31"/>
                <a:gd name="T27" fmla="*/ 2147483647 h 80"/>
                <a:gd name="T28" fmla="*/ 2147483647 w 31"/>
                <a:gd name="T29" fmla="*/ 2147483647 h 80"/>
                <a:gd name="T30" fmla="*/ 2147483647 w 31"/>
                <a:gd name="T31" fmla="*/ 2147483647 h 80"/>
                <a:gd name="T32" fmla="*/ 2147483647 w 31"/>
                <a:gd name="T33" fmla="*/ 2147483647 h 80"/>
                <a:gd name="T34" fmla="*/ 2147483647 w 31"/>
                <a:gd name="T35" fmla="*/ 2147483647 h 80"/>
                <a:gd name="T36" fmla="*/ 2147483647 w 31"/>
                <a:gd name="T37" fmla="*/ 2147483647 h 80"/>
                <a:gd name="T38" fmla="*/ 2147483647 w 31"/>
                <a:gd name="T39" fmla="*/ 2147483647 h 80"/>
                <a:gd name="T40" fmla="*/ 2147483647 w 31"/>
                <a:gd name="T41" fmla="*/ 2147483647 h 80"/>
                <a:gd name="T42" fmla="*/ 2147483647 w 31"/>
                <a:gd name="T43" fmla="*/ 2147483647 h 80"/>
                <a:gd name="T44" fmla="*/ 2147483647 w 31"/>
                <a:gd name="T45" fmla="*/ 2147483647 h 80"/>
                <a:gd name="T46" fmla="*/ 2147483647 w 31"/>
                <a:gd name="T47" fmla="*/ 2147483647 h 80"/>
                <a:gd name="T48" fmla="*/ 2147483647 w 31"/>
                <a:gd name="T49" fmla="*/ 2147483647 h 80"/>
                <a:gd name="T50" fmla="*/ 2147483647 w 31"/>
                <a:gd name="T51" fmla="*/ 2147483647 h 80"/>
                <a:gd name="T52" fmla="*/ 2147483647 w 31"/>
                <a:gd name="T53" fmla="*/ 2147483647 h 80"/>
                <a:gd name="T54" fmla="*/ 2147483647 w 31"/>
                <a:gd name="T55" fmla="*/ 2147483647 h 80"/>
                <a:gd name="T56" fmla="*/ 2147483647 w 31"/>
                <a:gd name="T57" fmla="*/ 2147483647 h 80"/>
                <a:gd name="T58" fmla="*/ 2147483647 w 31"/>
                <a:gd name="T59" fmla="*/ 0 h 80"/>
                <a:gd name="T60" fmla="*/ 2147483647 w 31"/>
                <a:gd name="T61" fmla="*/ 0 h 80"/>
                <a:gd name="T62" fmla="*/ 2147483647 w 31"/>
                <a:gd name="T63" fmla="*/ 0 h 80"/>
                <a:gd name="T64" fmla="*/ 2147483647 w 31"/>
                <a:gd name="T65" fmla="*/ 0 h 80"/>
                <a:gd name="T66" fmla="*/ 2147483647 w 31"/>
                <a:gd name="T67" fmla="*/ 0 h 80"/>
                <a:gd name="T68" fmla="*/ 2147483647 w 31"/>
                <a:gd name="T69" fmla="*/ 0 h 80"/>
                <a:gd name="T70" fmla="*/ 2147483647 w 31"/>
                <a:gd name="T71" fmla="*/ 2147483647 h 8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"/>
                <a:gd name="T109" fmla="*/ 0 h 80"/>
                <a:gd name="T110" fmla="*/ 31 w 31"/>
                <a:gd name="T111" fmla="*/ 80 h 8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" h="80">
                  <a:moveTo>
                    <a:pt x="4" y="4"/>
                  </a:moveTo>
                  <a:lnTo>
                    <a:pt x="4" y="7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5"/>
                  </a:lnTo>
                  <a:lnTo>
                    <a:pt x="0" y="45"/>
                  </a:lnTo>
                  <a:lnTo>
                    <a:pt x="0" y="52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4" y="69"/>
                  </a:lnTo>
                  <a:lnTo>
                    <a:pt x="7" y="69"/>
                  </a:lnTo>
                  <a:lnTo>
                    <a:pt x="7" y="73"/>
                  </a:lnTo>
                  <a:lnTo>
                    <a:pt x="10" y="73"/>
                  </a:lnTo>
                  <a:lnTo>
                    <a:pt x="10" y="76"/>
                  </a:lnTo>
                  <a:lnTo>
                    <a:pt x="14" y="76"/>
                  </a:lnTo>
                  <a:lnTo>
                    <a:pt x="14" y="80"/>
                  </a:lnTo>
                  <a:lnTo>
                    <a:pt x="17" y="80"/>
                  </a:lnTo>
                  <a:lnTo>
                    <a:pt x="21" y="80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28" y="69"/>
                  </a:lnTo>
                  <a:lnTo>
                    <a:pt x="28" y="66"/>
                  </a:lnTo>
                  <a:lnTo>
                    <a:pt x="28" y="62"/>
                  </a:lnTo>
                  <a:lnTo>
                    <a:pt x="28" y="52"/>
                  </a:lnTo>
                  <a:lnTo>
                    <a:pt x="28" y="45"/>
                  </a:lnTo>
                  <a:lnTo>
                    <a:pt x="31" y="38"/>
                  </a:lnTo>
                  <a:lnTo>
                    <a:pt x="31" y="31"/>
                  </a:lnTo>
                  <a:lnTo>
                    <a:pt x="31" y="25"/>
                  </a:lnTo>
                  <a:lnTo>
                    <a:pt x="31" y="21"/>
                  </a:lnTo>
                  <a:lnTo>
                    <a:pt x="28" y="14"/>
                  </a:lnTo>
                  <a:lnTo>
                    <a:pt x="28" y="11"/>
                  </a:lnTo>
                  <a:lnTo>
                    <a:pt x="28" y="7"/>
                  </a:lnTo>
                  <a:lnTo>
                    <a:pt x="24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077C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90" name="Freeform 3582">
              <a:extLst>
                <a:ext uri="{FF2B5EF4-FFF2-40B4-BE49-F238E27FC236}">
                  <a16:creationId xmlns:a16="http://schemas.microsoft.com/office/drawing/2014/main" id="{C5A74CED-E161-427B-9A4D-CB27C9A25E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004" y="431800"/>
              <a:ext cx="44450" cy="127000"/>
            </a:xfrm>
            <a:custGeom>
              <a:avLst/>
              <a:gdLst>
                <a:gd name="T0" fmla="*/ 2147483647 w 28"/>
                <a:gd name="T1" fmla="*/ 2147483647 h 80"/>
                <a:gd name="T2" fmla="*/ 0 w 28"/>
                <a:gd name="T3" fmla="*/ 2147483647 h 80"/>
                <a:gd name="T4" fmla="*/ 0 w 28"/>
                <a:gd name="T5" fmla="*/ 2147483647 h 80"/>
                <a:gd name="T6" fmla="*/ 0 w 28"/>
                <a:gd name="T7" fmla="*/ 2147483647 h 80"/>
                <a:gd name="T8" fmla="*/ 0 w 28"/>
                <a:gd name="T9" fmla="*/ 2147483647 h 80"/>
                <a:gd name="T10" fmla="*/ 0 w 28"/>
                <a:gd name="T11" fmla="*/ 2147483647 h 80"/>
                <a:gd name="T12" fmla="*/ 0 w 28"/>
                <a:gd name="T13" fmla="*/ 2147483647 h 80"/>
                <a:gd name="T14" fmla="*/ 2147483647 w 28"/>
                <a:gd name="T15" fmla="*/ 2147483647 h 80"/>
                <a:gd name="T16" fmla="*/ 2147483647 w 28"/>
                <a:gd name="T17" fmla="*/ 2147483647 h 80"/>
                <a:gd name="T18" fmla="*/ 2147483647 w 28"/>
                <a:gd name="T19" fmla="*/ 2147483647 h 80"/>
                <a:gd name="T20" fmla="*/ 2147483647 w 28"/>
                <a:gd name="T21" fmla="*/ 2147483647 h 80"/>
                <a:gd name="T22" fmla="*/ 2147483647 w 28"/>
                <a:gd name="T23" fmla="*/ 2147483647 h 80"/>
                <a:gd name="T24" fmla="*/ 2147483647 w 28"/>
                <a:gd name="T25" fmla="*/ 2147483647 h 80"/>
                <a:gd name="T26" fmla="*/ 2147483647 w 28"/>
                <a:gd name="T27" fmla="*/ 2147483647 h 80"/>
                <a:gd name="T28" fmla="*/ 2147483647 w 28"/>
                <a:gd name="T29" fmla="*/ 2147483647 h 80"/>
                <a:gd name="T30" fmla="*/ 2147483647 w 28"/>
                <a:gd name="T31" fmla="*/ 2147483647 h 80"/>
                <a:gd name="T32" fmla="*/ 2147483647 w 28"/>
                <a:gd name="T33" fmla="*/ 2147483647 h 80"/>
                <a:gd name="T34" fmla="*/ 2147483647 w 28"/>
                <a:gd name="T35" fmla="*/ 2147483647 h 80"/>
                <a:gd name="T36" fmla="*/ 2147483647 w 28"/>
                <a:gd name="T37" fmla="*/ 2147483647 h 80"/>
                <a:gd name="T38" fmla="*/ 2147483647 w 28"/>
                <a:gd name="T39" fmla="*/ 2147483647 h 80"/>
                <a:gd name="T40" fmla="*/ 2147483647 w 28"/>
                <a:gd name="T41" fmla="*/ 2147483647 h 80"/>
                <a:gd name="T42" fmla="*/ 2147483647 w 28"/>
                <a:gd name="T43" fmla="*/ 2147483647 h 80"/>
                <a:gd name="T44" fmla="*/ 2147483647 w 28"/>
                <a:gd name="T45" fmla="*/ 2147483647 h 80"/>
                <a:gd name="T46" fmla="*/ 2147483647 w 28"/>
                <a:gd name="T47" fmla="*/ 2147483647 h 80"/>
                <a:gd name="T48" fmla="*/ 2147483647 w 28"/>
                <a:gd name="T49" fmla="*/ 2147483647 h 80"/>
                <a:gd name="T50" fmla="*/ 2147483647 w 28"/>
                <a:gd name="T51" fmla="*/ 2147483647 h 80"/>
                <a:gd name="T52" fmla="*/ 2147483647 w 28"/>
                <a:gd name="T53" fmla="*/ 2147483647 h 80"/>
                <a:gd name="T54" fmla="*/ 2147483647 w 28"/>
                <a:gd name="T55" fmla="*/ 2147483647 h 80"/>
                <a:gd name="T56" fmla="*/ 2147483647 w 28"/>
                <a:gd name="T57" fmla="*/ 2147483647 h 80"/>
                <a:gd name="T58" fmla="*/ 2147483647 w 28"/>
                <a:gd name="T59" fmla="*/ 2147483647 h 80"/>
                <a:gd name="T60" fmla="*/ 2147483647 w 28"/>
                <a:gd name="T61" fmla="*/ 2147483647 h 80"/>
                <a:gd name="T62" fmla="*/ 2147483647 w 28"/>
                <a:gd name="T63" fmla="*/ 0 h 80"/>
                <a:gd name="T64" fmla="*/ 2147483647 w 28"/>
                <a:gd name="T65" fmla="*/ 0 h 80"/>
                <a:gd name="T66" fmla="*/ 2147483647 w 28"/>
                <a:gd name="T67" fmla="*/ 2147483647 h 80"/>
                <a:gd name="T68" fmla="*/ 2147483647 w 28"/>
                <a:gd name="T69" fmla="*/ 2147483647 h 80"/>
                <a:gd name="T70" fmla="*/ 2147483647 w 28"/>
                <a:gd name="T71" fmla="*/ 2147483647 h 8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8"/>
                <a:gd name="T109" fmla="*/ 0 h 80"/>
                <a:gd name="T110" fmla="*/ 28 w 28"/>
                <a:gd name="T111" fmla="*/ 80 h 8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8" h="80">
                  <a:moveTo>
                    <a:pt x="4" y="4"/>
                  </a:moveTo>
                  <a:lnTo>
                    <a:pt x="4" y="11"/>
                  </a:lnTo>
                  <a:lnTo>
                    <a:pt x="4" y="14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4" y="66"/>
                  </a:lnTo>
                  <a:lnTo>
                    <a:pt x="4" y="69"/>
                  </a:lnTo>
                  <a:lnTo>
                    <a:pt x="7" y="69"/>
                  </a:lnTo>
                  <a:lnTo>
                    <a:pt x="7" y="73"/>
                  </a:lnTo>
                  <a:lnTo>
                    <a:pt x="10" y="73"/>
                  </a:lnTo>
                  <a:lnTo>
                    <a:pt x="14" y="76"/>
                  </a:lnTo>
                  <a:lnTo>
                    <a:pt x="17" y="76"/>
                  </a:lnTo>
                  <a:lnTo>
                    <a:pt x="17" y="80"/>
                  </a:lnTo>
                  <a:lnTo>
                    <a:pt x="21" y="80"/>
                  </a:lnTo>
                  <a:lnTo>
                    <a:pt x="24" y="76"/>
                  </a:lnTo>
                  <a:lnTo>
                    <a:pt x="28" y="73"/>
                  </a:lnTo>
                  <a:lnTo>
                    <a:pt x="28" y="69"/>
                  </a:lnTo>
                  <a:lnTo>
                    <a:pt x="28" y="66"/>
                  </a:lnTo>
                  <a:lnTo>
                    <a:pt x="28" y="59"/>
                  </a:lnTo>
                  <a:lnTo>
                    <a:pt x="28" y="52"/>
                  </a:lnTo>
                  <a:lnTo>
                    <a:pt x="28" y="45"/>
                  </a:lnTo>
                  <a:lnTo>
                    <a:pt x="28" y="38"/>
                  </a:lnTo>
                  <a:lnTo>
                    <a:pt x="28" y="31"/>
                  </a:lnTo>
                  <a:lnTo>
                    <a:pt x="28" y="25"/>
                  </a:lnTo>
                  <a:lnTo>
                    <a:pt x="28" y="21"/>
                  </a:lnTo>
                  <a:lnTo>
                    <a:pt x="28" y="18"/>
                  </a:lnTo>
                  <a:lnTo>
                    <a:pt x="28" y="11"/>
                  </a:lnTo>
                  <a:lnTo>
                    <a:pt x="24" y="11"/>
                  </a:lnTo>
                  <a:lnTo>
                    <a:pt x="24" y="7"/>
                  </a:lnTo>
                  <a:lnTo>
                    <a:pt x="21" y="7"/>
                  </a:lnTo>
                  <a:lnTo>
                    <a:pt x="17" y="7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0" y="4"/>
                  </a:lnTo>
                  <a:lnTo>
                    <a:pt x="7" y="0"/>
                  </a:lnTo>
                  <a:lnTo>
                    <a:pt x="7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118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91" name="Freeform 3583">
              <a:extLst>
                <a:ext uri="{FF2B5EF4-FFF2-40B4-BE49-F238E27FC236}">
                  <a16:creationId xmlns:a16="http://schemas.microsoft.com/office/drawing/2014/main" id="{D11C0759-9AB5-407C-AEFF-3709E3A42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004" y="438150"/>
              <a:ext cx="44450" cy="114300"/>
            </a:xfrm>
            <a:custGeom>
              <a:avLst/>
              <a:gdLst>
                <a:gd name="T0" fmla="*/ 2147483647 w 28"/>
                <a:gd name="T1" fmla="*/ 2147483647 h 72"/>
                <a:gd name="T2" fmla="*/ 2147483647 w 28"/>
                <a:gd name="T3" fmla="*/ 2147483647 h 72"/>
                <a:gd name="T4" fmla="*/ 0 w 28"/>
                <a:gd name="T5" fmla="*/ 2147483647 h 72"/>
                <a:gd name="T6" fmla="*/ 0 w 28"/>
                <a:gd name="T7" fmla="*/ 2147483647 h 72"/>
                <a:gd name="T8" fmla="*/ 0 w 28"/>
                <a:gd name="T9" fmla="*/ 2147483647 h 72"/>
                <a:gd name="T10" fmla="*/ 0 w 28"/>
                <a:gd name="T11" fmla="*/ 2147483647 h 72"/>
                <a:gd name="T12" fmla="*/ 2147483647 w 28"/>
                <a:gd name="T13" fmla="*/ 2147483647 h 72"/>
                <a:gd name="T14" fmla="*/ 2147483647 w 28"/>
                <a:gd name="T15" fmla="*/ 2147483647 h 72"/>
                <a:gd name="T16" fmla="*/ 2147483647 w 28"/>
                <a:gd name="T17" fmla="*/ 2147483647 h 72"/>
                <a:gd name="T18" fmla="*/ 2147483647 w 28"/>
                <a:gd name="T19" fmla="*/ 2147483647 h 72"/>
                <a:gd name="T20" fmla="*/ 2147483647 w 28"/>
                <a:gd name="T21" fmla="*/ 2147483647 h 72"/>
                <a:gd name="T22" fmla="*/ 2147483647 w 28"/>
                <a:gd name="T23" fmla="*/ 2147483647 h 72"/>
                <a:gd name="T24" fmla="*/ 2147483647 w 28"/>
                <a:gd name="T25" fmla="*/ 2147483647 h 72"/>
                <a:gd name="T26" fmla="*/ 2147483647 w 28"/>
                <a:gd name="T27" fmla="*/ 2147483647 h 72"/>
                <a:gd name="T28" fmla="*/ 2147483647 w 28"/>
                <a:gd name="T29" fmla="*/ 2147483647 h 72"/>
                <a:gd name="T30" fmla="*/ 2147483647 w 28"/>
                <a:gd name="T31" fmla="*/ 2147483647 h 72"/>
                <a:gd name="T32" fmla="*/ 2147483647 w 28"/>
                <a:gd name="T33" fmla="*/ 2147483647 h 72"/>
                <a:gd name="T34" fmla="*/ 2147483647 w 28"/>
                <a:gd name="T35" fmla="*/ 2147483647 h 72"/>
                <a:gd name="T36" fmla="*/ 2147483647 w 28"/>
                <a:gd name="T37" fmla="*/ 2147483647 h 72"/>
                <a:gd name="T38" fmla="*/ 2147483647 w 28"/>
                <a:gd name="T39" fmla="*/ 2147483647 h 72"/>
                <a:gd name="T40" fmla="*/ 2147483647 w 28"/>
                <a:gd name="T41" fmla="*/ 2147483647 h 72"/>
                <a:gd name="T42" fmla="*/ 2147483647 w 28"/>
                <a:gd name="T43" fmla="*/ 2147483647 h 72"/>
                <a:gd name="T44" fmla="*/ 2147483647 w 28"/>
                <a:gd name="T45" fmla="*/ 2147483647 h 72"/>
                <a:gd name="T46" fmla="*/ 2147483647 w 28"/>
                <a:gd name="T47" fmla="*/ 2147483647 h 72"/>
                <a:gd name="T48" fmla="*/ 2147483647 w 28"/>
                <a:gd name="T49" fmla="*/ 2147483647 h 72"/>
                <a:gd name="T50" fmla="*/ 2147483647 w 28"/>
                <a:gd name="T51" fmla="*/ 2147483647 h 72"/>
                <a:gd name="T52" fmla="*/ 2147483647 w 28"/>
                <a:gd name="T53" fmla="*/ 2147483647 h 72"/>
                <a:gd name="T54" fmla="*/ 2147483647 w 28"/>
                <a:gd name="T55" fmla="*/ 2147483647 h 72"/>
                <a:gd name="T56" fmla="*/ 2147483647 w 28"/>
                <a:gd name="T57" fmla="*/ 2147483647 h 72"/>
                <a:gd name="T58" fmla="*/ 2147483647 w 28"/>
                <a:gd name="T59" fmla="*/ 0 h 72"/>
                <a:gd name="T60" fmla="*/ 2147483647 w 28"/>
                <a:gd name="T61" fmla="*/ 0 h 72"/>
                <a:gd name="T62" fmla="*/ 2147483647 w 28"/>
                <a:gd name="T63" fmla="*/ 0 h 72"/>
                <a:gd name="T64" fmla="*/ 2147483647 w 28"/>
                <a:gd name="T65" fmla="*/ 0 h 72"/>
                <a:gd name="T66" fmla="*/ 2147483647 w 28"/>
                <a:gd name="T67" fmla="*/ 0 h 72"/>
                <a:gd name="T68" fmla="*/ 2147483647 w 28"/>
                <a:gd name="T69" fmla="*/ 2147483647 h 72"/>
                <a:gd name="T70" fmla="*/ 2147483647 w 28"/>
                <a:gd name="T71" fmla="*/ 2147483647 h 7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8"/>
                <a:gd name="T109" fmla="*/ 0 h 72"/>
                <a:gd name="T110" fmla="*/ 28 w 28"/>
                <a:gd name="T111" fmla="*/ 72 h 7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8" h="72">
                  <a:moveTo>
                    <a:pt x="4" y="3"/>
                  </a:moveTo>
                  <a:lnTo>
                    <a:pt x="4" y="10"/>
                  </a:lnTo>
                  <a:lnTo>
                    <a:pt x="4" y="14"/>
                  </a:lnTo>
                  <a:lnTo>
                    <a:pt x="4" y="17"/>
                  </a:lnTo>
                  <a:lnTo>
                    <a:pt x="4" y="24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4" y="62"/>
                  </a:lnTo>
                  <a:lnTo>
                    <a:pt x="7" y="62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0" y="69"/>
                  </a:lnTo>
                  <a:lnTo>
                    <a:pt x="14" y="69"/>
                  </a:lnTo>
                  <a:lnTo>
                    <a:pt x="14" y="72"/>
                  </a:lnTo>
                  <a:lnTo>
                    <a:pt x="17" y="72"/>
                  </a:lnTo>
                  <a:lnTo>
                    <a:pt x="21" y="72"/>
                  </a:lnTo>
                  <a:lnTo>
                    <a:pt x="24" y="72"/>
                  </a:lnTo>
                  <a:lnTo>
                    <a:pt x="24" y="65"/>
                  </a:lnTo>
                  <a:lnTo>
                    <a:pt x="28" y="62"/>
                  </a:lnTo>
                  <a:lnTo>
                    <a:pt x="28" y="58"/>
                  </a:lnTo>
                  <a:lnTo>
                    <a:pt x="28" y="55"/>
                  </a:lnTo>
                  <a:lnTo>
                    <a:pt x="28" y="48"/>
                  </a:lnTo>
                  <a:lnTo>
                    <a:pt x="28" y="41"/>
                  </a:lnTo>
                  <a:lnTo>
                    <a:pt x="28" y="34"/>
                  </a:lnTo>
                  <a:lnTo>
                    <a:pt x="28" y="27"/>
                  </a:lnTo>
                  <a:lnTo>
                    <a:pt x="28" y="24"/>
                  </a:lnTo>
                  <a:lnTo>
                    <a:pt x="28" y="17"/>
                  </a:lnTo>
                  <a:lnTo>
                    <a:pt x="28" y="14"/>
                  </a:lnTo>
                  <a:lnTo>
                    <a:pt x="28" y="10"/>
                  </a:lnTo>
                  <a:lnTo>
                    <a:pt x="24" y="7"/>
                  </a:lnTo>
                  <a:lnTo>
                    <a:pt x="21" y="7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198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92" name="Freeform 3584">
              <a:extLst>
                <a:ext uri="{FF2B5EF4-FFF2-40B4-BE49-F238E27FC236}">
                  <a16:creationId xmlns:a16="http://schemas.microsoft.com/office/drawing/2014/main" id="{0B98E7A0-C496-4B2C-AA05-4E763425D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004" y="438150"/>
              <a:ext cx="44450" cy="114300"/>
            </a:xfrm>
            <a:custGeom>
              <a:avLst/>
              <a:gdLst>
                <a:gd name="T0" fmla="*/ 2147483647 w 28"/>
                <a:gd name="T1" fmla="*/ 2147483647 h 72"/>
                <a:gd name="T2" fmla="*/ 2147483647 w 28"/>
                <a:gd name="T3" fmla="*/ 2147483647 h 72"/>
                <a:gd name="T4" fmla="*/ 2147483647 w 28"/>
                <a:gd name="T5" fmla="*/ 2147483647 h 72"/>
                <a:gd name="T6" fmla="*/ 2147483647 w 28"/>
                <a:gd name="T7" fmla="*/ 2147483647 h 72"/>
                <a:gd name="T8" fmla="*/ 2147483647 w 28"/>
                <a:gd name="T9" fmla="*/ 2147483647 h 72"/>
                <a:gd name="T10" fmla="*/ 2147483647 w 28"/>
                <a:gd name="T11" fmla="*/ 2147483647 h 72"/>
                <a:gd name="T12" fmla="*/ 2147483647 w 28"/>
                <a:gd name="T13" fmla="*/ 2147483647 h 72"/>
                <a:gd name="T14" fmla="*/ 2147483647 w 28"/>
                <a:gd name="T15" fmla="*/ 2147483647 h 72"/>
                <a:gd name="T16" fmla="*/ 2147483647 w 28"/>
                <a:gd name="T17" fmla="*/ 2147483647 h 72"/>
                <a:gd name="T18" fmla="*/ 2147483647 w 28"/>
                <a:gd name="T19" fmla="*/ 2147483647 h 72"/>
                <a:gd name="T20" fmla="*/ 2147483647 w 28"/>
                <a:gd name="T21" fmla="*/ 2147483647 h 72"/>
                <a:gd name="T22" fmla="*/ 2147483647 w 28"/>
                <a:gd name="T23" fmla="*/ 2147483647 h 72"/>
                <a:gd name="T24" fmla="*/ 2147483647 w 28"/>
                <a:gd name="T25" fmla="*/ 2147483647 h 72"/>
                <a:gd name="T26" fmla="*/ 2147483647 w 28"/>
                <a:gd name="T27" fmla="*/ 2147483647 h 72"/>
                <a:gd name="T28" fmla="*/ 2147483647 w 28"/>
                <a:gd name="T29" fmla="*/ 2147483647 h 72"/>
                <a:gd name="T30" fmla="*/ 2147483647 w 28"/>
                <a:gd name="T31" fmla="*/ 2147483647 h 72"/>
                <a:gd name="T32" fmla="*/ 2147483647 w 28"/>
                <a:gd name="T33" fmla="*/ 2147483647 h 72"/>
                <a:gd name="T34" fmla="*/ 2147483647 w 28"/>
                <a:gd name="T35" fmla="*/ 2147483647 h 72"/>
                <a:gd name="T36" fmla="*/ 2147483647 w 28"/>
                <a:gd name="T37" fmla="*/ 2147483647 h 72"/>
                <a:gd name="T38" fmla="*/ 2147483647 w 28"/>
                <a:gd name="T39" fmla="*/ 2147483647 h 72"/>
                <a:gd name="T40" fmla="*/ 2147483647 w 28"/>
                <a:gd name="T41" fmla="*/ 2147483647 h 72"/>
                <a:gd name="T42" fmla="*/ 2147483647 w 28"/>
                <a:gd name="T43" fmla="*/ 2147483647 h 72"/>
                <a:gd name="T44" fmla="*/ 2147483647 w 28"/>
                <a:gd name="T45" fmla="*/ 2147483647 h 72"/>
                <a:gd name="T46" fmla="*/ 2147483647 w 28"/>
                <a:gd name="T47" fmla="*/ 2147483647 h 72"/>
                <a:gd name="T48" fmla="*/ 2147483647 w 28"/>
                <a:gd name="T49" fmla="*/ 2147483647 h 72"/>
                <a:gd name="T50" fmla="*/ 2147483647 w 28"/>
                <a:gd name="T51" fmla="*/ 2147483647 h 72"/>
                <a:gd name="T52" fmla="*/ 2147483647 w 28"/>
                <a:gd name="T53" fmla="*/ 2147483647 h 72"/>
                <a:gd name="T54" fmla="*/ 2147483647 w 28"/>
                <a:gd name="T55" fmla="*/ 2147483647 h 72"/>
                <a:gd name="T56" fmla="*/ 2147483647 w 28"/>
                <a:gd name="T57" fmla="*/ 2147483647 h 72"/>
                <a:gd name="T58" fmla="*/ 2147483647 w 28"/>
                <a:gd name="T59" fmla="*/ 2147483647 h 72"/>
                <a:gd name="T60" fmla="*/ 2147483647 w 28"/>
                <a:gd name="T61" fmla="*/ 2147483647 h 72"/>
                <a:gd name="T62" fmla="*/ 2147483647 w 28"/>
                <a:gd name="T63" fmla="*/ 0 h 72"/>
                <a:gd name="T64" fmla="*/ 2147483647 w 28"/>
                <a:gd name="T65" fmla="*/ 2147483647 h 72"/>
                <a:gd name="T66" fmla="*/ 2147483647 w 28"/>
                <a:gd name="T67" fmla="*/ 2147483647 h 72"/>
                <a:gd name="T68" fmla="*/ 2147483647 w 28"/>
                <a:gd name="T69" fmla="*/ 2147483647 h 72"/>
                <a:gd name="T70" fmla="*/ 2147483647 w 28"/>
                <a:gd name="T71" fmla="*/ 2147483647 h 7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8"/>
                <a:gd name="T109" fmla="*/ 0 h 72"/>
                <a:gd name="T110" fmla="*/ 28 w 28"/>
                <a:gd name="T111" fmla="*/ 72 h 7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8" h="72">
                  <a:moveTo>
                    <a:pt x="4" y="7"/>
                  </a:moveTo>
                  <a:lnTo>
                    <a:pt x="4" y="10"/>
                  </a:lnTo>
                  <a:lnTo>
                    <a:pt x="4" y="14"/>
                  </a:lnTo>
                  <a:lnTo>
                    <a:pt x="4" y="21"/>
                  </a:lnTo>
                  <a:lnTo>
                    <a:pt x="4" y="24"/>
                  </a:lnTo>
                  <a:lnTo>
                    <a:pt x="4" y="31"/>
                  </a:lnTo>
                  <a:lnTo>
                    <a:pt x="4" y="38"/>
                  </a:lnTo>
                  <a:lnTo>
                    <a:pt x="4" y="48"/>
                  </a:lnTo>
                  <a:lnTo>
                    <a:pt x="0" y="55"/>
                  </a:lnTo>
                  <a:lnTo>
                    <a:pt x="4" y="55"/>
                  </a:lnTo>
                  <a:lnTo>
                    <a:pt x="4" y="58"/>
                  </a:lnTo>
                  <a:lnTo>
                    <a:pt x="4" y="62"/>
                  </a:lnTo>
                  <a:lnTo>
                    <a:pt x="7" y="62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4" y="69"/>
                  </a:lnTo>
                  <a:lnTo>
                    <a:pt x="17" y="69"/>
                  </a:lnTo>
                  <a:lnTo>
                    <a:pt x="17" y="72"/>
                  </a:lnTo>
                  <a:lnTo>
                    <a:pt x="17" y="69"/>
                  </a:lnTo>
                  <a:lnTo>
                    <a:pt x="21" y="69"/>
                  </a:lnTo>
                  <a:lnTo>
                    <a:pt x="24" y="69"/>
                  </a:lnTo>
                  <a:lnTo>
                    <a:pt x="24" y="65"/>
                  </a:lnTo>
                  <a:lnTo>
                    <a:pt x="24" y="62"/>
                  </a:lnTo>
                  <a:lnTo>
                    <a:pt x="24" y="58"/>
                  </a:lnTo>
                  <a:lnTo>
                    <a:pt x="28" y="55"/>
                  </a:lnTo>
                  <a:lnTo>
                    <a:pt x="28" y="48"/>
                  </a:lnTo>
                  <a:lnTo>
                    <a:pt x="28" y="41"/>
                  </a:lnTo>
                  <a:lnTo>
                    <a:pt x="28" y="34"/>
                  </a:lnTo>
                  <a:lnTo>
                    <a:pt x="28" y="27"/>
                  </a:lnTo>
                  <a:lnTo>
                    <a:pt x="28" y="24"/>
                  </a:lnTo>
                  <a:lnTo>
                    <a:pt x="28" y="21"/>
                  </a:lnTo>
                  <a:lnTo>
                    <a:pt x="24" y="14"/>
                  </a:lnTo>
                  <a:lnTo>
                    <a:pt x="24" y="10"/>
                  </a:lnTo>
                  <a:lnTo>
                    <a:pt x="21" y="7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0" y="3"/>
                  </a:lnTo>
                  <a:lnTo>
                    <a:pt x="7" y="0"/>
                  </a:lnTo>
                  <a:lnTo>
                    <a:pt x="7" y="3"/>
                  </a:lnTo>
                  <a:lnTo>
                    <a:pt x="4" y="3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2196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93" name="Freeform 3585">
              <a:extLst>
                <a:ext uri="{FF2B5EF4-FFF2-40B4-BE49-F238E27FC236}">
                  <a16:creationId xmlns:a16="http://schemas.microsoft.com/office/drawing/2014/main" id="{6FCA08A9-B632-4F05-8090-CF20B5ED5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354" y="442913"/>
              <a:ext cx="38100" cy="104775"/>
            </a:xfrm>
            <a:custGeom>
              <a:avLst/>
              <a:gdLst>
                <a:gd name="T0" fmla="*/ 0 w 24"/>
                <a:gd name="T1" fmla="*/ 2147483647 h 66"/>
                <a:gd name="T2" fmla="*/ 0 w 24"/>
                <a:gd name="T3" fmla="*/ 2147483647 h 66"/>
                <a:gd name="T4" fmla="*/ 0 w 24"/>
                <a:gd name="T5" fmla="*/ 2147483647 h 66"/>
                <a:gd name="T6" fmla="*/ 0 w 24"/>
                <a:gd name="T7" fmla="*/ 2147483647 h 66"/>
                <a:gd name="T8" fmla="*/ 0 w 24"/>
                <a:gd name="T9" fmla="*/ 2147483647 h 66"/>
                <a:gd name="T10" fmla="*/ 0 w 24"/>
                <a:gd name="T11" fmla="*/ 2147483647 h 66"/>
                <a:gd name="T12" fmla="*/ 0 w 24"/>
                <a:gd name="T13" fmla="*/ 2147483647 h 66"/>
                <a:gd name="T14" fmla="*/ 0 w 24"/>
                <a:gd name="T15" fmla="*/ 2147483647 h 66"/>
                <a:gd name="T16" fmla="*/ 2147483647 w 24"/>
                <a:gd name="T17" fmla="*/ 2147483647 h 66"/>
                <a:gd name="T18" fmla="*/ 2147483647 w 24"/>
                <a:gd name="T19" fmla="*/ 2147483647 h 66"/>
                <a:gd name="T20" fmla="*/ 2147483647 w 24"/>
                <a:gd name="T21" fmla="*/ 2147483647 h 66"/>
                <a:gd name="T22" fmla="*/ 2147483647 w 24"/>
                <a:gd name="T23" fmla="*/ 2147483647 h 66"/>
                <a:gd name="T24" fmla="*/ 2147483647 w 24"/>
                <a:gd name="T25" fmla="*/ 2147483647 h 66"/>
                <a:gd name="T26" fmla="*/ 2147483647 w 24"/>
                <a:gd name="T27" fmla="*/ 2147483647 h 66"/>
                <a:gd name="T28" fmla="*/ 2147483647 w 24"/>
                <a:gd name="T29" fmla="*/ 2147483647 h 66"/>
                <a:gd name="T30" fmla="*/ 2147483647 w 24"/>
                <a:gd name="T31" fmla="*/ 2147483647 h 66"/>
                <a:gd name="T32" fmla="*/ 2147483647 w 24"/>
                <a:gd name="T33" fmla="*/ 2147483647 h 66"/>
                <a:gd name="T34" fmla="*/ 2147483647 w 24"/>
                <a:gd name="T35" fmla="*/ 2147483647 h 66"/>
                <a:gd name="T36" fmla="*/ 2147483647 w 24"/>
                <a:gd name="T37" fmla="*/ 2147483647 h 66"/>
                <a:gd name="T38" fmla="*/ 2147483647 w 24"/>
                <a:gd name="T39" fmla="*/ 2147483647 h 66"/>
                <a:gd name="T40" fmla="*/ 2147483647 w 24"/>
                <a:gd name="T41" fmla="*/ 2147483647 h 66"/>
                <a:gd name="T42" fmla="*/ 2147483647 w 24"/>
                <a:gd name="T43" fmla="*/ 2147483647 h 66"/>
                <a:gd name="T44" fmla="*/ 2147483647 w 24"/>
                <a:gd name="T45" fmla="*/ 2147483647 h 66"/>
                <a:gd name="T46" fmla="*/ 2147483647 w 24"/>
                <a:gd name="T47" fmla="*/ 2147483647 h 66"/>
                <a:gd name="T48" fmla="*/ 2147483647 w 24"/>
                <a:gd name="T49" fmla="*/ 2147483647 h 66"/>
                <a:gd name="T50" fmla="*/ 2147483647 w 24"/>
                <a:gd name="T51" fmla="*/ 2147483647 h 66"/>
                <a:gd name="T52" fmla="*/ 2147483647 w 24"/>
                <a:gd name="T53" fmla="*/ 2147483647 h 66"/>
                <a:gd name="T54" fmla="*/ 2147483647 w 24"/>
                <a:gd name="T55" fmla="*/ 2147483647 h 66"/>
                <a:gd name="T56" fmla="*/ 2147483647 w 24"/>
                <a:gd name="T57" fmla="*/ 2147483647 h 66"/>
                <a:gd name="T58" fmla="*/ 2147483647 w 24"/>
                <a:gd name="T59" fmla="*/ 2147483647 h 66"/>
                <a:gd name="T60" fmla="*/ 2147483647 w 24"/>
                <a:gd name="T61" fmla="*/ 2147483647 h 66"/>
                <a:gd name="T62" fmla="*/ 2147483647 w 24"/>
                <a:gd name="T63" fmla="*/ 0 h 66"/>
                <a:gd name="T64" fmla="*/ 2147483647 w 24"/>
                <a:gd name="T65" fmla="*/ 0 h 66"/>
                <a:gd name="T66" fmla="*/ 2147483647 w 24"/>
                <a:gd name="T67" fmla="*/ 0 h 66"/>
                <a:gd name="T68" fmla="*/ 2147483647 w 24"/>
                <a:gd name="T69" fmla="*/ 0 h 66"/>
                <a:gd name="T70" fmla="*/ 2147483647 w 24"/>
                <a:gd name="T71" fmla="*/ 2147483647 h 66"/>
                <a:gd name="T72" fmla="*/ 0 w 24"/>
                <a:gd name="T73" fmla="*/ 2147483647 h 66"/>
                <a:gd name="T74" fmla="*/ 0 w 24"/>
                <a:gd name="T75" fmla="*/ 2147483647 h 6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4"/>
                <a:gd name="T115" fmla="*/ 0 h 66"/>
                <a:gd name="T116" fmla="*/ 24 w 24"/>
                <a:gd name="T117" fmla="*/ 66 h 6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4" h="66">
                  <a:moveTo>
                    <a:pt x="0" y="7"/>
                  </a:moveTo>
                  <a:lnTo>
                    <a:pt x="0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3" y="59"/>
                  </a:lnTo>
                  <a:lnTo>
                    <a:pt x="6" y="62"/>
                  </a:lnTo>
                  <a:lnTo>
                    <a:pt x="10" y="62"/>
                  </a:lnTo>
                  <a:lnTo>
                    <a:pt x="10" y="66"/>
                  </a:lnTo>
                  <a:lnTo>
                    <a:pt x="13" y="66"/>
                  </a:lnTo>
                  <a:lnTo>
                    <a:pt x="17" y="66"/>
                  </a:lnTo>
                  <a:lnTo>
                    <a:pt x="17" y="62"/>
                  </a:lnTo>
                  <a:lnTo>
                    <a:pt x="20" y="62"/>
                  </a:lnTo>
                  <a:lnTo>
                    <a:pt x="20" y="59"/>
                  </a:lnTo>
                  <a:lnTo>
                    <a:pt x="20" y="55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45"/>
                  </a:lnTo>
                  <a:lnTo>
                    <a:pt x="24" y="38"/>
                  </a:lnTo>
                  <a:lnTo>
                    <a:pt x="24" y="31"/>
                  </a:lnTo>
                  <a:lnTo>
                    <a:pt x="24" y="24"/>
                  </a:lnTo>
                  <a:lnTo>
                    <a:pt x="24" y="21"/>
                  </a:lnTo>
                  <a:lnTo>
                    <a:pt x="20" y="18"/>
                  </a:lnTo>
                  <a:lnTo>
                    <a:pt x="20" y="14"/>
                  </a:lnTo>
                  <a:lnTo>
                    <a:pt x="20" y="7"/>
                  </a:lnTo>
                  <a:lnTo>
                    <a:pt x="17" y="7"/>
                  </a:lnTo>
                  <a:lnTo>
                    <a:pt x="17" y="4"/>
                  </a:lnTo>
                  <a:lnTo>
                    <a:pt x="13" y="4"/>
                  </a:lnTo>
                  <a:lnTo>
                    <a:pt x="10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2BA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94" name="Freeform 3586">
              <a:extLst>
                <a:ext uri="{FF2B5EF4-FFF2-40B4-BE49-F238E27FC236}">
                  <a16:creationId xmlns:a16="http://schemas.microsoft.com/office/drawing/2014/main" id="{DF5B3A0B-AA36-4C8E-AFA4-8B78056AE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354" y="442913"/>
              <a:ext cx="38100" cy="104775"/>
            </a:xfrm>
            <a:custGeom>
              <a:avLst/>
              <a:gdLst>
                <a:gd name="T0" fmla="*/ 0 w 24"/>
                <a:gd name="T1" fmla="*/ 2147483647 h 66"/>
                <a:gd name="T2" fmla="*/ 0 w 24"/>
                <a:gd name="T3" fmla="*/ 2147483647 h 66"/>
                <a:gd name="T4" fmla="*/ 0 w 24"/>
                <a:gd name="T5" fmla="*/ 2147483647 h 66"/>
                <a:gd name="T6" fmla="*/ 0 w 24"/>
                <a:gd name="T7" fmla="*/ 2147483647 h 66"/>
                <a:gd name="T8" fmla="*/ 2147483647 w 24"/>
                <a:gd name="T9" fmla="*/ 2147483647 h 66"/>
                <a:gd name="T10" fmla="*/ 2147483647 w 24"/>
                <a:gd name="T11" fmla="*/ 2147483647 h 66"/>
                <a:gd name="T12" fmla="*/ 2147483647 w 24"/>
                <a:gd name="T13" fmla="*/ 2147483647 h 66"/>
                <a:gd name="T14" fmla="*/ 2147483647 w 24"/>
                <a:gd name="T15" fmla="*/ 2147483647 h 66"/>
                <a:gd name="T16" fmla="*/ 2147483647 w 24"/>
                <a:gd name="T17" fmla="*/ 2147483647 h 66"/>
                <a:gd name="T18" fmla="*/ 2147483647 w 24"/>
                <a:gd name="T19" fmla="*/ 2147483647 h 66"/>
                <a:gd name="T20" fmla="*/ 2147483647 w 24"/>
                <a:gd name="T21" fmla="*/ 2147483647 h 66"/>
                <a:gd name="T22" fmla="*/ 2147483647 w 24"/>
                <a:gd name="T23" fmla="*/ 0 h 66"/>
                <a:gd name="T24" fmla="*/ 0 w 24"/>
                <a:gd name="T25" fmla="*/ 2147483647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66"/>
                <a:gd name="T41" fmla="*/ 24 w 24"/>
                <a:gd name="T42" fmla="*/ 66 h 6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66">
                  <a:moveTo>
                    <a:pt x="0" y="7"/>
                  </a:moveTo>
                  <a:lnTo>
                    <a:pt x="0" y="21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3" y="59"/>
                  </a:lnTo>
                  <a:lnTo>
                    <a:pt x="13" y="66"/>
                  </a:lnTo>
                  <a:lnTo>
                    <a:pt x="17" y="59"/>
                  </a:lnTo>
                  <a:lnTo>
                    <a:pt x="20" y="49"/>
                  </a:lnTo>
                  <a:lnTo>
                    <a:pt x="24" y="24"/>
                  </a:lnTo>
                  <a:lnTo>
                    <a:pt x="20" y="11"/>
                  </a:lnTo>
                  <a:lnTo>
                    <a:pt x="13" y="4"/>
                  </a:lnTo>
                  <a:lnTo>
                    <a:pt x="3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33A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95" name="Freeform 3587">
              <a:extLst>
                <a:ext uri="{FF2B5EF4-FFF2-40B4-BE49-F238E27FC236}">
                  <a16:creationId xmlns:a16="http://schemas.microsoft.com/office/drawing/2014/main" id="{BAE7FB2E-15C5-4BE3-9B5D-F76D0E5D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342" y="608013"/>
              <a:ext cx="4762" cy="15875"/>
            </a:xfrm>
            <a:custGeom>
              <a:avLst/>
              <a:gdLst>
                <a:gd name="T0" fmla="*/ 0 w 3"/>
                <a:gd name="T1" fmla="*/ 0 h 10"/>
                <a:gd name="T2" fmla="*/ 0 w 3"/>
                <a:gd name="T3" fmla="*/ 0 h 10"/>
                <a:gd name="T4" fmla="*/ 2147483647 w 3"/>
                <a:gd name="T5" fmla="*/ 0 h 10"/>
                <a:gd name="T6" fmla="*/ 2147483647 w 3"/>
                <a:gd name="T7" fmla="*/ 2147483647 h 10"/>
                <a:gd name="T8" fmla="*/ 2147483647 w 3"/>
                <a:gd name="T9" fmla="*/ 2147483647 h 10"/>
                <a:gd name="T10" fmla="*/ 2147483647 w 3"/>
                <a:gd name="T11" fmla="*/ 2147483647 h 10"/>
                <a:gd name="T12" fmla="*/ 2147483647 w 3"/>
                <a:gd name="T13" fmla="*/ 2147483647 h 10"/>
                <a:gd name="T14" fmla="*/ 2147483647 w 3"/>
                <a:gd name="T15" fmla="*/ 2147483647 h 10"/>
                <a:gd name="T16" fmla="*/ 0 w 3"/>
                <a:gd name="T17" fmla="*/ 2147483647 h 10"/>
                <a:gd name="T18" fmla="*/ 0 w 3"/>
                <a:gd name="T19" fmla="*/ 2147483647 h 10"/>
                <a:gd name="T20" fmla="*/ 0 w 3"/>
                <a:gd name="T21" fmla="*/ 2147483647 h 10"/>
                <a:gd name="T22" fmla="*/ 0 w 3"/>
                <a:gd name="T23" fmla="*/ 2147483647 h 10"/>
                <a:gd name="T24" fmla="*/ 0 w 3"/>
                <a:gd name="T25" fmla="*/ 2147483647 h 10"/>
                <a:gd name="T26" fmla="*/ 0 w 3"/>
                <a:gd name="T27" fmla="*/ 2147483647 h 10"/>
                <a:gd name="T28" fmla="*/ 0 w 3"/>
                <a:gd name="T29" fmla="*/ 0 h 10"/>
                <a:gd name="T30" fmla="*/ 0 w 3"/>
                <a:gd name="T31" fmla="*/ 0 h 10"/>
                <a:gd name="T32" fmla="*/ 0 w 3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10"/>
                <a:gd name="T53" fmla="*/ 3 w 3"/>
                <a:gd name="T54" fmla="*/ 10 h 1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1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7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F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96" name="Freeform 3588">
              <a:extLst>
                <a:ext uri="{FF2B5EF4-FFF2-40B4-BE49-F238E27FC236}">
                  <a16:creationId xmlns:a16="http://schemas.microsoft.com/office/drawing/2014/main" id="{BBB67BF7-4FEC-4B3F-9BAE-DB272A6AA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354" y="590550"/>
              <a:ext cx="4762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2147483647 w 3"/>
                <a:gd name="T7" fmla="*/ 2147483647 h 4"/>
                <a:gd name="T8" fmla="*/ 0 w 3"/>
                <a:gd name="T9" fmla="*/ 2147483647 h 4"/>
                <a:gd name="T10" fmla="*/ 0 w 3"/>
                <a:gd name="T11" fmla="*/ 2147483647 h 4"/>
                <a:gd name="T12" fmla="*/ 0 w 3"/>
                <a:gd name="T13" fmla="*/ 0 h 4"/>
                <a:gd name="T14" fmla="*/ 0 w 3"/>
                <a:gd name="T15" fmla="*/ 0 h 4"/>
                <a:gd name="T16" fmla="*/ 0 w 3"/>
                <a:gd name="T17" fmla="*/ 0 h 4"/>
                <a:gd name="T18" fmla="*/ 0 w 3"/>
                <a:gd name="T19" fmla="*/ 0 h 4"/>
                <a:gd name="T20" fmla="*/ 0 w 3"/>
                <a:gd name="T21" fmla="*/ 0 h 4"/>
                <a:gd name="T22" fmla="*/ 2147483647 w 3"/>
                <a:gd name="T23" fmla="*/ 0 h 4"/>
                <a:gd name="T24" fmla="*/ 2147483647 w 3"/>
                <a:gd name="T25" fmla="*/ 0 h 4"/>
                <a:gd name="T26" fmla="*/ 2147483647 w 3"/>
                <a:gd name="T27" fmla="*/ 2147483647 h 4"/>
                <a:gd name="T28" fmla="*/ 2147483647 w 3"/>
                <a:gd name="T29" fmla="*/ 2147483647 h 4"/>
                <a:gd name="T30" fmla="*/ 2147483647 w 3"/>
                <a:gd name="T31" fmla="*/ 2147483647 h 4"/>
                <a:gd name="T32" fmla="*/ 2147483647 w 3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4"/>
                <a:gd name="T53" fmla="*/ 3 w 3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4">
                  <a:moveTo>
                    <a:pt x="3" y="4"/>
                  </a:moveTo>
                  <a:lnTo>
                    <a:pt x="3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0F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97" name="Freeform 3589">
              <a:extLst>
                <a:ext uri="{FF2B5EF4-FFF2-40B4-BE49-F238E27FC236}">
                  <a16:creationId xmlns:a16="http://schemas.microsoft.com/office/drawing/2014/main" id="{C226E448-0715-465F-9B93-225DBC6A5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004" y="585788"/>
              <a:ext cx="6350" cy="4763"/>
            </a:xfrm>
            <a:custGeom>
              <a:avLst/>
              <a:gdLst>
                <a:gd name="T0" fmla="*/ 2147483647 w 4"/>
                <a:gd name="T1" fmla="*/ 2147483647 h 3"/>
                <a:gd name="T2" fmla="*/ 0 w 4"/>
                <a:gd name="T3" fmla="*/ 2147483647 h 3"/>
                <a:gd name="T4" fmla="*/ 0 w 4"/>
                <a:gd name="T5" fmla="*/ 2147483647 h 3"/>
                <a:gd name="T6" fmla="*/ 0 w 4"/>
                <a:gd name="T7" fmla="*/ 2147483647 h 3"/>
                <a:gd name="T8" fmla="*/ 0 w 4"/>
                <a:gd name="T9" fmla="*/ 2147483647 h 3"/>
                <a:gd name="T10" fmla="*/ 0 w 4"/>
                <a:gd name="T11" fmla="*/ 0 h 3"/>
                <a:gd name="T12" fmla="*/ 0 w 4"/>
                <a:gd name="T13" fmla="*/ 0 h 3"/>
                <a:gd name="T14" fmla="*/ 0 w 4"/>
                <a:gd name="T15" fmla="*/ 0 h 3"/>
                <a:gd name="T16" fmla="*/ 0 w 4"/>
                <a:gd name="T17" fmla="*/ 0 h 3"/>
                <a:gd name="T18" fmla="*/ 0 w 4"/>
                <a:gd name="T19" fmla="*/ 0 h 3"/>
                <a:gd name="T20" fmla="*/ 2147483647 w 4"/>
                <a:gd name="T21" fmla="*/ 0 h 3"/>
                <a:gd name="T22" fmla="*/ 2147483647 w 4"/>
                <a:gd name="T23" fmla="*/ 0 h 3"/>
                <a:gd name="T24" fmla="*/ 2147483647 w 4"/>
                <a:gd name="T25" fmla="*/ 0 h 3"/>
                <a:gd name="T26" fmla="*/ 2147483647 w 4"/>
                <a:gd name="T27" fmla="*/ 0 h 3"/>
                <a:gd name="T28" fmla="*/ 2147483647 w 4"/>
                <a:gd name="T29" fmla="*/ 2147483647 h 3"/>
                <a:gd name="T30" fmla="*/ 2147483647 w 4"/>
                <a:gd name="T31" fmla="*/ 2147483647 h 3"/>
                <a:gd name="T32" fmla="*/ 2147483647 w 4"/>
                <a:gd name="T33" fmla="*/ 2147483647 h 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"/>
                <a:gd name="T52" fmla="*/ 0 h 3"/>
                <a:gd name="T53" fmla="*/ 4 w 4"/>
                <a:gd name="T54" fmla="*/ 3 h 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" h="3"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000F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98" name="Freeform 3590">
              <a:extLst>
                <a:ext uri="{FF2B5EF4-FFF2-40B4-BE49-F238E27FC236}">
                  <a16:creationId xmlns:a16="http://schemas.microsoft.com/office/drawing/2014/main" id="{9CECF5B9-2B45-4F23-9730-161AD1F7A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242" y="579438"/>
              <a:ext cx="4762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0 w 3"/>
                <a:gd name="T7" fmla="*/ 2147483647 h 4"/>
                <a:gd name="T8" fmla="*/ 0 w 3"/>
                <a:gd name="T9" fmla="*/ 2147483647 h 4"/>
                <a:gd name="T10" fmla="*/ 0 w 3"/>
                <a:gd name="T11" fmla="*/ 2147483647 h 4"/>
                <a:gd name="T12" fmla="*/ 0 w 3"/>
                <a:gd name="T13" fmla="*/ 2147483647 h 4"/>
                <a:gd name="T14" fmla="*/ 0 w 3"/>
                <a:gd name="T15" fmla="*/ 0 h 4"/>
                <a:gd name="T16" fmla="*/ 2147483647 w 3"/>
                <a:gd name="T17" fmla="*/ 0 h 4"/>
                <a:gd name="T18" fmla="*/ 2147483647 w 3"/>
                <a:gd name="T19" fmla="*/ 0 h 4"/>
                <a:gd name="T20" fmla="*/ 2147483647 w 3"/>
                <a:gd name="T21" fmla="*/ 0 h 4"/>
                <a:gd name="T22" fmla="*/ 2147483647 w 3"/>
                <a:gd name="T23" fmla="*/ 0 h 4"/>
                <a:gd name="T24" fmla="*/ 2147483647 w 3"/>
                <a:gd name="T25" fmla="*/ 0 h 4"/>
                <a:gd name="T26" fmla="*/ 2147483647 w 3"/>
                <a:gd name="T27" fmla="*/ 2147483647 h 4"/>
                <a:gd name="T28" fmla="*/ 2147483647 w 3"/>
                <a:gd name="T29" fmla="*/ 2147483647 h 4"/>
                <a:gd name="T30" fmla="*/ 2147483647 w 3"/>
                <a:gd name="T31" fmla="*/ 2147483647 h 4"/>
                <a:gd name="T32" fmla="*/ 2147483647 w 3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4"/>
                <a:gd name="T53" fmla="*/ 3 w 3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4">
                  <a:moveTo>
                    <a:pt x="3" y="4"/>
                  </a:moveTo>
                  <a:lnTo>
                    <a:pt x="3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0F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899" name="Freeform 3591">
              <a:extLst>
                <a:ext uri="{FF2B5EF4-FFF2-40B4-BE49-F238E27FC236}">
                  <a16:creationId xmlns:a16="http://schemas.microsoft.com/office/drawing/2014/main" id="{4C22F0AE-7D41-43F6-A370-8D3DC559E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342" y="608013"/>
              <a:ext cx="4762" cy="11113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0 h 7"/>
                <a:gd name="T4" fmla="*/ 2147483647 w 3"/>
                <a:gd name="T5" fmla="*/ 2147483647 h 7"/>
                <a:gd name="T6" fmla="*/ 2147483647 w 3"/>
                <a:gd name="T7" fmla="*/ 2147483647 h 7"/>
                <a:gd name="T8" fmla="*/ 2147483647 w 3"/>
                <a:gd name="T9" fmla="*/ 2147483647 h 7"/>
                <a:gd name="T10" fmla="*/ 2147483647 w 3"/>
                <a:gd name="T11" fmla="*/ 2147483647 h 7"/>
                <a:gd name="T12" fmla="*/ 2147483647 w 3"/>
                <a:gd name="T13" fmla="*/ 2147483647 h 7"/>
                <a:gd name="T14" fmla="*/ 2147483647 w 3"/>
                <a:gd name="T15" fmla="*/ 2147483647 h 7"/>
                <a:gd name="T16" fmla="*/ 0 w 3"/>
                <a:gd name="T17" fmla="*/ 2147483647 h 7"/>
                <a:gd name="T18" fmla="*/ 0 w 3"/>
                <a:gd name="T19" fmla="*/ 2147483647 h 7"/>
                <a:gd name="T20" fmla="*/ 0 w 3"/>
                <a:gd name="T21" fmla="*/ 2147483647 h 7"/>
                <a:gd name="T22" fmla="*/ 0 w 3"/>
                <a:gd name="T23" fmla="*/ 2147483647 h 7"/>
                <a:gd name="T24" fmla="*/ 0 w 3"/>
                <a:gd name="T25" fmla="*/ 2147483647 h 7"/>
                <a:gd name="T26" fmla="*/ 0 w 3"/>
                <a:gd name="T27" fmla="*/ 2147483647 h 7"/>
                <a:gd name="T28" fmla="*/ 0 w 3"/>
                <a:gd name="T29" fmla="*/ 2147483647 h 7"/>
                <a:gd name="T30" fmla="*/ 0 w 3"/>
                <a:gd name="T31" fmla="*/ 0 h 7"/>
                <a:gd name="T32" fmla="*/ 0 w 3"/>
                <a:gd name="T33" fmla="*/ 0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7"/>
                <a:gd name="T53" fmla="*/ 3 w 3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7">
                  <a:moveTo>
                    <a:pt x="0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6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00" name="Freeform 3592">
              <a:extLst>
                <a:ext uri="{FF2B5EF4-FFF2-40B4-BE49-F238E27FC236}">
                  <a16:creationId xmlns:a16="http://schemas.microsoft.com/office/drawing/2014/main" id="{662D1DCE-2F4A-4768-9489-B65F259F6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354" y="590550"/>
              <a:ext cx="4762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0 w 3"/>
                <a:gd name="T11" fmla="*/ 2147483647 h 4"/>
                <a:gd name="T12" fmla="*/ 0 w 3"/>
                <a:gd name="T13" fmla="*/ 2147483647 h 4"/>
                <a:gd name="T14" fmla="*/ 0 w 3"/>
                <a:gd name="T15" fmla="*/ 0 h 4"/>
                <a:gd name="T16" fmla="*/ 0 w 3"/>
                <a:gd name="T17" fmla="*/ 0 h 4"/>
                <a:gd name="T18" fmla="*/ 0 w 3"/>
                <a:gd name="T19" fmla="*/ 0 h 4"/>
                <a:gd name="T20" fmla="*/ 0 w 3"/>
                <a:gd name="T21" fmla="*/ 0 h 4"/>
                <a:gd name="T22" fmla="*/ 2147483647 w 3"/>
                <a:gd name="T23" fmla="*/ 0 h 4"/>
                <a:gd name="T24" fmla="*/ 2147483647 w 3"/>
                <a:gd name="T25" fmla="*/ 0 h 4"/>
                <a:gd name="T26" fmla="*/ 2147483647 w 3"/>
                <a:gd name="T27" fmla="*/ 2147483647 h 4"/>
                <a:gd name="T28" fmla="*/ 2147483647 w 3"/>
                <a:gd name="T29" fmla="*/ 2147483647 h 4"/>
                <a:gd name="T30" fmla="*/ 2147483647 w 3"/>
                <a:gd name="T31" fmla="*/ 2147483647 h 4"/>
                <a:gd name="T32" fmla="*/ 2147483647 w 3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4"/>
                <a:gd name="T53" fmla="*/ 3 w 3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4">
                  <a:moveTo>
                    <a:pt x="3" y="4"/>
                  </a:moveTo>
                  <a:lnTo>
                    <a:pt x="3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876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01" name="Freeform 3593">
              <a:extLst>
                <a:ext uri="{FF2B5EF4-FFF2-40B4-BE49-F238E27FC236}">
                  <a16:creationId xmlns:a16="http://schemas.microsoft.com/office/drawing/2014/main" id="{3E17341A-CB09-4DE8-AD51-BCED49A6F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004" y="585788"/>
              <a:ext cx="6350" cy="4763"/>
            </a:xfrm>
            <a:custGeom>
              <a:avLst/>
              <a:gdLst>
                <a:gd name="T0" fmla="*/ 2147483647 w 4"/>
                <a:gd name="T1" fmla="*/ 2147483647 h 3"/>
                <a:gd name="T2" fmla="*/ 0 w 4"/>
                <a:gd name="T3" fmla="*/ 2147483647 h 3"/>
                <a:gd name="T4" fmla="*/ 0 w 4"/>
                <a:gd name="T5" fmla="*/ 2147483647 h 3"/>
                <a:gd name="T6" fmla="*/ 0 w 4"/>
                <a:gd name="T7" fmla="*/ 2147483647 h 3"/>
                <a:gd name="T8" fmla="*/ 0 w 4"/>
                <a:gd name="T9" fmla="*/ 2147483647 h 3"/>
                <a:gd name="T10" fmla="*/ 0 w 4"/>
                <a:gd name="T11" fmla="*/ 0 h 3"/>
                <a:gd name="T12" fmla="*/ 0 w 4"/>
                <a:gd name="T13" fmla="*/ 0 h 3"/>
                <a:gd name="T14" fmla="*/ 0 w 4"/>
                <a:gd name="T15" fmla="*/ 0 h 3"/>
                <a:gd name="T16" fmla="*/ 0 w 4"/>
                <a:gd name="T17" fmla="*/ 0 h 3"/>
                <a:gd name="T18" fmla="*/ 0 w 4"/>
                <a:gd name="T19" fmla="*/ 0 h 3"/>
                <a:gd name="T20" fmla="*/ 2147483647 w 4"/>
                <a:gd name="T21" fmla="*/ 0 h 3"/>
                <a:gd name="T22" fmla="*/ 2147483647 w 4"/>
                <a:gd name="T23" fmla="*/ 0 h 3"/>
                <a:gd name="T24" fmla="*/ 2147483647 w 4"/>
                <a:gd name="T25" fmla="*/ 0 h 3"/>
                <a:gd name="T26" fmla="*/ 2147483647 w 4"/>
                <a:gd name="T27" fmla="*/ 0 h 3"/>
                <a:gd name="T28" fmla="*/ 2147483647 w 4"/>
                <a:gd name="T29" fmla="*/ 2147483647 h 3"/>
                <a:gd name="T30" fmla="*/ 2147483647 w 4"/>
                <a:gd name="T31" fmla="*/ 2147483647 h 3"/>
                <a:gd name="T32" fmla="*/ 2147483647 w 4"/>
                <a:gd name="T33" fmla="*/ 2147483647 h 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"/>
                <a:gd name="T52" fmla="*/ 0 h 3"/>
                <a:gd name="T53" fmla="*/ 4 w 4"/>
                <a:gd name="T54" fmla="*/ 3 h 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" h="3"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876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02" name="Freeform 3594">
              <a:extLst>
                <a:ext uri="{FF2B5EF4-FFF2-40B4-BE49-F238E27FC236}">
                  <a16:creationId xmlns:a16="http://schemas.microsoft.com/office/drawing/2014/main" id="{6D3CD882-51DA-4360-8ED5-9E2F87FEC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242" y="579438"/>
              <a:ext cx="4762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0 w 3"/>
                <a:gd name="T11" fmla="*/ 2147483647 h 4"/>
                <a:gd name="T12" fmla="*/ 2147483647 w 3"/>
                <a:gd name="T13" fmla="*/ 2147483647 h 4"/>
                <a:gd name="T14" fmla="*/ 2147483647 w 3"/>
                <a:gd name="T15" fmla="*/ 0 h 4"/>
                <a:gd name="T16" fmla="*/ 2147483647 w 3"/>
                <a:gd name="T17" fmla="*/ 0 h 4"/>
                <a:gd name="T18" fmla="*/ 2147483647 w 3"/>
                <a:gd name="T19" fmla="*/ 0 h 4"/>
                <a:gd name="T20" fmla="*/ 2147483647 w 3"/>
                <a:gd name="T21" fmla="*/ 0 h 4"/>
                <a:gd name="T22" fmla="*/ 2147483647 w 3"/>
                <a:gd name="T23" fmla="*/ 0 h 4"/>
                <a:gd name="T24" fmla="*/ 2147483647 w 3"/>
                <a:gd name="T25" fmla="*/ 2147483647 h 4"/>
                <a:gd name="T26" fmla="*/ 2147483647 w 3"/>
                <a:gd name="T27" fmla="*/ 2147483647 h 4"/>
                <a:gd name="T28" fmla="*/ 2147483647 w 3"/>
                <a:gd name="T29" fmla="*/ 2147483647 h 4"/>
                <a:gd name="T30" fmla="*/ 2147483647 w 3"/>
                <a:gd name="T31" fmla="*/ 2147483647 h 4"/>
                <a:gd name="T32" fmla="*/ 2147483647 w 3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4"/>
                <a:gd name="T53" fmla="*/ 3 w 3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4">
                  <a:moveTo>
                    <a:pt x="3" y="4"/>
                  </a:moveTo>
                  <a:lnTo>
                    <a:pt x="3" y="4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876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03" name="Freeform 3595">
              <a:extLst>
                <a:ext uri="{FF2B5EF4-FFF2-40B4-BE49-F238E27FC236}">
                  <a16:creationId xmlns:a16="http://schemas.microsoft.com/office/drawing/2014/main" id="{D5A4C3C4-755B-487E-8B7E-BF90504D6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342" y="608013"/>
              <a:ext cx="1587" cy="11113"/>
            </a:xfrm>
            <a:custGeom>
              <a:avLst/>
              <a:gdLst>
                <a:gd name="T0" fmla="*/ 0 w 1587"/>
                <a:gd name="T1" fmla="*/ 0 h 7"/>
                <a:gd name="T2" fmla="*/ 0 w 1587"/>
                <a:gd name="T3" fmla="*/ 2147483647 h 7"/>
                <a:gd name="T4" fmla="*/ 0 w 1587"/>
                <a:gd name="T5" fmla="*/ 2147483647 h 7"/>
                <a:gd name="T6" fmla="*/ 0 w 1587"/>
                <a:gd name="T7" fmla="*/ 2147483647 h 7"/>
                <a:gd name="T8" fmla="*/ 0 w 1587"/>
                <a:gd name="T9" fmla="*/ 2147483647 h 7"/>
                <a:gd name="T10" fmla="*/ 0 w 1587"/>
                <a:gd name="T11" fmla="*/ 2147483647 h 7"/>
                <a:gd name="T12" fmla="*/ 0 w 1587"/>
                <a:gd name="T13" fmla="*/ 2147483647 h 7"/>
                <a:gd name="T14" fmla="*/ 0 w 1587"/>
                <a:gd name="T15" fmla="*/ 2147483647 h 7"/>
                <a:gd name="T16" fmla="*/ 0 w 1587"/>
                <a:gd name="T17" fmla="*/ 2147483647 h 7"/>
                <a:gd name="T18" fmla="*/ 0 w 1587"/>
                <a:gd name="T19" fmla="*/ 2147483647 h 7"/>
                <a:gd name="T20" fmla="*/ 0 w 1587"/>
                <a:gd name="T21" fmla="*/ 2147483647 h 7"/>
                <a:gd name="T22" fmla="*/ 0 w 1587"/>
                <a:gd name="T23" fmla="*/ 2147483647 h 7"/>
                <a:gd name="T24" fmla="*/ 0 w 1587"/>
                <a:gd name="T25" fmla="*/ 2147483647 h 7"/>
                <a:gd name="T26" fmla="*/ 0 w 1587"/>
                <a:gd name="T27" fmla="*/ 2147483647 h 7"/>
                <a:gd name="T28" fmla="*/ 0 w 1587"/>
                <a:gd name="T29" fmla="*/ 2147483647 h 7"/>
                <a:gd name="T30" fmla="*/ 0 w 1587"/>
                <a:gd name="T31" fmla="*/ 2147483647 h 7"/>
                <a:gd name="T32" fmla="*/ 0 w 1587"/>
                <a:gd name="T33" fmla="*/ 0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87"/>
                <a:gd name="T52" fmla="*/ 0 h 7"/>
                <a:gd name="T53" fmla="*/ 1587 w 1587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87" h="7">
                  <a:moveTo>
                    <a:pt x="0" y="0"/>
                  </a:moveTo>
                  <a:lnTo>
                    <a:pt x="0" y="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A8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04" name="Freeform 3596">
              <a:extLst>
                <a:ext uri="{FF2B5EF4-FFF2-40B4-BE49-F238E27FC236}">
                  <a16:creationId xmlns:a16="http://schemas.microsoft.com/office/drawing/2014/main" id="{C8AF66CA-209C-493B-9ADB-4C9BE8D60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354" y="590550"/>
              <a:ext cx="4762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2147483647 w 3"/>
                <a:gd name="T11" fmla="*/ 2147483647 h 4"/>
                <a:gd name="T12" fmla="*/ 0 w 3"/>
                <a:gd name="T13" fmla="*/ 0 h 4"/>
                <a:gd name="T14" fmla="*/ 0 w 3"/>
                <a:gd name="T15" fmla="*/ 0 h 4"/>
                <a:gd name="T16" fmla="*/ 0 w 3"/>
                <a:gd name="T17" fmla="*/ 0 h 4"/>
                <a:gd name="T18" fmla="*/ 0 w 3"/>
                <a:gd name="T19" fmla="*/ 0 h 4"/>
                <a:gd name="T20" fmla="*/ 2147483647 w 3"/>
                <a:gd name="T21" fmla="*/ 0 h 4"/>
                <a:gd name="T22" fmla="*/ 2147483647 w 3"/>
                <a:gd name="T23" fmla="*/ 0 h 4"/>
                <a:gd name="T24" fmla="*/ 2147483647 w 3"/>
                <a:gd name="T25" fmla="*/ 0 h 4"/>
                <a:gd name="T26" fmla="*/ 2147483647 w 3"/>
                <a:gd name="T27" fmla="*/ 2147483647 h 4"/>
                <a:gd name="T28" fmla="*/ 2147483647 w 3"/>
                <a:gd name="T29" fmla="*/ 2147483647 h 4"/>
                <a:gd name="T30" fmla="*/ 2147483647 w 3"/>
                <a:gd name="T31" fmla="*/ 2147483647 h 4"/>
                <a:gd name="T32" fmla="*/ 2147483647 w 3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4"/>
                <a:gd name="T53" fmla="*/ 3 w 3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4">
                  <a:moveTo>
                    <a:pt x="3" y="4"/>
                  </a:moveTo>
                  <a:lnTo>
                    <a:pt x="3" y="4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AA8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05" name="Freeform 3597">
              <a:extLst>
                <a:ext uri="{FF2B5EF4-FFF2-40B4-BE49-F238E27FC236}">
                  <a16:creationId xmlns:a16="http://schemas.microsoft.com/office/drawing/2014/main" id="{13404A35-1E28-44C5-93CE-415B6AA39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004" y="585788"/>
              <a:ext cx="6350" cy="4763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0 w 4"/>
                <a:gd name="T5" fmla="*/ 2147483647 h 3"/>
                <a:gd name="T6" fmla="*/ 0 w 4"/>
                <a:gd name="T7" fmla="*/ 2147483647 h 3"/>
                <a:gd name="T8" fmla="*/ 0 w 4"/>
                <a:gd name="T9" fmla="*/ 0 h 3"/>
                <a:gd name="T10" fmla="*/ 0 w 4"/>
                <a:gd name="T11" fmla="*/ 0 h 3"/>
                <a:gd name="T12" fmla="*/ 0 w 4"/>
                <a:gd name="T13" fmla="*/ 0 h 3"/>
                <a:gd name="T14" fmla="*/ 0 w 4"/>
                <a:gd name="T15" fmla="*/ 0 h 3"/>
                <a:gd name="T16" fmla="*/ 0 w 4"/>
                <a:gd name="T17" fmla="*/ 0 h 3"/>
                <a:gd name="T18" fmla="*/ 0 w 4"/>
                <a:gd name="T19" fmla="*/ 0 h 3"/>
                <a:gd name="T20" fmla="*/ 2147483647 w 4"/>
                <a:gd name="T21" fmla="*/ 0 h 3"/>
                <a:gd name="T22" fmla="*/ 2147483647 w 4"/>
                <a:gd name="T23" fmla="*/ 0 h 3"/>
                <a:gd name="T24" fmla="*/ 2147483647 w 4"/>
                <a:gd name="T25" fmla="*/ 0 h 3"/>
                <a:gd name="T26" fmla="*/ 2147483647 w 4"/>
                <a:gd name="T27" fmla="*/ 0 h 3"/>
                <a:gd name="T28" fmla="*/ 2147483647 w 4"/>
                <a:gd name="T29" fmla="*/ 2147483647 h 3"/>
                <a:gd name="T30" fmla="*/ 2147483647 w 4"/>
                <a:gd name="T31" fmla="*/ 2147483647 h 3"/>
                <a:gd name="T32" fmla="*/ 2147483647 w 4"/>
                <a:gd name="T33" fmla="*/ 2147483647 h 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"/>
                <a:gd name="T52" fmla="*/ 0 h 3"/>
                <a:gd name="T53" fmla="*/ 4 w 4"/>
                <a:gd name="T54" fmla="*/ 3 h 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" h="3">
                  <a:moveTo>
                    <a:pt x="4" y="3"/>
                  </a:moveTo>
                  <a:lnTo>
                    <a:pt x="4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AA8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06" name="Freeform 3598">
              <a:extLst>
                <a:ext uri="{FF2B5EF4-FFF2-40B4-BE49-F238E27FC236}">
                  <a16:creationId xmlns:a16="http://schemas.microsoft.com/office/drawing/2014/main" id="{DCA8D70C-1DD9-4669-A068-4DFF66CFC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004" y="579438"/>
              <a:ext cx="1587" cy="6350"/>
            </a:xfrm>
            <a:custGeom>
              <a:avLst/>
              <a:gdLst>
                <a:gd name="T0" fmla="*/ 0 w 1587"/>
                <a:gd name="T1" fmla="*/ 2147483647 h 4"/>
                <a:gd name="T2" fmla="*/ 0 w 1587"/>
                <a:gd name="T3" fmla="*/ 2147483647 h 4"/>
                <a:gd name="T4" fmla="*/ 0 w 1587"/>
                <a:gd name="T5" fmla="*/ 2147483647 h 4"/>
                <a:gd name="T6" fmla="*/ 0 w 1587"/>
                <a:gd name="T7" fmla="*/ 2147483647 h 4"/>
                <a:gd name="T8" fmla="*/ 0 w 1587"/>
                <a:gd name="T9" fmla="*/ 2147483647 h 4"/>
                <a:gd name="T10" fmla="*/ 0 w 1587"/>
                <a:gd name="T11" fmla="*/ 2147483647 h 4"/>
                <a:gd name="T12" fmla="*/ 0 w 1587"/>
                <a:gd name="T13" fmla="*/ 2147483647 h 4"/>
                <a:gd name="T14" fmla="*/ 0 w 1587"/>
                <a:gd name="T15" fmla="*/ 0 h 4"/>
                <a:gd name="T16" fmla="*/ 0 w 1587"/>
                <a:gd name="T17" fmla="*/ 0 h 4"/>
                <a:gd name="T18" fmla="*/ 0 w 1587"/>
                <a:gd name="T19" fmla="*/ 0 h 4"/>
                <a:gd name="T20" fmla="*/ 0 w 1587"/>
                <a:gd name="T21" fmla="*/ 0 h 4"/>
                <a:gd name="T22" fmla="*/ 0 w 1587"/>
                <a:gd name="T23" fmla="*/ 0 h 4"/>
                <a:gd name="T24" fmla="*/ 0 w 1587"/>
                <a:gd name="T25" fmla="*/ 2147483647 h 4"/>
                <a:gd name="T26" fmla="*/ 0 w 1587"/>
                <a:gd name="T27" fmla="*/ 2147483647 h 4"/>
                <a:gd name="T28" fmla="*/ 0 w 1587"/>
                <a:gd name="T29" fmla="*/ 2147483647 h 4"/>
                <a:gd name="T30" fmla="*/ 0 w 1587"/>
                <a:gd name="T31" fmla="*/ 2147483647 h 4"/>
                <a:gd name="T32" fmla="*/ 0 w 1587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87"/>
                <a:gd name="T52" fmla="*/ 0 h 4"/>
                <a:gd name="T53" fmla="*/ 1587 w 1587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87"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8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07" name="Freeform 3599">
              <a:extLst>
                <a:ext uri="{FF2B5EF4-FFF2-40B4-BE49-F238E27FC236}">
                  <a16:creationId xmlns:a16="http://schemas.microsoft.com/office/drawing/2014/main" id="{CEC26658-E108-41A9-A256-F89A5739A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342" y="608013"/>
              <a:ext cx="1587" cy="11113"/>
            </a:xfrm>
            <a:custGeom>
              <a:avLst/>
              <a:gdLst>
                <a:gd name="T0" fmla="*/ 0 w 1587"/>
                <a:gd name="T1" fmla="*/ 0 h 7"/>
                <a:gd name="T2" fmla="*/ 0 w 1587"/>
                <a:gd name="T3" fmla="*/ 2147483647 h 7"/>
                <a:gd name="T4" fmla="*/ 0 w 1587"/>
                <a:gd name="T5" fmla="*/ 2147483647 h 7"/>
                <a:gd name="T6" fmla="*/ 0 w 1587"/>
                <a:gd name="T7" fmla="*/ 2147483647 h 7"/>
                <a:gd name="T8" fmla="*/ 0 w 1587"/>
                <a:gd name="T9" fmla="*/ 2147483647 h 7"/>
                <a:gd name="T10" fmla="*/ 0 w 1587"/>
                <a:gd name="T11" fmla="*/ 2147483647 h 7"/>
                <a:gd name="T12" fmla="*/ 0 w 1587"/>
                <a:gd name="T13" fmla="*/ 2147483647 h 7"/>
                <a:gd name="T14" fmla="*/ 0 w 1587"/>
                <a:gd name="T15" fmla="*/ 2147483647 h 7"/>
                <a:gd name="T16" fmla="*/ 0 w 1587"/>
                <a:gd name="T17" fmla="*/ 2147483647 h 7"/>
                <a:gd name="T18" fmla="*/ 0 w 1587"/>
                <a:gd name="T19" fmla="*/ 2147483647 h 7"/>
                <a:gd name="T20" fmla="*/ 0 w 1587"/>
                <a:gd name="T21" fmla="*/ 2147483647 h 7"/>
                <a:gd name="T22" fmla="*/ 0 w 1587"/>
                <a:gd name="T23" fmla="*/ 2147483647 h 7"/>
                <a:gd name="T24" fmla="*/ 0 w 1587"/>
                <a:gd name="T25" fmla="*/ 2147483647 h 7"/>
                <a:gd name="T26" fmla="*/ 0 w 1587"/>
                <a:gd name="T27" fmla="*/ 2147483647 h 7"/>
                <a:gd name="T28" fmla="*/ 0 w 1587"/>
                <a:gd name="T29" fmla="*/ 2147483647 h 7"/>
                <a:gd name="T30" fmla="*/ 0 w 1587"/>
                <a:gd name="T31" fmla="*/ 2147483647 h 7"/>
                <a:gd name="T32" fmla="*/ 0 w 1587"/>
                <a:gd name="T33" fmla="*/ 0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87"/>
                <a:gd name="T52" fmla="*/ 0 h 7"/>
                <a:gd name="T53" fmla="*/ 1587 w 1587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87" h="7">
                  <a:moveTo>
                    <a:pt x="0" y="0"/>
                  </a:moveTo>
                  <a:lnTo>
                    <a:pt x="0" y="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B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08" name="Freeform 3600">
              <a:extLst>
                <a:ext uri="{FF2B5EF4-FFF2-40B4-BE49-F238E27FC236}">
                  <a16:creationId xmlns:a16="http://schemas.microsoft.com/office/drawing/2014/main" id="{2F5110AF-1822-4530-8670-EFF7AE3A1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354" y="590550"/>
              <a:ext cx="4762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2147483647 w 3"/>
                <a:gd name="T11" fmla="*/ 0 h 4"/>
                <a:gd name="T12" fmla="*/ 0 w 3"/>
                <a:gd name="T13" fmla="*/ 0 h 4"/>
                <a:gd name="T14" fmla="*/ 0 w 3"/>
                <a:gd name="T15" fmla="*/ 0 h 4"/>
                <a:gd name="T16" fmla="*/ 0 w 3"/>
                <a:gd name="T17" fmla="*/ 0 h 4"/>
                <a:gd name="T18" fmla="*/ 0 w 3"/>
                <a:gd name="T19" fmla="*/ 0 h 4"/>
                <a:gd name="T20" fmla="*/ 2147483647 w 3"/>
                <a:gd name="T21" fmla="*/ 0 h 4"/>
                <a:gd name="T22" fmla="*/ 2147483647 w 3"/>
                <a:gd name="T23" fmla="*/ 0 h 4"/>
                <a:gd name="T24" fmla="*/ 2147483647 w 3"/>
                <a:gd name="T25" fmla="*/ 0 h 4"/>
                <a:gd name="T26" fmla="*/ 2147483647 w 3"/>
                <a:gd name="T27" fmla="*/ 2147483647 h 4"/>
                <a:gd name="T28" fmla="*/ 2147483647 w 3"/>
                <a:gd name="T29" fmla="*/ 2147483647 h 4"/>
                <a:gd name="T30" fmla="*/ 2147483647 w 3"/>
                <a:gd name="T31" fmla="*/ 2147483647 h 4"/>
                <a:gd name="T32" fmla="*/ 2147483647 w 3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4"/>
                <a:gd name="T53" fmla="*/ 3 w 3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4">
                  <a:moveTo>
                    <a:pt x="3" y="4"/>
                  </a:moveTo>
                  <a:lnTo>
                    <a:pt x="3" y="4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C6B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09" name="Freeform 3601">
              <a:extLst>
                <a:ext uri="{FF2B5EF4-FFF2-40B4-BE49-F238E27FC236}">
                  <a16:creationId xmlns:a16="http://schemas.microsoft.com/office/drawing/2014/main" id="{A72DB797-91F2-445C-BE61-8EB1B5143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004" y="585788"/>
              <a:ext cx="6350" cy="4763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0 h 3"/>
                <a:gd name="T10" fmla="*/ 0 w 4"/>
                <a:gd name="T11" fmla="*/ 0 h 3"/>
                <a:gd name="T12" fmla="*/ 0 w 4"/>
                <a:gd name="T13" fmla="*/ 0 h 3"/>
                <a:gd name="T14" fmla="*/ 0 w 4"/>
                <a:gd name="T15" fmla="*/ 0 h 3"/>
                <a:gd name="T16" fmla="*/ 2147483647 w 4"/>
                <a:gd name="T17" fmla="*/ 0 h 3"/>
                <a:gd name="T18" fmla="*/ 2147483647 w 4"/>
                <a:gd name="T19" fmla="*/ 0 h 3"/>
                <a:gd name="T20" fmla="*/ 2147483647 w 4"/>
                <a:gd name="T21" fmla="*/ 0 h 3"/>
                <a:gd name="T22" fmla="*/ 2147483647 w 4"/>
                <a:gd name="T23" fmla="*/ 0 h 3"/>
                <a:gd name="T24" fmla="*/ 2147483647 w 4"/>
                <a:gd name="T25" fmla="*/ 0 h 3"/>
                <a:gd name="T26" fmla="*/ 2147483647 w 4"/>
                <a:gd name="T27" fmla="*/ 0 h 3"/>
                <a:gd name="T28" fmla="*/ 2147483647 w 4"/>
                <a:gd name="T29" fmla="*/ 2147483647 h 3"/>
                <a:gd name="T30" fmla="*/ 2147483647 w 4"/>
                <a:gd name="T31" fmla="*/ 2147483647 h 3"/>
                <a:gd name="T32" fmla="*/ 2147483647 w 4"/>
                <a:gd name="T33" fmla="*/ 2147483647 h 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"/>
                <a:gd name="T52" fmla="*/ 0 h 3"/>
                <a:gd name="T53" fmla="*/ 4 w 4"/>
                <a:gd name="T54" fmla="*/ 3 h 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" h="3">
                  <a:moveTo>
                    <a:pt x="4" y="3"/>
                  </a:moveTo>
                  <a:lnTo>
                    <a:pt x="4" y="3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C6B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10" name="Freeform 3602">
              <a:extLst>
                <a:ext uri="{FF2B5EF4-FFF2-40B4-BE49-F238E27FC236}">
                  <a16:creationId xmlns:a16="http://schemas.microsoft.com/office/drawing/2014/main" id="{C5FEA926-97DB-426C-BCD5-A4217D153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004" y="579438"/>
              <a:ext cx="1587" cy="6350"/>
            </a:xfrm>
            <a:custGeom>
              <a:avLst/>
              <a:gdLst>
                <a:gd name="T0" fmla="*/ 0 w 1587"/>
                <a:gd name="T1" fmla="*/ 2147483647 h 4"/>
                <a:gd name="T2" fmla="*/ 0 w 1587"/>
                <a:gd name="T3" fmla="*/ 2147483647 h 4"/>
                <a:gd name="T4" fmla="*/ 0 w 1587"/>
                <a:gd name="T5" fmla="*/ 2147483647 h 4"/>
                <a:gd name="T6" fmla="*/ 0 w 1587"/>
                <a:gd name="T7" fmla="*/ 2147483647 h 4"/>
                <a:gd name="T8" fmla="*/ 0 w 1587"/>
                <a:gd name="T9" fmla="*/ 2147483647 h 4"/>
                <a:gd name="T10" fmla="*/ 0 w 1587"/>
                <a:gd name="T11" fmla="*/ 2147483647 h 4"/>
                <a:gd name="T12" fmla="*/ 0 w 1587"/>
                <a:gd name="T13" fmla="*/ 0 h 4"/>
                <a:gd name="T14" fmla="*/ 0 w 1587"/>
                <a:gd name="T15" fmla="*/ 0 h 4"/>
                <a:gd name="T16" fmla="*/ 0 w 1587"/>
                <a:gd name="T17" fmla="*/ 0 h 4"/>
                <a:gd name="T18" fmla="*/ 0 w 1587"/>
                <a:gd name="T19" fmla="*/ 0 h 4"/>
                <a:gd name="T20" fmla="*/ 0 w 1587"/>
                <a:gd name="T21" fmla="*/ 0 h 4"/>
                <a:gd name="T22" fmla="*/ 0 w 1587"/>
                <a:gd name="T23" fmla="*/ 0 h 4"/>
                <a:gd name="T24" fmla="*/ 0 w 1587"/>
                <a:gd name="T25" fmla="*/ 2147483647 h 4"/>
                <a:gd name="T26" fmla="*/ 0 w 1587"/>
                <a:gd name="T27" fmla="*/ 2147483647 h 4"/>
                <a:gd name="T28" fmla="*/ 0 w 1587"/>
                <a:gd name="T29" fmla="*/ 2147483647 h 4"/>
                <a:gd name="T30" fmla="*/ 0 w 1587"/>
                <a:gd name="T31" fmla="*/ 2147483647 h 4"/>
                <a:gd name="T32" fmla="*/ 0 w 1587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87"/>
                <a:gd name="T52" fmla="*/ 0 h 4"/>
                <a:gd name="T53" fmla="*/ 1587 w 1587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87"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6B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11" name="Freeform 3603">
              <a:extLst>
                <a:ext uri="{FF2B5EF4-FFF2-40B4-BE49-F238E27FC236}">
                  <a16:creationId xmlns:a16="http://schemas.microsoft.com/office/drawing/2014/main" id="{82B446A9-DF57-49B8-8FDC-0F1BB8055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54" y="449263"/>
              <a:ext cx="44450" cy="174625"/>
            </a:xfrm>
            <a:custGeom>
              <a:avLst/>
              <a:gdLst>
                <a:gd name="T0" fmla="*/ 2147483647 w 28"/>
                <a:gd name="T1" fmla="*/ 0 h 110"/>
                <a:gd name="T2" fmla="*/ 0 w 28"/>
                <a:gd name="T3" fmla="*/ 2147483647 h 110"/>
                <a:gd name="T4" fmla="*/ 2147483647 w 28"/>
                <a:gd name="T5" fmla="*/ 2147483647 h 110"/>
                <a:gd name="T6" fmla="*/ 2147483647 w 28"/>
                <a:gd name="T7" fmla="*/ 2147483647 h 110"/>
                <a:gd name="T8" fmla="*/ 2147483647 w 28"/>
                <a:gd name="T9" fmla="*/ 0 h 110"/>
                <a:gd name="T10" fmla="*/ 2147483647 w 28"/>
                <a:gd name="T11" fmla="*/ 0 h 1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0"/>
                <a:gd name="T20" fmla="*/ 28 w 28"/>
                <a:gd name="T21" fmla="*/ 110 h 1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0">
                  <a:moveTo>
                    <a:pt x="7" y="0"/>
                  </a:moveTo>
                  <a:lnTo>
                    <a:pt x="0" y="110"/>
                  </a:lnTo>
                  <a:lnTo>
                    <a:pt x="24" y="100"/>
                  </a:lnTo>
                  <a:lnTo>
                    <a:pt x="28" y="72"/>
                  </a:lnTo>
                  <a:lnTo>
                    <a:pt x="28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514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12" name="Freeform 3604">
              <a:extLst>
                <a:ext uri="{FF2B5EF4-FFF2-40B4-BE49-F238E27FC236}">
                  <a16:creationId xmlns:a16="http://schemas.microsoft.com/office/drawing/2014/main" id="{8772E7A8-8DF2-45B4-BDF9-84E1B88EC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1417" y="449263"/>
              <a:ext cx="44450" cy="174625"/>
            </a:xfrm>
            <a:custGeom>
              <a:avLst/>
              <a:gdLst>
                <a:gd name="T0" fmla="*/ 2147483647 w 28"/>
                <a:gd name="T1" fmla="*/ 0 h 110"/>
                <a:gd name="T2" fmla="*/ 2147483647 w 28"/>
                <a:gd name="T3" fmla="*/ 2147483647 h 110"/>
                <a:gd name="T4" fmla="*/ 2147483647 w 28"/>
                <a:gd name="T5" fmla="*/ 2147483647 h 110"/>
                <a:gd name="T6" fmla="*/ 2147483647 w 28"/>
                <a:gd name="T7" fmla="*/ 2147483647 h 110"/>
                <a:gd name="T8" fmla="*/ 0 w 28"/>
                <a:gd name="T9" fmla="*/ 2147483647 h 110"/>
                <a:gd name="T10" fmla="*/ 0 w 28"/>
                <a:gd name="T11" fmla="*/ 2147483647 h 110"/>
                <a:gd name="T12" fmla="*/ 0 w 28"/>
                <a:gd name="T13" fmla="*/ 2147483647 h 110"/>
                <a:gd name="T14" fmla="*/ 0 w 28"/>
                <a:gd name="T15" fmla="*/ 2147483647 h 110"/>
                <a:gd name="T16" fmla="*/ 0 w 28"/>
                <a:gd name="T17" fmla="*/ 2147483647 h 110"/>
                <a:gd name="T18" fmla="*/ 0 w 28"/>
                <a:gd name="T19" fmla="*/ 2147483647 h 110"/>
                <a:gd name="T20" fmla="*/ 0 w 28"/>
                <a:gd name="T21" fmla="*/ 2147483647 h 110"/>
                <a:gd name="T22" fmla="*/ 2147483647 w 28"/>
                <a:gd name="T23" fmla="*/ 2147483647 h 110"/>
                <a:gd name="T24" fmla="*/ 2147483647 w 28"/>
                <a:gd name="T25" fmla="*/ 2147483647 h 110"/>
                <a:gd name="T26" fmla="*/ 2147483647 w 28"/>
                <a:gd name="T27" fmla="*/ 2147483647 h 110"/>
                <a:gd name="T28" fmla="*/ 2147483647 w 28"/>
                <a:gd name="T29" fmla="*/ 2147483647 h 110"/>
                <a:gd name="T30" fmla="*/ 2147483647 w 28"/>
                <a:gd name="T31" fmla="*/ 2147483647 h 110"/>
                <a:gd name="T32" fmla="*/ 2147483647 w 28"/>
                <a:gd name="T33" fmla="*/ 2147483647 h 110"/>
                <a:gd name="T34" fmla="*/ 2147483647 w 28"/>
                <a:gd name="T35" fmla="*/ 2147483647 h 110"/>
                <a:gd name="T36" fmla="*/ 2147483647 w 28"/>
                <a:gd name="T37" fmla="*/ 2147483647 h 110"/>
                <a:gd name="T38" fmla="*/ 2147483647 w 28"/>
                <a:gd name="T39" fmla="*/ 2147483647 h 110"/>
                <a:gd name="T40" fmla="*/ 2147483647 w 28"/>
                <a:gd name="T41" fmla="*/ 2147483647 h 110"/>
                <a:gd name="T42" fmla="*/ 2147483647 w 28"/>
                <a:gd name="T43" fmla="*/ 2147483647 h 110"/>
                <a:gd name="T44" fmla="*/ 2147483647 w 28"/>
                <a:gd name="T45" fmla="*/ 2147483647 h 110"/>
                <a:gd name="T46" fmla="*/ 2147483647 w 28"/>
                <a:gd name="T47" fmla="*/ 2147483647 h 110"/>
                <a:gd name="T48" fmla="*/ 2147483647 w 28"/>
                <a:gd name="T49" fmla="*/ 2147483647 h 110"/>
                <a:gd name="T50" fmla="*/ 2147483647 w 28"/>
                <a:gd name="T51" fmla="*/ 2147483647 h 110"/>
                <a:gd name="T52" fmla="*/ 2147483647 w 28"/>
                <a:gd name="T53" fmla="*/ 2147483647 h 110"/>
                <a:gd name="T54" fmla="*/ 2147483647 w 28"/>
                <a:gd name="T55" fmla="*/ 2147483647 h 110"/>
                <a:gd name="T56" fmla="*/ 2147483647 w 28"/>
                <a:gd name="T57" fmla="*/ 2147483647 h 110"/>
                <a:gd name="T58" fmla="*/ 2147483647 w 28"/>
                <a:gd name="T59" fmla="*/ 2147483647 h 110"/>
                <a:gd name="T60" fmla="*/ 2147483647 w 28"/>
                <a:gd name="T61" fmla="*/ 2147483647 h 110"/>
                <a:gd name="T62" fmla="*/ 2147483647 w 28"/>
                <a:gd name="T63" fmla="*/ 2147483647 h 110"/>
                <a:gd name="T64" fmla="*/ 2147483647 w 28"/>
                <a:gd name="T65" fmla="*/ 2147483647 h 110"/>
                <a:gd name="T66" fmla="*/ 2147483647 w 28"/>
                <a:gd name="T67" fmla="*/ 2147483647 h 110"/>
                <a:gd name="T68" fmla="*/ 2147483647 w 28"/>
                <a:gd name="T69" fmla="*/ 2147483647 h 110"/>
                <a:gd name="T70" fmla="*/ 2147483647 w 28"/>
                <a:gd name="T71" fmla="*/ 2147483647 h 110"/>
                <a:gd name="T72" fmla="*/ 2147483647 w 28"/>
                <a:gd name="T73" fmla="*/ 0 h 110"/>
                <a:gd name="T74" fmla="*/ 2147483647 w 28"/>
                <a:gd name="T75" fmla="*/ 0 h 110"/>
                <a:gd name="T76" fmla="*/ 2147483647 w 28"/>
                <a:gd name="T77" fmla="*/ 0 h 110"/>
                <a:gd name="T78" fmla="*/ 2147483647 w 28"/>
                <a:gd name="T79" fmla="*/ 0 h 110"/>
                <a:gd name="T80" fmla="*/ 2147483647 w 28"/>
                <a:gd name="T81" fmla="*/ 0 h 110"/>
                <a:gd name="T82" fmla="*/ 2147483647 w 28"/>
                <a:gd name="T83" fmla="*/ 0 h 110"/>
                <a:gd name="T84" fmla="*/ 2147483647 w 28"/>
                <a:gd name="T85" fmla="*/ 0 h 110"/>
                <a:gd name="T86" fmla="*/ 2147483647 w 28"/>
                <a:gd name="T87" fmla="*/ 0 h 110"/>
                <a:gd name="T88" fmla="*/ 2147483647 w 28"/>
                <a:gd name="T89" fmla="*/ 0 h 110"/>
                <a:gd name="T90" fmla="*/ 2147483647 w 28"/>
                <a:gd name="T91" fmla="*/ 0 h 110"/>
                <a:gd name="T92" fmla="*/ 2147483647 w 28"/>
                <a:gd name="T93" fmla="*/ 0 h 110"/>
                <a:gd name="T94" fmla="*/ 2147483647 w 28"/>
                <a:gd name="T95" fmla="*/ 0 h 110"/>
                <a:gd name="T96" fmla="*/ 2147483647 w 28"/>
                <a:gd name="T97" fmla="*/ 0 h 110"/>
                <a:gd name="T98" fmla="*/ 2147483647 w 28"/>
                <a:gd name="T99" fmla="*/ 0 h 110"/>
                <a:gd name="T100" fmla="*/ 2147483647 w 28"/>
                <a:gd name="T101" fmla="*/ 0 h 110"/>
                <a:gd name="T102" fmla="*/ 2147483647 w 28"/>
                <a:gd name="T103" fmla="*/ 0 h 110"/>
                <a:gd name="T104" fmla="*/ 2147483647 w 28"/>
                <a:gd name="T105" fmla="*/ 0 h 11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8"/>
                <a:gd name="T160" fmla="*/ 0 h 110"/>
                <a:gd name="T161" fmla="*/ 28 w 28"/>
                <a:gd name="T162" fmla="*/ 110 h 11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8" h="110">
                  <a:moveTo>
                    <a:pt x="4" y="0"/>
                  </a:moveTo>
                  <a:lnTo>
                    <a:pt x="4" y="14"/>
                  </a:lnTo>
                  <a:lnTo>
                    <a:pt x="4" y="27"/>
                  </a:lnTo>
                  <a:lnTo>
                    <a:pt x="4" y="41"/>
                  </a:lnTo>
                  <a:lnTo>
                    <a:pt x="0" y="55"/>
                  </a:lnTo>
                  <a:lnTo>
                    <a:pt x="0" y="69"/>
                  </a:lnTo>
                  <a:lnTo>
                    <a:pt x="0" y="82"/>
                  </a:lnTo>
                  <a:lnTo>
                    <a:pt x="0" y="96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4" y="107"/>
                  </a:lnTo>
                  <a:lnTo>
                    <a:pt x="7" y="107"/>
                  </a:lnTo>
                  <a:lnTo>
                    <a:pt x="11" y="103"/>
                  </a:lnTo>
                  <a:lnTo>
                    <a:pt x="14" y="103"/>
                  </a:lnTo>
                  <a:lnTo>
                    <a:pt x="18" y="103"/>
                  </a:lnTo>
                  <a:lnTo>
                    <a:pt x="18" y="100"/>
                  </a:lnTo>
                  <a:lnTo>
                    <a:pt x="21" y="100"/>
                  </a:lnTo>
                  <a:lnTo>
                    <a:pt x="25" y="96"/>
                  </a:lnTo>
                  <a:lnTo>
                    <a:pt x="25" y="93"/>
                  </a:lnTo>
                  <a:lnTo>
                    <a:pt x="25" y="89"/>
                  </a:lnTo>
                  <a:lnTo>
                    <a:pt x="25" y="86"/>
                  </a:lnTo>
                  <a:lnTo>
                    <a:pt x="25" y="82"/>
                  </a:lnTo>
                  <a:lnTo>
                    <a:pt x="25" y="79"/>
                  </a:lnTo>
                  <a:lnTo>
                    <a:pt x="25" y="76"/>
                  </a:lnTo>
                  <a:lnTo>
                    <a:pt x="25" y="72"/>
                  </a:lnTo>
                  <a:lnTo>
                    <a:pt x="28" y="55"/>
                  </a:lnTo>
                  <a:lnTo>
                    <a:pt x="28" y="38"/>
                  </a:lnTo>
                  <a:lnTo>
                    <a:pt x="28" y="20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544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13" name="Freeform 3605">
              <a:extLst>
                <a:ext uri="{FF2B5EF4-FFF2-40B4-BE49-F238E27FC236}">
                  <a16:creationId xmlns:a16="http://schemas.microsoft.com/office/drawing/2014/main" id="{9EDEEB27-CE17-4FD2-8D9E-44ED5FC91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1417" y="449263"/>
              <a:ext cx="50800" cy="169863"/>
            </a:xfrm>
            <a:custGeom>
              <a:avLst/>
              <a:gdLst>
                <a:gd name="T0" fmla="*/ 2147483647 w 32"/>
                <a:gd name="T1" fmla="*/ 0 h 107"/>
                <a:gd name="T2" fmla="*/ 2147483647 w 32"/>
                <a:gd name="T3" fmla="*/ 2147483647 h 107"/>
                <a:gd name="T4" fmla="*/ 2147483647 w 32"/>
                <a:gd name="T5" fmla="*/ 2147483647 h 107"/>
                <a:gd name="T6" fmla="*/ 2147483647 w 32"/>
                <a:gd name="T7" fmla="*/ 2147483647 h 107"/>
                <a:gd name="T8" fmla="*/ 2147483647 w 32"/>
                <a:gd name="T9" fmla="*/ 2147483647 h 107"/>
                <a:gd name="T10" fmla="*/ 2147483647 w 32"/>
                <a:gd name="T11" fmla="*/ 2147483647 h 107"/>
                <a:gd name="T12" fmla="*/ 2147483647 w 32"/>
                <a:gd name="T13" fmla="*/ 2147483647 h 107"/>
                <a:gd name="T14" fmla="*/ 2147483647 w 32"/>
                <a:gd name="T15" fmla="*/ 2147483647 h 107"/>
                <a:gd name="T16" fmla="*/ 0 w 32"/>
                <a:gd name="T17" fmla="*/ 2147483647 h 107"/>
                <a:gd name="T18" fmla="*/ 2147483647 w 32"/>
                <a:gd name="T19" fmla="*/ 2147483647 h 107"/>
                <a:gd name="T20" fmla="*/ 2147483647 w 32"/>
                <a:gd name="T21" fmla="*/ 2147483647 h 107"/>
                <a:gd name="T22" fmla="*/ 2147483647 w 32"/>
                <a:gd name="T23" fmla="*/ 2147483647 h 107"/>
                <a:gd name="T24" fmla="*/ 2147483647 w 32"/>
                <a:gd name="T25" fmla="*/ 2147483647 h 107"/>
                <a:gd name="T26" fmla="*/ 2147483647 w 32"/>
                <a:gd name="T27" fmla="*/ 2147483647 h 107"/>
                <a:gd name="T28" fmla="*/ 2147483647 w 32"/>
                <a:gd name="T29" fmla="*/ 2147483647 h 107"/>
                <a:gd name="T30" fmla="*/ 2147483647 w 32"/>
                <a:gd name="T31" fmla="*/ 2147483647 h 107"/>
                <a:gd name="T32" fmla="*/ 2147483647 w 32"/>
                <a:gd name="T33" fmla="*/ 2147483647 h 107"/>
                <a:gd name="T34" fmla="*/ 2147483647 w 32"/>
                <a:gd name="T35" fmla="*/ 2147483647 h 107"/>
                <a:gd name="T36" fmla="*/ 2147483647 w 32"/>
                <a:gd name="T37" fmla="*/ 2147483647 h 107"/>
                <a:gd name="T38" fmla="*/ 2147483647 w 32"/>
                <a:gd name="T39" fmla="*/ 2147483647 h 107"/>
                <a:gd name="T40" fmla="*/ 2147483647 w 32"/>
                <a:gd name="T41" fmla="*/ 2147483647 h 107"/>
                <a:gd name="T42" fmla="*/ 2147483647 w 32"/>
                <a:gd name="T43" fmla="*/ 2147483647 h 107"/>
                <a:gd name="T44" fmla="*/ 2147483647 w 32"/>
                <a:gd name="T45" fmla="*/ 2147483647 h 107"/>
                <a:gd name="T46" fmla="*/ 2147483647 w 32"/>
                <a:gd name="T47" fmla="*/ 2147483647 h 107"/>
                <a:gd name="T48" fmla="*/ 2147483647 w 32"/>
                <a:gd name="T49" fmla="*/ 2147483647 h 107"/>
                <a:gd name="T50" fmla="*/ 2147483647 w 32"/>
                <a:gd name="T51" fmla="*/ 2147483647 h 107"/>
                <a:gd name="T52" fmla="*/ 2147483647 w 32"/>
                <a:gd name="T53" fmla="*/ 2147483647 h 107"/>
                <a:gd name="T54" fmla="*/ 2147483647 w 32"/>
                <a:gd name="T55" fmla="*/ 2147483647 h 107"/>
                <a:gd name="T56" fmla="*/ 2147483647 w 32"/>
                <a:gd name="T57" fmla="*/ 2147483647 h 107"/>
                <a:gd name="T58" fmla="*/ 2147483647 w 32"/>
                <a:gd name="T59" fmla="*/ 2147483647 h 107"/>
                <a:gd name="T60" fmla="*/ 2147483647 w 32"/>
                <a:gd name="T61" fmla="*/ 2147483647 h 107"/>
                <a:gd name="T62" fmla="*/ 2147483647 w 32"/>
                <a:gd name="T63" fmla="*/ 2147483647 h 107"/>
                <a:gd name="T64" fmla="*/ 2147483647 w 32"/>
                <a:gd name="T65" fmla="*/ 2147483647 h 107"/>
                <a:gd name="T66" fmla="*/ 2147483647 w 32"/>
                <a:gd name="T67" fmla="*/ 2147483647 h 107"/>
                <a:gd name="T68" fmla="*/ 2147483647 w 32"/>
                <a:gd name="T69" fmla="*/ 2147483647 h 107"/>
                <a:gd name="T70" fmla="*/ 2147483647 w 32"/>
                <a:gd name="T71" fmla="*/ 2147483647 h 107"/>
                <a:gd name="T72" fmla="*/ 2147483647 w 32"/>
                <a:gd name="T73" fmla="*/ 0 h 107"/>
                <a:gd name="T74" fmla="*/ 2147483647 w 32"/>
                <a:gd name="T75" fmla="*/ 0 h 107"/>
                <a:gd name="T76" fmla="*/ 2147483647 w 32"/>
                <a:gd name="T77" fmla="*/ 0 h 107"/>
                <a:gd name="T78" fmla="*/ 2147483647 w 32"/>
                <a:gd name="T79" fmla="*/ 0 h 107"/>
                <a:gd name="T80" fmla="*/ 2147483647 w 32"/>
                <a:gd name="T81" fmla="*/ 0 h 107"/>
                <a:gd name="T82" fmla="*/ 2147483647 w 32"/>
                <a:gd name="T83" fmla="*/ 0 h 107"/>
                <a:gd name="T84" fmla="*/ 2147483647 w 32"/>
                <a:gd name="T85" fmla="*/ 0 h 107"/>
                <a:gd name="T86" fmla="*/ 2147483647 w 32"/>
                <a:gd name="T87" fmla="*/ 0 h 107"/>
                <a:gd name="T88" fmla="*/ 2147483647 w 32"/>
                <a:gd name="T89" fmla="*/ 0 h 107"/>
                <a:gd name="T90" fmla="*/ 2147483647 w 32"/>
                <a:gd name="T91" fmla="*/ 0 h 107"/>
                <a:gd name="T92" fmla="*/ 2147483647 w 32"/>
                <a:gd name="T93" fmla="*/ 0 h 107"/>
                <a:gd name="T94" fmla="*/ 2147483647 w 32"/>
                <a:gd name="T95" fmla="*/ 0 h 107"/>
                <a:gd name="T96" fmla="*/ 2147483647 w 32"/>
                <a:gd name="T97" fmla="*/ 0 h 107"/>
                <a:gd name="T98" fmla="*/ 2147483647 w 32"/>
                <a:gd name="T99" fmla="*/ 0 h 107"/>
                <a:gd name="T100" fmla="*/ 2147483647 w 32"/>
                <a:gd name="T101" fmla="*/ 0 h 107"/>
                <a:gd name="T102" fmla="*/ 2147483647 w 32"/>
                <a:gd name="T103" fmla="*/ 0 h 107"/>
                <a:gd name="T104" fmla="*/ 2147483647 w 32"/>
                <a:gd name="T105" fmla="*/ 0 h 10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2"/>
                <a:gd name="T160" fmla="*/ 0 h 107"/>
                <a:gd name="T161" fmla="*/ 32 w 32"/>
                <a:gd name="T162" fmla="*/ 107 h 10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2" h="107">
                  <a:moveTo>
                    <a:pt x="7" y="0"/>
                  </a:moveTo>
                  <a:lnTo>
                    <a:pt x="7" y="14"/>
                  </a:lnTo>
                  <a:lnTo>
                    <a:pt x="7" y="27"/>
                  </a:lnTo>
                  <a:lnTo>
                    <a:pt x="4" y="41"/>
                  </a:lnTo>
                  <a:lnTo>
                    <a:pt x="4" y="55"/>
                  </a:lnTo>
                  <a:lnTo>
                    <a:pt x="4" y="69"/>
                  </a:lnTo>
                  <a:lnTo>
                    <a:pt x="4" y="82"/>
                  </a:lnTo>
                  <a:lnTo>
                    <a:pt x="4" y="96"/>
                  </a:lnTo>
                  <a:lnTo>
                    <a:pt x="0" y="107"/>
                  </a:lnTo>
                  <a:lnTo>
                    <a:pt x="4" y="107"/>
                  </a:lnTo>
                  <a:lnTo>
                    <a:pt x="7" y="107"/>
                  </a:lnTo>
                  <a:lnTo>
                    <a:pt x="11" y="103"/>
                  </a:lnTo>
                  <a:lnTo>
                    <a:pt x="14" y="103"/>
                  </a:lnTo>
                  <a:lnTo>
                    <a:pt x="18" y="100"/>
                  </a:lnTo>
                  <a:lnTo>
                    <a:pt x="21" y="100"/>
                  </a:lnTo>
                  <a:lnTo>
                    <a:pt x="25" y="100"/>
                  </a:lnTo>
                  <a:lnTo>
                    <a:pt x="25" y="96"/>
                  </a:lnTo>
                  <a:lnTo>
                    <a:pt x="25" y="93"/>
                  </a:lnTo>
                  <a:lnTo>
                    <a:pt x="25" y="89"/>
                  </a:lnTo>
                  <a:lnTo>
                    <a:pt x="25" y="86"/>
                  </a:lnTo>
                  <a:lnTo>
                    <a:pt x="25" y="82"/>
                  </a:lnTo>
                  <a:lnTo>
                    <a:pt x="28" y="79"/>
                  </a:lnTo>
                  <a:lnTo>
                    <a:pt x="28" y="76"/>
                  </a:lnTo>
                  <a:lnTo>
                    <a:pt x="28" y="72"/>
                  </a:lnTo>
                  <a:lnTo>
                    <a:pt x="28" y="55"/>
                  </a:lnTo>
                  <a:lnTo>
                    <a:pt x="28" y="38"/>
                  </a:lnTo>
                  <a:lnTo>
                    <a:pt x="28" y="17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594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14" name="Freeform 3606">
              <a:extLst>
                <a:ext uri="{FF2B5EF4-FFF2-40B4-BE49-F238E27FC236}">
                  <a16:creationId xmlns:a16="http://schemas.microsoft.com/office/drawing/2014/main" id="{306292FC-76EE-4367-86FE-020340FA4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7767" y="449263"/>
              <a:ext cx="44450" cy="169863"/>
            </a:xfrm>
            <a:custGeom>
              <a:avLst/>
              <a:gdLst>
                <a:gd name="T0" fmla="*/ 2147483647 w 28"/>
                <a:gd name="T1" fmla="*/ 0 h 107"/>
                <a:gd name="T2" fmla="*/ 2147483647 w 28"/>
                <a:gd name="T3" fmla="*/ 2147483647 h 107"/>
                <a:gd name="T4" fmla="*/ 2147483647 w 28"/>
                <a:gd name="T5" fmla="*/ 2147483647 h 107"/>
                <a:gd name="T6" fmla="*/ 2147483647 w 28"/>
                <a:gd name="T7" fmla="*/ 2147483647 h 107"/>
                <a:gd name="T8" fmla="*/ 2147483647 w 28"/>
                <a:gd name="T9" fmla="*/ 2147483647 h 107"/>
                <a:gd name="T10" fmla="*/ 2147483647 w 28"/>
                <a:gd name="T11" fmla="*/ 2147483647 h 107"/>
                <a:gd name="T12" fmla="*/ 2147483647 w 28"/>
                <a:gd name="T13" fmla="*/ 2147483647 h 107"/>
                <a:gd name="T14" fmla="*/ 0 w 28"/>
                <a:gd name="T15" fmla="*/ 2147483647 h 107"/>
                <a:gd name="T16" fmla="*/ 0 w 28"/>
                <a:gd name="T17" fmla="*/ 2147483647 h 107"/>
                <a:gd name="T18" fmla="*/ 2147483647 w 28"/>
                <a:gd name="T19" fmla="*/ 2147483647 h 107"/>
                <a:gd name="T20" fmla="*/ 2147483647 w 28"/>
                <a:gd name="T21" fmla="*/ 2147483647 h 107"/>
                <a:gd name="T22" fmla="*/ 2147483647 w 28"/>
                <a:gd name="T23" fmla="*/ 2147483647 h 107"/>
                <a:gd name="T24" fmla="*/ 2147483647 w 28"/>
                <a:gd name="T25" fmla="*/ 2147483647 h 107"/>
                <a:gd name="T26" fmla="*/ 2147483647 w 28"/>
                <a:gd name="T27" fmla="*/ 2147483647 h 107"/>
                <a:gd name="T28" fmla="*/ 2147483647 w 28"/>
                <a:gd name="T29" fmla="*/ 2147483647 h 107"/>
                <a:gd name="T30" fmla="*/ 2147483647 w 28"/>
                <a:gd name="T31" fmla="*/ 2147483647 h 107"/>
                <a:gd name="T32" fmla="*/ 2147483647 w 28"/>
                <a:gd name="T33" fmla="*/ 2147483647 h 107"/>
                <a:gd name="T34" fmla="*/ 2147483647 w 28"/>
                <a:gd name="T35" fmla="*/ 2147483647 h 107"/>
                <a:gd name="T36" fmla="*/ 2147483647 w 28"/>
                <a:gd name="T37" fmla="*/ 2147483647 h 107"/>
                <a:gd name="T38" fmla="*/ 2147483647 w 28"/>
                <a:gd name="T39" fmla="*/ 2147483647 h 107"/>
                <a:gd name="T40" fmla="*/ 2147483647 w 28"/>
                <a:gd name="T41" fmla="*/ 2147483647 h 107"/>
                <a:gd name="T42" fmla="*/ 2147483647 w 28"/>
                <a:gd name="T43" fmla="*/ 2147483647 h 107"/>
                <a:gd name="T44" fmla="*/ 2147483647 w 28"/>
                <a:gd name="T45" fmla="*/ 2147483647 h 107"/>
                <a:gd name="T46" fmla="*/ 2147483647 w 28"/>
                <a:gd name="T47" fmla="*/ 2147483647 h 107"/>
                <a:gd name="T48" fmla="*/ 2147483647 w 28"/>
                <a:gd name="T49" fmla="*/ 2147483647 h 107"/>
                <a:gd name="T50" fmla="*/ 2147483647 w 28"/>
                <a:gd name="T51" fmla="*/ 2147483647 h 107"/>
                <a:gd name="T52" fmla="*/ 2147483647 w 28"/>
                <a:gd name="T53" fmla="*/ 2147483647 h 107"/>
                <a:gd name="T54" fmla="*/ 2147483647 w 28"/>
                <a:gd name="T55" fmla="*/ 2147483647 h 107"/>
                <a:gd name="T56" fmla="*/ 2147483647 w 28"/>
                <a:gd name="T57" fmla="*/ 2147483647 h 107"/>
                <a:gd name="T58" fmla="*/ 2147483647 w 28"/>
                <a:gd name="T59" fmla="*/ 2147483647 h 107"/>
                <a:gd name="T60" fmla="*/ 2147483647 w 28"/>
                <a:gd name="T61" fmla="*/ 2147483647 h 107"/>
                <a:gd name="T62" fmla="*/ 2147483647 w 28"/>
                <a:gd name="T63" fmla="*/ 2147483647 h 107"/>
                <a:gd name="T64" fmla="*/ 2147483647 w 28"/>
                <a:gd name="T65" fmla="*/ 2147483647 h 107"/>
                <a:gd name="T66" fmla="*/ 2147483647 w 28"/>
                <a:gd name="T67" fmla="*/ 2147483647 h 107"/>
                <a:gd name="T68" fmla="*/ 2147483647 w 28"/>
                <a:gd name="T69" fmla="*/ 2147483647 h 107"/>
                <a:gd name="T70" fmla="*/ 2147483647 w 28"/>
                <a:gd name="T71" fmla="*/ 2147483647 h 107"/>
                <a:gd name="T72" fmla="*/ 2147483647 w 28"/>
                <a:gd name="T73" fmla="*/ 0 h 107"/>
                <a:gd name="T74" fmla="*/ 2147483647 w 28"/>
                <a:gd name="T75" fmla="*/ 0 h 107"/>
                <a:gd name="T76" fmla="*/ 2147483647 w 28"/>
                <a:gd name="T77" fmla="*/ 0 h 107"/>
                <a:gd name="T78" fmla="*/ 2147483647 w 28"/>
                <a:gd name="T79" fmla="*/ 0 h 107"/>
                <a:gd name="T80" fmla="*/ 2147483647 w 28"/>
                <a:gd name="T81" fmla="*/ 0 h 107"/>
                <a:gd name="T82" fmla="*/ 2147483647 w 28"/>
                <a:gd name="T83" fmla="*/ 0 h 107"/>
                <a:gd name="T84" fmla="*/ 2147483647 w 28"/>
                <a:gd name="T85" fmla="*/ 0 h 107"/>
                <a:gd name="T86" fmla="*/ 2147483647 w 28"/>
                <a:gd name="T87" fmla="*/ 0 h 107"/>
                <a:gd name="T88" fmla="*/ 2147483647 w 28"/>
                <a:gd name="T89" fmla="*/ 0 h 107"/>
                <a:gd name="T90" fmla="*/ 2147483647 w 28"/>
                <a:gd name="T91" fmla="*/ 0 h 107"/>
                <a:gd name="T92" fmla="*/ 2147483647 w 28"/>
                <a:gd name="T93" fmla="*/ 0 h 107"/>
                <a:gd name="T94" fmla="*/ 2147483647 w 28"/>
                <a:gd name="T95" fmla="*/ 0 h 107"/>
                <a:gd name="T96" fmla="*/ 2147483647 w 28"/>
                <a:gd name="T97" fmla="*/ 0 h 107"/>
                <a:gd name="T98" fmla="*/ 2147483647 w 28"/>
                <a:gd name="T99" fmla="*/ 0 h 107"/>
                <a:gd name="T100" fmla="*/ 2147483647 w 28"/>
                <a:gd name="T101" fmla="*/ 0 h 107"/>
                <a:gd name="T102" fmla="*/ 2147483647 w 28"/>
                <a:gd name="T103" fmla="*/ 0 h 107"/>
                <a:gd name="T104" fmla="*/ 2147483647 w 28"/>
                <a:gd name="T105" fmla="*/ 0 h 10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8"/>
                <a:gd name="T160" fmla="*/ 0 h 107"/>
                <a:gd name="T161" fmla="*/ 28 w 28"/>
                <a:gd name="T162" fmla="*/ 107 h 10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8" h="107">
                  <a:moveTo>
                    <a:pt x="7" y="0"/>
                  </a:moveTo>
                  <a:lnTo>
                    <a:pt x="7" y="14"/>
                  </a:lnTo>
                  <a:lnTo>
                    <a:pt x="3" y="27"/>
                  </a:lnTo>
                  <a:lnTo>
                    <a:pt x="3" y="41"/>
                  </a:lnTo>
                  <a:lnTo>
                    <a:pt x="3" y="51"/>
                  </a:lnTo>
                  <a:lnTo>
                    <a:pt x="3" y="65"/>
                  </a:lnTo>
                  <a:lnTo>
                    <a:pt x="3" y="79"/>
                  </a:lnTo>
                  <a:lnTo>
                    <a:pt x="0" y="93"/>
                  </a:lnTo>
                  <a:lnTo>
                    <a:pt x="0" y="107"/>
                  </a:lnTo>
                  <a:lnTo>
                    <a:pt x="3" y="107"/>
                  </a:lnTo>
                  <a:lnTo>
                    <a:pt x="7" y="103"/>
                  </a:lnTo>
                  <a:lnTo>
                    <a:pt x="10" y="103"/>
                  </a:lnTo>
                  <a:lnTo>
                    <a:pt x="14" y="103"/>
                  </a:lnTo>
                  <a:lnTo>
                    <a:pt x="14" y="100"/>
                  </a:lnTo>
                  <a:lnTo>
                    <a:pt x="17" y="100"/>
                  </a:lnTo>
                  <a:lnTo>
                    <a:pt x="21" y="100"/>
                  </a:lnTo>
                  <a:lnTo>
                    <a:pt x="21" y="96"/>
                  </a:lnTo>
                  <a:lnTo>
                    <a:pt x="21" y="93"/>
                  </a:lnTo>
                  <a:lnTo>
                    <a:pt x="21" y="89"/>
                  </a:lnTo>
                  <a:lnTo>
                    <a:pt x="24" y="89"/>
                  </a:lnTo>
                  <a:lnTo>
                    <a:pt x="24" y="86"/>
                  </a:lnTo>
                  <a:lnTo>
                    <a:pt x="24" y="82"/>
                  </a:lnTo>
                  <a:lnTo>
                    <a:pt x="24" y="79"/>
                  </a:lnTo>
                  <a:lnTo>
                    <a:pt x="24" y="76"/>
                  </a:lnTo>
                  <a:lnTo>
                    <a:pt x="28" y="72"/>
                  </a:lnTo>
                  <a:lnTo>
                    <a:pt x="28" y="55"/>
                  </a:lnTo>
                  <a:lnTo>
                    <a:pt x="28" y="34"/>
                  </a:lnTo>
                  <a:lnTo>
                    <a:pt x="28" y="17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5B4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15" name="Freeform 3607">
              <a:extLst>
                <a:ext uri="{FF2B5EF4-FFF2-40B4-BE49-F238E27FC236}">
                  <a16:creationId xmlns:a16="http://schemas.microsoft.com/office/drawing/2014/main" id="{9610A279-8B7F-4C36-B0FD-B9399F5C1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529" y="449263"/>
              <a:ext cx="44450" cy="169863"/>
            </a:xfrm>
            <a:custGeom>
              <a:avLst/>
              <a:gdLst>
                <a:gd name="T0" fmla="*/ 2147483647 w 28"/>
                <a:gd name="T1" fmla="*/ 0 h 107"/>
                <a:gd name="T2" fmla="*/ 2147483647 w 28"/>
                <a:gd name="T3" fmla="*/ 2147483647 h 107"/>
                <a:gd name="T4" fmla="*/ 2147483647 w 28"/>
                <a:gd name="T5" fmla="*/ 2147483647 h 107"/>
                <a:gd name="T6" fmla="*/ 2147483647 w 28"/>
                <a:gd name="T7" fmla="*/ 2147483647 h 107"/>
                <a:gd name="T8" fmla="*/ 2147483647 w 28"/>
                <a:gd name="T9" fmla="*/ 2147483647 h 107"/>
                <a:gd name="T10" fmla="*/ 0 w 28"/>
                <a:gd name="T11" fmla="*/ 2147483647 h 107"/>
                <a:gd name="T12" fmla="*/ 0 w 28"/>
                <a:gd name="T13" fmla="*/ 2147483647 h 107"/>
                <a:gd name="T14" fmla="*/ 0 w 28"/>
                <a:gd name="T15" fmla="*/ 2147483647 h 107"/>
                <a:gd name="T16" fmla="*/ 0 w 28"/>
                <a:gd name="T17" fmla="*/ 2147483647 h 107"/>
                <a:gd name="T18" fmla="*/ 0 w 28"/>
                <a:gd name="T19" fmla="*/ 2147483647 h 107"/>
                <a:gd name="T20" fmla="*/ 2147483647 w 28"/>
                <a:gd name="T21" fmla="*/ 2147483647 h 107"/>
                <a:gd name="T22" fmla="*/ 2147483647 w 28"/>
                <a:gd name="T23" fmla="*/ 2147483647 h 107"/>
                <a:gd name="T24" fmla="*/ 2147483647 w 28"/>
                <a:gd name="T25" fmla="*/ 2147483647 h 107"/>
                <a:gd name="T26" fmla="*/ 2147483647 w 28"/>
                <a:gd name="T27" fmla="*/ 2147483647 h 107"/>
                <a:gd name="T28" fmla="*/ 2147483647 w 28"/>
                <a:gd name="T29" fmla="*/ 2147483647 h 107"/>
                <a:gd name="T30" fmla="*/ 2147483647 w 28"/>
                <a:gd name="T31" fmla="*/ 2147483647 h 107"/>
                <a:gd name="T32" fmla="*/ 2147483647 w 28"/>
                <a:gd name="T33" fmla="*/ 2147483647 h 107"/>
                <a:gd name="T34" fmla="*/ 2147483647 w 28"/>
                <a:gd name="T35" fmla="*/ 2147483647 h 107"/>
                <a:gd name="T36" fmla="*/ 2147483647 w 28"/>
                <a:gd name="T37" fmla="*/ 2147483647 h 107"/>
                <a:gd name="T38" fmla="*/ 2147483647 w 28"/>
                <a:gd name="T39" fmla="*/ 2147483647 h 107"/>
                <a:gd name="T40" fmla="*/ 2147483647 w 28"/>
                <a:gd name="T41" fmla="*/ 2147483647 h 107"/>
                <a:gd name="T42" fmla="*/ 2147483647 w 28"/>
                <a:gd name="T43" fmla="*/ 2147483647 h 107"/>
                <a:gd name="T44" fmla="*/ 2147483647 w 28"/>
                <a:gd name="T45" fmla="*/ 2147483647 h 107"/>
                <a:gd name="T46" fmla="*/ 2147483647 w 28"/>
                <a:gd name="T47" fmla="*/ 2147483647 h 107"/>
                <a:gd name="T48" fmla="*/ 2147483647 w 28"/>
                <a:gd name="T49" fmla="*/ 2147483647 h 107"/>
                <a:gd name="T50" fmla="*/ 2147483647 w 28"/>
                <a:gd name="T51" fmla="*/ 2147483647 h 107"/>
                <a:gd name="T52" fmla="*/ 2147483647 w 28"/>
                <a:gd name="T53" fmla="*/ 2147483647 h 107"/>
                <a:gd name="T54" fmla="*/ 2147483647 w 28"/>
                <a:gd name="T55" fmla="*/ 2147483647 h 107"/>
                <a:gd name="T56" fmla="*/ 2147483647 w 28"/>
                <a:gd name="T57" fmla="*/ 2147483647 h 107"/>
                <a:gd name="T58" fmla="*/ 2147483647 w 28"/>
                <a:gd name="T59" fmla="*/ 2147483647 h 107"/>
                <a:gd name="T60" fmla="*/ 2147483647 w 28"/>
                <a:gd name="T61" fmla="*/ 2147483647 h 107"/>
                <a:gd name="T62" fmla="*/ 2147483647 w 28"/>
                <a:gd name="T63" fmla="*/ 2147483647 h 107"/>
                <a:gd name="T64" fmla="*/ 2147483647 w 28"/>
                <a:gd name="T65" fmla="*/ 2147483647 h 107"/>
                <a:gd name="T66" fmla="*/ 2147483647 w 28"/>
                <a:gd name="T67" fmla="*/ 2147483647 h 107"/>
                <a:gd name="T68" fmla="*/ 2147483647 w 28"/>
                <a:gd name="T69" fmla="*/ 2147483647 h 107"/>
                <a:gd name="T70" fmla="*/ 2147483647 w 28"/>
                <a:gd name="T71" fmla="*/ 2147483647 h 107"/>
                <a:gd name="T72" fmla="*/ 2147483647 w 28"/>
                <a:gd name="T73" fmla="*/ 0 h 107"/>
                <a:gd name="T74" fmla="*/ 2147483647 w 28"/>
                <a:gd name="T75" fmla="*/ 0 h 107"/>
                <a:gd name="T76" fmla="*/ 2147483647 w 28"/>
                <a:gd name="T77" fmla="*/ 0 h 107"/>
                <a:gd name="T78" fmla="*/ 2147483647 w 28"/>
                <a:gd name="T79" fmla="*/ 0 h 107"/>
                <a:gd name="T80" fmla="*/ 2147483647 w 28"/>
                <a:gd name="T81" fmla="*/ 0 h 107"/>
                <a:gd name="T82" fmla="*/ 2147483647 w 28"/>
                <a:gd name="T83" fmla="*/ 0 h 107"/>
                <a:gd name="T84" fmla="*/ 2147483647 w 28"/>
                <a:gd name="T85" fmla="*/ 0 h 107"/>
                <a:gd name="T86" fmla="*/ 2147483647 w 28"/>
                <a:gd name="T87" fmla="*/ 0 h 107"/>
                <a:gd name="T88" fmla="*/ 2147483647 w 28"/>
                <a:gd name="T89" fmla="*/ 0 h 107"/>
                <a:gd name="T90" fmla="*/ 2147483647 w 28"/>
                <a:gd name="T91" fmla="*/ 0 h 107"/>
                <a:gd name="T92" fmla="*/ 2147483647 w 28"/>
                <a:gd name="T93" fmla="*/ 0 h 107"/>
                <a:gd name="T94" fmla="*/ 2147483647 w 28"/>
                <a:gd name="T95" fmla="*/ 0 h 107"/>
                <a:gd name="T96" fmla="*/ 2147483647 w 28"/>
                <a:gd name="T97" fmla="*/ 0 h 107"/>
                <a:gd name="T98" fmla="*/ 2147483647 w 28"/>
                <a:gd name="T99" fmla="*/ 0 h 107"/>
                <a:gd name="T100" fmla="*/ 2147483647 w 28"/>
                <a:gd name="T101" fmla="*/ 0 h 107"/>
                <a:gd name="T102" fmla="*/ 2147483647 w 28"/>
                <a:gd name="T103" fmla="*/ 0 h 107"/>
                <a:gd name="T104" fmla="*/ 2147483647 w 28"/>
                <a:gd name="T105" fmla="*/ 0 h 10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8"/>
                <a:gd name="T160" fmla="*/ 0 h 107"/>
                <a:gd name="T161" fmla="*/ 28 w 28"/>
                <a:gd name="T162" fmla="*/ 107 h 10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8" h="107">
                  <a:moveTo>
                    <a:pt x="7" y="0"/>
                  </a:moveTo>
                  <a:lnTo>
                    <a:pt x="4" y="14"/>
                  </a:lnTo>
                  <a:lnTo>
                    <a:pt x="4" y="27"/>
                  </a:lnTo>
                  <a:lnTo>
                    <a:pt x="4" y="38"/>
                  </a:lnTo>
                  <a:lnTo>
                    <a:pt x="4" y="51"/>
                  </a:lnTo>
                  <a:lnTo>
                    <a:pt x="0" y="65"/>
                  </a:lnTo>
                  <a:lnTo>
                    <a:pt x="0" y="79"/>
                  </a:lnTo>
                  <a:lnTo>
                    <a:pt x="0" y="93"/>
                  </a:lnTo>
                  <a:lnTo>
                    <a:pt x="0" y="107"/>
                  </a:lnTo>
                  <a:lnTo>
                    <a:pt x="4" y="103"/>
                  </a:lnTo>
                  <a:lnTo>
                    <a:pt x="7" y="103"/>
                  </a:lnTo>
                  <a:lnTo>
                    <a:pt x="11" y="100"/>
                  </a:lnTo>
                  <a:lnTo>
                    <a:pt x="14" y="100"/>
                  </a:lnTo>
                  <a:lnTo>
                    <a:pt x="18" y="100"/>
                  </a:lnTo>
                  <a:lnTo>
                    <a:pt x="18" y="96"/>
                  </a:lnTo>
                  <a:lnTo>
                    <a:pt x="21" y="93"/>
                  </a:lnTo>
                  <a:lnTo>
                    <a:pt x="21" y="89"/>
                  </a:lnTo>
                  <a:lnTo>
                    <a:pt x="21" y="86"/>
                  </a:lnTo>
                  <a:lnTo>
                    <a:pt x="21" y="82"/>
                  </a:lnTo>
                  <a:lnTo>
                    <a:pt x="25" y="79"/>
                  </a:lnTo>
                  <a:lnTo>
                    <a:pt x="25" y="76"/>
                  </a:lnTo>
                  <a:lnTo>
                    <a:pt x="25" y="72"/>
                  </a:lnTo>
                  <a:lnTo>
                    <a:pt x="25" y="55"/>
                  </a:lnTo>
                  <a:lnTo>
                    <a:pt x="25" y="34"/>
                  </a:lnTo>
                  <a:lnTo>
                    <a:pt x="28" y="17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5E5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16" name="Freeform 3608">
              <a:extLst>
                <a:ext uri="{FF2B5EF4-FFF2-40B4-BE49-F238E27FC236}">
                  <a16:creationId xmlns:a16="http://schemas.microsoft.com/office/drawing/2014/main" id="{75735571-6DC5-434D-88EB-0C7A9D8C0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79" y="449263"/>
              <a:ext cx="38100" cy="163513"/>
            </a:xfrm>
            <a:custGeom>
              <a:avLst/>
              <a:gdLst>
                <a:gd name="T0" fmla="*/ 2147483647 w 24"/>
                <a:gd name="T1" fmla="*/ 0 h 103"/>
                <a:gd name="T2" fmla="*/ 2147483647 w 24"/>
                <a:gd name="T3" fmla="*/ 2147483647 h 103"/>
                <a:gd name="T4" fmla="*/ 2147483647 w 24"/>
                <a:gd name="T5" fmla="*/ 2147483647 h 103"/>
                <a:gd name="T6" fmla="*/ 2147483647 w 24"/>
                <a:gd name="T7" fmla="*/ 2147483647 h 103"/>
                <a:gd name="T8" fmla="*/ 2147483647 w 24"/>
                <a:gd name="T9" fmla="*/ 2147483647 h 103"/>
                <a:gd name="T10" fmla="*/ 0 w 24"/>
                <a:gd name="T11" fmla="*/ 2147483647 h 103"/>
                <a:gd name="T12" fmla="*/ 0 w 24"/>
                <a:gd name="T13" fmla="*/ 2147483647 h 103"/>
                <a:gd name="T14" fmla="*/ 0 w 24"/>
                <a:gd name="T15" fmla="*/ 2147483647 h 103"/>
                <a:gd name="T16" fmla="*/ 0 w 24"/>
                <a:gd name="T17" fmla="*/ 2147483647 h 103"/>
                <a:gd name="T18" fmla="*/ 0 w 24"/>
                <a:gd name="T19" fmla="*/ 2147483647 h 103"/>
                <a:gd name="T20" fmla="*/ 0 w 24"/>
                <a:gd name="T21" fmla="*/ 2147483647 h 103"/>
                <a:gd name="T22" fmla="*/ 2147483647 w 24"/>
                <a:gd name="T23" fmla="*/ 2147483647 h 103"/>
                <a:gd name="T24" fmla="*/ 2147483647 w 24"/>
                <a:gd name="T25" fmla="*/ 2147483647 h 103"/>
                <a:gd name="T26" fmla="*/ 2147483647 w 24"/>
                <a:gd name="T27" fmla="*/ 2147483647 h 103"/>
                <a:gd name="T28" fmla="*/ 2147483647 w 24"/>
                <a:gd name="T29" fmla="*/ 2147483647 h 103"/>
                <a:gd name="T30" fmla="*/ 2147483647 w 24"/>
                <a:gd name="T31" fmla="*/ 2147483647 h 103"/>
                <a:gd name="T32" fmla="*/ 2147483647 w 24"/>
                <a:gd name="T33" fmla="*/ 2147483647 h 103"/>
                <a:gd name="T34" fmla="*/ 2147483647 w 24"/>
                <a:gd name="T35" fmla="*/ 2147483647 h 103"/>
                <a:gd name="T36" fmla="*/ 2147483647 w 24"/>
                <a:gd name="T37" fmla="*/ 2147483647 h 103"/>
                <a:gd name="T38" fmla="*/ 2147483647 w 24"/>
                <a:gd name="T39" fmla="*/ 2147483647 h 103"/>
                <a:gd name="T40" fmla="*/ 2147483647 w 24"/>
                <a:gd name="T41" fmla="*/ 2147483647 h 103"/>
                <a:gd name="T42" fmla="*/ 2147483647 w 24"/>
                <a:gd name="T43" fmla="*/ 2147483647 h 103"/>
                <a:gd name="T44" fmla="*/ 2147483647 w 24"/>
                <a:gd name="T45" fmla="*/ 2147483647 h 103"/>
                <a:gd name="T46" fmla="*/ 2147483647 w 24"/>
                <a:gd name="T47" fmla="*/ 2147483647 h 103"/>
                <a:gd name="T48" fmla="*/ 2147483647 w 24"/>
                <a:gd name="T49" fmla="*/ 2147483647 h 103"/>
                <a:gd name="T50" fmla="*/ 2147483647 w 24"/>
                <a:gd name="T51" fmla="*/ 2147483647 h 103"/>
                <a:gd name="T52" fmla="*/ 2147483647 w 24"/>
                <a:gd name="T53" fmla="*/ 2147483647 h 103"/>
                <a:gd name="T54" fmla="*/ 2147483647 w 24"/>
                <a:gd name="T55" fmla="*/ 2147483647 h 103"/>
                <a:gd name="T56" fmla="*/ 2147483647 w 24"/>
                <a:gd name="T57" fmla="*/ 2147483647 h 103"/>
                <a:gd name="T58" fmla="*/ 2147483647 w 24"/>
                <a:gd name="T59" fmla="*/ 2147483647 h 103"/>
                <a:gd name="T60" fmla="*/ 2147483647 w 24"/>
                <a:gd name="T61" fmla="*/ 2147483647 h 103"/>
                <a:gd name="T62" fmla="*/ 2147483647 w 24"/>
                <a:gd name="T63" fmla="*/ 2147483647 h 103"/>
                <a:gd name="T64" fmla="*/ 2147483647 w 24"/>
                <a:gd name="T65" fmla="*/ 2147483647 h 103"/>
                <a:gd name="T66" fmla="*/ 2147483647 w 24"/>
                <a:gd name="T67" fmla="*/ 2147483647 h 103"/>
                <a:gd name="T68" fmla="*/ 2147483647 w 24"/>
                <a:gd name="T69" fmla="*/ 2147483647 h 103"/>
                <a:gd name="T70" fmla="*/ 2147483647 w 24"/>
                <a:gd name="T71" fmla="*/ 2147483647 h 103"/>
                <a:gd name="T72" fmla="*/ 2147483647 w 24"/>
                <a:gd name="T73" fmla="*/ 2147483647 h 103"/>
                <a:gd name="T74" fmla="*/ 2147483647 w 24"/>
                <a:gd name="T75" fmla="*/ 2147483647 h 103"/>
                <a:gd name="T76" fmla="*/ 2147483647 w 24"/>
                <a:gd name="T77" fmla="*/ 2147483647 h 103"/>
                <a:gd name="T78" fmla="*/ 2147483647 w 24"/>
                <a:gd name="T79" fmla="*/ 2147483647 h 103"/>
                <a:gd name="T80" fmla="*/ 2147483647 w 24"/>
                <a:gd name="T81" fmla="*/ 0 h 103"/>
                <a:gd name="T82" fmla="*/ 2147483647 w 24"/>
                <a:gd name="T83" fmla="*/ 0 h 103"/>
                <a:gd name="T84" fmla="*/ 2147483647 w 24"/>
                <a:gd name="T85" fmla="*/ 0 h 103"/>
                <a:gd name="T86" fmla="*/ 2147483647 w 24"/>
                <a:gd name="T87" fmla="*/ 0 h 103"/>
                <a:gd name="T88" fmla="*/ 2147483647 w 24"/>
                <a:gd name="T89" fmla="*/ 0 h 103"/>
                <a:gd name="T90" fmla="*/ 2147483647 w 24"/>
                <a:gd name="T91" fmla="*/ 0 h 103"/>
                <a:gd name="T92" fmla="*/ 2147483647 w 24"/>
                <a:gd name="T93" fmla="*/ 0 h 103"/>
                <a:gd name="T94" fmla="*/ 2147483647 w 24"/>
                <a:gd name="T95" fmla="*/ 0 h 103"/>
                <a:gd name="T96" fmla="*/ 2147483647 w 24"/>
                <a:gd name="T97" fmla="*/ 0 h 103"/>
                <a:gd name="T98" fmla="*/ 2147483647 w 24"/>
                <a:gd name="T99" fmla="*/ 0 h 103"/>
                <a:gd name="T100" fmla="*/ 2147483647 w 24"/>
                <a:gd name="T101" fmla="*/ 0 h 103"/>
                <a:gd name="T102" fmla="*/ 2147483647 w 24"/>
                <a:gd name="T103" fmla="*/ 0 h 103"/>
                <a:gd name="T104" fmla="*/ 2147483647 w 24"/>
                <a:gd name="T105" fmla="*/ 0 h 103"/>
                <a:gd name="T106" fmla="*/ 2147483647 w 24"/>
                <a:gd name="T107" fmla="*/ 0 h 103"/>
                <a:gd name="T108" fmla="*/ 2147483647 w 24"/>
                <a:gd name="T109" fmla="*/ 0 h 103"/>
                <a:gd name="T110" fmla="*/ 2147483647 w 24"/>
                <a:gd name="T111" fmla="*/ 0 h 103"/>
                <a:gd name="T112" fmla="*/ 2147483647 w 24"/>
                <a:gd name="T113" fmla="*/ 0 h 10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"/>
                <a:gd name="T172" fmla="*/ 0 h 103"/>
                <a:gd name="T173" fmla="*/ 24 w 24"/>
                <a:gd name="T174" fmla="*/ 103 h 10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" h="103">
                  <a:moveTo>
                    <a:pt x="3" y="0"/>
                  </a:moveTo>
                  <a:lnTo>
                    <a:pt x="3" y="14"/>
                  </a:lnTo>
                  <a:lnTo>
                    <a:pt x="3" y="27"/>
                  </a:lnTo>
                  <a:lnTo>
                    <a:pt x="3" y="38"/>
                  </a:lnTo>
                  <a:lnTo>
                    <a:pt x="3" y="51"/>
                  </a:lnTo>
                  <a:lnTo>
                    <a:pt x="0" y="65"/>
                  </a:lnTo>
                  <a:lnTo>
                    <a:pt x="0" y="79"/>
                  </a:lnTo>
                  <a:lnTo>
                    <a:pt x="0" y="93"/>
                  </a:lnTo>
                  <a:lnTo>
                    <a:pt x="0" y="103"/>
                  </a:lnTo>
                  <a:lnTo>
                    <a:pt x="3" y="103"/>
                  </a:lnTo>
                  <a:lnTo>
                    <a:pt x="7" y="103"/>
                  </a:lnTo>
                  <a:lnTo>
                    <a:pt x="7" y="100"/>
                  </a:lnTo>
                  <a:lnTo>
                    <a:pt x="10" y="100"/>
                  </a:lnTo>
                  <a:lnTo>
                    <a:pt x="14" y="100"/>
                  </a:lnTo>
                  <a:lnTo>
                    <a:pt x="14" y="96"/>
                  </a:lnTo>
                  <a:lnTo>
                    <a:pt x="17" y="96"/>
                  </a:lnTo>
                  <a:lnTo>
                    <a:pt x="17" y="93"/>
                  </a:lnTo>
                  <a:lnTo>
                    <a:pt x="17" y="89"/>
                  </a:lnTo>
                  <a:lnTo>
                    <a:pt x="17" y="86"/>
                  </a:lnTo>
                  <a:lnTo>
                    <a:pt x="21" y="82"/>
                  </a:lnTo>
                  <a:lnTo>
                    <a:pt x="21" y="79"/>
                  </a:lnTo>
                  <a:lnTo>
                    <a:pt x="21" y="76"/>
                  </a:lnTo>
                  <a:lnTo>
                    <a:pt x="24" y="72"/>
                  </a:lnTo>
                  <a:lnTo>
                    <a:pt x="24" y="62"/>
                  </a:lnTo>
                  <a:lnTo>
                    <a:pt x="24" y="55"/>
                  </a:lnTo>
                  <a:lnTo>
                    <a:pt x="24" y="45"/>
                  </a:lnTo>
                  <a:lnTo>
                    <a:pt x="24" y="34"/>
                  </a:lnTo>
                  <a:lnTo>
                    <a:pt x="24" y="27"/>
                  </a:lnTo>
                  <a:lnTo>
                    <a:pt x="24" y="17"/>
                  </a:lnTo>
                  <a:lnTo>
                    <a:pt x="24" y="1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635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17" name="Freeform 3609">
              <a:extLst>
                <a:ext uri="{FF2B5EF4-FFF2-40B4-BE49-F238E27FC236}">
                  <a16:creationId xmlns:a16="http://schemas.microsoft.com/office/drawing/2014/main" id="{276E0B7E-D60C-4DB2-AA81-B1D69CA40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79" y="449263"/>
              <a:ext cx="42862" cy="163513"/>
            </a:xfrm>
            <a:custGeom>
              <a:avLst/>
              <a:gdLst>
                <a:gd name="T0" fmla="*/ 2147483647 w 27"/>
                <a:gd name="T1" fmla="*/ 0 h 103"/>
                <a:gd name="T2" fmla="*/ 2147483647 w 27"/>
                <a:gd name="T3" fmla="*/ 2147483647 h 103"/>
                <a:gd name="T4" fmla="*/ 2147483647 w 27"/>
                <a:gd name="T5" fmla="*/ 2147483647 h 103"/>
                <a:gd name="T6" fmla="*/ 2147483647 w 27"/>
                <a:gd name="T7" fmla="*/ 2147483647 h 103"/>
                <a:gd name="T8" fmla="*/ 2147483647 w 27"/>
                <a:gd name="T9" fmla="*/ 2147483647 h 103"/>
                <a:gd name="T10" fmla="*/ 2147483647 w 27"/>
                <a:gd name="T11" fmla="*/ 2147483647 h 103"/>
                <a:gd name="T12" fmla="*/ 2147483647 w 27"/>
                <a:gd name="T13" fmla="*/ 2147483647 h 103"/>
                <a:gd name="T14" fmla="*/ 2147483647 w 27"/>
                <a:gd name="T15" fmla="*/ 2147483647 h 103"/>
                <a:gd name="T16" fmla="*/ 0 w 27"/>
                <a:gd name="T17" fmla="*/ 2147483647 h 103"/>
                <a:gd name="T18" fmla="*/ 2147483647 w 27"/>
                <a:gd name="T19" fmla="*/ 2147483647 h 103"/>
                <a:gd name="T20" fmla="*/ 2147483647 w 27"/>
                <a:gd name="T21" fmla="*/ 2147483647 h 103"/>
                <a:gd name="T22" fmla="*/ 2147483647 w 27"/>
                <a:gd name="T23" fmla="*/ 2147483647 h 103"/>
                <a:gd name="T24" fmla="*/ 2147483647 w 27"/>
                <a:gd name="T25" fmla="*/ 2147483647 h 103"/>
                <a:gd name="T26" fmla="*/ 2147483647 w 27"/>
                <a:gd name="T27" fmla="*/ 2147483647 h 103"/>
                <a:gd name="T28" fmla="*/ 2147483647 w 27"/>
                <a:gd name="T29" fmla="*/ 2147483647 h 103"/>
                <a:gd name="T30" fmla="*/ 2147483647 w 27"/>
                <a:gd name="T31" fmla="*/ 2147483647 h 103"/>
                <a:gd name="T32" fmla="*/ 2147483647 w 27"/>
                <a:gd name="T33" fmla="*/ 2147483647 h 103"/>
                <a:gd name="T34" fmla="*/ 2147483647 w 27"/>
                <a:gd name="T35" fmla="*/ 2147483647 h 103"/>
                <a:gd name="T36" fmla="*/ 2147483647 w 27"/>
                <a:gd name="T37" fmla="*/ 2147483647 h 103"/>
                <a:gd name="T38" fmla="*/ 2147483647 w 27"/>
                <a:gd name="T39" fmla="*/ 2147483647 h 103"/>
                <a:gd name="T40" fmla="*/ 2147483647 w 27"/>
                <a:gd name="T41" fmla="*/ 2147483647 h 103"/>
                <a:gd name="T42" fmla="*/ 2147483647 w 27"/>
                <a:gd name="T43" fmla="*/ 2147483647 h 103"/>
                <a:gd name="T44" fmla="*/ 2147483647 w 27"/>
                <a:gd name="T45" fmla="*/ 2147483647 h 103"/>
                <a:gd name="T46" fmla="*/ 2147483647 w 27"/>
                <a:gd name="T47" fmla="*/ 2147483647 h 103"/>
                <a:gd name="T48" fmla="*/ 2147483647 w 27"/>
                <a:gd name="T49" fmla="*/ 2147483647 h 103"/>
                <a:gd name="T50" fmla="*/ 2147483647 w 27"/>
                <a:gd name="T51" fmla="*/ 2147483647 h 103"/>
                <a:gd name="T52" fmla="*/ 2147483647 w 27"/>
                <a:gd name="T53" fmla="*/ 2147483647 h 103"/>
                <a:gd name="T54" fmla="*/ 2147483647 w 27"/>
                <a:gd name="T55" fmla="*/ 2147483647 h 103"/>
                <a:gd name="T56" fmla="*/ 2147483647 w 27"/>
                <a:gd name="T57" fmla="*/ 2147483647 h 103"/>
                <a:gd name="T58" fmla="*/ 2147483647 w 27"/>
                <a:gd name="T59" fmla="*/ 2147483647 h 103"/>
                <a:gd name="T60" fmla="*/ 2147483647 w 27"/>
                <a:gd name="T61" fmla="*/ 2147483647 h 103"/>
                <a:gd name="T62" fmla="*/ 2147483647 w 27"/>
                <a:gd name="T63" fmla="*/ 2147483647 h 103"/>
                <a:gd name="T64" fmla="*/ 2147483647 w 27"/>
                <a:gd name="T65" fmla="*/ 2147483647 h 103"/>
                <a:gd name="T66" fmla="*/ 2147483647 w 27"/>
                <a:gd name="T67" fmla="*/ 2147483647 h 103"/>
                <a:gd name="T68" fmla="*/ 2147483647 w 27"/>
                <a:gd name="T69" fmla="*/ 2147483647 h 103"/>
                <a:gd name="T70" fmla="*/ 2147483647 w 27"/>
                <a:gd name="T71" fmla="*/ 2147483647 h 103"/>
                <a:gd name="T72" fmla="*/ 2147483647 w 27"/>
                <a:gd name="T73" fmla="*/ 2147483647 h 103"/>
                <a:gd name="T74" fmla="*/ 2147483647 w 27"/>
                <a:gd name="T75" fmla="*/ 2147483647 h 103"/>
                <a:gd name="T76" fmla="*/ 2147483647 w 27"/>
                <a:gd name="T77" fmla="*/ 2147483647 h 103"/>
                <a:gd name="T78" fmla="*/ 2147483647 w 27"/>
                <a:gd name="T79" fmla="*/ 2147483647 h 103"/>
                <a:gd name="T80" fmla="*/ 2147483647 w 27"/>
                <a:gd name="T81" fmla="*/ 0 h 103"/>
                <a:gd name="T82" fmla="*/ 2147483647 w 27"/>
                <a:gd name="T83" fmla="*/ 0 h 103"/>
                <a:gd name="T84" fmla="*/ 2147483647 w 27"/>
                <a:gd name="T85" fmla="*/ 0 h 103"/>
                <a:gd name="T86" fmla="*/ 2147483647 w 27"/>
                <a:gd name="T87" fmla="*/ 0 h 103"/>
                <a:gd name="T88" fmla="*/ 2147483647 w 27"/>
                <a:gd name="T89" fmla="*/ 0 h 103"/>
                <a:gd name="T90" fmla="*/ 2147483647 w 27"/>
                <a:gd name="T91" fmla="*/ 0 h 103"/>
                <a:gd name="T92" fmla="*/ 2147483647 w 27"/>
                <a:gd name="T93" fmla="*/ 0 h 103"/>
                <a:gd name="T94" fmla="*/ 2147483647 w 27"/>
                <a:gd name="T95" fmla="*/ 0 h 103"/>
                <a:gd name="T96" fmla="*/ 2147483647 w 27"/>
                <a:gd name="T97" fmla="*/ 0 h 103"/>
                <a:gd name="T98" fmla="*/ 2147483647 w 27"/>
                <a:gd name="T99" fmla="*/ 0 h 103"/>
                <a:gd name="T100" fmla="*/ 2147483647 w 27"/>
                <a:gd name="T101" fmla="*/ 0 h 103"/>
                <a:gd name="T102" fmla="*/ 2147483647 w 27"/>
                <a:gd name="T103" fmla="*/ 0 h 103"/>
                <a:gd name="T104" fmla="*/ 2147483647 w 27"/>
                <a:gd name="T105" fmla="*/ 0 h 103"/>
                <a:gd name="T106" fmla="*/ 2147483647 w 27"/>
                <a:gd name="T107" fmla="*/ 0 h 103"/>
                <a:gd name="T108" fmla="*/ 2147483647 w 27"/>
                <a:gd name="T109" fmla="*/ 0 h 103"/>
                <a:gd name="T110" fmla="*/ 2147483647 w 27"/>
                <a:gd name="T111" fmla="*/ 0 h 103"/>
                <a:gd name="T112" fmla="*/ 2147483647 w 27"/>
                <a:gd name="T113" fmla="*/ 0 h 10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"/>
                <a:gd name="T172" fmla="*/ 0 h 103"/>
                <a:gd name="T173" fmla="*/ 27 w 27"/>
                <a:gd name="T174" fmla="*/ 103 h 10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" h="103">
                  <a:moveTo>
                    <a:pt x="7" y="0"/>
                  </a:moveTo>
                  <a:lnTo>
                    <a:pt x="7" y="14"/>
                  </a:lnTo>
                  <a:lnTo>
                    <a:pt x="7" y="24"/>
                  </a:lnTo>
                  <a:lnTo>
                    <a:pt x="3" y="38"/>
                  </a:lnTo>
                  <a:lnTo>
                    <a:pt x="3" y="51"/>
                  </a:lnTo>
                  <a:lnTo>
                    <a:pt x="3" y="65"/>
                  </a:lnTo>
                  <a:lnTo>
                    <a:pt x="3" y="79"/>
                  </a:lnTo>
                  <a:lnTo>
                    <a:pt x="3" y="89"/>
                  </a:lnTo>
                  <a:lnTo>
                    <a:pt x="0" y="103"/>
                  </a:lnTo>
                  <a:lnTo>
                    <a:pt x="3" y="103"/>
                  </a:lnTo>
                  <a:lnTo>
                    <a:pt x="7" y="103"/>
                  </a:lnTo>
                  <a:lnTo>
                    <a:pt x="7" y="100"/>
                  </a:lnTo>
                  <a:lnTo>
                    <a:pt x="10" y="100"/>
                  </a:lnTo>
                  <a:lnTo>
                    <a:pt x="14" y="100"/>
                  </a:lnTo>
                  <a:lnTo>
                    <a:pt x="14" y="96"/>
                  </a:lnTo>
                  <a:lnTo>
                    <a:pt x="17" y="96"/>
                  </a:lnTo>
                  <a:lnTo>
                    <a:pt x="17" y="93"/>
                  </a:lnTo>
                  <a:lnTo>
                    <a:pt x="21" y="89"/>
                  </a:lnTo>
                  <a:lnTo>
                    <a:pt x="21" y="86"/>
                  </a:lnTo>
                  <a:lnTo>
                    <a:pt x="21" y="82"/>
                  </a:lnTo>
                  <a:lnTo>
                    <a:pt x="21" y="79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4" y="62"/>
                  </a:lnTo>
                  <a:lnTo>
                    <a:pt x="24" y="51"/>
                  </a:lnTo>
                  <a:lnTo>
                    <a:pt x="24" y="45"/>
                  </a:lnTo>
                  <a:lnTo>
                    <a:pt x="27" y="34"/>
                  </a:lnTo>
                  <a:lnTo>
                    <a:pt x="27" y="27"/>
                  </a:lnTo>
                  <a:lnTo>
                    <a:pt x="27" y="17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665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18" name="Freeform 3610">
              <a:extLst>
                <a:ext uri="{FF2B5EF4-FFF2-40B4-BE49-F238E27FC236}">
                  <a16:creationId xmlns:a16="http://schemas.microsoft.com/office/drawing/2014/main" id="{266C2074-CA98-4BF4-87E8-4EFAD77A4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3642" y="449263"/>
              <a:ext cx="44450" cy="163513"/>
            </a:xfrm>
            <a:custGeom>
              <a:avLst/>
              <a:gdLst>
                <a:gd name="T0" fmla="*/ 2147483647 w 28"/>
                <a:gd name="T1" fmla="*/ 0 h 103"/>
                <a:gd name="T2" fmla="*/ 2147483647 w 28"/>
                <a:gd name="T3" fmla="*/ 2147483647 h 103"/>
                <a:gd name="T4" fmla="*/ 2147483647 w 28"/>
                <a:gd name="T5" fmla="*/ 2147483647 h 103"/>
                <a:gd name="T6" fmla="*/ 2147483647 w 28"/>
                <a:gd name="T7" fmla="*/ 2147483647 h 103"/>
                <a:gd name="T8" fmla="*/ 2147483647 w 28"/>
                <a:gd name="T9" fmla="*/ 2147483647 h 103"/>
                <a:gd name="T10" fmla="*/ 2147483647 w 28"/>
                <a:gd name="T11" fmla="*/ 2147483647 h 103"/>
                <a:gd name="T12" fmla="*/ 2147483647 w 28"/>
                <a:gd name="T13" fmla="*/ 2147483647 h 103"/>
                <a:gd name="T14" fmla="*/ 0 w 28"/>
                <a:gd name="T15" fmla="*/ 2147483647 h 103"/>
                <a:gd name="T16" fmla="*/ 0 w 28"/>
                <a:gd name="T17" fmla="*/ 2147483647 h 103"/>
                <a:gd name="T18" fmla="*/ 2147483647 w 28"/>
                <a:gd name="T19" fmla="*/ 2147483647 h 103"/>
                <a:gd name="T20" fmla="*/ 2147483647 w 28"/>
                <a:gd name="T21" fmla="*/ 2147483647 h 103"/>
                <a:gd name="T22" fmla="*/ 2147483647 w 28"/>
                <a:gd name="T23" fmla="*/ 2147483647 h 103"/>
                <a:gd name="T24" fmla="*/ 2147483647 w 28"/>
                <a:gd name="T25" fmla="*/ 2147483647 h 103"/>
                <a:gd name="T26" fmla="*/ 2147483647 w 28"/>
                <a:gd name="T27" fmla="*/ 2147483647 h 103"/>
                <a:gd name="T28" fmla="*/ 2147483647 w 28"/>
                <a:gd name="T29" fmla="*/ 2147483647 h 103"/>
                <a:gd name="T30" fmla="*/ 2147483647 w 28"/>
                <a:gd name="T31" fmla="*/ 2147483647 h 103"/>
                <a:gd name="T32" fmla="*/ 2147483647 w 28"/>
                <a:gd name="T33" fmla="*/ 2147483647 h 103"/>
                <a:gd name="T34" fmla="*/ 2147483647 w 28"/>
                <a:gd name="T35" fmla="*/ 2147483647 h 103"/>
                <a:gd name="T36" fmla="*/ 2147483647 w 28"/>
                <a:gd name="T37" fmla="*/ 2147483647 h 103"/>
                <a:gd name="T38" fmla="*/ 2147483647 w 28"/>
                <a:gd name="T39" fmla="*/ 2147483647 h 103"/>
                <a:gd name="T40" fmla="*/ 2147483647 w 28"/>
                <a:gd name="T41" fmla="*/ 2147483647 h 103"/>
                <a:gd name="T42" fmla="*/ 2147483647 w 28"/>
                <a:gd name="T43" fmla="*/ 2147483647 h 103"/>
                <a:gd name="T44" fmla="*/ 2147483647 w 28"/>
                <a:gd name="T45" fmla="*/ 2147483647 h 103"/>
                <a:gd name="T46" fmla="*/ 2147483647 w 28"/>
                <a:gd name="T47" fmla="*/ 2147483647 h 103"/>
                <a:gd name="T48" fmla="*/ 2147483647 w 28"/>
                <a:gd name="T49" fmla="*/ 2147483647 h 103"/>
                <a:gd name="T50" fmla="*/ 2147483647 w 28"/>
                <a:gd name="T51" fmla="*/ 2147483647 h 103"/>
                <a:gd name="T52" fmla="*/ 2147483647 w 28"/>
                <a:gd name="T53" fmla="*/ 2147483647 h 103"/>
                <a:gd name="T54" fmla="*/ 2147483647 w 28"/>
                <a:gd name="T55" fmla="*/ 2147483647 h 103"/>
                <a:gd name="T56" fmla="*/ 2147483647 w 28"/>
                <a:gd name="T57" fmla="*/ 2147483647 h 103"/>
                <a:gd name="T58" fmla="*/ 2147483647 w 28"/>
                <a:gd name="T59" fmla="*/ 2147483647 h 103"/>
                <a:gd name="T60" fmla="*/ 2147483647 w 28"/>
                <a:gd name="T61" fmla="*/ 2147483647 h 103"/>
                <a:gd name="T62" fmla="*/ 2147483647 w 28"/>
                <a:gd name="T63" fmla="*/ 2147483647 h 103"/>
                <a:gd name="T64" fmla="*/ 2147483647 w 28"/>
                <a:gd name="T65" fmla="*/ 0 h 103"/>
                <a:gd name="T66" fmla="*/ 2147483647 w 28"/>
                <a:gd name="T67" fmla="*/ 0 h 103"/>
                <a:gd name="T68" fmla="*/ 2147483647 w 28"/>
                <a:gd name="T69" fmla="*/ 0 h 103"/>
                <a:gd name="T70" fmla="*/ 2147483647 w 28"/>
                <a:gd name="T71" fmla="*/ 0 h 103"/>
                <a:gd name="T72" fmla="*/ 2147483647 w 28"/>
                <a:gd name="T73" fmla="*/ 0 h 103"/>
                <a:gd name="T74" fmla="*/ 2147483647 w 28"/>
                <a:gd name="T75" fmla="*/ 0 h 103"/>
                <a:gd name="T76" fmla="*/ 2147483647 w 28"/>
                <a:gd name="T77" fmla="*/ 0 h 103"/>
                <a:gd name="T78" fmla="*/ 2147483647 w 28"/>
                <a:gd name="T79" fmla="*/ 0 h 103"/>
                <a:gd name="T80" fmla="*/ 2147483647 w 28"/>
                <a:gd name="T81" fmla="*/ 0 h 103"/>
                <a:gd name="T82" fmla="*/ 2147483647 w 28"/>
                <a:gd name="T83" fmla="*/ 0 h 103"/>
                <a:gd name="T84" fmla="*/ 2147483647 w 28"/>
                <a:gd name="T85" fmla="*/ 0 h 103"/>
                <a:gd name="T86" fmla="*/ 2147483647 w 28"/>
                <a:gd name="T87" fmla="*/ 0 h 103"/>
                <a:gd name="T88" fmla="*/ 2147483647 w 28"/>
                <a:gd name="T89" fmla="*/ 0 h 103"/>
                <a:gd name="T90" fmla="*/ 2147483647 w 28"/>
                <a:gd name="T91" fmla="*/ 0 h 103"/>
                <a:gd name="T92" fmla="*/ 2147483647 w 28"/>
                <a:gd name="T93" fmla="*/ 0 h 103"/>
                <a:gd name="T94" fmla="*/ 2147483647 w 28"/>
                <a:gd name="T95" fmla="*/ 0 h 103"/>
                <a:gd name="T96" fmla="*/ 2147483647 w 28"/>
                <a:gd name="T97" fmla="*/ 0 h 1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8"/>
                <a:gd name="T148" fmla="*/ 0 h 103"/>
                <a:gd name="T149" fmla="*/ 28 w 28"/>
                <a:gd name="T150" fmla="*/ 103 h 10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8" h="103">
                  <a:moveTo>
                    <a:pt x="7" y="0"/>
                  </a:moveTo>
                  <a:lnTo>
                    <a:pt x="7" y="14"/>
                  </a:lnTo>
                  <a:lnTo>
                    <a:pt x="4" y="24"/>
                  </a:lnTo>
                  <a:lnTo>
                    <a:pt x="4" y="38"/>
                  </a:lnTo>
                  <a:lnTo>
                    <a:pt x="4" y="51"/>
                  </a:lnTo>
                  <a:lnTo>
                    <a:pt x="4" y="65"/>
                  </a:lnTo>
                  <a:lnTo>
                    <a:pt x="4" y="76"/>
                  </a:lnTo>
                  <a:lnTo>
                    <a:pt x="0" y="89"/>
                  </a:lnTo>
                  <a:lnTo>
                    <a:pt x="0" y="103"/>
                  </a:lnTo>
                  <a:lnTo>
                    <a:pt x="4" y="103"/>
                  </a:lnTo>
                  <a:lnTo>
                    <a:pt x="4" y="100"/>
                  </a:lnTo>
                  <a:lnTo>
                    <a:pt x="7" y="100"/>
                  </a:lnTo>
                  <a:lnTo>
                    <a:pt x="11" y="96"/>
                  </a:lnTo>
                  <a:lnTo>
                    <a:pt x="14" y="96"/>
                  </a:lnTo>
                  <a:lnTo>
                    <a:pt x="18" y="96"/>
                  </a:lnTo>
                  <a:lnTo>
                    <a:pt x="18" y="93"/>
                  </a:lnTo>
                  <a:lnTo>
                    <a:pt x="18" y="89"/>
                  </a:lnTo>
                  <a:lnTo>
                    <a:pt x="18" y="86"/>
                  </a:lnTo>
                  <a:lnTo>
                    <a:pt x="21" y="82"/>
                  </a:lnTo>
                  <a:lnTo>
                    <a:pt x="21" y="79"/>
                  </a:lnTo>
                  <a:lnTo>
                    <a:pt x="21" y="76"/>
                  </a:lnTo>
                  <a:lnTo>
                    <a:pt x="21" y="72"/>
                  </a:lnTo>
                  <a:lnTo>
                    <a:pt x="24" y="72"/>
                  </a:lnTo>
                  <a:lnTo>
                    <a:pt x="24" y="62"/>
                  </a:lnTo>
                  <a:lnTo>
                    <a:pt x="24" y="51"/>
                  </a:lnTo>
                  <a:lnTo>
                    <a:pt x="24" y="45"/>
                  </a:lnTo>
                  <a:lnTo>
                    <a:pt x="24" y="34"/>
                  </a:lnTo>
                  <a:lnTo>
                    <a:pt x="24" y="27"/>
                  </a:lnTo>
                  <a:lnTo>
                    <a:pt x="24" y="17"/>
                  </a:lnTo>
                  <a:lnTo>
                    <a:pt x="28" y="1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6B5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19" name="Freeform 3611">
              <a:extLst>
                <a:ext uri="{FF2B5EF4-FFF2-40B4-BE49-F238E27FC236}">
                  <a16:creationId xmlns:a16="http://schemas.microsoft.com/office/drawing/2014/main" id="{3C5A40D2-8516-467F-872C-D2B89B4B0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9992" y="449263"/>
              <a:ext cx="38100" cy="158750"/>
            </a:xfrm>
            <a:custGeom>
              <a:avLst/>
              <a:gdLst>
                <a:gd name="T0" fmla="*/ 2147483647 w 24"/>
                <a:gd name="T1" fmla="*/ 0 h 100"/>
                <a:gd name="T2" fmla="*/ 2147483647 w 24"/>
                <a:gd name="T3" fmla="*/ 2147483647 h 100"/>
                <a:gd name="T4" fmla="*/ 2147483647 w 24"/>
                <a:gd name="T5" fmla="*/ 2147483647 h 100"/>
                <a:gd name="T6" fmla="*/ 2147483647 w 24"/>
                <a:gd name="T7" fmla="*/ 2147483647 h 100"/>
                <a:gd name="T8" fmla="*/ 2147483647 w 24"/>
                <a:gd name="T9" fmla="*/ 2147483647 h 100"/>
                <a:gd name="T10" fmla="*/ 0 w 24"/>
                <a:gd name="T11" fmla="*/ 2147483647 h 100"/>
                <a:gd name="T12" fmla="*/ 0 w 24"/>
                <a:gd name="T13" fmla="*/ 2147483647 h 100"/>
                <a:gd name="T14" fmla="*/ 0 w 24"/>
                <a:gd name="T15" fmla="*/ 2147483647 h 100"/>
                <a:gd name="T16" fmla="*/ 0 w 24"/>
                <a:gd name="T17" fmla="*/ 2147483647 h 100"/>
                <a:gd name="T18" fmla="*/ 0 w 24"/>
                <a:gd name="T19" fmla="*/ 2147483647 h 100"/>
                <a:gd name="T20" fmla="*/ 2147483647 w 24"/>
                <a:gd name="T21" fmla="*/ 2147483647 h 100"/>
                <a:gd name="T22" fmla="*/ 2147483647 w 24"/>
                <a:gd name="T23" fmla="*/ 2147483647 h 100"/>
                <a:gd name="T24" fmla="*/ 2147483647 w 24"/>
                <a:gd name="T25" fmla="*/ 2147483647 h 100"/>
                <a:gd name="T26" fmla="*/ 2147483647 w 24"/>
                <a:gd name="T27" fmla="*/ 2147483647 h 100"/>
                <a:gd name="T28" fmla="*/ 2147483647 w 24"/>
                <a:gd name="T29" fmla="*/ 2147483647 h 100"/>
                <a:gd name="T30" fmla="*/ 2147483647 w 24"/>
                <a:gd name="T31" fmla="*/ 2147483647 h 100"/>
                <a:gd name="T32" fmla="*/ 2147483647 w 24"/>
                <a:gd name="T33" fmla="*/ 2147483647 h 100"/>
                <a:gd name="T34" fmla="*/ 2147483647 w 24"/>
                <a:gd name="T35" fmla="*/ 2147483647 h 100"/>
                <a:gd name="T36" fmla="*/ 2147483647 w 24"/>
                <a:gd name="T37" fmla="*/ 2147483647 h 100"/>
                <a:gd name="T38" fmla="*/ 2147483647 w 24"/>
                <a:gd name="T39" fmla="*/ 2147483647 h 100"/>
                <a:gd name="T40" fmla="*/ 2147483647 w 24"/>
                <a:gd name="T41" fmla="*/ 2147483647 h 100"/>
                <a:gd name="T42" fmla="*/ 2147483647 w 24"/>
                <a:gd name="T43" fmla="*/ 2147483647 h 100"/>
                <a:gd name="T44" fmla="*/ 2147483647 w 24"/>
                <a:gd name="T45" fmla="*/ 2147483647 h 100"/>
                <a:gd name="T46" fmla="*/ 2147483647 w 24"/>
                <a:gd name="T47" fmla="*/ 2147483647 h 100"/>
                <a:gd name="T48" fmla="*/ 2147483647 w 24"/>
                <a:gd name="T49" fmla="*/ 2147483647 h 100"/>
                <a:gd name="T50" fmla="*/ 2147483647 w 24"/>
                <a:gd name="T51" fmla="*/ 2147483647 h 100"/>
                <a:gd name="T52" fmla="*/ 2147483647 w 24"/>
                <a:gd name="T53" fmla="*/ 2147483647 h 100"/>
                <a:gd name="T54" fmla="*/ 2147483647 w 24"/>
                <a:gd name="T55" fmla="*/ 2147483647 h 100"/>
                <a:gd name="T56" fmla="*/ 2147483647 w 24"/>
                <a:gd name="T57" fmla="*/ 2147483647 h 100"/>
                <a:gd name="T58" fmla="*/ 2147483647 w 24"/>
                <a:gd name="T59" fmla="*/ 2147483647 h 100"/>
                <a:gd name="T60" fmla="*/ 2147483647 w 24"/>
                <a:gd name="T61" fmla="*/ 2147483647 h 100"/>
                <a:gd name="T62" fmla="*/ 2147483647 w 24"/>
                <a:gd name="T63" fmla="*/ 2147483647 h 100"/>
                <a:gd name="T64" fmla="*/ 2147483647 w 24"/>
                <a:gd name="T65" fmla="*/ 0 h 100"/>
                <a:gd name="T66" fmla="*/ 2147483647 w 24"/>
                <a:gd name="T67" fmla="*/ 0 h 100"/>
                <a:gd name="T68" fmla="*/ 2147483647 w 24"/>
                <a:gd name="T69" fmla="*/ 0 h 100"/>
                <a:gd name="T70" fmla="*/ 2147483647 w 24"/>
                <a:gd name="T71" fmla="*/ 0 h 100"/>
                <a:gd name="T72" fmla="*/ 2147483647 w 24"/>
                <a:gd name="T73" fmla="*/ 0 h 100"/>
                <a:gd name="T74" fmla="*/ 2147483647 w 24"/>
                <a:gd name="T75" fmla="*/ 0 h 100"/>
                <a:gd name="T76" fmla="*/ 2147483647 w 24"/>
                <a:gd name="T77" fmla="*/ 0 h 100"/>
                <a:gd name="T78" fmla="*/ 2147483647 w 24"/>
                <a:gd name="T79" fmla="*/ 0 h 100"/>
                <a:gd name="T80" fmla="*/ 2147483647 w 24"/>
                <a:gd name="T81" fmla="*/ 0 h 100"/>
                <a:gd name="T82" fmla="*/ 2147483647 w 24"/>
                <a:gd name="T83" fmla="*/ 0 h 100"/>
                <a:gd name="T84" fmla="*/ 2147483647 w 24"/>
                <a:gd name="T85" fmla="*/ 0 h 100"/>
                <a:gd name="T86" fmla="*/ 2147483647 w 24"/>
                <a:gd name="T87" fmla="*/ 0 h 100"/>
                <a:gd name="T88" fmla="*/ 2147483647 w 24"/>
                <a:gd name="T89" fmla="*/ 0 h 100"/>
                <a:gd name="T90" fmla="*/ 2147483647 w 24"/>
                <a:gd name="T91" fmla="*/ 0 h 100"/>
                <a:gd name="T92" fmla="*/ 2147483647 w 24"/>
                <a:gd name="T93" fmla="*/ 0 h 100"/>
                <a:gd name="T94" fmla="*/ 2147483647 w 24"/>
                <a:gd name="T95" fmla="*/ 0 h 100"/>
                <a:gd name="T96" fmla="*/ 2147483647 w 24"/>
                <a:gd name="T97" fmla="*/ 0 h 10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"/>
                <a:gd name="T148" fmla="*/ 0 h 100"/>
                <a:gd name="T149" fmla="*/ 24 w 24"/>
                <a:gd name="T150" fmla="*/ 100 h 10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" h="100">
                  <a:moveTo>
                    <a:pt x="7" y="0"/>
                  </a:moveTo>
                  <a:lnTo>
                    <a:pt x="3" y="14"/>
                  </a:lnTo>
                  <a:lnTo>
                    <a:pt x="3" y="24"/>
                  </a:lnTo>
                  <a:lnTo>
                    <a:pt x="3" y="38"/>
                  </a:lnTo>
                  <a:lnTo>
                    <a:pt x="3" y="51"/>
                  </a:lnTo>
                  <a:lnTo>
                    <a:pt x="0" y="62"/>
                  </a:lnTo>
                  <a:lnTo>
                    <a:pt x="0" y="76"/>
                  </a:lnTo>
                  <a:lnTo>
                    <a:pt x="0" y="89"/>
                  </a:lnTo>
                  <a:lnTo>
                    <a:pt x="0" y="100"/>
                  </a:lnTo>
                  <a:lnTo>
                    <a:pt x="3" y="100"/>
                  </a:lnTo>
                  <a:lnTo>
                    <a:pt x="7" y="96"/>
                  </a:lnTo>
                  <a:lnTo>
                    <a:pt x="10" y="96"/>
                  </a:lnTo>
                  <a:lnTo>
                    <a:pt x="14" y="93"/>
                  </a:lnTo>
                  <a:lnTo>
                    <a:pt x="14" y="89"/>
                  </a:lnTo>
                  <a:lnTo>
                    <a:pt x="17" y="86"/>
                  </a:lnTo>
                  <a:lnTo>
                    <a:pt x="17" y="82"/>
                  </a:lnTo>
                  <a:lnTo>
                    <a:pt x="17" y="79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62"/>
                  </a:lnTo>
                  <a:lnTo>
                    <a:pt x="20" y="51"/>
                  </a:lnTo>
                  <a:lnTo>
                    <a:pt x="24" y="45"/>
                  </a:lnTo>
                  <a:lnTo>
                    <a:pt x="24" y="34"/>
                  </a:lnTo>
                  <a:lnTo>
                    <a:pt x="24" y="27"/>
                  </a:lnTo>
                  <a:lnTo>
                    <a:pt x="24" y="17"/>
                  </a:lnTo>
                  <a:lnTo>
                    <a:pt x="24" y="7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6D6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20" name="Freeform 3612">
              <a:extLst>
                <a:ext uri="{FF2B5EF4-FFF2-40B4-BE49-F238E27FC236}">
                  <a16:creationId xmlns:a16="http://schemas.microsoft.com/office/drawing/2014/main" id="{FE5B0B80-42F5-4E1E-82B1-78D11E62F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754" y="449263"/>
              <a:ext cx="38100" cy="158750"/>
            </a:xfrm>
            <a:custGeom>
              <a:avLst/>
              <a:gdLst>
                <a:gd name="T0" fmla="*/ 2147483647 w 24"/>
                <a:gd name="T1" fmla="*/ 0 h 100"/>
                <a:gd name="T2" fmla="*/ 2147483647 w 24"/>
                <a:gd name="T3" fmla="*/ 2147483647 h 100"/>
                <a:gd name="T4" fmla="*/ 2147483647 w 24"/>
                <a:gd name="T5" fmla="*/ 2147483647 h 100"/>
                <a:gd name="T6" fmla="*/ 2147483647 w 24"/>
                <a:gd name="T7" fmla="*/ 2147483647 h 100"/>
                <a:gd name="T8" fmla="*/ 2147483647 w 24"/>
                <a:gd name="T9" fmla="*/ 2147483647 h 100"/>
                <a:gd name="T10" fmla="*/ 0 w 24"/>
                <a:gd name="T11" fmla="*/ 2147483647 h 100"/>
                <a:gd name="T12" fmla="*/ 0 w 24"/>
                <a:gd name="T13" fmla="*/ 2147483647 h 100"/>
                <a:gd name="T14" fmla="*/ 0 w 24"/>
                <a:gd name="T15" fmla="*/ 2147483647 h 100"/>
                <a:gd name="T16" fmla="*/ 0 w 24"/>
                <a:gd name="T17" fmla="*/ 2147483647 h 100"/>
                <a:gd name="T18" fmla="*/ 0 w 24"/>
                <a:gd name="T19" fmla="*/ 2147483647 h 100"/>
                <a:gd name="T20" fmla="*/ 2147483647 w 24"/>
                <a:gd name="T21" fmla="*/ 2147483647 h 100"/>
                <a:gd name="T22" fmla="*/ 2147483647 w 24"/>
                <a:gd name="T23" fmla="*/ 2147483647 h 100"/>
                <a:gd name="T24" fmla="*/ 2147483647 w 24"/>
                <a:gd name="T25" fmla="*/ 2147483647 h 100"/>
                <a:gd name="T26" fmla="*/ 2147483647 w 24"/>
                <a:gd name="T27" fmla="*/ 2147483647 h 100"/>
                <a:gd name="T28" fmla="*/ 2147483647 w 24"/>
                <a:gd name="T29" fmla="*/ 2147483647 h 100"/>
                <a:gd name="T30" fmla="*/ 2147483647 w 24"/>
                <a:gd name="T31" fmla="*/ 2147483647 h 100"/>
                <a:gd name="T32" fmla="*/ 2147483647 w 24"/>
                <a:gd name="T33" fmla="*/ 2147483647 h 100"/>
                <a:gd name="T34" fmla="*/ 2147483647 w 24"/>
                <a:gd name="T35" fmla="*/ 2147483647 h 100"/>
                <a:gd name="T36" fmla="*/ 2147483647 w 24"/>
                <a:gd name="T37" fmla="*/ 2147483647 h 100"/>
                <a:gd name="T38" fmla="*/ 2147483647 w 24"/>
                <a:gd name="T39" fmla="*/ 2147483647 h 100"/>
                <a:gd name="T40" fmla="*/ 2147483647 w 24"/>
                <a:gd name="T41" fmla="*/ 2147483647 h 100"/>
                <a:gd name="T42" fmla="*/ 2147483647 w 24"/>
                <a:gd name="T43" fmla="*/ 2147483647 h 100"/>
                <a:gd name="T44" fmla="*/ 2147483647 w 24"/>
                <a:gd name="T45" fmla="*/ 2147483647 h 100"/>
                <a:gd name="T46" fmla="*/ 2147483647 w 24"/>
                <a:gd name="T47" fmla="*/ 2147483647 h 100"/>
                <a:gd name="T48" fmla="*/ 2147483647 w 24"/>
                <a:gd name="T49" fmla="*/ 2147483647 h 100"/>
                <a:gd name="T50" fmla="*/ 2147483647 w 24"/>
                <a:gd name="T51" fmla="*/ 2147483647 h 100"/>
                <a:gd name="T52" fmla="*/ 2147483647 w 24"/>
                <a:gd name="T53" fmla="*/ 2147483647 h 100"/>
                <a:gd name="T54" fmla="*/ 2147483647 w 24"/>
                <a:gd name="T55" fmla="*/ 2147483647 h 100"/>
                <a:gd name="T56" fmla="*/ 2147483647 w 24"/>
                <a:gd name="T57" fmla="*/ 2147483647 h 100"/>
                <a:gd name="T58" fmla="*/ 2147483647 w 24"/>
                <a:gd name="T59" fmla="*/ 2147483647 h 100"/>
                <a:gd name="T60" fmla="*/ 2147483647 w 24"/>
                <a:gd name="T61" fmla="*/ 2147483647 h 100"/>
                <a:gd name="T62" fmla="*/ 2147483647 w 24"/>
                <a:gd name="T63" fmla="*/ 2147483647 h 100"/>
                <a:gd name="T64" fmla="*/ 2147483647 w 24"/>
                <a:gd name="T65" fmla="*/ 0 h 100"/>
                <a:gd name="T66" fmla="*/ 2147483647 w 24"/>
                <a:gd name="T67" fmla="*/ 0 h 100"/>
                <a:gd name="T68" fmla="*/ 2147483647 w 24"/>
                <a:gd name="T69" fmla="*/ 0 h 100"/>
                <a:gd name="T70" fmla="*/ 2147483647 w 24"/>
                <a:gd name="T71" fmla="*/ 0 h 100"/>
                <a:gd name="T72" fmla="*/ 2147483647 w 24"/>
                <a:gd name="T73" fmla="*/ 0 h 100"/>
                <a:gd name="T74" fmla="*/ 2147483647 w 24"/>
                <a:gd name="T75" fmla="*/ 0 h 100"/>
                <a:gd name="T76" fmla="*/ 2147483647 w 24"/>
                <a:gd name="T77" fmla="*/ 0 h 100"/>
                <a:gd name="T78" fmla="*/ 2147483647 w 24"/>
                <a:gd name="T79" fmla="*/ 0 h 100"/>
                <a:gd name="T80" fmla="*/ 2147483647 w 24"/>
                <a:gd name="T81" fmla="*/ 0 h 100"/>
                <a:gd name="T82" fmla="*/ 2147483647 w 24"/>
                <a:gd name="T83" fmla="*/ 0 h 100"/>
                <a:gd name="T84" fmla="*/ 2147483647 w 24"/>
                <a:gd name="T85" fmla="*/ 0 h 100"/>
                <a:gd name="T86" fmla="*/ 2147483647 w 24"/>
                <a:gd name="T87" fmla="*/ 0 h 100"/>
                <a:gd name="T88" fmla="*/ 2147483647 w 24"/>
                <a:gd name="T89" fmla="*/ 0 h 100"/>
                <a:gd name="T90" fmla="*/ 2147483647 w 24"/>
                <a:gd name="T91" fmla="*/ 0 h 100"/>
                <a:gd name="T92" fmla="*/ 2147483647 w 24"/>
                <a:gd name="T93" fmla="*/ 0 h 100"/>
                <a:gd name="T94" fmla="*/ 2147483647 w 24"/>
                <a:gd name="T95" fmla="*/ 0 h 100"/>
                <a:gd name="T96" fmla="*/ 2147483647 w 24"/>
                <a:gd name="T97" fmla="*/ 0 h 10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"/>
                <a:gd name="T148" fmla="*/ 0 h 100"/>
                <a:gd name="T149" fmla="*/ 24 w 24"/>
                <a:gd name="T150" fmla="*/ 100 h 10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" h="100">
                  <a:moveTo>
                    <a:pt x="4" y="0"/>
                  </a:moveTo>
                  <a:lnTo>
                    <a:pt x="4" y="10"/>
                  </a:lnTo>
                  <a:lnTo>
                    <a:pt x="4" y="24"/>
                  </a:lnTo>
                  <a:lnTo>
                    <a:pt x="4" y="38"/>
                  </a:lnTo>
                  <a:lnTo>
                    <a:pt x="4" y="48"/>
                  </a:lnTo>
                  <a:lnTo>
                    <a:pt x="0" y="62"/>
                  </a:lnTo>
                  <a:lnTo>
                    <a:pt x="0" y="76"/>
                  </a:lnTo>
                  <a:lnTo>
                    <a:pt x="0" y="86"/>
                  </a:lnTo>
                  <a:lnTo>
                    <a:pt x="0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7" y="96"/>
                  </a:lnTo>
                  <a:lnTo>
                    <a:pt x="11" y="93"/>
                  </a:lnTo>
                  <a:lnTo>
                    <a:pt x="14" y="89"/>
                  </a:lnTo>
                  <a:lnTo>
                    <a:pt x="14" y="86"/>
                  </a:lnTo>
                  <a:lnTo>
                    <a:pt x="17" y="82"/>
                  </a:lnTo>
                  <a:lnTo>
                    <a:pt x="17" y="79"/>
                  </a:lnTo>
                  <a:lnTo>
                    <a:pt x="17" y="76"/>
                  </a:lnTo>
                  <a:lnTo>
                    <a:pt x="17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1" y="51"/>
                  </a:lnTo>
                  <a:lnTo>
                    <a:pt x="21" y="45"/>
                  </a:lnTo>
                  <a:lnTo>
                    <a:pt x="21" y="34"/>
                  </a:lnTo>
                  <a:lnTo>
                    <a:pt x="21" y="27"/>
                  </a:lnTo>
                  <a:lnTo>
                    <a:pt x="24" y="17"/>
                  </a:lnTo>
                  <a:lnTo>
                    <a:pt x="24" y="7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063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21" name="Freeform 3613">
              <a:extLst>
                <a:ext uri="{FF2B5EF4-FFF2-40B4-BE49-F238E27FC236}">
                  <a16:creationId xmlns:a16="http://schemas.microsoft.com/office/drawing/2014/main" id="{D3F4E0D3-03DF-4209-A374-46FB18148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754" y="449263"/>
              <a:ext cx="38100" cy="158750"/>
            </a:xfrm>
            <a:custGeom>
              <a:avLst/>
              <a:gdLst>
                <a:gd name="T0" fmla="*/ 2147483647 w 24"/>
                <a:gd name="T1" fmla="*/ 0 h 100"/>
                <a:gd name="T2" fmla="*/ 2147483647 w 24"/>
                <a:gd name="T3" fmla="*/ 2147483647 h 100"/>
                <a:gd name="T4" fmla="*/ 2147483647 w 24"/>
                <a:gd name="T5" fmla="*/ 2147483647 h 100"/>
                <a:gd name="T6" fmla="*/ 2147483647 w 24"/>
                <a:gd name="T7" fmla="*/ 2147483647 h 100"/>
                <a:gd name="T8" fmla="*/ 2147483647 w 24"/>
                <a:gd name="T9" fmla="*/ 2147483647 h 100"/>
                <a:gd name="T10" fmla="*/ 2147483647 w 24"/>
                <a:gd name="T11" fmla="*/ 2147483647 h 100"/>
                <a:gd name="T12" fmla="*/ 2147483647 w 24"/>
                <a:gd name="T13" fmla="*/ 2147483647 h 100"/>
                <a:gd name="T14" fmla="*/ 2147483647 w 24"/>
                <a:gd name="T15" fmla="*/ 2147483647 h 100"/>
                <a:gd name="T16" fmla="*/ 0 w 24"/>
                <a:gd name="T17" fmla="*/ 2147483647 h 100"/>
                <a:gd name="T18" fmla="*/ 2147483647 w 24"/>
                <a:gd name="T19" fmla="*/ 2147483647 h 100"/>
                <a:gd name="T20" fmla="*/ 2147483647 w 24"/>
                <a:gd name="T21" fmla="*/ 2147483647 h 100"/>
                <a:gd name="T22" fmla="*/ 2147483647 w 24"/>
                <a:gd name="T23" fmla="*/ 2147483647 h 100"/>
                <a:gd name="T24" fmla="*/ 2147483647 w 24"/>
                <a:gd name="T25" fmla="*/ 2147483647 h 100"/>
                <a:gd name="T26" fmla="*/ 2147483647 w 24"/>
                <a:gd name="T27" fmla="*/ 2147483647 h 100"/>
                <a:gd name="T28" fmla="*/ 2147483647 w 24"/>
                <a:gd name="T29" fmla="*/ 2147483647 h 100"/>
                <a:gd name="T30" fmla="*/ 2147483647 w 24"/>
                <a:gd name="T31" fmla="*/ 2147483647 h 100"/>
                <a:gd name="T32" fmla="*/ 2147483647 w 24"/>
                <a:gd name="T33" fmla="*/ 2147483647 h 100"/>
                <a:gd name="T34" fmla="*/ 2147483647 w 24"/>
                <a:gd name="T35" fmla="*/ 2147483647 h 100"/>
                <a:gd name="T36" fmla="*/ 2147483647 w 24"/>
                <a:gd name="T37" fmla="*/ 2147483647 h 100"/>
                <a:gd name="T38" fmla="*/ 2147483647 w 24"/>
                <a:gd name="T39" fmla="*/ 2147483647 h 100"/>
                <a:gd name="T40" fmla="*/ 2147483647 w 24"/>
                <a:gd name="T41" fmla="*/ 2147483647 h 100"/>
                <a:gd name="T42" fmla="*/ 2147483647 w 24"/>
                <a:gd name="T43" fmla="*/ 2147483647 h 100"/>
                <a:gd name="T44" fmla="*/ 2147483647 w 24"/>
                <a:gd name="T45" fmla="*/ 2147483647 h 100"/>
                <a:gd name="T46" fmla="*/ 2147483647 w 24"/>
                <a:gd name="T47" fmla="*/ 2147483647 h 100"/>
                <a:gd name="T48" fmla="*/ 2147483647 w 24"/>
                <a:gd name="T49" fmla="*/ 2147483647 h 100"/>
                <a:gd name="T50" fmla="*/ 2147483647 w 24"/>
                <a:gd name="T51" fmla="*/ 2147483647 h 100"/>
                <a:gd name="T52" fmla="*/ 2147483647 w 24"/>
                <a:gd name="T53" fmla="*/ 2147483647 h 100"/>
                <a:gd name="T54" fmla="*/ 2147483647 w 24"/>
                <a:gd name="T55" fmla="*/ 2147483647 h 100"/>
                <a:gd name="T56" fmla="*/ 2147483647 w 24"/>
                <a:gd name="T57" fmla="*/ 2147483647 h 100"/>
                <a:gd name="T58" fmla="*/ 2147483647 w 24"/>
                <a:gd name="T59" fmla="*/ 2147483647 h 100"/>
                <a:gd name="T60" fmla="*/ 2147483647 w 24"/>
                <a:gd name="T61" fmla="*/ 2147483647 h 100"/>
                <a:gd name="T62" fmla="*/ 2147483647 w 24"/>
                <a:gd name="T63" fmla="*/ 2147483647 h 100"/>
                <a:gd name="T64" fmla="*/ 2147483647 w 24"/>
                <a:gd name="T65" fmla="*/ 0 h 100"/>
                <a:gd name="T66" fmla="*/ 2147483647 w 24"/>
                <a:gd name="T67" fmla="*/ 0 h 100"/>
                <a:gd name="T68" fmla="*/ 2147483647 w 24"/>
                <a:gd name="T69" fmla="*/ 0 h 100"/>
                <a:gd name="T70" fmla="*/ 2147483647 w 24"/>
                <a:gd name="T71" fmla="*/ 0 h 100"/>
                <a:gd name="T72" fmla="*/ 2147483647 w 24"/>
                <a:gd name="T73" fmla="*/ 0 h 100"/>
                <a:gd name="T74" fmla="*/ 2147483647 w 24"/>
                <a:gd name="T75" fmla="*/ 0 h 100"/>
                <a:gd name="T76" fmla="*/ 2147483647 w 24"/>
                <a:gd name="T77" fmla="*/ 0 h 100"/>
                <a:gd name="T78" fmla="*/ 2147483647 w 24"/>
                <a:gd name="T79" fmla="*/ 0 h 100"/>
                <a:gd name="T80" fmla="*/ 2147483647 w 24"/>
                <a:gd name="T81" fmla="*/ 0 h 100"/>
                <a:gd name="T82" fmla="*/ 2147483647 w 24"/>
                <a:gd name="T83" fmla="*/ 0 h 100"/>
                <a:gd name="T84" fmla="*/ 2147483647 w 24"/>
                <a:gd name="T85" fmla="*/ 0 h 100"/>
                <a:gd name="T86" fmla="*/ 2147483647 w 24"/>
                <a:gd name="T87" fmla="*/ 0 h 100"/>
                <a:gd name="T88" fmla="*/ 2147483647 w 24"/>
                <a:gd name="T89" fmla="*/ 0 h 100"/>
                <a:gd name="T90" fmla="*/ 2147483647 w 24"/>
                <a:gd name="T91" fmla="*/ 0 h 100"/>
                <a:gd name="T92" fmla="*/ 2147483647 w 24"/>
                <a:gd name="T93" fmla="*/ 0 h 100"/>
                <a:gd name="T94" fmla="*/ 2147483647 w 24"/>
                <a:gd name="T95" fmla="*/ 0 h 100"/>
                <a:gd name="T96" fmla="*/ 2147483647 w 24"/>
                <a:gd name="T97" fmla="*/ 0 h 10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"/>
                <a:gd name="T148" fmla="*/ 0 h 100"/>
                <a:gd name="T149" fmla="*/ 24 w 24"/>
                <a:gd name="T150" fmla="*/ 100 h 10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" h="100">
                  <a:moveTo>
                    <a:pt x="7" y="0"/>
                  </a:moveTo>
                  <a:lnTo>
                    <a:pt x="7" y="10"/>
                  </a:lnTo>
                  <a:lnTo>
                    <a:pt x="7" y="24"/>
                  </a:lnTo>
                  <a:lnTo>
                    <a:pt x="4" y="38"/>
                  </a:lnTo>
                  <a:lnTo>
                    <a:pt x="4" y="48"/>
                  </a:lnTo>
                  <a:lnTo>
                    <a:pt x="4" y="62"/>
                  </a:lnTo>
                  <a:lnTo>
                    <a:pt x="4" y="76"/>
                  </a:lnTo>
                  <a:lnTo>
                    <a:pt x="4" y="86"/>
                  </a:lnTo>
                  <a:lnTo>
                    <a:pt x="0" y="100"/>
                  </a:lnTo>
                  <a:lnTo>
                    <a:pt x="4" y="100"/>
                  </a:lnTo>
                  <a:lnTo>
                    <a:pt x="7" y="96"/>
                  </a:lnTo>
                  <a:lnTo>
                    <a:pt x="11" y="96"/>
                  </a:lnTo>
                  <a:lnTo>
                    <a:pt x="11" y="93"/>
                  </a:lnTo>
                  <a:lnTo>
                    <a:pt x="14" y="93"/>
                  </a:lnTo>
                  <a:lnTo>
                    <a:pt x="14" y="89"/>
                  </a:lnTo>
                  <a:lnTo>
                    <a:pt x="17" y="86"/>
                  </a:lnTo>
                  <a:lnTo>
                    <a:pt x="17" y="82"/>
                  </a:lnTo>
                  <a:lnTo>
                    <a:pt x="17" y="79"/>
                  </a:lnTo>
                  <a:lnTo>
                    <a:pt x="21" y="76"/>
                  </a:lnTo>
                  <a:lnTo>
                    <a:pt x="21" y="72"/>
                  </a:lnTo>
                  <a:lnTo>
                    <a:pt x="21" y="62"/>
                  </a:lnTo>
                  <a:lnTo>
                    <a:pt x="21" y="51"/>
                  </a:lnTo>
                  <a:lnTo>
                    <a:pt x="24" y="45"/>
                  </a:lnTo>
                  <a:lnTo>
                    <a:pt x="24" y="34"/>
                  </a:lnTo>
                  <a:lnTo>
                    <a:pt x="24" y="27"/>
                  </a:lnTo>
                  <a:lnTo>
                    <a:pt x="24" y="17"/>
                  </a:lnTo>
                  <a:lnTo>
                    <a:pt x="24" y="7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568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22" name="Freeform 3614">
              <a:extLst>
                <a:ext uri="{FF2B5EF4-FFF2-40B4-BE49-F238E27FC236}">
                  <a16:creationId xmlns:a16="http://schemas.microsoft.com/office/drawing/2014/main" id="{817AEE62-3B77-485C-A4CF-C85BF8B60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104" y="449263"/>
              <a:ext cx="38100" cy="158750"/>
            </a:xfrm>
            <a:custGeom>
              <a:avLst/>
              <a:gdLst>
                <a:gd name="T0" fmla="*/ 2147483647 w 24"/>
                <a:gd name="T1" fmla="*/ 0 h 100"/>
                <a:gd name="T2" fmla="*/ 0 w 24"/>
                <a:gd name="T3" fmla="*/ 2147483647 h 100"/>
                <a:gd name="T4" fmla="*/ 2147483647 w 24"/>
                <a:gd name="T5" fmla="*/ 2147483647 h 100"/>
                <a:gd name="T6" fmla="*/ 2147483647 w 24"/>
                <a:gd name="T7" fmla="*/ 2147483647 h 100"/>
                <a:gd name="T8" fmla="*/ 2147483647 w 24"/>
                <a:gd name="T9" fmla="*/ 0 h 100"/>
                <a:gd name="T10" fmla="*/ 2147483647 w 24"/>
                <a:gd name="T11" fmla="*/ 0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"/>
                <a:gd name="T19" fmla="*/ 0 h 100"/>
                <a:gd name="T20" fmla="*/ 24 w 24"/>
                <a:gd name="T21" fmla="*/ 100 h 1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" h="100">
                  <a:moveTo>
                    <a:pt x="7" y="0"/>
                  </a:moveTo>
                  <a:lnTo>
                    <a:pt x="0" y="100"/>
                  </a:lnTo>
                  <a:lnTo>
                    <a:pt x="10" y="93"/>
                  </a:lnTo>
                  <a:lnTo>
                    <a:pt x="20" y="72"/>
                  </a:lnTo>
                  <a:lnTo>
                    <a:pt x="24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76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23" name="Freeform 3615">
              <a:extLst>
                <a:ext uri="{FF2B5EF4-FFF2-40B4-BE49-F238E27FC236}">
                  <a16:creationId xmlns:a16="http://schemas.microsoft.com/office/drawing/2014/main" id="{76BD3E6E-C4D5-4742-B3F2-F582EE5DF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8554" y="427038"/>
              <a:ext cx="33337" cy="11113"/>
            </a:xfrm>
            <a:custGeom>
              <a:avLst/>
              <a:gdLst>
                <a:gd name="T0" fmla="*/ 0 w 21"/>
                <a:gd name="T1" fmla="*/ 0 h 7"/>
                <a:gd name="T2" fmla="*/ 2147483647 w 21"/>
                <a:gd name="T3" fmla="*/ 2147483647 h 7"/>
                <a:gd name="T4" fmla="*/ 0 w 21"/>
                <a:gd name="T5" fmla="*/ 2147483647 h 7"/>
                <a:gd name="T6" fmla="*/ 0 w 21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7"/>
                <a:gd name="T14" fmla="*/ 21 w 21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7">
                  <a:moveTo>
                    <a:pt x="0" y="0"/>
                  </a:moveTo>
                  <a:lnTo>
                    <a:pt x="21" y="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24" name="Freeform 3616">
              <a:extLst>
                <a:ext uri="{FF2B5EF4-FFF2-40B4-BE49-F238E27FC236}">
                  <a16:creationId xmlns:a16="http://schemas.microsoft.com/office/drawing/2014/main" id="{7514B853-6792-4EF9-B148-709DC500A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79" y="454025"/>
              <a:ext cx="42862" cy="6350"/>
            </a:xfrm>
            <a:custGeom>
              <a:avLst/>
              <a:gdLst>
                <a:gd name="T0" fmla="*/ 0 w 27"/>
                <a:gd name="T1" fmla="*/ 0 h 4"/>
                <a:gd name="T2" fmla="*/ 2147483647 w 27"/>
                <a:gd name="T3" fmla="*/ 2147483647 h 4"/>
                <a:gd name="T4" fmla="*/ 2147483647 w 27"/>
                <a:gd name="T5" fmla="*/ 2147483647 h 4"/>
                <a:gd name="T6" fmla="*/ 0 w 27"/>
                <a:gd name="T7" fmla="*/ 2147483647 h 4"/>
                <a:gd name="T8" fmla="*/ 0 w 27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4"/>
                <a:gd name="T17" fmla="*/ 27 w 27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4">
                  <a:moveTo>
                    <a:pt x="0" y="0"/>
                  </a:moveTo>
                  <a:lnTo>
                    <a:pt x="27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25" name="Rectangle 3617">
              <a:extLst>
                <a:ext uri="{FF2B5EF4-FFF2-40B4-BE49-F238E27FC236}">
                  <a16:creationId xmlns:a16="http://schemas.microsoft.com/office/drawing/2014/main" id="{64AB3696-52B1-4E58-9AEC-FF0FD7517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79" y="476250"/>
              <a:ext cx="42862" cy="4763"/>
            </a:xfrm>
            <a:prstGeom prst="rect">
              <a:avLst/>
            </a:prstGeom>
            <a:solidFill>
              <a:srgbClr val="3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 sz="2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26" name="Freeform 3618">
              <a:extLst>
                <a:ext uri="{FF2B5EF4-FFF2-40B4-BE49-F238E27FC236}">
                  <a16:creationId xmlns:a16="http://schemas.microsoft.com/office/drawing/2014/main" id="{C7CBA8BD-FE83-42B0-BBD0-5895F51FB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79" y="460375"/>
              <a:ext cx="42862" cy="4763"/>
            </a:xfrm>
            <a:custGeom>
              <a:avLst/>
              <a:gdLst>
                <a:gd name="T0" fmla="*/ 2147483647 w 27"/>
                <a:gd name="T1" fmla="*/ 0 h 3"/>
                <a:gd name="T2" fmla="*/ 2147483647 w 27"/>
                <a:gd name="T3" fmla="*/ 0 h 3"/>
                <a:gd name="T4" fmla="*/ 2147483647 w 27"/>
                <a:gd name="T5" fmla="*/ 2147483647 h 3"/>
                <a:gd name="T6" fmla="*/ 0 w 27"/>
                <a:gd name="T7" fmla="*/ 2147483647 h 3"/>
                <a:gd name="T8" fmla="*/ 2147483647 w 27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3"/>
                <a:gd name="T17" fmla="*/ 27 w 2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3">
                  <a:moveTo>
                    <a:pt x="3" y="0"/>
                  </a:moveTo>
                  <a:lnTo>
                    <a:pt x="27" y="0"/>
                  </a:lnTo>
                  <a:lnTo>
                    <a:pt x="27" y="3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3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27" name="Rectangle 3619">
              <a:extLst>
                <a:ext uri="{FF2B5EF4-FFF2-40B4-BE49-F238E27FC236}">
                  <a16:creationId xmlns:a16="http://schemas.microsoft.com/office/drawing/2014/main" id="{44C95AFA-607D-4572-9D32-672CDAA9A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79" y="481013"/>
              <a:ext cx="42862" cy="1588"/>
            </a:xfrm>
            <a:prstGeom prst="rect">
              <a:avLst/>
            </a:prstGeom>
            <a:solidFill>
              <a:srgbClr val="3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 sz="2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28" name="Rectangle 3620">
              <a:extLst>
                <a:ext uri="{FF2B5EF4-FFF2-40B4-BE49-F238E27FC236}">
                  <a16:creationId xmlns:a16="http://schemas.microsoft.com/office/drawing/2014/main" id="{62DF5A0F-EF41-48C3-82C0-1889BC6B3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79" y="465138"/>
              <a:ext cx="42862" cy="1588"/>
            </a:xfrm>
            <a:prstGeom prst="rect">
              <a:avLst/>
            </a:prstGeom>
            <a:solidFill>
              <a:srgbClr val="3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 sz="2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29" name="Rectangle 3621">
              <a:extLst>
                <a:ext uri="{FF2B5EF4-FFF2-40B4-BE49-F238E27FC236}">
                  <a16:creationId xmlns:a16="http://schemas.microsoft.com/office/drawing/2014/main" id="{C83E6B6A-E1E2-4C6E-9C4E-283584AB6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79" y="487363"/>
              <a:ext cx="42862" cy="1588"/>
            </a:xfrm>
            <a:prstGeom prst="rect">
              <a:avLst/>
            </a:prstGeom>
            <a:solidFill>
              <a:srgbClr val="3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 sz="2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30" name="Rectangle 3622">
              <a:extLst>
                <a:ext uri="{FF2B5EF4-FFF2-40B4-BE49-F238E27FC236}">
                  <a16:creationId xmlns:a16="http://schemas.microsoft.com/office/drawing/2014/main" id="{F8B012DE-3AA6-4069-9CF5-EAE12EC12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79" y="471488"/>
              <a:ext cx="42862" cy="1588"/>
            </a:xfrm>
            <a:prstGeom prst="rect">
              <a:avLst/>
            </a:prstGeom>
            <a:solidFill>
              <a:srgbClr val="3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 sz="2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31" name="Freeform 3623">
              <a:extLst>
                <a:ext uri="{FF2B5EF4-FFF2-40B4-BE49-F238E27FC236}">
                  <a16:creationId xmlns:a16="http://schemas.microsoft.com/office/drawing/2014/main" id="{E674EB0F-A164-4D46-ABD4-0DBC32B16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79" y="487363"/>
              <a:ext cx="42862" cy="4763"/>
            </a:xfrm>
            <a:custGeom>
              <a:avLst/>
              <a:gdLst>
                <a:gd name="T0" fmla="*/ 0 w 27"/>
                <a:gd name="T1" fmla="*/ 0 h 3"/>
                <a:gd name="T2" fmla="*/ 2147483647 w 27"/>
                <a:gd name="T3" fmla="*/ 2147483647 h 3"/>
                <a:gd name="T4" fmla="*/ 2147483647 w 27"/>
                <a:gd name="T5" fmla="*/ 2147483647 h 3"/>
                <a:gd name="T6" fmla="*/ 0 w 27"/>
                <a:gd name="T7" fmla="*/ 2147483647 h 3"/>
                <a:gd name="T8" fmla="*/ 0 w 27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3"/>
                <a:gd name="T17" fmla="*/ 27 w 2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3">
                  <a:moveTo>
                    <a:pt x="0" y="0"/>
                  </a:moveTo>
                  <a:lnTo>
                    <a:pt x="27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32" name="Rectangle 3624">
              <a:extLst>
                <a:ext uri="{FF2B5EF4-FFF2-40B4-BE49-F238E27FC236}">
                  <a16:creationId xmlns:a16="http://schemas.microsoft.com/office/drawing/2014/main" id="{0DDD4818-B263-4629-9FD4-E780EBBAE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79" y="471488"/>
              <a:ext cx="42862" cy="4763"/>
            </a:xfrm>
            <a:prstGeom prst="rect">
              <a:avLst/>
            </a:prstGeom>
            <a:solidFill>
              <a:srgbClr val="3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 sz="2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33" name="Rectangle 3625">
              <a:extLst>
                <a:ext uri="{FF2B5EF4-FFF2-40B4-BE49-F238E27FC236}">
                  <a16:creationId xmlns:a16="http://schemas.microsoft.com/office/drawing/2014/main" id="{27666042-6C9E-4D3A-A74B-17B9BE85A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79" y="492125"/>
              <a:ext cx="42862" cy="6350"/>
            </a:xfrm>
            <a:prstGeom prst="rect">
              <a:avLst/>
            </a:prstGeom>
            <a:solidFill>
              <a:srgbClr val="3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 sz="2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34" name="Freeform 3626">
              <a:extLst>
                <a:ext uri="{FF2B5EF4-FFF2-40B4-BE49-F238E27FC236}">
                  <a16:creationId xmlns:a16="http://schemas.microsoft.com/office/drawing/2014/main" id="{410BD9D9-821F-4432-8E58-F8A6CEFAC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879" y="630238"/>
              <a:ext cx="100012" cy="53975"/>
            </a:xfrm>
            <a:custGeom>
              <a:avLst/>
              <a:gdLst>
                <a:gd name="T0" fmla="*/ 2147483647 w 63"/>
                <a:gd name="T1" fmla="*/ 0 h 34"/>
                <a:gd name="T2" fmla="*/ 2147483647 w 63"/>
                <a:gd name="T3" fmla="*/ 2147483647 h 34"/>
                <a:gd name="T4" fmla="*/ 2147483647 w 63"/>
                <a:gd name="T5" fmla="*/ 2147483647 h 34"/>
                <a:gd name="T6" fmla="*/ 2147483647 w 63"/>
                <a:gd name="T7" fmla="*/ 2147483647 h 34"/>
                <a:gd name="T8" fmla="*/ 2147483647 w 63"/>
                <a:gd name="T9" fmla="*/ 2147483647 h 34"/>
                <a:gd name="T10" fmla="*/ 2147483647 w 63"/>
                <a:gd name="T11" fmla="*/ 2147483647 h 34"/>
                <a:gd name="T12" fmla="*/ 2147483647 w 63"/>
                <a:gd name="T13" fmla="*/ 2147483647 h 34"/>
                <a:gd name="T14" fmla="*/ 2147483647 w 63"/>
                <a:gd name="T15" fmla="*/ 2147483647 h 34"/>
                <a:gd name="T16" fmla="*/ 2147483647 w 63"/>
                <a:gd name="T17" fmla="*/ 2147483647 h 34"/>
                <a:gd name="T18" fmla="*/ 2147483647 w 63"/>
                <a:gd name="T19" fmla="*/ 2147483647 h 34"/>
                <a:gd name="T20" fmla="*/ 2147483647 w 63"/>
                <a:gd name="T21" fmla="*/ 2147483647 h 34"/>
                <a:gd name="T22" fmla="*/ 2147483647 w 63"/>
                <a:gd name="T23" fmla="*/ 2147483647 h 34"/>
                <a:gd name="T24" fmla="*/ 2147483647 w 63"/>
                <a:gd name="T25" fmla="*/ 2147483647 h 34"/>
                <a:gd name="T26" fmla="*/ 2147483647 w 63"/>
                <a:gd name="T27" fmla="*/ 2147483647 h 34"/>
                <a:gd name="T28" fmla="*/ 2147483647 w 63"/>
                <a:gd name="T29" fmla="*/ 2147483647 h 34"/>
                <a:gd name="T30" fmla="*/ 2147483647 w 63"/>
                <a:gd name="T31" fmla="*/ 2147483647 h 34"/>
                <a:gd name="T32" fmla="*/ 2147483647 w 63"/>
                <a:gd name="T33" fmla="*/ 2147483647 h 34"/>
                <a:gd name="T34" fmla="*/ 2147483647 w 63"/>
                <a:gd name="T35" fmla="*/ 2147483647 h 34"/>
                <a:gd name="T36" fmla="*/ 2147483647 w 63"/>
                <a:gd name="T37" fmla="*/ 2147483647 h 34"/>
                <a:gd name="T38" fmla="*/ 2147483647 w 63"/>
                <a:gd name="T39" fmla="*/ 2147483647 h 34"/>
                <a:gd name="T40" fmla="*/ 2147483647 w 63"/>
                <a:gd name="T41" fmla="*/ 2147483647 h 34"/>
                <a:gd name="T42" fmla="*/ 2147483647 w 63"/>
                <a:gd name="T43" fmla="*/ 2147483647 h 34"/>
                <a:gd name="T44" fmla="*/ 2147483647 w 63"/>
                <a:gd name="T45" fmla="*/ 2147483647 h 34"/>
                <a:gd name="T46" fmla="*/ 2147483647 w 63"/>
                <a:gd name="T47" fmla="*/ 2147483647 h 34"/>
                <a:gd name="T48" fmla="*/ 2147483647 w 63"/>
                <a:gd name="T49" fmla="*/ 2147483647 h 34"/>
                <a:gd name="T50" fmla="*/ 2147483647 w 63"/>
                <a:gd name="T51" fmla="*/ 2147483647 h 34"/>
                <a:gd name="T52" fmla="*/ 2147483647 w 63"/>
                <a:gd name="T53" fmla="*/ 2147483647 h 34"/>
                <a:gd name="T54" fmla="*/ 2147483647 w 63"/>
                <a:gd name="T55" fmla="*/ 2147483647 h 34"/>
                <a:gd name="T56" fmla="*/ 2147483647 w 63"/>
                <a:gd name="T57" fmla="*/ 2147483647 h 34"/>
                <a:gd name="T58" fmla="*/ 2147483647 w 63"/>
                <a:gd name="T59" fmla="*/ 2147483647 h 34"/>
                <a:gd name="T60" fmla="*/ 2147483647 w 63"/>
                <a:gd name="T61" fmla="*/ 2147483647 h 34"/>
                <a:gd name="T62" fmla="*/ 2147483647 w 63"/>
                <a:gd name="T63" fmla="*/ 2147483647 h 34"/>
                <a:gd name="T64" fmla="*/ 2147483647 w 63"/>
                <a:gd name="T65" fmla="*/ 2147483647 h 34"/>
                <a:gd name="T66" fmla="*/ 2147483647 w 63"/>
                <a:gd name="T67" fmla="*/ 2147483647 h 34"/>
                <a:gd name="T68" fmla="*/ 2147483647 w 63"/>
                <a:gd name="T69" fmla="*/ 2147483647 h 34"/>
                <a:gd name="T70" fmla="*/ 2147483647 w 63"/>
                <a:gd name="T71" fmla="*/ 2147483647 h 34"/>
                <a:gd name="T72" fmla="*/ 2147483647 w 63"/>
                <a:gd name="T73" fmla="*/ 2147483647 h 34"/>
                <a:gd name="T74" fmla="*/ 2147483647 w 63"/>
                <a:gd name="T75" fmla="*/ 2147483647 h 34"/>
                <a:gd name="T76" fmla="*/ 2147483647 w 63"/>
                <a:gd name="T77" fmla="*/ 2147483647 h 34"/>
                <a:gd name="T78" fmla="*/ 0 w 63"/>
                <a:gd name="T79" fmla="*/ 2147483647 h 34"/>
                <a:gd name="T80" fmla="*/ 0 w 63"/>
                <a:gd name="T81" fmla="*/ 2147483647 h 34"/>
                <a:gd name="T82" fmla="*/ 2147483647 w 63"/>
                <a:gd name="T83" fmla="*/ 0 h 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3"/>
                <a:gd name="T127" fmla="*/ 0 h 34"/>
                <a:gd name="T128" fmla="*/ 63 w 63"/>
                <a:gd name="T129" fmla="*/ 34 h 3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3" h="34">
                  <a:moveTo>
                    <a:pt x="4" y="0"/>
                  </a:moveTo>
                  <a:lnTo>
                    <a:pt x="7" y="6"/>
                  </a:lnTo>
                  <a:lnTo>
                    <a:pt x="11" y="10"/>
                  </a:lnTo>
                  <a:lnTo>
                    <a:pt x="14" y="10"/>
                  </a:lnTo>
                  <a:lnTo>
                    <a:pt x="18" y="13"/>
                  </a:lnTo>
                  <a:lnTo>
                    <a:pt x="21" y="17"/>
                  </a:lnTo>
                  <a:lnTo>
                    <a:pt x="25" y="17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5" y="20"/>
                  </a:lnTo>
                  <a:lnTo>
                    <a:pt x="38" y="20"/>
                  </a:lnTo>
                  <a:lnTo>
                    <a:pt x="42" y="20"/>
                  </a:lnTo>
                  <a:lnTo>
                    <a:pt x="45" y="20"/>
                  </a:lnTo>
                  <a:lnTo>
                    <a:pt x="49" y="20"/>
                  </a:lnTo>
                  <a:lnTo>
                    <a:pt x="52" y="20"/>
                  </a:lnTo>
                  <a:lnTo>
                    <a:pt x="56" y="20"/>
                  </a:lnTo>
                  <a:lnTo>
                    <a:pt x="59" y="17"/>
                  </a:lnTo>
                  <a:lnTo>
                    <a:pt x="63" y="20"/>
                  </a:lnTo>
                  <a:lnTo>
                    <a:pt x="63" y="24"/>
                  </a:lnTo>
                  <a:lnTo>
                    <a:pt x="63" y="27"/>
                  </a:lnTo>
                  <a:lnTo>
                    <a:pt x="63" y="31"/>
                  </a:lnTo>
                  <a:lnTo>
                    <a:pt x="59" y="31"/>
                  </a:lnTo>
                  <a:lnTo>
                    <a:pt x="56" y="34"/>
                  </a:lnTo>
                  <a:lnTo>
                    <a:pt x="52" y="34"/>
                  </a:lnTo>
                  <a:lnTo>
                    <a:pt x="49" y="34"/>
                  </a:lnTo>
                  <a:lnTo>
                    <a:pt x="45" y="34"/>
                  </a:lnTo>
                  <a:lnTo>
                    <a:pt x="38" y="34"/>
                  </a:lnTo>
                  <a:lnTo>
                    <a:pt x="35" y="34"/>
                  </a:lnTo>
                  <a:lnTo>
                    <a:pt x="28" y="34"/>
                  </a:lnTo>
                  <a:lnTo>
                    <a:pt x="25" y="31"/>
                  </a:lnTo>
                  <a:lnTo>
                    <a:pt x="18" y="31"/>
                  </a:lnTo>
                  <a:lnTo>
                    <a:pt x="14" y="27"/>
                  </a:lnTo>
                  <a:lnTo>
                    <a:pt x="7" y="27"/>
                  </a:lnTo>
                  <a:lnTo>
                    <a:pt x="4" y="24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67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35" name="Freeform 3627">
              <a:extLst>
                <a:ext uri="{FF2B5EF4-FFF2-40B4-BE49-F238E27FC236}">
                  <a16:creationId xmlns:a16="http://schemas.microsoft.com/office/drawing/2014/main" id="{F351BBBE-2665-4C69-AE72-DFD445FD9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0454" y="635000"/>
              <a:ext cx="71437" cy="22225"/>
            </a:xfrm>
            <a:custGeom>
              <a:avLst/>
              <a:gdLst>
                <a:gd name="T0" fmla="*/ 0 w 45"/>
                <a:gd name="T1" fmla="*/ 2147483647 h 14"/>
                <a:gd name="T2" fmla="*/ 2147483647 w 45"/>
                <a:gd name="T3" fmla="*/ 2147483647 h 14"/>
                <a:gd name="T4" fmla="*/ 2147483647 w 45"/>
                <a:gd name="T5" fmla="*/ 2147483647 h 14"/>
                <a:gd name="T6" fmla="*/ 2147483647 w 45"/>
                <a:gd name="T7" fmla="*/ 2147483647 h 14"/>
                <a:gd name="T8" fmla="*/ 2147483647 w 45"/>
                <a:gd name="T9" fmla="*/ 2147483647 h 14"/>
                <a:gd name="T10" fmla="*/ 2147483647 w 45"/>
                <a:gd name="T11" fmla="*/ 2147483647 h 14"/>
                <a:gd name="T12" fmla="*/ 2147483647 w 45"/>
                <a:gd name="T13" fmla="*/ 2147483647 h 14"/>
                <a:gd name="T14" fmla="*/ 2147483647 w 45"/>
                <a:gd name="T15" fmla="*/ 2147483647 h 14"/>
                <a:gd name="T16" fmla="*/ 2147483647 w 45"/>
                <a:gd name="T17" fmla="*/ 2147483647 h 14"/>
                <a:gd name="T18" fmla="*/ 2147483647 w 45"/>
                <a:gd name="T19" fmla="*/ 2147483647 h 14"/>
                <a:gd name="T20" fmla="*/ 2147483647 w 45"/>
                <a:gd name="T21" fmla="*/ 2147483647 h 14"/>
                <a:gd name="T22" fmla="*/ 2147483647 w 45"/>
                <a:gd name="T23" fmla="*/ 2147483647 h 14"/>
                <a:gd name="T24" fmla="*/ 2147483647 w 45"/>
                <a:gd name="T25" fmla="*/ 2147483647 h 14"/>
                <a:gd name="T26" fmla="*/ 2147483647 w 45"/>
                <a:gd name="T27" fmla="*/ 2147483647 h 14"/>
                <a:gd name="T28" fmla="*/ 2147483647 w 45"/>
                <a:gd name="T29" fmla="*/ 2147483647 h 14"/>
                <a:gd name="T30" fmla="*/ 2147483647 w 45"/>
                <a:gd name="T31" fmla="*/ 2147483647 h 14"/>
                <a:gd name="T32" fmla="*/ 2147483647 w 45"/>
                <a:gd name="T33" fmla="*/ 2147483647 h 14"/>
                <a:gd name="T34" fmla="*/ 2147483647 w 45"/>
                <a:gd name="T35" fmla="*/ 0 h 14"/>
                <a:gd name="T36" fmla="*/ 2147483647 w 45"/>
                <a:gd name="T37" fmla="*/ 2147483647 h 14"/>
                <a:gd name="T38" fmla="*/ 2147483647 w 45"/>
                <a:gd name="T39" fmla="*/ 2147483647 h 14"/>
                <a:gd name="T40" fmla="*/ 2147483647 w 45"/>
                <a:gd name="T41" fmla="*/ 2147483647 h 14"/>
                <a:gd name="T42" fmla="*/ 2147483647 w 45"/>
                <a:gd name="T43" fmla="*/ 2147483647 h 14"/>
                <a:gd name="T44" fmla="*/ 2147483647 w 45"/>
                <a:gd name="T45" fmla="*/ 2147483647 h 14"/>
                <a:gd name="T46" fmla="*/ 2147483647 w 45"/>
                <a:gd name="T47" fmla="*/ 2147483647 h 14"/>
                <a:gd name="T48" fmla="*/ 2147483647 w 45"/>
                <a:gd name="T49" fmla="*/ 2147483647 h 14"/>
                <a:gd name="T50" fmla="*/ 2147483647 w 45"/>
                <a:gd name="T51" fmla="*/ 2147483647 h 14"/>
                <a:gd name="T52" fmla="*/ 2147483647 w 45"/>
                <a:gd name="T53" fmla="*/ 2147483647 h 14"/>
                <a:gd name="T54" fmla="*/ 2147483647 w 45"/>
                <a:gd name="T55" fmla="*/ 2147483647 h 14"/>
                <a:gd name="T56" fmla="*/ 2147483647 w 45"/>
                <a:gd name="T57" fmla="*/ 2147483647 h 14"/>
                <a:gd name="T58" fmla="*/ 2147483647 w 45"/>
                <a:gd name="T59" fmla="*/ 2147483647 h 14"/>
                <a:gd name="T60" fmla="*/ 2147483647 w 45"/>
                <a:gd name="T61" fmla="*/ 2147483647 h 14"/>
                <a:gd name="T62" fmla="*/ 2147483647 w 45"/>
                <a:gd name="T63" fmla="*/ 2147483647 h 14"/>
                <a:gd name="T64" fmla="*/ 2147483647 w 45"/>
                <a:gd name="T65" fmla="*/ 2147483647 h 14"/>
                <a:gd name="T66" fmla="*/ 2147483647 w 45"/>
                <a:gd name="T67" fmla="*/ 2147483647 h 14"/>
                <a:gd name="T68" fmla="*/ 2147483647 w 45"/>
                <a:gd name="T69" fmla="*/ 2147483647 h 14"/>
                <a:gd name="T70" fmla="*/ 2147483647 w 45"/>
                <a:gd name="T71" fmla="*/ 2147483647 h 14"/>
                <a:gd name="T72" fmla="*/ 2147483647 w 45"/>
                <a:gd name="T73" fmla="*/ 2147483647 h 14"/>
                <a:gd name="T74" fmla="*/ 2147483647 w 45"/>
                <a:gd name="T75" fmla="*/ 2147483647 h 14"/>
                <a:gd name="T76" fmla="*/ 2147483647 w 45"/>
                <a:gd name="T77" fmla="*/ 2147483647 h 14"/>
                <a:gd name="T78" fmla="*/ 2147483647 w 45"/>
                <a:gd name="T79" fmla="*/ 2147483647 h 14"/>
                <a:gd name="T80" fmla="*/ 2147483647 w 45"/>
                <a:gd name="T81" fmla="*/ 2147483647 h 14"/>
                <a:gd name="T82" fmla="*/ 0 w 45"/>
                <a:gd name="T83" fmla="*/ 2147483647 h 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5"/>
                <a:gd name="T127" fmla="*/ 0 h 14"/>
                <a:gd name="T128" fmla="*/ 45 w 45"/>
                <a:gd name="T129" fmla="*/ 14 h 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5" h="14">
                  <a:moveTo>
                    <a:pt x="0" y="3"/>
                  </a:moveTo>
                  <a:lnTo>
                    <a:pt x="10" y="7"/>
                  </a:lnTo>
                  <a:lnTo>
                    <a:pt x="14" y="7"/>
                  </a:lnTo>
                  <a:lnTo>
                    <a:pt x="17" y="7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7" y="7"/>
                  </a:lnTo>
                  <a:lnTo>
                    <a:pt x="31" y="7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41" y="3"/>
                  </a:lnTo>
                  <a:lnTo>
                    <a:pt x="45" y="0"/>
                  </a:lnTo>
                  <a:lnTo>
                    <a:pt x="41" y="3"/>
                  </a:lnTo>
                  <a:lnTo>
                    <a:pt x="38" y="7"/>
                  </a:lnTo>
                  <a:lnTo>
                    <a:pt x="34" y="10"/>
                  </a:lnTo>
                  <a:lnTo>
                    <a:pt x="31" y="10"/>
                  </a:lnTo>
                  <a:lnTo>
                    <a:pt x="31" y="14"/>
                  </a:lnTo>
                  <a:lnTo>
                    <a:pt x="27" y="14"/>
                  </a:lnTo>
                  <a:lnTo>
                    <a:pt x="24" y="14"/>
                  </a:lnTo>
                  <a:lnTo>
                    <a:pt x="20" y="14"/>
                  </a:lnTo>
                  <a:lnTo>
                    <a:pt x="17" y="14"/>
                  </a:lnTo>
                  <a:lnTo>
                    <a:pt x="14" y="14"/>
                  </a:lnTo>
                  <a:lnTo>
                    <a:pt x="10" y="14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3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247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36" name="Freeform 3628">
              <a:extLst>
                <a:ext uri="{FF2B5EF4-FFF2-40B4-BE49-F238E27FC236}">
                  <a16:creationId xmlns:a16="http://schemas.microsoft.com/office/drawing/2014/main" id="{1AA3CB85-D86A-4F50-A650-35ED88F72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29" y="377825"/>
              <a:ext cx="219075" cy="306388"/>
            </a:xfrm>
            <a:custGeom>
              <a:avLst/>
              <a:gdLst>
                <a:gd name="T0" fmla="*/ 2147483647 w 138"/>
                <a:gd name="T1" fmla="*/ 0 h 193"/>
                <a:gd name="T2" fmla="*/ 2147483647 w 138"/>
                <a:gd name="T3" fmla="*/ 0 h 193"/>
                <a:gd name="T4" fmla="*/ 2147483647 w 138"/>
                <a:gd name="T5" fmla="*/ 2147483647 h 193"/>
                <a:gd name="T6" fmla="*/ 2147483647 w 138"/>
                <a:gd name="T7" fmla="*/ 2147483647 h 193"/>
                <a:gd name="T8" fmla="*/ 2147483647 w 138"/>
                <a:gd name="T9" fmla="*/ 2147483647 h 193"/>
                <a:gd name="T10" fmla="*/ 2147483647 w 138"/>
                <a:gd name="T11" fmla="*/ 2147483647 h 193"/>
                <a:gd name="T12" fmla="*/ 2147483647 w 138"/>
                <a:gd name="T13" fmla="*/ 2147483647 h 193"/>
                <a:gd name="T14" fmla="*/ 2147483647 w 138"/>
                <a:gd name="T15" fmla="*/ 2147483647 h 193"/>
                <a:gd name="T16" fmla="*/ 2147483647 w 138"/>
                <a:gd name="T17" fmla="*/ 2147483647 h 193"/>
                <a:gd name="T18" fmla="*/ 2147483647 w 138"/>
                <a:gd name="T19" fmla="*/ 2147483647 h 193"/>
                <a:gd name="T20" fmla="*/ 2147483647 w 138"/>
                <a:gd name="T21" fmla="*/ 2147483647 h 193"/>
                <a:gd name="T22" fmla="*/ 2147483647 w 138"/>
                <a:gd name="T23" fmla="*/ 2147483647 h 193"/>
                <a:gd name="T24" fmla="*/ 2147483647 w 138"/>
                <a:gd name="T25" fmla="*/ 2147483647 h 193"/>
                <a:gd name="T26" fmla="*/ 2147483647 w 138"/>
                <a:gd name="T27" fmla="*/ 2147483647 h 193"/>
                <a:gd name="T28" fmla="*/ 2147483647 w 138"/>
                <a:gd name="T29" fmla="*/ 2147483647 h 193"/>
                <a:gd name="T30" fmla="*/ 2147483647 w 138"/>
                <a:gd name="T31" fmla="*/ 2147483647 h 193"/>
                <a:gd name="T32" fmla="*/ 2147483647 w 138"/>
                <a:gd name="T33" fmla="*/ 2147483647 h 193"/>
                <a:gd name="T34" fmla="*/ 2147483647 w 138"/>
                <a:gd name="T35" fmla="*/ 2147483647 h 193"/>
                <a:gd name="T36" fmla="*/ 2147483647 w 138"/>
                <a:gd name="T37" fmla="*/ 2147483647 h 193"/>
                <a:gd name="T38" fmla="*/ 2147483647 w 138"/>
                <a:gd name="T39" fmla="*/ 2147483647 h 193"/>
                <a:gd name="T40" fmla="*/ 2147483647 w 138"/>
                <a:gd name="T41" fmla="*/ 2147483647 h 193"/>
                <a:gd name="T42" fmla="*/ 2147483647 w 138"/>
                <a:gd name="T43" fmla="*/ 2147483647 h 193"/>
                <a:gd name="T44" fmla="*/ 2147483647 w 138"/>
                <a:gd name="T45" fmla="*/ 2147483647 h 193"/>
                <a:gd name="T46" fmla="*/ 2147483647 w 138"/>
                <a:gd name="T47" fmla="*/ 2147483647 h 193"/>
                <a:gd name="T48" fmla="*/ 2147483647 w 138"/>
                <a:gd name="T49" fmla="*/ 2147483647 h 193"/>
                <a:gd name="T50" fmla="*/ 2147483647 w 138"/>
                <a:gd name="T51" fmla="*/ 2147483647 h 193"/>
                <a:gd name="T52" fmla="*/ 2147483647 w 138"/>
                <a:gd name="T53" fmla="*/ 2147483647 h 193"/>
                <a:gd name="T54" fmla="*/ 2147483647 w 138"/>
                <a:gd name="T55" fmla="*/ 2147483647 h 193"/>
                <a:gd name="T56" fmla="*/ 2147483647 w 138"/>
                <a:gd name="T57" fmla="*/ 2147483647 h 193"/>
                <a:gd name="T58" fmla="*/ 2147483647 w 138"/>
                <a:gd name="T59" fmla="*/ 2147483647 h 193"/>
                <a:gd name="T60" fmla="*/ 2147483647 w 138"/>
                <a:gd name="T61" fmla="*/ 2147483647 h 193"/>
                <a:gd name="T62" fmla="*/ 2147483647 w 138"/>
                <a:gd name="T63" fmla="*/ 2147483647 h 193"/>
                <a:gd name="T64" fmla="*/ 2147483647 w 138"/>
                <a:gd name="T65" fmla="*/ 2147483647 h 193"/>
                <a:gd name="T66" fmla="*/ 2147483647 w 138"/>
                <a:gd name="T67" fmla="*/ 2147483647 h 193"/>
                <a:gd name="T68" fmla="*/ 2147483647 w 138"/>
                <a:gd name="T69" fmla="*/ 2147483647 h 193"/>
                <a:gd name="T70" fmla="*/ 2147483647 w 138"/>
                <a:gd name="T71" fmla="*/ 2147483647 h 193"/>
                <a:gd name="T72" fmla="*/ 2147483647 w 138"/>
                <a:gd name="T73" fmla="*/ 2147483647 h 193"/>
                <a:gd name="T74" fmla="*/ 2147483647 w 138"/>
                <a:gd name="T75" fmla="*/ 2147483647 h 193"/>
                <a:gd name="T76" fmla="*/ 2147483647 w 138"/>
                <a:gd name="T77" fmla="*/ 2147483647 h 193"/>
                <a:gd name="T78" fmla="*/ 2147483647 w 138"/>
                <a:gd name="T79" fmla="*/ 2147483647 h 193"/>
                <a:gd name="T80" fmla="*/ 2147483647 w 138"/>
                <a:gd name="T81" fmla="*/ 2147483647 h 193"/>
                <a:gd name="T82" fmla="*/ 2147483647 w 138"/>
                <a:gd name="T83" fmla="*/ 2147483647 h 193"/>
                <a:gd name="T84" fmla="*/ 0 w 138"/>
                <a:gd name="T85" fmla="*/ 2147483647 h 193"/>
                <a:gd name="T86" fmla="*/ 0 w 138"/>
                <a:gd name="T87" fmla="*/ 2147483647 h 193"/>
                <a:gd name="T88" fmla="*/ 0 w 138"/>
                <a:gd name="T89" fmla="*/ 2147483647 h 193"/>
                <a:gd name="T90" fmla="*/ 0 w 138"/>
                <a:gd name="T91" fmla="*/ 2147483647 h 193"/>
                <a:gd name="T92" fmla="*/ 0 w 138"/>
                <a:gd name="T93" fmla="*/ 2147483647 h 193"/>
                <a:gd name="T94" fmla="*/ 2147483647 w 138"/>
                <a:gd name="T95" fmla="*/ 2147483647 h 193"/>
                <a:gd name="T96" fmla="*/ 2147483647 w 138"/>
                <a:gd name="T97" fmla="*/ 2147483647 h 193"/>
                <a:gd name="T98" fmla="*/ 2147483647 w 138"/>
                <a:gd name="T99" fmla="*/ 2147483647 h 193"/>
                <a:gd name="T100" fmla="*/ 2147483647 w 138"/>
                <a:gd name="T101" fmla="*/ 2147483647 h 193"/>
                <a:gd name="T102" fmla="*/ 2147483647 w 138"/>
                <a:gd name="T103" fmla="*/ 0 h 1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8"/>
                <a:gd name="T157" fmla="*/ 0 h 193"/>
                <a:gd name="T158" fmla="*/ 138 w 138"/>
                <a:gd name="T159" fmla="*/ 193 h 1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8" h="193">
                  <a:moveTo>
                    <a:pt x="7" y="0"/>
                  </a:moveTo>
                  <a:lnTo>
                    <a:pt x="24" y="0"/>
                  </a:lnTo>
                  <a:lnTo>
                    <a:pt x="41" y="7"/>
                  </a:lnTo>
                  <a:lnTo>
                    <a:pt x="79" y="17"/>
                  </a:lnTo>
                  <a:lnTo>
                    <a:pt x="86" y="24"/>
                  </a:lnTo>
                  <a:lnTo>
                    <a:pt x="96" y="27"/>
                  </a:lnTo>
                  <a:lnTo>
                    <a:pt x="96" y="31"/>
                  </a:lnTo>
                  <a:lnTo>
                    <a:pt x="114" y="34"/>
                  </a:lnTo>
                  <a:lnTo>
                    <a:pt x="138" y="45"/>
                  </a:lnTo>
                  <a:lnTo>
                    <a:pt x="134" y="114"/>
                  </a:lnTo>
                  <a:lnTo>
                    <a:pt x="121" y="138"/>
                  </a:lnTo>
                  <a:lnTo>
                    <a:pt x="93" y="152"/>
                  </a:lnTo>
                  <a:lnTo>
                    <a:pt x="100" y="162"/>
                  </a:lnTo>
                  <a:lnTo>
                    <a:pt x="103" y="169"/>
                  </a:lnTo>
                  <a:lnTo>
                    <a:pt x="93" y="179"/>
                  </a:lnTo>
                  <a:lnTo>
                    <a:pt x="52" y="193"/>
                  </a:lnTo>
                  <a:lnTo>
                    <a:pt x="48" y="193"/>
                  </a:lnTo>
                  <a:lnTo>
                    <a:pt x="45" y="193"/>
                  </a:lnTo>
                  <a:lnTo>
                    <a:pt x="41" y="193"/>
                  </a:lnTo>
                  <a:lnTo>
                    <a:pt x="38" y="190"/>
                  </a:lnTo>
                  <a:lnTo>
                    <a:pt x="34" y="190"/>
                  </a:lnTo>
                  <a:lnTo>
                    <a:pt x="31" y="186"/>
                  </a:lnTo>
                  <a:lnTo>
                    <a:pt x="27" y="183"/>
                  </a:lnTo>
                  <a:lnTo>
                    <a:pt x="24" y="183"/>
                  </a:lnTo>
                  <a:lnTo>
                    <a:pt x="24" y="179"/>
                  </a:lnTo>
                  <a:lnTo>
                    <a:pt x="20" y="179"/>
                  </a:lnTo>
                  <a:lnTo>
                    <a:pt x="20" y="176"/>
                  </a:lnTo>
                  <a:lnTo>
                    <a:pt x="20" y="172"/>
                  </a:lnTo>
                  <a:lnTo>
                    <a:pt x="20" y="169"/>
                  </a:lnTo>
                  <a:lnTo>
                    <a:pt x="20" y="165"/>
                  </a:lnTo>
                  <a:lnTo>
                    <a:pt x="20" y="162"/>
                  </a:lnTo>
                  <a:lnTo>
                    <a:pt x="24" y="159"/>
                  </a:lnTo>
                  <a:lnTo>
                    <a:pt x="27" y="159"/>
                  </a:lnTo>
                  <a:lnTo>
                    <a:pt x="31" y="159"/>
                  </a:lnTo>
                  <a:lnTo>
                    <a:pt x="14" y="148"/>
                  </a:lnTo>
                  <a:lnTo>
                    <a:pt x="3" y="131"/>
                  </a:lnTo>
                  <a:lnTo>
                    <a:pt x="0" y="103"/>
                  </a:lnTo>
                  <a:lnTo>
                    <a:pt x="0" y="93"/>
                  </a:lnTo>
                  <a:lnTo>
                    <a:pt x="0" y="83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3" y="48"/>
                  </a:lnTo>
                  <a:lnTo>
                    <a:pt x="3" y="34"/>
                  </a:lnTo>
                  <a:lnTo>
                    <a:pt x="3" y="24"/>
                  </a:lnTo>
                  <a:lnTo>
                    <a:pt x="3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635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37" name="Freeform 3629">
              <a:extLst>
                <a:ext uri="{FF2B5EF4-FFF2-40B4-BE49-F238E27FC236}">
                  <a16:creationId xmlns:a16="http://schemas.microsoft.com/office/drawing/2014/main" id="{E65B9ECA-4509-49EA-ADD1-E20D72364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29" y="377825"/>
              <a:ext cx="87312" cy="261938"/>
            </a:xfrm>
            <a:custGeom>
              <a:avLst/>
              <a:gdLst>
                <a:gd name="T0" fmla="*/ 2147483647 w 55"/>
                <a:gd name="T1" fmla="*/ 0 h 165"/>
                <a:gd name="T2" fmla="*/ 2147483647 w 55"/>
                <a:gd name="T3" fmla="*/ 2147483647 h 165"/>
                <a:gd name="T4" fmla="*/ 2147483647 w 55"/>
                <a:gd name="T5" fmla="*/ 2147483647 h 165"/>
                <a:gd name="T6" fmla="*/ 2147483647 w 55"/>
                <a:gd name="T7" fmla="*/ 2147483647 h 165"/>
                <a:gd name="T8" fmla="*/ 2147483647 w 55"/>
                <a:gd name="T9" fmla="*/ 2147483647 h 165"/>
                <a:gd name="T10" fmla="*/ 2147483647 w 55"/>
                <a:gd name="T11" fmla="*/ 2147483647 h 165"/>
                <a:gd name="T12" fmla="*/ 2147483647 w 55"/>
                <a:gd name="T13" fmla="*/ 2147483647 h 165"/>
                <a:gd name="T14" fmla="*/ 2147483647 w 55"/>
                <a:gd name="T15" fmla="*/ 2147483647 h 165"/>
                <a:gd name="T16" fmla="*/ 2147483647 w 55"/>
                <a:gd name="T17" fmla="*/ 2147483647 h 165"/>
                <a:gd name="T18" fmla="*/ 2147483647 w 55"/>
                <a:gd name="T19" fmla="*/ 2147483647 h 165"/>
                <a:gd name="T20" fmla="*/ 2147483647 w 55"/>
                <a:gd name="T21" fmla="*/ 2147483647 h 165"/>
                <a:gd name="T22" fmla="*/ 2147483647 w 55"/>
                <a:gd name="T23" fmla="*/ 2147483647 h 165"/>
                <a:gd name="T24" fmla="*/ 2147483647 w 55"/>
                <a:gd name="T25" fmla="*/ 2147483647 h 165"/>
                <a:gd name="T26" fmla="*/ 2147483647 w 55"/>
                <a:gd name="T27" fmla="*/ 2147483647 h 165"/>
                <a:gd name="T28" fmla="*/ 2147483647 w 55"/>
                <a:gd name="T29" fmla="*/ 2147483647 h 165"/>
                <a:gd name="T30" fmla="*/ 2147483647 w 55"/>
                <a:gd name="T31" fmla="*/ 2147483647 h 165"/>
                <a:gd name="T32" fmla="*/ 2147483647 w 55"/>
                <a:gd name="T33" fmla="*/ 2147483647 h 165"/>
                <a:gd name="T34" fmla="*/ 2147483647 w 55"/>
                <a:gd name="T35" fmla="*/ 2147483647 h 165"/>
                <a:gd name="T36" fmla="*/ 2147483647 w 55"/>
                <a:gd name="T37" fmla="*/ 2147483647 h 165"/>
                <a:gd name="T38" fmla="*/ 2147483647 w 55"/>
                <a:gd name="T39" fmla="*/ 2147483647 h 165"/>
                <a:gd name="T40" fmla="*/ 2147483647 w 55"/>
                <a:gd name="T41" fmla="*/ 2147483647 h 165"/>
                <a:gd name="T42" fmla="*/ 2147483647 w 55"/>
                <a:gd name="T43" fmla="*/ 2147483647 h 165"/>
                <a:gd name="T44" fmla="*/ 2147483647 w 55"/>
                <a:gd name="T45" fmla="*/ 2147483647 h 165"/>
                <a:gd name="T46" fmla="*/ 2147483647 w 55"/>
                <a:gd name="T47" fmla="*/ 2147483647 h 165"/>
                <a:gd name="T48" fmla="*/ 2147483647 w 55"/>
                <a:gd name="T49" fmla="*/ 2147483647 h 165"/>
                <a:gd name="T50" fmla="*/ 2147483647 w 55"/>
                <a:gd name="T51" fmla="*/ 2147483647 h 165"/>
                <a:gd name="T52" fmla="*/ 2147483647 w 55"/>
                <a:gd name="T53" fmla="*/ 2147483647 h 165"/>
                <a:gd name="T54" fmla="*/ 2147483647 w 55"/>
                <a:gd name="T55" fmla="*/ 2147483647 h 165"/>
                <a:gd name="T56" fmla="*/ 2147483647 w 55"/>
                <a:gd name="T57" fmla="*/ 2147483647 h 165"/>
                <a:gd name="T58" fmla="*/ 2147483647 w 55"/>
                <a:gd name="T59" fmla="*/ 2147483647 h 165"/>
                <a:gd name="T60" fmla="*/ 2147483647 w 55"/>
                <a:gd name="T61" fmla="*/ 2147483647 h 165"/>
                <a:gd name="T62" fmla="*/ 2147483647 w 55"/>
                <a:gd name="T63" fmla="*/ 2147483647 h 165"/>
                <a:gd name="T64" fmla="*/ 2147483647 w 55"/>
                <a:gd name="T65" fmla="*/ 2147483647 h 165"/>
                <a:gd name="T66" fmla="*/ 2147483647 w 55"/>
                <a:gd name="T67" fmla="*/ 2147483647 h 165"/>
                <a:gd name="T68" fmla="*/ 2147483647 w 55"/>
                <a:gd name="T69" fmla="*/ 2147483647 h 165"/>
                <a:gd name="T70" fmla="*/ 2147483647 w 55"/>
                <a:gd name="T71" fmla="*/ 2147483647 h 165"/>
                <a:gd name="T72" fmla="*/ 2147483647 w 55"/>
                <a:gd name="T73" fmla="*/ 2147483647 h 165"/>
                <a:gd name="T74" fmla="*/ 2147483647 w 55"/>
                <a:gd name="T75" fmla="*/ 2147483647 h 165"/>
                <a:gd name="T76" fmla="*/ 2147483647 w 55"/>
                <a:gd name="T77" fmla="*/ 2147483647 h 165"/>
                <a:gd name="T78" fmla="*/ 2147483647 w 55"/>
                <a:gd name="T79" fmla="*/ 2147483647 h 165"/>
                <a:gd name="T80" fmla="*/ 0 w 55"/>
                <a:gd name="T81" fmla="*/ 2147483647 h 165"/>
                <a:gd name="T82" fmla="*/ 0 w 55"/>
                <a:gd name="T83" fmla="*/ 2147483647 h 165"/>
                <a:gd name="T84" fmla="*/ 0 w 55"/>
                <a:gd name="T85" fmla="*/ 2147483647 h 165"/>
                <a:gd name="T86" fmla="*/ 0 w 55"/>
                <a:gd name="T87" fmla="*/ 2147483647 h 165"/>
                <a:gd name="T88" fmla="*/ 0 w 55"/>
                <a:gd name="T89" fmla="*/ 2147483647 h 165"/>
                <a:gd name="T90" fmla="*/ 2147483647 w 55"/>
                <a:gd name="T91" fmla="*/ 2147483647 h 165"/>
                <a:gd name="T92" fmla="*/ 2147483647 w 55"/>
                <a:gd name="T93" fmla="*/ 2147483647 h 165"/>
                <a:gd name="T94" fmla="*/ 2147483647 w 55"/>
                <a:gd name="T95" fmla="*/ 2147483647 h 165"/>
                <a:gd name="T96" fmla="*/ 2147483647 w 55"/>
                <a:gd name="T97" fmla="*/ 0 h 16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5"/>
                <a:gd name="T148" fmla="*/ 0 h 165"/>
                <a:gd name="T149" fmla="*/ 55 w 55"/>
                <a:gd name="T150" fmla="*/ 165 h 16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5" h="165">
                  <a:moveTo>
                    <a:pt x="7" y="0"/>
                  </a:moveTo>
                  <a:lnTo>
                    <a:pt x="10" y="3"/>
                  </a:lnTo>
                  <a:lnTo>
                    <a:pt x="14" y="3"/>
                  </a:lnTo>
                  <a:lnTo>
                    <a:pt x="17" y="3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7" y="7"/>
                  </a:lnTo>
                  <a:lnTo>
                    <a:pt x="31" y="10"/>
                  </a:lnTo>
                  <a:lnTo>
                    <a:pt x="34" y="10"/>
                  </a:lnTo>
                  <a:lnTo>
                    <a:pt x="38" y="10"/>
                  </a:lnTo>
                  <a:lnTo>
                    <a:pt x="41" y="10"/>
                  </a:lnTo>
                  <a:lnTo>
                    <a:pt x="45" y="14"/>
                  </a:lnTo>
                  <a:lnTo>
                    <a:pt x="48" y="14"/>
                  </a:lnTo>
                  <a:lnTo>
                    <a:pt x="52" y="14"/>
                  </a:lnTo>
                  <a:lnTo>
                    <a:pt x="55" y="14"/>
                  </a:lnTo>
                  <a:lnTo>
                    <a:pt x="55" y="34"/>
                  </a:lnTo>
                  <a:lnTo>
                    <a:pt x="52" y="55"/>
                  </a:lnTo>
                  <a:lnTo>
                    <a:pt x="52" y="72"/>
                  </a:lnTo>
                  <a:lnTo>
                    <a:pt x="52" y="93"/>
                  </a:lnTo>
                  <a:lnTo>
                    <a:pt x="48" y="114"/>
                  </a:lnTo>
                  <a:lnTo>
                    <a:pt x="48" y="131"/>
                  </a:lnTo>
                  <a:lnTo>
                    <a:pt x="48" y="148"/>
                  </a:lnTo>
                  <a:lnTo>
                    <a:pt x="48" y="165"/>
                  </a:lnTo>
                  <a:lnTo>
                    <a:pt x="45" y="165"/>
                  </a:lnTo>
                  <a:lnTo>
                    <a:pt x="41" y="165"/>
                  </a:lnTo>
                  <a:lnTo>
                    <a:pt x="38" y="162"/>
                  </a:lnTo>
                  <a:lnTo>
                    <a:pt x="34" y="162"/>
                  </a:lnTo>
                  <a:lnTo>
                    <a:pt x="31" y="159"/>
                  </a:lnTo>
                  <a:lnTo>
                    <a:pt x="27" y="159"/>
                  </a:lnTo>
                  <a:lnTo>
                    <a:pt x="27" y="155"/>
                  </a:lnTo>
                  <a:lnTo>
                    <a:pt x="24" y="152"/>
                  </a:lnTo>
                  <a:lnTo>
                    <a:pt x="20" y="152"/>
                  </a:lnTo>
                  <a:lnTo>
                    <a:pt x="17" y="148"/>
                  </a:lnTo>
                  <a:lnTo>
                    <a:pt x="14" y="145"/>
                  </a:lnTo>
                  <a:lnTo>
                    <a:pt x="10" y="145"/>
                  </a:lnTo>
                  <a:lnTo>
                    <a:pt x="10" y="141"/>
                  </a:lnTo>
                  <a:lnTo>
                    <a:pt x="7" y="138"/>
                  </a:lnTo>
                  <a:lnTo>
                    <a:pt x="3" y="134"/>
                  </a:lnTo>
                  <a:lnTo>
                    <a:pt x="0" y="131"/>
                  </a:lnTo>
                  <a:lnTo>
                    <a:pt x="0" y="117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0" y="65"/>
                  </a:lnTo>
                  <a:lnTo>
                    <a:pt x="3" y="48"/>
                  </a:lnTo>
                  <a:lnTo>
                    <a:pt x="3" y="31"/>
                  </a:lnTo>
                  <a:lnTo>
                    <a:pt x="3" y="1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AA8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38" name="Freeform 3630">
              <a:extLst>
                <a:ext uri="{FF2B5EF4-FFF2-40B4-BE49-F238E27FC236}">
                  <a16:creationId xmlns:a16="http://schemas.microsoft.com/office/drawing/2014/main" id="{D13DE31A-FD80-40FE-B66C-CD32E8BBB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7442" y="404813"/>
              <a:ext cx="26987" cy="234950"/>
            </a:xfrm>
            <a:custGeom>
              <a:avLst/>
              <a:gdLst>
                <a:gd name="T0" fmla="*/ 2147483647 w 17"/>
                <a:gd name="T1" fmla="*/ 0 h 148"/>
                <a:gd name="T2" fmla="*/ 2147483647 w 17"/>
                <a:gd name="T3" fmla="*/ 2147483647 h 148"/>
                <a:gd name="T4" fmla="*/ 2147483647 w 17"/>
                <a:gd name="T5" fmla="*/ 2147483647 h 148"/>
                <a:gd name="T6" fmla="*/ 0 w 17"/>
                <a:gd name="T7" fmla="*/ 2147483647 h 148"/>
                <a:gd name="T8" fmla="*/ 2147483647 w 17"/>
                <a:gd name="T9" fmla="*/ 0 h 148"/>
                <a:gd name="T10" fmla="*/ 2147483647 w 17"/>
                <a:gd name="T11" fmla="*/ 0 h 1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48"/>
                <a:gd name="T20" fmla="*/ 17 w 17"/>
                <a:gd name="T21" fmla="*/ 148 h 14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48">
                  <a:moveTo>
                    <a:pt x="17" y="0"/>
                  </a:moveTo>
                  <a:lnTo>
                    <a:pt x="17" y="17"/>
                  </a:lnTo>
                  <a:lnTo>
                    <a:pt x="10" y="145"/>
                  </a:lnTo>
                  <a:lnTo>
                    <a:pt x="0" y="148"/>
                  </a:lnTo>
                  <a:lnTo>
                    <a:pt x="1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35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39" name="Freeform 3631">
              <a:extLst>
                <a:ext uri="{FF2B5EF4-FFF2-40B4-BE49-F238E27FC236}">
                  <a16:creationId xmlns:a16="http://schemas.microsoft.com/office/drawing/2014/main" id="{261B2A7B-811A-4B7D-BBD1-0A8C4354A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2204" y="404813"/>
              <a:ext cx="22225" cy="234950"/>
            </a:xfrm>
            <a:custGeom>
              <a:avLst/>
              <a:gdLst>
                <a:gd name="T0" fmla="*/ 2147483647 w 14"/>
                <a:gd name="T1" fmla="*/ 0 h 148"/>
                <a:gd name="T2" fmla="*/ 2147483647 w 14"/>
                <a:gd name="T3" fmla="*/ 2147483647 h 148"/>
                <a:gd name="T4" fmla="*/ 2147483647 w 14"/>
                <a:gd name="T5" fmla="*/ 2147483647 h 148"/>
                <a:gd name="T6" fmla="*/ 2147483647 w 14"/>
                <a:gd name="T7" fmla="*/ 2147483647 h 148"/>
                <a:gd name="T8" fmla="*/ 2147483647 w 14"/>
                <a:gd name="T9" fmla="*/ 2147483647 h 148"/>
                <a:gd name="T10" fmla="*/ 2147483647 w 14"/>
                <a:gd name="T11" fmla="*/ 2147483647 h 148"/>
                <a:gd name="T12" fmla="*/ 2147483647 w 14"/>
                <a:gd name="T13" fmla="*/ 2147483647 h 148"/>
                <a:gd name="T14" fmla="*/ 2147483647 w 14"/>
                <a:gd name="T15" fmla="*/ 2147483647 h 148"/>
                <a:gd name="T16" fmla="*/ 2147483647 w 14"/>
                <a:gd name="T17" fmla="*/ 2147483647 h 148"/>
                <a:gd name="T18" fmla="*/ 2147483647 w 14"/>
                <a:gd name="T19" fmla="*/ 2147483647 h 148"/>
                <a:gd name="T20" fmla="*/ 2147483647 w 14"/>
                <a:gd name="T21" fmla="*/ 2147483647 h 148"/>
                <a:gd name="T22" fmla="*/ 2147483647 w 14"/>
                <a:gd name="T23" fmla="*/ 2147483647 h 148"/>
                <a:gd name="T24" fmla="*/ 2147483647 w 14"/>
                <a:gd name="T25" fmla="*/ 2147483647 h 148"/>
                <a:gd name="T26" fmla="*/ 2147483647 w 14"/>
                <a:gd name="T27" fmla="*/ 2147483647 h 148"/>
                <a:gd name="T28" fmla="*/ 2147483647 w 14"/>
                <a:gd name="T29" fmla="*/ 2147483647 h 148"/>
                <a:gd name="T30" fmla="*/ 2147483647 w 14"/>
                <a:gd name="T31" fmla="*/ 2147483647 h 148"/>
                <a:gd name="T32" fmla="*/ 2147483647 w 14"/>
                <a:gd name="T33" fmla="*/ 2147483647 h 148"/>
                <a:gd name="T34" fmla="*/ 2147483647 w 14"/>
                <a:gd name="T35" fmla="*/ 2147483647 h 148"/>
                <a:gd name="T36" fmla="*/ 2147483647 w 14"/>
                <a:gd name="T37" fmla="*/ 2147483647 h 148"/>
                <a:gd name="T38" fmla="*/ 0 w 14"/>
                <a:gd name="T39" fmla="*/ 2147483647 h 148"/>
                <a:gd name="T40" fmla="*/ 0 w 14"/>
                <a:gd name="T41" fmla="*/ 2147483647 h 148"/>
                <a:gd name="T42" fmla="*/ 2147483647 w 14"/>
                <a:gd name="T43" fmla="*/ 2147483647 h 148"/>
                <a:gd name="T44" fmla="*/ 2147483647 w 14"/>
                <a:gd name="T45" fmla="*/ 2147483647 h 148"/>
                <a:gd name="T46" fmla="*/ 2147483647 w 14"/>
                <a:gd name="T47" fmla="*/ 2147483647 h 148"/>
                <a:gd name="T48" fmla="*/ 2147483647 w 14"/>
                <a:gd name="T49" fmla="*/ 2147483647 h 148"/>
                <a:gd name="T50" fmla="*/ 2147483647 w 14"/>
                <a:gd name="T51" fmla="*/ 2147483647 h 148"/>
                <a:gd name="T52" fmla="*/ 2147483647 w 14"/>
                <a:gd name="T53" fmla="*/ 2147483647 h 148"/>
                <a:gd name="T54" fmla="*/ 2147483647 w 14"/>
                <a:gd name="T55" fmla="*/ 2147483647 h 148"/>
                <a:gd name="T56" fmla="*/ 2147483647 w 14"/>
                <a:gd name="T57" fmla="*/ 0 h 148"/>
                <a:gd name="T58" fmla="*/ 2147483647 w 14"/>
                <a:gd name="T59" fmla="*/ 0 h 148"/>
                <a:gd name="T60" fmla="*/ 2147483647 w 14"/>
                <a:gd name="T61" fmla="*/ 0 h 148"/>
                <a:gd name="T62" fmla="*/ 2147483647 w 14"/>
                <a:gd name="T63" fmla="*/ 0 h 148"/>
                <a:gd name="T64" fmla="*/ 2147483647 w 14"/>
                <a:gd name="T65" fmla="*/ 0 h 148"/>
                <a:gd name="T66" fmla="*/ 2147483647 w 14"/>
                <a:gd name="T67" fmla="*/ 0 h 148"/>
                <a:gd name="T68" fmla="*/ 2147483647 w 14"/>
                <a:gd name="T69" fmla="*/ 0 h 148"/>
                <a:gd name="T70" fmla="*/ 2147483647 w 14"/>
                <a:gd name="T71" fmla="*/ 0 h 148"/>
                <a:gd name="T72" fmla="*/ 2147483647 w 14"/>
                <a:gd name="T73" fmla="*/ 0 h 14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"/>
                <a:gd name="T112" fmla="*/ 0 h 148"/>
                <a:gd name="T113" fmla="*/ 14 w 14"/>
                <a:gd name="T114" fmla="*/ 148 h 14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" h="148">
                  <a:moveTo>
                    <a:pt x="14" y="0"/>
                  </a:moveTo>
                  <a:lnTo>
                    <a:pt x="14" y="7"/>
                  </a:lnTo>
                  <a:lnTo>
                    <a:pt x="14" y="10"/>
                  </a:lnTo>
                  <a:lnTo>
                    <a:pt x="14" y="14"/>
                  </a:lnTo>
                  <a:lnTo>
                    <a:pt x="14" y="17"/>
                  </a:lnTo>
                  <a:lnTo>
                    <a:pt x="14" y="31"/>
                  </a:lnTo>
                  <a:lnTo>
                    <a:pt x="14" y="48"/>
                  </a:lnTo>
                  <a:lnTo>
                    <a:pt x="14" y="66"/>
                  </a:lnTo>
                  <a:lnTo>
                    <a:pt x="14" y="79"/>
                  </a:lnTo>
                  <a:lnTo>
                    <a:pt x="11" y="97"/>
                  </a:lnTo>
                  <a:lnTo>
                    <a:pt x="11" y="114"/>
                  </a:lnTo>
                  <a:lnTo>
                    <a:pt x="11" y="128"/>
                  </a:lnTo>
                  <a:lnTo>
                    <a:pt x="11" y="145"/>
                  </a:lnTo>
                  <a:lnTo>
                    <a:pt x="7" y="145"/>
                  </a:lnTo>
                  <a:lnTo>
                    <a:pt x="4" y="145"/>
                  </a:lnTo>
                  <a:lnTo>
                    <a:pt x="0" y="148"/>
                  </a:lnTo>
                  <a:lnTo>
                    <a:pt x="4" y="128"/>
                  </a:lnTo>
                  <a:lnTo>
                    <a:pt x="4" y="110"/>
                  </a:lnTo>
                  <a:lnTo>
                    <a:pt x="4" y="93"/>
                  </a:lnTo>
                  <a:lnTo>
                    <a:pt x="7" y="73"/>
                  </a:lnTo>
                  <a:lnTo>
                    <a:pt x="7" y="55"/>
                  </a:lnTo>
                  <a:lnTo>
                    <a:pt x="7" y="38"/>
                  </a:lnTo>
                  <a:lnTo>
                    <a:pt x="11" y="17"/>
                  </a:lnTo>
                  <a:lnTo>
                    <a:pt x="11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665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40" name="Freeform 3632">
              <a:extLst>
                <a:ext uri="{FF2B5EF4-FFF2-40B4-BE49-F238E27FC236}">
                  <a16:creationId xmlns:a16="http://schemas.microsoft.com/office/drawing/2014/main" id="{C5D31A87-76B4-466F-A9DA-A2FFD5882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8554" y="404813"/>
              <a:ext cx="22225" cy="230188"/>
            </a:xfrm>
            <a:custGeom>
              <a:avLst/>
              <a:gdLst>
                <a:gd name="T0" fmla="*/ 2147483647 w 14"/>
                <a:gd name="T1" fmla="*/ 2147483647 h 145"/>
                <a:gd name="T2" fmla="*/ 2147483647 w 14"/>
                <a:gd name="T3" fmla="*/ 2147483647 h 145"/>
                <a:gd name="T4" fmla="*/ 2147483647 w 14"/>
                <a:gd name="T5" fmla="*/ 2147483647 h 145"/>
                <a:gd name="T6" fmla="*/ 2147483647 w 14"/>
                <a:gd name="T7" fmla="*/ 2147483647 h 145"/>
                <a:gd name="T8" fmla="*/ 2147483647 w 14"/>
                <a:gd name="T9" fmla="*/ 2147483647 h 145"/>
                <a:gd name="T10" fmla="*/ 2147483647 w 14"/>
                <a:gd name="T11" fmla="*/ 2147483647 h 145"/>
                <a:gd name="T12" fmla="*/ 2147483647 w 14"/>
                <a:gd name="T13" fmla="*/ 2147483647 h 145"/>
                <a:gd name="T14" fmla="*/ 2147483647 w 14"/>
                <a:gd name="T15" fmla="*/ 2147483647 h 145"/>
                <a:gd name="T16" fmla="*/ 2147483647 w 14"/>
                <a:gd name="T17" fmla="*/ 2147483647 h 145"/>
                <a:gd name="T18" fmla="*/ 2147483647 w 14"/>
                <a:gd name="T19" fmla="*/ 2147483647 h 145"/>
                <a:gd name="T20" fmla="*/ 2147483647 w 14"/>
                <a:gd name="T21" fmla="*/ 2147483647 h 145"/>
                <a:gd name="T22" fmla="*/ 2147483647 w 14"/>
                <a:gd name="T23" fmla="*/ 2147483647 h 145"/>
                <a:gd name="T24" fmla="*/ 2147483647 w 14"/>
                <a:gd name="T25" fmla="*/ 2147483647 h 145"/>
                <a:gd name="T26" fmla="*/ 2147483647 w 14"/>
                <a:gd name="T27" fmla="*/ 2147483647 h 145"/>
                <a:gd name="T28" fmla="*/ 2147483647 w 14"/>
                <a:gd name="T29" fmla="*/ 2147483647 h 145"/>
                <a:gd name="T30" fmla="*/ 2147483647 w 14"/>
                <a:gd name="T31" fmla="*/ 2147483647 h 145"/>
                <a:gd name="T32" fmla="*/ 2147483647 w 14"/>
                <a:gd name="T33" fmla="*/ 2147483647 h 145"/>
                <a:gd name="T34" fmla="*/ 2147483647 w 14"/>
                <a:gd name="T35" fmla="*/ 2147483647 h 145"/>
                <a:gd name="T36" fmla="*/ 2147483647 w 14"/>
                <a:gd name="T37" fmla="*/ 2147483647 h 145"/>
                <a:gd name="T38" fmla="*/ 0 w 14"/>
                <a:gd name="T39" fmla="*/ 2147483647 h 145"/>
                <a:gd name="T40" fmla="*/ 0 w 14"/>
                <a:gd name="T41" fmla="*/ 2147483647 h 145"/>
                <a:gd name="T42" fmla="*/ 0 w 14"/>
                <a:gd name="T43" fmla="*/ 2147483647 h 145"/>
                <a:gd name="T44" fmla="*/ 2147483647 w 14"/>
                <a:gd name="T45" fmla="*/ 2147483647 h 145"/>
                <a:gd name="T46" fmla="*/ 2147483647 w 14"/>
                <a:gd name="T47" fmla="*/ 2147483647 h 145"/>
                <a:gd name="T48" fmla="*/ 2147483647 w 14"/>
                <a:gd name="T49" fmla="*/ 2147483647 h 145"/>
                <a:gd name="T50" fmla="*/ 2147483647 w 14"/>
                <a:gd name="T51" fmla="*/ 2147483647 h 145"/>
                <a:gd name="T52" fmla="*/ 2147483647 w 14"/>
                <a:gd name="T53" fmla="*/ 2147483647 h 145"/>
                <a:gd name="T54" fmla="*/ 2147483647 w 14"/>
                <a:gd name="T55" fmla="*/ 2147483647 h 145"/>
                <a:gd name="T56" fmla="*/ 2147483647 w 14"/>
                <a:gd name="T57" fmla="*/ 0 h 145"/>
                <a:gd name="T58" fmla="*/ 2147483647 w 14"/>
                <a:gd name="T59" fmla="*/ 0 h 145"/>
                <a:gd name="T60" fmla="*/ 2147483647 w 14"/>
                <a:gd name="T61" fmla="*/ 0 h 145"/>
                <a:gd name="T62" fmla="*/ 2147483647 w 14"/>
                <a:gd name="T63" fmla="*/ 0 h 145"/>
                <a:gd name="T64" fmla="*/ 2147483647 w 14"/>
                <a:gd name="T65" fmla="*/ 2147483647 h 145"/>
                <a:gd name="T66" fmla="*/ 2147483647 w 14"/>
                <a:gd name="T67" fmla="*/ 2147483647 h 145"/>
                <a:gd name="T68" fmla="*/ 2147483647 w 14"/>
                <a:gd name="T69" fmla="*/ 2147483647 h 145"/>
                <a:gd name="T70" fmla="*/ 2147483647 w 14"/>
                <a:gd name="T71" fmla="*/ 2147483647 h 145"/>
                <a:gd name="T72" fmla="*/ 2147483647 w 14"/>
                <a:gd name="T73" fmla="*/ 2147483647 h 1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"/>
                <a:gd name="T112" fmla="*/ 0 h 145"/>
                <a:gd name="T113" fmla="*/ 14 w 14"/>
                <a:gd name="T114" fmla="*/ 145 h 14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" h="145">
                  <a:moveTo>
                    <a:pt x="14" y="4"/>
                  </a:moveTo>
                  <a:lnTo>
                    <a:pt x="14" y="7"/>
                  </a:lnTo>
                  <a:lnTo>
                    <a:pt x="14" y="10"/>
                  </a:lnTo>
                  <a:lnTo>
                    <a:pt x="14" y="14"/>
                  </a:lnTo>
                  <a:lnTo>
                    <a:pt x="14" y="17"/>
                  </a:lnTo>
                  <a:lnTo>
                    <a:pt x="14" y="35"/>
                  </a:lnTo>
                  <a:lnTo>
                    <a:pt x="14" y="48"/>
                  </a:lnTo>
                  <a:lnTo>
                    <a:pt x="10" y="66"/>
                  </a:lnTo>
                  <a:lnTo>
                    <a:pt x="10" y="79"/>
                  </a:lnTo>
                  <a:lnTo>
                    <a:pt x="10" y="97"/>
                  </a:lnTo>
                  <a:lnTo>
                    <a:pt x="10" y="110"/>
                  </a:lnTo>
                  <a:lnTo>
                    <a:pt x="7" y="128"/>
                  </a:lnTo>
                  <a:lnTo>
                    <a:pt x="7" y="145"/>
                  </a:lnTo>
                  <a:lnTo>
                    <a:pt x="3" y="145"/>
                  </a:lnTo>
                  <a:lnTo>
                    <a:pt x="0" y="145"/>
                  </a:lnTo>
                  <a:lnTo>
                    <a:pt x="0" y="128"/>
                  </a:lnTo>
                  <a:lnTo>
                    <a:pt x="3" y="110"/>
                  </a:lnTo>
                  <a:lnTo>
                    <a:pt x="3" y="93"/>
                  </a:lnTo>
                  <a:lnTo>
                    <a:pt x="3" y="73"/>
                  </a:lnTo>
                  <a:lnTo>
                    <a:pt x="7" y="55"/>
                  </a:lnTo>
                  <a:lnTo>
                    <a:pt x="7" y="38"/>
                  </a:lnTo>
                  <a:lnTo>
                    <a:pt x="7" y="21"/>
                  </a:lnTo>
                  <a:lnTo>
                    <a:pt x="10" y="0"/>
                  </a:lnTo>
                  <a:lnTo>
                    <a:pt x="10" y="4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665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41" name="Freeform 3633">
              <a:extLst>
                <a:ext uri="{FF2B5EF4-FFF2-40B4-BE49-F238E27FC236}">
                  <a16:creationId xmlns:a16="http://schemas.microsoft.com/office/drawing/2014/main" id="{7DCA1A78-F4D3-48F2-9EFD-D8B1D6CB0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317" y="411163"/>
              <a:ext cx="22225" cy="223838"/>
            </a:xfrm>
            <a:custGeom>
              <a:avLst/>
              <a:gdLst>
                <a:gd name="T0" fmla="*/ 2147483647 w 14"/>
                <a:gd name="T1" fmla="*/ 0 h 141"/>
                <a:gd name="T2" fmla="*/ 2147483647 w 14"/>
                <a:gd name="T3" fmla="*/ 2147483647 h 141"/>
                <a:gd name="T4" fmla="*/ 2147483647 w 14"/>
                <a:gd name="T5" fmla="*/ 2147483647 h 141"/>
                <a:gd name="T6" fmla="*/ 2147483647 w 14"/>
                <a:gd name="T7" fmla="*/ 2147483647 h 141"/>
                <a:gd name="T8" fmla="*/ 2147483647 w 14"/>
                <a:gd name="T9" fmla="*/ 2147483647 h 141"/>
                <a:gd name="T10" fmla="*/ 2147483647 w 14"/>
                <a:gd name="T11" fmla="*/ 2147483647 h 141"/>
                <a:gd name="T12" fmla="*/ 2147483647 w 14"/>
                <a:gd name="T13" fmla="*/ 2147483647 h 141"/>
                <a:gd name="T14" fmla="*/ 2147483647 w 14"/>
                <a:gd name="T15" fmla="*/ 2147483647 h 141"/>
                <a:gd name="T16" fmla="*/ 2147483647 w 14"/>
                <a:gd name="T17" fmla="*/ 2147483647 h 141"/>
                <a:gd name="T18" fmla="*/ 2147483647 w 14"/>
                <a:gd name="T19" fmla="*/ 2147483647 h 141"/>
                <a:gd name="T20" fmla="*/ 2147483647 w 14"/>
                <a:gd name="T21" fmla="*/ 2147483647 h 141"/>
                <a:gd name="T22" fmla="*/ 2147483647 w 14"/>
                <a:gd name="T23" fmla="*/ 2147483647 h 141"/>
                <a:gd name="T24" fmla="*/ 2147483647 w 14"/>
                <a:gd name="T25" fmla="*/ 2147483647 h 141"/>
                <a:gd name="T26" fmla="*/ 2147483647 w 14"/>
                <a:gd name="T27" fmla="*/ 2147483647 h 141"/>
                <a:gd name="T28" fmla="*/ 2147483647 w 14"/>
                <a:gd name="T29" fmla="*/ 2147483647 h 141"/>
                <a:gd name="T30" fmla="*/ 2147483647 w 14"/>
                <a:gd name="T31" fmla="*/ 2147483647 h 141"/>
                <a:gd name="T32" fmla="*/ 2147483647 w 14"/>
                <a:gd name="T33" fmla="*/ 2147483647 h 141"/>
                <a:gd name="T34" fmla="*/ 2147483647 w 14"/>
                <a:gd name="T35" fmla="*/ 2147483647 h 141"/>
                <a:gd name="T36" fmla="*/ 0 w 14"/>
                <a:gd name="T37" fmla="*/ 2147483647 h 141"/>
                <a:gd name="T38" fmla="*/ 0 w 14"/>
                <a:gd name="T39" fmla="*/ 2147483647 h 141"/>
                <a:gd name="T40" fmla="*/ 0 w 14"/>
                <a:gd name="T41" fmla="*/ 2147483647 h 141"/>
                <a:gd name="T42" fmla="*/ 0 w 14"/>
                <a:gd name="T43" fmla="*/ 2147483647 h 141"/>
                <a:gd name="T44" fmla="*/ 0 w 14"/>
                <a:gd name="T45" fmla="*/ 2147483647 h 141"/>
                <a:gd name="T46" fmla="*/ 2147483647 w 14"/>
                <a:gd name="T47" fmla="*/ 2147483647 h 141"/>
                <a:gd name="T48" fmla="*/ 2147483647 w 14"/>
                <a:gd name="T49" fmla="*/ 2147483647 h 141"/>
                <a:gd name="T50" fmla="*/ 2147483647 w 14"/>
                <a:gd name="T51" fmla="*/ 2147483647 h 141"/>
                <a:gd name="T52" fmla="*/ 2147483647 w 14"/>
                <a:gd name="T53" fmla="*/ 2147483647 h 141"/>
                <a:gd name="T54" fmla="*/ 2147483647 w 14"/>
                <a:gd name="T55" fmla="*/ 2147483647 h 141"/>
                <a:gd name="T56" fmla="*/ 2147483647 w 14"/>
                <a:gd name="T57" fmla="*/ 0 h 141"/>
                <a:gd name="T58" fmla="*/ 2147483647 w 14"/>
                <a:gd name="T59" fmla="*/ 0 h 141"/>
                <a:gd name="T60" fmla="*/ 2147483647 w 14"/>
                <a:gd name="T61" fmla="*/ 0 h 141"/>
                <a:gd name="T62" fmla="*/ 2147483647 w 14"/>
                <a:gd name="T63" fmla="*/ 0 h 141"/>
                <a:gd name="T64" fmla="*/ 2147483647 w 14"/>
                <a:gd name="T65" fmla="*/ 0 h 141"/>
                <a:gd name="T66" fmla="*/ 2147483647 w 14"/>
                <a:gd name="T67" fmla="*/ 0 h 141"/>
                <a:gd name="T68" fmla="*/ 2147483647 w 14"/>
                <a:gd name="T69" fmla="*/ 0 h 141"/>
                <a:gd name="T70" fmla="*/ 2147483647 w 14"/>
                <a:gd name="T71" fmla="*/ 0 h 141"/>
                <a:gd name="T72" fmla="*/ 2147483647 w 14"/>
                <a:gd name="T73" fmla="*/ 0 h 1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"/>
                <a:gd name="T112" fmla="*/ 0 h 141"/>
                <a:gd name="T113" fmla="*/ 14 w 14"/>
                <a:gd name="T114" fmla="*/ 141 h 1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" h="141">
                  <a:moveTo>
                    <a:pt x="14" y="0"/>
                  </a:moveTo>
                  <a:lnTo>
                    <a:pt x="14" y="3"/>
                  </a:lnTo>
                  <a:lnTo>
                    <a:pt x="14" y="6"/>
                  </a:lnTo>
                  <a:lnTo>
                    <a:pt x="14" y="10"/>
                  </a:lnTo>
                  <a:lnTo>
                    <a:pt x="14" y="13"/>
                  </a:lnTo>
                  <a:lnTo>
                    <a:pt x="14" y="31"/>
                  </a:lnTo>
                  <a:lnTo>
                    <a:pt x="14" y="44"/>
                  </a:lnTo>
                  <a:lnTo>
                    <a:pt x="11" y="62"/>
                  </a:lnTo>
                  <a:lnTo>
                    <a:pt x="11" y="75"/>
                  </a:lnTo>
                  <a:lnTo>
                    <a:pt x="11" y="93"/>
                  </a:lnTo>
                  <a:lnTo>
                    <a:pt x="11" y="106"/>
                  </a:lnTo>
                  <a:lnTo>
                    <a:pt x="7" y="124"/>
                  </a:lnTo>
                  <a:lnTo>
                    <a:pt x="7" y="138"/>
                  </a:lnTo>
                  <a:lnTo>
                    <a:pt x="7" y="141"/>
                  </a:lnTo>
                  <a:lnTo>
                    <a:pt x="4" y="141"/>
                  </a:lnTo>
                  <a:lnTo>
                    <a:pt x="0" y="141"/>
                  </a:lnTo>
                  <a:lnTo>
                    <a:pt x="0" y="124"/>
                  </a:lnTo>
                  <a:lnTo>
                    <a:pt x="0" y="106"/>
                  </a:lnTo>
                  <a:lnTo>
                    <a:pt x="4" y="89"/>
                  </a:lnTo>
                  <a:lnTo>
                    <a:pt x="4" y="69"/>
                  </a:lnTo>
                  <a:lnTo>
                    <a:pt x="4" y="51"/>
                  </a:lnTo>
                  <a:lnTo>
                    <a:pt x="7" y="34"/>
                  </a:lnTo>
                  <a:lnTo>
                    <a:pt x="7" y="17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685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42" name="Freeform 3634">
              <a:extLst>
                <a:ext uri="{FF2B5EF4-FFF2-40B4-BE49-F238E27FC236}">
                  <a16:creationId xmlns:a16="http://schemas.microsoft.com/office/drawing/2014/main" id="{D5BEB840-7C89-479F-BD1D-EF3BC4358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317" y="411163"/>
              <a:ext cx="28575" cy="223838"/>
            </a:xfrm>
            <a:custGeom>
              <a:avLst/>
              <a:gdLst>
                <a:gd name="T0" fmla="*/ 2147483647 w 18"/>
                <a:gd name="T1" fmla="*/ 0 h 141"/>
                <a:gd name="T2" fmla="*/ 2147483647 w 18"/>
                <a:gd name="T3" fmla="*/ 2147483647 h 141"/>
                <a:gd name="T4" fmla="*/ 2147483647 w 18"/>
                <a:gd name="T5" fmla="*/ 2147483647 h 141"/>
                <a:gd name="T6" fmla="*/ 2147483647 w 18"/>
                <a:gd name="T7" fmla="*/ 2147483647 h 141"/>
                <a:gd name="T8" fmla="*/ 2147483647 w 18"/>
                <a:gd name="T9" fmla="*/ 2147483647 h 141"/>
                <a:gd name="T10" fmla="*/ 2147483647 w 18"/>
                <a:gd name="T11" fmla="*/ 2147483647 h 141"/>
                <a:gd name="T12" fmla="*/ 2147483647 w 18"/>
                <a:gd name="T13" fmla="*/ 2147483647 h 141"/>
                <a:gd name="T14" fmla="*/ 2147483647 w 18"/>
                <a:gd name="T15" fmla="*/ 2147483647 h 141"/>
                <a:gd name="T16" fmla="*/ 2147483647 w 18"/>
                <a:gd name="T17" fmla="*/ 2147483647 h 141"/>
                <a:gd name="T18" fmla="*/ 2147483647 w 18"/>
                <a:gd name="T19" fmla="*/ 2147483647 h 141"/>
                <a:gd name="T20" fmla="*/ 2147483647 w 18"/>
                <a:gd name="T21" fmla="*/ 2147483647 h 141"/>
                <a:gd name="T22" fmla="*/ 2147483647 w 18"/>
                <a:gd name="T23" fmla="*/ 2147483647 h 141"/>
                <a:gd name="T24" fmla="*/ 2147483647 w 18"/>
                <a:gd name="T25" fmla="*/ 2147483647 h 141"/>
                <a:gd name="T26" fmla="*/ 2147483647 w 18"/>
                <a:gd name="T27" fmla="*/ 2147483647 h 141"/>
                <a:gd name="T28" fmla="*/ 2147483647 w 18"/>
                <a:gd name="T29" fmla="*/ 2147483647 h 141"/>
                <a:gd name="T30" fmla="*/ 2147483647 w 18"/>
                <a:gd name="T31" fmla="*/ 2147483647 h 141"/>
                <a:gd name="T32" fmla="*/ 2147483647 w 18"/>
                <a:gd name="T33" fmla="*/ 2147483647 h 141"/>
                <a:gd name="T34" fmla="*/ 2147483647 w 18"/>
                <a:gd name="T35" fmla="*/ 2147483647 h 141"/>
                <a:gd name="T36" fmla="*/ 2147483647 w 18"/>
                <a:gd name="T37" fmla="*/ 2147483647 h 141"/>
                <a:gd name="T38" fmla="*/ 2147483647 w 18"/>
                <a:gd name="T39" fmla="*/ 2147483647 h 141"/>
                <a:gd name="T40" fmla="*/ 0 w 18"/>
                <a:gd name="T41" fmla="*/ 2147483647 h 141"/>
                <a:gd name="T42" fmla="*/ 2147483647 w 18"/>
                <a:gd name="T43" fmla="*/ 2147483647 h 141"/>
                <a:gd name="T44" fmla="*/ 2147483647 w 18"/>
                <a:gd name="T45" fmla="*/ 2147483647 h 141"/>
                <a:gd name="T46" fmla="*/ 2147483647 w 18"/>
                <a:gd name="T47" fmla="*/ 2147483647 h 141"/>
                <a:gd name="T48" fmla="*/ 2147483647 w 18"/>
                <a:gd name="T49" fmla="*/ 2147483647 h 141"/>
                <a:gd name="T50" fmla="*/ 2147483647 w 18"/>
                <a:gd name="T51" fmla="*/ 2147483647 h 141"/>
                <a:gd name="T52" fmla="*/ 2147483647 w 18"/>
                <a:gd name="T53" fmla="*/ 2147483647 h 141"/>
                <a:gd name="T54" fmla="*/ 2147483647 w 18"/>
                <a:gd name="T55" fmla="*/ 2147483647 h 141"/>
                <a:gd name="T56" fmla="*/ 2147483647 w 18"/>
                <a:gd name="T57" fmla="*/ 0 h 141"/>
                <a:gd name="T58" fmla="*/ 2147483647 w 18"/>
                <a:gd name="T59" fmla="*/ 0 h 141"/>
                <a:gd name="T60" fmla="*/ 2147483647 w 18"/>
                <a:gd name="T61" fmla="*/ 0 h 141"/>
                <a:gd name="T62" fmla="*/ 2147483647 w 18"/>
                <a:gd name="T63" fmla="*/ 0 h 141"/>
                <a:gd name="T64" fmla="*/ 2147483647 w 18"/>
                <a:gd name="T65" fmla="*/ 0 h 141"/>
                <a:gd name="T66" fmla="*/ 2147483647 w 18"/>
                <a:gd name="T67" fmla="*/ 0 h 141"/>
                <a:gd name="T68" fmla="*/ 2147483647 w 18"/>
                <a:gd name="T69" fmla="*/ 0 h 141"/>
                <a:gd name="T70" fmla="*/ 2147483647 w 18"/>
                <a:gd name="T71" fmla="*/ 0 h 141"/>
                <a:gd name="T72" fmla="*/ 2147483647 w 18"/>
                <a:gd name="T73" fmla="*/ 0 h 1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8"/>
                <a:gd name="T112" fmla="*/ 0 h 141"/>
                <a:gd name="T113" fmla="*/ 18 w 18"/>
                <a:gd name="T114" fmla="*/ 141 h 1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8" h="141">
                  <a:moveTo>
                    <a:pt x="14" y="0"/>
                  </a:moveTo>
                  <a:lnTo>
                    <a:pt x="14" y="3"/>
                  </a:lnTo>
                  <a:lnTo>
                    <a:pt x="14" y="6"/>
                  </a:lnTo>
                  <a:lnTo>
                    <a:pt x="18" y="10"/>
                  </a:lnTo>
                  <a:lnTo>
                    <a:pt x="18" y="13"/>
                  </a:lnTo>
                  <a:lnTo>
                    <a:pt x="14" y="31"/>
                  </a:lnTo>
                  <a:lnTo>
                    <a:pt x="14" y="44"/>
                  </a:lnTo>
                  <a:lnTo>
                    <a:pt x="14" y="62"/>
                  </a:lnTo>
                  <a:lnTo>
                    <a:pt x="14" y="75"/>
                  </a:lnTo>
                  <a:lnTo>
                    <a:pt x="11" y="93"/>
                  </a:lnTo>
                  <a:lnTo>
                    <a:pt x="11" y="106"/>
                  </a:lnTo>
                  <a:lnTo>
                    <a:pt x="11" y="124"/>
                  </a:lnTo>
                  <a:lnTo>
                    <a:pt x="11" y="138"/>
                  </a:lnTo>
                  <a:lnTo>
                    <a:pt x="7" y="138"/>
                  </a:lnTo>
                  <a:lnTo>
                    <a:pt x="7" y="141"/>
                  </a:lnTo>
                  <a:lnTo>
                    <a:pt x="4" y="141"/>
                  </a:lnTo>
                  <a:lnTo>
                    <a:pt x="0" y="141"/>
                  </a:lnTo>
                  <a:lnTo>
                    <a:pt x="4" y="124"/>
                  </a:lnTo>
                  <a:lnTo>
                    <a:pt x="4" y="106"/>
                  </a:lnTo>
                  <a:lnTo>
                    <a:pt x="4" y="89"/>
                  </a:lnTo>
                  <a:lnTo>
                    <a:pt x="7" y="69"/>
                  </a:lnTo>
                  <a:lnTo>
                    <a:pt x="7" y="51"/>
                  </a:lnTo>
                  <a:lnTo>
                    <a:pt x="7" y="34"/>
                  </a:lnTo>
                  <a:lnTo>
                    <a:pt x="7" y="17"/>
                  </a:lnTo>
                  <a:lnTo>
                    <a:pt x="11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6B5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43" name="Freeform 3635">
              <a:extLst>
                <a:ext uri="{FF2B5EF4-FFF2-40B4-BE49-F238E27FC236}">
                  <a16:creationId xmlns:a16="http://schemas.microsoft.com/office/drawing/2014/main" id="{C032982F-FD83-44C0-9FAC-59F02DC8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667" y="411163"/>
              <a:ext cx="22225" cy="223838"/>
            </a:xfrm>
            <a:custGeom>
              <a:avLst/>
              <a:gdLst>
                <a:gd name="T0" fmla="*/ 2147483647 w 14"/>
                <a:gd name="T1" fmla="*/ 2147483647 h 141"/>
                <a:gd name="T2" fmla="*/ 2147483647 w 14"/>
                <a:gd name="T3" fmla="*/ 2147483647 h 141"/>
                <a:gd name="T4" fmla="*/ 2147483647 w 14"/>
                <a:gd name="T5" fmla="*/ 2147483647 h 141"/>
                <a:gd name="T6" fmla="*/ 2147483647 w 14"/>
                <a:gd name="T7" fmla="*/ 2147483647 h 141"/>
                <a:gd name="T8" fmla="*/ 2147483647 w 14"/>
                <a:gd name="T9" fmla="*/ 2147483647 h 141"/>
                <a:gd name="T10" fmla="*/ 2147483647 w 14"/>
                <a:gd name="T11" fmla="*/ 2147483647 h 141"/>
                <a:gd name="T12" fmla="*/ 2147483647 w 14"/>
                <a:gd name="T13" fmla="*/ 2147483647 h 141"/>
                <a:gd name="T14" fmla="*/ 2147483647 w 14"/>
                <a:gd name="T15" fmla="*/ 2147483647 h 141"/>
                <a:gd name="T16" fmla="*/ 2147483647 w 14"/>
                <a:gd name="T17" fmla="*/ 2147483647 h 141"/>
                <a:gd name="T18" fmla="*/ 2147483647 w 14"/>
                <a:gd name="T19" fmla="*/ 2147483647 h 141"/>
                <a:gd name="T20" fmla="*/ 2147483647 w 14"/>
                <a:gd name="T21" fmla="*/ 2147483647 h 141"/>
                <a:gd name="T22" fmla="*/ 2147483647 w 14"/>
                <a:gd name="T23" fmla="*/ 2147483647 h 141"/>
                <a:gd name="T24" fmla="*/ 2147483647 w 14"/>
                <a:gd name="T25" fmla="*/ 2147483647 h 141"/>
                <a:gd name="T26" fmla="*/ 2147483647 w 14"/>
                <a:gd name="T27" fmla="*/ 2147483647 h 141"/>
                <a:gd name="T28" fmla="*/ 2147483647 w 14"/>
                <a:gd name="T29" fmla="*/ 2147483647 h 141"/>
                <a:gd name="T30" fmla="*/ 2147483647 w 14"/>
                <a:gd name="T31" fmla="*/ 2147483647 h 141"/>
                <a:gd name="T32" fmla="*/ 2147483647 w 14"/>
                <a:gd name="T33" fmla="*/ 2147483647 h 141"/>
                <a:gd name="T34" fmla="*/ 2147483647 w 14"/>
                <a:gd name="T35" fmla="*/ 2147483647 h 141"/>
                <a:gd name="T36" fmla="*/ 2147483647 w 14"/>
                <a:gd name="T37" fmla="*/ 2147483647 h 141"/>
                <a:gd name="T38" fmla="*/ 0 w 14"/>
                <a:gd name="T39" fmla="*/ 2147483647 h 141"/>
                <a:gd name="T40" fmla="*/ 0 w 14"/>
                <a:gd name="T41" fmla="*/ 2147483647 h 141"/>
                <a:gd name="T42" fmla="*/ 0 w 14"/>
                <a:gd name="T43" fmla="*/ 2147483647 h 141"/>
                <a:gd name="T44" fmla="*/ 2147483647 w 14"/>
                <a:gd name="T45" fmla="*/ 2147483647 h 141"/>
                <a:gd name="T46" fmla="*/ 2147483647 w 14"/>
                <a:gd name="T47" fmla="*/ 2147483647 h 141"/>
                <a:gd name="T48" fmla="*/ 2147483647 w 14"/>
                <a:gd name="T49" fmla="*/ 2147483647 h 141"/>
                <a:gd name="T50" fmla="*/ 2147483647 w 14"/>
                <a:gd name="T51" fmla="*/ 2147483647 h 141"/>
                <a:gd name="T52" fmla="*/ 2147483647 w 14"/>
                <a:gd name="T53" fmla="*/ 2147483647 h 141"/>
                <a:gd name="T54" fmla="*/ 2147483647 w 14"/>
                <a:gd name="T55" fmla="*/ 2147483647 h 141"/>
                <a:gd name="T56" fmla="*/ 2147483647 w 14"/>
                <a:gd name="T57" fmla="*/ 0 h 141"/>
                <a:gd name="T58" fmla="*/ 2147483647 w 14"/>
                <a:gd name="T59" fmla="*/ 0 h 141"/>
                <a:gd name="T60" fmla="*/ 2147483647 w 14"/>
                <a:gd name="T61" fmla="*/ 0 h 141"/>
                <a:gd name="T62" fmla="*/ 2147483647 w 14"/>
                <a:gd name="T63" fmla="*/ 0 h 141"/>
                <a:gd name="T64" fmla="*/ 2147483647 w 14"/>
                <a:gd name="T65" fmla="*/ 0 h 141"/>
                <a:gd name="T66" fmla="*/ 2147483647 w 14"/>
                <a:gd name="T67" fmla="*/ 0 h 141"/>
                <a:gd name="T68" fmla="*/ 2147483647 w 14"/>
                <a:gd name="T69" fmla="*/ 2147483647 h 141"/>
                <a:gd name="T70" fmla="*/ 2147483647 w 14"/>
                <a:gd name="T71" fmla="*/ 2147483647 h 141"/>
                <a:gd name="T72" fmla="*/ 2147483647 w 14"/>
                <a:gd name="T73" fmla="*/ 2147483647 h 1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"/>
                <a:gd name="T112" fmla="*/ 0 h 141"/>
                <a:gd name="T113" fmla="*/ 14 w 14"/>
                <a:gd name="T114" fmla="*/ 141 h 1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" h="141">
                  <a:moveTo>
                    <a:pt x="14" y="3"/>
                  </a:moveTo>
                  <a:lnTo>
                    <a:pt x="14" y="6"/>
                  </a:lnTo>
                  <a:lnTo>
                    <a:pt x="14" y="10"/>
                  </a:lnTo>
                  <a:lnTo>
                    <a:pt x="14" y="13"/>
                  </a:lnTo>
                  <a:lnTo>
                    <a:pt x="14" y="17"/>
                  </a:lnTo>
                  <a:lnTo>
                    <a:pt x="14" y="31"/>
                  </a:lnTo>
                  <a:lnTo>
                    <a:pt x="14" y="44"/>
                  </a:lnTo>
                  <a:lnTo>
                    <a:pt x="14" y="62"/>
                  </a:lnTo>
                  <a:lnTo>
                    <a:pt x="14" y="75"/>
                  </a:lnTo>
                  <a:lnTo>
                    <a:pt x="10" y="93"/>
                  </a:lnTo>
                  <a:lnTo>
                    <a:pt x="10" y="106"/>
                  </a:lnTo>
                  <a:lnTo>
                    <a:pt x="10" y="120"/>
                  </a:lnTo>
                  <a:lnTo>
                    <a:pt x="10" y="138"/>
                  </a:lnTo>
                  <a:lnTo>
                    <a:pt x="7" y="138"/>
                  </a:lnTo>
                  <a:lnTo>
                    <a:pt x="3" y="138"/>
                  </a:lnTo>
                  <a:lnTo>
                    <a:pt x="3" y="141"/>
                  </a:lnTo>
                  <a:lnTo>
                    <a:pt x="0" y="141"/>
                  </a:lnTo>
                  <a:lnTo>
                    <a:pt x="0" y="124"/>
                  </a:lnTo>
                  <a:lnTo>
                    <a:pt x="3" y="106"/>
                  </a:lnTo>
                  <a:lnTo>
                    <a:pt x="3" y="86"/>
                  </a:lnTo>
                  <a:lnTo>
                    <a:pt x="3" y="69"/>
                  </a:lnTo>
                  <a:lnTo>
                    <a:pt x="7" y="51"/>
                  </a:lnTo>
                  <a:lnTo>
                    <a:pt x="7" y="34"/>
                  </a:lnTo>
                  <a:lnTo>
                    <a:pt x="7" y="17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6D6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44" name="Freeform 3636">
              <a:extLst>
                <a:ext uri="{FF2B5EF4-FFF2-40B4-BE49-F238E27FC236}">
                  <a16:creationId xmlns:a16="http://schemas.microsoft.com/office/drawing/2014/main" id="{7445A903-74F7-4FAD-81E9-29C27ABD1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29" y="411163"/>
              <a:ext cx="22225" cy="223838"/>
            </a:xfrm>
            <a:custGeom>
              <a:avLst/>
              <a:gdLst>
                <a:gd name="T0" fmla="*/ 2147483647 w 14"/>
                <a:gd name="T1" fmla="*/ 2147483647 h 141"/>
                <a:gd name="T2" fmla="*/ 2147483647 w 14"/>
                <a:gd name="T3" fmla="*/ 2147483647 h 141"/>
                <a:gd name="T4" fmla="*/ 2147483647 w 14"/>
                <a:gd name="T5" fmla="*/ 2147483647 h 141"/>
                <a:gd name="T6" fmla="*/ 2147483647 w 14"/>
                <a:gd name="T7" fmla="*/ 2147483647 h 141"/>
                <a:gd name="T8" fmla="*/ 2147483647 w 14"/>
                <a:gd name="T9" fmla="*/ 2147483647 h 141"/>
                <a:gd name="T10" fmla="*/ 2147483647 w 14"/>
                <a:gd name="T11" fmla="*/ 2147483647 h 141"/>
                <a:gd name="T12" fmla="*/ 2147483647 w 14"/>
                <a:gd name="T13" fmla="*/ 2147483647 h 141"/>
                <a:gd name="T14" fmla="*/ 2147483647 w 14"/>
                <a:gd name="T15" fmla="*/ 2147483647 h 141"/>
                <a:gd name="T16" fmla="*/ 2147483647 w 14"/>
                <a:gd name="T17" fmla="*/ 2147483647 h 141"/>
                <a:gd name="T18" fmla="*/ 2147483647 w 14"/>
                <a:gd name="T19" fmla="*/ 2147483647 h 141"/>
                <a:gd name="T20" fmla="*/ 2147483647 w 14"/>
                <a:gd name="T21" fmla="*/ 2147483647 h 141"/>
                <a:gd name="T22" fmla="*/ 2147483647 w 14"/>
                <a:gd name="T23" fmla="*/ 2147483647 h 141"/>
                <a:gd name="T24" fmla="*/ 2147483647 w 14"/>
                <a:gd name="T25" fmla="*/ 2147483647 h 141"/>
                <a:gd name="T26" fmla="*/ 2147483647 w 14"/>
                <a:gd name="T27" fmla="*/ 2147483647 h 141"/>
                <a:gd name="T28" fmla="*/ 2147483647 w 14"/>
                <a:gd name="T29" fmla="*/ 2147483647 h 141"/>
                <a:gd name="T30" fmla="*/ 2147483647 w 14"/>
                <a:gd name="T31" fmla="*/ 2147483647 h 141"/>
                <a:gd name="T32" fmla="*/ 2147483647 w 14"/>
                <a:gd name="T33" fmla="*/ 2147483647 h 141"/>
                <a:gd name="T34" fmla="*/ 2147483647 w 14"/>
                <a:gd name="T35" fmla="*/ 2147483647 h 141"/>
                <a:gd name="T36" fmla="*/ 0 w 14"/>
                <a:gd name="T37" fmla="*/ 2147483647 h 141"/>
                <a:gd name="T38" fmla="*/ 0 w 14"/>
                <a:gd name="T39" fmla="*/ 2147483647 h 141"/>
                <a:gd name="T40" fmla="*/ 0 w 14"/>
                <a:gd name="T41" fmla="*/ 2147483647 h 141"/>
                <a:gd name="T42" fmla="*/ 0 w 14"/>
                <a:gd name="T43" fmla="*/ 2147483647 h 141"/>
                <a:gd name="T44" fmla="*/ 0 w 14"/>
                <a:gd name="T45" fmla="*/ 2147483647 h 141"/>
                <a:gd name="T46" fmla="*/ 2147483647 w 14"/>
                <a:gd name="T47" fmla="*/ 2147483647 h 141"/>
                <a:gd name="T48" fmla="*/ 2147483647 w 14"/>
                <a:gd name="T49" fmla="*/ 2147483647 h 141"/>
                <a:gd name="T50" fmla="*/ 2147483647 w 14"/>
                <a:gd name="T51" fmla="*/ 2147483647 h 141"/>
                <a:gd name="T52" fmla="*/ 2147483647 w 14"/>
                <a:gd name="T53" fmla="*/ 2147483647 h 141"/>
                <a:gd name="T54" fmla="*/ 2147483647 w 14"/>
                <a:gd name="T55" fmla="*/ 2147483647 h 141"/>
                <a:gd name="T56" fmla="*/ 2147483647 w 14"/>
                <a:gd name="T57" fmla="*/ 0 h 141"/>
                <a:gd name="T58" fmla="*/ 2147483647 w 14"/>
                <a:gd name="T59" fmla="*/ 0 h 141"/>
                <a:gd name="T60" fmla="*/ 2147483647 w 14"/>
                <a:gd name="T61" fmla="*/ 0 h 141"/>
                <a:gd name="T62" fmla="*/ 2147483647 w 14"/>
                <a:gd name="T63" fmla="*/ 0 h 141"/>
                <a:gd name="T64" fmla="*/ 2147483647 w 14"/>
                <a:gd name="T65" fmla="*/ 2147483647 h 141"/>
                <a:gd name="T66" fmla="*/ 2147483647 w 14"/>
                <a:gd name="T67" fmla="*/ 2147483647 h 141"/>
                <a:gd name="T68" fmla="*/ 2147483647 w 14"/>
                <a:gd name="T69" fmla="*/ 2147483647 h 141"/>
                <a:gd name="T70" fmla="*/ 2147483647 w 14"/>
                <a:gd name="T71" fmla="*/ 2147483647 h 141"/>
                <a:gd name="T72" fmla="*/ 2147483647 w 14"/>
                <a:gd name="T73" fmla="*/ 2147483647 h 1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"/>
                <a:gd name="T112" fmla="*/ 0 h 141"/>
                <a:gd name="T113" fmla="*/ 14 w 14"/>
                <a:gd name="T114" fmla="*/ 141 h 1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" h="141">
                  <a:moveTo>
                    <a:pt x="14" y="3"/>
                  </a:moveTo>
                  <a:lnTo>
                    <a:pt x="14" y="6"/>
                  </a:lnTo>
                  <a:lnTo>
                    <a:pt x="14" y="10"/>
                  </a:lnTo>
                  <a:lnTo>
                    <a:pt x="14" y="13"/>
                  </a:lnTo>
                  <a:lnTo>
                    <a:pt x="14" y="17"/>
                  </a:lnTo>
                  <a:lnTo>
                    <a:pt x="14" y="31"/>
                  </a:lnTo>
                  <a:lnTo>
                    <a:pt x="14" y="44"/>
                  </a:lnTo>
                  <a:lnTo>
                    <a:pt x="11" y="62"/>
                  </a:lnTo>
                  <a:lnTo>
                    <a:pt x="11" y="75"/>
                  </a:lnTo>
                  <a:lnTo>
                    <a:pt x="11" y="93"/>
                  </a:lnTo>
                  <a:lnTo>
                    <a:pt x="11" y="106"/>
                  </a:lnTo>
                  <a:lnTo>
                    <a:pt x="7" y="120"/>
                  </a:lnTo>
                  <a:lnTo>
                    <a:pt x="7" y="138"/>
                  </a:lnTo>
                  <a:lnTo>
                    <a:pt x="4" y="138"/>
                  </a:lnTo>
                  <a:lnTo>
                    <a:pt x="0" y="138"/>
                  </a:lnTo>
                  <a:lnTo>
                    <a:pt x="0" y="141"/>
                  </a:lnTo>
                  <a:lnTo>
                    <a:pt x="0" y="124"/>
                  </a:lnTo>
                  <a:lnTo>
                    <a:pt x="0" y="106"/>
                  </a:lnTo>
                  <a:lnTo>
                    <a:pt x="4" y="86"/>
                  </a:lnTo>
                  <a:lnTo>
                    <a:pt x="4" y="69"/>
                  </a:lnTo>
                  <a:lnTo>
                    <a:pt x="4" y="51"/>
                  </a:lnTo>
                  <a:lnTo>
                    <a:pt x="4" y="34"/>
                  </a:lnTo>
                  <a:lnTo>
                    <a:pt x="7" y="17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6D6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45" name="Freeform 3637">
              <a:extLst>
                <a:ext uri="{FF2B5EF4-FFF2-40B4-BE49-F238E27FC236}">
                  <a16:creationId xmlns:a16="http://schemas.microsoft.com/office/drawing/2014/main" id="{C931DF69-3F13-4840-B99D-037FBF30A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429" y="411163"/>
              <a:ext cx="26987" cy="219075"/>
            </a:xfrm>
            <a:custGeom>
              <a:avLst/>
              <a:gdLst>
                <a:gd name="T0" fmla="*/ 2147483647 w 17"/>
                <a:gd name="T1" fmla="*/ 2147483647 h 138"/>
                <a:gd name="T2" fmla="*/ 2147483647 w 17"/>
                <a:gd name="T3" fmla="*/ 2147483647 h 138"/>
                <a:gd name="T4" fmla="*/ 2147483647 w 17"/>
                <a:gd name="T5" fmla="*/ 2147483647 h 138"/>
                <a:gd name="T6" fmla="*/ 2147483647 w 17"/>
                <a:gd name="T7" fmla="*/ 2147483647 h 138"/>
                <a:gd name="T8" fmla="*/ 2147483647 w 17"/>
                <a:gd name="T9" fmla="*/ 2147483647 h 138"/>
                <a:gd name="T10" fmla="*/ 2147483647 w 17"/>
                <a:gd name="T11" fmla="*/ 2147483647 h 138"/>
                <a:gd name="T12" fmla="*/ 2147483647 w 17"/>
                <a:gd name="T13" fmla="*/ 2147483647 h 138"/>
                <a:gd name="T14" fmla="*/ 2147483647 w 17"/>
                <a:gd name="T15" fmla="*/ 2147483647 h 138"/>
                <a:gd name="T16" fmla="*/ 2147483647 w 17"/>
                <a:gd name="T17" fmla="*/ 2147483647 h 138"/>
                <a:gd name="T18" fmla="*/ 2147483647 w 17"/>
                <a:gd name="T19" fmla="*/ 2147483647 h 138"/>
                <a:gd name="T20" fmla="*/ 2147483647 w 17"/>
                <a:gd name="T21" fmla="*/ 2147483647 h 138"/>
                <a:gd name="T22" fmla="*/ 2147483647 w 17"/>
                <a:gd name="T23" fmla="*/ 2147483647 h 138"/>
                <a:gd name="T24" fmla="*/ 2147483647 w 17"/>
                <a:gd name="T25" fmla="*/ 2147483647 h 138"/>
                <a:gd name="T26" fmla="*/ 2147483647 w 17"/>
                <a:gd name="T27" fmla="*/ 2147483647 h 138"/>
                <a:gd name="T28" fmla="*/ 2147483647 w 17"/>
                <a:gd name="T29" fmla="*/ 2147483647 h 138"/>
                <a:gd name="T30" fmla="*/ 2147483647 w 17"/>
                <a:gd name="T31" fmla="*/ 2147483647 h 138"/>
                <a:gd name="T32" fmla="*/ 2147483647 w 17"/>
                <a:gd name="T33" fmla="*/ 2147483647 h 138"/>
                <a:gd name="T34" fmla="*/ 2147483647 w 17"/>
                <a:gd name="T35" fmla="*/ 2147483647 h 138"/>
                <a:gd name="T36" fmla="*/ 2147483647 w 17"/>
                <a:gd name="T37" fmla="*/ 2147483647 h 138"/>
                <a:gd name="T38" fmla="*/ 2147483647 w 17"/>
                <a:gd name="T39" fmla="*/ 2147483647 h 138"/>
                <a:gd name="T40" fmla="*/ 0 w 17"/>
                <a:gd name="T41" fmla="*/ 2147483647 h 138"/>
                <a:gd name="T42" fmla="*/ 2147483647 w 17"/>
                <a:gd name="T43" fmla="*/ 2147483647 h 138"/>
                <a:gd name="T44" fmla="*/ 2147483647 w 17"/>
                <a:gd name="T45" fmla="*/ 2147483647 h 138"/>
                <a:gd name="T46" fmla="*/ 2147483647 w 17"/>
                <a:gd name="T47" fmla="*/ 2147483647 h 138"/>
                <a:gd name="T48" fmla="*/ 2147483647 w 17"/>
                <a:gd name="T49" fmla="*/ 2147483647 h 138"/>
                <a:gd name="T50" fmla="*/ 2147483647 w 17"/>
                <a:gd name="T51" fmla="*/ 2147483647 h 138"/>
                <a:gd name="T52" fmla="*/ 2147483647 w 17"/>
                <a:gd name="T53" fmla="*/ 2147483647 h 138"/>
                <a:gd name="T54" fmla="*/ 2147483647 w 17"/>
                <a:gd name="T55" fmla="*/ 2147483647 h 138"/>
                <a:gd name="T56" fmla="*/ 2147483647 w 17"/>
                <a:gd name="T57" fmla="*/ 0 h 138"/>
                <a:gd name="T58" fmla="*/ 2147483647 w 17"/>
                <a:gd name="T59" fmla="*/ 0 h 138"/>
                <a:gd name="T60" fmla="*/ 2147483647 w 17"/>
                <a:gd name="T61" fmla="*/ 2147483647 h 138"/>
                <a:gd name="T62" fmla="*/ 2147483647 w 17"/>
                <a:gd name="T63" fmla="*/ 2147483647 h 138"/>
                <a:gd name="T64" fmla="*/ 2147483647 w 17"/>
                <a:gd name="T65" fmla="*/ 2147483647 h 138"/>
                <a:gd name="T66" fmla="*/ 2147483647 w 17"/>
                <a:gd name="T67" fmla="*/ 2147483647 h 138"/>
                <a:gd name="T68" fmla="*/ 2147483647 w 17"/>
                <a:gd name="T69" fmla="*/ 2147483647 h 138"/>
                <a:gd name="T70" fmla="*/ 2147483647 w 17"/>
                <a:gd name="T71" fmla="*/ 2147483647 h 138"/>
                <a:gd name="T72" fmla="*/ 2147483647 w 17"/>
                <a:gd name="T73" fmla="*/ 2147483647 h 1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"/>
                <a:gd name="T112" fmla="*/ 0 h 138"/>
                <a:gd name="T113" fmla="*/ 17 w 17"/>
                <a:gd name="T114" fmla="*/ 138 h 1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" h="138">
                  <a:moveTo>
                    <a:pt x="14" y="3"/>
                  </a:moveTo>
                  <a:lnTo>
                    <a:pt x="14" y="6"/>
                  </a:lnTo>
                  <a:lnTo>
                    <a:pt x="17" y="10"/>
                  </a:lnTo>
                  <a:lnTo>
                    <a:pt x="17" y="13"/>
                  </a:lnTo>
                  <a:lnTo>
                    <a:pt x="17" y="17"/>
                  </a:lnTo>
                  <a:lnTo>
                    <a:pt x="17" y="31"/>
                  </a:lnTo>
                  <a:lnTo>
                    <a:pt x="14" y="48"/>
                  </a:lnTo>
                  <a:lnTo>
                    <a:pt x="14" y="62"/>
                  </a:lnTo>
                  <a:lnTo>
                    <a:pt x="14" y="75"/>
                  </a:lnTo>
                  <a:lnTo>
                    <a:pt x="14" y="89"/>
                  </a:lnTo>
                  <a:lnTo>
                    <a:pt x="11" y="106"/>
                  </a:lnTo>
                  <a:lnTo>
                    <a:pt x="11" y="120"/>
                  </a:lnTo>
                  <a:lnTo>
                    <a:pt x="11" y="134"/>
                  </a:lnTo>
                  <a:lnTo>
                    <a:pt x="7" y="138"/>
                  </a:lnTo>
                  <a:lnTo>
                    <a:pt x="4" y="138"/>
                  </a:lnTo>
                  <a:lnTo>
                    <a:pt x="0" y="138"/>
                  </a:lnTo>
                  <a:lnTo>
                    <a:pt x="4" y="124"/>
                  </a:lnTo>
                  <a:lnTo>
                    <a:pt x="4" y="103"/>
                  </a:lnTo>
                  <a:lnTo>
                    <a:pt x="4" y="86"/>
                  </a:lnTo>
                  <a:lnTo>
                    <a:pt x="7" y="69"/>
                  </a:lnTo>
                  <a:lnTo>
                    <a:pt x="7" y="51"/>
                  </a:lnTo>
                  <a:lnTo>
                    <a:pt x="7" y="34"/>
                  </a:lnTo>
                  <a:lnTo>
                    <a:pt x="7" y="17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706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46" name="Freeform 3638">
              <a:extLst>
                <a:ext uri="{FF2B5EF4-FFF2-40B4-BE49-F238E27FC236}">
                  <a16:creationId xmlns:a16="http://schemas.microsoft.com/office/drawing/2014/main" id="{73292E1D-2A25-4719-B045-E46633A0C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0779" y="415925"/>
              <a:ext cx="26987" cy="214313"/>
            </a:xfrm>
            <a:custGeom>
              <a:avLst/>
              <a:gdLst>
                <a:gd name="T0" fmla="*/ 2147483647 w 17"/>
                <a:gd name="T1" fmla="*/ 2147483647 h 135"/>
                <a:gd name="T2" fmla="*/ 2147483647 w 17"/>
                <a:gd name="T3" fmla="*/ 2147483647 h 135"/>
                <a:gd name="T4" fmla="*/ 2147483647 w 17"/>
                <a:gd name="T5" fmla="*/ 2147483647 h 135"/>
                <a:gd name="T6" fmla="*/ 2147483647 w 17"/>
                <a:gd name="T7" fmla="*/ 2147483647 h 135"/>
                <a:gd name="T8" fmla="*/ 2147483647 w 17"/>
                <a:gd name="T9" fmla="*/ 2147483647 h 135"/>
                <a:gd name="T10" fmla="*/ 2147483647 w 17"/>
                <a:gd name="T11" fmla="*/ 2147483647 h 135"/>
                <a:gd name="T12" fmla="*/ 2147483647 w 17"/>
                <a:gd name="T13" fmla="*/ 2147483647 h 135"/>
                <a:gd name="T14" fmla="*/ 2147483647 w 17"/>
                <a:gd name="T15" fmla="*/ 2147483647 h 135"/>
                <a:gd name="T16" fmla="*/ 2147483647 w 17"/>
                <a:gd name="T17" fmla="*/ 2147483647 h 135"/>
                <a:gd name="T18" fmla="*/ 2147483647 w 17"/>
                <a:gd name="T19" fmla="*/ 2147483647 h 135"/>
                <a:gd name="T20" fmla="*/ 2147483647 w 17"/>
                <a:gd name="T21" fmla="*/ 2147483647 h 135"/>
                <a:gd name="T22" fmla="*/ 2147483647 w 17"/>
                <a:gd name="T23" fmla="*/ 2147483647 h 135"/>
                <a:gd name="T24" fmla="*/ 2147483647 w 17"/>
                <a:gd name="T25" fmla="*/ 2147483647 h 135"/>
                <a:gd name="T26" fmla="*/ 2147483647 w 17"/>
                <a:gd name="T27" fmla="*/ 2147483647 h 135"/>
                <a:gd name="T28" fmla="*/ 2147483647 w 17"/>
                <a:gd name="T29" fmla="*/ 2147483647 h 135"/>
                <a:gd name="T30" fmla="*/ 2147483647 w 17"/>
                <a:gd name="T31" fmla="*/ 2147483647 h 135"/>
                <a:gd name="T32" fmla="*/ 2147483647 w 17"/>
                <a:gd name="T33" fmla="*/ 2147483647 h 135"/>
                <a:gd name="T34" fmla="*/ 2147483647 w 17"/>
                <a:gd name="T35" fmla="*/ 2147483647 h 135"/>
                <a:gd name="T36" fmla="*/ 2147483647 w 17"/>
                <a:gd name="T37" fmla="*/ 2147483647 h 135"/>
                <a:gd name="T38" fmla="*/ 0 w 17"/>
                <a:gd name="T39" fmla="*/ 2147483647 h 135"/>
                <a:gd name="T40" fmla="*/ 0 w 17"/>
                <a:gd name="T41" fmla="*/ 2147483647 h 135"/>
                <a:gd name="T42" fmla="*/ 0 w 17"/>
                <a:gd name="T43" fmla="*/ 2147483647 h 135"/>
                <a:gd name="T44" fmla="*/ 2147483647 w 17"/>
                <a:gd name="T45" fmla="*/ 2147483647 h 135"/>
                <a:gd name="T46" fmla="*/ 2147483647 w 17"/>
                <a:gd name="T47" fmla="*/ 2147483647 h 135"/>
                <a:gd name="T48" fmla="*/ 2147483647 w 17"/>
                <a:gd name="T49" fmla="*/ 2147483647 h 135"/>
                <a:gd name="T50" fmla="*/ 2147483647 w 17"/>
                <a:gd name="T51" fmla="*/ 2147483647 h 135"/>
                <a:gd name="T52" fmla="*/ 2147483647 w 17"/>
                <a:gd name="T53" fmla="*/ 2147483647 h 135"/>
                <a:gd name="T54" fmla="*/ 2147483647 w 17"/>
                <a:gd name="T55" fmla="*/ 2147483647 h 135"/>
                <a:gd name="T56" fmla="*/ 2147483647 w 17"/>
                <a:gd name="T57" fmla="*/ 0 h 135"/>
                <a:gd name="T58" fmla="*/ 2147483647 w 17"/>
                <a:gd name="T59" fmla="*/ 0 h 135"/>
                <a:gd name="T60" fmla="*/ 2147483647 w 17"/>
                <a:gd name="T61" fmla="*/ 0 h 135"/>
                <a:gd name="T62" fmla="*/ 2147483647 w 17"/>
                <a:gd name="T63" fmla="*/ 0 h 135"/>
                <a:gd name="T64" fmla="*/ 2147483647 w 17"/>
                <a:gd name="T65" fmla="*/ 0 h 135"/>
                <a:gd name="T66" fmla="*/ 2147483647 w 17"/>
                <a:gd name="T67" fmla="*/ 0 h 135"/>
                <a:gd name="T68" fmla="*/ 2147483647 w 17"/>
                <a:gd name="T69" fmla="*/ 0 h 135"/>
                <a:gd name="T70" fmla="*/ 2147483647 w 17"/>
                <a:gd name="T71" fmla="*/ 2147483647 h 135"/>
                <a:gd name="T72" fmla="*/ 2147483647 w 17"/>
                <a:gd name="T73" fmla="*/ 2147483647 h 13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"/>
                <a:gd name="T112" fmla="*/ 0 h 135"/>
                <a:gd name="T113" fmla="*/ 17 w 17"/>
                <a:gd name="T114" fmla="*/ 135 h 13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" h="135">
                  <a:moveTo>
                    <a:pt x="13" y="3"/>
                  </a:moveTo>
                  <a:lnTo>
                    <a:pt x="13" y="7"/>
                  </a:lnTo>
                  <a:lnTo>
                    <a:pt x="13" y="10"/>
                  </a:lnTo>
                  <a:lnTo>
                    <a:pt x="17" y="14"/>
                  </a:lnTo>
                  <a:lnTo>
                    <a:pt x="13" y="28"/>
                  </a:lnTo>
                  <a:lnTo>
                    <a:pt x="13" y="45"/>
                  </a:lnTo>
                  <a:lnTo>
                    <a:pt x="13" y="59"/>
                  </a:lnTo>
                  <a:lnTo>
                    <a:pt x="13" y="72"/>
                  </a:lnTo>
                  <a:lnTo>
                    <a:pt x="10" y="86"/>
                  </a:lnTo>
                  <a:lnTo>
                    <a:pt x="10" y="103"/>
                  </a:lnTo>
                  <a:lnTo>
                    <a:pt x="10" y="117"/>
                  </a:lnTo>
                  <a:lnTo>
                    <a:pt x="10" y="131"/>
                  </a:lnTo>
                  <a:lnTo>
                    <a:pt x="7" y="131"/>
                  </a:lnTo>
                  <a:lnTo>
                    <a:pt x="3" y="135"/>
                  </a:lnTo>
                  <a:lnTo>
                    <a:pt x="0" y="135"/>
                  </a:lnTo>
                  <a:lnTo>
                    <a:pt x="0" y="117"/>
                  </a:lnTo>
                  <a:lnTo>
                    <a:pt x="3" y="100"/>
                  </a:lnTo>
                  <a:lnTo>
                    <a:pt x="3" y="83"/>
                  </a:lnTo>
                  <a:lnTo>
                    <a:pt x="3" y="66"/>
                  </a:lnTo>
                  <a:lnTo>
                    <a:pt x="3" y="52"/>
                  </a:lnTo>
                  <a:lnTo>
                    <a:pt x="7" y="35"/>
                  </a:lnTo>
                  <a:lnTo>
                    <a:pt x="7" y="17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726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47" name="Freeform 3639">
              <a:extLst>
                <a:ext uri="{FF2B5EF4-FFF2-40B4-BE49-F238E27FC236}">
                  <a16:creationId xmlns:a16="http://schemas.microsoft.com/office/drawing/2014/main" id="{F7C1B317-89CB-4950-BC38-67A614755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42" y="415925"/>
              <a:ext cx="22225" cy="214313"/>
            </a:xfrm>
            <a:custGeom>
              <a:avLst/>
              <a:gdLst>
                <a:gd name="T0" fmla="*/ 2147483647 w 14"/>
                <a:gd name="T1" fmla="*/ 2147483647 h 135"/>
                <a:gd name="T2" fmla="*/ 2147483647 w 14"/>
                <a:gd name="T3" fmla="*/ 2147483647 h 135"/>
                <a:gd name="T4" fmla="*/ 2147483647 w 14"/>
                <a:gd name="T5" fmla="*/ 2147483647 h 135"/>
                <a:gd name="T6" fmla="*/ 2147483647 w 14"/>
                <a:gd name="T7" fmla="*/ 2147483647 h 135"/>
                <a:gd name="T8" fmla="*/ 2147483647 w 14"/>
                <a:gd name="T9" fmla="*/ 2147483647 h 135"/>
                <a:gd name="T10" fmla="*/ 2147483647 w 14"/>
                <a:gd name="T11" fmla="*/ 2147483647 h 135"/>
                <a:gd name="T12" fmla="*/ 2147483647 w 14"/>
                <a:gd name="T13" fmla="*/ 2147483647 h 135"/>
                <a:gd name="T14" fmla="*/ 2147483647 w 14"/>
                <a:gd name="T15" fmla="*/ 2147483647 h 135"/>
                <a:gd name="T16" fmla="*/ 2147483647 w 14"/>
                <a:gd name="T17" fmla="*/ 2147483647 h 135"/>
                <a:gd name="T18" fmla="*/ 2147483647 w 14"/>
                <a:gd name="T19" fmla="*/ 2147483647 h 135"/>
                <a:gd name="T20" fmla="*/ 2147483647 w 14"/>
                <a:gd name="T21" fmla="*/ 2147483647 h 135"/>
                <a:gd name="T22" fmla="*/ 2147483647 w 14"/>
                <a:gd name="T23" fmla="*/ 2147483647 h 135"/>
                <a:gd name="T24" fmla="*/ 2147483647 w 14"/>
                <a:gd name="T25" fmla="*/ 2147483647 h 135"/>
                <a:gd name="T26" fmla="*/ 2147483647 w 14"/>
                <a:gd name="T27" fmla="*/ 2147483647 h 135"/>
                <a:gd name="T28" fmla="*/ 2147483647 w 14"/>
                <a:gd name="T29" fmla="*/ 2147483647 h 135"/>
                <a:gd name="T30" fmla="*/ 2147483647 w 14"/>
                <a:gd name="T31" fmla="*/ 2147483647 h 135"/>
                <a:gd name="T32" fmla="*/ 2147483647 w 14"/>
                <a:gd name="T33" fmla="*/ 2147483647 h 135"/>
                <a:gd name="T34" fmla="*/ 2147483647 w 14"/>
                <a:gd name="T35" fmla="*/ 2147483647 h 135"/>
                <a:gd name="T36" fmla="*/ 2147483647 w 14"/>
                <a:gd name="T37" fmla="*/ 2147483647 h 135"/>
                <a:gd name="T38" fmla="*/ 0 w 14"/>
                <a:gd name="T39" fmla="*/ 2147483647 h 135"/>
                <a:gd name="T40" fmla="*/ 0 w 14"/>
                <a:gd name="T41" fmla="*/ 2147483647 h 135"/>
                <a:gd name="T42" fmla="*/ 0 w 14"/>
                <a:gd name="T43" fmla="*/ 2147483647 h 135"/>
                <a:gd name="T44" fmla="*/ 0 w 14"/>
                <a:gd name="T45" fmla="*/ 2147483647 h 135"/>
                <a:gd name="T46" fmla="*/ 2147483647 w 14"/>
                <a:gd name="T47" fmla="*/ 2147483647 h 135"/>
                <a:gd name="T48" fmla="*/ 2147483647 w 14"/>
                <a:gd name="T49" fmla="*/ 2147483647 h 135"/>
                <a:gd name="T50" fmla="*/ 2147483647 w 14"/>
                <a:gd name="T51" fmla="*/ 2147483647 h 135"/>
                <a:gd name="T52" fmla="*/ 2147483647 w 14"/>
                <a:gd name="T53" fmla="*/ 2147483647 h 135"/>
                <a:gd name="T54" fmla="*/ 2147483647 w 14"/>
                <a:gd name="T55" fmla="*/ 2147483647 h 135"/>
                <a:gd name="T56" fmla="*/ 2147483647 w 14"/>
                <a:gd name="T57" fmla="*/ 0 h 135"/>
                <a:gd name="T58" fmla="*/ 2147483647 w 14"/>
                <a:gd name="T59" fmla="*/ 0 h 135"/>
                <a:gd name="T60" fmla="*/ 2147483647 w 14"/>
                <a:gd name="T61" fmla="*/ 0 h 135"/>
                <a:gd name="T62" fmla="*/ 2147483647 w 14"/>
                <a:gd name="T63" fmla="*/ 0 h 135"/>
                <a:gd name="T64" fmla="*/ 2147483647 w 14"/>
                <a:gd name="T65" fmla="*/ 0 h 135"/>
                <a:gd name="T66" fmla="*/ 2147483647 w 14"/>
                <a:gd name="T67" fmla="*/ 0 h 135"/>
                <a:gd name="T68" fmla="*/ 2147483647 w 14"/>
                <a:gd name="T69" fmla="*/ 2147483647 h 135"/>
                <a:gd name="T70" fmla="*/ 2147483647 w 14"/>
                <a:gd name="T71" fmla="*/ 2147483647 h 135"/>
                <a:gd name="T72" fmla="*/ 2147483647 w 14"/>
                <a:gd name="T73" fmla="*/ 2147483647 h 13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"/>
                <a:gd name="T112" fmla="*/ 0 h 135"/>
                <a:gd name="T113" fmla="*/ 14 w 14"/>
                <a:gd name="T114" fmla="*/ 135 h 13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" h="135">
                  <a:moveTo>
                    <a:pt x="10" y="3"/>
                  </a:moveTo>
                  <a:lnTo>
                    <a:pt x="14" y="7"/>
                  </a:lnTo>
                  <a:lnTo>
                    <a:pt x="14" y="10"/>
                  </a:lnTo>
                  <a:lnTo>
                    <a:pt x="14" y="14"/>
                  </a:lnTo>
                  <a:lnTo>
                    <a:pt x="14" y="31"/>
                  </a:lnTo>
                  <a:lnTo>
                    <a:pt x="14" y="45"/>
                  </a:lnTo>
                  <a:lnTo>
                    <a:pt x="14" y="59"/>
                  </a:lnTo>
                  <a:lnTo>
                    <a:pt x="10" y="72"/>
                  </a:lnTo>
                  <a:lnTo>
                    <a:pt x="10" y="86"/>
                  </a:lnTo>
                  <a:lnTo>
                    <a:pt x="10" y="100"/>
                  </a:lnTo>
                  <a:lnTo>
                    <a:pt x="10" y="117"/>
                  </a:lnTo>
                  <a:lnTo>
                    <a:pt x="7" y="131"/>
                  </a:lnTo>
                  <a:lnTo>
                    <a:pt x="4" y="131"/>
                  </a:lnTo>
                  <a:lnTo>
                    <a:pt x="4" y="135"/>
                  </a:lnTo>
                  <a:lnTo>
                    <a:pt x="0" y="135"/>
                  </a:lnTo>
                  <a:lnTo>
                    <a:pt x="0" y="117"/>
                  </a:lnTo>
                  <a:lnTo>
                    <a:pt x="0" y="100"/>
                  </a:lnTo>
                  <a:lnTo>
                    <a:pt x="4" y="83"/>
                  </a:lnTo>
                  <a:lnTo>
                    <a:pt x="4" y="66"/>
                  </a:lnTo>
                  <a:lnTo>
                    <a:pt x="4" y="48"/>
                  </a:lnTo>
                  <a:lnTo>
                    <a:pt x="4" y="35"/>
                  </a:lnTo>
                  <a:lnTo>
                    <a:pt x="7" y="17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756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48" name="Freeform 3640">
              <a:extLst>
                <a:ext uri="{FF2B5EF4-FFF2-40B4-BE49-F238E27FC236}">
                  <a16:creationId xmlns:a16="http://schemas.microsoft.com/office/drawing/2014/main" id="{DE0F9545-4862-4747-B880-0EA95FE02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1892" y="415925"/>
              <a:ext cx="20637" cy="214313"/>
            </a:xfrm>
            <a:custGeom>
              <a:avLst/>
              <a:gdLst>
                <a:gd name="T0" fmla="*/ 2147483647 w 13"/>
                <a:gd name="T1" fmla="*/ 2147483647 h 135"/>
                <a:gd name="T2" fmla="*/ 2147483647 w 13"/>
                <a:gd name="T3" fmla="*/ 2147483647 h 135"/>
                <a:gd name="T4" fmla="*/ 2147483647 w 13"/>
                <a:gd name="T5" fmla="*/ 2147483647 h 135"/>
                <a:gd name="T6" fmla="*/ 2147483647 w 13"/>
                <a:gd name="T7" fmla="*/ 2147483647 h 135"/>
                <a:gd name="T8" fmla="*/ 2147483647 w 13"/>
                <a:gd name="T9" fmla="*/ 2147483647 h 135"/>
                <a:gd name="T10" fmla="*/ 2147483647 w 13"/>
                <a:gd name="T11" fmla="*/ 2147483647 h 135"/>
                <a:gd name="T12" fmla="*/ 2147483647 w 13"/>
                <a:gd name="T13" fmla="*/ 2147483647 h 135"/>
                <a:gd name="T14" fmla="*/ 2147483647 w 13"/>
                <a:gd name="T15" fmla="*/ 2147483647 h 135"/>
                <a:gd name="T16" fmla="*/ 2147483647 w 13"/>
                <a:gd name="T17" fmla="*/ 2147483647 h 135"/>
                <a:gd name="T18" fmla="*/ 2147483647 w 13"/>
                <a:gd name="T19" fmla="*/ 2147483647 h 135"/>
                <a:gd name="T20" fmla="*/ 2147483647 w 13"/>
                <a:gd name="T21" fmla="*/ 2147483647 h 135"/>
                <a:gd name="T22" fmla="*/ 2147483647 w 13"/>
                <a:gd name="T23" fmla="*/ 2147483647 h 135"/>
                <a:gd name="T24" fmla="*/ 2147483647 w 13"/>
                <a:gd name="T25" fmla="*/ 2147483647 h 135"/>
                <a:gd name="T26" fmla="*/ 2147483647 w 13"/>
                <a:gd name="T27" fmla="*/ 2147483647 h 135"/>
                <a:gd name="T28" fmla="*/ 2147483647 w 13"/>
                <a:gd name="T29" fmla="*/ 2147483647 h 135"/>
                <a:gd name="T30" fmla="*/ 2147483647 w 13"/>
                <a:gd name="T31" fmla="*/ 2147483647 h 135"/>
                <a:gd name="T32" fmla="*/ 2147483647 w 13"/>
                <a:gd name="T33" fmla="*/ 2147483647 h 135"/>
                <a:gd name="T34" fmla="*/ 2147483647 w 13"/>
                <a:gd name="T35" fmla="*/ 2147483647 h 135"/>
                <a:gd name="T36" fmla="*/ 2147483647 w 13"/>
                <a:gd name="T37" fmla="*/ 2147483647 h 135"/>
                <a:gd name="T38" fmla="*/ 2147483647 w 13"/>
                <a:gd name="T39" fmla="*/ 2147483647 h 135"/>
                <a:gd name="T40" fmla="*/ 2147483647 w 13"/>
                <a:gd name="T41" fmla="*/ 2147483647 h 135"/>
                <a:gd name="T42" fmla="*/ 2147483647 w 13"/>
                <a:gd name="T43" fmla="*/ 2147483647 h 135"/>
                <a:gd name="T44" fmla="*/ 0 w 13"/>
                <a:gd name="T45" fmla="*/ 2147483647 h 135"/>
                <a:gd name="T46" fmla="*/ 0 w 13"/>
                <a:gd name="T47" fmla="*/ 2147483647 h 135"/>
                <a:gd name="T48" fmla="*/ 0 w 13"/>
                <a:gd name="T49" fmla="*/ 2147483647 h 135"/>
                <a:gd name="T50" fmla="*/ 0 w 13"/>
                <a:gd name="T51" fmla="*/ 2147483647 h 135"/>
                <a:gd name="T52" fmla="*/ 0 w 13"/>
                <a:gd name="T53" fmla="*/ 2147483647 h 135"/>
                <a:gd name="T54" fmla="*/ 0 w 13"/>
                <a:gd name="T55" fmla="*/ 2147483647 h 135"/>
                <a:gd name="T56" fmla="*/ 2147483647 w 13"/>
                <a:gd name="T57" fmla="*/ 2147483647 h 135"/>
                <a:gd name="T58" fmla="*/ 2147483647 w 13"/>
                <a:gd name="T59" fmla="*/ 2147483647 h 135"/>
                <a:gd name="T60" fmla="*/ 2147483647 w 13"/>
                <a:gd name="T61" fmla="*/ 2147483647 h 135"/>
                <a:gd name="T62" fmla="*/ 2147483647 w 13"/>
                <a:gd name="T63" fmla="*/ 2147483647 h 135"/>
                <a:gd name="T64" fmla="*/ 2147483647 w 13"/>
                <a:gd name="T65" fmla="*/ 0 h 135"/>
                <a:gd name="T66" fmla="*/ 2147483647 w 13"/>
                <a:gd name="T67" fmla="*/ 0 h 135"/>
                <a:gd name="T68" fmla="*/ 2147483647 w 13"/>
                <a:gd name="T69" fmla="*/ 0 h 135"/>
                <a:gd name="T70" fmla="*/ 2147483647 w 13"/>
                <a:gd name="T71" fmla="*/ 0 h 135"/>
                <a:gd name="T72" fmla="*/ 2147483647 w 13"/>
                <a:gd name="T73" fmla="*/ 2147483647 h 135"/>
                <a:gd name="T74" fmla="*/ 2147483647 w 13"/>
                <a:gd name="T75" fmla="*/ 2147483647 h 135"/>
                <a:gd name="T76" fmla="*/ 2147483647 w 13"/>
                <a:gd name="T77" fmla="*/ 2147483647 h 135"/>
                <a:gd name="T78" fmla="*/ 2147483647 w 13"/>
                <a:gd name="T79" fmla="*/ 2147483647 h 135"/>
                <a:gd name="T80" fmla="*/ 2147483647 w 13"/>
                <a:gd name="T81" fmla="*/ 2147483647 h 1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"/>
                <a:gd name="T124" fmla="*/ 0 h 135"/>
                <a:gd name="T125" fmla="*/ 13 w 13"/>
                <a:gd name="T126" fmla="*/ 135 h 1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" h="135">
                  <a:moveTo>
                    <a:pt x="10" y="3"/>
                  </a:moveTo>
                  <a:lnTo>
                    <a:pt x="10" y="7"/>
                  </a:lnTo>
                  <a:lnTo>
                    <a:pt x="13" y="7"/>
                  </a:lnTo>
                  <a:lnTo>
                    <a:pt x="13" y="10"/>
                  </a:lnTo>
                  <a:lnTo>
                    <a:pt x="13" y="14"/>
                  </a:lnTo>
                  <a:lnTo>
                    <a:pt x="13" y="17"/>
                  </a:lnTo>
                  <a:lnTo>
                    <a:pt x="13" y="31"/>
                  </a:lnTo>
                  <a:lnTo>
                    <a:pt x="13" y="45"/>
                  </a:lnTo>
                  <a:lnTo>
                    <a:pt x="10" y="59"/>
                  </a:lnTo>
                  <a:lnTo>
                    <a:pt x="10" y="72"/>
                  </a:lnTo>
                  <a:lnTo>
                    <a:pt x="10" y="86"/>
                  </a:lnTo>
                  <a:lnTo>
                    <a:pt x="10" y="100"/>
                  </a:lnTo>
                  <a:lnTo>
                    <a:pt x="6" y="114"/>
                  </a:lnTo>
                  <a:lnTo>
                    <a:pt x="6" y="128"/>
                  </a:lnTo>
                  <a:lnTo>
                    <a:pt x="6" y="131"/>
                  </a:lnTo>
                  <a:lnTo>
                    <a:pt x="3" y="131"/>
                  </a:lnTo>
                  <a:lnTo>
                    <a:pt x="0" y="135"/>
                  </a:lnTo>
                  <a:lnTo>
                    <a:pt x="0" y="117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3" y="66"/>
                  </a:lnTo>
                  <a:lnTo>
                    <a:pt x="3" y="52"/>
                  </a:lnTo>
                  <a:lnTo>
                    <a:pt x="3" y="35"/>
                  </a:lnTo>
                  <a:lnTo>
                    <a:pt x="3" y="17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7568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49" name="Freeform 3641">
              <a:extLst>
                <a:ext uri="{FF2B5EF4-FFF2-40B4-BE49-F238E27FC236}">
                  <a16:creationId xmlns:a16="http://schemas.microsoft.com/office/drawing/2014/main" id="{D7A4E189-F024-4E34-B452-8388BCD56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1892" y="415925"/>
              <a:ext cx="26987" cy="207963"/>
            </a:xfrm>
            <a:custGeom>
              <a:avLst/>
              <a:gdLst>
                <a:gd name="T0" fmla="*/ 2147483647 w 17"/>
                <a:gd name="T1" fmla="*/ 2147483647 h 131"/>
                <a:gd name="T2" fmla="*/ 2147483647 w 17"/>
                <a:gd name="T3" fmla="*/ 2147483647 h 131"/>
                <a:gd name="T4" fmla="*/ 2147483647 w 17"/>
                <a:gd name="T5" fmla="*/ 2147483647 h 131"/>
                <a:gd name="T6" fmla="*/ 0 w 17"/>
                <a:gd name="T7" fmla="*/ 2147483647 h 131"/>
                <a:gd name="T8" fmla="*/ 2147483647 w 17"/>
                <a:gd name="T9" fmla="*/ 0 h 131"/>
                <a:gd name="T10" fmla="*/ 2147483647 w 17"/>
                <a:gd name="T11" fmla="*/ 2147483647 h 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31"/>
                <a:gd name="T20" fmla="*/ 17 w 17"/>
                <a:gd name="T21" fmla="*/ 131 h 1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31">
                  <a:moveTo>
                    <a:pt x="13" y="3"/>
                  </a:moveTo>
                  <a:lnTo>
                    <a:pt x="17" y="17"/>
                  </a:lnTo>
                  <a:lnTo>
                    <a:pt x="10" y="128"/>
                  </a:lnTo>
                  <a:lnTo>
                    <a:pt x="0" y="131"/>
                  </a:lnTo>
                  <a:lnTo>
                    <a:pt x="6" y="0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776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50" name="Freeform 3642">
              <a:extLst>
                <a:ext uri="{FF2B5EF4-FFF2-40B4-BE49-F238E27FC236}">
                  <a16:creationId xmlns:a16="http://schemas.microsoft.com/office/drawing/2014/main" id="{7401D7A5-5350-4C0A-8004-81B98C677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29" y="382588"/>
              <a:ext cx="87312" cy="247650"/>
            </a:xfrm>
            <a:custGeom>
              <a:avLst/>
              <a:gdLst>
                <a:gd name="T0" fmla="*/ 2147483647 w 55"/>
                <a:gd name="T1" fmla="*/ 0 h 156"/>
                <a:gd name="T2" fmla="*/ 2147483647 w 55"/>
                <a:gd name="T3" fmla="*/ 0 h 156"/>
                <a:gd name="T4" fmla="*/ 2147483647 w 55"/>
                <a:gd name="T5" fmla="*/ 0 h 156"/>
                <a:gd name="T6" fmla="*/ 2147483647 w 55"/>
                <a:gd name="T7" fmla="*/ 0 h 156"/>
                <a:gd name="T8" fmla="*/ 2147483647 w 55"/>
                <a:gd name="T9" fmla="*/ 2147483647 h 156"/>
                <a:gd name="T10" fmla="*/ 2147483647 w 55"/>
                <a:gd name="T11" fmla="*/ 2147483647 h 156"/>
                <a:gd name="T12" fmla="*/ 2147483647 w 55"/>
                <a:gd name="T13" fmla="*/ 2147483647 h 156"/>
                <a:gd name="T14" fmla="*/ 2147483647 w 55"/>
                <a:gd name="T15" fmla="*/ 2147483647 h 156"/>
                <a:gd name="T16" fmla="*/ 2147483647 w 55"/>
                <a:gd name="T17" fmla="*/ 2147483647 h 156"/>
                <a:gd name="T18" fmla="*/ 2147483647 w 55"/>
                <a:gd name="T19" fmla="*/ 2147483647 h 156"/>
                <a:gd name="T20" fmla="*/ 2147483647 w 55"/>
                <a:gd name="T21" fmla="*/ 2147483647 h 156"/>
                <a:gd name="T22" fmla="*/ 2147483647 w 55"/>
                <a:gd name="T23" fmla="*/ 2147483647 h 156"/>
                <a:gd name="T24" fmla="*/ 2147483647 w 55"/>
                <a:gd name="T25" fmla="*/ 2147483647 h 156"/>
                <a:gd name="T26" fmla="*/ 2147483647 w 55"/>
                <a:gd name="T27" fmla="*/ 2147483647 h 156"/>
                <a:gd name="T28" fmla="*/ 2147483647 w 55"/>
                <a:gd name="T29" fmla="*/ 2147483647 h 156"/>
                <a:gd name="T30" fmla="*/ 2147483647 w 55"/>
                <a:gd name="T31" fmla="*/ 2147483647 h 156"/>
                <a:gd name="T32" fmla="*/ 2147483647 w 55"/>
                <a:gd name="T33" fmla="*/ 2147483647 h 156"/>
                <a:gd name="T34" fmla="*/ 2147483647 w 55"/>
                <a:gd name="T35" fmla="*/ 2147483647 h 156"/>
                <a:gd name="T36" fmla="*/ 2147483647 w 55"/>
                <a:gd name="T37" fmla="*/ 2147483647 h 156"/>
                <a:gd name="T38" fmla="*/ 2147483647 w 55"/>
                <a:gd name="T39" fmla="*/ 2147483647 h 156"/>
                <a:gd name="T40" fmla="*/ 2147483647 w 55"/>
                <a:gd name="T41" fmla="*/ 2147483647 h 156"/>
                <a:gd name="T42" fmla="*/ 2147483647 w 55"/>
                <a:gd name="T43" fmla="*/ 2147483647 h 156"/>
                <a:gd name="T44" fmla="*/ 2147483647 w 55"/>
                <a:gd name="T45" fmla="*/ 2147483647 h 156"/>
                <a:gd name="T46" fmla="*/ 2147483647 w 55"/>
                <a:gd name="T47" fmla="*/ 2147483647 h 156"/>
                <a:gd name="T48" fmla="*/ 2147483647 w 55"/>
                <a:gd name="T49" fmla="*/ 2147483647 h 156"/>
                <a:gd name="T50" fmla="*/ 2147483647 w 55"/>
                <a:gd name="T51" fmla="*/ 2147483647 h 156"/>
                <a:gd name="T52" fmla="*/ 2147483647 w 55"/>
                <a:gd name="T53" fmla="*/ 2147483647 h 156"/>
                <a:gd name="T54" fmla="*/ 2147483647 w 55"/>
                <a:gd name="T55" fmla="*/ 2147483647 h 156"/>
                <a:gd name="T56" fmla="*/ 2147483647 w 55"/>
                <a:gd name="T57" fmla="*/ 2147483647 h 156"/>
                <a:gd name="T58" fmla="*/ 2147483647 w 55"/>
                <a:gd name="T59" fmla="*/ 2147483647 h 156"/>
                <a:gd name="T60" fmla="*/ 2147483647 w 55"/>
                <a:gd name="T61" fmla="*/ 2147483647 h 156"/>
                <a:gd name="T62" fmla="*/ 2147483647 w 55"/>
                <a:gd name="T63" fmla="*/ 2147483647 h 156"/>
                <a:gd name="T64" fmla="*/ 2147483647 w 55"/>
                <a:gd name="T65" fmla="*/ 2147483647 h 156"/>
                <a:gd name="T66" fmla="*/ 2147483647 w 55"/>
                <a:gd name="T67" fmla="*/ 2147483647 h 156"/>
                <a:gd name="T68" fmla="*/ 2147483647 w 55"/>
                <a:gd name="T69" fmla="*/ 2147483647 h 156"/>
                <a:gd name="T70" fmla="*/ 2147483647 w 55"/>
                <a:gd name="T71" fmla="*/ 2147483647 h 156"/>
                <a:gd name="T72" fmla="*/ 2147483647 w 55"/>
                <a:gd name="T73" fmla="*/ 2147483647 h 156"/>
                <a:gd name="T74" fmla="*/ 2147483647 w 55"/>
                <a:gd name="T75" fmla="*/ 2147483647 h 156"/>
                <a:gd name="T76" fmla="*/ 2147483647 w 55"/>
                <a:gd name="T77" fmla="*/ 2147483647 h 156"/>
                <a:gd name="T78" fmla="*/ 2147483647 w 55"/>
                <a:gd name="T79" fmla="*/ 2147483647 h 156"/>
                <a:gd name="T80" fmla="*/ 0 w 55"/>
                <a:gd name="T81" fmla="*/ 2147483647 h 156"/>
                <a:gd name="T82" fmla="*/ 0 w 55"/>
                <a:gd name="T83" fmla="*/ 2147483647 h 156"/>
                <a:gd name="T84" fmla="*/ 0 w 55"/>
                <a:gd name="T85" fmla="*/ 2147483647 h 156"/>
                <a:gd name="T86" fmla="*/ 0 w 55"/>
                <a:gd name="T87" fmla="*/ 2147483647 h 156"/>
                <a:gd name="T88" fmla="*/ 0 w 55"/>
                <a:gd name="T89" fmla="*/ 2147483647 h 156"/>
                <a:gd name="T90" fmla="*/ 2147483647 w 55"/>
                <a:gd name="T91" fmla="*/ 2147483647 h 156"/>
                <a:gd name="T92" fmla="*/ 2147483647 w 55"/>
                <a:gd name="T93" fmla="*/ 2147483647 h 156"/>
                <a:gd name="T94" fmla="*/ 2147483647 w 55"/>
                <a:gd name="T95" fmla="*/ 2147483647 h 156"/>
                <a:gd name="T96" fmla="*/ 2147483647 w 55"/>
                <a:gd name="T97" fmla="*/ 0 h 1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5"/>
                <a:gd name="T148" fmla="*/ 0 h 156"/>
                <a:gd name="T149" fmla="*/ 55 w 55"/>
                <a:gd name="T150" fmla="*/ 156 h 1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5" h="156">
                  <a:moveTo>
                    <a:pt x="7" y="0"/>
                  </a:moveTo>
                  <a:lnTo>
                    <a:pt x="10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7" y="4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8" y="7"/>
                  </a:lnTo>
                  <a:lnTo>
                    <a:pt x="41" y="11"/>
                  </a:lnTo>
                  <a:lnTo>
                    <a:pt x="45" y="11"/>
                  </a:lnTo>
                  <a:lnTo>
                    <a:pt x="48" y="11"/>
                  </a:lnTo>
                  <a:lnTo>
                    <a:pt x="52" y="11"/>
                  </a:lnTo>
                  <a:lnTo>
                    <a:pt x="55" y="11"/>
                  </a:lnTo>
                  <a:lnTo>
                    <a:pt x="52" y="31"/>
                  </a:lnTo>
                  <a:lnTo>
                    <a:pt x="52" y="49"/>
                  </a:lnTo>
                  <a:lnTo>
                    <a:pt x="48" y="69"/>
                  </a:lnTo>
                  <a:lnTo>
                    <a:pt x="48" y="87"/>
                  </a:lnTo>
                  <a:lnTo>
                    <a:pt x="48" y="104"/>
                  </a:lnTo>
                  <a:lnTo>
                    <a:pt x="48" y="124"/>
                  </a:lnTo>
                  <a:lnTo>
                    <a:pt x="48" y="142"/>
                  </a:lnTo>
                  <a:lnTo>
                    <a:pt x="48" y="156"/>
                  </a:lnTo>
                  <a:lnTo>
                    <a:pt x="45" y="156"/>
                  </a:lnTo>
                  <a:lnTo>
                    <a:pt x="41" y="156"/>
                  </a:lnTo>
                  <a:lnTo>
                    <a:pt x="38" y="152"/>
                  </a:lnTo>
                  <a:lnTo>
                    <a:pt x="34" y="152"/>
                  </a:lnTo>
                  <a:lnTo>
                    <a:pt x="31" y="149"/>
                  </a:lnTo>
                  <a:lnTo>
                    <a:pt x="27" y="149"/>
                  </a:lnTo>
                  <a:lnTo>
                    <a:pt x="24" y="145"/>
                  </a:lnTo>
                  <a:lnTo>
                    <a:pt x="20" y="145"/>
                  </a:lnTo>
                  <a:lnTo>
                    <a:pt x="20" y="142"/>
                  </a:lnTo>
                  <a:lnTo>
                    <a:pt x="17" y="142"/>
                  </a:lnTo>
                  <a:lnTo>
                    <a:pt x="14" y="138"/>
                  </a:lnTo>
                  <a:lnTo>
                    <a:pt x="10" y="135"/>
                  </a:lnTo>
                  <a:lnTo>
                    <a:pt x="10" y="131"/>
                  </a:lnTo>
                  <a:lnTo>
                    <a:pt x="7" y="128"/>
                  </a:lnTo>
                  <a:lnTo>
                    <a:pt x="3" y="128"/>
                  </a:lnTo>
                  <a:lnTo>
                    <a:pt x="0" y="124"/>
                  </a:lnTo>
                  <a:lnTo>
                    <a:pt x="0" y="107"/>
                  </a:lnTo>
                  <a:lnTo>
                    <a:pt x="0" y="93"/>
                  </a:lnTo>
                  <a:lnTo>
                    <a:pt x="0" y="76"/>
                  </a:lnTo>
                  <a:lnTo>
                    <a:pt x="0" y="59"/>
                  </a:lnTo>
                  <a:lnTo>
                    <a:pt x="3" y="45"/>
                  </a:lnTo>
                  <a:lnTo>
                    <a:pt x="3" y="28"/>
                  </a:lnTo>
                  <a:lnTo>
                    <a:pt x="3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AF9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51" name="Freeform 3643">
              <a:extLst>
                <a:ext uri="{FF2B5EF4-FFF2-40B4-BE49-F238E27FC236}">
                  <a16:creationId xmlns:a16="http://schemas.microsoft.com/office/drawing/2014/main" id="{9E60A699-A0F8-4786-BDBD-25DE412D6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29" y="382588"/>
              <a:ext cx="82550" cy="241300"/>
            </a:xfrm>
            <a:custGeom>
              <a:avLst/>
              <a:gdLst>
                <a:gd name="T0" fmla="*/ 2147483647 w 52"/>
                <a:gd name="T1" fmla="*/ 0 h 152"/>
                <a:gd name="T2" fmla="*/ 2147483647 w 52"/>
                <a:gd name="T3" fmla="*/ 0 h 152"/>
                <a:gd name="T4" fmla="*/ 2147483647 w 52"/>
                <a:gd name="T5" fmla="*/ 0 h 152"/>
                <a:gd name="T6" fmla="*/ 2147483647 w 52"/>
                <a:gd name="T7" fmla="*/ 0 h 152"/>
                <a:gd name="T8" fmla="*/ 2147483647 w 52"/>
                <a:gd name="T9" fmla="*/ 2147483647 h 152"/>
                <a:gd name="T10" fmla="*/ 2147483647 w 52"/>
                <a:gd name="T11" fmla="*/ 2147483647 h 152"/>
                <a:gd name="T12" fmla="*/ 2147483647 w 52"/>
                <a:gd name="T13" fmla="*/ 2147483647 h 152"/>
                <a:gd name="T14" fmla="*/ 2147483647 w 52"/>
                <a:gd name="T15" fmla="*/ 2147483647 h 152"/>
                <a:gd name="T16" fmla="*/ 2147483647 w 52"/>
                <a:gd name="T17" fmla="*/ 2147483647 h 152"/>
                <a:gd name="T18" fmla="*/ 2147483647 w 52"/>
                <a:gd name="T19" fmla="*/ 2147483647 h 152"/>
                <a:gd name="T20" fmla="*/ 2147483647 w 52"/>
                <a:gd name="T21" fmla="*/ 2147483647 h 152"/>
                <a:gd name="T22" fmla="*/ 2147483647 w 52"/>
                <a:gd name="T23" fmla="*/ 2147483647 h 152"/>
                <a:gd name="T24" fmla="*/ 2147483647 w 52"/>
                <a:gd name="T25" fmla="*/ 2147483647 h 152"/>
                <a:gd name="T26" fmla="*/ 2147483647 w 52"/>
                <a:gd name="T27" fmla="*/ 2147483647 h 152"/>
                <a:gd name="T28" fmla="*/ 2147483647 w 52"/>
                <a:gd name="T29" fmla="*/ 2147483647 h 152"/>
                <a:gd name="T30" fmla="*/ 2147483647 w 52"/>
                <a:gd name="T31" fmla="*/ 2147483647 h 152"/>
                <a:gd name="T32" fmla="*/ 2147483647 w 52"/>
                <a:gd name="T33" fmla="*/ 2147483647 h 152"/>
                <a:gd name="T34" fmla="*/ 2147483647 w 52"/>
                <a:gd name="T35" fmla="*/ 2147483647 h 152"/>
                <a:gd name="T36" fmla="*/ 2147483647 w 52"/>
                <a:gd name="T37" fmla="*/ 2147483647 h 152"/>
                <a:gd name="T38" fmla="*/ 2147483647 w 52"/>
                <a:gd name="T39" fmla="*/ 2147483647 h 152"/>
                <a:gd name="T40" fmla="*/ 2147483647 w 52"/>
                <a:gd name="T41" fmla="*/ 2147483647 h 152"/>
                <a:gd name="T42" fmla="*/ 2147483647 w 52"/>
                <a:gd name="T43" fmla="*/ 2147483647 h 152"/>
                <a:gd name="T44" fmla="*/ 2147483647 w 52"/>
                <a:gd name="T45" fmla="*/ 2147483647 h 152"/>
                <a:gd name="T46" fmla="*/ 2147483647 w 52"/>
                <a:gd name="T47" fmla="*/ 2147483647 h 152"/>
                <a:gd name="T48" fmla="*/ 2147483647 w 52"/>
                <a:gd name="T49" fmla="*/ 2147483647 h 152"/>
                <a:gd name="T50" fmla="*/ 2147483647 w 52"/>
                <a:gd name="T51" fmla="*/ 2147483647 h 152"/>
                <a:gd name="T52" fmla="*/ 2147483647 w 52"/>
                <a:gd name="T53" fmla="*/ 2147483647 h 152"/>
                <a:gd name="T54" fmla="*/ 2147483647 w 52"/>
                <a:gd name="T55" fmla="*/ 2147483647 h 152"/>
                <a:gd name="T56" fmla="*/ 2147483647 w 52"/>
                <a:gd name="T57" fmla="*/ 2147483647 h 152"/>
                <a:gd name="T58" fmla="*/ 2147483647 w 52"/>
                <a:gd name="T59" fmla="*/ 2147483647 h 152"/>
                <a:gd name="T60" fmla="*/ 2147483647 w 52"/>
                <a:gd name="T61" fmla="*/ 2147483647 h 152"/>
                <a:gd name="T62" fmla="*/ 2147483647 w 52"/>
                <a:gd name="T63" fmla="*/ 2147483647 h 152"/>
                <a:gd name="T64" fmla="*/ 2147483647 w 52"/>
                <a:gd name="T65" fmla="*/ 2147483647 h 152"/>
                <a:gd name="T66" fmla="*/ 2147483647 w 52"/>
                <a:gd name="T67" fmla="*/ 2147483647 h 152"/>
                <a:gd name="T68" fmla="*/ 2147483647 w 52"/>
                <a:gd name="T69" fmla="*/ 2147483647 h 152"/>
                <a:gd name="T70" fmla="*/ 2147483647 w 52"/>
                <a:gd name="T71" fmla="*/ 2147483647 h 152"/>
                <a:gd name="T72" fmla="*/ 2147483647 w 52"/>
                <a:gd name="T73" fmla="*/ 2147483647 h 152"/>
                <a:gd name="T74" fmla="*/ 2147483647 w 52"/>
                <a:gd name="T75" fmla="*/ 2147483647 h 152"/>
                <a:gd name="T76" fmla="*/ 2147483647 w 52"/>
                <a:gd name="T77" fmla="*/ 2147483647 h 152"/>
                <a:gd name="T78" fmla="*/ 2147483647 w 52"/>
                <a:gd name="T79" fmla="*/ 2147483647 h 152"/>
                <a:gd name="T80" fmla="*/ 0 w 52"/>
                <a:gd name="T81" fmla="*/ 2147483647 h 152"/>
                <a:gd name="T82" fmla="*/ 0 w 52"/>
                <a:gd name="T83" fmla="*/ 2147483647 h 152"/>
                <a:gd name="T84" fmla="*/ 0 w 52"/>
                <a:gd name="T85" fmla="*/ 2147483647 h 152"/>
                <a:gd name="T86" fmla="*/ 0 w 52"/>
                <a:gd name="T87" fmla="*/ 2147483647 h 152"/>
                <a:gd name="T88" fmla="*/ 0 w 52"/>
                <a:gd name="T89" fmla="*/ 2147483647 h 152"/>
                <a:gd name="T90" fmla="*/ 2147483647 w 52"/>
                <a:gd name="T91" fmla="*/ 2147483647 h 152"/>
                <a:gd name="T92" fmla="*/ 2147483647 w 52"/>
                <a:gd name="T93" fmla="*/ 2147483647 h 152"/>
                <a:gd name="T94" fmla="*/ 2147483647 w 52"/>
                <a:gd name="T95" fmla="*/ 2147483647 h 152"/>
                <a:gd name="T96" fmla="*/ 2147483647 w 52"/>
                <a:gd name="T97" fmla="*/ 0 h 1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2"/>
                <a:gd name="T148" fmla="*/ 0 h 152"/>
                <a:gd name="T149" fmla="*/ 52 w 52"/>
                <a:gd name="T150" fmla="*/ 152 h 15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2" h="152">
                  <a:moveTo>
                    <a:pt x="7" y="0"/>
                  </a:moveTo>
                  <a:lnTo>
                    <a:pt x="10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7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7" y="4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5" y="11"/>
                  </a:lnTo>
                  <a:lnTo>
                    <a:pt x="48" y="11"/>
                  </a:lnTo>
                  <a:lnTo>
                    <a:pt x="52" y="11"/>
                  </a:lnTo>
                  <a:lnTo>
                    <a:pt x="52" y="28"/>
                  </a:lnTo>
                  <a:lnTo>
                    <a:pt x="48" y="49"/>
                  </a:lnTo>
                  <a:lnTo>
                    <a:pt x="48" y="66"/>
                  </a:lnTo>
                  <a:lnTo>
                    <a:pt x="48" y="83"/>
                  </a:lnTo>
                  <a:lnTo>
                    <a:pt x="45" y="100"/>
                  </a:lnTo>
                  <a:lnTo>
                    <a:pt x="45" y="118"/>
                  </a:lnTo>
                  <a:lnTo>
                    <a:pt x="45" y="135"/>
                  </a:lnTo>
                  <a:lnTo>
                    <a:pt x="45" y="152"/>
                  </a:lnTo>
                  <a:lnTo>
                    <a:pt x="41" y="149"/>
                  </a:lnTo>
                  <a:lnTo>
                    <a:pt x="38" y="149"/>
                  </a:lnTo>
                  <a:lnTo>
                    <a:pt x="34" y="149"/>
                  </a:lnTo>
                  <a:lnTo>
                    <a:pt x="34" y="145"/>
                  </a:lnTo>
                  <a:lnTo>
                    <a:pt x="31" y="145"/>
                  </a:lnTo>
                  <a:lnTo>
                    <a:pt x="27" y="142"/>
                  </a:lnTo>
                  <a:lnTo>
                    <a:pt x="24" y="142"/>
                  </a:lnTo>
                  <a:lnTo>
                    <a:pt x="20" y="138"/>
                  </a:lnTo>
                  <a:lnTo>
                    <a:pt x="17" y="135"/>
                  </a:lnTo>
                  <a:lnTo>
                    <a:pt x="14" y="131"/>
                  </a:lnTo>
                  <a:lnTo>
                    <a:pt x="10" y="131"/>
                  </a:lnTo>
                  <a:lnTo>
                    <a:pt x="10" y="128"/>
                  </a:lnTo>
                  <a:lnTo>
                    <a:pt x="7" y="124"/>
                  </a:lnTo>
                  <a:lnTo>
                    <a:pt x="3" y="121"/>
                  </a:lnTo>
                  <a:lnTo>
                    <a:pt x="0" y="118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73"/>
                  </a:lnTo>
                  <a:lnTo>
                    <a:pt x="0" y="59"/>
                  </a:lnTo>
                  <a:lnTo>
                    <a:pt x="3" y="42"/>
                  </a:lnTo>
                  <a:lnTo>
                    <a:pt x="3" y="28"/>
                  </a:lnTo>
                  <a:lnTo>
                    <a:pt x="7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B79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52" name="Freeform 3644">
              <a:extLst>
                <a:ext uri="{FF2B5EF4-FFF2-40B4-BE49-F238E27FC236}">
                  <a16:creationId xmlns:a16="http://schemas.microsoft.com/office/drawing/2014/main" id="{FA8C5FEE-A20F-40BC-8578-5EF90BC15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29" y="382588"/>
              <a:ext cx="76200" cy="230188"/>
            </a:xfrm>
            <a:custGeom>
              <a:avLst/>
              <a:gdLst>
                <a:gd name="T0" fmla="*/ 2147483647 w 48"/>
                <a:gd name="T1" fmla="*/ 0 h 145"/>
                <a:gd name="T2" fmla="*/ 2147483647 w 48"/>
                <a:gd name="T3" fmla="*/ 0 h 145"/>
                <a:gd name="T4" fmla="*/ 2147483647 w 48"/>
                <a:gd name="T5" fmla="*/ 0 h 145"/>
                <a:gd name="T6" fmla="*/ 2147483647 w 48"/>
                <a:gd name="T7" fmla="*/ 0 h 145"/>
                <a:gd name="T8" fmla="*/ 2147483647 w 48"/>
                <a:gd name="T9" fmla="*/ 2147483647 h 145"/>
                <a:gd name="T10" fmla="*/ 2147483647 w 48"/>
                <a:gd name="T11" fmla="*/ 2147483647 h 145"/>
                <a:gd name="T12" fmla="*/ 2147483647 w 48"/>
                <a:gd name="T13" fmla="*/ 2147483647 h 145"/>
                <a:gd name="T14" fmla="*/ 2147483647 w 48"/>
                <a:gd name="T15" fmla="*/ 2147483647 h 145"/>
                <a:gd name="T16" fmla="*/ 2147483647 w 48"/>
                <a:gd name="T17" fmla="*/ 2147483647 h 145"/>
                <a:gd name="T18" fmla="*/ 2147483647 w 48"/>
                <a:gd name="T19" fmla="*/ 2147483647 h 145"/>
                <a:gd name="T20" fmla="*/ 2147483647 w 48"/>
                <a:gd name="T21" fmla="*/ 2147483647 h 145"/>
                <a:gd name="T22" fmla="*/ 2147483647 w 48"/>
                <a:gd name="T23" fmla="*/ 2147483647 h 145"/>
                <a:gd name="T24" fmla="*/ 2147483647 w 48"/>
                <a:gd name="T25" fmla="*/ 2147483647 h 145"/>
                <a:gd name="T26" fmla="*/ 2147483647 w 48"/>
                <a:gd name="T27" fmla="*/ 2147483647 h 145"/>
                <a:gd name="T28" fmla="*/ 2147483647 w 48"/>
                <a:gd name="T29" fmla="*/ 2147483647 h 145"/>
                <a:gd name="T30" fmla="*/ 2147483647 w 48"/>
                <a:gd name="T31" fmla="*/ 2147483647 h 145"/>
                <a:gd name="T32" fmla="*/ 2147483647 w 48"/>
                <a:gd name="T33" fmla="*/ 2147483647 h 145"/>
                <a:gd name="T34" fmla="*/ 2147483647 w 48"/>
                <a:gd name="T35" fmla="*/ 2147483647 h 145"/>
                <a:gd name="T36" fmla="*/ 2147483647 w 48"/>
                <a:gd name="T37" fmla="*/ 2147483647 h 145"/>
                <a:gd name="T38" fmla="*/ 2147483647 w 48"/>
                <a:gd name="T39" fmla="*/ 2147483647 h 145"/>
                <a:gd name="T40" fmla="*/ 2147483647 w 48"/>
                <a:gd name="T41" fmla="*/ 2147483647 h 145"/>
                <a:gd name="T42" fmla="*/ 2147483647 w 48"/>
                <a:gd name="T43" fmla="*/ 2147483647 h 145"/>
                <a:gd name="T44" fmla="*/ 2147483647 w 48"/>
                <a:gd name="T45" fmla="*/ 2147483647 h 145"/>
                <a:gd name="T46" fmla="*/ 2147483647 w 48"/>
                <a:gd name="T47" fmla="*/ 2147483647 h 145"/>
                <a:gd name="T48" fmla="*/ 2147483647 w 48"/>
                <a:gd name="T49" fmla="*/ 2147483647 h 145"/>
                <a:gd name="T50" fmla="*/ 2147483647 w 48"/>
                <a:gd name="T51" fmla="*/ 2147483647 h 145"/>
                <a:gd name="T52" fmla="*/ 2147483647 w 48"/>
                <a:gd name="T53" fmla="*/ 2147483647 h 145"/>
                <a:gd name="T54" fmla="*/ 2147483647 w 48"/>
                <a:gd name="T55" fmla="*/ 2147483647 h 145"/>
                <a:gd name="T56" fmla="*/ 2147483647 w 48"/>
                <a:gd name="T57" fmla="*/ 2147483647 h 145"/>
                <a:gd name="T58" fmla="*/ 2147483647 w 48"/>
                <a:gd name="T59" fmla="*/ 2147483647 h 145"/>
                <a:gd name="T60" fmla="*/ 2147483647 w 48"/>
                <a:gd name="T61" fmla="*/ 2147483647 h 145"/>
                <a:gd name="T62" fmla="*/ 2147483647 w 48"/>
                <a:gd name="T63" fmla="*/ 2147483647 h 145"/>
                <a:gd name="T64" fmla="*/ 2147483647 w 48"/>
                <a:gd name="T65" fmla="*/ 2147483647 h 145"/>
                <a:gd name="T66" fmla="*/ 2147483647 w 48"/>
                <a:gd name="T67" fmla="*/ 2147483647 h 145"/>
                <a:gd name="T68" fmla="*/ 2147483647 w 48"/>
                <a:gd name="T69" fmla="*/ 2147483647 h 145"/>
                <a:gd name="T70" fmla="*/ 2147483647 w 48"/>
                <a:gd name="T71" fmla="*/ 2147483647 h 145"/>
                <a:gd name="T72" fmla="*/ 2147483647 w 48"/>
                <a:gd name="T73" fmla="*/ 2147483647 h 145"/>
                <a:gd name="T74" fmla="*/ 2147483647 w 48"/>
                <a:gd name="T75" fmla="*/ 2147483647 h 145"/>
                <a:gd name="T76" fmla="*/ 2147483647 w 48"/>
                <a:gd name="T77" fmla="*/ 2147483647 h 145"/>
                <a:gd name="T78" fmla="*/ 2147483647 w 48"/>
                <a:gd name="T79" fmla="*/ 2147483647 h 145"/>
                <a:gd name="T80" fmla="*/ 0 w 48"/>
                <a:gd name="T81" fmla="*/ 2147483647 h 145"/>
                <a:gd name="T82" fmla="*/ 0 w 48"/>
                <a:gd name="T83" fmla="*/ 2147483647 h 145"/>
                <a:gd name="T84" fmla="*/ 0 w 48"/>
                <a:gd name="T85" fmla="*/ 2147483647 h 145"/>
                <a:gd name="T86" fmla="*/ 0 w 48"/>
                <a:gd name="T87" fmla="*/ 2147483647 h 145"/>
                <a:gd name="T88" fmla="*/ 0 w 48"/>
                <a:gd name="T89" fmla="*/ 2147483647 h 145"/>
                <a:gd name="T90" fmla="*/ 2147483647 w 48"/>
                <a:gd name="T91" fmla="*/ 2147483647 h 145"/>
                <a:gd name="T92" fmla="*/ 2147483647 w 48"/>
                <a:gd name="T93" fmla="*/ 2147483647 h 145"/>
                <a:gd name="T94" fmla="*/ 2147483647 w 48"/>
                <a:gd name="T95" fmla="*/ 2147483647 h 145"/>
                <a:gd name="T96" fmla="*/ 2147483647 w 48"/>
                <a:gd name="T97" fmla="*/ 0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8"/>
                <a:gd name="T148" fmla="*/ 0 h 145"/>
                <a:gd name="T149" fmla="*/ 48 w 48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8" h="145">
                  <a:moveTo>
                    <a:pt x="7" y="0"/>
                  </a:moveTo>
                  <a:lnTo>
                    <a:pt x="10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7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8" y="7"/>
                  </a:lnTo>
                  <a:lnTo>
                    <a:pt x="41" y="11"/>
                  </a:lnTo>
                  <a:lnTo>
                    <a:pt x="45" y="11"/>
                  </a:lnTo>
                  <a:lnTo>
                    <a:pt x="48" y="11"/>
                  </a:lnTo>
                  <a:lnTo>
                    <a:pt x="48" y="28"/>
                  </a:lnTo>
                  <a:lnTo>
                    <a:pt x="48" y="45"/>
                  </a:lnTo>
                  <a:lnTo>
                    <a:pt x="45" y="62"/>
                  </a:lnTo>
                  <a:lnTo>
                    <a:pt x="45" y="80"/>
                  </a:lnTo>
                  <a:lnTo>
                    <a:pt x="45" y="97"/>
                  </a:lnTo>
                  <a:lnTo>
                    <a:pt x="45" y="114"/>
                  </a:lnTo>
                  <a:lnTo>
                    <a:pt x="41" y="128"/>
                  </a:lnTo>
                  <a:lnTo>
                    <a:pt x="41" y="145"/>
                  </a:lnTo>
                  <a:lnTo>
                    <a:pt x="41" y="142"/>
                  </a:lnTo>
                  <a:lnTo>
                    <a:pt x="38" y="142"/>
                  </a:lnTo>
                  <a:lnTo>
                    <a:pt x="34" y="142"/>
                  </a:lnTo>
                  <a:lnTo>
                    <a:pt x="31" y="138"/>
                  </a:lnTo>
                  <a:lnTo>
                    <a:pt x="27" y="138"/>
                  </a:lnTo>
                  <a:lnTo>
                    <a:pt x="27" y="135"/>
                  </a:lnTo>
                  <a:lnTo>
                    <a:pt x="24" y="135"/>
                  </a:lnTo>
                  <a:lnTo>
                    <a:pt x="20" y="131"/>
                  </a:lnTo>
                  <a:lnTo>
                    <a:pt x="17" y="131"/>
                  </a:lnTo>
                  <a:lnTo>
                    <a:pt x="17" y="128"/>
                  </a:lnTo>
                  <a:lnTo>
                    <a:pt x="14" y="128"/>
                  </a:lnTo>
                  <a:lnTo>
                    <a:pt x="10" y="124"/>
                  </a:lnTo>
                  <a:lnTo>
                    <a:pt x="7" y="121"/>
                  </a:lnTo>
                  <a:lnTo>
                    <a:pt x="7" y="118"/>
                  </a:lnTo>
                  <a:lnTo>
                    <a:pt x="3" y="118"/>
                  </a:lnTo>
                  <a:lnTo>
                    <a:pt x="0" y="114"/>
                  </a:lnTo>
                  <a:lnTo>
                    <a:pt x="0" y="100"/>
                  </a:lnTo>
                  <a:lnTo>
                    <a:pt x="0" y="87"/>
                  </a:lnTo>
                  <a:lnTo>
                    <a:pt x="0" y="69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3" y="24"/>
                  </a:lnTo>
                  <a:lnTo>
                    <a:pt x="7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BCA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53" name="Freeform 3645">
              <a:extLst>
                <a:ext uri="{FF2B5EF4-FFF2-40B4-BE49-F238E27FC236}">
                  <a16:creationId xmlns:a16="http://schemas.microsoft.com/office/drawing/2014/main" id="{C6B804AA-8333-4952-8176-91F901AD3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29" y="382588"/>
              <a:ext cx="76200" cy="219075"/>
            </a:xfrm>
            <a:custGeom>
              <a:avLst/>
              <a:gdLst>
                <a:gd name="T0" fmla="*/ 2147483647 w 48"/>
                <a:gd name="T1" fmla="*/ 0 h 138"/>
                <a:gd name="T2" fmla="*/ 2147483647 w 48"/>
                <a:gd name="T3" fmla="*/ 0 h 138"/>
                <a:gd name="T4" fmla="*/ 2147483647 w 48"/>
                <a:gd name="T5" fmla="*/ 0 h 138"/>
                <a:gd name="T6" fmla="*/ 2147483647 w 48"/>
                <a:gd name="T7" fmla="*/ 0 h 138"/>
                <a:gd name="T8" fmla="*/ 2147483647 w 48"/>
                <a:gd name="T9" fmla="*/ 2147483647 h 138"/>
                <a:gd name="T10" fmla="*/ 2147483647 w 48"/>
                <a:gd name="T11" fmla="*/ 2147483647 h 138"/>
                <a:gd name="T12" fmla="*/ 2147483647 w 48"/>
                <a:gd name="T13" fmla="*/ 2147483647 h 138"/>
                <a:gd name="T14" fmla="*/ 2147483647 w 48"/>
                <a:gd name="T15" fmla="*/ 2147483647 h 138"/>
                <a:gd name="T16" fmla="*/ 2147483647 w 48"/>
                <a:gd name="T17" fmla="*/ 2147483647 h 138"/>
                <a:gd name="T18" fmla="*/ 2147483647 w 48"/>
                <a:gd name="T19" fmla="*/ 2147483647 h 138"/>
                <a:gd name="T20" fmla="*/ 2147483647 w 48"/>
                <a:gd name="T21" fmla="*/ 2147483647 h 138"/>
                <a:gd name="T22" fmla="*/ 2147483647 w 48"/>
                <a:gd name="T23" fmla="*/ 2147483647 h 138"/>
                <a:gd name="T24" fmla="*/ 2147483647 w 48"/>
                <a:gd name="T25" fmla="*/ 2147483647 h 138"/>
                <a:gd name="T26" fmla="*/ 2147483647 w 48"/>
                <a:gd name="T27" fmla="*/ 2147483647 h 138"/>
                <a:gd name="T28" fmla="*/ 2147483647 w 48"/>
                <a:gd name="T29" fmla="*/ 2147483647 h 138"/>
                <a:gd name="T30" fmla="*/ 2147483647 w 48"/>
                <a:gd name="T31" fmla="*/ 2147483647 h 138"/>
                <a:gd name="T32" fmla="*/ 2147483647 w 48"/>
                <a:gd name="T33" fmla="*/ 2147483647 h 138"/>
                <a:gd name="T34" fmla="*/ 2147483647 w 48"/>
                <a:gd name="T35" fmla="*/ 2147483647 h 138"/>
                <a:gd name="T36" fmla="*/ 2147483647 w 48"/>
                <a:gd name="T37" fmla="*/ 2147483647 h 138"/>
                <a:gd name="T38" fmla="*/ 2147483647 w 48"/>
                <a:gd name="T39" fmla="*/ 2147483647 h 138"/>
                <a:gd name="T40" fmla="*/ 2147483647 w 48"/>
                <a:gd name="T41" fmla="*/ 2147483647 h 138"/>
                <a:gd name="T42" fmla="*/ 2147483647 w 48"/>
                <a:gd name="T43" fmla="*/ 2147483647 h 138"/>
                <a:gd name="T44" fmla="*/ 2147483647 w 48"/>
                <a:gd name="T45" fmla="*/ 2147483647 h 138"/>
                <a:gd name="T46" fmla="*/ 2147483647 w 48"/>
                <a:gd name="T47" fmla="*/ 2147483647 h 138"/>
                <a:gd name="T48" fmla="*/ 2147483647 w 48"/>
                <a:gd name="T49" fmla="*/ 2147483647 h 138"/>
                <a:gd name="T50" fmla="*/ 2147483647 w 48"/>
                <a:gd name="T51" fmla="*/ 2147483647 h 138"/>
                <a:gd name="T52" fmla="*/ 2147483647 w 48"/>
                <a:gd name="T53" fmla="*/ 2147483647 h 138"/>
                <a:gd name="T54" fmla="*/ 2147483647 w 48"/>
                <a:gd name="T55" fmla="*/ 2147483647 h 138"/>
                <a:gd name="T56" fmla="*/ 2147483647 w 48"/>
                <a:gd name="T57" fmla="*/ 2147483647 h 138"/>
                <a:gd name="T58" fmla="*/ 2147483647 w 48"/>
                <a:gd name="T59" fmla="*/ 2147483647 h 138"/>
                <a:gd name="T60" fmla="*/ 2147483647 w 48"/>
                <a:gd name="T61" fmla="*/ 2147483647 h 138"/>
                <a:gd name="T62" fmla="*/ 2147483647 w 48"/>
                <a:gd name="T63" fmla="*/ 2147483647 h 138"/>
                <a:gd name="T64" fmla="*/ 2147483647 w 48"/>
                <a:gd name="T65" fmla="*/ 2147483647 h 138"/>
                <a:gd name="T66" fmla="*/ 2147483647 w 48"/>
                <a:gd name="T67" fmla="*/ 2147483647 h 138"/>
                <a:gd name="T68" fmla="*/ 2147483647 w 48"/>
                <a:gd name="T69" fmla="*/ 2147483647 h 138"/>
                <a:gd name="T70" fmla="*/ 2147483647 w 48"/>
                <a:gd name="T71" fmla="*/ 2147483647 h 138"/>
                <a:gd name="T72" fmla="*/ 2147483647 w 48"/>
                <a:gd name="T73" fmla="*/ 2147483647 h 138"/>
                <a:gd name="T74" fmla="*/ 2147483647 w 48"/>
                <a:gd name="T75" fmla="*/ 2147483647 h 138"/>
                <a:gd name="T76" fmla="*/ 2147483647 w 48"/>
                <a:gd name="T77" fmla="*/ 2147483647 h 138"/>
                <a:gd name="T78" fmla="*/ 2147483647 w 48"/>
                <a:gd name="T79" fmla="*/ 2147483647 h 138"/>
                <a:gd name="T80" fmla="*/ 0 w 48"/>
                <a:gd name="T81" fmla="*/ 2147483647 h 138"/>
                <a:gd name="T82" fmla="*/ 0 w 48"/>
                <a:gd name="T83" fmla="*/ 2147483647 h 138"/>
                <a:gd name="T84" fmla="*/ 0 w 48"/>
                <a:gd name="T85" fmla="*/ 2147483647 h 138"/>
                <a:gd name="T86" fmla="*/ 0 w 48"/>
                <a:gd name="T87" fmla="*/ 2147483647 h 138"/>
                <a:gd name="T88" fmla="*/ 2147483647 w 48"/>
                <a:gd name="T89" fmla="*/ 2147483647 h 138"/>
                <a:gd name="T90" fmla="*/ 2147483647 w 48"/>
                <a:gd name="T91" fmla="*/ 2147483647 h 138"/>
                <a:gd name="T92" fmla="*/ 2147483647 w 48"/>
                <a:gd name="T93" fmla="*/ 2147483647 h 138"/>
                <a:gd name="T94" fmla="*/ 2147483647 w 48"/>
                <a:gd name="T95" fmla="*/ 2147483647 h 138"/>
                <a:gd name="T96" fmla="*/ 2147483647 w 48"/>
                <a:gd name="T97" fmla="*/ 0 h 13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8"/>
                <a:gd name="T148" fmla="*/ 0 h 138"/>
                <a:gd name="T149" fmla="*/ 48 w 48"/>
                <a:gd name="T150" fmla="*/ 138 h 13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8" h="138">
                  <a:moveTo>
                    <a:pt x="7" y="0"/>
                  </a:moveTo>
                  <a:lnTo>
                    <a:pt x="10" y="0"/>
                  </a:lnTo>
                  <a:lnTo>
                    <a:pt x="14" y="0"/>
                  </a:lnTo>
                  <a:lnTo>
                    <a:pt x="17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7" y="4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11"/>
                  </a:lnTo>
                  <a:lnTo>
                    <a:pt x="45" y="11"/>
                  </a:lnTo>
                  <a:lnTo>
                    <a:pt x="48" y="11"/>
                  </a:lnTo>
                  <a:lnTo>
                    <a:pt x="48" y="28"/>
                  </a:lnTo>
                  <a:lnTo>
                    <a:pt x="45" y="42"/>
                  </a:lnTo>
                  <a:lnTo>
                    <a:pt x="45" y="59"/>
                  </a:lnTo>
                  <a:lnTo>
                    <a:pt x="41" y="76"/>
                  </a:lnTo>
                  <a:lnTo>
                    <a:pt x="41" y="90"/>
                  </a:lnTo>
                  <a:lnTo>
                    <a:pt x="41" y="107"/>
                  </a:lnTo>
                  <a:lnTo>
                    <a:pt x="41" y="124"/>
                  </a:lnTo>
                  <a:lnTo>
                    <a:pt x="41" y="138"/>
                  </a:lnTo>
                  <a:lnTo>
                    <a:pt x="38" y="138"/>
                  </a:lnTo>
                  <a:lnTo>
                    <a:pt x="34" y="135"/>
                  </a:lnTo>
                  <a:lnTo>
                    <a:pt x="31" y="131"/>
                  </a:lnTo>
                  <a:lnTo>
                    <a:pt x="27" y="131"/>
                  </a:lnTo>
                  <a:lnTo>
                    <a:pt x="24" y="131"/>
                  </a:lnTo>
                  <a:lnTo>
                    <a:pt x="24" y="128"/>
                  </a:lnTo>
                  <a:lnTo>
                    <a:pt x="20" y="128"/>
                  </a:lnTo>
                  <a:lnTo>
                    <a:pt x="17" y="124"/>
                  </a:lnTo>
                  <a:lnTo>
                    <a:pt x="14" y="124"/>
                  </a:lnTo>
                  <a:lnTo>
                    <a:pt x="14" y="121"/>
                  </a:lnTo>
                  <a:lnTo>
                    <a:pt x="10" y="118"/>
                  </a:lnTo>
                  <a:lnTo>
                    <a:pt x="7" y="118"/>
                  </a:lnTo>
                  <a:lnTo>
                    <a:pt x="7" y="114"/>
                  </a:lnTo>
                  <a:lnTo>
                    <a:pt x="3" y="111"/>
                  </a:lnTo>
                  <a:lnTo>
                    <a:pt x="0" y="107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6"/>
                  </a:lnTo>
                  <a:lnTo>
                    <a:pt x="3" y="52"/>
                  </a:lnTo>
                  <a:lnTo>
                    <a:pt x="3" y="38"/>
                  </a:lnTo>
                  <a:lnTo>
                    <a:pt x="3" y="24"/>
                  </a:lnTo>
                  <a:lnTo>
                    <a:pt x="7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C1A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54" name="Freeform 3646">
              <a:extLst>
                <a:ext uri="{FF2B5EF4-FFF2-40B4-BE49-F238E27FC236}">
                  <a16:creationId xmlns:a16="http://schemas.microsoft.com/office/drawing/2014/main" id="{EB1AA61C-D127-43FF-8146-844744C52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29" y="382588"/>
              <a:ext cx="71437" cy="207963"/>
            </a:xfrm>
            <a:custGeom>
              <a:avLst/>
              <a:gdLst>
                <a:gd name="T0" fmla="*/ 2147483647 w 45"/>
                <a:gd name="T1" fmla="*/ 0 h 131"/>
                <a:gd name="T2" fmla="*/ 2147483647 w 45"/>
                <a:gd name="T3" fmla="*/ 0 h 131"/>
                <a:gd name="T4" fmla="*/ 2147483647 w 45"/>
                <a:gd name="T5" fmla="*/ 0 h 131"/>
                <a:gd name="T6" fmla="*/ 2147483647 w 45"/>
                <a:gd name="T7" fmla="*/ 0 h 131"/>
                <a:gd name="T8" fmla="*/ 2147483647 w 45"/>
                <a:gd name="T9" fmla="*/ 2147483647 h 131"/>
                <a:gd name="T10" fmla="*/ 2147483647 w 45"/>
                <a:gd name="T11" fmla="*/ 2147483647 h 131"/>
                <a:gd name="T12" fmla="*/ 2147483647 w 45"/>
                <a:gd name="T13" fmla="*/ 2147483647 h 131"/>
                <a:gd name="T14" fmla="*/ 2147483647 w 45"/>
                <a:gd name="T15" fmla="*/ 2147483647 h 131"/>
                <a:gd name="T16" fmla="*/ 2147483647 w 45"/>
                <a:gd name="T17" fmla="*/ 2147483647 h 131"/>
                <a:gd name="T18" fmla="*/ 2147483647 w 45"/>
                <a:gd name="T19" fmla="*/ 2147483647 h 131"/>
                <a:gd name="T20" fmla="*/ 2147483647 w 45"/>
                <a:gd name="T21" fmla="*/ 2147483647 h 131"/>
                <a:gd name="T22" fmla="*/ 2147483647 w 45"/>
                <a:gd name="T23" fmla="*/ 2147483647 h 131"/>
                <a:gd name="T24" fmla="*/ 2147483647 w 45"/>
                <a:gd name="T25" fmla="*/ 2147483647 h 131"/>
                <a:gd name="T26" fmla="*/ 2147483647 w 45"/>
                <a:gd name="T27" fmla="*/ 2147483647 h 131"/>
                <a:gd name="T28" fmla="*/ 2147483647 w 45"/>
                <a:gd name="T29" fmla="*/ 2147483647 h 131"/>
                <a:gd name="T30" fmla="*/ 2147483647 w 45"/>
                <a:gd name="T31" fmla="*/ 2147483647 h 131"/>
                <a:gd name="T32" fmla="*/ 2147483647 w 45"/>
                <a:gd name="T33" fmla="*/ 2147483647 h 131"/>
                <a:gd name="T34" fmla="*/ 2147483647 w 45"/>
                <a:gd name="T35" fmla="*/ 2147483647 h 131"/>
                <a:gd name="T36" fmla="*/ 2147483647 w 45"/>
                <a:gd name="T37" fmla="*/ 2147483647 h 131"/>
                <a:gd name="T38" fmla="*/ 2147483647 w 45"/>
                <a:gd name="T39" fmla="*/ 2147483647 h 131"/>
                <a:gd name="T40" fmla="*/ 2147483647 w 45"/>
                <a:gd name="T41" fmla="*/ 2147483647 h 131"/>
                <a:gd name="T42" fmla="*/ 2147483647 w 45"/>
                <a:gd name="T43" fmla="*/ 2147483647 h 131"/>
                <a:gd name="T44" fmla="*/ 2147483647 w 45"/>
                <a:gd name="T45" fmla="*/ 2147483647 h 131"/>
                <a:gd name="T46" fmla="*/ 2147483647 w 45"/>
                <a:gd name="T47" fmla="*/ 2147483647 h 131"/>
                <a:gd name="T48" fmla="*/ 2147483647 w 45"/>
                <a:gd name="T49" fmla="*/ 2147483647 h 131"/>
                <a:gd name="T50" fmla="*/ 2147483647 w 45"/>
                <a:gd name="T51" fmla="*/ 2147483647 h 131"/>
                <a:gd name="T52" fmla="*/ 2147483647 w 45"/>
                <a:gd name="T53" fmla="*/ 2147483647 h 131"/>
                <a:gd name="T54" fmla="*/ 2147483647 w 45"/>
                <a:gd name="T55" fmla="*/ 2147483647 h 131"/>
                <a:gd name="T56" fmla="*/ 2147483647 w 45"/>
                <a:gd name="T57" fmla="*/ 2147483647 h 131"/>
                <a:gd name="T58" fmla="*/ 2147483647 w 45"/>
                <a:gd name="T59" fmla="*/ 2147483647 h 131"/>
                <a:gd name="T60" fmla="*/ 2147483647 w 45"/>
                <a:gd name="T61" fmla="*/ 2147483647 h 131"/>
                <a:gd name="T62" fmla="*/ 2147483647 w 45"/>
                <a:gd name="T63" fmla="*/ 2147483647 h 131"/>
                <a:gd name="T64" fmla="*/ 2147483647 w 45"/>
                <a:gd name="T65" fmla="*/ 2147483647 h 131"/>
                <a:gd name="T66" fmla="*/ 2147483647 w 45"/>
                <a:gd name="T67" fmla="*/ 2147483647 h 131"/>
                <a:gd name="T68" fmla="*/ 2147483647 w 45"/>
                <a:gd name="T69" fmla="*/ 2147483647 h 131"/>
                <a:gd name="T70" fmla="*/ 2147483647 w 45"/>
                <a:gd name="T71" fmla="*/ 2147483647 h 131"/>
                <a:gd name="T72" fmla="*/ 2147483647 w 45"/>
                <a:gd name="T73" fmla="*/ 2147483647 h 131"/>
                <a:gd name="T74" fmla="*/ 2147483647 w 45"/>
                <a:gd name="T75" fmla="*/ 2147483647 h 131"/>
                <a:gd name="T76" fmla="*/ 2147483647 w 45"/>
                <a:gd name="T77" fmla="*/ 2147483647 h 131"/>
                <a:gd name="T78" fmla="*/ 2147483647 w 45"/>
                <a:gd name="T79" fmla="*/ 2147483647 h 131"/>
                <a:gd name="T80" fmla="*/ 0 w 45"/>
                <a:gd name="T81" fmla="*/ 2147483647 h 131"/>
                <a:gd name="T82" fmla="*/ 0 w 45"/>
                <a:gd name="T83" fmla="*/ 2147483647 h 131"/>
                <a:gd name="T84" fmla="*/ 0 w 45"/>
                <a:gd name="T85" fmla="*/ 2147483647 h 131"/>
                <a:gd name="T86" fmla="*/ 0 w 45"/>
                <a:gd name="T87" fmla="*/ 2147483647 h 131"/>
                <a:gd name="T88" fmla="*/ 2147483647 w 45"/>
                <a:gd name="T89" fmla="*/ 2147483647 h 131"/>
                <a:gd name="T90" fmla="*/ 2147483647 w 45"/>
                <a:gd name="T91" fmla="*/ 2147483647 h 131"/>
                <a:gd name="T92" fmla="*/ 2147483647 w 45"/>
                <a:gd name="T93" fmla="*/ 2147483647 h 131"/>
                <a:gd name="T94" fmla="*/ 2147483647 w 45"/>
                <a:gd name="T95" fmla="*/ 2147483647 h 131"/>
                <a:gd name="T96" fmla="*/ 2147483647 w 45"/>
                <a:gd name="T97" fmla="*/ 0 h 13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"/>
                <a:gd name="T148" fmla="*/ 0 h 131"/>
                <a:gd name="T149" fmla="*/ 45 w 45"/>
                <a:gd name="T150" fmla="*/ 131 h 13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" h="131">
                  <a:moveTo>
                    <a:pt x="7" y="0"/>
                  </a:moveTo>
                  <a:lnTo>
                    <a:pt x="10" y="0"/>
                  </a:lnTo>
                  <a:lnTo>
                    <a:pt x="14" y="0"/>
                  </a:lnTo>
                  <a:lnTo>
                    <a:pt x="17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7" y="4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8" y="7"/>
                  </a:lnTo>
                  <a:lnTo>
                    <a:pt x="41" y="11"/>
                  </a:lnTo>
                  <a:lnTo>
                    <a:pt x="45" y="11"/>
                  </a:lnTo>
                  <a:lnTo>
                    <a:pt x="45" y="24"/>
                  </a:lnTo>
                  <a:lnTo>
                    <a:pt x="45" y="42"/>
                  </a:lnTo>
                  <a:lnTo>
                    <a:pt x="41" y="56"/>
                  </a:lnTo>
                  <a:lnTo>
                    <a:pt x="41" y="73"/>
                  </a:lnTo>
                  <a:lnTo>
                    <a:pt x="41" y="87"/>
                  </a:lnTo>
                  <a:lnTo>
                    <a:pt x="41" y="100"/>
                  </a:lnTo>
                  <a:lnTo>
                    <a:pt x="41" y="118"/>
                  </a:lnTo>
                  <a:lnTo>
                    <a:pt x="41" y="131"/>
                  </a:lnTo>
                  <a:lnTo>
                    <a:pt x="38" y="131"/>
                  </a:lnTo>
                  <a:lnTo>
                    <a:pt x="34" y="128"/>
                  </a:lnTo>
                  <a:lnTo>
                    <a:pt x="31" y="128"/>
                  </a:lnTo>
                  <a:lnTo>
                    <a:pt x="27" y="124"/>
                  </a:lnTo>
                  <a:lnTo>
                    <a:pt x="24" y="124"/>
                  </a:lnTo>
                  <a:lnTo>
                    <a:pt x="20" y="121"/>
                  </a:lnTo>
                  <a:lnTo>
                    <a:pt x="17" y="118"/>
                  </a:lnTo>
                  <a:lnTo>
                    <a:pt x="14" y="118"/>
                  </a:lnTo>
                  <a:lnTo>
                    <a:pt x="10" y="114"/>
                  </a:lnTo>
                  <a:lnTo>
                    <a:pt x="7" y="111"/>
                  </a:lnTo>
                  <a:lnTo>
                    <a:pt x="7" y="107"/>
                  </a:lnTo>
                  <a:lnTo>
                    <a:pt x="3" y="107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76"/>
                  </a:lnTo>
                  <a:lnTo>
                    <a:pt x="0" y="62"/>
                  </a:lnTo>
                  <a:lnTo>
                    <a:pt x="3" y="49"/>
                  </a:lnTo>
                  <a:lnTo>
                    <a:pt x="3" y="35"/>
                  </a:lnTo>
                  <a:lnTo>
                    <a:pt x="3" y="24"/>
                  </a:lnTo>
                  <a:lnTo>
                    <a:pt x="7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C9AD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55" name="Freeform 3647">
              <a:extLst>
                <a:ext uri="{FF2B5EF4-FFF2-40B4-BE49-F238E27FC236}">
                  <a16:creationId xmlns:a16="http://schemas.microsoft.com/office/drawing/2014/main" id="{CF756C8F-62B1-41FB-B7B2-323127F79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29" y="382588"/>
              <a:ext cx="71437" cy="196850"/>
            </a:xfrm>
            <a:custGeom>
              <a:avLst/>
              <a:gdLst>
                <a:gd name="T0" fmla="*/ 2147483647 w 45"/>
                <a:gd name="T1" fmla="*/ 0 h 124"/>
                <a:gd name="T2" fmla="*/ 2147483647 w 45"/>
                <a:gd name="T3" fmla="*/ 0 h 124"/>
                <a:gd name="T4" fmla="*/ 2147483647 w 45"/>
                <a:gd name="T5" fmla="*/ 0 h 124"/>
                <a:gd name="T6" fmla="*/ 2147483647 w 45"/>
                <a:gd name="T7" fmla="*/ 0 h 124"/>
                <a:gd name="T8" fmla="*/ 2147483647 w 45"/>
                <a:gd name="T9" fmla="*/ 2147483647 h 124"/>
                <a:gd name="T10" fmla="*/ 2147483647 w 45"/>
                <a:gd name="T11" fmla="*/ 2147483647 h 124"/>
                <a:gd name="T12" fmla="*/ 2147483647 w 45"/>
                <a:gd name="T13" fmla="*/ 2147483647 h 124"/>
                <a:gd name="T14" fmla="*/ 2147483647 w 45"/>
                <a:gd name="T15" fmla="*/ 2147483647 h 124"/>
                <a:gd name="T16" fmla="*/ 2147483647 w 45"/>
                <a:gd name="T17" fmla="*/ 2147483647 h 124"/>
                <a:gd name="T18" fmla="*/ 2147483647 w 45"/>
                <a:gd name="T19" fmla="*/ 2147483647 h 124"/>
                <a:gd name="T20" fmla="*/ 2147483647 w 45"/>
                <a:gd name="T21" fmla="*/ 2147483647 h 124"/>
                <a:gd name="T22" fmla="*/ 2147483647 w 45"/>
                <a:gd name="T23" fmla="*/ 2147483647 h 124"/>
                <a:gd name="T24" fmla="*/ 2147483647 w 45"/>
                <a:gd name="T25" fmla="*/ 2147483647 h 124"/>
                <a:gd name="T26" fmla="*/ 2147483647 w 45"/>
                <a:gd name="T27" fmla="*/ 2147483647 h 124"/>
                <a:gd name="T28" fmla="*/ 2147483647 w 45"/>
                <a:gd name="T29" fmla="*/ 2147483647 h 124"/>
                <a:gd name="T30" fmla="*/ 2147483647 w 45"/>
                <a:gd name="T31" fmla="*/ 2147483647 h 124"/>
                <a:gd name="T32" fmla="*/ 2147483647 w 45"/>
                <a:gd name="T33" fmla="*/ 2147483647 h 124"/>
                <a:gd name="T34" fmla="*/ 2147483647 w 45"/>
                <a:gd name="T35" fmla="*/ 2147483647 h 124"/>
                <a:gd name="T36" fmla="*/ 2147483647 w 45"/>
                <a:gd name="T37" fmla="*/ 2147483647 h 124"/>
                <a:gd name="T38" fmla="*/ 2147483647 w 45"/>
                <a:gd name="T39" fmla="*/ 2147483647 h 124"/>
                <a:gd name="T40" fmla="*/ 2147483647 w 45"/>
                <a:gd name="T41" fmla="*/ 2147483647 h 124"/>
                <a:gd name="T42" fmla="*/ 2147483647 w 45"/>
                <a:gd name="T43" fmla="*/ 2147483647 h 124"/>
                <a:gd name="T44" fmla="*/ 2147483647 w 45"/>
                <a:gd name="T45" fmla="*/ 2147483647 h 124"/>
                <a:gd name="T46" fmla="*/ 2147483647 w 45"/>
                <a:gd name="T47" fmla="*/ 2147483647 h 124"/>
                <a:gd name="T48" fmla="*/ 2147483647 w 45"/>
                <a:gd name="T49" fmla="*/ 2147483647 h 124"/>
                <a:gd name="T50" fmla="*/ 2147483647 w 45"/>
                <a:gd name="T51" fmla="*/ 2147483647 h 124"/>
                <a:gd name="T52" fmla="*/ 2147483647 w 45"/>
                <a:gd name="T53" fmla="*/ 2147483647 h 124"/>
                <a:gd name="T54" fmla="*/ 2147483647 w 45"/>
                <a:gd name="T55" fmla="*/ 2147483647 h 124"/>
                <a:gd name="T56" fmla="*/ 2147483647 w 45"/>
                <a:gd name="T57" fmla="*/ 2147483647 h 124"/>
                <a:gd name="T58" fmla="*/ 2147483647 w 45"/>
                <a:gd name="T59" fmla="*/ 2147483647 h 124"/>
                <a:gd name="T60" fmla="*/ 2147483647 w 45"/>
                <a:gd name="T61" fmla="*/ 2147483647 h 124"/>
                <a:gd name="T62" fmla="*/ 2147483647 w 45"/>
                <a:gd name="T63" fmla="*/ 2147483647 h 124"/>
                <a:gd name="T64" fmla="*/ 2147483647 w 45"/>
                <a:gd name="T65" fmla="*/ 2147483647 h 124"/>
                <a:gd name="T66" fmla="*/ 2147483647 w 45"/>
                <a:gd name="T67" fmla="*/ 2147483647 h 124"/>
                <a:gd name="T68" fmla="*/ 2147483647 w 45"/>
                <a:gd name="T69" fmla="*/ 2147483647 h 124"/>
                <a:gd name="T70" fmla="*/ 2147483647 w 45"/>
                <a:gd name="T71" fmla="*/ 2147483647 h 124"/>
                <a:gd name="T72" fmla="*/ 2147483647 w 45"/>
                <a:gd name="T73" fmla="*/ 2147483647 h 124"/>
                <a:gd name="T74" fmla="*/ 2147483647 w 45"/>
                <a:gd name="T75" fmla="*/ 2147483647 h 124"/>
                <a:gd name="T76" fmla="*/ 2147483647 w 45"/>
                <a:gd name="T77" fmla="*/ 2147483647 h 124"/>
                <a:gd name="T78" fmla="*/ 2147483647 w 45"/>
                <a:gd name="T79" fmla="*/ 2147483647 h 124"/>
                <a:gd name="T80" fmla="*/ 0 w 45"/>
                <a:gd name="T81" fmla="*/ 2147483647 h 124"/>
                <a:gd name="T82" fmla="*/ 0 w 45"/>
                <a:gd name="T83" fmla="*/ 2147483647 h 124"/>
                <a:gd name="T84" fmla="*/ 0 w 45"/>
                <a:gd name="T85" fmla="*/ 2147483647 h 124"/>
                <a:gd name="T86" fmla="*/ 0 w 45"/>
                <a:gd name="T87" fmla="*/ 2147483647 h 124"/>
                <a:gd name="T88" fmla="*/ 2147483647 w 45"/>
                <a:gd name="T89" fmla="*/ 2147483647 h 124"/>
                <a:gd name="T90" fmla="*/ 2147483647 w 45"/>
                <a:gd name="T91" fmla="*/ 2147483647 h 124"/>
                <a:gd name="T92" fmla="*/ 2147483647 w 45"/>
                <a:gd name="T93" fmla="*/ 2147483647 h 124"/>
                <a:gd name="T94" fmla="*/ 2147483647 w 45"/>
                <a:gd name="T95" fmla="*/ 2147483647 h 124"/>
                <a:gd name="T96" fmla="*/ 2147483647 w 45"/>
                <a:gd name="T97" fmla="*/ 0 h 12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"/>
                <a:gd name="T148" fmla="*/ 0 h 124"/>
                <a:gd name="T149" fmla="*/ 45 w 45"/>
                <a:gd name="T150" fmla="*/ 124 h 12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" h="124">
                  <a:moveTo>
                    <a:pt x="7" y="0"/>
                  </a:moveTo>
                  <a:lnTo>
                    <a:pt x="10" y="0"/>
                  </a:lnTo>
                  <a:lnTo>
                    <a:pt x="14" y="0"/>
                  </a:lnTo>
                  <a:lnTo>
                    <a:pt x="17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11"/>
                  </a:lnTo>
                  <a:lnTo>
                    <a:pt x="45" y="11"/>
                  </a:lnTo>
                  <a:lnTo>
                    <a:pt x="45" y="24"/>
                  </a:lnTo>
                  <a:lnTo>
                    <a:pt x="41" y="38"/>
                  </a:lnTo>
                  <a:lnTo>
                    <a:pt x="41" y="52"/>
                  </a:lnTo>
                  <a:lnTo>
                    <a:pt x="41" y="69"/>
                  </a:lnTo>
                  <a:lnTo>
                    <a:pt x="38" y="83"/>
                  </a:lnTo>
                  <a:lnTo>
                    <a:pt x="38" y="97"/>
                  </a:lnTo>
                  <a:lnTo>
                    <a:pt x="38" y="111"/>
                  </a:lnTo>
                  <a:lnTo>
                    <a:pt x="38" y="124"/>
                  </a:lnTo>
                  <a:lnTo>
                    <a:pt x="34" y="124"/>
                  </a:lnTo>
                  <a:lnTo>
                    <a:pt x="34" y="121"/>
                  </a:lnTo>
                  <a:lnTo>
                    <a:pt x="31" y="121"/>
                  </a:lnTo>
                  <a:lnTo>
                    <a:pt x="27" y="121"/>
                  </a:lnTo>
                  <a:lnTo>
                    <a:pt x="24" y="118"/>
                  </a:lnTo>
                  <a:lnTo>
                    <a:pt x="20" y="118"/>
                  </a:lnTo>
                  <a:lnTo>
                    <a:pt x="17" y="114"/>
                  </a:lnTo>
                  <a:lnTo>
                    <a:pt x="14" y="111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7" y="107"/>
                  </a:lnTo>
                  <a:lnTo>
                    <a:pt x="7" y="104"/>
                  </a:lnTo>
                  <a:lnTo>
                    <a:pt x="3" y="100"/>
                  </a:lnTo>
                  <a:lnTo>
                    <a:pt x="0" y="97"/>
                  </a:lnTo>
                  <a:lnTo>
                    <a:pt x="0" y="87"/>
                  </a:lnTo>
                  <a:lnTo>
                    <a:pt x="0" y="73"/>
                  </a:lnTo>
                  <a:lnTo>
                    <a:pt x="0" y="59"/>
                  </a:lnTo>
                  <a:lnTo>
                    <a:pt x="3" y="49"/>
                  </a:lnTo>
                  <a:lnTo>
                    <a:pt x="3" y="35"/>
                  </a:lnTo>
                  <a:lnTo>
                    <a:pt x="3" y="21"/>
                  </a:lnTo>
                  <a:lnTo>
                    <a:pt x="7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CCB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56" name="Freeform 3648">
              <a:extLst>
                <a:ext uri="{FF2B5EF4-FFF2-40B4-BE49-F238E27FC236}">
                  <a16:creationId xmlns:a16="http://schemas.microsoft.com/office/drawing/2014/main" id="{AD8EA838-C80C-4278-A424-597922256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29" y="382588"/>
              <a:ext cx="65087" cy="187325"/>
            </a:xfrm>
            <a:custGeom>
              <a:avLst/>
              <a:gdLst>
                <a:gd name="T0" fmla="*/ 2147483647 w 41"/>
                <a:gd name="T1" fmla="*/ 0 h 118"/>
                <a:gd name="T2" fmla="*/ 2147483647 w 41"/>
                <a:gd name="T3" fmla="*/ 0 h 118"/>
                <a:gd name="T4" fmla="*/ 2147483647 w 41"/>
                <a:gd name="T5" fmla="*/ 0 h 118"/>
                <a:gd name="T6" fmla="*/ 2147483647 w 41"/>
                <a:gd name="T7" fmla="*/ 0 h 118"/>
                <a:gd name="T8" fmla="*/ 2147483647 w 41"/>
                <a:gd name="T9" fmla="*/ 2147483647 h 118"/>
                <a:gd name="T10" fmla="*/ 2147483647 w 41"/>
                <a:gd name="T11" fmla="*/ 2147483647 h 118"/>
                <a:gd name="T12" fmla="*/ 2147483647 w 41"/>
                <a:gd name="T13" fmla="*/ 2147483647 h 118"/>
                <a:gd name="T14" fmla="*/ 2147483647 w 41"/>
                <a:gd name="T15" fmla="*/ 2147483647 h 118"/>
                <a:gd name="T16" fmla="*/ 2147483647 w 41"/>
                <a:gd name="T17" fmla="*/ 2147483647 h 118"/>
                <a:gd name="T18" fmla="*/ 2147483647 w 41"/>
                <a:gd name="T19" fmla="*/ 2147483647 h 118"/>
                <a:gd name="T20" fmla="*/ 2147483647 w 41"/>
                <a:gd name="T21" fmla="*/ 2147483647 h 118"/>
                <a:gd name="T22" fmla="*/ 2147483647 w 41"/>
                <a:gd name="T23" fmla="*/ 2147483647 h 118"/>
                <a:gd name="T24" fmla="*/ 2147483647 w 41"/>
                <a:gd name="T25" fmla="*/ 2147483647 h 118"/>
                <a:gd name="T26" fmla="*/ 2147483647 w 41"/>
                <a:gd name="T27" fmla="*/ 2147483647 h 118"/>
                <a:gd name="T28" fmla="*/ 2147483647 w 41"/>
                <a:gd name="T29" fmla="*/ 2147483647 h 118"/>
                <a:gd name="T30" fmla="*/ 2147483647 w 41"/>
                <a:gd name="T31" fmla="*/ 2147483647 h 118"/>
                <a:gd name="T32" fmla="*/ 2147483647 w 41"/>
                <a:gd name="T33" fmla="*/ 2147483647 h 118"/>
                <a:gd name="T34" fmla="*/ 2147483647 w 41"/>
                <a:gd name="T35" fmla="*/ 2147483647 h 118"/>
                <a:gd name="T36" fmla="*/ 2147483647 w 41"/>
                <a:gd name="T37" fmla="*/ 2147483647 h 118"/>
                <a:gd name="T38" fmla="*/ 2147483647 w 41"/>
                <a:gd name="T39" fmla="*/ 2147483647 h 118"/>
                <a:gd name="T40" fmla="*/ 2147483647 w 41"/>
                <a:gd name="T41" fmla="*/ 2147483647 h 118"/>
                <a:gd name="T42" fmla="*/ 2147483647 w 41"/>
                <a:gd name="T43" fmla="*/ 2147483647 h 118"/>
                <a:gd name="T44" fmla="*/ 2147483647 w 41"/>
                <a:gd name="T45" fmla="*/ 2147483647 h 118"/>
                <a:gd name="T46" fmla="*/ 2147483647 w 41"/>
                <a:gd name="T47" fmla="*/ 2147483647 h 118"/>
                <a:gd name="T48" fmla="*/ 2147483647 w 41"/>
                <a:gd name="T49" fmla="*/ 2147483647 h 118"/>
                <a:gd name="T50" fmla="*/ 2147483647 w 41"/>
                <a:gd name="T51" fmla="*/ 2147483647 h 118"/>
                <a:gd name="T52" fmla="*/ 2147483647 w 41"/>
                <a:gd name="T53" fmla="*/ 2147483647 h 118"/>
                <a:gd name="T54" fmla="*/ 2147483647 w 41"/>
                <a:gd name="T55" fmla="*/ 2147483647 h 118"/>
                <a:gd name="T56" fmla="*/ 2147483647 w 41"/>
                <a:gd name="T57" fmla="*/ 2147483647 h 118"/>
                <a:gd name="T58" fmla="*/ 2147483647 w 41"/>
                <a:gd name="T59" fmla="*/ 2147483647 h 118"/>
                <a:gd name="T60" fmla="*/ 2147483647 w 41"/>
                <a:gd name="T61" fmla="*/ 2147483647 h 118"/>
                <a:gd name="T62" fmla="*/ 2147483647 w 41"/>
                <a:gd name="T63" fmla="*/ 2147483647 h 118"/>
                <a:gd name="T64" fmla="*/ 2147483647 w 41"/>
                <a:gd name="T65" fmla="*/ 2147483647 h 118"/>
                <a:gd name="T66" fmla="*/ 2147483647 w 41"/>
                <a:gd name="T67" fmla="*/ 2147483647 h 118"/>
                <a:gd name="T68" fmla="*/ 2147483647 w 41"/>
                <a:gd name="T69" fmla="*/ 2147483647 h 118"/>
                <a:gd name="T70" fmla="*/ 2147483647 w 41"/>
                <a:gd name="T71" fmla="*/ 2147483647 h 118"/>
                <a:gd name="T72" fmla="*/ 2147483647 w 41"/>
                <a:gd name="T73" fmla="*/ 2147483647 h 118"/>
                <a:gd name="T74" fmla="*/ 2147483647 w 41"/>
                <a:gd name="T75" fmla="*/ 2147483647 h 118"/>
                <a:gd name="T76" fmla="*/ 2147483647 w 41"/>
                <a:gd name="T77" fmla="*/ 2147483647 h 118"/>
                <a:gd name="T78" fmla="*/ 2147483647 w 41"/>
                <a:gd name="T79" fmla="*/ 2147483647 h 118"/>
                <a:gd name="T80" fmla="*/ 0 w 41"/>
                <a:gd name="T81" fmla="*/ 2147483647 h 118"/>
                <a:gd name="T82" fmla="*/ 0 w 41"/>
                <a:gd name="T83" fmla="*/ 2147483647 h 118"/>
                <a:gd name="T84" fmla="*/ 0 w 41"/>
                <a:gd name="T85" fmla="*/ 2147483647 h 118"/>
                <a:gd name="T86" fmla="*/ 2147483647 w 41"/>
                <a:gd name="T87" fmla="*/ 2147483647 h 118"/>
                <a:gd name="T88" fmla="*/ 2147483647 w 41"/>
                <a:gd name="T89" fmla="*/ 2147483647 h 118"/>
                <a:gd name="T90" fmla="*/ 2147483647 w 41"/>
                <a:gd name="T91" fmla="*/ 2147483647 h 118"/>
                <a:gd name="T92" fmla="*/ 2147483647 w 41"/>
                <a:gd name="T93" fmla="*/ 2147483647 h 118"/>
                <a:gd name="T94" fmla="*/ 2147483647 w 41"/>
                <a:gd name="T95" fmla="*/ 2147483647 h 118"/>
                <a:gd name="T96" fmla="*/ 2147483647 w 41"/>
                <a:gd name="T97" fmla="*/ 0 h 11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1"/>
                <a:gd name="T148" fmla="*/ 0 h 118"/>
                <a:gd name="T149" fmla="*/ 41 w 41"/>
                <a:gd name="T150" fmla="*/ 118 h 11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1" h="118">
                  <a:moveTo>
                    <a:pt x="7" y="0"/>
                  </a:moveTo>
                  <a:lnTo>
                    <a:pt x="10" y="0"/>
                  </a:lnTo>
                  <a:lnTo>
                    <a:pt x="14" y="0"/>
                  </a:lnTo>
                  <a:lnTo>
                    <a:pt x="17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7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11"/>
                  </a:lnTo>
                  <a:lnTo>
                    <a:pt x="41" y="24"/>
                  </a:lnTo>
                  <a:lnTo>
                    <a:pt x="41" y="38"/>
                  </a:lnTo>
                  <a:lnTo>
                    <a:pt x="38" y="52"/>
                  </a:lnTo>
                  <a:lnTo>
                    <a:pt x="38" y="66"/>
                  </a:lnTo>
                  <a:lnTo>
                    <a:pt x="38" y="80"/>
                  </a:lnTo>
                  <a:lnTo>
                    <a:pt x="38" y="90"/>
                  </a:lnTo>
                  <a:lnTo>
                    <a:pt x="38" y="104"/>
                  </a:lnTo>
                  <a:lnTo>
                    <a:pt x="38" y="118"/>
                  </a:lnTo>
                  <a:lnTo>
                    <a:pt x="34" y="118"/>
                  </a:lnTo>
                  <a:lnTo>
                    <a:pt x="31" y="118"/>
                  </a:lnTo>
                  <a:lnTo>
                    <a:pt x="31" y="114"/>
                  </a:lnTo>
                  <a:lnTo>
                    <a:pt x="27" y="114"/>
                  </a:lnTo>
                  <a:lnTo>
                    <a:pt x="24" y="114"/>
                  </a:lnTo>
                  <a:lnTo>
                    <a:pt x="20" y="111"/>
                  </a:lnTo>
                  <a:lnTo>
                    <a:pt x="17" y="111"/>
                  </a:lnTo>
                  <a:lnTo>
                    <a:pt x="14" y="107"/>
                  </a:lnTo>
                  <a:lnTo>
                    <a:pt x="10" y="104"/>
                  </a:lnTo>
                  <a:lnTo>
                    <a:pt x="7" y="100"/>
                  </a:lnTo>
                  <a:lnTo>
                    <a:pt x="3" y="97"/>
                  </a:lnTo>
                  <a:lnTo>
                    <a:pt x="0" y="93"/>
                  </a:lnTo>
                  <a:lnTo>
                    <a:pt x="0" y="83"/>
                  </a:lnTo>
                  <a:lnTo>
                    <a:pt x="0" y="69"/>
                  </a:lnTo>
                  <a:lnTo>
                    <a:pt x="3" y="56"/>
                  </a:lnTo>
                  <a:lnTo>
                    <a:pt x="3" y="45"/>
                  </a:lnTo>
                  <a:lnTo>
                    <a:pt x="3" y="31"/>
                  </a:lnTo>
                  <a:lnTo>
                    <a:pt x="3" y="21"/>
                  </a:lnTo>
                  <a:lnTo>
                    <a:pt x="7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3B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57" name="Freeform 3649">
              <a:extLst>
                <a:ext uri="{FF2B5EF4-FFF2-40B4-BE49-F238E27FC236}">
                  <a16:creationId xmlns:a16="http://schemas.microsoft.com/office/drawing/2014/main" id="{77989A76-E919-485C-AC27-2675A2075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29" y="382588"/>
              <a:ext cx="65087" cy="176213"/>
            </a:xfrm>
            <a:custGeom>
              <a:avLst/>
              <a:gdLst>
                <a:gd name="T0" fmla="*/ 2147483647 w 41"/>
                <a:gd name="T1" fmla="*/ 0 h 111"/>
                <a:gd name="T2" fmla="*/ 2147483647 w 41"/>
                <a:gd name="T3" fmla="*/ 0 h 111"/>
                <a:gd name="T4" fmla="*/ 2147483647 w 41"/>
                <a:gd name="T5" fmla="*/ 0 h 111"/>
                <a:gd name="T6" fmla="*/ 2147483647 w 41"/>
                <a:gd name="T7" fmla="*/ 0 h 111"/>
                <a:gd name="T8" fmla="*/ 2147483647 w 41"/>
                <a:gd name="T9" fmla="*/ 2147483647 h 111"/>
                <a:gd name="T10" fmla="*/ 2147483647 w 41"/>
                <a:gd name="T11" fmla="*/ 2147483647 h 111"/>
                <a:gd name="T12" fmla="*/ 2147483647 w 41"/>
                <a:gd name="T13" fmla="*/ 2147483647 h 111"/>
                <a:gd name="T14" fmla="*/ 2147483647 w 41"/>
                <a:gd name="T15" fmla="*/ 2147483647 h 111"/>
                <a:gd name="T16" fmla="*/ 2147483647 w 41"/>
                <a:gd name="T17" fmla="*/ 2147483647 h 111"/>
                <a:gd name="T18" fmla="*/ 2147483647 w 41"/>
                <a:gd name="T19" fmla="*/ 2147483647 h 111"/>
                <a:gd name="T20" fmla="*/ 2147483647 w 41"/>
                <a:gd name="T21" fmla="*/ 2147483647 h 111"/>
                <a:gd name="T22" fmla="*/ 2147483647 w 41"/>
                <a:gd name="T23" fmla="*/ 2147483647 h 111"/>
                <a:gd name="T24" fmla="*/ 2147483647 w 41"/>
                <a:gd name="T25" fmla="*/ 2147483647 h 111"/>
                <a:gd name="T26" fmla="*/ 2147483647 w 41"/>
                <a:gd name="T27" fmla="*/ 2147483647 h 111"/>
                <a:gd name="T28" fmla="*/ 2147483647 w 41"/>
                <a:gd name="T29" fmla="*/ 2147483647 h 111"/>
                <a:gd name="T30" fmla="*/ 2147483647 w 41"/>
                <a:gd name="T31" fmla="*/ 2147483647 h 111"/>
                <a:gd name="T32" fmla="*/ 2147483647 w 41"/>
                <a:gd name="T33" fmla="*/ 2147483647 h 111"/>
                <a:gd name="T34" fmla="*/ 2147483647 w 41"/>
                <a:gd name="T35" fmla="*/ 2147483647 h 111"/>
                <a:gd name="T36" fmla="*/ 2147483647 w 41"/>
                <a:gd name="T37" fmla="*/ 2147483647 h 111"/>
                <a:gd name="T38" fmla="*/ 2147483647 w 41"/>
                <a:gd name="T39" fmla="*/ 2147483647 h 111"/>
                <a:gd name="T40" fmla="*/ 2147483647 w 41"/>
                <a:gd name="T41" fmla="*/ 2147483647 h 111"/>
                <a:gd name="T42" fmla="*/ 2147483647 w 41"/>
                <a:gd name="T43" fmla="*/ 2147483647 h 111"/>
                <a:gd name="T44" fmla="*/ 2147483647 w 41"/>
                <a:gd name="T45" fmla="*/ 2147483647 h 111"/>
                <a:gd name="T46" fmla="*/ 2147483647 w 41"/>
                <a:gd name="T47" fmla="*/ 2147483647 h 111"/>
                <a:gd name="T48" fmla="*/ 2147483647 w 41"/>
                <a:gd name="T49" fmla="*/ 2147483647 h 111"/>
                <a:gd name="T50" fmla="*/ 2147483647 w 41"/>
                <a:gd name="T51" fmla="*/ 2147483647 h 111"/>
                <a:gd name="T52" fmla="*/ 2147483647 w 41"/>
                <a:gd name="T53" fmla="*/ 2147483647 h 111"/>
                <a:gd name="T54" fmla="*/ 2147483647 w 41"/>
                <a:gd name="T55" fmla="*/ 2147483647 h 111"/>
                <a:gd name="T56" fmla="*/ 2147483647 w 41"/>
                <a:gd name="T57" fmla="*/ 2147483647 h 111"/>
                <a:gd name="T58" fmla="*/ 2147483647 w 41"/>
                <a:gd name="T59" fmla="*/ 2147483647 h 111"/>
                <a:gd name="T60" fmla="*/ 2147483647 w 41"/>
                <a:gd name="T61" fmla="*/ 2147483647 h 111"/>
                <a:gd name="T62" fmla="*/ 2147483647 w 41"/>
                <a:gd name="T63" fmla="*/ 2147483647 h 111"/>
                <a:gd name="T64" fmla="*/ 2147483647 w 41"/>
                <a:gd name="T65" fmla="*/ 2147483647 h 111"/>
                <a:gd name="T66" fmla="*/ 2147483647 w 41"/>
                <a:gd name="T67" fmla="*/ 2147483647 h 111"/>
                <a:gd name="T68" fmla="*/ 2147483647 w 41"/>
                <a:gd name="T69" fmla="*/ 2147483647 h 111"/>
                <a:gd name="T70" fmla="*/ 2147483647 w 41"/>
                <a:gd name="T71" fmla="*/ 2147483647 h 111"/>
                <a:gd name="T72" fmla="*/ 2147483647 w 41"/>
                <a:gd name="T73" fmla="*/ 2147483647 h 111"/>
                <a:gd name="T74" fmla="*/ 2147483647 w 41"/>
                <a:gd name="T75" fmla="*/ 2147483647 h 111"/>
                <a:gd name="T76" fmla="*/ 2147483647 w 41"/>
                <a:gd name="T77" fmla="*/ 2147483647 h 111"/>
                <a:gd name="T78" fmla="*/ 2147483647 w 41"/>
                <a:gd name="T79" fmla="*/ 2147483647 h 111"/>
                <a:gd name="T80" fmla="*/ 0 w 41"/>
                <a:gd name="T81" fmla="*/ 2147483647 h 111"/>
                <a:gd name="T82" fmla="*/ 0 w 41"/>
                <a:gd name="T83" fmla="*/ 2147483647 h 111"/>
                <a:gd name="T84" fmla="*/ 0 w 41"/>
                <a:gd name="T85" fmla="*/ 2147483647 h 111"/>
                <a:gd name="T86" fmla="*/ 2147483647 w 41"/>
                <a:gd name="T87" fmla="*/ 2147483647 h 111"/>
                <a:gd name="T88" fmla="*/ 2147483647 w 41"/>
                <a:gd name="T89" fmla="*/ 2147483647 h 111"/>
                <a:gd name="T90" fmla="*/ 2147483647 w 41"/>
                <a:gd name="T91" fmla="*/ 2147483647 h 111"/>
                <a:gd name="T92" fmla="*/ 2147483647 w 41"/>
                <a:gd name="T93" fmla="*/ 2147483647 h 111"/>
                <a:gd name="T94" fmla="*/ 2147483647 w 41"/>
                <a:gd name="T95" fmla="*/ 2147483647 h 111"/>
                <a:gd name="T96" fmla="*/ 2147483647 w 41"/>
                <a:gd name="T97" fmla="*/ 0 h 11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1"/>
                <a:gd name="T148" fmla="*/ 0 h 111"/>
                <a:gd name="T149" fmla="*/ 41 w 41"/>
                <a:gd name="T150" fmla="*/ 111 h 11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1" h="111">
                  <a:moveTo>
                    <a:pt x="7" y="0"/>
                  </a:moveTo>
                  <a:lnTo>
                    <a:pt x="10" y="0"/>
                  </a:lnTo>
                  <a:lnTo>
                    <a:pt x="14" y="0"/>
                  </a:lnTo>
                  <a:lnTo>
                    <a:pt x="17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21"/>
                  </a:lnTo>
                  <a:lnTo>
                    <a:pt x="38" y="35"/>
                  </a:lnTo>
                  <a:lnTo>
                    <a:pt x="38" y="49"/>
                  </a:lnTo>
                  <a:lnTo>
                    <a:pt x="38" y="59"/>
                  </a:lnTo>
                  <a:lnTo>
                    <a:pt x="34" y="73"/>
                  </a:lnTo>
                  <a:lnTo>
                    <a:pt x="34" y="87"/>
                  </a:lnTo>
                  <a:lnTo>
                    <a:pt x="34" y="97"/>
                  </a:lnTo>
                  <a:lnTo>
                    <a:pt x="34" y="111"/>
                  </a:lnTo>
                  <a:lnTo>
                    <a:pt x="31" y="111"/>
                  </a:lnTo>
                  <a:lnTo>
                    <a:pt x="27" y="107"/>
                  </a:lnTo>
                  <a:lnTo>
                    <a:pt x="24" y="107"/>
                  </a:lnTo>
                  <a:lnTo>
                    <a:pt x="20" y="104"/>
                  </a:lnTo>
                  <a:lnTo>
                    <a:pt x="17" y="104"/>
                  </a:lnTo>
                  <a:lnTo>
                    <a:pt x="14" y="100"/>
                  </a:lnTo>
                  <a:lnTo>
                    <a:pt x="10" y="97"/>
                  </a:lnTo>
                  <a:lnTo>
                    <a:pt x="7" y="93"/>
                  </a:lnTo>
                  <a:lnTo>
                    <a:pt x="3" y="93"/>
                  </a:lnTo>
                  <a:lnTo>
                    <a:pt x="3" y="90"/>
                  </a:lnTo>
                  <a:lnTo>
                    <a:pt x="0" y="87"/>
                  </a:lnTo>
                  <a:lnTo>
                    <a:pt x="0" y="76"/>
                  </a:lnTo>
                  <a:lnTo>
                    <a:pt x="0" y="66"/>
                  </a:lnTo>
                  <a:lnTo>
                    <a:pt x="3" y="52"/>
                  </a:lnTo>
                  <a:lnTo>
                    <a:pt x="3" y="42"/>
                  </a:lnTo>
                  <a:lnTo>
                    <a:pt x="3" y="31"/>
                  </a:lnTo>
                  <a:lnTo>
                    <a:pt x="3" y="21"/>
                  </a:lnTo>
                  <a:lnTo>
                    <a:pt x="7" y="1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8C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58" name="Freeform 3650">
              <a:extLst>
                <a:ext uri="{FF2B5EF4-FFF2-40B4-BE49-F238E27FC236}">
                  <a16:creationId xmlns:a16="http://schemas.microsoft.com/office/drawing/2014/main" id="{4E10BE66-2561-49D9-ABB2-95509C976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29" y="382588"/>
              <a:ext cx="60325" cy="165100"/>
            </a:xfrm>
            <a:custGeom>
              <a:avLst/>
              <a:gdLst>
                <a:gd name="T0" fmla="*/ 2147483647 w 38"/>
                <a:gd name="T1" fmla="*/ 0 h 104"/>
                <a:gd name="T2" fmla="*/ 2147483647 w 38"/>
                <a:gd name="T3" fmla="*/ 0 h 104"/>
                <a:gd name="T4" fmla="*/ 2147483647 w 38"/>
                <a:gd name="T5" fmla="*/ 0 h 104"/>
                <a:gd name="T6" fmla="*/ 2147483647 w 38"/>
                <a:gd name="T7" fmla="*/ 0 h 104"/>
                <a:gd name="T8" fmla="*/ 2147483647 w 38"/>
                <a:gd name="T9" fmla="*/ 0 h 104"/>
                <a:gd name="T10" fmla="*/ 2147483647 w 38"/>
                <a:gd name="T11" fmla="*/ 2147483647 h 104"/>
                <a:gd name="T12" fmla="*/ 2147483647 w 38"/>
                <a:gd name="T13" fmla="*/ 2147483647 h 104"/>
                <a:gd name="T14" fmla="*/ 2147483647 w 38"/>
                <a:gd name="T15" fmla="*/ 2147483647 h 104"/>
                <a:gd name="T16" fmla="*/ 2147483647 w 38"/>
                <a:gd name="T17" fmla="*/ 2147483647 h 104"/>
                <a:gd name="T18" fmla="*/ 2147483647 w 38"/>
                <a:gd name="T19" fmla="*/ 2147483647 h 104"/>
                <a:gd name="T20" fmla="*/ 2147483647 w 38"/>
                <a:gd name="T21" fmla="*/ 2147483647 h 104"/>
                <a:gd name="T22" fmla="*/ 2147483647 w 38"/>
                <a:gd name="T23" fmla="*/ 2147483647 h 104"/>
                <a:gd name="T24" fmla="*/ 2147483647 w 38"/>
                <a:gd name="T25" fmla="*/ 2147483647 h 104"/>
                <a:gd name="T26" fmla="*/ 2147483647 w 38"/>
                <a:gd name="T27" fmla="*/ 2147483647 h 104"/>
                <a:gd name="T28" fmla="*/ 2147483647 w 38"/>
                <a:gd name="T29" fmla="*/ 2147483647 h 104"/>
                <a:gd name="T30" fmla="*/ 2147483647 w 38"/>
                <a:gd name="T31" fmla="*/ 2147483647 h 104"/>
                <a:gd name="T32" fmla="*/ 2147483647 w 38"/>
                <a:gd name="T33" fmla="*/ 2147483647 h 104"/>
                <a:gd name="T34" fmla="*/ 2147483647 w 38"/>
                <a:gd name="T35" fmla="*/ 2147483647 h 104"/>
                <a:gd name="T36" fmla="*/ 2147483647 w 38"/>
                <a:gd name="T37" fmla="*/ 2147483647 h 104"/>
                <a:gd name="T38" fmla="*/ 2147483647 w 38"/>
                <a:gd name="T39" fmla="*/ 2147483647 h 104"/>
                <a:gd name="T40" fmla="*/ 2147483647 w 38"/>
                <a:gd name="T41" fmla="*/ 2147483647 h 104"/>
                <a:gd name="T42" fmla="*/ 2147483647 w 38"/>
                <a:gd name="T43" fmla="*/ 2147483647 h 104"/>
                <a:gd name="T44" fmla="*/ 2147483647 w 38"/>
                <a:gd name="T45" fmla="*/ 2147483647 h 104"/>
                <a:gd name="T46" fmla="*/ 2147483647 w 38"/>
                <a:gd name="T47" fmla="*/ 2147483647 h 104"/>
                <a:gd name="T48" fmla="*/ 2147483647 w 38"/>
                <a:gd name="T49" fmla="*/ 2147483647 h 104"/>
                <a:gd name="T50" fmla="*/ 2147483647 w 38"/>
                <a:gd name="T51" fmla="*/ 2147483647 h 104"/>
                <a:gd name="T52" fmla="*/ 2147483647 w 38"/>
                <a:gd name="T53" fmla="*/ 2147483647 h 104"/>
                <a:gd name="T54" fmla="*/ 2147483647 w 38"/>
                <a:gd name="T55" fmla="*/ 2147483647 h 104"/>
                <a:gd name="T56" fmla="*/ 2147483647 w 38"/>
                <a:gd name="T57" fmla="*/ 2147483647 h 104"/>
                <a:gd name="T58" fmla="*/ 2147483647 w 38"/>
                <a:gd name="T59" fmla="*/ 2147483647 h 104"/>
                <a:gd name="T60" fmla="*/ 2147483647 w 38"/>
                <a:gd name="T61" fmla="*/ 2147483647 h 104"/>
                <a:gd name="T62" fmla="*/ 2147483647 w 38"/>
                <a:gd name="T63" fmla="*/ 2147483647 h 104"/>
                <a:gd name="T64" fmla="*/ 2147483647 w 38"/>
                <a:gd name="T65" fmla="*/ 2147483647 h 104"/>
                <a:gd name="T66" fmla="*/ 2147483647 w 38"/>
                <a:gd name="T67" fmla="*/ 2147483647 h 104"/>
                <a:gd name="T68" fmla="*/ 2147483647 w 38"/>
                <a:gd name="T69" fmla="*/ 2147483647 h 104"/>
                <a:gd name="T70" fmla="*/ 2147483647 w 38"/>
                <a:gd name="T71" fmla="*/ 2147483647 h 104"/>
                <a:gd name="T72" fmla="*/ 2147483647 w 38"/>
                <a:gd name="T73" fmla="*/ 2147483647 h 104"/>
                <a:gd name="T74" fmla="*/ 2147483647 w 38"/>
                <a:gd name="T75" fmla="*/ 2147483647 h 104"/>
                <a:gd name="T76" fmla="*/ 2147483647 w 38"/>
                <a:gd name="T77" fmla="*/ 2147483647 h 104"/>
                <a:gd name="T78" fmla="*/ 2147483647 w 38"/>
                <a:gd name="T79" fmla="*/ 2147483647 h 104"/>
                <a:gd name="T80" fmla="*/ 0 w 38"/>
                <a:gd name="T81" fmla="*/ 2147483647 h 104"/>
                <a:gd name="T82" fmla="*/ 0 w 38"/>
                <a:gd name="T83" fmla="*/ 2147483647 h 104"/>
                <a:gd name="T84" fmla="*/ 2147483647 w 38"/>
                <a:gd name="T85" fmla="*/ 2147483647 h 104"/>
                <a:gd name="T86" fmla="*/ 2147483647 w 38"/>
                <a:gd name="T87" fmla="*/ 2147483647 h 104"/>
                <a:gd name="T88" fmla="*/ 2147483647 w 38"/>
                <a:gd name="T89" fmla="*/ 2147483647 h 104"/>
                <a:gd name="T90" fmla="*/ 2147483647 w 38"/>
                <a:gd name="T91" fmla="*/ 2147483647 h 104"/>
                <a:gd name="T92" fmla="*/ 2147483647 w 38"/>
                <a:gd name="T93" fmla="*/ 2147483647 h 104"/>
                <a:gd name="T94" fmla="*/ 2147483647 w 38"/>
                <a:gd name="T95" fmla="*/ 2147483647 h 104"/>
                <a:gd name="T96" fmla="*/ 2147483647 w 38"/>
                <a:gd name="T97" fmla="*/ 0 h 10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8"/>
                <a:gd name="T148" fmla="*/ 0 h 104"/>
                <a:gd name="T149" fmla="*/ 38 w 38"/>
                <a:gd name="T150" fmla="*/ 104 h 10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8" h="104">
                  <a:moveTo>
                    <a:pt x="7" y="0"/>
                  </a:moveTo>
                  <a:lnTo>
                    <a:pt x="10" y="0"/>
                  </a:lnTo>
                  <a:lnTo>
                    <a:pt x="14" y="0"/>
                  </a:lnTo>
                  <a:lnTo>
                    <a:pt x="17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7" y="4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8" y="7"/>
                  </a:lnTo>
                  <a:lnTo>
                    <a:pt x="38" y="21"/>
                  </a:lnTo>
                  <a:lnTo>
                    <a:pt x="38" y="31"/>
                  </a:lnTo>
                  <a:lnTo>
                    <a:pt x="34" y="45"/>
                  </a:lnTo>
                  <a:lnTo>
                    <a:pt x="34" y="56"/>
                  </a:lnTo>
                  <a:lnTo>
                    <a:pt x="34" y="69"/>
                  </a:lnTo>
                  <a:lnTo>
                    <a:pt x="34" y="80"/>
                  </a:lnTo>
                  <a:lnTo>
                    <a:pt x="34" y="93"/>
                  </a:lnTo>
                  <a:lnTo>
                    <a:pt x="34" y="104"/>
                  </a:lnTo>
                  <a:lnTo>
                    <a:pt x="31" y="104"/>
                  </a:lnTo>
                  <a:lnTo>
                    <a:pt x="27" y="104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17" y="97"/>
                  </a:lnTo>
                  <a:lnTo>
                    <a:pt x="14" y="97"/>
                  </a:lnTo>
                  <a:lnTo>
                    <a:pt x="14" y="93"/>
                  </a:lnTo>
                  <a:lnTo>
                    <a:pt x="10" y="93"/>
                  </a:lnTo>
                  <a:lnTo>
                    <a:pt x="7" y="90"/>
                  </a:lnTo>
                  <a:lnTo>
                    <a:pt x="3" y="87"/>
                  </a:lnTo>
                  <a:lnTo>
                    <a:pt x="0" y="83"/>
                  </a:lnTo>
                  <a:lnTo>
                    <a:pt x="0" y="73"/>
                  </a:lnTo>
                  <a:lnTo>
                    <a:pt x="3" y="62"/>
                  </a:lnTo>
                  <a:lnTo>
                    <a:pt x="3" y="52"/>
                  </a:lnTo>
                  <a:lnTo>
                    <a:pt x="3" y="38"/>
                  </a:lnTo>
                  <a:lnTo>
                    <a:pt x="3" y="28"/>
                  </a:lnTo>
                  <a:lnTo>
                    <a:pt x="3" y="18"/>
                  </a:lnTo>
                  <a:lnTo>
                    <a:pt x="7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DC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59" name="Freeform 3651">
              <a:extLst>
                <a:ext uri="{FF2B5EF4-FFF2-40B4-BE49-F238E27FC236}">
                  <a16:creationId xmlns:a16="http://schemas.microsoft.com/office/drawing/2014/main" id="{7085B2A6-07F2-4E12-934B-A570EB0DD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29" y="382588"/>
              <a:ext cx="60325" cy="153988"/>
            </a:xfrm>
            <a:custGeom>
              <a:avLst/>
              <a:gdLst>
                <a:gd name="T0" fmla="*/ 2147483647 w 38"/>
                <a:gd name="T1" fmla="*/ 0 h 97"/>
                <a:gd name="T2" fmla="*/ 2147483647 w 38"/>
                <a:gd name="T3" fmla="*/ 0 h 97"/>
                <a:gd name="T4" fmla="*/ 2147483647 w 38"/>
                <a:gd name="T5" fmla="*/ 0 h 97"/>
                <a:gd name="T6" fmla="*/ 2147483647 w 38"/>
                <a:gd name="T7" fmla="*/ 0 h 97"/>
                <a:gd name="T8" fmla="*/ 2147483647 w 38"/>
                <a:gd name="T9" fmla="*/ 2147483647 h 97"/>
                <a:gd name="T10" fmla="*/ 2147483647 w 38"/>
                <a:gd name="T11" fmla="*/ 2147483647 h 97"/>
                <a:gd name="T12" fmla="*/ 2147483647 w 38"/>
                <a:gd name="T13" fmla="*/ 2147483647 h 97"/>
                <a:gd name="T14" fmla="*/ 2147483647 w 38"/>
                <a:gd name="T15" fmla="*/ 2147483647 h 97"/>
                <a:gd name="T16" fmla="*/ 2147483647 w 38"/>
                <a:gd name="T17" fmla="*/ 2147483647 h 97"/>
                <a:gd name="T18" fmla="*/ 2147483647 w 38"/>
                <a:gd name="T19" fmla="*/ 2147483647 h 97"/>
                <a:gd name="T20" fmla="*/ 2147483647 w 38"/>
                <a:gd name="T21" fmla="*/ 2147483647 h 97"/>
                <a:gd name="T22" fmla="*/ 2147483647 w 38"/>
                <a:gd name="T23" fmla="*/ 2147483647 h 97"/>
                <a:gd name="T24" fmla="*/ 2147483647 w 38"/>
                <a:gd name="T25" fmla="*/ 2147483647 h 97"/>
                <a:gd name="T26" fmla="*/ 2147483647 w 38"/>
                <a:gd name="T27" fmla="*/ 2147483647 h 97"/>
                <a:gd name="T28" fmla="*/ 2147483647 w 38"/>
                <a:gd name="T29" fmla="*/ 2147483647 h 97"/>
                <a:gd name="T30" fmla="*/ 2147483647 w 38"/>
                <a:gd name="T31" fmla="*/ 2147483647 h 97"/>
                <a:gd name="T32" fmla="*/ 2147483647 w 38"/>
                <a:gd name="T33" fmla="*/ 2147483647 h 97"/>
                <a:gd name="T34" fmla="*/ 2147483647 w 38"/>
                <a:gd name="T35" fmla="*/ 2147483647 h 97"/>
                <a:gd name="T36" fmla="*/ 2147483647 w 38"/>
                <a:gd name="T37" fmla="*/ 2147483647 h 97"/>
                <a:gd name="T38" fmla="*/ 2147483647 w 38"/>
                <a:gd name="T39" fmla="*/ 2147483647 h 97"/>
                <a:gd name="T40" fmla="*/ 2147483647 w 38"/>
                <a:gd name="T41" fmla="*/ 2147483647 h 97"/>
                <a:gd name="T42" fmla="*/ 2147483647 w 38"/>
                <a:gd name="T43" fmla="*/ 2147483647 h 97"/>
                <a:gd name="T44" fmla="*/ 2147483647 w 38"/>
                <a:gd name="T45" fmla="*/ 2147483647 h 97"/>
                <a:gd name="T46" fmla="*/ 2147483647 w 38"/>
                <a:gd name="T47" fmla="*/ 2147483647 h 97"/>
                <a:gd name="T48" fmla="*/ 2147483647 w 38"/>
                <a:gd name="T49" fmla="*/ 2147483647 h 97"/>
                <a:gd name="T50" fmla="*/ 2147483647 w 38"/>
                <a:gd name="T51" fmla="*/ 2147483647 h 97"/>
                <a:gd name="T52" fmla="*/ 2147483647 w 38"/>
                <a:gd name="T53" fmla="*/ 2147483647 h 97"/>
                <a:gd name="T54" fmla="*/ 2147483647 w 38"/>
                <a:gd name="T55" fmla="*/ 2147483647 h 97"/>
                <a:gd name="T56" fmla="*/ 2147483647 w 38"/>
                <a:gd name="T57" fmla="*/ 2147483647 h 97"/>
                <a:gd name="T58" fmla="*/ 2147483647 w 38"/>
                <a:gd name="T59" fmla="*/ 2147483647 h 97"/>
                <a:gd name="T60" fmla="*/ 2147483647 w 38"/>
                <a:gd name="T61" fmla="*/ 2147483647 h 97"/>
                <a:gd name="T62" fmla="*/ 2147483647 w 38"/>
                <a:gd name="T63" fmla="*/ 2147483647 h 97"/>
                <a:gd name="T64" fmla="*/ 2147483647 w 38"/>
                <a:gd name="T65" fmla="*/ 2147483647 h 97"/>
                <a:gd name="T66" fmla="*/ 2147483647 w 38"/>
                <a:gd name="T67" fmla="*/ 2147483647 h 97"/>
                <a:gd name="T68" fmla="*/ 2147483647 w 38"/>
                <a:gd name="T69" fmla="*/ 2147483647 h 97"/>
                <a:gd name="T70" fmla="*/ 2147483647 w 38"/>
                <a:gd name="T71" fmla="*/ 2147483647 h 97"/>
                <a:gd name="T72" fmla="*/ 2147483647 w 38"/>
                <a:gd name="T73" fmla="*/ 2147483647 h 97"/>
                <a:gd name="T74" fmla="*/ 2147483647 w 38"/>
                <a:gd name="T75" fmla="*/ 2147483647 h 97"/>
                <a:gd name="T76" fmla="*/ 2147483647 w 38"/>
                <a:gd name="T77" fmla="*/ 2147483647 h 97"/>
                <a:gd name="T78" fmla="*/ 2147483647 w 38"/>
                <a:gd name="T79" fmla="*/ 2147483647 h 97"/>
                <a:gd name="T80" fmla="*/ 0 w 38"/>
                <a:gd name="T81" fmla="*/ 2147483647 h 97"/>
                <a:gd name="T82" fmla="*/ 0 w 38"/>
                <a:gd name="T83" fmla="*/ 2147483647 h 97"/>
                <a:gd name="T84" fmla="*/ 2147483647 w 38"/>
                <a:gd name="T85" fmla="*/ 2147483647 h 97"/>
                <a:gd name="T86" fmla="*/ 2147483647 w 38"/>
                <a:gd name="T87" fmla="*/ 2147483647 h 97"/>
                <a:gd name="T88" fmla="*/ 2147483647 w 38"/>
                <a:gd name="T89" fmla="*/ 2147483647 h 97"/>
                <a:gd name="T90" fmla="*/ 2147483647 w 38"/>
                <a:gd name="T91" fmla="*/ 2147483647 h 97"/>
                <a:gd name="T92" fmla="*/ 2147483647 w 38"/>
                <a:gd name="T93" fmla="*/ 2147483647 h 97"/>
                <a:gd name="T94" fmla="*/ 2147483647 w 38"/>
                <a:gd name="T95" fmla="*/ 2147483647 h 97"/>
                <a:gd name="T96" fmla="*/ 2147483647 w 38"/>
                <a:gd name="T97" fmla="*/ 0 h 9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8"/>
                <a:gd name="T148" fmla="*/ 0 h 97"/>
                <a:gd name="T149" fmla="*/ 38 w 38"/>
                <a:gd name="T150" fmla="*/ 97 h 9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8" h="97">
                  <a:moveTo>
                    <a:pt x="7" y="0"/>
                  </a:moveTo>
                  <a:lnTo>
                    <a:pt x="10" y="0"/>
                  </a:lnTo>
                  <a:lnTo>
                    <a:pt x="14" y="0"/>
                  </a:lnTo>
                  <a:lnTo>
                    <a:pt x="14" y="4"/>
                  </a:lnTo>
                  <a:lnTo>
                    <a:pt x="17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7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8" y="7"/>
                  </a:lnTo>
                  <a:lnTo>
                    <a:pt x="38" y="21"/>
                  </a:lnTo>
                  <a:lnTo>
                    <a:pt x="34" y="31"/>
                  </a:lnTo>
                  <a:lnTo>
                    <a:pt x="34" y="42"/>
                  </a:lnTo>
                  <a:lnTo>
                    <a:pt x="34" y="52"/>
                  </a:lnTo>
                  <a:lnTo>
                    <a:pt x="31" y="62"/>
                  </a:lnTo>
                  <a:lnTo>
                    <a:pt x="31" y="76"/>
                  </a:lnTo>
                  <a:lnTo>
                    <a:pt x="31" y="87"/>
                  </a:lnTo>
                  <a:lnTo>
                    <a:pt x="31" y="97"/>
                  </a:lnTo>
                  <a:lnTo>
                    <a:pt x="27" y="97"/>
                  </a:lnTo>
                  <a:lnTo>
                    <a:pt x="24" y="97"/>
                  </a:lnTo>
                  <a:lnTo>
                    <a:pt x="24" y="93"/>
                  </a:lnTo>
                  <a:lnTo>
                    <a:pt x="20" y="93"/>
                  </a:lnTo>
                  <a:lnTo>
                    <a:pt x="17" y="93"/>
                  </a:lnTo>
                  <a:lnTo>
                    <a:pt x="17" y="90"/>
                  </a:lnTo>
                  <a:lnTo>
                    <a:pt x="14" y="90"/>
                  </a:lnTo>
                  <a:lnTo>
                    <a:pt x="10" y="90"/>
                  </a:lnTo>
                  <a:lnTo>
                    <a:pt x="10" y="87"/>
                  </a:lnTo>
                  <a:lnTo>
                    <a:pt x="7" y="87"/>
                  </a:lnTo>
                  <a:lnTo>
                    <a:pt x="7" y="83"/>
                  </a:lnTo>
                  <a:lnTo>
                    <a:pt x="3" y="83"/>
                  </a:lnTo>
                  <a:lnTo>
                    <a:pt x="3" y="80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3" y="59"/>
                  </a:lnTo>
                  <a:lnTo>
                    <a:pt x="3" y="49"/>
                  </a:lnTo>
                  <a:lnTo>
                    <a:pt x="3" y="38"/>
                  </a:lnTo>
                  <a:lnTo>
                    <a:pt x="3" y="28"/>
                  </a:lnTo>
                  <a:lnTo>
                    <a:pt x="3" y="18"/>
                  </a:lnTo>
                  <a:lnTo>
                    <a:pt x="7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5CE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60" name="Freeform 3652">
              <a:extLst>
                <a:ext uri="{FF2B5EF4-FFF2-40B4-BE49-F238E27FC236}">
                  <a16:creationId xmlns:a16="http://schemas.microsoft.com/office/drawing/2014/main" id="{4077FC04-B242-4BCF-A261-557F56089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129" y="382588"/>
              <a:ext cx="53975" cy="142875"/>
            </a:xfrm>
            <a:custGeom>
              <a:avLst/>
              <a:gdLst>
                <a:gd name="T0" fmla="*/ 2147483647 w 34"/>
                <a:gd name="T1" fmla="*/ 0 h 90"/>
                <a:gd name="T2" fmla="*/ 2147483647 w 34"/>
                <a:gd name="T3" fmla="*/ 0 h 90"/>
                <a:gd name="T4" fmla="*/ 2147483647 w 34"/>
                <a:gd name="T5" fmla="*/ 0 h 90"/>
                <a:gd name="T6" fmla="*/ 2147483647 w 34"/>
                <a:gd name="T7" fmla="*/ 0 h 90"/>
                <a:gd name="T8" fmla="*/ 2147483647 w 34"/>
                <a:gd name="T9" fmla="*/ 2147483647 h 90"/>
                <a:gd name="T10" fmla="*/ 2147483647 w 34"/>
                <a:gd name="T11" fmla="*/ 2147483647 h 90"/>
                <a:gd name="T12" fmla="*/ 2147483647 w 34"/>
                <a:gd name="T13" fmla="*/ 2147483647 h 90"/>
                <a:gd name="T14" fmla="*/ 2147483647 w 34"/>
                <a:gd name="T15" fmla="*/ 2147483647 h 90"/>
                <a:gd name="T16" fmla="*/ 2147483647 w 34"/>
                <a:gd name="T17" fmla="*/ 2147483647 h 90"/>
                <a:gd name="T18" fmla="*/ 2147483647 w 34"/>
                <a:gd name="T19" fmla="*/ 2147483647 h 90"/>
                <a:gd name="T20" fmla="*/ 2147483647 w 34"/>
                <a:gd name="T21" fmla="*/ 2147483647 h 90"/>
                <a:gd name="T22" fmla="*/ 2147483647 w 34"/>
                <a:gd name="T23" fmla="*/ 2147483647 h 90"/>
                <a:gd name="T24" fmla="*/ 2147483647 w 34"/>
                <a:gd name="T25" fmla="*/ 2147483647 h 90"/>
                <a:gd name="T26" fmla="*/ 2147483647 w 34"/>
                <a:gd name="T27" fmla="*/ 2147483647 h 90"/>
                <a:gd name="T28" fmla="*/ 2147483647 w 34"/>
                <a:gd name="T29" fmla="*/ 2147483647 h 90"/>
                <a:gd name="T30" fmla="*/ 2147483647 w 34"/>
                <a:gd name="T31" fmla="*/ 2147483647 h 90"/>
                <a:gd name="T32" fmla="*/ 2147483647 w 34"/>
                <a:gd name="T33" fmla="*/ 2147483647 h 90"/>
                <a:gd name="T34" fmla="*/ 2147483647 w 34"/>
                <a:gd name="T35" fmla="*/ 2147483647 h 90"/>
                <a:gd name="T36" fmla="*/ 2147483647 w 34"/>
                <a:gd name="T37" fmla="*/ 2147483647 h 90"/>
                <a:gd name="T38" fmla="*/ 2147483647 w 34"/>
                <a:gd name="T39" fmla="*/ 2147483647 h 90"/>
                <a:gd name="T40" fmla="*/ 2147483647 w 34"/>
                <a:gd name="T41" fmla="*/ 2147483647 h 90"/>
                <a:gd name="T42" fmla="*/ 2147483647 w 34"/>
                <a:gd name="T43" fmla="*/ 2147483647 h 90"/>
                <a:gd name="T44" fmla="*/ 2147483647 w 34"/>
                <a:gd name="T45" fmla="*/ 2147483647 h 90"/>
                <a:gd name="T46" fmla="*/ 2147483647 w 34"/>
                <a:gd name="T47" fmla="*/ 2147483647 h 90"/>
                <a:gd name="T48" fmla="*/ 2147483647 w 34"/>
                <a:gd name="T49" fmla="*/ 2147483647 h 90"/>
                <a:gd name="T50" fmla="*/ 2147483647 w 34"/>
                <a:gd name="T51" fmla="*/ 2147483647 h 90"/>
                <a:gd name="T52" fmla="*/ 2147483647 w 34"/>
                <a:gd name="T53" fmla="*/ 2147483647 h 90"/>
                <a:gd name="T54" fmla="*/ 2147483647 w 34"/>
                <a:gd name="T55" fmla="*/ 2147483647 h 90"/>
                <a:gd name="T56" fmla="*/ 2147483647 w 34"/>
                <a:gd name="T57" fmla="*/ 2147483647 h 90"/>
                <a:gd name="T58" fmla="*/ 2147483647 w 34"/>
                <a:gd name="T59" fmla="*/ 2147483647 h 90"/>
                <a:gd name="T60" fmla="*/ 2147483647 w 34"/>
                <a:gd name="T61" fmla="*/ 2147483647 h 90"/>
                <a:gd name="T62" fmla="*/ 2147483647 w 34"/>
                <a:gd name="T63" fmla="*/ 2147483647 h 90"/>
                <a:gd name="T64" fmla="*/ 2147483647 w 34"/>
                <a:gd name="T65" fmla="*/ 2147483647 h 90"/>
                <a:gd name="T66" fmla="*/ 2147483647 w 34"/>
                <a:gd name="T67" fmla="*/ 2147483647 h 90"/>
                <a:gd name="T68" fmla="*/ 2147483647 w 34"/>
                <a:gd name="T69" fmla="*/ 2147483647 h 90"/>
                <a:gd name="T70" fmla="*/ 2147483647 w 34"/>
                <a:gd name="T71" fmla="*/ 2147483647 h 90"/>
                <a:gd name="T72" fmla="*/ 2147483647 w 34"/>
                <a:gd name="T73" fmla="*/ 2147483647 h 90"/>
                <a:gd name="T74" fmla="*/ 2147483647 w 34"/>
                <a:gd name="T75" fmla="*/ 2147483647 h 90"/>
                <a:gd name="T76" fmla="*/ 2147483647 w 34"/>
                <a:gd name="T77" fmla="*/ 2147483647 h 90"/>
                <a:gd name="T78" fmla="*/ 2147483647 w 34"/>
                <a:gd name="T79" fmla="*/ 2147483647 h 90"/>
                <a:gd name="T80" fmla="*/ 0 w 34"/>
                <a:gd name="T81" fmla="*/ 2147483647 h 90"/>
                <a:gd name="T82" fmla="*/ 0 w 34"/>
                <a:gd name="T83" fmla="*/ 2147483647 h 90"/>
                <a:gd name="T84" fmla="*/ 2147483647 w 34"/>
                <a:gd name="T85" fmla="*/ 2147483647 h 90"/>
                <a:gd name="T86" fmla="*/ 2147483647 w 34"/>
                <a:gd name="T87" fmla="*/ 2147483647 h 90"/>
                <a:gd name="T88" fmla="*/ 2147483647 w 34"/>
                <a:gd name="T89" fmla="*/ 2147483647 h 90"/>
                <a:gd name="T90" fmla="*/ 2147483647 w 34"/>
                <a:gd name="T91" fmla="*/ 2147483647 h 90"/>
                <a:gd name="T92" fmla="*/ 2147483647 w 34"/>
                <a:gd name="T93" fmla="*/ 2147483647 h 90"/>
                <a:gd name="T94" fmla="*/ 2147483647 w 34"/>
                <a:gd name="T95" fmla="*/ 2147483647 h 90"/>
                <a:gd name="T96" fmla="*/ 2147483647 w 34"/>
                <a:gd name="T97" fmla="*/ 0 h 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4"/>
                <a:gd name="T148" fmla="*/ 0 h 90"/>
                <a:gd name="T149" fmla="*/ 34 w 34"/>
                <a:gd name="T150" fmla="*/ 90 h 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4" h="90">
                  <a:moveTo>
                    <a:pt x="7" y="0"/>
                  </a:moveTo>
                  <a:lnTo>
                    <a:pt x="10" y="0"/>
                  </a:lnTo>
                  <a:lnTo>
                    <a:pt x="14" y="0"/>
                  </a:lnTo>
                  <a:lnTo>
                    <a:pt x="14" y="4"/>
                  </a:lnTo>
                  <a:lnTo>
                    <a:pt x="17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7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4" y="18"/>
                  </a:lnTo>
                  <a:lnTo>
                    <a:pt x="34" y="28"/>
                  </a:lnTo>
                  <a:lnTo>
                    <a:pt x="31" y="38"/>
                  </a:lnTo>
                  <a:lnTo>
                    <a:pt x="31" y="49"/>
                  </a:lnTo>
                  <a:lnTo>
                    <a:pt x="31" y="59"/>
                  </a:lnTo>
                  <a:lnTo>
                    <a:pt x="31" y="69"/>
                  </a:lnTo>
                  <a:lnTo>
                    <a:pt x="31" y="80"/>
                  </a:lnTo>
                  <a:lnTo>
                    <a:pt x="31" y="90"/>
                  </a:lnTo>
                  <a:lnTo>
                    <a:pt x="27" y="90"/>
                  </a:lnTo>
                  <a:lnTo>
                    <a:pt x="24" y="90"/>
                  </a:lnTo>
                  <a:lnTo>
                    <a:pt x="20" y="87"/>
                  </a:lnTo>
                  <a:lnTo>
                    <a:pt x="17" y="87"/>
                  </a:lnTo>
                  <a:lnTo>
                    <a:pt x="14" y="87"/>
                  </a:lnTo>
                  <a:lnTo>
                    <a:pt x="14" y="83"/>
                  </a:lnTo>
                  <a:lnTo>
                    <a:pt x="10" y="83"/>
                  </a:lnTo>
                  <a:lnTo>
                    <a:pt x="7" y="80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3" y="52"/>
                  </a:lnTo>
                  <a:lnTo>
                    <a:pt x="3" y="45"/>
                  </a:lnTo>
                  <a:lnTo>
                    <a:pt x="3" y="35"/>
                  </a:lnTo>
                  <a:lnTo>
                    <a:pt x="3" y="24"/>
                  </a:lnTo>
                  <a:lnTo>
                    <a:pt x="3" y="18"/>
                  </a:lnTo>
                  <a:lnTo>
                    <a:pt x="7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AD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61" name="Freeform 3653">
              <a:extLst>
                <a:ext uri="{FF2B5EF4-FFF2-40B4-BE49-F238E27FC236}">
                  <a16:creationId xmlns:a16="http://schemas.microsoft.com/office/drawing/2014/main" id="{4E8217AF-F85F-4220-BF1A-400A83B9E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242" y="377825"/>
              <a:ext cx="92075" cy="26988"/>
            </a:xfrm>
            <a:custGeom>
              <a:avLst/>
              <a:gdLst>
                <a:gd name="T0" fmla="*/ 0 w 58"/>
                <a:gd name="T1" fmla="*/ 2147483647 h 17"/>
                <a:gd name="T2" fmla="*/ 2147483647 w 58"/>
                <a:gd name="T3" fmla="*/ 0 h 17"/>
                <a:gd name="T4" fmla="*/ 2147483647 w 58"/>
                <a:gd name="T5" fmla="*/ 2147483647 h 17"/>
                <a:gd name="T6" fmla="*/ 2147483647 w 58"/>
                <a:gd name="T7" fmla="*/ 2147483647 h 17"/>
                <a:gd name="T8" fmla="*/ 0 w 58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17"/>
                <a:gd name="T17" fmla="*/ 58 w 58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17">
                  <a:moveTo>
                    <a:pt x="0" y="3"/>
                  </a:moveTo>
                  <a:lnTo>
                    <a:pt x="13" y="0"/>
                  </a:lnTo>
                  <a:lnTo>
                    <a:pt x="58" y="14"/>
                  </a:lnTo>
                  <a:lnTo>
                    <a:pt x="45" y="1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8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62" name="Freeform 3654">
              <a:extLst>
                <a:ext uri="{FF2B5EF4-FFF2-40B4-BE49-F238E27FC236}">
                  <a16:creationId xmlns:a16="http://schemas.microsoft.com/office/drawing/2014/main" id="{7AD89D15-E550-41B3-AD98-A9ACD4B25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342" y="382588"/>
              <a:ext cx="103187" cy="38100"/>
            </a:xfrm>
            <a:custGeom>
              <a:avLst/>
              <a:gdLst>
                <a:gd name="T0" fmla="*/ 0 w 65"/>
                <a:gd name="T1" fmla="*/ 0 h 24"/>
                <a:gd name="T2" fmla="*/ 2147483647 w 65"/>
                <a:gd name="T3" fmla="*/ 2147483647 h 24"/>
                <a:gd name="T4" fmla="*/ 2147483647 w 65"/>
                <a:gd name="T5" fmla="*/ 2147483647 h 24"/>
                <a:gd name="T6" fmla="*/ 2147483647 w 65"/>
                <a:gd name="T7" fmla="*/ 2147483647 h 24"/>
                <a:gd name="T8" fmla="*/ 0 w 65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5"/>
                <a:gd name="T16" fmla="*/ 0 h 24"/>
                <a:gd name="T17" fmla="*/ 65 w 65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5" h="24">
                  <a:moveTo>
                    <a:pt x="0" y="0"/>
                  </a:moveTo>
                  <a:lnTo>
                    <a:pt x="52" y="18"/>
                  </a:lnTo>
                  <a:lnTo>
                    <a:pt x="65" y="24"/>
                  </a:lnTo>
                  <a:lnTo>
                    <a:pt x="34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6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63" name="Freeform 3655">
              <a:extLst>
                <a:ext uri="{FF2B5EF4-FFF2-40B4-BE49-F238E27FC236}">
                  <a16:creationId xmlns:a16="http://schemas.microsoft.com/office/drawing/2014/main" id="{5AAA2105-AFEF-4F54-B5F7-F1A606F6C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7767" y="427038"/>
              <a:ext cx="71437" cy="22225"/>
            </a:xfrm>
            <a:custGeom>
              <a:avLst/>
              <a:gdLst>
                <a:gd name="T0" fmla="*/ 2147483647 w 45"/>
                <a:gd name="T1" fmla="*/ 0 h 14"/>
                <a:gd name="T2" fmla="*/ 2147483647 w 45"/>
                <a:gd name="T3" fmla="*/ 2147483647 h 14"/>
                <a:gd name="T4" fmla="*/ 2147483647 w 45"/>
                <a:gd name="T5" fmla="*/ 2147483647 h 14"/>
                <a:gd name="T6" fmla="*/ 0 w 45"/>
                <a:gd name="T7" fmla="*/ 2147483647 h 14"/>
                <a:gd name="T8" fmla="*/ 2147483647 w 45"/>
                <a:gd name="T9" fmla="*/ 2147483647 h 14"/>
                <a:gd name="T10" fmla="*/ 2147483647 w 45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"/>
                <a:gd name="T19" fmla="*/ 0 h 14"/>
                <a:gd name="T20" fmla="*/ 45 w 45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" h="14">
                  <a:moveTo>
                    <a:pt x="3" y="0"/>
                  </a:moveTo>
                  <a:lnTo>
                    <a:pt x="17" y="3"/>
                  </a:lnTo>
                  <a:lnTo>
                    <a:pt x="45" y="14"/>
                  </a:lnTo>
                  <a:lnTo>
                    <a:pt x="0" y="10"/>
                  </a:lnTo>
                  <a:lnTo>
                    <a:pt x="7" y="1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B28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64" name="Freeform 3656">
              <a:extLst>
                <a:ext uri="{FF2B5EF4-FFF2-40B4-BE49-F238E27FC236}">
                  <a16:creationId xmlns:a16="http://schemas.microsoft.com/office/drawing/2014/main" id="{4859C6B3-FFD3-4F94-AD95-1282315F3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1567" y="619125"/>
              <a:ext cx="92075" cy="65088"/>
            </a:xfrm>
            <a:custGeom>
              <a:avLst/>
              <a:gdLst>
                <a:gd name="T0" fmla="*/ 0 w 58"/>
                <a:gd name="T1" fmla="*/ 2147483647 h 41"/>
                <a:gd name="T2" fmla="*/ 0 w 58"/>
                <a:gd name="T3" fmla="*/ 2147483647 h 41"/>
                <a:gd name="T4" fmla="*/ 0 w 58"/>
                <a:gd name="T5" fmla="*/ 2147483647 h 41"/>
                <a:gd name="T6" fmla="*/ 2147483647 w 58"/>
                <a:gd name="T7" fmla="*/ 2147483647 h 41"/>
                <a:gd name="T8" fmla="*/ 2147483647 w 58"/>
                <a:gd name="T9" fmla="*/ 0 h 41"/>
                <a:gd name="T10" fmla="*/ 2147483647 w 58"/>
                <a:gd name="T11" fmla="*/ 2147483647 h 41"/>
                <a:gd name="T12" fmla="*/ 2147483647 w 58"/>
                <a:gd name="T13" fmla="*/ 2147483647 h 41"/>
                <a:gd name="T14" fmla="*/ 2147483647 w 58"/>
                <a:gd name="T15" fmla="*/ 2147483647 h 41"/>
                <a:gd name="T16" fmla="*/ 2147483647 w 58"/>
                <a:gd name="T17" fmla="*/ 2147483647 h 41"/>
                <a:gd name="T18" fmla="*/ 2147483647 w 58"/>
                <a:gd name="T19" fmla="*/ 2147483647 h 41"/>
                <a:gd name="T20" fmla="*/ 2147483647 w 58"/>
                <a:gd name="T21" fmla="*/ 2147483647 h 41"/>
                <a:gd name="T22" fmla="*/ 2147483647 w 58"/>
                <a:gd name="T23" fmla="*/ 2147483647 h 41"/>
                <a:gd name="T24" fmla="*/ 2147483647 w 58"/>
                <a:gd name="T25" fmla="*/ 2147483647 h 41"/>
                <a:gd name="T26" fmla="*/ 2147483647 w 58"/>
                <a:gd name="T27" fmla="*/ 2147483647 h 41"/>
                <a:gd name="T28" fmla="*/ 2147483647 w 58"/>
                <a:gd name="T29" fmla="*/ 2147483647 h 41"/>
                <a:gd name="T30" fmla="*/ 2147483647 w 58"/>
                <a:gd name="T31" fmla="*/ 2147483647 h 41"/>
                <a:gd name="T32" fmla="*/ 2147483647 w 58"/>
                <a:gd name="T33" fmla="*/ 2147483647 h 41"/>
                <a:gd name="T34" fmla="*/ 2147483647 w 58"/>
                <a:gd name="T35" fmla="*/ 2147483647 h 41"/>
                <a:gd name="T36" fmla="*/ 2147483647 w 58"/>
                <a:gd name="T37" fmla="*/ 2147483647 h 41"/>
                <a:gd name="T38" fmla="*/ 2147483647 w 58"/>
                <a:gd name="T39" fmla="*/ 2147483647 h 41"/>
                <a:gd name="T40" fmla="*/ 2147483647 w 58"/>
                <a:gd name="T41" fmla="*/ 2147483647 h 41"/>
                <a:gd name="T42" fmla="*/ 2147483647 w 58"/>
                <a:gd name="T43" fmla="*/ 2147483647 h 41"/>
                <a:gd name="T44" fmla="*/ 2147483647 w 58"/>
                <a:gd name="T45" fmla="*/ 2147483647 h 41"/>
                <a:gd name="T46" fmla="*/ 2147483647 w 58"/>
                <a:gd name="T47" fmla="*/ 2147483647 h 41"/>
                <a:gd name="T48" fmla="*/ 2147483647 w 58"/>
                <a:gd name="T49" fmla="*/ 2147483647 h 41"/>
                <a:gd name="T50" fmla="*/ 2147483647 w 58"/>
                <a:gd name="T51" fmla="*/ 2147483647 h 41"/>
                <a:gd name="T52" fmla="*/ 2147483647 w 58"/>
                <a:gd name="T53" fmla="*/ 2147483647 h 41"/>
                <a:gd name="T54" fmla="*/ 2147483647 w 58"/>
                <a:gd name="T55" fmla="*/ 2147483647 h 41"/>
                <a:gd name="T56" fmla="*/ 2147483647 w 58"/>
                <a:gd name="T57" fmla="*/ 2147483647 h 41"/>
                <a:gd name="T58" fmla="*/ 0 w 58"/>
                <a:gd name="T59" fmla="*/ 2147483647 h 4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"/>
                <a:gd name="T91" fmla="*/ 0 h 41"/>
                <a:gd name="T92" fmla="*/ 58 w 58"/>
                <a:gd name="T93" fmla="*/ 41 h 4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" h="41">
                  <a:moveTo>
                    <a:pt x="0" y="41"/>
                  </a:moveTo>
                  <a:lnTo>
                    <a:pt x="0" y="34"/>
                  </a:lnTo>
                  <a:lnTo>
                    <a:pt x="0" y="24"/>
                  </a:lnTo>
                  <a:lnTo>
                    <a:pt x="41" y="7"/>
                  </a:lnTo>
                  <a:lnTo>
                    <a:pt x="51" y="0"/>
                  </a:lnTo>
                  <a:lnTo>
                    <a:pt x="51" y="3"/>
                  </a:lnTo>
                  <a:lnTo>
                    <a:pt x="55" y="3"/>
                  </a:lnTo>
                  <a:lnTo>
                    <a:pt x="55" y="7"/>
                  </a:lnTo>
                  <a:lnTo>
                    <a:pt x="58" y="7"/>
                  </a:lnTo>
                  <a:lnTo>
                    <a:pt x="58" y="10"/>
                  </a:lnTo>
                  <a:lnTo>
                    <a:pt x="58" y="13"/>
                  </a:lnTo>
                  <a:lnTo>
                    <a:pt x="58" y="17"/>
                  </a:lnTo>
                  <a:lnTo>
                    <a:pt x="58" y="24"/>
                  </a:lnTo>
                  <a:lnTo>
                    <a:pt x="55" y="27"/>
                  </a:lnTo>
                  <a:lnTo>
                    <a:pt x="51" y="31"/>
                  </a:lnTo>
                  <a:lnTo>
                    <a:pt x="48" y="34"/>
                  </a:lnTo>
                  <a:lnTo>
                    <a:pt x="44" y="38"/>
                  </a:lnTo>
                  <a:lnTo>
                    <a:pt x="41" y="38"/>
                  </a:lnTo>
                  <a:lnTo>
                    <a:pt x="38" y="38"/>
                  </a:lnTo>
                  <a:lnTo>
                    <a:pt x="34" y="41"/>
                  </a:lnTo>
                  <a:lnTo>
                    <a:pt x="31" y="41"/>
                  </a:lnTo>
                  <a:lnTo>
                    <a:pt x="24" y="41"/>
                  </a:lnTo>
                  <a:lnTo>
                    <a:pt x="20" y="41"/>
                  </a:lnTo>
                  <a:lnTo>
                    <a:pt x="13" y="41"/>
                  </a:lnTo>
                  <a:lnTo>
                    <a:pt x="7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423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65" name="Freeform 3657">
              <a:extLst>
                <a:ext uri="{FF2B5EF4-FFF2-40B4-BE49-F238E27FC236}">
                  <a16:creationId xmlns:a16="http://schemas.microsoft.com/office/drawing/2014/main" id="{1F8FAB35-E0B6-4389-87FD-E0195B18D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229" y="619125"/>
              <a:ext cx="109537" cy="42863"/>
            </a:xfrm>
            <a:custGeom>
              <a:avLst/>
              <a:gdLst>
                <a:gd name="T0" fmla="*/ 2147483647 w 69"/>
                <a:gd name="T1" fmla="*/ 2147483647 h 27"/>
                <a:gd name="T2" fmla="*/ 2147483647 w 69"/>
                <a:gd name="T3" fmla="*/ 2147483647 h 27"/>
                <a:gd name="T4" fmla="*/ 2147483647 w 69"/>
                <a:gd name="T5" fmla="*/ 0 h 27"/>
                <a:gd name="T6" fmla="*/ 2147483647 w 69"/>
                <a:gd name="T7" fmla="*/ 2147483647 h 27"/>
                <a:gd name="T8" fmla="*/ 2147483647 w 69"/>
                <a:gd name="T9" fmla="*/ 2147483647 h 27"/>
                <a:gd name="T10" fmla="*/ 2147483647 w 69"/>
                <a:gd name="T11" fmla="*/ 2147483647 h 27"/>
                <a:gd name="T12" fmla="*/ 2147483647 w 69"/>
                <a:gd name="T13" fmla="*/ 2147483647 h 27"/>
                <a:gd name="T14" fmla="*/ 2147483647 w 69"/>
                <a:gd name="T15" fmla="*/ 2147483647 h 27"/>
                <a:gd name="T16" fmla="*/ 2147483647 w 69"/>
                <a:gd name="T17" fmla="*/ 2147483647 h 27"/>
                <a:gd name="T18" fmla="*/ 2147483647 w 69"/>
                <a:gd name="T19" fmla="*/ 2147483647 h 27"/>
                <a:gd name="T20" fmla="*/ 2147483647 w 69"/>
                <a:gd name="T21" fmla="*/ 2147483647 h 27"/>
                <a:gd name="T22" fmla="*/ 2147483647 w 69"/>
                <a:gd name="T23" fmla="*/ 2147483647 h 27"/>
                <a:gd name="T24" fmla="*/ 2147483647 w 69"/>
                <a:gd name="T25" fmla="*/ 2147483647 h 27"/>
                <a:gd name="T26" fmla="*/ 2147483647 w 69"/>
                <a:gd name="T27" fmla="*/ 2147483647 h 27"/>
                <a:gd name="T28" fmla="*/ 2147483647 w 69"/>
                <a:gd name="T29" fmla="*/ 2147483647 h 27"/>
                <a:gd name="T30" fmla="*/ 2147483647 w 69"/>
                <a:gd name="T31" fmla="*/ 2147483647 h 27"/>
                <a:gd name="T32" fmla="*/ 2147483647 w 69"/>
                <a:gd name="T33" fmla="*/ 2147483647 h 27"/>
                <a:gd name="T34" fmla="*/ 2147483647 w 69"/>
                <a:gd name="T35" fmla="*/ 2147483647 h 27"/>
                <a:gd name="T36" fmla="*/ 2147483647 w 69"/>
                <a:gd name="T37" fmla="*/ 2147483647 h 27"/>
                <a:gd name="T38" fmla="*/ 2147483647 w 69"/>
                <a:gd name="T39" fmla="*/ 2147483647 h 27"/>
                <a:gd name="T40" fmla="*/ 2147483647 w 69"/>
                <a:gd name="T41" fmla="*/ 2147483647 h 27"/>
                <a:gd name="T42" fmla="*/ 2147483647 w 69"/>
                <a:gd name="T43" fmla="*/ 2147483647 h 27"/>
                <a:gd name="T44" fmla="*/ 2147483647 w 69"/>
                <a:gd name="T45" fmla="*/ 2147483647 h 27"/>
                <a:gd name="T46" fmla="*/ 2147483647 w 69"/>
                <a:gd name="T47" fmla="*/ 2147483647 h 27"/>
                <a:gd name="T48" fmla="*/ 2147483647 w 69"/>
                <a:gd name="T49" fmla="*/ 2147483647 h 27"/>
                <a:gd name="T50" fmla="*/ 2147483647 w 69"/>
                <a:gd name="T51" fmla="*/ 2147483647 h 27"/>
                <a:gd name="T52" fmla="*/ 2147483647 w 69"/>
                <a:gd name="T53" fmla="*/ 2147483647 h 27"/>
                <a:gd name="T54" fmla="*/ 2147483647 w 69"/>
                <a:gd name="T55" fmla="*/ 2147483647 h 27"/>
                <a:gd name="T56" fmla="*/ 2147483647 w 69"/>
                <a:gd name="T57" fmla="*/ 2147483647 h 27"/>
                <a:gd name="T58" fmla="*/ 2147483647 w 69"/>
                <a:gd name="T59" fmla="*/ 2147483647 h 27"/>
                <a:gd name="T60" fmla="*/ 2147483647 w 69"/>
                <a:gd name="T61" fmla="*/ 2147483647 h 27"/>
                <a:gd name="T62" fmla="*/ 2147483647 w 69"/>
                <a:gd name="T63" fmla="*/ 2147483647 h 27"/>
                <a:gd name="T64" fmla="*/ 2147483647 w 69"/>
                <a:gd name="T65" fmla="*/ 2147483647 h 27"/>
                <a:gd name="T66" fmla="*/ 2147483647 w 69"/>
                <a:gd name="T67" fmla="*/ 2147483647 h 27"/>
                <a:gd name="T68" fmla="*/ 2147483647 w 69"/>
                <a:gd name="T69" fmla="*/ 2147483647 h 27"/>
                <a:gd name="T70" fmla="*/ 0 w 69"/>
                <a:gd name="T71" fmla="*/ 2147483647 h 27"/>
                <a:gd name="T72" fmla="*/ 2147483647 w 69"/>
                <a:gd name="T73" fmla="*/ 2147483647 h 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9"/>
                <a:gd name="T112" fmla="*/ 0 h 27"/>
                <a:gd name="T113" fmla="*/ 69 w 69"/>
                <a:gd name="T114" fmla="*/ 27 h 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9" h="27">
                  <a:moveTo>
                    <a:pt x="3" y="7"/>
                  </a:moveTo>
                  <a:lnTo>
                    <a:pt x="28" y="17"/>
                  </a:lnTo>
                  <a:lnTo>
                    <a:pt x="69" y="0"/>
                  </a:lnTo>
                  <a:lnTo>
                    <a:pt x="69" y="7"/>
                  </a:lnTo>
                  <a:lnTo>
                    <a:pt x="69" y="10"/>
                  </a:lnTo>
                  <a:lnTo>
                    <a:pt x="65" y="13"/>
                  </a:lnTo>
                  <a:lnTo>
                    <a:pt x="62" y="17"/>
                  </a:lnTo>
                  <a:lnTo>
                    <a:pt x="59" y="17"/>
                  </a:lnTo>
                  <a:lnTo>
                    <a:pt x="55" y="20"/>
                  </a:lnTo>
                  <a:lnTo>
                    <a:pt x="52" y="24"/>
                  </a:lnTo>
                  <a:lnTo>
                    <a:pt x="48" y="24"/>
                  </a:lnTo>
                  <a:lnTo>
                    <a:pt x="45" y="24"/>
                  </a:lnTo>
                  <a:lnTo>
                    <a:pt x="41" y="27"/>
                  </a:lnTo>
                  <a:lnTo>
                    <a:pt x="38" y="27"/>
                  </a:lnTo>
                  <a:lnTo>
                    <a:pt x="34" y="27"/>
                  </a:lnTo>
                  <a:lnTo>
                    <a:pt x="31" y="27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17" y="24"/>
                  </a:lnTo>
                  <a:lnTo>
                    <a:pt x="17" y="20"/>
                  </a:lnTo>
                  <a:lnTo>
                    <a:pt x="14" y="20"/>
                  </a:lnTo>
                  <a:lnTo>
                    <a:pt x="14" y="17"/>
                  </a:lnTo>
                  <a:lnTo>
                    <a:pt x="10" y="17"/>
                  </a:lnTo>
                  <a:lnTo>
                    <a:pt x="10" y="13"/>
                  </a:lnTo>
                  <a:lnTo>
                    <a:pt x="7" y="13"/>
                  </a:lnTo>
                  <a:lnTo>
                    <a:pt x="3" y="10"/>
                  </a:lnTo>
                  <a:lnTo>
                    <a:pt x="3" y="7"/>
                  </a:lnTo>
                  <a:lnTo>
                    <a:pt x="0" y="7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3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66" name="Freeform 3658">
              <a:extLst>
                <a:ext uri="{FF2B5EF4-FFF2-40B4-BE49-F238E27FC236}">
                  <a16:creationId xmlns:a16="http://schemas.microsoft.com/office/drawing/2014/main" id="{1D780817-AA10-43B0-8CD9-1D2D2EDAA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4892" y="404813"/>
              <a:ext cx="71437" cy="185738"/>
            </a:xfrm>
            <a:custGeom>
              <a:avLst/>
              <a:gdLst>
                <a:gd name="T0" fmla="*/ 2147483647 w 45"/>
                <a:gd name="T1" fmla="*/ 0 h 117"/>
                <a:gd name="T2" fmla="*/ 2147483647 w 45"/>
                <a:gd name="T3" fmla="*/ 2147483647 h 117"/>
                <a:gd name="T4" fmla="*/ 2147483647 w 45"/>
                <a:gd name="T5" fmla="*/ 2147483647 h 117"/>
                <a:gd name="T6" fmla="*/ 2147483647 w 45"/>
                <a:gd name="T7" fmla="*/ 2147483647 h 117"/>
                <a:gd name="T8" fmla="*/ 2147483647 w 45"/>
                <a:gd name="T9" fmla="*/ 2147483647 h 117"/>
                <a:gd name="T10" fmla="*/ 2147483647 w 45"/>
                <a:gd name="T11" fmla="*/ 2147483647 h 117"/>
                <a:gd name="T12" fmla="*/ 2147483647 w 45"/>
                <a:gd name="T13" fmla="*/ 2147483647 h 117"/>
                <a:gd name="T14" fmla="*/ 2147483647 w 45"/>
                <a:gd name="T15" fmla="*/ 2147483647 h 117"/>
                <a:gd name="T16" fmla="*/ 2147483647 w 45"/>
                <a:gd name="T17" fmla="*/ 2147483647 h 117"/>
                <a:gd name="T18" fmla="*/ 2147483647 w 45"/>
                <a:gd name="T19" fmla="*/ 2147483647 h 117"/>
                <a:gd name="T20" fmla="*/ 2147483647 w 45"/>
                <a:gd name="T21" fmla="*/ 2147483647 h 117"/>
                <a:gd name="T22" fmla="*/ 2147483647 w 45"/>
                <a:gd name="T23" fmla="*/ 2147483647 h 117"/>
                <a:gd name="T24" fmla="*/ 2147483647 w 45"/>
                <a:gd name="T25" fmla="*/ 2147483647 h 117"/>
                <a:gd name="T26" fmla="*/ 2147483647 w 45"/>
                <a:gd name="T27" fmla="*/ 2147483647 h 117"/>
                <a:gd name="T28" fmla="*/ 2147483647 w 45"/>
                <a:gd name="T29" fmla="*/ 2147483647 h 117"/>
                <a:gd name="T30" fmla="*/ 2147483647 w 45"/>
                <a:gd name="T31" fmla="*/ 2147483647 h 117"/>
                <a:gd name="T32" fmla="*/ 2147483647 w 45"/>
                <a:gd name="T33" fmla="*/ 2147483647 h 117"/>
                <a:gd name="T34" fmla="*/ 2147483647 w 45"/>
                <a:gd name="T35" fmla="*/ 2147483647 h 117"/>
                <a:gd name="T36" fmla="*/ 2147483647 w 45"/>
                <a:gd name="T37" fmla="*/ 2147483647 h 117"/>
                <a:gd name="T38" fmla="*/ 2147483647 w 45"/>
                <a:gd name="T39" fmla="*/ 2147483647 h 117"/>
                <a:gd name="T40" fmla="*/ 2147483647 w 45"/>
                <a:gd name="T41" fmla="*/ 2147483647 h 117"/>
                <a:gd name="T42" fmla="*/ 2147483647 w 45"/>
                <a:gd name="T43" fmla="*/ 2147483647 h 117"/>
                <a:gd name="T44" fmla="*/ 2147483647 w 45"/>
                <a:gd name="T45" fmla="*/ 2147483647 h 117"/>
                <a:gd name="T46" fmla="*/ 2147483647 w 45"/>
                <a:gd name="T47" fmla="*/ 2147483647 h 117"/>
                <a:gd name="T48" fmla="*/ 2147483647 w 45"/>
                <a:gd name="T49" fmla="*/ 2147483647 h 117"/>
                <a:gd name="T50" fmla="*/ 2147483647 w 45"/>
                <a:gd name="T51" fmla="*/ 2147483647 h 117"/>
                <a:gd name="T52" fmla="*/ 2147483647 w 45"/>
                <a:gd name="T53" fmla="*/ 2147483647 h 117"/>
                <a:gd name="T54" fmla="*/ 2147483647 w 45"/>
                <a:gd name="T55" fmla="*/ 2147483647 h 117"/>
                <a:gd name="T56" fmla="*/ 2147483647 w 45"/>
                <a:gd name="T57" fmla="*/ 2147483647 h 117"/>
                <a:gd name="T58" fmla="*/ 2147483647 w 45"/>
                <a:gd name="T59" fmla="*/ 2147483647 h 117"/>
                <a:gd name="T60" fmla="*/ 2147483647 w 45"/>
                <a:gd name="T61" fmla="*/ 2147483647 h 117"/>
                <a:gd name="T62" fmla="*/ 2147483647 w 45"/>
                <a:gd name="T63" fmla="*/ 2147483647 h 117"/>
                <a:gd name="T64" fmla="*/ 2147483647 w 45"/>
                <a:gd name="T65" fmla="*/ 2147483647 h 117"/>
                <a:gd name="T66" fmla="*/ 2147483647 w 45"/>
                <a:gd name="T67" fmla="*/ 2147483647 h 117"/>
                <a:gd name="T68" fmla="*/ 2147483647 w 45"/>
                <a:gd name="T69" fmla="*/ 2147483647 h 117"/>
                <a:gd name="T70" fmla="*/ 2147483647 w 45"/>
                <a:gd name="T71" fmla="*/ 2147483647 h 117"/>
                <a:gd name="T72" fmla="*/ 2147483647 w 45"/>
                <a:gd name="T73" fmla="*/ 2147483647 h 117"/>
                <a:gd name="T74" fmla="*/ 2147483647 w 45"/>
                <a:gd name="T75" fmla="*/ 2147483647 h 117"/>
                <a:gd name="T76" fmla="*/ 2147483647 w 45"/>
                <a:gd name="T77" fmla="*/ 2147483647 h 117"/>
                <a:gd name="T78" fmla="*/ 2147483647 w 45"/>
                <a:gd name="T79" fmla="*/ 2147483647 h 117"/>
                <a:gd name="T80" fmla="*/ 0 w 45"/>
                <a:gd name="T81" fmla="*/ 2147483647 h 117"/>
                <a:gd name="T82" fmla="*/ 0 w 45"/>
                <a:gd name="T83" fmla="*/ 2147483647 h 117"/>
                <a:gd name="T84" fmla="*/ 0 w 45"/>
                <a:gd name="T85" fmla="*/ 2147483647 h 117"/>
                <a:gd name="T86" fmla="*/ 0 w 45"/>
                <a:gd name="T87" fmla="*/ 2147483647 h 117"/>
                <a:gd name="T88" fmla="*/ 0 w 45"/>
                <a:gd name="T89" fmla="*/ 2147483647 h 117"/>
                <a:gd name="T90" fmla="*/ 2147483647 w 45"/>
                <a:gd name="T91" fmla="*/ 2147483647 h 117"/>
                <a:gd name="T92" fmla="*/ 2147483647 w 45"/>
                <a:gd name="T93" fmla="*/ 2147483647 h 117"/>
                <a:gd name="T94" fmla="*/ 2147483647 w 45"/>
                <a:gd name="T95" fmla="*/ 2147483647 h 117"/>
                <a:gd name="T96" fmla="*/ 2147483647 w 45"/>
                <a:gd name="T97" fmla="*/ 0 h 11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"/>
                <a:gd name="T148" fmla="*/ 0 h 117"/>
                <a:gd name="T149" fmla="*/ 45 w 45"/>
                <a:gd name="T150" fmla="*/ 117 h 11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" h="117">
                  <a:moveTo>
                    <a:pt x="4" y="0"/>
                  </a:moveTo>
                  <a:lnTo>
                    <a:pt x="7" y="4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7" y="7"/>
                  </a:lnTo>
                  <a:lnTo>
                    <a:pt x="21" y="7"/>
                  </a:lnTo>
                  <a:lnTo>
                    <a:pt x="24" y="10"/>
                  </a:lnTo>
                  <a:lnTo>
                    <a:pt x="28" y="10"/>
                  </a:lnTo>
                  <a:lnTo>
                    <a:pt x="31" y="10"/>
                  </a:lnTo>
                  <a:lnTo>
                    <a:pt x="35" y="10"/>
                  </a:lnTo>
                  <a:lnTo>
                    <a:pt x="38" y="14"/>
                  </a:lnTo>
                  <a:lnTo>
                    <a:pt x="42" y="14"/>
                  </a:lnTo>
                  <a:lnTo>
                    <a:pt x="45" y="14"/>
                  </a:lnTo>
                  <a:lnTo>
                    <a:pt x="42" y="28"/>
                  </a:lnTo>
                  <a:lnTo>
                    <a:pt x="42" y="42"/>
                  </a:lnTo>
                  <a:lnTo>
                    <a:pt x="42" y="52"/>
                  </a:lnTo>
                  <a:lnTo>
                    <a:pt x="38" y="66"/>
                  </a:lnTo>
                  <a:lnTo>
                    <a:pt x="38" y="79"/>
                  </a:lnTo>
                  <a:lnTo>
                    <a:pt x="38" y="90"/>
                  </a:lnTo>
                  <a:lnTo>
                    <a:pt x="38" y="104"/>
                  </a:lnTo>
                  <a:lnTo>
                    <a:pt x="38" y="117"/>
                  </a:lnTo>
                  <a:lnTo>
                    <a:pt x="35" y="114"/>
                  </a:lnTo>
                  <a:lnTo>
                    <a:pt x="31" y="114"/>
                  </a:lnTo>
                  <a:lnTo>
                    <a:pt x="28" y="114"/>
                  </a:lnTo>
                  <a:lnTo>
                    <a:pt x="28" y="110"/>
                  </a:lnTo>
                  <a:lnTo>
                    <a:pt x="24" y="110"/>
                  </a:lnTo>
                  <a:lnTo>
                    <a:pt x="21" y="110"/>
                  </a:lnTo>
                  <a:lnTo>
                    <a:pt x="21" y="107"/>
                  </a:lnTo>
                  <a:lnTo>
                    <a:pt x="17" y="107"/>
                  </a:lnTo>
                  <a:lnTo>
                    <a:pt x="17" y="104"/>
                  </a:lnTo>
                  <a:lnTo>
                    <a:pt x="14" y="104"/>
                  </a:lnTo>
                  <a:lnTo>
                    <a:pt x="14" y="100"/>
                  </a:lnTo>
                  <a:lnTo>
                    <a:pt x="11" y="100"/>
                  </a:lnTo>
                  <a:lnTo>
                    <a:pt x="7" y="97"/>
                  </a:lnTo>
                  <a:lnTo>
                    <a:pt x="4" y="93"/>
                  </a:lnTo>
                  <a:lnTo>
                    <a:pt x="0" y="93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0" y="66"/>
                  </a:lnTo>
                  <a:lnTo>
                    <a:pt x="0" y="52"/>
                  </a:lnTo>
                  <a:lnTo>
                    <a:pt x="4" y="38"/>
                  </a:lnTo>
                  <a:lnTo>
                    <a:pt x="4" y="28"/>
                  </a:lnTo>
                  <a:lnTo>
                    <a:pt x="4" y="1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76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67" name="Freeform 3659">
              <a:extLst>
                <a:ext uri="{FF2B5EF4-FFF2-40B4-BE49-F238E27FC236}">
                  <a16:creationId xmlns:a16="http://schemas.microsoft.com/office/drawing/2014/main" id="{4479683F-042D-49E2-84D8-8C411BE67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242" y="411163"/>
              <a:ext cx="60325" cy="168275"/>
            </a:xfrm>
            <a:custGeom>
              <a:avLst/>
              <a:gdLst>
                <a:gd name="T0" fmla="*/ 2147483647 w 38"/>
                <a:gd name="T1" fmla="*/ 0 h 106"/>
                <a:gd name="T2" fmla="*/ 0 w 38"/>
                <a:gd name="T3" fmla="*/ 2147483647 h 106"/>
                <a:gd name="T4" fmla="*/ 0 w 38"/>
                <a:gd name="T5" fmla="*/ 2147483647 h 106"/>
                <a:gd name="T6" fmla="*/ 0 w 38"/>
                <a:gd name="T7" fmla="*/ 2147483647 h 106"/>
                <a:gd name="T8" fmla="*/ 2147483647 w 38"/>
                <a:gd name="T9" fmla="*/ 2147483647 h 106"/>
                <a:gd name="T10" fmla="*/ 2147483647 w 38"/>
                <a:gd name="T11" fmla="*/ 2147483647 h 106"/>
                <a:gd name="T12" fmla="*/ 2147483647 w 38"/>
                <a:gd name="T13" fmla="*/ 2147483647 h 106"/>
                <a:gd name="T14" fmla="*/ 2147483647 w 38"/>
                <a:gd name="T15" fmla="*/ 2147483647 h 106"/>
                <a:gd name="T16" fmla="*/ 2147483647 w 38"/>
                <a:gd name="T17" fmla="*/ 2147483647 h 106"/>
                <a:gd name="T18" fmla="*/ 2147483647 w 38"/>
                <a:gd name="T19" fmla="*/ 2147483647 h 106"/>
                <a:gd name="T20" fmla="*/ 2147483647 w 38"/>
                <a:gd name="T21" fmla="*/ 2147483647 h 106"/>
                <a:gd name="T22" fmla="*/ 2147483647 w 38"/>
                <a:gd name="T23" fmla="*/ 2147483647 h 106"/>
                <a:gd name="T24" fmla="*/ 2147483647 w 38"/>
                <a:gd name="T25" fmla="*/ 0 h 1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106"/>
                <a:gd name="T41" fmla="*/ 38 w 38"/>
                <a:gd name="T42" fmla="*/ 106 h 10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106">
                  <a:moveTo>
                    <a:pt x="3" y="0"/>
                  </a:moveTo>
                  <a:lnTo>
                    <a:pt x="0" y="34"/>
                  </a:lnTo>
                  <a:lnTo>
                    <a:pt x="0" y="79"/>
                  </a:lnTo>
                  <a:lnTo>
                    <a:pt x="0" y="86"/>
                  </a:lnTo>
                  <a:lnTo>
                    <a:pt x="7" y="93"/>
                  </a:lnTo>
                  <a:lnTo>
                    <a:pt x="20" y="103"/>
                  </a:lnTo>
                  <a:lnTo>
                    <a:pt x="34" y="106"/>
                  </a:lnTo>
                  <a:lnTo>
                    <a:pt x="34" y="79"/>
                  </a:lnTo>
                  <a:lnTo>
                    <a:pt x="38" y="41"/>
                  </a:lnTo>
                  <a:lnTo>
                    <a:pt x="38" y="13"/>
                  </a:lnTo>
                  <a:lnTo>
                    <a:pt x="20" y="6"/>
                  </a:lnTo>
                  <a:lnTo>
                    <a:pt x="7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4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68" name="Freeform 3660">
              <a:extLst>
                <a:ext uri="{FF2B5EF4-FFF2-40B4-BE49-F238E27FC236}">
                  <a16:creationId xmlns:a16="http://schemas.microsoft.com/office/drawing/2014/main" id="{4044BBEB-569E-43D2-B014-8EB0A3A26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242" y="415925"/>
              <a:ext cx="60325" cy="163513"/>
            </a:xfrm>
            <a:custGeom>
              <a:avLst/>
              <a:gdLst>
                <a:gd name="T0" fmla="*/ 2147483647 w 38"/>
                <a:gd name="T1" fmla="*/ 2147483647 h 103"/>
                <a:gd name="T2" fmla="*/ 0 w 38"/>
                <a:gd name="T3" fmla="*/ 2147483647 h 103"/>
                <a:gd name="T4" fmla="*/ 0 w 38"/>
                <a:gd name="T5" fmla="*/ 2147483647 h 103"/>
                <a:gd name="T6" fmla="*/ 0 w 38"/>
                <a:gd name="T7" fmla="*/ 2147483647 h 103"/>
                <a:gd name="T8" fmla="*/ 0 w 38"/>
                <a:gd name="T9" fmla="*/ 2147483647 h 103"/>
                <a:gd name="T10" fmla="*/ 0 w 38"/>
                <a:gd name="T11" fmla="*/ 2147483647 h 103"/>
                <a:gd name="T12" fmla="*/ 0 w 38"/>
                <a:gd name="T13" fmla="*/ 2147483647 h 103"/>
                <a:gd name="T14" fmla="*/ 2147483647 w 38"/>
                <a:gd name="T15" fmla="*/ 2147483647 h 103"/>
                <a:gd name="T16" fmla="*/ 2147483647 w 38"/>
                <a:gd name="T17" fmla="*/ 2147483647 h 103"/>
                <a:gd name="T18" fmla="*/ 2147483647 w 38"/>
                <a:gd name="T19" fmla="*/ 2147483647 h 103"/>
                <a:gd name="T20" fmla="*/ 2147483647 w 38"/>
                <a:gd name="T21" fmla="*/ 2147483647 h 103"/>
                <a:gd name="T22" fmla="*/ 2147483647 w 38"/>
                <a:gd name="T23" fmla="*/ 2147483647 h 103"/>
                <a:gd name="T24" fmla="*/ 2147483647 w 38"/>
                <a:gd name="T25" fmla="*/ 2147483647 h 103"/>
                <a:gd name="T26" fmla="*/ 2147483647 w 38"/>
                <a:gd name="T27" fmla="*/ 2147483647 h 103"/>
                <a:gd name="T28" fmla="*/ 2147483647 w 38"/>
                <a:gd name="T29" fmla="*/ 2147483647 h 103"/>
                <a:gd name="T30" fmla="*/ 2147483647 w 38"/>
                <a:gd name="T31" fmla="*/ 2147483647 h 103"/>
                <a:gd name="T32" fmla="*/ 2147483647 w 38"/>
                <a:gd name="T33" fmla="*/ 2147483647 h 103"/>
                <a:gd name="T34" fmla="*/ 2147483647 w 38"/>
                <a:gd name="T35" fmla="*/ 2147483647 h 103"/>
                <a:gd name="T36" fmla="*/ 2147483647 w 38"/>
                <a:gd name="T37" fmla="*/ 2147483647 h 103"/>
                <a:gd name="T38" fmla="*/ 2147483647 w 38"/>
                <a:gd name="T39" fmla="*/ 2147483647 h 103"/>
                <a:gd name="T40" fmla="*/ 2147483647 w 38"/>
                <a:gd name="T41" fmla="*/ 2147483647 h 103"/>
                <a:gd name="T42" fmla="*/ 2147483647 w 38"/>
                <a:gd name="T43" fmla="*/ 2147483647 h 103"/>
                <a:gd name="T44" fmla="*/ 2147483647 w 38"/>
                <a:gd name="T45" fmla="*/ 2147483647 h 103"/>
                <a:gd name="T46" fmla="*/ 2147483647 w 38"/>
                <a:gd name="T47" fmla="*/ 2147483647 h 103"/>
                <a:gd name="T48" fmla="*/ 2147483647 w 38"/>
                <a:gd name="T49" fmla="*/ 2147483647 h 103"/>
                <a:gd name="T50" fmla="*/ 2147483647 w 38"/>
                <a:gd name="T51" fmla="*/ 2147483647 h 103"/>
                <a:gd name="T52" fmla="*/ 2147483647 w 38"/>
                <a:gd name="T53" fmla="*/ 2147483647 h 103"/>
                <a:gd name="T54" fmla="*/ 2147483647 w 38"/>
                <a:gd name="T55" fmla="*/ 2147483647 h 103"/>
                <a:gd name="T56" fmla="*/ 2147483647 w 38"/>
                <a:gd name="T57" fmla="*/ 2147483647 h 103"/>
                <a:gd name="T58" fmla="*/ 2147483647 w 38"/>
                <a:gd name="T59" fmla="*/ 2147483647 h 103"/>
                <a:gd name="T60" fmla="*/ 2147483647 w 38"/>
                <a:gd name="T61" fmla="*/ 2147483647 h 103"/>
                <a:gd name="T62" fmla="*/ 2147483647 w 38"/>
                <a:gd name="T63" fmla="*/ 2147483647 h 103"/>
                <a:gd name="T64" fmla="*/ 2147483647 w 38"/>
                <a:gd name="T65" fmla="*/ 2147483647 h 103"/>
                <a:gd name="T66" fmla="*/ 2147483647 w 38"/>
                <a:gd name="T67" fmla="*/ 2147483647 h 103"/>
                <a:gd name="T68" fmla="*/ 2147483647 w 38"/>
                <a:gd name="T69" fmla="*/ 2147483647 h 103"/>
                <a:gd name="T70" fmla="*/ 2147483647 w 38"/>
                <a:gd name="T71" fmla="*/ 0 h 103"/>
                <a:gd name="T72" fmla="*/ 2147483647 w 38"/>
                <a:gd name="T73" fmla="*/ 0 h 103"/>
                <a:gd name="T74" fmla="*/ 2147483647 w 38"/>
                <a:gd name="T75" fmla="*/ 0 h 103"/>
                <a:gd name="T76" fmla="*/ 2147483647 w 38"/>
                <a:gd name="T77" fmla="*/ 0 h 103"/>
                <a:gd name="T78" fmla="*/ 2147483647 w 38"/>
                <a:gd name="T79" fmla="*/ 0 h 1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8"/>
                <a:gd name="T121" fmla="*/ 0 h 103"/>
                <a:gd name="T122" fmla="*/ 38 w 38"/>
                <a:gd name="T123" fmla="*/ 103 h 10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8" h="103">
                  <a:moveTo>
                    <a:pt x="3" y="0"/>
                  </a:moveTo>
                  <a:lnTo>
                    <a:pt x="3" y="7"/>
                  </a:lnTo>
                  <a:lnTo>
                    <a:pt x="3" y="17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1"/>
                  </a:lnTo>
                  <a:lnTo>
                    <a:pt x="0" y="55"/>
                  </a:lnTo>
                  <a:lnTo>
                    <a:pt x="0" y="6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3" y="83"/>
                  </a:lnTo>
                  <a:lnTo>
                    <a:pt x="3" y="86"/>
                  </a:lnTo>
                  <a:lnTo>
                    <a:pt x="7" y="86"/>
                  </a:lnTo>
                  <a:lnTo>
                    <a:pt x="7" y="90"/>
                  </a:lnTo>
                  <a:lnTo>
                    <a:pt x="10" y="90"/>
                  </a:lnTo>
                  <a:lnTo>
                    <a:pt x="13" y="93"/>
                  </a:lnTo>
                  <a:lnTo>
                    <a:pt x="17" y="93"/>
                  </a:lnTo>
                  <a:lnTo>
                    <a:pt x="17" y="97"/>
                  </a:lnTo>
                  <a:lnTo>
                    <a:pt x="20" y="97"/>
                  </a:lnTo>
                  <a:lnTo>
                    <a:pt x="24" y="100"/>
                  </a:lnTo>
                  <a:lnTo>
                    <a:pt x="27" y="100"/>
                  </a:lnTo>
                  <a:lnTo>
                    <a:pt x="31" y="103"/>
                  </a:lnTo>
                  <a:lnTo>
                    <a:pt x="34" y="103"/>
                  </a:lnTo>
                  <a:lnTo>
                    <a:pt x="34" y="97"/>
                  </a:lnTo>
                  <a:lnTo>
                    <a:pt x="34" y="90"/>
                  </a:lnTo>
                  <a:lnTo>
                    <a:pt x="34" y="83"/>
                  </a:lnTo>
                  <a:lnTo>
                    <a:pt x="34" y="76"/>
                  </a:lnTo>
                  <a:lnTo>
                    <a:pt x="34" y="66"/>
                  </a:lnTo>
                  <a:lnTo>
                    <a:pt x="34" y="55"/>
                  </a:lnTo>
                  <a:lnTo>
                    <a:pt x="34" y="48"/>
                  </a:lnTo>
                  <a:lnTo>
                    <a:pt x="38" y="38"/>
                  </a:lnTo>
                  <a:lnTo>
                    <a:pt x="38" y="31"/>
                  </a:lnTo>
                  <a:lnTo>
                    <a:pt x="38" y="24"/>
                  </a:lnTo>
                  <a:lnTo>
                    <a:pt x="38" y="17"/>
                  </a:lnTo>
                  <a:lnTo>
                    <a:pt x="38" y="10"/>
                  </a:lnTo>
                  <a:lnTo>
                    <a:pt x="34" y="10"/>
                  </a:lnTo>
                  <a:lnTo>
                    <a:pt x="31" y="10"/>
                  </a:lnTo>
                  <a:lnTo>
                    <a:pt x="31" y="7"/>
                  </a:lnTo>
                  <a:lnTo>
                    <a:pt x="27" y="7"/>
                  </a:lnTo>
                  <a:lnTo>
                    <a:pt x="24" y="7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3" y="3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5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69" name="Freeform 3661">
              <a:extLst>
                <a:ext uri="{FF2B5EF4-FFF2-40B4-BE49-F238E27FC236}">
                  <a16:creationId xmlns:a16="http://schemas.microsoft.com/office/drawing/2014/main" id="{189CB9D7-7EF1-4F9C-B6C4-D5C19493C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242" y="420688"/>
              <a:ext cx="60325" cy="153988"/>
            </a:xfrm>
            <a:custGeom>
              <a:avLst/>
              <a:gdLst>
                <a:gd name="T0" fmla="*/ 2147483647 w 38"/>
                <a:gd name="T1" fmla="*/ 2147483647 h 97"/>
                <a:gd name="T2" fmla="*/ 2147483647 w 38"/>
                <a:gd name="T3" fmla="*/ 2147483647 h 97"/>
                <a:gd name="T4" fmla="*/ 0 w 38"/>
                <a:gd name="T5" fmla="*/ 2147483647 h 97"/>
                <a:gd name="T6" fmla="*/ 0 w 38"/>
                <a:gd name="T7" fmla="*/ 2147483647 h 97"/>
                <a:gd name="T8" fmla="*/ 0 w 38"/>
                <a:gd name="T9" fmla="*/ 2147483647 h 97"/>
                <a:gd name="T10" fmla="*/ 0 w 38"/>
                <a:gd name="T11" fmla="*/ 2147483647 h 97"/>
                <a:gd name="T12" fmla="*/ 2147483647 w 38"/>
                <a:gd name="T13" fmla="*/ 2147483647 h 97"/>
                <a:gd name="T14" fmla="*/ 2147483647 w 38"/>
                <a:gd name="T15" fmla="*/ 2147483647 h 97"/>
                <a:gd name="T16" fmla="*/ 2147483647 w 38"/>
                <a:gd name="T17" fmla="*/ 2147483647 h 97"/>
                <a:gd name="T18" fmla="*/ 2147483647 w 38"/>
                <a:gd name="T19" fmla="*/ 2147483647 h 97"/>
                <a:gd name="T20" fmla="*/ 2147483647 w 38"/>
                <a:gd name="T21" fmla="*/ 2147483647 h 97"/>
                <a:gd name="T22" fmla="*/ 2147483647 w 38"/>
                <a:gd name="T23" fmla="*/ 2147483647 h 97"/>
                <a:gd name="T24" fmla="*/ 2147483647 w 38"/>
                <a:gd name="T25" fmla="*/ 2147483647 h 97"/>
                <a:gd name="T26" fmla="*/ 2147483647 w 38"/>
                <a:gd name="T27" fmla="*/ 2147483647 h 97"/>
                <a:gd name="T28" fmla="*/ 2147483647 w 38"/>
                <a:gd name="T29" fmla="*/ 2147483647 h 97"/>
                <a:gd name="T30" fmla="*/ 2147483647 w 38"/>
                <a:gd name="T31" fmla="*/ 2147483647 h 97"/>
                <a:gd name="T32" fmla="*/ 2147483647 w 38"/>
                <a:gd name="T33" fmla="*/ 2147483647 h 97"/>
                <a:gd name="T34" fmla="*/ 2147483647 w 38"/>
                <a:gd name="T35" fmla="*/ 2147483647 h 97"/>
                <a:gd name="T36" fmla="*/ 2147483647 w 38"/>
                <a:gd name="T37" fmla="*/ 2147483647 h 97"/>
                <a:gd name="T38" fmla="*/ 2147483647 w 38"/>
                <a:gd name="T39" fmla="*/ 2147483647 h 97"/>
                <a:gd name="T40" fmla="*/ 2147483647 w 38"/>
                <a:gd name="T41" fmla="*/ 2147483647 h 97"/>
                <a:gd name="T42" fmla="*/ 2147483647 w 38"/>
                <a:gd name="T43" fmla="*/ 2147483647 h 97"/>
                <a:gd name="T44" fmla="*/ 2147483647 w 38"/>
                <a:gd name="T45" fmla="*/ 2147483647 h 97"/>
                <a:gd name="T46" fmla="*/ 2147483647 w 38"/>
                <a:gd name="T47" fmla="*/ 2147483647 h 97"/>
                <a:gd name="T48" fmla="*/ 2147483647 w 38"/>
                <a:gd name="T49" fmla="*/ 2147483647 h 97"/>
                <a:gd name="T50" fmla="*/ 2147483647 w 38"/>
                <a:gd name="T51" fmla="*/ 2147483647 h 97"/>
                <a:gd name="T52" fmla="*/ 2147483647 w 38"/>
                <a:gd name="T53" fmla="*/ 2147483647 h 97"/>
                <a:gd name="T54" fmla="*/ 2147483647 w 38"/>
                <a:gd name="T55" fmla="*/ 2147483647 h 97"/>
                <a:gd name="T56" fmla="*/ 2147483647 w 38"/>
                <a:gd name="T57" fmla="*/ 2147483647 h 97"/>
                <a:gd name="T58" fmla="*/ 2147483647 w 38"/>
                <a:gd name="T59" fmla="*/ 0 h 97"/>
                <a:gd name="T60" fmla="*/ 2147483647 w 38"/>
                <a:gd name="T61" fmla="*/ 0 h 97"/>
                <a:gd name="T62" fmla="*/ 2147483647 w 38"/>
                <a:gd name="T63" fmla="*/ 0 h 97"/>
                <a:gd name="T64" fmla="*/ 2147483647 w 38"/>
                <a:gd name="T65" fmla="*/ 0 h 97"/>
                <a:gd name="T66" fmla="*/ 2147483647 w 38"/>
                <a:gd name="T67" fmla="*/ 0 h 97"/>
                <a:gd name="T68" fmla="*/ 2147483647 w 38"/>
                <a:gd name="T69" fmla="*/ 0 h 97"/>
                <a:gd name="T70" fmla="*/ 2147483647 w 38"/>
                <a:gd name="T71" fmla="*/ 0 h 9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8"/>
                <a:gd name="T109" fmla="*/ 0 h 97"/>
                <a:gd name="T110" fmla="*/ 38 w 38"/>
                <a:gd name="T111" fmla="*/ 97 h 9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8" h="97">
                  <a:moveTo>
                    <a:pt x="3" y="0"/>
                  </a:moveTo>
                  <a:lnTo>
                    <a:pt x="3" y="7"/>
                  </a:lnTo>
                  <a:lnTo>
                    <a:pt x="3" y="14"/>
                  </a:lnTo>
                  <a:lnTo>
                    <a:pt x="3" y="21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3"/>
                  </a:lnTo>
                  <a:lnTo>
                    <a:pt x="10" y="83"/>
                  </a:lnTo>
                  <a:lnTo>
                    <a:pt x="10" y="87"/>
                  </a:lnTo>
                  <a:lnTo>
                    <a:pt x="13" y="87"/>
                  </a:lnTo>
                  <a:lnTo>
                    <a:pt x="13" y="90"/>
                  </a:lnTo>
                  <a:lnTo>
                    <a:pt x="17" y="90"/>
                  </a:lnTo>
                  <a:lnTo>
                    <a:pt x="20" y="94"/>
                  </a:lnTo>
                  <a:lnTo>
                    <a:pt x="24" y="94"/>
                  </a:lnTo>
                  <a:lnTo>
                    <a:pt x="27" y="97"/>
                  </a:lnTo>
                  <a:lnTo>
                    <a:pt x="31" y="97"/>
                  </a:lnTo>
                  <a:lnTo>
                    <a:pt x="31" y="90"/>
                  </a:lnTo>
                  <a:lnTo>
                    <a:pt x="34" y="83"/>
                  </a:lnTo>
                  <a:lnTo>
                    <a:pt x="34" y="76"/>
                  </a:lnTo>
                  <a:lnTo>
                    <a:pt x="34" y="73"/>
                  </a:lnTo>
                  <a:lnTo>
                    <a:pt x="34" y="63"/>
                  </a:lnTo>
                  <a:lnTo>
                    <a:pt x="34" y="52"/>
                  </a:lnTo>
                  <a:lnTo>
                    <a:pt x="34" y="45"/>
                  </a:lnTo>
                  <a:lnTo>
                    <a:pt x="34" y="35"/>
                  </a:lnTo>
                  <a:lnTo>
                    <a:pt x="34" y="28"/>
                  </a:lnTo>
                  <a:lnTo>
                    <a:pt x="38" y="21"/>
                  </a:lnTo>
                  <a:lnTo>
                    <a:pt x="38" y="18"/>
                  </a:lnTo>
                  <a:lnTo>
                    <a:pt x="38" y="11"/>
                  </a:lnTo>
                  <a:lnTo>
                    <a:pt x="34" y="11"/>
                  </a:lnTo>
                  <a:lnTo>
                    <a:pt x="34" y="7"/>
                  </a:lnTo>
                  <a:lnTo>
                    <a:pt x="31" y="7"/>
                  </a:lnTo>
                  <a:lnTo>
                    <a:pt x="27" y="7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5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70" name="Freeform 3662">
              <a:extLst>
                <a:ext uri="{FF2B5EF4-FFF2-40B4-BE49-F238E27FC236}">
                  <a16:creationId xmlns:a16="http://schemas.microsoft.com/office/drawing/2014/main" id="{B93716E2-9AF5-41BE-BF85-3876E5628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242" y="420688"/>
              <a:ext cx="53975" cy="149225"/>
            </a:xfrm>
            <a:custGeom>
              <a:avLst/>
              <a:gdLst>
                <a:gd name="T0" fmla="*/ 2147483647 w 34"/>
                <a:gd name="T1" fmla="*/ 2147483647 h 94"/>
                <a:gd name="T2" fmla="*/ 2147483647 w 34"/>
                <a:gd name="T3" fmla="*/ 2147483647 h 94"/>
                <a:gd name="T4" fmla="*/ 0 w 34"/>
                <a:gd name="T5" fmla="*/ 2147483647 h 94"/>
                <a:gd name="T6" fmla="*/ 0 w 34"/>
                <a:gd name="T7" fmla="*/ 2147483647 h 94"/>
                <a:gd name="T8" fmla="*/ 0 w 34"/>
                <a:gd name="T9" fmla="*/ 2147483647 h 94"/>
                <a:gd name="T10" fmla="*/ 0 w 34"/>
                <a:gd name="T11" fmla="*/ 2147483647 h 94"/>
                <a:gd name="T12" fmla="*/ 2147483647 w 34"/>
                <a:gd name="T13" fmla="*/ 2147483647 h 94"/>
                <a:gd name="T14" fmla="*/ 2147483647 w 34"/>
                <a:gd name="T15" fmla="*/ 2147483647 h 94"/>
                <a:gd name="T16" fmla="*/ 2147483647 w 34"/>
                <a:gd name="T17" fmla="*/ 2147483647 h 94"/>
                <a:gd name="T18" fmla="*/ 2147483647 w 34"/>
                <a:gd name="T19" fmla="*/ 2147483647 h 94"/>
                <a:gd name="T20" fmla="*/ 2147483647 w 34"/>
                <a:gd name="T21" fmla="*/ 2147483647 h 94"/>
                <a:gd name="T22" fmla="*/ 2147483647 w 34"/>
                <a:gd name="T23" fmla="*/ 2147483647 h 94"/>
                <a:gd name="T24" fmla="*/ 2147483647 w 34"/>
                <a:gd name="T25" fmla="*/ 2147483647 h 94"/>
                <a:gd name="T26" fmla="*/ 2147483647 w 34"/>
                <a:gd name="T27" fmla="*/ 2147483647 h 94"/>
                <a:gd name="T28" fmla="*/ 2147483647 w 34"/>
                <a:gd name="T29" fmla="*/ 2147483647 h 94"/>
                <a:gd name="T30" fmla="*/ 2147483647 w 34"/>
                <a:gd name="T31" fmla="*/ 2147483647 h 94"/>
                <a:gd name="T32" fmla="*/ 2147483647 w 34"/>
                <a:gd name="T33" fmla="*/ 2147483647 h 94"/>
                <a:gd name="T34" fmla="*/ 2147483647 w 34"/>
                <a:gd name="T35" fmla="*/ 2147483647 h 94"/>
                <a:gd name="T36" fmla="*/ 2147483647 w 34"/>
                <a:gd name="T37" fmla="*/ 2147483647 h 94"/>
                <a:gd name="T38" fmla="*/ 2147483647 w 34"/>
                <a:gd name="T39" fmla="*/ 2147483647 h 94"/>
                <a:gd name="T40" fmla="*/ 2147483647 w 34"/>
                <a:gd name="T41" fmla="*/ 2147483647 h 94"/>
                <a:gd name="T42" fmla="*/ 2147483647 w 34"/>
                <a:gd name="T43" fmla="*/ 2147483647 h 94"/>
                <a:gd name="T44" fmla="*/ 2147483647 w 34"/>
                <a:gd name="T45" fmla="*/ 2147483647 h 94"/>
                <a:gd name="T46" fmla="*/ 2147483647 w 34"/>
                <a:gd name="T47" fmla="*/ 2147483647 h 94"/>
                <a:gd name="T48" fmla="*/ 2147483647 w 34"/>
                <a:gd name="T49" fmla="*/ 2147483647 h 94"/>
                <a:gd name="T50" fmla="*/ 2147483647 w 34"/>
                <a:gd name="T51" fmla="*/ 2147483647 h 94"/>
                <a:gd name="T52" fmla="*/ 2147483647 w 34"/>
                <a:gd name="T53" fmla="*/ 2147483647 h 94"/>
                <a:gd name="T54" fmla="*/ 2147483647 w 34"/>
                <a:gd name="T55" fmla="*/ 2147483647 h 94"/>
                <a:gd name="T56" fmla="*/ 2147483647 w 34"/>
                <a:gd name="T57" fmla="*/ 2147483647 h 94"/>
                <a:gd name="T58" fmla="*/ 2147483647 w 34"/>
                <a:gd name="T59" fmla="*/ 2147483647 h 94"/>
                <a:gd name="T60" fmla="*/ 2147483647 w 34"/>
                <a:gd name="T61" fmla="*/ 2147483647 h 94"/>
                <a:gd name="T62" fmla="*/ 2147483647 w 34"/>
                <a:gd name="T63" fmla="*/ 0 h 94"/>
                <a:gd name="T64" fmla="*/ 2147483647 w 34"/>
                <a:gd name="T65" fmla="*/ 0 h 94"/>
                <a:gd name="T66" fmla="*/ 2147483647 w 34"/>
                <a:gd name="T67" fmla="*/ 0 h 94"/>
                <a:gd name="T68" fmla="*/ 2147483647 w 34"/>
                <a:gd name="T69" fmla="*/ 0 h 94"/>
                <a:gd name="T70" fmla="*/ 2147483647 w 34"/>
                <a:gd name="T71" fmla="*/ 0 h 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"/>
                <a:gd name="T109" fmla="*/ 0 h 94"/>
                <a:gd name="T110" fmla="*/ 34 w 34"/>
                <a:gd name="T111" fmla="*/ 94 h 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" h="94">
                  <a:moveTo>
                    <a:pt x="3" y="0"/>
                  </a:moveTo>
                  <a:lnTo>
                    <a:pt x="3" y="11"/>
                  </a:lnTo>
                  <a:lnTo>
                    <a:pt x="3" y="18"/>
                  </a:lnTo>
                  <a:lnTo>
                    <a:pt x="3" y="25"/>
                  </a:lnTo>
                  <a:lnTo>
                    <a:pt x="3" y="32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59"/>
                  </a:lnTo>
                  <a:lnTo>
                    <a:pt x="0" y="69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7" y="83"/>
                  </a:lnTo>
                  <a:lnTo>
                    <a:pt x="10" y="83"/>
                  </a:lnTo>
                  <a:lnTo>
                    <a:pt x="13" y="87"/>
                  </a:lnTo>
                  <a:lnTo>
                    <a:pt x="17" y="90"/>
                  </a:lnTo>
                  <a:lnTo>
                    <a:pt x="20" y="90"/>
                  </a:lnTo>
                  <a:lnTo>
                    <a:pt x="20" y="94"/>
                  </a:lnTo>
                  <a:lnTo>
                    <a:pt x="24" y="94"/>
                  </a:lnTo>
                  <a:lnTo>
                    <a:pt x="27" y="94"/>
                  </a:lnTo>
                  <a:lnTo>
                    <a:pt x="31" y="94"/>
                  </a:lnTo>
                  <a:lnTo>
                    <a:pt x="31" y="90"/>
                  </a:lnTo>
                  <a:lnTo>
                    <a:pt x="31" y="83"/>
                  </a:lnTo>
                  <a:lnTo>
                    <a:pt x="34" y="76"/>
                  </a:lnTo>
                  <a:lnTo>
                    <a:pt x="34" y="69"/>
                  </a:lnTo>
                  <a:lnTo>
                    <a:pt x="34" y="63"/>
                  </a:lnTo>
                  <a:lnTo>
                    <a:pt x="34" y="52"/>
                  </a:lnTo>
                  <a:lnTo>
                    <a:pt x="34" y="45"/>
                  </a:lnTo>
                  <a:lnTo>
                    <a:pt x="34" y="35"/>
                  </a:lnTo>
                  <a:lnTo>
                    <a:pt x="34" y="28"/>
                  </a:lnTo>
                  <a:lnTo>
                    <a:pt x="34" y="25"/>
                  </a:lnTo>
                  <a:lnTo>
                    <a:pt x="34" y="18"/>
                  </a:lnTo>
                  <a:lnTo>
                    <a:pt x="34" y="11"/>
                  </a:lnTo>
                  <a:lnTo>
                    <a:pt x="31" y="11"/>
                  </a:lnTo>
                  <a:lnTo>
                    <a:pt x="31" y="7"/>
                  </a:lnTo>
                  <a:lnTo>
                    <a:pt x="27" y="7"/>
                  </a:lnTo>
                  <a:lnTo>
                    <a:pt x="24" y="7"/>
                  </a:lnTo>
                  <a:lnTo>
                    <a:pt x="20" y="4"/>
                  </a:lnTo>
                  <a:lnTo>
                    <a:pt x="17" y="4"/>
                  </a:lnTo>
                  <a:lnTo>
                    <a:pt x="13" y="4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71" name="Freeform 3663">
              <a:extLst>
                <a:ext uri="{FF2B5EF4-FFF2-40B4-BE49-F238E27FC236}">
                  <a16:creationId xmlns:a16="http://schemas.microsoft.com/office/drawing/2014/main" id="{FDB212DC-062B-4DEF-84D1-65E6EB92D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242" y="427038"/>
              <a:ext cx="53975" cy="136525"/>
            </a:xfrm>
            <a:custGeom>
              <a:avLst/>
              <a:gdLst>
                <a:gd name="T0" fmla="*/ 2147483647 w 34"/>
                <a:gd name="T1" fmla="*/ 2147483647 h 86"/>
                <a:gd name="T2" fmla="*/ 2147483647 w 34"/>
                <a:gd name="T3" fmla="*/ 2147483647 h 86"/>
                <a:gd name="T4" fmla="*/ 2147483647 w 34"/>
                <a:gd name="T5" fmla="*/ 2147483647 h 86"/>
                <a:gd name="T6" fmla="*/ 2147483647 w 34"/>
                <a:gd name="T7" fmla="*/ 2147483647 h 86"/>
                <a:gd name="T8" fmla="*/ 2147483647 w 34"/>
                <a:gd name="T9" fmla="*/ 2147483647 h 86"/>
                <a:gd name="T10" fmla="*/ 2147483647 w 34"/>
                <a:gd name="T11" fmla="*/ 2147483647 h 86"/>
                <a:gd name="T12" fmla="*/ 2147483647 w 34"/>
                <a:gd name="T13" fmla="*/ 2147483647 h 86"/>
                <a:gd name="T14" fmla="*/ 2147483647 w 34"/>
                <a:gd name="T15" fmla="*/ 2147483647 h 86"/>
                <a:gd name="T16" fmla="*/ 2147483647 w 34"/>
                <a:gd name="T17" fmla="*/ 2147483647 h 86"/>
                <a:gd name="T18" fmla="*/ 2147483647 w 34"/>
                <a:gd name="T19" fmla="*/ 2147483647 h 86"/>
                <a:gd name="T20" fmla="*/ 2147483647 w 34"/>
                <a:gd name="T21" fmla="*/ 2147483647 h 86"/>
                <a:gd name="T22" fmla="*/ 2147483647 w 34"/>
                <a:gd name="T23" fmla="*/ 2147483647 h 86"/>
                <a:gd name="T24" fmla="*/ 2147483647 w 34"/>
                <a:gd name="T25" fmla="*/ 2147483647 h 86"/>
                <a:gd name="T26" fmla="*/ 2147483647 w 34"/>
                <a:gd name="T27" fmla="*/ 2147483647 h 86"/>
                <a:gd name="T28" fmla="*/ 2147483647 w 34"/>
                <a:gd name="T29" fmla="*/ 2147483647 h 86"/>
                <a:gd name="T30" fmla="*/ 2147483647 w 34"/>
                <a:gd name="T31" fmla="*/ 2147483647 h 86"/>
                <a:gd name="T32" fmla="*/ 2147483647 w 34"/>
                <a:gd name="T33" fmla="*/ 2147483647 h 86"/>
                <a:gd name="T34" fmla="*/ 2147483647 w 34"/>
                <a:gd name="T35" fmla="*/ 2147483647 h 86"/>
                <a:gd name="T36" fmla="*/ 2147483647 w 34"/>
                <a:gd name="T37" fmla="*/ 2147483647 h 86"/>
                <a:gd name="T38" fmla="*/ 2147483647 w 34"/>
                <a:gd name="T39" fmla="*/ 2147483647 h 86"/>
                <a:gd name="T40" fmla="*/ 2147483647 w 34"/>
                <a:gd name="T41" fmla="*/ 2147483647 h 86"/>
                <a:gd name="T42" fmla="*/ 2147483647 w 34"/>
                <a:gd name="T43" fmla="*/ 2147483647 h 86"/>
                <a:gd name="T44" fmla="*/ 2147483647 w 34"/>
                <a:gd name="T45" fmla="*/ 2147483647 h 86"/>
                <a:gd name="T46" fmla="*/ 2147483647 w 34"/>
                <a:gd name="T47" fmla="*/ 2147483647 h 86"/>
                <a:gd name="T48" fmla="*/ 2147483647 w 34"/>
                <a:gd name="T49" fmla="*/ 2147483647 h 86"/>
                <a:gd name="T50" fmla="*/ 2147483647 w 34"/>
                <a:gd name="T51" fmla="*/ 2147483647 h 86"/>
                <a:gd name="T52" fmla="*/ 2147483647 w 34"/>
                <a:gd name="T53" fmla="*/ 2147483647 h 86"/>
                <a:gd name="T54" fmla="*/ 2147483647 w 34"/>
                <a:gd name="T55" fmla="*/ 2147483647 h 86"/>
                <a:gd name="T56" fmla="*/ 2147483647 w 34"/>
                <a:gd name="T57" fmla="*/ 2147483647 h 86"/>
                <a:gd name="T58" fmla="*/ 2147483647 w 34"/>
                <a:gd name="T59" fmla="*/ 0 h 86"/>
                <a:gd name="T60" fmla="*/ 2147483647 w 34"/>
                <a:gd name="T61" fmla="*/ 0 h 86"/>
                <a:gd name="T62" fmla="*/ 2147483647 w 34"/>
                <a:gd name="T63" fmla="*/ 0 h 86"/>
                <a:gd name="T64" fmla="*/ 2147483647 w 34"/>
                <a:gd name="T65" fmla="*/ 0 h 86"/>
                <a:gd name="T66" fmla="*/ 2147483647 w 34"/>
                <a:gd name="T67" fmla="*/ 0 h 86"/>
                <a:gd name="T68" fmla="*/ 2147483647 w 34"/>
                <a:gd name="T69" fmla="*/ 0 h 86"/>
                <a:gd name="T70" fmla="*/ 2147483647 w 34"/>
                <a:gd name="T71" fmla="*/ 0 h 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"/>
                <a:gd name="T109" fmla="*/ 0 h 86"/>
                <a:gd name="T110" fmla="*/ 34 w 34"/>
                <a:gd name="T111" fmla="*/ 86 h 8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" h="86">
                  <a:moveTo>
                    <a:pt x="3" y="0"/>
                  </a:moveTo>
                  <a:lnTo>
                    <a:pt x="3" y="7"/>
                  </a:lnTo>
                  <a:lnTo>
                    <a:pt x="3" y="14"/>
                  </a:lnTo>
                  <a:lnTo>
                    <a:pt x="3" y="21"/>
                  </a:lnTo>
                  <a:lnTo>
                    <a:pt x="3" y="28"/>
                  </a:lnTo>
                  <a:lnTo>
                    <a:pt x="3" y="38"/>
                  </a:lnTo>
                  <a:lnTo>
                    <a:pt x="3" y="45"/>
                  </a:lnTo>
                  <a:lnTo>
                    <a:pt x="3" y="55"/>
                  </a:lnTo>
                  <a:lnTo>
                    <a:pt x="0" y="65"/>
                  </a:lnTo>
                  <a:lnTo>
                    <a:pt x="3" y="65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7" y="76"/>
                  </a:lnTo>
                  <a:lnTo>
                    <a:pt x="10" y="79"/>
                  </a:lnTo>
                  <a:lnTo>
                    <a:pt x="13" y="79"/>
                  </a:lnTo>
                  <a:lnTo>
                    <a:pt x="13" y="83"/>
                  </a:lnTo>
                  <a:lnTo>
                    <a:pt x="17" y="83"/>
                  </a:lnTo>
                  <a:lnTo>
                    <a:pt x="20" y="86"/>
                  </a:lnTo>
                  <a:lnTo>
                    <a:pt x="24" y="86"/>
                  </a:lnTo>
                  <a:lnTo>
                    <a:pt x="27" y="86"/>
                  </a:lnTo>
                  <a:lnTo>
                    <a:pt x="31" y="86"/>
                  </a:lnTo>
                  <a:lnTo>
                    <a:pt x="31" y="83"/>
                  </a:lnTo>
                  <a:lnTo>
                    <a:pt x="31" y="76"/>
                  </a:lnTo>
                  <a:lnTo>
                    <a:pt x="31" y="72"/>
                  </a:lnTo>
                  <a:lnTo>
                    <a:pt x="31" y="65"/>
                  </a:lnTo>
                  <a:lnTo>
                    <a:pt x="34" y="55"/>
                  </a:lnTo>
                  <a:lnTo>
                    <a:pt x="34" y="48"/>
                  </a:lnTo>
                  <a:lnTo>
                    <a:pt x="34" y="41"/>
                  </a:lnTo>
                  <a:lnTo>
                    <a:pt x="34" y="31"/>
                  </a:lnTo>
                  <a:lnTo>
                    <a:pt x="34" y="28"/>
                  </a:lnTo>
                  <a:lnTo>
                    <a:pt x="34" y="21"/>
                  </a:lnTo>
                  <a:lnTo>
                    <a:pt x="34" y="14"/>
                  </a:lnTo>
                  <a:lnTo>
                    <a:pt x="34" y="10"/>
                  </a:lnTo>
                  <a:lnTo>
                    <a:pt x="31" y="7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72" name="Freeform 3664">
              <a:extLst>
                <a:ext uri="{FF2B5EF4-FFF2-40B4-BE49-F238E27FC236}">
                  <a16:creationId xmlns:a16="http://schemas.microsoft.com/office/drawing/2014/main" id="{EA93E664-9173-4E5C-99A9-967FCC32B0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004" y="427038"/>
              <a:ext cx="49212" cy="136525"/>
            </a:xfrm>
            <a:custGeom>
              <a:avLst/>
              <a:gdLst>
                <a:gd name="T0" fmla="*/ 0 w 31"/>
                <a:gd name="T1" fmla="*/ 2147483647 h 86"/>
                <a:gd name="T2" fmla="*/ 0 w 31"/>
                <a:gd name="T3" fmla="*/ 2147483647 h 86"/>
                <a:gd name="T4" fmla="*/ 0 w 31"/>
                <a:gd name="T5" fmla="*/ 2147483647 h 86"/>
                <a:gd name="T6" fmla="*/ 0 w 31"/>
                <a:gd name="T7" fmla="*/ 2147483647 h 86"/>
                <a:gd name="T8" fmla="*/ 0 w 31"/>
                <a:gd name="T9" fmla="*/ 2147483647 h 86"/>
                <a:gd name="T10" fmla="*/ 0 w 31"/>
                <a:gd name="T11" fmla="*/ 2147483647 h 86"/>
                <a:gd name="T12" fmla="*/ 0 w 31"/>
                <a:gd name="T13" fmla="*/ 2147483647 h 86"/>
                <a:gd name="T14" fmla="*/ 0 w 31"/>
                <a:gd name="T15" fmla="*/ 2147483647 h 86"/>
                <a:gd name="T16" fmla="*/ 2147483647 w 31"/>
                <a:gd name="T17" fmla="*/ 2147483647 h 86"/>
                <a:gd name="T18" fmla="*/ 2147483647 w 31"/>
                <a:gd name="T19" fmla="*/ 2147483647 h 86"/>
                <a:gd name="T20" fmla="*/ 2147483647 w 31"/>
                <a:gd name="T21" fmla="*/ 2147483647 h 86"/>
                <a:gd name="T22" fmla="*/ 2147483647 w 31"/>
                <a:gd name="T23" fmla="*/ 2147483647 h 86"/>
                <a:gd name="T24" fmla="*/ 2147483647 w 31"/>
                <a:gd name="T25" fmla="*/ 2147483647 h 86"/>
                <a:gd name="T26" fmla="*/ 2147483647 w 31"/>
                <a:gd name="T27" fmla="*/ 2147483647 h 86"/>
                <a:gd name="T28" fmla="*/ 2147483647 w 31"/>
                <a:gd name="T29" fmla="*/ 2147483647 h 86"/>
                <a:gd name="T30" fmla="*/ 2147483647 w 31"/>
                <a:gd name="T31" fmla="*/ 2147483647 h 86"/>
                <a:gd name="T32" fmla="*/ 2147483647 w 31"/>
                <a:gd name="T33" fmla="*/ 2147483647 h 86"/>
                <a:gd name="T34" fmla="*/ 2147483647 w 31"/>
                <a:gd name="T35" fmla="*/ 2147483647 h 86"/>
                <a:gd name="T36" fmla="*/ 2147483647 w 31"/>
                <a:gd name="T37" fmla="*/ 2147483647 h 86"/>
                <a:gd name="T38" fmla="*/ 2147483647 w 31"/>
                <a:gd name="T39" fmla="*/ 2147483647 h 86"/>
                <a:gd name="T40" fmla="*/ 2147483647 w 31"/>
                <a:gd name="T41" fmla="*/ 2147483647 h 86"/>
                <a:gd name="T42" fmla="*/ 2147483647 w 31"/>
                <a:gd name="T43" fmla="*/ 2147483647 h 86"/>
                <a:gd name="T44" fmla="*/ 2147483647 w 31"/>
                <a:gd name="T45" fmla="*/ 2147483647 h 86"/>
                <a:gd name="T46" fmla="*/ 2147483647 w 31"/>
                <a:gd name="T47" fmla="*/ 2147483647 h 86"/>
                <a:gd name="T48" fmla="*/ 2147483647 w 31"/>
                <a:gd name="T49" fmla="*/ 2147483647 h 86"/>
                <a:gd name="T50" fmla="*/ 2147483647 w 31"/>
                <a:gd name="T51" fmla="*/ 2147483647 h 86"/>
                <a:gd name="T52" fmla="*/ 2147483647 w 31"/>
                <a:gd name="T53" fmla="*/ 2147483647 h 86"/>
                <a:gd name="T54" fmla="*/ 2147483647 w 31"/>
                <a:gd name="T55" fmla="*/ 2147483647 h 86"/>
                <a:gd name="T56" fmla="*/ 2147483647 w 31"/>
                <a:gd name="T57" fmla="*/ 2147483647 h 86"/>
                <a:gd name="T58" fmla="*/ 2147483647 w 31"/>
                <a:gd name="T59" fmla="*/ 2147483647 h 86"/>
                <a:gd name="T60" fmla="*/ 2147483647 w 31"/>
                <a:gd name="T61" fmla="*/ 2147483647 h 86"/>
                <a:gd name="T62" fmla="*/ 2147483647 w 31"/>
                <a:gd name="T63" fmla="*/ 0 h 86"/>
                <a:gd name="T64" fmla="*/ 2147483647 w 31"/>
                <a:gd name="T65" fmla="*/ 0 h 86"/>
                <a:gd name="T66" fmla="*/ 2147483647 w 31"/>
                <a:gd name="T67" fmla="*/ 0 h 86"/>
                <a:gd name="T68" fmla="*/ 2147483647 w 31"/>
                <a:gd name="T69" fmla="*/ 2147483647 h 86"/>
                <a:gd name="T70" fmla="*/ 2147483647 w 31"/>
                <a:gd name="T71" fmla="*/ 2147483647 h 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"/>
                <a:gd name="T109" fmla="*/ 0 h 86"/>
                <a:gd name="T110" fmla="*/ 31 w 31"/>
                <a:gd name="T111" fmla="*/ 86 h 8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" h="86">
                  <a:moveTo>
                    <a:pt x="0" y="3"/>
                  </a:moveTo>
                  <a:lnTo>
                    <a:pt x="0" y="10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65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4" y="72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10" y="79"/>
                  </a:lnTo>
                  <a:lnTo>
                    <a:pt x="14" y="83"/>
                  </a:lnTo>
                  <a:lnTo>
                    <a:pt x="17" y="83"/>
                  </a:lnTo>
                  <a:lnTo>
                    <a:pt x="17" y="86"/>
                  </a:lnTo>
                  <a:lnTo>
                    <a:pt x="21" y="86"/>
                  </a:lnTo>
                  <a:lnTo>
                    <a:pt x="24" y="86"/>
                  </a:lnTo>
                  <a:lnTo>
                    <a:pt x="28" y="86"/>
                  </a:lnTo>
                  <a:lnTo>
                    <a:pt x="28" y="79"/>
                  </a:lnTo>
                  <a:lnTo>
                    <a:pt x="28" y="76"/>
                  </a:lnTo>
                  <a:lnTo>
                    <a:pt x="28" y="69"/>
                  </a:lnTo>
                  <a:lnTo>
                    <a:pt x="28" y="65"/>
                  </a:lnTo>
                  <a:lnTo>
                    <a:pt x="28" y="55"/>
                  </a:lnTo>
                  <a:lnTo>
                    <a:pt x="31" y="48"/>
                  </a:lnTo>
                  <a:lnTo>
                    <a:pt x="31" y="41"/>
                  </a:lnTo>
                  <a:lnTo>
                    <a:pt x="31" y="34"/>
                  </a:lnTo>
                  <a:lnTo>
                    <a:pt x="31" y="28"/>
                  </a:lnTo>
                  <a:lnTo>
                    <a:pt x="31" y="21"/>
                  </a:lnTo>
                  <a:lnTo>
                    <a:pt x="31" y="17"/>
                  </a:lnTo>
                  <a:lnTo>
                    <a:pt x="31" y="10"/>
                  </a:lnTo>
                  <a:lnTo>
                    <a:pt x="28" y="10"/>
                  </a:lnTo>
                  <a:lnTo>
                    <a:pt x="24" y="7"/>
                  </a:lnTo>
                  <a:lnTo>
                    <a:pt x="21" y="7"/>
                  </a:lnTo>
                  <a:lnTo>
                    <a:pt x="17" y="7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0" y="3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7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73" name="Freeform 3665">
              <a:extLst>
                <a:ext uri="{FF2B5EF4-FFF2-40B4-BE49-F238E27FC236}">
                  <a16:creationId xmlns:a16="http://schemas.microsoft.com/office/drawing/2014/main" id="{B4D56903-594F-44FB-B85A-E66FA04DA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004" y="431800"/>
              <a:ext cx="49212" cy="127000"/>
            </a:xfrm>
            <a:custGeom>
              <a:avLst/>
              <a:gdLst>
                <a:gd name="T0" fmla="*/ 2147483647 w 31"/>
                <a:gd name="T1" fmla="*/ 2147483647 h 80"/>
                <a:gd name="T2" fmla="*/ 0 w 31"/>
                <a:gd name="T3" fmla="*/ 2147483647 h 80"/>
                <a:gd name="T4" fmla="*/ 0 w 31"/>
                <a:gd name="T5" fmla="*/ 2147483647 h 80"/>
                <a:gd name="T6" fmla="*/ 0 w 31"/>
                <a:gd name="T7" fmla="*/ 2147483647 h 80"/>
                <a:gd name="T8" fmla="*/ 0 w 31"/>
                <a:gd name="T9" fmla="*/ 2147483647 h 80"/>
                <a:gd name="T10" fmla="*/ 0 w 31"/>
                <a:gd name="T11" fmla="*/ 2147483647 h 80"/>
                <a:gd name="T12" fmla="*/ 0 w 31"/>
                <a:gd name="T13" fmla="*/ 2147483647 h 80"/>
                <a:gd name="T14" fmla="*/ 2147483647 w 31"/>
                <a:gd name="T15" fmla="*/ 2147483647 h 80"/>
                <a:gd name="T16" fmla="*/ 2147483647 w 31"/>
                <a:gd name="T17" fmla="*/ 2147483647 h 80"/>
                <a:gd name="T18" fmla="*/ 2147483647 w 31"/>
                <a:gd name="T19" fmla="*/ 2147483647 h 80"/>
                <a:gd name="T20" fmla="*/ 2147483647 w 31"/>
                <a:gd name="T21" fmla="*/ 2147483647 h 80"/>
                <a:gd name="T22" fmla="*/ 2147483647 w 31"/>
                <a:gd name="T23" fmla="*/ 2147483647 h 80"/>
                <a:gd name="T24" fmla="*/ 2147483647 w 31"/>
                <a:gd name="T25" fmla="*/ 2147483647 h 80"/>
                <a:gd name="T26" fmla="*/ 2147483647 w 31"/>
                <a:gd name="T27" fmla="*/ 2147483647 h 80"/>
                <a:gd name="T28" fmla="*/ 2147483647 w 31"/>
                <a:gd name="T29" fmla="*/ 2147483647 h 80"/>
                <a:gd name="T30" fmla="*/ 2147483647 w 31"/>
                <a:gd name="T31" fmla="*/ 2147483647 h 80"/>
                <a:gd name="T32" fmla="*/ 2147483647 w 31"/>
                <a:gd name="T33" fmla="*/ 2147483647 h 80"/>
                <a:gd name="T34" fmla="*/ 2147483647 w 31"/>
                <a:gd name="T35" fmla="*/ 2147483647 h 80"/>
                <a:gd name="T36" fmla="*/ 2147483647 w 31"/>
                <a:gd name="T37" fmla="*/ 2147483647 h 80"/>
                <a:gd name="T38" fmla="*/ 2147483647 w 31"/>
                <a:gd name="T39" fmla="*/ 2147483647 h 80"/>
                <a:gd name="T40" fmla="*/ 2147483647 w 31"/>
                <a:gd name="T41" fmla="*/ 2147483647 h 80"/>
                <a:gd name="T42" fmla="*/ 2147483647 w 31"/>
                <a:gd name="T43" fmla="*/ 2147483647 h 80"/>
                <a:gd name="T44" fmla="*/ 2147483647 w 31"/>
                <a:gd name="T45" fmla="*/ 2147483647 h 80"/>
                <a:gd name="T46" fmla="*/ 2147483647 w 31"/>
                <a:gd name="T47" fmla="*/ 2147483647 h 80"/>
                <a:gd name="T48" fmla="*/ 2147483647 w 31"/>
                <a:gd name="T49" fmla="*/ 2147483647 h 80"/>
                <a:gd name="T50" fmla="*/ 2147483647 w 31"/>
                <a:gd name="T51" fmla="*/ 2147483647 h 80"/>
                <a:gd name="T52" fmla="*/ 2147483647 w 31"/>
                <a:gd name="T53" fmla="*/ 2147483647 h 80"/>
                <a:gd name="T54" fmla="*/ 2147483647 w 31"/>
                <a:gd name="T55" fmla="*/ 2147483647 h 80"/>
                <a:gd name="T56" fmla="*/ 2147483647 w 31"/>
                <a:gd name="T57" fmla="*/ 2147483647 h 80"/>
                <a:gd name="T58" fmla="*/ 2147483647 w 31"/>
                <a:gd name="T59" fmla="*/ 0 h 80"/>
                <a:gd name="T60" fmla="*/ 2147483647 w 31"/>
                <a:gd name="T61" fmla="*/ 0 h 80"/>
                <a:gd name="T62" fmla="*/ 2147483647 w 31"/>
                <a:gd name="T63" fmla="*/ 0 h 80"/>
                <a:gd name="T64" fmla="*/ 2147483647 w 31"/>
                <a:gd name="T65" fmla="*/ 0 h 80"/>
                <a:gd name="T66" fmla="*/ 2147483647 w 31"/>
                <a:gd name="T67" fmla="*/ 0 h 80"/>
                <a:gd name="T68" fmla="*/ 2147483647 w 31"/>
                <a:gd name="T69" fmla="*/ 0 h 80"/>
                <a:gd name="T70" fmla="*/ 2147483647 w 31"/>
                <a:gd name="T71" fmla="*/ 2147483647 h 8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"/>
                <a:gd name="T109" fmla="*/ 0 h 80"/>
                <a:gd name="T110" fmla="*/ 31 w 31"/>
                <a:gd name="T111" fmla="*/ 80 h 8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" h="80">
                  <a:moveTo>
                    <a:pt x="4" y="4"/>
                  </a:moveTo>
                  <a:lnTo>
                    <a:pt x="4" y="7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5"/>
                  </a:lnTo>
                  <a:lnTo>
                    <a:pt x="0" y="45"/>
                  </a:lnTo>
                  <a:lnTo>
                    <a:pt x="0" y="52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4" y="69"/>
                  </a:lnTo>
                  <a:lnTo>
                    <a:pt x="7" y="69"/>
                  </a:lnTo>
                  <a:lnTo>
                    <a:pt x="7" y="73"/>
                  </a:lnTo>
                  <a:lnTo>
                    <a:pt x="10" y="73"/>
                  </a:lnTo>
                  <a:lnTo>
                    <a:pt x="10" y="76"/>
                  </a:lnTo>
                  <a:lnTo>
                    <a:pt x="14" y="76"/>
                  </a:lnTo>
                  <a:lnTo>
                    <a:pt x="14" y="80"/>
                  </a:lnTo>
                  <a:lnTo>
                    <a:pt x="17" y="80"/>
                  </a:lnTo>
                  <a:lnTo>
                    <a:pt x="21" y="80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28" y="69"/>
                  </a:lnTo>
                  <a:lnTo>
                    <a:pt x="28" y="66"/>
                  </a:lnTo>
                  <a:lnTo>
                    <a:pt x="28" y="62"/>
                  </a:lnTo>
                  <a:lnTo>
                    <a:pt x="28" y="52"/>
                  </a:lnTo>
                  <a:lnTo>
                    <a:pt x="28" y="45"/>
                  </a:lnTo>
                  <a:lnTo>
                    <a:pt x="31" y="38"/>
                  </a:lnTo>
                  <a:lnTo>
                    <a:pt x="31" y="31"/>
                  </a:lnTo>
                  <a:lnTo>
                    <a:pt x="31" y="25"/>
                  </a:lnTo>
                  <a:lnTo>
                    <a:pt x="31" y="21"/>
                  </a:lnTo>
                  <a:lnTo>
                    <a:pt x="28" y="14"/>
                  </a:lnTo>
                  <a:lnTo>
                    <a:pt x="28" y="11"/>
                  </a:lnTo>
                  <a:lnTo>
                    <a:pt x="28" y="7"/>
                  </a:lnTo>
                  <a:lnTo>
                    <a:pt x="24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077C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74" name="Freeform 3666">
              <a:extLst>
                <a:ext uri="{FF2B5EF4-FFF2-40B4-BE49-F238E27FC236}">
                  <a16:creationId xmlns:a16="http://schemas.microsoft.com/office/drawing/2014/main" id="{86F382E1-5CC8-4885-A0B2-BC53CA5ED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004" y="431800"/>
              <a:ext cx="44450" cy="127000"/>
            </a:xfrm>
            <a:custGeom>
              <a:avLst/>
              <a:gdLst>
                <a:gd name="T0" fmla="*/ 2147483647 w 28"/>
                <a:gd name="T1" fmla="*/ 2147483647 h 80"/>
                <a:gd name="T2" fmla="*/ 0 w 28"/>
                <a:gd name="T3" fmla="*/ 2147483647 h 80"/>
                <a:gd name="T4" fmla="*/ 0 w 28"/>
                <a:gd name="T5" fmla="*/ 2147483647 h 80"/>
                <a:gd name="T6" fmla="*/ 0 w 28"/>
                <a:gd name="T7" fmla="*/ 2147483647 h 80"/>
                <a:gd name="T8" fmla="*/ 0 w 28"/>
                <a:gd name="T9" fmla="*/ 2147483647 h 80"/>
                <a:gd name="T10" fmla="*/ 0 w 28"/>
                <a:gd name="T11" fmla="*/ 2147483647 h 80"/>
                <a:gd name="T12" fmla="*/ 0 w 28"/>
                <a:gd name="T13" fmla="*/ 2147483647 h 80"/>
                <a:gd name="T14" fmla="*/ 2147483647 w 28"/>
                <a:gd name="T15" fmla="*/ 2147483647 h 80"/>
                <a:gd name="T16" fmla="*/ 2147483647 w 28"/>
                <a:gd name="T17" fmla="*/ 2147483647 h 80"/>
                <a:gd name="T18" fmla="*/ 2147483647 w 28"/>
                <a:gd name="T19" fmla="*/ 2147483647 h 80"/>
                <a:gd name="T20" fmla="*/ 2147483647 w 28"/>
                <a:gd name="T21" fmla="*/ 2147483647 h 80"/>
                <a:gd name="T22" fmla="*/ 2147483647 w 28"/>
                <a:gd name="T23" fmla="*/ 2147483647 h 80"/>
                <a:gd name="T24" fmla="*/ 2147483647 w 28"/>
                <a:gd name="T25" fmla="*/ 2147483647 h 80"/>
                <a:gd name="T26" fmla="*/ 2147483647 w 28"/>
                <a:gd name="T27" fmla="*/ 2147483647 h 80"/>
                <a:gd name="T28" fmla="*/ 2147483647 w 28"/>
                <a:gd name="T29" fmla="*/ 2147483647 h 80"/>
                <a:gd name="T30" fmla="*/ 2147483647 w 28"/>
                <a:gd name="T31" fmla="*/ 2147483647 h 80"/>
                <a:gd name="T32" fmla="*/ 2147483647 w 28"/>
                <a:gd name="T33" fmla="*/ 2147483647 h 80"/>
                <a:gd name="T34" fmla="*/ 2147483647 w 28"/>
                <a:gd name="T35" fmla="*/ 2147483647 h 80"/>
                <a:gd name="T36" fmla="*/ 2147483647 w 28"/>
                <a:gd name="T37" fmla="*/ 2147483647 h 80"/>
                <a:gd name="T38" fmla="*/ 2147483647 w 28"/>
                <a:gd name="T39" fmla="*/ 2147483647 h 80"/>
                <a:gd name="T40" fmla="*/ 2147483647 w 28"/>
                <a:gd name="T41" fmla="*/ 2147483647 h 80"/>
                <a:gd name="T42" fmla="*/ 2147483647 w 28"/>
                <a:gd name="T43" fmla="*/ 2147483647 h 80"/>
                <a:gd name="T44" fmla="*/ 2147483647 w 28"/>
                <a:gd name="T45" fmla="*/ 2147483647 h 80"/>
                <a:gd name="T46" fmla="*/ 2147483647 w 28"/>
                <a:gd name="T47" fmla="*/ 2147483647 h 80"/>
                <a:gd name="T48" fmla="*/ 2147483647 w 28"/>
                <a:gd name="T49" fmla="*/ 2147483647 h 80"/>
                <a:gd name="T50" fmla="*/ 2147483647 w 28"/>
                <a:gd name="T51" fmla="*/ 2147483647 h 80"/>
                <a:gd name="T52" fmla="*/ 2147483647 w 28"/>
                <a:gd name="T53" fmla="*/ 2147483647 h 80"/>
                <a:gd name="T54" fmla="*/ 2147483647 w 28"/>
                <a:gd name="T55" fmla="*/ 2147483647 h 80"/>
                <a:gd name="T56" fmla="*/ 2147483647 w 28"/>
                <a:gd name="T57" fmla="*/ 2147483647 h 80"/>
                <a:gd name="T58" fmla="*/ 2147483647 w 28"/>
                <a:gd name="T59" fmla="*/ 2147483647 h 80"/>
                <a:gd name="T60" fmla="*/ 2147483647 w 28"/>
                <a:gd name="T61" fmla="*/ 2147483647 h 80"/>
                <a:gd name="T62" fmla="*/ 2147483647 w 28"/>
                <a:gd name="T63" fmla="*/ 0 h 80"/>
                <a:gd name="T64" fmla="*/ 2147483647 w 28"/>
                <a:gd name="T65" fmla="*/ 0 h 80"/>
                <a:gd name="T66" fmla="*/ 2147483647 w 28"/>
                <a:gd name="T67" fmla="*/ 2147483647 h 80"/>
                <a:gd name="T68" fmla="*/ 2147483647 w 28"/>
                <a:gd name="T69" fmla="*/ 2147483647 h 80"/>
                <a:gd name="T70" fmla="*/ 2147483647 w 28"/>
                <a:gd name="T71" fmla="*/ 2147483647 h 8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8"/>
                <a:gd name="T109" fmla="*/ 0 h 80"/>
                <a:gd name="T110" fmla="*/ 28 w 28"/>
                <a:gd name="T111" fmla="*/ 80 h 8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8" h="80">
                  <a:moveTo>
                    <a:pt x="4" y="4"/>
                  </a:moveTo>
                  <a:lnTo>
                    <a:pt x="4" y="11"/>
                  </a:lnTo>
                  <a:lnTo>
                    <a:pt x="4" y="14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4" y="66"/>
                  </a:lnTo>
                  <a:lnTo>
                    <a:pt x="4" y="69"/>
                  </a:lnTo>
                  <a:lnTo>
                    <a:pt x="7" y="69"/>
                  </a:lnTo>
                  <a:lnTo>
                    <a:pt x="7" y="73"/>
                  </a:lnTo>
                  <a:lnTo>
                    <a:pt x="10" y="73"/>
                  </a:lnTo>
                  <a:lnTo>
                    <a:pt x="14" y="76"/>
                  </a:lnTo>
                  <a:lnTo>
                    <a:pt x="17" y="76"/>
                  </a:lnTo>
                  <a:lnTo>
                    <a:pt x="17" y="80"/>
                  </a:lnTo>
                  <a:lnTo>
                    <a:pt x="21" y="80"/>
                  </a:lnTo>
                  <a:lnTo>
                    <a:pt x="24" y="76"/>
                  </a:lnTo>
                  <a:lnTo>
                    <a:pt x="28" y="73"/>
                  </a:lnTo>
                  <a:lnTo>
                    <a:pt x="28" y="69"/>
                  </a:lnTo>
                  <a:lnTo>
                    <a:pt x="28" y="66"/>
                  </a:lnTo>
                  <a:lnTo>
                    <a:pt x="28" y="59"/>
                  </a:lnTo>
                  <a:lnTo>
                    <a:pt x="28" y="52"/>
                  </a:lnTo>
                  <a:lnTo>
                    <a:pt x="28" y="45"/>
                  </a:lnTo>
                  <a:lnTo>
                    <a:pt x="28" y="38"/>
                  </a:lnTo>
                  <a:lnTo>
                    <a:pt x="28" y="31"/>
                  </a:lnTo>
                  <a:lnTo>
                    <a:pt x="28" y="25"/>
                  </a:lnTo>
                  <a:lnTo>
                    <a:pt x="28" y="21"/>
                  </a:lnTo>
                  <a:lnTo>
                    <a:pt x="28" y="18"/>
                  </a:lnTo>
                  <a:lnTo>
                    <a:pt x="28" y="11"/>
                  </a:lnTo>
                  <a:lnTo>
                    <a:pt x="24" y="11"/>
                  </a:lnTo>
                  <a:lnTo>
                    <a:pt x="24" y="7"/>
                  </a:lnTo>
                  <a:lnTo>
                    <a:pt x="21" y="7"/>
                  </a:lnTo>
                  <a:lnTo>
                    <a:pt x="17" y="7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0" y="4"/>
                  </a:lnTo>
                  <a:lnTo>
                    <a:pt x="7" y="0"/>
                  </a:lnTo>
                  <a:lnTo>
                    <a:pt x="7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118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75" name="Freeform 3667">
              <a:extLst>
                <a:ext uri="{FF2B5EF4-FFF2-40B4-BE49-F238E27FC236}">
                  <a16:creationId xmlns:a16="http://schemas.microsoft.com/office/drawing/2014/main" id="{E713DCD4-0F14-4FBB-AD06-20A10B674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004" y="438150"/>
              <a:ext cx="44450" cy="114300"/>
            </a:xfrm>
            <a:custGeom>
              <a:avLst/>
              <a:gdLst>
                <a:gd name="T0" fmla="*/ 2147483647 w 28"/>
                <a:gd name="T1" fmla="*/ 2147483647 h 72"/>
                <a:gd name="T2" fmla="*/ 2147483647 w 28"/>
                <a:gd name="T3" fmla="*/ 2147483647 h 72"/>
                <a:gd name="T4" fmla="*/ 0 w 28"/>
                <a:gd name="T5" fmla="*/ 2147483647 h 72"/>
                <a:gd name="T6" fmla="*/ 0 w 28"/>
                <a:gd name="T7" fmla="*/ 2147483647 h 72"/>
                <a:gd name="T8" fmla="*/ 0 w 28"/>
                <a:gd name="T9" fmla="*/ 2147483647 h 72"/>
                <a:gd name="T10" fmla="*/ 0 w 28"/>
                <a:gd name="T11" fmla="*/ 2147483647 h 72"/>
                <a:gd name="T12" fmla="*/ 2147483647 w 28"/>
                <a:gd name="T13" fmla="*/ 2147483647 h 72"/>
                <a:gd name="T14" fmla="*/ 2147483647 w 28"/>
                <a:gd name="T15" fmla="*/ 2147483647 h 72"/>
                <a:gd name="T16" fmla="*/ 2147483647 w 28"/>
                <a:gd name="T17" fmla="*/ 2147483647 h 72"/>
                <a:gd name="T18" fmla="*/ 2147483647 w 28"/>
                <a:gd name="T19" fmla="*/ 2147483647 h 72"/>
                <a:gd name="T20" fmla="*/ 2147483647 w 28"/>
                <a:gd name="T21" fmla="*/ 2147483647 h 72"/>
                <a:gd name="T22" fmla="*/ 2147483647 w 28"/>
                <a:gd name="T23" fmla="*/ 2147483647 h 72"/>
                <a:gd name="T24" fmla="*/ 2147483647 w 28"/>
                <a:gd name="T25" fmla="*/ 2147483647 h 72"/>
                <a:gd name="T26" fmla="*/ 2147483647 w 28"/>
                <a:gd name="T27" fmla="*/ 2147483647 h 72"/>
                <a:gd name="T28" fmla="*/ 2147483647 w 28"/>
                <a:gd name="T29" fmla="*/ 2147483647 h 72"/>
                <a:gd name="T30" fmla="*/ 2147483647 w 28"/>
                <a:gd name="T31" fmla="*/ 2147483647 h 72"/>
                <a:gd name="T32" fmla="*/ 2147483647 w 28"/>
                <a:gd name="T33" fmla="*/ 2147483647 h 72"/>
                <a:gd name="T34" fmla="*/ 2147483647 w 28"/>
                <a:gd name="T35" fmla="*/ 2147483647 h 72"/>
                <a:gd name="T36" fmla="*/ 2147483647 w 28"/>
                <a:gd name="T37" fmla="*/ 2147483647 h 72"/>
                <a:gd name="T38" fmla="*/ 2147483647 w 28"/>
                <a:gd name="T39" fmla="*/ 2147483647 h 72"/>
                <a:gd name="T40" fmla="*/ 2147483647 w 28"/>
                <a:gd name="T41" fmla="*/ 2147483647 h 72"/>
                <a:gd name="T42" fmla="*/ 2147483647 w 28"/>
                <a:gd name="T43" fmla="*/ 2147483647 h 72"/>
                <a:gd name="T44" fmla="*/ 2147483647 w 28"/>
                <a:gd name="T45" fmla="*/ 2147483647 h 72"/>
                <a:gd name="T46" fmla="*/ 2147483647 w 28"/>
                <a:gd name="T47" fmla="*/ 2147483647 h 72"/>
                <a:gd name="T48" fmla="*/ 2147483647 w 28"/>
                <a:gd name="T49" fmla="*/ 2147483647 h 72"/>
                <a:gd name="T50" fmla="*/ 2147483647 w 28"/>
                <a:gd name="T51" fmla="*/ 2147483647 h 72"/>
                <a:gd name="T52" fmla="*/ 2147483647 w 28"/>
                <a:gd name="T53" fmla="*/ 2147483647 h 72"/>
                <a:gd name="T54" fmla="*/ 2147483647 w 28"/>
                <a:gd name="T55" fmla="*/ 2147483647 h 72"/>
                <a:gd name="T56" fmla="*/ 2147483647 w 28"/>
                <a:gd name="T57" fmla="*/ 2147483647 h 72"/>
                <a:gd name="T58" fmla="*/ 2147483647 w 28"/>
                <a:gd name="T59" fmla="*/ 0 h 72"/>
                <a:gd name="T60" fmla="*/ 2147483647 w 28"/>
                <a:gd name="T61" fmla="*/ 0 h 72"/>
                <a:gd name="T62" fmla="*/ 2147483647 w 28"/>
                <a:gd name="T63" fmla="*/ 0 h 72"/>
                <a:gd name="T64" fmla="*/ 2147483647 w 28"/>
                <a:gd name="T65" fmla="*/ 0 h 72"/>
                <a:gd name="T66" fmla="*/ 2147483647 w 28"/>
                <a:gd name="T67" fmla="*/ 0 h 72"/>
                <a:gd name="T68" fmla="*/ 2147483647 w 28"/>
                <a:gd name="T69" fmla="*/ 2147483647 h 72"/>
                <a:gd name="T70" fmla="*/ 2147483647 w 28"/>
                <a:gd name="T71" fmla="*/ 2147483647 h 7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8"/>
                <a:gd name="T109" fmla="*/ 0 h 72"/>
                <a:gd name="T110" fmla="*/ 28 w 28"/>
                <a:gd name="T111" fmla="*/ 72 h 7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8" h="72">
                  <a:moveTo>
                    <a:pt x="4" y="3"/>
                  </a:moveTo>
                  <a:lnTo>
                    <a:pt x="4" y="10"/>
                  </a:lnTo>
                  <a:lnTo>
                    <a:pt x="4" y="14"/>
                  </a:lnTo>
                  <a:lnTo>
                    <a:pt x="4" y="17"/>
                  </a:lnTo>
                  <a:lnTo>
                    <a:pt x="4" y="24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4" y="62"/>
                  </a:lnTo>
                  <a:lnTo>
                    <a:pt x="7" y="62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0" y="69"/>
                  </a:lnTo>
                  <a:lnTo>
                    <a:pt x="14" y="69"/>
                  </a:lnTo>
                  <a:lnTo>
                    <a:pt x="14" y="72"/>
                  </a:lnTo>
                  <a:lnTo>
                    <a:pt x="17" y="72"/>
                  </a:lnTo>
                  <a:lnTo>
                    <a:pt x="21" y="72"/>
                  </a:lnTo>
                  <a:lnTo>
                    <a:pt x="24" y="72"/>
                  </a:lnTo>
                  <a:lnTo>
                    <a:pt x="24" y="65"/>
                  </a:lnTo>
                  <a:lnTo>
                    <a:pt x="28" y="62"/>
                  </a:lnTo>
                  <a:lnTo>
                    <a:pt x="28" y="58"/>
                  </a:lnTo>
                  <a:lnTo>
                    <a:pt x="28" y="55"/>
                  </a:lnTo>
                  <a:lnTo>
                    <a:pt x="28" y="48"/>
                  </a:lnTo>
                  <a:lnTo>
                    <a:pt x="28" y="41"/>
                  </a:lnTo>
                  <a:lnTo>
                    <a:pt x="28" y="34"/>
                  </a:lnTo>
                  <a:lnTo>
                    <a:pt x="28" y="27"/>
                  </a:lnTo>
                  <a:lnTo>
                    <a:pt x="28" y="24"/>
                  </a:lnTo>
                  <a:lnTo>
                    <a:pt x="28" y="17"/>
                  </a:lnTo>
                  <a:lnTo>
                    <a:pt x="28" y="14"/>
                  </a:lnTo>
                  <a:lnTo>
                    <a:pt x="28" y="10"/>
                  </a:lnTo>
                  <a:lnTo>
                    <a:pt x="24" y="7"/>
                  </a:lnTo>
                  <a:lnTo>
                    <a:pt x="21" y="7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198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76" name="Freeform 3668">
              <a:extLst>
                <a:ext uri="{FF2B5EF4-FFF2-40B4-BE49-F238E27FC236}">
                  <a16:creationId xmlns:a16="http://schemas.microsoft.com/office/drawing/2014/main" id="{BF9E1B8D-99B8-42E9-AC7B-84A9D1E81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004" y="438150"/>
              <a:ext cx="44450" cy="114300"/>
            </a:xfrm>
            <a:custGeom>
              <a:avLst/>
              <a:gdLst>
                <a:gd name="T0" fmla="*/ 2147483647 w 28"/>
                <a:gd name="T1" fmla="*/ 2147483647 h 72"/>
                <a:gd name="T2" fmla="*/ 2147483647 w 28"/>
                <a:gd name="T3" fmla="*/ 2147483647 h 72"/>
                <a:gd name="T4" fmla="*/ 2147483647 w 28"/>
                <a:gd name="T5" fmla="*/ 2147483647 h 72"/>
                <a:gd name="T6" fmla="*/ 2147483647 w 28"/>
                <a:gd name="T7" fmla="*/ 2147483647 h 72"/>
                <a:gd name="T8" fmla="*/ 2147483647 w 28"/>
                <a:gd name="T9" fmla="*/ 2147483647 h 72"/>
                <a:gd name="T10" fmla="*/ 2147483647 w 28"/>
                <a:gd name="T11" fmla="*/ 2147483647 h 72"/>
                <a:gd name="T12" fmla="*/ 2147483647 w 28"/>
                <a:gd name="T13" fmla="*/ 2147483647 h 72"/>
                <a:gd name="T14" fmla="*/ 2147483647 w 28"/>
                <a:gd name="T15" fmla="*/ 2147483647 h 72"/>
                <a:gd name="T16" fmla="*/ 2147483647 w 28"/>
                <a:gd name="T17" fmla="*/ 2147483647 h 72"/>
                <a:gd name="T18" fmla="*/ 2147483647 w 28"/>
                <a:gd name="T19" fmla="*/ 2147483647 h 72"/>
                <a:gd name="T20" fmla="*/ 2147483647 w 28"/>
                <a:gd name="T21" fmla="*/ 2147483647 h 72"/>
                <a:gd name="T22" fmla="*/ 2147483647 w 28"/>
                <a:gd name="T23" fmla="*/ 2147483647 h 72"/>
                <a:gd name="T24" fmla="*/ 2147483647 w 28"/>
                <a:gd name="T25" fmla="*/ 2147483647 h 72"/>
                <a:gd name="T26" fmla="*/ 2147483647 w 28"/>
                <a:gd name="T27" fmla="*/ 2147483647 h 72"/>
                <a:gd name="T28" fmla="*/ 2147483647 w 28"/>
                <a:gd name="T29" fmla="*/ 2147483647 h 72"/>
                <a:gd name="T30" fmla="*/ 2147483647 w 28"/>
                <a:gd name="T31" fmla="*/ 2147483647 h 72"/>
                <a:gd name="T32" fmla="*/ 2147483647 w 28"/>
                <a:gd name="T33" fmla="*/ 2147483647 h 72"/>
                <a:gd name="T34" fmla="*/ 2147483647 w 28"/>
                <a:gd name="T35" fmla="*/ 2147483647 h 72"/>
                <a:gd name="T36" fmla="*/ 2147483647 w 28"/>
                <a:gd name="T37" fmla="*/ 2147483647 h 72"/>
                <a:gd name="T38" fmla="*/ 2147483647 w 28"/>
                <a:gd name="T39" fmla="*/ 2147483647 h 72"/>
                <a:gd name="T40" fmla="*/ 2147483647 w 28"/>
                <a:gd name="T41" fmla="*/ 2147483647 h 72"/>
                <a:gd name="T42" fmla="*/ 2147483647 w 28"/>
                <a:gd name="T43" fmla="*/ 2147483647 h 72"/>
                <a:gd name="T44" fmla="*/ 2147483647 w 28"/>
                <a:gd name="T45" fmla="*/ 2147483647 h 72"/>
                <a:gd name="T46" fmla="*/ 2147483647 w 28"/>
                <a:gd name="T47" fmla="*/ 2147483647 h 72"/>
                <a:gd name="T48" fmla="*/ 2147483647 w 28"/>
                <a:gd name="T49" fmla="*/ 2147483647 h 72"/>
                <a:gd name="T50" fmla="*/ 2147483647 w 28"/>
                <a:gd name="T51" fmla="*/ 2147483647 h 72"/>
                <a:gd name="T52" fmla="*/ 2147483647 w 28"/>
                <a:gd name="T53" fmla="*/ 2147483647 h 72"/>
                <a:gd name="T54" fmla="*/ 2147483647 w 28"/>
                <a:gd name="T55" fmla="*/ 2147483647 h 72"/>
                <a:gd name="T56" fmla="*/ 2147483647 w 28"/>
                <a:gd name="T57" fmla="*/ 2147483647 h 72"/>
                <a:gd name="T58" fmla="*/ 2147483647 w 28"/>
                <a:gd name="T59" fmla="*/ 2147483647 h 72"/>
                <a:gd name="T60" fmla="*/ 2147483647 w 28"/>
                <a:gd name="T61" fmla="*/ 2147483647 h 72"/>
                <a:gd name="T62" fmla="*/ 2147483647 w 28"/>
                <a:gd name="T63" fmla="*/ 0 h 72"/>
                <a:gd name="T64" fmla="*/ 2147483647 w 28"/>
                <a:gd name="T65" fmla="*/ 2147483647 h 72"/>
                <a:gd name="T66" fmla="*/ 2147483647 w 28"/>
                <a:gd name="T67" fmla="*/ 2147483647 h 72"/>
                <a:gd name="T68" fmla="*/ 2147483647 w 28"/>
                <a:gd name="T69" fmla="*/ 2147483647 h 72"/>
                <a:gd name="T70" fmla="*/ 2147483647 w 28"/>
                <a:gd name="T71" fmla="*/ 2147483647 h 7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8"/>
                <a:gd name="T109" fmla="*/ 0 h 72"/>
                <a:gd name="T110" fmla="*/ 28 w 28"/>
                <a:gd name="T111" fmla="*/ 72 h 7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8" h="72">
                  <a:moveTo>
                    <a:pt x="4" y="7"/>
                  </a:moveTo>
                  <a:lnTo>
                    <a:pt x="4" y="10"/>
                  </a:lnTo>
                  <a:lnTo>
                    <a:pt x="4" y="14"/>
                  </a:lnTo>
                  <a:lnTo>
                    <a:pt x="4" y="21"/>
                  </a:lnTo>
                  <a:lnTo>
                    <a:pt x="4" y="24"/>
                  </a:lnTo>
                  <a:lnTo>
                    <a:pt x="4" y="31"/>
                  </a:lnTo>
                  <a:lnTo>
                    <a:pt x="4" y="38"/>
                  </a:lnTo>
                  <a:lnTo>
                    <a:pt x="4" y="48"/>
                  </a:lnTo>
                  <a:lnTo>
                    <a:pt x="0" y="55"/>
                  </a:lnTo>
                  <a:lnTo>
                    <a:pt x="4" y="55"/>
                  </a:lnTo>
                  <a:lnTo>
                    <a:pt x="4" y="58"/>
                  </a:lnTo>
                  <a:lnTo>
                    <a:pt x="4" y="62"/>
                  </a:lnTo>
                  <a:lnTo>
                    <a:pt x="7" y="62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4" y="69"/>
                  </a:lnTo>
                  <a:lnTo>
                    <a:pt x="17" y="69"/>
                  </a:lnTo>
                  <a:lnTo>
                    <a:pt x="17" y="72"/>
                  </a:lnTo>
                  <a:lnTo>
                    <a:pt x="17" y="69"/>
                  </a:lnTo>
                  <a:lnTo>
                    <a:pt x="21" y="69"/>
                  </a:lnTo>
                  <a:lnTo>
                    <a:pt x="24" y="69"/>
                  </a:lnTo>
                  <a:lnTo>
                    <a:pt x="24" y="65"/>
                  </a:lnTo>
                  <a:lnTo>
                    <a:pt x="24" y="62"/>
                  </a:lnTo>
                  <a:lnTo>
                    <a:pt x="24" y="58"/>
                  </a:lnTo>
                  <a:lnTo>
                    <a:pt x="28" y="55"/>
                  </a:lnTo>
                  <a:lnTo>
                    <a:pt x="28" y="48"/>
                  </a:lnTo>
                  <a:lnTo>
                    <a:pt x="28" y="41"/>
                  </a:lnTo>
                  <a:lnTo>
                    <a:pt x="28" y="34"/>
                  </a:lnTo>
                  <a:lnTo>
                    <a:pt x="28" y="27"/>
                  </a:lnTo>
                  <a:lnTo>
                    <a:pt x="28" y="24"/>
                  </a:lnTo>
                  <a:lnTo>
                    <a:pt x="28" y="21"/>
                  </a:lnTo>
                  <a:lnTo>
                    <a:pt x="24" y="14"/>
                  </a:lnTo>
                  <a:lnTo>
                    <a:pt x="24" y="10"/>
                  </a:lnTo>
                  <a:lnTo>
                    <a:pt x="21" y="7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0" y="3"/>
                  </a:lnTo>
                  <a:lnTo>
                    <a:pt x="7" y="0"/>
                  </a:lnTo>
                  <a:lnTo>
                    <a:pt x="7" y="3"/>
                  </a:lnTo>
                  <a:lnTo>
                    <a:pt x="4" y="3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2196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77" name="Freeform 3669">
              <a:extLst>
                <a:ext uri="{FF2B5EF4-FFF2-40B4-BE49-F238E27FC236}">
                  <a16:creationId xmlns:a16="http://schemas.microsoft.com/office/drawing/2014/main" id="{86552696-224C-4906-86B4-EDD820403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354" y="442913"/>
              <a:ext cx="38100" cy="104775"/>
            </a:xfrm>
            <a:custGeom>
              <a:avLst/>
              <a:gdLst>
                <a:gd name="T0" fmla="*/ 0 w 24"/>
                <a:gd name="T1" fmla="*/ 2147483647 h 66"/>
                <a:gd name="T2" fmla="*/ 0 w 24"/>
                <a:gd name="T3" fmla="*/ 2147483647 h 66"/>
                <a:gd name="T4" fmla="*/ 0 w 24"/>
                <a:gd name="T5" fmla="*/ 2147483647 h 66"/>
                <a:gd name="T6" fmla="*/ 0 w 24"/>
                <a:gd name="T7" fmla="*/ 2147483647 h 66"/>
                <a:gd name="T8" fmla="*/ 0 w 24"/>
                <a:gd name="T9" fmla="*/ 2147483647 h 66"/>
                <a:gd name="T10" fmla="*/ 0 w 24"/>
                <a:gd name="T11" fmla="*/ 2147483647 h 66"/>
                <a:gd name="T12" fmla="*/ 0 w 24"/>
                <a:gd name="T13" fmla="*/ 2147483647 h 66"/>
                <a:gd name="T14" fmla="*/ 0 w 24"/>
                <a:gd name="T15" fmla="*/ 2147483647 h 66"/>
                <a:gd name="T16" fmla="*/ 2147483647 w 24"/>
                <a:gd name="T17" fmla="*/ 2147483647 h 66"/>
                <a:gd name="T18" fmla="*/ 2147483647 w 24"/>
                <a:gd name="T19" fmla="*/ 2147483647 h 66"/>
                <a:gd name="T20" fmla="*/ 2147483647 w 24"/>
                <a:gd name="T21" fmla="*/ 2147483647 h 66"/>
                <a:gd name="T22" fmla="*/ 2147483647 w 24"/>
                <a:gd name="T23" fmla="*/ 2147483647 h 66"/>
                <a:gd name="T24" fmla="*/ 2147483647 w 24"/>
                <a:gd name="T25" fmla="*/ 2147483647 h 66"/>
                <a:gd name="T26" fmla="*/ 2147483647 w 24"/>
                <a:gd name="T27" fmla="*/ 2147483647 h 66"/>
                <a:gd name="T28" fmla="*/ 2147483647 w 24"/>
                <a:gd name="T29" fmla="*/ 2147483647 h 66"/>
                <a:gd name="T30" fmla="*/ 2147483647 w 24"/>
                <a:gd name="T31" fmla="*/ 2147483647 h 66"/>
                <a:gd name="T32" fmla="*/ 2147483647 w 24"/>
                <a:gd name="T33" fmla="*/ 2147483647 h 66"/>
                <a:gd name="T34" fmla="*/ 2147483647 w 24"/>
                <a:gd name="T35" fmla="*/ 2147483647 h 66"/>
                <a:gd name="T36" fmla="*/ 2147483647 w 24"/>
                <a:gd name="T37" fmla="*/ 2147483647 h 66"/>
                <a:gd name="T38" fmla="*/ 2147483647 w 24"/>
                <a:gd name="T39" fmla="*/ 2147483647 h 66"/>
                <a:gd name="T40" fmla="*/ 2147483647 w 24"/>
                <a:gd name="T41" fmla="*/ 2147483647 h 66"/>
                <a:gd name="T42" fmla="*/ 2147483647 w 24"/>
                <a:gd name="T43" fmla="*/ 2147483647 h 66"/>
                <a:gd name="T44" fmla="*/ 2147483647 w 24"/>
                <a:gd name="T45" fmla="*/ 2147483647 h 66"/>
                <a:gd name="T46" fmla="*/ 2147483647 w 24"/>
                <a:gd name="T47" fmla="*/ 2147483647 h 66"/>
                <a:gd name="T48" fmla="*/ 2147483647 w 24"/>
                <a:gd name="T49" fmla="*/ 2147483647 h 66"/>
                <a:gd name="T50" fmla="*/ 2147483647 w 24"/>
                <a:gd name="T51" fmla="*/ 2147483647 h 66"/>
                <a:gd name="T52" fmla="*/ 2147483647 w 24"/>
                <a:gd name="T53" fmla="*/ 2147483647 h 66"/>
                <a:gd name="T54" fmla="*/ 2147483647 w 24"/>
                <a:gd name="T55" fmla="*/ 2147483647 h 66"/>
                <a:gd name="T56" fmla="*/ 2147483647 w 24"/>
                <a:gd name="T57" fmla="*/ 2147483647 h 66"/>
                <a:gd name="T58" fmla="*/ 2147483647 w 24"/>
                <a:gd name="T59" fmla="*/ 2147483647 h 66"/>
                <a:gd name="T60" fmla="*/ 2147483647 w 24"/>
                <a:gd name="T61" fmla="*/ 2147483647 h 66"/>
                <a:gd name="T62" fmla="*/ 2147483647 w 24"/>
                <a:gd name="T63" fmla="*/ 0 h 66"/>
                <a:gd name="T64" fmla="*/ 2147483647 w 24"/>
                <a:gd name="T65" fmla="*/ 0 h 66"/>
                <a:gd name="T66" fmla="*/ 2147483647 w 24"/>
                <a:gd name="T67" fmla="*/ 0 h 66"/>
                <a:gd name="T68" fmla="*/ 2147483647 w 24"/>
                <a:gd name="T69" fmla="*/ 0 h 66"/>
                <a:gd name="T70" fmla="*/ 2147483647 w 24"/>
                <a:gd name="T71" fmla="*/ 2147483647 h 66"/>
                <a:gd name="T72" fmla="*/ 0 w 24"/>
                <a:gd name="T73" fmla="*/ 2147483647 h 66"/>
                <a:gd name="T74" fmla="*/ 0 w 24"/>
                <a:gd name="T75" fmla="*/ 2147483647 h 6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4"/>
                <a:gd name="T115" fmla="*/ 0 h 66"/>
                <a:gd name="T116" fmla="*/ 24 w 24"/>
                <a:gd name="T117" fmla="*/ 66 h 6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4" h="66">
                  <a:moveTo>
                    <a:pt x="0" y="7"/>
                  </a:moveTo>
                  <a:lnTo>
                    <a:pt x="0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3" y="59"/>
                  </a:lnTo>
                  <a:lnTo>
                    <a:pt x="6" y="62"/>
                  </a:lnTo>
                  <a:lnTo>
                    <a:pt x="10" y="62"/>
                  </a:lnTo>
                  <a:lnTo>
                    <a:pt x="10" y="66"/>
                  </a:lnTo>
                  <a:lnTo>
                    <a:pt x="13" y="66"/>
                  </a:lnTo>
                  <a:lnTo>
                    <a:pt x="17" y="66"/>
                  </a:lnTo>
                  <a:lnTo>
                    <a:pt x="17" y="62"/>
                  </a:lnTo>
                  <a:lnTo>
                    <a:pt x="20" y="62"/>
                  </a:lnTo>
                  <a:lnTo>
                    <a:pt x="20" y="59"/>
                  </a:lnTo>
                  <a:lnTo>
                    <a:pt x="20" y="55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45"/>
                  </a:lnTo>
                  <a:lnTo>
                    <a:pt x="24" y="38"/>
                  </a:lnTo>
                  <a:lnTo>
                    <a:pt x="24" y="31"/>
                  </a:lnTo>
                  <a:lnTo>
                    <a:pt x="24" y="24"/>
                  </a:lnTo>
                  <a:lnTo>
                    <a:pt x="24" y="21"/>
                  </a:lnTo>
                  <a:lnTo>
                    <a:pt x="20" y="18"/>
                  </a:lnTo>
                  <a:lnTo>
                    <a:pt x="20" y="14"/>
                  </a:lnTo>
                  <a:lnTo>
                    <a:pt x="20" y="7"/>
                  </a:lnTo>
                  <a:lnTo>
                    <a:pt x="17" y="7"/>
                  </a:lnTo>
                  <a:lnTo>
                    <a:pt x="17" y="4"/>
                  </a:lnTo>
                  <a:lnTo>
                    <a:pt x="13" y="4"/>
                  </a:lnTo>
                  <a:lnTo>
                    <a:pt x="10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2BA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78" name="Freeform 3670">
              <a:extLst>
                <a:ext uri="{FF2B5EF4-FFF2-40B4-BE49-F238E27FC236}">
                  <a16:creationId xmlns:a16="http://schemas.microsoft.com/office/drawing/2014/main" id="{15EDC687-5108-4AD4-8294-34685DD8A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354" y="442913"/>
              <a:ext cx="38100" cy="104775"/>
            </a:xfrm>
            <a:custGeom>
              <a:avLst/>
              <a:gdLst>
                <a:gd name="T0" fmla="*/ 0 w 24"/>
                <a:gd name="T1" fmla="*/ 2147483647 h 66"/>
                <a:gd name="T2" fmla="*/ 0 w 24"/>
                <a:gd name="T3" fmla="*/ 2147483647 h 66"/>
                <a:gd name="T4" fmla="*/ 0 w 24"/>
                <a:gd name="T5" fmla="*/ 2147483647 h 66"/>
                <a:gd name="T6" fmla="*/ 0 w 24"/>
                <a:gd name="T7" fmla="*/ 2147483647 h 66"/>
                <a:gd name="T8" fmla="*/ 2147483647 w 24"/>
                <a:gd name="T9" fmla="*/ 2147483647 h 66"/>
                <a:gd name="T10" fmla="*/ 2147483647 w 24"/>
                <a:gd name="T11" fmla="*/ 2147483647 h 66"/>
                <a:gd name="T12" fmla="*/ 2147483647 w 24"/>
                <a:gd name="T13" fmla="*/ 2147483647 h 66"/>
                <a:gd name="T14" fmla="*/ 2147483647 w 24"/>
                <a:gd name="T15" fmla="*/ 2147483647 h 66"/>
                <a:gd name="T16" fmla="*/ 2147483647 w 24"/>
                <a:gd name="T17" fmla="*/ 2147483647 h 66"/>
                <a:gd name="T18" fmla="*/ 2147483647 w 24"/>
                <a:gd name="T19" fmla="*/ 2147483647 h 66"/>
                <a:gd name="T20" fmla="*/ 2147483647 w 24"/>
                <a:gd name="T21" fmla="*/ 2147483647 h 66"/>
                <a:gd name="T22" fmla="*/ 2147483647 w 24"/>
                <a:gd name="T23" fmla="*/ 0 h 66"/>
                <a:gd name="T24" fmla="*/ 0 w 24"/>
                <a:gd name="T25" fmla="*/ 2147483647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66"/>
                <a:gd name="T41" fmla="*/ 24 w 24"/>
                <a:gd name="T42" fmla="*/ 66 h 6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66">
                  <a:moveTo>
                    <a:pt x="0" y="7"/>
                  </a:moveTo>
                  <a:lnTo>
                    <a:pt x="0" y="21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3" y="59"/>
                  </a:lnTo>
                  <a:lnTo>
                    <a:pt x="13" y="66"/>
                  </a:lnTo>
                  <a:lnTo>
                    <a:pt x="17" y="59"/>
                  </a:lnTo>
                  <a:lnTo>
                    <a:pt x="20" y="49"/>
                  </a:lnTo>
                  <a:lnTo>
                    <a:pt x="24" y="24"/>
                  </a:lnTo>
                  <a:lnTo>
                    <a:pt x="20" y="11"/>
                  </a:lnTo>
                  <a:lnTo>
                    <a:pt x="13" y="4"/>
                  </a:lnTo>
                  <a:lnTo>
                    <a:pt x="3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33A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79" name="Freeform 3671">
              <a:extLst>
                <a:ext uri="{FF2B5EF4-FFF2-40B4-BE49-F238E27FC236}">
                  <a16:creationId xmlns:a16="http://schemas.microsoft.com/office/drawing/2014/main" id="{E455632B-F040-4392-A341-352BC0990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342" y="608013"/>
              <a:ext cx="4762" cy="15875"/>
            </a:xfrm>
            <a:custGeom>
              <a:avLst/>
              <a:gdLst>
                <a:gd name="T0" fmla="*/ 0 w 3"/>
                <a:gd name="T1" fmla="*/ 0 h 10"/>
                <a:gd name="T2" fmla="*/ 0 w 3"/>
                <a:gd name="T3" fmla="*/ 0 h 10"/>
                <a:gd name="T4" fmla="*/ 2147483647 w 3"/>
                <a:gd name="T5" fmla="*/ 0 h 10"/>
                <a:gd name="T6" fmla="*/ 2147483647 w 3"/>
                <a:gd name="T7" fmla="*/ 2147483647 h 10"/>
                <a:gd name="T8" fmla="*/ 2147483647 w 3"/>
                <a:gd name="T9" fmla="*/ 2147483647 h 10"/>
                <a:gd name="T10" fmla="*/ 2147483647 w 3"/>
                <a:gd name="T11" fmla="*/ 2147483647 h 10"/>
                <a:gd name="T12" fmla="*/ 2147483647 w 3"/>
                <a:gd name="T13" fmla="*/ 2147483647 h 10"/>
                <a:gd name="T14" fmla="*/ 2147483647 w 3"/>
                <a:gd name="T15" fmla="*/ 2147483647 h 10"/>
                <a:gd name="T16" fmla="*/ 0 w 3"/>
                <a:gd name="T17" fmla="*/ 2147483647 h 10"/>
                <a:gd name="T18" fmla="*/ 0 w 3"/>
                <a:gd name="T19" fmla="*/ 2147483647 h 10"/>
                <a:gd name="T20" fmla="*/ 0 w 3"/>
                <a:gd name="T21" fmla="*/ 2147483647 h 10"/>
                <a:gd name="T22" fmla="*/ 0 w 3"/>
                <a:gd name="T23" fmla="*/ 2147483647 h 10"/>
                <a:gd name="T24" fmla="*/ 0 w 3"/>
                <a:gd name="T25" fmla="*/ 2147483647 h 10"/>
                <a:gd name="T26" fmla="*/ 0 w 3"/>
                <a:gd name="T27" fmla="*/ 2147483647 h 10"/>
                <a:gd name="T28" fmla="*/ 0 w 3"/>
                <a:gd name="T29" fmla="*/ 0 h 10"/>
                <a:gd name="T30" fmla="*/ 0 w 3"/>
                <a:gd name="T31" fmla="*/ 0 h 10"/>
                <a:gd name="T32" fmla="*/ 0 w 3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10"/>
                <a:gd name="T53" fmla="*/ 3 w 3"/>
                <a:gd name="T54" fmla="*/ 10 h 1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1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7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F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80" name="Freeform 3672">
              <a:extLst>
                <a:ext uri="{FF2B5EF4-FFF2-40B4-BE49-F238E27FC236}">
                  <a16:creationId xmlns:a16="http://schemas.microsoft.com/office/drawing/2014/main" id="{ADD0987E-5DD5-4EED-97FC-88193B152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354" y="590550"/>
              <a:ext cx="4762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2147483647 w 3"/>
                <a:gd name="T7" fmla="*/ 2147483647 h 4"/>
                <a:gd name="T8" fmla="*/ 0 w 3"/>
                <a:gd name="T9" fmla="*/ 2147483647 h 4"/>
                <a:gd name="T10" fmla="*/ 0 w 3"/>
                <a:gd name="T11" fmla="*/ 2147483647 h 4"/>
                <a:gd name="T12" fmla="*/ 0 w 3"/>
                <a:gd name="T13" fmla="*/ 0 h 4"/>
                <a:gd name="T14" fmla="*/ 0 w 3"/>
                <a:gd name="T15" fmla="*/ 0 h 4"/>
                <a:gd name="T16" fmla="*/ 0 w 3"/>
                <a:gd name="T17" fmla="*/ 0 h 4"/>
                <a:gd name="T18" fmla="*/ 0 w 3"/>
                <a:gd name="T19" fmla="*/ 0 h 4"/>
                <a:gd name="T20" fmla="*/ 0 w 3"/>
                <a:gd name="T21" fmla="*/ 0 h 4"/>
                <a:gd name="T22" fmla="*/ 2147483647 w 3"/>
                <a:gd name="T23" fmla="*/ 0 h 4"/>
                <a:gd name="T24" fmla="*/ 2147483647 w 3"/>
                <a:gd name="T25" fmla="*/ 0 h 4"/>
                <a:gd name="T26" fmla="*/ 2147483647 w 3"/>
                <a:gd name="T27" fmla="*/ 2147483647 h 4"/>
                <a:gd name="T28" fmla="*/ 2147483647 w 3"/>
                <a:gd name="T29" fmla="*/ 2147483647 h 4"/>
                <a:gd name="T30" fmla="*/ 2147483647 w 3"/>
                <a:gd name="T31" fmla="*/ 2147483647 h 4"/>
                <a:gd name="T32" fmla="*/ 2147483647 w 3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4"/>
                <a:gd name="T53" fmla="*/ 3 w 3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4">
                  <a:moveTo>
                    <a:pt x="3" y="4"/>
                  </a:moveTo>
                  <a:lnTo>
                    <a:pt x="3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0F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81" name="Freeform 3673">
              <a:extLst>
                <a:ext uri="{FF2B5EF4-FFF2-40B4-BE49-F238E27FC236}">
                  <a16:creationId xmlns:a16="http://schemas.microsoft.com/office/drawing/2014/main" id="{3AF78C18-15F4-4DD3-9660-A712162F0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004" y="585788"/>
              <a:ext cx="6350" cy="4763"/>
            </a:xfrm>
            <a:custGeom>
              <a:avLst/>
              <a:gdLst>
                <a:gd name="T0" fmla="*/ 2147483647 w 4"/>
                <a:gd name="T1" fmla="*/ 2147483647 h 3"/>
                <a:gd name="T2" fmla="*/ 0 w 4"/>
                <a:gd name="T3" fmla="*/ 2147483647 h 3"/>
                <a:gd name="T4" fmla="*/ 0 w 4"/>
                <a:gd name="T5" fmla="*/ 2147483647 h 3"/>
                <a:gd name="T6" fmla="*/ 0 w 4"/>
                <a:gd name="T7" fmla="*/ 2147483647 h 3"/>
                <a:gd name="T8" fmla="*/ 0 w 4"/>
                <a:gd name="T9" fmla="*/ 2147483647 h 3"/>
                <a:gd name="T10" fmla="*/ 0 w 4"/>
                <a:gd name="T11" fmla="*/ 0 h 3"/>
                <a:gd name="T12" fmla="*/ 0 w 4"/>
                <a:gd name="T13" fmla="*/ 0 h 3"/>
                <a:gd name="T14" fmla="*/ 0 w 4"/>
                <a:gd name="T15" fmla="*/ 0 h 3"/>
                <a:gd name="T16" fmla="*/ 0 w 4"/>
                <a:gd name="T17" fmla="*/ 0 h 3"/>
                <a:gd name="T18" fmla="*/ 0 w 4"/>
                <a:gd name="T19" fmla="*/ 0 h 3"/>
                <a:gd name="T20" fmla="*/ 2147483647 w 4"/>
                <a:gd name="T21" fmla="*/ 0 h 3"/>
                <a:gd name="T22" fmla="*/ 2147483647 w 4"/>
                <a:gd name="T23" fmla="*/ 0 h 3"/>
                <a:gd name="T24" fmla="*/ 2147483647 w 4"/>
                <a:gd name="T25" fmla="*/ 0 h 3"/>
                <a:gd name="T26" fmla="*/ 2147483647 w 4"/>
                <a:gd name="T27" fmla="*/ 0 h 3"/>
                <a:gd name="T28" fmla="*/ 2147483647 w 4"/>
                <a:gd name="T29" fmla="*/ 2147483647 h 3"/>
                <a:gd name="T30" fmla="*/ 2147483647 w 4"/>
                <a:gd name="T31" fmla="*/ 2147483647 h 3"/>
                <a:gd name="T32" fmla="*/ 2147483647 w 4"/>
                <a:gd name="T33" fmla="*/ 2147483647 h 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"/>
                <a:gd name="T52" fmla="*/ 0 h 3"/>
                <a:gd name="T53" fmla="*/ 4 w 4"/>
                <a:gd name="T54" fmla="*/ 3 h 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" h="3"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000F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82" name="Freeform 3674">
              <a:extLst>
                <a:ext uri="{FF2B5EF4-FFF2-40B4-BE49-F238E27FC236}">
                  <a16:creationId xmlns:a16="http://schemas.microsoft.com/office/drawing/2014/main" id="{F882792B-5B75-4595-8209-B1AAB7D34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242" y="579438"/>
              <a:ext cx="4762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0 w 3"/>
                <a:gd name="T7" fmla="*/ 2147483647 h 4"/>
                <a:gd name="T8" fmla="*/ 0 w 3"/>
                <a:gd name="T9" fmla="*/ 2147483647 h 4"/>
                <a:gd name="T10" fmla="*/ 0 w 3"/>
                <a:gd name="T11" fmla="*/ 2147483647 h 4"/>
                <a:gd name="T12" fmla="*/ 0 w 3"/>
                <a:gd name="T13" fmla="*/ 2147483647 h 4"/>
                <a:gd name="T14" fmla="*/ 0 w 3"/>
                <a:gd name="T15" fmla="*/ 0 h 4"/>
                <a:gd name="T16" fmla="*/ 2147483647 w 3"/>
                <a:gd name="T17" fmla="*/ 0 h 4"/>
                <a:gd name="T18" fmla="*/ 2147483647 w 3"/>
                <a:gd name="T19" fmla="*/ 0 h 4"/>
                <a:gd name="T20" fmla="*/ 2147483647 w 3"/>
                <a:gd name="T21" fmla="*/ 0 h 4"/>
                <a:gd name="T22" fmla="*/ 2147483647 w 3"/>
                <a:gd name="T23" fmla="*/ 0 h 4"/>
                <a:gd name="T24" fmla="*/ 2147483647 w 3"/>
                <a:gd name="T25" fmla="*/ 0 h 4"/>
                <a:gd name="T26" fmla="*/ 2147483647 w 3"/>
                <a:gd name="T27" fmla="*/ 2147483647 h 4"/>
                <a:gd name="T28" fmla="*/ 2147483647 w 3"/>
                <a:gd name="T29" fmla="*/ 2147483647 h 4"/>
                <a:gd name="T30" fmla="*/ 2147483647 w 3"/>
                <a:gd name="T31" fmla="*/ 2147483647 h 4"/>
                <a:gd name="T32" fmla="*/ 2147483647 w 3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4"/>
                <a:gd name="T53" fmla="*/ 3 w 3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4">
                  <a:moveTo>
                    <a:pt x="3" y="4"/>
                  </a:moveTo>
                  <a:lnTo>
                    <a:pt x="3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0F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83" name="Freeform 3675">
              <a:extLst>
                <a:ext uri="{FF2B5EF4-FFF2-40B4-BE49-F238E27FC236}">
                  <a16:creationId xmlns:a16="http://schemas.microsoft.com/office/drawing/2014/main" id="{0A86FB4F-5B28-433E-9853-39BF3E545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342" y="608013"/>
              <a:ext cx="4762" cy="11113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0 h 7"/>
                <a:gd name="T4" fmla="*/ 2147483647 w 3"/>
                <a:gd name="T5" fmla="*/ 2147483647 h 7"/>
                <a:gd name="T6" fmla="*/ 2147483647 w 3"/>
                <a:gd name="T7" fmla="*/ 2147483647 h 7"/>
                <a:gd name="T8" fmla="*/ 2147483647 w 3"/>
                <a:gd name="T9" fmla="*/ 2147483647 h 7"/>
                <a:gd name="T10" fmla="*/ 2147483647 w 3"/>
                <a:gd name="T11" fmla="*/ 2147483647 h 7"/>
                <a:gd name="T12" fmla="*/ 2147483647 w 3"/>
                <a:gd name="T13" fmla="*/ 2147483647 h 7"/>
                <a:gd name="T14" fmla="*/ 2147483647 w 3"/>
                <a:gd name="T15" fmla="*/ 2147483647 h 7"/>
                <a:gd name="T16" fmla="*/ 0 w 3"/>
                <a:gd name="T17" fmla="*/ 2147483647 h 7"/>
                <a:gd name="T18" fmla="*/ 0 w 3"/>
                <a:gd name="T19" fmla="*/ 2147483647 h 7"/>
                <a:gd name="T20" fmla="*/ 0 w 3"/>
                <a:gd name="T21" fmla="*/ 2147483647 h 7"/>
                <a:gd name="T22" fmla="*/ 0 w 3"/>
                <a:gd name="T23" fmla="*/ 2147483647 h 7"/>
                <a:gd name="T24" fmla="*/ 0 w 3"/>
                <a:gd name="T25" fmla="*/ 2147483647 h 7"/>
                <a:gd name="T26" fmla="*/ 0 w 3"/>
                <a:gd name="T27" fmla="*/ 2147483647 h 7"/>
                <a:gd name="T28" fmla="*/ 0 w 3"/>
                <a:gd name="T29" fmla="*/ 2147483647 h 7"/>
                <a:gd name="T30" fmla="*/ 0 w 3"/>
                <a:gd name="T31" fmla="*/ 0 h 7"/>
                <a:gd name="T32" fmla="*/ 0 w 3"/>
                <a:gd name="T33" fmla="*/ 0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7"/>
                <a:gd name="T53" fmla="*/ 3 w 3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7">
                  <a:moveTo>
                    <a:pt x="0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6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84" name="Freeform 3676">
              <a:extLst>
                <a:ext uri="{FF2B5EF4-FFF2-40B4-BE49-F238E27FC236}">
                  <a16:creationId xmlns:a16="http://schemas.microsoft.com/office/drawing/2014/main" id="{F3256819-FBF9-4E17-B972-61FB58D38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354" y="590550"/>
              <a:ext cx="4762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0 w 3"/>
                <a:gd name="T11" fmla="*/ 2147483647 h 4"/>
                <a:gd name="T12" fmla="*/ 0 w 3"/>
                <a:gd name="T13" fmla="*/ 2147483647 h 4"/>
                <a:gd name="T14" fmla="*/ 0 w 3"/>
                <a:gd name="T15" fmla="*/ 0 h 4"/>
                <a:gd name="T16" fmla="*/ 0 w 3"/>
                <a:gd name="T17" fmla="*/ 0 h 4"/>
                <a:gd name="T18" fmla="*/ 0 w 3"/>
                <a:gd name="T19" fmla="*/ 0 h 4"/>
                <a:gd name="T20" fmla="*/ 0 w 3"/>
                <a:gd name="T21" fmla="*/ 0 h 4"/>
                <a:gd name="T22" fmla="*/ 2147483647 w 3"/>
                <a:gd name="T23" fmla="*/ 0 h 4"/>
                <a:gd name="T24" fmla="*/ 2147483647 w 3"/>
                <a:gd name="T25" fmla="*/ 0 h 4"/>
                <a:gd name="T26" fmla="*/ 2147483647 w 3"/>
                <a:gd name="T27" fmla="*/ 2147483647 h 4"/>
                <a:gd name="T28" fmla="*/ 2147483647 w 3"/>
                <a:gd name="T29" fmla="*/ 2147483647 h 4"/>
                <a:gd name="T30" fmla="*/ 2147483647 w 3"/>
                <a:gd name="T31" fmla="*/ 2147483647 h 4"/>
                <a:gd name="T32" fmla="*/ 2147483647 w 3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4"/>
                <a:gd name="T53" fmla="*/ 3 w 3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4">
                  <a:moveTo>
                    <a:pt x="3" y="4"/>
                  </a:moveTo>
                  <a:lnTo>
                    <a:pt x="3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876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85" name="Freeform 3677">
              <a:extLst>
                <a:ext uri="{FF2B5EF4-FFF2-40B4-BE49-F238E27FC236}">
                  <a16:creationId xmlns:a16="http://schemas.microsoft.com/office/drawing/2014/main" id="{12081351-88F9-4F32-AEED-B14AB0F4E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004" y="585788"/>
              <a:ext cx="6350" cy="4763"/>
            </a:xfrm>
            <a:custGeom>
              <a:avLst/>
              <a:gdLst>
                <a:gd name="T0" fmla="*/ 2147483647 w 4"/>
                <a:gd name="T1" fmla="*/ 2147483647 h 3"/>
                <a:gd name="T2" fmla="*/ 0 w 4"/>
                <a:gd name="T3" fmla="*/ 2147483647 h 3"/>
                <a:gd name="T4" fmla="*/ 0 w 4"/>
                <a:gd name="T5" fmla="*/ 2147483647 h 3"/>
                <a:gd name="T6" fmla="*/ 0 w 4"/>
                <a:gd name="T7" fmla="*/ 2147483647 h 3"/>
                <a:gd name="T8" fmla="*/ 0 w 4"/>
                <a:gd name="T9" fmla="*/ 2147483647 h 3"/>
                <a:gd name="T10" fmla="*/ 0 w 4"/>
                <a:gd name="T11" fmla="*/ 0 h 3"/>
                <a:gd name="T12" fmla="*/ 0 w 4"/>
                <a:gd name="T13" fmla="*/ 0 h 3"/>
                <a:gd name="T14" fmla="*/ 0 w 4"/>
                <a:gd name="T15" fmla="*/ 0 h 3"/>
                <a:gd name="T16" fmla="*/ 0 w 4"/>
                <a:gd name="T17" fmla="*/ 0 h 3"/>
                <a:gd name="T18" fmla="*/ 0 w 4"/>
                <a:gd name="T19" fmla="*/ 0 h 3"/>
                <a:gd name="T20" fmla="*/ 2147483647 w 4"/>
                <a:gd name="T21" fmla="*/ 0 h 3"/>
                <a:gd name="T22" fmla="*/ 2147483647 w 4"/>
                <a:gd name="T23" fmla="*/ 0 h 3"/>
                <a:gd name="T24" fmla="*/ 2147483647 w 4"/>
                <a:gd name="T25" fmla="*/ 0 h 3"/>
                <a:gd name="T26" fmla="*/ 2147483647 w 4"/>
                <a:gd name="T27" fmla="*/ 0 h 3"/>
                <a:gd name="T28" fmla="*/ 2147483647 w 4"/>
                <a:gd name="T29" fmla="*/ 2147483647 h 3"/>
                <a:gd name="T30" fmla="*/ 2147483647 w 4"/>
                <a:gd name="T31" fmla="*/ 2147483647 h 3"/>
                <a:gd name="T32" fmla="*/ 2147483647 w 4"/>
                <a:gd name="T33" fmla="*/ 2147483647 h 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"/>
                <a:gd name="T52" fmla="*/ 0 h 3"/>
                <a:gd name="T53" fmla="*/ 4 w 4"/>
                <a:gd name="T54" fmla="*/ 3 h 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" h="3"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876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86" name="Freeform 3678">
              <a:extLst>
                <a:ext uri="{FF2B5EF4-FFF2-40B4-BE49-F238E27FC236}">
                  <a16:creationId xmlns:a16="http://schemas.microsoft.com/office/drawing/2014/main" id="{79C938A5-443E-45F8-A201-F378292E0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242" y="579438"/>
              <a:ext cx="4762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0 w 3"/>
                <a:gd name="T11" fmla="*/ 2147483647 h 4"/>
                <a:gd name="T12" fmla="*/ 2147483647 w 3"/>
                <a:gd name="T13" fmla="*/ 2147483647 h 4"/>
                <a:gd name="T14" fmla="*/ 2147483647 w 3"/>
                <a:gd name="T15" fmla="*/ 0 h 4"/>
                <a:gd name="T16" fmla="*/ 2147483647 w 3"/>
                <a:gd name="T17" fmla="*/ 0 h 4"/>
                <a:gd name="T18" fmla="*/ 2147483647 w 3"/>
                <a:gd name="T19" fmla="*/ 0 h 4"/>
                <a:gd name="T20" fmla="*/ 2147483647 w 3"/>
                <a:gd name="T21" fmla="*/ 0 h 4"/>
                <a:gd name="T22" fmla="*/ 2147483647 w 3"/>
                <a:gd name="T23" fmla="*/ 0 h 4"/>
                <a:gd name="T24" fmla="*/ 2147483647 w 3"/>
                <a:gd name="T25" fmla="*/ 2147483647 h 4"/>
                <a:gd name="T26" fmla="*/ 2147483647 w 3"/>
                <a:gd name="T27" fmla="*/ 2147483647 h 4"/>
                <a:gd name="T28" fmla="*/ 2147483647 w 3"/>
                <a:gd name="T29" fmla="*/ 2147483647 h 4"/>
                <a:gd name="T30" fmla="*/ 2147483647 w 3"/>
                <a:gd name="T31" fmla="*/ 2147483647 h 4"/>
                <a:gd name="T32" fmla="*/ 2147483647 w 3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4"/>
                <a:gd name="T53" fmla="*/ 3 w 3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4">
                  <a:moveTo>
                    <a:pt x="3" y="4"/>
                  </a:moveTo>
                  <a:lnTo>
                    <a:pt x="3" y="4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876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87" name="Freeform 3679">
              <a:extLst>
                <a:ext uri="{FF2B5EF4-FFF2-40B4-BE49-F238E27FC236}">
                  <a16:creationId xmlns:a16="http://schemas.microsoft.com/office/drawing/2014/main" id="{A017D931-EB03-492D-8639-580BDF066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342" y="608013"/>
              <a:ext cx="1587" cy="11113"/>
            </a:xfrm>
            <a:custGeom>
              <a:avLst/>
              <a:gdLst>
                <a:gd name="T0" fmla="*/ 0 w 1587"/>
                <a:gd name="T1" fmla="*/ 0 h 7"/>
                <a:gd name="T2" fmla="*/ 0 w 1587"/>
                <a:gd name="T3" fmla="*/ 2147483647 h 7"/>
                <a:gd name="T4" fmla="*/ 0 w 1587"/>
                <a:gd name="T5" fmla="*/ 2147483647 h 7"/>
                <a:gd name="T6" fmla="*/ 0 w 1587"/>
                <a:gd name="T7" fmla="*/ 2147483647 h 7"/>
                <a:gd name="T8" fmla="*/ 0 w 1587"/>
                <a:gd name="T9" fmla="*/ 2147483647 h 7"/>
                <a:gd name="T10" fmla="*/ 0 w 1587"/>
                <a:gd name="T11" fmla="*/ 2147483647 h 7"/>
                <a:gd name="T12" fmla="*/ 0 w 1587"/>
                <a:gd name="T13" fmla="*/ 2147483647 h 7"/>
                <a:gd name="T14" fmla="*/ 0 w 1587"/>
                <a:gd name="T15" fmla="*/ 2147483647 h 7"/>
                <a:gd name="T16" fmla="*/ 0 w 1587"/>
                <a:gd name="T17" fmla="*/ 2147483647 h 7"/>
                <a:gd name="T18" fmla="*/ 0 w 1587"/>
                <a:gd name="T19" fmla="*/ 2147483647 h 7"/>
                <a:gd name="T20" fmla="*/ 0 w 1587"/>
                <a:gd name="T21" fmla="*/ 2147483647 h 7"/>
                <a:gd name="T22" fmla="*/ 0 w 1587"/>
                <a:gd name="T23" fmla="*/ 2147483647 h 7"/>
                <a:gd name="T24" fmla="*/ 0 w 1587"/>
                <a:gd name="T25" fmla="*/ 2147483647 h 7"/>
                <a:gd name="T26" fmla="*/ 0 w 1587"/>
                <a:gd name="T27" fmla="*/ 2147483647 h 7"/>
                <a:gd name="T28" fmla="*/ 0 w 1587"/>
                <a:gd name="T29" fmla="*/ 2147483647 h 7"/>
                <a:gd name="T30" fmla="*/ 0 w 1587"/>
                <a:gd name="T31" fmla="*/ 2147483647 h 7"/>
                <a:gd name="T32" fmla="*/ 0 w 1587"/>
                <a:gd name="T33" fmla="*/ 0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87"/>
                <a:gd name="T52" fmla="*/ 0 h 7"/>
                <a:gd name="T53" fmla="*/ 1587 w 1587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87" h="7">
                  <a:moveTo>
                    <a:pt x="0" y="0"/>
                  </a:moveTo>
                  <a:lnTo>
                    <a:pt x="0" y="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A8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88" name="Freeform 3680">
              <a:extLst>
                <a:ext uri="{FF2B5EF4-FFF2-40B4-BE49-F238E27FC236}">
                  <a16:creationId xmlns:a16="http://schemas.microsoft.com/office/drawing/2014/main" id="{AA8CB210-58F3-47B5-8999-6A21B5E33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354" y="590550"/>
              <a:ext cx="4762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2147483647 w 3"/>
                <a:gd name="T11" fmla="*/ 2147483647 h 4"/>
                <a:gd name="T12" fmla="*/ 0 w 3"/>
                <a:gd name="T13" fmla="*/ 0 h 4"/>
                <a:gd name="T14" fmla="*/ 0 w 3"/>
                <a:gd name="T15" fmla="*/ 0 h 4"/>
                <a:gd name="T16" fmla="*/ 0 w 3"/>
                <a:gd name="T17" fmla="*/ 0 h 4"/>
                <a:gd name="T18" fmla="*/ 0 w 3"/>
                <a:gd name="T19" fmla="*/ 0 h 4"/>
                <a:gd name="T20" fmla="*/ 2147483647 w 3"/>
                <a:gd name="T21" fmla="*/ 0 h 4"/>
                <a:gd name="T22" fmla="*/ 2147483647 w 3"/>
                <a:gd name="T23" fmla="*/ 0 h 4"/>
                <a:gd name="T24" fmla="*/ 2147483647 w 3"/>
                <a:gd name="T25" fmla="*/ 0 h 4"/>
                <a:gd name="T26" fmla="*/ 2147483647 w 3"/>
                <a:gd name="T27" fmla="*/ 2147483647 h 4"/>
                <a:gd name="T28" fmla="*/ 2147483647 w 3"/>
                <a:gd name="T29" fmla="*/ 2147483647 h 4"/>
                <a:gd name="T30" fmla="*/ 2147483647 w 3"/>
                <a:gd name="T31" fmla="*/ 2147483647 h 4"/>
                <a:gd name="T32" fmla="*/ 2147483647 w 3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4"/>
                <a:gd name="T53" fmla="*/ 3 w 3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4">
                  <a:moveTo>
                    <a:pt x="3" y="4"/>
                  </a:moveTo>
                  <a:lnTo>
                    <a:pt x="3" y="4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AA8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89" name="Freeform 3681">
              <a:extLst>
                <a:ext uri="{FF2B5EF4-FFF2-40B4-BE49-F238E27FC236}">
                  <a16:creationId xmlns:a16="http://schemas.microsoft.com/office/drawing/2014/main" id="{3E8C4003-CC00-4A80-A70D-253BA25B9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004" y="585788"/>
              <a:ext cx="6350" cy="4763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0 w 4"/>
                <a:gd name="T5" fmla="*/ 2147483647 h 3"/>
                <a:gd name="T6" fmla="*/ 0 w 4"/>
                <a:gd name="T7" fmla="*/ 2147483647 h 3"/>
                <a:gd name="T8" fmla="*/ 0 w 4"/>
                <a:gd name="T9" fmla="*/ 0 h 3"/>
                <a:gd name="T10" fmla="*/ 0 w 4"/>
                <a:gd name="T11" fmla="*/ 0 h 3"/>
                <a:gd name="T12" fmla="*/ 0 w 4"/>
                <a:gd name="T13" fmla="*/ 0 h 3"/>
                <a:gd name="T14" fmla="*/ 0 w 4"/>
                <a:gd name="T15" fmla="*/ 0 h 3"/>
                <a:gd name="T16" fmla="*/ 0 w 4"/>
                <a:gd name="T17" fmla="*/ 0 h 3"/>
                <a:gd name="T18" fmla="*/ 0 w 4"/>
                <a:gd name="T19" fmla="*/ 0 h 3"/>
                <a:gd name="T20" fmla="*/ 2147483647 w 4"/>
                <a:gd name="T21" fmla="*/ 0 h 3"/>
                <a:gd name="T22" fmla="*/ 2147483647 w 4"/>
                <a:gd name="T23" fmla="*/ 0 h 3"/>
                <a:gd name="T24" fmla="*/ 2147483647 w 4"/>
                <a:gd name="T25" fmla="*/ 0 h 3"/>
                <a:gd name="T26" fmla="*/ 2147483647 w 4"/>
                <a:gd name="T27" fmla="*/ 0 h 3"/>
                <a:gd name="T28" fmla="*/ 2147483647 w 4"/>
                <a:gd name="T29" fmla="*/ 2147483647 h 3"/>
                <a:gd name="T30" fmla="*/ 2147483647 w 4"/>
                <a:gd name="T31" fmla="*/ 2147483647 h 3"/>
                <a:gd name="T32" fmla="*/ 2147483647 w 4"/>
                <a:gd name="T33" fmla="*/ 2147483647 h 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"/>
                <a:gd name="T52" fmla="*/ 0 h 3"/>
                <a:gd name="T53" fmla="*/ 4 w 4"/>
                <a:gd name="T54" fmla="*/ 3 h 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" h="3">
                  <a:moveTo>
                    <a:pt x="4" y="3"/>
                  </a:moveTo>
                  <a:lnTo>
                    <a:pt x="4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AA8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90" name="Freeform 3682">
              <a:extLst>
                <a:ext uri="{FF2B5EF4-FFF2-40B4-BE49-F238E27FC236}">
                  <a16:creationId xmlns:a16="http://schemas.microsoft.com/office/drawing/2014/main" id="{36B3BD57-DFE7-49A9-86A1-0021C8F65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004" y="579438"/>
              <a:ext cx="1587" cy="6350"/>
            </a:xfrm>
            <a:custGeom>
              <a:avLst/>
              <a:gdLst>
                <a:gd name="T0" fmla="*/ 0 w 1587"/>
                <a:gd name="T1" fmla="*/ 2147483647 h 4"/>
                <a:gd name="T2" fmla="*/ 0 w 1587"/>
                <a:gd name="T3" fmla="*/ 2147483647 h 4"/>
                <a:gd name="T4" fmla="*/ 0 w 1587"/>
                <a:gd name="T5" fmla="*/ 2147483647 h 4"/>
                <a:gd name="T6" fmla="*/ 0 w 1587"/>
                <a:gd name="T7" fmla="*/ 2147483647 h 4"/>
                <a:gd name="T8" fmla="*/ 0 w 1587"/>
                <a:gd name="T9" fmla="*/ 2147483647 h 4"/>
                <a:gd name="T10" fmla="*/ 0 w 1587"/>
                <a:gd name="T11" fmla="*/ 2147483647 h 4"/>
                <a:gd name="T12" fmla="*/ 0 w 1587"/>
                <a:gd name="T13" fmla="*/ 2147483647 h 4"/>
                <a:gd name="T14" fmla="*/ 0 w 1587"/>
                <a:gd name="T15" fmla="*/ 0 h 4"/>
                <a:gd name="T16" fmla="*/ 0 w 1587"/>
                <a:gd name="T17" fmla="*/ 0 h 4"/>
                <a:gd name="T18" fmla="*/ 0 w 1587"/>
                <a:gd name="T19" fmla="*/ 0 h 4"/>
                <a:gd name="T20" fmla="*/ 0 w 1587"/>
                <a:gd name="T21" fmla="*/ 0 h 4"/>
                <a:gd name="T22" fmla="*/ 0 w 1587"/>
                <a:gd name="T23" fmla="*/ 0 h 4"/>
                <a:gd name="T24" fmla="*/ 0 w 1587"/>
                <a:gd name="T25" fmla="*/ 2147483647 h 4"/>
                <a:gd name="T26" fmla="*/ 0 w 1587"/>
                <a:gd name="T27" fmla="*/ 2147483647 h 4"/>
                <a:gd name="T28" fmla="*/ 0 w 1587"/>
                <a:gd name="T29" fmla="*/ 2147483647 h 4"/>
                <a:gd name="T30" fmla="*/ 0 w 1587"/>
                <a:gd name="T31" fmla="*/ 2147483647 h 4"/>
                <a:gd name="T32" fmla="*/ 0 w 1587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87"/>
                <a:gd name="T52" fmla="*/ 0 h 4"/>
                <a:gd name="T53" fmla="*/ 1587 w 1587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87"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8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91" name="Freeform 3683">
              <a:extLst>
                <a:ext uri="{FF2B5EF4-FFF2-40B4-BE49-F238E27FC236}">
                  <a16:creationId xmlns:a16="http://schemas.microsoft.com/office/drawing/2014/main" id="{B9FD10D5-E81D-4CB5-8771-5BBA7E745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342" y="608013"/>
              <a:ext cx="1587" cy="11113"/>
            </a:xfrm>
            <a:custGeom>
              <a:avLst/>
              <a:gdLst>
                <a:gd name="T0" fmla="*/ 0 w 1587"/>
                <a:gd name="T1" fmla="*/ 0 h 7"/>
                <a:gd name="T2" fmla="*/ 0 w 1587"/>
                <a:gd name="T3" fmla="*/ 2147483647 h 7"/>
                <a:gd name="T4" fmla="*/ 0 w 1587"/>
                <a:gd name="T5" fmla="*/ 2147483647 h 7"/>
                <a:gd name="T6" fmla="*/ 0 w 1587"/>
                <a:gd name="T7" fmla="*/ 2147483647 h 7"/>
                <a:gd name="T8" fmla="*/ 0 w 1587"/>
                <a:gd name="T9" fmla="*/ 2147483647 h 7"/>
                <a:gd name="T10" fmla="*/ 0 w 1587"/>
                <a:gd name="T11" fmla="*/ 2147483647 h 7"/>
                <a:gd name="T12" fmla="*/ 0 w 1587"/>
                <a:gd name="T13" fmla="*/ 2147483647 h 7"/>
                <a:gd name="T14" fmla="*/ 0 w 1587"/>
                <a:gd name="T15" fmla="*/ 2147483647 h 7"/>
                <a:gd name="T16" fmla="*/ 0 w 1587"/>
                <a:gd name="T17" fmla="*/ 2147483647 h 7"/>
                <a:gd name="T18" fmla="*/ 0 w 1587"/>
                <a:gd name="T19" fmla="*/ 2147483647 h 7"/>
                <a:gd name="T20" fmla="*/ 0 w 1587"/>
                <a:gd name="T21" fmla="*/ 2147483647 h 7"/>
                <a:gd name="T22" fmla="*/ 0 w 1587"/>
                <a:gd name="T23" fmla="*/ 2147483647 h 7"/>
                <a:gd name="T24" fmla="*/ 0 w 1587"/>
                <a:gd name="T25" fmla="*/ 2147483647 h 7"/>
                <a:gd name="T26" fmla="*/ 0 w 1587"/>
                <a:gd name="T27" fmla="*/ 2147483647 h 7"/>
                <a:gd name="T28" fmla="*/ 0 w 1587"/>
                <a:gd name="T29" fmla="*/ 2147483647 h 7"/>
                <a:gd name="T30" fmla="*/ 0 w 1587"/>
                <a:gd name="T31" fmla="*/ 2147483647 h 7"/>
                <a:gd name="T32" fmla="*/ 0 w 1587"/>
                <a:gd name="T33" fmla="*/ 0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87"/>
                <a:gd name="T52" fmla="*/ 0 h 7"/>
                <a:gd name="T53" fmla="*/ 1587 w 1587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87" h="7">
                  <a:moveTo>
                    <a:pt x="0" y="0"/>
                  </a:moveTo>
                  <a:lnTo>
                    <a:pt x="0" y="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B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92" name="Freeform 3684">
              <a:extLst>
                <a:ext uri="{FF2B5EF4-FFF2-40B4-BE49-F238E27FC236}">
                  <a16:creationId xmlns:a16="http://schemas.microsoft.com/office/drawing/2014/main" id="{74821E19-1855-4766-B07D-779538DEA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354" y="590550"/>
              <a:ext cx="4762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2147483647 w 3"/>
                <a:gd name="T11" fmla="*/ 0 h 4"/>
                <a:gd name="T12" fmla="*/ 0 w 3"/>
                <a:gd name="T13" fmla="*/ 0 h 4"/>
                <a:gd name="T14" fmla="*/ 0 w 3"/>
                <a:gd name="T15" fmla="*/ 0 h 4"/>
                <a:gd name="T16" fmla="*/ 0 w 3"/>
                <a:gd name="T17" fmla="*/ 0 h 4"/>
                <a:gd name="T18" fmla="*/ 0 w 3"/>
                <a:gd name="T19" fmla="*/ 0 h 4"/>
                <a:gd name="T20" fmla="*/ 2147483647 w 3"/>
                <a:gd name="T21" fmla="*/ 0 h 4"/>
                <a:gd name="T22" fmla="*/ 2147483647 w 3"/>
                <a:gd name="T23" fmla="*/ 0 h 4"/>
                <a:gd name="T24" fmla="*/ 2147483647 w 3"/>
                <a:gd name="T25" fmla="*/ 0 h 4"/>
                <a:gd name="T26" fmla="*/ 2147483647 w 3"/>
                <a:gd name="T27" fmla="*/ 2147483647 h 4"/>
                <a:gd name="T28" fmla="*/ 2147483647 w 3"/>
                <a:gd name="T29" fmla="*/ 2147483647 h 4"/>
                <a:gd name="T30" fmla="*/ 2147483647 w 3"/>
                <a:gd name="T31" fmla="*/ 2147483647 h 4"/>
                <a:gd name="T32" fmla="*/ 2147483647 w 3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4"/>
                <a:gd name="T53" fmla="*/ 3 w 3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4">
                  <a:moveTo>
                    <a:pt x="3" y="4"/>
                  </a:moveTo>
                  <a:lnTo>
                    <a:pt x="3" y="4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C6B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93" name="Freeform 3685">
              <a:extLst>
                <a:ext uri="{FF2B5EF4-FFF2-40B4-BE49-F238E27FC236}">
                  <a16:creationId xmlns:a16="http://schemas.microsoft.com/office/drawing/2014/main" id="{9B7E4D6E-C8B6-4F7A-AFAC-4019B3603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004" y="585788"/>
              <a:ext cx="6350" cy="4763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0 h 3"/>
                <a:gd name="T10" fmla="*/ 0 w 4"/>
                <a:gd name="T11" fmla="*/ 0 h 3"/>
                <a:gd name="T12" fmla="*/ 0 w 4"/>
                <a:gd name="T13" fmla="*/ 0 h 3"/>
                <a:gd name="T14" fmla="*/ 0 w 4"/>
                <a:gd name="T15" fmla="*/ 0 h 3"/>
                <a:gd name="T16" fmla="*/ 2147483647 w 4"/>
                <a:gd name="T17" fmla="*/ 0 h 3"/>
                <a:gd name="T18" fmla="*/ 2147483647 w 4"/>
                <a:gd name="T19" fmla="*/ 0 h 3"/>
                <a:gd name="T20" fmla="*/ 2147483647 w 4"/>
                <a:gd name="T21" fmla="*/ 0 h 3"/>
                <a:gd name="T22" fmla="*/ 2147483647 w 4"/>
                <a:gd name="T23" fmla="*/ 0 h 3"/>
                <a:gd name="T24" fmla="*/ 2147483647 w 4"/>
                <a:gd name="T25" fmla="*/ 0 h 3"/>
                <a:gd name="T26" fmla="*/ 2147483647 w 4"/>
                <a:gd name="T27" fmla="*/ 0 h 3"/>
                <a:gd name="T28" fmla="*/ 2147483647 w 4"/>
                <a:gd name="T29" fmla="*/ 2147483647 h 3"/>
                <a:gd name="T30" fmla="*/ 2147483647 w 4"/>
                <a:gd name="T31" fmla="*/ 2147483647 h 3"/>
                <a:gd name="T32" fmla="*/ 2147483647 w 4"/>
                <a:gd name="T33" fmla="*/ 2147483647 h 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"/>
                <a:gd name="T52" fmla="*/ 0 h 3"/>
                <a:gd name="T53" fmla="*/ 4 w 4"/>
                <a:gd name="T54" fmla="*/ 3 h 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" h="3">
                  <a:moveTo>
                    <a:pt x="4" y="3"/>
                  </a:moveTo>
                  <a:lnTo>
                    <a:pt x="4" y="3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C6B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94" name="Freeform 3686">
              <a:extLst>
                <a:ext uri="{FF2B5EF4-FFF2-40B4-BE49-F238E27FC236}">
                  <a16:creationId xmlns:a16="http://schemas.microsoft.com/office/drawing/2014/main" id="{0E9EA872-B445-4A32-BC33-BFC0E478E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004" y="579438"/>
              <a:ext cx="1587" cy="6350"/>
            </a:xfrm>
            <a:custGeom>
              <a:avLst/>
              <a:gdLst>
                <a:gd name="T0" fmla="*/ 0 w 1587"/>
                <a:gd name="T1" fmla="*/ 2147483647 h 4"/>
                <a:gd name="T2" fmla="*/ 0 w 1587"/>
                <a:gd name="T3" fmla="*/ 2147483647 h 4"/>
                <a:gd name="T4" fmla="*/ 0 w 1587"/>
                <a:gd name="T5" fmla="*/ 2147483647 h 4"/>
                <a:gd name="T6" fmla="*/ 0 w 1587"/>
                <a:gd name="T7" fmla="*/ 2147483647 h 4"/>
                <a:gd name="T8" fmla="*/ 0 w 1587"/>
                <a:gd name="T9" fmla="*/ 2147483647 h 4"/>
                <a:gd name="T10" fmla="*/ 0 w 1587"/>
                <a:gd name="T11" fmla="*/ 2147483647 h 4"/>
                <a:gd name="T12" fmla="*/ 0 w 1587"/>
                <a:gd name="T13" fmla="*/ 0 h 4"/>
                <a:gd name="T14" fmla="*/ 0 w 1587"/>
                <a:gd name="T15" fmla="*/ 0 h 4"/>
                <a:gd name="T16" fmla="*/ 0 w 1587"/>
                <a:gd name="T17" fmla="*/ 0 h 4"/>
                <a:gd name="T18" fmla="*/ 0 w 1587"/>
                <a:gd name="T19" fmla="*/ 0 h 4"/>
                <a:gd name="T20" fmla="*/ 0 w 1587"/>
                <a:gd name="T21" fmla="*/ 0 h 4"/>
                <a:gd name="T22" fmla="*/ 0 w 1587"/>
                <a:gd name="T23" fmla="*/ 0 h 4"/>
                <a:gd name="T24" fmla="*/ 0 w 1587"/>
                <a:gd name="T25" fmla="*/ 2147483647 h 4"/>
                <a:gd name="T26" fmla="*/ 0 w 1587"/>
                <a:gd name="T27" fmla="*/ 2147483647 h 4"/>
                <a:gd name="T28" fmla="*/ 0 w 1587"/>
                <a:gd name="T29" fmla="*/ 2147483647 h 4"/>
                <a:gd name="T30" fmla="*/ 0 w 1587"/>
                <a:gd name="T31" fmla="*/ 2147483647 h 4"/>
                <a:gd name="T32" fmla="*/ 0 w 1587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87"/>
                <a:gd name="T52" fmla="*/ 0 h 4"/>
                <a:gd name="T53" fmla="*/ 1587 w 1587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87"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6B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95" name="Freeform 3687">
              <a:extLst>
                <a:ext uri="{FF2B5EF4-FFF2-40B4-BE49-F238E27FC236}">
                  <a16:creationId xmlns:a16="http://schemas.microsoft.com/office/drawing/2014/main" id="{799DA6A9-FC2D-4C1B-B973-71121FEFE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54" y="449263"/>
              <a:ext cx="44450" cy="174625"/>
            </a:xfrm>
            <a:custGeom>
              <a:avLst/>
              <a:gdLst>
                <a:gd name="T0" fmla="*/ 2147483647 w 28"/>
                <a:gd name="T1" fmla="*/ 0 h 110"/>
                <a:gd name="T2" fmla="*/ 0 w 28"/>
                <a:gd name="T3" fmla="*/ 2147483647 h 110"/>
                <a:gd name="T4" fmla="*/ 2147483647 w 28"/>
                <a:gd name="T5" fmla="*/ 2147483647 h 110"/>
                <a:gd name="T6" fmla="*/ 2147483647 w 28"/>
                <a:gd name="T7" fmla="*/ 2147483647 h 110"/>
                <a:gd name="T8" fmla="*/ 2147483647 w 28"/>
                <a:gd name="T9" fmla="*/ 0 h 110"/>
                <a:gd name="T10" fmla="*/ 2147483647 w 28"/>
                <a:gd name="T11" fmla="*/ 0 h 1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0"/>
                <a:gd name="T20" fmla="*/ 28 w 28"/>
                <a:gd name="T21" fmla="*/ 110 h 1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0">
                  <a:moveTo>
                    <a:pt x="7" y="0"/>
                  </a:moveTo>
                  <a:lnTo>
                    <a:pt x="0" y="110"/>
                  </a:lnTo>
                  <a:lnTo>
                    <a:pt x="24" y="100"/>
                  </a:lnTo>
                  <a:lnTo>
                    <a:pt x="28" y="72"/>
                  </a:lnTo>
                  <a:lnTo>
                    <a:pt x="28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514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96" name="Freeform 3688">
              <a:extLst>
                <a:ext uri="{FF2B5EF4-FFF2-40B4-BE49-F238E27FC236}">
                  <a16:creationId xmlns:a16="http://schemas.microsoft.com/office/drawing/2014/main" id="{53231683-FF7E-441C-A90C-9E9367ADD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1417" y="449263"/>
              <a:ext cx="44450" cy="174625"/>
            </a:xfrm>
            <a:custGeom>
              <a:avLst/>
              <a:gdLst>
                <a:gd name="T0" fmla="*/ 2147483647 w 28"/>
                <a:gd name="T1" fmla="*/ 0 h 110"/>
                <a:gd name="T2" fmla="*/ 2147483647 w 28"/>
                <a:gd name="T3" fmla="*/ 2147483647 h 110"/>
                <a:gd name="T4" fmla="*/ 2147483647 w 28"/>
                <a:gd name="T5" fmla="*/ 2147483647 h 110"/>
                <a:gd name="T6" fmla="*/ 2147483647 w 28"/>
                <a:gd name="T7" fmla="*/ 2147483647 h 110"/>
                <a:gd name="T8" fmla="*/ 0 w 28"/>
                <a:gd name="T9" fmla="*/ 2147483647 h 110"/>
                <a:gd name="T10" fmla="*/ 0 w 28"/>
                <a:gd name="T11" fmla="*/ 2147483647 h 110"/>
                <a:gd name="T12" fmla="*/ 0 w 28"/>
                <a:gd name="T13" fmla="*/ 2147483647 h 110"/>
                <a:gd name="T14" fmla="*/ 0 w 28"/>
                <a:gd name="T15" fmla="*/ 2147483647 h 110"/>
                <a:gd name="T16" fmla="*/ 0 w 28"/>
                <a:gd name="T17" fmla="*/ 2147483647 h 110"/>
                <a:gd name="T18" fmla="*/ 0 w 28"/>
                <a:gd name="T19" fmla="*/ 2147483647 h 110"/>
                <a:gd name="T20" fmla="*/ 0 w 28"/>
                <a:gd name="T21" fmla="*/ 2147483647 h 110"/>
                <a:gd name="T22" fmla="*/ 2147483647 w 28"/>
                <a:gd name="T23" fmla="*/ 2147483647 h 110"/>
                <a:gd name="T24" fmla="*/ 2147483647 w 28"/>
                <a:gd name="T25" fmla="*/ 2147483647 h 110"/>
                <a:gd name="T26" fmla="*/ 2147483647 w 28"/>
                <a:gd name="T27" fmla="*/ 2147483647 h 110"/>
                <a:gd name="T28" fmla="*/ 2147483647 w 28"/>
                <a:gd name="T29" fmla="*/ 2147483647 h 110"/>
                <a:gd name="T30" fmla="*/ 2147483647 w 28"/>
                <a:gd name="T31" fmla="*/ 2147483647 h 110"/>
                <a:gd name="T32" fmla="*/ 2147483647 w 28"/>
                <a:gd name="T33" fmla="*/ 2147483647 h 110"/>
                <a:gd name="T34" fmla="*/ 2147483647 w 28"/>
                <a:gd name="T35" fmla="*/ 2147483647 h 110"/>
                <a:gd name="T36" fmla="*/ 2147483647 w 28"/>
                <a:gd name="T37" fmla="*/ 2147483647 h 110"/>
                <a:gd name="T38" fmla="*/ 2147483647 w 28"/>
                <a:gd name="T39" fmla="*/ 2147483647 h 110"/>
                <a:gd name="T40" fmla="*/ 2147483647 w 28"/>
                <a:gd name="T41" fmla="*/ 2147483647 h 110"/>
                <a:gd name="T42" fmla="*/ 2147483647 w 28"/>
                <a:gd name="T43" fmla="*/ 2147483647 h 110"/>
                <a:gd name="T44" fmla="*/ 2147483647 w 28"/>
                <a:gd name="T45" fmla="*/ 2147483647 h 110"/>
                <a:gd name="T46" fmla="*/ 2147483647 w 28"/>
                <a:gd name="T47" fmla="*/ 2147483647 h 110"/>
                <a:gd name="T48" fmla="*/ 2147483647 w 28"/>
                <a:gd name="T49" fmla="*/ 2147483647 h 110"/>
                <a:gd name="T50" fmla="*/ 2147483647 w 28"/>
                <a:gd name="T51" fmla="*/ 2147483647 h 110"/>
                <a:gd name="T52" fmla="*/ 2147483647 w 28"/>
                <a:gd name="T53" fmla="*/ 2147483647 h 110"/>
                <a:gd name="T54" fmla="*/ 2147483647 w 28"/>
                <a:gd name="T55" fmla="*/ 2147483647 h 110"/>
                <a:gd name="T56" fmla="*/ 2147483647 w 28"/>
                <a:gd name="T57" fmla="*/ 2147483647 h 110"/>
                <a:gd name="T58" fmla="*/ 2147483647 w 28"/>
                <a:gd name="T59" fmla="*/ 2147483647 h 110"/>
                <a:gd name="T60" fmla="*/ 2147483647 w 28"/>
                <a:gd name="T61" fmla="*/ 2147483647 h 110"/>
                <a:gd name="T62" fmla="*/ 2147483647 w 28"/>
                <a:gd name="T63" fmla="*/ 2147483647 h 110"/>
                <a:gd name="T64" fmla="*/ 2147483647 w 28"/>
                <a:gd name="T65" fmla="*/ 2147483647 h 110"/>
                <a:gd name="T66" fmla="*/ 2147483647 w 28"/>
                <a:gd name="T67" fmla="*/ 2147483647 h 110"/>
                <a:gd name="T68" fmla="*/ 2147483647 w 28"/>
                <a:gd name="T69" fmla="*/ 2147483647 h 110"/>
                <a:gd name="T70" fmla="*/ 2147483647 w 28"/>
                <a:gd name="T71" fmla="*/ 2147483647 h 110"/>
                <a:gd name="T72" fmla="*/ 2147483647 w 28"/>
                <a:gd name="T73" fmla="*/ 0 h 110"/>
                <a:gd name="T74" fmla="*/ 2147483647 w 28"/>
                <a:gd name="T75" fmla="*/ 0 h 110"/>
                <a:gd name="T76" fmla="*/ 2147483647 w 28"/>
                <a:gd name="T77" fmla="*/ 0 h 110"/>
                <a:gd name="T78" fmla="*/ 2147483647 w 28"/>
                <a:gd name="T79" fmla="*/ 0 h 110"/>
                <a:gd name="T80" fmla="*/ 2147483647 w 28"/>
                <a:gd name="T81" fmla="*/ 0 h 110"/>
                <a:gd name="T82" fmla="*/ 2147483647 w 28"/>
                <a:gd name="T83" fmla="*/ 0 h 110"/>
                <a:gd name="T84" fmla="*/ 2147483647 w 28"/>
                <a:gd name="T85" fmla="*/ 0 h 110"/>
                <a:gd name="T86" fmla="*/ 2147483647 w 28"/>
                <a:gd name="T87" fmla="*/ 0 h 110"/>
                <a:gd name="T88" fmla="*/ 2147483647 w 28"/>
                <a:gd name="T89" fmla="*/ 0 h 110"/>
                <a:gd name="T90" fmla="*/ 2147483647 w 28"/>
                <a:gd name="T91" fmla="*/ 0 h 110"/>
                <a:gd name="T92" fmla="*/ 2147483647 w 28"/>
                <a:gd name="T93" fmla="*/ 0 h 110"/>
                <a:gd name="T94" fmla="*/ 2147483647 w 28"/>
                <a:gd name="T95" fmla="*/ 0 h 110"/>
                <a:gd name="T96" fmla="*/ 2147483647 w 28"/>
                <a:gd name="T97" fmla="*/ 0 h 110"/>
                <a:gd name="T98" fmla="*/ 2147483647 w 28"/>
                <a:gd name="T99" fmla="*/ 0 h 110"/>
                <a:gd name="T100" fmla="*/ 2147483647 w 28"/>
                <a:gd name="T101" fmla="*/ 0 h 110"/>
                <a:gd name="T102" fmla="*/ 2147483647 w 28"/>
                <a:gd name="T103" fmla="*/ 0 h 110"/>
                <a:gd name="T104" fmla="*/ 2147483647 w 28"/>
                <a:gd name="T105" fmla="*/ 0 h 11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8"/>
                <a:gd name="T160" fmla="*/ 0 h 110"/>
                <a:gd name="T161" fmla="*/ 28 w 28"/>
                <a:gd name="T162" fmla="*/ 110 h 11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8" h="110">
                  <a:moveTo>
                    <a:pt x="4" y="0"/>
                  </a:moveTo>
                  <a:lnTo>
                    <a:pt x="4" y="14"/>
                  </a:lnTo>
                  <a:lnTo>
                    <a:pt x="4" y="27"/>
                  </a:lnTo>
                  <a:lnTo>
                    <a:pt x="4" y="41"/>
                  </a:lnTo>
                  <a:lnTo>
                    <a:pt x="0" y="55"/>
                  </a:lnTo>
                  <a:lnTo>
                    <a:pt x="0" y="69"/>
                  </a:lnTo>
                  <a:lnTo>
                    <a:pt x="0" y="82"/>
                  </a:lnTo>
                  <a:lnTo>
                    <a:pt x="0" y="96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4" y="107"/>
                  </a:lnTo>
                  <a:lnTo>
                    <a:pt x="7" y="107"/>
                  </a:lnTo>
                  <a:lnTo>
                    <a:pt x="11" y="103"/>
                  </a:lnTo>
                  <a:lnTo>
                    <a:pt x="14" y="103"/>
                  </a:lnTo>
                  <a:lnTo>
                    <a:pt x="18" y="103"/>
                  </a:lnTo>
                  <a:lnTo>
                    <a:pt x="18" y="100"/>
                  </a:lnTo>
                  <a:lnTo>
                    <a:pt x="21" y="100"/>
                  </a:lnTo>
                  <a:lnTo>
                    <a:pt x="25" y="96"/>
                  </a:lnTo>
                  <a:lnTo>
                    <a:pt x="25" y="93"/>
                  </a:lnTo>
                  <a:lnTo>
                    <a:pt x="25" y="89"/>
                  </a:lnTo>
                  <a:lnTo>
                    <a:pt x="25" y="86"/>
                  </a:lnTo>
                  <a:lnTo>
                    <a:pt x="25" y="82"/>
                  </a:lnTo>
                  <a:lnTo>
                    <a:pt x="25" y="79"/>
                  </a:lnTo>
                  <a:lnTo>
                    <a:pt x="25" y="76"/>
                  </a:lnTo>
                  <a:lnTo>
                    <a:pt x="25" y="72"/>
                  </a:lnTo>
                  <a:lnTo>
                    <a:pt x="28" y="55"/>
                  </a:lnTo>
                  <a:lnTo>
                    <a:pt x="28" y="38"/>
                  </a:lnTo>
                  <a:lnTo>
                    <a:pt x="28" y="20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544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97" name="Freeform 3689">
              <a:extLst>
                <a:ext uri="{FF2B5EF4-FFF2-40B4-BE49-F238E27FC236}">
                  <a16:creationId xmlns:a16="http://schemas.microsoft.com/office/drawing/2014/main" id="{417213FF-3586-49D3-A267-AC45C8CB7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1417" y="449263"/>
              <a:ext cx="50800" cy="169863"/>
            </a:xfrm>
            <a:custGeom>
              <a:avLst/>
              <a:gdLst>
                <a:gd name="T0" fmla="*/ 2147483647 w 32"/>
                <a:gd name="T1" fmla="*/ 0 h 107"/>
                <a:gd name="T2" fmla="*/ 2147483647 w 32"/>
                <a:gd name="T3" fmla="*/ 2147483647 h 107"/>
                <a:gd name="T4" fmla="*/ 2147483647 w 32"/>
                <a:gd name="T5" fmla="*/ 2147483647 h 107"/>
                <a:gd name="T6" fmla="*/ 2147483647 w 32"/>
                <a:gd name="T7" fmla="*/ 2147483647 h 107"/>
                <a:gd name="T8" fmla="*/ 2147483647 w 32"/>
                <a:gd name="T9" fmla="*/ 2147483647 h 107"/>
                <a:gd name="T10" fmla="*/ 2147483647 w 32"/>
                <a:gd name="T11" fmla="*/ 2147483647 h 107"/>
                <a:gd name="T12" fmla="*/ 2147483647 w 32"/>
                <a:gd name="T13" fmla="*/ 2147483647 h 107"/>
                <a:gd name="T14" fmla="*/ 2147483647 w 32"/>
                <a:gd name="T15" fmla="*/ 2147483647 h 107"/>
                <a:gd name="T16" fmla="*/ 0 w 32"/>
                <a:gd name="T17" fmla="*/ 2147483647 h 107"/>
                <a:gd name="T18" fmla="*/ 2147483647 w 32"/>
                <a:gd name="T19" fmla="*/ 2147483647 h 107"/>
                <a:gd name="T20" fmla="*/ 2147483647 w 32"/>
                <a:gd name="T21" fmla="*/ 2147483647 h 107"/>
                <a:gd name="T22" fmla="*/ 2147483647 w 32"/>
                <a:gd name="T23" fmla="*/ 2147483647 h 107"/>
                <a:gd name="T24" fmla="*/ 2147483647 w 32"/>
                <a:gd name="T25" fmla="*/ 2147483647 h 107"/>
                <a:gd name="T26" fmla="*/ 2147483647 w 32"/>
                <a:gd name="T27" fmla="*/ 2147483647 h 107"/>
                <a:gd name="T28" fmla="*/ 2147483647 w 32"/>
                <a:gd name="T29" fmla="*/ 2147483647 h 107"/>
                <a:gd name="T30" fmla="*/ 2147483647 w 32"/>
                <a:gd name="T31" fmla="*/ 2147483647 h 107"/>
                <a:gd name="T32" fmla="*/ 2147483647 w 32"/>
                <a:gd name="T33" fmla="*/ 2147483647 h 107"/>
                <a:gd name="T34" fmla="*/ 2147483647 w 32"/>
                <a:gd name="T35" fmla="*/ 2147483647 h 107"/>
                <a:gd name="T36" fmla="*/ 2147483647 w 32"/>
                <a:gd name="T37" fmla="*/ 2147483647 h 107"/>
                <a:gd name="T38" fmla="*/ 2147483647 w 32"/>
                <a:gd name="T39" fmla="*/ 2147483647 h 107"/>
                <a:gd name="T40" fmla="*/ 2147483647 w 32"/>
                <a:gd name="T41" fmla="*/ 2147483647 h 107"/>
                <a:gd name="T42" fmla="*/ 2147483647 w 32"/>
                <a:gd name="T43" fmla="*/ 2147483647 h 107"/>
                <a:gd name="T44" fmla="*/ 2147483647 w 32"/>
                <a:gd name="T45" fmla="*/ 2147483647 h 107"/>
                <a:gd name="T46" fmla="*/ 2147483647 w 32"/>
                <a:gd name="T47" fmla="*/ 2147483647 h 107"/>
                <a:gd name="T48" fmla="*/ 2147483647 w 32"/>
                <a:gd name="T49" fmla="*/ 2147483647 h 107"/>
                <a:gd name="T50" fmla="*/ 2147483647 w 32"/>
                <a:gd name="T51" fmla="*/ 2147483647 h 107"/>
                <a:gd name="T52" fmla="*/ 2147483647 w 32"/>
                <a:gd name="T53" fmla="*/ 2147483647 h 107"/>
                <a:gd name="T54" fmla="*/ 2147483647 w 32"/>
                <a:gd name="T55" fmla="*/ 2147483647 h 107"/>
                <a:gd name="T56" fmla="*/ 2147483647 w 32"/>
                <a:gd name="T57" fmla="*/ 2147483647 h 107"/>
                <a:gd name="T58" fmla="*/ 2147483647 w 32"/>
                <a:gd name="T59" fmla="*/ 2147483647 h 107"/>
                <a:gd name="T60" fmla="*/ 2147483647 w 32"/>
                <a:gd name="T61" fmla="*/ 2147483647 h 107"/>
                <a:gd name="T62" fmla="*/ 2147483647 w 32"/>
                <a:gd name="T63" fmla="*/ 2147483647 h 107"/>
                <a:gd name="T64" fmla="*/ 2147483647 w 32"/>
                <a:gd name="T65" fmla="*/ 2147483647 h 107"/>
                <a:gd name="T66" fmla="*/ 2147483647 w 32"/>
                <a:gd name="T67" fmla="*/ 2147483647 h 107"/>
                <a:gd name="T68" fmla="*/ 2147483647 w 32"/>
                <a:gd name="T69" fmla="*/ 2147483647 h 107"/>
                <a:gd name="T70" fmla="*/ 2147483647 w 32"/>
                <a:gd name="T71" fmla="*/ 2147483647 h 107"/>
                <a:gd name="T72" fmla="*/ 2147483647 w 32"/>
                <a:gd name="T73" fmla="*/ 0 h 107"/>
                <a:gd name="T74" fmla="*/ 2147483647 w 32"/>
                <a:gd name="T75" fmla="*/ 0 h 107"/>
                <a:gd name="T76" fmla="*/ 2147483647 w 32"/>
                <a:gd name="T77" fmla="*/ 0 h 107"/>
                <a:gd name="T78" fmla="*/ 2147483647 w 32"/>
                <a:gd name="T79" fmla="*/ 0 h 107"/>
                <a:gd name="T80" fmla="*/ 2147483647 w 32"/>
                <a:gd name="T81" fmla="*/ 0 h 107"/>
                <a:gd name="T82" fmla="*/ 2147483647 w 32"/>
                <a:gd name="T83" fmla="*/ 0 h 107"/>
                <a:gd name="T84" fmla="*/ 2147483647 w 32"/>
                <a:gd name="T85" fmla="*/ 0 h 107"/>
                <a:gd name="T86" fmla="*/ 2147483647 w 32"/>
                <a:gd name="T87" fmla="*/ 0 h 107"/>
                <a:gd name="T88" fmla="*/ 2147483647 w 32"/>
                <a:gd name="T89" fmla="*/ 0 h 107"/>
                <a:gd name="T90" fmla="*/ 2147483647 w 32"/>
                <a:gd name="T91" fmla="*/ 0 h 107"/>
                <a:gd name="T92" fmla="*/ 2147483647 w 32"/>
                <a:gd name="T93" fmla="*/ 0 h 107"/>
                <a:gd name="T94" fmla="*/ 2147483647 w 32"/>
                <a:gd name="T95" fmla="*/ 0 h 107"/>
                <a:gd name="T96" fmla="*/ 2147483647 w 32"/>
                <a:gd name="T97" fmla="*/ 0 h 107"/>
                <a:gd name="T98" fmla="*/ 2147483647 w 32"/>
                <a:gd name="T99" fmla="*/ 0 h 107"/>
                <a:gd name="T100" fmla="*/ 2147483647 w 32"/>
                <a:gd name="T101" fmla="*/ 0 h 107"/>
                <a:gd name="T102" fmla="*/ 2147483647 w 32"/>
                <a:gd name="T103" fmla="*/ 0 h 107"/>
                <a:gd name="T104" fmla="*/ 2147483647 w 32"/>
                <a:gd name="T105" fmla="*/ 0 h 10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2"/>
                <a:gd name="T160" fmla="*/ 0 h 107"/>
                <a:gd name="T161" fmla="*/ 32 w 32"/>
                <a:gd name="T162" fmla="*/ 107 h 10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2" h="107">
                  <a:moveTo>
                    <a:pt x="7" y="0"/>
                  </a:moveTo>
                  <a:lnTo>
                    <a:pt x="7" y="14"/>
                  </a:lnTo>
                  <a:lnTo>
                    <a:pt x="7" y="27"/>
                  </a:lnTo>
                  <a:lnTo>
                    <a:pt x="4" y="41"/>
                  </a:lnTo>
                  <a:lnTo>
                    <a:pt x="4" y="55"/>
                  </a:lnTo>
                  <a:lnTo>
                    <a:pt x="4" y="69"/>
                  </a:lnTo>
                  <a:lnTo>
                    <a:pt x="4" y="82"/>
                  </a:lnTo>
                  <a:lnTo>
                    <a:pt x="4" y="96"/>
                  </a:lnTo>
                  <a:lnTo>
                    <a:pt x="0" y="107"/>
                  </a:lnTo>
                  <a:lnTo>
                    <a:pt x="4" y="107"/>
                  </a:lnTo>
                  <a:lnTo>
                    <a:pt x="7" y="107"/>
                  </a:lnTo>
                  <a:lnTo>
                    <a:pt x="11" y="103"/>
                  </a:lnTo>
                  <a:lnTo>
                    <a:pt x="14" y="103"/>
                  </a:lnTo>
                  <a:lnTo>
                    <a:pt x="18" y="100"/>
                  </a:lnTo>
                  <a:lnTo>
                    <a:pt x="21" y="100"/>
                  </a:lnTo>
                  <a:lnTo>
                    <a:pt x="25" y="100"/>
                  </a:lnTo>
                  <a:lnTo>
                    <a:pt x="25" y="96"/>
                  </a:lnTo>
                  <a:lnTo>
                    <a:pt x="25" y="93"/>
                  </a:lnTo>
                  <a:lnTo>
                    <a:pt x="25" y="89"/>
                  </a:lnTo>
                  <a:lnTo>
                    <a:pt x="25" y="86"/>
                  </a:lnTo>
                  <a:lnTo>
                    <a:pt x="25" y="82"/>
                  </a:lnTo>
                  <a:lnTo>
                    <a:pt x="28" y="79"/>
                  </a:lnTo>
                  <a:lnTo>
                    <a:pt x="28" y="76"/>
                  </a:lnTo>
                  <a:lnTo>
                    <a:pt x="28" y="72"/>
                  </a:lnTo>
                  <a:lnTo>
                    <a:pt x="28" y="55"/>
                  </a:lnTo>
                  <a:lnTo>
                    <a:pt x="28" y="38"/>
                  </a:lnTo>
                  <a:lnTo>
                    <a:pt x="28" y="17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594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98" name="Freeform 3690">
              <a:extLst>
                <a:ext uri="{FF2B5EF4-FFF2-40B4-BE49-F238E27FC236}">
                  <a16:creationId xmlns:a16="http://schemas.microsoft.com/office/drawing/2014/main" id="{EA4AFAF1-B3F7-44BF-924A-C710369E8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7767" y="449263"/>
              <a:ext cx="44450" cy="169863"/>
            </a:xfrm>
            <a:custGeom>
              <a:avLst/>
              <a:gdLst>
                <a:gd name="T0" fmla="*/ 2147483647 w 28"/>
                <a:gd name="T1" fmla="*/ 0 h 107"/>
                <a:gd name="T2" fmla="*/ 2147483647 w 28"/>
                <a:gd name="T3" fmla="*/ 2147483647 h 107"/>
                <a:gd name="T4" fmla="*/ 2147483647 w 28"/>
                <a:gd name="T5" fmla="*/ 2147483647 h 107"/>
                <a:gd name="T6" fmla="*/ 2147483647 w 28"/>
                <a:gd name="T7" fmla="*/ 2147483647 h 107"/>
                <a:gd name="T8" fmla="*/ 2147483647 w 28"/>
                <a:gd name="T9" fmla="*/ 2147483647 h 107"/>
                <a:gd name="T10" fmla="*/ 2147483647 w 28"/>
                <a:gd name="T11" fmla="*/ 2147483647 h 107"/>
                <a:gd name="T12" fmla="*/ 2147483647 w 28"/>
                <a:gd name="T13" fmla="*/ 2147483647 h 107"/>
                <a:gd name="T14" fmla="*/ 0 w 28"/>
                <a:gd name="T15" fmla="*/ 2147483647 h 107"/>
                <a:gd name="T16" fmla="*/ 0 w 28"/>
                <a:gd name="T17" fmla="*/ 2147483647 h 107"/>
                <a:gd name="T18" fmla="*/ 2147483647 w 28"/>
                <a:gd name="T19" fmla="*/ 2147483647 h 107"/>
                <a:gd name="T20" fmla="*/ 2147483647 w 28"/>
                <a:gd name="T21" fmla="*/ 2147483647 h 107"/>
                <a:gd name="T22" fmla="*/ 2147483647 w 28"/>
                <a:gd name="T23" fmla="*/ 2147483647 h 107"/>
                <a:gd name="T24" fmla="*/ 2147483647 w 28"/>
                <a:gd name="T25" fmla="*/ 2147483647 h 107"/>
                <a:gd name="T26" fmla="*/ 2147483647 w 28"/>
                <a:gd name="T27" fmla="*/ 2147483647 h 107"/>
                <a:gd name="T28" fmla="*/ 2147483647 w 28"/>
                <a:gd name="T29" fmla="*/ 2147483647 h 107"/>
                <a:gd name="T30" fmla="*/ 2147483647 w 28"/>
                <a:gd name="T31" fmla="*/ 2147483647 h 107"/>
                <a:gd name="T32" fmla="*/ 2147483647 w 28"/>
                <a:gd name="T33" fmla="*/ 2147483647 h 107"/>
                <a:gd name="T34" fmla="*/ 2147483647 w 28"/>
                <a:gd name="T35" fmla="*/ 2147483647 h 107"/>
                <a:gd name="T36" fmla="*/ 2147483647 w 28"/>
                <a:gd name="T37" fmla="*/ 2147483647 h 107"/>
                <a:gd name="T38" fmla="*/ 2147483647 w 28"/>
                <a:gd name="T39" fmla="*/ 2147483647 h 107"/>
                <a:gd name="T40" fmla="*/ 2147483647 w 28"/>
                <a:gd name="T41" fmla="*/ 2147483647 h 107"/>
                <a:gd name="T42" fmla="*/ 2147483647 w 28"/>
                <a:gd name="T43" fmla="*/ 2147483647 h 107"/>
                <a:gd name="T44" fmla="*/ 2147483647 w 28"/>
                <a:gd name="T45" fmla="*/ 2147483647 h 107"/>
                <a:gd name="T46" fmla="*/ 2147483647 w 28"/>
                <a:gd name="T47" fmla="*/ 2147483647 h 107"/>
                <a:gd name="T48" fmla="*/ 2147483647 w 28"/>
                <a:gd name="T49" fmla="*/ 2147483647 h 107"/>
                <a:gd name="T50" fmla="*/ 2147483647 w 28"/>
                <a:gd name="T51" fmla="*/ 2147483647 h 107"/>
                <a:gd name="T52" fmla="*/ 2147483647 w 28"/>
                <a:gd name="T53" fmla="*/ 2147483647 h 107"/>
                <a:gd name="T54" fmla="*/ 2147483647 w 28"/>
                <a:gd name="T55" fmla="*/ 2147483647 h 107"/>
                <a:gd name="T56" fmla="*/ 2147483647 w 28"/>
                <a:gd name="T57" fmla="*/ 2147483647 h 107"/>
                <a:gd name="T58" fmla="*/ 2147483647 w 28"/>
                <a:gd name="T59" fmla="*/ 2147483647 h 107"/>
                <a:gd name="T60" fmla="*/ 2147483647 w 28"/>
                <a:gd name="T61" fmla="*/ 2147483647 h 107"/>
                <a:gd name="T62" fmla="*/ 2147483647 w 28"/>
                <a:gd name="T63" fmla="*/ 2147483647 h 107"/>
                <a:gd name="T64" fmla="*/ 2147483647 w 28"/>
                <a:gd name="T65" fmla="*/ 2147483647 h 107"/>
                <a:gd name="T66" fmla="*/ 2147483647 w 28"/>
                <a:gd name="T67" fmla="*/ 2147483647 h 107"/>
                <a:gd name="T68" fmla="*/ 2147483647 w 28"/>
                <a:gd name="T69" fmla="*/ 2147483647 h 107"/>
                <a:gd name="T70" fmla="*/ 2147483647 w 28"/>
                <a:gd name="T71" fmla="*/ 2147483647 h 107"/>
                <a:gd name="T72" fmla="*/ 2147483647 w 28"/>
                <a:gd name="T73" fmla="*/ 0 h 107"/>
                <a:gd name="T74" fmla="*/ 2147483647 w 28"/>
                <a:gd name="T75" fmla="*/ 0 h 107"/>
                <a:gd name="T76" fmla="*/ 2147483647 w 28"/>
                <a:gd name="T77" fmla="*/ 0 h 107"/>
                <a:gd name="T78" fmla="*/ 2147483647 w 28"/>
                <a:gd name="T79" fmla="*/ 0 h 107"/>
                <a:gd name="T80" fmla="*/ 2147483647 w 28"/>
                <a:gd name="T81" fmla="*/ 0 h 107"/>
                <a:gd name="T82" fmla="*/ 2147483647 w 28"/>
                <a:gd name="T83" fmla="*/ 0 h 107"/>
                <a:gd name="T84" fmla="*/ 2147483647 w 28"/>
                <a:gd name="T85" fmla="*/ 0 h 107"/>
                <a:gd name="T86" fmla="*/ 2147483647 w 28"/>
                <a:gd name="T87" fmla="*/ 0 h 107"/>
                <a:gd name="T88" fmla="*/ 2147483647 w 28"/>
                <a:gd name="T89" fmla="*/ 0 h 107"/>
                <a:gd name="T90" fmla="*/ 2147483647 w 28"/>
                <a:gd name="T91" fmla="*/ 0 h 107"/>
                <a:gd name="T92" fmla="*/ 2147483647 w 28"/>
                <a:gd name="T93" fmla="*/ 0 h 107"/>
                <a:gd name="T94" fmla="*/ 2147483647 w 28"/>
                <a:gd name="T95" fmla="*/ 0 h 107"/>
                <a:gd name="T96" fmla="*/ 2147483647 w 28"/>
                <a:gd name="T97" fmla="*/ 0 h 107"/>
                <a:gd name="T98" fmla="*/ 2147483647 w 28"/>
                <a:gd name="T99" fmla="*/ 0 h 107"/>
                <a:gd name="T100" fmla="*/ 2147483647 w 28"/>
                <a:gd name="T101" fmla="*/ 0 h 107"/>
                <a:gd name="T102" fmla="*/ 2147483647 w 28"/>
                <a:gd name="T103" fmla="*/ 0 h 107"/>
                <a:gd name="T104" fmla="*/ 2147483647 w 28"/>
                <a:gd name="T105" fmla="*/ 0 h 10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8"/>
                <a:gd name="T160" fmla="*/ 0 h 107"/>
                <a:gd name="T161" fmla="*/ 28 w 28"/>
                <a:gd name="T162" fmla="*/ 107 h 10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8" h="107">
                  <a:moveTo>
                    <a:pt x="7" y="0"/>
                  </a:moveTo>
                  <a:lnTo>
                    <a:pt x="7" y="14"/>
                  </a:lnTo>
                  <a:lnTo>
                    <a:pt x="3" y="27"/>
                  </a:lnTo>
                  <a:lnTo>
                    <a:pt x="3" y="41"/>
                  </a:lnTo>
                  <a:lnTo>
                    <a:pt x="3" y="51"/>
                  </a:lnTo>
                  <a:lnTo>
                    <a:pt x="3" y="65"/>
                  </a:lnTo>
                  <a:lnTo>
                    <a:pt x="3" y="79"/>
                  </a:lnTo>
                  <a:lnTo>
                    <a:pt x="0" y="93"/>
                  </a:lnTo>
                  <a:lnTo>
                    <a:pt x="0" y="107"/>
                  </a:lnTo>
                  <a:lnTo>
                    <a:pt x="3" y="107"/>
                  </a:lnTo>
                  <a:lnTo>
                    <a:pt x="7" y="103"/>
                  </a:lnTo>
                  <a:lnTo>
                    <a:pt x="10" y="103"/>
                  </a:lnTo>
                  <a:lnTo>
                    <a:pt x="14" y="103"/>
                  </a:lnTo>
                  <a:lnTo>
                    <a:pt x="14" y="100"/>
                  </a:lnTo>
                  <a:lnTo>
                    <a:pt x="17" y="100"/>
                  </a:lnTo>
                  <a:lnTo>
                    <a:pt x="21" y="100"/>
                  </a:lnTo>
                  <a:lnTo>
                    <a:pt x="21" y="96"/>
                  </a:lnTo>
                  <a:lnTo>
                    <a:pt x="21" y="93"/>
                  </a:lnTo>
                  <a:lnTo>
                    <a:pt x="21" y="89"/>
                  </a:lnTo>
                  <a:lnTo>
                    <a:pt x="24" y="89"/>
                  </a:lnTo>
                  <a:lnTo>
                    <a:pt x="24" y="86"/>
                  </a:lnTo>
                  <a:lnTo>
                    <a:pt x="24" y="82"/>
                  </a:lnTo>
                  <a:lnTo>
                    <a:pt x="24" y="79"/>
                  </a:lnTo>
                  <a:lnTo>
                    <a:pt x="24" y="76"/>
                  </a:lnTo>
                  <a:lnTo>
                    <a:pt x="28" y="72"/>
                  </a:lnTo>
                  <a:lnTo>
                    <a:pt x="28" y="55"/>
                  </a:lnTo>
                  <a:lnTo>
                    <a:pt x="28" y="34"/>
                  </a:lnTo>
                  <a:lnTo>
                    <a:pt x="28" y="17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5B4F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999" name="Freeform 3691">
              <a:extLst>
                <a:ext uri="{FF2B5EF4-FFF2-40B4-BE49-F238E27FC236}">
                  <a16:creationId xmlns:a16="http://schemas.microsoft.com/office/drawing/2014/main" id="{3282FB7F-892F-4C2D-8AC0-078C5304E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529" y="449263"/>
              <a:ext cx="44450" cy="169863"/>
            </a:xfrm>
            <a:custGeom>
              <a:avLst/>
              <a:gdLst>
                <a:gd name="T0" fmla="*/ 2147483647 w 28"/>
                <a:gd name="T1" fmla="*/ 0 h 107"/>
                <a:gd name="T2" fmla="*/ 2147483647 w 28"/>
                <a:gd name="T3" fmla="*/ 2147483647 h 107"/>
                <a:gd name="T4" fmla="*/ 2147483647 w 28"/>
                <a:gd name="T5" fmla="*/ 2147483647 h 107"/>
                <a:gd name="T6" fmla="*/ 2147483647 w 28"/>
                <a:gd name="T7" fmla="*/ 2147483647 h 107"/>
                <a:gd name="T8" fmla="*/ 2147483647 w 28"/>
                <a:gd name="T9" fmla="*/ 2147483647 h 107"/>
                <a:gd name="T10" fmla="*/ 0 w 28"/>
                <a:gd name="T11" fmla="*/ 2147483647 h 107"/>
                <a:gd name="T12" fmla="*/ 0 w 28"/>
                <a:gd name="T13" fmla="*/ 2147483647 h 107"/>
                <a:gd name="T14" fmla="*/ 0 w 28"/>
                <a:gd name="T15" fmla="*/ 2147483647 h 107"/>
                <a:gd name="T16" fmla="*/ 0 w 28"/>
                <a:gd name="T17" fmla="*/ 2147483647 h 107"/>
                <a:gd name="T18" fmla="*/ 0 w 28"/>
                <a:gd name="T19" fmla="*/ 2147483647 h 107"/>
                <a:gd name="T20" fmla="*/ 2147483647 w 28"/>
                <a:gd name="T21" fmla="*/ 2147483647 h 107"/>
                <a:gd name="T22" fmla="*/ 2147483647 w 28"/>
                <a:gd name="T23" fmla="*/ 2147483647 h 107"/>
                <a:gd name="T24" fmla="*/ 2147483647 w 28"/>
                <a:gd name="T25" fmla="*/ 2147483647 h 107"/>
                <a:gd name="T26" fmla="*/ 2147483647 w 28"/>
                <a:gd name="T27" fmla="*/ 2147483647 h 107"/>
                <a:gd name="T28" fmla="*/ 2147483647 w 28"/>
                <a:gd name="T29" fmla="*/ 2147483647 h 107"/>
                <a:gd name="T30" fmla="*/ 2147483647 w 28"/>
                <a:gd name="T31" fmla="*/ 2147483647 h 107"/>
                <a:gd name="T32" fmla="*/ 2147483647 w 28"/>
                <a:gd name="T33" fmla="*/ 2147483647 h 107"/>
                <a:gd name="T34" fmla="*/ 2147483647 w 28"/>
                <a:gd name="T35" fmla="*/ 2147483647 h 107"/>
                <a:gd name="T36" fmla="*/ 2147483647 w 28"/>
                <a:gd name="T37" fmla="*/ 2147483647 h 107"/>
                <a:gd name="T38" fmla="*/ 2147483647 w 28"/>
                <a:gd name="T39" fmla="*/ 2147483647 h 107"/>
                <a:gd name="T40" fmla="*/ 2147483647 w 28"/>
                <a:gd name="T41" fmla="*/ 2147483647 h 107"/>
                <a:gd name="T42" fmla="*/ 2147483647 w 28"/>
                <a:gd name="T43" fmla="*/ 2147483647 h 107"/>
                <a:gd name="T44" fmla="*/ 2147483647 w 28"/>
                <a:gd name="T45" fmla="*/ 2147483647 h 107"/>
                <a:gd name="T46" fmla="*/ 2147483647 w 28"/>
                <a:gd name="T47" fmla="*/ 2147483647 h 107"/>
                <a:gd name="T48" fmla="*/ 2147483647 w 28"/>
                <a:gd name="T49" fmla="*/ 2147483647 h 107"/>
                <a:gd name="T50" fmla="*/ 2147483647 w 28"/>
                <a:gd name="T51" fmla="*/ 2147483647 h 107"/>
                <a:gd name="T52" fmla="*/ 2147483647 w 28"/>
                <a:gd name="T53" fmla="*/ 2147483647 h 107"/>
                <a:gd name="T54" fmla="*/ 2147483647 w 28"/>
                <a:gd name="T55" fmla="*/ 2147483647 h 107"/>
                <a:gd name="T56" fmla="*/ 2147483647 w 28"/>
                <a:gd name="T57" fmla="*/ 2147483647 h 107"/>
                <a:gd name="T58" fmla="*/ 2147483647 w 28"/>
                <a:gd name="T59" fmla="*/ 2147483647 h 107"/>
                <a:gd name="T60" fmla="*/ 2147483647 w 28"/>
                <a:gd name="T61" fmla="*/ 2147483647 h 107"/>
                <a:gd name="T62" fmla="*/ 2147483647 w 28"/>
                <a:gd name="T63" fmla="*/ 2147483647 h 107"/>
                <a:gd name="T64" fmla="*/ 2147483647 w 28"/>
                <a:gd name="T65" fmla="*/ 2147483647 h 107"/>
                <a:gd name="T66" fmla="*/ 2147483647 w 28"/>
                <a:gd name="T67" fmla="*/ 2147483647 h 107"/>
                <a:gd name="T68" fmla="*/ 2147483647 w 28"/>
                <a:gd name="T69" fmla="*/ 2147483647 h 107"/>
                <a:gd name="T70" fmla="*/ 2147483647 w 28"/>
                <a:gd name="T71" fmla="*/ 2147483647 h 107"/>
                <a:gd name="T72" fmla="*/ 2147483647 w 28"/>
                <a:gd name="T73" fmla="*/ 0 h 107"/>
                <a:gd name="T74" fmla="*/ 2147483647 w 28"/>
                <a:gd name="T75" fmla="*/ 0 h 107"/>
                <a:gd name="T76" fmla="*/ 2147483647 w 28"/>
                <a:gd name="T77" fmla="*/ 0 h 107"/>
                <a:gd name="T78" fmla="*/ 2147483647 w 28"/>
                <a:gd name="T79" fmla="*/ 0 h 107"/>
                <a:gd name="T80" fmla="*/ 2147483647 w 28"/>
                <a:gd name="T81" fmla="*/ 0 h 107"/>
                <a:gd name="T82" fmla="*/ 2147483647 w 28"/>
                <a:gd name="T83" fmla="*/ 0 h 107"/>
                <a:gd name="T84" fmla="*/ 2147483647 w 28"/>
                <a:gd name="T85" fmla="*/ 0 h 107"/>
                <a:gd name="T86" fmla="*/ 2147483647 w 28"/>
                <a:gd name="T87" fmla="*/ 0 h 107"/>
                <a:gd name="T88" fmla="*/ 2147483647 w 28"/>
                <a:gd name="T89" fmla="*/ 0 h 107"/>
                <a:gd name="T90" fmla="*/ 2147483647 w 28"/>
                <a:gd name="T91" fmla="*/ 0 h 107"/>
                <a:gd name="T92" fmla="*/ 2147483647 w 28"/>
                <a:gd name="T93" fmla="*/ 0 h 107"/>
                <a:gd name="T94" fmla="*/ 2147483647 w 28"/>
                <a:gd name="T95" fmla="*/ 0 h 107"/>
                <a:gd name="T96" fmla="*/ 2147483647 w 28"/>
                <a:gd name="T97" fmla="*/ 0 h 107"/>
                <a:gd name="T98" fmla="*/ 2147483647 w 28"/>
                <a:gd name="T99" fmla="*/ 0 h 107"/>
                <a:gd name="T100" fmla="*/ 2147483647 w 28"/>
                <a:gd name="T101" fmla="*/ 0 h 107"/>
                <a:gd name="T102" fmla="*/ 2147483647 w 28"/>
                <a:gd name="T103" fmla="*/ 0 h 107"/>
                <a:gd name="T104" fmla="*/ 2147483647 w 28"/>
                <a:gd name="T105" fmla="*/ 0 h 10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8"/>
                <a:gd name="T160" fmla="*/ 0 h 107"/>
                <a:gd name="T161" fmla="*/ 28 w 28"/>
                <a:gd name="T162" fmla="*/ 107 h 10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8" h="107">
                  <a:moveTo>
                    <a:pt x="7" y="0"/>
                  </a:moveTo>
                  <a:lnTo>
                    <a:pt x="4" y="14"/>
                  </a:lnTo>
                  <a:lnTo>
                    <a:pt x="4" y="27"/>
                  </a:lnTo>
                  <a:lnTo>
                    <a:pt x="4" y="38"/>
                  </a:lnTo>
                  <a:lnTo>
                    <a:pt x="4" y="51"/>
                  </a:lnTo>
                  <a:lnTo>
                    <a:pt x="0" y="65"/>
                  </a:lnTo>
                  <a:lnTo>
                    <a:pt x="0" y="79"/>
                  </a:lnTo>
                  <a:lnTo>
                    <a:pt x="0" y="93"/>
                  </a:lnTo>
                  <a:lnTo>
                    <a:pt x="0" y="107"/>
                  </a:lnTo>
                  <a:lnTo>
                    <a:pt x="4" y="103"/>
                  </a:lnTo>
                  <a:lnTo>
                    <a:pt x="7" y="103"/>
                  </a:lnTo>
                  <a:lnTo>
                    <a:pt x="11" y="100"/>
                  </a:lnTo>
                  <a:lnTo>
                    <a:pt x="14" y="100"/>
                  </a:lnTo>
                  <a:lnTo>
                    <a:pt x="18" y="100"/>
                  </a:lnTo>
                  <a:lnTo>
                    <a:pt x="18" y="96"/>
                  </a:lnTo>
                  <a:lnTo>
                    <a:pt x="21" y="93"/>
                  </a:lnTo>
                  <a:lnTo>
                    <a:pt x="21" y="89"/>
                  </a:lnTo>
                  <a:lnTo>
                    <a:pt x="21" y="86"/>
                  </a:lnTo>
                  <a:lnTo>
                    <a:pt x="21" y="82"/>
                  </a:lnTo>
                  <a:lnTo>
                    <a:pt x="25" y="79"/>
                  </a:lnTo>
                  <a:lnTo>
                    <a:pt x="25" y="76"/>
                  </a:lnTo>
                  <a:lnTo>
                    <a:pt x="25" y="72"/>
                  </a:lnTo>
                  <a:lnTo>
                    <a:pt x="25" y="55"/>
                  </a:lnTo>
                  <a:lnTo>
                    <a:pt x="25" y="34"/>
                  </a:lnTo>
                  <a:lnTo>
                    <a:pt x="28" y="17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5E5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000" name="Freeform 3692">
              <a:extLst>
                <a:ext uri="{FF2B5EF4-FFF2-40B4-BE49-F238E27FC236}">
                  <a16:creationId xmlns:a16="http://schemas.microsoft.com/office/drawing/2014/main" id="{AC405215-007C-42D5-91A1-59FF70C7F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79" y="449263"/>
              <a:ext cx="38100" cy="163513"/>
            </a:xfrm>
            <a:custGeom>
              <a:avLst/>
              <a:gdLst>
                <a:gd name="T0" fmla="*/ 2147483647 w 24"/>
                <a:gd name="T1" fmla="*/ 0 h 103"/>
                <a:gd name="T2" fmla="*/ 2147483647 w 24"/>
                <a:gd name="T3" fmla="*/ 2147483647 h 103"/>
                <a:gd name="T4" fmla="*/ 2147483647 w 24"/>
                <a:gd name="T5" fmla="*/ 2147483647 h 103"/>
                <a:gd name="T6" fmla="*/ 2147483647 w 24"/>
                <a:gd name="T7" fmla="*/ 2147483647 h 103"/>
                <a:gd name="T8" fmla="*/ 2147483647 w 24"/>
                <a:gd name="T9" fmla="*/ 2147483647 h 103"/>
                <a:gd name="T10" fmla="*/ 0 w 24"/>
                <a:gd name="T11" fmla="*/ 2147483647 h 103"/>
                <a:gd name="T12" fmla="*/ 0 w 24"/>
                <a:gd name="T13" fmla="*/ 2147483647 h 103"/>
                <a:gd name="T14" fmla="*/ 0 w 24"/>
                <a:gd name="T15" fmla="*/ 2147483647 h 103"/>
                <a:gd name="T16" fmla="*/ 0 w 24"/>
                <a:gd name="T17" fmla="*/ 2147483647 h 103"/>
                <a:gd name="T18" fmla="*/ 0 w 24"/>
                <a:gd name="T19" fmla="*/ 2147483647 h 103"/>
                <a:gd name="T20" fmla="*/ 0 w 24"/>
                <a:gd name="T21" fmla="*/ 2147483647 h 103"/>
                <a:gd name="T22" fmla="*/ 2147483647 w 24"/>
                <a:gd name="T23" fmla="*/ 2147483647 h 103"/>
                <a:gd name="T24" fmla="*/ 2147483647 w 24"/>
                <a:gd name="T25" fmla="*/ 2147483647 h 103"/>
                <a:gd name="T26" fmla="*/ 2147483647 w 24"/>
                <a:gd name="T27" fmla="*/ 2147483647 h 103"/>
                <a:gd name="T28" fmla="*/ 2147483647 w 24"/>
                <a:gd name="T29" fmla="*/ 2147483647 h 103"/>
                <a:gd name="T30" fmla="*/ 2147483647 w 24"/>
                <a:gd name="T31" fmla="*/ 2147483647 h 103"/>
                <a:gd name="T32" fmla="*/ 2147483647 w 24"/>
                <a:gd name="T33" fmla="*/ 2147483647 h 103"/>
                <a:gd name="T34" fmla="*/ 2147483647 w 24"/>
                <a:gd name="T35" fmla="*/ 2147483647 h 103"/>
                <a:gd name="T36" fmla="*/ 2147483647 w 24"/>
                <a:gd name="T37" fmla="*/ 2147483647 h 103"/>
                <a:gd name="T38" fmla="*/ 2147483647 w 24"/>
                <a:gd name="T39" fmla="*/ 2147483647 h 103"/>
                <a:gd name="T40" fmla="*/ 2147483647 w 24"/>
                <a:gd name="T41" fmla="*/ 2147483647 h 103"/>
                <a:gd name="T42" fmla="*/ 2147483647 w 24"/>
                <a:gd name="T43" fmla="*/ 2147483647 h 103"/>
                <a:gd name="T44" fmla="*/ 2147483647 w 24"/>
                <a:gd name="T45" fmla="*/ 2147483647 h 103"/>
                <a:gd name="T46" fmla="*/ 2147483647 w 24"/>
                <a:gd name="T47" fmla="*/ 2147483647 h 103"/>
                <a:gd name="T48" fmla="*/ 2147483647 w 24"/>
                <a:gd name="T49" fmla="*/ 2147483647 h 103"/>
                <a:gd name="T50" fmla="*/ 2147483647 w 24"/>
                <a:gd name="T51" fmla="*/ 2147483647 h 103"/>
                <a:gd name="T52" fmla="*/ 2147483647 w 24"/>
                <a:gd name="T53" fmla="*/ 2147483647 h 103"/>
                <a:gd name="T54" fmla="*/ 2147483647 w 24"/>
                <a:gd name="T55" fmla="*/ 2147483647 h 103"/>
                <a:gd name="T56" fmla="*/ 2147483647 w 24"/>
                <a:gd name="T57" fmla="*/ 2147483647 h 103"/>
                <a:gd name="T58" fmla="*/ 2147483647 w 24"/>
                <a:gd name="T59" fmla="*/ 2147483647 h 103"/>
                <a:gd name="T60" fmla="*/ 2147483647 w 24"/>
                <a:gd name="T61" fmla="*/ 2147483647 h 103"/>
                <a:gd name="T62" fmla="*/ 2147483647 w 24"/>
                <a:gd name="T63" fmla="*/ 2147483647 h 103"/>
                <a:gd name="T64" fmla="*/ 2147483647 w 24"/>
                <a:gd name="T65" fmla="*/ 2147483647 h 103"/>
                <a:gd name="T66" fmla="*/ 2147483647 w 24"/>
                <a:gd name="T67" fmla="*/ 2147483647 h 103"/>
                <a:gd name="T68" fmla="*/ 2147483647 w 24"/>
                <a:gd name="T69" fmla="*/ 2147483647 h 103"/>
                <a:gd name="T70" fmla="*/ 2147483647 w 24"/>
                <a:gd name="T71" fmla="*/ 2147483647 h 103"/>
                <a:gd name="T72" fmla="*/ 2147483647 w 24"/>
                <a:gd name="T73" fmla="*/ 2147483647 h 103"/>
                <a:gd name="T74" fmla="*/ 2147483647 w 24"/>
                <a:gd name="T75" fmla="*/ 2147483647 h 103"/>
                <a:gd name="T76" fmla="*/ 2147483647 w 24"/>
                <a:gd name="T77" fmla="*/ 2147483647 h 103"/>
                <a:gd name="T78" fmla="*/ 2147483647 w 24"/>
                <a:gd name="T79" fmla="*/ 2147483647 h 103"/>
                <a:gd name="T80" fmla="*/ 2147483647 w 24"/>
                <a:gd name="T81" fmla="*/ 0 h 103"/>
                <a:gd name="T82" fmla="*/ 2147483647 w 24"/>
                <a:gd name="T83" fmla="*/ 0 h 103"/>
                <a:gd name="T84" fmla="*/ 2147483647 w 24"/>
                <a:gd name="T85" fmla="*/ 0 h 103"/>
                <a:gd name="T86" fmla="*/ 2147483647 w 24"/>
                <a:gd name="T87" fmla="*/ 0 h 103"/>
                <a:gd name="T88" fmla="*/ 2147483647 w 24"/>
                <a:gd name="T89" fmla="*/ 0 h 103"/>
                <a:gd name="T90" fmla="*/ 2147483647 w 24"/>
                <a:gd name="T91" fmla="*/ 0 h 103"/>
                <a:gd name="T92" fmla="*/ 2147483647 w 24"/>
                <a:gd name="T93" fmla="*/ 0 h 103"/>
                <a:gd name="T94" fmla="*/ 2147483647 w 24"/>
                <a:gd name="T95" fmla="*/ 0 h 103"/>
                <a:gd name="T96" fmla="*/ 2147483647 w 24"/>
                <a:gd name="T97" fmla="*/ 0 h 103"/>
                <a:gd name="T98" fmla="*/ 2147483647 w 24"/>
                <a:gd name="T99" fmla="*/ 0 h 103"/>
                <a:gd name="T100" fmla="*/ 2147483647 w 24"/>
                <a:gd name="T101" fmla="*/ 0 h 103"/>
                <a:gd name="T102" fmla="*/ 2147483647 w 24"/>
                <a:gd name="T103" fmla="*/ 0 h 103"/>
                <a:gd name="T104" fmla="*/ 2147483647 w 24"/>
                <a:gd name="T105" fmla="*/ 0 h 103"/>
                <a:gd name="T106" fmla="*/ 2147483647 w 24"/>
                <a:gd name="T107" fmla="*/ 0 h 103"/>
                <a:gd name="T108" fmla="*/ 2147483647 w 24"/>
                <a:gd name="T109" fmla="*/ 0 h 103"/>
                <a:gd name="T110" fmla="*/ 2147483647 w 24"/>
                <a:gd name="T111" fmla="*/ 0 h 103"/>
                <a:gd name="T112" fmla="*/ 2147483647 w 24"/>
                <a:gd name="T113" fmla="*/ 0 h 10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"/>
                <a:gd name="T172" fmla="*/ 0 h 103"/>
                <a:gd name="T173" fmla="*/ 24 w 24"/>
                <a:gd name="T174" fmla="*/ 103 h 10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" h="103">
                  <a:moveTo>
                    <a:pt x="3" y="0"/>
                  </a:moveTo>
                  <a:lnTo>
                    <a:pt x="3" y="14"/>
                  </a:lnTo>
                  <a:lnTo>
                    <a:pt x="3" y="27"/>
                  </a:lnTo>
                  <a:lnTo>
                    <a:pt x="3" y="38"/>
                  </a:lnTo>
                  <a:lnTo>
                    <a:pt x="3" y="51"/>
                  </a:lnTo>
                  <a:lnTo>
                    <a:pt x="0" y="65"/>
                  </a:lnTo>
                  <a:lnTo>
                    <a:pt x="0" y="79"/>
                  </a:lnTo>
                  <a:lnTo>
                    <a:pt x="0" y="93"/>
                  </a:lnTo>
                  <a:lnTo>
                    <a:pt x="0" y="103"/>
                  </a:lnTo>
                  <a:lnTo>
                    <a:pt x="3" y="103"/>
                  </a:lnTo>
                  <a:lnTo>
                    <a:pt x="7" y="103"/>
                  </a:lnTo>
                  <a:lnTo>
                    <a:pt x="7" y="100"/>
                  </a:lnTo>
                  <a:lnTo>
                    <a:pt x="10" y="100"/>
                  </a:lnTo>
                  <a:lnTo>
                    <a:pt x="14" y="100"/>
                  </a:lnTo>
                  <a:lnTo>
                    <a:pt x="14" y="96"/>
                  </a:lnTo>
                  <a:lnTo>
                    <a:pt x="17" y="96"/>
                  </a:lnTo>
                  <a:lnTo>
                    <a:pt x="17" y="93"/>
                  </a:lnTo>
                  <a:lnTo>
                    <a:pt x="17" y="89"/>
                  </a:lnTo>
                  <a:lnTo>
                    <a:pt x="17" y="86"/>
                  </a:lnTo>
                  <a:lnTo>
                    <a:pt x="21" y="82"/>
                  </a:lnTo>
                  <a:lnTo>
                    <a:pt x="21" y="79"/>
                  </a:lnTo>
                  <a:lnTo>
                    <a:pt x="21" y="76"/>
                  </a:lnTo>
                  <a:lnTo>
                    <a:pt x="24" y="72"/>
                  </a:lnTo>
                  <a:lnTo>
                    <a:pt x="24" y="62"/>
                  </a:lnTo>
                  <a:lnTo>
                    <a:pt x="24" y="55"/>
                  </a:lnTo>
                  <a:lnTo>
                    <a:pt x="24" y="45"/>
                  </a:lnTo>
                  <a:lnTo>
                    <a:pt x="24" y="34"/>
                  </a:lnTo>
                  <a:lnTo>
                    <a:pt x="24" y="27"/>
                  </a:lnTo>
                  <a:lnTo>
                    <a:pt x="24" y="17"/>
                  </a:lnTo>
                  <a:lnTo>
                    <a:pt x="24" y="1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635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001" name="Freeform 3693">
              <a:extLst>
                <a:ext uri="{FF2B5EF4-FFF2-40B4-BE49-F238E27FC236}">
                  <a16:creationId xmlns:a16="http://schemas.microsoft.com/office/drawing/2014/main" id="{554236BE-57D3-49E5-813E-518D67681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79" y="449263"/>
              <a:ext cx="42862" cy="163513"/>
            </a:xfrm>
            <a:custGeom>
              <a:avLst/>
              <a:gdLst>
                <a:gd name="T0" fmla="*/ 2147483647 w 27"/>
                <a:gd name="T1" fmla="*/ 0 h 103"/>
                <a:gd name="T2" fmla="*/ 2147483647 w 27"/>
                <a:gd name="T3" fmla="*/ 2147483647 h 103"/>
                <a:gd name="T4" fmla="*/ 2147483647 w 27"/>
                <a:gd name="T5" fmla="*/ 2147483647 h 103"/>
                <a:gd name="T6" fmla="*/ 2147483647 w 27"/>
                <a:gd name="T7" fmla="*/ 2147483647 h 103"/>
                <a:gd name="T8" fmla="*/ 2147483647 w 27"/>
                <a:gd name="T9" fmla="*/ 2147483647 h 103"/>
                <a:gd name="T10" fmla="*/ 2147483647 w 27"/>
                <a:gd name="T11" fmla="*/ 2147483647 h 103"/>
                <a:gd name="T12" fmla="*/ 2147483647 w 27"/>
                <a:gd name="T13" fmla="*/ 2147483647 h 103"/>
                <a:gd name="T14" fmla="*/ 2147483647 w 27"/>
                <a:gd name="T15" fmla="*/ 2147483647 h 103"/>
                <a:gd name="T16" fmla="*/ 0 w 27"/>
                <a:gd name="T17" fmla="*/ 2147483647 h 103"/>
                <a:gd name="T18" fmla="*/ 2147483647 w 27"/>
                <a:gd name="T19" fmla="*/ 2147483647 h 103"/>
                <a:gd name="T20" fmla="*/ 2147483647 w 27"/>
                <a:gd name="T21" fmla="*/ 2147483647 h 103"/>
                <a:gd name="T22" fmla="*/ 2147483647 w 27"/>
                <a:gd name="T23" fmla="*/ 2147483647 h 103"/>
                <a:gd name="T24" fmla="*/ 2147483647 w 27"/>
                <a:gd name="T25" fmla="*/ 2147483647 h 103"/>
                <a:gd name="T26" fmla="*/ 2147483647 w 27"/>
                <a:gd name="T27" fmla="*/ 2147483647 h 103"/>
                <a:gd name="T28" fmla="*/ 2147483647 w 27"/>
                <a:gd name="T29" fmla="*/ 2147483647 h 103"/>
                <a:gd name="T30" fmla="*/ 2147483647 w 27"/>
                <a:gd name="T31" fmla="*/ 2147483647 h 103"/>
                <a:gd name="T32" fmla="*/ 2147483647 w 27"/>
                <a:gd name="T33" fmla="*/ 2147483647 h 103"/>
                <a:gd name="T34" fmla="*/ 2147483647 w 27"/>
                <a:gd name="T35" fmla="*/ 2147483647 h 103"/>
                <a:gd name="T36" fmla="*/ 2147483647 w 27"/>
                <a:gd name="T37" fmla="*/ 2147483647 h 103"/>
                <a:gd name="T38" fmla="*/ 2147483647 w 27"/>
                <a:gd name="T39" fmla="*/ 2147483647 h 103"/>
                <a:gd name="T40" fmla="*/ 2147483647 w 27"/>
                <a:gd name="T41" fmla="*/ 2147483647 h 103"/>
                <a:gd name="T42" fmla="*/ 2147483647 w 27"/>
                <a:gd name="T43" fmla="*/ 2147483647 h 103"/>
                <a:gd name="T44" fmla="*/ 2147483647 w 27"/>
                <a:gd name="T45" fmla="*/ 2147483647 h 103"/>
                <a:gd name="T46" fmla="*/ 2147483647 w 27"/>
                <a:gd name="T47" fmla="*/ 2147483647 h 103"/>
                <a:gd name="T48" fmla="*/ 2147483647 w 27"/>
                <a:gd name="T49" fmla="*/ 2147483647 h 103"/>
                <a:gd name="T50" fmla="*/ 2147483647 w 27"/>
                <a:gd name="T51" fmla="*/ 2147483647 h 103"/>
                <a:gd name="T52" fmla="*/ 2147483647 w 27"/>
                <a:gd name="T53" fmla="*/ 2147483647 h 103"/>
                <a:gd name="T54" fmla="*/ 2147483647 w 27"/>
                <a:gd name="T55" fmla="*/ 2147483647 h 103"/>
                <a:gd name="T56" fmla="*/ 2147483647 w 27"/>
                <a:gd name="T57" fmla="*/ 2147483647 h 103"/>
                <a:gd name="T58" fmla="*/ 2147483647 w 27"/>
                <a:gd name="T59" fmla="*/ 2147483647 h 103"/>
                <a:gd name="T60" fmla="*/ 2147483647 w 27"/>
                <a:gd name="T61" fmla="*/ 2147483647 h 103"/>
                <a:gd name="T62" fmla="*/ 2147483647 w 27"/>
                <a:gd name="T63" fmla="*/ 2147483647 h 103"/>
                <a:gd name="T64" fmla="*/ 2147483647 w 27"/>
                <a:gd name="T65" fmla="*/ 2147483647 h 103"/>
                <a:gd name="T66" fmla="*/ 2147483647 w 27"/>
                <a:gd name="T67" fmla="*/ 2147483647 h 103"/>
                <a:gd name="T68" fmla="*/ 2147483647 w 27"/>
                <a:gd name="T69" fmla="*/ 2147483647 h 103"/>
                <a:gd name="T70" fmla="*/ 2147483647 w 27"/>
                <a:gd name="T71" fmla="*/ 2147483647 h 103"/>
                <a:gd name="T72" fmla="*/ 2147483647 w 27"/>
                <a:gd name="T73" fmla="*/ 2147483647 h 103"/>
                <a:gd name="T74" fmla="*/ 2147483647 w 27"/>
                <a:gd name="T75" fmla="*/ 2147483647 h 103"/>
                <a:gd name="T76" fmla="*/ 2147483647 w 27"/>
                <a:gd name="T77" fmla="*/ 2147483647 h 103"/>
                <a:gd name="T78" fmla="*/ 2147483647 w 27"/>
                <a:gd name="T79" fmla="*/ 2147483647 h 103"/>
                <a:gd name="T80" fmla="*/ 2147483647 w 27"/>
                <a:gd name="T81" fmla="*/ 0 h 103"/>
                <a:gd name="T82" fmla="*/ 2147483647 w 27"/>
                <a:gd name="T83" fmla="*/ 0 h 103"/>
                <a:gd name="T84" fmla="*/ 2147483647 w 27"/>
                <a:gd name="T85" fmla="*/ 0 h 103"/>
                <a:gd name="T86" fmla="*/ 2147483647 w 27"/>
                <a:gd name="T87" fmla="*/ 0 h 103"/>
                <a:gd name="T88" fmla="*/ 2147483647 w 27"/>
                <a:gd name="T89" fmla="*/ 0 h 103"/>
                <a:gd name="T90" fmla="*/ 2147483647 w 27"/>
                <a:gd name="T91" fmla="*/ 0 h 103"/>
                <a:gd name="T92" fmla="*/ 2147483647 w 27"/>
                <a:gd name="T93" fmla="*/ 0 h 103"/>
                <a:gd name="T94" fmla="*/ 2147483647 w 27"/>
                <a:gd name="T95" fmla="*/ 0 h 103"/>
                <a:gd name="T96" fmla="*/ 2147483647 w 27"/>
                <a:gd name="T97" fmla="*/ 0 h 103"/>
                <a:gd name="T98" fmla="*/ 2147483647 w 27"/>
                <a:gd name="T99" fmla="*/ 0 h 103"/>
                <a:gd name="T100" fmla="*/ 2147483647 w 27"/>
                <a:gd name="T101" fmla="*/ 0 h 103"/>
                <a:gd name="T102" fmla="*/ 2147483647 w 27"/>
                <a:gd name="T103" fmla="*/ 0 h 103"/>
                <a:gd name="T104" fmla="*/ 2147483647 w 27"/>
                <a:gd name="T105" fmla="*/ 0 h 103"/>
                <a:gd name="T106" fmla="*/ 2147483647 w 27"/>
                <a:gd name="T107" fmla="*/ 0 h 103"/>
                <a:gd name="T108" fmla="*/ 2147483647 w 27"/>
                <a:gd name="T109" fmla="*/ 0 h 103"/>
                <a:gd name="T110" fmla="*/ 2147483647 w 27"/>
                <a:gd name="T111" fmla="*/ 0 h 103"/>
                <a:gd name="T112" fmla="*/ 2147483647 w 27"/>
                <a:gd name="T113" fmla="*/ 0 h 10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"/>
                <a:gd name="T172" fmla="*/ 0 h 103"/>
                <a:gd name="T173" fmla="*/ 27 w 27"/>
                <a:gd name="T174" fmla="*/ 103 h 10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" h="103">
                  <a:moveTo>
                    <a:pt x="7" y="0"/>
                  </a:moveTo>
                  <a:lnTo>
                    <a:pt x="7" y="14"/>
                  </a:lnTo>
                  <a:lnTo>
                    <a:pt x="7" y="24"/>
                  </a:lnTo>
                  <a:lnTo>
                    <a:pt x="3" y="38"/>
                  </a:lnTo>
                  <a:lnTo>
                    <a:pt x="3" y="51"/>
                  </a:lnTo>
                  <a:lnTo>
                    <a:pt x="3" y="65"/>
                  </a:lnTo>
                  <a:lnTo>
                    <a:pt x="3" y="79"/>
                  </a:lnTo>
                  <a:lnTo>
                    <a:pt x="3" y="89"/>
                  </a:lnTo>
                  <a:lnTo>
                    <a:pt x="0" y="103"/>
                  </a:lnTo>
                  <a:lnTo>
                    <a:pt x="3" y="103"/>
                  </a:lnTo>
                  <a:lnTo>
                    <a:pt x="7" y="103"/>
                  </a:lnTo>
                  <a:lnTo>
                    <a:pt x="7" y="100"/>
                  </a:lnTo>
                  <a:lnTo>
                    <a:pt x="10" y="100"/>
                  </a:lnTo>
                  <a:lnTo>
                    <a:pt x="14" y="100"/>
                  </a:lnTo>
                  <a:lnTo>
                    <a:pt x="14" y="96"/>
                  </a:lnTo>
                  <a:lnTo>
                    <a:pt x="17" y="96"/>
                  </a:lnTo>
                  <a:lnTo>
                    <a:pt x="17" y="93"/>
                  </a:lnTo>
                  <a:lnTo>
                    <a:pt x="21" y="89"/>
                  </a:lnTo>
                  <a:lnTo>
                    <a:pt x="21" y="86"/>
                  </a:lnTo>
                  <a:lnTo>
                    <a:pt x="21" y="82"/>
                  </a:lnTo>
                  <a:lnTo>
                    <a:pt x="21" y="79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4" y="62"/>
                  </a:lnTo>
                  <a:lnTo>
                    <a:pt x="24" y="51"/>
                  </a:lnTo>
                  <a:lnTo>
                    <a:pt x="24" y="45"/>
                  </a:lnTo>
                  <a:lnTo>
                    <a:pt x="27" y="34"/>
                  </a:lnTo>
                  <a:lnTo>
                    <a:pt x="27" y="27"/>
                  </a:lnTo>
                  <a:lnTo>
                    <a:pt x="27" y="17"/>
                  </a:lnTo>
                  <a:lnTo>
                    <a:pt x="27" y="1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665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002" name="Freeform 3694">
              <a:extLst>
                <a:ext uri="{FF2B5EF4-FFF2-40B4-BE49-F238E27FC236}">
                  <a16:creationId xmlns:a16="http://schemas.microsoft.com/office/drawing/2014/main" id="{C88EB791-5925-47A6-8DD2-F782F198C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3642" y="449263"/>
              <a:ext cx="44450" cy="163513"/>
            </a:xfrm>
            <a:custGeom>
              <a:avLst/>
              <a:gdLst>
                <a:gd name="T0" fmla="*/ 2147483647 w 28"/>
                <a:gd name="T1" fmla="*/ 0 h 103"/>
                <a:gd name="T2" fmla="*/ 2147483647 w 28"/>
                <a:gd name="T3" fmla="*/ 2147483647 h 103"/>
                <a:gd name="T4" fmla="*/ 2147483647 w 28"/>
                <a:gd name="T5" fmla="*/ 2147483647 h 103"/>
                <a:gd name="T6" fmla="*/ 2147483647 w 28"/>
                <a:gd name="T7" fmla="*/ 2147483647 h 103"/>
                <a:gd name="T8" fmla="*/ 2147483647 w 28"/>
                <a:gd name="T9" fmla="*/ 2147483647 h 103"/>
                <a:gd name="T10" fmla="*/ 2147483647 w 28"/>
                <a:gd name="T11" fmla="*/ 2147483647 h 103"/>
                <a:gd name="T12" fmla="*/ 2147483647 w 28"/>
                <a:gd name="T13" fmla="*/ 2147483647 h 103"/>
                <a:gd name="T14" fmla="*/ 0 w 28"/>
                <a:gd name="T15" fmla="*/ 2147483647 h 103"/>
                <a:gd name="T16" fmla="*/ 0 w 28"/>
                <a:gd name="T17" fmla="*/ 2147483647 h 103"/>
                <a:gd name="T18" fmla="*/ 2147483647 w 28"/>
                <a:gd name="T19" fmla="*/ 2147483647 h 103"/>
                <a:gd name="T20" fmla="*/ 2147483647 w 28"/>
                <a:gd name="T21" fmla="*/ 2147483647 h 103"/>
                <a:gd name="T22" fmla="*/ 2147483647 w 28"/>
                <a:gd name="T23" fmla="*/ 2147483647 h 103"/>
                <a:gd name="T24" fmla="*/ 2147483647 w 28"/>
                <a:gd name="T25" fmla="*/ 2147483647 h 103"/>
                <a:gd name="T26" fmla="*/ 2147483647 w 28"/>
                <a:gd name="T27" fmla="*/ 2147483647 h 103"/>
                <a:gd name="T28" fmla="*/ 2147483647 w 28"/>
                <a:gd name="T29" fmla="*/ 2147483647 h 103"/>
                <a:gd name="T30" fmla="*/ 2147483647 w 28"/>
                <a:gd name="T31" fmla="*/ 2147483647 h 103"/>
                <a:gd name="T32" fmla="*/ 2147483647 w 28"/>
                <a:gd name="T33" fmla="*/ 2147483647 h 103"/>
                <a:gd name="T34" fmla="*/ 2147483647 w 28"/>
                <a:gd name="T35" fmla="*/ 2147483647 h 103"/>
                <a:gd name="T36" fmla="*/ 2147483647 w 28"/>
                <a:gd name="T37" fmla="*/ 2147483647 h 103"/>
                <a:gd name="T38" fmla="*/ 2147483647 w 28"/>
                <a:gd name="T39" fmla="*/ 2147483647 h 103"/>
                <a:gd name="T40" fmla="*/ 2147483647 w 28"/>
                <a:gd name="T41" fmla="*/ 2147483647 h 103"/>
                <a:gd name="T42" fmla="*/ 2147483647 w 28"/>
                <a:gd name="T43" fmla="*/ 2147483647 h 103"/>
                <a:gd name="T44" fmla="*/ 2147483647 w 28"/>
                <a:gd name="T45" fmla="*/ 2147483647 h 103"/>
                <a:gd name="T46" fmla="*/ 2147483647 w 28"/>
                <a:gd name="T47" fmla="*/ 2147483647 h 103"/>
                <a:gd name="T48" fmla="*/ 2147483647 w 28"/>
                <a:gd name="T49" fmla="*/ 2147483647 h 103"/>
                <a:gd name="T50" fmla="*/ 2147483647 w 28"/>
                <a:gd name="T51" fmla="*/ 2147483647 h 103"/>
                <a:gd name="T52" fmla="*/ 2147483647 w 28"/>
                <a:gd name="T53" fmla="*/ 2147483647 h 103"/>
                <a:gd name="T54" fmla="*/ 2147483647 w 28"/>
                <a:gd name="T55" fmla="*/ 2147483647 h 103"/>
                <a:gd name="T56" fmla="*/ 2147483647 w 28"/>
                <a:gd name="T57" fmla="*/ 2147483647 h 103"/>
                <a:gd name="T58" fmla="*/ 2147483647 w 28"/>
                <a:gd name="T59" fmla="*/ 2147483647 h 103"/>
                <a:gd name="T60" fmla="*/ 2147483647 w 28"/>
                <a:gd name="T61" fmla="*/ 2147483647 h 103"/>
                <a:gd name="T62" fmla="*/ 2147483647 w 28"/>
                <a:gd name="T63" fmla="*/ 2147483647 h 103"/>
                <a:gd name="T64" fmla="*/ 2147483647 w 28"/>
                <a:gd name="T65" fmla="*/ 0 h 103"/>
                <a:gd name="T66" fmla="*/ 2147483647 w 28"/>
                <a:gd name="T67" fmla="*/ 0 h 103"/>
                <a:gd name="T68" fmla="*/ 2147483647 w 28"/>
                <a:gd name="T69" fmla="*/ 0 h 103"/>
                <a:gd name="T70" fmla="*/ 2147483647 w 28"/>
                <a:gd name="T71" fmla="*/ 0 h 103"/>
                <a:gd name="T72" fmla="*/ 2147483647 w 28"/>
                <a:gd name="T73" fmla="*/ 0 h 103"/>
                <a:gd name="T74" fmla="*/ 2147483647 w 28"/>
                <a:gd name="T75" fmla="*/ 0 h 103"/>
                <a:gd name="T76" fmla="*/ 2147483647 w 28"/>
                <a:gd name="T77" fmla="*/ 0 h 103"/>
                <a:gd name="T78" fmla="*/ 2147483647 w 28"/>
                <a:gd name="T79" fmla="*/ 0 h 103"/>
                <a:gd name="T80" fmla="*/ 2147483647 w 28"/>
                <a:gd name="T81" fmla="*/ 0 h 103"/>
                <a:gd name="T82" fmla="*/ 2147483647 w 28"/>
                <a:gd name="T83" fmla="*/ 0 h 103"/>
                <a:gd name="T84" fmla="*/ 2147483647 w 28"/>
                <a:gd name="T85" fmla="*/ 0 h 103"/>
                <a:gd name="T86" fmla="*/ 2147483647 w 28"/>
                <a:gd name="T87" fmla="*/ 0 h 103"/>
                <a:gd name="T88" fmla="*/ 2147483647 w 28"/>
                <a:gd name="T89" fmla="*/ 0 h 103"/>
                <a:gd name="T90" fmla="*/ 2147483647 w 28"/>
                <a:gd name="T91" fmla="*/ 0 h 103"/>
                <a:gd name="T92" fmla="*/ 2147483647 w 28"/>
                <a:gd name="T93" fmla="*/ 0 h 103"/>
                <a:gd name="T94" fmla="*/ 2147483647 w 28"/>
                <a:gd name="T95" fmla="*/ 0 h 103"/>
                <a:gd name="T96" fmla="*/ 2147483647 w 28"/>
                <a:gd name="T97" fmla="*/ 0 h 1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8"/>
                <a:gd name="T148" fmla="*/ 0 h 103"/>
                <a:gd name="T149" fmla="*/ 28 w 28"/>
                <a:gd name="T150" fmla="*/ 103 h 10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8" h="103">
                  <a:moveTo>
                    <a:pt x="7" y="0"/>
                  </a:moveTo>
                  <a:lnTo>
                    <a:pt x="7" y="14"/>
                  </a:lnTo>
                  <a:lnTo>
                    <a:pt x="4" y="24"/>
                  </a:lnTo>
                  <a:lnTo>
                    <a:pt x="4" y="38"/>
                  </a:lnTo>
                  <a:lnTo>
                    <a:pt x="4" y="51"/>
                  </a:lnTo>
                  <a:lnTo>
                    <a:pt x="4" y="65"/>
                  </a:lnTo>
                  <a:lnTo>
                    <a:pt x="4" y="76"/>
                  </a:lnTo>
                  <a:lnTo>
                    <a:pt x="0" y="89"/>
                  </a:lnTo>
                  <a:lnTo>
                    <a:pt x="0" y="103"/>
                  </a:lnTo>
                  <a:lnTo>
                    <a:pt x="4" y="103"/>
                  </a:lnTo>
                  <a:lnTo>
                    <a:pt x="4" y="100"/>
                  </a:lnTo>
                  <a:lnTo>
                    <a:pt x="7" y="100"/>
                  </a:lnTo>
                  <a:lnTo>
                    <a:pt x="11" y="96"/>
                  </a:lnTo>
                  <a:lnTo>
                    <a:pt x="14" y="96"/>
                  </a:lnTo>
                  <a:lnTo>
                    <a:pt x="18" y="96"/>
                  </a:lnTo>
                  <a:lnTo>
                    <a:pt x="18" y="93"/>
                  </a:lnTo>
                  <a:lnTo>
                    <a:pt x="18" y="89"/>
                  </a:lnTo>
                  <a:lnTo>
                    <a:pt x="18" y="86"/>
                  </a:lnTo>
                  <a:lnTo>
                    <a:pt x="21" y="82"/>
                  </a:lnTo>
                  <a:lnTo>
                    <a:pt x="21" y="79"/>
                  </a:lnTo>
                  <a:lnTo>
                    <a:pt x="21" y="76"/>
                  </a:lnTo>
                  <a:lnTo>
                    <a:pt x="21" y="72"/>
                  </a:lnTo>
                  <a:lnTo>
                    <a:pt x="24" y="72"/>
                  </a:lnTo>
                  <a:lnTo>
                    <a:pt x="24" y="62"/>
                  </a:lnTo>
                  <a:lnTo>
                    <a:pt x="24" y="51"/>
                  </a:lnTo>
                  <a:lnTo>
                    <a:pt x="24" y="45"/>
                  </a:lnTo>
                  <a:lnTo>
                    <a:pt x="24" y="34"/>
                  </a:lnTo>
                  <a:lnTo>
                    <a:pt x="24" y="27"/>
                  </a:lnTo>
                  <a:lnTo>
                    <a:pt x="24" y="17"/>
                  </a:lnTo>
                  <a:lnTo>
                    <a:pt x="28" y="1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6B5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003" name="Freeform 3695">
              <a:extLst>
                <a:ext uri="{FF2B5EF4-FFF2-40B4-BE49-F238E27FC236}">
                  <a16:creationId xmlns:a16="http://schemas.microsoft.com/office/drawing/2014/main" id="{581F94AD-F33B-465C-9909-8C6274461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9992" y="449263"/>
              <a:ext cx="38100" cy="158750"/>
            </a:xfrm>
            <a:custGeom>
              <a:avLst/>
              <a:gdLst>
                <a:gd name="T0" fmla="*/ 2147483647 w 24"/>
                <a:gd name="T1" fmla="*/ 0 h 100"/>
                <a:gd name="T2" fmla="*/ 2147483647 w 24"/>
                <a:gd name="T3" fmla="*/ 2147483647 h 100"/>
                <a:gd name="T4" fmla="*/ 2147483647 w 24"/>
                <a:gd name="T5" fmla="*/ 2147483647 h 100"/>
                <a:gd name="T6" fmla="*/ 2147483647 w 24"/>
                <a:gd name="T7" fmla="*/ 2147483647 h 100"/>
                <a:gd name="T8" fmla="*/ 2147483647 w 24"/>
                <a:gd name="T9" fmla="*/ 2147483647 h 100"/>
                <a:gd name="T10" fmla="*/ 0 w 24"/>
                <a:gd name="T11" fmla="*/ 2147483647 h 100"/>
                <a:gd name="T12" fmla="*/ 0 w 24"/>
                <a:gd name="T13" fmla="*/ 2147483647 h 100"/>
                <a:gd name="T14" fmla="*/ 0 w 24"/>
                <a:gd name="T15" fmla="*/ 2147483647 h 100"/>
                <a:gd name="T16" fmla="*/ 0 w 24"/>
                <a:gd name="T17" fmla="*/ 2147483647 h 100"/>
                <a:gd name="T18" fmla="*/ 0 w 24"/>
                <a:gd name="T19" fmla="*/ 2147483647 h 100"/>
                <a:gd name="T20" fmla="*/ 2147483647 w 24"/>
                <a:gd name="T21" fmla="*/ 2147483647 h 100"/>
                <a:gd name="T22" fmla="*/ 2147483647 w 24"/>
                <a:gd name="T23" fmla="*/ 2147483647 h 100"/>
                <a:gd name="T24" fmla="*/ 2147483647 w 24"/>
                <a:gd name="T25" fmla="*/ 2147483647 h 100"/>
                <a:gd name="T26" fmla="*/ 2147483647 w 24"/>
                <a:gd name="T27" fmla="*/ 2147483647 h 100"/>
                <a:gd name="T28" fmla="*/ 2147483647 w 24"/>
                <a:gd name="T29" fmla="*/ 2147483647 h 100"/>
                <a:gd name="T30" fmla="*/ 2147483647 w 24"/>
                <a:gd name="T31" fmla="*/ 2147483647 h 100"/>
                <a:gd name="T32" fmla="*/ 2147483647 w 24"/>
                <a:gd name="T33" fmla="*/ 2147483647 h 100"/>
                <a:gd name="T34" fmla="*/ 2147483647 w 24"/>
                <a:gd name="T35" fmla="*/ 2147483647 h 100"/>
                <a:gd name="T36" fmla="*/ 2147483647 w 24"/>
                <a:gd name="T37" fmla="*/ 2147483647 h 100"/>
                <a:gd name="T38" fmla="*/ 2147483647 w 24"/>
                <a:gd name="T39" fmla="*/ 2147483647 h 100"/>
                <a:gd name="T40" fmla="*/ 2147483647 w 24"/>
                <a:gd name="T41" fmla="*/ 2147483647 h 100"/>
                <a:gd name="T42" fmla="*/ 2147483647 w 24"/>
                <a:gd name="T43" fmla="*/ 2147483647 h 100"/>
                <a:gd name="T44" fmla="*/ 2147483647 w 24"/>
                <a:gd name="T45" fmla="*/ 2147483647 h 100"/>
                <a:gd name="T46" fmla="*/ 2147483647 w 24"/>
                <a:gd name="T47" fmla="*/ 2147483647 h 100"/>
                <a:gd name="T48" fmla="*/ 2147483647 w 24"/>
                <a:gd name="T49" fmla="*/ 2147483647 h 100"/>
                <a:gd name="T50" fmla="*/ 2147483647 w 24"/>
                <a:gd name="T51" fmla="*/ 2147483647 h 100"/>
                <a:gd name="T52" fmla="*/ 2147483647 w 24"/>
                <a:gd name="T53" fmla="*/ 2147483647 h 100"/>
                <a:gd name="T54" fmla="*/ 2147483647 w 24"/>
                <a:gd name="T55" fmla="*/ 2147483647 h 100"/>
                <a:gd name="T56" fmla="*/ 2147483647 w 24"/>
                <a:gd name="T57" fmla="*/ 2147483647 h 100"/>
                <a:gd name="T58" fmla="*/ 2147483647 w 24"/>
                <a:gd name="T59" fmla="*/ 2147483647 h 100"/>
                <a:gd name="T60" fmla="*/ 2147483647 w 24"/>
                <a:gd name="T61" fmla="*/ 2147483647 h 100"/>
                <a:gd name="T62" fmla="*/ 2147483647 w 24"/>
                <a:gd name="T63" fmla="*/ 2147483647 h 100"/>
                <a:gd name="T64" fmla="*/ 2147483647 w 24"/>
                <a:gd name="T65" fmla="*/ 0 h 100"/>
                <a:gd name="T66" fmla="*/ 2147483647 w 24"/>
                <a:gd name="T67" fmla="*/ 0 h 100"/>
                <a:gd name="T68" fmla="*/ 2147483647 w 24"/>
                <a:gd name="T69" fmla="*/ 0 h 100"/>
                <a:gd name="T70" fmla="*/ 2147483647 w 24"/>
                <a:gd name="T71" fmla="*/ 0 h 100"/>
                <a:gd name="T72" fmla="*/ 2147483647 w 24"/>
                <a:gd name="T73" fmla="*/ 0 h 100"/>
                <a:gd name="T74" fmla="*/ 2147483647 w 24"/>
                <a:gd name="T75" fmla="*/ 0 h 100"/>
                <a:gd name="T76" fmla="*/ 2147483647 w 24"/>
                <a:gd name="T77" fmla="*/ 0 h 100"/>
                <a:gd name="T78" fmla="*/ 2147483647 w 24"/>
                <a:gd name="T79" fmla="*/ 0 h 100"/>
                <a:gd name="T80" fmla="*/ 2147483647 w 24"/>
                <a:gd name="T81" fmla="*/ 0 h 100"/>
                <a:gd name="T82" fmla="*/ 2147483647 w 24"/>
                <a:gd name="T83" fmla="*/ 0 h 100"/>
                <a:gd name="T84" fmla="*/ 2147483647 w 24"/>
                <a:gd name="T85" fmla="*/ 0 h 100"/>
                <a:gd name="T86" fmla="*/ 2147483647 w 24"/>
                <a:gd name="T87" fmla="*/ 0 h 100"/>
                <a:gd name="T88" fmla="*/ 2147483647 w 24"/>
                <a:gd name="T89" fmla="*/ 0 h 100"/>
                <a:gd name="T90" fmla="*/ 2147483647 w 24"/>
                <a:gd name="T91" fmla="*/ 0 h 100"/>
                <a:gd name="T92" fmla="*/ 2147483647 w 24"/>
                <a:gd name="T93" fmla="*/ 0 h 100"/>
                <a:gd name="T94" fmla="*/ 2147483647 w 24"/>
                <a:gd name="T95" fmla="*/ 0 h 100"/>
                <a:gd name="T96" fmla="*/ 2147483647 w 24"/>
                <a:gd name="T97" fmla="*/ 0 h 10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"/>
                <a:gd name="T148" fmla="*/ 0 h 100"/>
                <a:gd name="T149" fmla="*/ 24 w 24"/>
                <a:gd name="T150" fmla="*/ 100 h 10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" h="100">
                  <a:moveTo>
                    <a:pt x="7" y="0"/>
                  </a:moveTo>
                  <a:lnTo>
                    <a:pt x="3" y="14"/>
                  </a:lnTo>
                  <a:lnTo>
                    <a:pt x="3" y="24"/>
                  </a:lnTo>
                  <a:lnTo>
                    <a:pt x="3" y="38"/>
                  </a:lnTo>
                  <a:lnTo>
                    <a:pt x="3" y="51"/>
                  </a:lnTo>
                  <a:lnTo>
                    <a:pt x="0" y="62"/>
                  </a:lnTo>
                  <a:lnTo>
                    <a:pt x="0" y="76"/>
                  </a:lnTo>
                  <a:lnTo>
                    <a:pt x="0" y="89"/>
                  </a:lnTo>
                  <a:lnTo>
                    <a:pt x="0" y="100"/>
                  </a:lnTo>
                  <a:lnTo>
                    <a:pt x="3" y="100"/>
                  </a:lnTo>
                  <a:lnTo>
                    <a:pt x="7" y="96"/>
                  </a:lnTo>
                  <a:lnTo>
                    <a:pt x="10" y="96"/>
                  </a:lnTo>
                  <a:lnTo>
                    <a:pt x="14" y="93"/>
                  </a:lnTo>
                  <a:lnTo>
                    <a:pt x="14" y="89"/>
                  </a:lnTo>
                  <a:lnTo>
                    <a:pt x="17" y="86"/>
                  </a:lnTo>
                  <a:lnTo>
                    <a:pt x="17" y="82"/>
                  </a:lnTo>
                  <a:lnTo>
                    <a:pt x="17" y="79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62"/>
                  </a:lnTo>
                  <a:lnTo>
                    <a:pt x="20" y="51"/>
                  </a:lnTo>
                  <a:lnTo>
                    <a:pt x="24" y="45"/>
                  </a:lnTo>
                  <a:lnTo>
                    <a:pt x="24" y="34"/>
                  </a:lnTo>
                  <a:lnTo>
                    <a:pt x="24" y="27"/>
                  </a:lnTo>
                  <a:lnTo>
                    <a:pt x="24" y="17"/>
                  </a:lnTo>
                  <a:lnTo>
                    <a:pt x="24" y="7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6D6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004" name="Freeform 3696">
              <a:extLst>
                <a:ext uri="{FF2B5EF4-FFF2-40B4-BE49-F238E27FC236}">
                  <a16:creationId xmlns:a16="http://schemas.microsoft.com/office/drawing/2014/main" id="{62DED9E9-8FBD-4FCF-BA47-E14E56B48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754" y="449263"/>
              <a:ext cx="38100" cy="158750"/>
            </a:xfrm>
            <a:custGeom>
              <a:avLst/>
              <a:gdLst>
                <a:gd name="T0" fmla="*/ 2147483647 w 24"/>
                <a:gd name="T1" fmla="*/ 0 h 100"/>
                <a:gd name="T2" fmla="*/ 2147483647 w 24"/>
                <a:gd name="T3" fmla="*/ 2147483647 h 100"/>
                <a:gd name="T4" fmla="*/ 2147483647 w 24"/>
                <a:gd name="T5" fmla="*/ 2147483647 h 100"/>
                <a:gd name="T6" fmla="*/ 2147483647 w 24"/>
                <a:gd name="T7" fmla="*/ 2147483647 h 100"/>
                <a:gd name="T8" fmla="*/ 2147483647 w 24"/>
                <a:gd name="T9" fmla="*/ 2147483647 h 100"/>
                <a:gd name="T10" fmla="*/ 0 w 24"/>
                <a:gd name="T11" fmla="*/ 2147483647 h 100"/>
                <a:gd name="T12" fmla="*/ 0 w 24"/>
                <a:gd name="T13" fmla="*/ 2147483647 h 100"/>
                <a:gd name="T14" fmla="*/ 0 w 24"/>
                <a:gd name="T15" fmla="*/ 2147483647 h 100"/>
                <a:gd name="T16" fmla="*/ 0 w 24"/>
                <a:gd name="T17" fmla="*/ 2147483647 h 100"/>
                <a:gd name="T18" fmla="*/ 0 w 24"/>
                <a:gd name="T19" fmla="*/ 2147483647 h 100"/>
                <a:gd name="T20" fmla="*/ 2147483647 w 24"/>
                <a:gd name="T21" fmla="*/ 2147483647 h 100"/>
                <a:gd name="T22" fmla="*/ 2147483647 w 24"/>
                <a:gd name="T23" fmla="*/ 2147483647 h 100"/>
                <a:gd name="T24" fmla="*/ 2147483647 w 24"/>
                <a:gd name="T25" fmla="*/ 2147483647 h 100"/>
                <a:gd name="T26" fmla="*/ 2147483647 w 24"/>
                <a:gd name="T27" fmla="*/ 2147483647 h 100"/>
                <a:gd name="T28" fmla="*/ 2147483647 w 24"/>
                <a:gd name="T29" fmla="*/ 2147483647 h 100"/>
                <a:gd name="T30" fmla="*/ 2147483647 w 24"/>
                <a:gd name="T31" fmla="*/ 2147483647 h 100"/>
                <a:gd name="T32" fmla="*/ 2147483647 w 24"/>
                <a:gd name="T33" fmla="*/ 2147483647 h 100"/>
                <a:gd name="T34" fmla="*/ 2147483647 w 24"/>
                <a:gd name="T35" fmla="*/ 2147483647 h 100"/>
                <a:gd name="T36" fmla="*/ 2147483647 w 24"/>
                <a:gd name="T37" fmla="*/ 2147483647 h 100"/>
                <a:gd name="T38" fmla="*/ 2147483647 w 24"/>
                <a:gd name="T39" fmla="*/ 2147483647 h 100"/>
                <a:gd name="T40" fmla="*/ 2147483647 w 24"/>
                <a:gd name="T41" fmla="*/ 2147483647 h 100"/>
                <a:gd name="T42" fmla="*/ 2147483647 w 24"/>
                <a:gd name="T43" fmla="*/ 2147483647 h 100"/>
                <a:gd name="T44" fmla="*/ 2147483647 w 24"/>
                <a:gd name="T45" fmla="*/ 2147483647 h 100"/>
                <a:gd name="T46" fmla="*/ 2147483647 w 24"/>
                <a:gd name="T47" fmla="*/ 2147483647 h 100"/>
                <a:gd name="T48" fmla="*/ 2147483647 w 24"/>
                <a:gd name="T49" fmla="*/ 2147483647 h 100"/>
                <a:gd name="T50" fmla="*/ 2147483647 w 24"/>
                <a:gd name="T51" fmla="*/ 2147483647 h 100"/>
                <a:gd name="T52" fmla="*/ 2147483647 w 24"/>
                <a:gd name="T53" fmla="*/ 2147483647 h 100"/>
                <a:gd name="T54" fmla="*/ 2147483647 w 24"/>
                <a:gd name="T55" fmla="*/ 2147483647 h 100"/>
                <a:gd name="T56" fmla="*/ 2147483647 w 24"/>
                <a:gd name="T57" fmla="*/ 2147483647 h 100"/>
                <a:gd name="T58" fmla="*/ 2147483647 w 24"/>
                <a:gd name="T59" fmla="*/ 2147483647 h 100"/>
                <a:gd name="T60" fmla="*/ 2147483647 w 24"/>
                <a:gd name="T61" fmla="*/ 2147483647 h 100"/>
                <a:gd name="T62" fmla="*/ 2147483647 w 24"/>
                <a:gd name="T63" fmla="*/ 2147483647 h 100"/>
                <a:gd name="T64" fmla="*/ 2147483647 w 24"/>
                <a:gd name="T65" fmla="*/ 0 h 100"/>
                <a:gd name="T66" fmla="*/ 2147483647 w 24"/>
                <a:gd name="T67" fmla="*/ 0 h 100"/>
                <a:gd name="T68" fmla="*/ 2147483647 w 24"/>
                <a:gd name="T69" fmla="*/ 0 h 100"/>
                <a:gd name="T70" fmla="*/ 2147483647 w 24"/>
                <a:gd name="T71" fmla="*/ 0 h 100"/>
                <a:gd name="T72" fmla="*/ 2147483647 w 24"/>
                <a:gd name="T73" fmla="*/ 0 h 100"/>
                <a:gd name="T74" fmla="*/ 2147483647 w 24"/>
                <a:gd name="T75" fmla="*/ 0 h 100"/>
                <a:gd name="T76" fmla="*/ 2147483647 w 24"/>
                <a:gd name="T77" fmla="*/ 0 h 100"/>
                <a:gd name="T78" fmla="*/ 2147483647 w 24"/>
                <a:gd name="T79" fmla="*/ 0 h 100"/>
                <a:gd name="T80" fmla="*/ 2147483647 w 24"/>
                <a:gd name="T81" fmla="*/ 0 h 100"/>
                <a:gd name="T82" fmla="*/ 2147483647 w 24"/>
                <a:gd name="T83" fmla="*/ 0 h 100"/>
                <a:gd name="T84" fmla="*/ 2147483647 w 24"/>
                <a:gd name="T85" fmla="*/ 0 h 100"/>
                <a:gd name="T86" fmla="*/ 2147483647 w 24"/>
                <a:gd name="T87" fmla="*/ 0 h 100"/>
                <a:gd name="T88" fmla="*/ 2147483647 w 24"/>
                <a:gd name="T89" fmla="*/ 0 h 100"/>
                <a:gd name="T90" fmla="*/ 2147483647 w 24"/>
                <a:gd name="T91" fmla="*/ 0 h 100"/>
                <a:gd name="T92" fmla="*/ 2147483647 w 24"/>
                <a:gd name="T93" fmla="*/ 0 h 100"/>
                <a:gd name="T94" fmla="*/ 2147483647 w 24"/>
                <a:gd name="T95" fmla="*/ 0 h 100"/>
                <a:gd name="T96" fmla="*/ 2147483647 w 24"/>
                <a:gd name="T97" fmla="*/ 0 h 10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"/>
                <a:gd name="T148" fmla="*/ 0 h 100"/>
                <a:gd name="T149" fmla="*/ 24 w 24"/>
                <a:gd name="T150" fmla="*/ 100 h 10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" h="100">
                  <a:moveTo>
                    <a:pt x="4" y="0"/>
                  </a:moveTo>
                  <a:lnTo>
                    <a:pt x="4" y="10"/>
                  </a:lnTo>
                  <a:lnTo>
                    <a:pt x="4" y="24"/>
                  </a:lnTo>
                  <a:lnTo>
                    <a:pt x="4" y="38"/>
                  </a:lnTo>
                  <a:lnTo>
                    <a:pt x="4" y="48"/>
                  </a:lnTo>
                  <a:lnTo>
                    <a:pt x="0" y="62"/>
                  </a:lnTo>
                  <a:lnTo>
                    <a:pt x="0" y="76"/>
                  </a:lnTo>
                  <a:lnTo>
                    <a:pt x="0" y="86"/>
                  </a:lnTo>
                  <a:lnTo>
                    <a:pt x="0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7" y="96"/>
                  </a:lnTo>
                  <a:lnTo>
                    <a:pt x="11" y="93"/>
                  </a:lnTo>
                  <a:lnTo>
                    <a:pt x="14" y="89"/>
                  </a:lnTo>
                  <a:lnTo>
                    <a:pt x="14" y="86"/>
                  </a:lnTo>
                  <a:lnTo>
                    <a:pt x="17" y="82"/>
                  </a:lnTo>
                  <a:lnTo>
                    <a:pt x="17" y="79"/>
                  </a:lnTo>
                  <a:lnTo>
                    <a:pt x="17" y="76"/>
                  </a:lnTo>
                  <a:lnTo>
                    <a:pt x="17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1" y="51"/>
                  </a:lnTo>
                  <a:lnTo>
                    <a:pt x="21" y="45"/>
                  </a:lnTo>
                  <a:lnTo>
                    <a:pt x="21" y="34"/>
                  </a:lnTo>
                  <a:lnTo>
                    <a:pt x="21" y="27"/>
                  </a:lnTo>
                  <a:lnTo>
                    <a:pt x="24" y="17"/>
                  </a:lnTo>
                  <a:lnTo>
                    <a:pt x="24" y="7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063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005" name="Freeform 3697">
              <a:extLst>
                <a:ext uri="{FF2B5EF4-FFF2-40B4-BE49-F238E27FC236}">
                  <a16:creationId xmlns:a16="http://schemas.microsoft.com/office/drawing/2014/main" id="{8B96F26C-EBCA-4795-B8AF-1ECADE340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754" y="449263"/>
              <a:ext cx="38100" cy="158750"/>
            </a:xfrm>
            <a:custGeom>
              <a:avLst/>
              <a:gdLst>
                <a:gd name="T0" fmla="*/ 2147483647 w 24"/>
                <a:gd name="T1" fmla="*/ 0 h 100"/>
                <a:gd name="T2" fmla="*/ 2147483647 w 24"/>
                <a:gd name="T3" fmla="*/ 2147483647 h 100"/>
                <a:gd name="T4" fmla="*/ 2147483647 w 24"/>
                <a:gd name="T5" fmla="*/ 2147483647 h 100"/>
                <a:gd name="T6" fmla="*/ 2147483647 w 24"/>
                <a:gd name="T7" fmla="*/ 2147483647 h 100"/>
                <a:gd name="T8" fmla="*/ 2147483647 w 24"/>
                <a:gd name="T9" fmla="*/ 2147483647 h 100"/>
                <a:gd name="T10" fmla="*/ 2147483647 w 24"/>
                <a:gd name="T11" fmla="*/ 2147483647 h 100"/>
                <a:gd name="T12" fmla="*/ 2147483647 w 24"/>
                <a:gd name="T13" fmla="*/ 2147483647 h 100"/>
                <a:gd name="T14" fmla="*/ 2147483647 w 24"/>
                <a:gd name="T15" fmla="*/ 2147483647 h 100"/>
                <a:gd name="T16" fmla="*/ 0 w 24"/>
                <a:gd name="T17" fmla="*/ 2147483647 h 100"/>
                <a:gd name="T18" fmla="*/ 2147483647 w 24"/>
                <a:gd name="T19" fmla="*/ 2147483647 h 100"/>
                <a:gd name="T20" fmla="*/ 2147483647 w 24"/>
                <a:gd name="T21" fmla="*/ 2147483647 h 100"/>
                <a:gd name="T22" fmla="*/ 2147483647 w 24"/>
                <a:gd name="T23" fmla="*/ 2147483647 h 100"/>
                <a:gd name="T24" fmla="*/ 2147483647 w 24"/>
                <a:gd name="T25" fmla="*/ 2147483647 h 100"/>
                <a:gd name="T26" fmla="*/ 2147483647 w 24"/>
                <a:gd name="T27" fmla="*/ 2147483647 h 100"/>
                <a:gd name="T28" fmla="*/ 2147483647 w 24"/>
                <a:gd name="T29" fmla="*/ 2147483647 h 100"/>
                <a:gd name="T30" fmla="*/ 2147483647 w 24"/>
                <a:gd name="T31" fmla="*/ 2147483647 h 100"/>
                <a:gd name="T32" fmla="*/ 2147483647 w 24"/>
                <a:gd name="T33" fmla="*/ 2147483647 h 100"/>
                <a:gd name="T34" fmla="*/ 2147483647 w 24"/>
                <a:gd name="T35" fmla="*/ 2147483647 h 100"/>
                <a:gd name="T36" fmla="*/ 2147483647 w 24"/>
                <a:gd name="T37" fmla="*/ 2147483647 h 100"/>
                <a:gd name="T38" fmla="*/ 2147483647 w 24"/>
                <a:gd name="T39" fmla="*/ 2147483647 h 100"/>
                <a:gd name="T40" fmla="*/ 2147483647 w 24"/>
                <a:gd name="T41" fmla="*/ 2147483647 h 100"/>
                <a:gd name="T42" fmla="*/ 2147483647 w 24"/>
                <a:gd name="T43" fmla="*/ 2147483647 h 100"/>
                <a:gd name="T44" fmla="*/ 2147483647 w 24"/>
                <a:gd name="T45" fmla="*/ 2147483647 h 100"/>
                <a:gd name="T46" fmla="*/ 2147483647 w 24"/>
                <a:gd name="T47" fmla="*/ 2147483647 h 100"/>
                <a:gd name="T48" fmla="*/ 2147483647 w 24"/>
                <a:gd name="T49" fmla="*/ 2147483647 h 100"/>
                <a:gd name="T50" fmla="*/ 2147483647 w 24"/>
                <a:gd name="T51" fmla="*/ 2147483647 h 100"/>
                <a:gd name="T52" fmla="*/ 2147483647 w 24"/>
                <a:gd name="T53" fmla="*/ 2147483647 h 100"/>
                <a:gd name="T54" fmla="*/ 2147483647 w 24"/>
                <a:gd name="T55" fmla="*/ 2147483647 h 100"/>
                <a:gd name="T56" fmla="*/ 2147483647 w 24"/>
                <a:gd name="T57" fmla="*/ 2147483647 h 100"/>
                <a:gd name="T58" fmla="*/ 2147483647 w 24"/>
                <a:gd name="T59" fmla="*/ 2147483647 h 100"/>
                <a:gd name="T60" fmla="*/ 2147483647 w 24"/>
                <a:gd name="T61" fmla="*/ 2147483647 h 100"/>
                <a:gd name="T62" fmla="*/ 2147483647 w 24"/>
                <a:gd name="T63" fmla="*/ 2147483647 h 100"/>
                <a:gd name="T64" fmla="*/ 2147483647 w 24"/>
                <a:gd name="T65" fmla="*/ 0 h 100"/>
                <a:gd name="T66" fmla="*/ 2147483647 w 24"/>
                <a:gd name="T67" fmla="*/ 0 h 100"/>
                <a:gd name="T68" fmla="*/ 2147483647 w 24"/>
                <a:gd name="T69" fmla="*/ 0 h 100"/>
                <a:gd name="T70" fmla="*/ 2147483647 w 24"/>
                <a:gd name="T71" fmla="*/ 0 h 100"/>
                <a:gd name="T72" fmla="*/ 2147483647 w 24"/>
                <a:gd name="T73" fmla="*/ 0 h 100"/>
                <a:gd name="T74" fmla="*/ 2147483647 w 24"/>
                <a:gd name="T75" fmla="*/ 0 h 100"/>
                <a:gd name="T76" fmla="*/ 2147483647 w 24"/>
                <a:gd name="T77" fmla="*/ 0 h 100"/>
                <a:gd name="T78" fmla="*/ 2147483647 w 24"/>
                <a:gd name="T79" fmla="*/ 0 h 100"/>
                <a:gd name="T80" fmla="*/ 2147483647 w 24"/>
                <a:gd name="T81" fmla="*/ 0 h 100"/>
                <a:gd name="T82" fmla="*/ 2147483647 w 24"/>
                <a:gd name="T83" fmla="*/ 0 h 100"/>
                <a:gd name="T84" fmla="*/ 2147483647 w 24"/>
                <a:gd name="T85" fmla="*/ 0 h 100"/>
                <a:gd name="T86" fmla="*/ 2147483647 w 24"/>
                <a:gd name="T87" fmla="*/ 0 h 100"/>
                <a:gd name="T88" fmla="*/ 2147483647 w 24"/>
                <a:gd name="T89" fmla="*/ 0 h 100"/>
                <a:gd name="T90" fmla="*/ 2147483647 w 24"/>
                <a:gd name="T91" fmla="*/ 0 h 100"/>
                <a:gd name="T92" fmla="*/ 2147483647 w 24"/>
                <a:gd name="T93" fmla="*/ 0 h 100"/>
                <a:gd name="T94" fmla="*/ 2147483647 w 24"/>
                <a:gd name="T95" fmla="*/ 0 h 100"/>
                <a:gd name="T96" fmla="*/ 2147483647 w 24"/>
                <a:gd name="T97" fmla="*/ 0 h 10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"/>
                <a:gd name="T148" fmla="*/ 0 h 100"/>
                <a:gd name="T149" fmla="*/ 24 w 24"/>
                <a:gd name="T150" fmla="*/ 100 h 10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" h="100">
                  <a:moveTo>
                    <a:pt x="7" y="0"/>
                  </a:moveTo>
                  <a:lnTo>
                    <a:pt x="7" y="10"/>
                  </a:lnTo>
                  <a:lnTo>
                    <a:pt x="7" y="24"/>
                  </a:lnTo>
                  <a:lnTo>
                    <a:pt x="4" y="38"/>
                  </a:lnTo>
                  <a:lnTo>
                    <a:pt x="4" y="48"/>
                  </a:lnTo>
                  <a:lnTo>
                    <a:pt x="4" y="62"/>
                  </a:lnTo>
                  <a:lnTo>
                    <a:pt x="4" y="76"/>
                  </a:lnTo>
                  <a:lnTo>
                    <a:pt x="4" y="86"/>
                  </a:lnTo>
                  <a:lnTo>
                    <a:pt x="0" y="100"/>
                  </a:lnTo>
                  <a:lnTo>
                    <a:pt x="4" y="100"/>
                  </a:lnTo>
                  <a:lnTo>
                    <a:pt x="7" y="96"/>
                  </a:lnTo>
                  <a:lnTo>
                    <a:pt x="11" y="96"/>
                  </a:lnTo>
                  <a:lnTo>
                    <a:pt x="11" y="93"/>
                  </a:lnTo>
                  <a:lnTo>
                    <a:pt x="14" y="93"/>
                  </a:lnTo>
                  <a:lnTo>
                    <a:pt x="14" y="89"/>
                  </a:lnTo>
                  <a:lnTo>
                    <a:pt x="17" y="86"/>
                  </a:lnTo>
                  <a:lnTo>
                    <a:pt x="17" y="82"/>
                  </a:lnTo>
                  <a:lnTo>
                    <a:pt x="17" y="79"/>
                  </a:lnTo>
                  <a:lnTo>
                    <a:pt x="21" y="76"/>
                  </a:lnTo>
                  <a:lnTo>
                    <a:pt x="21" y="72"/>
                  </a:lnTo>
                  <a:lnTo>
                    <a:pt x="21" y="62"/>
                  </a:lnTo>
                  <a:lnTo>
                    <a:pt x="21" y="51"/>
                  </a:lnTo>
                  <a:lnTo>
                    <a:pt x="24" y="45"/>
                  </a:lnTo>
                  <a:lnTo>
                    <a:pt x="24" y="34"/>
                  </a:lnTo>
                  <a:lnTo>
                    <a:pt x="24" y="27"/>
                  </a:lnTo>
                  <a:lnTo>
                    <a:pt x="24" y="17"/>
                  </a:lnTo>
                  <a:lnTo>
                    <a:pt x="24" y="7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568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006" name="Freeform 3698">
              <a:extLst>
                <a:ext uri="{FF2B5EF4-FFF2-40B4-BE49-F238E27FC236}">
                  <a16:creationId xmlns:a16="http://schemas.microsoft.com/office/drawing/2014/main" id="{2B8CCAD1-7E90-4ADD-A8FB-132DEACF5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104" y="449263"/>
              <a:ext cx="38100" cy="158750"/>
            </a:xfrm>
            <a:custGeom>
              <a:avLst/>
              <a:gdLst>
                <a:gd name="T0" fmla="*/ 2147483647 w 24"/>
                <a:gd name="T1" fmla="*/ 0 h 100"/>
                <a:gd name="T2" fmla="*/ 0 w 24"/>
                <a:gd name="T3" fmla="*/ 2147483647 h 100"/>
                <a:gd name="T4" fmla="*/ 2147483647 w 24"/>
                <a:gd name="T5" fmla="*/ 2147483647 h 100"/>
                <a:gd name="T6" fmla="*/ 2147483647 w 24"/>
                <a:gd name="T7" fmla="*/ 2147483647 h 100"/>
                <a:gd name="T8" fmla="*/ 2147483647 w 24"/>
                <a:gd name="T9" fmla="*/ 0 h 100"/>
                <a:gd name="T10" fmla="*/ 2147483647 w 24"/>
                <a:gd name="T11" fmla="*/ 0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"/>
                <a:gd name="T19" fmla="*/ 0 h 100"/>
                <a:gd name="T20" fmla="*/ 24 w 24"/>
                <a:gd name="T21" fmla="*/ 100 h 1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" h="100">
                  <a:moveTo>
                    <a:pt x="7" y="0"/>
                  </a:moveTo>
                  <a:lnTo>
                    <a:pt x="0" y="100"/>
                  </a:lnTo>
                  <a:lnTo>
                    <a:pt x="10" y="93"/>
                  </a:lnTo>
                  <a:lnTo>
                    <a:pt x="20" y="72"/>
                  </a:lnTo>
                  <a:lnTo>
                    <a:pt x="24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76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007" name="Freeform 3699">
              <a:extLst>
                <a:ext uri="{FF2B5EF4-FFF2-40B4-BE49-F238E27FC236}">
                  <a16:creationId xmlns:a16="http://schemas.microsoft.com/office/drawing/2014/main" id="{46ABD295-ACB7-41E6-A28B-3D67A1E69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8554" y="427038"/>
              <a:ext cx="33337" cy="11113"/>
            </a:xfrm>
            <a:custGeom>
              <a:avLst/>
              <a:gdLst>
                <a:gd name="T0" fmla="*/ 0 w 21"/>
                <a:gd name="T1" fmla="*/ 0 h 7"/>
                <a:gd name="T2" fmla="*/ 2147483647 w 21"/>
                <a:gd name="T3" fmla="*/ 2147483647 h 7"/>
                <a:gd name="T4" fmla="*/ 0 w 21"/>
                <a:gd name="T5" fmla="*/ 2147483647 h 7"/>
                <a:gd name="T6" fmla="*/ 0 w 21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7"/>
                <a:gd name="T14" fmla="*/ 21 w 21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7">
                  <a:moveTo>
                    <a:pt x="0" y="0"/>
                  </a:moveTo>
                  <a:lnTo>
                    <a:pt x="21" y="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008" name="Freeform 3700">
              <a:extLst>
                <a:ext uri="{FF2B5EF4-FFF2-40B4-BE49-F238E27FC236}">
                  <a16:creationId xmlns:a16="http://schemas.microsoft.com/office/drawing/2014/main" id="{CBA09F6A-600A-4582-833B-09949E606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79" y="454025"/>
              <a:ext cx="42862" cy="6350"/>
            </a:xfrm>
            <a:custGeom>
              <a:avLst/>
              <a:gdLst>
                <a:gd name="T0" fmla="*/ 0 w 27"/>
                <a:gd name="T1" fmla="*/ 0 h 4"/>
                <a:gd name="T2" fmla="*/ 2147483647 w 27"/>
                <a:gd name="T3" fmla="*/ 2147483647 h 4"/>
                <a:gd name="T4" fmla="*/ 2147483647 w 27"/>
                <a:gd name="T5" fmla="*/ 2147483647 h 4"/>
                <a:gd name="T6" fmla="*/ 0 w 27"/>
                <a:gd name="T7" fmla="*/ 2147483647 h 4"/>
                <a:gd name="T8" fmla="*/ 0 w 27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4"/>
                <a:gd name="T17" fmla="*/ 27 w 27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4">
                  <a:moveTo>
                    <a:pt x="0" y="0"/>
                  </a:moveTo>
                  <a:lnTo>
                    <a:pt x="27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009" name="Rectangle 3701">
              <a:extLst>
                <a:ext uri="{FF2B5EF4-FFF2-40B4-BE49-F238E27FC236}">
                  <a16:creationId xmlns:a16="http://schemas.microsoft.com/office/drawing/2014/main" id="{C0A82B15-C3BD-41B1-A878-BF7B998D1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79" y="476250"/>
              <a:ext cx="42862" cy="4763"/>
            </a:xfrm>
            <a:prstGeom prst="rect">
              <a:avLst/>
            </a:prstGeom>
            <a:solidFill>
              <a:srgbClr val="3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 sz="2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010" name="Freeform 3702">
              <a:extLst>
                <a:ext uri="{FF2B5EF4-FFF2-40B4-BE49-F238E27FC236}">
                  <a16:creationId xmlns:a16="http://schemas.microsoft.com/office/drawing/2014/main" id="{81B629DC-9EEB-412B-832B-7A33BE8DF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79" y="460375"/>
              <a:ext cx="42862" cy="4763"/>
            </a:xfrm>
            <a:custGeom>
              <a:avLst/>
              <a:gdLst>
                <a:gd name="T0" fmla="*/ 2147483647 w 27"/>
                <a:gd name="T1" fmla="*/ 0 h 3"/>
                <a:gd name="T2" fmla="*/ 2147483647 w 27"/>
                <a:gd name="T3" fmla="*/ 0 h 3"/>
                <a:gd name="T4" fmla="*/ 2147483647 w 27"/>
                <a:gd name="T5" fmla="*/ 2147483647 h 3"/>
                <a:gd name="T6" fmla="*/ 0 w 27"/>
                <a:gd name="T7" fmla="*/ 2147483647 h 3"/>
                <a:gd name="T8" fmla="*/ 2147483647 w 27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3"/>
                <a:gd name="T17" fmla="*/ 27 w 2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3">
                  <a:moveTo>
                    <a:pt x="3" y="0"/>
                  </a:moveTo>
                  <a:lnTo>
                    <a:pt x="27" y="0"/>
                  </a:lnTo>
                  <a:lnTo>
                    <a:pt x="27" y="3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3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011" name="Rectangle 3703">
              <a:extLst>
                <a:ext uri="{FF2B5EF4-FFF2-40B4-BE49-F238E27FC236}">
                  <a16:creationId xmlns:a16="http://schemas.microsoft.com/office/drawing/2014/main" id="{F3A45714-E012-4EDC-BB9C-713999F5D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79" y="481013"/>
              <a:ext cx="42862" cy="1588"/>
            </a:xfrm>
            <a:prstGeom prst="rect">
              <a:avLst/>
            </a:prstGeom>
            <a:solidFill>
              <a:srgbClr val="3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 sz="2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012" name="Rectangle 3704">
              <a:extLst>
                <a:ext uri="{FF2B5EF4-FFF2-40B4-BE49-F238E27FC236}">
                  <a16:creationId xmlns:a16="http://schemas.microsoft.com/office/drawing/2014/main" id="{ABB6079F-4DE7-494B-BDC0-7CAF4C3A5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79" y="465138"/>
              <a:ext cx="42862" cy="1588"/>
            </a:xfrm>
            <a:prstGeom prst="rect">
              <a:avLst/>
            </a:prstGeom>
            <a:solidFill>
              <a:srgbClr val="3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 sz="2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013" name="Rectangle 3705">
              <a:extLst>
                <a:ext uri="{FF2B5EF4-FFF2-40B4-BE49-F238E27FC236}">
                  <a16:creationId xmlns:a16="http://schemas.microsoft.com/office/drawing/2014/main" id="{7EB84E63-65D8-44AE-A42A-74DD119F6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79" y="487363"/>
              <a:ext cx="42862" cy="1588"/>
            </a:xfrm>
            <a:prstGeom prst="rect">
              <a:avLst/>
            </a:prstGeom>
            <a:solidFill>
              <a:srgbClr val="3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 sz="2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014" name="Rectangle 3706">
              <a:extLst>
                <a:ext uri="{FF2B5EF4-FFF2-40B4-BE49-F238E27FC236}">
                  <a16:creationId xmlns:a16="http://schemas.microsoft.com/office/drawing/2014/main" id="{09BAAB4F-3040-4A20-A57C-A0249474B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79" y="471488"/>
              <a:ext cx="42862" cy="1588"/>
            </a:xfrm>
            <a:prstGeom prst="rect">
              <a:avLst/>
            </a:prstGeom>
            <a:solidFill>
              <a:srgbClr val="3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 sz="2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015" name="Freeform 3707">
              <a:extLst>
                <a:ext uri="{FF2B5EF4-FFF2-40B4-BE49-F238E27FC236}">
                  <a16:creationId xmlns:a16="http://schemas.microsoft.com/office/drawing/2014/main" id="{D68CD067-1FAD-4C26-87A4-1AF4C85AC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79" y="487363"/>
              <a:ext cx="42862" cy="4763"/>
            </a:xfrm>
            <a:custGeom>
              <a:avLst/>
              <a:gdLst>
                <a:gd name="T0" fmla="*/ 0 w 27"/>
                <a:gd name="T1" fmla="*/ 0 h 3"/>
                <a:gd name="T2" fmla="*/ 2147483647 w 27"/>
                <a:gd name="T3" fmla="*/ 2147483647 h 3"/>
                <a:gd name="T4" fmla="*/ 2147483647 w 27"/>
                <a:gd name="T5" fmla="*/ 2147483647 h 3"/>
                <a:gd name="T6" fmla="*/ 0 w 27"/>
                <a:gd name="T7" fmla="*/ 2147483647 h 3"/>
                <a:gd name="T8" fmla="*/ 0 w 27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3"/>
                <a:gd name="T17" fmla="*/ 27 w 2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3">
                  <a:moveTo>
                    <a:pt x="0" y="0"/>
                  </a:moveTo>
                  <a:lnTo>
                    <a:pt x="27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016" name="Rectangle 3708">
              <a:extLst>
                <a:ext uri="{FF2B5EF4-FFF2-40B4-BE49-F238E27FC236}">
                  <a16:creationId xmlns:a16="http://schemas.microsoft.com/office/drawing/2014/main" id="{02046397-FE63-4C4B-A5D4-114BE2852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79" y="471488"/>
              <a:ext cx="42862" cy="4763"/>
            </a:xfrm>
            <a:prstGeom prst="rect">
              <a:avLst/>
            </a:prstGeom>
            <a:solidFill>
              <a:srgbClr val="3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 sz="2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017" name="Rectangle 3709">
              <a:extLst>
                <a:ext uri="{FF2B5EF4-FFF2-40B4-BE49-F238E27FC236}">
                  <a16:creationId xmlns:a16="http://schemas.microsoft.com/office/drawing/2014/main" id="{F975EDF6-5490-4C1A-9906-8D205C8FE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79" y="492125"/>
              <a:ext cx="42862" cy="6350"/>
            </a:xfrm>
            <a:prstGeom prst="rect">
              <a:avLst/>
            </a:prstGeom>
            <a:solidFill>
              <a:srgbClr val="302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 sz="2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018" name="Freeform 3710">
              <a:extLst>
                <a:ext uri="{FF2B5EF4-FFF2-40B4-BE49-F238E27FC236}">
                  <a16:creationId xmlns:a16="http://schemas.microsoft.com/office/drawing/2014/main" id="{A1B6B390-0B00-4ABA-AF95-5C953EE14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879" y="630238"/>
              <a:ext cx="100012" cy="53975"/>
            </a:xfrm>
            <a:custGeom>
              <a:avLst/>
              <a:gdLst>
                <a:gd name="T0" fmla="*/ 2147483647 w 63"/>
                <a:gd name="T1" fmla="*/ 0 h 34"/>
                <a:gd name="T2" fmla="*/ 2147483647 w 63"/>
                <a:gd name="T3" fmla="*/ 2147483647 h 34"/>
                <a:gd name="T4" fmla="*/ 2147483647 w 63"/>
                <a:gd name="T5" fmla="*/ 2147483647 h 34"/>
                <a:gd name="T6" fmla="*/ 2147483647 w 63"/>
                <a:gd name="T7" fmla="*/ 2147483647 h 34"/>
                <a:gd name="T8" fmla="*/ 2147483647 w 63"/>
                <a:gd name="T9" fmla="*/ 2147483647 h 34"/>
                <a:gd name="T10" fmla="*/ 2147483647 w 63"/>
                <a:gd name="T11" fmla="*/ 2147483647 h 34"/>
                <a:gd name="T12" fmla="*/ 2147483647 w 63"/>
                <a:gd name="T13" fmla="*/ 2147483647 h 34"/>
                <a:gd name="T14" fmla="*/ 2147483647 w 63"/>
                <a:gd name="T15" fmla="*/ 2147483647 h 34"/>
                <a:gd name="T16" fmla="*/ 2147483647 w 63"/>
                <a:gd name="T17" fmla="*/ 2147483647 h 34"/>
                <a:gd name="T18" fmla="*/ 2147483647 w 63"/>
                <a:gd name="T19" fmla="*/ 2147483647 h 34"/>
                <a:gd name="T20" fmla="*/ 2147483647 w 63"/>
                <a:gd name="T21" fmla="*/ 2147483647 h 34"/>
                <a:gd name="T22" fmla="*/ 2147483647 w 63"/>
                <a:gd name="T23" fmla="*/ 2147483647 h 34"/>
                <a:gd name="T24" fmla="*/ 2147483647 w 63"/>
                <a:gd name="T25" fmla="*/ 2147483647 h 34"/>
                <a:gd name="T26" fmla="*/ 2147483647 w 63"/>
                <a:gd name="T27" fmla="*/ 2147483647 h 34"/>
                <a:gd name="T28" fmla="*/ 2147483647 w 63"/>
                <a:gd name="T29" fmla="*/ 2147483647 h 34"/>
                <a:gd name="T30" fmla="*/ 2147483647 w 63"/>
                <a:gd name="T31" fmla="*/ 2147483647 h 34"/>
                <a:gd name="T32" fmla="*/ 2147483647 w 63"/>
                <a:gd name="T33" fmla="*/ 2147483647 h 34"/>
                <a:gd name="T34" fmla="*/ 2147483647 w 63"/>
                <a:gd name="T35" fmla="*/ 2147483647 h 34"/>
                <a:gd name="T36" fmla="*/ 2147483647 w 63"/>
                <a:gd name="T37" fmla="*/ 2147483647 h 34"/>
                <a:gd name="T38" fmla="*/ 2147483647 w 63"/>
                <a:gd name="T39" fmla="*/ 2147483647 h 34"/>
                <a:gd name="T40" fmla="*/ 2147483647 w 63"/>
                <a:gd name="T41" fmla="*/ 2147483647 h 34"/>
                <a:gd name="T42" fmla="*/ 2147483647 w 63"/>
                <a:gd name="T43" fmla="*/ 2147483647 h 34"/>
                <a:gd name="T44" fmla="*/ 2147483647 w 63"/>
                <a:gd name="T45" fmla="*/ 2147483647 h 34"/>
                <a:gd name="T46" fmla="*/ 2147483647 w 63"/>
                <a:gd name="T47" fmla="*/ 2147483647 h 34"/>
                <a:gd name="T48" fmla="*/ 2147483647 w 63"/>
                <a:gd name="T49" fmla="*/ 2147483647 h 34"/>
                <a:gd name="T50" fmla="*/ 2147483647 w 63"/>
                <a:gd name="T51" fmla="*/ 2147483647 h 34"/>
                <a:gd name="T52" fmla="*/ 2147483647 w 63"/>
                <a:gd name="T53" fmla="*/ 2147483647 h 34"/>
                <a:gd name="T54" fmla="*/ 2147483647 w 63"/>
                <a:gd name="T55" fmla="*/ 2147483647 h 34"/>
                <a:gd name="T56" fmla="*/ 2147483647 w 63"/>
                <a:gd name="T57" fmla="*/ 2147483647 h 34"/>
                <a:gd name="T58" fmla="*/ 2147483647 w 63"/>
                <a:gd name="T59" fmla="*/ 2147483647 h 34"/>
                <a:gd name="T60" fmla="*/ 2147483647 w 63"/>
                <a:gd name="T61" fmla="*/ 2147483647 h 34"/>
                <a:gd name="T62" fmla="*/ 2147483647 w 63"/>
                <a:gd name="T63" fmla="*/ 2147483647 h 34"/>
                <a:gd name="T64" fmla="*/ 2147483647 w 63"/>
                <a:gd name="T65" fmla="*/ 2147483647 h 34"/>
                <a:gd name="T66" fmla="*/ 2147483647 w 63"/>
                <a:gd name="T67" fmla="*/ 2147483647 h 34"/>
                <a:gd name="T68" fmla="*/ 2147483647 w 63"/>
                <a:gd name="T69" fmla="*/ 2147483647 h 34"/>
                <a:gd name="T70" fmla="*/ 2147483647 w 63"/>
                <a:gd name="T71" fmla="*/ 2147483647 h 34"/>
                <a:gd name="T72" fmla="*/ 2147483647 w 63"/>
                <a:gd name="T73" fmla="*/ 2147483647 h 34"/>
                <a:gd name="T74" fmla="*/ 2147483647 w 63"/>
                <a:gd name="T75" fmla="*/ 2147483647 h 34"/>
                <a:gd name="T76" fmla="*/ 2147483647 w 63"/>
                <a:gd name="T77" fmla="*/ 2147483647 h 34"/>
                <a:gd name="T78" fmla="*/ 0 w 63"/>
                <a:gd name="T79" fmla="*/ 2147483647 h 34"/>
                <a:gd name="T80" fmla="*/ 0 w 63"/>
                <a:gd name="T81" fmla="*/ 2147483647 h 34"/>
                <a:gd name="T82" fmla="*/ 2147483647 w 63"/>
                <a:gd name="T83" fmla="*/ 0 h 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3"/>
                <a:gd name="T127" fmla="*/ 0 h 34"/>
                <a:gd name="T128" fmla="*/ 63 w 63"/>
                <a:gd name="T129" fmla="*/ 34 h 3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3" h="34">
                  <a:moveTo>
                    <a:pt x="4" y="0"/>
                  </a:moveTo>
                  <a:lnTo>
                    <a:pt x="7" y="6"/>
                  </a:lnTo>
                  <a:lnTo>
                    <a:pt x="11" y="10"/>
                  </a:lnTo>
                  <a:lnTo>
                    <a:pt x="14" y="10"/>
                  </a:lnTo>
                  <a:lnTo>
                    <a:pt x="18" y="13"/>
                  </a:lnTo>
                  <a:lnTo>
                    <a:pt x="21" y="17"/>
                  </a:lnTo>
                  <a:lnTo>
                    <a:pt x="25" y="17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5" y="20"/>
                  </a:lnTo>
                  <a:lnTo>
                    <a:pt x="38" y="20"/>
                  </a:lnTo>
                  <a:lnTo>
                    <a:pt x="42" y="20"/>
                  </a:lnTo>
                  <a:lnTo>
                    <a:pt x="45" y="20"/>
                  </a:lnTo>
                  <a:lnTo>
                    <a:pt x="49" y="20"/>
                  </a:lnTo>
                  <a:lnTo>
                    <a:pt x="52" y="20"/>
                  </a:lnTo>
                  <a:lnTo>
                    <a:pt x="56" y="20"/>
                  </a:lnTo>
                  <a:lnTo>
                    <a:pt x="59" y="17"/>
                  </a:lnTo>
                  <a:lnTo>
                    <a:pt x="63" y="20"/>
                  </a:lnTo>
                  <a:lnTo>
                    <a:pt x="63" y="24"/>
                  </a:lnTo>
                  <a:lnTo>
                    <a:pt x="63" y="27"/>
                  </a:lnTo>
                  <a:lnTo>
                    <a:pt x="63" y="31"/>
                  </a:lnTo>
                  <a:lnTo>
                    <a:pt x="59" y="31"/>
                  </a:lnTo>
                  <a:lnTo>
                    <a:pt x="56" y="34"/>
                  </a:lnTo>
                  <a:lnTo>
                    <a:pt x="52" y="34"/>
                  </a:lnTo>
                  <a:lnTo>
                    <a:pt x="49" y="34"/>
                  </a:lnTo>
                  <a:lnTo>
                    <a:pt x="45" y="34"/>
                  </a:lnTo>
                  <a:lnTo>
                    <a:pt x="38" y="34"/>
                  </a:lnTo>
                  <a:lnTo>
                    <a:pt x="35" y="34"/>
                  </a:lnTo>
                  <a:lnTo>
                    <a:pt x="28" y="34"/>
                  </a:lnTo>
                  <a:lnTo>
                    <a:pt x="25" y="31"/>
                  </a:lnTo>
                  <a:lnTo>
                    <a:pt x="18" y="31"/>
                  </a:lnTo>
                  <a:lnTo>
                    <a:pt x="14" y="27"/>
                  </a:lnTo>
                  <a:lnTo>
                    <a:pt x="7" y="27"/>
                  </a:lnTo>
                  <a:lnTo>
                    <a:pt x="4" y="24"/>
                  </a:lnTo>
                  <a:lnTo>
                    <a:pt x="4" y="17"/>
                  </a:lnTo>
                  <a:lnTo>
                    <a:pt x="0" y="13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67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019" name="Freeform 3711">
              <a:extLst>
                <a:ext uri="{FF2B5EF4-FFF2-40B4-BE49-F238E27FC236}">
                  <a16:creationId xmlns:a16="http://schemas.microsoft.com/office/drawing/2014/main" id="{A47FFB3D-BDCF-4CB5-B0E4-B4ECE5781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0454" y="635000"/>
              <a:ext cx="71437" cy="22225"/>
            </a:xfrm>
            <a:custGeom>
              <a:avLst/>
              <a:gdLst>
                <a:gd name="T0" fmla="*/ 0 w 45"/>
                <a:gd name="T1" fmla="*/ 2147483647 h 14"/>
                <a:gd name="T2" fmla="*/ 2147483647 w 45"/>
                <a:gd name="T3" fmla="*/ 2147483647 h 14"/>
                <a:gd name="T4" fmla="*/ 2147483647 w 45"/>
                <a:gd name="T5" fmla="*/ 2147483647 h 14"/>
                <a:gd name="T6" fmla="*/ 2147483647 w 45"/>
                <a:gd name="T7" fmla="*/ 2147483647 h 14"/>
                <a:gd name="T8" fmla="*/ 2147483647 w 45"/>
                <a:gd name="T9" fmla="*/ 2147483647 h 14"/>
                <a:gd name="T10" fmla="*/ 2147483647 w 45"/>
                <a:gd name="T11" fmla="*/ 2147483647 h 14"/>
                <a:gd name="T12" fmla="*/ 2147483647 w 45"/>
                <a:gd name="T13" fmla="*/ 2147483647 h 14"/>
                <a:gd name="T14" fmla="*/ 2147483647 w 45"/>
                <a:gd name="T15" fmla="*/ 2147483647 h 14"/>
                <a:gd name="T16" fmla="*/ 2147483647 w 45"/>
                <a:gd name="T17" fmla="*/ 2147483647 h 14"/>
                <a:gd name="T18" fmla="*/ 2147483647 w 45"/>
                <a:gd name="T19" fmla="*/ 2147483647 h 14"/>
                <a:gd name="T20" fmla="*/ 2147483647 w 45"/>
                <a:gd name="T21" fmla="*/ 2147483647 h 14"/>
                <a:gd name="T22" fmla="*/ 2147483647 w 45"/>
                <a:gd name="T23" fmla="*/ 2147483647 h 14"/>
                <a:gd name="T24" fmla="*/ 2147483647 w 45"/>
                <a:gd name="T25" fmla="*/ 2147483647 h 14"/>
                <a:gd name="T26" fmla="*/ 2147483647 w 45"/>
                <a:gd name="T27" fmla="*/ 2147483647 h 14"/>
                <a:gd name="T28" fmla="*/ 2147483647 w 45"/>
                <a:gd name="T29" fmla="*/ 2147483647 h 14"/>
                <a:gd name="T30" fmla="*/ 2147483647 w 45"/>
                <a:gd name="T31" fmla="*/ 2147483647 h 14"/>
                <a:gd name="T32" fmla="*/ 2147483647 w 45"/>
                <a:gd name="T33" fmla="*/ 2147483647 h 14"/>
                <a:gd name="T34" fmla="*/ 2147483647 w 45"/>
                <a:gd name="T35" fmla="*/ 0 h 14"/>
                <a:gd name="T36" fmla="*/ 2147483647 w 45"/>
                <a:gd name="T37" fmla="*/ 2147483647 h 14"/>
                <a:gd name="T38" fmla="*/ 2147483647 w 45"/>
                <a:gd name="T39" fmla="*/ 2147483647 h 14"/>
                <a:gd name="T40" fmla="*/ 2147483647 w 45"/>
                <a:gd name="T41" fmla="*/ 2147483647 h 14"/>
                <a:gd name="T42" fmla="*/ 2147483647 w 45"/>
                <a:gd name="T43" fmla="*/ 2147483647 h 14"/>
                <a:gd name="T44" fmla="*/ 2147483647 w 45"/>
                <a:gd name="T45" fmla="*/ 2147483647 h 14"/>
                <a:gd name="T46" fmla="*/ 2147483647 w 45"/>
                <a:gd name="T47" fmla="*/ 2147483647 h 14"/>
                <a:gd name="T48" fmla="*/ 2147483647 w 45"/>
                <a:gd name="T49" fmla="*/ 2147483647 h 14"/>
                <a:gd name="T50" fmla="*/ 2147483647 w 45"/>
                <a:gd name="T51" fmla="*/ 2147483647 h 14"/>
                <a:gd name="T52" fmla="*/ 2147483647 w 45"/>
                <a:gd name="T53" fmla="*/ 2147483647 h 14"/>
                <a:gd name="T54" fmla="*/ 2147483647 w 45"/>
                <a:gd name="T55" fmla="*/ 2147483647 h 14"/>
                <a:gd name="T56" fmla="*/ 2147483647 w 45"/>
                <a:gd name="T57" fmla="*/ 2147483647 h 14"/>
                <a:gd name="T58" fmla="*/ 2147483647 w 45"/>
                <a:gd name="T59" fmla="*/ 2147483647 h 14"/>
                <a:gd name="T60" fmla="*/ 2147483647 w 45"/>
                <a:gd name="T61" fmla="*/ 2147483647 h 14"/>
                <a:gd name="T62" fmla="*/ 2147483647 w 45"/>
                <a:gd name="T63" fmla="*/ 2147483647 h 14"/>
                <a:gd name="T64" fmla="*/ 2147483647 w 45"/>
                <a:gd name="T65" fmla="*/ 2147483647 h 14"/>
                <a:gd name="T66" fmla="*/ 2147483647 w 45"/>
                <a:gd name="T67" fmla="*/ 2147483647 h 14"/>
                <a:gd name="T68" fmla="*/ 2147483647 w 45"/>
                <a:gd name="T69" fmla="*/ 2147483647 h 14"/>
                <a:gd name="T70" fmla="*/ 2147483647 w 45"/>
                <a:gd name="T71" fmla="*/ 2147483647 h 14"/>
                <a:gd name="T72" fmla="*/ 2147483647 w 45"/>
                <a:gd name="T73" fmla="*/ 2147483647 h 14"/>
                <a:gd name="T74" fmla="*/ 2147483647 w 45"/>
                <a:gd name="T75" fmla="*/ 2147483647 h 14"/>
                <a:gd name="T76" fmla="*/ 2147483647 w 45"/>
                <a:gd name="T77" fmla="*/ 2147483647 h 14"/>
                <a:gd name="T78" fmla="*/ 2147483647 w 45"/>
                <a:gd name="T79" fmla="*/ 2147483647 h 14"/>
                <a:gd name="T80" fmla="*/ 2147483647 w 45"/>
                <a:gd name="T81" fmla="*/ 2147483647 h 14"/>
                <a:gd name="T82" fmla="*/ 0 w 45"/>
                <a:gd name="T83" fmla="*/ 2147483647 h 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5"/>
                <a:gd name="T127" fmla="*/ 0 h 14"/>
                <a:gd name="T128" fmla="*/ 45 w 45"/>
                <a:gd name="T129" fmla="*/ 14 h 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5" h="14">
                  <a:moveTo>
                    <a:pt x="0" y="3"/>
                  </a:moveTo>
                  <a:lnTo>
                    <a:pt x="10" y="7"/>
                  </a:lnTo>
                  <a:lnTo>
                    <a:pt x="14" y="7"/>
                  </a:lnTo>
                  <a:lnTo>
                    <a:pt x="17" y="7"/>
                  </a:lnTo>
                  <a:lnTo>
                    <a:pt x="20" y="7"/>
                  </a:lnTo>
                  <a:lnTo>
                    <a:pt x="24" y="7"/>
                  </a:lnTo>
                  <a:lnTo>
                    <a:pt x="27" y="7"/>
                  </a:lnTo>
                  <a:lnTo>
                    <a:pt x="31" y="7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41" y="3"/>
                  </a:lnTo>
                  <a:lnTo>
                    <a:pt x="45" y="0"/>
                  </a:lnTo>
                  <a:lnTo>
                    <a:pt x="41" y="3"/>
                  </a:lnTo>
                  <a:lnTo>
                    <a:pt x="38" y="7"/>
                  </a:lnTo>
                  <a:lnTo>
                    <a:pt x="34" y="10"/>
                  </a:lnTo>
                  <a:lnTo>
                    <a:pt x="31" y="10"/>
                  </a:lnTo>
                  <a:lnTo>
                    <a:pt x="31" y="14"/>
                  </a:lnTo>
                  <a:lnTo>
                    <a:pt x="27" y="14"/>
                  </a:lnTo>
                  <a:lnTo>
                    <a:pt x="24" y="14"/>
                  </a:lnTo>
                  <a:lnTo>
                    <a:pt x="20" y="14"/>
                  </a:lnTo>
                  <a:lnTo>
                    <a:pt x="17" y="14"/>
                  </a:lnTo>
                  <a:lnTo>
                    <a:pt x="14" y="14"/>
                  </a:lnTo>
                  <a:lnTo>
                    <a:pt x="10" y="14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3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247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9020" name="Group 3360">
              <a:extLst>
                <a:ext uri="{FF2B5EF4-FFF2-40B4-BE49-F238E27FC236}">
                  <a16:creationId xmlns:a16="http://schemas.microsoft.com/office/drawing/2014/main" id="{4EE5E2C1-1FB0-4132-B5F5-7A47581258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00330" y="357190"/>
              <a:ext cx="180975" cy="330200"/>
              <a:chOff x="0" y="0"/>
              <a:chExt cx="114" cy="208"/>
            </a:xfrm>
          </p:grpSpPr>
          <p:sp>
            <p:nvSpPr>
              <p:cNvPr id="49218" name="Freeform 3712">
                <a:extLst>
                  <a:ext uri="{FF2B5EF4-FFF2-40B4-BE49-F238E27FC236}">
                    <a16:creationId xmlns:a16="http://schemas.microsoft.com/office/drawing/2014/main" id="{2D0C7EA3-72D2-4BA7-9C20-8FE47B65E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114" cy="208"/>
              </a:xfrm>
              <a:custGeom>
                <a:avLst/>
                <a:gdLst>
                  <a:gd name="T0" fmla="*/ 42 w 114"/>
                  <a:gd name="T1" fmla="*/ 206 h 208"/>
                  <a:gd name="T2" fmla="*/ 41 w 114"/>
                  <a:gd name="T3" fmla="*/ 199 h 208"/>
                  <a:gd name="T4" fmla="*/ 40 w 114"/>
                  <a:gd name="T5" fmla="*/ 196 h 208"/>
                  <a:gd name="T6" fmla="*/ 31 w 114"/>
                  <a:gd name="T7" fmla="*/ 192 h 208"/>
                  <a:gd name="T8" fmla="*/ 44 w 114"/>
                  <a:gd name="T9" fmla="*/ 185 h 208"/>
                  <a:gd name="T10" fmla="*/ 47 w 114"/>
                  <a:gd name="T11" fmla="*/ 178 h 208"/>
                  <a:gd name="T12" fmla="*/ 52 w 114"/>
                  <a:gd name="T13" fmla="*/ 155 h 208"/>
                  <a:gd name="T14" fmla="*/ 52 w 114"/>
                  <a:gd name="T15" fmla="*/ 123 h 208"/>
                  <a:gd name="T16" fmla="*/ 49 w 114"/>
                  <a:gd name="T17" fmla="*/ 102 h 208"/>
                  <a:gd name="T18" fmla="*/ 46 w 114"/>
                  <a:gd name="T19" fmla="*/ 87 h 208"/>
                  <a:gd name="T20" fmla="*/ 36 w 114"/>
                  <a:gd name="T21" fmla="*/ 85 h 208"/>
                  <a:gd name="T22" fmla="*/ 25 w 114"/>
                  <a:gd name="T23" fmla="*/ 80 h 208"/>
                  <a:gd name="T24" fmla="*/ 20 w 114"/>
                  <a:gd name="T25" fmla="*/ 73 h 208"/>
                  <a:gd name="T26" fmla="*/ 17 w 114"/>
                  <a:gd name="T27" fmla="*/ 67 h 208"/>
                  <a:gd name="T28" fmla="*/ 11 w 114"/>
                  <a:gd name="T29" fmla="*/ 67 h 208"/>
                  <a:gd name="T30" fmla="*/ 10 w 114"/>
                  <a:gd name="T31" fmla="*/ 71 h 208"/>
                  <a:gd name="T32" fmla="*/ 12 w 114"/>
                  <a:gd name="T33" fmla="*/ 75 h 208"/>
                  <a:gd name="T34" fmla="*/ 4 w 114"/>
                  <a:gd name="T35" fmla="*/ 81 h 208"/>
                  <a:gd name="T36" fmla="*/ 1 w 114"/>
                  <a:gd name="T37" fmla="*/ 71 h 208"/>
                  <a:gd name="T38" fmla="*/ 6 w 114"/>
                  <a:gd name="T39" fmla="*/ 71 h 208"/>
                  <a:gd name="T40" fmla="*/ 9 w 114"/>
                  <a:gd name="T41" fmla="*/ 67 h 208"/>
                  <a:gd name="T42" fmla="*/ 13 w 114"/>
                  <a:gd name="T43" fmla="*/ 65 h 208"/>
                  <a:gd name="T44" fmla="*/ 14 w 114"/>
                  <a:gd name="T45" fmla="*/ 58 h 208"/>
                  <a:gd name="T46" fmla="*/ 7 w 114"/>
                  <a:gd name="T47" fmla="*/ 53 h 208"/>
                  <a:gd name="T48" fmla="*/ 2 w 114"/>
                  <a:gd name="T49" fmla="*/ 51 h 208"/>
                  <a:gd name="T50" fmla="*/ 5 w 114"/>
                  <a:gd name="T51" fmla="*/ 50 h 208"/>
                  <a:gd name="T52" fmla="*/ 10 w 114"/>
                  <a:gd name="T53" fmla="*/ 54 h 208"/>
                  <a:gd name="T54" fmla="*/ 16 w 114"/>
                  <a:gd name="T55" fmla="*/ 57 h 208"/>
                  <a:gd name="T56" fmla="*/ 28 w 114"/>
                  <a:gd name="T57" fmla="*/ 57 h 208"/>
                  <a:gd name="T58" fmla="*/ 39 w 114"/>
                  <a:gd name="T59" fmla="*/ 65 h 208"/>
                  <a:gd name="T60" fmla="*/ 44 w 114"/>
                  <a:gd name="T61" fmla="*/ 56 h 208"/>
                  <a:gd name="T62" fmla="*/ 51 w 114"/>
                  <a:gd name="T63" fmla="*/ 46 h 208"/>
                  <a:gd name="T64" fmla="*/ 56 w 114"/>
                  <a:gd name="T65" fmla="*/ 41 h 208"/>
                  <a:gd name="T66" fmla="*/ 64 w 114"/>
                  <a:gd name="T67" fmla="*/ 30 h 208"/>
                  <a:gd name="T68" fmla="*/ 62 w 114"/>
                  <a:gd name="T69" fmla="*/ 28 h 208"/>
                  <a:gd name="T70" fmla="*/ 62 w 114"/>
                  <a:gd name="T71" fmla="*/ 17 h 208"/>
                  <a:gd name="T72" fmla="*/ 58 w 114"/>
                  <a:gd name="T73" fmla="*/ 12 h 208"/>
                  <a:gd name="T74" fmla="*/ 64 w 114"/>
                  <a:gd name="T75" fmla="*/ 5 h 208"/>
                  <a:gd name="T76" fmla="*/ 76 w 114"/>
                  <a:gd name="T77" fmla="*/ 1 h 208"/>
                  <a:gd name="T78" fmla="*/ 87 w 114"/>
                  <a:gd name="T79" fmla="*/ 6 h 208"/>
                  <a:gd name="T80" fmla="*/ 91 w 114"/>
                  <a:gd name="T81" fmla="*/ 16 h 208"/>
                  <a:gd name="T82" fmla="*/ 95 w 114"/>
                  <a:gd name="T83" fmla="*/ 21 h 208"/>
                  <a:gd name="T84" fmla="*/ 88 w 114"/>
                  <a:gd name="T85" fmla="*/ 30 h 208"/>
                  <a:gd name="T86" fmla="*/ 91 w 114"/>
                  <a:gd name="T87" fmla="*/ 30 h 208"/>
                  <a:gd name="T88" fmla="*/ 96 w 114"/>
                  <a:gd name="T89" fmla="*/ 35 h 208"/>
                  <a:gd name="T90" fmla="*/ 109 w 114"/>
                  <a:gd name="T91" fmla="*/ 45 h 208"/>
                  <a:gd name="T92" fmla="*/ 114 w 114"/>
                  <a:gd name="T93" fmla="*/ 55 h 208"/>
                  <a:gd name="T94" fmla="*/ 106 w 114"/>
                  <a:gd name="T95" fmla="*/ 82 h 208"/>
                  <a:gd name="T96" fmla="*/ 106 w 114"/>
                  <a:gd name="T97" fmla="*/ 88 h 208"/>
                  <a:gd name="T98" fmla="*/ 108 w 114"/>
                  <a:gd name="T99" fmla="*/ 95 h 208"/>
                  <a:gd name="T100" fmla="*/ 105 w 114"/>
                  <a:gd name="T101" fmla="*/ 118 h 208"/>
                  <a:gd name="T102" fmla="*/ 100 w 114"/>
                  <a:gd name="T103" fmla="*/ 126 h 208"/>
                  <a:gd name="T104" fmla="*/ 99 w 114"/>
                  <a:gd name="T105" fmla="*/ 142 h 208"/>
                  <a:gd name="T106" fmla="*/ 99 w 114"/>
                  <a:gd name="T107" fmla="*/ 155 h 208"/>
                  <a:gd name="T108" fmla="*/ 95 w 114"/>
                  <a:gd name="T109" fmla="*/ 181 h 208"/>
                  <a:gd name="T110" fmla="*/ 95 w 114"/>
                  <a:gd name="T111" fmla="*/ 203 h 208"/>
                  <a:gd name="T112" fmla="*/ 79 w 114"/>
                  <a:gd name="T113" fmla="*/ 207 h 208"/>
                  <a:gd name="T114" fmla="*/ 74 w 114"/>
                  <a:gd name="T115" fmla="*/ 205 h 208"/>
                  <a:gd name="T116" fmla="*/ 66 w 114"/>
                  <a:gd name="T117" fmla="*/ 207 h 208"/>
                  <a:gd name="T118" fmla="*/ 58 w 114"/>
                  <a:gd name="T119" fmla="*/ 208 h 20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14"/>
                  <a:gd name="T181" fmla="*/ 0 h 208"/>
                  <a:gd name="T182" fmla="*/ 114 w 114"/>
                  <a:gd name="T183" fmla="*/ 208 h 20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14" h="208">
                    <a:moveTo>
                      <a:pt x="55" y="208"/>
                    </a:moveTo>
                    <a:lnTo>
                      <a:pt x="53" y="208"/>
                    </a:lnTo>
                    <a:lnTo>
                      <a:pt x="51" y="207"/>
                    </a:lnTo>
                    <a:lnTo>
                      <a:pt x="49" y="207"/>
                    </a:lnTo>
                    <a:lnTo>
                      <a:pt x="46" y="207"/>
                    </a:lnTo>
                    <a:lnTo>
                      <a:pt x="44" y="207"/>
                    </a:lnTo>
                    <a:lnTo>
                      <a:pt x="42" y="206"/>
                    </a:lnTo>
                    <a:lnTo>
                      <a:pt x="40" y="205"/>
                    </a:lnTo>
                    <a:lnTo>
                      <a:pt x="38" y="204"/>
                    </a:lnTo>
                    <a:lnTo>
                      <a:pt x="38" y="202"/>
                    </a:lnTo>
                    <a:lnTo>
                      <a:pt x="38" y="201"/>
                    </a:lnTo>
                    <a:lnTo>
                      <a:pt x="39" y="200"/>
                    </a:lnTo>
                    <a:lnTo>
                      <a:pt x="40" y="199"/>
                    </a:lnTo>
                    <a:lnTo>
                      <a:pt x="41" y="199"/>
                    </a:lnTo>
                    <a:lnTo>
                      <a:pt x="42" y="198"/>
                    </a:lnTo>
                    <a:lnTo>
                      <a:pt x="44" y="198"/>
                    </a:lnTo>
                    <a:lnTo>
                      <a:pt x="45" y="197"/>
                    </a:lnTo>
                    <a:lnTo>
                      <a:pt x="43" y="196"/>
                    </a:lnTo>
                    <a:lnTo>
                      <a:pt x="42" y="196"/>
                    </a:lnTo>
                    <a:lnTo>
                      <a:pt x="40" y="196"/>
                    </a:lnTo>
                    <a:lnTo>
                      <a:pt x="38" y="195"/>
                    </a:lnTo>
                    <a:lnTo>
                      <a:pt x="36" y="195"/>
                    </a:lnTo>
                    <a:lnTo>
                      <a:pt x="34" y="195"/>
                    </a:lnTo>
                    <a:lnTo>
                      <a:pt x="33" y="195"/>
                    </a:lnTo>
                    <a:lnTo>
                      <a:pt x="32" y="194"/>
                    </a:lnTo>
                    <a:lnTo>
                      <a:pt x="31" y="193"/>
                    </a:lnTo>
                    <a:lnTo>
                      <a:pt x="31" y="192"/>
                    </a:lnTo>
                    <a:lnTo>
                      <a:pt x="31" y="190"/>
                    </a:lnTo>
                    <a:lnTo>
                      <a:pt x="32" y="189"/>
                    </a:lnTo>
                    <a:lnTo>
                      <a:pt x="34" y="188"/>
                    </a:lnTo>
                    <a:lnTo>
                      <a:pt x="36" y="187"/>
                    </a:lnTo>
                    <a:lnTo>
                      <a:pt x="39" y="186"/>
                    </a:lnTo>
                    <a:lnTo>
                      <a:pt x="41" y="186"/>
                    </a:lnTo>
                    <a:lnTo>
                      <a:pt x="44" y="185"/>
                    </a:lnTo>
                    <a:lnTo>
                      <a:pt x="46" y="184"/>
                    </a:lnTo>
                    <a:lnTo>
                      <a:pt x="48" y="183"/>
                    </a:lnTo>
                    <a:lnTo>
                      <a:pt x="48" y="182"/>
                    </a:lnTo>
                    <a:lnTo>
                      <a:pt x="47" y="182"/>
                    </a:lnTo>
                    <a:lnTo>
                      <a:pt x="47" y="178"/>
                    </a:lnTo>
                    <a:lnTo>
                      <a:pt x="48" y="175"/>
                    </a:lnTo>
                    <a:lnTo>
                      <a:pt x="48" y="172"/>
                    </a:lnTo>
                    <a:lnTo>
                      <a:pt x="49" y="168"/>
                    </a:lnTo>
                    <a:lnTo>
                      <a:pt x="49" y="165"/>
                    </a:lnTo>
                    <a:lnTo>
                      <a:pt x="50" y="162"/>
                    </a:lnTo>
                    <a:lnTo>
                      <a:pt x="51" y="159"/>
                    </a:lnTo>
                    <a:lnTo>
                      <a:pt x="52" y="155"/>
                    </a:lnTo>
                    <a:lnTo>
                      <a:pt x="52" y="152"/>
                    </a:lnTo>
                    <a:lnTo>
                      <a:pt x="53" y="148"/>
                    </a:lnTo>
                    <a:lnTo>
                      <a:pt x="53" y="144"/>
                    </a:lnTo>
                    <a:lnTo>
                      <a:pt x="52" y="141"/>
                    </a:lnTo>
                    <a:lnTo>
                      <a:pt x="52" y="135"/>
                    </a:lnTo>
                    <a:lnTo>
                      <a:pt x="52" y="129"/>
                    </a:lnTo>
                    <a:lnTo>
                      <a:pt x="52" y="123"/>
                    </a:lnTo>
                    <a:lnTo>
                      <a:pt x="51" y="117"/>
                    </a:lnTo>
                    <a:lnTo>
                      <a:pt x="50" y="116"/>
                    </a:lnTo>
                    <a:lnTo>
                      <a:pt x="49" y="115"/>
                    </a:lnTo>
                    <a:lnTo>
                      <a:pt x="49" y="108"/>
                    </a:lnTo>
                    <a:lnTo>
                      <a:pt x="49" y="102"/>
                    </a:lnTo>
                    <a:lnTo>
                      <a:pt x="50" y="95"/>
                    </a:lnTo>
                    <a:lnTo>
                      <a:pt x="51" y="89"/>
                    </a:lnTo>
                    <a:lnTo>
                      <a:pt x="49" y="88"/>
                    </a:lnTo>
                    <a:lnTo>
                      <a:pt x="48" y="88"/>
                    </a:lnTo>
                    <a:lnTo>
                      <a:pt x="47" y="88"/>
                    </a:lnTo>
                    <a:lnTo>
                      <a:pt x="47" y="87"/>
                    </a:lnTo>
                    <a:lnTo>
                      <a:pt x="46" y="87"/>
                    </a:lnTo>
                    <a:lnTo>
                      <a:pt x="46" y="86"/>
                    </a:lnTo>
                    <a:lnTo>
                      <a:pt x="46" y="85"/>
                    </a:lnTo>
                    <a:lnTo>
                      <a:pt x="45" y="84"/>
                    </a:lnTo>
                    <a:lnTo>
                      <a:pt x="43" y="84"/>
                    </a:lnTo>
                    <a:lnTo>
                      <a:pt x="41" y="85"/>
                    </a:lnTo>
                    <a:lnTo>
                      <a:pt x="38" y="85"/>
                    </a:lnTo>
                    <a:lnTo>
                      <a:pt x="36" y="85"/>
                    </a:lnTo>
                    <a:lnTo>
                      <a:pt x="33" y="85"/>
                    </a:lnTo>
                    <a:lnTo>
                      <a:pt x="31" y="85"/>
                    </a:lnTo>
                    <a:lnTo>
                      <a:pt x="29" y="84"/>
                    </a:lnTo>
                    <a:lnTo>
                      <a:pt x="27" y="83"/>
                    </a:lnTo>
                    <a:lnTo>
                      <a:pt x="27" y="82"/>
                    </a:lnTo>
                    <a:lnTo>
                      <a:pt x="26" y="81"/>
                    </a:lnTo>
                    <a:lnTo>
                      <a:pt x="25" y="80"/>
                    </a:lnTo>
                    <a:lnTo>
                      <a:pt x="25" y="79"/>
                    </a:lnTo>
                    <a:lnTo>
                      <a:pt x="24" y="78"/>
                    </a:lnTo>
                    <a:lnTo>
                      <a:pt x="24" y="77"/>
                    </a:lnTo>
                    <a:lnTo>
                      <a:pt x="23" y="76"/>
                    </a:lnTo>
                    <a:lnTo>
                      <a:pt x="22" y="75"/>
                    </a:lnTo>
                    <a:lnTo>
                      <a:pt x="21" y="74"/>
                    </a:lnTo>
                    <a:lnTo>
                      <a:pt x="20" y="73"/>
                    </a:lnTo>
                    <a:lnTo>
                      <a:pt x="20" y="71"/>
                    </a:lnTo>
                    <a:lnTo>
                      <a:pt x="20" y="70"/>
                    </a:lnTo>
                    <a:lnTo>
                      <a:pt x="20" y="69"/>
                    </a:lnTo>
                    <a:lnTo>
                      <a:pt x="19" y="69"/>
                    </a:lnTo>
                    <a:lnTo>
                      <a:pt x="19" y="68"/>
                    </a:lnTo>
                    <a:lnTo>
                      <a:pt x="18" y="68"/>
                    </a:lnTo>
                    <a:lnTo>
                      <a:pt x="17" y="67"/>
                    </a:lnTo>
                    <a:lnTo>
                      <a:pt x="16" y="67"/>
                    </a:lnTo>
                    <a:lnTo>
                      <a:pt x="16" y="66"/>
                    </a:lnTo>
                    <a:lnTo>
                      <a:pt x="14" y="66"/>
                    </a:lnTo>
                    <a:lnTo>
                      <a:pt x="13" y="66"/>
                    </a:lnTo>
                    <a:lnTo>
                      <a:pt x="12" y="66"/>
                    </a:lnTo>
                    <a:lnTo>
                      <a:pt x="11" y="67"/>
                    </a:lnTo>
                    <a:lnTo>
                      <a:pt x="10" y="68"/>
                    </a:lnTo>
                    <a:lnTo>
                      <a:pt x="9" y="68"/>
                    </a:lnTo>
                    <a:lnTo>
                      <a:pt x="9" y="69"/>
                    </a:lnTo>
                    <a:lnTo>
                      <a:pt x="8" y="71"/>
                    </a:lnTo>
                    <a:lnTo>
                      <a:pt x="9" y="71"/>
                    </a:lnTo>
                    <a:lnTo>
                      <a:pt x="10" y="71"/>
                    </a:lnTo>
                    <a:lnTo>
                      <a:pt x="11" y="71"/>
                    </a:lnTo>
                    <a:lnTo>
                      <a:pt x="12" y="71"/>
                    </a:lnTo>
                    <a:lnTo>
                      <a:pt x="13" y="71"/>
                    </a:lnTo>
                    <a:lnTo>
                      <a:pt x="13" y="73"/>
                    </a:lnTo>
                    <a:lnTo>
                      <a:pt x="12" y="75"/>
                    </a:lnTo>
                    <a:lnTo>
                      <a:pt x="12" y="78"/>
                    </a:lnTo>
                    <a:lnTo>
                      <a:pt x="11" y="80"/>
                    </a:lnTo>
                    <a:lnTo>
                      <a:pt x="11" y="81"/>
                    </a:lnTo>
                    <a:lnTo>
                      <a:pt x="9" y="81"/>
                    </a:lnTo>
                    <a:lnTo>
                      <a:pt x="8" y="81"/>
                    </a:lnTo>
                    <a:lnTo>
                      <a:pt x="6" y="81"/>
                    </a:lnTo>
                    <a:lnTo>
                      <a:pt x="4" y="81"/>
                    </a:lnTo>
                    <a:lnTo>
                      <a:pt x="2" y="81"/>
                    </a:lnTo>
                    <a:lnTo>
                      <a:pt x="1" y="81"/>
                    </a:lnTo>
                    <a:lnTo>
                      <a:pt x="0" y="81"/>
                    </a:lnTo>
                    <a:lnTo>
                      <a:pt x="0" y="78"/>
                    </a:lnTo>
                    <a:lnTo>
                      <a:pt x="1" y="76"/>
                    </a:lnTo>
                    <a:lnTo>
                      <a:pt x="1" y="73"/>
                    </a:lnTo>
                    <a:lnTo>
                      <a:pt x="1" y="71"/>
                    </a:lnTo>
                    <a:lnTo>
                      <a:pt x="2" y="71"/>
                    </a:lnTo>
                    <a:lnTo>
                      <a:pt x="3" y="71"/>
                    </a:lnTo>
                    <a:lnTo>
                      <a:pt x="4" y="71"/>
                    </a:lnTo>
                    <a:lnTo>
                      <a:pt x="5" y="71"/>
                    </a:lnTo>
                    <a:lnTo>
                      <a:pt x="6" y="71"/>
                    </a:lnTo>
                    <a:lnTo>
                      <a:pt x="6" y="70"/>
                    </a:lnTo>
                    <a:lnTo>
                      <a:pt x="7" y="69"/>
                    </a:lnTo>
                    <a:lnTo>
                      <a:pt x="7" y="68"/>
                    </a:lnTo>
                    <a:lnTo>
                      <a:pt x="8" y="68"/>
                    </a:lnTo>
                    <a:lnTo>
                      <a:pt x="8" y="67"/>
                    </a:lnTo>
                    <a:lnTo>
                      <a:pt x="9" y="67"/>
                    </a:lnTo>
                    <a:lnTo>
                      <a:pt x="10" y="66"/>
                    </a:lnTo>
                    <a:lnTo>
                      <a:pt x="11" y="66"/>
                    </a:lnTo>
                    <a:lnTo>
                      <a:pt x="11" y="65"/>
                    </a:lnTo>
                    <a:lnTo>
                      <a:pt x="12" y="65"/>
                    </a:lnTo>
                    <a:lnTo>
                      <a:pt x="13" y="65"/>
                    </a:lnTo>
                    <a:lnTo>
                      <a:pt x="13" y="64"/>
                    </a:lnTo>
                    <a:lnTo>
                      <a:pt x="12" y="64"/>
                    </a:lnTo>
                    <a:lnTo>
                      <a:pt x="11" y="63"/>
                    </a:lnTo>
                    <a:lnTo>
                      <a:pt x="12" y="61"/>
                    </a:lnTo>
                    <a:lnTo>
                      <a:pt x="13" y="60"/>
                    </a:lnTo>
                    <a:lnTo>
                      <a:pt x="14" y="59"/>
                    </a:lnTo>
                    <a:lnTo>
                      <a:pt x="14" y="58"/>
                    </a:lnTo>
                    <a:lnTo>
                      <a:pt x="13" y="57"/>
                    </a:lnTo>
                    <a:lnTo>
                      <a:pt x="12" y="57"/>
                    </a:lnTo>
                    <a:lnTo>
                      <a:pt x="11" y="56"/>
                    </a:lnTo>
                    <a:lnTo>
                      <a:pt x="10" y="55"/>
                    </a:lnTo>
                    <a:lnTo>
                      <a:pt x="9" y="55"/>
                    </a:lnTo>
                    <a:lnTo>
                      <a:pt x="8" y="54"/>
                    </a:lnTo>
                    <a:lnTo>
                      <a:pt x="7" y="53"/>
                    </a:lnTo>
                    <a:lnTo>
                      <a:pt x="6" y="52"/>
                    </a:lnTo>
                    <a:lnTo>
                      <a:pt x="4" y="52"/>
                    </a:lnTo>
                    <a:lnTo>
                      <a:pt x="3" y="52"/>
                    </a:lnTo>
                    <a:lnTo>
                      <a:pt x="2" y="52"/>
                    </a:lnTo>
                    <a:lnTo>
                      <a:pt x="2" y="51"/>
                    </a:lnTo>
                    <a:lnTo>
                      <a:pt x="2" y="50"/>
                    </a:lnTo>
                    <a:lnTo>
                      <a:pt x="2" y="49"/>
                    </a:lnTo>
                    <a:lnTo>
                      <a:pt x="3" y="49"/>
                    </a:lnTo>
                    <a:lnTo>
                      <a:pt x="4" y="49"/>
                    </a:lnTo>
                    <a:lnTo>
                      <a:pt x="5" y="50"/>
                    </a:lnTo>
                    <a:lnTo>
                      <a:pt x="5" y="51"/>
                    </a:lnTo>
                    <a:lnTo>
                      <a:pt x="6" y="51"/>
                    </a:lnTo>
                    <a:lnTo>
                      <a:pt x="7" y="52"/>
                    </a:lnTo>
                    <a:lnTo>
                      <a:pt x="8" y="53"/>
                    </a:lnTo>
                    <a:lnTo>
                      <a:pt x="9" y="54"/>
                    </a:lnTo>
                    <a:lnTo>
                      <a:pt x="10" y="54"/>
                    </a:lnTo>
                    <a:lnTo>
                      <a:pt x="11" y="55"/>
                    </a:lnTo>
                    <a:lnTo>
                      <a:pt x="12" y="56"/>
                    </a:lnTo>
                    <a:lnTo>
                      <a:pt x="13" y="57"/>
                    </a:lnTo>
                    <a:lnTo>
                      <a:pt x="15" y="57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8" y="57"/>
                    </a:lnTo>
                    <a:lnTo>
                      <a:pt x="20" y="56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6" y="56"/>
                    </a:lnTo>
                    <a:lnTo>
                      <a:pt x="28" y="57"/>
                    </a:lnTo>
                    <a:lnTo>
                      <a:pt x="30" y="59"/>
                    </a:lnTo>
                    <a:lnTo>
                      <a:pt x="32" y="60"/>
                    </a:lnTo>
                    <a:lnTo>
                      <a:pt x="33" y="62"/>
                    </a:lnTo>
                    <a:lnTo>
                      <a:pt x="35" y="63"/>
                    </a:lnTo>
                    <a:lnTo>
                      <a:pt x="37" y="64"/>
                    </a:lnTo>
                    <a:lnTo>
                      <a:pt x="39" y="65"/>
                    </a:lnTo>
                    <a:lnTo>
                      <a:pt x="40" y="65"/>
                    </a:lnTo>
                    <a:lnTo>
                      <a:pt x="41" y="63"/>
                    </a:lnTo>
                    <a:lnTo>
                      <a:pt x="42" y="60"/>
                    </a:lnTo>
                    <a:lnTo>
                      <a:pt x="43" y="58"/>
                    </a:lnTo>
                    <a:lnTo>
                      <a:pt x="44" y="56"/>
                    </a:lnTo>
                    <a:lnTo>
                      <a:pt x="45" y="53"/>
                    </a:lnTo>
                    <a:lnTo>
                      <a:pt x="47" y="51"/>
                    </a:lnTo>
                    <a:lnTo>
                      <a:pt x="48" y="49"/>
                    </a:lnTo>
                    <a:lnTo>
                      <a:pt x="49" y="46"/>
                    </a:lnTo>
                    <a:lnTo>
                      <a:pt x="50" y="46"/>
                    </a:lnTo>
                    <a:lnTo>
                      <a:pt x="51" y="46"/>
                    </a:lnTo>
                    <a:lnTo>
                      <a:pt x="52" y="46"/>
                    </a:lnTo>
                    <a:lnTo>
                      <a:pt x="53" y="46"/>
                    </a:lnTo>
                    <a:lnTo>
                      <a:pt x="54" y="45"/>
                    </a:lnTo>
                    <a:lnTo>
                      <a:pt x="55" y="45"/>
                    </a:lnTo>
                    <a:lnTo>
                      <a:pt x="55" y="43"/>
                    </a:lnTo>
                    <a:lnTo>
                      <a:pt x="56" y="41"/>
                    </a:lnTo>
                    <a:lnTo>
                      <a:pt x="57" y="39"/>
                    </a:lnTo>
                    <a:lnTo>
                      <a:pt x="58" y="37"/>
                    </a:lnTo>
                    <a:lnTo>
                      <a:pt x="59" y="35"/>
                    </a:lnTo>
                    <a:lnTo>
                      <a:pt x="60" y="33"/>
                    </a:lnTo>
                    <a:lnTo>
                      <a:pt x="62" y="31"/>
                    </a:lnTo>
                    <a:lnTo>
                      <a:pt x="63" y="30"/>
                    </a:lnTo>
                    <a:lnTo>
                      <a:pt x="64" y="30"/>
                    </a:lnTo>
                    <a:lnTo>
                      <a:pt x="65" y="30"/>
                    </a:lnTo>
                    <a:lnTo>
                      <a:pt x="65" y="29"/>
                    </a:lnTo>
                    <a:lnTo>
                      <a:pt x="64" y="29"/>
                    </a:lnTo>
                    <a:lnTo>
                      <a:pt x="63" y="28"/>
                    </a:lnTo>
                    <a:lnTo>
                      <a:pt x="62" y="28"/>
                    </a:lnTo>
                    <a:lnTo>
                      <a:pt x="62" y="27"/>
                    </a:lnTo>
                    <a:lnTo>
                      <a:pt x="61" y="27"/>
                    </a:lnTo>
                    <a:lnTo>
                      <a:pt x="61" y="26"/>
                    </a:lnTo>
                    <a:lnTo>
                      <a:pt x="61" y="25"/>
                    </a:lnTo>
                    <a:lnTo>
                      <a:pt x="62" y="23"/>
                    </a:lnTo>
                    <a:lnTo>
                      <a:pt x="62" y="20"/>
                    </a:lnTo>
                    <a:lnTo>
                      <a:pt x="62" y="17"/>
                    </a:lnTo>
                    <a:lnTo>
                      <a:pt x="62" y="16"/>
                    </a:lnTo>
                    <a:lnTo>
                      <a:pt x="61" y="15"/>
                    </a:lnTo>
                    <a:lnTo>
                      <a:pt x="60" y="15"/>
                    </a:lnTo>
                    <a:lnTo>
                      <a:pt x="60" y="14"/>
                    </a:lnTo>
                    <a:lnTo>
                      <a:pt x="59" y="14"/>
                    </a:lnTo>
                    <a:lnTo>
                      <a:pt x="58" y="13"/>
                    </a:lnTo>
                    <a:lnTo>
                      <a:pt x="58" y="12"/>
                    </a:lnTo>
                    <a:lnTo>
                      <a:pt x="58" y="11"/>
                    </a:lnTo>
                    <a:lnTo>
                      <a:pt x="58" y="9"/>
                    </a:lnTo>
                    <a:lnTo>
                      <a:pt x="59" y="7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4" y="5"/>
                    </a:lnTo>
                    <a:lnTo>
                      <a:pt x="66" y="5"/>
                    </a:lnTo>
                    <a:lnTo>
                      <a:pt x="68" y="5"/>
                    </a:lnTo>
                    <a:lnTo>
                      <a:pt x="70" y="5"/>
                    </a:lnTo>
                    <a:lnTo>
                      <a:pt x="72" y="4"/>
                    </a:lnTo>
                    <a:lnTo>
                      <a:pt x="73" y="2"/>
                    </a:lnTo>
                    <a:lnTo>
                      <a:pt x="75" y="1"/>
                    </a:lnTo>
                    <a:lnTo>
                      <a:pt x="76" y="1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1"/>
                    </a:lnTo>
                    <a:lnTo>
                      <a:pt x="85" y="3"/>
                    </a:lnTo>
                    <a:lnTo>
                      <a:pt x="86" y="4"/>
                    </a:lnTo>
                    <a:lnTo>
                      <a:pt x="87" y="6"/>
                    </a:lnTo>
                    <a:lnTo>
                      <a:pt x="88" y="8"/>
                    </a:lnTo>
                    <a:lnTo>
                      <a:pt x="88" y="10"/>
                    </a:lnTo>
                    <a:lnTo>
                      <a:pt x="88" y="12"/>
                    </a:lnTo>
                    <a:lnTo>
                      <a:pt x="89" y="14"/>
                    </a:lnTo>
                    <a:lnTo>
                      <a:pt x="89" y="16"/>
                    </a:lnTo>
                    <a:lnTo>
                      <a:pt x="90" y="16"/>
                    </a:lnTo>
                    <a:lnTo>
                      <a:pt x="91" y="16"/>
                    </a:lnTo>
                    <a:lnTo>
                      <a:pt x="92" y="16"/>
                    </a:lnTo>
                    <a:lnTo>
                      <a:pt x="92" y="17"/>
                    </a:lnTo>
                    <a:lnTo>
                      <a:pt x="93" y="18"/>
                    </a:lnTo>
                    <a:lnTo>
                      <a:pt x="93" y="19"/>
                    </a:lnTo>
                    <a:lnTo>
                      <a:pt x="93" y="20"/>
                    </a:lnTo>
                    <a:lnTo>
                      <a:pt x="95" y="21"/>
                    </a:lnTo>
                    <a:lnTo>
                      <a:pt x="96" y="22"/>
                    </a:lnTo>
                    <a:lnTo>
                      <a:pt x="96" y="23"/>
                    </a:lnTo>
                    <a:lnTo>
                      <a:pt x="95" y="25"/>
                    </a:lnTo>
                    <a:lnTo>
                      <a:pt x="94" y="26"/>
                    </a:lnTo>
                    <a:lnTo>
                      <a:pt x="92" y="28"/>
                    </a:lnTo>
                    <a:lnTo>
                      <a:pt x="90" y="29"/>
                    </a:lnTo>
                    <a:lnTo>
                      <a:pt x="88" y="30"/>
                    </a:lnTo>
                    <a:lnTo>
                      <a:pt x="89" y="30"/>
                    </a:lnTo>
                    <a:lnTo>
                      <a:pt x="90" y="30"/>
                    </a:lnTo>
                    <a:lnTo>
                      <a:pt x="91" y="30"/>
                    </a:lnTo>
                    <a:lnTo>
                      <a:pt x="92" y="30"/>
                    </a:lnTo>
                    <a:lnTo>
                      <a:pt x="93" y="31"/>
                    </a:lnTo>
                    <a:lnTo>
                      <a:pt x="94" y="31"/>
                    </a:lnTo>
                    <a:lnTo>
                      <a:pt x="94" y="32"/>
                    </a:lnTo>
                    <a:lnTo>
                      <a:pt x="95" y="33"/>
                    </a:lnTo>
                    <a:lnTo>
                      <a:pt x="96" y="34"/>
                    </a:lnTo>
                    <a:lnTo>
                      <a:pt x="96" y="35"/>
                    </a:lnTo>
                    <a:lnTo>
                      <a:pt x="96" y="36"/>
                    </a:lnTo>
                    <a:lnTo>
                      <a:pt x="97" y="37"/>
                    </a:lnTo>
                    <a:lnTo>
                      <a:pt x="99" y="38"/>
                    </a:lnTo>
                    <a:lnTo>
                      <a:pt x="102" y="40"/>
                    </a:lnTo>
                    <a:lnTo>
                      <a:pt x="104" y="41"/>
                    </a:lnTo>
                    <a:lnTo>
                      <a:pt x="107" y="43"/>
                    </a:lnTo>
                    <a:lnTo>
                      <a:pt x="109" y="45"/>
                    </a:lnTo>
                    <a:lnTo>
                      <a:pt x="111" y="47"/>
                    </a:lnTo>
                    <a:lnTo>
                      <a:pt x="112" y="49"/>
                    </a:lnTo>
                    <a:lnTo>
                      <a:pt x="113" y="52"/>
                    </a:lnTo>
                    <a:lnTo>
                      <a:pt x="114" y="53"/>
                    </a:lnTo>
                    <a:lnTo>
                      <a:pt x="114" y="54"/>
                    </a:lnTo>
                    <a:lnTo>
                      <a:pt x="114" y="55"/>
                    </a:lnTo>
                    <a:lnTo>
                      <a:pt x="113" y="59"/>
                    </a:lnTo>
                    <a:lnTo>
                      <a:pt x="112" y="63"/>
                    </a:lnTo>
                    <a:lnTo>
                      <a:pt x="111" y="67"/>
                    </a:lnTo>
                    <a:lnTo>
                      <a:pt x="110" y="71"/>
                    </a:lnTo>
                    <a:lnTo>
                      <a:pt x="109" y="75"/>
                    </a:lnTo>
                    <a:lnTo>
                      <a:pt x="107" y="78"/>
                    </a:lnTo>
                    <a:lnTo>
                      <a:pt x="106" y="82"/>
                    </a:lnTo>
                    <a:lnTo>
                      <a:pt x="104" y="86"/>
                    </a:lnTo>
                    <a:lnTo>
                      <a:pt x="104" y="87"/>
                    </a:lnTo>
                    <a:lnTo>
                      <a:pt x="105" y="87"/>
                    </a:lnTo>
                    <a:lnTo>
                      <a:pt x="106" y="88"/>
                    </a:lnTo>
                    <a:lnTo>
                      <a:pt x="107" y="88"/>
                    </a:lnTo>
                    <a:lnTo>
                      <a:pt x="107" y="89"/>
                    </a:lnTo>
                    <a:lnTo>
                      <a:pt x="108" y="90"/>
                    </a:lnTo>
                    <a:lnTo>
                      <a:pt x="108" y="91"/>
                    </a:lnTo>
                    <a:lnTo>
                      <a:pt x="108" y="95"/>
                    </a:lnTo>
                    <a:lnTo>
                      <a:pt x="108" y="98"/>
                    </a:lnTo>
                    <a:lnTo>
                      <a:pt x="108" y="101"/>
                    </a:lnTo>
                    <a:lnTo>
                      <a:pt x="108" y="105"/>
                    </a:lnTo>
                    <a:lnTo>
                      <a:pt x="107" y="108"/>
                    </a:lnTo>
                    <a:lnTo>
                      <a:pt x="107" y="111"/>
                    </a:lnTo>
                    <a:lnTo>
                      <a:pt x="106" y="114"/>
                    </a:lnTo>
                    <a:lnTo>
                      <a:pt x="105" y="118"/>
                    </a:lnTo>
                    <a:lnTo>
                      <a:pt x="104" y="118"/>
                    </a:lnTo>
                    <a:lnTo>
                      <a:pt x="103" y="118"/>
                    </a:lnTo>
                    <a:lnTo>
                      <a:pt x="103" y="119"/>
                    </a:lnTo>
                    <a:lnTo>
                      <a:pt x="102" y="119"/>
                    </a:lnTo>
                    <a:lnTo>
                      <a:pt x="101" y="122"/>
                    </a:lnTo>
                    <a:lnTo>
                      <a:pt x="101" y="124"/>
                    </a:lnTo>
                    <a:lnTo>
                      <a:pt x="100" y="126"/>
                    </a:lnTo>
                    <a:lnTo>
                      <a:pt x="100" y="129"/>
                    </a:lnTo>
                    <a:lnTo>
                      <a:pt x="99" y="131"/>
                    </a:lnTo>
                    <a:lnTo>
                      <a:pt x="98" y="134"/>
                    </a:lnTo>
                    <a:lnTo>
                      <a:pt x="98" y="136"/>
                    </a:lnTo>
                    <a:lnTo>
                      <a:pt x="98" y="139"/>
                    </a:lnTo>
                    <a:lnTo>
                      <a:pt x="99" y="141"/>
                    </a:lnTo>
                    <a:lnTo>
                      <a:pt x="99" y="142"/>
                    </a:lnTo>
                    <a:lnTo>
                      <a:pt x="99" y="144"/>
                    </a:lnTo>
                    <a:lnTo>
                      <a:pt x="99" y="146"/>
                    </a:lnTo>
                    <a:lnTo>
                      <a:pt x="99" y="147"/>
                    </a:lnTo>
                    <a:lnTo>
                      <a:pt x="99" y="148"/>
                    </a:lnTo>
                    <a:lnTo>
                      <a:pt x="99" y="150"/>
                    </a:lnTo>
                    <a:lnTo>
                      <a:pt x="100" y="152"/>
                    </a:lnTo>
                    <a:lnTo>
                      <a:pt x="99" y="155"/>
                    </a:lnTo>
                    <a:lnTo>
                      <a:pt x="99" y="159"/>
                    </a:lnTo>
                    <a:lnTo>
                      <a:pt x="98" y="163"/>
                    </a:lnTo>
                    <a:lnTo>
                      <a:pt x="97" y="166"/>
                    </a:lnTo>
                    <a:lnTo>
                      <a:pt x="97" y="170"/>
                    </a:lnTo>
                    <a:lnTo>
                      <a:pt x="96" y="173"/>
                    </a:lnTo>
                    <a:lnTo>
                      <a:pt x="95" y="177"/>
                    </a:lnTo>
                    <a:lnTo>
                      <a:pt x="95" y="181"/>
                    </a:lnTo>
                    <a:lnTo>
                      <a:pt x="96" y="183"/>
                    </a:lnTo>
                    <a:lnTo>
                      <a:pt x="96" y="187"/>
                    </a:lnTo>
                    <a:lnTo>
                      <a:pt x="97" y="191"/>
                    </a:lnTo>
                    <a:lnTo>
                      <a:pt x="96" y="194"/>
                    </a:lnTo>
                    <a:lnTo>
                      <a:pt x="96" y="197"/>
                    </a:lnTo>
                    <a:lnTo>
                      <a:pt x="96" y="200"/>
                    </a:lnTo>
                    <a:lnTo>
                      <a:pt x="95" y="203"/>
                    </a:lnTo>
                    <a:lnTo>
                      <a:pt x="93" y="205"/>
                    </a:lnTo>
                    <a:lnTo>
                      <a:pt x="91" y="206"/>
                    </a:lnTo>
                    <a:lnTo>
                      <a:pt x="89" y="206"/>
                    </a:lnTo>
                    <a:lnTo>
                      <a:pt x="86" y="207"/>
                    </a:lnTo>
                    <a:lnTo>
                      <a:pt x="84" y="207"/>
                    </a:lnTo>
                    <a:lnTo>
                      <a:pt x="81" y="207"/>
                    </a:lnTo>
                    <a:lnTo>
                      <a:pt x="79" y="207"/>
                    </a:lnTo>
                    <a:lnTo>
                      <a:pt x="77" y="207"/>
                    </a:lnTo>
                    <a:lnTo>
                      <a:pt x="76" y="206"/>
                    </a:lnTo>
                    <a:lnTo>
                      <a:pt x="75" y="206"/>
                    </a:lnTo>
                    <a:lnTo>
                      <a:pt x="75" y="205"/>
                    </a:lnTo>
                    <a:lnTo>
                      <a:pt x="74" y="205"/>
                    </a:lnTo>
                    <a:lnTo>
                      <a:pt x="73" y="205"/>
                    </a:lnTo>
                    <a:lnTo>
                      <a:pt x="72" y="206"/>
                    </a:lnTo>
                    <a:lnTo>
                      <a:pt x="71" y="206"/>
                    </a:lnTo>
                    <a:lnTo>
                      <a:pt x="70" y="206"/>
                    </a:lnTo>
                    <a:lnTo>
                      <a:pt x="68" y="207"/>
                    </a:lnTo>
                    <a:lnTo>
                      <a:pt x="67" y="207"/>
                    </a:lnTo>
                    <a:lnTo>
                      <a:pt x="66" y="207"/>
                    </a:lnTo>
                    <a:lnTo>
                      <a:pt x="65" y="207"/>
                    </a:lnTo>
                    <a:lnTo>
                      <a:pt x="64" y="207"/>
                    </a:lnTo>
                    <a:lnTo>
                      <a:pt x="63" y="207"/>
                    </a:lnTo>
                    <a:lnTo>
                      <a:pt x="62" y="207"/>
                    </a:lnTo>
                    <a:lnTo>
                      <a:pt x="60" y="208"/>
                    </a:lnTo>
                    <a:lnTo>
                      <a:pt x="58" y="208"/>
                    </a:lnTo>
                    <a:lnTo>
                      <a:pt x="55" y="2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19" name="Freeform 3713">
                <a:extLst>
                  <a:ext uri="{FF2B5EF4-FFF2-40B4-BE49-F238E27FC236}">
                    <a16:creationId xmlns:a16="http://schemas.microsoft.com/office/drawing/2014/main" id="{D24DF68D-849E-4556-8BD4-3864E042C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" y="193"/>
                <a:ext cx="53" cy="13"/>
              </a:xfrm>
              <a:custGeom>
                <a:avLst/>
                <a:gdLst>
                  <a:gd name="T0" fmla="*/ 9 w 53"/>
                  <a:gd name="T1" fmla="*/ 12 h 13"/>
                  <a:gd name="T2" fmla="*/ 2 w 53"/>
                  <a:gd name="T3" fmla="*/ 11 h 13"/>
                  <a:gd name="T4" fmla="*/ 1 w 53"/>
                  <a:gd name="T5" fmla="*/ 8 h 13"/>
                  <a:gd name="T6" fmla="*/ 8 w 53"/>
                  <a:gd name="T7" fmla="*/ 5 h 13"/>
                  <a:gd name="T8" fmla="*/ 15 w 53"/>
                  <a:gd name="T9" fmla="*/ 2 h 13"/>
                  <a:gd name="T10" fmla="*/ 20 w 53"/>
                  <a:gd name="T11" fmla="*/ 0 h 13"/>
                  <a:gd name="T12" fmla="*/ 20 w 53"/>
                  <a:gd name="T13" fmla="*/ 0 h 13"/>
                  <a:gd name="T14" fmla="*/ 26 w 53"/>
                  <a:gd name="T15" fmla="*/ 2 h 13"/>
                  <a:gd name="T16" fmla="*/ 32 w 53"/>
                  <a:gd name="T17" fmla="*/ 2 h 13"/>
                  <a:gd name="T18" fmla="*/ 38 w 53"/>
                  <a:gd name="T19" fmla="*/ 3 h 13"/>
                  <a:gd name="T20" fmla="*/ 45 w 53"/>
                  <a:gd name="T21" fmla="*/ 2 h 13"/>
                  <a:gd name="T22" fmla="*/ 51 w 53"/>
                  <a:gd name="T23" fmla="*/ 2 h 13"/>
                  <a:gd name="T24" fmla="*/ 53 w 53"/>
                  <a:gd name="T25" fmla="*/ 2 h 13"/>
                  <a:gd name="T26" fmla="*/ 51 w 53"/>
                  <a:gd name="T27" fmla="*/ 3 h 13"/>
                  <a:gd name="T28" fmla="*/ 50 w 53"/>
                  <a:gd name="T29" fmla="*/ 3 h 13"/>
                  <a:gd name="T30" fmla="*/ 49 w 53"/>
                  <a:gd name="T31" fmla="*/ 3 h 13"/>
                  <a:gd name="T32" fmla="*/ 50 w 53"/>
                  <a:gd name="T33" fmla="*/ 3 h 13"/>
                  <a:gd name="T34" fmla="*/ 52 w 53"/>
                  <a:gd name="T35" fmla="*/ 3 h 13"/>
                  <a:gd name="T36" fmla="*/ 53 w 53"/>
                  <a:gd name="T37" fmla="*/ 3 h 13"/>
                  <a:gd name="T38" fmla="*/ 53 w 53"/>
                  <a:gd name="T39" fmla="*/ 4 h 13"/>
                  <a:gd name="T40" fmla="*/ 52 w 53"/>
                  <a:gd name="T41" fmla="*/ 4 h 13"/>
                  <a:gd name="T42" fmla="*/ 50 w 53"/>
                  <a:gd name="T43" fmla="*/ 5 h 13"/>
                  <a:gd name="T44" fmla="*/ 48 w 53"/>
                  <a:gd name="T45" fmla="*/ 5 h 13"/>
                  <a:gd name="T46" fmla="*/ 48 w 53"/>
                  <a:gd name="T47" fmla="*/ 5 h 13"/>
                  <a:gd name="T48" fmla="*/ 50 w 53"/>
                  <a:gd name="T49" fmla="*/ 5 h 13"/>
                  <a:gd name="T50" fmla="*/ 51 w 53"/>
                  <a:gd name="T51" fmla="*/ 5 h 13"/>
                  <a:gd name="T52" fmla="*/ 53 w 53"/>
                  <a:gd name="T53" fmla="*/ 5 h 13"/>
                  <a:gd name="T54" fmla="*/ 52 w 53"/>
                  <a:gd name="T55" fmla="*/ 7 h 13"/>
                  <a:gd name="T56" fmla="*/ 49 w 53"/>
                  <a:gd name="T57" fmla="*/ 7 h 13"/>
                  <a:gd name="T58" fmla="*/ 47 w 53"/>
                  <a:gd name="T59" fmla="*/ 8 h 13"/>
                  <a:gd name="T60" fmla="*/ 48 w 53"/>
                  <a:gd name="T61" fmla="*/ 8 h 13"/>
                  <a:gd name="T62" fmla="*/ 50 w 53"/>
                  <a:gd name="T63" fmla="*/ 8 h 13"/>
                  <a:gd name="T64" fmla="*/ 52 w 53"/>
                  <a:gd name="T65" fmla="*/ 8 h 13"/>
                  <a:gd name="T66" fmla="*/ 52 w 53"/>
                  <a:gd name="T67" fmla="*/ 8 h 13"/>
                  <a:gd name="T68" fmla="*/ 50 w 53"/>
                  <a:gd name="T69" fmla="*/ 9 h 13"/>
                  <a:gd name="T70" fmla="*/ 48 w 53"/>
                  <a:gd name="T71" fmla="*/ 10 h 13"/>
                  <a:gd name="T72" fmla="*/ 49 w 53"/>
                  <a:gd name="T73" fmla="*/ 10 h 13"/>
                  <a:gd name="T74" fmla="*/ 51 w 53"/>
                  <a:gd name="T75" fmla="*/ 10 h 13"/>
                  <a:gd name="T76" fmla="*/ 52 w 53"/>
                  <a:gd name="T77" fmla="*/ 10 h 13"/>
                  <a:gd name="T78" fmla="*/ 48 w 53"/>
                  <a:gd name="T79" fmla="*/ 12 h 13"/>
                  <a:gd name="T80" fmla="*/ 41 w 53"/>
                  <a:gd name="T81" fmla="*/ 12 h 13"/>
                  <a:gd name="T82" fmla="*/ 37 w 53"/>
                  <a:gd name="T83" fmla="*/ 11 h 13"/>
                  <a:gd name="T84" fmla="*/ 35 w 53"/>
                  <a:gd name="T85" fmla="*/ 10 h 13"/>
                  <a:gd name="T86" fmla="*/ 28 w 53"/>
                  <a:gd name="T87" fmla="*/ 12 h 13"/>
                  <a:gd name="T88" fmla="*/ 26 w 53"/>
                  <a:gd name="T89" fmla="*/ 12 h 13"/>
                  <a:gd name="T90" fmla="*/ 23 w 53"/>
                  <a:gd name="T91" fmla="*/ 13 h 13"/>
                  <a:gd name="T92" fmla="*/ 19 w 53"/>
                  <a:gd name="T93" fmla="*/ 13 h 13"/>
                  <a:gd name="T94" fmla="*/ 14 w 53"/>
                  <a:gd name="T95" fmla="*/ 13 h 1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3"/>
                  <a:gd name="T145" fmla="*/ 0 h 13"/>
                  <a:gd name="T146" fmla="*/ 53 w 53"/>
                  <a:gd name="T147" fmla="*/ 13 h 1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3" h="13">
                    <a:moveTo>
                      <a:pt x="12" y="13"/>
                    </a:moveTo>
                    <a:lnTo>
                      <a:pt x="11" y="13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6" y="6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7" y="1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9" y="2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2" y="2"/>
                    </a:lnTo>
                    <a:lnTo>
                      <a:pt x="52" y="3"/>
                    </a:lnTo>
                    <a:lnTo>
                      <a:pt x="51" y="3"/>
                    </a:lnTo>
                    <a:lnTo>
                      <a:pt x="50" y="3"/>
                    </a:lnTo>
                    <a:lnTo>
                      <a:pt x="49" y="3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3" y="4"/>
                    </a:lnTo>
                    <a:lnTo>
                      <a:pt x="52" y="4"/>
                    </a:lnTo>
                    <a:lnTo>
                      <a:pt x="51" y="5"/>
                    </a:lnTo>
                    <a:lnTo>
                      <a:pt x="50" y="5"/>
                    </a:lnTo>
                    <a:lnTo>
                      <a:pt x="49" y="5"/>
                    </a:lnTo>
                    <a:lnTo>
                      <a:pt x="48" y="5"/>
                    </a:lnTo>
                    <a:lnTo>
                      <a:pt x="48" y="6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1" y="5"/>
                    </a:lnTo>
                    <a:lnTo>
                      <a:pt x="52" y="5"/>
                    </a:lnTo>
                    <a:lnTo>
                      <a:pt x="53" y="5"/>
                    </a:lnTo>
                    <a:lnTo>
                      <a:pt x="53" y="6"/>
                    </a:lnTo>
                    <a:lnTo>
                      <a:pt x="52" y="6"/>
                    </a:lnTo>
                    <a:lnTo>
                      <a:pt x="52" y="7"/>
                    </a:lnTo>
                    <a:lnTo>
                      <a:pt x="51" y="7"/>
                    </a:lnTo>
                    <a:lnTo>
                      <a:pt x="50" y="7"/>
                    </a:lnTo>
                    <a:lnTo>
                      <a:pt x="49" y="7"/>
                    </a:lnTo>
                    <a:lnTo>
                      <a:pt x="48" y="8"/>
                    </a:lnTo>
                    <a:lnTo>
                      <a:pt x="47" y="8"/>
                    </a:lnTo>
                    <a:lnTo>
                      <a:pt x="48" y="8"/>
                    </a:lnTo>
                    <a:lnTo>
                      <a:pt x="49" y="8"/>
                    </a:lnTo>
                    <a:lnTo>
                      <a:pt x="50" y="8"/>
                    </a:lnTo>
                    <a:lnTo>
                      <a:pt x="51" y="8"/>
                    </a:lnTo>
                    <a:lnTo>
                      <a:pt x="52" y="8"/>
                    </a:lnTo>
                    <a:lnTo>
                      <a:pt x="53" y="8"/>
                    </a:lnTo>
                    <a:lnTo>
                      <a:pt x="52" y="8"/>
                    </a:lnTo>
                    <a:lnTo>
                      <a:pt x="52" y="9"/>
                    </a:lnTo>
                    <a:lnTo>
                      <a:pt x="51" y="9"/>
                    </a:lnTo>
                    <a:lnTo>
                      <a:pt x="50" y="9"/>
                    </a:lnTo>
                    <a:lnTo>
                      <a:pt x="49" y="9"/>
                    </a:lnTo>
                    <a:lnTo>
                      <a:pt x="48" y="10"/>
                    </a:lnTo>
                    <a:lnTo>
                      <a:pt x="49" y="10"/>
                    </a:lnTo>
                    <a:lnTo>
                      <a:pt x="50" y="10"/>
                    </a:lnTo>
                    <a:lnTo>
                      <a:pt x="51" y="10"/>
                    </a:lnTo>
                    <a:lnTo>
                      <a:pt x="52" y="10"/>
                    </a:lnTo>
                    <a:lnTo>
                      <a:pt x="52" y="11"/>
                    </a:lnTo>
                    <a:lnTo>
                      <a:pt x="50" y="11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3" y="12"/>
                    </a:lnTo>
                    <a:lnTo>
                      <a:pt x="41" y="12"/>
                    </a:lnTo>
                    <a:lnTo>
                      <a:pt x="39" y="12"/>
                    </a:lnTo>
                    <a:lnTo>
                      <a:pt x="37" y="12"/>
                    </a:lnTo>
                    <a:lnTo>
                      <a:pt x="37" y="11"/>
                    </a:lnTo>
                    <a:lnTo>
                      <a:pt x="37" y="10"/>
                    </a:lnTo>
                    <a:lnTo>
                      <a:pt x="36" y="10"/>
                    </a:lnTo>
                    <a:lnTo>
                      <a:pt x="35" y="10"/>
                    </a:lnTo>
                    <a:lnTo>
                      <a:pt x="32" y="11"/>
                    </a:lnTo>
                    <a:lnTo>
                      <a:pt x="30" y="11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20" y="13"/>
                    </a:lnTo>
                    <a:lnTo>
                      <a:pt x="19" y="13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20" name="Freeform 3714">
                <a:extLst>
                  <a:ext uri="{FF2B5EF4-FFF2-40B4-BE49-F238E27FC236}">
                    <a16:creationId xmlns:a16="http://schemas.microsoft.com/office/drawing/2014/main" id="{341D493C-C7D3-4A41-83B8-CEBCBAD64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" y="183"/>
                <a:ext cx="25" cy="12"/>
              </a:xfrm>
              <a:custGeom>
                <a:avLst/>
                <a:gdLst>
                  <a:gd name="T0" fmla="*/ 12 w 25"/>
                  <a:gd name="T1" fmla="*/ 12 h 12"/>
                  <a:gd name="T2" fmla="*/ 11 w 25"/>
                  <a:gd name="T3" fmla="*/ 12 h 12"/>
                  <a:gd name="T4" fmla="*/ 9 w 25"/>
                  <a:gd name="T5" fmla="*/ 11 h 12"/>
                  <a:gd name="T6" fmla="*/ 8 w 25"/>
                  <a:gd name="T7" fmla="*/ 11 h 12"/>
                  <a:gd name="T8" fmla="*/ 6 w 25"/>
                  <a:gd name="T9" fmla="*/ 11 h 12"/>
                  <a:gd name="T10" fmla="*/ 5 w 25"/>
                  <a:gd name="T11" fmla="*/ 11 h 12"/>
                  <a:gd name="T12" fmla="*/ 3 w 25"/>
                  <a:gd name="T13" fmla="*/ 10 h 12"/>
                  <a:gd name="T14" fmla="*/ 2 w 25"/>
                  <a:gd name="T15" fmla="*/ 10 h 12"/>
                  <a:gd name="T16" fmla="*/ 1 w 25"/>
                  <a:gd name="T17" fmla="*/ 10 h 12"/>
                  <a:gd name="T18" fmla="*/ 0 w 25"/>
                  <a:gd name="T19" fmla="*/ 9 h 12"/>
                  <a:gd name="T20" fmla="*/ 0 w 25"/>
                  <a:gd name="T21" fmla="*/ 9 h 12"/>
                  <a:gd name="T22" fmla="*/ 0 w 25"/>
                  <a:gd name="T23" fmla="*/ 8 h 12"/>
                  <a:gd name="T24" fmla="*/ 0 w 25"/>
                  <a:gd name="T25" fmla="*/ 8 h 12"/>
                  <a:gd name="T26" fmla="*/ 2 w 25"/>
                  <a:gd name="T27" fmla="*/ 7 h 12"/>
                  <a:gd name="T28" fmla="*/ 4 w 25"/>
                  <a:gd name="T29" fmla="*/ 6 h 12"/>
                  <a:gd name="T30" fmla="*/ 6 w 25"/>
                  <a:gd name="T31" fmla="*/ 5 h 12"/>
                  <a:gd name="T32" fmla="*/ 9 w 25"/>
                  <a:gd name="T33" fmla="*/ 4 h 12"/>
                  <a:gd name="T34" fmla="*/ 11 w 25"/>
                  <a:gd name="T35" fmla="*/ 4 h 12"/>
                  <a:gd name="T36" fmla="*/ 14 w 25"/>
                  <a:gd name="T37" fmla="*/ 3 h 12"/>
                  <a:gd name="T38" fmla="*/ 16 w 25"/>
                  <a:gd name="T39" fmla="*/ 2 h 12"/>
                  <a:gd name="T40" fmla="*/ 18 w 25"/>
                  <a:gd name="T41" fmla="*/ 1 h 12"/>
                  <a:gd name="T42" fmla="*/ 18 w 25"/>
                  <a:gd name="T43" fmla="*/ 1 h 12"/>
                  <a:gd name="T44" fmla="*/ 19 w 25"/>
                  <a:gd name="T45" fmla="*/ 1 h 12"/>
                  <a:gd name="T46" fmla="*/ 19 w 25"/>
                  <a:gd name="T47" fmla="*/ 1 h 12"/>
                  <a:gd name="T48" fmla="*/ 19 w 25"/>
                  <a:gd name="T49" fmla="*/ 0 h 12"/>
                  <a:gd name="T50" fmla="*/ 20 w 25"/>
                  <a:gd name="T51" fmla="*/ 0 h 12"/>
                  <a:gd name="T52" fmla="*/ 20 w 25"/>
                  <a:gd name="T53" fmla="*/ 1 h 12"/>
                  <a:gd name="T54" fmla="*/ 21 w 25"/>
                  <a:gd name="T55" fmla="*/ 1 h 12"/>
                  <a:gd name="T56" fmla="*/ 22 w 25"/>
                  <a:gd name="T57" fmla="*/ 2 h 12"/>
                  <a:gd name="T58" fmla="*/ 23 w 25"/>
                  <a:gd name="T59" fmla="*/ 2 h 12"/>
                  <a:gd name="T60" fmla="*/ 24 w 25"/>
                  <a:gd name="T61" fmla="*/ 3 h 12"/>
                  <a:gd name="T62" fmla="*/ 25 w 25"/>
                  <a:gd name="T63" fmla="*/ 3 h 12"/>
                  <a:gd name="T64" fmla="*/ 25 w 25"/>
                  <a:gd name="T65" fmla="*/ 4 h 12"/>
                  <a:gd name="T66" fmla="*/ 25 w 25"/>
                  <a:gd name="T67" fmla="*/ 5 h 12"/>
                  <a:gd name="T68" fmla="*/ 25 w 25"/>
                  <a:gd name="T69" fmla="*/ 7 h 12"/>
                  <a:gd name="T70" fmla="*/ 25 w 25"/>
                  <a:gd name="T71" fmla="*/ 8 h 12"/>
                  <a:gd name="T72" fmla="*/ 25 w 25"/>
                  <a:gd name="T73" fmla="*/ 9 h 12"/>
                  <a:gd name="T74" fmla="*/ 24 w 25"/>
                  <a:gd name="T75" fmla="*/ 10 h 12"/>
                  <a:gd name="T76" fmla="*/ 24 w 25"/>
                  <a:gd name="T77" fmla="*/ 10 h 12"/>
                  <a:gd name="T78" fmla="*/ 23 w 25"/>
                  <a:gd name="T79" fmla="*/ 10 h 12"/>
                  <a:gd name="T80" fmla="*/ 22 w 25"/>
                  <a:gd name="T81" fmla="*/ 10 h 12"/>
                  <a:gd name="T82" fmla="*/ 22 w 25"/>
                  <a:gd name="T83" fmla="*/ 11 h 12"/>
                  <a:gd name="T84" fmla="*/ 21 w 25"/>
                  <a:gd name="T85" fmla="*/ 11 h 12"/>
                  <a:gd name="T86" fmla="*/ 20 w 25"/>
                  <a:gd name="T87" fmla="*/ 11 h 12"/>
                  <a:gd name="T88" fmla="*/ 20 w 25"/>
                  <a:gd name="T89" fmla="*/ 12 h 12"/>
                  <a:gd name="T90" fmla="*/ 19 w 25"/>
                  <a:gd name="T91" fmla="*/ 12 h 12"/>
                  <a:gd name="T92" fmla="*/ 18 w 25"/>
                  <a:gd name="T93" fmla="*/ 12 h 12"/>
                  <a:gd name="T94" fmla="*/ 18 w 25"/>
                  <a:gd name="T95" fmla="*/ 12 h 12"/>
                  <a:gd name="T96" fmla="*/ 17 w 25"/>
                  <a:gd name="T97" fmla="*/ 12 h 12"/>
                  <a:gd name="T98" fmla="*/ 16 w 25"/>
                  <a:gd name="T99" fmla="*/ 12 h 12"/>
                  <a:gd name="T100" fmla="*/ 15 w 25"/>
                  <a:gd name="T101" fmla="*/ 12 h 12"/>
                  <a:gd name="T102" fmla="*/ 14 w 25"/>
                  <a:gd name="T103" fmla="*/ 12 h 12"/>
                  <a:gd name="T104" fmla="*/ 12 w 25"/>
                  <a:gd name="T105" fmla="*/ 12 h 1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5"/>
                  <a:gd name="T160" fmla="*/ 0 h 12"/>
                  <a:gd name="T161" fmla="*/ 25 w 25"/>
                  <a:gd name="T162" fmla="*/ 12 h 1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5" h="12">
                    <a:moveTo>
                      <a:pt x="12" y="12"/>
                    </a:moveTo>
                    <a:lnTo>
                      <a:pt x="11" y="12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4" y="3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5" y="4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4" y="10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20" y="12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6" y="12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21" name="Freeform 3715">
                <a:extLst>
                  <a:ext uri="{FF2B5EF4-FFF2-40B4-BE49-F238E27FC236}">
                    <a16:creationId xmlns:a16="http://schemas.microsoft.com/office/drawing/2014/main" id="{C9BC23D7-6DA7-4F56-AB07-FDDFC0934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" y="119"/>
                <a:ext cx="40" cy="76"/>
              </a:xfrm>
              <a:custGeom>
                <a:avLst/>
                <a:gdLst>
                  <a:gd name="T0" fmla="*/ 0 w 40"/>
                  <a:gd name="T1" fmla="*/ 66 h 76"/>
                  <a:gd name="T2" fmla="*/ 5 w 40"/>
                  <a:gd name="T3" fmla="*/ 20 h 76"/>
                  <a:gd name="T4" fmla="*/ 11 w 40"/>
                  <a:gd name="T5" fmla="*/ 1 h 76"/>
                  <a:gd name="T6" fmla="*/ 31 w 40"/>
                  <a:gd name="T7" fmla="*/ 1 h 76"/>
                  <a:gd name="T8" fmla="*/ 38 w 40"/>
                  <a:gd name="T9" fmla="*/ 1 h 76"/>
                  <a:gd name="T10" fmla="*/ 36 w 40"/>
                  <a:gd name="T11" fmla="*/ 3 h 76"/>
                  <a:gd name="T12" fmla="*/ 36 w 40"/>
                  <a:gd name="T13" fmla="*/ 4 h 76"/>
                  <a:gd name="T14" fmla="*/ 35 w 40"/>
                  <a:gd name="T15" fmla="*/ 5 h 76"/>
                  <a:gd name="T16" fmla="*/ 35 w 40"/>
                  <a:gd name="T17" fmla="*/ 7 h 76"/>
                  <a:gd name="T18" fmla="*/ 36 w 40"/>
                  <a:gd name="T19" fmla="*/ 7 h 76"/>
                  <a:gd name="T20" fmla="*/ 35 w 40"/>
                  <a:gd name="T21" fmla="*/ 10 h 76"/>
                  <a:gd name="T22" fmla="*/ 34 w 40"/>
                  <a:gd name="T23" fmla="*/ 11 h 76"/>
                  <a:gd name="T24" fmla="*/ 35 w 40"/>
                  <a:gd name="T25" fmla="*/ 12 h 76"/>
                  <a:gd name="T26" fmla="*/ 31 w 40"/>
                  <a:gd name="T27" fmla="*/ 14 h 76"/>
                  <a:gd name="T28" fmla="*/ 36 w 40"/>
                  <a:gd name="T29" fmla="*/ 15 h 76"/>
                  <a:gd name="T30" fmla="*/ 30 w 40"/>
                  <a:gd name="T31" fmla="*/ 16 h 76"/>
                  <a:gd name="T32" fmla="*/ 36 w 40"/>
                  <a:gd name="T33" fmla="*/ 17 h 76"/>
                  <a:gd name="T34" fmla="*/ 30 w 40"/>
                  <a:gd name="T35" fmla="*/ 19 h 76"/>
                  <a:gd name="T36" fmla="*/ 36 w 40"/>
                  <a:gd name="T37" fmla="*/ 21 h 76"/>
                  <a:gd name="T38" fmla="*/ 30 w 40"/>
                  <a:gd name="T39" fmla="*/ 22 h 76"/>
                  <a:gd name="T40" fmla="*/ 37 w 40"/>
                  <a:gd name="T41" fmla="*/ 22 h 76"/>
                  <a:gd name="T42" fmla="*/ 31 w 40"/>
                  <a:gd name="T43" fmla="*/ 25 h 76"/>
                  <a:gd name="T44" fmla="*/ 34 w 40"/>
                  <a:gd name="T45" fmla="*/ 25 h 76"/>
                  <a:gd name="T46" fmla="*/ 36 w 40"/>
                  <a:gd name="T47" fmla="*/ 27 h 76"/>
                  <a:gd name="T48" fmla="*/ 33 w 40"/>
                  <a:gd name="T49" fmla="*/ 28 h 76"/>
                  <a:gd name="T50" fmla="*/ 36 w 40"/>
                  <a:gd name="T51" fmla="*/ 30 h 76"/>
                  <a:gd name="T52" fmla="*/ 32 w 40"/>
                  <a:gd name="T53" fmla="*/ 32 h 76"/>
                  <a:gd name="T54" fmla="*/ 37 w 40"/>
                  <a:gd name="T55" fmla="*/ 32 h 76"/>
                  <a:gd name="T56" fmla="*/ 32 w 40"/>
                  <a:gd name="T57" fmla="*/ 34 h 76"/>
                  <a:gd name="T58" fmla="*/ 37 w 40"/>
                  <a:gd name="T59" fmla="*/ 34 h 76"/>
                  <a:gd name="T60" fmla="*/ 32 w 40"/>
                  <a:gd name="T61" fmla="*/ 37 h 76"/>
                  <a:gd name="T62" fmla="*/ 37 w 40"/>
                  <a:gd name="T63" fmla="*/ 36 h 76"/>
                  <a:gd name="T64" fmla="*/ 33 w 40"/>
                  <a:gd name="T65" fmla="*/ 39 h 76"/>
                  <a:gd name="T66" fmla="*/ 35 w 40"/>
                  <a:gd name="T67" fmla="*/ 39 h 76"/>
                  <a:gd name="T68" fmla="*/ 33 w 40"/>
                  <a:gd name="T69" fmla="*/ 42 h 76"/>
                  <a:gd name="T70" fmla="*/ 36 w 40"/>
                  <a:gd name="T71" fmla="*/ 42 h 76"/>
                  <a:gd name="T72" fmla="*/ 32 w 40"/>
                  <a:gd name="T73" fmla="*/ 45 h 76"/>
                  <a:gd name="T74" fmla="*/ 35 w 40"/>
                  <a:gd name="T75" fmla="*/ 44 h 76"/>
                  <a:gd name="T76" fmla="*/ 32 w 40"/>
                  <a:gd name="T77" fmla="*/ 47 h 76"/>
                  <a:gd name="T78" fmla="*/ 33 w 40"/>
                  <a:gd name="T79" fmla="*/ 48 h 76"/>
                  <a:gd name="T80" fmla="*/ 30 w 40"/>
                  <a:gd name="T81" fmla="*/ 50 h 76"/>
                  <a:gd name="T82" fmla="*/ 32 w 40"/>
                  <a:gd name="T83" fmla="*/ 51 h 76"/>
                  <a:gd name="T84" fmla="*/ 27 w 40"/>
                  <a:gd name="T85" fmla="*/ 53 h 76"/>
                  <a:gd name="T86" fmla="*/ 33 w 40"/>
                  <a:gd name="T87" fmla="*/ 52 h 76"/>
                  <a:gd name="T88" fmla="*/ 26 w 40"/>
                  <a:gd name="T89" fmla="*/ 56 h 76"/>
                  <a:gd name="T90" fmla="*/ 34 w 40"/>
                  <a:gd name="T91" fmla="*/ 55 h 76"/>
                  <a:gd name="T92" fmla="*/ 27 w 40"/>
                  <a:gd name="T93" fmla="*/ 58 h 76"/>
                  <a:gd name="T94" fmla="*/ 33 w 40"/>
                  <a:gd name="T95" fmla="*/ 58 h 76"/>
                  <a:gd name="T96" fmla="*/ 28 w 40"/>
                  <a:gd name="T97" fmla="*/ 60 h 76"/>
                  <a:gd name="T98" fmla="*/ 32 w 40"/>
                  <a:gd name="T99" fmla="*/ 61 h 76"/>
                  <a:gd name="T100" fmla="*/ 29 w 40"/>
                  <a:gd name="T101" fmla="*/ 63 h 76"/>
                  <a:gd name="T102" fmla="*/ 31 w 40"/>
                  <a:gd name="T103" fmla="*/ 64 h 76"/>
                  <a:gd name="T104" fmla="*/ 28 w 40"/>
                  <a:gd name="T105" fmla="*/ 65 h 76"/>
                  <a:gd name="T106" fmla="*/ 33 w 40"/>
                  <a:gd name="T107" fmla="*/ 65 h 76"/>
                  <a:gd name="T108" fmla="*/ 30 w 40"/>
                  <a:gd name="T109" fmla="*/ 67 h 76"/>
                  <a:gd name="T110" fmla="*/ 32 w 40"/>
                  <a:gd name="T111" fmla="*/ 68 h 76"/>
                  <a:gd name="T112" fmla="*/ 29 w 40"/>
                  <a:gd name="T113" fmla="*/ 69 h 76"/>
                  <a:gd name="T114" fmla="*/ 33 w 40"/>
                  <a:gd name="T115" fmla="*/ 70 h 76"/>
                  <a:gd name="T116" fmla="*/ 30 w 40"/>
                  <a:gd name="T117" fmla="*/ 72 h 76"/>
                  <a:gd name="T118" fmla="*/ 28 w 40"/>
                  <a:gd name="T119" fmla="*/ 75 h 7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0"/>
                  <a:gd name="T181" fmla="*/ 0 h 76"/>
                  <a:gd name="T182" fmla="*/ 40 w 40"/>
                  <a:gd name="T183" fmla="*/ 76 h 7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0" h="76">
                    <a:moveTo>
                      <a:pt x="17" y="76"/>
                    </a:moveTo>
                    <a:lnTo>
                      <a:pt x="14" y="75"/>
                    </a:lnTo>
                    <a:lnTo>
                      <a:pt x="12" y="75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6" y="74"/>
                    </a:lnTo>
                    <a:lnTo>
                      <a:pt x="4" y="74"/>
                    </a:lnTo>
                    <a:lnTo>
                      <a:pt x="2" y="73"/>
                    </a:lnTo>
                    <a:lnTo>
                      <a:pt x="0" y="73"/>
                    </a:lnTo>
                    <a:lnTo>
                      <a:pt x="0" y="69"/>
                    </a:lnTo>
                    <a:lnTo>
                      <a:pt x="0" y="66"/>
                    </a:lnTo>
                    <a:lnTo>
                      <a:pt x="1" y="63"/>
                    </a:lnTo>
                    <a:lnTo>
                      <a:pt x="2" y="60"/>
                    </a:lnTo>
                    <a:lnTo>
                      <a:pt x="3" y="55"/>
                    </a:lnTo>
                    <a:lnTo>
                      <a:pt x="4" y="50"/>
                    </a:lnTo>
                    <a:lnTo>
                      <a:pt x="4" y="46"/>
                    </a:lnTo>
                    <a:lnTo>
                      <a:pt x="5" y="41"/>
                    </a:lnTo>
                    <a:lnTo>
                      <a:pt x="6" y="36"/>
                    </a:lnTo>
                    <a:lnTo>
                      <a:pt x="6" y="32"/>
                    </a:lnTo>
                    <a:lnTo>
                      <a:pt x="6" y="27"/>
                    </a:lnTo>
                    <a:lnTo>
                      <a:pt x="5" y="23"/>
                    </a:lnTo>
                    <a:lnTo>
                      <a:pt x="5" y="20"/>
                    </a:lnTo>
                    <a:lnTo>
                      <a:pt x="5" y="17"/>
                    </a:lnTo>
                    <a:lnTo>
                      <a:pt x="5" y="1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4" y="1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2"/>
                    </a:lnTo>
                    <a:lnTo>
                      <a:pt x="34" y="2"/>
                    </a:lnTo>
                    <a:lnTo>
                      <a:pt x="34" y="3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4"/>
                    </a:lnTo>
                    <a:lnTo>
                      <a:pt x="36" y="4"/>
                    </a:lnTo>
                    <a:lnTo>
                      <a:pt x="35" y="4"/>
                    </a:lnTo>
                    <a:lnTo>
                      <a:pt x="34" y="5"/>
                    </a:lnTo>
                    <a:lnTo>
                      <a:pt x="33" y="5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39" y="5"/>
                    </a:lnTo>
                    <a:lnTo>
                      <a:pt x="39" y="6"/>
                    </a:lnTo>
                    <a:lnTo>
                      <a:pt x="38" y="6"/>
                    </a:lnTo>
                    <a:lnTo>
                      <a:pt x="37" y="7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4" y="7"/>
                    </a:lnTo>
                    <a:lnTo>
                      <a:pt x="33" y="8"/>
                    </a:lnTo>
                    <a:lnTo>
                      <a:pt x="34" y="8"/>
                    </a:lnTo>
                    <a:lnTo>
                      <a:pt x="35" y="8"/>
                    </a:lnTo>
                    <a:lnTo>
                      <a:pt x="36" y="8"/>
                    </a:lnTo>
                    <a:lnTo>
                      <a:pt x="36" y="7"/>
                    </a:lnTo>
                    <a:lnTo>
                      <a:pt x="37" y="7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38" y="9"/>
                    </a:lnTo>
                    <a:lnTo>
                      <a:pt x="37" y="9"/>
                    </a:lnTo>
                    <a:lnTo>
                      <a:pt x="36" y="9"/>
                    </a:lnTo>
                    <a:lnTo>
                      <a:pt x="36" y="10"/>
                    </a:lnTo>
                    <a:lnTo>
                      <a:pt x="35" y="10"/>
                    </a:lnTo>
                    <a:lnTo>
                      <a:pt x="34" y="10"/>
                    </a:lnTo>
                    <a:lnTo>
                      <a:pt x="33" y="10"/>
                    </a:lnTo>
                    <a:lnTo>
                      <a:pt x="32" y="10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4" y="11"/>
                    </a:lnTo>
                    <a:lnTo>
                      <a:pt x="35" y="10"/>
                    </a:lnTo>
                    <a:lnTo>
                      <a:pt x="36" y="10"/>
                    </a:lnTo>
                    <a:lnTo>
                      <a:pt x="37" y="10"/>
                    </a:lnTo>
                    <a:lnTo>
                      <a:pt x="37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4" y="13"/>
                    </a:lnTo>
                    <a:lnTo>
                      <a:pt x="33" y="13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31" y="14"/>
                    </a:lnTo>
                    <a:lnTo>
                      <a:pt x="32" y="14"/>
                    </a:lnTo>
                    <a:lnTo>
                      <a:pt x="33" y="13"/>
                    </a:lnTo>
                    <a:lnTo>
                      <a:pt x="34" y="13"/>
                    </a:lnTo>
                    <a:lnTo>
                      <a:pt x="35" y="13"/>
                    </a:lnTo>
                    <a:lnTo>
                      <a:pt x="36" y="13"/>
                    </a:lnTo>
                    <a:lnTo>
                      <a:pt x="37" y="13"/>
                    </a:lnTo>
                    <a:lnTo>
                      <a:pt x="36" y="14"/>
                    </a:lnTo>
                    <a:lnTo>
                      <a:pt x="36" y="15"/>
                    </a:lnTo>
                    <a:lnTo>
                      <a:pt x="35" y="15"/>
                    </a:lnTo>
                    <a:lnTo>
                      <a:pt x="34" y="15"/>
                    </a:lnTo>
                    <a:lnTo>
                      <a:pt x="33" y="15"/>
                    </a:lnTo>
                    <a:lnTo>
                      <a:pt x="32" y="16"/>
                    </a:lnTo>
                    <a:lnTo>
                      <a:pt x="31" y="16"/>
                    </a:lnTo>
                    <a:lnTo>
                      <a:pt x="30" y="16"/>
                    </a:lnTo>
                    <a:lnTo>
                      <a:pt x="30" y="17"/>
                    </a:lnTo>
                    <a:lnTo>
                      <a:pt x="31" y="16"/>
                    </a:lnTo>
                    <a:lnTo>
                      <a:pt x="32" y="16"/>
                    </a:lnTo>
                    <a:lnTo>
                      <a:pt x="33" y="16"/>
                    </a:lnTo>
                    <a:lnTo>
                      <a:pt x="34" y="16"/>
                    </a:lnTo>
                    <a:lnTo>
                      <a:pt x="35" y="16"/>
                    </a:lnTo>
                    <a:lnTo>
                      <a:pt x="36" y="16"/>
                    </a:lnTo>
                    <a:lnTo>
                      <a:pt x="36" y="17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2" y="18"/>
                    </a:lnTo>
                    <a:lnTo>
                      <a:pt x="31" y="19"/>
                    </a:lnTo>
                    <a:lnTo>
                      <a:pt x="30" y="19"/>
                    </a:lnTo>
                    <a:lnTo>
                      <a:pt x="31" y="19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5" y="19"/>
                    </a:lnTo>
                    <a:lnTo>
                      <a:pt x="36" y="20"/>
                    </a:lnTo>
                    <a:lnTo>
                      <a:pt x="36" y="21"/>
                    </a:lnTo>
                    <a:lnTo>
                      <a:pt x="35" y="21"/>
                    </a:lnTo>
                    <a:lnTo>
                      <a:pt x="34" y="21"/>
                    </a:lnTo>
                    <a:lnTo>
                      <a:pt x="33" y="21"/>
                    </a:lnTo>
                    <a:lnTo>
                      <a:pt x="33" y="22"/>
                    </a:lnTo>
                    <a:lnTo>
                      <a:pt x="32" y="22"/>
                    </a:lnTo>
                    <a:lnTo>
                      <a:pt x="31" y="22"/>
                    </a:lnTo>
                    <a:lnTo>
                      <a:pt x="30" y="22"/>
                    </a:lnTo>
                    <a:lnTo>
                      <a:pt x="30" y="23"/>
                    </a:lnTo>
                    <a:lnTo>
                      <a:pt x="31" y="22"/>
                    </a:lnTo>
                    <a:lnTo>
                      <a:pt x="32" y="22"/>
                    </a:lnTo>
                    <a:lnTo>
                      <a:pt x="33" y="22"/>
                    </a:lnTo>
                    <a:lnTo>
                      <a:pt x="34" y="22"/>
                    </a:lnTo>
                    <a:lnTo>
                      <a:pt x="35" y="22"/>
                    </a:lnTo>
                    <a:lnTo>
                      <a:pt x="36" y="22"/>
                    </a:lnTo>
                    <a:lnTo>
                      <a:pt x="37" y="22"/>
                    </a:lnTo>
                    <a:lnTo>
                      <a:pt x="37" y="23"/>
                    </a:lnTo>
                    <a:lnTo>
                      <a:pt x="37" y="24"/>
                    </a:lnTo>
                    <a:lnTo>
                      <a:pt x="35" y="24"/>
                    </a:lnTo>
                    <a:lnTo>
                      <a:pt x="34" y="24"/>
                    </a:lnTo>
                    <a:lnTo>
                      <a:pt x="32" y="25"/>
                    </a:lnTo>
                    <a:lnTo>
                      <a:pt x="31" y="25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4" y="25"/>
                    </a:lnTo>
                    <a:lnTo>
                      <a:pt x="35" y="25"/>
                    </a:lnTo>
                    <a:lnTo>
                      <a:pt x="36" y="25"/>
                    </a:lnTo>
                    <a:lnTo>
                      <a:pt x="37" y="25"/>
                    </a:lnTo>
                    <a:lnTo>
                      <a:pt x="37" y="26"/>
                    </a:lnTo>
                    <a:lnTo>
                      <a:pt x="36" y="26"/>
                    </a:lnTo>
                    <a:lnTo>
                      <a:pt x="36" y="27"/>
                    </a:lnTo>
                    <a:lnTo>
                      <a:pt x="35" y="27"/>
                    </a:lnTo>
                    <a:lnTo>
                      <a:pt x="35" y="28"/>
                    </a:lnTo>
                    <a:lnTo>
                      <a:pt x="34" y="28"/>
                    </a:lnTo>
                    <a:lnTo>
                      <a:pt x="33" y="28"/>
                    </a:lnTo>
                    <a:lnTo>
                      <a:pt x="31" y="28"/>
                    </a:lnTo>
                    <a:lnTo>
                      <a:pt x="31" y="29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4" y="28"/>
                    </a:lnTo>
                    <a:lnTo>
                      <a:pt x="35" y="28"/>
                    </a:lnTo>
                    <a:lnTo>
                      <a:pt x="36" y="28"/>
                    </a:lnTo>
                    <a:lnTo>
                      <a:pt x="36" y="29"/>
                    </a:lnTo>
                    <a:lnTo>
                      <a:pt x="36" y="30"/>
                    </a:lnTo>
                    <a:lnTo>
                      <a:pt x="35" y="30"/>
                    </a:lnTo>
                    <a:lnTo>
                      <a:pt x="34" y="31"/>
                    </a:lnTo>
                    <a:lnTo>
                      <a:pt x="32" y="31"/>
                    </a:lnTo>
                    <a:lnTo>
                      <a:pt x="32" y="32"/>
                    </a:lnTo>
                    <a:lnTo>
                      <a:pt x="33" y="31"/>
                    </a:lnTo>
                    <a:lnTo>
                      <a:pt x="34" y="31"/>
                    </a:lnTo>
                    <a:lnTo>
                      <a:pt x="35" y="31"/>
                    </a:lnTo>
                    <a:lnTo>
                      <a:pt x="36" y="31"/>
                    </a:lnTo>
                    <a:lnTo>
                      <a:pt x="37" y="31"/>
                    </a:lnTo>
                    <a:lnTo>
                      <a:pt x="37" y="32"/>
                    </a:lnTo>
                    <a:lnTo>
                      <a:pt x="36" y="32"/>
                    </a:lnTo>
                    <a:lnTo>
                      <a:pt x="35" y="33"/>
                    </a:lnTo>
                    <a:lnTo>
                      <a:pt x="34" y="33"/>
                    </a:lnTo>
                    <a:lnTo>
                      <a:pt x="33" y="33"/>
                    </a:lnTo>
                    <a:lnTo>
                      <a:pt x="32" y="34"/>
                    </a:lnTo>
                    <a:lnTo>
                      <a:pt x="33" y="34"/>
                    </a:lnTo>
                    <a:lnTo>
                      <a:pt x="34" y="34"/>
                    </a:lnTo>
                    <a:lnTo>
                      <a:pt x="35" y="34"/>
                    </a:lnTo>
                    <a:lnTo>
                      <a:pt x="36" y="33"/>
                    </a:lnTo>
                    <a:lnTo>
                      <a:pt x="37" y="33"/>
                    </a:lnTo>
                    <a:lnTo>
                      <a:pt x="37" y="34"/>
                    </a:lnTo>
                    <a:lnTo>
                      <a:pt x="37" y="35"/>
                    </a:lnTo>
                    <a:lnTo>
                      <a:pt x="36" y="35"/>
                    </a:lnTo>
                    <a:lnTo>
                      <a:pt x="35" y="35"/>
                    </a:lnTo>
                    <a:lnTo>
                      <a:pt x="34" y="36"/>
                    </a:lnTo>
                    <a:lnTo>
                      <a:pt x="33" y="36"/>
                    </a:lnTo>
                    <a:lnTo>
                      <a:pt x="32" y="36"/>
                    </a:lnTo>
                    <a:lnTo>
                      <a:pt x="32" y="37"/>
                    </a:lnTo>
                    <a:lnTo>
                      <a:pt x="31" y="37"/>
                    </a:lnTo>
                    <a:lnTo>
                      <a:pt x="32" y="37"/>
                    </a:lnTo>
                    <a:lnTo>
                      <a:pt x="33" y="37"/>
                    </a:lnTo>
                    <a:lnTo>
                      <a:pt x="34" y="37"/>
                    </a:lnTo>
                    <a:lnTo>
                      <a:pt x="34" y="36"/>
                    </a:lnTo>
                    <a:lnTo>
                      <a:pt x="35" y="36"/>
                    </a:lnTo>
                    <a:lnTo>
                      <a:pt x="36" y="36"/>
                    </a:lnTo>
                    <a:lnTo>
                      <a:pt x="37" y="36"/>
                    </a:lnTo>
                    <a:lnTo>
                      <a:pt x="37" y="37"/>
                    </a:lnTo>
                    <a:lnTo>
                      <a:pt x="37" y="38"/>
                    </a:lnTo>
                    <a:lnTo>
                      <a:pt x="36" y="38"/>
                    </a:lnTo>
                    <a:lnTo>
                      <a:pt x="35" y="38"/>
                    </a:lnTo>
                    <a:lnTo>
                      <a:pt x="34" y="39"/>
                    </a:lnTo>
                    <a:lnTo>
                      <a:pt x="33" y="39"/>
                    </a:lnTo>
                    <a:lnTo>
                      <a:pt x="32" y="39"/>
                    </a:lnTo>
                    <a:lnTo>
                      <a:pt x="32" y="40"/>
                    </a:lnTo>
                    <a:lnTo>
                      <a:pt x="33" y="40"/>
                    </a:lnTo>
                    <a:lnTo>
                      <a:pt x="34" y="39"/>
                    </a:lnTo>
                    <a:lnTo>
                      <a:pt x="35" y="39"/>
                    </a:lnTo>
                    <a:lnTo>
                      <a:pt x="36" y="39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6" y="41"/>
                    </a:lnTo>
                    <a:lnTo>
                      <a:pt x="35" y="41"/>
                    </a:lnTo>
                    <a:lnTo>
                      <a:pt x="34" y="41"/>
                    </a:lnTo>
                    <a:lnTo>
                      <a:pt x="33" y="42"/>
                    </a:lnTo>
                    <a:lnTo>
                      <a:pt x="32" y="42"/>
                    </a:lnTo>
                    <a:lnTo>
                      <a:pt x="31" y="42"/>
                    </a:lnTo>
                    <a:lnTo>
                      <a:pt x="30" y="43"/>
                    </a:lnTo>
                    <a:lnTo>
                      <a:pt x="31" y="43"/>
                    </a:lnTo>
                    <a:lnTo>
                      <a:pt x="32" y="43"/>
                    </a:lnTo>
                    <a:lnTo>
                      <a:pt x="33" y="42"/>
                    </a:lnTo>
                    <a:lnTo>
                      <a:pt x="34" y="42"/>
                    </a:lnTo>
                    <a:lnTo>
                      <a:pt x="35" y="42"/>
                    </a:lnTo>
                    <a:lnTo>
                      <a:pt x="36" y="42"/>
                    </a:lnTo>
                    <a:lnTo>
                      <a:pt x="37" y="42"/>
                    </a:lnTo>
                    <a:lnTo>
                      <a:pt x="36" y="42"/>
                    </a:lnTo>
                    <a:lnTo>
                      <a:pt x="36" y="43"/>
                    </a:lnTo>
                    <a:lnTo>
                      <a:pt x="35" y="43"/>
                    </a:lnTo>
                    <a:lnTo>
                      <a:pt x="34" y="44"/>
                    </a:lnTo>
                    <a:lnTo>
                      <a:pt x="33" y="44"/>
                    </a:lnTo>
                    <a:lnTo>
                      <a:pt x="32" y="44"/>
                    </a:lnTo>
                    <a:lnTo>
                      <a:pt x="32" y="45"/>
                    </a:lnTo>
                    <a:lnTo>
                      <a:pt x="31" y="45"/>
                    </a:lnTo>
                    <a:lnTo>
                      <a:pt x="30" y="45"/>
                    </a:lnTo>
                    <a:lnTo>
                      <a:pt x="31" y="45"/>
                    </a:lnTo>
                    <a:lnTo>
                      <a:pt x="32" y="45"/>
                    </a:lnTo>
                    <a:lnTo>
                      <a:pt x="33" y="45"/>
                    </a:lnTo>
                    <a:lnTo>
                      <a:pt x="34" y="44"/>
                    </a:lnTo>
                    <a:lnTo>
                      <a:pt x="35" y="44"/>
                    </a:lnTo>
                    <a:lnTo>
                      <a:pt x="36" y="44"/>
                    </a:lnTo>
                    <a:lnTo>
                      <a:pt x="36" y="45"/>
                    </a:lnTo>
                    <a:lnTo>
                      <a:pt x="36" y="46"/>
                    </a:lnTo>
                    <a:lnTo>
                      <a:pt x="35" y="46"/>
                    </a:lnTo>
                    <a:lnTo>
                      <a:pt x="34" y="47"/>
                    </a:lnTo>
                    <a:lnTo>
                      <a:pt x="33" y="47"/>
                    </a:lnTo>
                    <a:lnTo>
                      <a:pt x="32" y="47"/>
                    </a:lnTo>
                    <a:lnTo>
                      <a:pt x="31" y="47"/>
                    </a:lnTo>
                    <a:lnTo>
                      <a:pt x="30" y="48"/>
                    </a:lnTo>
                    <a:lnTo>
                      <a:pt x="29" y="48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3" y="48"/>
                    </a:lnTo>
                    <a:lnTo>
                      <a:pt x="34" y="48"/>
                    </a:lnTo>
                    <a:lnTo>
                      <a:pt x="34" y="47"/>
                    </a:lnTo>
                    <a:lnTo>
                      <a:pt x="35" y="47"/>
                    </a:lnTo>
                    <a:lnTo>
                      <a:pt x="35" y="48"/>
                    </a:lnTo>
                    <a:lnTo>
                      <a:pt x="34" y="49"/>
                    </a:lnTo>
                    <a:lnTo>
                      <a:pt x="33" y="49"/>
                    </a:lnTo>
                    <a:lnTo>
                      <a:pt x="32" y="50"/>
                    </a:lnTo>
                    <a:lnTo>
                      <a:pt x="31" y="50"/>
                    </a:lnTo>
                    <a:lnTo>
                      <a:pt x="30" y="50"/>
                    </a:lnTo>
                    <a:lnTo>
                      <a:pt x="29" y="50"/>
                    </a:lnTo>
                    <a:lnTo>
                      <a:pt x="28" y="50"/>
                    </a:lnTo>
                    <a:lnTo>
                      <a:pt x="28" y="51"/>
                    </a:lnTo>
                    <a:lnTo>
                      <a:pt x="29" y="51"/>
                    </a:lnTo>
                    <a:lnTo>
                      <a:pt x="30" y="51"/>
                    </a:lnTo>
                    <a:lnTo>
                      <a:pt x="31" y="51"/>
                    </a:lnTo>
                    <a:lnTo>
                      <a:pt x="32" y="51"/>
                    </a:lnTo>
                    <a:lnTo>
                      <a:pt x="33" y="50"/>
                    </a:lnTo>
                    <a:lnTo>
                      <a:pt x="35" y="50"/>
                    </a:lnTo>
                    <a:lnTo>
                      <a:pt x="34" y="51"/>
                    </a:lnTo>
                    <a:lnTo>
                      <a:pt x="34" y="52"/>
                    </a:lnTo>
                    <a:lnTo>
                      <a:pt x="33" y="52"/>
                    </a:lnTo>
                    <a:lnTo>
                      <a:pt x="31" y="52"/>
                    </a:lnTo>
                    <a:lnTo>
                      <a:pt x="30" y="52"/>
                    </a:lnTo>
                    <a:lnTo>
                      <a:pt x="29" y="52"/>
                    </a:lnTo>
                    <a:lnTo>
                      <a:pt x="28" y="53"/>
                    </a:lnTo>
                    <a:lnTo>
                      <a:pt x="27" y="53"/>
                    </a:lnTo>
                    <a:lnTo>
                      <a:pt x="28" y="53"/>
                    </a:lnTo>
                    <a:lnTo>
                      <a:pt x="29" y="53"/>
                    </a:lnTo>
                    <a:lnTo>
                      <a:pt x="30" y="53"/>
                    </a:lnTo>
                    <a:lnTo>
                      <a:pt x="31" y="53"/>
                    </a:lnTo>
                    <a:lnTo>
                      <a:pt x="32" y="53"/>
                    </a:lnTo>
                    <a:lnTo>
                      <a:pt x="33" y="52"/>
                    </a:lnTo>
                    <a:lnTo>
                      <a:pt x="34" y="52"/>
                    </a:lnTo>
                    <a:lnTo>
                      <a:pt x="34" y="53"/>
                    </a:lnTo>
                    <a:lnTo>
                      <a:pt x="33" y="54"/>
                    </a:lnTo>
                    <a:lnTo>
                      <a:pt x="32" y="55"/>
                    </a:lnTo>
                    <a:lnTo>
                      <a:pt x="31" y="55"/>
                    </a:lnTo>
                    <a:lnTo>
                      <a:pt x="30" y="55"/>
                    </a:lnTo>
                    <a:lnTo>
                      <a:pt x="28" y="55"/>
                    </a:lnTo>
                    <a:lnTo>
                      <a:pt x="27" y="55"/>
                    </a:lnTo>
                    <a:lnTo>
                      <a:pt x="26" y="56"/>
                    </a:lnTo>
                    <a:lnTo>
                      <a:pt x="28" y="56"/>
                    </a:lnTo>
                    <a:lnTo>
                      <a:pt x="29" y="56"/>
                    </a:lnTo>
                    <a:lnTo>
                      <a:pt x="30" y="56"/>
                    </a:lnTo>
                    <a:lnTo>
                      <a:pt x="31" y="55"/>
                    </a:lnTo>
                    <a:lnTo>
                      <a:pt x="32" y="55"/>
                    </a:lnTo>
                    <a:lnTo>
                      <a:pt x="33" y="55"/>
                    </a:lnTo>
                    <a:lnTo>
                      <a:pt x="34" y="55"/>
                    </a:lnTo>
                    <a:lnTo>
                      <a:pt x="34" y="56"/>
                    </a:lnTo>
                    <a:lnTo>
                      <a:pt x="33" y="56"/>
                    </a:lnTo>
                    <a:lnTo>
                      <a:pt x="32" y="56"/>
                    </a:lnTo>
                    <a:lnTo>
                      <a:pt x="31" y="57"/>
                    </a:lnTo>
                    <a:lnTo>
                      <a:pt x="30" y="57"/>
                    </a:lnTo>
                    <a:lnTo>
                      <a:pt x="29" y="57"/>
                    </a:lnTo>
                    <a:lnTo>
                      <a:pt x="28" y="58"/>
                    </a:lnTo>
                    <a:lnTo>
                      <a:pt x="27" y="58"/>
                    </a:lnTo>
                    <a:lnTo>
                      <a:pt x="28" y="58"/>
                    </a:lnTo>
                    <a:lnTo>
                      <a:pt x="29" y="58"/>
                    </a:lnTo>
                    <a:lnTo>
                      <a:pt x="30" y="58"/>
                    </a:lnTo>
                    <a:lnTo>
                      <a:pt x="31" y="58"/>
                    </a:lnTo>
                    <a:lnTo>
                      <a:pt x="32" y="58"/>
                    </a:lnTo>
                    <a:lnTo>
                      <a:pt x="32" y="57"/>
                    </a:lnTo>
                    <a:lnTo>
                      <a:pt x="33" y="57"/>
                    </a:lnTo>
                    <a:lnTo>
                      <a:pt x="33" y="58"/>
                    </a:lnTo>
                    <a:lnTo>
                      <a:pt x="33" y="59"/>
                    </a:lnTo>
                    <a:lnTo>
                      <a:pt x="32" y="59"/>
                    </a:lnTo>
                    <a:lnTo>
                      <a:pt x="31" y="59"/>
                    </a:lnTo>
                    <a:lnTo>
                      <a:pt x="30" y="59"/>
                    </a:lnTo>
                    <a:lnTo>
                      <a:pt x="29" y="60"/>
                    </a:lnTo>
                    <a:lnTo>
                      <a:pt x="28" y="60"/>
                    </a:lnTo>
                    <a:lnTo>
                      <a:pt x="27" y="60"/>
                    </a:lnTo>
                    <a:lnTo>
                      <a:pt x="26" y="60"/>
                    </a:lnTo>
                    <a:lnTo>
                      <a:pt x="27" y="60"/>
                    </a:lnTo>
                    <a:lnTo>
                      <a:pt x="28" y="60"/>
                    </a:lnTo>
                    <a:lnTo>
                      <a:pt x="29" y="60"/>
                    </a:lnTo>
                    <a:lnTo>
                      <a:pt x="30" y="60"/>
                    </a:lnTo>
                    <a:lnTo>
                      <a:pt x="31" y="60"/>
                    </a:lnTo>
                    <a:lnTo>
                      <a:pt x="32" y="60"/>
                    </a:lnTo>
                    <a:lnTo>
                      <a:pt x="33" y="60"/>
                    </a:lnTo>
                    <a:lnTo>
                      <a:pt x="33" y="61"/>
                    </a:lnTo>
                    <a:lnTo>
                      <a:pt x="32" y="61"/>
                    </a:lnTo>
                    <a:lnTo>
                      <a:pt x="31" y="62"/>
                    </a:lnTo>
                    <a:lnTo>
                      <a:pt x="30" y="62"/>
                    </a:lnTo>
                    <a:lnTo>
                      <a:pt x="29" y="62"/>
                    </a:lnTo>
                    <a:lnTo>
                      <a:pt x="28" y="62"/>
                    </a:lnTo>
                    <a:lnTo>
                      <a:pt x="27" y="62"/>
                    </a:lnTo>
                    <a:lnTo>
                      <a:pt x="26" y="62"/>
                    </a:lnTo>
                    <a:lnTo>
                      <a:pt x="27" y="63"/>
                    </a:lnTo>
                    <a:lnTo>
                      <a:pt x="28" y="63"/>
                    </a:lnTo>
                    <a:lnTo>
                      <a:pt x="29" y="63"/>
                    </a:lnTo>
                    <a:lnTo>
                      <a:pt x="30" y="62"/>
                    </a:lnTo>
                    <a:lnTo>
                      <a:pt x="31" y="62"/>
                    </a:lnTo>
                    <a:lnTo>
                      <a:pt x="32" y="62"/>
                    </a:lnTo>
                    <a:lnTo>
                      <a:pt x="33" y="62"/>
                    </a:lnTo>
                    <a:lnTo>
                      <a:pt x="33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1" y="64"/>
                    </a:lnTo>
                    <a:lnTo>
                      <a:pt x="29" y="64"/>
                    </a:lnTo>
                    <a:lnTo>
                      <a:pt x="28" y="64"/>
                    </a:lnTo>
                    <a:lnTo>
                      <a:pt x="27" y="64"/>
                    </a:lnTo>
                    <a:lnTo>
                      <a:pt x="26" y="64"/>
                    </a:lnTo>
                    <a:lnTo>
                      <a:pt x="26" y="65"/>
                    </a:lnTo>
                    <a:lnTo>
                      <a:pt x="27" y="65"/>
                    </a:lnTo>
                    <a:lnTo>
                      <a:pt x="28" y="65"/>
                    </a:lnTo>
                    <a:lnTo>
                      <a:pt x="29" y="65"/>
                    </a:lnTo>
                    <a:lnTo>
                      <a:pt x="30" y="65"/>
                    </a:lnTo>
                    <a:lnTo>
                      <a:pt x="31" y="65"/>
                    </a:lnTo>
                    <a:lnTo>
                      <a:pt x="31" y="64"/>
                    </a:lnTo>
                    <a:lnTo>
                      <a:pt x="32" y="64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4" y="65"/>
                    </a:lnTo>
                    <a:lnTo>
                      <a:pt x="33" y="65"/>
                    </a:lnTo>
                    <a:lnTo>
                      <a:pt x="32" y="66"/>
                    </a:lnTo>
                    <a:lnTo>
                      <a:pt x="31" y="66"/>
                    </a:lnTo>
                    <a:lnTo>
                      <a:pt x="30" y="66"/>
                    </a:lnTo>
                    <a:lnTo>
                      <a:pt x="29" y="66"/>
                    </a:lnTo>
                    <a:lnTo>
                      <a:pt x="28" y="66"/>
                    </a:lnTo>
                    <a:lnTo>
                      <a:pt x="27" y="66"/>
                    </a:lnTo>
                    <a:lnTo>
                      <a:pt x="26" y="67"/>
                    </a:lnTo>
                    <a:lnTo>
                      <a:pt x="27" y="67"/>
                    </a:lnTo>
                    <a:lnTo>
                      <a:pt x="28" y="67"/>
                    </a:lnTo>
                    <a:lnTo>
                      <a:pt x="30" y="67"/>
                    </a:lnTo>
                    <a:lnTo>
                      <a:pt x="31" y="67"/>
                    </a:lnTo>
                    <a:lnTo>
                      <a:pt x="32" y="66"/>
                    </a:lnTo>
                    <a:lnTo>
                      <a:pt x="33" y="66"/>
                    </a:lnTo>
                    <a:lnTo>
                      <a:pt x="34" y="66"/>
                    </a:lnTo>
                    <a:lnTo>
                      <a:pt x="34" y="67"/>
                    </a:lnTo>
                    <a:lnTo>
                      <a:pt x="34" y="68"/>
                    </a:lnTo>
                    <a:lnTo>
                      <a:pt x="33" y="68"/>
                    </a:lnTo>
                    <a:lnTo>
                      <a:pt x="32" y="68"/>
                    </a:lnTo>
                    <a:lnTo>
                      <a:pt x="31" y="69"/>
                    </a:lnTo>
                    <a:lnTo>
                      <a:pt x="30" y="69"/>
                    </a:lnTo>
                    <a:lnTo>
                      <a:pt x="29" y="69"/>
                    </a:lnTo>
                    <a:lnTo>
                      <a:pt x="28" y="69"/>
                    </a:lnTo>
                    <a:lnTo>
                      <a:pt x="27" y="69"/>
                    </a:lnTo>
                    <a:lnTo>
                      <a:pt x="28" y="69"/>
                    </a:lnTo>
                    <a:lnTo>
                      <a:pt x="29" y="69"/>
                    </a:lnTo>
                    <a:lnTo>
                      <a:pt x="30" y="69"/>
                    </a:lnTo>
                    <a:lnTo>
                      <a:pt x="31" y="69"/>
                    </a:lnTo>
                    <a:lnTo>
                      <a:pt x="32" y="69"/>
                    </a:lnTo>
                    <a:lnTo>
                      <a:pt x="33" y="69"/>
                    </a:lnTo>
                    <a:lnTo>
                      <a:pt x="34" y="69"/>
                    </a:lnTo>
                    <a:lnTo>
                      <a:pt x="34" y="70"/>
                    </a:lnTo>
                    <a:lnTo>
                      <a:pt x="33" y="70"/>
                    </a:lnTo>
                    <a:lnTo>
                      <a:pt x="32" y="71"/>
                    </a:lnTo>
                    <a:lnTo>
                      <a:pt x="31" y="71"/>
                    </a:lnTo>
                    <a:lnTo>
                      <a:pt x="30" y="71"/>
                    </a:lnTo>
                    <a:lnTo>
                      <a:pt x="29" y="71"/>
                    </a:lnTo>
                    <a:lnTo>
                      <a:pt x="28" y="71"/>
                    </a:lnTo>
                    <a:lnTo>
                      <a:pt x="27" y="71"/>
                    </a:lnTo>
                    <a:lnTo>
                      <a:pt x="26" y="71"/>
                    </a:lnTo>
                    <a:lnTo>
                      <a:pt x="27" y="72"/>
                    </a:lnTo>
                    <a:lnTo>
                      <a:pt x="29" y="72"/>
                    </a:lnTo>
                    <a:lnTo>
                      <a:pt x="30" y="72"/>
                    </a:lnTo>
                    <a:lnTo>
                      <a:pt x="31" y="72"/>
                    </a:lnTo>
                    <a:lnTo>
                      <a:pt x="33" y="71"/>
                    </a:lnTo>
                    <a:lnTo>
                      <a:pt x="34" y="71"/>
                    </a:lnTo>
                    <a:lnTo>
                      <a:pt x="35" y="71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2" y="74"/>
                    </a:lnTo>
                    <a:lnTo>
                      <a:pt x="30" y="75"/>
                    </a:lnTo>
                    <a:lnTo>
                      <a:pt x="28" y="75"/>
                    </a:lnTo>
                    <a:lnTo>
                      <a:pt x="25" y="75"/>
                    </a:lnTo>
                    <a:lnTo>
                      <a:pt x="23" y="75"/>
                    </a:lnTo>
                    <a:lnTo>
                      <a:pt x="21" y="75"/>
                    </a:lnTo>
                    <a:lnTo>
                      <a:pt x="19" y="75"/>
                    </a:lnTo>
                    <a:lnTo>
                      <a:pt x="17" y="76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22" name="Freeform 3716">
                <a:extLst>
                  <a:ext uri="{FF2B5EF4-FFF2-40B4-BE49-F238E27FC236}">
                    <a16:creationId xmlns:a16="http://schemas.microsoft.com/office/drawing/2014/main" id="{EF50800D-86C5-4766-AAC0-54FBF9D8D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" y="116"/>
                <a:ext cx="15" cy="69"/>
              </a:xfrm>
              <a:custGeom>
                <a:avLst/>
                <a:gdLst>
                  <a:gd name="T0" fmla="*/ 1 w 15"/>
                  <a:gd name="T1" fmla="*/ 65 h 69"/>
                  <a:gd name="T2" fmla="*/ 4 w 15"/>
                  <a:gd name="T3" fmla="*/ 36 h 69"/>
                  <a:gd name="T4" fmla="*/ 4 w 15"/>
                  <a:gd name="T5" fmla="*/ 14 h 69"/>
                  <a:gd name="T6" fmla="*/ 6 w 15"/>
                  <a:gd name="T7" fmla="*/ 1 h 69"/>
                  <a:gd name="T8" fmla="*/ 13 w 15"/>
                  <a:gd name="T9" fmla="*/ 3 h 69"/>
                  <a:gd name="T10" fmla="*/ 11 w 15"/>
                  <a:gd name="T11" fmla="*/ 4 h 69"/>
                  <a:gd name="T12" fmla="*/ 13 w 15"/>
                  <a:gd name="T13" fmla="*/ 6 h 69"/>
                  <a:gd name="T14" fmla="*/ 11 w 15"/>
                  <a:gd name="T15" fmla="*/ 7 h 69"/>
                  <a:gd name="T16" fmla="*/ 12 w 15"/>
                  <a:gd name="T17" fmla="*/ 8 h 69"/>
                  <a:gd name="T18" fmla="*/ 10 w 15"/>
                  <a:gd name="T19" fmla="*/ 9 h 69"/>
                  <a:gd name="T20" fmla="*/ 13 w 15"/>
                  <a:gd name="T21" fmla="*/ 9 h 69"/>
                  <a:gd name="T22" fmla="*/ 12 w 15"/>
                  <a:gd name="T23" fmla="*/ 10 h 69"/>
                  <a:gd name="T24" fmla="*/ 12 w 15"/>
                  <a:gd name="T25" fmla="*/ 11 h 69"/>
                  <a:gd name="T26" fmla="*/ 11 w 15"/>
                  <a:gd name="T27" fmla="*/ 13 h 69"/>
                  <a:gd name="T28" fmla="*/ 13 w 15"/>
                  <a:gd name="T29" fmla="*/ 13 h 69"/>
                  <a:gd name="T30" fmla="*/ 11 w 15"/>
                  <a:gd name="T31" fmla="*/ 15 h 69"/>
                  <a:gd name="T32" fmla="*/ 13 w 15"/>
                  <a:gd name="T33" fmla="*/ 16 h 69"/>
                  <a:gd name="T34" fmla="*/ 10 w 15"/>
                  <a:gd name="T35" fmla="*/ 18 h 69"/>
                  <a:gd name="T36" fmla="*/ 13 w 15"/>
                  <a:gd name="T37" fmla="*/ 19 h 69"/>
                  <a:gd name="T38" fmla="*/ 10 w 15"/>
                  <a:gd name="T39" fmla="*/ 21 h 69"/>
                  <a:gd name="T40" fmla="*/ 13 w 15"/>
                  <a:gd name="T41" fmla="*/ 23 h 69"/>
                  <a:gd name="T42" fmla="*/ 10 w 15"/>
                  <a:gd name="T43" fmla="*/ 24 h 69"/>
                  <a:gd name="T44" fmla="*/ 13 w 15"/>
                  <a:gd name="T45" fmla="*/ 26 h 69"/>
                  <a:gd name="T46" fmla="*/ 11 w 15"/>
                  <a:gd name="T47" fmla="*/ 27 h 69"/>
                  <a:gd name="T48" fmla="*/ 14 w 15"/>
                  <a:gd name="T49" fmla="*/ 29 h 69"/>
                  <a:gd name="T50" fmla="*/ 12 w 15"/>
                  <a:gd name="T51" fmla="*/ 30 h 69"/>
                  <a:gd name="T52" fmla="*/ 15 w 15"/>
                  <a:gd name="T53" fmla="*/ 31 h 69"/>
                  <a:gd name="T54" fmla="*/ 12 w 15"/>
                  <a:gd name="T55" fmla="*/ 33 h 69"/>
                  <a:gd name="T56" fmla="*/ 15 w 15"/>
                  <a:gd name="T57" fmla="*/ 34 h 69"/>
                  <a:gd name="T58" fmla="*/ 14 w 15"/>
                  <a:gd name="T59" fmla="*/ 36 h 69"/>
                  <a:gd name="T60" fmla="*/ 13 w 15"/>
                  <a:gd name="T61" fmla="*/ 37 h 69"/>
                  <a:gd name="T62" fmla="*/ 11 w 15"/>
                  <a:gd name="T63" fmla="*/ 38 h 69"/>
                  <a:gd name="T64" fmla="*/ 14 w 15"/>
                  <a:gd name="T65" fmla="*/ 39 h 69"/>
                  <a:gd name="T66" fmla="*/ 11 w 15"/>
                  <a:gd name="T67" fmla="*/ 41 h 69"/>
                  <a:gd name="T68" fmla="*/ 14 w 15"/>
                  <a:gd name="T69" fmla="*/ 42 h 69"/>
                  <a:gd name="T70" fmla="*/ 11 w 15"/>
                  <a:gd name="T71" fmla="*/ 43 h 69"/>
                  <a:gd name="T72" fmla="*/ 11 w 15"/>
                  <a:gd name="T73" fmla="*/ 45 h 69"/>
                  <a:gd name="T74" fmla="*/ 13 w 15"/>
                  <a:gd name="T75" fmla="*/ 45 h 69"/>
                  <a:gd name="T76" fmla="*/ 10 w 15"/>
                  <a:gd name="T77" fmla="*/ 46 h 69"/>
                  <a:gd name="T78" fmla="*/ 12 w 15"/>
                  <a:gd name="T79" fmla="*/ 47 h 69"/>
                  <a:gd name="T80" fmla="*/ 10 w 15"/>
                  <a:gd name="T81" fmla="*/ 49 h 69"/>
                  <a:gd name="T82" fmla="*/ 12 w 15"/>
                  <a:gd name="T83" fmla="*/ 50 h 69"/>
                  <a:gd name="T84" fmla="*/ 10 w 15"/>
                  <a:gd name="T85" fmla="*/ 52 h 69"/>
                  <a:gd name="T86" fmla="*/ 11 w 15"/>
                  <a:gd name="T87" fmla="*/ 52 h 69"/>
                  <a:gd name="T88" fmla="*/ 9 w 15"/>
                  <a:gd name="T89" fmla="*/ 54 h 69"/>
                  <a:gd name="T90" fmla="*/ 12 w 15"/>
                  <a:gd name="T91" fmla="*/ 55 h 69"/>
                  <a:gd name="T92" fmla="*/ 9 w 15"/>
                  <a:gd name="T93" fmla="*/ 57 h 69"/>
                  <a:gd name="T94" fmla="*/ 11 w 15"/>
                  <a:gd name="T95" fmla="*/ 58 h 69"/>
                  <a:gd name="T96" fmla="*/ 8 w 15"/>
                  <a:gd name="T97" fmla="*/ 58 h 69"/>
                  <a:gd name="T98" fmla="*/ 9 w 15"/>
                  <a:gd name="T99" fmla="*/ 59 h 69"/>
                  <a:gd name="T100" fmla="*/ 11 w 15"/>
                  <a:gd name="T101" fmla="*/ 60 h 69"/>
                  <a:gd name="T102" fmla="*/ 8 w 15"/>
                  <a:gd name="T103" fmla="*/ 61 h 69"/>
                  <a:gd name="T104" fmla="*/ 8 w 15"/>
                  <a:gd name="T105" fmla="*/ 61 h 69"/>
                  <a:gd name="T106" fmla="*/ 10 w 15"/>
                  <a:gd name="T107" fmla="*/ 63 h 69"/>
                  <a:gd name="T108" fmla="*/ 7 w 15"/>
                  <a:gd name="T109" fmla="*/ 63 h 69"/>
                  <a:gd name="T110" fmla="*/ 7 w 15"/>
                  <a:gd name="T111" fmla="*/ 64 h 69"/>
                  <a:gd name="T112" fmla="*/ 8 w 15"/>
                  <a:gd name="T113" fmla="*/ 65 h 69"/>
                  <a:gd name="T114" fmla="*/ 8 w 15"/>
                  <a:gd name="T115" fmla="*/ 66 h 69"/>
                  <a:gd name="T116" fmla="*/ 8 w 15"/>
                  <a:gd name="T117" fmla="*/ 67 h 69"/>
                  <a:gd name="T118" fmla="*/ 8 w 15"/>
                  <a:gd name="T119" fmla="*/ 68 h 69"/>
                  <a:gd name="T120" fmla="*/ 8 w 15"/>
                  <a:gd name="T121" fmla="*/ 69 h 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"/>
                  <a:gd name="T184" fmla="*/ 0 h 69"/>
                  <a:gd name="T185" fmla="*/ 15 w 15"/>
                  <a:gd name="T186" fmla="*/ 69 h 6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" h="69">
                    <a:moveTo>
                      <a:pt x="8" y="69"/>
                    </a:moveTo>
                    <a:lnTo>
                      <a:pt x="7" y="68"/>
                    </a:lnTo>
                    <a:lnTo>
                      <a:pt x="6" y="68"/>
                    </a:lnTo>
                    <a:lnTo>
                      <a:pt x="4" y="67"/>
                    </a:lnTo>
                    <a:lnTo>
                      <a:pt x="3" y="67"/>
                    </a:lnTo>
                    <a:lnTo>
                      <a:pt x="3" y="66"/>
                    </a:lnTo>
                    <a:lnTo>
                      <a:pt x="2" y="65"/>
                    </a:lnTo>
                    <a:lnTo>
                      <a:pt x="1" y="65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0" y="57"/>
                    </a:lnTo>
                    <a:lnTo>
                      <a:pt x="1" y="53"/>
                    </a:lnTo>
                    <a:lnTo>
                      <a:pt x="2" y="49"/>
                    </a:lnTo>
                    <a:lnTo>
                      <a:pt x="3" y="45"/>
                    </a:lnTo>
                    <a:lnTo>
                      <a:pt x="3" y="41"/>
                    </a:lnTo>
                    <a:lnTo>
                      <a:pt x="4" y="36"/>
                    </a:lnTo>
                    <a:lnTo>
                      <a:pt x="5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19"/>
                    </a:lnTo>
                    <a:lnTo>
                      <a:pt x="4" y="14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2" y="6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2" y="7"/>
                    </a:lnTo>
                    <a:lnTo>
                      <a:pt x="13" y="7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2"/>
                    </a:lnTo>
                    <a:lnTo>
                      <a:pt x="12" y="13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2" y="14"/>
                    </a:lnTo>
                    <a:lnTo>
                      <a:pt x="13" y="13"/>
                    </a:lnTo>
                    <a:lnTo>
                      <a:pt x="13" y="14"/>
                    </a:lnTo>
                    <a:lnTo>
                      <a:pt x="13" y="15"/>
                    </a:lnTo>
                    <a:lnTo>
                      <a:pt x="12" y="15"/>
                    </a:lnTo>
                    <a:lnTo>
                      <a:pt x="11" y="15"/>
                    </a:lnTo>
                    <a:lnTo>
                      <a:pt x="10" y="15"/>
                    </a:lnTo>
                    <a:lnTo>
                      <a:pt x="10" y="16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3" y="15"/>
                    </a:lnTo>
                    <a:lnTo>
                      <a:pt x="13" y="16"/>
                    </a:lnTo>
                    <a:lnTo>
                      <a:pt x="13" y="17"/>
                    </a:lnTo>
                    <a:lnTo>
                      <a:pt x="12" y="17"/>
                    </a:lnTo>
                    <a:lnTo>
                      <a:pt x="11" y="18"/>
                    </a:lnTo>
                    <a:lnTo>
                      <a:pt x="10" y="18"/>
                    </a:lnTo>
                    <a:lnTo>
                      <a:pt x="10" y="19"/>
                    </a:lnTo>
                    <a:lnTo>
                      <a:pt x="11" y="19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3" y="19"/>
                    </a:lnTo>
                    <a:lnTo>
                      <a:pt x="13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0" y="20"/>
                    </a:lnTo>
                    <a:lnTo>
                      <a:pt x="10" y="21"/>
                    </a:lnTo>
                    <a:lnTo>
                      <a:pt x="11" y="21"/>
                    </a:lnTo>
                    <a:lnTo>
                      <a:pt x="12" y="21"/>
                    </a:lnTo>
                    <a:lnTo>
                      <a:pt x="13" y="21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10" y="25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13" y="25"/>
                    </a:lnTo>
                    <a:lnTo>
                      <a:pt x="13" y="26"/>
                    </a:lnTo>
                    <a:lnTo>
                      <a:pt x="13" y="27"/>
                    </a:lnTo>
                    <a:lnTo>
                      <a:pt x="12" y="27"/>
                    </a:lnTo>
                    <a:lnTo>
                      <a:pt x="11" y="27"/>
                    </a:lnTo>
                    <a:lnTo>
                      <a:pt x="11" y="28"/>
                    </a:lnTo>
                    <a:lnTo>
                      <a:pt x="12" y="28"/>
                    </a:lnTo>
                    <a:lnTo>
                      <a:pt x="13" y="27"/>
                    </a:lnTo>
                    <a:lnTo>
                      <a:pt x="14" y="27"/>
                    </a:lnTo>
                    <a:lnTo>
                      <a:pt x="14" y="28"/>
                    </a:lnTo>
                    <a:lnTo>
                      <a:pt x="14" y="29"/>
                    </a:lnTo>
                    <a:lnTo>
                      <a:pt x="14" y="30"/>
                    </a:lnTo>
                    <a:lnTo>
                      <a:pt x="13" y="30"/>
                    </a:lnTo>
                    <a:lnTo>
                      <a:pt x="12" y="30"/>
                    </a:lnTo>
                    <a:lnTo>
                      <a:pt x="13" y="30"/>
                    </a:lnTo>
                    <a:lnTo>
                      <a:pt x="14" y="30"/>
                    </a:lnTo>
                    <a:lnTo>
                      <a:pt x="15" y="31"/>
                    </a:lnTo>
                    <a:lnTo>
                      <a:pt x="15" y="32"/>
                    </a:lnTo>
                    <a:lnTo>
                      <a:pt x="14" y="32"/>
                    </a:lnTo>
                    <a:lnTo>
                      <a:pt x="13" y="32"/>
                    </a:lnTo>
                    <a:lnTo>
                      <a:pt x="12" y="32"/>
                    </a:lnTo>
                    <a:lnTo>
                      <a:pt x="12" y="33"/>
                    </a:lnTo>
                    <a:lnTo>
                      <a:pt x="13" y="33"/>
                    </a:lnTo>
                    <a:lnTo>
                      <a:pt x="14" y="33"/>
                    </a:lnTo>
                    <a:lnTo>
                      <a:pt x="15" y="33"/>
                    </a:lnTo>
                    <a:lnTo>
                      <a:pt x="15" y="34"/>
                    </a:lnTo>
                    <a:lnTo>
                      <a:pt x="15" y="35"/>
                    </a:lnTo>
                    <a:lnTo>
                      <a:pt x="13" y="35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3" y="36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4" y="36"/>
                    </a:lnTo>
                    <a:lnTo>
                      <a:pt x="14" y="37"/>
                    </a:lnTo>
                    <a:lnTo>
                      <a:pt x="13" y="37"/>
                    </a:lnTo>
                    <a:lnTo>
                      <a:pt x="12" y="37"/>
                    </a:lnTo>
                    <a:lnTo>
                      <a:pt x="11" y="38"/>
                    </a:lnTo>
                    <a:lnTo>
                      <a:pt x="10" y="38"/>
                    </a:lnTo>
                    <a:lnTo>
                      <a:pt x="11" y="38"/>
                    </a:lnTo>
                    <a:lnTo>
                      <a:pt x="12" y="38"/>
                    </a:lnTo>
                    <a:lnTo>
                      <a:pt x="13" y="38"/>
                    </a:lnTo>
                    <a:lnTo>
                      <a:pt x="14" y="38"/>
                    </a:lnTo>
                    <a:lnTo>
                      <a:pt x="14" y="39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1" y="41"/>
                    </a:lnTo>
                    <a:lnTo>
                      <a:pt x="12" y="41"/>
                    </a:lnTo>
                    <a:lnTo>
                      <a:pt x="13" y="41"/>
                    </a:lnTo>
                    <a:lnTo>
                      <a:pt x="14" y="41"/>
                    </a:lnTo>
                    <a:lnTo>
                      <a:pt x="14" y="42"/>
                    </a:lnTo>
                    <a:lnTo>
                      <a:pt x="13" y="42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3"/>
                    </a:lnTo>
                    <a:lnTo>
                      <a:pt x="11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3" y="43"/>
                    </a:lnTo>
                    <a:lnTo>
                      <a:pt x="14" y="43"/>
                    </a:lnTo>
                    <a:lnTo>
                      <a:pt x="13" y="44"/>
                    </a:lnTo>
                    <a:lnTo>
                      <a:pt x="12" y="45"/>
                    </a:lnTo>
                    <a:lnTo>
                      <a:pt x="11" y="45"/>
                    </a:lnTo>
                    <a:lnTo>
                      <a:pt x="10" y="45"/>
                    </a:lnTo>
                    <a:lnTo>
                      <a:pt x="11" y="45"/>
                    </a:lnTo>
                    <a:lnTo>
                      <a:pt x="12" y="45"/>
                    </a:lnTo>
                    <a:lnTo>
                      <a:pt x="13" y="45"/>
                    </a:lnTo>
                    <a:lnTo>
                      <a:pt x="13" y="46"/>
                    </a:lnTo>
                    <a:lnTo>
                      <a:pt x="12" y="46"/>
                    </a:lnTo>
                    <a:lnTo>
                      <a:pt x="11" y="46"/>
                    </a:lnTo>
                    <a:lnTo>
                      <a:pt x="10" y="46"/>
                    </a:lnTo>
                    <a:lnTo>
                      <a:pt x="10" y="47"/>
                    </a:lnTo>
                    <a:lnTo>
                      <a:pt x="11" y="47"/>
                    </a:lnTo>
                    <a:lnTo>
                      <a:pt x="12" y="47"/>
                    </a:lnTo>
                    <a:lnTo>
                      <a:pt x="13" y="47"/>
                    </a:lnTo>
                    <a:lnTo>
                      <a:pt x="13" y="48"/>
                    </a:lnTo>
                    <a:lnTo>
                      <a:pt x="13" y="49"/>
                    </a:lnTo>
                    <a:lnTo>
                      <a:pt x="12" y="49"/>
                    </a:lnTo>
                    <a:lnTo>
                      <a:pt x="11" y="49"/>
                    </a:lnTo>
                    <a:lnTo>
                      <a:pt x="10" y="49"/>
                    </a:lnTo>
                    <a:lnTo>
                      <a:pt x="9" y="49"/>
                    </a:lnTo>
                    <a:lnTo>
                      <a:pt x="9" y="50"/>
                    </a:lnTo>
                    <a:lnTo>
                      <a:pt x="10" y="50"/>
                    </a:lnTo>
                    <a:lnTo>
                      <a:pt x="11" y="50"/>
                    </a:lnTo>
                    <a:lnTo>
                      <a:pt x="12" y="50"/>
                    </a:lnTo>
                    <a:lnTo>
                      <a:pt x="13" y="50"/>
                    </a:lnTo>
                    <a:lnTo>
                      <a:pt x="13" y="51"/>
                    </a:lnTo>
                    <a:lnTo>
                      <a:pt x="12" y="51"/>
                    </a:lnTo>
                    <a:lnTo>
                      <a:pt x="11" y="51"/>
                    </a:lnTo>
                    <a:lnTo>
                      <a:pt x="10" y="52"/>
                    </a:lnTo>
                    <a:lnTo>
                      <a:pt x="9" y="52"/>
                    </a:lnTo>
                    <a:lnTo>
                      <a:pt x="10" y="52"/>
                    </a:lnTo>
                    <a:lnTo>
                      <a:pt x="11" y="52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1" y="54"/>
                    </a:lnTo>
                    <a:lnTo>
                      <a:pt x="10" y="54"/>
                    </a:lnTo>
                    <a:lnTo>
                      <a:pt x="9" y="54"/>
                    </a:lnTo>
                    <a:lnTo>
                      <a:pt x="8" y="54"/>
                    </a:lnTo>
                    <a:lnTo>
                      <a:pt x="9" y="55"/>
                    </a:lnTo>
                    <a:lnTo>
                      <a:pt x="10" y="55"/>
                    </a:lnTo>
                    <a:lnTo>
                      <a:pt x="12" y="55"/>
                    </a:lnTo>
                    <a:lnTo>
                      <a:pt x="11" y="56"/>
                    </a:lnTo>
                    <a:lnTo>
                      <a:pt x="10" y="56"/>
                    </a:lnTo>
                    <a:lnTo>
                      <a:pt x="9" y="56"/>
                    </a:lnTo>
                    <a:lnTo>
                      <a:pt x="8" y="56"/>
                    </a:lnTo>
                    <a:lnTo>
                      <a:pt x="9" y="57"/>
                    </a:lnTo>
                    <a:lnTo>
                      <a:pt x="10" y="57"/>
                    </a:lnTo>
                    <a:lnTo>
                      <a:pt x="11" y="57"/>
                    </a:lnTo>
                    <a:lnTo>
                      <a:pt x="11" y="58"/>
                    </a:lnTo>
                    <a:lnTo>
                      <a:pt x="10" y="58"/>
                    </a:lnTo>
                    <a:lnTo>
                      <a:pt x="9" y="58"/>
                    </a:lnTo>
                    <a:lnTo>
                      <a:pt x="8" y="58"/>
                    </a:lnTo>
                    <a:lnTo>
                      <a:pt x="7" y="59"/>
                    </a:lnTo>
                    <a:lnTo>
                      <a:pt x="8" y="59"/>
                    </a:lnTo>
                    <a:lnTo>
                      <a:pt x="9" y="59"/>
                    </a:lnTo>
                    <a:lnTo>
                      <a:pt x="10" y="59"/>
                    </a:lnTo>
                    <a:lnTo>
                      <a:pt x="11" y="59"/>
                    </a:lnTo>
                    <a:lnTo>
                      <a:pt x="11" y="60"/>
                    </a:lnTo>
                    <a:lnTo>
                      <a:pt x="11" y="61"/>
                    </a:lnTo>
                    <a:lnTo>
                      <a:pt x="10" y="61"/>
                    </a:lnTo>
                    <a:lnTo>
                      <a:pt x="9" y="61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7" y="61"/>
                    </a:lnTo>
                    <a:lnTo>
                      <a:pt x="8" y="61"/>
                    </a:lnTo>
                    <a:lnTo>
                      <a:pt x="9" y="61"/>
                    </a:lnTo>
                    <a:lnTo>
                      <a:pt x="10" y="61"/>
                    </a:lnTo>
                    <a:lnTo>
                      <a:pt x="11" y="61"/>
                    </a:lnTo>
                    <a:lnTo>
                      <a:pt x="11" y="62"/>
                    </a:lnTo>
                    <a:lnTo>
                      <a:pt x="10" y="63"/>
                    </a:lnTo>
                    <a:lnTo>
                      <a:pt x="9" y="63"/>
                    </a:lnTo>
                    <a:lnTo>
                      <a:pt x="8" y="63"/>
                    </a:lnTo>
                    <a:lnTo>
                      <a:pt x="7" y="63"/>
                    </a:lnTo>
                    <a:lnTo>
                      <a:pt x="6" y="63"/>
                    </a:lnTo>
                    <a:lnTo>
                      <a:pt x="6" y="64"/>
                    </a:lnTo>
                    <a:lnTo>
                      <a:pt x="7" y="64"/>
                    </a:lnTo>
                    <a:lnTo>
                      <a:pt x="8" y="64"/>
                    </a:lnTo>
                    <a:lnTo>
                      <a:pt x="9" y="64"/>
                    </a:lnTo>
                    <a:lnTo>
                      <a:pt x="10" y="64"/>
                    </a:lnTo>
                    <a:lnTo>
                      <a:pt x="9" y="65"/>
                    </a:lnTo>
                    <a:lnTo>
                      <a:pt x="8" y="65"/>
                    </a:lnTo>
                    <a:lnTo>
                      <a:pt x="7" y="65"/>
                    </a:lnTo>
                    <a:lnTo>
                      <a:pt x="7" y="66"/>
                    </a:lnTo>
                    <a:lnTo>
                      <a:pt x="8" y="66"/>
                    </a:lnTo>
                    <a:lnTo>
                      <a:pt x="9" y="66"/>
                    </a:lnTo>
                    <a:lnTo>
                      <a:pt x="9" y="67"/>
                    </a:lnTo>
                    <a:lnTo>
                      <a:pt x="8" y="67"/>
                    </a:lnTo>
                    <a:lnTo>
                      <a:pt x="8" y="68"/>
                    </a:lnTo>
                    <a:lnTo>
                      <a:pt x="8" y="69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23" name="Freeform 3717">
                <a:extLst>
                  <a:ext uri="{FF2B5EF4-FFF2-40B4-BE49-F238E27FC236}">
                    <a16:creationId xmlns:a16="http://schemas.microsoft.com/office/drawing/2014/main" id="{F6A710D4-5776-4941-9007-53713358C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" y="39"/>
                <a:ext cx="59" cy="81"/>
              </a:xfrm>
              <a:custGeom>
                <a:avLst/>
                <a:gdLst>
                  <a:gd name="T0" fmla="*/ 4 w 59"/>
                  <a:gd name="T1" fmla="*/ 74 h 81"/>
                  <a:gd name="T2" fmla="*/ 29 w 59"/>
                  <a:gd name="T3" fmla="*/ 54 h 81"/>
                  <a:gd name="T4" fmla="*/ 51 w 59"/>
                  <a:gd name="T5" fmla="*/ 31 h 81"/>
                  <a:gd name="T6" fmla="*/ 50 w 59"/>
                  <a:gd name="T7" fmla="*/ 27 h 81"/>
                  <a:gd name="T8" fmla="*/ 48 w 59"/>
                  <a:gd name="T9" fmla="*/ 30 h 81"/>
                  <a:gd name="T10" fmla="*/ 47 w 59"/>
                  <a:gd name="T11" fmla="*/ 35 h 81"/>
                  <a:gd name="T12" fmla="*/ 46 w 59"/>
                  <a:gd name="T13" fmla="*/ 38 h 81"/>
                  <a:gd name="T14" fmla="*/ 43 w 59"/>
                  <a:gd name="T15" fmla="*/ 41 h 81"/>
                  <a:gd name="T16" fmla="*/ 43 w 59"/>
                  <a:gd name="T17" fmla="*/ 45 h 81"/>
                  <a:gd name="T18" fmla="*/ 40 w 59"/>
                  <a:gd name="T19" fmla="*/ 48 h 81"/>
                  <a:gd name="T20" fmla="*/ 37 w 59"/>
                  <a:gd name="T21" fmla="*/ 51 h 81"/>
                  <a:gd name="T22" fmla="*/ 36 w 59"/>
                  <a:gd name="T23" fmla="*/ 51 h 81"/>
                  <a:gd name="T24" fmla="*/ 32 w 59"/>
                  <a:gd name="T25" fmla="*/ 52 h 81"/>
                  <a:gd name="T26" fmla="*/ 28 w 59"/>
                  <a:gd name="T27" fmla="*/ 52 h 81"/>
                  <a:gd name="T28" fmla="*/ 24 w 59"/>
                  <a:gd name="T29" fmla="*/ 51 h 81"/>
                  <a:gd name="T30" fmla="*/ 20 w 59"/>
                  <a:gd name="T31" fmla="*/ 51 h 81"/>
                  <a:gd name="T32" fmla="*/ 19 w 59"/>
                  <a:gd name="T33" fmla="*/ 52 h 81"/>
                  <a:gd name="T34" fmla="*/ 15 w 59"/>
                  <a:gd name="T35" fmla="*/ 53 h 81"/>
                  <a:gd name="T36" fmla="*/ 10 w 59"/>
                  <a:gd name="T37" fmla="*/ 51 h 81"/>
                  <a:gd name="T38" fmla="*/ 8 w 59"/>
                  <a:gd name="T39" fmla="*/ 51 h 81"/>
                  <a:gd name="T40" fmla="*/ 2 w 59"/>
                  <a:gd name="T41" fmla="*/ 49 h 81"/>
                  <a:gd name="T42" fmla="*/ 5 w 59"/>
                  <a:gd name="T43" fmla="*/ 36 h 81"/>
                  <a:gd name="T44" fmla="*/ 25 w 59"/>
                  <a:gd name="T45" fmla="*/ 33 h 81"/>
                  <a:gd name="T46" fmla="*/ 29 w 59"/>
                  <a:gd name="T47" fmla="*/ 36 h 81"/>
                  <a:gd name="T48" fmla="*/ 29 w 59"/>
                  <a:gd name="T49" fmla="*/ 32 h 81"/>
                  <a:gd name="T50" fmla="*/ 33 w 59"/>
                  <a:gd name="T51" fmla="*/ 16 h 81"/>
                  <a:gd name="T52" fmla="*/ 33 w 59"/>
                  <a:gd name="T53" fmla="*/ 19 h 81"/>
                  <a:gd name="T54" fmla="*/ 32 w 59"/>
                  <a:gd name="T55" fmla="*/ 21 h 81"/>
                  <a:gd name="T56" fmla="*/ 30 w 59"/>
                  <a:gd name="T57" fmla="*/ 24 h 81"/>
                  <a:gd name="T58" fmla="*/ 27 w 59"/>
                  <a:gd name="T59" fmla="*/ 27 h 81"/>
                  <a:gd name="T60" fmla="*/ 26 w 59"/>
                  <a:gd name="T61" fmla="*/ 29 h 81"/>
                  <a:gd name="T62" fmla="*/ 24 w 59"/>
                  <a:gd name="T63" fmla="*/ 30 h 81"/>
                  <a:gd name="T64" fmla="*/ 23 w 59"/>
                  <a:gd name="T65" fmla="*/ 32 h 81"/>
                  <a:gd name="T66" fmla="*/ 23 w 59"/>
                  <a:gd name="T67" fmla="*/ 24 h 81"/>
                  <a:gd name="T68" fmla="*/ 41 w 59"/>
                  <a:gd name="T69" fmla="*/ 0 h 81"/>
                  <a:gd name="T70" fmla="*/ 55 w 59"/>
                  <a:gd name="T71" fmla="*/ 7 h 81"/>
                  <a:gd name="T72" fmla="*/ 58 w 59"/>
                  <a:gd name="T73" fmla="*/ 13 h 81"/>
                  <a:gd name="T74" fmla="*/ 59 w 59"/>
                  <a:gd name="T75" fmla="*/ 17 h 81"/>
                  <a:gd name="T76" fmla="*/ 57 w 59"/>
                  <a:gd name="T77" fmla="*/ 20 h 81"/>
                  <a:gd name="T78" fmla="*/ 56 w 59"/>
                  <a:gd name="T79" fmla="*/ 22 h 81"/>
                  <a:gd name="T80" fmla="*/ 55 w 59"/>
                  <a:gd name="T81" fmla="*/ 25 h 81"/>
                  <a:gd name="T82" fmla="*/ 54 w 59"/>
                  <a:gd name="T83" fmla="*/ 29 h 81"/>
                  <a:gd name="T84" fmla="*/ 54 w 59"/>
                  <a:gd name="T85" fmla="*/ 32 h 81"/>
                  <a:gd name="T86" fmla="*/ 52 w 59"/>
                  <a:gd name="T87" fmla="*/ 36 h 81"/>
                  <a:gd name="T88" fmla="*/ 49 w 59"/>
                  <a:gd name="T89" fmla="*/ 40 h 81"/>
                  <a:gd name="T90" fmla="*/ 48 w 59"/>
                  <a:gd name="T91" fmla="*/ 44 h 81"/>
                  <a:gd name="T92" fmla="*/ 48 w 59"/>
                  <a:gd name="T93" fmla="*/ 46 h 81"/>
                  <a:gd name="T94" fmla="*/ 50 w 59"/>
                  <a:gd name="T95" fmla="*/ 50 h 81"/>
                  <a:gd name="T96" fmla="*/ 52 w 59"/>
                  <a:gd name="T97" fmla="*/ 52 h 81"/>
                  <a:gd name="T98" fmla="*/ 50 w 59"/>
                  <a:gd name="T99" fmla="*/ 54 h 81"/>
                  <a:gd name="T100" fmla="*/ 53 w 59"/>
                  <a:gd name="T101" fmla="*/ 56 h 81"/>
                  <a:gd name="T102" fmla="*/ 53 w 59"/>
                  <a:gd name="T103" fmla="*/ 56 h 81"/>
                  <a:gd name="T104" fmla="*/ 52 w 59"/>
                  <a:gd name="T105" fmla="*/ 59 h 81"/>
                  <a:gd name="T106" fmla="*/ 52 w 59"/>
                  <a:gd name="T107" fmla="*/ 62 h 81"/>
                  <a:gd name="T108" fmla="*/ 48 w 59"/>
                  <a:gd name="T109" fmla="*/ 65 h 81"/>
                  <a:gd name="T110" fmla="*/ 48 w 59"/>
                  <a:gd name="T111" fmla="*/ 67 h 81"/>
                  <a:gd name="T112" fmla="*/ 52 w 59"/>
                  <a:gd name="T113" fmla="*/ 68 h 81"/>
                  <a:gd name="T114" fmla="*/ 52 w 59"/>
                  <a:gd name="T115" fmla="*/ 69 h 81"/>
                  <a:gd name="T116" fmla="*/ 47 w 59"/>
                  <a:gd name="T117" fmla="*/ 72 h 81"/>
                  <a:gd name="T118" fmla="*/ 46 w 59"/>
                  <a:gd name="T119" fmla="*/ 75 h 81"/>
                  <a:gd name="T120" fmla="*/ 48 w 59"/>
                  <a:gd name="T121" fmla="*/ 76 h 81"/>
                  <a:gd name="T122" fmla="*/ 45 w 59"/>
                  <a:gd name="T123" fmla="*/ 79 h 8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9"/>
                  <a:gd name="T187" fmla="*/ 0 h 81"/>
                  <a:gd name="T188" fmla="*/ 59 w 59"/>
                  <a:gd name="T189" fmla="*/ 81 h 8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9" h="81">
                    <a:moveTo>
                      <a:pt x="24" y="81"/>
                    </a:moveTo>
                    <a:lnTo>
                      <a:pt x="22" y="81"/>
                    </a:lnTo>
                    <a:lnTo>
                      <a:pt x="21" y="81"/>
                    </a:lnTo>
                    <a:lnTo>
                      <a:pt x="20" y="80"/>
                    </a:lnTo>
                    <a:lnTo>
                      <a:pt x="18" y="80"/>
                    </a:lnTo>
                    <a:lnTo>
                      <a:pt x="17" y="80"/>
                    </a:lnTo>
                    <a:lnTo>
                      <a:pt x="16" y="80"/>
                    </a:lnTo>
                    <a:lnTo>
                      <a:pt x="14" y="80"/>
                    </a:lnTo>
                    <a:lnTo>
                      <a:pt x="13" y="80"/>
                    </a:lnTo>
                    <a:lnTo>
                      <a:pt x="12" y="79"/>
                    </a:lnTo>
                    <a:lnTo>
                      <a:pt x="11" y="79"/>
                    </a:lnTo>
                    <a:lnTo>
                      <a:pt x="10" y="79"/>
                    </a:lnTo>
                    <a:lnTo>
                      <a:pt x="8" y="79"/>
                    </a:lnTo>
                    <a:lnTo>
                      <a:pt x="7" y="78"/>
                    </a:lnTo>
                    <a:lnTo>
                      <a:pt x="6" y="78"/>
                    </a:lnTo>
                    <a:lnTo>
                      <a:pt x="5" y="77"/>
                    </a:lnTo>
                    <a:lnTo>
                      <a:pt x="4" y="77"/>
                    </a:lnTo>
                    <a:lnTo>
                      <a:pt x="4" y="74"/>
                    </a:lnTo>
                    <a:lnTo>
                      <a:pt x="5" y="71"/>
                    </a:lnTo>
                    <a:lnTo>
                      <a:pt x="5" y="68"/>
                    </a:lnTo>
                    <a:lnTo>
                      <a:pt x="6" y="65"/>
                    </a:lnTo>
                    <a:lnTo>
                      <a:pt x="7" y="62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8" y="54"/>
                    </a:lnTo>
                    <a:lnTo>
                      <a:pt x="19" y="54"/>
                    </a:lnTo>
                    <a:lnTo>
                      <a:pt x="21" y="54"/>
                    </a:lnTo>
                    <a:lnTo>
                      <a:pt x="23" y="54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29" y="54"/>
                    </a:lnTo>
                    <a:lnTo>
                      <a:pt x="31" y="53"/>
                    </a:lnTo>
                    <a:lnTo>
                      <a:pt x="32" y="53"/>
                    </a:lnTo>
                    <a:lnTo>
                      <a:pt x="34" y="53"/>
                    </a:lnTo>
                    <a:lnTo>
                      <a:pt x="35" y="53"/>
                    </a:lnTo>
                    <a:lnTo>
                      <a:pt x="36" y="53"/>
                    </a:lnTo>
                    <a:lnTo>
                      <a:pt x="37" y="52"/>
                    </a:lnTo>
                    <a:lnTo>
                      <a:pt x="38" y="52"/>
                    </a:lnTo>
                    <a:lnTo>
                      <a:pt x="39" y="51"/>
                    </a:lnTo>
                    <a:lnTo>
                      <a:pt x="40" y="51"/>
                    </a:lnTo>
                    <a:lnTo>
                      <a:pt x="41" y="50"/>
                    </a:lnTo>
                    <a:lnTo>
                      <a:pt x="42" y="49"/>
                    </a:lnTo>
                    <a:lnTo>
                      <a:pt x="43" y="48"/>
                    </a:lnTo>
                    <a:lnTo>
                      <a:pt x="44" y="46"/>
                    </a:lnTo>
                    <a:lnTo>
                      <a:pt x="45" y="45"/>
                    </a:lnTo>
                    <a:lnTo>
                      <a:pt x="47" y="42"/>
                    </a:lnTo>
                    <a:lnTo>
                      <a:pt x="48" y="38"/>
                    </a:lnTo>
                    <a:lnTo>
                      <a:pt x="50" y="35"/>
                    </a:lnTo>
                    <a:lnTo>
                      <a:pt x="51" y="31"/>
                    </a:lnTo>
                    <a:lnTo>
                      <a:pt x="52" y="28"/>
                    </a:lnTo>
                    <a:lnTo>
                      <a:pt x="53" y="25"/>
                    </a:lnTo>
                    <a:lnTo>
                      <a:pt x="53" y="24"/>
                    </a:lnTo>
                    <a:lnTo>
                      <a:pt x="52" y="24"/>
                    </a:lnTo>
                    <a:lnTo>
                      <a:pt x="51" y="24"/>
                    </a:lnTo>
                    <a:lnTo>
                      <a:pt x="50" y="25"/>
                    </a:lnTo>
                    <a:lnTo>
                      <a:pt x="51" y="25"/>
                    </a:lnTo>
                    <a:lnTo>
                      <a:pt x="52" y="25"/>
                    </a:lnTo>
                    <a:lnTo>
                      <a:pt x="52" y="26"/>
                    </a:lnTo>
                    <a:lnTo>
                      <a:pt x="51" y="27"/>
                    </a:lnTo>
                    <a:lnTo>
                      <a:pt x="50" y="27"/>
                    </a:lnTo>
                    <a:lnTo>
                      <a:pt x="49" y="27"/>
                    </a:lnTo>
                    <a:lnTo>
                      <a:pt x="49" y="28"/>
                    </a:lnTo>
                    <a:lnTo>
                      <a:pt x="50" y="28"/>
                    </a:lnTo>
                    <a:lnTo>
                      <a:pt x="51" y="28"/>
                    </a:lnTo>
                    <a:lnTo>
                      <a:pt x="51" y="29"/>
                    </a:lnTo>
                    <a:lnTo>
                      <a:pt x="50" y="29"/>
                    </a:lnTo>
                    <a:lnTo>
                      <a:pt x="49" y="30"/>
                    </a:lnTo>
                    <a:lnTo>
                      <a:pt x="48" y="30"/>
                    </a:lnTo>
                    <a:lnTo>
                      <a:pt x="49" y="30"/>
                    </a:lnTo>
                    <a:lnTo>
                      <a:pt x="50" y="30"/>
                    </a:lnTo>
                    <a:lnTo>
                      <a:pt x="49" y="31"/>
                    </a:lnTo>
                    <a:lnTo>
                      <a:pt x="49" y="32"/>
                    </a:lnTo>
                    <a:lnTo>
                      <a:pt x="48" y="32"/>
                    </a:lnTo>
                    <a:lnTo>
                      <a:pt x="48" y="33"/>
                    </a:lnTo>
                    <a:lnTo>
                      <a:pt x="49" y="33"/>
                    </a:lnTo>
                    <a:lnTo>
                      <a:pt x="48" y="34"/>
                    </a:lnTo>
                    <a:lnTo>
                      <a:pt x="47" y="34"/>
                    </a:lnTo>
                    <a:lnTo>
                      <a:pt x="47" y="35"/>
                    </a:lnTo>
                    <a:lnTo>
                      <a:pt x="48" y="35"/>
                    </a:lnTo>
                    <a:lnTo>
                      <a:pt x="48" y="36"/>
                    </a:lnTo>
                    <a:lnTo>
                      <a:pt x="47" y="36"/>
                    </a:lnTo>
                    <a:lnTo>
                      <a:pt x="46" y="37"/>
                    </a:lnTo>
                    <a:lnTo>
                      <a:pt x="45" y="37"/>
                    </a:lnTo>
                    <a:lnTo>
                      <a:pt x="46" y="37"/>
                    </a:lnTo>
                    <a:lnTo>
                      <a:pt x="47" y="37"/>
                    </a:lnTo>
                    <a:lnTo>
                      <a:pt x="47" y="38"/>
                    </a:lnTo>
                    <a:lnTo>
                      <a:pt x="46" y="38"/>
                    </a:lnTo>
                    <a:lnTo>
                      <a:pt x="45" y="38"/>
                    </a:lnTo>
                    <a:lnTo>
                      <a:pt x="45" y="39"/>
                    </a:lnTo>
                    <a:lnTo>
                      <a:pt x="46" y="39"/>
                    </a:lnTo>
                    <a:lnTo>
                      <a:pt x="47" y="39"/>
                    </a:lnTo>
                    <a:lnTo>
                      <a:pt x="46" y="40"/>
                    </a:lnTo>
                    <a:lnTo>
                      <a:pt x="45" y="40"/>
                    </a:lnTo>
                    <a:lnTo>
                      <a:pt x="44" y="41"/>
                    </a:lnTo>
                    <a:lnTo>
                      <a:pt x="43" y="41"/>
                    </a:lnTo>
                    <a:lnTo>
                      <a:pt x="44" y="41"/>
                    </a:lnTo>
                    <a:lnTo>
                      <a:pt x="45" y="41"/>
                    </a:lnTo>
                    <a:lnTo>
                      <a:pt x="45" y="42"/>
                    </a:lnTo>
                    <a:lnTo>
                      <a:pt x="44" y="43"/>
                    </a:lnTo>
                    <a:lnTo>
                      <a:pt x="43" y="43"/>
                    </a:lnTo>
                    <a:lnTo>
                      <a:pt x="42" y="43"/>
                    </a:lnTo>
                    <a:lnTo>
                      <a:pt x="42" y="44"/>
                    </a:lnTo>
                    <a:lnTo>
                      <a:pt x="43" y="44"/>
                    </a:lnTo>
                    <a:lnTo>
                      <a:pt x="44" y="44"/>
                    </a:lnTo>
                    <a:lnTo>
                      <a:pt x="43" y="45"/>
                    </a:lnTo>
                    <a:lnTo>
                      <a:pt x="42" y="45"/>
                    </a:lnTo>
                    <a:lnTo>
                      <a:pt x="41" y="46"/>
                    </a:lnTo>
                    <a:lnTo>
                      <a:pt x="42" y="46"/>
                    </a:lnTo>
                    <a:lnTo>
                      <a:pt x="42" y="47"/>
                    </a:lnTo>
                    <a:lnTo>
                      <a:pt x="41" y="47"/>
                    </a:lnTo>
                    <a:lnTo>
                      <a:pt x="40" y="48"/>
                    </a:lnTo>
                    <a:lnTo>
                      <a:pt x="39" y="48"/>
                    </a:lnTo>
                    <a:lnTo>
                      <a:pt x="40" y="48"/>
                    </a:lnTo>
                    <a:lnTo>
                      <a:pt x="41" y="48"/>
                    </a:lnTo>
                    <a:lnTo>
                      <a:pt x="40" y="49"/>
                    </a:lnTo>
                    <a:lnTo>
                      <a:pt x="39" y="49"/>
                    </a:lnTo>
                    <a:lnTo>
                      <a:pt x="38" y="49"/>
                    </a:lnTo>
                    <a:lnTo>
                      <a:pt x="37" y="49"/>
                    </a:lnTo>
                    <a:lnTo>
                      <a:pt x="36" y="49"/>
                    </a:lnTo>
                    <a:lnTo>
                      <a:pt x="37" y="50"/>
                    </a:lnTo>
                    <a:lnTo>
                      <a:pt x="38" y="50"/>
                    </a:lnTo>
                    <a:lnTo>
                      <a:pt x="38" y="51"/>
                    </a:lnTo>
                    <a:lnTo>
                      <a:pt x="37" y="51"/>
                    </a:lnTo>
                    <a:lnTo>
                      <a:pt x="36" y="50"/>
                    </a:lnTo>
                    <a:lnTo>
                      <a:pt x="35" y="50"/>
                    </a:lnTo>
                    <a:lnTo>
                      <a:pt x="34" y="49"/>
                    </a:lnTo>
                    <a:lnTo>
                      <a:pt x="34" y="50"/>
                    </a:lnTo>
                    <a:lnTo>
                      <a:pt x="35" y="50"/>
                    </a:lnTo>
                    <a:lnTo>
                      <a:pt x="35" y="51"/>
                    </a:lnTo>
                    <a:lnTo>
                      <a:pt x="36" y="51"/>
                    </a:lnTo>
                    <a:lnTo>
                      <a:pt x="35" y="51"/>
                    </a:lnTo>
                    <a:lnTo>
                      <a:pt x="34" y="51"/>
                    </a:lnTo>
                    <a:lnTo>
                      <a:pt x="33" y="51"/>
                    </a:lnTo>
                    <a:lnTo>
                      <a:pt x="32" y="50"/>
                    </a:lnTo>
                    <a:lnTo>
                      <a:pt x="31" y="50"/>
                    </a:lnTo>
                    <a:lnTo>
                      <a:pt x="32" y="51"/>
                    </a:lnTo>
                    <a:lnTo>
                      <a:pt x="32" y="52"/>
                    </a:lnTo>
                    <a:lnTo>
                      <a:pt x="31" y="51"/>
                    </a:lnTo>
                    <a:lnTo>
                      <a:pt x="30" y="51"/>
                    </a:lnTo>
                    <a:lnTo>
                      <a:pt x="29" y="51"/>
                    </a:lnTo>
                    <a:lnTo>
                      <a:pt x="28" y="50"/>
                    </a:lnTo>
                    <a:lnTo>
                      <a:pt x="28" y="51"/>
                    </a:lnTo>
                    <a:lnTo>
                      <a:pt x="29" y="51"/>
                    </a:lnTo>
                    <a:lnTo>
                      <a:pt x="29" y="52"/>
                    </a:lnTo>
                    <a:lnTo>
                      <a:pt x="30" y="52"/>
                    </a:lnTo>
                    <a:lnTo>
                      <a:pt x="29" y="52"/>
                    </a:lnTo>
                    <a:lnTo>
                      <a:pt x="28" y="52"/>
                    </a:lnTo>
                    <a:lnTo>
                      <a:pt x="27" y="51"/>
                    </a:lnTo>
                    <a:lnTo>
                      <a:pt x="26" y="51"/>
                    </a:lnTo>
                    <a:lnTo>
                      <a:pt x="25" y="51"/>
                    </a:lnTo>
                    <a:lnTo>
                      <a:pt x="26" y="51"/>
                    </a:lnTo>
                    <a:lnTo>
                      <a:pt x="26" y="52"/>
                    </a:lnTo>
                    <a:lnTo>
                      <a:pt x="27" y="52"/>
                    </a:lnTo>
                    <a:lnTo>
                      <a:pt x="27" y="53"/>
                    </a:lnTo>
                    <a:lnTo>
                      <a:pt x="26" y="52"/>
                    </a:lnTo>
                    <a:lnTo>
                      <a:pt x="25" y="52"/>
                    </a:lnTo>
                    <a:lnTo>
                      <a:pt x="24" y="51"/>
                    </a:lnTo>
                    <a:lnTo>
                      <a:pt x="23" y="51"/>
                    </a:lnTo>
                    <a:lnTo>
                      <a:pt x="23" y="50"/>
                    </a:lnTo>
                    <a:lnTo>
                      <a:pt x="22" y="50"/>
                    </a:lnTo>
                    <a:lnTo>
                      <a:pt x="23" y="51"/>
                    </a:lnTo>
                    <a:lnTo>
                      <a:pt x="24" y="51"/>
                    </a:lnTo>
                    <a:lnTo>
                      <a:pt x="24" y="52"/>
                    </a:lnTo>
                    <a:lnTo>
                      <a:pt x="24" y="53"/>
                    </a:lnTo>
                    <a:lnTo>
                      <a:pt x="23" y="52"/>
                    </a:lnTo>
                    <a:lnTo>
                      <a:pt x="22" y="52"/>
                    </a:lnTo>
                    <a:lnTo>
                      <a:pt x="22" y="51"/>
                    </a:lnTo>
                    <a:lnTo>
                      <a:pt x="21" y="51"/>
                    </a:lnTo>
                    <a:lnTo>
                      <a:pt x="20" y="50"/>
                    </a:lnTo>
                    <a:lnTo>
                      <a:pt x="20" y="51"/>
                    </a:lnTo>
                    <a:lnTo>
                      <a:pt x="21" y="51"/>
                    </a:lnTo>
                    <a:lnTo>
                      <a:pt x="21" y="52"/>
                    </a:lnTo>
                    <a:lnTo>
                      <a:pt x="22" y="52"/>
                    </a:lnTo>
                    <a:lnTo>
                      <a:pt x="22" y="53"/>
                    </a:lnTo>
                    <a:lnTo>
                      <a:pt x="21" y="53"/>
                    </a:lnTo>
                    <a:lnTo>
                      <a:pt x="20" y="52"/>
                    </a:lnTo>
                    <a:lnTo>
                      <a:pt x="19" y="52"/>
                    </a:lnTo>
                    <a:lnTo>
                      <a:pt x="19" y="51"/>
                    </a:lnTo>
                    <a:lnTo>
                      <a:pt x="18" y="51"/>
                    </a:lnTo>
                    <a:lnTo>
                      <a:pt x="18" y="52"/>
                    </a:lnTo>
                    <a:lnTo>
                      <a:pt x="19" y="52"/>
                    </a:lnTo>
                    <a:lnTo>
                      <a:pt x="19" y="53"/>
                    </a:lnTo>
                    <a:lnTo>
                      <a:pt x="18" y="53"/>
                    </a:lnTo>
                    <a:lnTo>
                      <a:pt x="18" y="52"/>
                    </a:lnTo>
                    <a:lnTo>
                      <a:pt x="17" y="52"/>
                    </a:lnTo>
                    <a:lnTo>
                      <a:pt x="17" y="51"/>
                    </a:lnTo>
                    <a:lnTo>
                      <a:pt x="16" y="51"/>
                    </a:lnTo>
                    <a:lnTo>
                      <a:pt x="16" y="52"/>
                    </a:lnTo>
                    <a:lnTo>
                      <a:pt x="16" y="53"/>
                    </a:lnTo>
                    <a:lnTo>
                      <a:pt x="15" y="53"/>
                    </a:lnTo>
                    <a:lnTo>
                      <a:pt x="14" y="52"/>
                    </a:lnTo>
                    <a:lnTo>
                      <a:pt x="14" y="51"/>
                    </a:lnTo>
                    <a:lnTo>
                      <a:pt x="13" y="51"/>
                    </a:lnTo>
                    <a:lnTo>
                      <a:pt x="13" y="52"/>
                    </a:lnTo>
                    <a:lnTo>
                      <a:pt x="12" y="53"/>
                    </a:lnTo>
                    <a:lnTo>
                      <a:pt x="12" y="52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10" y="52"/>
                    </a:lnTo>
                    <a:lnTo>
                      <a:pt x="11" y="52"/>
                    </a:lnTo>
                    <a:lnTo>
                      <a:pt x="10" y="52"/>
                    </a:lnTo>
                    <a:lnTo>
                      <a:pt x="9" y="51"/>
                    </a:lnTo>
                    <a:lnTo>
                      <a:pt x="8" y="51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7" y="51"/>
                    </a:lnTo>
                    <a:lnTo>
                      <a:pt x="8" y="51"/>
                    </a:lnTo>
                    <a:lnTo>
                      <a:pt x="8" y="52"/>
                    </a:lnTo>
                    <a:lnTo>
                      <a:pt x="7" y="52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4" y="49"/>
                    </a:lnTo>
                    <a:lnTo>
                      <a:pt x="4" y="50"/>
                    </a:lnTo>
                    <a:lnTo>
                      <a:pt x="5" y="51"/>
                    </a:lnTo>
                    <a:lnTo>
                      <a:pt x="4" y="51"/>
                    </a:lnTo>
                    <a:lnTo>
                      <a:pt x="3" y="51"/>
                    </a:lnTo>
                    <a:lnTo>
                      <a:pt x="3" y="50"/>
                    </a:lnTo>
                    <a:lnTo>
                      <a:pt x="2" y="49"/>
                    </a:lnTo>
                    <a:lnTo>
                      <a:pt x="2" y="50"/>
                    </a:lnTo>
                    <a:lnTo>
                      <a:pt x="2" y="51"/>
                    </a:lnTo>
                    <a:lnTo>
                      <a:pt x="1" y="49"/>
                    </a:lnTo>
                    <a:lnTo>
                      <a:pt x="0" y="44"/>
                    </a:lnTo>
                    <a:lnTo>
                      <a:pt x="1" y="39"/>
                    </a:lnTo>
                    <a:lnTo>
                      <a:pt x="1" y="36"/>
                    </a:lnTo>
                    <a:lnTo>
                      <a:pt x="2" y="36"/>
                    </a:lnTo>
                    <a:lnTo>
                      <a:pt x="2" y="35"/>
                    </a:lnTo>
                    <a:lnTo>
                      <a:pt x="3" y="35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7" y="36"/>
                    </a:lnTo>
                    <a:lnTo>
                      <a:pt x="8" y="36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19" y="36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3" y="36"/>
                    </a:lnTo>
                    <a:lnTo>
                      <a:pt x="23" y="35"/>
                    </a:lnTo>
                    <a:lnTo>
                      <a:pt x="23" y="34"/>
                    </a:lnTo>
                    <a:lnTo>
                      <a:pt x="24" y="34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27" y="34"/>
                    </a:lnTo>
                    <a:lnTo>
                      <a:pt x="28" y="35"/>
                    </a:lnTo>
                    <a:lnTo>
                      <a:pt x="28" y="36"/>
                    </a:lnTo>
                    <a:lnTo>
                      <a:pt x="29" y="37"/>
                    </a:lnTo>
                    <a:lnTo>
                      <a:pt x="30" y="39"/>
                    </a:lnTo>
                    <a:lnTo>
                      <a:pt x="31" y="41"/>
                    </a:lnTo>
                    <a:lnTo>
                      <a:pt x="32" y="42"/>
                    </a:lnTo>
                    <a:lnTo>
                      <a:pt x="32" y="41"/>
                    </a:lnTo>
                    <a:lnTo>
                      <a:pt x="31" y="41"/>
                    </a:lnTo>
                    <a:lnTo>
                      <a:pt x="31" y="39"/>
                    </a:lnTo>
                    <a:lnTo>
                      <a:pt x="30" y="37"/>
                    </a:lnTo>
                    <a:lnTo>
                      <a:pt x="29" y="36"/>
                    </a:lnTo>
                    <a:lnTo>
                      <a:pt x="29" y="35"/>
                    </a:lnTo>
                    <a:lnTo>
                      <a:pt x="30" y="35"/>
                    </a:lnTo>
                    <a:lnTo>
                      <a:pt x="31" y="35"/>
                    </a:lnTo>
                    <a:lnTo>
                      <a:pt x="31" y="36"/>
                    </a:lnTo>
                    <a:lnTo>
                      <a:pt x="32" y="37"/>
                    </a:lnTo>
                    <a:lnTo>
                      <a:pt x="33" y="38"/>
                    </a:lnTo>
                    <a:lnTo>
                      <a:pt x="33" y="39"/>
                    </a:lnTo>
                    <a:lnTo>
                      <a:pt x="33" y="40"/>
                    </a:lnTo>
                    <a:lnTo>
                      <a:pt x="33" y="41"/>
                    </a:lnTo>
                    <a:lnTo>
                      <a:pt x="35" y="40"/>
                    </a:lnTo>
                    <a:lnTo>
                      <a:pt x="35" y="39"/>
                    </a:lnTo>
                    <a:lnTo>
                      <a:pt x="34" y="38"/>
                    </a:lnTo>
                    <a:lnTo>
                      <a:pt x="33" y="37"/>
                    </a:lnTo>
                    <a:lnTo>
                      <a:pt x="32" y="36"/>
                    </a:lnTo>
                    <a:lnTo>
                      <a:pt x="31" y="34"/>
                    </a:lnTo>
                    <a:lnTo>
                      <a:pt x="30" y="33"/>
                    </a:lnTo>
                    <a:lnTo>
                      <a:pt x="29" y="33"/>
                    </a:lnTo>
                    <a:lnTo>
                      <a:pt x="29" y="32"/>
                    </a:lnTo>
                    <a:lnTo>
                      <a:pt x="30" y="30"/>
                    </a:lnTo>
                    <a:lnTo>
                      <a:pt x="30" y="29"/>
                    </a:lnTo>
                    <a:lnTo>
                      <a:pt x="31" y="28"/>
                    </a:lnTo>
                    <a:lnTo>
                      <a:pt x="31" y="26"/>
                    </a:lnTo>
                    <a:lnTo>
                      <a:pt x="32" y="25"/>
                    </a:lnTo>
                    <a:lnTo>
                      <a:pt x="33" y="24"/>
                    </a:lnTo>
                    <a:lnTo>
                      <a:pt x="33" y="22"/>
                    </a:lnTo>
                    <a:lnTo>
                      <a:pt x="34" y="21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4" y="16"/>
                    </a:lnTo>
                    <a:lnTo>
                      <a:pt x="33" y="16"/>
                    </a:lnTo>
                    <a:lnTo>
                      <a:pt x="33" y="17"/>
                    </a:lnTo>
                    <a:lnTo>
                      <a:pt x="33" y="18"/>
                    </a:lnTo>
                    <a:lnTo>
                      <a:pt x="32" y="18"/>
                    </a:lnTo>
                    <a:lnTo>
                      <a:pt x="32" y="19"/>
                    </a:lnTo>
                    <a:lnTo>
                      <a:pt x="31" y="19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3" y="20"/>
                    </a:lnTo>
                    <a:lnTo>
                      <a:pt x="32" y="20"/>
                    </a:lnTo>
                    <a:lnTo>
                      <a:pt x="31" y="21"/>
                    </a:lnTo>
                    <a:lnTo>
                      <a:pt x="30" y="21"/>
                    </a:lnTo>
                    <a:lnTo>
                      <a:pt x="31" y="21"/>
                    </a:lnTo>
                    <a:lnTo>
                      <a:pt x="32" y="21"/>
                    </a:lnTo>
                    <a:lnTo>
                      <a:pt x="32" y="22"/>
                    </a:lnTo>
                    <a:lnTo>
                      <a:pt x="31" y="22"/>
                    </a:lnTo>
                    <a:lnTo>
                      <a:pt x="30" y="23"/>
                    </a:lnTo>
                    <a:lnTo>
                      <a:pt x="29" y="23"/>
                    </a:lnTo>
                    <a:lnTo>
                      <a:pt x="30" y="23"/>
                    </a:lnTo>
                    <a:lnTo>
                      <a:pt x="31" y="23"/>
                    </a:lnTo>
                    <a:lnTo>
                      <a:pt x="31" y="24"/>
                    </a:lnTo>
                    <a:lnTo>
                      <a:pt x="30" y="24"/>
                    </a:lnTo>
                    <a:lnTo>
                      <a:pt x="29" y="25"/>
                    </a:lnTo>
                    <a:lnTo>
                      <a:pt x="28" y="25"/>
                    </a:lnTo>
                    <a:lnTo>
                      <a:pt x="29" y="25"/>
                    </a:lnTo>
                    <a:lnTo>
                      <a:pt x="30" y="25"/>
                    </a:lnTo>
                    <a:lnTo>
                      <a:pt x="30" y="26"/>
                    </a:lnTo>
                    <a:lnTo>
                      <a:pt x="29" y="26"/>
                    </a:lnTo>
                    <a:lnTo>
                      <a:pt x="28" y="26"/>
                    </a:lnTo>
                    <a:lnTo>
                      <a:pt x="28" y="27"/>
                    </a:lnTo>
                    <a:lnTo>
                      <a:pt x="27" y="27"/>
                    </a:lnTo>
                    <a:lnTo>
                      <a:pt x="28" y="27"/>
                    </a:lnTo>
                    <a:lnTo>
                      <a:pt x="29" y="27"/>
                    </a:lnTo>
                    <a:lnTo>
                      <a:pt x="30" y="27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8" y="28"/>
                    </a:lnTo>
                    <a:lnTo>
                      <a:pt x="27" y="28"/>
                    </a:lnTo>
                    <a:lnTo>
                      <a:pt x="26" y="29"/>
                    </a:lnTo>
                    <a:lnTo>
                      <a:pt x="27" y="29"/>
                    </a:lnTo>
                    <a:lnTo>
                      <a:pt x="28" y="29"/>
                    </a:lnTo>
                    <a:lnTo>
                      <a:pt x="29" y="29"/>
                    </a:lnTo>
                    <a:lnTo>
                      <a:pt x="28" y="30"/>
                    </a:lnTo>
                    <a:lnTo>
                      <a:pt x="27" y="30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4" y="30"/>
                    </a:lnTo>
                    <a:lnTo>
                      <a:pt x="24" y="31"/>
                    </a:lnTo>
                    <a:lnTo>
                      <a:pt x="25" y="31"/>
                    </a:lnTo>
                    <a:lnTo>
                      <a:pt x="25" y="30"/>
                    </a:lnTo>
                    <a:lnTo>
                      <a:pt x="26" y="30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7" y="31"/>
                    </a:lnTo>
                    <a:lnTo>
                      <a:pt x="26" y="32"/>
                    </a:lnTo>
                    <a:lnTo>
                      <a:pt x="25" y="32"/>
                    </a:lnTo>
                    <a:lnTo>
                      <a:pt x="24" y="32"/>
                    </a:lnTo>
                    <a:lnTo>
                      <a:pt x="23" y="32"/>
                    </a:lnTo>
                    <a:lnTo>
                      <a:pt x="23" y="33"/>
                    </a:lnTo>
                    <a:lnTo>
                      <a:pt x="22" y="33"/>
                    </a:lnTo>
                    <a:lnTo>
                      <a:pt x="22" y="34"/>
                    </a:lnTo>
                    <a:lnTo>
                      <a:pt x="21" y="34"/>
                    </a:lnTo>
                    <a:lnTo>
                      <a:pt x="20" y="34"/>
                    </a:lnTo>
                    <a:lnTo>
                      <a:pt x="19" y="34"/>
                    </a:lnTo>
                    <a:lnTo>
                      <a:pt x="20" y="33"/>
                    </a:lnTo>
                    <a:lnTo>
                      <a:pt x="20" y="32"/>
                    </a:lnTo>
                    <a:lnTo>
                      <a:pt x="21" y="31"/>
                    </a:lnTo>
                    <a:lnTo>
                      <a:pt x="21" y="30"/>
                    </a:lnTo>
                    <a:lnTo>
                      <a:pt x="22" y="29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4" y="26"/>
                    </a:lnTo>
                    <a:lnTo>
                      <a:pt x="24" y="25"/>
                    </a:lnTo>
                    <a:lnTo>
                      <a:pt x="24" y="24"/>
                    </a:lnTo>
                    <a:lnTo>
                      <a:pt x="23" y="24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5" y="22"/>
                    </a:lnTo>
                    <a:lnTo>
                      <a:pt x="26" y="22"/>
                    </a:lnTo>
                    <a:lnTo>
                      <a:pt x="27" y="22"/>
                    </a:lnTo>
                    <a:lnTo>
                      <a:pt x="28" y="22"/>
                    </a:lnTo>
                    <a:lnTo>
                      <a:pt x="28" y="21"/>
                    </a:lnTo>
                    <a:lnTo>
                      <a:pt x="30" y="18"/>
                    </a:lnTo>
                    <a:lnTo>
                      <a:pt x="31" y="16"/>
                    </a:lnTo>
                    <a:lnTo>
                      <a:pt x="33" y="13"/>
                    </a:lnTo>
                    <a:lnTo>
                      <a:pt x="35" y="11"/>
                    </a:lnTo>
                    <a:lnTo>
                      <a:pt x="36" y="8"/>
                    </a:lnTo>
                    <a:lnTo>
                      <a:pt x="38" y="5"/>
                    </a:lnTo>
                    <a:lnTo>
                      <a:pt x="40" y="3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7" y="2"/>
                    </a:lnTo>
                    <a:lnTo>
                      <a:pt x="49" y="3"/>
                    </a:lnTo>
                    <a:lnTo>
                      <a:pt x="50" y="4"/>
                    </a:lnTo>
                    <a:lnTo>
                      <a:pt x="52" y="5"/>
                    </a:lnTo>
                    <a:lnTo>
                      <a:pt x="52" y="6"/>
                    </a:lnTo>
                    <a:lnTo>
                      <a:pt x="53" y="6"/>
                    </a:lnTo>
                    <a:lnTo>
                      <a:pt x="54" y="7"/>
                    </a:lnTo>
                    <a:lnTo>
                      <a:pt x="55" y="7"/>
                    </a:lnTo>
                    <a:lnTo>
                      <a:pt x="56" y="8"/>
                    </a:lnTo>
                    <a:lnTo>
                      <a:pt x="56" y="9"/>
                    </a:lnTo>
                    <a:lnTo>
                      <a:pt x="57" y="10"/>
                    </a:lnTo>
                    <a:lnTo>
                      <a:pt x="58" y="11"/>
                    </a:lnTo>
                    <a:lnTo>
                      <a:pt x="58" y="12"/>
                    </a:lnTo>
                    <a:lnTo>
                      <a:pt x="57" y="12"/>
                    </a:lnTo>
                    <a:lnTo>
                      <a:pt x="57" y="13"/>
                    </a:lnTo>
                    <a:lnTo>
                      <a:pt x="58" y="13"/>
                    </a:lnTo>
                    <a:lnTo>
                      <a:pt x="58" y="14"/>
                    </a:lnTo>
                    <a:lnTo>
                      <a:pt x="58" y="15"/>
                    </a:lnTo>
                    <a:lnTo>
                      <a:pt x="57" y="15"/>
                    </a:lnTo>
                    <a:lnTo>
                      <a:pt x="56" y="16"/>
                    </a:lnTo>
                    <a:lnTo>
                      <a:pt x="57" y="16"/>
                    </a:lnTo>
                    <a:lnTo>
                      <a:pt x="58" y="16"/>
                    </a:lnTo>
                    <a:lnTo>
                      <a:pt x="59" y="16"/>
                    </a:lnTo>
                    <a:lnTo>
                      <a:pt x="59" y="17"/>
                    </a:lnTo>
                    <a:lnTo>
                      <a:pt x="58" y="17"/>
                    </a:lnTo>
                    <a:lnTo>
                      <a:pt x="57" y="18"/>
                    </a:lnTo>
                    <a:lnTo>
                      <a:pt x="56" y="18"/>
                    </a:lnTo>
                    <a:lnTo>
                      <a:pt x="57" y="18"/>
                    </a:lnTo>
                    <a:lnTo>
                      <a:pt x="58" y="18"/>
                    </a:lnTo>
                    <a:lnTo>
                      <a:pt x="58" y="19"/>
                    </a:lnTo>
                    <a:lnTo>
                      <a:pt x="57" y="20"/>
                    </a:lnTo>
                    <a:lnTo>
                      <a:pt x="56" y="20"/>
                    </a:lnTo>
                    <a:lnTo>
                      <a:pt x="55" y="21"/>
                    </a:lnTo>
                    <a:lnTo>
                      <a:pt x="56" y="21"/>
                    </a:lnTo>
                    <a:lnTo>
                      <a:pt x="57" y="21"/>
                    </a:lnTo>
                    <a:lnTo>
                      <a:pt x="58" y="20"/>
                    </a:lnTo>
                    <a:lnTo>
                      <a:pt x="58" y="21"/>
                    </a:lnTo>
                    <a:lnTo>
                      <a:pt x="57" y="22"/>
                    </a:lnTo>
                    <a:lnTo>
                      <a:pt x="56" y="22"/>
                    </a:lnTo>
                    <a:lnTo>
                      <a:pt x="55" y="23"/>
                    </a:lnTo>
                    <a:lnTo>
                      <a:pt x="56" y="23"/>
                    </a:lnTo>
                    <a:lnTo>
                      <a:pt x="57" y="23"/>
                    </a:lnTo>
                    <a:lnTo>
                      <a:pt x="57" y="24"/>
                    </a:lnTo>
                    <a:lnTo>
                      <a:pt x="56" y="24"/>
                    </a:lnTo>
                    <a:lnTo>
                      <a:pt x="55" y="25"/>
                    </a:lnTo>
                    <a:lnTo>
                      <a:pt x="56" y="25"/>
                    </a:lnTo>
                    <a:lnTo>
                      <a:pt x="57" y="25"/>
                    </a:lnTo>
                    <a:lnTo>
                      <a:pt x="56" y="26"/>
                    </a:lnTo>
                    <a:lnTo>
                      <a:pt x="55" y="27"/>
                    </a:lnTo>
                    <a:lnTo>
                      <a:pt x="54" y="27"/>
                    </a:lnTo>
                    <a:lnTo>
                      <a:pt x="55" y="27"/>
                    </a:lnTo>
                    <a:lnTo>
                      <a:pt x="56" y="27"/>
                    </a:lnTo>
                    <a:lnTo>
                      <a:pt x="55" y="28"/>
                    </a:lnTo>
                    <a:lnTo>
                      <a:pt x="54" y="29"/>
                    </a:lnTo>
                    <a:lnTo>
                      <a:pt x="55" y="29"/>
                    </a:lnTo>
                    <a:lnTo>
                      <a:pt x="55" y="30"/>
                    </a:lnTo>
                    <a:lnTo>
                      <a:pt x="54" y="31"/>
                    </a:lnTo>
                    <a:lnTo>
                      <a:pt x="53" y="31"/>
                    </a:lnTo>
                    <a:lnTo>
                      <a:pt x="53" y="32"/>
                    </a:lnTo>
                    <a:lnTo>
                      <a:pt x="54" y="31"/>
                    </a:lnTo>
                    <a:lnTo>
                      <a:pt x="55" y="31"/>
                    </a:lnTo>
                    <a:lnTo>
                      <a:pt x="54" y="32"/>
                    </a:lnTo>
                    <a:lnTo>
                      <a:pt x="53" y="33"/>
                    </a:lnTo>
                    <a:lnTo>
                      <a:pt x="52" y="33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4" y="34"/>
                    </a:lnTo>
                    <a:lnTo>
                      <a:pt x="53" y="34"/>
                    </a:lnTo>
                    <a:lnTo>
                      <a:pt x="53" y="35"/>
                    </a:lnTo>
                    <a:lnTo>
                      <a:pt x="52" y="35"/>
                    </a:lnTo>
                    <a:lnTo>
                      <a:pt x="51" y="36"/>
                    </a:lnTo>
                    <a:lnTo>
                      <a:pt x="52" y="36"/>
                    </a:lnTo>
                    <a:lnTo>
                      <a:pt x="53" y="36"/>
                    </a:lnTo>
                    <a:lnTo>
                      <a:pt x="52" y="37"/>
                    </a:lnTo>
                    <a:lnTo>
                      <a:pt x="51" y="37"/>
                    </a:lnTo>
                    <a:lnTo>
                      <a:pt x="50" y="37"/>
                    </a:lnTo>
                    <a:lnTo>
                      <a:pt x="50" y="38"/>
                    </a:lnTo>
                    <a:lnTo>
                      <a:pt x="51" y="38"/>
                    </a:lnTo>
                    <a:lnTo>
                      <a:pt x="52" y="38"/>
                    </a:lnTo>
                    <a:lnTo>
                      <a:pt x="50" y="39"/>
                    </a:lnTo>
                    <a:lnTo>
                      <a:pt x="49" y="39"/>
                    </a:lnTo>
                    <a:lnTo>
                      <a:pt x="49" y="40"/>
                    </a:lnTo>
                    <a:lnTo>
                      <a:pt x="50" y="40"/>
                    </a:lnTo>
                    <a:lnTo>
                      <a:pt x="52" y="39"/>
                    </a:lnTo>
                    <a:lnTo>
                      <a:pt x="51" y="40"/>
                    </a:lnTo>
                    <a:lnTo>
                      <a:pt x="50" y="41"/>
                    </a:lnTo>
                    <a:lnTo>
                      <a:pt x="49" y="42"/>
                    </a:lnTo>
                    <a:lnTo>
                      <a:pt x="50" y="42"/>
                    </a:lnTo>
                    <a:lnTo>
                      <a:pt x="51" y="42"/>
                    </a:lnTo>
                    <a:lnTo>
                      <a:pt x="50" y="43"/>
                    </a:lnTo>
                    <a:lnTo>
                      <a:pt x="49" y="43"/>
                    </a:lnTo>
                    <a:lnTo>
                      <a:pt x="48" y="44"/>
                    </a:lnTo>
                    <a:lnTo>
                      <a:pt x="47" y="44"/>
                    </a:lnTo>
                    <a:lnTo>
                      <a:pt x="48" y="44"/>
                    </a:lnTo>
                    <a:lnTo>
                      <a:pt x="49" y="44"/>
                    </a:lnTo>
                    <a:lnTo>
                      <a:pt x="50" y="44"/>
                    </a:lnTo>
                    <a:lnTo>
                      <a:pt x="49" y="45"/>
                    </a:lnTo>
                    <a:lnTo>
                      <a:pt x="48" y="45"/>
                    </a:lnTo>
                    <a:lnTo>
                      <a:pt x="47" y="46"/>
                    </a:lnTo>
                    <a:lnTo>
                      <a:pt x="48" y="46"/>
                    </a:lnTo>
                    <a:lnTo>
                      <a:pt x="49" y="46"/>
                    </a:lnTo>
                    <a:lnTo>
                      <a:pt x="49" y="47"/>
                    </a:lnTo>
                    <a:lnTo>
                      <a:pt x="49" y="48"/>
                    </a:lnTo>
                    <a:lnTo>
                      <a:pt x="49" y="49"/>
                    </a:lnTo>
                    <a:lnTo>
                      <a:pt x="47" y="49"/>
                    </a:lnTo>
                    <a:lnTo>
                      <a:pt x="46" y="49"/>
                    </a:lnTo>
                    <a:lnTo>
                      <a:pt x="47" y="49"/>
                    </a:lnTo>
                    <a:lnTo>
                      <a:pt x="48" y="49"/>
                    </a:lnTo>
                    <a:lnTo>
                      <a:pt x="49" y="49"/>
                    </a:lnTo>
                    <a:lnTo>
                      <a:pt x="50" y="49"/>
                    </a:lnTo>
                    <a:lnTo>
                      <a:pt x="50" y="50"/>
                    </a:lnTo>
                    <a:lnTo>
                      <a:pt x="51" y="50"/>
                    </a:lnTo>
                    <a:lnTo>
                      <a:pt x="50" y="50"/>
                    </a:lnTo>
                    <a:lnTo>
                      <a:pt x="48" y="51"/>
                    </a:lnTo>
                    <a:lnTo>
                      <a:pt x="49" y="51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1"/>
                    </a:lnTo>
                    <a:lnTo>
                      <a:pt x="52" y="52"/>
                    </a:lnTo>
                    <a:lnTo>
                      <a:pt x="51" y="52"/>
                    </a:lnTo>
                    <a:lnTo>
                      <a:pt x="50" y="52"/>
                    </a:lnTo>
                    <a:lnTo>
                      <a:pt x="49" y="53"/>
                    </a:lnTo>
                    <a:lnTo>
                      <a:pt x="50" y="52"/>
                    </a:lnTo>
                    <a:lnTo>
                      <a:pt x="51" y="52"/>
                    </a:lnTo>
                    <a:lnTo>
                      <a:pt x="52" y="52"/>
                    </a:lnTo>
                    <a:lnTo>
                      <a:pt x="53" y="52"/>
                    </a:lnTo>
                    <a:lnTo>
                      <a:pt x="53" y="53"/>
                    </a:lnTo>
                    <a:lnTo>
                      <a:pt x="52" y="54"/>
                    </a:lnTo>
                    <a:lnTo>
                      <a:pt x="51" y="54"/>
                    </a:lnTo>
                    <a:lnTo>
                      <a:pt x="50" y="54"/>
                    </a:lnTo>
                    <a:lnTo>
                      <a:pt x="49" y="54"/>
                    </a:lnTo>
                    <a:lnTo>
                      <a:pt x="49" y="55"/>
                    </a:lnTo>
                    <a:lnTo>
                      <a:pt x="50" y="55"/>
                    </a:lnTo>
                    <a:lnTo>
                      <a:pt x="51" y="55"/>
                    </a:lnTo>
                    <a:lnTo>
                      <a:pt x="51" y="54"/>
                    </a:lnTo>
                    <a:lnTo>
                      <a:pt x="52" y="54"/>
                    </a:lnTo>
                    <a:lnTo>
                      <a:pt x="53" y="54"/>
                    </a:lnTo>
                    <a:lnTo>
                      <a:pt x="53" y="55"/>
                    </a:lnTo>
                    <a:lnTo>
                      <a:pt x="53" y="56"/>
                    </a:lnTo>
                    <a:lnTo>
                      <a:pt x="52" y="56"/>
                    </a:lnTo>
                    <a:lnTo>
                      <a:pt x="51" y="56"/>
                    </a:lnTo>
                    <a:lnTo>
                      <a:pt x="50" y="56"/>
                    </a:lnTo>
                    <a:lnTo>
                      <a:pt x="50" y="57"/>
                    </a:lnTo>
                    <a:lnTo>
                      <a:pt x="49" y="57"/>
                    </a:lnTo>
                    <a:lnTo>
                      <a:pt x="50" y="57"/>
                    </a:lnTo>
                    <a:lnTo>
                      <a:pt x="51" y="57"/>
                    </a:lnTo>
                    <a:lnTo>
                      <a:pt x="52" y="57"/>
                    </a:lnTo>
                    <a:lnTo>
                      <a:pt x="53" y="56"/>
                    </a:lnTo>
                    <a:lnTo>
                      <a:pt x="53" y="57"/>
                    </a:lnTo>
                    <a:lnTo>
                      <a:pt x="53" y="58"/>
                    </a:lnTo>
                    <a:lnTo>
                      <a:pt x="52" y="58"/>
                    </a:lnTo>
                    <a:lnTo>
                      <a:pt x="51" y="59"/>
                    </a:lnTo>
                    <a:lnTo>
                      <a:pt x="50" y="59"/>
                    </a:lnTo>
                    <a:lnTo>
                      <a:pt x="49" y="59"/>
                    </a:lnTo>
                    <a:lnTo>
                      <a:pt x="48" y="59"/>
                    </a:lnTo>
                    <a:lnTo>
                      <a:pt x="49" y="59"/>
                    </a:lnTo>
                    <a:lnTo>
                      <a:pt x="50" y="59"/>
                    </a:lnTo>
                    <a:lnTo>
                      <a:pt x="51" y="59"/>
                    </a:lnTo>
                    <a:lnTo>
                      <a:pt x="52" y="59"/>
                    </a:lnTo>
                    <a:lnTo>
                      <a:pt x="53" y="59"/>
                    </a:lnTo>
                    <a:lnTo>
                      <a:pt x="53" y="60"/>
                    </a:lnTo>
                    <a:lnTo>
                      <a:pt x="53" y="61"/>
                    </a:lnTo>
                    <a:lnTo>
                      <a:pt x="52" y="61"/>
                    </a:lnTo>
                    <a:lnTo>
                      <a:pt x="51" y="61"/>
                    </a:lnTo>
                    <a:lnTo>
                      <a:pt x="50" y="62"/>
                    </a:lnTo>
                    <a:lnTo>
                      <a:pt x="49" y="62"/>
                    </a:lnTo>
                    <a:lnTo>
                      <a:pt x="48" y="62"/>
                    </a:lnTo>
                    <a:lnTo>
                      <a:pt x="47" y="63"/>
                    </a:lnTo>
                    <a:lnTo>
                      <a:pt x="48" y="63"/>
                    </a:lnTo>
                    <a:lnTo>
                      <a:pt x="49" y="62"/>
                    </a:lnTo>
                    <a:lnTo>
                      <a:pt x="50" y="62"/>
                    </a:lnTo>
                    <a:lnTo>
                      <a:pt x="51" y="62"/>
                    </a:lnTo>
                    <a:lnTo>
                      <a:pt x="52" y="62"/>
                    </a:lnTo>
                    <a:lnTo>
                      <a:pt x="53" y="62"/>
                    </a:lnTo>
                    <a:lnTo>
                      <a:pt x="53" y="63"/>
                    </a:lnTo>
                    <a:lnTo>
                      <a:pt x="51" y="64"/>
                    </a:lnTo>
                    <a:lnTo>
                      <a:pt x="50" y="64"/>
                    </a:lnTo>
                    <a:lnTo>
                      <a:pt x="49" y="64"/>
                    </a:lnTo>
                    <a:lnTo>
                      <a:pt x="48" y="65"/>
                    </a:lnTo>
                    <a:lnTo>
                      <a:pt x="47" y="65"/>
                    </a:lnTo>
                    <a:lnTo>
                      <a:pt x="48" y="65"/>
                    </a:lnTo>
                    <a:lnTo>
                      <a:pt x="49" y="65"/>
                    </a:lnTo>
                    <a:lnTo>
                      <a:pt x="50" y="65"/>
                    </a:lnTo>
                    <a:lnTo>
                      <a:pt x="51" y="65"/>
                    </a:lnTo>
                    <a:lnTo>
                      <a:pt x="52" y="64"/>
                    </a:lnTo>
                    <a:lnTo>
                      <a:pt x="53" y="64"/>
                    </a:lnTo>
                    <a:lnTo>
                      <a:pt x="52" y="65"/>
                    </a:lnTo>
                    <a:lnTo>
                      <a:pt x="52" y="66"/>
                    </a:lnTo>
                    <a:lnTo>
                      <a:pt x="51" y="66"/>
                    </a:lnTo>
                    <a:lnTo>
                      <a:pt x="50" y="66"/>
                    </a:lnTo>
                    <a:lnTo>
                      <a:pt x="49" y="67"/>
                    </a:lnTo>
                    <a:lnTo>
                      <a:pt x="48" y="67"/>
                    </a:lnTo>
                    <a:lnTo>
                      <a:pt x="46" y="68"/>
                    </a:lnTo>
                    <a:lnTo>
                      <a:pt x="47" y="68"/>
                    </a:lnTo>
                    <a:lnTo>
                      <a:pt x="48" y="67"/>
                    </a:lnTo>
                    <a:lnTo>
                      <a:pt x="49" y="67"/>
                    </a:lnTo>
                    <a:lnTo>
                      <a:pt x="50" y="67"/>
                    </a:lnTo>
                    <a:lnTo>
                      <a:pt x="51" y="67"/>
                    </a:lnTo>
                    <a:lnTo>
                      <a:pt x="52" y="67"/>
                    </a:lnTo>
                    <a:lnTo>
                      <a:pt x="52" y="66"/>
                    </a:lnTo>
                    <a:lnTo>
                      <a:pt x="52" y="67"/>
                    </a:lnTo>
                    <a:lnTo>
                      <a:pt x="52" y="68"/>
                    </a:lnTo>
                    <a:lnTo>
                      <a:pt x="51" y="68"/>
                    </a:lnTo>
                    <a:lnTo>
                      <a:pt x="50" y="68"/>
                    </a:lnTo>
                    <a:lnTo>
                      <a:pt x="50" y="69"/>
                    </a:lnTo>
                    <a:lnTo>
                      <a:pt x="49" y="69"/>
                    </a:lnTo>
                    <a:lnTo>
                      <a:pt x="48" y="69"/>
                    </a:lnTo>
                    <a:lnTo>
                      <a:pt x="46" y="70"/>
                    </a:lnTo>
                    <a:lnTo>
                      <a:pt x="48" y="70"/>
                    </a:lnTo>
                    <a:lnTo>
                      <a:pt x="49" y="69"/>
                    </a:lnTo>
                    <a:lnTo>
                      <a:pt x="50" y="69"/>
                    </a:lnTo>
                    <a:lnTo>
                      <a:pt x="51" y="69"/>
                    </a:lnTo>
                    <a:lnTo>
                      <a:pt x="52" y="69"/>
                    </a:lnTo>
                    <a:lnTo>
                      <a:pt x="52" y="70"/>
                    </a:lnTo>
                    <a:lnTo>
                      <a:pt x="51" y="70"/>
                    </a:lnTo>
                    <a:lnTo>
                      <a:pt x="50" y="70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1"/>
                    </a:lnTo>
                    <a:lnTo>
                      <a:pt x="47" y="72"/>
                    </a:lnTo>
                    <a:lnTo>
                      <a:pt x="46" y="72"/>
                    </a:lnTo>
                    <a:lnTo>
                      <a:pt x="47" y="72"/>
                    </a:lnTo>
                    <a:lnTo>
                      <a:pt x="48" y="72"/>
                    </a:lnTo>
                    <a:lnTo>
                      <a:pt x="49" y="72"/>
                    </a:lnTo>
                    <a:lnTo>
                      <a:pt x="50" y="71"/>
                    </a:lnTo>
                    <a:lnTo>
                      <a:pt x="51" y="71"/>
                    </a:lnTo>
                    <a:lnTo>
                      <a:pt x="52" y="71"/>
                    </a:lnTo>
                    <a:lnTo>
                      <a:pt x="51" y="72"/>
                    </a:lnTo>
                    <a:lnTo>
                      <a:pt x="50" y="73"/>
                    </a:lnTo>
                    <a:lnTo>
                      <a:pt x="49" y="73"/>
                    </a:lnTo>
                    <a:lnTo>
                      <a:pt x="48" y="74"/>
                    </a:lnTo>
                    <a:lnTo>
                      <a:pt x="47" y="74"/>
                    </a:lnTo>
                    <a:lnTo>
                      <a:pt x="46" y="74"/>
                    </a:lnTo>
                    <a:lnTo>
                      <a:pt x="46" y="75"/>
                    </a:lnTo>
                    <a:lnTo>
                      <a:pt x="47" y="75"/>
                    </a:lnTo>
                    <a:lnTo>
                      <a:pt x="48" y="75"/>
                    </a:lnTo>
                    <a:lnTo>
                      <a:pt x="48" y="74"/>
                    </a:lnTo>
                    <a:lnTo>
                      <a:pt x="50" y="74"/>
                    </a:lnTo>
                    <a:lnTo>
                      <a:pt x="51" y="74"/>
                    </a:lnTo>
                    <a:lnTo>
                      <a:pt x="51" y="75"/>
                    </a:lnTo>
                    <a:lnTo>
                      <a:pt x="50" y="75"/>
                    </a:lnTo>
                    <a:lnTo>
                      <a:pt x="49" y="75"/>
                    </a:lnTo>
                    <a:lnTo>
                      <a:pt x="48" y="75"/>
                    </a:lnTo>
                    <a:lnTo>
                      <a:pt x="48" y="76"/>
                    </a:lnTo>
                    <a:lnTo>
                      <a:pt x="47" y="76"/>
                    </a:lnTo>
                    <a:lnTo>
                      <a:pt x="46" y="76"/>
                    </a:lnTo>
                    <a:lnTo>
                      <a:pt x="46" y="77"/>
                    </a:lnTo>
                    <a:lnTo>
                      <a:pt x="47" y="77"/>
                    </a:lnTo>
                    <a:lnTo>
                      <a:pt x="48" y="77"/>
                    </a:lnTo>
                    <a:lnTo>
                      <a:pt x="47" y="78"/>
                    </a:lnTo>
                    <a:lnTo>
                      <a:pt x="45" y="79"/>
                    </a:lnTo>
                    <a:lnTo>
                      <a:pt x="44" y="79"/>
                    </a:lnTo>
                    <a:lnTo>
                      <a:pt x="42" y="79"/>
                    </a:lnTo>
                    <a:lnTo>
                      <a:pt x="40" y="80"/>
                    </a:lnTo>
                    <a:lnTo>
                      <a:pt x="38" y="80"/>
                    </a:lnTo>
                    <a:lnTo>
                      <a:pt x="36" y="80"/>
                    </a:lnTo>
                    <a:lnTo>
                      <a:pt x="34" y="80"/>
                    </a:lnTo>
                    <a:lnTo>
                      <a:pt x="32" y="80"/>
                    </a:lnTo>
                    <a:lnTo>
                      <a:pt x="30" y="81"/>
                    </a:lnTo>
                    <a:lnTo>
                      <a:pt x="29" y="81"/>
                    </a:lnTo>
                    <a:lnTo>
                      <a:pt x="27" y="81"/>
                    </a:lnTo>
                    <a:lnTo>
                      <a:pt x="26" y="81"/>
                    </a:lnTo>
                    <a:lnTo>
                      <a:pt x="24" y="81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24" name="Freeform 3718">
                <a:extLst>
                  <a:ext uri="{FF2B5EF4-FFF2-40B4-BE49-F238E27FC236}">
                    <a16:creationId xmlns:a16="http://schemas.microsoft.com/office/drawing/2014/main" id="{B843E940-3D25-40B6-B6BF-D4E9C0B2B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" y="115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1 w 3"/>
                  <a:gd name="T5" fmla="*/ 1 h 1"/>
                  <a:gd name="T6" fmla="*/ 0 w 3"/>
                  <a:gd name="T7" fmla="*/ 1 h 1"/>
                  <a:gd name="T8" fmla="*/ 0 w 3"/>
                  <a:gd name="T9" fmla="*/ 1 h 1"/>
                  <a:gd name="T10" fmla="*/ 1 w 3"/>
                  <a:gd name="T11" fmla="*/ 0 h 1"/>
                  <a:gd name="T12" fmla="*/ 1 w 3"/>
                  <a:gd name="T13" fmla="*/ 0 h 1"/>
                  <a:gd name="T14" fmla="*/ 2 w 3"/>
                  <a:gd name="T15" fmla="*/ 0 h 1"/>
                  <a:gd name="T16" fmla="*/ 3 w 3"/>
                  <a:gd name="T17" fmla="*/ 0 h 1"/>
                  <a:gd name="T18" fmla="*/ 2 w 3"/>
                  <a:gd name="T19" fmla="*/ 0 h 1"/>
                  <a:gd name="T20" fmla="*/ 2 w 3"/>
                  <a:gd name="T21" fmla="*/ 1 h 1"/>
                  <a:gd name="T22" fmla="*/ 1 w 3"/>
                  <a:gd name="T23" fmla="*/ 1 h 1"/>
                  <a:gd name="T24" fmla="*/ 1 w 3"/>
                  <a:gd name="T25" fmla="*/ 1 h 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1"/>
                  <a:gd name="T41" fmla="*/ 3 w 3"/>
                  <a:gd name="T42" fmla="*/ 1 h 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25" name="Freeform 3719">
                <a:extLst>
                  <a:ext uri="{FF2B5EF4-FFF2-40B4-BE49-F238E27FC236}">
                    <a16:creationId xmlns:a16="http://schemas.microsoft.com/office/drawing/2014/main" id="{D83F29A2-EE7E-4E4F-B54D-406F97DCC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" y="92"/>
                <a:ext cx="9" cy="23"/>
              </a:xfrm>
              <a:custGeom>
                <a:avLst/>
                <a:gdLst>
                  <a:gd name="T0" fmla="*/ 0 w 9"/>
                  <a:gd name="T1" fmla="*/ 23 h 23"/>
                  <a:gd name="T2" fmla="*/ 0 w 9"/>
                  <a:gd name="T3" fmla="*/ 22 h 23"/>
                  <a:gd name="T4" fmla="*/ 0 w 9"/>
                  <a:gd name="T5" fmla="*/ 19 h 23"/>
                  <a:gd name="T6" fmla="*/ 0 w 9"/>
                  <a:gd name="T7" fmla="*/ 16 h 23"/>
                  <a:gd name="T8" fmla="*/ 1 w 9"/>
                  <a:gd name="T9" fmla="*/ 12 h 23"/>
                  <a:gd name="T10" fmla="*/ 2 w 9"/>
                  <a:gd name="T11" fmla="*/ 8 h 23"/>
                  <a:gd name="T12" fmla="*/ 2 w 9"/>
                  <a:gd name="T13" fmla="*/ 4 h 23"/>
                  <a:gd name="T14" fmla="*/ 3 w 9"/>
                  <a:gd name="T15" fmla="*/ 1 h 23"/>
                  <a:gd name="T16" fmla="*/ 4 w 9"/>
                  <a:gd name="T17" fmla="*/ 0 h 23"/>
                  <a:gd name="T18" fmla="*/ 4 w 9"/>
                  <a:gd name="T19" fmla="*/ 0 h 23"/>
                  <a:gd name="T20" fmla="*/ 5 w 9"/>
                  <a:gd name="T21" fmla="*/ 0 h 23"/>
                  <a:gd name="T22" fmla="*/ 5 w 9"/>
                  <a:gd name="T23" fmla="*/ 0 h 23"/>
                  <a:gd name="T24" fmla="*/ 6 w 9"/>
                  <a:gd name="T25" fmla="*/ 0 h 23"/>
                  <a:gd name="T26" fmla="*/ 7 w 9"/>
                  <a:gd name="T27" fmla="*/ 0 h 23"/>
                  <a:gd name="T28" fmla="*/ 7 w 9"/>
                  <a:gd name="T29" fmla="*/ 0 h 23"/>
                  <a:gd name="T30" fmla="*/ 8 w 9"/>
                  <a:gd name="T31" fmla="*/ 0 h 23"/>
                  <a:gd name="T32" fmla="*/ 9 w 9"/>
                  <a:gd name="T33" fmla="*/ 0 h 23"/>
                  <a:gd name="T34" fmla="*/ 8 w 9"/>
                  <a:gd name="T35" fmla="*/ 3 h 23"/>
                  <a:gd name="T36" fmla="*/ 7 w 9"/>
                  <a:gd name="T37" fmla="*/ 6 h 23"/>
                  <a:gd name="T38" fmla="*/ 6 w 9"/>
                  <a:gd name="T39" fmla="*/ 9 h 23"/>
                  <a:gd name="T40" fmla="*/ 5 w 9"/>
                  <a:gd name="T41" fmla="*/ 12 h 23"/>
                  <a:gd name="T42" fmla="*/ 4 w 9"/>
                  <a:gd name="T43" fmla="*/ 14 h 23"/>
                  <a:gd name="T44" fmla="*/ 3 w 9"/>
                  <a:gd name="T45" fmla="*/ 17 h 23"/>
                  <a:gd name="T46" fmla="*/ 2 w 9"/>
                  <a:gd name="T47" fmla="*/ 20 h 23"/>
                  <a:gd name="T48" fmla="*/ 1 w 9"/>
                  <a:gd name="T49" fmla="*/ 23 h 23"/>
                  <a:gd name="T50" fmla="*/ 1 w 9"/>
                  <a:gd name="T51" fmla="*/ 23 h 23"/>
                  <a:gd name="T52" fmla="*/ 1 w 9"/>
                  <a:gd name="T53" fmla="*/ 23 h 23"/>
                  <a:gd name="T54" fmla="*/ 0 w 9"/>
                  <a:gd name="T55" fmla="*/ 23 h 23"/>
                  <a:gd name="T56" fmla="*/ 0 w 9"/>
                  <a:gd name="T57" fmla="*/ 23 h 2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"/>
                  <a:gd name="T88" fmla="*/ 0 h 23"/>
                  <a:gd name="T89" fmla="*/ 9 w 9"/>
                  <a:gd name="T90" fmla="*/ 23 h 2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" h="23">
                    <a:moveTo>
                      <a:pt x="0" y="23"/>
                    </a:moveTo>
                    <a:lnTo>
                      <a:pt x="0" y="22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2" y="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6" y="9"/>
                    </a:lnTo>
                    <a:lnTo>
                      <a:pt x="5" y="12"/>
                    </a:lnTo>
                    <a:lnTo>
                      <a:pt x="4" y="14"/>
                    </a:lnTo>
                    <a:lnTo>
                      <a:pt x="3" y="17"/>
                    </a:lnTo>
                    <a:lnTo>
                      <a:pt x="2" y="20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26" name="Freeform 3720">
                <a:extLst>
                  <a:ext uri="{FF2B5EF4-FFF2-40B4-BE49-F238E27FC236}">
                    <a16:creationId xmlns:a16="http://schemas.microsoft.com/office/drawing/2014/main" id="{65481AA8-49C4-4E89-9CDB-798F21629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" y="90"/>
                <a:ext cx="2" cy="23"/>
              </a:xfrm>
              <a:custGeom>
                <a:avLst/>
                <a:gdLst>
                  <a:gd name="T0" fmla="*/ 0 w 2"/>
                  <a:gd name="T1" fmla="*/ 23 h 23"/>
                  <a:gd name="T2" fmla="*/ 0 w 2"/>
                  <a:gd name="T3" fmla="*/ 18 h 23"/>
                  <a:gd name="T4" fmla="*/ 0 w 2"/>
                  <a:gd name="T5" fmla="*/ 12 h 23"/>
                  <a:gd name="T6" fmla="*/ 0 w 2"/>
                  <a:gd name="T7" fmla="*/ 6 h 23"/>
                  <a:gd name="T8" fmla="*/ 1 w 2"/>
                  <a:gd name="T9" fmla="*/ 0 h 23"/>
                  <a:gd name="T10" fmla="*/ 1 w 2"/>
                  <a:gd name="T11" fmla="*/ 1 h 23"/>
                  <a:gd name="T12" fmla="*/ 1 w 2"/>
                  <a:gd name="T13" fmla="*/ 1 h 23"/>
                  <a:gd name="T14" fmla="*/ 2 w 2"/>
                  <a:gd name="T15" fmla="*/ 1 h 23"/>
                  <a:gd name="T16" fmla="*/ 2 w 2"/>
                  <a:gd name="T17" fmla="*/ 1 h 23"/>
                  <a:gd name="T18" fmla="*/ 2 w 2"/>
                  <a:gd name="T19" fmla="*/ 2 h 23"/>
                  <a:gd name="T20" fmla="*/ 2 w 2"/>
                  <a:gd name="T21" fmla="*/ 4 h 23"/>
                  <a:gd name="T22" fmla="*/ 1 w 2"/>
                  <a:gd name="T23" fmla="*/ 5 h 23"/>
                  <a:gd name="T24" fmla="*/ 1 w 2"/>
                  <a:gd name="T25" fmla="*/ 7 h 23"/>
                  <a:gd name="T26" fmla="*/ 1 w 2"/>
                  <a:gd name="T27" fmla="*/ 7 h 23"/>
                  <a:gd name="T28" fmla="*/ 1 w 2"/>
                  <a:gd name="T29" fmla="*/ 6 h 23"/>
                  <a:gd name="T30" fmla="*/ 1 w 2"/>
                  <a:gd name="T31" fmla="*/ 6 h 23"/>
                  <a:gd name="T32" fmla="*/ 1 w 2"/>
                  <a:gd name="T33" fmla="*/ 6 h 23"/>
                  <a:gd name="T34" fmla="*/ 1 w 2"/>
                  <a:gd name="T35" fmla="*/ 16 h 23"/>
                  <a:gd name="T36" fmla="*/ 0 w 2"/>
                  <a:gd name="T37" fmla="*/ 21 h 23"/>
                  <a:gd name="T38" fmla="*/ 0 w 2"/>
                  <a:gd name="T39" fmla="*/ 23 h 23"/>
                  <a:gd name="T40" fmla="*/ 0 w 2"/>
                  <a:gd name="T41" fmla="*/ 23 h 23"/>
                  <a:gd name="T42" fmla="*/ 0 w 2"/>
                  <a:gd name="T43" fmla="*/ 23 h 23"/>
                  <a:gd name="T44" fmla="*/ 0 w 2"/>
                  <a:gd name="T45" fmla="*/ 23 h 23"/>
                  <a:gd name="T46" fmla="*/ 0 w 2"/>
                  <a:gd name="T47" fmla="*/ 23 h 23"/>
                  <a:gd name="T48" fmla="*/ 0 w 2"/>
                  <a:gd name="T49" fmla="*/ 23 h 2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"/>
                  <a:gd name="T76" fmla="*/ 0 h 23"/>
                  <a:gd name="T77" fmla="*/ 2 w 2"/>
                  <a:gd name="T78" fmla="*/ 23 h 2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" h="23">
                    <a:moveTo>
                      <a:pt x="0" y="23"/>
                    </a:moveTo>
                    <a:lnTo>
                      <a:pt x="0" y="18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27" name="Freeform 3721">
                <a:extLst>
                  <a:ext uri="{FF2B5EF4-FFF2-40B4-BE49-F238E27FC236}">
                    <a16:creationId xmlns:a16="http://schemas.microsoft.com/office/drawing/2014/main" id="{5BA144AD-5289-43DB-85D2-2681CBF58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" y="75"/>
                <a:ext cx="6" cy="12"/>
              </a:xfrm>
              <a:custGeom>
                <a:avLst/>
                <a:gdLst>
                  <a:gd name="T0" fmla="*/ 4 w 6"/>
                  <a:gd name="T1" fmla="*/ 12 h 12"/>
                  <a:gd name="T2" fmla="*/ 3 w 6"/>
                  <a:gd name="T3" fmla="*/ 12 h 12"/>
                  <a:gd name="T4" fmla="*/ 2 w 6"/>
                  <a:gd name="T5" fmla="*/ 11 h 12"/>
                  <a:gd name="T6" fmla="*/ 2 w 6"/>
                  <a:gd name="T7" fmla="*/ 11 h 12"/>
                  <a:gd name="T8" fmla="*/ 1 w 6"/>
                  <a:gd name="T9" fmla="*/ 11 h 12"/>
                  <a:gd name="T10" fmla="*/ 1 w 6"/>
                  <a:gd name="T11" fmla="*/ 9 h 12"/>
                  <a:gd name="T12" fmla="*/ 0 w 6"/>
                  <a:gd name="T13" fmla="*/ 6 h 12"/>
                  <a:gd name="T14" fmla="*/ 1 w 6"/>
                  <a:gd name="T15" fmla="*/ 3 h 12"/>
                  <a:gd name="T16" fmla="*/ 1 w 6"/>
                  <a:gd name="T17" fmla="*/ 0 h 12"/>
                  <a:gd name="T18" fmla="*/ 2 w 6"/>
                  <a:gd name="T19" fmla="*/ 0 h 12"/>
                  <a:gd name="T20" fmla="*/ 2 w 6"/>
                  <a:gd name="T21" fmla="*/ 0 h 12"/>
                  <a:gd name="T22" fmla="*/ 3 w 6"/>
                  <a:gd name="T23" fmla="*/ 0 h 12"/>
                  <a:gd name="T24" fmla="*/ 4 w 6"/>
                  <a:gd name="T25" fmla="*/ 0 h 12"/>
                  <a:gd name="T26" fmla="*/ 4 w 6"/>
                  <a:gd name="T27" fmla="*/ 0 h 12"/>
                  <a:gd name="T28" fmla="*/ 5 w 6"/>
                  <a:gd name="T29" fmla="*/ 0 h 12"/>
                  <a:gd name="T30" fmla="*/ 5 w 6"/>
                  <a:gd name="T31" fmla="*/ 0 h 12"/>
                  <a:gd name="T32" fmla="*/ 6 w 6"/>
                  <a:gd name="T33" fmla="*/ 0 h 12"/>
                  <a:gd name="T34" fmla="*/ 5 w 6"/>
                  <a:gd name="T35" fmla="*/ 3 h 12"/>
                  <a:gd name="T36" fmla="*/ 5 w 6"/>
                  <a:gd name="T37" fmla="*/ 6 h 12"/>
                  <a:gd name="T38" fmla="*/ 5 w 6"/>
                  <a:gd name="T39" fmla="*/ 9 h 12"/>
                  <a:gd name="T40" fmla="*/ 5 w 6"/>
                  <a:gd name="T41" fmla="*/ 12 h 12"/>
                  <a:gd name="T42" fmla="*/ 5 w 6"/>
                  <a:gd name="T43" fmla="*/ 12 h 12"/>
                  <a:gd name="T44" fmla="*/ 4 w 6"/>
                  <a:gd name="T45" fmla="*/ 12 h 12"/>
                  <a:gd name="T46" fmla="*/ 4 w 6"/>
                  <a:gd name="T47" fmla="*/ 12 h 12"/>
                  <a:gd name="T48" fmla="*/ 4 w 6"/>
                  <a:gd name="T49" fmla="*/ 12 h 1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"/>
                  <a:gd name="T76" fmla="*/ 0 h 12"/>
                  <a:gd name="T77" fmla="*/ 6 w 6"/>
                  <a:gd name="T78" fmla="*/ 12 h 1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" h="12">
                    <a:moveTo>
                      <a:pt x="4" y="12"/>
                    </a:moveTo>
                    <a:lnTo>
                      <a:pt x="3" y="12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0" y="6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5" y="3"/>
                    </a:lnTo>
                    <a:lnTo>
                      <a:pt x="5" y="6"/>
                    </a:lnTo>
                    <a:lnTo>
                      <a:pt x="5" y="9"/>
                    </a:lnTo>
                    <a:lnTo>
                      <a:pt x="5" y="12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28" name="Freeform 3722">
                <a:extLst>
                  <a:ext uri="{FF2B5EF4-FFF2-40B4-BE49-F238E27FC236}">
                    <a16:creationId xmlns:a16="http://schemas.microsoft.com/office/drawing/2014/main" id="{EB4B8567-6376-45B0-BDA7-5585BD47B1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" y="65"/>
                <a:ext cx="25" cy="18"/>
              </a:xfrm>
              <a:custGeom>
                <a:avLst/>
                <a:gdLst>
                  <a:gd name="T0" fmla="*/ 9 w 25"/>
                  <a:gd name="T1" fmla="*/ 18 h 18"/>
                  <a:gd name="T2" fmla="*/ 6 w 25"/>
                  <a:gd name="T3" fmla="*/ 16 h 18"/>
                  <a:gd name="T4" fmla="*/ 5 w 25"/>
                  <a:gd name="T5" fmla="*/ 14 h 18"/>
                  <a:gd name="T6" fmla="*/ 3 w 25"/>
                  <a:gd name="T7" fmla="*/ 11 h 18"/>
                  <a:gd name="T8" fmla="*/ 1 w 25"/>
                  <a:gd name="T9" fmla="*/ 8 h 18"/>
                  <a:gd name="T10" fmla="*/ 1 w 25"/>
                  <a:gd name="T11" fmla="*/ 6 h 18"/>
                  <a:gd name="T12" fmla="*/ 4 w 25"/>
                  <a:gd name="T13" fmla="*/ 5 h 18"/>
                  <a:gd name="T14" fmla="*/ 8 w 25"/>
                  <a:gd name="T15" fmla="*/ 5 h 18"/>
                  <a:gd name="T16" fmla="*/ 11 w 25"/>
                  <a:gd name="T17" fmla="*/ 5 h 18"/>
                  <a:gd name="T18" fmla="*/ 13 w 25"/>
                  <a:gd name="T19" fmla="*/ 5 h 18"/>
                  <a:gd name="T20" fmla="*/ 14 w 25"/>
                  <a:gd name="T21" fmla="*/ 5 h 18"/>
                  <a:gd name="T22" fmla="*/ 15 w 25"/>
                  <a:gd name="T23" fmla="*/ 4 h 18"/>
                  <a:gd name="T24" fmla="*/ 14 w 25"/>
                  <a:gd name="T25" fmla="*/ 3 h 18"/>
                  <a:gd name="T26" fmla="*/ 12 w 25"/>
                  <a:gd name="T27" fmla="*/ 3 h 18"/>
                  <a:gd name="T28" fmla="*/ 10 w 25"/>
                  <a:gd name="T29" fmla="*/ 2 h 18"/>
                  <a:gd name="T30" fmla="*/ 9 w 25"/>
                  <a:gd name="T31" fmla="*/ 1 h 18"/>
                  <a:gd name="T32" fmla="*/ 9 w 25"/>
                  <a:gd name="T33" fmla="*/ 0 h 18"/>
                  <a:gd name="T34" fmla="*/ 9 w 25"/>
                  <a:gd name="T35" fmla="*/ 0 h 18"/>
                  <a:gd name="T36" fmla="*/ 10 w 25"/>
                  <a:gd name="T37" fmla="*/ 0 h 18"/>
                  <a:gd name="T38" fmla="*/ 13 w 25"/>
                  <a:gd name="T39" fmla="*/ 1 h 18"/>
                  <a:gd name="T40" fmla="*/ 16 w 25"/>
                  <a:gd name="T41" fmla="*/ 2 h 18"/>
                  <a:gd name="T42" fmla="*/ 19 w 25"/>
                  <a:gd name="T43" fmla="*/ 4 h 18"/>
                  <a:gd name="T44" fmla="*/ 21 w 25"/>
                  <a:gd name="T45" fmla="*/ 6 h 18"/>
                  <a:gd name="T46" fmla="*/ 23 w 25"/>
                  <a:gd name="T47" fmla="*/ 7 h 18"/>
                  <a:gd name="T48" fmla="*/ 24 w 25"/>
                  <a:gd name="T49" fmla="*/ 8 h 18"/>
                  <a:gd name="T50" fmla="*/ 25 w 25"/>
                  <a:gd name="T51" fmla="*/ 9 h 18"/>
                  <a:gd name="T52" fmla="*/ 25 w 25"/>
                  <a:gd name="T53" fmla="*/ 10 h 18"/>
                  <a:gd name="T54" fmla="*/ 25 w 25"/>
                  <a:gd name="T55" fmla="*/ 13 h 18"/>
                  <a:gd name="T56" fmla="*/ 22 w 25"/>
                  <a:gd name="T57" fmla="*/ 17 h 18"/>
                  <a:gd name="T58" fmla="*/ 19 w 25"/>
                  <a:gd name="T59" fmla="*/ 18 h 18"/>
                  <a:gd name="T60" fmla="*/ 15 w 25"/>
                  <a:gd name="T61" fmla="*/ 18 h 18"/>
                  <a:gd name="T62" fmla="*/ 12 w 25"/>
                  <a:gd name="T63" fmla="*/ 18 h 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5"/>
                  <a:gd name="T97" fmla="*/ 0 h 18"/>
                  <a:gd name="T98" fmla="*/ 25 w 25"/>
                  <a:gd name="T99" fmla="*/ 18 h 1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5" h="18">
                    <a:moveTo>
                      <a:pt x="10" y="18"/>
                    </a:moveTo>
                    <a:lnTo>
                      <a:pt x="9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1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7" y="3"/>
                    </a:lnTo>
                    <a:lnTo>
                      <a:pt x="19" y="4"/>
                    </a:lnTo>
                    <a:lnTo>
                      <a:pt x="20" y="4"/>
                    </a:lnTo>
                    <a:lnTo>
                      <a:pt x="21" y="6"/>
                    </a:lnTo>
                    <a:lnTo>
                      <a:pt x="22" y="7"/>
                    </a:lnTo>
                    <a:lnTo>
                      <a:pt x="23" y="7"/>
                    </a:lnTo>
                    <a:lnTo>
                      <a:pt x="23" y="8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5" y="10"/>
                    </a:lnTo>
                    <a:lnTo>
                      <a:pt x="25" y="11"/>
                    </a:lnTo>
                    <a:lnTo>
                      <a:pt x="25" y="13"/>
                    </a:lnTo>
                    <a:lnTo>
                      <a:pt x="24" y="17"/>
                    </a:lnTo>
                    <a:lnTo>
                      <a:pt x="22" y="17"/>
                    </a:lnTo>
                    <a:lnTo>
                      <a:pt x="20" y="17"/>
                    </a:lnTo>
                    <a:lnTo>
                      <a:pt x="19" y="18"/>
                    </a:lnTo>
                    <a:lnTo>
                      <a:pt x="17" y="18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2" y="18"/>
                    </a:lnTo>
                    <a:lnTo>
                      <a:pt x="10" y="18"/>
                    </a:lnTo>
                    <a:close/>
                  </a:path>
                </a:pathLst>
              </a:custGeom>
              <a:solidFill>
                <a:srgbClr val="F2D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29" name="Freeform 3723">
                <a:extLst>
                  <a:ext uri="{FF2B5EF4-FFF2-40B4-BE49-F238E27FC236}">
                    <a16:creationId xmlns:a16="http://schemas.microsoft.com/office/drawing/2014/main" id="{92F826B4-07F5-4686-8EBF-1F05411A5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" y="7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  <a:gd name="T20" fmla="*/ 1 w 1"/>
                  <a:gd name="T21" fmla="*/ 1 h 1"/>
                  <a:gd name="T22" fmla="*/ 0 w 1"/>
                  <a:gd name="T23" fmla="*/ 1 h 1"/>
                  <a:gd name="T24" fmla="*/ 0 w 1"/>
                  <a:gd name="T25" fmla="*/ 1 h 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"/>
                  <a:gd name="T40" fmla="*/ 0 h 1"/>
                  <a:gd name="T41" fmla="*/ 1 w 1"/>
                  <a:gd name="T42" fmla="*/ 1 h 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30" name="Freeform 3724">
                <a:extLst>
                  <a:ext uri="{FF2B5EF4-FFF2-40B4-BE49-F238E27FC236}">
                    <a16:creationId xmlns:a16="http://schemas.microsoft.com/office/drawing/2014/main" id="{EFB72B9A-8D44-4FBF-8184-866D07987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" y="72"/>
                <a:ext cx="9" cy="8"/>
              </a:xfrm>
              <a:custGeom>
                <a:avLst/>
                <a:gdLst>
                  <a:gd name="T0" fmla="*/ 3 w 9"/>
                  <a:gd name="T1" fmla="*/ 8 h 8"/>
                  <a:gd name="T2" fmla="*/ 2 w 9"/>
                  <a:gd name="T3" fmla="*/ 8 h 8"/>
                  <a:gd name="T4" fmla="*/ 1 w 9"/>
                  <a:gd name="T5" fmla="*/ 7 h 8"/>
                  <a:gd name="T6" fmla="*/ 1 w 9"/>
                  <a:gd name="T7" fmla="*/ 7 h 8"/>
                  <a:gd name="T8" fmla="*/ 0 w 9"/>
                  <a:gd name="T9" fmla="*/ 7 h 8"/>
                  <a:gd name="T10" fmla="*/ 0 w 9"/>
                  <a:gd name="T11" fmla="*/ 5 h 8"/>
                  <a:gd name="T12" fmla="*/ 0 w 9"/>
                  <a:gd name="T13" fmla="*/ 3 h 8"/>
                  <a:gd name="T14" fmla="*/ 0 w 9"/>
                  <a:gd name="T15" fmla="*/ 2 h 8"/>
                  <a:gd name="T16" fmla="*/ 1 w 9"/>
                  <a:gd name="T17" fmla="*/ 0 h 8"/>
                  <a:gd name="T18" fmla="*/ 2 w 9"/>
                  <a:gd name="T19" fmla="*/ 0 h 8"/>
                  <a:gd name="T20" fmla="*/ 3 w 9"/>
                  <a:gd name="T21" fmla="*/ 0 h 8"/>
                  <a:gd name="T22" fmla="*/ 4 w 9"/>
                  <a:gd name="T23" fmla="*/ 0 h 8"/>
                  <a:gd name="T24" fmla="*/ 5 w 9"/>
                  <a:gd name="T25" fmla="*/ 0 h 8"/>
                  <a:gd name="T26" fmla="*/ 6 w 9"/>
                  <a:gd name="T27" fmla="*/ 0 h 8"/>
                  <a:gd name="T28" fmla="*/ 7 w 9"/>
                  <a:gd name="T29" fmla="*/ 0 h 8"/>
                  <a:gd name="T30" fmla="*/ 8 w 9"/>
                  <a:gd name="T31" fmla="*/ 0 h 8"/>
                  <a:gd name="T32" fmla="*/ 9 w 9"/>
                  <a:gd name="T33" fmla="*/ 0 h 8"/>
                  <a:gd name="T34" fmla="*/ 9 w 9"/>
                  <a:gd name="T35" fmla="*/ 1 h 8"/>
                  <a:gd name="T36" fmla="*/ 9 w 9"/>
                  <a:gd name="T37" fmla="*/ 3 h 8"/>
                  <a:gd name="T38" fmla="*/ 8 w 9"/>
                  <a:gd name="T39" fmla="*/ 6 h 8"/>
                  <a:gd name="T40" fmla="*/ 8 w 9"/>
                  <a:gd name="T41" fmla="*/ 8 h 8"/>
                  <a:gd name="T42" fmla="*/ 7 w 9"/>
                  <a:gd name="T43" fmla="*/ 8 h 8"/>
                  <a:gd name="T44" fmla="*/ 6 w 9"/>
                  <a:gd name="T45" fmla="*/ 8 h 8"/>
                  <a:gd name="T46" fmla="*/ 6 w 9"/>
                  <a:gd name="T47" fmla="*/ 8 h 8"/>
                  <a:gd name="T48" fmla="*/ 5 w 9"/>
                  <a:gd name="T49" fmla="*/ 8 h 8"/>
                  <a:gd name="T50" fmla="*/ 4 w 9"/>
                  <a:gd name="T51" fmla="*/ 8 h 8"/>
                  <a:gd name="T52" fmla="*/ 4 w 9"/>
                  <a:gd name="T53" fmla="*/ 8 h 8"/>
                  <a:gd name="T54" fmla="*/ 3 w 9"/>
                  <a:gd name="T55" fmla="*/ 8 h 8"/>
                  <a:gd name="T56" fmla="*/ 3 w 9"/>
                  <a:gd name="T57" fmla="*/ 8 h 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"/>
                  <a:gd name="T88" fmla="*/ 0 h 8"/>
                  <a:gd name="T89" fmla="*/ 9 w 9"/>
                  <a:gd name="T90" fmla="*/ 8 h 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" h="8">
                    <a:moveTo>
                      <a:pt x="3" y="8"/>
                    </a:moveTo>
                    <a:lnTo>
                      <a:pt x="2" y="8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3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31" name="Freeform 3725">
                <a:extLst>
                  <a:ext uri="{FF2B5EF4-FFF2-40B4-BE49-F238E27FC236}">
                    <a16:creationId xmlns:a16="http://schemas.microsoft.com/office/drawing/2014/main" id="{44E0FB50-45E4-4797-B972-0F5D4EB62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" y="51"/>
                <a:ext cx="19" cy="23"/>
              </a:xfrm>
              <a:custGeom>
                <a:avLst/>
                <a:gdLst>
                  <a:gd name="T0" fmla="*/ 4 w 19"/>
                  <a:gd name="T1" fmla="*/ 21 h 23"/>
                  <a:gd name="T2" fmla="*/ 0 w 19"/>
                  <a:gd name="T3" fmla="*/ 17 h 23"/>
                  <a:gd name="T4" fmla="*/ 2 w 19"/>
                  <a:gd name="T5" fmla="*/ 10 h 23"/>
                  <a:gd name="T6" fmla="*/ 6 w 19"/>
                  <a:gd name="T7" fmla="*/ 2 h 23"/>
                  <a:gd name="T8" fmla="*/ 7 w 19"/>
                  <a:gd name="T9" fmla="*/ 0 h 23"/>
                  <a:gd name="T10" fmla="*/ 9 w 19"/>
                  <a:gd name="T11" fmla="*/ 2 h 23"/>
                  <a:gd name="T12" fmla="*/ 12 w 19"/>
                  <a:gd name="T13" fmla="*/ 5 h 23"/>
                  <a:gd name="T14" fmla="*/ 13 w 19"/>
                  <a:gd name="T15" fmla="*/ 6 h 23"/>
                  <a:gd name="T16" fmla="*/ 15 w 19"/>
                  <a:gd name="T17" fmla="*/ 7 h 23"/>
                  <a:gd name="T18" fmla="*/ 18 w 19"/>
                  <a:gd name="T19" fmla="*/ 9 h 23"/>
                  <a:gd name="T20" fmla="*/ 19 w 19"/>
                  <a:gd name="T21" fmla="*/ 9 h 23"/>
                  <a:gd name="T22" fmla="*/ 16 w 19"/>
                  <a:gd name="T23" fmla="*/ 9 h 23"/>
                  <a:gd name="T24" fmla="*/ 16 w 19"/>
                  <a:gd name="T25" fmla="*/ 10 h 23"/>
                  <a:gd name="T26" fmla="*/ 18 w 19"/>
                  <a:gd name="T27" fmla="*/ 10 h 23"/>
                  <a:gd name="T28" fmla="*/ 19 w 19"/>
                  <a:gd name="T29" fmla="*/ 11 h 23"/>
                  <a:gd name="T30" fmla="*/ 16 w 19"/>
                  <a:gd name="T31" fmla="*/ 11 h 23"/>
                  <a:gd name="T32" fmla="*/ 14 w 19"/>
                  <a:gd name="T33" fmla="*/ 11 h 23"/>
                  <a:gd name="T34" fmla="*/ 16 w 19"/>
                  <a:gd name="T35" fmla="*/ 11 h 23"/>
                  <a:gd name="T36" fmla="*/ 17 w 19"/>
                  <a:gd name="T37" fmla="*/ 12 h 23"/>
                  <a:gd name="T38" fmla="*/ 18 w 19"/>
                  <a:gd name="T39" fmla="*/ 12 h 23"/>
                  <a:gd name="T40" fmla="*/ 15 w 19"/>
                  <a:gd name="T41" fmla="*/ 13 h 23"/>
                  <a:gd name="T42" fmla="*/ 13 w 19"/>
                  <a:gd name="T43" fmla="*/ 13 h 23"/>
                  <a:gd name="T44" fmla="*/ 13 w 19"/>
                  <a:gd name="T45" fmla="*/ 13 h 23"/>
                  <a:gd name="T46" fmla="*/ 14 w 19"/>
                  <a:gd name="T47" fmla="*/ 13 h 23"/>
                  <a:gd name="T48" fmla="*/ 16 w 19"/>
                  <a:gd name="T49" fmla="*/ 14 h 23"/>
                  <a:gd name="T50" fmla="*/ 17 w 19"/>
                  <a:gd name="T51" fmla="*/ 15 h 23"/>
                  <a:gd name="T52" fmla="*/ 15 w 19"/>
                  <a:gd name="T53" fmla="*/ 15 h 23"/>
                  <a:gd name="T54" fmla="*/ 13 w 19"/>
                  <a:gd name="T55" fmla="*/ 15 h 23"/>
                  <a:gd name="T56" fmla="*/ 12 w 19"/>
                  <a:gd name="T57" fmla="*/ 15 h 23"/>
                  <a:gd name="T58" fmla="*/ 14 w 19"/>
                  <a:gd name="T59" fmla="*/ 15 h 23"/>
                  <a:gd name="T60" fmla="*/ 16 w 19"/>
                  <a:gd name="T61" fmla="*/ 16 h 23"/>
                  <a:gd name="T62" fmla="*/ 16 w 19"/>
                  <a:gd name="T63" fmla="*/ 16 h 23"/>
                  <a:gd name="T64" fmla="*/ 14 w 19"/>
                  <a:gd name="T65" fmla="*/ 17 h 23"/>
                  <a:gd name="T66" fmla="*/ 11 w 19"/>
                  <a:gd name="T67" fmla="*/ 16 h 23"/>
                  <a:gd name="T68" fmla="*/ 10 w 19"/>
                  <a:gd name="T69" fmla="*/ 17 h 23"/>
                  <a:gd name="T70" fmla="*/ 12 w 19"/>
                  <a:gd name="T71" fmla="*/ 17 h 23"/>
                  <a:gd name="T72" fmla="*/ 15 w 19"/>
                  <a:gd name="T73" fmla="*/ 18 h 23"/>
                  <a:gd name="T74" fmla="*/ 14 w 19"/>
                  <a:gd name="T75" fmla="*/ 19 h 23"/>
                  <a:gd name="T76" fmla="*/ 11 w 19"/>
                  <a:gd name="T77" fmla="*/ 19 h 23"/>
                  <a:gd name="T78" fmla="*/ 11 w 19"/>
                  <a:gd name="T79" fmla="*/ 19 h 23"/>
                  <a:gd name="T80" fmla="*/ 14 w 19"/>
                  <a:gd name="T81" fmla="*/ 20 h 23"/>
                  <a:gd name="T82" fmla="*/ 13 w 19"/>
                  <a:gd name="T83" fmla="*/ 21 h 23"/>
                  <a:gd name="T84" fmla="*/ 8 w 19"/>
                  <a:gd name="T85" fmla="*/ 21 h 23"/>
                  <a:gd name="T86" fmla="*/ 8 w 19"/>
                  <a:gd name="T87" fmla="*/ 21 h 23"/>
                  <a:gd name="T88" fmla="*/ 11 w 19"/>
                  <a:gd name="T89" fmla="*/ 21 h 23"/>
                  <a:gd name="T90" fmla="*/ 11 w 19"/>
                  <a:gd name="T91" fmla="*/ 22 h 23"/>
                  <a:gd name="T92" fmla="*/ 10 w 19"/>
                  <a:gd name="T93" fmla="*/ 22 h 23"/>
                  <a:gd name="T94" fmla="*/ 9 w 19"/>
                  <a:gd name="T95" fmla="*/ 23 h 23"/>
                  <a:gd name="T96" fmla="*/ 8 w 19"/>
                  <a:gd name="T97" fmla="*/ 23 h 2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"/>
                  <a:gd name="T148" fmla="*/ 0 h 23"/>
                  <a:gd name="T149" fmla="*/ 19 w 19"/>
                  <a:gd name="T150" fmla="*/ 23 h 2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" h="23">
                    <a:moveTo>
                      <a:pt x="8" y="23"/>
                    </a:moveTo>
                    <a:lnTo>
                      <a:pt x="7" y="23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3" y="20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7" y="8"/>
                    </a:lnTo>
                    <a:lnTo>
                      <a:pt x="18" y="8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6" y="9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18" y="10"/>
                    </a:lnTo>
                    <a:lnTo>
                      <a:pt x="19" y="10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5" y="11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7" y="12"/>
                    </a:lnTo>
                    <a:lnTo>
                      <a:pt x="18" y="12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4" y="13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6" y="14"/>
                    </a:lnTo>
                    <a:lnTo>
                      <a:pt x="17" y="14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3" y="15"/>
                    </a:lnTo>
                    <a:lnTo>
                      <a:pt x="12" y="15"/>
                    </a:lnTo>
                    <a:lnTo>
                      <a:pt x="13" y="15"/>
                    </a:lnTo>
                    <a:lnTo>
                      <a:pt x="14" y="15"/>
                    </a:lnTo>
                    <a:lnTo>
                      <a:pt x="15" y="15"/>
                    </a:lnTo>
                    <a:lnTo>
                      <a:pt x="15" y="16"/>
                    </a:lnTo>
                    <a:lnTo>
                      <a:pt x="16" y="16"/>
                    </a:lnTo>
                    <a:lnTo>
                      <a:pt x="16" y="17"/>
                    </a:lnTo>
                    <a:lnTo>
                      <a:pt x="15" y="17"/>
                    </a:lnTo>
                    <a:lnTo>
                      <a:pt x="14" y="17"/>
                    </a:lnTo>
                    <a:lnTo>
                      <a:pt x="13" y="17"/>
                    </a:lnTo>
                    <a:lnTo>
                      <a:pt x="12" y="17"/>
                    </a:lnTo>
                    <a:lnTo>
                      <a:pt x="11" y="16"/>
                    </a:lnTo>
                    <a:lnTo>
                      <a:pt x="10" y="16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4" y="18"/>
                    </a:lnTo>
                    <a:lnTo>
                      <a:pt x="15" y="18"/>
                    </a:lnTo>
                    <a:lnTo>
                      <a:pt x="15" y="19"/>
                    </a:lnTo>
                    <a:lnTo>
                      <a:pt x="14" y="19"/>
                    </a:lnTo>
                    <a:lnTo>
                      <a:pt x="13" y="19"/>
                    </a:lnTo>
                    <a:lnTo>
                      <a:pt x="12" y="19"/>
                    </a:lnTo>
                    <a:lnTo>
                      <a:pt x="11" y="19"/>
                    </a:lnTo>
                    <a:lnTo>
                      <a:pt x="10" y="19"/>
                    </a:lnTo>
                    <a:lnTo>
                      <a:pt x="11" y="19"/>
                    </a:lnTo>
                    <a:lnTo>
                      <a:pt x="12" y="19"/>
                    </a:lnTo>
                    <a:lnTo>
                      <a:pt x="12" y="20"/>
                    </a:lnTo>
                    <a:lnTo>
                      <a:pt x="13" y="20"/>
                    </a:lnTo>
                    <a:lnTo>
                      <a:pt x="14" y="20"/>
                    </a:lnTo>
                    <a:lnTo>
                      <a:pt x="14" y="21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9" y="21"/>
                    </a:lnTo>
                    <a:lnTo>
                      <a:pt x="10" y="21"/>
                    </a:lnTo>
                    <a:lnTo>
                      <a:pt x="11" y="21"/>
                    </a:lnTo>
                    <a:lnTo>
                      <a:pt x="12" y="22"/>
                    </a:lnTo>
                    <a:lnTo>
                      <a:pt x="11" y="22"/>
                    </a:lnTo>
                    <a:lnTo>
                      <a:pt x="10" y="22"/>
                    </a:lnTo>
                    <a:lnTo>
                      <a:pt x="9" y="23"/>
                    </a:lnTo>
                    <a:lnTo>
                      <a:pt x="8" y="23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32" name="Freeform 3726">
                <a:extLst>
                  <a:ext uri="{FF2B5EF4-FFF2-40B4-BE49-F238E27FC236}">
                    <a16:creationId xmlns:a16="http://schemas.microsoft.com/office/drawing/2014/main" id="{9B7F8A0E-9851-4ABC-A001-3B313E527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" y="32"/>
                <a:ext cx="31" cy="41"/>
              </a:xfrm>
              <a:custGeom>
                <a:avLst/>
                <a:gdLst>
                  <a:gd name="T0" fmla="*/ 0 w 31"/>
                  <a:gd name="T1" fmla="*/ 41 h 41"/>
                  <a:gd name="T2" fmla="*/ 1 w 31"/>
                  <a:gd name="T3" fmla="*/ 40 h 41"/>
                  <a:gd name="T4" fmla="*/ 2 w 31"/>
                  <a:gd name="T5" fmla="*/ 37 h 41"/>
                  <a:gd name="T6" fmla="*/ 4 w 31"/>
                  <a:gd name="T7" fmla="*/ 33 h 41"/>
                  <a:gd name="T8" fmla="*/ 6 w 31"/>
                  <a:gd name="T9" fmla="*/ 29 h 41"/>
                  <a:gd name="T10" fmla="*/ 9 w 31"/>
                  <a:gd name="T11" fmla="*/ 24 h 41"/>
                  <a:gd name="T12" fmla="*/ 12 w 31"/>
                  <a:gd name="T13" fmla="*/ 20 h 41"/>
                  <a:gd name="T14" fmla="*/ 16 w 31"/>
                  <a:gd name="T15" fmla="*/ 15 h 41"/>
                  <a:gd name="T16" fmla="*/ 20 w 31"/>
                  <a:gd name="T17" fmla="*/ 10 h 41"/>
                  <a:gd name="T18" fmla="*/ 25 w 31"/>
                  <a:gd name="T19" fmla="*/ 5 h 41"/>
                  <a:gd name="T20" fmla="*/ 27 w 31"/>
                  <a:gd name="T21" fmla="*/ 2 h 41"/>
                  <a:gd name="T22" fmla="*/ 27 w 31"/>
                  <a:gd name="T23" fmla="*/ 1 h 41"/>
                  <a:gd name="T24" fmla="*/ 28 w 31"/>
                  <a:gd name="T25" fmla="*/ 0 h 41"/>
                  <a:gd name="T26" fmla="*/ 30 w 31"/>
                  <a:gd name="T27" fmla="*/ 2 h 41"/>
                  <a:gd name="T28" fmla="*/ 31 w 31"/>
                  <a:gd name="T29" fmla="*/ 3 h 41"/>
                  <a:gd name="T30" fmla="*/ 31 w 31"/>
                  <a:gd name="T31" fmla="*/ 5 h 41"/>
                  <a:gd name="T32" fmla="*/ 30 w 31"/>
                  <a:gd name="T33" fmla="*/ 7 h 41"/>
                  <a:gd name="T34" fmla="*/ 28 w 31"/>
                  <a:gd name="T35" fmla="*/ 10 h 41"/>
                  <a:gd name="T36" fmla="*/ 26 w 31"/>
                  <a:gd name="T37" fmla="*/ 13 h 41"/>
                  <a:gd name="T38" fmla="*/ 24 w 31"/>
                  <a:gd name="T39" fmla="*/ 16 h 41"/>
                  <a:gd name="T40" fmla="*/ 23 w 31"/>
                  <a:gd name="T41" fmla="*/ 18 h 41"/>
                  <a:gd name="T42" fmla="*/ 21 w 31"/>
                  <a:gd name="T43" fmla="*/ 21 h 41"/>
                  <a:gd name="T44" fmla="*/ 19 w 31"/>
                  <a:gd name="T45" fmla="*/ 24 h 41"/>
                  <a:gd name="T46" fmla="*/ 17 w 31"/>
                  <a:gd name="T47" fmla="*/ 27 h 41"/>
                  <a:gd name="T48" fmla="*/ 15 w 31"/>
                  <a:gd name="T49" fmla="*/ 29 h 41"/>
                  <a:gd name="T50" fmla="*/ 13 w 31"/>
                  <a:gd name="T51" fmla="*/ 29 h 41"/>
                  <a:gd name="T52" fmla="*/ 12 w 31"/>
                  <a:gd name="T53" fmla="*/ 30 h 41"/>
                  <a:gd name="T54" fmla="*/ 12 w 31"/>
                  <a:gd name="T55" fmla="*/ 31 h 41"/>
                  <a:gd name="T56" fmla="*/ 12 w 31"/>
                  <a:gd name="T57" fmla="*/ 33 h 41"/>
                  <a:gd name="T58" fmla="*/ 11 w 31"/>
                  <a:gd name="T59" fmla="*/ 36 h 41"/>
                  <a:gd name="T60" fmla="*/ 9 w 31"/>
                  <a:gd name="T61" fmla="*/ 39 h 41"/>
                  <a:gd name="T62" fmla="*/ 8 w 31"/>
                  <a:gd name="T63" fmla="*/ 41 h 41"/>
                  <a:gd name="T64" fmla="*/ 7 w 31"/>
                  <a:gd name="T65" fmla="*/ 41 h 41"/>
                  <a:gd name="T66" fmla="*/ 5 w 31"/>
                  <a:gd name="T67" fmla="*/ 41 h 41"/>
                  <a:gd name="T68" fmla="*/ 3 w 31"/>
                  <a:gd name="T69" fmla="*/ 41 h 41"/>
                  <a:gd name="T70" fmla="*/ 1 w 31"/>
                  <a:gd name="T71" fmla="*/ 41 h 4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1"/>
                  <a:gd name="T109" fmla="*/ 0 h 41"/>
                  <a:gd name="T110" fmla="*/ 31 w 31"/>
                  <a:gd name="T111" fmla="*/ 41 h 4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1" h="41">
                    <a:moveTo>
                      <a:pt x="1" y="41"/>
                    </a:moveTo>
                    <a:lnTo>
                      <a:pt x="0" y="41"/>
                    </a:lnTo>
                    <a:lnTo>
                      <a:pt x="1" y="41"/>
                    </a:lnTo>
                    <a:lnTo>
                      <a:pt x="1" y="40"/>
                    </a:lnTo>
                    <a:lnTo>
                      <a:pt x="2" y="37"/>
                    </a:lnTo>
                    <a:lnTo>
                      <a:pt x="3" y="35"/>
                    </a:lnTo>
                    <a:lnTo>
                      <a:pt x="4" y="33"/>
                    </a:lnTo>
                    <a:lnTo>
                      <a:pt x="5" y="31"/>
                    </a:lnTo>
                    <a:lnTo>
                      <a:pt x="6" y="29"/>
                    </a:lnTo>
                    <a:lnTo>
                      <a:pt x="8" y="26"/>
                    </a:lnTo>
                    <a:lnTo>
                      <a:pt x="9" y="24"/>
                    </a:lnTo>
                    <a:lnTo>
                      <a:pt x="10" y="23"/>
                    </a:lnTo>
                    <a:lnTo>
                      <a:pt x="12" y="20"/>
                    </a:lnTo>
                    <a:lnTo>
                      <a:pt x="14" y="17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20" y="10"/>
                    </a:lnTo>
                    <a:lnTo>
                      <a:pt x="23" y="7"/>
                    </a:lnTo>
                    <a:lnTo>
                      <a:pt x="25" y="5"/>
                    </a:lnTo>
                    <a:lnTo>
                      <a:pt x="27" y="2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0" y="2"/>
                    </a:lnTo>
                    <a:lnTo>
                      <a:pt x="31" y="3"/>
                    </a:lnTo>
                    <a:lnTo>
                      <a:pt x="31" y="4"/>
                    </a:lnTo>
                    <a:lnTo>
                      <a:pt x="31" y="5"/>
                    </a:lnTo>
                    <a:lnTo>
                      <a:pt x="30" y="7"/>
                    </a:lnTo>
                    <a:lnTo>
                      <a:pt x="29" y="8"/>
                    </a:lnTo>
                    <a:lnTo>
                      <a:pt x="28" y="10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4"/>
                    </a:lnTo>
                    <a:lnTo>
                      <a:pt x="24" y="16"/>
                    </a:lnTo>
                    <a:lnTo>
                      <a:pt x="23" y="17"/>
                    </a:lnTo>
                    <a:lnTo>
                      <a:pt x="23" y="18"/>
                    </a:lnTo>
                    <a:lnTo>
                      <a:pt x="22" y="20"/>
                    </a:lnTo>
                    <a:lnTo>
                      <a:pt x="21" y="21"/>
                    </a:lnTo>
                    <a:lnTo>
                      <a:pt x="20" y="23"/>
                    </a:lnTo>
                    <a:lnTo>
                      <a:pt x="19" y="24"/>
                    </a:lnTo>
                    <a:lnTo>
                      <a:pt x="18" y="26"/>
                    </a:lnTo>
                    <a:lnTo>
                      <a:pt x="17" y="27"/>
                    </a:lnTo>
                    <a:lnTo>
                      <a:pt x="17" y="28"/>
                    </a:lnTo>
                    <a:lnTo>
                      <a:pt x="15" y="29"/>
                    </a:lnTo>
                    <a:lnTo>
                      <a:pt x="14" y="29"/>
                    </a:lnTo>
                    <a:lnTo>
                      <a:pt x="13" y="29"/>
                    </a:lnTo>
                    <a:lnTo>
                      <a:pt x="12" y="29"/>
                    </a:lnTo>
                    <a:lnTo>
                      <a:pt x="12" y="30"/>
                    </a:lnTo>
                    <a:lnTo>
                      <a:pt x="12" y="31"/>
                    </a:lnTo>
                    <a:lnTo>
                      <a:pt x="12" y="32"/>
                    </a:lnTo>
                    <a:lnTo>
                      <a:pt x="12" y="33"/>
                    </a:lnTo>
                    <a:lnTo>
                      <a:pt x="12" y="34"/>
                    </a:lnTo>
                    <a:lnTo>
                      <a:pt x="11" y="36"/>
                    </a:lnTo>
                    <a:lnTo>
                      <a:pt x="10" y="37"/>
                    </a:lnTo>
                    <a:lnTo>
                      <a:pt x="9" y="39"/>
                    </a:lnTo>
                    <a:lnTo>
                      <a:pt x="9" y="40"/>
                    </a:lnTo>
                    <a:lnTo>
                      <a:pt x="8" y="41"/>
                    </a:lnTo>
                    <a:lnTo>
                      <a:pt x="7" y="41"/>
                    </a:lnTo>
                    <a:lnTo>
                      <a:pt x="6" y="41"/>
                    </a:lnTo>
                    <a:lnTo>
                      <a:pt x="5" y="41"/>
                    </a:lnTo>
                    <a:lnTo>
                      <a:pt x="4" y="41"/>
                    </a:lnTo>
                    <a:lnTo>
                      <a:pt x="3" y="41"/>
                    </a:lnTo>
                    <a:lnTo>
                      <a:pt x="2" y="41"/>
                    </a:lnTo>
                    <a:lnTo>
                      <a:pt x="1" y="41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33" name="Freeform 3727">
                <a:extLst>
                  <a:ext uri="{FF2B5EF4-FFF2-40B4-BE49-F238E27FC236}">
                    <a16:creationId xmlns:a16="http://schemas.microsoft.com/office/drawing/2014/main" id="{014C7354-9684-4540-9967-EDDC3A60A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" y="47"/>
                <a:ext cx="17" cy="26"/>
              </a:xfrm>
              <a:custGeom>
                <a:avLst/>
                <a:gdLst>
                  <a:gd name="T0" fmla="*/ 0 w 17"/>
                  <a:gd name="T1" fmla="*/ 26 h 26"/>
                  <a:gd name="T2" fmla="*/ 2 w 17"/>
                  <a:gd name="T3" fmla="*/ 23 h 26"/>
                  <a:gd name="T4" fmla="*/ 3 w 17"/>
                  <a:gd name="T5" fmla="*/ 19 h 26"/>
                  <a:gd name="T6" fmla="*/ 4 w 17"/>
                  <a:gd name="T7" fmla="*/ 16 h 26"/>
                  <a:gd name="T8" fmla="*/ 6 w 17"/>
                  <a:gd name="T9" fmla="*/ 13 h 26"/>
                  <a:gd name="T10" fmla="*/ 7 w 17"/>
                  <a:gd name="T11" fmla="*/ 10 h 26"/>
                  <a:gd name="T12" fmla="*/ 9 w 17"/>
                  <a:gd name="T13" fmla="*/ 7 h 26"/>
                  <a:gd name="T14" fmla="*/ 11 w 17"/>
                  <a:gd name="T15" fmla="*/ 4 h 26"/>
                  <a:gd name="T16" fmla="*/ 13 w 17"/>
                  <a:gd name="T17" fmla="*/ 1 h 26"/>
                  <a:gd name="T18" fmla="*/ 13 w 17"/>
                  <a:gd name="T19" fmla="*/ 0 h 26"/>
                  <a:gd name="T20" fmla="*/ 13 w 17"/>
                  <a:gd name="T21" fmla="*/ 0 h 26"/>
                  <a:gd name="T22" fmla="*/ 14 w 17"/>
                  <a:gd name="T23" fmla="*/ 0 h 26"/>
                  <a:gd name="T24" fmla="*/ 14 w 17"/>
                  <a:gd name="T25" fmla="*/ 0 h 26"/>
                  <a:gd name="T26" fmla="*/ 15 w 17"/>
                  <a:gd name="T27" fmla="*/ 0 h 26"/>
                  <a:gd name="T28" fmla="*/ 16 w 17"/>
                  <a:gd name="T29" fmla="*/ 0 h 26"/>
                  <a:gd name="T30" fmla="*/ 16 w 17"/>
                  <a:gd name="T31" fmla="*/ 0 h 26"/>
                  <a:gd name="T32" fmla="*/ 17 w 17"/>
                  <a:gd name="T33" fmla="*/ 0 h 26"/>
                  <a:gd name="T34" fmla="*/ 16 w 17"/>
                  <a:gd name="T35" fmla="*/ 1 h 26"/>
                  <a:gd name="T36" fmla="*/ 15 w 17"/>
                  <a:gd name="T37" fmla="*/ 3 h 26"/>
                  <a:gd name="T38" fmla="*/ 14 w 17"/>
                  <a:gd name="T39" fmla="*/ 5 h 26"/>
                  <a:gd name="T40" fmla="*/ 13 w 17"/>
                  <a:gd name="T41" fmla="*/ 6 h 26"/>
                  <a:gd name="T42" fmla="*/ 12 w 17"/>
                  <a:gd name="T43" fmla="*/ 8 h 26"/>
                  <a:gd name="T44" fmla="*/ 10 w 17"/>
                  <a:gd name="T45" fmla="*/ 10 h 26"/>
                  <a:gd name="T46" fmla="*/ 9 w 17"/>
                  <a:gd name="T47" fmla="*/ 12 h 26"/>
                  <a:gd name="T48" fmla="*/ 8 w 17"/>
                  <a:gd name="T49" fmla="*/ 13 h 26"/>
                  <a:gd name="T50" fmla="*/ 7 w 17"/>
                  <a:gd name="T51" fmla="*/ 15 h 26"/>
                  <a:gd name="T52" fmla="*/ 7 w 17"/>
                  <a:gd name="T53" fmla="*/ 17 h 26"/>
                  <a:gd name="T54" fmla="*/ 6 w 17"/>
                  <a:gd name="T55" fmla="*/ 18 h 26"/>
                  <a:gd name="T56" fmla="*/ 5 w 17"/>
                  <a:gd name="T57" fmla="*/ 20 h 26"/>
                  <a:gd name="T58" fmla="*/ 4 w 17"/>
                  <a:gd name="T59" fmla="*/ 21 h 26"/>
                  <a:gd name="T60" fmla="*/ 3 w 17"/>
                  <a:gd name="T61" fmla="*/ 23 h 26"/>
                  <a:gd name="T62" fmla="*/ 2 w 17"/>
                  <a:gd name="T63" fmla="*/ 25 h 26"/>
                  <a:gd name="T64" fmla="*/ 2 w 17"/>
                  <a:gd name="T65" fmla="*/ 26 h 26"/>
                  <a:gd name="T66" fmla="*/ 1 w 17"/>
                  <a:gd name="T67" fmla="*/ 26 h 26"/>
                  <a:gd name="T68" fmla="*/ 1 w 17"/>
                  <a:gd name="T69" fmla="*/ 26 h 26"/>
                  <a:gd name="T70" fmla="*/ 1 w 17"/>
                  <a:gd name="T71" fmla="*/ 26 h 26"/>
                  <a:gd name="T72" fmla="*/ 0 w 17"/>
                  <a:gd name="T73" fmla="*/ 26 h 2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7"/>
                  <a:gd name="T112" fmla="*/ 0 h 26"/>
                  <a:gd name="T113" fmla="*/ 17 w 17"/>
                  <a:gd name="T114" fmla="*/ 26 h 2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7" h="26">
                    <a:moveTo>
                      <a:pt x="0" y="26"/>
                    </a:moveTo>
                    <a:lnTo>
                      <a:pt x="2" y="23"/>
                    </a:lnTo>
                    <a:lnTo>
                      <a:pt x="3" y="19"/>
                    </a:lnTo>
                    <a:lnTo>
                      <a:pt x="4" y="16"/>
                    </a:lnTo>
                    <a:lnTo>
                      <a:pt x="6" y="13"/>
                    </a:lnTo>
                    <a:lnTo>
                      <a:pt x="7" y="10"/>
                    </a:lnTo>
                    <a:lnTo>
                      <a:pt x="9" y="7"/>
                    </a:lnTo>
                    <a:lnTo>
                      <a:pt x="11" y="4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6" y="1"/>
                    </a:lnTo>
                    <a:lnTo>
                      <a:pt x="15" y="3"/>
                    </a:lnTo>
                    <a:lnTo>
                      <a:pt x="14" y="5"/>
                    </a:lnTo>
                    <a:lnTo>
                      <a:pt x="13" y="6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6" y="18"/>
                    </a:lnTo>
                    <a:lnTo>
                      <a:pt x="5" y="20"/>
                    </a:lnTo>
                    <a:lnTo>
                      <a:pt x="4" y="21"/>
                    </a:lnTo>
                    <a:lnTo>
                      <a:pt x="3" y="23"/>
                    </a:lnTo>
                    <a:lnTo>
                      <a:pt x="2" y="25"/>
                    </a:lnTo>
                    <a:lnTo>
                      <a:pt x="2" y="26"/>
                    </a:lnTo>
                    <a:lnTo>
                      <a:pt x="1" y="26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34" name="Freeform 3728">
                <a:extLst>
                  <a:ext uri="{FF2B5EF4-FFF2-40B4-BE49-F238E27FC236}">
                    <a16:creationId xmlns:a16="http://schemas.microsoft.com/office/drawing/2014/main" id="{A8B841D2-0D90-4CDB-8339-0F1C0A7DE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" y="45"/>
                <a:ext cx="14" cy="28"/>
              </a:xfrm>
              <a:custGeom>
                <a:avLst/>
                <a:gdLst>
                  <a:gd name="T0" fmla="*/ 0 w 14"/>
                  <a:gd name="T1" fmla="*/ 28 h 28"/>
                  <a:gd name="T2" fmla="*/ 0 w 14"/>
                  <a:gd name="T3" fmla="*/ 28 h 28"/>
                  <a:gd name="T4" fmla="*/ 0 w 14"/>
                  <a:gd name="T5" fmla="*/ 27 h 28"/>
                  <a:gd name="T6" fmla="*/ 0 w 14"/>
                  <a:gd name="T7" fmla="*/ 27 h 28"/>
                  <a:gd name="T8" fmla="*/ 0 w 14"/>
                  <a:gd name="T9" fmla="*/ 27 h 28"/>
                  <a:gd name="T10" fmla="*/ 0 w 14"/>
                  <a:gd name="T11" fmla="*/ 26 h 28"/>
                  <a:gd name="T12" fmla="*/ 0 w 14"/>
                  <a:gd name="T13" fmla="*/ 26 h 28"/>
                  <a:gd name="T14" fmla="*/ 1 w 14"/>
                  <a:gd name="T15" fmla="*/ 24 h 28"/>
                  <a:gd name="T16" fmla="*/ 1 w 14"/>
                  <a:gd name="T17" fmla="*/ 23 h 28"/>
                  <a:gd name="T18" fmla="*/ 3 w 14"/>
                  <a:gd name="T19" fmla="*/ 20 h 28"/>
                  <a:gd name="T20" fmla="*/ 4 w 14"/>
                  <a:gd name="T21" fmla="*/ 17 h 28"/>
                  <a:gd name="T22" fmla="*/ 6 w 14"/>
                  <a:gd name="T23" fmla="*/ 13 h 28"/>
                  <a:gd name="T24" fmla="*/ 8 w 14"/>
                  <a:gd name="T25" fmla="*/ 8 h 28"/>
                  <a:gd name="T26" fmla="*/ 9 w 14"/>
                  <a:gd name="T27" fmla="*/ 7 h 28"/>
                  <a:gd name="T28" fmla="*/ 9 w 14"/>
                  <a:gd name="T29" fmla="*/ 7 h 28"/>
                  <a:gd name="T30" fmla="*/ 9 w 14"/>
                  <a:gd name="T31" fmla="*/ 7 h 28"/>
                  <a:gd name="T32" fmla="*/ 9 w 14"/>
                  <a:gd name="T33" fmla="*/ 6 h 28"/>
                  <a:gd name="T34" fmla="*/ 10 w 14"/>
                  <a:gd name="T35" fmla="*/ 5 h 28"/>
                  <a:gd name="T36" fmla="*/ 10 w 14"/>
                  <a:gd name="T37" fmla="*/ 5 h 28"/>
                  <a:gd name="T38" fmla="*/ 11 w 14"/>
                  <a:gd name="T39" fmla="*/ 4 h 28"/>
                  <a:gd name="T40" fmla="*/ 12 w 14"/>
                  <a:gd name="T41" fmla="*/ 3 h 28"/>
                  <a:gd name="T42" fmla="*/ 12 w 14"/>
                  <a:gd name="T43" fmla="*/ 2 h 28"/>
                  <a:gd name="T44" fmla="*/ 12 w 14"/>
                  <a:gd name="T45" fmla="*/ 2 h 28"/>
                  <a:gd name="T46" fmla="*/ 13 w 14"/>
                  <a:gd name="T47" fmla="*/ 1 h 28"/>
                  <a:gd name="T48" fmla="*/ 13 w 14"/>
                  <a:gd name="T49" fmla="*/ 0 h 28"/>
                  <a:gd name="T50" fmla="*/ 13 w 14"/>
                  <a:gd name="T51" fmla="*/ 0 h 28"/>
                  <a:gd name="T52" fmla="*/ 13 w 14"/>
                  <a:gd name="T53" fmla="*/ 0 h 28"/>
                  <a:gd name="T54" fmla="*/ 14 w 14"/>
                  <a:gd name="T55" fmla="*/ 0 h 28"/>
                  <a:gd name="T56" fmla="*/ 14 w 14"/>
                  <a:gd name="T57" fmla="*/ 0 h 28"/>
                  <a:gd name="T58" fmla="*/ 14 w 14"/>
                  <a:gd name="T59" fmla="*/ 0 h 28"/>
                  <a:gd name="T60" fmla="*/ 14 w 14"/>
                  <a:gd name="T61" fmla="*/ 0 h 28"/>
                  <a:gd name="T62" fmla="*/ 14 w 14"/>
                  <a:gd name="T63" fmla="*/ 1 h 28"/>
                  <a:gd name="T64" fmla="*/ 14 w 14"/>
                  <a:gd name="T65" fmla="*/ 1 h 28"/>
                  <a:gd name="T66" fmla="*/ 14 w 14"/>
                  <a:gd name="T67" fmla="*/ 1 h 28"/>
                  <a:gd name="T68" fmla="*/ 14 w 14"/>
                  <a:gd name="T69" fmla="*/ 1 h 28"/>
                  <a:gd name="T70" fmla="*/ 14 w 14"/>
                  <a:gd name="T71" fmla="*/ 2 h 28"/>
                  <a:gd name="T72" fmla="*/ 14 w 14"/>
                  <a:gd name="T73" fmla="*/ 2 h 28"/>
                  <a:gd name="T74" fmla="*/ 12 w 14"/>
                  <a:gd name="T75" fmla="*/ 5 h 28"/>
                  <a:gd name="T76" fmla="*/ 10 w 14"/>
                  <a:gd name="T77" fmla="*/ 8 h 28"/>
                  <a:gd name="T78" fmla="*/ 8 w 14"/>
                  <a:gd name="T79" fmla="*/ 11 h 28"/>
                  <a:gd name="T80" fmla="*/ 7 w 14"/>
                  <a:gd name="T81" fmla="*/ 15 h 28"/>
                  <a:gd name="T82" fmla="*/ 5 w 14"/>
                  <a:gd name="T83" fmla="*/ 18 h 28"/>
                  <a:gd name="T84" fmla="*/ 4 w 14"/>
                  <a:gd name="T85" fmla="*/ 21 h 28"/>
                  <a:gd name="T86" fmla="*/ 2 w 14"/>
                  <a:gd name="T87" fmla="*/ 24 h 28"/>
                  <a:gd name="T88" fmla="*/ 1 w 14"/>
                  <a:gd name="T89" fmla="*/ 28 h 28"/>
                  <a:gd name="T90" fmla="*/ 0 w 14"/>
                  <a:gd name="T91" fmla="*/ 28 h 28"/>
                  <a:gd name="T92" fmla="*/ 0 w 14"/>
                  <a:gd name="T93" fmla="*/ 28 h 28"/>
                  <a:gd name="T94" fmla="*/ 0 w 14"/>
                  <a:gd name="T95" fmla="*/ 28 h 28"/>
                  <a:gd name="T96" fmla="*/ 0 w 14"/>
                  <a:gd name="T97" fmla="*/ 28 h 2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4"/>
                  <a:gd name="T148" fmla="*/ 0 h 28"/>
                  <a:gd name="T149" fmla="*/ 14 w 14"/>
                  <a:gd name="T150" fmla="*/ 28 h 2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4" h="28">
                    <a:moveTo>
                      <a:pt x="0" y="28"/>
                    </a:moveTo>
                    <a:lnTo>
                      <a:pt x="0" y="28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3" y="20"/>
                    </a:lnTo>
                    <a:lnTo>
                      <a:pt x="4" y="17"/>
                    </a:lnTo>
                    <a:lnTo>
                      <a:pt x="6" y="13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2" y="5"/>
                    </a:lnTo>
                    <a:lnTo>
                      <a:pt x="10" y="8"/>
                    </a:lnTo>
                    <a:lnTo>
                      <a:pt x="8" y="11"/>
                    </a:lnTo>
                    <a:lnTo>
                      <a:pt x="7" y="15"/>
                    </a:lnTo>
                    <a:lnTo>
                      <a:pt x="5" y="18"/>
                    </a:lnTo>
                    <a:lnTo>
                      <a:pt x="4" y="21"/>
                    </a:lnTo>
                    <a:lnTo>
                      <a:pt x="2" y="24"/>
                    </a:lnTo>
                    <a:lnTo>
                      <a:pt x="1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35" name="Freeform 3729">
                <a:extLst>
                  <a:ext uri="{FF2B5EF4-FFF2-40B4-BE49-F238E27FC236}">
                    <a16:creationId xmlns:a16="http://schemas.microsoft.com/office/drawing/2014/main" id="{4FDF1723-4748-4DF3-B66F-B4520367F3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" y="59"/>
                <a:ext cx="17" cy="11"/>
              </a:xfrm>
              <a:custGeom>
                <a:avLst/>
                <a:gdLst>
                  <a:gd name="T0" fmla="*/ 10 w 17"/>
                  <a:gd name="T1" fmla="*/ 11 h 11"/>
                  <a:gd name="T2" fmla="*/ 9 w 17"/>
                  <a:gd name="T3" fmla="*/ 10 h 11"/>
                  <a:gd name="T4" fmla="*/ 8 w 17"/>
                  <a:gd name="T5" fmla="*/ 9 h 11"/>
                  <a:gd name="T6" fmla="*/ 7 w 17"/>
                  <a:gd name="T7" fmla="*/ 8 h 11"/>
                  <a:gd name="T8" fmla="*/ 5 w 17"/>
                  <a:gd name="T9" fmla="*/ 7 h 11"/>
                  <a:gd name="T10" fmla="*/ 4 w 17"/>
                  <a:gd name="T11" fmla="*/ 6 h 11"/>
                  <a:gd name="T12" fmla="*/ 2 w 17"/>
                  <a:gd name="T13" fmla="*/ 5 h 11"/>
                  <a:gd name="T14" fmla="*/ 1 w 17"/>
                  <a:gd name="T15" fmla="*/ 4 h 11"/>
                  <a:gd name="T16" fmla="*/ 0 w 17"/>
                  <a:gd name="T17" fmla="*/ 4 h 11"/>
                  <a:gd name="T18" fmla="*/ 0 w 17"/>
                  <a:gd name="T19" fmla="*/ 2 h 11"/>
                  <a:gd name="T20" fmla="*/ 1 w 17"/>
                  <a:gd name="T21" fmla="*/ 1 h 11"/>
                  <a:gd name="T22" fmla="*/ 2 w 17"/>
                  <a:gd name="T23" fmla="*/ 1 h 11"/>
                  <a:gd name="T24" fmla="*/ 3 w 17"/>
                  <a:gd name="T25" fmla="*/ 0 h 11"/>
                  <a:gd name="T26" fmla="*/ 5 w 17"/>
                  <a:gd name="T27" fmla="*/ 1 h 11"/>
                  <a:gd name="T28" fmla="*/ 6 w 17"/>
                  <a:gd name="T29" fmla="*/ 2 h 11"/>
                  <a:gd name="T30" fmla="*/ 8 w 17"/>
                  <a:gd name="T31" fmla="*/ 3 h 11"/>
                  <a:gd name="T32" fmla="*/ 10 w 17"/>
                  <a:gd name="T33" fmla="*/ 5 h 11"/>
                  <a:gd name="T34" fmla="*/ 12 w 17"/>
                  <a:gd name="T35" fmla="*/ 6 h 11"/>
                  <a:gd name="T36" fmla="*/ 14 w 17"/>
                  <a:gd name="T37" fmla="*/ 7 h 11"/>
                  <a:gd name="T38" fmla="*/ 15 w 17"/>
                  <a:gd name="T39" fmla="*/ 8 h 11"/>
                  <a:gd name="T40" fmla="*/ 17 w 17"/>
                  <a:gd name="T41" fmla="*/ 10 h 11"/>
                  <a:gd name="T42" fmla="*/ 17 w 17"/>
                  <a:gd name="T43" fmla="*/ 10 h 11"/>
                  <a:gd name="T44" fmla="*/ 17 w 17"/>
                  <a:gd name="T45" fmla="*/ 10 h 11"/>
                  <a:gd name="T46" fmla="*/ 17 w 17"/>
                  <a:gd name="T47" fmla="*/ 10 h 11"/>
                  <a:gd name="T48" fmla="*/ 17 w 17"/>
                  <a:gd name="T49" fmla="*/ 10 h 11"/>
                  <a:gd name="T50" fmla="*/ 16 w 17"/>
                  <a:gd name="T51" fmla="*/ 10 h 11"/>
                  <a:gd name="T52" fmla="*/ 15 w 17"/>
                  <a:gd name="T53" fmla="*/ 10 h 11"/>
                  <a:gd name="T54" fmla="*/ 14 w 17"/>
                  <a:gd name="T55" fmla="*/ 10 h 11"/>
                  <a:gd name="T56" fmla="*/ 13 w 17"/>
                  <a:gd name="T57" fmla="*/ 10 h 11"/>
                  <a:gd name="T58" fmla="*/ 12 w 17"/>
                  <a:gd name="T59" fmla="*/ 10 h 11"/>
                  <a:gd name="T60" fmla="*/ 11 w 17"/>
                  <a:gd name="T61" fmla="*/ 11 h 11"/>
                  <a:gd name="T62" fmla="*/ 10 w 17"/>
                  <a:gd name="T63" fmla="*/ 11 h 11"/>
                  <a:gd name="T64" fmla="*/ 10 w 17"/>
                  <a:gd name="T65" fmla="*/ 11 h 1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"/>
                  <a:gd name="T100" fmla="*/ 0 h 11"/>
                  <a:gd name="T101" fmla="*/ 17 w 17"/>
                  <a:gd name="T102" fmla="*/ 11 h 1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" h="11">
                    <a:moveTo>
                      <a:pt x="10" y="11"/>
                    </a:moveTo>
                    <a:lnTo>
                      <a:pt x="9" y="10"/>
                    </a:lnTo>
                    <a:lnTo>
                      <a:pt x="8" y="9"/>
                    </a:lnTo>
                    <a:lnTo>
                      <a:pt x="7" y="8"/>
                    </a:lnTo>
                    <a:lnTo>
                      <a:pt x="5" y="7"/>
                    </a:lnTo>
                    <a:lnTo>
                      <a:pt x="4" y="6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8" y="3"/>
                    </a:lnTo>
                    <a:lnTo>
                      <a:pt x="10" y="5"/>
                    </a:lnTo>
                    <a:lnTo>
                      <a:pt x="12" y="6"/>
                    </a:lnTo>
                    <a:lnTo>
                      <a:pt x="14" y="7"/>
                    </a:lnTo>
                    <a:lnTo>
                      <a:pt x="15" y="8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1" y="11"/>
                    </a:ln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66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36" name="Freeform 3730">
                <a:extLst>
                  <a:ext uri="{FF2B5EF4-FFF2-40B4-BE49-F238E27FC236}">
                    <a16:creationId xmlns:a16="http://schemas.microsoft.com/office/drawing/2014/main" id="{473A07F0-FA43-4476-9F95-59DF10865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" y="58"/>
                <a:ext cx="13" cy="8"/>
              </a:xfrm>
              <a:custGeom>
                <a:avLst/>
                <a:gdLst>
                  <a:gd name="T0" fmla="*/ 10 w 13"/>
                  <a:gd name="T1" fmla="*/ 8 h 8"/>
                  <a:gd name="T2" fmla="*/ 9 w 13"/>
                  <a:gd name="T3" fmla="*/ 7 h 8"/>
                  <a:gd name="T4" fmla="*/ 8 w 13"/>
                  <a:gd name="T5" fmla="*/ 6 h 8"/>
                  <a:gd name="T6" fmla="*/ 6 w 13"/>
                  <a:gd name="T7" fmla="*/ 5 h 8"/>
                  <a:gd name="T8" fmla="*/ 4 w 13"/>
                  <a:gd name="T9" fmla="*/ 4 h 8"/>
                  <a:gd name="T10" fmla="*/ 3 w 13"/>
                  <a:gd name="T11" fmla="*/ 3 h 8"/>
                  <a:gd name="T12" fmla="*/ 1 w 13"/>
                  <a:gd name="T13" fmla="*/ 2 h 8"/>
                  <a:gd name="T14" fmla="*/ 0 w 13"/>
                  <a:gd name="T15" fmla="*/ 1 h 8"/>
                  <a:gd name="T16" fmla="*/ 0 w 13"/>
                  <a:gd name="T17" fmla="*/ 0 h 8"/>
                  <a:gd name="T18" fmla="*/ 2 w 13"/>
                  <a:gd name="T19" fmla="*/ 0 h 8"/>
                  <a:gd name="T20" fmla="*/ 4 w 13"/>
                  <a:gd name="T21" fmla="*/ 0 h 8"/>
                  <a:gd name="T22" fmla="*/ 6 w 13"/>
                  <a:gd name="T23" fmla="*/ 0 h 8"/>
                  <a:gd name="T24" fmla="*/ 7 w 13"/>
                  <a:gd name="T25" fmla="*/ 0 h 8"/>
                  <a:gd name="T26" fmla="*/ 8 w 13"/>
                  <a:gd name="T27" fmla="*/ 1 h 8"/>
                  <a:gd name="T28" fmla="*/ 10 w 13"/>
                  <a:gd name="T29" fmla="*/ 2 h 8"/>
                  <a:gd name="T30" fmla="*/ 11 w 13"/>
                  <a:gd name="T31" fmla="*/ 3 h 8"/>
                  <a:gd name="T32" fmla="*/ 13 w 13"/>
                  <a:gd name="T33" fmla="*/ 5 h 8"/>
                  <a:gd name="T34" fmla="*/ 13 w 13"/>
                  <a:gd name="T35" fmla="*/ 5 h 8"/>
                  <a:gd name="T36" fmla="*/ 12 w 13"/>
                  <a:gd name="T37" fmla="*/ 6 h 8"/>
                  <a:gd name="T38" fmla="*/ 11 w 13"/>
                  <a:gd name="T39" fmla="*/ 6 h 8"/>
                  <a:gd name="T40" fmla="*/ 11 w 13"/>
                  <a:gd name="T41" fmla="*/ 6 h 8"/>
                  <a:gd name="T42" fmla="*/ 11 w 13"/>
                  <a:gd name="T43" fmla="*/ 7 h 8"/>
                  <a:gd name="T44" fmla="*/ 11 w 13"/>
                  <a:gd name="T45" fmla="*/ 8 h 8"/>
                  <a:gd name="T46" fmla="*/ 10 w 13"/>
                  <a:gd name="T47" fmla="*/ 8 h 8"/>
                  <a:gd name="T48" fmla="*/ 10 w 13"/>
                  <a:gd name="T49" fmla="*/ 8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3"/>
                  <a:gd name="T76" fmla="*/ 0 h 8"/>
                  <a:gd name="T77" fmla="*/ 13 w 13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3" h="8">
                    <a:moveTo>
                      <a:pt x="10" y="8"/>
                    </a:moveTo>
                    <a:lnTo>
                      <a:pt x="9" y="7"/>
                    </a:lnTo>
                    <a:lnTo>
                      <a:pt x="8" y="6"/>
                    </a:lnTo>
                    <a:lnTo>
                      <a:pt x="6" y="5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13" y="5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66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37" name="Freeform 3731">
                <a:extLst>
                  <a:ext uri="{FF2B5EF4-FFF2-40B4-BE49-F238E27FC236}">
                    <a16:creationId xmlns:a16="http://schemas.microsoft.com/office/drawing/2014/main" id="{A732A414-7465-49F9-8A42-92762FD83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" y="6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1 h 2"/>
                  <a:gd name="T10" fmla="*/ 0 w 2"/>
                  <a:gd name="T11" fmla="*/ 1 h 2"/>
                  <a:gd name="T12" fmla="*/ 1 w 2"/>
                  <a:gd name="T13" fmla="*/ 1 h 2"/>
                  <a:gd name="T14" fmla="*/ 2 w 2"/>
                  <a:gd name="T15" fmla="*/ 0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1 h 2"/>
                  <a:gd name="T24" fmla="*/ 0 w 2"/>
                  <a:gd name="T25" fmla="*/ 2 h 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"/>
                  <a:gd name="T40" fmla="*/ 0 h 2"/>
                  <a:gd name="T41" fmla="*/ 2 w 2"/>
                  <a:gd name="T42" fmla="*/ 2 h 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38" name="Freeform 3732">
                <a:extLst>
                  <a:ext uri="{FF2B5EF4-FFF2-40B4-BE49-F238E27FC236}">
                    <a16:creationId xmlns:a16="http://schemas.microsoft.com/office/drawing/2014/main" id="{4DECC66A-81D3-4A17-B806-1EE982AED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" y="5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1 w 2"/>
                  <a:gd name="T13" fmla="*/ 1 h 1"/>
                  <a:gd name="T14" fmla="*/ 1 w 2"/>
                  <a:gd name="T15" fmla="*/ 0 h 1"/>
                  <a:gd name="T16" fmla="*/ 1 w 2"/>
                  <a:gd name="T17" fmla="*/ 0 h 1"/>
                  <a:gd name="T18" fmla="*/ 2 w 2"/>
                  <a:gd name="T19" fmla="*/ 0 h 1"/>
                  <a:gd name="T20" fmla="*/ 2 w 2"/>
                  <a:gd name="T21" fmla="*/ 0 h 1"/>
                  <a:gd name="T22" fmla="*/ 2 w 2"/>
                  <a:gd name="T23" fmla="*/ 1 h 1"/>
                  <a:gd name="T24" fmla="*/ 2 w 2"/>
                  <a:gd name="T25" fmla="*/ 1 h 1"/>
                  <a:gd name="T26" fmla="*/ 1 w 2"/>
                  <a:gd name="T27" fmla="*/ 1 h 1"/>
                  <a:gd name="T28" fmla="*/ 1 w 2"/>
                  <a:gd name="T29" fmla="*/ 1 h 1"/>
                  <a:gd name="T30" fmla="*/ 0 w 2"/>
                  <a:gd name="T31" fmla="*/ 1 h 1"/>
                  <a:gd name="T32" fmla="*/ 0 w 2"/>
                  <a:gd name="T33" fmla="*/ 1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"/>
                  <a:gd name="T52" fmla="*/ 0 h 1"/>
                  <a:gd name="T53" fmla="*/ 2 w 2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39" name="Freeform 3733">
                <a:extLst>
                  <a:ext uri="{FF2B5EF4-FFF2-40B4-BE49-F238E27FC236}">
                    <a16:creationId xmlns:a16="http://schemas.microsoft.com/office/drawing/2014/main" id="{7472A0E7-A4F4-4A5A-B340-34F2081AA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" y="48"/>
                <a:ext cx="12" cy="10"/>
              </a:xfrm>
              <a:custGeom>
                <a:avLst/>
                <a:gdLst>
                  <a:gd name="T0" fmla="*/ 7 w 12"/>
                  <a:gd name="T1" fmla="*/ 10 h 10"/>
                  <a:gd name="T2" fmla="*/ 7 w 12"/>
                  <a:gd name="T3" fmla="*/ 10 h 10"/>
                  <a:gd name="T4" fmla="*/ 7 w 12"/>
                  <a:gd name="T5" fmla="*/ 10 h 10"/>
                  <a:gd name="T6" fmla="*/ 7 w 12"/>
                  <a:gd name="T7" fmla="*/ 10 h 10"/>
                  <a:gd name="T8" fmla="*/ 7 w 12"/>
                  <a:gd name="T9" fmla="*/ 10 h 10"/>
                  <a:gd name="T10" fmla="*/ 6 w 12"/>
                  <a:gd name="T11" fmla="*/ 10 h 10"/>
                  <a:gd name="T12" fmla="*/ 6 w 12"/>
                  <a:gd name="T13" fmla="*/ 9 h 10"/>
                  <a:gd name="T14" fmla="*/ 6 w 12"/>
                  <a:gd name="T15" fmla="*/ 9 h 10"/>
                  <a:gd name="T16" fmla="*/ 5 w 12"/>
                  <a:gd name="T17" fmla="*/ 9 h 10"/>
                  <a:gd name="T18" fmla="*/ 3 w 12"/>
                  <a:gd name="T19" fmla="*/ 8 h 10"/>
                  <a:gd name="T20" fmla="*/ 2 w 12"/>
                  <a:gd name="T21" fmla="*/ 7 h 10"/>
                  <a:gd name="T22" fmla="*/ 1 w 12"/>
                  <a:gd name="T23" fmla="*/ 7 h 10"/>
                  <a:gd name="T24" fmla="*/ 1 w 12"/>
                  <a:gd name="T25" fmla="*/ 6 h 10"/>
                  <a:gd name="T26" fmla="*/ 1 w 12"/>
                  <a:gd name="T27" fmla="*/ 6 h 10"/>
                  <a:gd name="T28" fmla="*/ 0 w 12"/>
                  <a:gd name="T29" fmla="*/ 6 h 10"/>
                  <a:gd name="T30" fmla="*/ 0 w 12"/>
                  <a:gd name="T31" fmla="*/ 6 h 10"/>
                  <a:gd name="T32" fmla="*/ 0 w 12"/>
                  <a:gd name="T33" fmla="*/ 4 h 10"/>
                  <a:gd name="T34" fmla="*/ 1 w 12"/>
                  <a:gd name="T35" fmla="*/ 2 h 10"/>
                  <a:gd name="T36" fmla="*/ 2 w 12"/>
                  <a:gd name="T37" fmla="*/ 0 h 10"/>
                  <a:gd name="T38" fmla="*/ 2 w 12"/>
                  <a:gd name="T39" fmla="*/ 0 h 10"/>
                  <a:gd name="T40" fmla="*/ 3 w 12"/>
                  <a:gd name="T41" fmla="*/ 2 h 10"/>
                  <a:gd name="T42" fmla="*/ 5 w 12"/>
                  <a:gd name="T43" fmla="*/ 3 h 10"/>
                  <a:gd name="T44" fmla="*/ 7 w 12"/>
                  <a:gd name="T45" fmla="*/ 4 h 10"/>
                  <a:gd name="T46" fmla="*/ 10 w 12"/>
                  <a:gd name="T47" fmla="*/ 4 h 10"/>
                  <a:gd name="T48" fmla="*/ 12 w 12"/>
                  <a:gd name="T49" fmla="*/ 4 h 10"/>
                  <a:gd name="T50" fmla="*/ 12 w 12"/>
                  <a:gd name="T51" fmla="*/ 5 h 10"/>
                  <a:gd name="T52" fmla="*/ 12 w 12"/>
                  <a:gd name="T53" fmla="*/ 5 h 10"/>
                  <a:gd name="T54" fmla="*/ 11 w 12"/>
                  <a:gd name="T55" fmla="*/ 5 h 10"/>
                  <a:gd name="T56" fmla="*/ 10 w 12"/>
                  <a:gd name="T57" fmla="*/ 5 h 10"/>
                  <a:gd name="T58" fmla="*/ 9 w 12"/>
                  <a:gd name="T59" fmla="*/ 5 h 10"/>
                  <a:gd name="T60" fmla="*/ 8 w 12"/>
                  <a:gd name="T61" fmla="*/ 5 h 10"/>
                  <a:gd name="T62" fmla="*/ 9 w 12"/>
                  <a:gd name="T63" fmla="*/ 6 h 10"/>
                  <a:gd name="T64" fmla="*/ 10 w 12"/>
                  <a:gd name="T65" fmla="*/ 6 h 10"/>
                  <a:gd name="T66" fmla="*/ 11 w 12"/>
                  <a:gd name="T67" fmla="*/ 6 h 10"/>
                  <a:gd name="T68" fmla="*/ 11 w 12"/>
                  <a:gd name="T69" fmla="*/ 6 h 10"/>
                  <a:gd name="T70" fmla="*/ 11 w 12"/>
                  <a:gd name="T71" fmla="*/ 6 h 10"/>
                  <a:gd name="T72" fmla="*/ 10 w 12"/>
                  <a:gd name="T73" fmla="*/ 6 h 10"/>
                  <a:gd name="T74" fmla="*/ 9 w 12"/>
                  <a:gd name="T75" fmla="*/ 6 h 10"/>
                  <a:gd name="T76" fmla="*/ 8 w 12"/>
                  <a:gd name="T77" fmla="*/ 6 h 10"/>
                  <a:gd name="T78" fmla="*/ 6 w 12"/>
                  <a:gd name="T79" fmla="*/ 6 h 10"/>
                  <a:gd name="T80" fmla="*/ 6 w 12"/>
                  <a:gd name="T81" fmla="*/ 7 h 10"/>
                  <a:gd name="T82" fmla="*/ 7 w 12"/>
                  <a:gd name="T83" fmla="*/ 7 h 10"/>
                  <a:gd name="T84" fmla="*/ 9 w 12"/>
                  <a:gd name="T85" fmla="*/ 7 h 10"/>
                  <a:gd name="T86" fmla="*/ 10 w 12"/>
                  <a:gd name="T87" fmla="*/ 7 h 10"/>
                  <a:gd name="T88" fmla="*/ 11 w 12"/>
                  <a:gd name="T89" fmla="*/ 8 h 10"/>
                  <a:gd name="T90" fmla="*/ 10 w 12"/>
                  <a:gd name="T91" fmla="*/ 8 h 10"/>
                  <a:gd name="T92" fmla="*/ 9 w 12"/>
                  <a:gd name="T93" fmla="*/ 8 h 10"/>
                  <a:gd name="T94" fmla="*/ 8 w 12"/>
                  <a:gd name="T95" fmla="*/ 8 h 10"/>
                  <a:gd name="T96" fmla="*/ 7 w 12"/>
                  <a:gd name="T97" fmla="*/ 9 h 10"/>
                  <a:gd name="T98" fmla="*/ 9 w 12"/>
                  <a:gd name="T99" fmla="*/ 9 h 10"/>
                  <a:gd name="T100" fmla="*/ 9 w 12"/>
                  <a:gd name="T101" fmla="*/ 10 h 10"/>
                  <a:gd name="T102" fmla="*/ 9 w 12"/>
                  <a:gd name="T103" fmla="*/ 10 h 10"/>
                  <a:gd name="T104" fmla="*/ 9 w 12"/>
                  <a:gd name="T105" fmla="*/ 10 h 10"/>
                  <a:gd name="T106" fmla="*/ 9 w 12"/>
                  <a:gd name="T107" fmla="*/ 10 h 10"/>
                  <a:gd name="T108" fmla="*/ 9 w 12"/>
                  <a:gd name="T109" fmla="*/ 10 h 10"/>
                  <a:gd name="T110" fmla="*/ 9 w 12"/>
                  <a:gd name="T111" fmla="*/ 10 h 10"/>
                  <a:gd name="T112" fmla="*/ 9 w 12"/>
                  <a:gd name="T113" fmla="*/ 10 h 10"/>
                  <a:gd name="T114" fmla="*/ 8 w 12"/>
                  <a:gd name="T115" fmla="*/ 10 h 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2"/>
                  <a:gd name="T175" fmla="*/ 0 h 10"/>
                  <a:gd name="T176" fmla="*/ 12 w 12"/>
                  <a:gd name="T177" fmla="*/ 10 h 1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2" h="10">
                    <a:moveTo>
                      <a:pt x="8" y="10"/>
                    </a:moveTo>
                    <a:lnTo>
                      <a:pt x="7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40" name="Freeform 3734">
                <a:extLst>
                  <a:ext uri="{FF2B5EF4-FFF2-40B4-BE49-F238E27FC236}">
                    <a16:creationId xmlns:a16="http://schemas.microsoft.com/office/drawing/2014/main" id="{3E14707F-F6A2-4977-A4D5-D365FE8A1B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" y="48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1 w 3"/>
                  <a:gd name="T3" fmla="*/ 3 h 4"/>
                  <a:gd name="T4" fmla="*/ 0 w 3"/>
                  <a:gd name="T5" fmla="*/ 2 h 4"/>
                  <a:gd name="T6" fmla="*/ 0 w 3"/>
                  <a:gd name="T7" fmla="*/ 1 h 4"/>
                  <a:gd name="T8" fmla="*/ 1 w 3"/>
                  <a:gd name="T9" fmla="*/ 0 h 4"/>
                  <a:gd name="T10" fmla="*/ 1 w 3"/>
                  <a:gd name="T11" fmla="*/ 0 h 4"/>
                  <a:gd name="T12" fmla="*/ 2 w 3"/>
                  <a:gd name="T13" fmla="*/ 0 h 4"/>
                  <a:gd name="T14" fmla="*/ 3 w 3"/>
                  <a:gd name="T15" fmla="*/ 0 h 4"/>
                  <a:gd name="T16" fmla="*/ 3 w 3"/>
                  <a:gd name="T17" fmla="*/ 0 h 4"/>
                  <a:gd name="T18" fmla="*/ 3 w 3"/>
                  <a:gd name="T19" fmla="*/ 1 h 4"/>
                  <a:gd name="T20" fmla="*/ 3 w 3"/>
                  <a:gd name="T21" fmla="*/ 2 h 4"/>
                  <a:gd name="T22" fmla="*/ 2 w 3"/>
                  <a:gd name="T23" fmla="*/ 3 h 4"/>
                  <a:gd name="T24" fmla="*/ 2 w 3"/>
                  <a:gd name="T25" fmla="*/ 4 h 4"/>
                  <a:gd name="T26" fmla="*/ 2 w 3"/>
                  <a:gd name="T27" fmla="*/ 4 h 4"/>
                  <a:gd name="T28" fmla="*/ 2 w 3"/>
                  <a:gd name="T29" fmla="*/ 4 h 4"/>
                  <a:gd name="T30" fmla="*/ 1 w 3"/>
                  <a:gd name="T31" fmla="*/ 4 h 4"/>
                  <a:gd name="T32" fmla="*/ 1 w 3"/>
                  <a:gd name="T33" fmla="*/ 4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1" y="4"/>
                    </a:moveTo>
                    <a:lnTo>
                      <a:pt x="1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41" name="Freeform 3735">
                <a:extLst>
                  <a:ext uri="{FF2B5EF4-FFF2-40B4-BE49-F238E27FC236}">
                    <a16:creationId xmlns:a16="http://schemas.microsoft.com/office/drawing/2014/main" id="{919C09CC-0751-4975-A450-050D9683B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" y="5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  <a:gd name="T14" fmla="*/ 0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1 h 1"/>
                  <a:gd name="T22" fmla="*/ 1 w 1"/>
                  <a:gd name="T23" fmla="*/ 1 h 1"/>
                  <a:gd name="T24" fmla="*/ 1 w 1"/>
                  <a:gd name="T25" fmla="*/ 1 h 1"/>
                  <a:gd name="T26" fmla="*/ 1 w 1"/>
                  <a:gd name="T27" fmla="*/ 1 h 1"/>
                  <a:gd name="T28" fmla="*/ 1 w 1"/>
                  <a:gd name="T29" fmla="*/ 1 h 1"/>
                  <a:gd name="T30" fmla="*/ 1 w 1"/>
                  <a:gd name="T31" fmla="*/ 1 h 1"/>
                  <a:gd name="T32" fmla="*/ 1 w 1"/>
                  <a:gd name="T33" fmla="*/ 1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"/>
                  <a:gd name="T52" fmla="*/ 0 h 1"/>
                  <a:gd name="T53" fmla="*/ 1 w 1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6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42" name="Freeform 3736">
                <a:extLst>
                  <a:ext uri="{FF2B5EF4-FFF2-40B4-BE49-F238E27FC236}">
                    <a16:creationId xmlns:a16="http://schemas.microsoft.com/office/drawing/2014/main" id="{E8BB77AA-BCDF-43CE-9C87-E2A577073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" y="31"/>
                <a:ext cx="20" cy="20"/>
              </a:xfrm>
              <a:custGeom>
                <a:avLst/>
                <a:gdLst>
                  <a:gd name="T0" fmla="*/ 5 w 20"/>
                  <a:gd name="T1" fmla="*/ 20 h 20"/>
                  <a:gd name="T2" fmla="*/ 4 w 20"/>
                  <a:gd name="T3" fmla="*/ 20 h 20"/>
                  <a:gd name="T4" fmla="*/ 3 w 20"/>
                  <a:gd name="T5" fmla="*/ 20 h 20"/>
                  <a:gd name="T6" fmla="*/ 3 w 20"/>
                  <a:gd name="T7" fmla="*/ 19 h 20"/>
                  <a:gd name="T8" fmla="*/ 2 w 20"/>
                  <a:gd name="T9" fmla="*/ 18 h 20"/>
                  <a:gd name="T10" fmla="*/ 1 w 20"/>
                  <a:gd name="T11" fmla="*/ 18 h 20"/>
                  <a:gd name="T12" fmla="*/ 1 w 20"/>
                  <a:gd name="T13" fmla="*/ 17 h 20"/>
                  <a:gd name="T14" fmla="*/ 1 w 20"/>
                  <a:gd name="T15" fmla="*/ 16 h 20"/>
                  <a:gd name="T16" fmla="*/ 0 w 20"/>
                  <a:gd name="T17" fmla="*/ 16 h 20"/>
                  <a:gd name="T18" fmla="*/ 0 w 20"/>
                  <a:gd name="T19" fmla="*/ 16 h 20"/>
                  <a:gd name="T20" fmla="*/ 1 w 20"/>
                  <a:gd name="T21" fmla="*/ 16 h 20"/>
                  <a:gd name="T22" fmla="*/ 1 w 20"/>
                  <a:gd name="T23" fmla="*/ 16 h 20"/>
                  <a:gd name="T24" fmla="*/ 1 w 20"/>
                  <a:gd name="T25" fmla="*/ 16 h 20"/>
                  <a:gd name="T26" fmla="*/ 1 w 20"/>
                  <a:gd name="T27" fmla="*/ 14 h 20"/>
                  <a:gd name="T28" fmla="*/ 2 w 20"/>
                  <a:gd name="T29" fmla="*/ 12 h 20"/>
                  <a:gd name="T30" fmla="*/ 2 w 20"/>
                  <a:gd name="T31" fmla="*/ 10 h 20"/>
                  <a:gd name="T32" fmla="*/ 3 w 20"/>
                  <a:gd name="T33" fmla="*/ 7 h 20"/>
                  <a:gd name="T34" fmla="*/ 4 w 20"/>
                  <a:gd name="T35" fmla="*/ 5 h 20"/>
                  <a:gd name="T36" fmla="*/ 6 w 20"/>
                  <a:gd name="T37" fmla="*/ 4 h 20"/>
                  <a:gd name="T38" fmla="*/ 7 w 20"/>
                  <a:gd name="T39" fmla="*/ 2 h 20"/>
                  <a:gd name="T40" fmla="*/ 8 w 20"/>
                  <a:gd name="T41" fmla="*/ 1 h 20"/>
                  <a:gd name="T42" fmla="*/ 11 w 20"/>
                  <a:gd name="T43" fmla="*/ 1 h 20"/>
                  <a:gd name="T44" fmla="*/ 12 w 20"/>
                  <a:gd name="T45" fmla="*/ 0 h 20"/>
                  <a:gd name="T46" fmla="*/ 14 w 20"/>
                  <a:gd name="T47" fmla="*/ 1 h 20"/>
                  <a:gd name="T48" fmla="*/ 15 w 20"/>
                  <a:gd name="T49" fmla="*/ 1 h 20"/>
                  <a:gd name="T50" fmla="*/ 16 w 20"/>
                  <a:gd name="T51" fmla="*/ 1 h 20"/>
                  <a:gd name="T52" fmla="*/ 17 w 20"/>
                  <a:gd name="T53" fmla="*/ 2 h 20"/>
                  <a:gd name="T54" fmla="*/ 18 w 20"/>
                  <a:gd name="T55" fmla="*/ 4 h 20"/>
                  <a:gd name="T56" fmla="*/ 20 w 20"/>
                  <a:gd name="T57" fmla="*/ 5 h 20"/>
                  <a:gd name="T58" fmla="*/ 20 w 20"/>
                  <a:gd name="T59" fmla="*/ 5 h 20"/>
                  <a:gd name="T60" fmla="*/ 20 w 20"/>
                  <a:gd name="T61" fmla="*/ 5 h 20"/>
                  <a:gd name="T62" fmla="*/ 20 w 20"/>
                  <a:gd name="T63" fmla="*/ 6 h 20"/>
                  <a:gd name="T64" fmla="*/ 20 w 20"/>
                  <a:gd name="T65" fmla="*/ 6 h 20"/>
                  <a:gd name="T66" fmla="*/ 19 w 20"/>
                  <a:gd name="T67" fmla="*/ 6 h 20"/>
                  <a:gd name="T68" fmla="*/ 18 w 20"/>
                  <a:gd name="T69" fmla="*/ 6 h 20"/>
                  <a:gd name="T70" fmla="*/ 17 w 20"/>
                  <a:gd name="T71" fmla="*/ 6 h 20"/>
                  <a:gd name="T72" fmla="*/ 17 w 20"/>
                  <a:gd name="T73" fmla="*/ 6 h 20"/>
                  <a:gd name="T74" fmla="*/ 17 w 20"/>
                  <a:gd name="T75" fmla="*/ 7 h 20"/>
                  <a:gd name="T76" fmla="*/ 17 w 20"/>
                  <a:gd name="T77" fmla="*/ 8 h 20"/>
                  <a:gd name="T78" fmla="*/ 16 w 20"/>
                  <a:gd name="T79" fmla="*/ 9 h 20"/>
                  <a:gd name="T80" fmla="*/ 16 w 20"/>
                  <a:gd name="T81" fmla="*/ 10 h 20"/>
                  <a:gd name="T82" fmla="*/ 16 w 20"/>
                  <a:gd name="T83" fmla="*/ 10 h 20"/>
                  <a:gd name="T84" fmla="*/ 15 w 20"/>
                  <a:gd name="T85" fmla="*/ 10 h 20"/>
                  <a:gd name="T86" fmla="*/ 15 w 20"/>
                  <a:gd name="T87" fmla="*/ 11 h 20"/>
                  <a:gd name="T88" fmla="*/ 15 w 20"/>
                  <a:gd name="T89" fmla="*/ 11 h 20"/>
                  <a:gd name="T90" fmla="*/ 14 w 20"/>
                  <a:gd name="T91" fmla="*/ 12 h 20"/>
                  <a:gd name="T92" fmla="*/ 13 w 20"/>
                  <a:gd name="T93" fmla="*/ 14 h 20"/>
                  <a:gd name="T94" fmla="*/ 13 w 20"/>
                  <a:gd name="T95" fmla="*/ 15 h 20"/>
                  <a:gd name="T96" fmla="*/ 12 w 20"/>
                  <a:gd name="T97" fmla="*/ 16 h 20"/>
                  <a:gd name="T98" fmla="*/ 12 w 20"/>
                  <a:gd name="T99" fmla="*/ 17 h 20"/>
                  <a:gd name="T100" fmla="*/ 11 w 20"/>
                  <a:gd name="T101" fmla="*/ 19 h 20"/>
                  <a:gd name="T102" fmla="*/ 9 w 20"/>
                  <a:gd name="T103" fmla="*/ 20 h 20"/>
                  <a:gd name="T104" fmla="*/ 8 w 20"/>
                  <a:gd name="T105" fmla="*/ 20 h 20"/>
                  <a:gd name="T106" fmla="*/ 7 w 20"/>
                  <a:gd name="T107" fmla="*/ 20 h 20"/>
                  <a:gd name="T108" fmla="*/ 7 w 20"/>
                  <a:gd name="T109" fmla="*/ 20 h 20"/>
                  <a:gd name="T110" fmla="*/ 6 w 20"/>
                  <a:gd name="T111" fmla="*/ 20 h 20"/>
                  <a:gd name="T112" fmla="*/ 5 w 20"/>
                  <a:gd name="T113" fmla="*/ 20 h 2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"/>
                  <a:gd name="T172" fmla="*/ 0 h 20"/>
                  <a:gd name="T173" fmla="*/ 20 w 20"/>
                  <a:gd name="T174" fmla="*/ 20 h 2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" h="20">
                    <a:moveTo>
                      <a:pt x="5" y="20"/>
                    </a:moveTo>
                    <a:lnTo>
                      <a:pt x="4" y="20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11" y="1"/>
                    </a:lnTo>
                    <a:lnTo>
                      <a:pt x="12" y="0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7" y="2"/>
                    </a:lnTo>
                    <a:lnTo>
                      <a:pt x="18" y="4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8" y="6"/>
                    </a:lnTo>
                    <a:lnTo>
                      <a:pt x="17" y="6"/>
                    </a:lnTo>
                    <a:lnTo>
                      <a:pt x="17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11"/>
                    </a:lnTo>
                    <a:lnTo>
                      <a:pt x="14" y="12"/>
                    </a:lnTo>
                    <a:lnTo>
                      <a:pt x="13" y="14"/>
                    </a:lnTo>
                    <a:lnTo>
                      <a:pt x="13" y="15"/>
                    </a:lnTo>
                    <a:lnTo>
                      <a:pt x="12" y="16"/>
                    </a:lnTo>
                    <a:lnTo>
                      <a:pt x="12" y="17"/>
                    </a:lnTo>
                    <a:lnTo>
                      <a:pt x="11" y="19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F2D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43" name="Freeform 3737">
                <a:extLst>
                  <a:ext uri="{FF2B5EF4-FFF2-40B4-BE49-F238E27FC236}">
                    <a16:creationId xmlns:a16="http://schemas.microsoft.com/office/drawing/2014/main" id="{6C6AA9C4-F5AC-4ED2-A85C-125CC30EE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" y="40"/>
                <a:ext cx="4" cy="6"/>
              </a:xfrm>
              <a:custGeom>
                <a:avLst/>
                <a:gdLst>
                  <a:gd name="T0" fmla="*/ 3 w 4"/>
                  <a:gd name="T1" fmla="*/ 6 h 6"/>
                  <a:gd name="T2" fmla="*/ 2 w 4"/>
                  <a:gd name="T3" fmla="*/ 5 h 6"/>
                  <a:gd name="T4" fmla="*/ 1 w 4"/>
                  <a:gd name="T5" fmla="*/ 5 h 6"/>
                  <a:gd name="T6" fmla="*/ 1 w 4"/>
                  <a:gd name="T7" fmla="*/ 5 h 6"/>
                  <a:gd name="T8" fmla="*/ 0 w 4"/>
                  <a:gd name="T9" fmla="*/ 5 h 6"/>
                  <a:gd name="T10" fmla="*/ 0 w 4"/>
                  <a:gd name="T11" fmla="*/ 4 h 6"/>
                  <a:gd name="T12" fmla="*/ 0 w 4"/>
                  <a:gd name="T13" fmla="*/ 4 h 6"/>
                  <a:gd name="T14" fmla="*/ 0 w 4"/>
                  <a:gd name="T15" fmla="*/ 3 h 6"/>
                  <a:gd name="T16" fmla="*/ 0 w 4"/>
                  <a:gd name="T17" fmla="*/ 3 h 6"/>
                  <a:gd name="T18" fmla="*/ 0 w 4"/>
                  <a:gd name="T19" fmla="*/ 2 h 6"/>
                  <a:gd name="T20" fmla="*/ 1 w 4"/>
                  <a:gd name="T21" fmla="*/ 2 h 6"/>
                  <a:gd name="T22" fmla="*/ 1 w 4"/>
                  <a:gd name="T23" fmla="*/ 1 h 6"/>
                  <a:gd name="T24" fmla="*/ 1 w 4"/>
                  <a:gd name="T25" fmla="*/ 0 h 6"/>
                  <a:gd name="T26" fmla="*/ 2 w 4"/>
                  <a:gd name="T27" fmla="*/ 0 h 6"/>
                  <a:gd name="T28" fmla="*/ 3 w 4"/>
                  <a:gd name="T29" fmla="*/ 0 h 6"/>
                  <a:gd name="T30" fmla="*/ 3 w 4"/>
                  <a:gd name="T31" fmla="*/ 0 h 6"/>
                  <a:gd name="T32" fmla="*/ 4 w 4"/>
                  <a:gd name="T33" fmla="*/ 0 h 6"/>
                  <a:gd name="T34" fmla="*/ 4 w 4"/>
                  <a:gd name="T35" fmla="*/ 1 h 6"/>
                  <a:gd name="T36" fmla="*/ 4 w 4"/>
                  <a:gd name="T37" fmla="*/ 3 h 6"/>
                  <a:gd name="T38" fmla="*/ 4 w 4"/>
                  <a:gd name="T39" fmla="*/ 4 h 6"/>
                  <a:gd name="T40" fmla="*/ 4 w 4"/>
                  <a:gd name="T41" fmla="*/ 6 h 6"/>
                  <a:gd name="T42" fmla="*/ 4 w 4"/>
                  <a:gd name="T43" fmla="*/ 6 h 6"/>
                  <a:gd name="T44" fmla="*/ 4 w 4"/>
                  <a:gd name="T45" fmla="*/ 6 h 6"/>
                  <a:gd name="T46" fmla="*/ 3 w 4"/>
                  <a:gd name="T47" fmla="*/ 6 h 6"/>
                  <a:gd name="T48" fmla="*/ 3 w 4"/>
                  <a:gd name="T49" fmla="*/ 6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"/>
                  <a:gd name="T76" fmla="*/ 0 h 6"/>
                  <a:gd name="T77" fmla="*/ 4 w 4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" h="6">
                    <a:moveTo>
                      <a:pt x="3" y="6"/>
                    </a:move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44" name="Freeform 3738">
                <a:extLst>
                  <a:ext uri="{FF2B5EF4-FFF2-40B4-BE49-F238E27FC236}">
                    <a16:creationId xmlns:a16="http://schemas.microsoft.com/office/drawing/2014/main" id="{E3BF35F4-DA4F-4746-A310-772F0BB53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" y="33"/>
                <a:ext cx="10" cy="11"/>
              </a:xfrm>
              <a:custGeom>
                <a:avLst/>
                <a:gdLst>
                  <a:gd name="T0" fmla="*/ 1 w 10"/>
                  <a:gd name="T1" fmla="*/ 11 h 11"/>
                  <a:gd name="T2" fmla="*/ 0 w 10"/>
                  <a:gd name="T3" fmla="*/ 10 h 11"/>
                  <a:gd name="T4" fmla="*/ 0 w 10"/>
                  <a:gd name="T5" fmla="*/ 9 h 11"/>
                  <a:gd name="T6" fmla="*/ 0 w 10"/>
                  <a:gd name="T7" fmla="*/ 7 h 11"/>
                  <a:gd name="T8" fmla="*/ 0 w 10"/>
                  <a:gd name="T9" fmla="*/ 6 h 11"/>
                  <a:gd name="T10" fmla="*/ 2 w 10"/>
                  <a:gd name="T11" fmla="*/ 6 h 11"/>
                  <a:gd name="T12" fmla="*/ 3 w 10"/>
                  <a:gd name="T13" fmla="*/ 5 h 11"/>
                  <a:gd name="T14" fmla="*/ 4 w 10"/>
                  <a:gd name="T15" fmla="*/ 4 h 11"/>
                  <a:gd name="T16" fmla="*/ 6 w 10"/>
                  <a:gd name="T17" fmla="*/ 4 h 11"/>
                  <a:gd name="T18" fmla="*/ 7 w 10"/>
                  <a:gd name="T19" fmla="*/ 3 h 11"/>
                  <a:gd name="T20" fmla="*/ 8 w 10"/>
                  <a:gd name="T21" fmla="*/ 2 h 11"/>
                  <a:gd name="T22" fmla="*/ 9 w 10"/>
                  <a:gd name="T23" fmla="*/ 1 h 11"/>
                  <a:gd name="T24" fmla="*/ 10 w 10"/>
                  <a:gd name="T25" fmla="*/ 0 h 11"/>
                  <a:gd name="T26" fmla="*/ 10 w 10"/>
                  <a:gd name="T27" fmla="*/ 0 h 11"/>
                  <a:gd name="T28" fmla="*/ 10 w 10"/>
                  <a:gd name="T29" fmla="*/ 0 h 11"/>
                  <a:gd name="T30" fmla="*/ 10 w 10"/>
                  <a:gd name="T31" fmla="*/ 0 h 11"/>
                  <a:gd name="T32" fmla="*/ 10 w 10"/>
                  <a:gd name="T33" fmla="*/ 0 h 11"/>
                  <a:gd name="T34" fmla="*/ 10 w 10"/>
                  <a:gd name="T35" fmla="*/ 1 h 11"/>
                  <a:gd name="T36" fmla="*/ 9 w 10"/>
                  <a:gd name="T37" fmla="*/ 3 h 11"/>
                  <a:gd name="T38" fmla="*/ 8 w 10"/>
                  <a:gd name="T39" fmla="*/ 5 h 11"/>
                  <a:gd name="T40" fmla="*/ 6 w 10"/>
                  <a:gd name="T41" fmla="*/ 6 h 11"/>
                  <a:gd name="T42" fmla="*/ 4 w 10"/>
                  <a:gd name="T43" fmla="*/ 8 h 11"/>
                  <a:gd name="T44" fmla="*/ 3 w 10"/>
                  <a:gd name="T45" fmla="*/ 10 h 11"/>
                  <a:gd name="T46" fmla="*/ 2 w 10"/>
                  <a:gd name="T47" fmla="*/ 11 h 11"/>
                  <a:gd name="T48" fmla="*/ 1 w 10"/>
                  <a:gd name="T49" fmla="*/ 11 h 1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0"/>
                  <a:gd name="T76" fmla="*/ 0 h 11"/>
                  <a:gd name="T77" fmla="*/ 10 w 10"/>
                  <a:gd name="T78" fmla="*/ 11 h 1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0" h="11">
                    <a:moveTo>
                      <a:pt x="1" y="11"/>
                    </a:moveTo>
                    <a:lnTo>
                      <a:pt x="0" y="10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10"/>
                    </a:lnTo>
                    <a:lnTo>
                      <a:pt x="2" y="11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45" name="Freeform 3739">
                <a:extLst>
                  <a:ext uri="{FF2B5EF4-FFF2-40B4-BE49-F238E27FC236}">
                    <a16:creationId xmlns:a16="http://schemas.microsoft.com/office/drawing/2014/main" id="{F084E869-5469-46D8-B26E-49CC764F1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" y="15"/>
                <a:ext cx="24" cy="24"/>
              </a:xfrm>
              <a:custGeom>
                <a:avLst/>
                <a:gdLst>
                  <a:gd name="T0" fmla="*/ 11 w 24"/>
                  <a:gd name="T1" fmla="*/ 24 h 24"/>
                  <a:gd name="T2" fmla="*/ 11 w 24"/>
                  <a:gd name="T3" fmla="*/ 24 h 24"/>
                  <a:gd name="T4" fmla="*/ 11 w 24"/>
                  <a:gd name="T5" fmla="*/ 24 h 24"/>
                  <a:gd name="T6" fmla="*/ 11 w 24"/>
                  <a:gd name="T7" fmla="*/ 23 h 24"/>
                  <a:gd name="T8" fmla="*/ 12 w 24"/>
                  <a:gd name="T9" fmla="*/ 23 h 24"/>
                  <a:gd name="T10" fmla="*/ 13 w 24"/>
                  <a:gd name="T11" fmla="*/ 23 h 24"/>
                  <a:gd name="T12" fmla="*/ 14 w 24"/>
                  <a:gd name="T13" fmla="*/ 22 h 24"/>
                  <a:gd name="T14" fmla="*/ 15 w 24"/>
                  <a:gd name="T15" fmla="*/ 21 h 24"/>
                  <a:gd name="T16" fmla="*/ 14 w 24"/>
                  <a:gd name="T17" fmla="*/ 20 h 24"/>
                  <a:gd name="T18" fmla="*/ 12 w 24"/>
                  <a:gd name="T19" fmla="*/ 18 h 24"/>
                  <a:gd name="T20" fmla="*/ 9 w 24"/>
                  <a:gd name="T21" fmla="*/ 17 h 24"/>
                  <a:gd name="T22" fmla="*/ 7 w 24"/>
                  <a:gd name="T23" fmla="*/ 16 h 24"/>
                  <a:gd name="T24" fmla="*/ 5 w 24"/>
                  <a:gd name="T25" fmla="*/ 14 h 24"/>
                  <a:gd name="T26" fmla="*/ 4 w 24"/>
                  <a:gd name="T27" fmla="*/ 13 h 24"/>
                  <a:gd name="T28" fmla="*/ 3 w 24"/>
                  <a:gd name="T29" fmla="*/ 13 h 24"/>
                  <a:gd name="T30" fmla="*/ 1 w 24"/>
                  <a:gd name="T31" fmla="*/ 12 h 24"/>
                  <a:gd name="T32" fmla="*/ 0 w 24"/>
                  <a:gd name="T33" fmla="*/ 9 h 24"/>
                  <a:gd name="T34" fmla="*/ 1 w 24"/>
                  <a:gd name="T35" fmla="*/ 3 h 24"/>
                  <a:gd name="T36" fmla="*/ 4 w 24"/>
                  <a:gd name="T37" fmla="*/ 1 h 24"/>
                  <a:gd name="T38" fmla="*/ 7 w 24"/>
                  <a:gd name="T39" fmla="*/ 1 h 24"/>
                  <a:gd name="T40" fmla="*/ 9 w 24"/>
                  <a:gd name="T41" fmla="*/ 1 h 24"/>
                  <a:gd name="T42" fmla="*/ 10 w 24"/>
                  <a:gd name="T43" fmla="*/ 1 h 24"/>
                  <a:gd name="T44" fmla="*/ 11 w 24"/>
                  <a:gd name="T45" fmla="*/ 3 h 24"/>
                  <a:gd name="T46" fmla="*/ 11 w 24"/>
                  <a:gd name="T47" fmla="*/ 6 h 24"/>
                  <a:gd name="T48" fmla="*/ 11 w 24"/>
                  <a:gd name="T49" fmla="*/ 8 h 24"/>
                  <a:gd name="T50" fmla="*/ 12 w 24"/>
                  <a:gd name="T51" fmla="*/ 8 h 24"/>
                  <a:gd name="T52" fmla="*/ 13 w 24"/>
                  <a:gd name="T53" fmla="*/ 9 h 24"/>
                  <a:gd name="T54" fmla="*/ 14 w 24"/>
                  <a:gd name="T55" fmla="*/ 9 h 24"/>
                  <a:gd name="T56" fmla="*/ 15 w 24"/>
                  <a:gd name="T57" fmla="*/ 8 h 24"/>
                  <a:gd name="T58" fmla="*/ 16 w 24"/>
                  <a:gd name="T59" fmla="*/ 6 h 24"/>
                  <a:gd name="T60" fmla="*/ 17 w 24"/>
                  <a:gd name="T61" fmla="*/ 4 h 24"/>
                  <a:gd name="T62" fmla="*/ 19 w 24"/>
                  <a:gd name="T63" fmla="*/ 4 h 24"/>
                  <a:gd name="T64" fmla="*/ 20 w 24"/>
                  <a:gd name="T65" fmla="*/ 6 h 24"/>
                  <a:gd name="T66" fmla="*/ 19 w 24"/>
                  <a:gd name="T67" fmla="*/ 8 h 24"/>
                  <a:gd name="T68" fmla="*/ 19 w 24"/>
                  <a:gd name="T69" fmla="*/ 11 h 24"/>
                  <a:gd name="T70" fmla="*/ 20 w 24"/>
                  <a:gd name="T71" fmla="*/ 13 h 24"/>
                  <a:gd name="T72" fmla="*/ 22 w 24"/>
                  <a:gd name="T73" fmla="*/ 15 h 24"/>
                  <a:gd name="T74" fmla="*/ 23 w 24"/>
                  <a:gd name="T75" fmla="*/ 17 h 24"/>
                  <a:gd name="T76" fmla="*/ 23 w 24"/>
                  <a:gd name="T77" fmla="*/ 19 h 24"/>
                  <a:gd name="T78" fmla="*/ 20 w 24"/>
                  <a:gd name="T79" fmla="*/ 21 h 24"/>
                  <a:gd name="T80" fmla="*/ 16 w 24"/>
                  <a:gd name="T81" fmla="*/ 23 h 24"/>
                  <a:gd name="T82" fmla="*/ 13 w 24"/>
                  <a:gd name="T83" fmla="*/ 24 h 2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4"/>
                  <a:gd name="T127" fmla="*/ 0 h 24"/>
                  <a:gd name="T128" fmla="*/ 24 w 24"/>
                  <a:gd name="T129" fmla="*/ 24 h 2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4" h="24">
                    <a:moveTo>
                      <a:pt x="11" y="24"/>
                    </a:moveTo>
                    <a:lnTo>
                      <a:pt x="11" y="24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22"/>
                    </a:lnTo>
                    <a:lnTo>
                      <a:pt x="15" y="22"/>
                    </a:lnTo>
                    <a:lnTo>
                      <a:pt x="15" y="21"/>
                    </a:lnTo>
                    <a:lnTo>
                      <a:pt x="14" y="20"/>
                    </a:lnTo>
                    <a:lnTo>
                      <a:pt x="13" y="19"/>
                    </a:lnTo>
                    <a:lnTo>
                      <a:pt x="12" y="18"/>
                    </a:lnTo>
                    <a:lnTo>
                      <a:pt x="10" y="17"/>
                    </a:lnTo>
                    <a:lnTo>
                      <a:pt x="9" y="17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5" y="9"/>
                    </a:lnTo>
                    <a:lnTo>
                      <a:pt x="15" y="8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7" y="5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4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9" y="8"/>
                    </a:lnTo>
                    <a:lnTo>
                      <a:pt x="19" y="10"/>
                    </a:lnTo>
                    <a:lnTo>
                      <a:pt x="19" y="11"/>
                    </a:lnTo>
                    <a:lnTo>
                      <a:pt x="19" y="12"/>
                    </a:lnTo>
                    <a:lnTo>
                      <a:pt x="20" y="13"/>
                    </a:lnTo>
                    <a:lnTo>
                      <a:pt x="21" y="14"/>
                    </a:lnTo>
                    <a:lnTo>
                      <a:pt x="22" y="15"/>
                    </a:lnTo>
                    <a:lnTo>
                      <a:pt x="22" y="16"/>
                    </a:lnTo>
                    <a:lnTo>
                      <a:pt x="23" y="17"/>
                    </a:lnTo>
                    <a:lnTo>
                      <a:pt x="24" y="18"/>
                    </a:lnTo>
                    <a:lnTo>
                      <a:pt x="23" y="19"/>
                    </a:lnTo>
                    <a:lnTo>
                      <a:pt x="21" y="20"/>
                    </a:lnTo>
                    <a:lnTo>
                      <a:pt x="20" y="21"/>
                    </a:lnTo>
                    <a:lnTo>
                      <a:pt x="18" y="22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13" y="24"/>
                    </a:lnTo>
                    <a:lnTo>
                      <a:pt x="11" y="24"/>
                    </a:lnTo>
                    <a:close/>
                  </a:path>
                </a:pathLst>
              </a:custGeom>
              <a:solidFill>
                <a:srgbClr val="F2D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46" name="Freeform 3740">
                <a:extLst>
                  <a:ext uri="{FF2B5EF4-FFF2-40B4-BE49-F238E27FC236}">
                    <a16:creationId xmlns:a16="http://schemas.microsoft.com/office/drawing/2014/main" id="{78B278A9-A642-424A-AF3E-85781D2B6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" y="2"/>
                <a:ext cx="34" cy="26"/>
              </a:xfrm>
              <a:custGeom>
                <a:avLst/>
                <a:gdLst>
                  <a:gd name="T0" fmla="*/ 24 w 34"/>
                  <a:gd name="T1" fmla="*/ 25 h 26"/>
                  <a:gd name="T2" fmla="*/ 23 w 34"/>
                  <a:gd name="T3" fmla="*/ 23 h 26"/>
                  <a:gd name="T4" fmla="*/ 24 w 34"/>
                  <a:gd name="T5" fmla="*/ 21 h 26"/>
                  <a:gd name="T6" fmla="*/ 24 w 34"/>
                  <a:gd name="T7" fmla="*/ 19 h 26"/>
                  <a:gd name="T8" fmla="*/ 22 w 34"/>
                  <a:gd name="T9" fmla="*/ 16 h 26"/>
                  <a:gd name="T10" fmla="*/ 20 w 34"/>
                  <a:gd name="T11" fmla="*/ 15 h 26"/>
                  <a:gd name="T12" fmla="*/ 19 w 34"/>
                  <a:gd name="T13" fmla="*/ 17 h 26"/>
                  <a:gd name="T14" fmla="*/ 18 w 34"/>
                  <a:gd name="T15" fmla="*/ 20 h 26"/>
                  <a:gd name="T16" fmla="*/ 17 w 34"/>
                  <a:gd name="T17" fmla="*/ 21 h 26"/>
                  <a:gd name="T18" fmla="*/ 16 w 34"/>
                  <a:gd name="T19" fmla="*/ 21 h 26"/>
                  <a:gd name="T20" fmla="*/ 16 w 34"/>
                  <a:gd name="T21" fmla="*/ 18 h 26"/>
                  <a:gd name="T22" fmla="*/ 16 w 34"/>
                  <a:gd name="T23" fmla="*/ 15 h 26"/>
                  <a:gd name="T24" fmla="*/ 14 w 34"/>
                  <a:gd name="T25" fmla="*/ 13 h 26"/>
                  <a:gd name="T26" fmla="*/ 10 w 34"/>
                  <a:gd name="T27" fmla="*/ 13 h 26"/>
                  <a:gd name="T28" fmla="*/ 6 w 34"/>
                  <a:gd name="T29" fmla="*/ 13 h 26"/>
                  <a:gd name="T30" fmla="*/ 3 w 34"/>
                  <a:gd name="T31" fmla="*/ 12 h 26"/>
                  <a:gd name="T32" fmla="*/ 0 w 34"/>
                  <a:gd name="T33" fmla="*/ 9 h 26"/>
                  <a:gd name="T34" fmla="*/ 0 w 34"/>
                  <a:gd name="T35" fmla="*/ 7 h 26"/>
                  <a:gd name="T36" fmla="*/ 3 w 34"/>
                  <a:gd name="T37" fmla="*/ 5 h 26"/>
                  <a:gd name="T38" fmla="*/ 7 w 34"/>
                  <a:gd name="T39" fmla="*/ 5 h 26"/>
                  <a:gd name="T40" fmla="*/ 10 w 34"/>
                  <a:gd name="T41" fmla="*/ 4 h 26"/>
                  <a:gd name="T42" fmla="*/ 11 w 34"/>
                  <a:gd name="T43" fmla="*/ 4 h 26"/>
                  <a:gd name="T44" fmla="*/ 13 w 34"/>
                  <a:gd name="T45" fmla="*/ 3 h 26"/>
                  <a:gd name="T46" fmla="*/ 15 w 34"/>
                  <a:gd name="T47" fmla="*/ 2 h 26"/>
                  <a:gd name="T48" fmla="*/ 17 w 34"/>
                  <a:gd name="T49" fmla="*/ 0 h 26"/>
                  <a:gd name="T50" fmla="*/ 19 w 34"/>
                  <a:gd name="T51" fmla="*/ 0 h 26"/>
                  <a:gd name="T52" fmla="*/ 22 w 34"/>
                  <a:gd name="T53" fmla="*/ 1 h 26"/>
                  <a:gd name="T54" fmla="*/ 25 w 34"/>
                  <a:gd name="T55" fmla="*/ 4 h 26"/>
                  <a:gd name="T56" fmla="*/ 26 w 34"/>
                  <a:gd name="T57" fmla="*/ 9 h 26"/>
                  <a:gd name="T58" fmla="*/ 27 w 34"/>
                  <a:gd name="T59" fmla="*/ 13 h 26"/>
                  <a:gd name="T60" fmla="*/ 27 w 34"/>
                  <a:gd name="T61" fmla="*/ 16 h 26"/>
                  <a:gd name="T62" fmla="*/ 28 w 34"/>
                  <a:gd name="T63" fmla="*/ 16 h 26"/>
                  <a:gd name="T64" fmla="*/ 29 w 34"/>
                  <a:gd name="T65" fmla="*/ 16 h 26"/>
                  <a:gd name="T66" fmla="*/ 30 w 34"/>
                  <a:gd name="T67" fmla="*/ 16 h 26"/>
                  <a:gd name="T68" fmla="*/ 31 w 34"/>
                  <a:gd name="T69" fmla="*/ 16 h 26"/>
                  <a:gd name="T70" fmla="*/ 31 w 34"/>
                  <a:gd name="T71" fmla="*/ 16 h 26"/>
                  <a:gd name="T72" fmla="*/ 31 w 34"/>
                  <a:gd name="T73" fmla="*/ 17 h 26"/>
                  <a:gd name="T74" fmla="*/ 31 w 34"/>
                  <a:gd name="T75" fmla="*/ 17 h 26"/>
                  <a:gd name="T76" fmla="*/ 31 w 34"/>
                  <a:gd name="T77" fmla="*/ 17 h 26"/>
                  <a:gd name="T78" fmla="*/ 30 w 34"/>
                  <a:gd name="T79" fmla="*/ 19 h 26"/>
                  <a:gd name="T80" fmla="*/ 30 w 34"/>
                  <a:gd name="T81" fmla="*/ 20 h 26"/>
                  <a:gd name="T82" fmla="*/ 31 w 34"/>
                  <a:gd name="T83" fmla="*/ 20 h 26"/>
                  <a:gd name="T84" fmla="*/ 32 w 34"/>
                  <a:gd name="T85" fmla="*/ 20 h 26"/>
                  <a:gd name="T86" fmla="*/ 33 w 34"/>
                  <a:gd name="T87" fmla="*/ 20 h 26"/>
                  <a:gd name="T88" fmla="*/ 34 w 34"/>
                  <a:gd name="T89" fmla="*/ 21 h 26"/>
                  <a:gd name="T90" fmla="*/ 33 w 34"/>
                  <a:gd name="T91" fmla="*/ 23 h 26"/>
                  <a:gd name="T92" fmla="*/ 30 w 34"/>
                  <a:gd name="T93" fmla="*/ 25 h 26"/>
                  <a:gd name="T94" fmla="*/ 28 w 34"/>
                  <a:gd name="T95" fmla="*/ 26 h 26"/>
                  <a:gd name="T96" fmla="*/ 27 w 34"/>
                  <a:gd name="T97" fmla="*/ 26 h 26"/>
                  <a:gd name="T98" fmla="*/ 26 w 34"/>
                  <a:gd name="T99" fmla="*/ 26 h 2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4"/>
                  <a:gd name="T151" fmla="*/ 0 h 26"/>
                  <a:gd name="T152" fmla="*/ 34 w 34"/>
                  <a:gd name="T153" fmla="*/ 26 h 2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4" h="26">
                    <a:moveTo>
                      <a:pt x="25" y="26"/>
                    </a:moveTo>
                    <a:lnTo>
                      <a:pt x="24" y="25"/>
                    </a:lnTo>
                    <a:lnTo>
                      <a:pt x="23" y="24"/>
                    </a:lnTo>
                    <a:lnTo>
                      <a:pt x="23" y="23"/>
                    </a:lnTo>
                    <a:lnTo>
                      <a:pt x="23" y="22"/>
                    </a:lnTo>
                    <a:lnTo>
                      <a:pt x="24" y="21"/>
                    </a:lnTo>
                    <a:lnTo>
                      <a:pt x="24" y="20"/>
                    </a:lnTo>
                    <a:lnTo>
                      <a:pt x="24" y="19"/>
                    </a:lnTo>
                    <a:lnTo>
                      <a:pt x="24" y="18"/>
                    </a:lnTo>
                    <a:lnTo>
                      <a:pt x="22" y="16"/>
                    </a:lnTo>
                    <a:lnTo>
                      <a:pt x="21" y="15"/>
                    </a:lnTo>
                    <a:lnTo>
                      <a:pt x="20" y="15"/>
                    </a:lnTo>
                    <a:lnTo>
                      <a:pt x="19" y="16"/>
                    </a:lnTo>
                    <a:lnTo>
                      <a:pt x="19" y="17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7" y="21"/>
                    </a:lnTo>
                    <a:lnTo>
                      <a:pt x="16" y="21"/>
                    </a:lnTo>
                    <a:lnTo>
                      <a:pt x="15" y="20"/>
                    </a:lnTo>
                    <a:lnTo>
                      <a:pt x="16" y="18"/>
                    </a:lnTo>
                    <a:lnTo>
                      <a:pt x="16" y="17"/>
                    </a:lnTo>
                    <a:lnTo>
                      <a:pt x="16" y="15"/>
                    </a:lnTo>
                    <a:lnTo>
                      <a:pt x="15" y="13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2" y="1"/>
                    </a:lnTo>
                    <a:lnTo>
                      <a:pt x="24" y="3"/>
                    </a:lnTo>
                    <a:lnTo>
                      <a:pt x="25" y="4"/>
                    </a:lnTo>
                    <a:lnTo>
                      <a:pt x="26" y="6"/>
                    </a:lnTo>
                    <a:lnTo>
                      <a:pt x="26" y="9"/>
                    </a:lnTo>
                    <a:lnTo>
                      <a:pt x="26" y="11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7" y="16"/>
                    </a:lnTo>
                    <a:lnTo>
                      <a:pt x="28" y="16"/>
                    </a:lnTo>
                    <a:lnTo>
                      <a:pt x="29" y="16"/>
                    </a:lnTo>
                    <a:lnTo>
                      <a:pt x="30" y="16"/>
                    </a:lnTo>
                    <a:lnTo>
                      <a:pt x="31" y="16"/>
                    </a:lnTo>
                    <a:lnTo>
                      <a:pt x="30" y="17"/>
                    </a:lnTo>
                    <a:lnTo>
                      <a:pt x="31" y="17"/>
                    </a:lnTo>
                    <a:lnTo>
                      <a:pt x="31" y="18"/>
                    </a:lnTo>
                    <a:lnTo>
                      <a:pt x="30" y="19"/>
                    </a:lnTo>
                    <a:lnTo>
                      <a:pt x="30" y="20"/>
                    </a:lnTo>
                    <a:lnTo>
                      <a:pt x="31" y="20"/>
                    </a:lnTo>
                    <a:lnTo>
                      <a:pt x="32" y="20"/>
                    </a:lnTo>
                    <a:lnTo>
                      <a:pt x="33" y="20"/>
                    </a:lnTo>
                    <a:lnTo>
                      <a:pt x="34" y="20"/>
                    </a:lnTo>
                    <a:lnTo>
                      <a:pt x="34" y="21"/>
                    </a:lnTo>
                    <a:lnTo>
                      <a:pt x="34" y="22"/>
                    </a:lnTo>
                    <a:lnTo>
                      <a:pt x="33" y="23"/>
                    </a:lnTo>
                    <a:lnTo>
                      <a:pt x="32" y="24"/>
                    </a:lnTo>
                    <a:lnTo>
                      <a:pt x="30" y="25"/>
                    </a:lnTo>
                    <a:lnTo>
                      <a:pt x="29" y="25"/>
                    </a:lnTo>
                    <a:lnTo>
                      <a:pt x="28" y="26"/>
                    </a:lnTo>
                    <a:lnTo>
                      <a:pt x="27" y="26"/>
                    </a:lnTo>
                    <a:lnTo>
                      <a:pt x="26" y="26"/>
                    </a:lnTo>
                    <a:lnTo>
                      <a:pt x="25" y="26"/>
                    </a:lnTo>
                    <a:close/>
                  </a:path>
                </a:pathLst>
              </a:custGeom>
              <a:solidFill>
                <a:srgbClr val="AF6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9021" name="Group 3390">
              <a:extLst>
                <a:ext uri="{FF2B5EF4-FFF2-40B4-BE49-F238E27FC236}">
                  <a16:creationId xmlns:a16="http://schemas.microsoft.com/office/drawing/2014/main" id="{F9E59A05-75FB-4AED-8FE2-00EEB7E962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6692" y="914391"/>
              <a:ext cx="657225" cy="127000"/>
              <a:chOff x="0" y="0"/>
              <a:chExt cx="414" cy="80"/>
            </a:xfrm>
          </p:grpSpPr>
          <p:sp>
            <p:nvSpPr>
              <p:cNvPr id="49215" name="Line 3742">
                <a:extLst>
                  <a:ext uri="{FF2B5EF4-FFF2-40B4-BE49-F238E27FC236}">
                    <a16:creationId xmlns:a16="http://schemas.microsoft.com/office/drawing/2014/main" id="{ED9237CB-ADBA-4CA1-B210-AB3888ACF0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" y="38"/>
                <a:ext cx="276" cy="1"/>
              </a:xfrm>
              <a:prstGeom prst="line">
                <a:avLst/>
              </a:prstGeom>
              <a:noFill/>
              <a:ln w="2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16" name="Freeform 3743">
                <a:extLst>
                  <a:ext uri="{FF2B5EF4-FFF2-40B4-BE49-F238E27FC236}">
                    <a16:creationId xmlns:a16="http://schemas.microsoft.com/office/drawing/2014/main" id="{215EBBB6-9990-4A2E-AD7B-223DF1CEF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80" cy="80"/>
              </a:xfrm>
              <a:custGeom>
                <a:avLst/>
                <a:gdLst>
                  <a:gd name="T0" fmla="*/ 80 w 80"/>
                  <a:gd name="T1" fmla="*/ 0 h 80"/>
                  <a:gd name="T2" fmla="*/ 0 w 80"/>
                  <a:gd name="T3" fmla="*/ 42 h 80"/>
                  <a:gd name="T4" fmla="*/ 80 w 80"/>
                  <a:gd name="T5" fmla="*/ 80 h 80"/>
                  <a:gd name="T6" fmla="*/ 80 w 80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0"/>
                  <a:gd name="T13" fmla="*/ 0 h 80"/>
                  <a:gd name="T14" fmla="*/ 80 w 80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0" h="80">
                    <a:moveTo>
                      <a:pt x="80" y="0"/>
                    </a:moveTo>
                    <a:lnTo>
                      <a:pt x="0" y="42"/>
                    </a:lnTo>
                    <a:lnTo>
                      <a:pt x="80" y="8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17" name="Freeform 3744">
                <a:extLst>
                  <a:ext uri="{FF2B5EF4-FFF2-40B4-BE49-F238E27FC236}">
                    <a16:creationId xmlns:a16="http://schemas.microsoft.com/office/drawing/2014/main" id="{90150B30-2A7D-43C3-B474-CCBBFF27D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0"/>
                <a:ext cx="76" cy="80"/>
              </a:xfrm>
              <a:custGeom>
                <a:avLst/>
                <a:gdLst>
                  <a:gd name="T0" fmla="*/ 0 w 76"/>
                  <a:gd name="T1" fmla="*/ 80 h 80"/>
                  <a:gd name="T2" fmla="*/ 76 w 76"/>
                  <a:gd name="T3" fmla="*/ 42 h 80"/>
                  <a:gd name="T4" fmla="*/ 0 w 76"/>
                  <a:gd name="T5" fmla="*/ 0 h 80"/>
                  <a:gd name="T6" fmla="*/ 0 w 76"/>
                  <a:gd name="T7" fmla="*/ 8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80"/>
                  <a:gd name="T14" fmla="*/ 76 w 76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80">
                    <a:moveTo>
                      <a:pt x="0" y="80"/>
                    </a:moveTo>
                    <a:lnTo>
                      <a:pt x="76" y="42"/>
                    </a:lnTo>
                    <a:lnTo>
                      <a:pt x="0" y="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9022" name="Group 3394">
              <a:extLst>
                <a:ext uri="{FF2B5EF4-FFF2-40B4-BE49-F238E27FC236}">
                  <a16:creationId xmlns:a16="http://schemas.microsoft.com/office/drawing/2014/main" id="{352B335D-EDD5-4801-AE97-B0660C5123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25679" y="914391"/>
              <a:ext cx="657225" cy="127000"/>
              <a:chOff x="0" y="0"/>
              <a:chExt cx="414" cy="80"/>
            </a:xfrm>
          </p:grpSpPr>
          <p:sp>
            <p:nvSpPr>
              <p:cNvPr id="49212" name="Line 3746">
                <a:extLst>
                  <a:ext uri="{FF2B5EF4-FFF2-40B4-BE49-F238E27FC236}">
                    <a16:creationId xmlns:a16="http://schemas.microsoft.com/office/drawing/2014/main" id="{3FF465DE-E2B9-4C47-A055-8CA49C0356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" y="38"/>
                <a:ext cx="276" cy="1"/>
              </a:xfrm>
              <a:prstGeom prst="line">
                <a:avLst/>
              </a:prstGeom>
              <a:noFill/>
              <a:ln w="2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13" name="Freeform 3747">
                <a:extLst>
                  <a:ext uri="{FF2B5EF4-FFF2-40B4-BE49-F238E27FC236}">
                    <a16:creationId xmlns:a16="http://schemas.microsoft.com/office/drawing/2014/main" id="{549217CB-C75E-4FAF-AFA0-E9DFAB454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80" cy="80"/>
              </a:xfrm>
              <a:custGeom>
                <a:avLst/>
                <a:gdLst>
                  <a:gd name="T0" fmla="*/ 80 w 80"/>
                  <a:gd name="T1" fmla="*/ 0 h 80"/>
                  <a:gd name="T2" fmla="*/ 0 w 80"/>
                  <a:gd name="T3" fmla="*/ 42 h 80"/>
                  <a:gd name="T4" fmla="*/ 80 w 80"/>
                  <a:gd name="T5" fmla="*/ 80 h 80"/>
                  <a:gd name="T6" fmla="*/ 80 w 80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0"/>
                  <a:gd name="T13" fmla="*/ 0 h 80"/>
                  <a:gd name="T14" fmla="*/ 80 w 80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0" h="80">
                    <a:moveTo>
                      <a:pt x="80" y="0"/>
                    </a:moveTo>
                    <a:lnTo>
                      <a:pt x="0" y="42"/>
                    </a:lnTo>
                    <a:lnTo>
                      <a:pt x="80" y="8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14" name="Freeform 3748">
                <a:extLst>
                  <a:ext uri="{FF2B5EF4-FFF2-40B4-BE49-F238E27FC236}">
                    <a16:creationId xmlns:a16="http://schemas.microsoft.com/office/drawing/2014/main" id="{83A93DA7-D031-4605-96E0-4311F63FA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0"/>
                <a:ext cx="76" cy="80"/>
              </a:xfrm>
              <a:custGeom>
                <a:avLst/>
                <a:gdLst>
                  <a:gd name="T0" fmla="*/ 0 w 76"/>
                  <a:gd name="T1" fmla="*/ 80 h 80"/>
                  <a:gd name="T2" fmla="*/ 76 w 76"/>
                  <a:gd name="T3" fmla="*/ 42 h 80"/>
                  <a:gd name="T4" fmla="*/ 0 w 76"/>
                  <a:gd name="T5" fmla="*/ 0 h 80"/>
                  <a:gd name="T6" fmla="*/ 0 w 76"/>
                  <a:gd name="T7" fmla="*/ 8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80"/>
                  <a:gd name="T14" fmla="*/ 76 w 76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80">
                    <a:moveTo>
                      <a:pt x="0" y="80"/>
                    </a:moveTo>
                    <a:lnTo>
                      <a:pt x="76" y="42"/>
                    </a:lnTo>
                    <a:lnTo>
                      <a:pt x="0" y="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9023" name="Rectangle 3882">
              <a:extLst>
                <a:ext uri="{FF2B5EF4-FFF2-40B4-BE49-F238E27FC236}">
                  <a16:creationId xmlns:a16="http://schemas.microsoft.com/office/drawing/2014/main" id="{F3C725F9-C51F-4A5D-BB2F-7F081F0B0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279" y="542916"/>
              <a:ext cx="717550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 sz="28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024" name="Rectangle 3888">
              <a:extLst>
                <a:ext uri="{FF2B5EF4-FFF2-40B4-BE49-F238E27FC236}">
                  <a16:creationId xmlns:a16="http://schemas.microsoft.com/office/drawing/2014/main" id="{0BA0B3E9-E1D5-4229-9202-1537875E9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4817" y="581016"/>
              <a:ext cx="65" cy="3963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endParaRPr lang="zh-CN" altLang="en-US" sz="2800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9025" name="Group 3400">
              <a:extLst>
                <a:ext uri="{FF2B5EF4-FFF2-40B4-BE49-F238E27FC236}">
                  <a16:creationId xmlns:a16="http://schemas.microsoft.com/office/drawing/2014/main" id="{E1FAFAAE-B688-413E-95C7-63F2093827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22729" y="187316"/>
              <a:ext cx="1012825" cy="923925"/>
              <a:chOff x="0" y="0"/>
              <a:chExt cx="638" cy="582"/>
            </a:xfrm>
          </p:grpSpPr>
          <p:sp>
            <p:nvSpPr>
              <p:cNvPr id="49119" name="Freeform 3889">
                <a:extLst>
                  <a:ext uri="{FF2B5EF4-FFF2-40B4-BE49-F238E27FC236}">
                    <a16:creationId xmlns:a16="http://schemas.microsoft.com/office/drawing/2014/main" id="{C9AD5C86-6F48-41B0-B95D-95CF5A2BC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" y="0"/>
                <a:ext cx="27" cy="3"/>
              </a:xfrm>
              <a:custGeom>
                <a:avLst/>
                <a:gdLst>
                  <a:gd name="T0" fmla="*/ 13 w 27"/>
                  <a:gd name="T1" fmla="*/ 3 h 3"/>
                  <a:gd name="T2" fmla="*/ 27 w 27"/>
                  <a:gd name="T3" fmla="*/ 3 h 3"/>
                  <a:gd name="T4" fmla="*/ 27 w 27"/>
                  <a:gd name="T5" fmla="*/ 0 h 3"/>
                  <a:gd name="T6" fmla="*/ 27 w 27"/>
                  <a:gd name="T7" fmla="*/ 0 h 3"/>
                  <a:gd name="T8" fmla="*/ 13 w 27"/>
                  <a:gd name="T9" fmla="*/ 0 h 3"/>
                  <a:gd name="T10" fmla="*/ 0 w 27"/>
                  <a:gd name="T11" fmla="*/ 0 h 3"/>
                  <a:gd name="T12" fmla="*/ 0 w 27"/>
                  <a:gd name="T13" fmla="*/ 0 h 3"/>
                  <a:gd name="T14" fmla="*/ 0 w 27"/>
                  <a:gd name="T15" fmla="*/ 3 h 3"/>
                  <a:gd name="T16" fmla="*/ 13 w 27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7"/>
                  <a:gd name="T28" fmla="*/ 0 h 3"/>
                  <a:gd name="T29" fmla="*/ 27 w 27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7" h="3">
                    <a:moveTo>
                      <a:pt x="13" y="3"/>
                    </a:moveTo>
                    <a:lnTo>
                      <a:pt x="27" y="3"/>
                    </a:lnTo>
                    <a:lnTo>
                      <a:pt x="27" y="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3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20" name="Freeform 3890">
                <a:extLst>
                  <a:ext uri="{FF2B5EF4-FFF2-40B4-BE49-F238E27FC236}">
                    <a16:creationId xmlns:a16="http://schemas.microsoft.com/office/drawing/2014/main" id="{9AD7A65B-DC14-480F-BA87-D20E0A6EE9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" y="3"/>
                <a:ext cx="18" cy="7"/>
              </a:xfrm>
              <a:custGeom>
                <a:avLst/>
                <a:gdLst>
                  <a:gd name="T0" fmla="*/ 14 w 18"/>
                  <a:gd name="T1" fmla="*/ 4 h 7"/>
                  <a:gd name="T2" fmla="*/ 18 w 18"/>
                  <a:gd name="T3" fmla="*/ 0 h 7"/>
                  <a:gd name="T4" fmla="*/ 14 w 18"/>
                  <a:gd name="T5" fmla="*/ 0 h 7"/>
                  <a:gd name="T6" fmla="*/ 0 w 18"/>
                  <a:gd name="T7" fmla="*/ 4 h 7"/>
                  <a:gd name="T8" fmla="*/ 0 w 18"/>
                  <a:gd name="T9" fmla="*/ 4 h 7"/>
                  <a:gd name="T10" fmla="*/ 0 w 18"/>
                  <a:gd name="T11" fmla="*/ 4 h 7"/>
                  <a:gd name="T12" fmla="*/ 0 w 18"/>
                  <a:gd name="T13" fmla="*/ 7 h 7"/>
                  <a:gd name="T14" fmla="*/ 0 w 18"/>
                  <a:gd name="T15" fmla="*/ 7 h 7"/>
                  <a:gd name="T16" fmla="*/ 14 w 18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7"/>
                  <a:gd name="T29" fmla="*/ 18 w 18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7">
                    <a:moveTo>
                      <a:pt x="14" y="4"/>
                    </a:moveTo>
                    <a:lnTo>
                      <a:pt x="18" y="0"/>
                    </a:lnTo>
                    <a:lnTo>
                      <a:pt x="14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21" name="Freeform 3891">
                <a:extLst>
                  <a:ext uri="{FF2B5EF4-FFF2-40B4-BE49-F238E27FC236}">
                    <a16:creationId xmlns:a16="http://schemas.microsoft.com/office/drawing/2014/main" id="{12EC2C6F-66BE-4D7F-8A00-7D1FE23BE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" y="10"/>
                <a:ext cx="14" cy="14"/>
              </a:xfrm>
              <a:custGeom>
                <a:avLst/>
                <a:gdLst>
                  <a:gd name="T0" fmla="*/ 14 w 14"/>
                  <a:gd name="T1" fmla="*/ 3 h 14"/>
                  <a:gd name="T2" fmla="*/ 14 w 14"/>
                  <a:gd name="T3" fmla="*/ 3 h 14"/>
                  <a:gd name="T4" fmla="*/ 14 w 14"/>
                  <a:gd name="T5" fmla="*/ 0 h 14"/>
                  <a:gd name="T6" fmla="*/ 3 w 14"/>
                  <a:gd name="T7" fmla="*/ 10 h 14"/>
                  <a:gd name="T8" fmla="*/ 0 w 14"/>
                  <a:gd name="T9" fmla="*/ 10 h 14"/>
                  <a:gd name="T10" fmla="*/ 3 w 14"/>
                  <a:gd name="T11" fmla="*/ 14 h 14"/>
                  <a:gd name="T12" fmla="*/ 14 w 14"/>
                  <a:gd name="T13" fmla="*/ 3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14"/>
                  <a:gd name="T23" fmla="*/ 14 w 14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14">
                    <a:moveTo>
                      <a:pt x="14" y="3"/>
                    </a:moveTo>
                    <a:lnTo>
                      <a:pt x="14" y="3"/>
                    </a:lnTo>
                    <a:lnTo>
                      <a:pt x="14" y="0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3" y="14"/>
                    </a:lnTo>
                    <a:lnTo>
                      <a:pt x="14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22" name="Freeform 3892">
                <a:extLst>
                  <a:ext uri="{FF2B5EF4-FFF2-40B4-BE49-F238E27FC236}">
                    <a16:creationId xmlns:a16="http://schemas.microsoft.com/office/drawing/2014/main" id="{FC4937B6-2855-4C00-B54A-706159843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" y="24"/>
                <a:ext cx="14" cy="14"/>
              </a:xfrm>
              <a:custGeom>
                <a:avLst/>
                <a:gdLst>
                  <a:gd name="T0" fmla="*/ 11 w 14"/>
                  <a:gd name="T1" fmla="*/ 3 h 14"/>
                  <a:gd name="T2" fmla="*/ 14 w 14"/>
                  <a:gd name="T3" fmla="*/ 3 h 14"/>
                  <a:gd name="T4" fmla="*/ 11 w 14"/>
                  <a:gd name="T5" fmla="*/ 0 h 14"/>
                  <a:gd name="T6" fmla="*/ 7 w 14"/>
                  <a:gd name="T7" fmla="*/ 3 h 14"/>
                  <a:gd name="T8" fmla="*/ 7 w 14"/>
                  <a:gd name="T9" fmla="*/ 3 h 14"/>
                  <a:gd name="T10" fmla="*/ 0 w 14"/>
                  <a:gd name="T11" fmla="*/ 14 h 14"/>
                  <a:gd name="T12" fmla="*/ 4 w 14"/>
                  <a:gd name="T13" fmla="*/ 14 h 14"/>
                  <a:gd name="T14" fmla="*/ 4 w 14"/>
                  <a:gd name="T15" fmla="*/ 14 h 14"/>
                  <a:gd name="T16" fmla="*/ 11 w 14"/>
                  <a:gd name="T17" fmla="*/ 3 h 14"/>
                  <a:gd name="T18" fmla="*/ 7 w 14"/>
                  <a:gd name="T19" fmla="*/ 3 h 14"/>
                  <a:gd name="T20" fmla="*/ 7 w 14"/>
                  <a:gd name="T21" fmla="*/ 7 h 14"/>
                  <a:gd name="T22" fmla="*/ 11 w 14"/>
                  <a:gd name="T23" fmla="*/ 3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"/>
                  <a:gd name="T37" fmla="*/ 0 h 14"/>
                  <a:gd name="T38" fmla="*/ 14 w 14"/>
                  <a:gd name="T39" fmla="*/ 14 h 1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" h="14">
                    <a:moveTo>
                      <a:pt x="11" y="3"/>
                    </a:moveTo>
                    <a:lnTo>
                      <a:pt x="14" y="3"/>
                    </a:lnTo>
                    <a:lnTo>
                      <a:pt x="11" y="0"/>
                    </a:lnTo>
                    <a:lnTo>
                      <a:pt x="7" y="3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11" y="3"/>
                    </a:lnTo>
                    <a:lnTo>
                      <a:pt x="7" y="3"/>
                    </a:lnTo>
                    <a:lnTo>
                      <a:pt x="7" y="7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23" name="Freeform 3893">
                <a:extLst>
                  <a:ext uri="{FF2B5EF4-FFF2-40B4-BE49-F238E27FC236}">
                    <a16:creationId xmlns:a16="http://schemas.microsoft.com/office/drawing/2014/main" id="{889D5109-4EAD-4F8F-9B00-1F0FD1941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" y="44"/>
                <a:ext cx="10" cy="14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0 h 14"/>
                  <a:gd name="T4" fmla="*/ 7 w 10"/>
                  <a:gd name="T5" fmla="*/ 0 h 14"/>
                  <a:gd name="T6" fmla="*/ 0 w 10"/>
                  <a:gd name="T7" fmla="*/ 14 h 14"/>
                  <a:gd name="T8" fmla="*/ 3 w 10"/>
                  <a:gd name="T9" fmla="*/ 14 h 14"/>
                  <a:gd name="T10" fmla="*/ 3 w 10"/>
                  <a:gd name="T11" fmla="*/ 14 h 14"/>
                  <a:gd name="T12" fmla="*/ 10 w 10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4"/>
                  <a:gd name="T23" fmla="*/ 10 w 10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4">
                    <a:moveTo>
                      <a:pt x="10" y="0"/>
                    </a:moveTo>
                    <a:lnTo>
                      <a:pt x="10" y="0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24" name="Freeform 3894">
                <a:extLst>
                  <a:ext uri="{FF2B5EF4-FFF2-40B4-BE49-F238E27FC236}">
                    <a16:creationId xmlns:a16="http://schemas.microsoft.com/office/drawing/2014/main" id="{BDFDFEA8-944D-4796-84D3-5A2448D51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65"/>
                <a:ext cx="7" cy="17"/>
              </a:xfrm>
              <a:custGeom>
                <a:avLst/>
                <a:gdLst>
                  <a:gd name="T0" fmla="*/ 7 w 7"/>
                  <a:gd name="T1" fmla="*/ 4 h 17"/>
                  <a:gd name="T2" fmla="*/ 7 w 7"/>
                  <a:gd name="T3" fmla="*/ 0 h 17"/>
                  <a:gd name="T4" fmla="*/ 3 w 7"/>
                  <a:gd name="T5" fmla="*/ 4 h 17"/>
                  <a:gd name="T6" fmla="*/ 0 w 7"/>
                  <a:gd name="T7" fmla="*/ 14 h 17"/>
                  <a:gd name="T8" fmla="*/ 0 w 7"/>
                  <a:gd name="T9" fmla="*/ 14 h 17"/>
                  <a:gd name="T10" fmla="*/ 0 w 7"/>
                  <a:gd name="T11" fmla="*/ 17 h 17"/>
                  <a:gd name="T12" fmla="*/ 3 w 7"/>
                  <a:gd name="T13" fmla="*/ 14 h 17"/>
                  <a:gd name="T14" fmla="*/ 3 w 7"/>
                  <a:gd name="T15" fmla="*/ 14 h 17"/>
                  <a:gd name="T16" fmla="*/ 7 w 7"/>
                  <a:gd name="T17" fmla="*/ 4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17"/>
                  <a:gd name="T29" fmla="*/ 7 w 7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17">
                    <a:moveTo>
                      <a:pt x="7" y="4"/>
                    </a:moveTo>
                    <a:lnTo>
                      <a:pt x="7" y="0"/>
                    </a:lnTo>
                    <a:lnTo>
                      <a:pt x="3" y="4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4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25" name="Freeform 3895">
                <a:extLst>
                  <a:ext uri="{FF2B5EF4-FFF2-40B4-BE49-F238E27FC236}">
                    <a16:creationId xmlns:a16="http://schemas.microsoft.com/office/drawing/2014/main" id="{40A68F56-413C-4F03-84B5-FA68AD0E7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89"/>
                <a:ext cx="3" cy="18"/>
              </a:xfrm>
              <a:custGeom>
                <a:avLst/>
                <a:gdLst>
                  <a:gd name="T0" fmla="*/ 3 w 3"/>
                  <a:gd name="T1" fmla="*/ 0 h 18"/>
                  <a:gd name="T2" fmla="*/ 0 w 3"/>
                  <a:gd name="T3" fmla="*/ 0 h 18"/>
                  <a:gd name="T4" fmla="*/ 0 w 3"/>
                  <a:gd name="T5" fmla="*/ 0 h 18"/>
                  <a:gd name="T6" fmla="*/ 0 w 3"/>
                  <a:gd name="T7" fmla="*/ 7 h 18"/>
                  <a:gd name="T8" fmla="*/ 0 w 3"/>
                  <a:gd name="T9" fmla="*/ 14 h 18"/>
                  <a:gd name="T10" fmla="*/ 0 w 3"/>
                  <a:gd name="T11" fmla="*/ 18 h 18"/>
                  <a:gd name="T12" fmla="*/ 3 w 3"/>
                  <a:gd name="T13" fmla="*/ 14 h 18"/>
                  <a:gd name="T14" fmla="*/ 3 w 3"/>
                  <a:gd name="T15" fmla="*/ 7 h 18"/>
                  <a:gd name="T16" fmla="*/ 3 w 3"/>
                  <a:gd name="T17" fmla="*/ 0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18"/>
                  <a:gd name="T29" fmla="*/ 3 w 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18">
                    <a:moveTo>
                      <a:pt x="3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3" y="14"/>
                    </a:lnTo>
                    <a:lnTo>
                      <a:pt x="3" y="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26" name="Freeform 3896">
                <a:extLst>
                  <a:ext uri="{FF2B5EF4-FFF2-40B4-BE49-F238E27FC236}">
                    <a16:creationId xmlns:a16="http://schemas.microsoft.com/office/drawing/2014/main" id="{1A9C0939-9AC2-4D99-908A-72CADF06C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113"/>
                <a:ext cx="3" cy="18"/>
              </a:xfrm>
              <a:custGeom>
                <a:avLst/>
                <a:gdLst>
                  <a:gd name="T0" fmla="*/ 3 w 3"/>
                  <a:gd name="T1" fmla="*/ 0 h 18"/>
                  <a:gd name="T2" fmla="*/ 0 w 3"/>
                  <a:gd name="T3" fmla="*/ 0 h 18"/>
                  <a:gd name="T4" fmla="*/ 0 w 3"/>
                  <a:gd name="T5" fmla="*/ 0 h 18"/>
                  <a:gd name="T6" fmla="*/ 0 w 3"/>
                  <a:gd name="T7" fmla="*/ 14 h 18"/>
                  <a:gd name="T8" fmla="*/ 0 w 3"/>
                  <a:gd name="T9" fmla="*/ 18 h 18"/>
                  <a:gd name="T10" fmla="*/ 3 w 3"/>
                  <a:gd name="T11" fmla="*/ 14 h 18"/>
                  <a:gd name="T12" fmla="*/ 3 w 3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8"/>
                  <a:gd name="T23" fmla="*/ 3 w 3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8">
                    <a:moveTo>
                      <a:pt x="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27" name="Freeform 3897">
                <a:extLst>
                  <a:ext uri="{FF2B5EF4-FFF2-40B4-BE49-F238E27FC236}">
                    <a16:creationId xmlns:a16="http://schemas.microsoft.com/office/drawing/2014/main" id="{6764C9CE-AECD-4417-BC8E-8608DC6F0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138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0 w 3"/>
                  <a:gd name="T3" fmla="*/ 0 h 17"/>
                  <a:gd name="T4" fmla="*/ 0 w 3"/>
                  <a:gd name="T5" fmla="*/ 0 h 17"/>
                  <a:gd name="T6" fmla="*/ 0 w 3"/>
                  <a:gd name="T7" fmla="*/ 13 h 17"/>
                  <a:gd name="T8" fmla="*/ 0 w 3"/>
                  <a:gd name="T9" fmla="*/ 17 h 17"/>
                  <a:gd name="T10" fmla="*/ 3 w 3"/>
                  <a:gd name="T11" fmla="*/ 13 h 17"/>
                  <a:gd name="T12" fmla="*/ 3 w 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3" y="0"/>
                    </a:moveTo>
                    <a:lnTo>
                      <a:pt x="0" y="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28" name="Freeform 3898">
                <a:extLst>
                  <a:ext uri="{FF2B5EF4-FFF2-40B4-BE49-F238E27FC236}">
                    <a16:creationId xmlns:a16="http://schemas.microsoft.com/office/drawing/2014/main" id="{8C68E3DC-0AD5-4906-809A-416F04A26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162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0 w 3"/>
                  <a:gd name="T3" fmla="*/ 0 h 17"/>
                  <a:gd name="T4" fmla="*/ 0 w 3"/>
                  <a:gd name="T5" fmla="*/ 0 h 17"/>
                  <a:gd name="T6" fmla="*/ 0 w 3"/>
                  <a:gd name="T7" fmla="*/ 13 h 17"/>
                  <a:gd name="T8" fmla="*/ 0 w 3"/>
                  <a:gd name="T9" fmla="*/ 17 h 17"/>
                  <a:gd name="T10" fmla="*/ 3 w 3"/>
                  <a:gd name="T11" fmla="*/ 13 h 17"/>
                  <a:gd name="T12" fmla="*/ 3 w 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3" y="0"/>
                    </a:moveTo>
                    <a:lnTo>
                      <a:pt x="0" y="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29" name="Freeform 3899">
                <a:extLst>
                  <a:ext uri="{FF2B5EF4-FFF2-40B4-BE49-F238E27FC236}">
                    <a16:creationId xmlns:a16="http://schemas.microsoft.com/office/drawing/2014/main" id="{87C05384-C682-4D05-B1D0-5F9BBF99F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186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0 w 3"/>
                  <a:gd name="T3" fmla="*/ 0 h 17"/>
                  <a:gd name="T4" fmla="*/ 0 w 3"/>
                  <a:gd name="T5" fmla="*/ 0 h 17"/>
                  <a:gd name="T6" fmla="*/ 0 w 3"/>
                  <a:gd name="T7" fmla="*/ 14 h 17"/>
                  <a:gd name="T8" fmla="*/ 0 w 3"/>
                  <a:gd name="T9" fmla="*/ 17 h 17"/>
                  <a:gd name="T10" fmla="*/ 3 w 3"/>
                  <a:gd name="T11" fmla="*/ 14 h 17"/>
                  <a:gd name="T12" fmla="*/ 3 w 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30" name="Freeform 3900">
                <a:extLst>
                  <a:ext uri="{FF2B5EF4-FFF2-40B4-BE49-F238E27FC236}">
                    <a16:creationId xmlns:a16="http://schemas.microsoft.com/office/drawing/2014/main" id="{9347CC0D-5DBF-448A-885B-5275A0554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210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0 w 3"/>
                  <a:gd name="T3" fmla="*/ 0 h 17"/>
                  <a:gd name="T4" fmla="*/ 0 w 3"/>
                  <a:gd name="T5" fmla="*/ 0 h 17"/>
                  <a:gd name="T6" fmla="*/ 0 w 3"/>
                  <a:gd name="T7" fmla="*/ 14 h 17"/>
                  <a:gd name="T8" fmla="*/ 0 w 3"/>
                  <a:gd name="T9" fmla="*/ 17 h 17"/>
                  <a:gd name="T10" fmla="*/ 3 w 3"/>
                  <a:gd name="T11" fmla="*/ 14 h 17"/>
                  <a:gd name="T12" fmla="*/ 3 w 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31" name="Freeform 3901">
                <a:extLst>
                  <a:ext uri="{FF2B5EF4-FFF2-40B4-BE49-F238E27FC236}">
                    <a16:creationId xmlns:a16="http://schemas.microsoft.com/office/drawing/2014/main" id="{64B31916-87CE-43CB-AC67-6A39E1529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234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0 w 3"/>
                  <a:gd name="T3" fmla="*/ 0 h 17"/>
                  <a:gd name="T4" fmla="*/ 0 w 3"/>
                  <a:gd name="T5" fmla="*/ 0 h 17"/>
                  <a:gd name="T6" fmla="*/ 0 w 3"/>
                  <a:gd name="T7" fmla="*/ 14 h 17"/>
                  <a:gd name="T8" fmla="*/ 0 w 3"/>
                  <a:gd name="T9" fmla="*/ 17 h 17"/>
                  <a:gd name="T10" fmla="*/ 3 w 3"/>
                  <a:gd name="T11" fmla="*/ 14 h 17"/>
                  <a:gd name="T12" fmla="*/ 3 w 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32" name="Freeform 3902">
                <a:extLst>
                  <a:ext uri="{FF2B5EF4-FFF2-40B4-BE49-F238E27FC236}">
                    <a16:creationId xmlns:a16="http://schemas.microsoft.com/office/drawing/2014/main" id="{57DC0A5E-02D3-4134-8904-81FA9E93F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258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0 w 3"/>
                  <a:gd name="T3" fmla="*/ 0 h 17"/>
                  <a:gd name="T4" fmla="*/ 0 w 3"/>
                  <a:gd name="T5" fmla="*/ 0 h 17"/>
                  <a:gd name="T6" fmla="*/ 0 w 3"/>
                  <a:gd name="T7" fmla="*/ 14 h 17"/>
                  <a:gd name="T8" fmla="*/ 0 w 3"/>
                  <a:gd name="T9" fmla="*/ 17 h 17"/>
                  <a:gd name="T10" fmla="*/ 3 w 3"/>
                  <a:gd name="T11" fmla="*/ 14 h 17"/>
                  <a:gd name="T12" fmla="*/ 3 w 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33" name="Freeform 3903">
                <a:extLst>
                  <a:ext uri="{FF2B5EF4-FFF2-40B4-BE49-F238E27FC236}">
                    <a16:creationId xmlns:a16="http://schemas.microsoft.com/office/drawing/2014/main" id="{B1A9F226-AC64-4743-B892-5D6C31DAD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282"/>
                <a:ext cx="3" cy="18"/>
              </a:xfrm>
              <a:custGeom>
                <a:avLst/>
                <a:gdLst>
                  <a:gd name="T0" fmla="*/ 3 w 3"/>
                  <a:gd name="T1" fmla="*/ 0 h 18"/>
                  <a:gd name="T2" fmla="*/ 0 w 3"/>
                  <a:gd name="T3" fmla="*/ 0 h 18"/>
                  <a:gd name="T4" fmla="*/ 0 w 3"/>
                  <a:gd name="T5" fmla="*/ 0 h 18"/>
                  <a:gd name="T6" fmla="*/ 0 w 3"/>
                  <a:gd name="T7" fmla="*/ 14 h 18"/>
                  <a:gd name="T8" fmla="*/ 0 w 3"/>
                  <a:gd name="T9" fmla="*/ 18 h 18"/>
                  <a:gd name="T10" fmla="*/ 3 w 3"/>
                  <a:gd name="T11" fmla="*/ 14 h 18"/>
                  <a:gd name="T12" fmla="*/ 3 w 3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8"/>
                  <a:gd name="T23" fmla="*/ 3 w 3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8">
                    <a:moveTo>
                      <a:pt x="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34" name="Freeform 3904">
                <a:extLst>
                  <a:ext uri="{FF2B5EF4-FFF2-40B4-BE49-F238E27FC236}">
                    <a16:creationId xmlns:a16="http://schemas.microsoft.com/office/drawing/2014/main" id="{738F081D-A6F1-4AF6-A434-7C93C406C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307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0 w 3"/>
                  <a:gd name="T3" fmla="*/ 0 h 17"/>
                  <a:gd name="T4" fmla="*/ 0 w 3"/>
                  <a:gd name="T5" fmla="*/ 0 h 17"/>
                  <a:gd name="T6" fmla="*/ 0 w 3"/>
                  <a:gd name="T7" fmla="*/ 13 h 17"/>
                  <a:gd name="T8" fmla="*/ 0 w 3"/>
                  <a:gd name="T9" fmla="*/ 17 h 17"/>
                  <a:gd name="T10" fmla="*/ 3 w 3"/>
                  <a:gd name="T11" fmla="*/ 13 h 17"/>
                  <a:gd name="T12" fmla="*/ 3 w 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3" y="0"/>
                    </a:moveTo>
                    <a:lnTo>
                      <a:pt x="0" y="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35" name="Freeform 3905">
                <a:extLst>
                  <a:ext uri="{FF2B5EF4-FFF2-40B4-BE49-F238E27FC236}">
                    <a16:creationId xmlns:a16="http://schemas.microsoft.com/office/drawing/2014/main" id="{89B6A711-58F0-4A12-ACEC-21A942321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331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0 w 3"/>
                  <a:gd name="T3" fmla="*/ 0 h 17"/>
                  <a:gd name="T4" fmla="*/ 0 w 3"/>
                  <a:gd name="T5" fmla="*/ 0 h 17"/>
                  <a:gd name="T6" fmla="*/ 0 w 3"/>
                  <a:gd name="T7" fmla="*/ 13 h 17"/>
                  <a:gd name="T8" fmla="*/ 0 w 3"/>
                  <a:gd name="T9" fmla="*/ 17 h 17"/>
                  <a:gd name="T10" fmla="*/ 3 w 3"/>
                  <a:gd name="T11" fmla="*/ 13 h 17"/>
                  <a:gd name="T12" fmla="*/ 3 w 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3" y="0"/>
                    </a:moveTo>
                    <a:lnTo>
                      <a:pt x="0" y="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36" name="Freeform 3906">
                <a:extLst>
                  <a:ext uri="{FF2B5EF4-FFF2-40B4-BE49-F238E27FC236}">
                    <a16:creationId xmlns:a16="http://schemas.microsoft.com/office/drawing/2014/main" id="{B94BD5C1-3E2C-41D1-B015-C70F0627B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355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0 w 3"/>
                  <a:gd name="T3" fmla="*/ 0 h 17"/>
                  <a:gd name="T4" fmla="*/ 0 w 3"/>
                  <a:gd name="T5" fmla="*/ 0 h 17"/>
                  <a:gd name="T6" fmla="*/ 0 w 3"/>
                  <a:gd name="T7" fmla="*/ 14 h 17"/>
                  <a:gd name="T8" fmla="*/ 0 w 3"/>
                  <a:gd name="T9" fmla="*/ 17 h 17"/>
                  <a:gd name="T10" fmla="*/ 3 w 3"/>
                  <a:gd name="T11" fmla="*/ 14 h 17"/>
                  <a:gd name="T12" fmla="*/ 3 w 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37" name="Freeform 3907">
                <a:extLst>
                  <a:ext uri="{FF2B5EF4-FFF2-40B4-BE49-F238E27FC236}">
                    <a16:creationId xmlns:a16="http://schemas.microsoft.com/office/drawing/2014/main" id="{02602785-738B-4518-B3FF-3211B5F20F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379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0 w 3"/>
                  <a:gd name="T3" fmla="*/ 0 h 17"/>
                  <a:gd name="T4" fmla="*/ 0 w 3"/>
                  <a:gd name="T5" fmla="*/ 0 h 17"/>
                  <a:gd name="T6" fmla="*/ 0 w 3"/>
                  <a:gd name="T7" fmla="*/ 14 h 17"/>
                  <a:gd name="T8" fmla="*/ 0 w 3"/>
                  <a:gd name="T9" fmla="*/ 17 h 17"/>
                  <a:gd name="T10" fmla="*/ 3 w 3"/>
                  <a:gd name="T11" fmla="*/ 14 h 17"/>
                  <a:gd name="T12" fmla="*/ 3 w 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38" name="Freeform 3908">
                <a:extLst>
                  <a:ext uri="{FF2B5EF4-FFF2-40B4-BE49-F238E27FC236}">
                    <a16:creationId xmlns:a16="http://schemas.microsoft.com/office/drawing/2014/main" id="{E52BEE03-9134-429E-BC3D-D0F8D0238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03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0 w 3"/>
                  <a:gd name="T3" fmla="*/ 0 h 17"/>
                  <a:gd name="T4" fmla="*/ 0 w 3"/>
                  <a:gd name="T5" fmla="*/ 0 h 17"/>
                  <a:gd name="T6" fmla="*/ 0 w 3"/>
                  <a:gd name="T7" fmla="*/ 14 h 17"/>
                  <a:gd name="T8" fmla="*/ 0 w 3"/>
                  <a:gd name="T9" fmla="*/ 17 h 17"/>
                  <a:gd name="T10" fmla="*/ 3 w 3"/>
                  <a:gd name="T11" fmla="*/ 14 h 17"/>
                  <a:gd name="T12" fmla="*/ 3 w 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39" name="Freeform 3909">
                <a:extLst>
                  <a:ext uri="{FF2B5EF4-FFF2-40B4-BE49-F238E27FC236}">
                    <a16:creationId xmlns:a16="http://schemas.microsoft.com/office/drawing/2014/main" id="{C63C78CF-7C50-4732-BD00-A7EB2E060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27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0 w 3"/>
                  <a:gd name="T3" fmla="*/ 0 h 17"/>
                  <a:gd name="T4" fmla="*/ 0 w 3"/>
                  <a:gd name="T5" fmla="*/ 0 h 17"/>
                  <a:gd name="T6" fmla="*/ 0 w 3"/>
                  <a:gd name="T7" fmla="*/ 14 h 17"/>
                  <a:gd name="T8" fmla="*/ 0 w 3"/>
                  <a:gd name="T9" fmla="*/ 17 h 17"/>
                  <a:gd name="T10" fmla="*/ 3 w 3"/>
                  <a:gd name="T11" fmla="*/ 14 h 17"/>
                  <a:gd name="T12" fmla="*/ 3 w 3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40" name="Freeform 3910">
                <a:extLst>
                  <a:ext uri="{FF2B5EF4-FFF2-40B4-BE49-F238E27FC236}">
                    <a16:creationId xmlns:a16="http://schemas.microsoft.com/office/drawing/2014/main" id="{C4C67D75-E213-4B48-9963-00E36CFB7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51"/>
                <a:ext cx="3" cy="18"/>
              </a:xfrm>
              <a:custGeom>
                <a:avLst/>
                <a:gdLst>
                  <a:gd name="T0" fmla="*/ 3 w 3"/>
                  <a:gd name="T1" fmla="*/ 0 h 18"/>
                  <a:gd name="T2" fmla="*/ 0 w 3"/>
                  <a:gd name="T3" fmla="*/ 0 h 18"/>
                  <a:gd name="T4" fmla="*/ 0 w 3"/>
                  <a:gd name="T5" fmla="*/ 0 h 18"/>
                  <a:gd name="T6" fmla="*/ 0 w 3"/>
                  <a:gd name="T7" fmla="*/ 14 h 18"/>
                  <a:gd name="T8" fmla="*/ 0 w 3"/>
                  <a:gd name="T9" fmla="*/ 18 h 18"/>
                  <a:gd name="T10" fmla="*/ 3 w 3"/>
                  <a:gd name="T11" fmla="*/ 14 h 18"/>
                  <a:gd name="T12" fmla="*/ 3 w 3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8"/>
                  <a:gd name="T23" fmla="*/ 3 w 3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8">
                    <a:moveTo>
                      <a:pt x="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41" name="Freeform 3911">
                <a:extLst>
                  <a:ext uri="{FF2B5EF4-FFF2-40B4-BE49-F238E27FC236}">
                    <a16:creationId xmlns:a16="http://schemas.microsoft.com/office/drawing/2014/main" id="{5DF0C6E5-DC28-4B4E-83F0-3C76106A5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75"/>
                <a:ext cx="3" cy="18"/>
              </a:xfrm>
              <a:custGeom>
                <a:avLst/>
                <a:gdLst>
                  <a:gd name="T0" fmla="*/ 3 w 3"/>
                  <a:gd name="T1" fmla="*/ 0 h 18"/>
                  <a:gd name="T2" fmla="*/ 0 w 3"/>
                  <a:gd name="T3" fmla="*/ 0 h 18"/>
                  <a:gd name="T4" fmla="*/ 0 w 3"/>
                  <a:gd name="T5" fmla="*/ 0 h 18"/>
                  <a:gd name="T6" fmla="*/ 0 w 3"/>
                  <a:gd name="T7" fmla="*/ 7 h 18"/>
                  <a:gd name="T8" fmla="*/ 0 w 3"/>
                  <a:gd name="T9" fmla="*/ 14 h 18"/>
                  <a:gd name="T10" fmla="*/ 0 w 3"/>
                  <a:gd name="T11" fmla="*/ 18 h 18"/>
                  <a:gd name="T12" fmla="*/ 3 w 3"/>
                  <a:gd name="T13" fmla="*/ 14 h 18"/>
                  <a:gd name="T14" fmla="*/ 3 w 3"/>
                  <a:gd name="T15" fmla="*/ 7 h 18"/>
                  <a:gd name="T16" fmla="*/ 3 w 3"/>
                  <a:gd name="T17" fmla="*/ 0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18"/>
                  <a:gd name="T29" fmla="*/ 3 w 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18">
                    <a:moveTo>
                      <a:pt x="3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3" y="14"/>
                    </a:lnTo>
                    <a:lnTo>
                      <a:pt x="3" y="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42" name="Freeform 3912">
                <a:extLst>
                  <a:ext uri="{FF2B5EF4-FFF2-40B4-BE49-F238E27FC236}">
                    <a16:creationId xmlns:a16="http://schemas.microsoft.com/office/drawing/2014/main" id="{8A947C22-810D-4928-B398-DA357A7B9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500"/>
                <a:ext cx="7" cy="17"/>
              </a:xfrm>
              <a:custGeom>
                <a:avLst/>
                <a:gdLst>
                  <a:gd name="T0" fmla="*/ 3 w 7"/>
                  <a:gd name="T1" fmla="*/ 0 h 17"/>
                  <a:gd name="T2" fmla="*/ 3 w 7"/>
                  <a:gd name="T3" fmla="*/ 0 h 17"/>
                  <a:gd name="T4" fmla="*/ 0 w 7"/>
                  <a:gd name="T5" fmla="*/ 0 h 17"/>
                  <a:gd name="T6" fmla="*/ 0 w 7"/>
                  <a:gd name="T7" fmla="*/ 3 h 17"/>
                  <a:gd name="T8" fmla="*/ 3 w 7"/>
                  <a:gd name="T9" fmla="*/ 13 h 17"/>
                  <a:gd name="T10" fmla="*/ 7 w 7"/>
                  <a:gd name="T11" fmla="*/ 17 h 17"/>
                  <a:gd name="T12" fmla="*/ 7 w 7"/>
                  <a:gd name="T13" fmla="*/ 13 h 17"/>
                  <a:gd name="T14" fmla="*/ 3 w 7"/>
                  <a:gd name="T15" fmla="*/ 3 h 17"/>
                  <a:gd name="T16" fmla="*/ 3 w 7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17"/>
                  <a:gd name="T29" fmla="*/ 7 w 7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17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13"/>
                    </a:lnTo>
                    <a:lnTo>
                      <a:pt x="7" y="17"/>
                    </a:lnTo>
                    <a:lnTo>
                      <a:pt x="7" y="1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43" name="Freeform 3913">
                <a:extLst>
                  <a:ext uri="{FF2B5EF4-FFF2-40B4-BE49-F238E27FC236}">
                    <a16:creationId xmlns:a16="http://schemas.microsoft.com/office/drawing/2014/main" id="{8D3BB03B-8C39-411E-A1E0-395CA73E4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" y="520"/>
                <a:ext cx="13" cy="18"/>
              </a:xfrm>
              <a:custGeom>
                <a:avLst/>
                <a:gdLst>
                  <a:gd name="T0" fmla="*/ 3 w 13"/>
                  <a:gd name="T1" fmla="*/ 4 h 18"/>
                  <a:gd name="T2" fmla="*/ 3 w 13"/>
                  <a:gd name="T3" fmla="*/ 0 h 18"/>
                  <a:gd name="T4" fmla="*/ 0 w 13"/>
                  <a:gd name="T5" fmla="*/ 4 h 18"/>
                  <a:gd name="T6" fmla="*/ 10 w 13"/>
                  <a:gd name="T7" fmla="*/ 14 h 18"/>
                  <a:gd name="T8" fmla="*/ 10 w 13"/>
                  <a:gd name="T9" fmla="*/ 18 h 18"/>
                  <a:gd name="T10" fmla="*/ 13 w 13"/>
                  <a:gd name="T11" fmla="*/ 14 h 18"/>
                  <a:gd name="T12" fmla="*/ 3 w 13"/>
                  <a:gd name="T13" fmla="*/ 4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18"/>
                  <a:gd name="T23" fmla="*/ 13 w 13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18">
                    <a:moveTo>
                      <a:pt x="3" y="4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10" y="14"/>
                    </a:lnTo>
                    <a:lnTo>
                      <a:pt x="10" y="18"/>
                    </a:lnTo>
                    <a:lnTo>
                      <a:pt x="13" y="1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44" name="Freeform 3914">
                <a:extLst>
                  <a:ext uri="{FF2B5EF4-FFF2-40B4-BE49-F238E27FC236}">
                    <a16:creationId xmlns:a16="http://schemas.microsoft.com/office/drawing/2014/main" id="{43607269-8562-444C-B33E-297F4D977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" y="541"/>
                <a:ext cx="14" cy="14"/>
              </a:xfrm>
              <a:custGeom>
                <a:avLst/>
                <a:gdLst>
                  <a:gd name="T0" fmla="*/ 4 w 14"/>
                  <a:gd name="T1" fmla="*/ 3 h 14"/>
                  <a:gd name="T2" fmla="*/ 4 w 14"/>
                  <a:gd name="T3" fmla="*/ 0 h 14"/>
                  <a:gd name="T4" fmla="*/ 0 w 14"/>
                  <a:gd name="T5" fmla="*/ 3 h 14"/>
                  <a:gd name="T6" fmla="*/ 7 w 14"/>
                  <a:gd name="T7" fmla="*/ 10 h 14"/>
                  <a:gd name="T8" fmla="*/ 7 w 14"/>
                  <a:gd name="T9" fmla="*/ 14 h 14"/>
                  <a:gd name="T10" fmla="*/ 11 w 14"/>
                  <a:gd name="T11" fmla="*/ 14 h 14"/>
                  <a:gd name="T12" fmla="*/ 14 w 14"/>
                  <a:gd name="T13" fmla="*/ 14 h 14"/>
                  <a:gd name="T14" fmla="*/ 11 w 14"/>
                  <a:gd name="T15" fmla="*/ 10 h 14"/>
                  <a:gd name="T16" fmla="*/ 7 w 14"/>
                  <a:gd name="T17" fmla="*/ 10 h 14"/>
                  <a:gd name="T18" fmla="*/ 7 w 14"/>
                  <a:gd name="T19" fmla="*/ 10 h 14"/>
                  <a:gd name="T20" fmla="*/ 11 w 14"/>
                  <a:gd name="T21" fmla="*/ 10 h 14"/>
                  <a:gd name="T22" fmla="*/ 4 w 14"/>
                  <a:gd name="T23" fmla="*/ 3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"/>
                  <a:gd name="T37" fmla="*/ 0 h 14"/>
                  <a:gd name="T38" fmla="*/ 14 w 14"/>
                  <a:gd name="T39" fmla="*/ 14 h 1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" h="14">
                    <a:moveTo>
                      <a:pt x="4" y="3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7" y="10"/>
                    </a:lnTo>
                    <a:lnTo>
                      <a:pt x="7" y="14"/>
                    </a:lnTo>
                    <a:lnTo>
                      <a:pt x="11" y="14"/>
                    </a:lnTo>
                    <a:lnTo>
                      <a:pt x="14" y="14"/>
                    </a:lnTo>
                    <a:lnTo>
                      <a:pt x="11" y="10"/>
                    </a:lnTo>
                    <a:lnTo>
                      <a:pt x="7" y="10"/>
                    </a:lnTo>
                    <a:lnTo>
                      <a:pt x="11" y="1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45" name="Freeform 3915">
                <a:extLst>
                  <a:ext uri="{FF2B5EF4-FFF2-40B4-BE49-F238E27FC236}">
                    <a16:creationId xmlns:a16="http://schemas.microsoft.com/office/drawing/2014/main" id="{9D66D86C-2E48-4C11-9204-03580E18C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" y="558"/>
                <a:ext cx="17" cy="11"/>
              </a:xfrm>
              <a:custGeom>
                <a:avLst/>
                <a:gdLst>
                  <a:gd name="T0" fmla="*/ 3 w 17"/>
                  <a:gd name="T1" fmla="*/ 0 h 11"/>
                  <a:gd name="T2" fmla="*/ 0 w 17"/>
                  <a:gd name="T3" fmla="*/ 0 h 11"/>
                  <a:gd name="T4" fmla="*/ 3 w 17"/>
                  <a:gd name="T5" fmla="*/ 4 h 11"/>
                  <a:gd name="T6" fmla="*/ 14 w 17"/>
                  <a:gd name="T7" fmla="*/ 11 h 11"/>
                  <a:gd name="T8" fmla="*/ 17 w 17"/>
                  <a:gd name="T9" fmla="*/ 7 h 11"/>
                  <a:gd name="T10" fmla="*/ 14 w 17"/>
                  <a:gd name="T11" fmla="*/ 7 h 11"/>
                  <a:gd name="T12" fmla="*/ 3 w 17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1"/>
                  <a:gd name="T23" fmla="*/ 17 w 17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1">
                    <a:moveTo>
                      <a:pt x="3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14" y="11"/>
                    </a:lnTo>
                    <a:lnTo>
                      <a:pt x="17" y="7"/>
                    </a:lnTo>
                    <a:lnTo>
                      <a:pt x="14" y="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46" name="Freeform 3916">
                <a:extLst>
                  <a:ext uri="{FF2B5EF4-FFF2-40B4-BE49-F238E27FC236}">
                    <a16:creationId xmlns:a16="http://schemas.microsoft.com/office/drawing/2014/main" id="{7267FEA4-4478-4484-B812-D38AD0D30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" y="572"/>
                <a:ext cx="18" cy="7"/>
              </a:xfrm>
              <a:custGeom>
                <a:avLst/>
                <a:gdLst>
                  <a:gd name="T0" fmla="*/ 4 w 18"/>
                  <a:gd name="T1" fmla="*/ 0 h 7"/>
                  <a:gd name="T2" fmla="*/ 0 w 18"/>
                  <a:gd name="T3" fmla="*/ 0 h 7"/>
                  <a:gd name="T4" fmla="*/ 4 w 18"/>
                  <a:gd name="T5" fmla="*/ 3 h 7"/>
                  <a:gd name="T6" fmla="*/ 18 w 18"/>
                  <a:gd name="T7" fmla="*/ 7 h 7"/>
                  <a:gd name="T8" fmla="*/ 18 w 18"/>
                  <a:gd name="T9" fmla="*/ 3 h 7"/>
                  <a:gd name="T10" fmla="*/ 18 w 18"/>
                  <a:gd name="T11" fmla="*/ 3 h 7"/>
                  <a:gd name="T12" fmla="*/ 4 w 18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7"/>
                  <a:gd name="T23" fmla="*/ 18 w 1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7">
                    <a:moveTo>
                      <a:pt x="4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18" y="7"/>
                    </a:lnTo>
                    <a:lnTo>
                      <a:pt x="18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47" name="Freeform 3917">
                <a:extLst>
                  <a:ext uri="{FF2B5EF4-FFF2-40B4-BE49-F238E27FC236}">
                    <a16:creationId xmlns:a16="http://schemas.microsoft.com/office/drawing/2014/main" id="{81434034-E4C8-4EB1-BA06-5A05F0A33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" y="575"/>
                <a:ext cx="17" cy="7"/>
              </a:xfrm>
              <a:custGeom>
                <a:avLst/>
                <a:gdLst>
                  <a:gd name="T0" fmla="*/ 3 w 17"/>
                  <a:gd name="T1" fmla="*/ 0 h 7"/>
                  <a:gd name="T2" fmla="*/ 0 w 17"/>
                  <a:gd name="T3" fmla="*/ 4 h 7"/>
                  <a:gd name="T4" fmla="*/ 3 w 17"/>
                  <a:gd name="T5" fmla="*/ 4 h 7"/>
                  <a:gd name="T6" fmla="*/ 13 w 17"/>
                  <a:gd name="T7" fmla="*/ 7 h 7"/>
                  <a:gd name="T8" fmla="*/ 17 w 17"/>
                  <a:gd name="T9" fmla="*/ 7 h 7"/>
                  <a:gd name="T10" fmla="*/ 17 w 17"/>
                  <a:gd name="T11" fmla="*/ 4 h 7"/>
                  <a:gd name="T12" fmla="*/ 17 w 17"/>
                  <a:gd name="T13" fmla="*/ 4 h 7"/>
                  <a:gd name="T14" fmla="*/ 13 w 17"/>
                  <a:gd name="T15" fmla="*/ 4 h 7"/>
                  <a:gd name="T16" fmla="*/ 3 w 17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7"/>
                  <a:gd name="T29" fmla="*/ 17 w 1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7">
                    <a:moveTo>
                      <a:pt x="3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13" y="7"/>
                    </a:lnTo>
                    <a:lnTo>
                      <a:pt x="17" y="7"/>
                    </a:lnTo>
                    <a:lnTo>
                      <a:pt x="17" y="4"/>
                    </a:lnTo>
                    <a:lnTo>
                      <a:pt x="13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48" name="Freeform 3918">
                <a:extLst>
                  <a:ext uri="{FF2B5EF4-FFF2-40B4-BE49-F238E27FC236}">
                    <a16:creationId xmlns:a16="http://schemas.microsoft.com/office/drawing/2014/main" id="{8C5617D4-AD5F-4074-A20E-A6A0E2F82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" y="579"/>
                <a:ext cx="17" cy="3"/>
              </a:xfrm>
              <a:custGeom>
                <a:avLst/>
                <a:gdLst>
                  <a:gd name="T0" fmla="*/ 3 w 17"/>
                  <a:gd name="T1" fmla="*/ 0 h 3"/>
                  <a:gd name="T2" fmla="*/ 0 w 17"/>
                  <a:gd name="T3" fmla="*/ 0 h 3"/>
                  <a:gd name="T4" fmla="*/ 3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3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49" name="Freeform 3919">
                <a:extLst>
                  <a:ext uri="{FF2B5EF4-FFF2-40B4-BE49-F238E27FC236}">
                    <a16:creationId xmlns:a16="http://schemas.microsoft.com/office/drawing/2014/main" id="{FBAD3AF6-585A-427F-BC2E-2EEE5580B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" y="579"/>
                <a:ext cx="17" cy="3"/>
              </a:xfrm>
              <a:custGeom>
                <a:avLst/>
                <a:gdLst>
                  <a:gd name="T0" fmla="*/ 3 w 17"/>
                  <a:gd name="T1" fmla="*/ 0 h 3"/>
                  <a:gd name="T2" fmla="*/ 0 w 17"/>
                  <a:gd name="T3" fmla="*/ 0 h 3"/>
                  <a:gd name="T4" fmla="*/ 3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3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50" name="Freeform 3920">
                <a:extLst>
                  <a:ext uri="{FF2B5EF4-FFF2-40B4-BE49-F238E27FC236}">
                    <a16:creationId xmlns:a16="http://schemas.microsoft.com/office/drawing/2014/main" id="{97B94356-E736-4044-8048-55F137E85D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" y="579"/>
                <a:ext cx="17" cy="3"/>
              </a:xfrm>
              <a:custGeom>
                <a:avLst/>
                <a:gdLst>
                  <a:gd name="T0" fmla="*/ 3 w 17"/>
                  <a:gd name="T1" fmla="*/ 0 h 3"/>
                  <a:gd name="T2" fmla="*/ 0 w 17"/>
                  <a:gd name="T3" fmla="*/ 0 h 3"/>
                  <a:gd name="T4" fmla="*/ 3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3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51" name="Freeform 3921">
                <a:extLst>
                  <a:ext uri="{FF2B5EF4-FFF2-40B4-BE49-F238E27FC236}">
                    <a16:creationId xmlns:a16="http://schemas.microsoft.com/office/drawing/2014/main" id="{9EBD0DED-15A8-417F-B47D-5BF6FDEF8F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" y="579"/>
                <a:ext cx="17" cy="3"/>
              </a:xfrm>
              <a:custGeom>
                <a:avLst/>
                <a:gdLst>
                  <a:gd name="T0" fmla="*/ 4 w 17"/>
                  <a:gd name="T1" fmla="*/ 0 h 3"/>
                  <a:gd name="T2" fmla="*/ 0 w 17"/>
                  <a:gd name="T3" fmla="*/ 0 h 3"/>
                  <a:gd name="T4" fmla="*/ 4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4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4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52" name="Freeform 3922">
                <a:extLst>
                  <a:ext uri="{FF2B5EF4-FFF2-40B4-BE49-F238E27FC236}">
                    <a16:creationId xmlns:a16="http://schemas.microsoft.com/office/drawing/2014/main" id="{96ADE53D-CE95-4F52-8E96-87E8033E9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" y="579"/>
                <a:ext cx="18" cy="3"/>
              </a:xfrm>
              <a:custGeom>
                <a:avLst/>
                <a:gdLst>
                  <a:gd name="T0" fmla="*/ 4 w 18"/>
                  <a:gd name="T1" fmla="*/ 0 h 3"/>
                  <a:gd name="T2" fmla="*/ 0 w 18"/>
                  <a:gd name="T3" fmla="*/ 0 h 3"/>
                  <a:gd name="T4" fmla="*/ 4 w 18"/>
                  <a:gd name="T5" fmla="*/ 3 h 3"/>
                  <a:gd name="T6" fmla="*/ 18 w 18"/>
                  <a:gd name="T7" fmla="*/ 3 h 3"/>
                  <a:gd name="T8" fmla="*/ 18 w 18"/>
                  <a:gd name="T9" fmla="*/ 0 h 3"/>
                  <a:gd name="T10" fmla="*/ 18 w 18"/>
                  <a:gd name="T11" fmla="*/ 0 h 3"/>
                  <a:gd name="T12" fmla="*/ 4 w 18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3"/>
                  <a:gd name="T23" fmla="*/ 18 w 1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3">
                    <a:moveTo>
                      <a:pt x="4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53" name="Freeform 3923">
                <a:extLst>
                  <a:ext uri="{FF2B5EF4-FFF2-40B4-BE49-F238E27FC236}">
                    <a16:creationId xmlns:a16="http://schemas.microsoft.com/office/drawing/2014/main" id="{5BA66EEB-AD9B-4046-BC8E-D4D255AF3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" y="579"/>
                <a:ext cx="18" cy="3"/>
              </a:xfrm>
              <a:custGeom>
                <a:avLst/>
                <a:gdLst>
                  <a:gd name="T0" fmla="*/ 4 w 18"/>
                  <a:gd name="T1" fmla="*/ 0 h 3"/>
                  <a:gd name="T2" fmla="*/ 0 w 18"/>
                  <a:gd name="T3" fmla="*/ 0 h 3"/>
                  <a:gd name="T4" fmla="*/ 4 w 18"/>
                  <a:gd name="T5" fmla="*/ 3 h 3"/>
                  <a:gd name="T6" fmla="*/ 18 w 18"/>
                  <a:gd name="T7" fmla="*/ 3 h 3"/>
                  <a:gd name="T8" fmla="*/ 18 w 18"/>
                  <a:gd name="T9" fmla="*/ 0 h 3"/>
                  <a:gd name="T10" fmla="*/ 18 w 18"/>
                  <a:gd name="T11" fmla="*/ 0 h 3"/>
                  <a:gd name="T12" fmla="*/ 4 w 18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3"/>
                  <a:gd name="T23" fmla="*/ 18 w 1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3">
                    <a:moveTo>
                      <a:pt x="4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54" name="Freeform 3924">
                <a:extLst>
                  <a:ext uri="{FF2B5EF4-FFF2-40B4-BE49-F238E27FC236}">
                    <a16:creationId xmlns:a16="http://schemas.microsoft.com/office/drawing/2014/main" id="{D95CE686-018C-4435-8757-E01009F95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" y="579"/>
                <a:ext cx="17" cy="3"/>
              </a:xfrm>
              <a:custGeom>
                <a:avLst/>
                <a:gdLst>
                  <a:gd name="T0" fmla="*/ 3 w 17"/>
                  <a:gd name="T1" fmla="*/ 0 h 3"/>
                  <a:gd name="T2" fmla="*/ 0 w 17"/>
                  <a:gd name="T3" fmla="*/ 0 h 3"/>
                  <a:gd name="T4" fmla="*/ 3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3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55" name="Freeform 3925">
                <a:extLst>
                  <a:ext uri="{FF2B5EF4-FFF2-40B4-BE49-F238E27FC236}">
                    <a16:creationId xmlns:a16="http://schemas.microsoft.com/office/drawing/2014/main" id="{EBD86C80-6F06-441B-98CE-54D6090EF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" y="579"/>
                <a:ext cx="17" cy="3"/>
              </a:xfrm>
              <a:custGeom>
                <a:avLst/>
                <a:gdLst>
                  <a:gd name="T0" fmla="*/ 3 w 17"/>
                  <a:gd name="T1" fmla="*/ 0 h 3"/>
                  <a:gd name="T2" fmla="*/ 0 w 17"/>
                  <a:gd name="T3" fmla="*/ 0 h 3"/>
                  <a:gd name="T4" fmla="*/ 3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3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56" name="Freeform 3926">
                <a:extLst>
                  <a:ext uri="{FF2B5EF4-FFF2-40B4-BE49-F238E27FC236}">
                    <a16:creationId xmlns:a16="http://schemas.microsoft.com/office/drawing/2014/main" id="{2CFD250E-1417-43CE-AE7E-ECF81662D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" y="579"/>
                <a:ext cx="17" cy="3"/>
              </a:xfrm>
              <a:custGeom>
                <a:avLst/>
                <a:gdLst>
                  <a:gd name="T0" fmla="*/ 3 w 17"/>
                  <a:gd name="T1" fmla="*/ 0 h 3"/>
                  <a:gd name="T2" fmla="*/ 0 w 17"/>
                  <a:gd name="T3" fmla="*/ 0 h 3"/>
                  <a:gd name="T4" fmla="*/ 3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3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57" name="Freeform 3927">
                <a:extLst>
                  <a:ext uri="{FF2B5EF4-FFF2-40B4-BE49-F238E27FC236}">
                    <a16:creationId xmlns:a16="http://schemas.microsoft.com/office/drawing/2014/main" id="{993D878D-08B7-45CA-8857-E5D8B00807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" y="579"/>
                <a:ext cx="17" cy="3"/>
              </a:xfrm>
              <a:custGeom>
                <a:avLst/>
                <a:gdLst>
                  <a:gd name="T0" fmla="*/ 4 w 17"/>
                  <a:gd name="T1" fmla="*/ 0 h 3"/>
                  <a:gd name="T2" fmla="*/ 0 w 17"/>
                  <a:gd name="T3" fmla="*/ 0 h 3"/>
                  <a:gd name="T4" fmla="*/ 4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4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4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58" name="Freeform 3928">
                <a:extLst>
                  <a:ext uri="{FF2B5EF4-FFF2-40B4-BE49-F238E27FC236}">
                    <a16:creationId xmlns:a16="http://schemas.microsoft.com/office/drawing/2014/main" id="{03EEB423-3482-4984-BBEE-24535137F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" y="579"/>
                <a:ext cx="17" cy="3"/>
              </a:xfrm>
              <a:custGeom>
                <a:avLst/>
                <a:gdLst>
                  <a:gd name="T0" fmla="*/ 4 w 17"/>
                  <a:gd name="T1" fmla="*/ 0 h 3"/>
                  <a:gd name="T2" fmla="*/ 0 w 17"/>
                  <a:gd name="T3" fmla="*/ 0 h 3"/>
                  <a:gd name="T4" fmla="*/ 4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4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4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59" name="Freeform 3929">
                <a:extLst>
                  <a:ext uri="{FF2B5EF4-FFF2-40B4-BE49-F238E27FC236}">
                    <a16:creationId xmlns:a16="http://schemas.microsoft.com/office/drawing/2014/main" id="{B0661724-B92E-4235-ABCC-08A78F924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" y="579"/>
                <a:ext cx="18" cy="3"/>
              </a:xfrm>
              <a:custGeom>
                <a:avLst/>
                <a:gdLst>
                  <a:gd name="T0" fmla="*/ 4 w 18"/>
                  <a:gd name="T1" fmla="*/ 0 h 3"/>
                  <a:gd name="T2" fmla="*/ 0 w 18"/>
                  <a:gd name="T3" fmla="*/ 0 h 3"/>
                  <a:gd name="T4" fmla="*/ 4 w 18"/>
                  <a:gd name="T5" fmla="*/ 3 h 3"/>
                  <a:gd name="T6" fmla="*/ 18 w 18"/>
                  <a:gd name="T7" fmla="*/ 3 h 3"/>
                  <a:gd name="T8" fmla="*/ 18 w 18"/>
                  <a:gd name="T9" fmla="*/ 0 h 3"/>
                  <a:gd name="T10" fmla="*/ 18 w 18"/>
                  <a:gd name="T11" fmla="*/ 0 h 3"/>
                  <a:gd name="T12" fmla="*/ 4 w 18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3"/>
                  <a:gd name="T23" fmla="*/ 18 w 1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3">
                    <a:moveTo>
                      <a:pt x="4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60" name="Freeform 3930">
                <a:extLst>
                  <a:ext uri="{FF2B5EF4-FFF2-40B4-BE49-F238E27FC236}">
                    <a16:creationId xmlns:a16="http://schemas.microsoft.com/office/drawing/2014/main" id="{B9D94767-FEB9-4AF4-9690-AF45691C96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" y="579"/>
                <a:ext cx="17" cy="3"/>
              </a:xfrm>
              <a:custGeom>
                <a:avLst/>
                <a:gdLst>
                  <a:gd name="T0" fmla="*/ 3 w 17"/>
                  <a:gd name="T1" fmla="*/ 0 h 3"/>
                  <a:gd name="T2" fmla="*/ 0 w 17"/>
                  <a:gd name="T3" fmla="*/ 0 h 3"/>
                  <a:gd name="T4" fmla="*/ 3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3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61" name="Freeform 3931">
                <a:extLst>
                  <a:ext uri="{FF2B5EF4-FFF2-40B4-BE49-F238E27FC236}">
                    <a16:creationId xmlns:a16="http://schemas.microsoft.com/office/drawing/2014/main" id="{E1604FF8-ACF3-494E-AC83-088C1500D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" y="579"/>
                <a:ext cx="17" cy="3"/>
              </a:xfrm>
              <a:custGeom>
                <a:avLst/>
                <a:gdLst>
                  <a:gd name="T0" fmla="*/ 3 w 17"/>
                  <a:gd name="T1" fmla="*/ 0 h 3"/>
                  <a:gd name="T2" fmla="*/ 0 w 17"/>
                  <a:gd name="T3" fmla="*/ 0 h 3"/>
                  <a:gd name="T4" fmla="*/ 3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3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62" name="Freeform 3932">
                <a:extLst>
                  <a:ext uri="{FF2B5EF4-FFF2-40B4-BE49-F238E27FC236}">
                    <a16:creationId xmlns:a16="http://schemas.microsoft.com/office/drawing/2014/main" id="{B01A672C-E75C-4FDE-B4FC-7C5EC39EE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" y="579"/>
                <a:ext cx="17" cy="3"/>
              </a:xfrm>
              <a:custGeom>
                <a:avLst/>
                <a:gdLst>
                  <a:gd name="T0" fmla="*/ 3 w 17"/>
                  <a:gd name="T1" fmla="*/ 0 h 3"/>
                  <a:gd name="T2" fmla="*/ 0 w 17"/>
                  <a:gd name="T3" fmla="*/ 0 h 3"/>
                  <a:gd name="T4" fmla="*/ 3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3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63" name="Freeform 3933">
                <a:extLst>
                  <a:ext uri="{FF2B5EF4-FFF2-40B4-BE49-F238E27FC236}">
                    <a16:creationId xmlns:a16="http://schemas.microsoft.com/office/drawing/2014/main" id="{E371E09F-9EBC-43F5-8864-5865A4091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579"/>
                <a:ext cx="17" cy="3"/>
              </a:xfrm>
              <a:custGeom>
                <a:avLst/>
                <a:gdLst>
                  <a:gd name="T0" fmla="*/ 3 w 17"/>
                  <a:gd name="T1" fmla="*/ 0 h 3"/>
                  <a:gd name="T2" fmla="*/ 0 w 17"/>
                  <a:gd name="T3" fmla="*/ 0 h 3"/>
                  <a:gd name="T4" fmla="*/ 3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3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64" name="Freeform 3934">
                <a:extLst>
                  <a:ext uri="{FF2B5EF4-FFF2-40B4-BE49-F238E27FC236}">
                    <a16:creationId xmlns:a16="http://schemas.microsoft.com/office/drawing/2014/main" id="{36755928-4116-4990-9C60-487D9A9C0D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" y="579"/>
                <a:ext cx="17" cy="3"/>
              </a:xfrm>
              <a:custGeom>
                <a:avLst/>
                <a:gdLst>
                  <a:gd name="T0" fmla="*/ 4 w 17"/>
                  <a:gd name="T1" fmla="*/ 0 h 3"/>
                  <a:gd name="T2" fmla="*/ 0 w 17"/>
                  <a:gd name="T3" fmla="*/ 0 h 3"/>
                  <a:gd name="T4" fmla="*/ 4 w 17"/>
                  <a:gd name="T5" fmla="*/ 3 h 3"/>
                  <a:gd name="T6" fmla="*/ 17 w 17"/>
                  <a:gd name="T7" fmla="*/ 3 h 3"/>
                  <a:gd name="T8" fmla="*/ 17 w 17"/>
                  <a:gd name="T9" fmla="*/ 0 h 3"/>
                  <a:gd name="T10" fmla="*/ 17 w 17"/>
                  <a:gd name="T11" fmla="*/ 0 h 3"/>
                  <a:gd name="T12" fmla="*/ 4 w 17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4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65" name="Freeform 3935">
                <a:extLst>
                  <a:ext uri="{FF2B5EF4-FFF2-40B4-BE49-F238E27FC236}">
                    <a16:creationId xmlns:a16="http://schemas.microsoft.com/office/drawing/2014/main" id="{A2364A95-954D-49C1-A0D0-3E43B32D5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" y="579"/>
                <a:ext cx="18" cy="3"/>
              </a:xfrm>
              <a:custGeom>
                <a:avLst/>
                <a:gdLst>
                  <a:gd name="T0" fmla="*/ 4 w 18"/>
                  <a:gd name="T1" fmla="*/ 0 h 3"/>
                  <a:gd name="T2" fmla="*/ 0 w 18"/>
                  <a:gd name="T3" fmla="*/ 0 h 3"/>
                  <a:gd name="T4" fmla="*/ 4 w 18"/>
                  <a:gd name="T5" fmla="*/ 3 h 3"/>
                  <a:gd name="T6" fmla="*/ 18 w 18"/>
                  <a:gd name="T7" fmla="*/ 3 h 3"/>
                  <a:gd name="T8" fmla="*/ 18 w 18"/>
                  <a:gd name="T9" fmla="*/ 0 h 3"/>
                  <a:gd name="T10" fmla="*/ 18 w 18"/>
                  <a:gd name="T11" fmla="*/ 0 h 3"/>
                  <a:gd name="T12" fmla="*/ 4 w 18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3"/>
                  <a:gd name="T23" fmla="*/ 18 w 1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3">
                    <a:moveTo>
                      <a:pt x="4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66" name="Freeform 3936">
                <a:extLst>
                  <a:ext uri="{FF2B5EF4-FFF2-40B4-BE49-F238E27FC236}">
                    <a16:creationId xmlns:a16="http://schemas.microsoft.com/office/drawing/2014/main" id="{BAC8A460-CD88-4233-91C2-5F14A4619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575"/>
                <a:ext cx="18" cy="4"/>
              </a:xfrm>
              <a:custGeom>
                <a:avLst/>
                <a:gdLst>
                  <a:gd name="T0" fmla="*/ 4 w 18"/>
                  <a:gd name="T1" fmla="*/ 0 h 4"/>
                  <a:gd name="T2" fmla="*/ 0 w 18"/>
                  <a:gd name="T3" fmla="*/ 4 h 4"/>
                  <a:gd name="T4" fmla="*/ 4 w 18"/>
                  <a:gd name="T5" fmla="*/ 4 h 4"/>
                  <a:gd name="T6" fmla="*/ 14 w 18"/>
                  <a:gd name="T7" fmla="*/ 4 h 4"/>
                  <a:gd name="T8" fmla="*/ 18 w 18"/>
                  <a:gd name="T9" fmla="*/ 0 h 4"/>
                  <a:gd name="T10" fmla="*/ 14 w 18"/>
                  <a:gd name="T11" fmla="*/ 0 h 4"/>
                  <a:gd name="T12" fmla="*/ 4 w 18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4"/>
                  <a:gd name="T23" fmla="*/ 18 w 1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4">
                    <a:moveTo>
                      <a:pt x="4" y="0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14" y="4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67" name="Freeform 3937">
                <a:extLst>
                  <a:ext uri="{FF2B5EF4-FFF2-40B4-BE49-F238E27FC236}">
                    <a16:creationId xmlns:a16="http://schemas.microsoft.com/office/drawing/2014/main" id="{D1157675-10BA-4052-92BE-ECA6892CBD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" y="569"/>
                <a:ext cx="13" cy="6"/>
              </a:xfrm>
              <a:custGeom>
                <a:avLst/>
                <a:gdLst>
                  <a:gd name="T0" fmla="*/ 0 w 13"/>
                  <a:gd name="T1" fmla="*/ 3 h 6"/>
                  <a:gd name="T2" fmla="*/ 0 w 13"/>
                  <a:gd name="T3" fmla="*/ 6 h 6"/>
                  <a:gd name="T4" fmla="*/ 0 w 13"/>
                  <a:gd name="T5" fmla="*/ 6 h 6"/>
                  <a:gd name="T6" fmla="*/ 10 w 13"/>
                  <a:gd name="T7" fmla="*/ 3 h 6"/>
                  <a:gd name="T8" fmla="*/ 13 w 13"/>
                  <a:gd name="T9" fmla="*/ 3 h 6"/>
                  <a:gd name="T10" fmla="*/ 13 w 13"/>
                  <a:gd name="T11" fmla="*/ 0 h 6"/>
                  <a:gd name="T12" fmla="*/ 13 w 13"/>
                  <a:gd name="T13" fmla="*/ 0 h 6"/>
                  <a:gd name="T14" fmla="*/ 10 w 13"/>
                  <a:gd name="T15" fmla="*/ 0 h 6"/>
                  <a:gd name="T16" fmla="*/ 0 w 13"/>
                  <a:gd name="T17" fmla="*/ 3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"/>
                  <a:gd name="T29" fmla="*/ 13 w 13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">
                    <a:moveTo>
                      <a:pt x="0" y="3"/>
                    </a:moveTo>
                    <a:lnTo>
                      <a:pt x="0" y="6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68" name="Freeform 3938">
                <a:extLst>
                  <a:ext uri="{FF2B5EF4-FFF2-40B4-BE49-F238E27FC236}">
                    <a16:creationId xmlns:a16="http://schemas.microsoft.com/office/drawing/2014/main" id="{0FDF9339-1B2F-47B5-BE97-49DD62C25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6" y="555"/>
                <a:ext cx="14" cy="10"/>
              </a:xfrm>
              <a:custGeom>
                <a:avLst/>
                <a:gdLst>
                  <a:gd name="T0" fmla="*/ 4 w 14"/>
                  <a:gd name="T1" fmla="*/ 7 h 10"/>
                  <a:gd name="T2" fmla="*/ 0 w 14"/>
                  <a:gd name="T3" fmla="*/ 7 h 10"/>
                  <a:gd name="T4" fmla="*/ 4 w 14"/>
                  <a:gd name="T5" fmla="*/ 10 h 10"/>
                  <a:gd name="T6" fmla="*/ 14 w 14"/>
                  <a:gd name="T7" fmla="*/ 3 h 10"/>
                  <a:gd name="T8" fmla="*/ 14 w 14"/>
                  <a:gd name="T9" fmla="*/ 0 h 10"/>
                  <a:gd name="T10" fmla="*/ 14 w 14"/>
                  <a:gd name="T11" fmla="*/ 0 h 10"/>
                  <a:gd name="T12" fmla="*/ 4 w 14"/>
                  <a:gd name="T13" fmla="*/ 7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10"/>
                  <a:gd name="T23" fmla="*/ 14 w 14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10">
                    <a:moveTo>
                      <a:pt x="4" y="7"/>
                    </a:moveTo>
                    <a:lnTo>
                      <a:pt x="0" y="7"/>
                    </a:lnTo>
                    <a:lnTo>
                      <a:pt x="4" y="10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69" name="Freeform 3939">
                <a:extLst>
                  <a:ext uri="{FF2B5EF4-FFF2-40B4-BE49-F238E27FC236}">
                    <a16:creationId xmlns:a16="http://schemas.microsoft.com/office/drawing/2014/main" id="{F203733B-E6A4-4077-BFB7-73F141C2F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7" y="534"/>
                <a:ext cx="10" cy="17"/>
              </a:xfrm>
              <a:custGeom>
                <a:avLst/>
                <a:gdLst>
                  <a:gd name="T0" fmla="*/ 0 w 10"/>
                  <a:gd name="T1" fmla="*/ 14 h 17"/>
                  <a:gd name="T2" fmla="*/ 0 w 10"/>
                  <a:gd name="T3" fmla="*/ 17 h 17"/>
                  <a:gd name="T4" fmla="*/ 3 w 10"/>
                  <a:gd name="T5" fmla="*/ 14 h 17"/>
                  <a:gd name="T6" fmla="*/ 10 w 10"/>
                  <a:gd name="T7" fmla="*/ 4 h 17"/>
                  <a:gd name="T8" fmla="*/ 7 w 10"/>
                  <a:gd name="T9" fmla="*/ 0 h 17"/>
                  <a:gd name="T10" fmla="*/ 7 w 10"/>
                  <a:gd name="T11" fmla="*/ 4 h 17"/>
                  <a:gd name="T12" fmla="*/ 0 w 10"/>
                  <a:gd name="T13" fmla="*/ 1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7"/>
                  <a:gd name="T23" fmla="*/ 10 w 1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7">
                    <a:moveTo>
                      <a:pt x="0" y="14"/>
                    </a:moveTo>
                    <a:lnTo>
                      <a:pt x="0" y="17"/>
                    </a:lnTo>
                    <a:lnTo>
                      <a:pt x="3" y="14"/>
                    </a:lnTo>
                    <a:lnTo>
                      <a:pt x="10" y="4"/>
                    </a:lnTo>
                    <a:lnTo>
                      <a:pt x="7" y="0"/>
                    </a:lnTo>
                    <a:lnTo>
                      <a:pt x="7" y="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70" name="Freeform 3940">
                <a:extLst>
                  <a:ext uri="{FF2B5EF4-FFF2-40B4-BE49-F238E27FC236}">
                    <a16:creationId xmlns:a16="http://schemas.microsoft.com/office/drawing/2014/main" id="{CB528C71-349D-4633-9FF3-96A4AD49C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" y="517"/>
                <a:ext cx="10" cy="14"/>
              </a:xfrm>
              <a:custGeom>
                <a:avLst/>
                <a:gdLst>
                  <a:gd name="T0" fmla="*/ 0 w 10"/>
                  <a:gd name="T1" fmla="*/ 14 h 14"/>
                  <a:gd name="T2" fmla="*/ 0 w 10"/>
                  <a:gd name="T3" fmla="*/ 14 h 14"/>
                  <a:gd name="T4" fmla="*/ 3 w 10"/>
                  <a:gd name="T5" fmla="*/ 14 h 14"/>
                  <a:gd name="T6" fmla="*/ 7 w 10"/>
                  <a:gd name="T7" fmla="*/ 3 h 14"/>
                  <a:gd name="T8" fmla="*/ 10 w 10"/>
                  <a:gd name="T9" fmla="*/ 0 h 14"/>
                  <a:gd name="T10" fmla="*/ 7 w 10"/>
                  <a:gd name="T11" fmla="*/ 0 h 14"/>
                  <a:gd name="T12" fmla="*/ 7 w 10"/>
                  <a:gd name="T13" fmla="*/ 0 h 14"/>
                  <a:gd name="T14" fmla="*/ 3 w 10"/>
                  <a:gd name="T15" fmla="*/ 3 h 14"/>
                  <a:gd name="T16" fmla="*/ 0 w 10"/>
                  <a:gd name="T17" fmla="*/ 14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4"/>
                  <a:gd name="T29" fmla="*/ 10 w 10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4">
                    <a:moveTo>
                      <a:pt x="0" y="14"/>
                    </a:moveTo>
                    <a:lnTo>
                      <a:pt x="0" y="14"/>
                    </a:lnTo>
                    <a:lnTo>
                      <a:pt x="3" y="14"/>
                    </a:lnTo>
                    <a:lnTo>
                      <a:pt x="7" y="3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71" name="Freeform 3941">
                <a:extLst>
                  <a:ext uri="{FF2B5EF4-FFF2-40B4-BE49-F238E27FC236}">
                    <a16:creationId xmlns:a16="http://schemas.microsoft.com/office/drawing/2014/main" id="{2A643B9C-DDDA-4AAB-838F-4DB67F9E8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493"/>
                <a:ext cx="7" cy="17"/>
              </a:xfrm>
              <a:custGeom>
                <a:avLst/>
                <a:gdLst>
                  <a:gd name="T0" fmla="*/ 0 w 7"/>
                  <a:gd name="T1" fmla="*/ 14 h 17"/>
                  <a:gd name="T2" fmla="*/ 3 w 7"/>
                  <a:gd name="T3" fmla="*/ 17 h 17"/>
                  <a:gd name="T4" fmla="*/ 3 w 7"/>
                  <a:gd name="T5" fmla="*/ 14 h 17"/>
                  <a:gd name="T6" fmla="*/ 7 w 7"/>
                  <a:gd name="T7" fmla="*/ 10 h 17"/>
                  <a:gd name="T8" fmla="*/ 7 w 7"/>
                  <a:gd name="T9" fmla="*/ 0 h 17"/>
                  <a:gd name="T10" fmla="*/ 7 w 7"/>
                  <a:gd name="T11" fmla="*/ 0 h 17"/>
                  <a:gd name="T12" fmla="*/ 3 w 7"/>
                  <a:gd name="T13" fmla="*/ 0 h 17"/>
                  <a:gd name="T14" fmla="*/ 3 w 7"/>
                  <a:gd name="T15" fmla="*/ 10 h 17"/>
                  <a:gd name="T16" fmla="*/ 0 w 7"/>
                  <a:gd name="T17" fmla="*/ 14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17"/>
                  <a:gd name="T29" fmla="*/ 7 w 7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17">
                    <a:moveTo>
                      <a:pt x="0" y="14"/>
                    </a:moveTo>
                    <a:lnTo>
                      <a:pt x="3" y="17"/>
                    </a:lnTo>
                    <a:lnTo>
                      <a:pt x="3" y="14"/>
                    </a:lnTo>
                    <a:lnTo>
                      <a:pt x="7" y="1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1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72" name="Freeform 3942">
                <a:extLst>
                  <a:ext uri="{FF2B5EF4-FFF2-40B4-BE49-F238E27FC236}">
                    <a16:creationId xmlns:a16="http://schemas.microsoft.com/office/drawing/2014/main" id="{E97E31AB-8941-4834-AB19-7394B97D3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469"/>
                <a:ext cx="7" cy="17"/>
              </a:xfrm>
              <a:custGeom>
                <a:avLst/>
                <a:gdLst>
                  <a:gd name="T0" fmla="*/ 0 w 7"/>
                  <a:gd name="T1" fmla="*/ 13 h 17"/>
                  <a:gd name="T2" fmla="*/ 4 w 7"/>
                  <a:gd name="T3" fmla="*/ 17 h 17"/>
                  <a:gd name="T4" fmla="*/ 4 w 7"/>
                  <a:gd name="T5" fmla="*/ 13 h 17"/>
                  <a:gd name="T6" fmla="*/ 7 w 7"/>
                  <a:gd name="T7" fmla="*/ 13 h 17"/>
                  <a:gd name="T8" fmla="*/ 7 w 7"/>
                  <a:gd name="T9" fmla="*/ 0 h 17"/>
                  <a:gd name="T10" fmla="*/ 4 w 7"/>
                  <a:gd name="T11" fmla="*/ 0 h 17"/>
                  <a:gd name="T12" fmla="*/ 4 w 7"/>
                  <a:gd name="T13" fmla="*/ 0 h 17"/>
                  <a:gd name="T14" fmla="*/ 4 w 7"/>
                  <a:gd name="T15" fmla="*/ 13 h 17"/>
                  <a:gd name="T16" fmla="*/ 0 w 7"/>
                  <a:gd name="T17" fmla="*/ 13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17"/>
                  <a:gd name="T29" fmla="*/ 7 w 7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17">
                    <a:moveTo>
                      <a:pt x="0" y="13"/>
                    </a:moveTo>
                    <a:lnTo>
                      <a:pt x="4" y="17"/>
                    </a:lnTo>
                    <a:lnTo>
                      <a:pt x="4" y="13"/>
                    </a:lnTo>
                    <a:lnTo>
                      <a:pt x="7" y="13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73" name="Freeform 3943">
                <a:extLst>
                  <a:ext uri="{FF2B5EF4-FFF2-40B4-BE49-F238E27FC236}">
                    <a16:creationId xmlns:a16="http://schemas.microsoft.com/office/drawing/2014/main" id="{94779851-8D13-4F2C-8CD5-385B222CE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444"/>
                <a:ext cx="3" cy="18"/>
              </a:xfrm>
              <a:custGeom>
                <a:avLst/>
                <a:gdLst>
                  <a:gd name="T0" fmla="*/ 0 w 3"/>
                  <a:gd name="T1" fmla="*/ 14 h 18"/>
                  <a:gd name="T2" fmla="*/ 0 w 3"/>
                  <a:gd name="T3" fmla="*/ 18 h 18"/>
                  <a:gd name="T4" fmla="*/ 3 w 3"/>
                  <a:gd name="T5" fmla="*/ 14 h 18"/>
                  <a:gd name="T6" fmla="*/ 3 w 3"/>
                  <a:gd name="T7" fmla="*/ 0 h 18"/>
                  <a:gd name="T8" fmla="*/ 0 w 3"/>
                  <a:gd name="T9" fmla="*/ 0 h 18"/>
                  <a:gd name="T10" fmla="*/ 0 w 3"/>
                  <a:gd name="T11" fmla="*/ 0 h 18"/>
                  <a:gd name="T12" fmla="*/ 0 w 3"/>
                  <a:gd name="T13" fmla="*/ 14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8"/>
                  <a:gd name="T23" fmla="*/ 3 w 3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8">
                    <a:moveTo>
                      <a:pt x="0" y="14"/>
                    </a:moveTo>
                    <a:lnTo>
                      <a:pt x="0" y="18"/>
                    </a:lnTo>
                    <a:lnTo>
                      <a:pt x="3" y="1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74" name="Freeform 3944">
                <a:extLst>
                  <a:ext uri="{FF2B5EF4-FFF2-40B4-BE49-F238E27FC236}">
                    <a16:creationId xmlns:a16="http://schemas.microsoft.com/office/drawing/2014/main" id="{ED498B6D-5CBF-4281-8C0A-CE3C1BE7B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420"/>
                <a:ext cx="3" cy="18"/>
              </a:xfrm>
              <a:custGeom>
                <a:avLst/>
                <a:gdLst>
                  <a:gd name="T0" fmla="*/ 0 w 3"/>
                  <a:gd name="T1" fmla="*/ 14 h 18"/>
                  <a:gd name="T2" fmla="*/ 0 w 3"/>
                  <a:gd name="T3" fmla="*/ 18 h 18"/>
                  <a:gd name="T4" fmla="*/ 3 w 3"/>
                  <a:gd name="T5" fmla="*/ 14 h 18"/>
                  <a:gd name="T6" fmla="*/ 3 w 3"/>
                  <a:gd name="T7" fmla="*/ 0 h 18"/>
                  <a:gd name="T8" fmla="*/ 0 w 3"/>
                  <a:gd name="T9" fmla="*/ 0 h 18"/>
                  <a:gd name="T10" fmla="*/ 0 w 3"/>
                  <a:gd name="T11" fmla="*/ 0 h 18"/>
                  <a:gd name="T12" fmla="*/ 0 w 3"/>
                  <a:gd name="T13" fmla="*/ 14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8"/>
                  <a:gd name="T23" fmla="*/ 3 w 3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8">
                    <a:moveTo>
                      <a:pt x="0" y="14"/>
                    </a:moveTo>
                    <a:lnTo>
                      <a:pt x="0" y="18"/>
                    </a:lnTo>
                    <a:lnTo>
                      <a:pt x="3" y="1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75" name="Freeform 3945">
                <a:extLst>
                  <a:ext uri="{FF2B5EF4-FFF2-40B4-BE49-F238E27FC236}">
                    <a16:creationId xmlns:a16="http://schemas.microsoft.com/office/drawing/2014/main" id="{99198146-9E29-4ED3-B017-4DC3610B8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396"/>
                <a:ext cx="3" cy="17"/>
              </a:xfrm>
              <a:custGeom>
                <a:avLst/>
                <a:gdLst>
                  <a:gd name="T0" fmla="*/ 0 w 3"/>
                  <a:gd name="T1" fmla="*/ 14 h 17"/>
                  <a:gd name="T2" fmla="*/ 0 w 3"/>
                  <a:gd name="T3" fmla="*/ 17 h 17"/>
                  <a:gd name="T4" fmla="*/ 3 w 3"/>
                  <a:gd name="T5" fmla="*/ 14 h 17"/>
                  <a:gd name="T6" fmla="*/ 3 w 3"/>
                  <a:gd name="T7" fmla="*/ 0 h 17"/>
                  <a:gd name="T8" fmla="*/ 0 w 3"/>
                  <a:gd name="T9" fmla="*/ 0 h 17"/>
                  <a:gd name="T10" fmla="*/ 0 w 3"/>
                  <a:gd name="T11" fmla="*/ 0 h 17"/>
                  <a:gd name="T12" fmla="*/ 0 w 3"/>
                  <a:gd name="T13" fmla="*/ 1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0" y="14"/>
                    </a:move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76" name="Freeform 3946">
                <a:extLst>
                  <a:ext uri="{FF2B5EF4-FFF2-40B4-BE49-F238E27FC236}">
                    <a16:creationId xmlns:a16="http://schemas.microsoft.com/office/drawing/2014/main" id="{E6F9FA84-7F96-48AF-895C-7FC336A7B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372"/>
                <a:ext cx="3" cy="17"/>
              </a:xfrm>
              <a:custGeom>
                <a:avLst/>
                <a:gdLst>
                  <a:gd name="T0" fmla="*/ 0 w 3"/>
                  <a:gd name="T1" fmla="*/ 14 h 17"/>
                  <a:gd name="T2" fmla="*/ 0 w 3"/>
                  <a:gd name="T3" fmla="*/ 17 h 17"/>
                  <a:gd name="T4" fmla="*/ 3 w 3"/>
                  <a:gd name="T5" fmla="*/ 14 h 17"/>
                  <a:gd name="T6" fmla="*/ 3 w 3"/>
                  <a:gd name="T7" fmla="*/ 0 h 17"/>
                  <a:gd name="T8" fmla="*/ 0 w 3"/>
                  <a:gd name="T9" fmla="*/ 0 h 17"/>
                  <a:gd name="T10" fmla="*/ 0 w 3"/>
                  <a:gd name="T11" fmla="*/ 0 h 17"/>
                  <a:gd name="T12" fmla="*/ 0 w 3"/>
                  <a:gd name="T13" fmla="*/ 1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0" y="14"/>
                    </a:move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77" name="Freeform 3947">
                <a:extLst>
                  <a:ext uri="{FF2B5EF4-FFF2-40B4-BE49-F238E27FC236}">
                    <a16:creationId xmlns:a16="http://schemas.microsoft.com/office/drawing/2014/main" id="{17DCA0A5-E179-4C52-B703-9B9CCE66E1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348"/>
                <a:ext cx="3" cy="17"/>
              </a:xfrm>
              <a:custGeom>
                <a:avLst/>
                <a:gdLst>
                  <a:gd name="T0" fmla="*/ 0 w 3"/>
                  <a:gd name="T1" fmla="*/ 14 h 17"/>
                  <a:gd name="T2" fmla="*/ 0 w 3"/>
                  <a:gd name="T3" fmla="*/ 17 h 17"/>
                  <a:gd name="T4" fmla="*/ 3 w 3"/>
                  <a:gd name="T5" fmla="*/ 14 h 17"/>
                  <a:gd name="T6" fmla="*/ 3 w 3"/>
                  <a:gd name="T7" fmla="*/ 0 h 17"/>
                  <a:gd name="T8" fmla="*/ 0 w 3"/>
                  <a:gd name="T9" fmla="*/ 0 h 17"/>
                  <a:gd name="T10" fmla="*/ 0 w 3"/>
                  <a:gd name="T11" fmla="*/ 0 h 17"/>
                  <a:gd name="T12" fmla="*/ 0 w 3"/>
                  <a:gd name="T13" fmla="*/ 1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0" y="14"/>
                    </a:move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78" name="Freeform 3948">
                <a:extLst>
                  <a:ext uri="{FF2B5EF4-FFF2-40B4-BE49-F238E27FC236}">
                    <a16:creationId xmlns:a16="http://schemas.microsoft.com/office/drawing/2014/main" id="{7A432C12-C36D-4AEB-AF0B-1578FE5FB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324"/>
                <a:ext cx="3" cy="17"/>
              </a:xfrm>
              <a:custGeom>
                <a:avLst/>
                <a:gdLst>
                  <a:gd name="T0" fmla="*/ 0 w 3"/>
                  <a:gd name="T1" fmla="*/ 14 h 17"/>
                  <a:gd name="T2" fmla="*/ 0 w 3"/>
                  <a:gd name="T3" fmla="*/ 17 h 17"/>
                  <a:gd name="T4" fmla="*/ 3 w 3"/>
                  <a:gd name="T5" fmla="*/ 14 h 17"/>
                  <a:gd name="T6" fmla="*/ 3 w 3"/>
                  <a:gd name="T7" fmla="*/ 0 h 17"/>
                  <a:gd name="T8" fmla="*/ 0 w 3"/>
                  <a:gd name="T9" fmla="*/ 0 h 17"/>
                  <a:gd name="T10" fmla="*/ 0 w 3"/>
                  <a:gd name="T11" fmla="*/ 0 h 17"/>
                  <a:gd name="T12" fmla="*/ 0 w 3"/>
                  <a:gd name="T13" fmla="*/ 1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0" y="14"/>
                    </a:move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79" name="Freeform 3949">
                <a:extLst>
                  <a:ext uri="{FF2B5EF4-FFF2-40B4-BE49-F238E27FC236}">
                    <a16:creationId xmlns:a16="http://schemas.microsoft.com/office/drawing/2014/main" id="{CB789AEB-E2AC-4A49-9F7E-01E622553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300"/>
                <a:ext cx="3" cy="17"/>
              </a:xfrm>
              <a:custGeom>
                <a:avLst/>
                <a:gdLst>
                  <a:gd name="T0" fmla="*/ 0 w 3"/>
                  <a:gd name="T1" fmla="*/ 13 h 17"/>
                  <a:gd name="T2" fmla="*/ 0 w 3"/>
                  <a:gd name="T3" fmla="*/ 17 h 17"/>
                  <a:gd name="T4" fmla="*/ 3 w 3"/>
                  <a:gd name="T5" fmla="*/ 13 h 17"/>
                  <a:gd name="T6" fmla="*/ 3 w 3"/>
                  <a:gd name="T7" fmla="*/ 0 h 17"/>
                  <a:gd name="T8" fmla="*/ 0 w 3"/>
                  <a:gd name="T9" fmla="*/ 0 h 17"/>
                  <a:gd name="T10" fmla="*/ 0 w 3"/>
                  <a:gd name="T11" fmla="*/ 0 h 17"/>
                  <a:gd name="T12" fmla="*/ 0 w 3"/>
                  <a:gd name="T13" fmla="*/ 13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0" y="13"/>
                    </a:moveTo>
                    <a:lnTo>
                      <a:pt x="0" y="17"/>
                    </a:lnTo>
                    <a:lnTo>
                      <a:pt x="3" y="1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80" name="Freeform 3950">
                <a:extLst>
                  <a:ext uri="{FF2B5EF4-FFF2-40B4-BE49-F238E27FC236}">
                    <a16:creationId xmlns:a16="http://schemas.microsoft.com/office/drawing/2014/main" id="{4A700AF8-E105-4230-90A8-6157264EA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275"/>
                <a:ext cx="3" cy="18"/>
              </a:xfrm>
              <a:custGeom>
                <a:avLst/>
                <a:gdLst>
                  <a:gd name="T0" fmla="*/ 0 w 3"/>
                  <a:gd name="T1" fmla="*/ 14 h 18"/>
                  <a:gd name="T2" fmla="*/ 0 w 3"/>
                  <a:gd name="T3" fmla="*/ 18 h 18"/>
                  <a:gd name="T4" fmla="*/ 3 w 3"/>
                  <a:gd name="T5" fmla="*/ 14 h 18"/>
                  <a:gd name="T6" fmla="*/ 3 w 3"/>
                  <a:gd name="T7" fmla="*/ 0 h 18"/>
                  <a:gd name="T8" fmla="*/ 0 w 3"/>
                  <a:gd name="T9" fmla="*/ 0 h 18"/>
                  <a:gd name="T10" fmla="*/ 0 w 3"/>
                  <a:gd name="T11" fmla="*/ 0 h 18"/>
                  <a:gd name="T12" fmla="*/ 0 w 3"/>
                  <a:gd name="T13" fmla="*/ 14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8"/>
                  <a:gd name="T23" fmla="*/ 3 w 3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8">
                    <a:moveTo>
                      <a:pt x="0" y="14"/>
                    </a:moveTo>
                    <a:lnTo>
                      <a:pt x="0" y="18"/>
                    </a:lnTo>
                    <a:lnTo>
                      <a:pt x="3" y="1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81" name="Freeform 3951">
                <a:extLst>
                  <a:ext uri="{FF2B5EF4-FFF2-40B4-BE49-F238E27FC236}">
                    <a16:creationId xmlns:a16="http://schemas.microsoft.com/office/drawing/2014/main" id="{D8066EB3-6F7F-478C-B82B-D24099DC1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251"/>
                <a:ext cx="3" cy="18"/>
              </a:xfrm>
              <a:custGeom>
                <a:avLst/>
                <a:gdLst>
                  <a:gd name="T0" fmla="*/ 0 w 3"/>
                  <a:gd name="T1" fmla="*/ 14 h 18"/>
                  <a:gd name="T2" fmla="*/ 0 w 3"/>
                  <a:gd name="T3" fmla="*/ 18 h 18"/>
                  <a:gd name="T4" fmla="*/ 3 w 3"/>
                  <a:gd name="T5" fmla="*/ 14 h 18"/>
                  <a:gd name="T6" fmla="*/ 3 w 3"/>
                  <a:gd name="T7" fmla="*/ 0 h 18"/>
                  <a:gd name="T8" fmla="*/ 0 w 3"/>
                  <a:gd name="T9" fmla="*/ 0 h 18"/>
                  <a:gd name="T10" fmla="*/ 0 w 3"/>
                  <a:gd name="T11" fmla="*/ 0 h 18"/>
                  <a:gd name="T12" fmla="*/ 0 w 3"/>
                  <a:gd name="T13" fmla="*/ 14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8"/>
                  <a:gd name="T23" fmla="*/ 3 w 3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8">
                    <a:moveTo>
                      <a:pt x="0" y="14"/>
                    </a:moveTo>
                    <a:lnTo>
                      <a:pt x="0" y="18"/>
                    </a:lnTo>
                    <a:lnTo>
                      <a:pt x="3" y="1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82" name="Freeform 3952">
                <a:extLst>
                  <a:ext uri="{FF2B5EF4-FFF2-40B4-BE49-F238E27FC236}">
                    <a16:creationId xmlns:a16="http://schemas.microsoft.com/office/drawing/2014/main" id="{4DD0EAD7-5662-4E04-8B51-1475F0826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227"/>
                <a:ext cx="3" cy="17"/>
              </a:xfrm>
              <a:custGeom>
                <a:avLst/>
                <a:gdLst>
                  <a:gd name="T0" fmla="*/ 0 w 3"/>
                  <a:gd name="T1" fmla="*/ 14 h 17"/>
                  <a:gd name="T2" fmla="*/ 0 w 3"/>
                  <a:gd name="T3" fmla="*/ 17 h 17"/>
                  <a:gd name="T4" fmla="*/ 3 w 3"/>
                  <a:gd name="T5" fmla="*/ 14 h 17"/>
                  <a:gd name="T6" fmla="*/ 3 w 3"/>
                  <a:gd name="T7" fmla="*/ 0 h 17"/>
                  <a:gd name="T8" fmla="*/ 0 w 3"/>
                  <a:gd name="T9" fmla="*/ 0 h 17"/>
                  <a:gd name="T10" fmla="*/ 0 w 3"/>
                  <a:gd name="T11" fmla="*/ 0 h 17"/>
                  <a:gd name="T12" fmla="*/ 0 w 3"/>
                  <a:gd name="T13" fmla="*/ 1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0" y="14"/>
                    </a:move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83" name="Freeform 3953">
                <a:extLst>
                  <a:ext uri="{FF2B5EF4-FFF2-40B4-BE49-F238E27FC236}">
                    <a16:creationId xmlns:a16="http://schemas.microsoft.com/office/drawing/2014/main" id="{87F08A08-2817-47CF-948D-83F3CDF77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203"/>
                <a:ext cx="3" cy="17"/>
              </a:xfrm>
              <a:custGeom>
                <a:avLst/>
                <a:gdLst>
                  <a:gd name="T0" fmla="*/ 0 w 3"/>
                  <a:gd name="T1" fmla="*/ 14 h 17"/>
                  <a:gd name="T2" fmla="*/ 0 w 3"/>
                  <a:gd name="T3" fmla="*/ 17 h 17"/>
                  <a:gd name="T4" fmla="*/ 3 w 3"/>
                  <a:gd name="T5" fmla="*/ 14 h 17"/>
                  <a:gd name="T6" fmla="*/ 3 w 3"/>
                  <a:gd name="T7" fmla="*/ 0 h 17"/>
                  <a:gd name="T8" fmla="*/ 0 w 3"/>
                  <a:gd name="T9" fmla="*/ 0 h 17"/>
                  <a:gd name="T10" fmla="*/ 0 w 3"/>
                  <a:gd name="T11" fmla="*/ 0 h 17"/>
                  <a:gd name="T12" fmla="*/ 0 w 3"/>
                  <a:gd name="T13" fmla="*/ 1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0" y="14"/>
                    </a:move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84" name="Freeform 3954">
                <a:extLst>
                  <a:ext uri="{FF2B5EF4-FFF2-40B4-BE49-F238E27FC236}">
                    <a16:creationId xmlns:a16="http://schemas.microsoft.com/office/drawing/2014/main" id="{FDF43F3D-9894-4A7F-9C23-9BD4BC8C7E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179"/>
                <a:ext cx="3" cy="17"/>
              </a:xfrm>
              <a:custGeom>
                <a:avLst/>
                <a:gdLst>
                  <a:gd name="T0" fmla="*/ 0 w 3"/>
                  <a:gd name="T1" fmla="*/ 14 h 17"/>
                  <a:gd name="T2" fmla="*/ 0 w 3"/>
                  <a:gd name="T3" fmla="*/ 17 h 17"/>
                  <a:gd name="T4" fmla="*/ 3 w 3"/>
                  <a:gd name="T5" fmla="*/ 14 h 17"/>
                  <a:gd name="T6" fmla="*/ 3 w 3"/>
                  <a:gd name="T7" fmla="*/ 0 h 17"/>
                  <a:gd name="T8" fmla="*/ 0 w 3"/>
                  <a:gd name="T9" fmla="*/ 0 h 17"/>
                  <a:gd name="T10" fmla="*/ 0 w 3"/>
                  <a:gd name="T11" fmla="*/ 0 h 17"/>
                  <a:gd name="T12" fmla="*/ 0 w 3"/>
                  <a:gd name="T13" fmla="*/ 1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0" y="14"/>
                    </a:move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85" name="Freeform 3955">
                <a:extLst>
                  <a:ext uri="{FF2B5EF4-FFF2-40B4-BE49-F238E27FC236}">
                    <a16:creationId xmlns:a16="http://schemas.microsoft.com/office/drawing/2014/main" id="{A2A22E85-0D24-47A1-A69F-2882A3D6C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155"/>
                <a:ext cx="3" cy="17"/>
              </a:xfrm>
              <a:custGeom>
                <a:avLst/>
                <a:gdLst>
                  <a:gd name="T0" fmla="*/ 0 w 3"/>
                  <a:gd name="T1" fmla="*/ 14 h 17"/>
                  <a:gd name="T2" fmla="*/ 0 w 3"/>
                  <a:gd name="T3" fmla="*/ 17 h 17"/>
                  <a:gd name="T4" fmla="*/ 3 w 3"/>
                  <a:gd name="T5" fmla="*/ 14 h 17"/>
                  <a:gd name="T6" fmla="*/ 3 w 3"/>
                  <a:gd name="T7" fmla="*/ 0 h 17"/>
                  <a:gd name="T8" fmla="*/ 0 w 3"/>
                  <a:gd name="T9" fmla="*/ 0 h 17"/>
                  <a:gd name="T10" fmla="*/ 0 w 3"/>
                  <a:gd name="T11" fmla="*/ 0 h 17"/>
                  <a:gd name="T12" fmla="*/ 0 w 3"/>
                  <a:gd name="T13" fmla="*/ 1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0" y="14"/>
                    </a:moveTo>
                    <a:lnTo>
                      <a:pt x="0" y="17"/>
                    </a:lnTo>
                    <a:lnTo>
                      <a:pt x="3" y="1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86" name="Freeform 3956">
                <a:extLst>
                  <a:ext uri="{FF2B5EF4-FFF2-40B4-BE49-F238E27FC236}">
                    <a16:creationId xmlns:a16="http://schemas.microsoft.com/office/drawing/2014/main" id="{1AAE5CEC-94CB-49A5-A70C-DDC426348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131"/>
                <a:ext cx="3" cy="17"/>
              </a:xfrm>
              <a:custGeom>
                <a:avLst/>
                <a:gdLst>
                  <a:gd name="T0" fmla="*/ 0 w 3"/>
                  <a:gd name="T1" fmla="*/ 13 h 17"/>
                  <a:gd name="T2" fmla="*/ 0 w 3"/>
                  <a:gd name="T3" fmla="*/ 17 h 17"/>
                  <a:gd name="T4" fmla="*/ 3 w 3"/>
                  <a:gd name="T5" fmla="*/ 13 h 17"/>
                  <a:gd name="T6" fmla="*/ 3 w 3"/>
                  <a:gd name="T7" fmla="*/ 0 h 17"/>
                  <a:gd name="T8" fmla="*/ 0 w 3"/>
                  <a:gd name="T9" fmla="*/ 0 h 17"/>
                  <a:gd name="T10" fmla="*/ 0 w 3"/>
                  <a:gd name="T11" fmla="*/ 0 h 17"/>
                  <a:gd name="T12" fmla="*/ 0 w 3"/>
                  <a:gd name="T13" fmla="*/ 13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0" y="13"/>
                    </a:moveTo>
                    <a:lnTo>
                      <a:pt x="0" y="17"/>
                    </a:lnTo>
                    <a:lnTo>
                      <a:pt x="3" y="1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87" name="Freeform 3957">
                <a:extLst>
                  <a:ext uri="{FF2B5EF4-FFF2-40B4-BE49-F238E27FC236}">
                    <a16:creationId xmlns:a16="http://schemas.microsoft.com/office/drawing/2014/main" id="{F5A5B0D9-DB13-4DC5-82E0-287EE7292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107"/>
                <a:ext cx="3" cy="17"/>
              </a:xfrm>
              <a:custGeom>
                <a:avLst/>
                <a:gdLst>
                  <a:gd name="T0" fmla="*/ 0 w 3"/>
                  <a:gd name="T1" fmla="*/ 13 h 17"/>
                  <a:gd name="T2" fmla="*/ 0 w 3"/>
                  <a:gd name="T3" fmla="*/ 17 h 17"/>
                  <a:gd name="T4" fmla="*/ 3 w 3"/>
                  <a:gd name="T5" fmla="*/ 13 h 17"/>
                  <a:gd name="T6" fmla="*/ 3 w 3"/>
                  <a:gd name="T7" fmla="*/ 0 h 17"/>
                  <a:gd name="T8" fmla="*/ 0 w 3"/>
                  <a:gd name="T9" fmla="*/ 0 h 17"/>
                  <a:gd name="T10" fmla="*/ 0 w 3"/>
                  <a:gd name="T11" fmla="*/ 0 h 17"/>
                  <a:gd name="T12" fmla="*/ 0 w 3"/>
                  <a:gd name="T13" fmla="*/ 13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7"/>
                  <a:gd name="T23" fmla="*/ 3 w 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7">
                    <a:moveTo>
                      <a:pt x="0" y="13"/>
                    </a:moveTo>
                    <a:lnTo>
                      <a:pt x="0" y="17"/>
                    </a:lnTo>
                    <a:lnTo>
                      <a:pt x="3" y="1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88" name="Freeform 3958">
                <a:extLst>
                  <a:ext uri="{FF2B5EF4-FFF2-40B4-BE49-F238E27FC236}">
                    <a16:creationId xmlns:a16="http://schemas.microsoft.com/office/drawing/2014/main" id="{F3806D3C-4474-4582-B6D5-D068A6CF8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82"/>
                <a:ext cx="7" cy="18"/>
              </a:xfrm>
              <a:custGeom>
                <a:avLst/>
                <a:gdLst>
                  <a:gd name="T0" fmla="*/ 4 w 7"/>
                  <a:gd name="T1" fmla="*/ 14 h 18"/>
                  <a:gd name="T2" fmla="*/ 4 w 7"/>
                  <a:gd name="T3" fmla="*/ 18 h 18"/>
                  <a:gd name="T4" fmla="*/ 7 w 7"/>
                  <a:gd name="T5" fmla="*/ 14 h 18"/>
                  <a:gd name="T6" fmla="*/ 7 w 7"/>
                  <a:gd name="T7" fmla="*/ 14 h 18"/>
                  <a:gd name="T8" fmla="*/ 4 w 7"/>
                  <a:gd name="T9" fmla="*/ 0 h 18"/>
                  <a:gd name="T10" fmla="*/ 4 w 7"/>
                  <a:gd name="T11" fmla="*/ 0 h 18"/>
                  <a:gd name="T12" fmla="*/ 0 w 7"/>
                  <a:gd name="T13" fmla="*/ 0 h 18"/>
                  <a:gd name="T14" fmla="*/ 4 w 7"/>
                  <a:gd name="T15" fmla="*/ 14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18"/>
                  <a:gd name="T26" fmla="*/ 7 w 7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18">
                    <a:moveTo>
                      <a:pt x="4" y="14"/>
                    </a:moveTo>
                    <a:lnTo>
                      <a:pt x="4" y="18"/>
                    </a:lnTo>
                    <a:lnTo>
                      <a:pt x="7" y="1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89" name="Freeform 3959">
                <a:extLst>
                  <a:ext uri="{FF2B5EF4-FFF2-40B4-BE49-F238E27FC236}">
                    <a16:creationId xmlns:a16="http://schemas.microsoft.com/office/drawing/2014/main" id="{EC112947-AF2A-4EE1-9F48-A8166AC77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58"/>
                <a:ext cx="11" cy="17"/>
              </a:xfrm>
              <a:custGeom>
                <a:avLst/>
                <a:gdLst>
                  <a:gd name="T0" fmla="*/ 7 w 11"/>
                  <a:gd name="T1" fmla="*/ 14 h 17"/>
                  <a:gd name="T2" fmla="*/ 7 w 11"/>
                  <a:gd name="T3" fmla="*/ 17 h 17"/>
                  <a:gd name="T4" fmla="*/ 11 w 11"/>
                  <a:gd name="T5" fmla="*/ 14 h 17"/>
                  <a:gd name="T6" fmla="*/ 4 w 11"/>
                  <a:gd name="T7" fmla="*/ 4 h 17"/>
                  <a:gd name="T8" fmla="*/ 4 w 11"/>
                  <a:gd name="T9" fmla="*/ 0 h 17"/>
                  <a:gd name="T10" fmla="*/ 0 w 11"/>
                  <a:gd name="T11" fmla="*/ 4 h 17"/>
                  <a:gd name="T12" fmla="*/ 7 w 11"/>
                  <a:gd name="T13" fmla="*/ 1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"/>
                  <a:gd name="T22" fmla="*/ 0 h 17"/>
                  <a:gd name="T23" fmla="*/ 11 w 11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" h="17">
                    <a:moveTo>
                      <a:pt x="7" y="14"/>
                    </a:moveTo>
                    <a:lnTo>
                      <a:pt x="7" y="17"/>
                    </a:lnTo>
                    <a:lnTo>
                      <a:pt x="11" y="1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90" name="Freeform 3960">
                <a:extLst>
                  <a:ext uri="{FF2B5EF4-FFF2-40B4-BE49-F238E27FC236}">
                    <a16:creationId xmlns:a16="http://schemas.microsoft.com/office/drawing/2014/main" id="{7C389761-7FF1-4DE4-A24B-23FF03930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38"/>
                <a:ext cx="14" cy="17"/>
              </a:xfrm>
              <a:custGeom>
                <a:avLst/>
                <a:gdLst>
                  <a:gd name="T0" fmla="*/ 11 w 14"/>
                  <a:gd name="T1" fmla="*/ 13 h 17"/>
                  <a:gd name="T2" fmla="*/ 11 w 14"/>
                  <a:gd name="T3" fmla="*/ 17 h 17"/>
                  <a:gd name="T4" fmla="*/ 14 w 14"/>
                  <a:gd name="T5" fmla="*/ 13 h 17"/>
                  <a:gd name="T6" fmla="*/ 4 w 14"/>
                  <a:gd name="T7" fmla="*/ 3 h 17"/>
                  <a:gd name="T8" fmla="*/ 4 w 14"/>
                  <a:gd name="T9" fmla="*/ 0 h 17"/>
                  <a:gd name="T10" fmla="*/ 0 w 14"/>
                  <a:gd name="T11" fmla="*/ 3 h 17"/>
                  <a:gd name="T12" fmla="*/ 11 w 14"/>
                  <a:gd name="T13" fmla="*/ 13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17"/>
                  <a:gd name="T23" fmla="*/ 14 w 14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17">
                    <a:moveTo>
                      <a:pt x="11" y="13"/>
                    </a:moveTo>
                    <a:lnTo>
                      <a:pt x="11" y="17"/>
                    </a:lnTo>
                    <a:lnTo>
                      <a:pt x="14" y="13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91" name="Freeform 3961">
                <a:extLst>
                  <a:ext uri="{FF2B5EF4-FFF2-40B4-BE49-F238E27FC236}">
                    <a16:creationId xmlns:a16="http://schemas.microsoft.com/office/drawing/2014/main" id="{BDDC4B7B-7FA6-4546-8228-00EE9F4B7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" y="20"/>
                <a:ext cx="13" cy="14"/>
              </a:xfrm>
              <a:custGeom>
                <a:avLst/>
                <a:gdLst>
                  <a:gd name="T0" fmla="*/ 10 w 13"/>
                  <a:gd name="T1" fmla="*/ 11 h 14"/>
                  <a:gd name="T2" fmla="*/ 10 w 13"/>
                  <a:gd name="T3" fmla="*/ 14 h 14"/>
                  <a:gd name="T4" fmla="*/ 13 w 13"/>
                  <a:gd name="T5" fmla="*/ 11 h 14"/>
                  <a:gd name="T6" fmla="*/ 10 w 13"/>
                  <a:gd name="T7" fmla="*/ 7 h 14"/>
                  <a:gd name="T8" fmla="*/ 10 w 13"/>
                  <a:gd name="T9" fmla="*/ 7 h 14"/>
                  <a:gd name="T10" fmla="*/ 0 w 13"/>
                  <a:gd name="T11" fmla="*/ 0 h 14"/>
                  <a:gd name="T12" fmla="*/ 0 w 13"/>
                  <a:gd name="T13" fmla="*/ 4 h 14"/>
                  <a:gd name="T14" fmla="*/ 0 w 13"/>
                  <a:gd name="T15" fmla="*/ 4 h 14"/>
                  <a:gd name="T16" fmla="*/ 10 w 13"/>
                  <a:gd name="T17" fmla="*/ 11 h 14"/>
                  <a:gd name="T18" fmla="*/ 10 w 13"/>
                  <a:gd name="T19" fmla="*/ 7 h 14"/>
                  <a:gd name="T20" fmla="*/ 7 w 13"/>
                  <a:gd name="T21" fmla="*/ 7 h 14"/>
                  <a:gd name="T22" fmla="*/ 10 w 13"/>
                  <a:gd name="T23" fmla="*/ 11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4"/>
                  <a:gd name="T38" fmla="*/ 13 w 13"/>
                  <a:gd name="T39" fmla="*/ 14 h 1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4">
                    <a:moveTo>
                      <a:pt x="10" y="11"/>
                    </a:moveTo>
                    <a:lnTo>
                      <a:pt x="10" y="14"/>
                    </a:lnTo>
                    <a:lnTo>
                      <a:pt x="13" y="11"/>
                    </a:lnTo>
                    <a:lnTo>
                      <a:pt x="10" y="7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0" y="11"/>
                    </a:lnTo>
                    <a:lnTo>
                      <a:pt x="10" y="7"/>
                    </a:lnTo>
                    <a:lnTo>
                      <a:pt x="7" y="7"/>
                    </a:ln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92" name="Freeform 3962">
                <a:extLst>
                  <a:ext uri="{FF2B5EF4-FFF2-40B4-BE49-F238E27FC236}">
                    <a16:creationId xmlns:a16="http://schemas.microsoft.com/office/drawing/2014/main" id="{A71ECFDF-F6A2-43DF-B61A-3B10D4DAF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7"/>
                <a:ext cx="14" cy="13"/>
              </a:xfrm>
              <a:custGeom>
                <a:avLst/>
                <a:gdLst>
                  <a:gd name="T0" fmla="*/ 14 w 14"/>
                  <a:gd name="T1" fmla="*/ 13 h 13"/>
                  <a:gd name="T2" fmla="*/ 14 w 14"/>
                  <a:gd name="T3" fmla="*/ 10 h 13"/>
                  <a:gd name="T4" fmla="*/ 14 w 14"/>
                  <a:gd name="T5" fmla="*/ 10 h 13"/>
                  <a:gd name="T6" fmla="*/ 0 w 14"/>
                  <a:gd name="T7" fmla="*/ 0 h 13"/>
                  <a:gd name="T8" fmla="*/ 0 w 14"/>
                  <a:gd name="T9" fmla="*/ 3 h 13"/>
                  <a:gd name="T10" fmla="*/ 0 w 14"/>
                  <a:gd name="T11" fmla="*/ 3 h 13"/>
                  <a:gd name="T12" fmla="*/ 14 w 14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13"/>
                  <a:gd name="T23" fmla="*/ 14 w 14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13">
                    <a:moveTo>
                      <a:pt x="14" y="13"/>
                    </a:moveTo>
                    <a:lnTo>
                      <a:pt x="14" y="1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93" name="Freeform 3963">
                <a:extLst>
                  <a:ext uri="{FF2B5EF4-FFF2-40B4-BE49-F238E27FC236}">
                    <a16:creationId xmlns:a16="http://schemas.microsoft.com/office/drawing/2014/main" id="{765CF9B7-6884-4515-8C9E-13EACF33C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" y="0"/>
                <a:ext cx="17" cy="7"/>
              </a:xfrm>
              <a:custGeom>
                <a:avLst/>
                <a:gdLst>
                  <a:gd name="T0" fmla="*/ 17 w 17"/>
                  <a:gd name="T1" fmla="*/ 7 h 7"/>
                  <a:gd name="T2" fmla="*/ 17 w 17"/>
                  <a:gd name="T3" fmla="*/ 7 h 7"/>
                  <a:gd name="T4" fmla="*/ 17 w 17"/>
                  <a:gd name="T5" fmla="*/ 3 h 7"/>
                  <a:gd name="T6" fmla="*/ 7 w 17"/>
                  <a:gd name="T7" fmla="*/ 0 h 7"/>
                  <a:gd name="T8" fmla="*/ 3 w 17"/>
                  <a:gd name="T9" fmla="*/ 0 h 7"/>
                  <a:gd name="T10" fmla="*/ 0 w 17"/>
                  <a:gd name="T11" fmla="*/ 3 h 7"/>
                  <a:gd name="T12" fmla="*/ 3 w 17"/>
                  <a:gd name="T13" fmla="*/ 3 h 7"/>
                  <a:gd name="T14" fmla="*/ 7 w 17"/>
                  <a:gd name="T15" fmla="*/ 3 h 7"/>
                  <a:gd name="T16" fmla="*/ 17 w 17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7"/>
                  <a:gd name="T29" fmla="*/ 17 w 1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7">
                    <a:moveTo>
                      <a:pt x="17" y="7"/>
                    </a:moveTo>
                    <a:lnTo>
                      <a:pt x="17" y="7"/>
                    </a:lnTo>
                    <a:lnTo>
                      <a:pt x="17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7" y="3"/>
                    </a:lnTo>
                    <a:lnTo>
                      <a:pt x="17" y="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94" name="Freeform 3964">
                <a:extLst>
                  <a:ext uri="{FF2B5EF4-FFF2-40B4-BE49-F238E27FC236}">
                    <a16:creationId xmlns:a16="http://schemas.microsoft.com/office/drawing/2014/main" id="{8BCC9A5F-A230-4913-9121-0AFB6BCE4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10 w 17"/>
                  <a:gd name="T7" fmla="*/ 0 h 3"/>
                  <a:gd name="T8" fmla="*/ 3 w 17"/>
                  <a:gd name="T9" fmla="*/ 0 h 3"/>
                  <a:gd name="T10" fmla="*/ 0 w 17"/>
                  <a:gd name="T11" fmla="*/ 0 h 3"/>
                  <a:gd name="T12" fmla="*/ 3 w 17"/>
                  <a:gd name="T13" fmla="*/ 3 h 3"/>
                  <a:gd name="T14" fmla="*/ 10 w 17"/>
                  <a:gd name="T15" fmla="*/ 3 h 3"/>
                  <a:gd name="T16" fmla="*/ 17 w 17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3"/>
                  <a:gd name="T29" fmla="*/ 17 w 17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10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95" name="Freeform 3965">
                <a:extLst>
                  <a:ext uri="{FF2B5EF4-FFF2-40B4-BE49-F238E27FC236}">
                    <a16:creationId xmlns:a16="http://schemas.microsoft.com/office/drawing/2014/main" id="{49A172C0-B8AC-4978-A87C-67812FE43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" y="0"/>
                <a:ext cx="18" cy="3"/>
              </a:xfrm>
              <a:custGeom>
                <a:avLst/>
                <a:gdLst>
                  <a:gd name="T0" fmla="*/ 18 w 18"/>
                  <a:gd name="T1" fmla="*/ 3 h 3"/>
                  <a:gd name="T2" fmla="*/ 18 w 18"/>
                  <a:gd name="T3" fmla="*/ 0 h 3"/>
                  <a:gd name="T4" fmla="*/ 18 w 18"/>
                  <a:gd name="T5" fmla="*/ 0 h 3"/>
                  <a:gd name="T6" fmla="*/ 4 w 18"/>
                  <a:gd name="T7" fmla="*/ 0 h 3"/>
                  <a:gd name="T8" fmla="*/ 0 w 18"/>
                  <a:gd name="T9" fmla="*/ 0 h 3"/>
                  <a:gd name="T10" fmla="*/ 4 w 18"/>
                  <a:gd name="T11" fmla="*/ 3 h 3"/>
                  <a:gd name="T12" fmla="*/ 18 w 1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3"/>
                  <a:gd name="T23" fmla="*/ 18 w 1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3">
                    <a:moveTo>
                      <a:pt x="18" y="3"/>
                    </a:moveTo>
                    <a:lnTo>
                      <a:pt x="18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96" name="Freeform 3966">
                <a:extLst>
                  <a:ext uri="{FF2B5EF4-FFF2-40B4-BE49-F238E27FC236}">
                    <a16:creationId xmlns:a16="http://schemas.microsoft.com/office/drawing/2014/main" id="{749035BE-AF7C-48E8-9B3C-FAE35CFF0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" y="0"/>
                <a:ext cx="18" cy="3"/>
              </a:xfrm>
              <a:custGeom>
                <a:avLst/>
                <a:gdLst>
                  <a:gd name="T0" fmla="*/ 18 w 18"/>
                  <a:gd name="T1" fmla="*/ 3 h 3"/>
                  <a:gd name="T2" fmla="*/ 18 w 18"/>
                  <a:gd name="T3" fmla="*/ 0 h 3"/>
                  <a:gd name="T4" fmla="*/ 18 w 18"/>
                  <a:gd name="T5" fmla="*/ 0 h 3"/>
                  <a:gd name="T6" fmla="*/ 4 w 18"/>
                  <a:gd name="T7" fmla="*/ 0 h 3"/>
                  <a:gd name="T8" fmla="*/ 0 w 18"/>
                  <a:gd name="T9" fmla="*/ 0 h 3"/>
                  <a:gd name="T10" fmla="*/ 4 w 18"/>
                  <a:gd name="T11" fmla="*/ 3 h 3"/>
                  <a:gd name="T12" fmla="*/ 18 w 1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3"/>
                  <a:gd name="T23" fmla="*/ 18 w 1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3">
                    <a:moveTo>
                      <a:pt x="18" y="3"/>
                    </a:moveTo>
                    <a:lnTo>
                      <a:pt x="18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97" name="Freeform 3967">
                <a:extLst>
                  <a:ext uri="{FF2B5EF4-FFF2-40B4-BE49-F238E27FC236}">
                    <a16:creationId xmlns:a16="http://schemas.microsoft.com/office/drawing/2014/main" id="{9B79504B-BC43-4FE2-A8B9-0C11894BE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4 w 17"/>
                  <a:gd name="T7" fmla="*/ 0 h 3"/>
                  <a:gd name="T8" fmla="*/ 0 w 17"/>
                  <a:gd name="T9" fmla="*/ 0 h 3"/>
                  <a:gd name="T10" fmla="*/ 4 w 17"/>
                  <a:gd name="T11" fmla="*/ 3 h 3"/>
                  <a:gd name="T12" fmla="*/ 17 w 1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98" name="Freeform 3968">
                <a:extLst>
                  <a:ext uri="{FF2B5EF4-FFF2-40B4-BE49-F238E27FC236}">
                    <a16:creationId xmlns:a16="http://schemas.microsoft.com/office/drawing/2014/main" id="{D52BA21B-06A3-4083-BA2A-0083660D7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3 w 17"/>
                  <a:gd name="T7" fmla="*/ 0 h 3"/>
                  <a:gd name="T8" fmla="*/ 0 w 17"/>
                  <a:gd name="T9" fmla="*/ 0 h 3"/>
                  <a:gd name="T10" fmla="*/ 3 w 17"/>
                  <a:gd name="T11" fmla="*/ 3 h 3"/>
                  <a:gd name="T12" fmla="*/ 17 w 1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99" name="Freeform 3969">
                <a:extLst>
                  <a:ext uri="{FF2B5EF4-FFF2-40B4-BE49-F238E27FC236}">
                    <a16:creationId xmlns:a16="http://schemas.microsoft.com/office/drawing/2014/main" id="{89DAC534-6482-4B69-87F8-4F04023F6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3 w 17"/>
                  <a:gd name="T7" fmla="*/ 0 h 3"/>
                  <a:gd name="T8" fmla="*/ 0 w 17"/>
                  <a:gd name="T9" fmla="*/ 0 h 3"/>
                  <a:gd name="T10" fmla="*/ 3 w 17"/>
                  <a:gd name="T11" fmla="*/ 3 h 3"/>
                  <a:gd name="T12" fmla="*/ 17 w 1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00" name="Freeform 3970">
                <a:extLst>
                  <a:ext uri="{FF2B5EF4-FFF2-40B4-BE49-F238E27FC236}">
                    <a16:creationId xmlns:a16="http://schemas.microsoft.com/office/drawing/2014/main" id="{3858DB5A-2496-452C-A1A7-0E3E08655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3 w 17"/>
                  <a:gd name="T7" fmla="*/ 0 h 3"/>
                  <a:gd name="T8" fmla="*/ 0 w 17"/>
                  <a:gd name="T9" fmla="*/ 0 h 3"/>
                  <a:gd name="T10" fmla="*/ 3 w 17"/>
                  <a:gd name="T11" fmla="*/ 3 h 3"/>
                  <a:gd name="T12" fmla="*/ 17 w 1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01" name="Freeform 3971">
                <a:extLst>
                  <a:ext uri="{FF2B5EF4-FFF2-40B4-BE49-F238E27FC236}">
                    <a16:creationId xmlns:a16="http://schemas.microsoft.com/office/drawing/2014/main" id="{B1FCEC8E-068D-4F0C-90C5-848DC04ED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3 w 17"/>
                  <a:gd name="T7" fmla="*/ 0 h 3"/>
                  <a:gd name="T8" fmla="*/ 0 w 17"/>
                  <a:gd name="T9" fmla="*/ 0 h 3"/>
                  <a:gd name="T10" fmla="*/ 3 w 17"/>
                  <a:gd name="T11" fmla="*/ 3 h 3"/>
                  <a:gd name="T12" fmla="*/ 17 w 1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02" name="Freeform 3972">
                <a:extLst>
                  <a:ext uri="{FF2B5EF4-FFF2-40B4-BE49-F238E27FC236}">
                    <a16:creationId xmlns:a16="http://schemas.microsoft.com/office/drawing/2014/main" id="{783C0557-6B0C-4444-9BE7-3EC705641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" y="0"/>
                <a:ext cx="18" cy="3"/>
              </a:xfrm>
              <a:custGeom>
                <a:avLst/>
                <a:gdLst>
                  <a:gd name="T0" fmla="*/ 18 w 18"/>
                  <a:gd name="T1" fmla="*/ 3 h 3"/>
                  <a:gd name="T2" fmla="*/ 18 w 18"/>
                  <a:gd name="T3" fmla="*/ 0 h 3"/>
                  <a:gd name="T4" fmla="*/ 18 w 18"/>
                  <a:gd name="T5" fmla="*/ 0 h 3"/>
                  <a:gd name="T6" fmla="*/ 4 w 18"/>
                  <a:gd name="T7" fmla="*/ 0 h 3"/>
                  <a:gd name="T8" fmla="*/ 0 w 18"/>
                  <a:gd name="T9" fmla="*/ 0 h 3"/>
                  <a:gd name="T10" fmla="*/ 4 w 18"/>
                  <a:gd name="T11" fmla="*/ 3 h 3"/>
                  <a:gd name="T12" fmla="*/ 18 w 1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3"/>
                  <a:gd name="T23" fmla="*/ 18 w 1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3">
                    <a:moveTo>
                      <a:pt x="18" y="3"/>
                    </a:moveTo>
                    <a:lnTo>
                      <a:pt x="18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03" name="Freeform 3973">
                <a:extLst>
                  <a:ext uri="{FF2B5EF4-FFF2-40B4-BE49-F238E27FC236}">
                    <a16:creationId xmlns:a16="http://schemas.microsoft.com/office/drawing/2014/main" id="{AABE6BAF-9466-40A8-B685-A97A621221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" y="0"/>
                <a:ext cx="18" cy="3"/>
              </a:xfrm>
              <a:custGeom>
                <a:avLst/>
                <a:gdLst>
                  <a:gd name="T0" fmla="*/ 18 w 18"/>
                  <a:gd name="T1" fmla="*/ 3 h 3"/>
                  <a:gd name="T2" fmla="*/ 18 w 18"/>
                  <a:gd name="T3" fmla="*/ 0 h 3"/>
                  <a:gd name="T4" fmla="*/ 18 w 18"/>
                  <a:gd name="T5" fmla="*/ 0 h 3"/>
                  <a:gd name="T6" fmla="*/ 4 w 18"/>
                  <a:gd name="T7" fmla="*/ 0 h 3"/>
                  <a:gd name="T8" fmla="*/ 0 w 18"/>
                  <a:gd name="T9" fmla="*/ 0 h 3"/>
                  <a:gd name="T10" fmla="*/ 4 w 18"/>
                  <a:gd name="T11" fmla="*/ 3 h 3"/>
                  <a:gd name="T12" fmla="*/ 18 w 1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3"/>
                  <a:gd name="T23" fmla="*/ 18 w 1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3">
                    <a:moveTo>
                      <a:pt x="18" y="3"/>
                    </a:moveTo>
                    <a:lnTo>
                      <a:pt x="18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04" name="Freeform 3974">
                <a:extLst>
                  <a:ext uri="{FF2B5EF4-FFF2-40B4-BE49-F238E27FC236}">
                    <a16:creationId xmlns:a16="http://schemas.microsoft.com/office/drawing/2014/main" id="{F3FAF946-42CC-45D9-AB57-4A9FB93BC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4 w 17"/>
                  <a:gd name="T7" fmla="*/ 0 h 3"/>
                  <a:gd name="T8" fmla="*/ 0 w 17"/>
                  <a:gd name="T9" fmla="*/ 0 h 3"/>
                  <a:gd name="T10" fmla="*/ 4 w 17"/>
                  <a:gd name="T11" fmla="*/ 3 h 3"/>
                  <a:gd name="T12" fmla="*/ 17 w 1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05" name="Freeform 3975">
                <a:extLst>
                  <a:ext uri="{FF2B5EF4-FFF2-40B4-BE49-F238E27FC236}">
                    <a16:creationId xmlns:a16="http://schemas.microsoft.com/office/drawing/2014/main" id="{ED62372C-59C7-43FA-87EF-BCF07289A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3 w 17"/>
                  <a:gd name="T7" fmla="*/ 0 h 3"/>
                  <a:gd name="T8" fmla="*/ 0 w 17"/>
                  <a:gd name="T9" fmla="*/ 0 h 3"/>
                  <a:gd name="T10" fmla="*/ 3 w 17"/>
                  <a:gd name="T11" fmla="*/ 3 h 3"/>
                  <a:gd name="T12" fmla="*/ 17 w 1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06" name="Freeform 3976">
                <a:extLst>
                  <a:ext uri="{FF2B5EF4-FFF2-40B4-BE49-F238E27FC236}">
                    <a16:creationId xmlns:a16="http://schemas.microsoft.com/office/drawing/2014/main" id="{9694C0EE-F80E-4EC3-9B27-3448DE117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3 w 17"/>
                  <a:gd name="T7" fmla="*/ 0 h 3"/>
                  <a:gd name="T8" fmla="*/ 0 w 17"/>
                  <a:gd name="T9" fmla="*/ 0 h 3"/>
                  <a:gd name="T10" fmla="*/ 3 w 17"/>
                  <a:gd name="T11" fmla="*/ 3 h 3"/>
                  <a:gd name="T12" fmla="*/ 17 w 1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07" name="Freeform 3977">
                <a:extLst>
                  <a:ext uri="{FF2B5EF4-FFF2-40B4-BE49-F238E27FC236}">
                    <a16:creationId xmlns:a16="http://schemas.microsoft.com/office/drawing/2014/main" id="{573ED127-B166-4D88-950E-67C5C95DF9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3 w 17"/>
                  <a:gd name="T7" fmla="*/ 0 h 3"/>
                  <a:gd name="T8" fmla="*/ 0 w 17"/>
                  <a:gd name="T9" fmla="*/ 0 h 3"/>
                  <a:gd name="T10" fmla="*/ 3 w 17"/>
                  <a:gd name="T11" fmla="*/ 3 h 3"/>
                  <a:gd name="T12" fmla="*/ 17 w 1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08" name="Freeform 3978">
                <a:extLst>
                  <a:ext uri="{FF2B5EF4-FFF2-40B4-BE49-F238E27FC236}">
                    <a16:creationId xmlns:a16="http://schemas.microsoft.com/office/drawing/2014/main" id="{6D61BE03-34A6-4BF7-B63E-21E66AA14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3 w 17"/>
                  <a:gd name="T7" fmla="*/ 0 h 3"/>
                  <a:gd name="T8" fmla="*/ 0 w 17"/>
                  <a:gd name="T9" fmla="*/ 0 h 3"/>
                  <a:gd name="T10" fmla="*/ 3 w 17"/>
                  <a:gd name="T11" fmla="*/ 3 h 3"/>
                  <a:gd name="T12" fmla="*/ 17 w 1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09" name="Freeform 3979">
                <a:extLst>
                  <a:ext uri="{FF2B5EF4-FFF2-40B4-BE49-F238E27FC236}">
                    <a16:creationId xmlns:a16="http://schemas.microsoft.com/office/drawing/2014/main" id="{DADBA880-253C-47AA-A216-4D3D5CAA3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" y="0"/>
                <a:ext cx="18" cy="3"/>
              </a:xfrm>
              <a:custGeom>
                <a:avLst/>
                <a:gdLst>
                  <a:gd name="T0" fmla="*/ 18 w 18"/>
                  <a:gd name="T1" fmla="*/ 3 h 3"/>
                  <a:gd name="T2" fmla="*/ 18 w 18"/>
                  <a:gd name="T3" fmla="*/ 0 h 3"/>
                  <a:gd name="T4" fmla="*/ 18 w 18"/>
                  <a:gd name="T5" fmla="*/ 0 h 3"/>
                  <a:gd name="T6" fmla="*/ 4 w 18"/>
                  <a:gd name="T7" fmla="*/ 0 h 3"/>
                  <a:gd name="T8" fmla="*/ 0 w 18"/>
                  <a:gd name="T9" fmla="*/ 0 h 3"/>
                  <a:gd name="T10" fmla="*/ 4 w 18"/>
                  <a:gd name="T11" fmla="*/ 3 h 3"/>
                  <a:gd name="T12" fmla="*/ 18 w 1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3"/>
                  <a:gd name="T23" fmla="*/ 18 w 1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3">
                    <a:moveTo>
                      <a:pt x="18" y="3"/>
                    </a:moveTo>
                    <a:lnTo>
                      <a:pt x="18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10" name="Freeform 3980">
                <a:extLst>
                  <a:ext uri="{FF2B5EF4-FFF2-40B4-BE49-F238E27FC236}">
                    <a16:creationId xmlns:a16="http://schemas.microsoft.com/office/drawing/2014/main" id="{EA1B4E21-842B-467C-9855-0230B181C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4 w 17"/>
                  <a:gd name="T7" fmla="*/ 0 h 3"/>
                  <a:gd name="T8" fmla="*/ 0 w 17"/>
                  <a:gd name="T9" fmla="*/ 0 h 3"/>
                  <a:gd name="T10" fmla="*/ 4 w 17"/>
                  <a:gd name="T11" fmla="*/ 3 h 3"/>
                  <a:gd name="T12" fmla="*/ 17 w 1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211" name="Freeform 3981">
                <a:extLst>
                  <a:ext uri="{FF2B5EF4-FFF2-40B4-BE49-F238E27FC236}">
                    <a16:creationId xmlns:a16="http://schemas.microsoft.com/office/drawing/2014/main" id="{EF897156-49FB-4E92-AA1D-05A5552F0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" y="0"/>
                <a:ext cx="17" cy="3"/>
              </a:xfrm>
              <a:custGeom>
                <a:avLst/>
                <a:gdLst>
                  <a:gd name="T0" fmla="*/ 17 w 17"/>
                  <a:gd name="T1" fmla="*/ 3 h 3"/>
                  <a:gd name="T2" fmla="*/ 17 w 17"/>
                  <a:gd name="T3" fmla="*/ 0 h 3"/>
                  <a:gd name="T4" fmla="*/ 17 w 17"/>
                  <a:gd name="T5" fmla="*/ 0 h 3"/>
                  <a:gd name="T6" fmla="*/ 4 w 17"/>
                  <a:gd name="T7" fmla="*/ 0 h 3"/>
                  <a:gd name="T8" fmla="*/ 0 w 17"/>
                  <a:gd name="T9" fmla="*/ 0 h 3"/>
                  <a:gd name="T10" fmla="*/ 4 w 17"/>
                  <a:gd name="T11" fmla="*/ 3 h 3"/>
                  <a:gd name="T12" fmla="*/ 17 w 1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3"/>
                  <a:gd name="T23" fmla="*/ 17 w 1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3">
                    <a:moveTo>
                      <a:pt x="17" y="3"/>
                    </a:moveTo>
                    <a:lnTo>
                      <a:pt x="17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9026" name="Freeform 3983">
              <a:extLst>
                <a:ext uri="{FF2B5EF4-FFF2-40B4-BE49-F238E27FC236}">
                  <a16:creationId xmlns:a16="http://schemas.microsoft.com/office/drawing/2014/main" id="{B9F9E6B7-AA30-4D72-96AD-5D8068DBB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129" y="296854"/>
              <a:ext cx="295275" cy="158750"/>
            </a:xfrm>
            <a:custGeom>
              <a:avLst/>
              <a:gdLst>
                <a:gd name="T0" fmla="*/ 0 w 186"/>
                <a:gd name="T1" fmla="*/ 0 h 100"/>
                <a:gd name="T2" fmla="*/ 2147483647 w 186"/>
                <a:gd name="T3" fmla="*/ 2147483647 h 100"/>
                <a:gd name="T4" fmla="*/ 2147483647 w 186"/>
                <a:gd name="T5" fmla="*/ 2147483647 h 100"/>
                <a:gd name="T6" fmla="*/ 2147483647 w 186"/>
                <a:gd name="T7" fmla="*/ 2147483647 h 1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100"/>
                <a:gd name="T14" fmla="*/ 186 w 186"/>
                <a:gd name="T15" fmla="*/ 100 h 1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100">
                  <a:moveTo>
                    <a:pt x="0" y="0"/>
                  </a:moveTo>
                  <a:lnTo>
                    <a:pt x="114" y="82"/>
                  </a:lnTo>
                  <a:lnTo>
                    <a:pt x="69" y="24"/>
                  </a:lnTo>
                  <a:lnTo>
                    <a:pt x="186" y="100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027" name="Freeform 3984">
              <a:extLst>
                <a:ext uri="{FF2B5EF4-FFF2-40B4-BE49-F238E27FC236}">
                  <a16:creationId xmlns:a16="http://schemas.microsoft.com/office/drawing/2014/main" id="{0019523E-EAED-4424-96B9-3C2142B15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554" y="268279"/>
              <a:ext cx="296862" cy="158750"/>
            </a:xfrm>
            <a:custGeom>
              <a:avLst/>
              <a:gdLst>
                <a:gd name="T0" fmla="*/ 0 w 187"/>
                <a:gd name="T1" fmla="*/ 0 h 100"/>
                <a:gd name="T2" fmla="*/ 2147483647 w 187"/>
                <a:gd name="T3" fmla="*/ 2147483647 h 100"/>
                <a:gd name="T4" fmla="*/ 2147483647 w 187"/>
                <a:gd name="T5" fmla="*/ 2147483647 h 100"/>
                <a:gd name="T6" fmla="*/ 2147483647 w 187"/>
                <a:gd name="T7" fmla="*/ 2147483647 h 1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"/>
                <a:gd name="T13" fmla="*/ 0 h 100"/>
                <a:gd name="T14" fmla="*/ 187 w 187"/>
                <a:gd name="T15" fmla="*/ 100 h 1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" h="100">
                  <a:moveTo>
                    <a:pt x="0" y="0"/>
                  </a:moveTo>
                  <a:lnTo>
                    <a:pt x="114" y="83"/>
                  </a:lnTo>
                  <a:lnTo>
                    <a:pt x="69" y="24"/>
                  </a:lnTo>
                  <a:lnTo>
                    <a:pt x="187" y="100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028" name="Freeform 3985">
              <a:extLst>
                <a:ext uri="{FF2B5EF4-FFF2-40B4-BE49-F238E27FC236}">
                  <a16:creationId xmlns:a16="http://schemas.microsoft.com/office/drawing/2014/main" id="{15C15F25-B5E0-4E6E-B069-FCDFB2F39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129" y="296854"/>
              <a:ext cx="295275" cy="158750"/>
            </a:xfrm>
            <a:custGeom>
              <a:avLst/>
              <a:gdLst>
                <a:gd name="T0" fmla="*/ 0 w 186"/>
                <a:gd name="T1" fmla="*/ 0 h 100"/>
                <a:gd name="T2" fmla="*/ 2147483647 w 186"/>
                <a:gd name="T3" fmla="*/ 2147483647 h 100"/>
                <a:gd name="T4" fmla="*/ 2147483647 w 186"/>
                <a:gd name="T5" fmla="*/ 2147483647 h 100"/>
                <a:gd name="T6" fmla="*/ 2147483647 w 186"/>
                <a:gd name="T7" fmla="*/ 2147483647 h 1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100"/>
                <a:gd name="T14" fmla="*/ 186 w 186"/>
                <a:gd name="T15" fmla="*/ 100 h 1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100">
                  <a:moveTo>
                    <a:pt x="0" y="0"/>
                  </a:moveTo>
                  <a:lnTo>
                    <a:pt x="114" y="82"/>
                  </a:lnTo>
                  <a:lnTo>
                    <a:pt x="69" y="24"/>
                  </a:lnTo>
                  <a:lnTo>
                    <a:pt x="186" y="100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029" name="Freeform 3986">
              <a:extLst>
                <a:ext uri="{FF2B5EF4-FFF2-40B4-BE49-F238E27FC236}">
                  <a16:creationId xmlns:a16="http://schemas.microsoft.com/office/drawing/2014/main" id="{1A6347EB-B043-4E39-A3B2-01270C70B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554" y="268279"/>
              <a:ext cx="296862" cy="158750"/>
            </a:xfrm>
            <a:custGeom>
              <a:avLst/>
              <a:gdLst>
                <a:gd name="T0" fmla="*/ 0 w 187"/>
                <a:gd name="T1" fmla="*/ 0 h 100"/>
                <a:gd name="T2" fmla="*/ 2147483647 w 187"/>
                <a:gd name="T3" fmla="*/ 2147483647 h 100"/>
                <a:gd name="T4" fmla="*/ 2147483647 w 187"/>
                <a:gd name="T5" fmla="*/ 2147483647 h 100"/>
                <a:gd name="T6" fmla="*/ 2147483647 w 187"/>
                <a:gd name="T7" fmla="*/ 2147483647 h 1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"/>
                <a:gd name="T13" fmla="*/ 0 h 100"/>
                <a:gd name="T14" fmla="*/ 187 w 187"/>
                <a:gd name="T15" fmla="*/ 100 h 1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" h="100">
                  <a:moveTo>
                    <a:pt x="0" y="0"/>
                  </a:moveTo>
                  <a:lnTo>
                    <a:pt x="114" y="83"/>
                  </a:lnTo>
                  <a:lnTo>
                    <a:pt x="69" y="24"/>
                  </a:lnTo>
                  <a:lnTo>
                    <a:pt x="187" y="100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pic>
          <p:nvPicPr>
            <p:cNvPr id="49030" name="Picture 3987">
              <a:extLst>
                <a:ext uri="{FF2B5EF4-FFF2-40B4-BE49-F238E27FC236}">
                  <a16:creationId xmlns:a16="http://schemas.microsoft.com/office/drawing/2014/main" id="{E0A787DB-6A6E-48FF-8043-425F68C92B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5504" y="361941"/>
              <a:ext cx="246062" cy="317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9031" name="Group 3499">
              <a:extLst>
                <a:ext uri="{FF2B5EF4-FFF2-40B4-BE49-F238E27FC236}">
                  <a16:creationId xmlns:a16="http://schemas.microsoft.com/office/drawing/2014/main" id="{01C76247-5894-4B72-94A9-FDB7DAC89E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7092" y="781041"/>
              <a:ext cx="179387" cy="323850"/>
              <a:chOff x="0" y="0"/>
              <a:chExt cx="113" cy="204"/>
            </a:xfrm>
          </p:grpSpPr>
          <p:sp>
            <p:nvSpPr>
              <p:cNvPr id="49090" name="Freeform 3988">
                <a:extLst>
                  <a:ext uri="{FF2B5EF4-FFF2-40B4-BE49-F238E27FC236}">
                    <a16:creationId xmlns:a16="http://schemas.microsoft.com/office/drawing/2014/main" id="{30A0E7DC-CF37-42DE-8B2E-82C91B6D2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113" cy="204"/>
              </a:xfrm>
              <a:custGeom>
                <a:avLst/>
                <a:gdLst>
                  <a:gd name="T0" fmla="*/ 41 w 113"/>
                  <a:gd name="T1" fmla="*/ 202 h 204"/>
                  <a:gd name="T2" fmla="*/ 40 w 113"/>
                  <a:gd name="T3" fmla="*/ 195 h 204"/>
                  <a:gd name="T4" fmla="*/ 39 w 113"/>
                  <a:gd name="T5" fmla="*/ 192 h 204"/>
                  <a:gd name="T6" fmla="*/ 30 w 113"/>
                  <a:gd name="T7" fmla="*/ 188 h 204"/>
                  <a:gd name="T8" fmla="*/ 43 w 113"/>
                  <a:gd name="T9" fmla="*/ 182 h 204"/>
                  <a:gd name="T10" fmla="*/ 46 w 113"/>
                  <a:gd name="T11" fmla="*/ 175 h 204"/>
                  <a:gd name="T12" fmla="*/ 51 w 113"/>
                  <a:gd name="T13" fmla="*/ 153 h 204"/>
                  <a:gd name="T14" fmla="*/ 51 w 113"/>
                  <a:gd name="T15" fmla="*/ 121 h 204"/>
                  <a:gd name="T16" fmla="*/ 49 w 113"/>
                  <a:gd name="T17" fmla="*/ 100 h 204"/>
                  <a:gd name="T18" fmla="*/ 45 w 113"/>
                  <a:gd name="T19" fmla="*/ 85 h 204"/>
                  <a:gd name="T20" fmla="*/ 35 w 113"/>
                  <a:gd name="T21" fmla="*/ 84 h 204"/>
                  <a:gd name="T22" fmla="*/ 25 w 113"/>
                  <a:gd name="T23" fmla="*/ 78 h 204"/>
                  <a:gd name="T24" fmla="*/ 19 w 113"/>
                  <a:gd name="T25" fmla="*/ 71 h 204"/>
                  <a:gd name="T26" fmla="*/ 17 w 113"/>
                  <a:gd name="T27" fmla="*/ 66 h 204"/>
                  <a:gd name="T28" fmla="*/ 10 w 113"/>
                  <a:gd name="T29" fmla="*/ 65 h 204"/>
                  <a:gd name="T30" fmla="*/ 9 w 113"/>
                  <a:gd name="T31" fmla="*/ 69 h 204"/>
                  <a:gd name="T32" fmla="*/ 12 w 113"/>
                  <a:gd name="T33" fmla="*/ 74 h 204"/>
                  <a:gd name="T34" fmla="*/ 3 w 113"/>
                  <a:gd name="T35" fmla="*/ 79 h 204"/>
                  <a:gd name="T36" fmla="*/ 1 w 113"/>
                  <a:gd name="T37" fmla="*/ 70 h 204"/>
                  <a:gd name="T38" fmla="*/ 5 w 113"/>
                  <a:gd name="T39" fmla="*/ 69 h 204"/>
                  <a:gd name="T40" fmla="*/ 8 w 113"/>
                  <a:gd name="T41" fmla="*/ 65 h 204"/>
                  <a:gd name="T42" fmla="*/ 12 w 113"/>
                  <a:gd name="T43" fmla="*/ 63 h 204"/>
                  <a:gd name="T44" fmla="*/ 13 w 113"/>
                  <a:gd name="T45" fmla="*/ 57 h 204"/>
                  <a:gd name="T46" fmla="*/ 6 w 113"/>
                  <a:gd name="T47" fmla="*/ 52 h 204"/>
                  <a:gd name="T48" fmla="*/ 1 w 113"/>
                  <a:gd name="T49" fmla="*/ 50 h 204"/>
                  <a:gd name="T50" fmla="*/ 4 w 113"/>
                  <a:gd name="T51" fmla="*/ 49 h 204"/>
                  <a:gd name="T52" fmla="*/ 9 w 113"/>
                  <a:gd name="T53" fmla="*/ 53 h 204"/>
                  <a:gd name="T54" fmla="*/ 15 w 113"/>
                  <a:gd name="T55" fmla="*/ 56 h 204"/>
                  <a:gd name="T56" fmla="*/ 27 w 113"/>
                  <a:gd name="T57" fmla="*/ 56 h 204"/>
                  <a:gd name="T58" fmla="*/ 39 w 113"/>
                  <a:gd name="T59" fmla="*/ 64 h 204"/>
                  <a:gd name="T60" fmla="*/ 43 w 113"/>
                  <a:gd name="T61" fmla="*/ 54 h 204"/>
                  <a:gd name="T62" fmla="*/ 50 w 113"/>
                  <a:gd name="T63" fmla="*/ 45 h 204"/>
                  <a:gd name="T64" fmla="*/ 55 w 113"/>
                  <a:gd name="T65" fmla="*/ 40 h 204"/>
                  <a:gd name="T66" fmla="*/ 64 w 113"/>
                  <a:gd name="T67" fmla="*/ 29 h 204"/>
                  <a:gd name="T68" fmla="*/ 61 w 113"/>
                  <a:gd name="T69" fmla="*/ 27 h 204"/>
                  <a:gd name="T70" fmla="*/ 62 w 113"/>
                  <a:gd name="T71" fmla="*/ 17 h 204"/>
                  <a:gd name="T72" fmla="*/ 57 w 113"/>
                  <a:gd name="T73" fmla="*/ 12 h 204"/>
                  <a:gd name="T74" fmla="*/ 63 w 113"/>
                  <a:gd name="T75" fmla="*/ 5 h 204"/>
                  <a:gd name="T76" fmla="*/ 76 w 113"/>
                  <a:gd name="T77" fmla="*/ 0 h 204"/>
                  <a:gd name="T78" fmla="*/ 86 w 113"/>
                  <a:gd name="T79" fmla="*/ 6 h 204"/>
                  <a:gd name="T80" fmla="*/ 90 w 113"/>
                  <a:gd name="T81" fmla="*/ 16 h 204"/>
                  <a:gd name="T82" fmla="*/ 95 w 113"/>
                  <a:gd name="T83" fmla="*/ 20 h 204"/>
                  <a:gd name="T84" fmla="*/ 88 w 113"/>
                  <a:gd name="T85" fmla="*/ 29 h 204"/>
                  <a:gd name="T86" fmla="*/ 90 w 113"/>
                  <a:gd name="T87" fmla="*/ 29 h 204"/>
                  <a:gd name="T88" fmla="*/ 95 w 113"/>
                  <a:gd name="T89" fmla="*/ 34 h 204"/>
                  <a:gd name="T90" fmla="*/ 108 w 113"/>
                  <a:gd name="T91" fmla="*/ 44 h 204"/>
                  <a:gd name="T92" fmla="*/ 113 w 113"/>
                  <a:gd name="T93" fmla="*/ 54 h 204"/>
                  <a:gd name="T94" fmla="*/ 105 w 113"/>
                  <a:gd name="T95" fmla="*/ 81 h 204"/>
                  <a:gd name="T96" fmla="*/ 105 w 113"/>
                  <a:gd name="T97" fmla="*/ 86 h 204"/>
                  <a:gd name="T98" fmla="*/ 108 w 113"/>
                  <a:gd name="T99" fmla="*/ 93 h 204"/>
                  <a:gd name="T100" fmla="*/ 104 w 113"/>
                  <a:gd name="T101" fmla="*/ 116 h 204"/>
                  <a:gd name="T102" fmla="*/ 100 w 113"/>
                  <a:gd name="T103" fmla="*/ 124 h 204"/>
                  <a:gd name="T104" fmla="*/ 99 w 113"/>
                  <a:gd name="T105" fmla="*/ 140 h 204"/>
                  <a:gd name="T106" fmla="*/ 99 w 113"/>
                  <a:gd name="T107" fmla="*/ 153 h 204"/>
                  <a:gd name="T108" fmla="*/ 94 w 113"/>
                  <a:gd name="T109" fmla="*/ 178 h 204"/>
                  <a:gd name="T110" fmla="*/ 94 w 113"/>
                  <a:gd name="T111" fmla="*/ 200 h 204"/>
                  <a:gd name="T112" fmla="*/ 78 w 113"/>
                  <a:gd name="T113" fmla="*/ 204 h 204"/>
                  <a:gd name="T114" fmla="*/ 73 w 113"/>
                  <a:gd name="T115" fmla="*/ 202 h 204"/>
                  <a:gd name="T116" fmla="*/ 66 w 113"/>
                  <a:gd name="T117" fmla="*/ 204 h 204"/>
                  <a:gd name="T118" fmla="*/ 57 w 113"/>
                  <a:gd name="T119" fmla="*/ 204 h 20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13"/>
                  <a:gd name="T181" fmla="*/ 0 h 204"/>
                  <a:gd name="T182" fmla="*/ 113 w 113"/>
                  <a:gd name="T183" fmla="*/ 204 h 20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13" h="204">
                    <a:moveTo>
                      <a:pt x="55" y="204"/>
                    </a:moveTo>
                    <a:lnTo>
                      <a:pt x="53" y="204"/>
                    </a:lnTo>
                    <a:lnTo>
                      <a:pt x="50" y="204"/>
                    </a:lnTo>
                    <a:lnTo>
                      <a:pt x="48" y="204"/>
                    </a:lnTo>
                    <a:lnTo>
                      <a:pt x="46" y="204"/>
                    </a:lnTo>
                    <a:lnTo>
                      <a:pt x="43" y="203"/>
                    </a:lnTo>
                    <a:lnTo>
                      <a:pt x="41" y="202"/>
                    </a:lnTo>
                    <a:lnTo>
                      <a:pt x="39" y="202"/>
                    </a:lnTo>
                    <a:lnTo>
                      <a:pt x="38" y="201"/>
                    </a:lnTo>
                    <a:lnTo>
                      <a:pt x="37" y="199"/>
                    </a:lnTo>
                    <a:lnTo>
                      <a:pt x="37" y="198"/>
                    </a:lnTo>
                    <a:lnTo>
                      <a:pt x="38" y="197"/>
                    </a:lnTo>
                    <a:lnTo>
                      <a:pt x="39" y="196"/>
                    </a:lnTo>
                    <a:lnTo>
                      <a:pt x="40" y="195"/>
                    </a:lnTo>
                    <a:lnTo>
                      <a:pt x="42" y="195"/>
                    </a:lnTo>
                    <a:lnTo>
                      <a:pt x="43" y="194"/>
                    </a:lnTo>
                    <a:lnTo>
                      <a:pt x="45" y="193"/>
                    </a:lnTo>
                    <a:lnTo>
                      <a:pt x="44" y="193"/>
                    </a:lnTo>
                    <a:lnTo>
                      <a:pt x="43" y="193"/>
                    </a:lnTo>
                    <a:lnTo>
                      <a:pt x="41" y="192"/>
                    </a:lnTo>
                    <a:lnTo>
                      <a:pt x="39" y="192"/>
                    </a:lnTo>
                    <a:lnTo>
                      <a:pt x="37" y="192"/>
                    </a:lnTo>
                    <a:lnTo>
                      <a:pt x="35" y="192"/>
                    </a:lnTo>
                    <a:lnTo>
                      <a:pt x="33" y="192"/>
                    </a:lnTo>
                    <a:lnTo>
                      <a:pt x="33" y="191"/>
                    </a:lnTo>
                    <a:lnTo>
                      <a:pt x="31" y="190"/>
                    </a:lnTo>
                    <a:lnTo>
                      <a:pt x="30" y="188"/>
                    </a:lnTo>
                    <a:lnTo>
                      <a:pt x="30" y="187"/>
                    </a:lnTo>
                    <a:lnTo>
                      <a:pt x="32" y="186"/>
                    </a:lnTo>
                    <a:lnTo>
                      <a:pt x="34" y="185"/>
                    </a:lnTo>
                    <a:lnTo>
                      <a:pt x="36" y="184"/>
                    </a:lnTo>
                    <a:lnTo>
                      <a:pt x="38" y="183"/>
                    </a:lnTo>
                    <a:lnTo>
                      <a:pt x="41" y="182"/>
                    </a:lnTo>
                    <a:lnTo>
                      <a:pt x="43" y="182"/>
                    </a:lnTo>
                    <a:lnTo>
                      <a:pt x="45" y="181"/>
                    </a:lnTo>
                    <a:lnTo>
                      <a:pt x="48" y="180"/>
                    </a:lnTo>
                    <a:lnTo>
                      <a:pt x="47" y="180"/>
                    </a:lnTo>
                    <a:lnTo>
                      <a:pt x="47" y="179"/>
                    </a:lnTo>
                    <a:lnTo>
                      <a:pt x="46" y="178"/>
                    </a:lnTo>
                    <a:lnTo>
                      <a:pt x="46" y="175"/>
                    </a:lnTo>
                    <a:lnTo>
                      <a:pt x="47" y="172"/>
                    </a:lnTo>
                    <a:lnTo>
                      <a:pt x="47" y="169"/>
                    </a:lnTo>
                    <a:lnTo>
                      <a:pt x="48" y="166"/>
                    </a:lnTo>
                    <a:lnTo>
                      <a:pt x="49" y="162"/>
                    </a:lnTo>
                    <a:lnTo>
                      <a:pt x="50" y="159"/>
                    </a:lnTo>
                    <a:lnTo>
                      <a:pt x="50" y="156"/>
                    </a:lnTo>
                    <a:lnTo>
                      <a:pt x="51" y="153"/>
                    </a:lnTo>
                    <a:lnTo>
                      <a:pt x="51" y="149"/>
                    </a:lnTo>
                    <a:lnTo>
                      <a:pt x="52" y="145"/>
                    </a:lnTo>
                    <a:lnTo>
                      <a:pt x="52" y="142"/>
                    </a:lnTo>
                    <a:lnTo>
                      <a:pt x="51" y="139"/>
                    </a:lnTo>
                    <a:lnTo>
                      <a:pt x="51" y="133"/>
                    </a:lnTo>
                    <a:lnTo>
                      <a:pt x="51" y="127"/>
                    </a:lnTo>
                    <a:lnTo>
                      <a:pt x="51" y="121"/>
                    </a:lnTo>
                    <a:lnTo>
                      <a:pt x="50" y="115"/>
                    </a:lnTo>
                    <a:lnTo>
                      <a:pt x="49" y="114"/>
                    </a:lnTo>
                    <a:lnTo>
                      <a:pt x="49" y="113"/>
                    </a:lnTo>
                    <a:lnTo>
                      <a:pt x="48" y="113"/>
                    </a:lnTo>
                    <a:lnTo>
                      <a:pt x="48" y="106"/>
                    </a:lnTo>
                    <a:lnTo>
                      <a:pt x="49" y="100"/>
                    </a:lnTo>
                    <a:lnTo>
                      <a:pt x="49" y="93"/>
                    </a:lnTo>
                    <a:lnTo>
                      <a:pt x="50" y="87"/>
                    </a:lnTo>
                    <a:lnTo>
                      <a:pt x="48" y="87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5" y="85"/>
                    </a:lnTo>
                    <a:lnTo>
                      <a:pt x="45" y="84"/>
                    </a:lnTo>
                    <a:lnTo>
                      <a:pt x="45" y="82"/>
                    </a:lnTo>
                    <a:lnTo>
                      <a:pt x="42" y="83"/>
                    </a:lnTo>
                    <a:lnTo>
                      <a:pt x="40" y="83"/>
                    </a:lnTo>
                    <a:lnTo>
                      <a:pt x="37" y="83"/>
                    </a:lnTo>
                    <a:lnTo>
                      <a:pt x="35" y="84"/>
                    </a:lnTo>
                    <a:lnTo>
                      <a:pt x="32" y="84"/>
                    </a:lnTo>
                    <a:lnTo>
                      <a:pt x="30" y="83"/>
                    </a:lnTo>
                    <a:lnTo>
                      <a:pt x="28" y="82"/>
                    </a:lnTo>
                    <a:lnTo>
                      <a:pt x="26" y="81"/>
                    </a:lnTo>
                    <a:lnTo>
                      <a:pt x="26" y="80"/>
                    </a:lnTo>
                    <a:lnTo>
                      <a:pt x="25" y="79"/>
                    </a:lnTo>
                    <a:lnTo>
                      <a:pt x="25" y="78"/>
                    </a:lnTo>
                    <a:lnTo>
                      <a:pt x="24" y="77"/>
                    </a:lnTo>
                    <a:lnTo>
                      <a:pt x="23" y="77"/>
                    </a:lnTo>
                    <a:lnTo>
                      <a:pt x="23" y="76"/>
                    </a:lnTo>
                    <a:lnTo>
                      <a:pt x="22" y="75"/>
                    </a:lnTo>
                    <a:lnTo>
                      <a:pt x="22" y="74"/>
                    </a:lnTo>
                    <a:lnTo>
                      <a:pt x="20" y="73"/>
                    </a:lnTo>
                    <a:lnTo>
                      <a:pt x="19" y="71"/>
                    </a:lnTo>
                    <a:lnTo>
                      <a:pt x="20" y="70"/>
                    </a:lnTo>
                    <a:lnTo>
                      <a:pt x="20" y="68"/>
                    </a:lnTo>
                    <a:lnTo>
                      <a:pt x="19" y="68"/>
                    </a:lnTo>
                    <a:lnTo>
                      <a:pt x="19" y="67"/>
                    </a:lnTo>
                    <a:lnTo>
                      <a:pt x="18" y="67"/>
                    </a:lnTo>
                    <a:lnTo>
                      <a:pt x="17" y="67"/>
                    </a:lnTo>
                    <a:lnTo>
                      <a:pt x="17" y="66"/>
                    </a:lnTo>
                    <a:lnTo>
                      <a:pt x="16" y="66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2" y="65"/>
                    </a:lnTo>
                    <a:lnTo>
                      <a:pt x="11" y="65"/>
                    </a:lnTo>
                    <a:lnTo>
                      <a:pt x="10" y="65"/>
                    </a:lnTo>
                    <a:lnTo>
                      <a:pt x="9" y="66"/>
                    </a:lnTo>
                    <a:lnTo>
                      <a:pt x="8" y="67"/>
                    </a:lnTo>
                    <a:lnTo>
                      <a:pt x="8" y="68"/>
                    </a:lnTo>
                    <a:lnTo>
                      <a:pt x="7" y="69"/>
                    </a:lnTo>
                    <a:lnTo>
                      <a:pt x="8" y="69"/>
                    </a:lnTo>
                    <a:lnTo>
                      <a:pt x="9" y="69"/>
                    </a:lnTo>
                    <a:lnTo>
                      <a:pt x="10" y="69"/>
                    </a:lnTo>
                    <a:lnTo>
                      <a:pt x="11" y="69"/>
                    </a:lnTo>
                    <a:lnTo>
                      <a:pt x="12" y="70"/>
                    </a:lnTo>
                    <a:lnTo>
                      <a:pt x="12" y="71"/>
                    </a:lnTo>
                    <a:lnTo>
                      <a:pt x="12" y="74"/>
                    </a:lnTo>
                    <a:lnTo>
                      <a:pt x="11" y="77"/>
                    </a:lnTo>
                    <a:lnTo>
                      <a:pt x="11" y="79"/>
                    </a:lnTo>
                    <a:lnTo>
                      <a:pt x="10" y="79"/>
                    </a:lnTo>
                    <a:lnTo>
                      <a:pt x="9" y="79"/>
                    </a:lnTo>
                    <a:lnTo>
                      <a:pt x="7" y="79"/>
                    </a:lnTo>
                    <a:lnTo>
                      <a:pt x="5" y="79"/>
                    </a:lnTo>
                    <a:lnTo>
                      <a:pt x="3" y="79"/>
                    </a:lnTo>
                    <a:lnTo>
                      <a:pt x="2" y="79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1" y="70"/>
                    </a:lnTo>
                    <a:lnTo>
                      <a:pt x="2" y="70"/>
                    </a:lnTo>
                    <a:lnTo>
                      <a:pt x="3" y="70"/>
                    </a:lnTo>
                    <a:lnTo>
                      <a:pt x="4" y="70"/>
                    </a:lnTo>
                    <a:lnTo>
                      <a:pt x="4" y="69"/>
                    </a:lnTo>
                    <a:lnTo>
                      <a:pt x="5" y="69"/>
                    </a:lnTo>
                    <a:lnTo>
                      <a:pt x="6" y="69"/>
                    </a:lnTo>
                    <a:lnTo>
                      <a:pt x="6" y="68"/>
                    </a:lnTo>
                    <a:lnTo>
                      <a:pt x="7" y="67"/>
                    </a:lnTo>
                    <a:lnTo>
                      <a:pt x="7" y="66"/>
                    </a:lnTo>
                    <a:lnTo>
                      <a:pt x="8" y="66"/>
                    </a:lnTo>
                    <a:lnTo>
                      <a:pt x="8" y="65"/>
                    </a:lnTo>
                    <a:lnTo>
                      <a:pt x="9" y="65"/>
                    </a:lnTo>
                    <a:lnTo>
                      <a:pt x="10" y="64"/>
                    </a:lnTo>
                    <a:lnTo>
                      <a:pt x="11" y="64"/>
                    </a:lnTo>
                    <a:lnTo>
                      <a:pt x="12" y="64"/>
                    </a:lnTo>
                    <a:lnTo>
                      <a:pt x="12" y="63"/>
                    </a:lnTo>
                    <a:lnTo>
                      <a:pt x="11" y="62"/>
                    </a:lnTo>
                    <a:lnTo>
                      <a:pt x="10" y="62"/>
                    </a:lnTo>
                    <a:lnTo>
                      <a:pt x="11" y="60"/>
                    </a:lnTo>
                    <a:lnTo>
                      <a:pt x="12" y="59"/>
                    </a:lnTo>
                    <a:lnTo>
                      <a:pt x="13" y="58"/>
                    </a:lnTo>
                    <a:lnTo>
                      <a:pt x="13" y="57"/>
                    </a:lnTo>
                    <a:lnTo>
                      <a:pt x="12" y="56"/>
                    </a:lnTo>
                    <a:lnTo>
                      <a:pt x="11" y="56"/>
                    </a:lnTo>
                    <a:lnTo>
                      <a:pt x="10" y="55"/>
                    </a:lnTo>
                    <a:lnTo>
                      <a:pt x="9" y="54"/>
                    </a:lnTo>
                    <a:lnTo>
                      <a:pt x="8" y="53"/>
                    </a:lnTo>
                    <a:lnTo>
                      <a:pt x="7" y="53"/>
                    </a:lnTo>
                    <a:lnTo>
                      <a:pt x="6" y="52"/>
                    </a:lnTo>
                    <a:lnTo>
                      <a:pt x="5" y="51"/>
                    </a:lnTo>
                    <a:lnTo>
                      <a:pt x="4" y="51"/>
                    </a:lnTo>
                    <a:lnTo>
                      <a:pt x="2" y="51"/>
                    </a:lnTo>
                    <a:lnTo>
                      <a:pt x="1" y="51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1" y="48"/>
                    </a:lnTo>
                    <a:lnTo>
                      <a:pt x="2" y="48"/>
                    </a:lnTo>
                    <a:lnTo>
                      <a:pt x="3" y="48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5" y="50"/>
                    </a:lnTo>
                    <a:lnTo>
                      <a:pt x="6" y="51"/>
                    </a:lnTo>
                    <a:lnTo>
                      <a:pt x="7" y="52"/>
                    </a:lnTo>
                    <a:lnTo>
                      <a:pt x="8" y="53"/>
                    </a:lnTo>
                    <a:lnTo>
                      <a:pt x="9" y="53"/>
                    </a:lnTo>
                    <a:lnTo>
                      <a:pt x="10" y="54"/>
                    </a:lnTo>
                    <a:lnTo>
                      <a:pt x="11" y="55"/>
                    </a:lnTo>
                    <a:lnTo>
                      <a:pt x="13" y="55"/>
                    </a:lnTo>
                    <a:lnTo>
                      <a:pt x="14" y="56"/>
                    </a:lnTo>
                    <a:lnTo>
                      <a:pt x="15" y="56"/>
                    </a:lnTo>
                    <a:lnTo>
                      <a:pt x="16" y="56"/>
                    </a:lnTo>
                    <a:lnTo>
                      <a:pt x="17" y="56"/>
                    </a:lnTo>
                    <a:lnTo>
                      <a:pt x="19" y="55"/>
                    </a:lnTo>
                    <a:lnTo>
                      <a:pt x="21" y="55"/>
                    </a:lnTo>
                    <a:lnTo>
                      <a:pt x="24" y="55"/>
                    </a:lnTo>
                    <a:lnTo>
                      <a:pt x="26" y="55"/>
                    </a:lnTo>
                    <a:lnTo>
                      <a:pt x="27" y="56"/>
                    </a:lnTo>
                    <a:lnTo>
                      <a:pt x="29" y="57"/>
                    </a:lnTo>
                    <a:lnTo>
                      <a:pt x="31" y="59"/>
                    </a:lnTo>
                    <a:lnTo>
                      <a:pt x="33" y="60"/>
                    </a:lnTo>
                    <a:lnTo>
                      <a:pt x="34" y="62"/>
                    </a:lnTo>
                    <a:lnTo>
                      <a:pt x="36" y="63"/>
                    </a:lnTo>
                    <a:lnTo>
                      <a:pt x="39" y="64"/>
                    </a:lnTo>
                    <a:lnTo>
                      <a:pt x="40" y="62"/>
                    </a:lnTo>
                    <a:lnTo>
                      <a:pt x="41" y="59"/>
                    </a:lnTo>
                    <a:lnTo>
                      <a:pt x="42" y="57"/>
                    </a:lnTo>
                    <a:lnTo>
                      <a:pt x="43" y="54"/>
                    </a:lnTo>
                    <a:lnTo>
                      <a:pt x="45" y="52"/>
                    </a:lnTo>
                    <a:lnTo>
                      <a:pt x="46" y="50"/>
                    </a:lnTo>
                    <a:lnTo>
                      <a:pt x="47" y="48"/>
                    </a:lnTo>
                    <a:lnTo>
                      <a:pt x="48" y="45"/>
                    </a:lnTo>
                    <a:lnTo>
                      <a:pt x="49" y="45"/>
                    </a:lnTo>
                    <a:lnTo>
                      <a:pt x="50" y="45"/>
                    </a:lnTo>
                    <a:lnTo>
                      <a:pt x="51" y="45"/>
                    </a:lnTo>
                    <a:lnTo>
                      <a:pt x="52" y="45"/>
                    </a:lnTo>
                    <a:lnTo>
                      <a:pt x="53" y="44"/>
                    </a:lnTo>
                    <a:lnTo>
                      <a:pt x="54" y="44"/>
                    </a:lnTo>
                    <a:lnTo>
                      <a:pt x="55" y="42"/>
                    </a:lnTo>
                    <a:lnTo>
                      <a:pt x="55" y="40"/>
                    </a:lnTo>
                    <a:lnTo>
                      <a:pt x="56" y="38"/>
                    </a:lnTo>
                    <a:lnTo>
                      <a:pt x="57" y="36"/>
                    </a:lnTo>
                    <a:lnTo>
                      <a:pt x="58" y="34"/>
                    </a:lnTo>
                    <a:lnTo>
                      <a:pt x="59" y="32"/>
                    </a:lnTo>
                    <a:lnTo>
                      <a:pt x="61" y="31"/>
                    </a:lnTo>
                    <a:lnTo>
                      <a:pt x="63" y="29"/>
                    </a:lnTo>
                    <a:lnTo>
                      <a:pt x="64" y="29"/>
                    </a:lnTo>
                    <a:lnTo>
                      <a:pt x="65" y="29"/>
                    </a:lnTo>
                    <a:lnTo>
                      <a:pt x="64" y="28"/>
                    </a:lnTo>
                    <a:lnTo>
                      <a:pt x="63" y="28"/>
                    </a:lnTo>
                    <a:lnTo>
                      <a:pt x="62" y="28"/>
                    </a:lnTo>
                    <a:lnTo>
                      <a:pt x="61" y="27"/>
                    </a:lnTo>
                    <a:lnTo>
                      <a:pt x="61" y="26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61" y="22"/>
                    </a:lnTo>
                    <a:lnTo>
                      <a:pt x="61" y="20"/>
                    </a:lnTo>
                    <a:lnTo>
                      <a:pt x="62" y="17"/>
                    </a:lnTo>
                    <a:lnTo>
                      <a:pt x="61" y="15"/>
                    </a:lnTo>
                    <a:lnTo>
                      <a:pt x="60" y="15"/>
                    </a:lnTo>
                    <a:lnTo>
                      <a:pt x="60" y="14"/>
                    </a:lnTo>
                    <a:lnTo>
                      <a:pt x="59" y="14"/>
                    </a:lnTo>
                    <a:lnTo>
                      <a:pt x="58" y="13"/>
                    </a:lnTo>
                    <a:lnTo>
                      <a:pt x="58" y="12"/>
                    </a:lnTo>
                    <a:lnTo>
                      <a:pt x="57" y="12"/>
                    </a:lnTo>
                    <a:lnTo>
                      <a:pt x="57" y="11"/>
                    </a:lnTo>
                    <a:lnTo>
                      <a:pt x="57" y="10"/>
                    </a:lnTo>
                    <a:lnTo>
                      <a:pt x="57" y="8"/>
                    </a:lnTo>
                    <a:lnTo>
                      <a:pt x="58" y="7"/>
                    </a:lnTo>
                    <a:lnTo>
                      <a:pt x="60" y="6"/>
                    </a:lnTo>
                    <a:lnTo>
                      <a:pt x="61" y="5"/>
                    </a:lnTo>
                    <a:lnTo>
                      <a:pt x="63" y="5"/>
                    </a:lnTo>
                    <a:lnTo>
                      <a:pt x="66" y="5"/>
                    </a:lnTo>
                    <a:lnTo>
                      <a:pt x="68" y="5"/>
                    </a:lnTo>
                    <a:lnTo>
                      <a:pt x="70" y="5"/>
                    </a:lnTo>
                    <a:lnTo>
                      <a:pt x="71" y="3"/>
                    </a:lnTo>
                    <a:lnTo>
                      <a:pt x="73" y="2"/>
                    </a:lnTo>
                    <a:lnTo>
                      <a:pt x="74" y="1"/>
                    </a:lnTo>
                    <a:lnTo>
                      <a:pt x="76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1"/>
                    </a:lnTo>
                    <a:lnTo>
                      <a:pt x="84" y="2"/>
                    </a:lnTo>
                    <a:lnTo>
                      <a:pt x="85" y="4"/>
                    </a:lnTo>
                    <a:lnTo>
                      <a:pt x="86" y="6"/>
                    </a:lnTo>
                    <a:lnTo>
                      <a:pt x="87" y="8"/>
                    </a:lnTo>
                    <a:lnTo>
                      <a:pt x="87" y="10"/>
                    </a:lnTo>
                    <a:lnTo>
                      <a:pt x="88" y="12"/>
                    </a:lnTo>
                    <a:lnTo>
                      <a:pt x="88" y="14"/>
                    </a:lnTo>
                    <a:lnTo>
                      <a:pt x="88" y="16"/>
                    </a:lnTo>
                    <a:lnTo>
                      <a:pt x="89" y="16"/>
                    </a:lnTo>
                    <a:lnTo>
                      <a:pt x="90" y="16"/>
                    </a:lnTo>
                    <a:lnTo>
                      <a:pt x="91" y="16"/>
                    </a:lnTo>
                    <a:lnTo>
                      <a:pt x="92" y="17"/>
                    </a:lnTo>
                    <a:lnTo>
                      <a:pt x="92" y="18"/>
                    </a:lnTo>
                    <a:lnTo>
                      <a:pt x="92" y="20"/>
                    </a:lnTo>
                    <a:lnTo>
                      <a:pt x="95" y="20"/>
                    </a:lnTo>
                    <a:lnTo>
                      <a:pt x="95" y="22"/>
                    </a:lnTo>
                    <a:lnTo>
                      <a:pt x="95" y="23"/>
                    </a:lnTo>
                    <a:lnTo>
                      <a:pt x="95" y="24"/>
                    </a:lnTo>
                    <a:lnTo>
                      <a:pt x="93" y="26"/>
                    </a:lnTo>
                    <a:lnTo>
                      <a:pt x="91" y="27"/>
                    </a:lnTo>
                    <a:lnTo>
                      <a:pt x="89" y="28"/>
                    </a:lnTo>
                    <a:lnTo>
                      <a:pt x="88" y="29"/>
                    </a:lnTo>
                    <a:lnTo>
                      <a:pt x="89" y="29"/>
                    </a:lnTo>
                    <a:lnTo>
                      <a:pt x="90" y="29"/>
                    </a:lnTo>
                    <a:lnTo>
                      <a:pt x="91" y="29"/>
                    </a:lnTo>
                    <a:lnTo>
                      <a:pt x="92" y="30"/>
                    </a:lnTo>
                    <a:lnTo>
                      <a:pt x="93" y="30"/>
                    </a:lnTo>
                    <a:lnTo>
                      <a:pt x="94" y="31"/>
                    </a:lnTo>
                    <a:lnTo>
                      <a:pt x="94" y="32"/>
                    </a:lnTo>
                    <a:lnTo>
                      <a:pt x="95" y="33"/>
                    </a:lnTo>
                    <a:lnTo>
                      <a:pt x="95" y="34"/>
                    </a:lnTo>
                    <a:lnTo>
                      <a:pt x="96" y="35"/>
                    </a:lnTo>
                    <a:lnTo>
                      <a:pt x="96" y="36"/>
                    </a:lnTo>
                    <a:lnTo>
                      <a:pt x="99" y="38"/>
                    </a:lnTo>
                    <a:lnTo>
                      <a:pt x="101" y="39"/>
                    </a:lnTo>
                    <a:lnTo>
                      <a:pt x="104" y="40"/>
                    </a:lnTo>
                    <a:lnTo>
                      <a:pt x="106" y="42"/>
                    </a:lnTo>
                    <a:lnTo>
                      <a:pt x="108" y="44"/>
                    </a:lnTo>
                    <a:lnTo>
                      <a:pt x="110" y="46"/>
                    </a:lnTo>
                    <a:lnTo>
                      <a:pt x="112" y="48"/>
                    </a:lnTo>
                    <a:lnTo>
                      <a:pt x="113" y="51"/>
                    </a:lnTo>
                    <a:lnTo>
                      <a:pt x="113" y="52"/>
                    </a:lnTo>
                    <a:lnTo>
                      <a:pt x="113" y="53"/>
                    </a:lnTo>
                    <a:lnTo>
                      <a:pt x="113" y="54"/>
                    </a:lnTo>
                    <a:lnTo>
                      <a:pt x="112" y="58"/>
                    </a:lnTo>
                    <a:lnTo>
                      <a:pt x="112" y="62"/>
                    </a:lnTo>
                    <a:lnTo>
                      <a:pt x="110" y="65"/>
                    </a:lnTo>
                    <a:lnTo>
                      <a:pt x="109" y="69"/>
                    </a:lnTo>
                    <a:lnTo>
                      <a:pt x="108" y="73"/>
                    </a:lnTo>
                    <a:lnTo>
                      <a:pt x="106" y="77"/>
                    </a:lnTo>
                    <a:lnTo>
                      <a:pt x="105" y="81"/>
                    </a:lnTo>
                    <a:lnTo>
                      <a:pt x="104" y="84"/>
                    </a:lnTo>
                    <a:lnTo>
                      <a:pt x="104" y="85"/>
                    </a:lnTo>
                    <a:lnTo>
                      <a:pt x="104" y="86"/>
                    </a:lnTo>
                    <a:lnTo>
                      <a:pt x="105" y="86"/>
                    </a:lnTo>
                    <a:lnTo>
                      <a:pt x="106" y="86"/>
                    </a:lnTo>
                    <a:lnTo>
                      <a:pt x="106" y="87"/>
                    </a:lnTo>
                    <a:lnTo>
                      <a:pt x="107" y="88"/>
                    </a:lnTo>
                    <a:lnTo>
                      <a:pt x="107" y="89"/>
                    </a:lnTo>
                    <a:lnTo>
                      <a:pt x="108" y="90"/>
                    </a:lnTo>
                    <a:lnTo>
                      <a:pt x="108" y="93"/>
                    </a:lnTo>
                    <a:lnTo>
                      <a:pt x="108" y="96"/>
                    </a:lnTo>
                    <a:lnTo>
                      <a:pt x="107" y="99"/>
                    </a:lnTo>
                    <a:lnTo>
                      <a:pt x="107" y="103"/>
                    </a:lnTo>
                    <a:lnTo>
                      <a:pt x="107" y="106"/>
                    </a:lnTo>
                    <a:lnTo>
                      <a:pt x="106" y="109"/>
                    </a:lnTo>
                    <a:lnTo>
                      <a:pt x="105" y="112"/>
                    </a:lnTo>
                    <a:lnTo>
                      <a:pt x="104" y="116"/>
                    </a:lnTo>
                    <a:lnTo>
                      <a:pt x="103" y="116"/>
                    </a:lnTo>
                    <a:lnTo>
                      <a:pt x="102" y="117"/>
                    </a:lnTo>
                    <a:lnTo>
                      <a:pt x="101" y="117"/>
                    </a:lnTo>
                    <a:lnTo>
                      <a:pt x="101" y="119"/>
                    </a:lnTo>
                    <a:lnTo>
                      <a:pt x="100" y="122"/>
                    </a:lnTo>
                    <a:lnTo>
                      <a:pt x="100" y="124"/>
                    </a:lnTo>
                    <a:lnTo>
                      <a:pt x="99" y="127"/>
                    </a:lnTo>
                    <a:lnTo>
                      <a:pt x="98" y="129"/>
                    </a:lnTo>
                    <a:lnTo>
                      <a:pt x="98" y="131"/>
                    </a:lnTo>
                    <a:lnTo>
                      <a:pt x="97" y="134"/>
                    </a:lnTo>
                    <a:lnTo>
                      <a:pt x="97" y="136"/>
                    </a:lnTo>
                    <a:lnTo>
                      <a:pt x="98" y="138"/>
                    </a:lnTo>
                    <a:lnTo>
                      <a:pt x="99" y="140"/>
                    </a:lnTo>
                    <a:lnTo>
                      <a:pt x="98" y="141"/>
                    </a:lnTo>
                    <a:lnTo>
                      <a:pt x="98" y="143"/>
                    </a:lnTo>
                    <a:lnTo>
                      <a:pt x="98" y="145"/>
                    </a:lnTo>
                    <a:lnTo>
                      <a:pt x="98" y="147"/>
                    </a:lnTo>
                    <a:lnTo>
                      <a:pt x="99" y="149"/>
                    </a:lnTo>
                    <a:lnTo>
                      <a:pt x="99" y="153"/>
                    </a:lnTo>
                    <a:lnTo>
                      <a:pt x="98" y="156"/>
                    </a:lnTo>
                    <a:lnTo>
                      <a:pt x="98" y="160"/>
                    </a:lnTo>
                    <a:lnTo>
                      <a:pt x="97" y="163"/>
                    </a:lnTo>
                    <a:lnTo>
                      <a:pt x="96" y="167"/>
                    </a:lnTo>
                    <a:lnTo>
                      <a:pt x="95" y="170"/>
                    </a:lnTo>
                    <a:lnTo>
                      <a:pt x="95" y="174"/>
                    </a:lnTo>
                    <a:lnTo>
                      <a:pt x="94" y="178"/>
                    </a:lnTo>
                    <a:lnTo>
                      <a:pt x="95" y="180"/>
                    </a:lnTo>
                    <a:lnTo>
                      <a:pt x="96" y="184"/>
                    </a:lnTo>
                    <a:lnTo>
                      <a:pt x="96" y="188"/>
                    </a:lnTo>
                    <a:lnTo>
                      <a:pt x="95" y="190"/>
                    </a:lnTo>
                    <a:lnTo>
                      <a:pt x="95" y="193"/>
                    </a:lnTo>
                    <a:lnTo>
                      <a:pt x="95" y="196"/>
                    </a:lnTo>
                    <a:lnTo>
                      <a:pt x="94" y="200"/>
                    </a:lnTo>
                    <a:lnTo>
                      <a:pt x="92" y="202"/>
                    </a:lnTo>
                    <a:lnTo>
                      <a:pt x="90" y="202"/>
                    </a:lnTo>
                    <a:lnTo>
                      <a:pt x="88" y="203"/>
                    </a:lnTo>
                    <a:lnTo>
                      <a:pt x="86" y="203"/>
                    </a:lnTo>
                    <a:lnTo>
                      <a:pt x="83" y="203"/>
                    </a:lnTo>
                    <a:lnTo>
                      <a:pt x="81" y="204"/>
                    </a:lnTo>
                    <a:lnTo>
                      <a:pt x="78" y="204"/>
                    </a:lnTo>
                    <a:lnTo>
                      <a:pt x="76" y="203"/>
                    </a:lnTo>
                    <a:lnTo>
                      <a:pt x="75" y="203"/>
                    </a:lnTo>
                    <a:lnTo>
                      <a:pt x="75" y="202"/>
                    </a:lnTo>
                    <a:lnTo>
                      <a:pt x="74" y="202"/>
                    </a:lnTo>
                    <a:lnTo>
                      <a:pt x="73" y="202"/>
                    </a:lnTo>
                    <a:lnTo>
                      <a:pt x="72" y="202"/>
                    </a:lnTo>
                    <a:lnTo>
                      <a:pt x="71" y="202"/>
                    </a:lnTo>
                    <a:lnTo>
                      <a:pt x="70" y="202"/>
                    </a:lnTo>
                    <a:lnTo>
                      <a:pt x="69" y="203"/>
                    </a:lnTo>
                    <a:lnTo>
                      <a:pt x="68" y="203"/>
                    </a:lnTo>
                    <a:lnTo>
                      <a:pt x="67" y="203"/>
                    </a:lnTo>
                    <a:lnTo>
                      <a:pt x="66" y="204"/>
                    </a:lnTo>
                    <a:lnTo>
                      <a:pt x="65" y="204"/>
                    </a:lnTo>
                    <a:lnTo>
                      <a:pt x="64" y="204"/>
                    </a:lnTo>
                    <a:lnTo>
                      <a:pt x="63" y="204"/>
                    </a:lnTo>
                    <a:lnTo>
                      <a:pt x="62" y="204"/>
                    </a:lnTo>
                    <a:lnTo>
                      <a:pt x="61" y="204"/>
                    </a:lnTo>
                    <a:lnTo>
                      <a:pt x="59" y="204"/>
                    </a:lnTo>
                    <a:lnTo>
                      <a:pt x="57" y="204"/>
                    </a:lnTo>
                    <a:lnTo>
                      <a:pt x="55" y="2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91" name="Freeform 3989">
                <a:extLst>
                  <a:ext uri="{FF2B5EF4-FFF2-40B4-BE49-F238E27FC236}">
                    <a16:creationId xmlns:a16="http://schemas.microsoft.com/office/drawing/2014/main" id="{16D01F65-9E68-47FA-9967-8A2F4D466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" y="190"/>
                <a:ext cx="54" cy="12"/>
              </a:xfrm>
              <a:custGeom>
                <a:avLst/>
                <a:gdLst>
                  <a:gd name="T0" fmla="*/ 9 w 54"/>
                  <a:gd name="T1" fmla="*/ 12 h 12"/>
                  <a:gd name="T2" fmla="*/ 2 w 54"/>
                  <a:gd name="T3" fmla="*/ 10 h 12"/>
                  <a:gd name="T4" fmla="*/ 1 w 54"/>
                  <a:gd name="T5" fmla="*/ 7 h 12"/>
                  <a:gd name="T6" fmla="*/ 8 w 54"/>
                  <a:gd name="T7" fmla="*/ 5 h 12"/>
                  <a:gd name="T8" fmla="*/ 15 w 54"/>
                  <a:gd name="T9" fmla="*/ 2 h 12"/>
                  <a:gd name="T10" fmla="*/ 20 w 54"/>
                  <a:gd name="T11" fmla="*/ 0 h 12"/>
                  <a:gd name="T12" fmla="*/ 21 w 54"/>
                  <a:gd name="T13" fmla="*/ 0 h 12"/>
                  <a:gd name="T14" fmla="*/ 27 w 54"/>
                  <a:gd name="T15" fmla="*/ 1 h 12"/>
                  <a:gd name="T16" fmla="*/ 32 w 54"/>
                  <a:gd name="T17" fmla="*/ 2 h 12"/>
                  <a:gd name="T18" fmla="*/ 39 w 54"/>
                  <a:gd name="T19" fmla="*/ 2 h 12"/>
                  <a:gd name="T20" fmla="*/ 45 w 54"/>
                  <a:gd name="T21" fmla="*/ 2 h 12"/>
                  <a:gd name="T22" fmla="*/ 51 w 54"/>
                  <a:gd name="T23" fmla="*/ 1 h 12"/>
                  <a:gd name="T24" fmla="*/ 53 w 54"/>
                  <a:gd name="T25" fmla="*/ 2 h 12"/>
                  <a:gd name="T26" fmla="*/ 51 w 54"/>
                  <a:gd name="T27" fmla="*/ 2 h 12"/>
                  <a:gd name="T28" fmla="*/ 50 w 54"/>
                  <a:gd name="T29" fmla="*/ 3 h 12"/>
                  <a:gd name="T30" fmla="*/ 50 w 54"/>
                  <a:gd name="T31" fmla="*/ 3 h 12"/>
                  <a:gd name="T32" fmla="*/ 51 w 54"/>
                  <a:gd name="T33" fmla="*/ 3 h 12"/>
                  <a:gd name="T34" fmla="*/ 52 w 54"/>
                  <a:gd name="T35" fmla="*/ 3 h 12"/>
                  <a:gd name="T36" fmla="*/ 54 w 54"/>
                  <a:gd name="T37" fmla="*/ 3 h 12"/>
                  <a:gd name="T38" fmla="*/ 53 w 54"/>
                  <a:gd name="T39" fmla="*/ 4 h 12"/>
                  <a:gd name="T40" fmla="*/ 52 w 54"/>
                  <a:gd name="T41" fmla="*/ 4 h 12"/>
                  <a:gd name="T42" fmla="*/ 50 w 54"/>
                  <a:gd name="T43" fmla="*/ 4 h 12"/>
                  <a:gd name="T44" fmla="*/ 49 w 54"/>
                  <a:gd name="T45" fmla="*/ 4 h 12"/>
                  <a:gd name="T46" fmla="*/ 49 w 54"/>
                  <a:gd name="T47" fmla="*/ 5 h 12"/>
                  <a:gd name="T48" fmla="*/ 50 w 54"/>
                  <a:gd name="T49" fmla="*/ 5 h 12"/>
                  <a:gd name="T50" fmla="*/ 51 w 54"/>
                  <a:gd name="T51" fmla="*/ 5 h 12"/>
                  <a:gd name="T52" fmla="*/ 53 w 54"/>
                  <a:gd name="T53" fmla="*/ 5 h 12"/>
                  <a:gd name="T54" fmla="*/ 52 w 54"/>
                  <a:gd name="T55" fmla="*/ 6 h 12"/>
                  <a:gd name="T56" fmla="*/ 49 w 54"/>
                  <a:gd name="T57" fmla="*/ 7 h 12"/>
                  <a:gd name="T58" fmla="*/ 48 w 54"/>
                  <a:gd name="T59" fmla="*/ 7 h 12"/>
                  <a:gd name="T60" fmla="*/ 48 w 54"/>
                  <a:gd name="T61" fmla="*/ 7 h 12"/>
                  <a:gd name="T62" fmla="*/ 50 w 54"/>
                  <a:gd name="T63" fmla="*/ 7 h 12"/>
                  <a:gd name="T64" fmla="*/ 52 w 54"/>
                  <a:gd name="T65" fmla="*/ 7 h 12"/>
                  <a:gd name="T66" fmla="*/ 53 w 54"/>
                  <a:gd name="T67" fmla="*/ 8 h 12"/>
                  <a:gd name="T68" fmla="*/ 51 w 54"/>
                  <a:gd name="T69" fmla="*/ 9 h 12"/>
                  <a:gd name="T70" fmla="*/ 48 w 54"/>
                  <a:gd name="T71" fmla="*/ 9 h 12"/>
                  <a:gd name="T72" fmla="*/ 49 w 54"/>
                  <a:gd name="T73" fmla="*/ 10 h 12"/>
                  <a:gd name="T74" fmla="*/ 51 w 54"/>
                  <a:gd name="T75" fmla="*/ 9 h 12"/>
                  <a:gd name="T76" fmla="*/ 52 w 54"/>
                  <a:gd name="T77" fmla="*/ 9 h 12"/>
                  <a:gd name="T78" fmla="*/ 48 w 54"/>
                  <a:gd name="T79" fmla="*/ 11 h 12"/>
                  <a:gd name="T80" fmla="*/ 41 w 54"/>
                  <a:gd name="T81" fmla="*/ 12 h 12"/>
                  <a:gd name="T82" fmla="*/ 37 w 54"/>
                  <a:gd name="T83" fmla="*/ 10 h 12"/>
                  <a:gd name="T84" fmla="*/ 36 w 54"/>
                  <a:gd name="T85" fmla="*/ 9 h 12"/>
                  <a:gd name="T86" fmla="*/ 29 w 54"/>
                  <a:gd name="T87" fmla="*/ 11 h 12"/>
                  <a:gd name="T88" fmla="*/ 26 w 54"/>
                  <a:gd name="T89" fmla="*/ 12 h 12"/>
                  <a:gd name="T90" fmla="*/ 23 w 54"/>
                  <a:gd name="T91" fmla="*/ 12 h 12"/>
                  <a:gd name="T92" fmla="*/ 19 w 54"/>
                  <a:gd name="T93" fmla="*/ 12 h 12"/>
                  <a:gd name="T94" fmla="*/ 15 w 54"/>
                  <a:gd name="T95" fmla="*/ 12 h 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4"/>
                  <a:gd name="T145" fmla="*/ 0 h 12"/>
                  <a:gd name="T146" fmla="*/ 54 w 54"/>
                  <a:gd name="T147" fmla="*/ 12 h 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4" h="12">
                    <a:moveTo>
                      <a:pt x="12" y="12"/>
                    </a:moveTo>
                    <a:lnTo>
                      <a:pt x="11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4" y="11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4" y="7"/>
                    </a:lnTo>
                    <a:lnTo>
                      <a:pt x="6" y="6"/>
                    </a:lnTo>
                    <a:lnTo>
                      <a:pt x="8" y="5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7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9" y="2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3" y="2"/>
                    </a:lnTo>
                    <a:lnTo>
                      <a:pt x="52" y="2"/>
                    </a:lnTo>
                    <a:lnTo>
                      <a:pt x="51" y="2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3" y="3"/>
                    </a:lnTo>
                    <a:lnTo>
                      <a:pt x="53" y="4"/>
                    </a:lnTo>
                    <a:lnTo>
                      <a:pt x="52" y="4"/>
                    </a:lnTo>
                    <a:lnTo>
                      <a:pt x="51" y="4"/>
                    </a:lnTo>
                    <a:lnTo>
                      <a:pt x="50" y="4"/>
                    </a:lnTo>
                    <a:lnTo>
                      <a:pt x="49" y="4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1" y="5"/>
                    </a:lnTo>
                    <a:lnTo>
                      <a:pt x="52" y="5"/>
                    </a:lnTo>
                    <a:lnTo>
                      <a:pt x="53" y="5"/>
                    </a:lnTo>
                    <a:lnTo>
                      <a:pt x="53" y="6"/>
                    </a:lnTo>
                    <a:lnTo>
                      <a:pt x="52" y="6"/>
                    </a:lnTo>
                    <a:lnTo>
                      <a:pt x="51" y="7"/>
                    </a:lnTo>
                    <a:lnTo>
                      <a:pt x="50" y="7"/>
                    </a:lnTo>
                    <a:lnTo>
                      <a:pt x="49" y="7"/>
                    </a:lnTo>
                    <a:lnTo>
                      <a:pt x="48" y="7"/>
                    </a:lnTo>
                    <a:lnTo>
                      <a:pt x="49" y="7"/>
                    </a:lnTo>
                    <a:lnTo>
                      <a:pt x="50" y="7"/>
                    </a:lnTo>
                    <a:lnTo>
                      <a:pt x="51" y="7"/>
                    </a:lnTo>
                    <a:lnTo>
                      <a:pt x="52" y="7"/>
                    </a:lnTo>
                    <a:lnTo>
                      <a:pt x="53" y="7"/>
                    </a:lnTo>
                    <a:lnTo>
                      <a:pt x="53" y="8"/>
                    </a:lnTo>
                    <a:lnTo>
                      <a:pt x="52" y="8"/>
                    </a:lnTo>
                    <a:lnTo>
                      <a:pt x="51" y="8"/>
                    </a:lnTo>
                    <a:lnTo>
                      <a:pt x="51" y="9"/>
                    </a:lnTo>
                    <a:lnTo>
                      <a:pt x="50" y="9"/>
                    </a:lnTo>
                    <a:lnTo>
                      <a:pt x="49" y="9"/>
                    </a:lnTo>
                    <a:lnTo>
                      <a:pt x="48" y="9"/>
                    </a:lnTo>
                    <a:lnTo>
                      <a:pt x="48" y="10"/>
                    </a:lnTo>
                    <a:lnTo>
                      <a:pt x="49" y="10"/>
                    </a:lnTo>
                    <a:lnTo>
                      <a:pt x="50" y="10"/>
                    </a:lnTo>
                    <a:lnTo>
                      <a:pt x="50" y="9"/>
                    </a:lnTo>
                    <a:lnTo>
                      <a:pt x="51" y="9"/>
                    </a:lnTo>
                    <a:lnTo>
                      <a:pt x="52" y="9"/>
                    </a:lnTo>
                    <a:lnTo>
                      <a:pt x="52" y="10"/>
                    </a:lnTo>
                    <a:lnTo>
                      <a:pt x="50" y="11"/>
                    </a:lnTo>
                    <a:lnTo>
                      <a:pt x="48" y="11"/>
                    </a:lnTo>
                    <a:lnTo>
                      <a:pt x="46" y="11"/>
                    </a:lnTo>
                    <a:lnTo>
                      <a:pt x="43" y="12"/>
                    </a:lnTo>
                    <a:lnTo>
                      <a:pt x="41" y="12"/>
                    </a:lnTo>
                    <a:lnTo>
                      <a:pt x="39" y="12"/>
                    </a:lnTo>
                    <a:lnTo>
                      <a:pt x="38" y="11"/>
                    </a:lnTo>
                    <a:lnTo>
                      <a:pt x="37" y="10"/>
                    </a:lnTo>
                    <a:lnTo>
                      <a:pt x="37" y="9"/>
                    </a:lnTo>
                    <a:lnTo>
                      <a:pt x="36" y="9"/>
                    </a:lnTo>
                    <a:lnTo>
                      <a:pt x="33" y="10"/>
                    </a:lnTo>
                    <a:lnTo>
                      <a:pt x="30" y="11"/>
                    </a:lnTo>
                    <a:lnTo>
                      <a:pt x="29" y="11"/>
                    </a:lnTo>
                    <a:lnTo>
                      <a:pt x="28" y="11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92" name="Freeform 3990">
                <a:extLst>
                  <a:ext uri="{FF2B5EF4-FFF2-40B4-BE49-F238E27FC236}">
                    <a16:creationId xmlns:a16="http://schemas.microsoft.com/office/drawing/2014/main" id="{128FE23F-2B9B-4316-A0D6-CE0D16063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" y="180"/>
                <a:ext cx="25" cy="11"/>
              </a:xfrm>
              <a:custGeom>
                <a:avLst/>
                <a:gdLst>
                  <a:gd name="T0" fmla="*/ 12 w 25"/>
                  <a:gd name="T1" fmla="*/ 11 h 11"/>
                  <a:gd name="T2" fmla="*/ 11 w 25"/>
                  <a:gd name="T3" fmla="*/ 11 h 11"/>
                  <a:gd name="T4" fmla="*/ 9 w 25"/>
                  <a:gd name="T5" fmla="*/ 11 h 11"/>
                  <a:gd name="T6" fmla="*/ 8 w 25"/>
                  <a:gd name="T7" fmla="*/ 11 h 11"/>
                  <a:gd name="T8" fmla="*/ 6 w 25"/>
                  <a:gd name="T9" fmla="*/ 10 h 11"/>
                  <a:gd name="T10" fmla="*/ 5 w 25"/>
                  <a:gd name="T11" fmla="*/ 10 h 11"/>
                  <a:gd name="T12" fmla="*/ 4 w 25"/>
                  <a:gd name="T13" fmla="*/ 10 h 11"/>
                  <a:gd name="T14" fmla="*/ 2 w 25"/>
                  <a:gd name="T15" fmla="*/ 10 h 11"/>
                  <a:gd name="T16" fmla="*/ 1 w 25"/>
                  <a:gd name="T17" fmla="*/ 9 h 11"/>
                  <a:gd name="T18" fmla="*/ 1 w 25"/>
                  <a:gd name="T19" fmla="*/ 9 h 11"/>
                  <a:gd name="T20" fmla="*/ 0 w 25"/>
                  <a:gd name="T21" fmla="*/ 8 h 11"/>
                  <a:gd name="T22" fmla="*/ 0 w 25"/>
                  <a:gd name="T23" fmla="*/ 8 h 11"/>
                  <a:gd name="T24" fmla="*/ 0 w 25"/>
                  <a:gd name="T25" fmla="*/ 8 h 11"/>
                  <a:gd name="T26" fmla="*/ 2 w 25"/>
                  <a:gd name="T27" fmla="*/ 7 h 11"/>
                  <a:gd name="T28" fmla="*/ 4 w 25"/>
                  <a:gd name="T29" fmla="*/ 6 h 11"/>
                  <a:gd name="T30" fmla="*/ 6 w 25"/>
                  <a:gd name="T31" fmla="*/ 5 h 11"/>
                  <a:gd name="T32" fmla="*/ 9 w 25"/>
                  <a:gd name="T33" fmla="*/ 4 h 11"/>
                  <a:gd name="T34" fmla="*/ 11 w 25"/>
                  <a:gd name="T35" fmla="*/ 3 h 11"/>
                  <a:gd name="T36" fmla="*/ 14 w 25"/>
                  <a:gd name="T37" fmla="*/ 3 h 11"/>
                  <a:gd name="T38" fmla="*/ 16 w 25"/>
                  <a:gd name="T39" fmla="*/ 2 h 11"/>
                  <a:gd name="T40" fmla="*/ 18 w 25"/>
                  <a:gd name="T41" fmla="*/ 1 h 11"/>
                  <a:gd name="T42" fmla="*/ 19 w 25"/>
                  <a:gd name="T43" fmla="*/ 1 h 11"/>
                  <a:gd name="T44" fmla="*/ 19 w 25"/>
                  <a:gd name="T45" fmla="*/ 1 h 11"/>
                  <a:gd name="T46" fmla="*/ 19 w 25"/>
                  <a:gd name="T47" fmla="*/ 0 h 11"/>
                  <a:gd name="T48" fmla="*/ 19 w 25"/>
                  <a:gd name="T49" fmla="*/ 0 h 11"/>
                  <a:gd name="T50" fmla="*/ 20 w 25"/>
                  <a:gd name="T51" fmla="*/ 0 h 11"/>
                  <a:gd name="T52" fmla="*/ 21 w 25"/>
                  <a:gd name="T53" fmla="*/ 1 h 11"/>
                  <a:gd name="T54" fmla="*/ 22 w 25"/>
                  <a:gd name="T55" fmla="*/ 1 h 11"/>
                  <a:gd name="T56" fmla="*/ 23 w 25"/>
                  <a:gd name="T57" fmla="*/ 1 h 11"/>
                  <a:gd name="T58" fmla="*/ 24 w 25"/>
                  <a:gd name="T59" fmla="*/ 2 h 11"/>
                  <a:gd name="T60" fmla="*/ 24 w 25"/>
                  <a:gd name="T61" fmla="*/ 3 h 11"/>
                  <a:gd name="T62" fmla="*/ 25 w 25"/>
                  <a:gd name="T63" fmla="*/ 3 h 11"/>
                  <a:gd name="T64" fmla="*/ 25 w 25"/>
                  <a:gd name="T65" fmla="*/ 4 h 11"/>
                  <a:gd name="T66" fmla="*/ 25 w 25"/>
                  <a:gd name="T67" fmla="*/ 5 h 11"/>
                  <a:gd name="T68" fmla="*/ 25 w 25"/>
                  <a:gd name="T69" fmla="*/ 6 h 11"/>
                  <a:gd name="T70" fmla="*/ 25 w 25"/>
                  <a:gd name="T71" fmla="*/ 8 h 11"/>
                  <a:gd name="T72" fmla="*/ 25 w 25"/>
                  <a:gd name="T73" fmla="*/ 9 h 11"/>
                  <a:gd name="T74" fmla="*/ 25 w 25"/>
                  <a:gd name="T75" fmla="*/ 9 h 11"/>
                  <a:gd name="T76" fmla="*/ 24 w 25"/>
                  <a:gd name="T77" fmla="*/ 9 h 11"/>
                  <a:gd name="T78" fmla="*/ 23 w 25"/>
                  <a:gd name="T79" fmla="*/ 10 h 11"/>
                  <a:gd name="T80" fmla="*/ 23 w 25"/>
                  <a:gd name="T81" fmla="*/ 10 h 11"/>
                  <a:gd name="T82" fmla="*/ 22 w 25"/>
                  <a:gd name="T83" fmla="*/ 10 h 11"/>
                  <a:gd name="T84" fmla="*/ 21 w 25"/>
                  <a:gd name="T85" fmla="*/ 11 h 11"/>
                  <a:gd name="T86" fmla="*/ 21 w 25"/>
                  <a:gd name="T87" fmla="*/ 11 h 11"/>
                  <a:gd name="T88" fmla="*/ 20 w 25"/>
                  <a:gd name="T89" fmla="*/ 11 h 11"/>
                  <a:gd name="T90" fmla="*/ 19 w 25"/>
                  <a:gd name="T91" fmla="*/ 11 h 11"/>
                  <a:gd name="T92" fmla="*/ 19 w 25"/>
                  <a:gd name="T93" fmla="*/ 11 h 11"/>
                  <a:gd name="T94" fmla="*/ 18 w 25"/>
                  <a:gd name="T95" fmla="*/ 11 h 11"/>
                  <a:gd name="T96" fmla="*/ 17 w 25"/>
                  <a:gd name="T97" fmla="*/ 11 h 11"/>
                  <a:gd name="T98" fmla="*/ 16 w 25"/>
                  <a:gd name="T99" fmla="*/ 11 h 11"/>
                  <a:gd name="T100" fmla="*/ 16 w 25"/>
                  <a:gd name="T101" fmla="*/ 11 h 11"/>
                  <a:gd name="T102" fmla="*/ 14 w 25"/>
                  <a:gd name="T103" fmla="*/ 11 h 11"/>
                  <a:gd name="T104" fmla="*/ 12 w 25"/>
                  <a:gd name="T105" fmla="*/ 11 h 1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5"/>
                  <a:gd name="T160" fmla="*/ 0 h 11"/>
                  <a:gd name="T161" fmla="*/ 25 w 25"/>
                  <a:gd name="T162" fmla="*/ 11 h 1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5" h="11">
                    <a:moveTo>
                      <a:pt x="12" y="11"/>
                    </a:moveTo>
                    <a:lnTo>
                      <a:pt x="11" y="11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6" y="10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9" y="4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4" y="2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5" y="4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93" name="Freeform 3991">
                <a:extLst>
                  <a:ext uri="{FF2B5EF4-FFF2-40B4-BE49-F238E27FC236}">
                    <a16:creationId xmlns:a16="http://schemas.microsoft.com/office/drawing/2014/main" id="{5830FF63-64DC-4D88-8F95-77480E9E7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" y="117"/>
                <a:ext cx="40" cy="74"/>
              </a:xfrm>
              <a:custGeom>
                <a:avLst/>
                <a:gdLst>
                  <a:gd name="T0" fmla="*/ 0 w 40"/>
                  <a:gd name="T1" fmla="*/ 65 h 74"/>
                  <a:gd name="T2" fmla="*/ 5 w 40"/>
                  <a:gd name="T3" fmla="*/ 20 h 74"/>
                  <a:gd name="T4" fmla="*/ 12 w 40"/>
                  <a:gd name="T5" fmla="*/ 1 h 74"/>
                  <a:gd name="T6" fmla="*/ 31 w 40"/>
                  <a:gd name="T7" fmla="*/ 1 h 74"/>
                  <a:gd name="T8" fmla="*/ 38 w 40"/>
                  <a:gd name="T9" fmla="*/ 1 h 74"/>
                  <a:gd name="T10" fmla="*/ 36 w 40"/>
                  <a:gd name="T11" fmla="*/ 2 h 74"/>
                  <a:gd name="T12" fmla="*/ 36 w 40"/>
                  <a:gd name="T13" fmla="*/ 4 h 74"/>
                  <a:gd name="T14" fmla="*/ 35 w 40"/>
                  <a:gd name="T15" fmla="*/ 5 h 74"/>
                  <a:gd name="T16" fmla="*/ 35 w 40"/>
                  <a:gd name="T17" fmla="*/ 7 h 74"/>
                  <a:gd name="T18" fmla="*/ 36 w 40"/>
                  <a:gd name="T19" fmla="*/ 7 h 74"/>
                  <a:gd name="T20" fmla="*/ 35 w 40"/>
                  <a:gd name="T21" fmla="*/ 9 h 74"/>
                  <a:gd name="T22" fmla="*/ 34 w 40"/>
                  <a:gd name="T23" fmla="*/ 10 h 74"/>
                  <a:gd name="T24" fmla="*/ 35 w 40"/>
                  <a:gd name="T25" fmla="*/ 12 h 74"/>
                  <a:gd name="T26" fmla="*/ 31 w 40"/>
                  <a:gd name="T27" fmla="*/ 13 h 74"/>
                  <a:gd name="T28" fmla="*/ 36 w 40"/>
                  <a:gd name="T29" fmla="*/ 14 h 74"/>
                  <a:gd name="T30" fmla="*/ 30 w 40"/>
                  <a:gd name="T31" fmla="*/ 16 h 74"/>
                  <a:gd name="T32" fmla="*/ 36 w 40"/>
                  <a:gd name="T33" fmla="*/ 16 h 74"/>
                  <a:gd name="T34" fmla="*/ 30 w 40"/>
                  <a:gd name="T35" fmla="*/ 19 h 74"/>
                  <a:gd name="T36" fmla="*/ 36 w 40"/>
                  <a:gd name="T37" fmla="*/ 20 h 74"/>
                  <a:gd name="T38" fmla="*/ 30 w 40"/>
                  <a:gd name="T39" fmla="*/ 22 h 74"/>
                  <a:gd name="T40" fmla="*/ 37 w 40"/>
                  <a:gd name="T41" fmla="*/ 21 h 74"/>
                  <a:gd name="T42" fmla="*/ 31 w 40"/>
                  <a:gd name="T43" fmla="*/ 24 h 74"/>
                  <a:gd name="T44" fmla="*/ 34 w 40"/>
                  <a:gd name="T45" fmla="*/ 24 h 74"/>
                  <a:gd name="T46" fmla="*/ 36 w 40"/>
                  <a:gd name="T47" fmla="*/ 27 h 74"/>
                  <a:gd name="T48" fmla="*/ 33 w 40"/>
                  <a:gd name="T49" fmla="*/ 28 h 74"/>
                  <a:gd name="T50" fmla="*/ 37 w 40"/>
                  <a:gd name="T51" fmla="*/ 29 h 74"/>
                  <a:gd name="T52" fmla="*/ 33 w 40"/>
                  <a:gd name="T53" fmla="*/ 31 h 74"/>
                  <a:gd name="T54" fmla="*/ 37 w 40"/>
                  <a:gd name="T55" fmla="*/ 31 h 74"/>
                  <a:gd name="T56" fmla="*/ 32 w 40"/>
                  <a:gd name="T57" fmla="*/ 33 h 74"/>
                  <a:gd name="T58" fmla="*/ 38 w 40"/>
                  <a:gd name="T59" fmla="*/ 33 h 74"/>
                  <a:gd name="T60" fmla="*/ 32 w 40"/>
                  <a:gd name="T61" fmla="*/ 36 h 74"/>
                  <a:gd name="T62" fmla="*/ 37 w 40"/>
                  <a:gd name="T63" fmla="*/ 35 h 74"/>
                  <a:gd name="T64" fmla="*/ 34 w 40"/>
                  <a:gd name="T65" fmla="*/ 38 h 74"/>
                  <a:gd name="T66" fmla="*/ 35 w 40"/>
                  <a:gd name="T67" fmla="*/ 38 h 74"/>
                  <a:gd name="T68" fmla="*/ 33 w 40"/>
                  <a:gd name="T69" fmla="*/ 41 h 74"/>
                  <a:gd name="T70" fmla="*/ 36 w 40"/>
                  <a:gd name="T71" fmla="*/ 41 h 74"/>
                  <a:gd name="T72" fmla="*/ 32 w 40"/>
                  <a:gd name="T73" fmla="*/ 44 h 74"/>
                  <a:gd name="T74" fmla="*/ 35 w 40"/>
                  <a:gd name="T75" fmla="*/ 43 h 74"/>
                  <a:gd name="T76" fmla="*/ 32 w 40"/>
                  <a:gd name="T77" fmla="*/ 46 h 74"/>
                  <a:gd name="T78" fmla="*/ 33 w 40"/>
                  <a:gd name="T79" fmla="*/ 47 h 74"/>
                  <a:gd name="T80" fmla="*/ 31 w 40"/>
                  <a:gd name="T81" fmla="*/ 49 h 74"/>
                  <a:gd name="T82" fmla="*/ 32 w 40"/>
                  <a:gd name="T83" fmla="*/ 50 h 74"/>
                  <a:gd name="T84" fmla="*/ 27 w 40"/>
                  <a:gd name="T85" fmla="*/ 52 h 74"/>
                  <a:gd name="T86" fmla="*/ 34 w 40"/>
                  <a:gd name="T87" fmla="*/ 51 h 74"/>
                  <a:gd name="T88" fmla="*/ 26 w 40"/>
                  <a:gd name="T89" fmla="*/ 55 h 74"/>
                  <a:gd name="T90" fmla="*/ 34 w 40"/>
                  <a:gd name="T91" fmla="*/ 54 h 74"/>
                  <a:gd name="T92" fmla="*/ 28 w 40"/>
                  <a:gd name="T93" fmla="*/ 57 h 74"/>
                  <a:gd name="T94" fmla="*/ 33 w 40"/>
                  <a:gd name="T95" fmla="*/ 57 h 74"/>
                  <a:gd name="T96" fmla="*/ 28 w 40"/>
                  <a:gd name="T97" fmla="*/ 59 h 74"/>
                  <a:gd name="T98" fmla="*/ 32 w 40"/>
                  <a:gd name="T99" fmla="*/ 60 h 74"/>
                  <a:gd name="T100" fmla="*/ 30 w 40"/>
                  <a:gd name="T101" fmla="*/ 61 h 74"/>
                  <a:gd name="T102" fmla="*/ 31 w 40"/>
                  <a:gd name="T103" fmla="*/ 63 h 74"/>
                  <a:gd name="T104" fmla="*/ 29 w 40"/>
                  <a:gd name="T105" fmla="*/ 64 h 74"/>
                  <a:gd name="T106" fmla="*/ 33 w 40"/>
                  <a:gd name="T107" fmla="*/ 64 h 74"/>
                  <a:gd name="T108" fmla="*/ 30 w 40"/>
                  <a:gd name="T109" fmla="*/ 65 h 74"/>
                  <a:gd name="T110" fmla="*/ 32 w 40"/>
                  <a:gd name="T111" fmla="*/ 67 h 74"/>
                  <a:gd name="T112" fmla="*/ 29 w 40"/>
                  <a:gd name="T113" fmla="*/ 68 h 74"/>
                  <a:gd name="T114" fmla="*/ 33 w 40"/>
                  <a:gd name="T115" fmla="*/ 69 h 74"/>
                  <a:gd name="T116" fmla="*/ 30 w 40"/>
                  <a:gd name="T117" fmla="*/ 70 h 74"/>
                  <a:gd name="T118" fmla="*/ 28 w 40"/>
                  <a:gd name="T119" fmla="*/ 74 h 7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0"/>
                  <a:gd name="T181" fmla="*/ 0 h 74"/>
                  <a:gd name="T182" fmla="*/ 40 w 40"/>
                  <a:gd name="T183" fmla="*/ 74 h 7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0" h="74">
                    <a:moveTo>
                      <a:pt x="17" y="74"/>
                    </a:moveTo>
                    <a:lnTo>
                      <a:pt x="14" y="74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8" y="73"/>
                    </a:lnTo>
                    <a:lnTo>
                      <a:pt x="6" y="73"/>
                    </a:lnTo>
                    <a:lnTo>
                      <a:pt x="4" y="73"/>
                    </a:lnTo>
                    <a:lnTo>
                      <a:pt x="2" y="72"/>
                    </a:lnTo>
                    <a:lnTo>
                      <a:pt x="0" y="71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1" y="62"/>
                    </a:lnTo>
                    <a:lnTo>
                      <a:pt x="2" y="58"/>
                    </a:lnTo>
                    <a:lnTo>
                      <a:pt x="3" y="54"/>
                    </a:lnTo>
                    <a:lnTo>
                      <a:pt x="4" y="49"/>
                    </a:lnTo>
                    <a:lnTo>
                      <a:pt x="5" y="45"/>
                    </a:lnTo>
                    <a:lnTo>
                      <a:pt x="6" y="40"/>
                    </a:lnTo>
                    <a:lnTo>
                      <a:pt x="6" y="35"/>
                    </a:lnTo>
                    <a:lnTo>
                      <a:pt x="6" y="31"/>
                    </a:lnTo>
                    <a:lnTo>
                      <a:pt x="6" y="26"/>
                    </a:lnTo>
                    <a:lnTo>
                      <a:pt x="5" y="22"/>
                    </a:lnTo>
                    <a:lnTo>
                      <a:pt x="5" y="20"/>
                    </a:lnTo>
                    <a:lnTo>
                      <a:pt x="5" y="17"/>
                    </a:lnTo>
                    <a:lnTo>
                      <a:pt x="5" y="1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7" y="1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39" y="3"/>
                    </a:lnTo>
                    <a:lnTo>
                      <a:pt x="38" y="3"/>
                    </a:lnTo>
                    <a:lnTo>
                      <a:pt x="37" y="4"/>
                    </a:lnTo>
                    <a:lnTo>
                      <a:pt x="36" y="4"/>
                    </a:lnTo>
                    <a:lnTo>
                      <a:pt x="35" y="4"/>
                    </a:lnTo>
                    <a:lnTo>
                      <a:pt x="34" y="5"/>
                    </a:lnTo>
                    <a:lnTo>
                      <a:pt x="33" y="5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7" y="5"/>
                    </a:lnTo>
                    <a:lnTo>
                      <a:pt x="38" y="4"/>
                    </a:lnTo>
                    <a:lnTo>
                      <a:pt x="39" y="4"/>
                    </a:lnTo>
                    <a:lnTo>
                      <a:pt x="39" y="5"/>
                    </a:lnTo>
                    <a:lnTo>
                      <a:pt x="38" y="6"/>
                    </a:lnTo>
                    <a:lnTo>
                      <a:pt x="37" y="6"/>
                    </a:lnTo>
                    <a:lnTo>
                      <a:pt x="37" y="7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4" y="7"/>
                    </a:lnTo>
                    <a:lnTo>
                      <a:pt x="33" y="7"/>
                    </a:lnTo>
                    <a:lnTo>
                      <a:pt x="33" y="8"/>
                    </a:lnTo>
                    <a:lnTo>
                      <a:pt x="34" y="8"/>
                    </a:lnTo>
                    <a:lnTo>
                      <a:pt x="34" y="7"/>
                    </a:lnTo>
                    <a:lnTo>
                      <a:pt x="35" y="7"/>
                    </a:lnTo>
                    <a:lnTo>
                      <a:pt x="36" y="7"/>
                    </a:lnTo>
                    <a:lnTo>
                      <a:pt x="37" y="7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38" y="9"/>
                    </a:lnTo>
                    <a:lnTo>
                      <a:pt x="37" y="9"/>
                    </a:lnTo>
                    <a:lnTo>
                      <a:pt x="36" y="9"/>
                    </a:lnTo>
                    <a:lnTo>
                      <a:pt x="35" y="9"/>
                    </a:lnTo>
                    <a:lnTo>
                      <a:pt x="34" y="10"/>
                    </a:lnTo>
                    <a:lnTo>
                      <a:pt x="33" y="10"/>
                    </a:lnTo>
                    <a:lnTo>
                      <a:pt x="32" y="10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4" y="10"/>
                    </a:lnTo>
                    <a:lnTo>
                      <a:pt x="35" y="10"/>
                    </a:lnTo>
                    <a:lnTo>
                      <a:pt x="36" y="10"/>
                    </a:lnTo>
                    <a:lnTo>
                      <a:pt x="37" y="10"/>
                    </a:lnTo>
                    <a:lnTo>
                      <a:pt x="38" y="10"/>
                    </a:lnTo>
                    <a:lnTo>
                      <a:pt x="37" y="11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3" y="13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32" y="13"/>
                    </a:lnTo>
                    <a:lnTo>
                      <a:pt x="33" y="13"/>
                    </a:lnTo>
                    <a:lnTo>
                      <a:pt x="34" y="13"/>
                    </a:lnTo>
                    <a:lnTo>
                      <a:pt x="35" y="13"/>
                    </a:lnTo>
                    <a:lnTo>
                      <a:pt x="36" y="13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37" y="14"/>
                    </a:lnTo>
                    <a:lnTo>
                      <a:pt x="36" y="14"/>
                    </a:lnTo>
                    <a:lnTo>
                      <a:pt x="35" y="15"/>
                    </a:lnTo>
                    <a:lnTo>
                      <a:pt x="34" y="15"/>
                    </a:lnTo>
                    <a:lnTo>
                      <a:pt x="33" y="15"/>
                    </a:lnTo>
                    <a:lnTo>
                      <a:pt x="32" y="15"/>
                    </a:lnTo>
                    <a:lnTo>
                      <a:pt x="31" y="15"/>
                    </a:lnTo>
                    <a:lnTo>
                      <a:pt x="30" y="16"/>
                    </a:lnTo>
                    <a:lnTo>
                      <a:pt x="31" y="16"/>
                    </a:lnTo>
                    <a:lnTo>
                      <a:pt x="32" y="16"/>
                    </a:lnTo>
                    <a:lnTo>
                      <a:pt x="33" y="16"/>
                    </a:lnTo>
                    <a:lnTo>
                      <a:pt x="34" y="16"/>
                    </a:lnTo>
                    <a:lnTo>
                      <a:pt x="35" y="15"/>
                    </a:lnTo>
                    <a:lnTo>
                      <a:pt x="36" y="15"/>
                    </a:lnTo>
                    <a:lnTo>
                      <a:pt x="36" y="16"/>
                    </a:lnTo>
                    <a:lnTo>
                      <a:pt x="36" y="17"/>
                    </a:lnTo>
                    <a:lnTo>
                      <a:pt x="34" y="18"/>
                    </a:lnTo>
                    <a:lnTo>
                      <a:pt x="33" y="18"/>
                    </a:lnTo>
                    <a:lnTo>
                      <a:pt x="32" y="18"/>
                    </a:lnTo>
                    <a:lnTo>
                      <a:pt x="31" y="18"/>
                    </a:lnTo>
                    <a:lnTo>
                      <a:pt x="30" y="18"/>
                    </a:lnTo>
                    <a:lnTo>
                      <a:pt x="30" y="19"/>
                    </a:lnTo>
                    <a:lnTo>
                      <a:pt x="31" y="19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4" y="18"/>
                    </a:lnTo>
                    <a:lnTo>
                      <a:pt x="35" y="18"/>
                    </a:lnTo>
                    <a:lnTo>
                      <a:pt x="36" y="18"/>
                    </a:lnTo>
                    <a:lnTo>
                      <a:pt x="36" y="19"/>
                    </a:lnTo>
                    <a:lnTo>
                      <a:pt x="36" y="20"/>
                    </a:lnTo>
                    <a:lnTo>
                      <a:pt x="35" y="21"/>
                    </a:lnTo>
                    <a:lnTo>
                      <a:pt x="34" y="21"/>
                    </a:lnTo>
                    <a:lnTo>
                      <a:pt x="33" y="21"/>
                    </a:lnTo>
                    <a:lnTo>
                      <a:pt x="32" y="21"/>
                    </a:lnTo>
                    <a:lnTo>
                      <a:pt x="31" y="21"/>
                    </a:lnTo>
                    <a:lnTo>
                      <a:pt x="30" y="22"/>
                    </a:lnTo>
                    <a:lnTo>
                      <a:pt x="31" y="22"/>
                    </a:lnTo>
                    <a:lnTo>
                      <a:pt x="32" y="22"/>
                    </a:lnTo>
                    <a:lnTo>
                      <a:pt x="33" y="22"/>
                    </a:lnTo>
                    <a:lnTo>
                      <a:pt x="34" y="22"/>
                    </a:lnTo>
                    <a:lnTo>
                      <a:pt x="34" y="21"/>
                    </a:lnTo>
                    <a:lnTo>
                      <a:pt x="35" y="21"/>
                    </a:lnTo>
                    <a:lnTo>
                      <a:pt x="36" y="21"/>
                    </a:lnTo>
                    <a:lnTo>
                      <a:pt x="37" y="21"/>
                    </a:lnTo>
                    <a:lnTo>
                      <a:pt x="37" y="22"/>
                    </a:lnTo>
                    <a:lnTo>
                      <a:pt x="37" y="23"/>
                    </a:lnTo>
                    <a:lnTo>
                      <a:pt x="35" y="24"/>
                    </a:lnTo>
                    <a:lnTo>
                      <a:pt x="34" y="24"/>
                    </a:lnTo>
                    <a:lnTo>
                      <a:pt x="33" y="24"/>
                    </a:lnTo>
                    <a:lnTo>
                      <a:pt x="32" y="24"/>
                    </a:lnTo>
                    <a:lnTo>
                      <a:pt x="31" y="24"/>
                    </a:lnTo>
                    <a:lnTo>
                      <a:pt x="31" y="25"/>
                    </a:lnTo>
                    <a:lnTo>
                      <a:pt x="32" y="25"/>
                    </a:lnTo>
                    <a:lnTo>
                      <a:pt x="33" y="25"/>
                    </a:lnTo>
                    <a:lnTo>
                      <a:pt x="34" y="24"/>
                    </a:lnTo>
                    <a:lnTo>
                      <a:pt x="35" y="24"/>
                    </a:lnTo>
                    <a:lnTo>
                      <a:pt x="36" y="24"/>
                    </a:lnTo>
                    <a:lnTo>
                      <a:pt x="37" y="24"/>
                    </a:lnTo>
                    <a:lnTo>
                      <a:pt x="37" y="25"/>
                    </a:lnTo>
                    <a:lnTo>
                      <a:pt x="37" y="26"/>
                    </a:lnTo>
                    <a:lnTo>
                      <a:pt x="36" y="26"/>
                    </a:lnTo>
                    <a:lnTo>
                      <a:pt x="36" y="27"/>
                    </a:lnTo>
                    <a:lnTo>
                      <a:pt x="35" y="27"/>
                    </a:lnTo>
                    <a:lnTo>
                      <a:pt x="34" y="27"/>
                    </a:lnTo>
                    <a:lnTo>
                      <a:pt x="33" y="27"/>
                    </a:lnTo>
                    <a:lnTo>
                      <a:pt x="31" y="28"/>
                    </a:lnTo>
                    <a:lnTo>
                      <a:pt x="32" y="28"/>
                    </a:lnTo>
                    <a:lnTo>
                      <a:pt x="33" y="28"/>
                    </a:lnTo>
                    <a:lnTo>
                      <a:pt x="34" y="28"/>
                    </a:lnTo>
                    <a:lnTo>
                      <a:pt x="35" y="28"/>
                    </a:lnTo>
                    <a:lnTo>
                      <a:pt x="36" y="28"/>
                    </a:lnTo>
                    <a:lnTo>
                      <a:pt x="37" y="28"/>
                    </a:lnTo>
                    <a:lnTo>
                      <a:pt x="37" y="29"/>
                    </a:lnTo>
                    <a:lnTo>
                      <a:pt x="36" y="29"/>
                    </a:lnTo>
                    <a:lnTo>
                      <a:pt x="36" y="30"/>
                    </a:lnTo>
                    <a:lnTo>
                      <a:pt x="35" y="30"/>
                    </a:lnTo>
                    <a:lnTo>
                      <a:pt x="34" y="30"/>
                    </a:lnTo>
                    <a:lnTo>
                      <a:pt x="33" y="30"/>
                    </a:lnTo>
                    <a:lnTo>
                      <a:pt x="33" y="31"/>
                    </a:lnTo>
                    <a:lnTo>
                      <a:pt x="34" y="31"/>
                    </a:lnTo>
                    <a:lnTo>
                      <a:pt x="35" y="31"/>
                    </a:lnTo>
                    <a:lnTo>
                      <a:pt x="35" y="30"/>
                    </a:lnTo>
                    <a:lnTo>
                      <a:pt x="36" y="30"/>
                    </a:lnTo>
                    <a:lnTo>
                      <a:pt x="37" y="30"/>
                    </a:lnTo>
                    <a:lnTo>
                      <a:pt x="37" y="31"/>
                    </a:lnTo>
                    <a:lnTo>
                      <a:pt x="37" y="32"/>
                    </a:lnTo>
                    <a:lnTo>
                      <a:pt x="36" y="32"/>
                    </a:lnTo>
                    <a:lnTo>
                      <a:pt x="35" y="32"/>
                    </a:lnTo>
                    <a:lnTo>
                      <a:pt x="34" y="32"/>
                    </a:lnTo>
                    <a:lnTo>
                      <a:pt x="33" y="33"/>
                    </a:lnTo>
                    <a:lnTo>
                      <a:pt x="32" y="33"/>
                    </a:lnTo>
                    <a:lnTo>
                      <a:pt x="33" y="33"/>
                    </a:lnTo>
                    <a:lnTo>
                      <a:pt x="34" y="33"/>
                    </a:lnTo>
                    <a:lnTo>
                      <a:pt x="35" y="33"/>
                    </a:lnTo>
                    <a:lnTo>
                      <a:pt x="36" y="33"/>
                    </a:lnTo>
                    <a:lnTo>
                      <a:pt x="37" y="33"/>
                    </a:lnTo>
                    <a:lnTo>
                      <a:pt x="38" y="32"/>
                    </a:lnTo>
                    <a:lnTo>
                      <a:pt x="38" y="33"/>
                    </a:lnTo>
                    <a:lnTo>
                      <a:pt x="38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5" y="35"/>
                    </a:lnTo>
                    <a:lnTo>
                      <a:pt x="34" y="35"/>
                    </a:lnTo>
                    <a:lnTo>
                      <a:pt x="33" y="35"/>
                    </a:lnTo>
                    <a:lnTo>
                      <a:pt x="33" y="36"/>
                    </a:lnTo>
                    <a:lnTo>
                      <a:pt x="32" y="36"/>
                    </a:lnTo>
                    <a:lnTo>
                      <a:pt x="33" y="36"/>
                    </a:lnTo>
                    <a:lnTo>
                      <a:pt x="34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6" y="35"/>
                    </a:lnTo>
                    <a:lnTo>
                      <a:pt x="37" y="35"/>
                    </a:lnTo>
                    <a:lnTo>
                      <a:pt x="38" y="35"/>
                    </a:lnTo>
                    <a:lnTo>
                      <a:pt x="37" y="36"/>
                    </a:lnTo>
                    <a:lnTo>
                      <a:pt x="37" y="37"/>
                    </a:lnTo>
                    <a:lnTo>
                      <a:pt x="36" y="37"/>
                    </a:lnTo>
                    <a:lnTo>
                      <a:pt x="35" y="37"/>
                    </a:lnTo>
                    <a:lnTo>
                      <a:pt x="35" y="38"/>
                    </a:lnTo>
                    <a:lnTo>
                      <a:pt x="34" y="38"/>
                    </a:lnTo>
                    <a:lnTo>
                      <a:pt x="33" y="38"/>
                    </a:lnTo>
                    <a:lnTo>
                      <a:pt x="32" y="38"/>
                    </a:lnTo>
                    <a:lnTo>
                      <a:pt x="32" y="39"/>
                    </a:lnTo>
                    <a:lnTo>
                      <a:pt x="33" y="39"/>
                    </a:lnTo>
                    <a:lnTo>
                      <a:pt x="34" y="39"/>
                    </a:lnTo>
                    <a:lnTo>
                      <a:pt x="35" y="38"/>
                    </a:lnTo>
                    <a:lnTo>
                      <a:pt x="36" y="38"/>
                    </a:lnTo>
                    <a:lnTo>
                      <a:pt x="37" y="38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6" y="40"/>
                    </a:lnTo>
                    <a:lnTo>
                      <a:pt x="35" y="40"/>
                    </a:lnTo>
                    <a:lnTo>
                      <a:pt x="34" y="40"/>
                    </a:lnTo>
                    <a:lnTo>
                      <a:pt x="33" y="41"/>
                    </a:lnTo>
                    <a:lnTo>
                      <a:pt x="32" y="41"/>
                    </a:lnTo>
                    <a:lnTo>
                      <a:pt x="31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31" y="42"/>
                    </a:lnTo>
                    <a:lnTo>
                      <a:pt x="32" y="42"/>
                    </a:lnTo>
                    <a:lnTo>
                      <a:pt x="33" y="41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36" y="41"/>
                    </a:lnTo>
                    <a:lnTo>
                      <a:pt x="37" y="41"/>
                    </a:lnTo>
                    <a:lnTo>
                      <a:pt x="37" y="42"/>
                    </a:lnTo>
                    <a:lnTo>
                      <a:pt x="36" y="42"/>
                    </a:lnTo>
                    <a:lnTo>
                      <a:pt x="35" y="42"/>
                    </a:lnTo>
                    <a:lnTo>
                      <a:pt x="34" y="43"/>
                    </a:lnTo>
                    <a:lnTo>
                      <a:pt x="33" y="43"/>
                    </a:lnTo>
                    <a:lnTo>
                      <a:pt x="32" y="44"/>
                    </a:lnTo>
                    <a:lnTo>
                      <a:pt x="31" y="44"/>
                    </a:lnTo>
                    <a:lnTo>
                      <a:pt x="30" y="44"/>
                    </a:lnTo>
                    <a:lnTo>
                      <a:pt x="31" y="44"/>
                    </a:lnTo>
                    <a:lnTo>
                      <a:pt x="32" y="44"/>
                    </a:lnTo>
                    <a:lnTo>
                      <a:pt x="33" y="44"/>
                    </a:lnTo>
                    <a:lnTo>
                      <a:pt x="34" y="44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6" y="44"/>
                    </a:lnTo>
                    <a:lnTo>
                      <a:pt x="36" y="45"/>
                    </a:lnTo>
                    <a:lnTo>
                      <a:pt x="35" y="45"/>
                    </a:lnTo>
                    <a:lnTo>
                      <a:pt x="34" y="46"/>
                    </a:lnTo>
                    <a:lnTo>
                      <a:pt x="33" y="46"/>
                    </a:lnTo>
                    <a:lnTo>
                      <a:pt x="32" y="46"/>
                    </a:lnTo>
                    <a:lnTo>
                      <a:pt x="31" y="46"/>
                    </a:lnTo>
                    <a:lnTo>
                      <a:pt x="31" y="47"/>
                    </a:lnTo>
                    <a:lnTo>
                      <a:pt x="30" y="47"/>
                    </a:lnTo>
                    <a:lnTo>
                      <a:pt x="29" y="47"/>
                    </a:lnTo>
                    <a:lnTo>
                      <a:pt x="31" y="47"/>
                    </a:lnTo>
                    <a:lnTo>
                      <a:pt x="32" y="47"/>
                    </a:lnTo>
                    <a:lnTo>
                      <a:pt x="33" y="47"/>
                    </a:lnTo>
                    <a:lnTo>
                      <a:pt x="34" y="47"/>
                    </a:lnTo>
                    <a:lnTo>
                      <a:pt x="34" y="46"/>
                    </a:lnTo>
                    <a:lnTo>
                      <a:pt x="35" y="46"/>
                    </a:lnTo>
                    <a:lnTo>
                      <a:pt x="36" y="46"/>
                    </a:lnTo>
                    <a:lnTo>
                      <a:pt x="35" y="47"/>
                    </a:lnTo>
                    <a:lnTo>
                      <a:pt x="35" y="48"/>
                    </a:lnTo>
                    <a:lnTo>
                      <a:pt x="34" y="49"/>
                    </a:lnTo>
                    <a:lnTo>
                      <a:pt x="33" y="49"/>
                    </a:lnTo>
                    <a:lnTo>
                      <a:pt x="32" y="49"/>
                    </a:lnTo>
                    <a:lnTo>
                      <a:pt x="31" y="49"/>
                    </a:lnTo>
                    <a:lnTo>
                      <a:pt x="29" y="49"/>
                    </a:lnTo>
                    <a:lnTo>
                      <a:pt x="28" y="49"/>
                    </a:lnTo>
                    <a:lnTo>
                      <a:pt x="28" y="50"/>
                    </a:lnTo>
                    <a:lnTo>
                      <a:pt x="29" y="50"/>
                    </a:lnTo>
                    <a:lnTo>
                      <a:pt x="30" y="50"/>
                    </a:lnTo>
                    <a:lnTo>
                      <a:pt x="31" y="50"/>
                    </a:lnTo>
                    <a:lnTo>
                      <a:pt x="32" y="50"/>
                    </a:lnTo>
                    <a:lnTo>
                      <a:pt x="33" y="49"/>
                    </a:lnTo>
                    <a:lnTo>
                      <a:pt x="34" y="49"/>
                    </a:lnTo>
                    <a:lnTo>
                      <a:pt x="35" y="49"/>
                    </a:lnTo>
                    <a:lnTo>
                      <a:pt x="35" y="50"/>
                    </a:lnTo>
                    <a:lnTo>
                      <a:pt x="34" y="51"/>
                    </a:lnTo>
                    <a:lnTo>
                      <a:pt x="33" y="51"/>
                    </a:lnTo>
                    <a:lnTo>
                      <a:pt x="32" y="51"/>
                    </a:lnTo>
                    <a:lnTo>
                      <a:pt x="30" y="51"/>
                    </a:lnTo>
                    <a:lnTo>
                      <a:pt x="29" y="51"/>
                    </a:lnTo>
                    <a:lnTo>
                      <a:pt x="28" y="52"/>
                    </a:lnTo>
                    <a:lnTo>
                      <a:pt x="27" y="52"/>
                    </a:lnTo>
                    <a:lnTo>
                      <a:pt x="28" y="52"/>
                    </a:lnTo>
                    <a:lnTo>
                      <a:pt x="29" y="52"/>
                    </a:lnTo>
                    <a:lnTo>
                      <a:pt x="30" y="52"/>
                    </a:lnTo>
                    <a:lnTo>
                      <a:pt x="31" y="52"/>
                    </a:lnTo>
                    <a:lnTo>
                      <a:pt x="32" y="52"/>
                    </a:lnTo>
                    <a:lnTo>
                      <a:pt x="33" y="51"/>
                    </a:lnTo>
                    <a:lnTo>
                      <a:pt x="34" y="51"/>
                    </a:lnTo>
                    <a:lnTo>
                      <a:pt x="35" y="51"/>
                    </a:lnTo>
                    <a:lnTo>
                      <a:pt x="34" y="52"/>
                    </a:lnTo>
                    <a:lnTo>
                      <a:pt x="33" y="53"/>
                    </a:lnTo>
                    <a:lnTo>
                      <a:pt x="32" y="53"/>
                    </a:lnTo>
                    <a:lnTo>
                      <a:pt x="31" y="54"/>
                    </a:lnTo>
                    <a:lnTo>
                      <a:pt x="30" y="54"/>
                    </a:lnTo>
                    <a:lnTo>
                      <a:pt x="29" y="54"/>
                    </a:lnTo>
                    <a:lnTo>
                      <a:pt x="27" y="54"/>
                    </a:lnTo>
                    <a:lnTo>
                      <a:pt x="26" y="55"/>
                    </a:lnTo>
                    <a:lnTo>
                      <a:pt x="28" y="55"/>
                    </a:lnTo>
                    <a:lnTo>
                      <a:pt x="29" y="55"/>
                    </a:lnTo>
                    <a:lnTo>
                      <a:pt x="31" y="55"/>
                    </a:lnTo>
                    <a:lnTo>
                      <a:pt x="31" y="54"/>
                    </a:lnTo>
                    <a:lnTo>
                      <a:pt x="32" y="54"/>
                    </a:lnTo>
                    <a:lnTo>
                      <a:pt x="33" y="54"/>
                    </a:lnTo>
                    <a:lnTo>
                      <a:pt x="34" y="54"/>
                    </a:lnTo>
                    <a:lnTo>
                      <a:pt x="34" y="55"/>
                    </a:lnTo>
                    <a:lnTo>
                      <a:pt x="33" y="55"/>
                    </a:lnTo>
                    <a:lnTo>
                      <a:pt x="32" y="55"/>
                    </a:lnTo>
                    <a:lnTo>
                      <a:pt x="31" y="56"/>
                    </a:lnTo>
                    <a:lnTo>
                      <a:pt x="30" y="56"/>
                    </a:lnTo>
                    <a:lnTo>
                      <a:pt x="29" y="56"/>
                    </a:lnTo>
                    <a:lnTo>
                      <a:pt x="28" y="57"/>
                    </a:lnTo>
                    <a:lnTo>
                      <a:pt x="29" y="57"/>
                    </a:lnTo>
                    <a:lnTo>
                      <a:pt x="30" y="57"/>
                    </a:lnTo>
                    <a:lnTo>
                      <a:pt x="31" y="57"/>
                    </a:lnTo>
                    <a:lnTo>
                      <a:pt x="32" y="56"/>
                    </a:lnTo>
                    <a:lnTo>
                      <a:pt x="33" y="56"/>
                    </a:lnTo>
                    <a:lnTo>
                      <a:pt x="33" y="57"/>
                    </a:lnTo>
                    <a:lnTo>
                      <a:pt x="33" y="58"/>
                    </a:lnTo>
                    <a:lnTo>
                      <a:pt x="32" y="58"/>
                    </a:lnTo>
                    <a:lnTo>
                      <a:pt x="31" y="58"/>
                    </a:lnTo>
                    <a:lnTo>
                      <a:pt x="30" y="58"/>
                    </a:lnTo>
                    <a:lnTo>
                      <a:pt x="29" y="59"/>
                    </a:lnTo>
                    <a:lnTo>
                      <a:pt x="28" y="59"/>
                    </a:lnTo>
                    <a:lnTo>
                      <a:pt x="27" y="59"/>
                    </a:lnTo>
                    <a:lnTo>
                      <a:pt x="26" y="59"/>
                    </a:lnTo>
                    <a:lnTo>
                      <a:pt x="27" y="59"/>
                    </a:lnTo>
                    <a:lnTo>
                      <a:pt x="28" y="59"/>
                    </a:lnTo>
                    <a:lnTo>
                      <a:pt x="29" y="59"/>
                    </a:lnTo>
                    <a:lnTo>
                      <a:pt x="30" y="59"/>
                    </a:lnTo>
                    <a:lnTo>
                      <a:pt x="31" y="59"/>
                    </a:lnTo>
                    <a:lnTo>
                      <a:pt x="32" y="59"/>
                    </a:lnTo>
                    <a:lnTo>
                      <a:pt x="33" y="59"/>
                    </a:lnTo>
                    <a:lnTo>
                      <a:pt x="33" y="60"/>
                    </a:lnTo>
                    <a:lnTo>
                      <a:pt x="32" y="60"/>
                    </a:lnTo>
                    <a:lnTo>
                      <a:pt x="31" y="60"/>
                    </a:lnTo>
                    <a:lnTo>
                      <a:pt x="31" y="61"/>
                    </a:lnTo>
                    <a:lnTo>
                      <a:pt x="30" y="61"/>
                    </a:lnTo>
                    <a:lnTo>
                      <a:pt x="29" y="61"/>
                    </a:lnTo>
                    <a:lnTo>
                      <a:pt x="28" y="61"/>
                    </a:lnTo>
                    <a:lnTo>
                      <a:pt x="27" y="61"/>
                    </a:lnTo>
                    <a:lnTo>
                      <a:pt x="28" y="61"/>
                    </a:lnTo>
                    <a:lnTo>
                      <a:pt x="29" y="61"/>
                    </a:lnTo>
                    <a:lnTo>
                      <a:pt x="30" y="61"/>
                    </a:lnTo>
                    <a:lnTo>
                      <a:pt x="31" y="61"/>
                    </a:lnTo>
                    <a:lnTo>
                      <a:pt x="32" y="61"/>
                    </a:lnTo>
                    <a:lnTo>
                      <a:pt x="33" y="61"/>
                    </a:lnTo>
                    <a:lnTo>
                      <a:pt x="33" y="62"/>
                    </a:lnTo>
                    <a:lnTo>
                      <a:pt x="32" y="62"/>
                    </a:lnTo>
                    <a:lnTo>
                      <a:pt x="31" y="63"/>
                    </a:lnTo>
                    <a:lnTo>
                      <a:pt x="30" y="63"/>
                    </a:lnTo>
                    <a:lnTo>
                      <a:pt x="29" y="63"/>
                    </a:lnTo>
                    <a:lnTo>
                      <a:pt x="27" y="63"/>
                    </a:lnTo>
                    <a:lnTo>
                      <a:pt x="26" y="63"/>
                    </a:lnTo>
                    <a:lnTo>
                      <a:pt x="26" y="64"/>
                    </a:lnTo>
                    <a:lnTo>
                      <a:pt x="27" y="64"/>
                    </a:lnTo>
                    <a:lnTo>
                      <a:pt x="29" y="64"/>
                    </a:lnTo>
                    <a:lnTo>
                      <a:pt x="29" y="63"/>
                    </a:lnTo>
                    <a:lnTo>
                      <a:pt x="30" y="63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4" y="63"/>
                    </a:lnTo>
                    <a:lnTo>
                      <a:pt x="34" y="64"/>
                    </a:lnTo>
                    <a:lnTo>
                      <a:pt x="33" y="64"/>
                    </a:lnTo>
                    <a:lnTo>
                      <a:pt x="32" y="64"/>
                    </a:lnTo>
                    <a:lnTo>
                      <a:pt x="31" y="64"/>
                    </a:lnTo>
                    <a:lnTo>
                      <a:pt x="30" y="65"/>
                    </a:lnTo>
                    <a:lnTo>
                      <a:pt x="29" y="65"/>
                    </a:lnTo>
                    <a:lnTo>
                      <a:pt x="28" y="65"/>
                    </a:lnTo>
                    <a:lnTo>
                      <a:pt x="27" y="65"/>
                    </a:lnTo>
                    <a:lnTo>
                      <a:pt x="26" y="65"/>
                    </a:lnTo>
                    <a:lnTo>
                      <a:pt x="27" y="65"/>
                    </a:lnTo>
                    <a:lnTo>
                      <a:pt x="28" y="66"/>
                    </a:lnTo>
                    <a:lnTo>
                      <a:pt x="29" y="66"/>
                    </a:lnTo>
                    <a:lnTo>
                      <a:pt x="30" y="65"/>
                    </a:lnTo>
                    <a:lnTo>
                      <a:pt x="31" y="65"/>
                    </a:lnTo>
                    <a:lnTo>
                      <a:pt x="32" y="65"/>
                    </a:lnTo>
                    <a:lnTo>
                      <a:pt x="33" y="65"/>
                    </a:lnTo>
                    <a:lnTo>
                      <a:pt x="34" y="65"/>
                    </a:lnTo>
                    <a:lnTo>
                      <a:pt x="34" y="66"/>
                    </a:lnTo>
                    <a:lnTo>
                      <a:pt x="34" y="67"/>
                    </a:lnTo>
                    <a:lnTo>
                      <a:pt x="33" y="67"/>
                    </a:lnTo>
                    <a:lnTo>
                      <a:pt x="32" y="67"/>
                    </a:lnTo>
                    <a:lnTo>
                      <a:pt x="31" y="67"/>
                    </a:lnTo>
                    <a:lnTo>
                      <a:pt x="30" y="67"/>
                    </a:lnTo>
                    <a:lnTo>
                      <a:pt x="29" y="67"/>
                    </a:lnTo>
                    <a:lnTo>
                      <a:pt x="28" y="67"/>
                    </a:lnTo>
                    <a:lnTo>
                      <a:pt x="27" y="67"/>
                    </a:lnTo>
                    <a:lnTo>
                      <a:pt x="27" y="68"/>
                    </a:lnTo>
                    <a:lnTo>
                      <a:pt x="28" y="68"/>
                    </a:lnTo>
                    <a:lnTo>
                      <a:pt x="29" y="68"/>
                    </a:lnTo>
                    <a:lnTo>
                      <a:pt x="30" y="68"/>
                    </a:lnTo>
                    <a:lnTo>
                      <a:pt x="31" y="68"/>
                    </a:lnTo>
                    <a:lnTo>
                      <a:pt x="32" y="68"/>
                    </a:lnTo>
                    <a:lnTo>
                      <a:pt x="33" y="68"/>
                    </a:lnTo>
                    <a:lnTo>
                      <a:pt x="34" y="68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3" y="69"/>
                    </a:lnTo>
                    <a:lnTo>
                      <a:pt x="32" y="69"/>
                    </a:lnTo>
                    <a:lnTo>
                      <a:pt x="31" y="69"/>
                    </a:lnTo>
                    <a:lnTo>
                      <a:pt x="30" y="70"/>
                    </a:lnTo>
                    <a:lnTo>
                      <a:pt x="29" y="70"/>
                    </a:lnTo>
                    <a:lnTo>
                      <a:pt x="28" y="70"/>
                    </a:lnTo>
                    <a:lnTo>
                      <a:pt x="27" y="70"/>
                    </a:lnTo>
                    <a:lnTo>
                      <a:pt x="26" y="70"/>
                    </a:lnTo>
                    <a:lnTo>
                      <a:pt x="27" y="70"/>
                    </a:lnTo>
                    <a:lnTo>
                      <a:pt x="28" y="70"/>
                    </a:lnTo>
                    <a:lnTo>
                      <a:pt x="29" y="70"/>
                    </a:lnTo>
                    <a:lnTo>
                      <a:pt x="30" y="70"/>
                    </a:lnTo>
                    <a:lnTo>
                      <a:pt x="32" y="70"/>
                    </a:lnTo>
                    <a:lnTo>
                      <a:pt x="33" y="70"/>
                    </a:lnTo>
                    <a:lnTo>
                      <a:pt x="34" y="70"/>
                    </a:lnTo>
                    <a:lnTo>
                      <a:pt x="35" y="70"/>
                    </a:lnTo>
                    <a:lnTo>
                      <a:pt x="35" y="71"/>
                    </a:lnTo>
                    <a:lnTo>
                      <a:pt x="34" y="72"/>
                    </a:lnTo>
                    <a:lnTo>
                      <a:pt x="32" y="73"/>
                    </a:lnTo>
                    <a:lnTo>
                      <a:pt x="30" y="73"/>
                    </a:lnTo>
                    <a:lnTo>
                      <a:pt x="28" y="74"/>
                    </a:lnTo>
                    <a:lnTo>
                      <a:pt x="26" y="74"/>
                    </a:lnTo>
                    <a:lnTo>
                      <a:pt x="23" y="74"/>
                    </a:lnTo>
                    <a:lnTo>
                      <a:pt x="21" y="74"/>
                    </a:lnTo>
                    <a:lnTo>
                      <a:pt x="19" y="74"/>
                    </a:lnTo>
                    <a:lnTo>
                      <a:pt x="17" y="74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94" name="Freeform 3992">
                <a:extLst>
                  <a:ext uri="{FF2B5EF4-FFF2-40B4-BE49-F238E27FC236}">
                    <a16:creationId xmlns:a16="http://schemas.microsoft.com/office/drawing/2014/main" id="{3992D585-7890-4E29-BB04-1D286D6C8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" y="114"/>
                <a:ext cx="15" cy="68"/>
              </a:xfrm>
              <a:custGeom>
                <a:avLst/>
                <a:gdLst>
                  <a:gd name="T0" fmla="*/ 1 w 15"/>
                  <a:gd name="T1" fmla="*/ 64 h 68"/>
                  <a:gd name="T2" fmla="*/ 4 w 15"/>
                  <a:gd name="T3" fmla="*/ 36 h 68"/>
                  <a:gd name="T4" fmla="*/ 4 w 15"/>
                  <a:gd name="T5" fmla="*/ 14 h 68"/>
                  <a:gd name="T6" fmla="*/ 7 w 15"/>
                  <a:gd name="T7" fmla="*/ 1 h 68"/>
                  <a:gd name="T8" fmla="*/ 13 w 15"/>
                  <a:gd name="T9" fmla="*/ 3 h 68"/>
                  <a:gd name="T10" fmla="*/ 11 w 15"/>
                  <a:gd name="T11" fmla="*/ 4 h 68"/>
                  <a:gd name="T12" fmla="*/ 13 w 15"/>
                  <a:gd name="T13" fmla="*/ 6 h 68"/>
                  <a:gd name="T14" fmla="*/ 12 w 15"/>
                  <a:gd name="T15" fmla="*/ 7 h 68"/>
                  <a:gd name="T16" fmla="*/ 12 w 15"/>
                  <a:gd name="T17" fmla="*/ 8 h 68"/>
                  <a:gd name="T18" fmla="*/ 10 w 15"/>
                  <a:gd name="T19" fmla="*/ 9 h 68"/>
                  <a:gd name="T20" fmla="*/ 13 w 15"/>
                  <a:gd name="T21" fmla="*/ 9 h 68"/>
                  <a:gd name="T22" fmla="*/ 12 w 15"/>
                  <a:gd name="T23" fmla="*/ 10 h 68"/>
                  <a:gd name="T24" fmla="*/ 13 w 15"/>
                  <a:gd name="T25" fmla="*/ 11 h 68"/>
                  <a:gd name="T26" fmla="*/ 11 w 15"/>
                  <a:gd name="T27" fmla="*/ 13 h 68"/>
                  <a:gd name="T28" fmla="*/ 13 w 15"/>
                  <a:gd name="T29" fmla="*/ 13 h 68"/>
                  <a:gd name="T30" fmla="*/ 11 w 15"/>
                  <a:gd name="T31" fmla="*/ 15 h 68"/>
                  <a:gd name="T32" fmla="*/ 13 w 15"/>
                  <a:gd name="T33" fmla="*/ 15 h 68"/>
                  <a:gd name="T34" fmla="*/ 11 w 15"/>
                  <a:gd name="T35" fmla="*/ 18 h 68"/>
                  <a:gd name="T36" fmla="*/ 13 w 15"/>
                  <a:gd name="T37" fmla="*/ 19 h 68"/>
                  <a:gd name="T38" fmla="*/ 10 w 15"/>
                  <a:gd name="T39" fmla="*/ 20 h 68"/>
                  <a:gd name="T40" fmla="*/ 13 w 15"/>
                  <a:gd name="T41" fmla="*/ 22 h 68"/>
                  <a:gd name="T42" fmla="*/ 10 w 15"/>
                  <a:gd name="T43" fmla="*/ 24 h 68"/>
                  <a:gd name="T44" fmla="*/ 14 w 15"/>
                  <a:gd name="T45" fmla="*/ 25 h 68"/>
                  <a:gd name="T46" fmla="*/ 11 w 15"/>
                  <a:gd name="T47" fmla="*/ 27 h 68"/>
                  <a:gd name="T48" fmla="*/ 15 w 15"/>
                  <a:gd name="T49" fmla="*/ 28 h 68"/>
                  <a:gd name="T50" fmla="*/ 12 w 15"/>
                  <a:gd name="T51" fmla="*/ 30 h 68"/>
                  <a:gd name="T52" fmla="*/ 15 w 15"/>
                  <a:gd name="T53" fmla="*/ 31 h 68"/>
                  <a:gd name="T54" fmla="*/ 12 w 15"/>
                  <a:gd name="T55" fmla="*/ 32 h 68"/>
                  <a:gd name="T56" fmla="*/ 15 w 15"/>
                  <a:gd name="T57" fmla="*/ 33 h 68"/>
                  <a:gd name="T58" fmla="*/ 14 w 15"/>
                  <a:gd name="T59" fmla="*/ 35 h 68"/>
                  <a:gd name="T60" fmla="*/ 13 w 15"/>
                  <a:gd name="T61" fmla="*/ 36 h 68"/>
                  <a:gd name="T62" fmla="*/ 12 w 15"/>
                  <a:gd name="T63" fmla="*/ 37 h 68"/>
                  <a:gd name="T64" fmla="*/ 14 w 15"/>
                  <a:gd name="T65" fmla="*/ 39 h 68"/>
                  <a:gd name="T66" fmla="*/ 11 w 15"/>
                  <a:gd name="T67" fmla="*/ 40 h 68"/>
                  <a:gd name="T68" fmla="*/ 14 w 15"/>
                  <a:gd name="T69" fmla="*/ 41 h 68"/>
                  <a:gd name="T70" fmla="*/ 11 w 15"/>
                  <a:gd name="T71" fmla="*/ 43 h 68"/>
                  <a:gd name="T72" fmla="*/ 11 w 15"/>
                  <a:gd name="T73" fmla="*/ 44 h 68"/>
                  <a:gd name="T74" fmla="*/ 13 w 15"/>
                  <a:gd name="T75" fmla="*/ 45 h 68"/>
                  <a:gd name="T76" fmla="*/ 11 w 15"/>
                  <a:gd name="T77" fmla="*/ 46 h 68"/>
                  <a:gd name="T78" fmla="*/ 12 w 15"/>
                  <a:gd name="T79" fmla="*/ 46 h 68"/>
                  <a:gd name="T80" fmla="*/ 10 w 15"/>
                  <a:gd name="T81" fmla="*/ 49 h 68"/>
                  <a:gd name="T82" fmla="*/ 12 w 15"/>
                  <a:gd name="T83" fmla="*/ 49 h 68"/>
                  <a:gd name="T84" fmla="*/ 10 w 15"/>
                  <a:gd name="T85" fmla="*/ 51 h 68"/>
                  <a:gd name="T86" fmla="*/ 12 w 15"/>
                  <a:gd name="T87" fmla="*/ 51 h 68"/>
                  <a:gd name="T88" fmla="*/ 9 w 15"/>
                  <a:gd name="T89" fmla="*/ 53 h 68"/>
                  <a:gd name="T90" fmla="*/ 12 w 15"/>
                  <a:gd name="T91" fmla="*/ 54 h 68"/>
                  <a:gd name="T92" fmla="*/ 9 w 15"/>
                  <a:gd name="T93" fmla="*/ 56 h 68"/>
                  <a:gd name="T94" fmla="*/ 11 w 15"/>
                  <a:gd name="T95" fmla="*/ 56 h 68"/>
                  <a:gd name="T96" fmla="*/ 8 w 15"/>
                  <a:gd name="T97" fmla="*/ 57 h 68"/>
                  <a:gd name="T98" fmla="*/ 9 w 15"/>
                  <a:gd name="T99" fmla="*/ 58 h 68"/>
                  <a:gd name="T100" fmla="*/ 11 w 15"/>
                  <a:gd name="T101" fmla="*/ 59 h 68"/>
                  <a:gd name="T102" fmla="*/ 8 w 15"/>
                  <a:gd name="T103" fmla="*/ 60 h 68"/>
                  <a:gd name="T104" fmla="*/ 8 w 15"/>
                  <a:gd name="T105" fmla="*/ 60 h 68"/>
                  <a:gd name="T106" fmla="*/ 11 w 15"/>
                  <a:gd name="T107" fmla="*/ 62 h 68"/>
                  <a:gd name="T108" fmla="*/ 7 w 15"/>
                  <a:gd name="T109" fmla="*/ 62 h 68"/>
                  <a:gd name="T110" fmla="*/ 8 w 15"/>
                  <a:gd name="T111" fmla="*/ 63 h 68"/>
                  <a:gd name="T112" fmla="*/ 8 w 15"/>
                  <a:gd name="T113" fmla="*/ 64 h 68"/>
                  <a:gd name="T114" fmla="*/ 9 w 15"/>
                  <a:gd name="T115" fmla="*/ 65 h 68"/>
                  <a:gd name="T116" fmla="*/ 9 w 15"/>
                  <a:gd name="T117" fmla="*/ 66 h 68"/>
                  <a:gd name="T118" fmla="*/ 9 w 15"/>
                  <a:gd name="T119" fmla="*/ 66 h 68"/>
                  <a:gd name="T120" fmla="*/ 8 w 15"/>
                  <a:gd name="T121" fmla="*/ 68 h 6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"/>
                  <a:gd name="T184" fmla="*/ 0 h 68"/>
                  <a:gd name="T185" fmla="*/ 15 w 15"/>
                  <a:gd name="T186" fmla="*/ 68 h 6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" h="68">
                    <a:moveTo>
                      <a:pt x="8" y="68"/>
                    </a:moveTo>
                    <a:lnTo>
                      <a:pt x="7" y="67"/>
                    </a:lnTo>
                    <a:lnTo>
                      <a:pt x="6" y="66"/>
                    </a:lnTo>
                    <a:lnTo>
                      <a:pt x="5" y="66"/>
                    </a:lnTo>
                    <a:lnTo>
                      <a:pt x="4" y="65"/>
                    </a:lnTo>
                    <a:lnTo>
                      <a:pt x="3" y="65"/>
                    </a:lnTo>
                    <a:lnTo>
                      <a:pt x="2" y="64"/>
                    </a:lnTo>
                    <a:lnTo>
                      <a:pt x="1" y="64"/>
                    </a:lnTo>
                    <a:lnTo>
                      <a:pt x="0" y="64"/>
                    </a:lnTo>
                    <a:lnTo>
                      <a:pt x="0" y="60"/>
                    </a:lnTo>
                    <a:lnTo>
                      <a:pt x="1" y="56"/>
                    </a:lnTo>
                    <a:lnTo>
                      <a:pt x="2" y="52"/>
                    </a:lnTo>
                    <a:lnTo>
                      <a:pt x="2" y="49"/>
                    </a:lnTo>
                    <a:lnTo>
                      <a:pt x="3" y="44"/>
                    </a:lnTo>
                    <a:lnTo>
                      <a:pt x="4" y="40"/>
                    </a:lnTo>
                    <a:lnTo>
                      <a:pt x="4" y="36"/>
                    </a:lnTo>
                    <a:lnTo>
                      <a:pt x="5" y="31"/>
                    </a:lnTo>
                    <a:lnTo>
                      <a:pt x="5" y="29"/>
                    </a:lnTo>
                    <a:lnTo>
                      <a:pt x="5" y="28"/>
                    </a:lnTo>
                    <a:lnTo>
                      <a:pt x="5" y="26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19"/>
                    </a:lnTo>
                    <a:lnTo>
                      <a:pt x="4" y="14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5"/>
                    </a:lnTo>
                    <a:lnTo>
                      <a:pt x="13" y="6"/>
                    </a:lnTo>
                    <a:lnTo>
                      <a:pt x="12" y="6"/>
                    </a:lnTo>
                    <a:lnTo>
                      <a:pt x="12" y="7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3" y="12"/>
                    </a:lnTo>
                    <a:lnTo>
                      <a:pt x="12" y="13"/>
                    </a:lnTo>
                    <a:lnTo>
                      <a:pt x="11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4" y="14"/>
                    </a:lnTo>
                    <a:lnTo>
                      <a:pt x="13" y="14"/>
                    </a:lnTo>
                    <a:lnTo>
                      <a:pt x="12" y="15"/>
                    </a:lnTo>
                    <a:lnTo>
                      <a:pt x="11" y="15"/>
                    </a:lnTo>
                    <a:lnTo>
                      <a:pt x="11" y="16"/>
                    </a:lnTo>
                    <a:lnTo>
                      <a:pt x="11" y="15"/>
                    </a:lnTo>
                    <a:lnTo>
                      <a:pt x="12" y="15"/>
                    </a:lnTo>
                    <a:lnTo>
                      <a:pt x="13" y="15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3" y="16"/>
                    </a:lnTo>
                    <a:lnTo>
                      <a:pt x="13" y="17"/>
                    </a:lnTo>
                    <a:lnTo>
                      <a:pt x="12" y="17"/>
                    </a:lnTo>
                    <a:lnTo>
                      <a:pt x="11" y="17"/>
                    </a:lnTo>
                    <a:lnTo>
                      <a:pt x="11" y="18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3" y="19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0" y="20"/>
                    </a:lnTo>
                    <a:lnTo>
                      <a:pt x="11" y="21"/>
                    </a:lnTo>
                    <a:lnTo>
                      <a:pt x="12" y="21"/>
                    </a:lnTo>
                    <a:lnTo>
                      <a:pt x="13" y="21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2" y="23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4" y="26"/>
                    </a:lnTo>
                    <a:lnTo>
                      <a:pt x="13" y="26"/>
                    </a:lnTo>
                    <a:lnTo>
                      <a:pt x="12" y="26"/>
                    </a:lnTo>
                    <a:lnTo>
                      <a:pt x="11" y="26"/>
                    </a:lnTo>
                    <a:lnTo>
                      <a:pt x="11" y="27"/>
                    </a:lnTo>
                    <a:lnTo>
                      <a:pt x="12" y="27"/>
                    </a:lnTo>
                    <a:lnTo>
                      <a:pt x="13" y="27"/>
                    </a:lnTo>
                    <a:lnTo>
                      <a:pt x="14" y="27"/>
                    </a:lnTo>
                    <a:lnTo>
                      <a:pt x="15" y="28"/>
                    </a:lnTo>
                    <a:lnTo>
                      <a:pt x="15" y="29"/>
                    </a:lnTo>
                    <a:lnTo>
                      <a:pt x="14" y="29"/>
                    </a:lnTo>
                    <a:lnTo>
                      <a:pt x="13" y="29"/>
                    </a:lnTo>
                    <a:lnTo>
                      <a:pt x="12" y="29"/>
                    </a:lnTo>
                    <a:lnTo>
                      <a:pt x="12" y="30"/>
                    </a:lnTo>
                    <a:lnTo>
                      <a:pt x="13" y="30"/>
                    </a:lnTo>
                    <a:lnTo>
                      <a:pt x="14" y="30"/>
                    </a:lnTo>
                    <a:lnTo>
                      <a:pt x="15" y="30"/>
                    </a:lnTo>
                    <a:lnTo>
                      <a:pt x="15" y="31"/>
                    </a:lnTo>
                    <a:lnTo>
                      <a:pt x="14" y="31"/>
                    </a:lnTo>
                    <a:lnTo>
                      <a:pt x="13" y="31"/>
                    </a:lnTo>
                    <a:lnTo>
                      <a:pt x="12" y="31"/>
                    </a:lnTo>
                    <a:lnTo>
                      <a:pt x="12" y="32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5" y="32"/>
                    </a:lnTo>
                    <a:lnTo>
                      <a:pt x="15" y="33"/>
                    </a:lnTo>
                    <a:lnTo>
                      <a:pt x="15" y="34"/>
                    </a:lnTo>
                    <a:lnTo>
                      <a:pt x="14" y="34"/>
                    </a:lnTo>
                    <a:lnTo>
                      <a:pt x="13" y="34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4" y="35"/>
                    </a:lnTo>
                    <a:lnTo>
                      <a:pt x="15" y="35"/>
                    </a:lnTo>
                    <a:lnTo>
                      <a:pt x="15" y="36"/>
                    </a:lnTo>
                    <a:lnTo>
                      <a:pt x="14" y="36"/>
                    </a:lnTo>
                    <a:lnTo>
                      <a:pt x="13" y="36"/>
                    </a:lnTo>
                    <a:lnTo>
                      <a:pt x="12" y="37"/>
                    </a:lnTo>
                    <a:lnTo>
                      <a:pt x="11" y="37"/>
                    </a:lnTo>
                    <a:lnTo>
                      <a:pt x="12" y="37"/>
                    </a:lnTo>
                    <a:lnTo>
                      <a:pt x="13" y="37"/>
                    </a:lnTo>
                    <a:lnTo>
                      <a:pt x="14" y="37"/>
                    </a:lnTo>
                    <a:lnTo>
                      <a:pt x="15" y="37"/>
                    </a:lnTo>
                    <a:lnTo>
                      <a:pt x="15" y="38"/>
                    </a:lnTo>
                    <a:lnTo>
                      <a:pt x="14" y="39"/>
                    </a:lnTo>
                    <a:lnTo>
                      <a:pt x="13" y="39"/>
                    </a:lnTo>
                    <a:lnTo>
                      <a:pt x="11" y="40"/>
                    </a:lnTo>
                    <a:lnTo>
                      <a:pt x="12" y="40"/>
                    </a:lnTo>
                    <a:lnTo>
                      <a:pt x="13" y="40"/>
                    </a:lnTo>
                    <a:lnTo>
                      <a:pt x="14" y="40"/>
                    </a:lnTo>
                    <a:lnTo>
                      <a:pt x="14" y="41"/>
                    </a:lnTo>
                    <a:lnTo>
                      <a:pt x="13" y="42"/>
                    </a:lnTo>
                    <a:lnTo>
                      <a:pt x="12" y="42"/>
                    </a:lnTo>
                    <a:lnTo>
                      <a:pt x="11" y="42"/>
                    </a:lnTo>
                    <a:lnTo>
                      <a:pt x="11" y="43"/>
                    </a:lnTo>
                    <a:lnTo>
                      <a:pt x="12" y="43"/>
                    </a:lnTo>
                    <a:lnTo>
                      <a:pt x="13" y="43"/>
                    </a:lnTo>
                    <a:lnTo>
                      <a:pt x="14" y="43"/>
                    </a:lnTo>
                    <a:lnTo>
                      <a:pt x="13" y="43"/>
                    </a:lnTo>
                    <a:lnTo>
                      <a:pt x="13" y="44"/>
                    </a:lnTo>
                    <a:lnTo>
                      <a:pt x="11" y="44"/>
                    </a:lnTo>
                    <a:lnTo>
                      <a:pt x="10" y="44"/>
                    </a:lnTo>
                    <a:lnTo>
                      <a:pt x="11" y="45"/>
                    </a:lnTo>
                    <a:lnTo>
                      <a:pt x="12" y="45"/>
                    </a:lnTo>
                    <a:lnTo>
                      <a:pt x="13" y="45"/>
                    </a:lnTo>
                    <a:lnTo>
                      <a:pt x="14" y="45"/>
                    </a:lnTo>
                    <a:lnTo>
                      <a:pt x="13" y="45"/>
                    </a:lnTo>
                    <a:lnTo>
                      <a:pt x="12" y="45"/>
                    </a:lnTo>
                    <a:lnTo>
                      <a:pt x="11" y="46"/>
                    </a:lnTo>
                    <a:lnTo>
                      <a:pt x="10" y="46"/>
                    </a:lnTo>
                    <a:lnTo>
                      <a:pt x="11" y="46"/>
                    </a:lnTo>
                    <a:lnTo>
                      <a:pt x="12" y="46"/>
                    </a:lnTo>
                    <a:lnTo>
                      <a:pt x="13" y="46"/>
                    </a:lnTo>
                    <a:lnTo>
                      <a:pt x="13" y="47"/>
                    </a:lnTo>
                    <a:lnTo>
                      <a:pt x="13" y="48"/>
                    </a:lnTo>
                    <a:lnTo>
                      <a:pt x="12" y="48"/>
                    </a:lnTo>
                    <a:lnTo>
                      <a:pt x="11" y="48"/>
                    </a:lnTo>
                    <a:lnTo>
                      <a:pt x="10" y="49"/>
                    </a:lnTo>
                    <a:lnTo>
                      <a:pt x="9" y="49"/>
                    </a:lnTo>
                    <a:lnTo>
                      <a:pt x="10" y="49"/>
                    </a:lnTo>
                    <a:lnTo>
                      <a:pt x="11" y="49"/>
                    </a:lnTo>
                    <a:lnTo>
                      <a:pt x="12" y="49"/>
                    </a:lnTo>
                    <a:lnTo>
                      <a:pt x="13" y="49"/>
                    </a:lnTo>
                    <a:lnTo>
                      <a:pt x="13" y="50"/>
                    </a:lnTo>
                    <a:lnTo>
                      <a:pt x="12" y="50"/>
                    </a:lnTo>
                    <a:lnTo>
                      <a:pt x="11" y="50"/>
                    </a:lnTo>
                    <a:lnTo>
                      <a:pt x="10" y="51"/>
                    </a:lnTo>
                    <a:lnTo>
                      <a:pt x="9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2" y="5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1" y="53"/>
                    </a:lnTo>
                    <a:lnTo>
                      <a:pt x="10" y="53"/>
                    </a:lnTo>
                    <a:lnTo>
                      <a:pt x="9" y="53"/>
                    </a:lnTo>
                    <a:lnTo>
                      <a:pt x="8" y="53"/>
                    </a:lnTo>
                    <a:lnTo>
                      <a:pt x="9" y="54"/>
                    </a:lnTo>
                    <a:lnTo>
                      <a:pt x="10" y="54"/>
                    </a:lnTo>
                    <a:lnTo>
                      <a:pt x="11" y="54"/>
                    </a:lnTo>
                    <a:lnTo>
                      <a:pt x="12" y="54"/>
                    </a:lnTo>
                    <a:lnTo>
                      <a:pt x="11" y="55"/>
                    </a:lnTo>
                    <a:lnTo>
                      <a:pt x="10" y="55"/>
                    </a:lnTo>
                    <a:lnTo>
                      <a:pt x="9" y="55"/>
                    </a:lnTo>
                    <a:lnTo>
                      <a:pt x="9" y="56"/>
                    </a:lnTo>
                    <a:lnTo>
                      <a:pt x="10" y="56"/>
                    </a:lnTo>
                    <a:lnTo>
                      <a:pt x="11" y="56"/>
                    </a:lnTo>
                    <a:lnTo>
                      <a:pt x="12" y="56"/>
                    </a:lnTo>
                    <a:lnTo>
                      <a:pt x="11" y="56"/>
                    </a:lnTo>
                    <a:lnTo>
                      <a:pt x="11" y="57"/>
                    </a:lnTo>
                    <a:lnTo>
                      <a:pt x="10" y="57"/>
                    </a:lnTo>
                    <a:lnTo>
                      <a:pt x="9" y="57"/>
                    </a:lnTo>
                    <a:lnTo>
                      <a:pt x="8" y="57"/>
                    </a:lnTo>
                    <a:lnTo>
                      <a:pt x="7" y="58"/>
                    </a:lnTo>
                    <a:lnTo>
                      <a:pt x="8" y="58"/>
                    </a:lnTo>
                    <a:lnTo>
                      <a:pt x="9" y="58"/>
                    </a:lnTo>
                    <a:lnTo>
                      <a:pt x="10" y="58"/>
                    </a:lnTo>
                    <a:lnTo>
                      <a:pt x="11" y="58"/>
                    </a:lnTo>
                    <a:lnTo>
                      <a:pt x="11" y="59"/>
                    </a:lnTo>
                    <a:lnTo>
                      <a:pt x="11" y="60"/>
                    </a:lnTo>
                    <a:lnTo>
                      <a:pt x="10" y="60"/>
                    </a:lnTo>
                    <a:lnTo>
                      <a:pt x="9" y="60"/>
                    </a:lnTo>
                    <a:lnTo>
                      <a:pt x="8" y="60"/>
                    </a:lnTo>
                    <a:lnTo>
                      <a:pt x="7" y="60"/>
                    </a:lnTo>
                    <a:lnTo>
                      <a:pt x="8" y="60"/>
                    </a:lnTo>
                    <a:lnTo>
                      <a:pt x="9" y="60"/>
                    </a:lnTo>
                    <a:lnTo>
                      <a:pt x="10" y="60"/>
                    </a:lnTo>
                    <a:lnTo>
                      <a:pt x="11" y="60"/>
                    </a:lnTo>
                    <a:lnTo>
                      <a:pt x="11" y="61"/>
                    </a:lnTo>
                    <a:lnTo>
                      <a:pt x="11" y="62"/>
                    </a:lnTo>
                    <a:lnTo>
                      <a:pt x="10" y="62"/>
                    </a:lnTo>
                    <a:lnTo>
                      <a:pt x="9" y="62"/>
                    </a:lnTo>
                    <a:lnTo>
                      <a:pt x="8" y="62"/>
                    </a:lnTo>
                    <a:lnTo>
                      <a:pt x="7" y="62"/>
                    </a:lnTo>
                    <a:lnTo>
                      <a:pt x="6" y="62"/>
                    </a:lnTo>
                    <a:lnTo>
                      <a:pt x="6" y="63"/>
                    </a:lnTo>
                    <a:lnTo>
                      <a:pt x="7" y="63"/>
                    </a:lnTo>
                    <a:lnTo>
                      <a:pt x="8" y="63"/>
                    </a:lnTo>
                    <a:lnTo>
                      <a:pt x="9" y="63"/>
                    </a:lnTo>
                    <a:lnTo>
                      <a:pt x="10" y="63"/>
                    </a:lnTo>
                    <a:lnTo>
                      <a:pt x="10" y="64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8" y="65"/>
                    </a:lnTo>
                    <a:lnTo>
                      <a:pt x="9" y="65"/>
                    </a:lnTo>
                    <a:lnTo>
                      <a:pt x="9" y="66"/>
                    </a:lnTo>
                    <a:lnTo>
                      <a:pt x="8" y="66"/>
                    </a:lnTo>
                    <a:lnTo>
                      <a:pt x="9" y="66"/>
                    </a:lnTo>
                    <a:lnTo>
                      <a:pt x="9" y="67"/>
                    </a:lnTo>
                    <a:lnTo>
                      <a:pt x="8" y="68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95" name="Freeform 3993">
                <a:extLst>
                  <a:ext uri="{FF2B5EF4-FFF2-40B4-BE49-F238E27FC236}">
                    <a16:creationId xmlns:a16="http://schemas.microsoft.com/office/drawing/2014/main" id="{27EE39E1-63F8-4820-BAB7-32EBB2CE2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" y="38"/>
                <a:ext cx="58" cy="79"/>
              </a:xfrm>
              <a:custGeom>
                <a:avLst/>
                <a:gdLst>
                  <a:gd name="T0" fmla="*/ 3 w 58"/>
                  <a:gd name="T1" fmla="*/ 73 h 79"/>
                  <a:gd name="T2" fmla="*/ 29 w 58"/>
                  <a:gd name="T3" fmla="*/ 53 h 79"/>
                  <a:gd name="T4" fmla="*/ 51 w 58"/>
                  <a:gd name="T5" fmla="*/ 31 h 79"/>
                  <a:gd name="T6" fmla="*/ 49 w 58"/>
                  <a:gd name="T7" fmla="*/ 27 h 79"/>
                  <a:gd name="T8" fmla="*/ 48 w 58"/>
                  <a:gd name="T9" fmla="*/ 30 h 79"/>
                  <a:gd name="T10" fmla="*/ 46 w 58"/>
                  <a:gd name="T11" fmla="*/ 34 h 79"/>
                  <a:gd name="T12" fmla="*/ 46 w 58"/>
                  <a:gd name="T13" fmla="*/ 37 h 79"/>
                  <a:gd name="T14" fmla="*/ 43 w 58"/>
                  <a:gd name="T15" fmla="*/ 41 h 79"/>
                  <a:gd name="T16" fmla="*/ 43 w 58"/>
                  <a:gd name="T17" fmla="*/ 44 h 79"/>
                  <a:gd name="T18" fmla="*/ 40 w 58"/>
                  <a:gd name="T19" fmla="*/ 48 h 79"/>
                  <a:gd name="T20" fmla="*/ 37 w 58"/>
                  <a:gd name="T21" fmla="*/ 50 h 79"/>
                  <a:gd name="T22" fmla="*/ 35 w 58"/>
                  <a:gd name="T23" fmla="*/ 50 h 79"/>
                  <a:gd name="T24" fmla="*/ 31 w 58"/>
                  <a:gd name="T25" fmla="*/ 51 h 79"/>
                  <a:gd name="T26" fmla="*/ 27 w 58"/>
                  <a:gd name="T27" fmla="*/ 51 h 79"/>
                  <a:gd name="T28" fmla="*/ 23 w 58"/>
                  <a:gd name="T29" fmla="*/ 50 h 79"/>
                  <a:gd name="T30" fmla="*/ 19 w 58"/>
                  <a:gd name="T31" fmla="*/ 50 h 79"/>
                  <a:gd name="T32" fmla="*/ 18 w 58"/>
                  <a:gd name="T33" fmla="*/ 52 h 79"/>
                  <a:gd name="T34" fmla="*/ 15 w 58"/>
                  <a:gd name="T35" fmla="*/ 52 h 79"/>
                  <a:gd name="T36" fmla="*/ 9 w 58"/>
                  <a:gd name="T37" fmla="*/ 50 h 79"/>
                  <a:gd name="T38" fmla="*/ 7 w 58"/>
                  <a:gd name="T39" fmla="*/ 50 h 79"/>
                  <a:gd name="T40" fmla="*/ 2 w 58"/>
                  <a:gd name="T41" fmla="*/ 49 h 79"/>
                  <a:gd name="T42" fmla="*/ 5 w 58"/>
                  <a:gd name="T43" fmla="*/ 35 h 79"/>
                  <a:gd name="T44" fmla="*/ 24 w 58"/>
                  <a:gd name="T45" fmla="*/ 33 h 79"/>
                  <a:gd name="T46" fmla="*/ 29 w 58"/>
                  <a:gd name="T47" fmla="*/ 35 h 79"/>
                  <a:gd name="T48" fmla="*/ 28 w 58"/>
                  <a:gd name="T49" fmla="*/ 31 h 79"/>
                  <a:gd name="T50" fmla="*/ 33 w 58"/>
                  <a:gd name="T51" fmla="*/ 16 h 79"/>
                  <a:gd name="T52" fmla="*/ 32 w 58"/>
                  <a:gd name="T53" fmla="*/ 19 h 79"/>
                  <a:gd name="T54" fmla="*/ 31 w 58"/>
                  <a:gd name="T55" fmla="*/ 21 h 79"/>
                  <a:gd name="T56" fmla="*/ 30 w 58"/>
                  <a:gd name="T57" fmla="*/ 24 h 79"/>
                  <a:gd name="T58" fmla="*/ 27 w 58"/>
                  <a:gd name="T59" fmla="*/ 26 h 79"/>
                  <a:gd name="T60" fmla="*/ 25 w 58"/>
                  <a:gd name="T61" fmla="*/ 28 h 79"/>
                  <a:gd name="T62" fmla="*/ 23 w 58"/>
                  <a:gd name="T63" fmla="*/ 30 h 79"/>
                  <a:gd name="T64" fmla="*/ 22 w 58"/>
                  <a:gd name="T65" fmla="*/ 32 h 79"/>
                  <a:gd name="T66" fmla="*/ 23 w 58"/>
                  <a:gd name="T67" fmla="*/ 23 h 79"/>
                  <a:gd name="T68" fmla="*/ 41 w 58"/>
                  <a:gd name="T69" fmla="*/ 0 h 79"/>
                  <a:gd name="T70" fmla="*/ 54 w 58"/>
                  <a:gd name="T71" fmla="*/ 7 h 79"/>
                  <a:gd name="T72" fmla="*/ 58 w 58"/>
                  <a:gd name="T73" fmla="*/ 13 h 79"/>
                  <a:gd name="T74" fmla="*/ 58 w 58"/>
                  <a:gd name="T75" fmla="*/ 17 h 79"/>
                  <a:gd name="T76" fmla="*/ 57 w 58"/>
                  <a:gd name="T77" fmla="*/ 19 h 79"/>
                  <a:gd name="T78" fmla="*/ 55 w 58"/>
                  <a:gd name="T79" fmla="*/ 22 h 79"/>
                  <a:gd name="T80" fmla="*/ 54 w 58"/>
                  <a:gd name="T81" fmla="*/ 25 h 79"/>
                  <a:gd name="T82" fmla="*/ 53 w 58"/>
                  <a:gd name="T83" fmla="*/ 29 h 79"/>
                  <a:gd name="T84" fmla="*/ 53 w 58"/>
                  <a:gd name="T85" fmla="*/ 32 h 79"/>
                  <a:gd name="T86" fmla="*/ 52 w 58"/>
                  <a:gd name="T87" fmla="*/ 36 h 79"/>
                  <a:gd name="T88" fmla="*/ 49 w 58"/>
                  <a:gd name="T89" fmla="*/ 39 h 79"/>
                  <a:gd name="T90" fmla="*/ 47 w 58"/>
                  <a:gd name="T91" fmla="*/ 43 h 79"/>
                  <a:gd name="T92" fmla="*/ 47 w 58"/>
                  <a:gd name="T93" fmla="*/ 46 h 79"/>
                  <a:gd name="T94" fmla="*/ 49 w 58"/>
                  <a:gd name="T95" fmla="*/ 49 h 79"/>
                  <a:gd name="T96" fmla="*/ 51 w 58"/>
                  <a:gd name="T97" fmla="*/ 51 h 79"/>
                  <a:gd name="T98" fmla="*/ 50 w 58"/>
                  <a:gd name="T99" fmla="*/ 53 h 79"/>
                  <a:gd name="T100" fmla="*/ 52 w 58"/>
                  <a:gd name="T101" fmla="*/ 55 h 79"/>
                  <a:gd name="T102" fmla="*/ 52 w 58"/>
                  <a:gd name="T103" fmla="*/ 56 h 79"/>
                  <a:gd name="T104" fmla="*/ 51 w 58"/>
                  <a:gd name="T105" fmla="*/ 58 h 79"/>
                  <a:gd name="T106" fmla="*/ 51 w 58"/>
                  <a:gd name="T107" fmla="*/ 61 h 79"/>
                  <a:gd name="T108" fmla="*/ 47 w 58"/>
                  <a:gd name="T109" fmla="*/ 64 h 79"/>
                  <a:gd name="T110" fmla="*/ 47 w 58"/>
                  <a:gd name="T111" fmla="*/ 66 h 79"/>
                  <a:gd name="T112" fmla="*/ 51 w 58"/>
                  <a:gd name="T113" fmla="*/ 67 h 79"/>
                  <a:gd name="T114" fmla="*/ 51 w 58"/>
                  <a:gd name="T115" fmla="*/ 68 h 79"/>
                  <a:gd name="T116" fmla="*/ 46 w 58"/>
                  <a:gd name="T117" fmla="*/ 71 h 79"/>
                  <a:gd name="T118" fmla="*/ 46 w 58"/>
                  <a:gd name="T119" fmla="*/ 73 h 79"/>
                  <a:gd name="T120" fmla="*/ 47 w 58"/>
                  <a:gd name="T121" fmla="*/ 75 h 79"/>
                  <a:gd name="T122" fmla="*/ 45 w 58"/>
                  <a:gd name="T123" fmla="*/ 78 h 7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8"/>
                  <a:gd name="T187" fmla="*/ 0 h 79"/>
                  <a:gd name="T188" fmla="*/ 58 w 58"/>
                  <a:gd name="T189" fmla="*/ 79 h 7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8" h="79">
                    <a:moveTo>
                      <a:pt x="23" y="79"/>
                    </a:moveTo>
                    <a:lnTo>
                      <a:pt x="21" y="79"/>
                    </a:lnTo>
                    <a:lnTo>
                      <a:pt x="20" y="79"/>
                    </a:lnTo>
                    <a:lnTo>
                      <a:pt x="19" y="79"/>
                    </a:lnTo>
                    <a:lnTo>
                      <a:pt x="18" y="79"/>
                    </a:lnTo>
                    <a:lnTo>
                      <a:pt x="16" y="79"/>
                    </a:lnTo>
                    <a:lnTo>
                      <a:pt x="15" y="79"/>
                    </a:lnTo>
                    <a:lnTo>
                      <a:pt x="14" y="79"/>
                    </a:lnTo>
                    <a:lnTo>
                      <a:pt x="13" y="78"/>
                    </a:lnTo>
                    <a:lnTo>
                      <a:pt x="11" y="78"/>
                    </a:lnTo>
                    <a:lnTo>
                      <a:pt x="10" y="78"/>
                    </a:lnTo>
                    <a:lnTo>
                      <a:pt x="9" y="78"/>
                    </a:lnTo>
                    <a:lnTo>
                      <a:pt x="8" y="77"/>
                    </a:lnTo>
                    <a:lnTo>
                      <a:pt x="6" y="77"/>
                    </a:lnTo>
                    <a:lnTo>
                      <a:pt x="5" y="77"/>
                    </a:lnTo>
                    <a:lnTo>
                      <a:pt x="4" y="76"/>
                    </a:lnTo>
                    <a:lnTo>
                      <a:pt x="3" y="76"/>
                    </a:lnTo>
                    <a:lnTo>
                      <a:pt x="3" y="73"/>
                    </a:lnTo>
                    <a:lnTo>
                      <a:pt x="4" y="70"/>
                    </a:lnTo>
                    <a:lnTo>
                      <a:pt x="5" y="67"/>
                    </a:lnTo>
                    <a:lnTo>
                      <a:pt x="6" y="64"/>
                    </a:lnTo>
                    <a:lnTo>
                      <a:pt x="7" y="61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10" y="53"/>
                    </a:lnTo>
                    <a:lnTo>
                      <a:pt x="12" y="53"/>
                    </a:lnTo>
                    <a:lnTo>
                      <a:pt x="14" y="53"/>
                    </a:lnTo>
                    <a:lnTo>
                      <a:pt x="15" y="53"/>
                    </a:lnTo>
                    <a:lnTo>
                      <a:pt x="17" y="53"/>
                    </a:lnTo>
                    <a:lnTo>
                      <a:pt x="19" y="53"/>
                    </a:lnTo>
                    <a:lnTo>
                      <a:pt x="20" y="53"/>
                    </a:lnTo>
                    <a:lnTo>
                      <a:pt x="22" y="53"/>
                    </a:lnTo>
                    <a:lnTo>
                      <a:pt x="24" y="53"/>
                    </a:lnTo>
                    <a:lnTo>
                      <a:pt x="25" y="53"/>
                    </a:lnTo>
                    <a:lnTo>
                      <a:pt x="27" y="53"/>
                    </a:lnTo>
                    <a:lnTo>
                      <a:pt x="29" y="53"/>
                    </a:lnTo>
                    <a:lnTo>
                      <a:pt x="30" y="53"/>
                    </a:lnTo>
                    <a:lnTo>
                      <a:pt x="32" y="52"/>
                    </a:lnTo>
                    <a:lnTo>
                      <a:pt x="33" y="52"/>
                    </a:lnTo>
                    <a:lnTo>
                      <a:pt x="34" y="52"/>
                    </a:lnTo>
                    <a:lnTo>
                      <a:pt x="35" y="52"/>
                    </a:lnTo>
                    <a:lnTo>
                      <a:pt x="36" y="51"/>
                    </a:lnTo>
                    <a:lnTo>
                      <a:pt x="37" y="51"/>
                    </a:lnTo>
                    <a:lnTo>
                      <a:pt x="38" y="50"/>
                    </a:lnTo>
                    <a:lnTo>
                      <a:pt x="40" y="50"/>
                    </a:lnTo>
                    <a:lnTo>
                      <a:pt x="41" y="49"/>
                    </a:lnTo>
                    <a:lnTo>
                      <a:pt x="42" y="48"/>
                    </a:lnTo>
                    <a:lnTo>
                      <a:pt x="42" y="47"/>
                    </a:lnTo>
                    <a:lnTo>
                      <a:pt x="43" y="46"/>
                    </a:lnTo>
                    <a:lnTo>
                      <a:pt x="44" y="44"/>
                    </a:lnTo>
                    <a:lnTo>
                      <a:pt x="46" y="41"/>
                    </a:lnTo>
                    <a:lnTo>
                      <a:pt x="47" y="38"/>
                    </a:lnTo>
                    <a:lnTo>
                      <a:pt x="49" y="34"/>
                    </a:lnTo>
                    <a:lnTo>
                      <a:pt x="51" y="31"/>
                    </a:lnTo>
                    <a:lnTo>
                      <a:pt x="52" y="27"/>
                    </a:lnTo>
                    <a:lnTo>
                      <a:pt x="52" y="25"/>
                    </a:lnTo>
                    <a:lnTo>
                      <a:pt x="52" y="23"/>
                    </a:lnTo>
                    <a:lnTo>
                      <a:pt x="51" y="24"/>
                    </a:lnTo>
                    <a:lnTo>
                      <a:pt x="50" y="24"/>
                    </a:lnTo>
                    <a:lnTo>
                      <a:pt x="49" y="25"/>
                    </a:lnTo>
                    <a:lnTo>
                      <a:pt x="50" y="25"/>
                    </a:lnTo>
                    <a:lnTo>
                      <a:pt x="51" y="25"/>
                    </a:lnTo>
                    <a:lnTo>
                      <a:pt x="51" y="26"/>
                    </a:lnTo>
                    <a:lnTo>
                      <a:pt x="50" y="26"/>
                    </a:lnTo>
                    <a:lnTo>
                      <a:pt x="49" y="27"/>
                    </a:lnTo>
                    <a:lnTo>
                      <a:pt x="48" y="27"/>
                    </a:lnTo>
                    <a:lnTo>
                      <a:pt x="49" y="27"/>
                    </a:lnTo>
                    <a:lnTo>
                      <a:pt x="50" y="27"/>
                    </a:lnTo>
                    <a:lnTo>
                      <a:pt x="50" y="28"/>
                    </a:lnTo>
                    <a:lnTo>
                      <a:pt x="50" y="29"/>
                    </a:lnTo>
                    <a:lnTo>
                      <a:pt x="49" y="29"/>
                    </a:lnTo>
                    <a:lnTo>
                      <a:pt x="48" y="29"/>
                    </a:lnTo>
                    <a:lnTo>
                      <a:pt x="47" y="30"/>
                    </a:lnTo>
                    <a:lnTo>
                      <a:pt x="48" y="30"/>
                    </a:lnTo>
                    <a:lnTo>
                      <a:pt x="49" y="30"/>
                    </a:lnTo>
                    <a:lnTo>
                      <a:pt x="49" y="31"/>
                    </a:lnTo>
                    <a:lnTo>
                      <a:pt x="48" y="31"/>
                    </a:lnTo>
                    <a:lnTo>
                      <a:pt x="47" y="32"/>
                    </a:lnTo>
                    <a:lnTo>
                      <a:pt x="48" y="32"/>
                    </a:lnTo>
                    <a:lnTo>
                      <a:pt x="48" y="33"/>
                    </a:lnTo>
                    <a:lnTo>
                      <a:pt x="47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7" y="35"/>
                    </a:lnTo>
                    <a:lnTo>
                      <a:pt x="46" y="36"/>
                    </a:lnTo>
                    <a:lnTo>
                      <a:pt x="45" y="37"/>
                    </a:lnTo>
                    <a:lnTo>
                      <a:pt x="46" y="37"/>
                    </a:lnTo>
                    <a:lnTo>
                      <a:pt x="45" y="38"/>
                    </a:lnTo>
                    <a:lnTo>
                      <a:pt x="44" y="38"/>
                    </a:lnTo>
                    <a:lnTo>
                      <a:pt x="44" y="39"/>
                    </a:lnTo>
                    <a:lnTo>
                      <a:pt x="45" y="39"/>
                    </a:lnTo>
                    <a:lnTo>
                      <a:pt x="46" y="39"/>
                    </a:lnTo>
                    <a:lnTo>
                      <a:pt x="45" y="39"/>
                    </a:lnTo>
                    <a:lnTo>
                      <a:pt x="44" y="40"/>
                    </a:lnTo>
                    <a:lnTo>
                      <a:pt x="43" y="40"/>
                    </a:lnTo>
                    <a:lnTo>
                      <a:pt x="42" y="40"/>
                    </a:lnTo>
                    <a:lnTo>
                      <a:pt x="43" y="40"/>
                    </a:lnTo>
                    <a:lnTo>
                      <a:pt x="43" y="41"/>
                    </a:lnTo>
                    <a:lnTo>
                      <a:pt x="44" y="41"/>
                    </a:lnTo>
                    <a:lnTo>
                      <a:pt x="44" y="42"/>
                    </a:lnTo>
                    <a:lnTo>
                      <a:pt x="43" y="42"/>
                    </a:lnTo>
                    <a:lnTo>
                      <a:pt x="42" y="42"/>
                    </a:lnTo>
                    <a:lnTo>
                      <a:pt x="41" y="43"/>
                    </a:lnTo>
                    <a:lnTo>
                      <a:pt x="42" y="43"/>
                    </a:lnTo>
                    <a:lnTo>
                      <a:pt x="43" y="43"/>
                    </a:lnTo>
                    <a:lnTo>
                      <a:pt x="43" y="44"/>
                    </a:lnTo>
                    <a:lnTo>
                      <a:pt x="42" y="44"/>
                    </a:lnTo>
                    <a:lnTo>
                      <a:pt x="41" y="45"/>
                    </a:lnTo>
                    <a:lnTo>
                      <a:pt x="40" y="45"/>
                    </a:lnTo>
                    <a:lnTo>
                      <a:pt x="41" y="45"/>
                    </a:lnTo>
                    <a:lnTo>
                      <a:pt x="42" y="46"/>
                    </a:lnTo>
                    <a:lnTo>
                      <a:pt x="41" y="46"/>
                    </a:lnTo>
                    <a:lnTo>
                      <a:pt x="40" y="47"/>
                    </a:lnTo>
                    <a:lnTo>
                      <a:pt x="39" y="47"/>
                    </a:lnTo>
                    <a:lnTo>
                      <a:pt x="38" y="47"/>
                    </a:lnTo>
                    <a:lnTo>
                      <a:pt x="38" y="48"/>
                    </a:lnTo>
                    <a:lnTo>
                      <a:pt x="39" y="48"/>
                    </a:lnTo>
                    <a:lnTo>
                      <a:pt x="40" y="48"/>
                    </a:lnTo>
                    <a:lnTo>
                      <a:pt x="39" y="48"/>
                    </a:lnTo>
                    <a:lnTo>
                      <a:pt x="39" y="49"/>
                    </a:lnTo>
                    <a:lnTo>
                      <a:pt x="38" y="49"/>
                    </a:lnTo>
                    <a:lnTo>
                      <a:pt x="37" y="49"/>
                    </a:lnTo>
                    <a:lnTo>
                      <a:pt x="36" y="48"/>
                    </a:lnTo>
                    <a:lnTo>
                      <a:pt x="35" y="48"/>
                    </a:lnTo>
                    <a:lnTo>
                      <a:pt x="36" y="49"/>
                    </a:lnTo>
                    <a:lnTo>
                      <a:pt x="37" y="49"/>
                    </a:lnTo>
                    <a:lnTo>
                      <a:pt x="37" y="50"/>
                    </a:lnTo>
                    <a:lnTo>
                      <a:pt x="36" y="50"/>
                    </a:lnTo>
                    <a:lnTo>
                      <a:pt x="35" y="50"/>
                    </a:lnTo>
                    <a:lnTo>
                      <a:pt x="35" y="49"/>
                    </a:lnTo>
                    <a:lnTo>
                      <a:pt x="34" y="49"/>
                    </a:lnTo>
                    <a:lnTo>
                      <a:pt x="33" y="49"/>
                    </a:lnTo>
                    <a:lnTo>
                      <a:pt x="34" y="49"/>
                    </a:lnTo>
                    <a:lnTo>
                      <a:pt x="34" y="50"/>
                    </a:lnTo>
                    <a:lnTo>
                      <a:pt x="35" y="50"/>
                    </a:lnTo>
                    <a:lnTo>
                      <a:pt x="35" y="51"/>
                    </a:lnTo>
                    <a:lnTo>
                      <a:pt x="34" y="51"/>
                    </a:lnTo>
                    <a:lnTo>
                      <a:pt x="33" y="50"/>
                    </a:lnTo>
                    <a:lnTo>
                      <a:pt x="32" y="50"/>
                    </a:lnTo>
                    <a:lnTo>
                      <a:pt x="31" y="50"/>
                    </a:lnTo>
                    <a:lnTo>
                      <a:pt x="30" y="49"/>
                    </a:lnTo>
                    <a:lnTo>
                      <a:pt x="31" y="50"/>
                    </a:lnTo>
                    <a:lnTo>
                      <a:pt x="32" y="51"/>
                    </a:lnTo>
                    <a:lnTo>
                      <a:pt x="31" y="51"/>
                    </a:lnTo>
                    <a:lnTo>
                      <a:pt x="30" y="51"/>
                    </a:lnTo>
                    <a:lnTo>
                      <a:pt x="29" y="50"/>
                    </a:lnTo>
                    <a:lnTo>
                      <a:pt x="28" y="50"/>
                    </a:lnTo>
                    <a:lnTo>
                      <a:pt x="27" y="50"/>
                    </a:lnTo>
                    <a:lnTo>
                      <a:pt x="28" y="50"/>
                    </a:lnTo>
                    <a:lnTo>
                      <a:pt x="28" y="51"/>
                    </a:lnTo>
                    <a:lnTo>
                      <a:pt x="29" y="51"/>
                    </a:lnTo>
                    <a:lnTo>
                      <a:pt x="29" y="52"/>
                    </a:lnTo>
                    <a:lnTo>
                      <a:pt x="28" y="51"/>
                    </a:lnTo>
                    <a:lnTo>
                      <a:pt x="27" y="51"/>
                    </a:lnTo>
                    <a:lnTo>
                      <a:pt x="26" y="51"/>
                    </a:lnTo>
                    <a:lnTo>
                      <a:pt x="26" y="50"/>
                    </a:lnTo>
                    <a:lnTo>
                      <a:pt x="25" y="50"/>
                    </a:lnTo>
                    <a:lnTo>
                      <a:pt x="25" y="51"/>
                    </a:lnTo>
                    <a:lnTo>
                      <a:pt x="26" y="51"/>
                    </a:lnTo>
                    <a:lnTo>
                      <a:pt x="26" y="52"/>
                    </a:lnTo>
                    <a:lnTo>
                      <a:pt x="25" y="52"/>
                    </a:lnTo>
                    <a:lnTo>
                      <a:pt x="24" y="51"/>
                    </a:lnTo>
                    <a:lnTo>
                      <a:pt x="23" y="50"/>
                    </a:lnTo>
                    <a:lnTo>
                      <a:pt x="22" y="50"/>
                    </a:lnTo>
                    <a:lnTo>
                      <a:pt x="22" y="49"/>
                    </a:lnTo>
                    <a:lnTo>
                      <a:pt x="22" y="50"/>
                    </a:lnTo>
                    <a:lnTo>
                      <a:pt x="23" y="51"/>
                    </a:lnTo>
                    <a:lnTo>
                      <a:pt x="24" y="52"/>
                    </a:lnTo>
                    <a:lnTo>
                      <a:pt x="23" y="52"/>
                    </a:lnTo>
                    <a:lnTo>
                      <a:pt x="22" y="52"/>
                    </a:lnTo>
                    <a:lnTo>
                      <a:pt x="22" y="51"/>
                    </a:lnTo>
                    <a:lnTo>
                      <a:pt x="21" y="51"/>
                    </a:lnTo>
                    <a:lnTo>
                      <a:pt x="21" y="50"/>
                    </a:lnTo>
                    <a:lnTo>
                      <a:pt x="20" y="50"/>
                    </a:lnTo>
                    <a:lnTo>
                      <a:pt x="19" y="50"/>
                    </a:lnTo>
                    <a:lnTo>
                      <a:pt x="20" y="50"/>
                    </a:lnTo>
                    <a:lnTo>
                      <a:pt x="20" y="51"/>
                    </a:lnTo>
                    <a:lnTo>
                      <a:pt x="21" y="51"/>
                    </a:lnTo>
                    <a:lnTo>
                      <a:pt x="21" y="52"/>
                    </a:lnTo>
                    <a:lnTo>
                      <a:pt x="19" y="52"/>
                    </a:lnTo>
                    <a:lnTo>
                      <a:pt x="19" y="51"/>
                    </a:lnTo>
                    <a:lnTo>
                      <a:pt x="18" y="50"/>
                    </a:lnTo>
                    <a:lnTo>
                      <a:pt x="17" y="51"/>
                    </a:lnTo>
                    <a:lnTo>
                      <a:pt x="18" y="51"/>
                    </a:lnTo>
                    <a:lnTo>
                      <a:pt x="18" y="52"/>
                    </a:lnTo>
                    <a:lnTo>
                      <a:pt x="17" y="52"/>
                    </a:lnTo>
                    <a:lnTo>
                      <a:pt x="17" y="51"/>
                    </a:lnTo>
                    <a:lnTo>
                      <a:pt x="16" y="51"/>
                    </a:lnTo>
                    <a:lnTo>
                      <a:pt x="16" y="50"/>
                    </a:lnTo>
                    <a:lnTo>
                      <a:pt x="15" y="50"/>
                    </a:lnTo>
                    <a:lnTo>
                      <a:pt x="15" y="51"/>
                    </a:lnTo>
                    <a:lnTo>
                      <a:pt x="15" y="52"/>
                    </a:lnTo>
                    <a:lnTo>
                      <a:pt x="14" y="52"/>
                    </a:lnTo>
                    <a:lnTo>
                      <a:pt x="14" y="51"/>
                    </a:lnTo>
                    <a:lnTo>
                      <a:pt x="13" y="51"/>
                    </a:lnTo>
                    <a:lnTo>
                      <a:pt x="13" y="50"/>
                    </a:lnTo>
                    <a:lnTo>
                      <a:pt x="12" y="50"/>
                    </a:lnTo>
                    <a:lnTo>
                      <a:pt x="12" y="51"/>
                    </a:lnTo>
                    <a:lnTo>
                      <a:pt x="13" y="52"/>
                    </a:lnTo>
                    <a:lnTo>
                      <a:pt x="12" y="52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10" y="50"/>
                    </a:lnTo>
                    <a:lnTo>
                      <a:pt x="9" y="50"/>
                    </a:lnTo>
                    <a:lnTo>
                      <a:pt x="9" y="51"/>
                    </a:lnTo>
                    <a:lnTo>
                      <a:pt x="10" y="51"/>
                    </a:lnTo>
                    <a:lnTo>
                      <a:pt x="9" y="51"/>
                    </a:lnTo>
                    <a:lnTo>
                      <a:pt x="9" y="52"/>
                    </a:lnTo>
                    <a:lnTo>
                      <a:pt x="8" y="51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7" y="49"/>
                    </a:lnTo>
                    <a:lnTo>
                      <a:pt x="6" y="49"/>
                    </a:lnTo>
                    <a:lnTo>
                      <a:pt x="6" y="50"/>
                    </a:lnTo>
                    <a:lnTo>
                      <a:pt x="7" y="50"/>
                    </a:lnTo>
                    <a:lnTo>
                      <a:pt x="7" y="51"/>
                    </a:lnTo>
                    <a:lnTo>
                      <a:pt x="6" y="50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4" y="48"/>
                    </a:lnTo>
                    <a:lnTo>
                      <a:pt x="4" y="49"/>
                    </a:lnTo>
                    <a:lnTo>
                      <a:pt x="4" y="50"/>
                    </a:lnTo>
                    <a:lnTo>
                      <a:pt x="4" y="51"/>
                    </a:lnTo>
                    <a:lnTo>
                      <a:pt x="3" y="50"/>
                    </a:lnTo>
                    <a:lnTo>
                      <a:pt x="2" y="49"/>
                    </a:lnTo>
                    <a:lnTo>
                      <a:pt x="1" y="49"/>
                    </a:lnTo>
                    <a:lnTo>
                      <a:pt x="1" y="50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0" y="39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2" y="35"/>
                    </a:lnTo>
                    <a:lnTo>
                      <a:pt x="3" y="35"/>
                    </a:lnTo>
                    <a:lnTo>
                      <a:pt x="5" y="35"/>
                    </a:lnTo>
                    <a:lnTo>
                      <a:pt x="6" y="35"/>
                    </a:lnTo>
                    <a:lnTo>
                      <a:pt x="7" y="35"/>
                    </a:lnTo>
                    <a:lnTo>
                      <a:pt x="9" y="35"/>
                    </a:lnTo>
                    <a:lnTo>
                      <a:pt x="10" y="35"/>
                    </a:lnTo>
                    <a:lnTo>
                      <a:pt x="11" y="35"/>
                    </a:lnTo>
                    <a:lnTo>
                      <a:pt x="13" y="35"/>
                    </a:lnTo>
                    <a:lnTo>
                      <a:pt x="14" y="35"/>
                    </a:lnTo>
                    <a:lnTo>
                      <a:pt x="16" y="35"/>
                    </a:lnTo>
                    <a:lnTo>
                      <a:pt x="17" y="35"/>
                    </a:lnTo>
                    <a:lnTo>
                      <a:pt x="18" y="35"/>
                    </a:lnTo>
                    <a:lnTo>
                      <a:pt x="20" y="35"/>
                    </a:lnTo>
                    <a:lnTo>
                      <a:pt x="21" y="35"/>
                    </a:lnTo>
                    <a:lnTo>
                      <a:pt x="22" y="35"/>
                    </a:lnTo>
                    <a:lnTo>
                      <a:pt x="23" y="34"/>
                    </a:lnTo>
                    <a:lnTo>
                      <a:pt x="23" y="33"/>
                    </a:lnTo>
                    <a:lnTo>
                      <a:pt x="23" y="32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27" y="34"/>
                    </a:lnTo>
                    <a:lnTo>
                      <a:pt x="27" y="35"/>
                    </a:lnTo>
                    <a:lnTo>
                      <a:pt x="28" y="36"/>
                    </a:lnTo>
                    <a:lnTo>
                      <a:pt x="28" y="37"/>
                    </a:lnTo>
                    <a:lnTo>
                      <a:pt x="29" y="38"/>
                    </a:lnTo>
                    <a:lnTo>
                      <a:pt x="30" y="40"/>
                    </a:lnTo>
                    <a:lnTo>
                      <a:pt x="31" y="41"/>
                    </a:lnTo>
                    <a:lnTo>
                      <a:pt x="32" y="40"/>
                    </a:lnTo>
                    <a:lnTo>
                      <a:pt x="31" y="40"/>
                    </a:lnTo>
                    <a:lnTo>
                      <a:pt x="30" y="38"/>
                    </a:lnTo>
                    <a:lnTo>
                      <a:pt x="29" y="36"/>
                    </a:lnTo>
                    <a:lnTo>
                      <a:pt x="29" y="35"/>
                    </a:lnTo>
                    <a:lnTo>
                      <a:pt x="28" y="34"/>
                    </a:lnTo>
                    <a:lnTo>
                      <a:pt x="29" y="34"/>
                    </a:lnTo>
                    <a:lnTo>
                      <a:pt x="30" y="35"/>
                    </a:lnTo>
                    <a:lnTo>
                      <a:pt x="31" y="36"/>
                    </a:lnTo>
                    <a:lnTo>
                      <a:pt x="31" y="37"/>
                    </a:lnTo>
                    <a:lnTo>
                      <a:pt x="32" y="37"/>
                    </a:lnTo>
                    <a:lnTo>
                      <a:pt x="32" y="38"/>
                    </a:lnTo>
                    <a:lnTo>
                      <a:pt x="33" y="39"/>
                    </a:lnTo>
                    <a:lnTo>
                      <a:pt x="33" y="40"/>
                    </a:lnTo>
                    <a:lnTo>
                      <a:pt x="34" y="40"/>
                    </a:lnTo>
                    <a:lnTo>
                      <a:pt x="34" y="39"/>
                    </a:lnTo>
                    <a:lnTo>
                      <a:pt x="33" y="38"/>
                    </a:lnTo>
                    <a:lnTo>
                      <a:pt x="32" y="36"/>
                    </a:lnTo>
                    <a:lnTo>
                      <a:pt x="31" y="35"/>
                    </a:lnTo>
                    <a:lnTo>
                      <a:pt x="30" y="34"/>
                    </a:lnTo>
                    <a:lnTo>
                      <a:pt x="29" y="33"/>
                    </a:lnTo>
                    <a:lnTo>
                      <a:pt x="28" y="33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29" y="29"/>
                    </a:lnTo>
                    <a:lnTo>
                      <a:pt x="30" y="27"/>
                    </a:lnTo>
                    <a:lnTo>
                      <a:pt x="31" y="26"/>
                    </a:lnTo>
                    <a:lnTo>
                      <a:pt x="31" y="25"/>
                    </a:lnTo>
                    <a:lnTo>
                      <a:pt x="32" y="23"/>
                    </a:lnTo>
                    <a:lnTo>
                      <a:pt x="32" y="22"/>
                    </a:lnTo>
                    <a:lnTo>
                      <a:pt x="33" y="21"/>
                    </a:lnTo>
                    <a:lnTo>
                      <a:pt x="34" y="19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4" y="15"/>
                    </a:lnTo>
                    <a:lnTo>
                      <a:pt x="34" y="16"/>
                    </a:lnTo>
                    <a:lnTo>
                      <a:pt x="33" y="16"/>
                    </a:lnTo>
                    <a:lnTo>
                      <a:pt x="32" y="16"/>
                    </a:lnTo>
                    <a:lnTo>
                      <a:pt x="32" y="17"/>
                    </a:lnTo>
                    <a:lnTo>
                      <a:pt x="33" y="17"/>
                    </a:lnTo>
                    <a:lnTo>
                      <a:pt x="33" y="18"/>
                    </a:lnTo>
                    <a:lnTo>
                      <a:pt x="32" y="18"/>
                    </a:lnTo>
                    <a:lnTo>
                      <a:pt x="31" y="18"/>
                    </a:lnTo>
                    <a:lnTo>
                      <a:pt x="31" y="19"/>
                    </a:lnTo>
                    <a:lnTo>
                      <a:pt x="32" y="19"/>
                    </a:lnTo>
                    <a:lnTo>
                      <a:pt x="31" y="20"/>
                    </a:lnTo>
                    <a:lnTo>
                      <a:pt x="30" y="20"/>
                    </a:lnTo>
                    <a:lnTo>
                      <a:pt x="29" y="21"/>
                    </a:lnTo>
                    <a:lnTo>
                      <a:pt x="30" y="21"/>
                    </a:lnTo>
                    <a:lnTo>
                      <a:pt x="31" y="21"/>
                    </a:lnTo>
                    <a:lnTo>
                      <a:pt x="32" y="21"/>
                    </a:lnTo>
                    <a:lnTo>
                      <a:pt x="31" y="22"/>
                    </a:lnTo>
                    <a:lnTo>
                      <a:pt x="30" y="22"/>
                    </a:lnTo>
                    <a:lnTo>
                      <a:pt x="29" y="22"/>
                    </a:lnTo>
                    <a:lnTo>
                      <a:pt x="29" y="23"/>
                    </a:lnTo>
                    <a:lnTo>
                      <a:pt x="28" y="23"/>
                    </a:lnTo>
                    <a:lnTo>
                      <a:pt x="29" y="23"/>
                    </a:lnTo>
                    <a:lnTo>
                      <a:pt x="30" y="23"/>
                    </a:lnTo>
                    <a:lnTo>
                      <a:pt x="30" y="24"/>
                    </a:lnTo>
                    <a:lnTo>
                      <a:pt x="29" y="24"/>
                    </a:lnTo>
                    <a:lnTo>
                      <a:pt x="28" y="24"/>
                    </a:lnTo>
                    <a:lnTo>
                      <a:pt x="27" y="25"/>
                    </a:lnTo>
                    <a:lnTo>
                      <a:pt x="28" y="25"/>
                    </a:lnTo>
                    <a:lnTo>
                      <a:pt x="29" y="25"/>
                    </a:lnTo>
                    <a:lnTo>
                      <a:pt x="30" y="25"/>
                    </a:lnTo>
                    <a:lnTo>
                      <a:pt x="29" y="26"/>
                    </a:lnTo>
                    <a:lnTo>
                      <a:pt x="28" y="26"/>
                    </a:lnTo>
                    <a:lnTo>
                      <a:pt x="27" y="26"/>
                    </a:lnTo>
                    <a:lnTo>
                      <a:pt x="26" y="26"/>
                    </a:lnTo>
                    <a:lnTo>
                      <a:pt x="26" y="27"/>
                    </a:lnTo>
                    <a:lnTo>
                      <a:pt x="27" y="27"/>
                    </a:lnTo>
                    <a:lnTo>
                      <a:pt x="28" y="27"/>
                    </a:lnTo>
                    <a:lnTo>
                      <a:pt x="29" y="27"/>
                    </a:lnTo>
                    <a:lnTo>
                      <a:pt x="27" y="28"/>
                    </a:lnTo>
                    <a:lnTo>
                      <a:pt x="26" y="28"/>
                    </a:lnTo>
                    <a:lnTo>
                      <a:pt x="25" y="28"/>
                    </a:lnTo>
                    <a:lnTo>
                      <a:pt x="25" y="29"/>
                    </a:lnTo>
                    <a:lnTo>
                      <a:pt x="26" y="29"/>
                    </a:lnTo>
                    <a:lnTo>
                      <a:pt x="27" y="29"/>
                    </a:lnTo>
                    <a:lnTo>
                      <a:pt x="28" y="29"/>
                    </a:lnTo>
                    <a:lnTo>
                      <a:pt x="27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4" y="30"/>
                    </a:lnTo>
                    <a:lnTo>
                      <a:pt x="23" y="30"/>
                    </a:lnTo>
                    <a:lnTo>
                      <a:pt x="24" y="30"/>
                    </a:lnTo>
                    <a:lnTo>
                      <a:pt x="25" y="30"/>
                    </a:lnTo>
                    <a:lnTo>
                      <a:pt x="26" y="30"/>
                    </a:lnTo>
                    <a:lnTo>
                      <a:pt x="27" y="30"/>
                    </a:lnTo>
                    <a:lnTo>
                      <a:pt x="27" y="31"/>
                    </a:lnTo>
                    <a:lnTo>
                      <a:pt x="26" y="31"/>
                    </a:lnTo>
                    <a:lnTo>
                      <a:pt x="25" y="31"/>
                    </a:lnTo>
                    <a:lnTo>
                      <a:pt x="24" y="31"/>
                    </a:lnTo>
                    <a:lnTo>
                      <a:pt x="23" y="31"/>
                    </a:lnTo>
                    <a:lnTo>
                      <a:pt x="22" y="32"/>
                    </a:lnTo>
                    <a:lnTo>
                      <a:pt x="22" y="33"/>
                    </a:lnTo>
                    <a:lnTo>
                      <a:pt x="21" y="34"/>
                    </a:lnTo>
                    <a:lnTo>
                      <a:pt x="20" y="34"/>
                    </a:lnTo>
                    <a:lnTo>
                      <a:pt x="19" y="34"/>
                    </a:lnTo>
                    <a:lnTo>
                      <a:pt x="19" y="33"/>
                    </a:lnTo>
                    <a:lnTo>
                      <a:pt x="20" y="32"/>
                    </a:lnTo>
                    <a:lnTo>
                      <a:pt x="20" y="31"/>
                    </a:lnTo>
                    <a:lnTo>
                      <a:pt x="21" y="30"/>
                    </a:lnTo>
                    <a:lnTo>
                      <a:pt x="21" y="29"/>
                    </a:lnTo>
                    <a:lnTo>
                      <a:pt x="22" y="28"/>
                    </a:lnTo>
                    <a:lnTo>
                      <a:pt x="22" y="27"/>
                    </a:lnTo>
                    <a:lnTo>
                      <a:pt x="23" y="26"/>
                    </a:lnTo>
                    <a:lnTo>
                      <a:pt x="23" y="25"/>
                    </a:lnTo>
                    <a:lnTo>
                      <a:pt x="23" y="24"/>
                    </a:lnTo>
                    <a:lnTo>
                      <a:pt x="23" y="23"/>
                    </a:lnTo>
                    <a:lnTo>
                      <a:pt x="23" y="22"/>
                    </a:lnTo>
                    <a:lnTo>
                      <a:pt x="24" y="22"/>
                    </a:lnTo>
                    <a:lnTo>
                      <a:pt x="25" y="22"/>
                    </a:lnTo>
                    <a:lnTo>
                      <a:pt x="26" y="22"/>
                    </a:lnTo>
                    <a:lnTo>
                      <a:pt x="27" y="21"/>
                    </a:lnTo>
                    <a:lnTo>
                      <a:pt x="29" y="18"/>
                    </a:lnTo>
                    <a:lnTo>
                      <a:pt x="30" y="16"/>
                    </a:lnTo>
                    <a:lnTo>
                      <a:pt x="32" y="13"/>
                    </a:lnTo>
                    <a:lnTo>
                      <a:pt x="34" y="11"/>
                    </a:lnTo>
                    <a:lnTo>
                      <a:pt x="36" y="8"/>
                    </a:lnTo>
                    <a:lnTo>
                      <a:pt x="37" y="6"/>
                    </a:lnTo>
                    <a:lnTo>
                      <a:pt x="39" y="3"/>
                    </a:lnTo>
                    <a:lnTo>
                      <a:pt x="40" y="1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8" y="3"/>
                    </a:lnTo>
                    <a:lnTo>
                      <a:pt x="50" y="4"/>
                    </a:lnTo>
                    <a:lnTo>
                      <a:pt x="51" y="5"/>
                    </a:lnTo>
                    <a:lnTo>
                      <a:pt x="52" y="6"/>
                    </a:lnTo>
                    <a:lnTo>
                      <a:pt x="53" y="7"/>
                    </a:lnTo>
                    <a:lnTo>
                      <a:pt x="54" y="7"/>
                    </a:lnTo>
                    <a:lnTo>
                      <a:pt x="55" y="8"/>
                    </a:lnTo>
                    <a:lnTo>
                      <a:pt x="56" y="9"/>
                    </a:lnTo>
                    <a:lnTo>
                      <a:pt x="56" y="10"/>
                    </a:lnTo>
                    <a:lnTo>
                      <a:pt x="57" y="11"/>
                    </a:lnTo>
                    <a:lnTo>
                      <a:pt x="57" y="12"/>
                    </a:lnTo>
                    <a:lnTo>
                      <a:pt x="56" y="12"/>
                    </a:lnTo>
                    <a:lnTo>
                      <a:pt x="56" y="13"/>
                    </a:lnTo>
                    <a:lnTo>
                      <a:pt x="57" y="13"/>
                    </a:lnTo>
                    <a:lnTo>
                      <a:pt x="58" y="13"/>
                    </a:lnTo>
                    <a:lnTo>
                      <a:pt x="58" y="14"/>
                    </a:lnTo>
                    <a:lnTo>
                      <a:pt x="57" y="15"/>
                    </a:lnTo>
                    <a:lnTo>
                      <a:pt x="56" y="15"/>
                    </a:lnTo>
                    <a:lnTo>
                      <a:pt x="55" y="16"/>
                    </a:lnTo>
                    <a:lnTo>
                      <a:pt x="56" y="16"/>
                    </a:lnTo>
                    <a:lnTo>
                      <a:pt x="57" y="16"/>
                    </a:lnTo>
                    <a:lnTo>
                      <a:pt x="58" y="16"/>
                    </a:lnTo>
                    <a:lnTo>
                      <a:pt x="58" y="17"/>
                    </a:lnTo>
                    <a:lnTo>
                      <a:pt x="57" y="17"/>
                    </a:lnTo>
                    <a:lnTo>
                      <a:pt x="56" y="18"/>
                    </a:lnTo>
                    <a:lnTo>
                      <a:pt x="57" y="18"/>
                    </a:lnTo>
                    <a:lnTo>
                      <a:pt x="58" y="18"/>
                    </a:lnTo>
                    <a:lnTo>
                      <a:pt x="57" y="18"/>
                    </a:lnTo>
                    <a:lnTo>
                      <a:pt x="57" y="19"/>
                    </a:lnTo>
                    <a:lnTo>
                      <a:pt x="56" y="20"/>
                    </a:lnTo>
                    <a:lnTo>
                      <a:pt x="55" y="20"/>
                    </a:lnTo>
                    <a:lnTo>
                      <a:pt x="55" y="21"/>
                    </a:lnTo>
                    <a:lnTo>
                      <a:pt x="56" y="20"/>
                    </a:lnTo>
                    <a:lnTo>
                      <a:pt x="57" y="20"/>
                    </a:lnTo>
                    <a:lnTo>
                      <a:pt x="57" y="21"/>
                    </a:lnTo>
                    <a:lnTo>
                      <a:pt x="56" y="21"/>
                    </a:lnTo>
                    <a:lnTo>
                      <a:pt x="56" y="22"/>
                    </a:lnTo>
                    <a:lnTo>
                      <a:pt x="55" y="22"/>
                    </a:lnTo>
                    <a:lnTo>
                      <a:pt x="54" y="22"/>
                    </a:lnTo>
                    <a:lnTo>
                      <a:pt x="54" y="23"/>
                    </a:lnTo>
                    <a:lnTo>
                      <a:pt x="55" y="23"/>
                    </a:lnTo>
                    <a:lnTo>
                      <a:pt x="56" y="23"/>
                    </a:lnTo>
                    <a:lnTo>
                      <a:pt x="56" y="24"/>
                    </a:lnTo>
                    <a:lnTo>
                      <a:pt x="55" y="24"/>
                    </a:lnTo>
                    <a:lnTo>
                      <a:pt x="54" y="24"/>
                    </a:lnTo>
                    <a:lnTo>
                      <a:pt x="54" y="25"/>
                    </a:lnTo>
                    <a:lnTo>
                      <a:pt x="55" y="25"/>
                    </a:lnTo>
                    <a:lnTo>
                      <a:pt x="56" y="25"/>
                    </a:lnTo>
                    <a:lnTo>
                      <a:pt x="56" y="26"/>
                    </a:lnTo>
                    <a:lnTo>
                      <a:pt x="55" y="26"/>
                    </a:lnTo>
                    <a:lnTo>
                      <a:pt x="54" y="26"/>
                    </a:lnTo>
                    <a:lnTo>
                      <a:pt x="53" y="27"/>
                    </a:lnTo>
                    <a:lnTo>
                      <a:pt x="54" y="27"/>
                    </a:lnTo>
                    <a:lnTo>
                      <a:pt x="55" y="27"/>
                    </a:lnTo>
                    <a:lnTo>
                      <a:pt x="56" y="27"/>
                    </a:lnTo>
                    <a:lnTo>
                      <a:pt x="55" y="27"/>
                    </a:lnTo>
                    <a:lnTo>
                      <a:pt x="55" y="28"/>
                    </a:lnTo>
                    <a:lnTo>
                      <a:pt x="54" y="28"/>
                    </a:lnTo>
                    <a:lnTo>
                      <a:pt x="53" y="28"/>
                    </a:lnTo>
                    <a:lnTo>
                      <a:pt x="53" y="29"/>
                    </a:lnTo>
                    <a:lnTo>
                      <a:pt x="54" y="29"/>
                    </a:lnTo>
                    <a:lnTo>
                      <a:pt x="55" y="29"/>
                    </a:lnTo>
                    <a:lnTo>
                      <a:pt x="54" y="29"/>
                    </a:lnTo>
                    <a:lnTo>
                      <a:pt x="54" y="30"/>
                    </a:lnTo>
                    <a:lnTo>
                      <a:pt x="53" y="30"/>
                    </a:lnTo>
                    <a:lnTo>
                      <a:pt x="52" y="31"/>
                    </a:lnTo>
                    <a:lnTo>
                      <a:pt x="53" y="31"/>
                    </a:lnTo>
                    <a:lnTo>
                      <a:pt x="54" y="31"/>
                    </a:lnTo>
                    <a:lnTo>
                      <a:pt x="53" y="32"/>
                    </a:lnTo>
                    <a:lnTo>
                      <a:pt x="52" y="32"/>
                    </a:lnTo>
                    <a:lnTo>
                      <a:pt x="51" y="33"/>
                    </a:lnTo>
                    <a:lnTo>
                      <a:pt x="52" y="33"/>
                    </a:lnTo>
                    <a:lnTo>
                      <a:pt x="53" y="33"/>
                    </a:lnTo>
                    <a:lnTo>
                      <a:pt x="53" y="34"/>
                    </a:lnTo>
                    <a:lnTo>
                      <a:pt x="52" y="34"/>
                    </a:lnTo>
                    <a:lnTo>
                      <a:pt x="51" y="35"/>
                    </a:lnTo>
                    <a:lnTo>
                      <a:pt x="50" y="35"/>
                    </a:lnTo>
                    <a:lnTo>
                      <a:pt x="50" y="36"/>
                    </a:lnTo>
                    <a:lnTo>
                      <a:pt x="51" y="36"/>
                    </a:lnTo>
                    <a:lnTo>
                      <a:pt x="52" y="36"/>
                    </a:lnTo>
                    <a:lnTo>
                      <a:pt x="51" y="36"/>
                    </a:lnTo>
                    <a:lnTo>
                      <a:pt x="50" y="36"/>
                    </a:lnTo>
                    <a:lnTo>
                      <a:pt x="50" y="37"/>
                    </a:lnTo>
                    <a:lnTo>
                      <a:pt x="49" y="38"/>
                    </a:lnTo>
                    <a:lnTo>
                      <a:pt x="50" y="37"/>
                    </a:lnTo>
                    <a:lnTo>
                      <a:pt x="51" y="37"/>
                    </a:lnTo>
                    <a:lnTo>
                      <a:pt x="51" y="38"/>
                    </a:lnTo>
                    <a:lnTo>
                      <a:pt x="50" y="39"/>
                    </a:lnTo>
                    <a:lnTo>
                      <a:pt x="49" y="39"/>
                    </a:lnTo>
                    <a:lnTo>
                      <a:pt x="48" y="39"/>
                    </a:lnTo>
                    <a:lnTo>
                      <a:pt x="49" y="39"/>
                    </a:lnTo>
                    <a:lnTo>
                      <a:pt x="50" y="39"/>
                    </a:lnTo>
                    <a:lnTo>
                      <a:pt x="51" y="39"/>
                    </a:lnTo>
                    <a:lnTo>
                      <a:pt x="50" y="40"/>
                    </a:lnTo>
                    <a:lnTo>
                      <a:pt x="49" y="41"/>
                    </a:lnTo>
                    <a:lnTo>
                      <a:pt x="48" y="41"/>
                    </a:lnTo>
                    <a:lnTo>
                      <a:pt x="48" y="42"/>
                    </a:lnTo>
                    <a:lnTo>
                      <a:pt x="49" y="41"/>
                    </a:lnTo>
                    <a:lnTo>
                      <a:pt x="50" y="41"/>
                    </a:lnTo>
                    <a:lnTo>
                      <a:pt x="49" y="42"/>
                    </a:lnTo>
                    <a:lnTo>
                      <a:pt x="48" y="43"/>
                    </a:lnTo>
                    <a:lnTo>
                      <a:pt x="47" y="43"/>
                    </a:lnTo>
                    <a:lnTo>
                      <a:pt x="47" y="44"/>
                    </a:lnTo>
                    <a:lnTo>
                      <a:pt x="48" y="44"/>
                    </a:lnTo>
                    <a:lnTo>
                      <a:pt x="49" y="43"/>
                    </a:lnTo>
                    <a:lnTo>
                      <a:pt x="49" y="44"/>
                    </a:lnTo>
                    <a:lnTo>
                      <a:pt x="48" y="45"/>
                    </a:lnTo>
                    <a:lnTo>
                      <a:pt x="47" y="45"/>
                    </a:lnTo>
                    <a:lnTo>
                      <a:pt x="47" y="46"/>
                    </a:lnTo>
                    <a:lnTo>
                      <a:pt x="48" y="46"/>
                    </a:lnTo>
                    <a:lnTo>
                      <a:pt x="48" y="47"/>
                    </a:lnTo>
                    <a:lnTo>
                      <a:pt x="48" y="48"/>
                    </a:lnTo>
                    <a:lnTo>
                      <a:pt x="47" y="48"/>
                    </a:lnTo>
                    <a:lnTo>
                      <a:pt x="46" y="48"/>
                    </a:lnTo>
                    <a:lnTo>
                      <a:pt x="46" y="49"/>
                    </a:lnTo>
                    <a:lnTo>
                      <a:pt x="47" y="49"/>
                    </a:lnTo>
                    <a:lnTo>
                      <a:pt x="48" y="49"/>
                    </a:lnTo>
                    <a:lnTo>
                      <a:pt x="49" y="49"/>
                    </a:lnTo>
                    <a:lnTo>
                      <a:pt x="50" y="49"/>
                    </a:lnTo>
                    <a:lnTo>
                      <a:pt x="49" y="50"/>
                    </a:lnTo>
                    <a:lnTo>
                      <a:pt x="48" y="50"/>
                    </a:lnTo>
                    <a:lnTo>
                      <a:pt x="49" y="50"/>
                    </a:lnTo>
                    <a:lnTo>
                      <a:pt x="50" y="50"/>
                    </a:lnTo>
                    <a:lnTo>
                      <a:pt x="51" y="50"/>
                    </a:lnTo>
                    <a:lnTo>
                      <a:pt x="52" y="50"/>
                    </a:lnTo>
                    <a:lnTo>
                      <a:pt x="52" y="51"/>
                    </a:lnTo>
                    <a:lnTo>
                      <a:pt x="51" y="51"/>
                    </a:lnTo>
                    <a:lnTo>
                      <a:pt x="50" y="51"/>
                    </a:lnTo>
                    <a:lnTo>
                      <a:pt x="49" y="52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50" y="52"/>
                    </a:lnTo>
                    <a:lnTo>
                      <a:pt x="51" y="51"/>
                    </a:lnTo>
                    <a:lnTo>
                      <a:pt x="52" y="51"/>
                    </a:lnTo>
                    <a:lnTo>
                      <a:pt x="52" y="52"/>
                    </a:lnTo>
                    <a:lnTo>
                      <a:pt x="51" y="53"/>
                    </a:lnTo>
                    <a:lnTo>
                      <a:pt x="50" y="53"/>
                    </a:lnTo>
                    <a:lnTo>
                      <a:pt x="49" y="54"/>
                    </a:lnTo>
                    <a:lnTo>
                      <a:pt x="50" y="54"/>
                    </a:lnTo>
                    <a:lnTo>
                      <a:pt x="51" y="54"/>
                    </a:lnTo>
                    <a:lnTo>
                      <a:pt x="52" y="54"/>
                    </a:lnTo>
                    <a:lnTo>
                      <a:pt x="52" y="53"/>
                    </a:lnTo>
                    <a:lnTo>
                      <a:pt x="53" y="53"/>
                    </a:lnTo>
                    <a:lnTo>
                      <a:pt x="53" y="54"/>
                    </a:lnTo>
                    <a:lnTo>
                      <a:pt x="53" y="55"/>
                    </a:lnTo>
                    <a:lnTo>
                      <a:pt x="52" y="55"/>
                    </a:lnTo>
                    <a:lnTo>
                      <a:pt x="51" y="55"/>
                    </a:lnTo>
                    <a:lnTo>
                      <a:pt x="50" y="55"/>
                    </a:lnTo>
                    <a:lnTo>
                      <a:pt x="50" y="56"/>
                    </a:lnTo>
                    <a:lnTo>
                      <a:pt x="49" y="56"/>
                    </a:lnTo>
                    <a:lnTo>
                      <a:pt x="48" y="56"/>
                    </a:lnTo>
                    <a:lnTo>
                      <a:pt x="48" y="57"/>
                    </a:lnTo>
                    <a:lnTo>
                      <a:pt x="48" y="56"/>
                    </a:lnTo>
                    <a:lnTo>
                      <a:pt x="49" y="56"/>
                    </a:lnTo>
                    <a:lnTo>
                      <a:pt x="50" y="56"/>
                    </a:lnTo>
                    <a:lnTo>
                      <a:pt x="51" y="56"/>
                    </a:lnTo>
                    <a:lnTo>
                      <a:pt x="52" y="56"/>
                    </a:lnTo>
                    <a:lnTo>
                      <a:pt x="52" y="57"/>
                    </a:lnTo>
                    <a:lnTo>
                      <a:pt x="51" y="58"/>
                    </a:lnTo>
                    <a:lnTo>
                      <a:pt x="50" y="58"/>
                    </a:lnTo>
                    <a:lnTo>
                      <a:pt x="49" y="58"/>
                    </a:lnTo>
                    <a:lnTo>
                      <a:pt x="48" y="58"/>
                    </a:lnTo>
                    <a:lnTo>
                      <a:pt x="48" y="59"/>
                    </a:lnTo>
                    <a:lnTo>
                      <a:pt x="49" y="59"/>
                    </a:lnTo>
                    <a:lnTo>
                      <a:pt x="50" y="58"/>
                    </a:lnTo>
                    <a:lnTo>
                      <a:pt x="51" y="58"/>
                    </a:lnTo>
                    <a:lnTo>
                      <a:pt x="52" y="58"/>
                    </a:lnTo>
                    <a:lnTo>
                      <a:pt x="53" y="58"/>
                    </a:lnTo>
                    <a:lnTo>
                      <a:pt x="52" y="59"/>
                    </a:lnTo>
                    <a:lnTo>
                      <a:pt x="52" y="60"/>
                    </a:lnTo>
                    <a:lnTo>
                      <a:pt x="51" y="60"/>
                    </a:lnTo>
                    <a:lnTo>
                      <a:pt x="51" y="61"/>
                    </a:lnTo>
                    <a:lnTo>
                      <a:pt x="50" y="61"/>
                    </a:lnTo>
                    <a:lnTo>
                      <a:pt x="49" y="61"/>
                    </a:lnTo>
                    <a:lnTo>
                      <a:pt x="48" y="61"/>
                    </a:lnTo>
                    <a:lnTo>
                      <a:pt x="47" y="62"/>
                    </a:lnTo>
                    <a:lnTo>
                      <a:pt x="48" y="62"/>
                    </a:lnTo>
                    <a:lnTo>
                      <a:pt x="49" y="62"/>
                    </a:lnTo>
                    <a:lnTo>
                      <a:pt x="49" y="61"/>
                    </a:lnTo>
                    <a:lnTo>
                      <a:pt x="50" y="61"/>
                    </a:lnTo>
                    <a:lnTo>
                      <a:pt x="51" y="61"/>
                    </a:lnTo>
                    <a:lnTo>
                      <a:pt x="52" y="61"/>
                    </a:lnTo>
                    <a:lnTo>
                      <a:pt x="52" y="62"/>
                    </a:lnTo>
                    <a:lnTo>
                      <a:pt x="51" y="63"/>
                    </a:lnTo>
                    <a:lnTo>
                      <a:pt x="50" y="63"/>
                    </a:lnTo>
                    <a:lnTo>
                      <a:pt x="49" y="63"/>
                    </a:lnTo>
                    <a:lnTo>
                      <a:pt x="48" y="64"/>
                    </a:lnTo>
                    <a:lnTo>
                      <a:pt x="47" y="64"/>
                    </a:lnTo>
                    <a:lnTo>
                      <a:pt x="48" y="64"/>
                    </a:lnTo>
                    <a:lnTo>
                      <a:pt x="49" y="64"/>
                    </a:lnTo>
                    <a:lnTo>
                      <a:pt x="50" y="64"/>
                    </a:lnTo>
                    <a:lnTo>
                      <a:pt x="51" y="64"/>
                    </a:lnTo>
                    <a:lnTo>
                      <a:pt x="52" y="63"/>
                    </a:lnTo>
                    <a:lnTo>
                      <a:pt x="52" y="64"/>
                    </a:lnTo>
                    <a:lnTo>
                      <a:pt x="51" y="65"/>
                    </a:lnTo>
                    <a:lnTo>
                      <a:pt x="50" y="65"/>
                    </a:lnTo>
                    <a:lnTo>
                      <a:pt x="49" y="65"/>
                    </a:lnTo>
                    <a:lnTo>
                      <a:pt x="48" y="66"/>
                    </a:lnTo>
                    <a:lnTo>
                      <a:pt x="47" y="66"/>
                    </a:lnTo>
                    <a:lnTo>
                      <a:pt x="45" y="67"/>
                    </a:lnTo>
                    <a:lnTo>
                      <a:pt x="46" y="67"/>
                    </a:lnTo>
                    <a:lnTo>
                      <a:pt x="47" y="66"/>
                    </a:lnTo>
                    <a:lnTo>
                      <a:pt x="48" y="66"/>
                    </a:lnTo>
                    <a:lnTo>
                      <a:pt x="49" y="66"/>
                    </a:lnTo>
                    <a:lnTo>
                      <a:pt x="50" y="66"/>
                    </a:lnTo>
                    <a:lnTo>
                      <a:pt x="51" y="66"/>
                    </a:lnTo>
                    <a:lnTo>
                      <a:pt x="51" y="67"/>
                    </a:lnTo>
                    <a:lnTo>
                      <a:pt x="50" y="67"/>
                    </a:lnTo>
                    <a:lnTo>
                      <a:pt x="49" y="68"/>
                    </a:lnTo>
                    <a:lnTo>
                      <a:pt x="48" y="68"/>
                    </a:lnTo>
                    <a:lnTo>
                      <a:pt x="47" y="68"/>
                    </a:lnTo>
                    <a:lnTo>
                      <a:pt x="45" y="69"/>
                    </a:lnTo>
                    <a:lnTo>
                      <a:pt x="47" y="69"/>
                    </a:lnTo>
                    <a:lnTo>
                      <a:pt x="48" y="68"/>
                    </a:lnTo>
                    <a:lnTo>
                      <a:pt x="49" y="68"/>
                    </a:lnTo>
                    <a:lnTo>
                      <a:pt x="50" y="68"/>
                    </a:lnTo>
                    <a:lnTo>
                      <a:pt x="51" y="68"/>
                    </a:lnTo>
                    <a:lnTo>
                      <a:pt x="51" y="69"/>
                    </a:lnTo>
                    <a:lnTo>
                      <a:pt x="50" y="69"/>
                    </a:lnTo>
                    <a:lnTo>
                      <a:pt x="49" y="70"/>
                    </a:lnTo>
                    <a:lnTo>
                      <a:pt x="48" y="70"/>
                    </a:lnTo>
                    <a:lnTo>
                      <a:pt x="47" y="70"/>
                    </a:lnTo>
                    <a:lnTo>
                      <a:pt x="46" y="70"/>
                    </a:lnTo>
                    <a:lnTo>
                      <a:pt x="46" y="71"/>
                    </a:lnTo>
                    <a:lnTo>
                      <a:pt x="47" y="71"/>
                    </a:lnTo>
                    <a:lnTo>
                      <a:pt x="48" y="71"/>
                    </a:lnTo>
                    <a:lnTo>
                      <a:pt x="48" y="70"/>
                    </a:lnTo>
                    <a:lnTo>
                      <a:pt x="49" y="70"/>
                    </a:lnTo>
                    <a:lnTo>
                      <a:pt x="50" y="70"/>
                    </a:lnTo>
                    <a:lnTo>
                      <a:pt x="51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50" y="72"/>
                    </a:lnTo>
                    <a:lnTo>
                      <a:pt x="49" y="72"/>
                    </a:lnTo>
                    <a:lnTo>
                      <a:pt x="48" y="72"/>
                    </a:lnTo>
                    <a:lnTo>
                      <a:pt x="47" y="73"/>
                    </a:lnTo>
                    <a:lnTo>
                      <a:pt x="46" y="73"/>
                    </a:lnTo>
                    <a:lnTo>
                      <a:pt x="46" y="74"/>
                    </a:lnTo>
                    <a:lnTo>
                      <a:pt x="47" y="73"/>
                    </a:lnTo>
                    <a:lnTo>
                      <a:pt x="48" y="73"/>
                    </a:lnTo>
                    <a:lnTo>
                      <a:pt x="49" y="73"/>
                    </a:lnTo>
                    <a:lnTo>
                      <a:pt x="50" y="73"/>
                    </a:lnTo>
                    <a:lnTo>
                      <a:pt x="50" y="74"/>
                    </a:lnTo>
                    <a:lnTo>
                      <a:pt x="49" y="74"/>
                    </a:lnTo>
                    <a:lnTo>
                      <a:pt x="48" y="74"/>
                    </a:lnTo>
                    <a:lnTo>
                      <a:pt x="47" y="75"/>
                    </a:lnTo>
                    <a:lnTo>
                      <a:pt x="46" y="75"/>
                    </a:lnTo>
                    <a:lnTo>
                      <a:pt x="45" y="75"/>
                    </a:lnTo>
                    <a:lnTo>
                      <a:pt x="45" y="76"/>
                    </a:lnTo>
                    <a:lnTo>
                      <a:pt x="46" y="76"/>
                    </a:lnTo>
                    <a:lnTo>
                      <a:pt x="47" y="76"/>
                    </a:lnTo>
                    <a:lnTo>
                      <a:pt x="46" y="77"/>
                    </a:lnTo>
                    <a:lnTo>
                      <a:pt x="45" y="78"/>
                    </a:lnTo>
                    <a:lnTo>
                      <a:pt x="43" y="78"/>
                    </a:lnTo>
                    <a:lnTo>
                      <a:pt x="41" y="78"/>
                    </a:lnTo>
                    <a:lnTo>
                      <a:pt x="40" y="79"/>
                    </a:lnTo>
                    <a:lnTo>
                      <a:pt x="38" y="79"/>
                    </a:lnTo>
                    <a:lnTo>
                      <a:pt x="36" y="79"/>
                    </a:lnTo>
                    <a:lnTo>
                      <a:pt x="34" y="79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28" y="79"/>
                    </a:lnTo>
                    <a:lnTo>
                      <a:pt x="26" y="79"/>
                    </a:lnTo>
                    <a:lnTo>
                      <a:pt x="25" y="79"/>
                    </a:lnTo>
                    <a:lnTo>
                      <a:pt x="24" y="79"/>
                    </a:lnTo>
                    <a:lnTo>
                      <a:pt x="23" y="79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96" name="Freeform 3994">
                <a:extLst>
                  <a:ext uri="{FF2B5EF4-FFF2-40B4-BE49-F238E27FC236}">
                    <a16:creationId xmlns:a16="http://schemas.microsoft.com/office/drawing/2014/main" id="{27C14DF5-6784-490E-938E-3C04BA547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" y="113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  <a:gd name="T10" fmla="*/ 0 w 2"/>
                  <a:gd name="T11" fmla="*/ 0 h 1"/>
                  <a:gd name="T12" fmla="*/ 1 w 2"/>
                  <a:gd name="T13" fmla="*/ 0 h 1"/>
                  <a:gd name="T14" fmla="*/ 1 w 2"/>
                  <a:gd name="T15" fmla="*/ 0 h 1"/>
                  <a:gd name="T16" fmla="*/ 2 w 2"/>
                  <a:gd name="T17" fmla="*/ 0 h 1"/>
                  <a:gd name="T18" fmla="*/ 2 w 2"/>
                  <a:gd name="T19" fmla="*/ 0 h 1"/>
                  <a:gd name="T20" fmla="*/ 1 w 2"/>
                  <a:gd name="T21" fmla="*/ 1 h 1"/>
                  <a:gd name="T22" fmla="*/ 0 w 2"/>
                  <a:gd name="T23" fmla="*/ 1 h 1"/>
                  <a:gd name="T24" fmla="*/ 0 w 2"/>
                  <a:gd name="T25" fmla="*/ 1 h 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"/>
                  <a:gd name="T40" fmla="*/ 0 h 1"/>
                  <a:gd name="T41" fmla="*/ 2 w 2"/>
                  <a:gd name="T42" fmla="*/ 1 h 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97" name="Freeform 3995">
                <a:extLst>
                  <a:ext uri="{FF2B5EF4-FFF2-40B4-BE49-F238E27FC236}">
                    <a16:creationId xmlns:a16="http://schemas.microsoft.com/office/drawing/2014/main" id="{94D9C171-CDCC-41C3-9C76-F8D87A2CC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" y="90"/>
                <a:ext cx="9" cy="23"/>
              </a:xfrm>
              <a:custGeom>
                <a:avLst/>
                <a:gdLst>
                  <a:gd name="T0" fmla="*/ 0 w 9"/>
                  <a:gd name="T1" fmla="*/ 23 h 23"/>
                  <a:gd name="T2" fmla="*/ 0 w 9"/>
                  <a:gd name="T3" fmla="*/ 22 h 23"/>
                  <a:gd name="T4" fmla="*/ 0 w 9"/>
                  <a:gd name="T5" fmla="*/ 19 h 23"/>
                  <a:gd name="T6" fmla="*/ 0 w 9"/>
                  <a:gd name="T7" fmla="*/ 16 h 23"/>
                  <a:gd name="T8" fmla="*/ 1 w 9"/>
                  <a:gd name="T9" fmla="*/ 12 h 23"/>
                  <a:gd name="T10" fmla="*/ 2 w 9"/>
                  <a:gd name="T11" fmla="*/ 8 h 23"/>
                  <a:gd name="T12" fmla="*/ 3 w 9"/>
                  <a:gd name="T13" fmla="*/ 4 h 23"/>
                  <a:gd name="T14" fmla="*/ 3 w 9"/>
                  <a:gd name="T15" fmla="*/ 1 h 23"/>
                  <a:gd name="T16" fmla="*/ 4 w 9"/>
                  <a:gd name="T17" fmla="*/ 0 h 23"/>
                  <a:gd name="T18" fmla="*/ 4 w 9"/>
                  <a:gd name="T19" fmla="*/ 0 h 23"/>
                  <a:gd name="T20" fmla="*/ 5 w 9"/>
                  <a:gd name="T21" fmla="*/ 0 h 23"/>
                  <a:gd name="T22" fmla="*/ 6 w 9"/>
                  <a:gd name="T23" fmla="*/ 0 h 23"/>
                  <a:gd name="T24" fmla="*/ 6 w 9"/>
                  <a:gd name="T25" fmla="*/ 0 h 23"/>
                  <a:gd name="T26" fmla="*/ 7 w 9"/>
                  <a:gd name="T27" fmla="*/ 0 h 23"/>
                  <a:gd name="T28" fmla="*/ 8 w 9"/>
                  <a:gd name="T29" fmla="*/ 0 h 23"/>
                  <a:gd name="T30" fmla="*/ 8 w 9"/>
                  <a:gd name="T31" fmla="*/ 0 h 23"/>
                  <a:gd name="T32" fmla="*/ 9 w 9"/>
                  <a:gd name="T33" fmla="*/ 1 h 23"/>
                  <a:gd name="T34" fmla="*/ 8 w 9"/>
                  <a:gd name="T35" fmla="*/ 3 h 23"/>
                  <a:gd name="T36" fmla="*/ 7 w 9"/>
                  <a:gd name="T37" fmla="*/ 6 h 23"/>
                  <a:gd name="T38" fmla="*/ 6 w 9"/>
                  <a:gd name="T39" fmla="*/ 9 h 23"/>
                  <a:gd name="T40" fmla="*/ 5 w 9"/>
                  <a:gd name="T41" fmla="*/ 12 h 23"/>
                  <a:gd name="T42" fmla="*/ 4 w 9"/>
                  <a:gd name="T43" fmla="*/ 14 h 23"/>
                  <a:gd name="T44" fmla="*/ 3 w 9"/>
                  <a:gd name="T45" fmla="*/ 17 h 23"/>
                  <a:gd name="T46" fmla="*/ 2 w 9"/>
                  <a:gd name="T47" fmla="*/ 20 h 23"/>
                  <a:gd name="T48" fmla="*/ 1 w 9"/>
                  <a:gd name="T49" fmla="*/ 23 h 23"/>
                  <a:gd name="T50" fmla="*/ 1 w 9"/>
                  <a:gd name="T51" fmla="*/ 23 h 23"/>
                  <a:gd name="T52" fmla="*/ 1 w 9"/>
                  <a:gd name="T53" fmla="*/ 23 h 23"/>
                  <a:gd name="T54" fmla="*/ 1 w 9"/>
                  <a:gd name="T55" fmla="*/ 23 h 23"/>
                  <a:gd name="T56" fmla="*/ 0 w 9"/>
                  <a:gd name="T57" fmla="*/ 23 h 2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"/>
                  <a:gd name="T88" fmla="*/ 0 h 23"/>
                  <a:gd name="T89" fmla="*/ 9 w 9"/>
                  <a:gd name="T90" fmla="*/ 23 h 2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" h="23">
                    <a:moveTo>
                      <a:pt x="0" y="23"/>
                    </a:moveTo>
                    <a:lnTo>
                      <a:pt x="0" y="22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1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6" y="9"/>
                    </a:lnTo>
                    <a:lnTo>
                      <a:pt x="5" y="12"/>
                    </a:lnTo>
                    <a:lnTo>
                      <a:pt x="4" y="14"/>
                    </a:lnTo>
                    <a:lnTo>
                      <a:pt x="3" y="17"/>
                    </a:lnTo>
                    <a:lnTo>
                      <a:pt x="2" y="20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98" name="Freeform 3996">
                <a:extLst>
                  <a:ext uri="{FF2B5EF4-FFF2-40B4-BE49-F238E27FC236}">
                    <a16:creationId xmlns:a16="http://schemas.microsoft.com/office/drawing/2014/main" id="{F1B9071F-1861-4467-B39E-2A0CD1BCE4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" y="89"/>
                <a:ext cx="2" cy="22"/>
              </a:xfrm>
              <a:custGeom>
                <a:avLst/>
                <a:gdLst>
                  <a:gd name="T0" fmla="*/ 0 w 2"/>
                  <a:gd name="T1" fmla="*/ 22 h 22"/>
                  <a:gd name="T2" fmla="*/ 0 w 2"/>
                  <a:gd name="T3" fmla="*/ 17 h 22"/>
                  <a:gd name="T4" fmla="*/ 0 w 2"/>
                  <a:gd name="T5" fmla="*/ 11 h 22"/>
                  <a:gd name="T6" fmla="*/ 0 w 2"/>
                  <a:gd name="T7" fmla="*/ 5 h 22"/>
                  <a:gd name="T8" fmla="*/ 1 w 2"/>
                  <a:gd name="T9" fmla="*/ 0 h 22"/>
                  <a:gd name="T10" fmla="*/ 1 w 2"/>
                  <a:gd name="T11" fmla="*/ 0 h 22"/>
                  <a:gd name="T12" fmla="*/ 2 w 2"/>
                  <a:gd name="T13" fmla="*/ 0 h 22"/>
                  <a:gd name="T14" fmla="*/ 2 w 2"/>
                  <a:gd name="T15" fmla="*/ 0 h 22"/>
                  <a:gd name="T16" fmla="*/ 2 w 2"/>
                  <a:gd name="T17" fmla="*/ 0 h 22"/>
                  <a:gd name="T18" fmla="*/ 2 w 2"/>
                  <a:gd name="T19" fmla="*/ 1 h 22"/>
                  <a:gd name="T20" fmla="*/ 2 w 2"/>
                  <a:gd name="T21" fmla="*/ 3 h 22"/>
                  <a:gd name="T22" fmla="*/ 2 w 2"/>
                  <a:gd name="T23" fmla="*/ 4 h 22"/>
                  <a:gd name="T24" fmla="*/ 1 w 2"/>
                  <a:gd name="T25" fmla="*/ 6 h 22"/>
                  <a:gd name="T26" fmla="*/ 2 w 2"/>
                  <a:gd name="T27" fmla="*/ 6 h 22"/>
                  <a:gd name="T28" fmla="*/ 2 w 2"/>
                  <a:gd name="T29" fmla="*/ 6 h 22"/>
                  <a:gd name="T30" fmla="*/ 2 w 2"/>
                  <a:gd name="T31" fmla="*/ 5 h 22"/>
                  <a:gd name="T32" fmla="*/ 2 w 2"/>
                  <a:gd name="T33" fmla="*/ 5 h 22"/>
                  <a:gd name="T34" fmla="*/ 1 w 2"/>
                  <a:gd name="T35" fmla="*/ 15 h 22"/>
                  <a:gd name="T36" fmla="*/ 0 w 2"/>
                  <a:gd name="T37" fmla="*/ 20 h 22"/>
                  <a:gd name="T38" fmla="*/ 0 w 2"/>
                  <a:gd name="T39" fmla="*/ 22 h 22"/>
                  <a:gd name="T40" fmla="*/ 0 w 2"/>
                  <a:gd name="T41" fmla="*/ 22 h 22"/>
                  <a:gd name="T42" fmla="*/ 0 w 2"/>
                  <a:gd name="T43" fmla="*/ 22 h 22"/>
                  <a:gd name="T44" fmla="*/ 0 w 2"/>
                  <a:gd name="T45" fmla="*/ 22 h 22"/>
                  <a:gd name="T46" fmla="*/ 0 w 2"/>
                  <a:gd name="T47" fmla="*/ 22 h 22"/>
                  <a:gd name="T48" fmla="*/ 0 w 2"/>
                  <a:gd name="T49" fmla="*/ 22 h 2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"/>
                  <a:gd name="T76" fmla="*/ 0 h 22"/>
                  <a:gd name="T77" fmla="*/ 2 w 2"/>
                  <a:gd name="T78" fmla="*/ 22 h 2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" h="22">
                    <a:moveTo>
                      <a:pt x="0" y="22"/>
                    </a:moveTo>
                    <a:lnTo>
                      <a:pt x="0" y="1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1" y="15"/>
                    </a:lnTo>
                    <a:lnTo>
                      <a:pt x="0" y="2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99" name="Freeform 3997">
                <a:extLst>
                  <a:ext uri="{FF2B5EF4-FFF2-40B4-BE49-F238E27FC236}">
                    <a16:creationId xmlns:a16="http://schemas.microsoft.com/office/drawing/2014/main" id="{6D64818D-94BF-4E2C-A1A5-046E413B3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" y="74"/>
                <a:ext cx="5" cy="11"/>
              </a:xfrm>
              <a:custGeom>
                <a:avLst/>
                <a:gdLst>
                  <a:gd name="T0" fmla="*/ 3 w 5"/>
                  <a:gd name="T1" fmla="*/ 11 h 11"/>
                  <a:gd name="T2" fmla="*/ 2 w 5"/>
                  <a:gd name="T3" fmla="*/ 11 h 11"/>
                  <a:gd name="T4" fmla="*/ 2 w 5"/>
                  <a:gd name="T5" fmla="*/ 11 h 11"/>
                  <a:gd name="T6" fmla="*/ 1 w 5"/>
                  <a:gd name="T7" fmla="*/ 11 h 11"/>
                  <a:gd name="T8" fmla="*/ 1 w 5"/>
                  <a:gd name="T9" fmla="*/ 11 h 11"/>
                  <a:gd name="T10" fmla="*/ 0 w 5"/>
                  <a:gd name="T11" fmla="*/ 8 h 11"/>
                  <a:gd name="T12" fmla="*/ 0 w 5"/>
                  <a:gd name="T13" fmla="*/ 5 h 11"/>
                  <a:gd name="T14" fmla="*/ 0 w 5"/>
                  <a:gd name="T15" fmla="*/ 2 h 11"/>
                  <a:gd name="T16" fmla="*/ 1 w 5"/>
                  <a:gd name="T17" fmla="*/ 0 h 11"/>
                  <a:gd name="T18" fmla="*/ 1 w 5"/>
                  <a:gd name="T19" fmla="*/ 0 h 11"/>
                  <a:gd name="T20" fmla="*/ 2 w 5"/>
                  <a:gd name="T21" fmla="*/ 0 h 11"/>
                  <a:gd name="T22" fmla="*/ 2 w 5"/>
                  <a:gd name="T23" fmla="*/ 0 h 11"/>
                  <a:gd name="T24" fmla="*/ 3 w 5"/>
                  <a:gd name="T25" fmla="*/ 0 h 11"/>
                  <a:gd name="T26" fmla="*/ 3 w 5"/>
                  <a:gd name="T27" fmla="*/ 0 h 11"/>
                  <a:gd name="T28" fmla="*/ 4 w 5"/>
                  <a:gd name="T29" fmla="*/ 0 h 11"/>
                  <a:gd name="T30" fmla="*/ 4 w 5"/>
                  <a:gd name="T31" fmla="*/ 0 h 11"/>
                  <a:gd name="T32" fmla="*/ 5 w 5"/>
                  <a:gd name="T33" fmla="*/ 0 h 11"/>
                  <a:gd name="T34" fmla="*/ 5 w 5"/>
                  <a:gd name="T35" fmla="*/ 3 h 11"/>
                  <a:gd name="T36" fmla="*/ 4 w 5"/>
                  <a:gd name="T37" fmla="*/ 5 h 11"/>
                  <a:gd name="T38" fmla="*/ 4 w 5"/>
                  <a:gd name="T39" fmla="*/ 8 h 11"/>
                  <a:gd name="T40" fmla="*/ 4 w 5"/>
                  <a:gd name="T41" fmla="*/ 11 h 11"/>
                  <a:gd name="T42" fmla="*/ 4 w 5"/>
                  <a:gd name="T43" fmla="*/ 11 h 11"/>
                  <a:gd name="T44" fmla="*/ 4 w 5"/>
                  <a:gd name="T45" fmla="*/ 11 h 11"/>
                  <a:gd name="T46" fmla="*/ 3 w 5"/>
                  <a:gd name="T47" fmla="*/ 11 h 11"/>
                  <a:gd name="T48" fmla="*/ 3 w 5"/>
                  <a:gd name="T49" fmla="*/ 11 h 1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"/>
                  <a:gd name="T76" fmla="*/ 0 h 11"/>
                  <a:gd name="T77" fmla="*/ 5 w 5"/>
                  <a:gd name="T78" fmla="*/ 11 h 1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" h="11">
                    <a:moveTo>
                      <a:pt x="3" y="11"/>
                    </a:moveTo>
                    <a:lnTo>
                      <a:pt x="2" y="11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00" name="Freeform 3998">
                <a:extLst>
                  <a:ext uri="{FF2B5EF4-FFF2-40B4-BE49-F238E27FC236}">
                    <a16:creationId xmlns:a16="http://schemas.microsoft.com/office/drawing/2014/main" id="{F9E71187-A5B6-4483-ADD4-A0D3BC4BC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" y="63"/>
                <a:ext cx="24" cy="19"/>
              </a:xfrm>
              <a:custGeom>
                <a:avLst/>
                <a:gdLst>
                  <a:gd name="T0" fmla="*/ 8 w 24"/>
                  <a:gd name="T1" fmla="*/ 18 h 19"/>
                  <a:gd name="T2" fmla="*/ 6 w 24"/>
                  <a:gd name="T3" fmla="*/ 16 h 19"/>
                  <a:gd name="T4" fmla="*/ 4 w 24"/>
                  <a:gd name="T5" fmla="*/ 14 h 19"/>
                  <a:gd name="T6" fmla="*/ 2 w 24"/>
                  <a:gd name="T7" fmla="*/ 12 h 19"/>
                  <a:gd name="T8" fmla="*/ 0 w 24"/>
                  <a:gd name="T9" fmla="*/ 9 h 19"/>
                  <a:gd name="T10" fmla="*/ 0 w 24"/>
                  <a:gd name="T11" fmla="*/ 7 h 19"/>
                  <a:gd name="T12" fmla="*/ 3 w 24"/>
                  <a:gd name="T13" fmla="*/ 6 h 19"/>
                  <a:gd name="T14" fmla="*/ 8 w 24"/>
                  <a:gd name="T15" fmla="*/ 6 h 19"/>
                  <a:gd name="T16" fmla="*/ 10 w 24"/>
                  <a:gd name="T17" fmla="*/ 5 h 19"/>
                  <a:gd name="T18" fmla="*/ 12 w 24"/>
                  <a:gd name="T19" fmla="*/ 6 h 19"/>
                  <a:gd name="T20" fmla="*/ 14 w 24"/>
                  <a:gd name="T21" fmla="*/ 5 h 19"/>
                  <a:gd name="T22" fmla="*/ 15 w 24"/>
                  <a:gd name="T23" fmla="*/ 5 h 19"/>
                  <a:gd name="T24" fmla="*/ 13 w 24"/>
                  <a:gd name="T25" fmla="*/ 4 h 19"/>
                  <a:gd name="T26" fmla="*/ 11 w 24"/>
                  <a:gd name="T27" fmla="*/ 4 h 19"/>
                  <a:gd name="T28" fmla="*/ 10 w 24"/>
                  <a:gd name="T29" fmla="*/ 3 h 19"/>
                  <a:gd name="T30" fmla="*/ 8 w 24"/>
                  <a:gd name="T31" fmla="*/ 2 h 19"/>
                  <a:gd name="T32" fmla="*/ 8 w 24"/>
                  <a:gd name="T33" fmla="*/ 1 h 19"/>
                  <a:gd name="T34" fmla="*/ 8 w 24"/>
                  <a:gd name="T35" fmla="*/ 0 h 19"/>
                  <a:gd name="T36" fmla="*/ 10 w 24"/>
                  <a:gd name="T37" fmla="*/ 1 h 19"/>
                  <a:gd name="T38" fmla="*/ 12 w 24"/>
                  <a:gd name="T39" fmla="*/ 2 h 19"/>
                  <a:gd name="T40" fmla="*/ 15 w 24"/>
                  <a:gd name="T41" fmla="*/ 3 h 19"/>
                  <a:gd name="T42" fmla="*/ 18 w 24"/>
                  <a:gd name="T43" fmla="*/ 4 h 19"/>
                  <a:gd name="T44" fmla="*/ 20 w 24"/>
                  <a:gd name="T45" fmla="*/ 6 h 19"/>
                  <a:gd name="T46" fmla="*/ 22 w 24"/>
                  <a:gd name="T47" fmla="*/ 8 h 19"/>
                  <a:gd name="T48" fmla="*/ 23 w 24"/>
                  <a:gd name="T49" fmla="*/ 9 h 19"/>
                  <a:gd name="T50" fmla="*/ 24 w 24"/>
                  <a:gd name="T51" fmla="*/ 9 h 19"/>
                  <a:gd name="T52" fmla="*/ 24 w 24"/>
                  <a:gd name="T53" fmla="*/ 10 h 19"/>
                  <a:gd name="T54" fmla="*/ 24 w 24"/>
                  <a:gd name="T55" fmla="*/ 14 h 19"/>
                  <a:gd name="T56" fmla="*/ 21 w 24"/>
                  <a:gd name="T57" fmla="*/ 18 h 19"/>
                  <a:gd name="T58" fmla="*/ 18 w 24"/>
                  <a:gd name="T59" fmla="*/ 18 h 19"/>
                  <a:gd name="T60" fmla="*/ 14 w 24"/>
                  <a:gd name="T61" fmla="*/ 19 h 19"/>
                  <a:gd name="T62" fmla="*/ 11 w 24"/>
                  <a:gd name="T63" fmla="*/ 19 h 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4"/>
                  <a:gd name="T97" fmla="*/ 0 h 19"/>
                  <a:gd name="T98" fmla="*/ 24 w 24"/>
                  <a:gd name="T99" fmla="*/ 19 h 1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4" h="19">
                    <a:moveTo>
                      <a:pt x="9" y="19"/>
                    </a:moveTo>
                    <a:lnTo>
                      <a:pt x="8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3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8" y="6"/>
                    </a:lnTo>
                    <a:lnTo>
                      <a:pt x="10" y="5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5" y="3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19" y="5"/>
                    </a:lnTo>
                    <a:lnTo>
                      <a:pt x="20" y="6"/>
                    </a:lnTo>
                    <a:lnTo>
                      <a:pt x="21" y="7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3" y="9"/>
                    </a:lnTo>
                    <a:lnTo>
                      <a:pt x="24" y="9"/>
                    </a:lnTo>
                    <a:lnTo>
                      <a:pt x="24" y="10"/>
                    </a:lnTo>
                    <a:lnTo>
                      <a:pt x="24" y="12"/>
                    </a:lnTo>
                    <a:lnTo>
                      <a:pt x="24" y="14"/>
                    </a:lnTo>
                    <a:lnTo>
                      <a:pt x="23" y="17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4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9" y="19"/>
                    </a:lnTo>
                    <a:close/>
                  </a:path>
                </a:pathLst>
              </a:custGeom>
              <a:solidFill>
                <a:srgbClr val="F2D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01" name="Freeform 3999">
                <a:extLst>
                  <a:ext uri="{FF2B5EF4-FFF2-40B4-BE49-F238E27FC236}">
                    <a16:creationId xmlns:a16="http://schemas.microsoft.com/office/drawing/2014/main" id="{C044ADBC-C016-4E44-9D95-D296DDC49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" y="7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  <a:gd name="T14" fmla="*/ 1 w 2"/>
                  <a:gd name="T15" fmla="*/ 0 h 1"/>
                  <a:gd name="T16" fmla="*/ 2 w 2"/>
                  <a:gd name="T17" fmla="*/ 0 h 1"/>
                  <a:gd name="T18" fmla="*/ 1 w 2"/>
                  <a:gd name="T19" fmla="*/ 0 h 1"/>
                  <a:gd name="T20" fmla="*/ 1 w 2"/>
                  <a:gd name="T21" fmla="*/ 0 h 1"/>
                  <a:gd name="T22" fmla="*/ 1 w 2"/>
                  <a:gd name="T23" fmla="*/ 0 h 1"/>
                  <a:gd name="T24" fmla="*/ 0 w 2"/>
                  <a:gd name="T25" fmla="*/ 0 h 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"/>
                  <a:gd name="T40" fmla="*/ 0 h 1"/>
                  <a:gd name="T41" fmla="*/ 2 w 2"/>
                  <a:gd name="T42" fmla="*/ 1 h 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02" name="Freeform 4000">
                <a:extLst>
                  <a:ext uri="{FF2B5EF4-FFF2-40B4-BE49-F238E27FC236}">
                    <a16:creationId xmlns:a16="http://schemas.microsoft.com/office/drawing/2014/main" id="{B4D9E89E-47EF-400C-B247-19F87D957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" y="70"/>
                <a:ext cx="9" cy="8"/>
              </a:xfrm>
              <a:custGeom>
                <a:avLst/>
                <a:gdLst>
                  <a:gd name="T0" fmla="*/ 3 w 9"/>
                  <a:gd name="T1" fmla="*/ 8 h 8"/>
                  <a:gd name="T2" fmla="*/ 2 w 9"/>
                  <a:gd name="T3" fmla="*/ 8 h 8"/>
                  <a:gd name="T4" fmla="*/ 2 w 9"/>
                  <a:gd name="T5" fmla="*/ 8 h 8"/>
                  <a:gd name="T6" fmla="*/ 1 w 9"/>
                  <a:gd name="T7" fmla="*/ 8 h 8"/>
                  <a:gd name="T8" fmla="*/ 0 w 9"/>
                  <a:gd name="T9" fmla="*/ 8 h 8"/>
                  <a:gd name="T10" fmla="*/ 0 w 9"/>
                  <a:gd name="T11" fmla="*/ 6 h 8"/>
                  <a:gd name="T12" fmla="*/ 0 w 9"/>
                  <a:gd name="T13" fmla="*/ 4 h 8"/>
                  <a:gd name="T14" fmla="*/ 0 w 9"/>
                  <a:gd name="T15" fmla="*/ 2 h 8"/>
                  <a:gd name="T16" fmla="*/ 1 w 9"/>
                  <a:gd name="T17" fmla="*/ 1 h 8"/>
                  <a:gd name="T18" fmla="*/ 2 w 9"/>
                  <a:gd name="T19" fmla="*/ 1 h 8"/>
                  <a:gd name="T20" fmla="*/ 3 w 9"/>
                  <a:gd name="T21" fmla="*/ 1 h 8"/>
                  <a:gd name="T22" fmla="*/ 4 w 9"/>
                  <a:gd name="T23" fmla="*/ 0 h 8"/>
                  <a:gd name="T24" fmla="*/ 5 w 9"/>
                  <a:gd name="T25" fmla="*/ 0 h 8"/>
                  <a:gd name="T26" fmla="*/ 6 w 9"/>
                  <a:gd name="T27" fmla="*/ 0 h 8"/>
                  <a:gd name="T28" fmla="*/ 7 w 9"/>
                  <a:gd name="T29" fmla="*/ 0 h 8"/>
                  <a:gd name="T30" fmla="*/ 8 w 9"/>
                  <a:gd name="T31" fmla="*/ 0 h 8"/>
                  <a:gd name="T32" fmla="*/ 9 w 9"/>
                  <a:gd name="T33" fmla="*/ 0 h 8"/>
                  <a:gd name="T34" fmla="*/ 9 w 9"/>
                  <a:gd name="T35" fmla="*/ 2 h 8"/>
                  <a:gd name="T36" fmla="*/ 9 w 9"/>
                  <a:gd name="T37" fmla="*/ 4 h 8"/>
                  <a:gd name="T38" fmla="*/ 9 w 9"/>
                  <a:gd name="T39" fmla="*/ 6 h 8"/>
                  <a:gd name="T40" fmla="*/ 8 w 9"/>
                  <a:gd name="T41" fmla="*/ 8 h 8"/>
                  <a:gd name="T42" fmla="*/ 7 w 9"/>
                  <a:gd name="T43" fmla="*/ 8 h 8"/>
                  <a:gd name="T44" fmla="*/ 7 w 9"/>
                  <a:gd name="T45" fmla="*/ 8 h 8"/>
                  <a:gd name="T46" fmla="*/ 6 w 9"/>
                  <a:gd name="T47" fmla="*/ 8 h 8"/>
                  <a:gd name="T48" fmla="*/ 5 w 9"/>
                  <a:gd name="T49" fmla="*/ 8 h 8"/>
                  <a:gd name="T50" fmla="*/ 5 w 9"/>
                  <a:gd name="T51" fmla="*/ 8 h 8"/>
                  <a:gd name="T52" fmla="*/ 4 w 9"/>
                  <a:gd name="T53" fmla="*/ 8 h 8"/>
                  <a:gd name="T54" fmla="*/ 4 w 9"/>
                  <a:gd name="T55" fmla="*/ 8 h 8"/>
                  <a:gd name="T56" fmla="*/ 3 w 9"/>
                  <a:gd name="T57" fmla="*/ 8 h 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"/>
                  <a:gd name="T88" fmla="*/ 0 h 8"/>
                  <a:gd name="T89" fmla="*/ 9 w 9"/>
                  <a:gd name="T90" fmla="*/ 8 h 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" h="8">
                    <a:moveTo>
                      <a:pt x="3" y="8"/>
                    </a:moveTo>
                    <a:lnTo>
                      <a:pt x="2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03" name="Freeform 4001">
                <a:extLst>
                  <a:ext uri="{FF2B5EF4-FFF2-40B4-BE49-F238E27FC236}">
                    <a16:creationId xmlns:a16="http://schemas.microsoft.com/office/drawing/2014/main" id="{B355B0DB-F65D-4BEB-8472-026752E86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" y="50"/>
                <a:ext cx="19" cy="23"/>
              </a:xfrm>
              <a:custGeom>
                <a:avLst/>
                <a:gdLst>
                  <a:gd name="T0" fmla="*/ 4 w 19"/>
                  <a:gd name="T1" fmla="*/ 21 h 23"/>
                  <a:gd name="T2" fmla="*/ 1 w 19"/>
                  <a:gd name="T3" fmla="*/ 17 h 23"/>
                  <a:gd name="T4" fmla="*/ 2 w 19"/>
                  <a:gd name="T5" fmla="*/ 10 h 23"/>
                  <a:gd name="T6" fmla="*/ 6 w 19"/>
                  <a:gd name="T7" fmla="*/ 2 h 23"/>
                  <a:gd name="T8" fmla="*/ 8 w 19"/>
                  <a:gd name="T9" fmla="*/ 0 h 23"/>
                  <a:gd name="T10" fmla="*/ 9 w 19"/>
                  <a:gd name="T11" fmla="*/ 2 h 23"/>
                  <a:gd name="T12" fmla="*/ 12 w 19"/>
                  <a:gd name="T13" fmla="*/ 5 h 23"/>
                  <a:gd name="T14" fmla="*/ 13 w 19"/>
                  <a:gd name="T15" fmla="*/ 6 h 23"/>
                  <a:gd name="T16" fmla="*/ 16 w 19"/>
                  <a:gd name="T17" fmla="*/ 7 h 23"/>
                  <a:gd name="T18" fmla="*/ 19 w 19"/>
                  <a:gd name="T19" fmla="*/ 8 h 23"/>
                  <a:gd name="T20" fmla="*/ 19 w 19"/>
                  <a:gd name="T21" fmla="*/ 9 h 23"/>
                  <a:gd name="T22" fmla="*/ 17 w 19"/>
                  <a:gd name="T23" fmla="*/ 9 h 23"/>
                  <a:gd name="T24" fmla="*/ 16 w 19"/>
                  <a:gd name="T25" fmla="*/ 9 h 23"/>
                  <a:gd name="T26" fmla="*/ 18 w 19"/>
                  <a:gd name="T27" fmla="*/ 10 h 23"/>
                  <a:gd name="T28" fmla="*/ 19 w 19"/>
                  <a:gd name="T29" fmla="*/ 10 h 23"/>
                  <a:gd name="T30" fmla="*/ 16 w 19"/>
                  <a:gd name="T31" fmla="*/ 11 h 23"/>
                  <a:gd name="T32" fmla="*/ 15 w 19"/>
                  <a:gd name="T33" fmla="*/ 11 h 23"/>
                  <a:gd name="T34" fmla="*/ 16 w 19"/>
                  <a:gd name="T35" fmla="*/ 11 h 23"/>
                  <a:gd name="T36" fmla="*/ 18 w 19"/>
                  <a:gd name="T37" fmla="*/ 11 h 23"/>
                  <a:gd name="T38" fmla="*/ 18 w 19"/>
                  <a:gd name="T39" fmla="*/ 12 h 23"/>
                  <a:gd name="T40" fmla="*/ 15 w 19"/>
                  <a:gd name="T41" fmla="*/ 13 h 23"/>
                  <a:gd name="T42" fmla="*/ 13 w 19"/>
                  <a:gd name="T43" fmla="*/ 12 h 23"/>
                  <a:gd name="T44" fmla="*/ 13 w 19"/>
                  <a:gd name="T45" fmla="*/ 13 h 23"/>
                  <a:gd name="T46" fmla="*/ 15 w 19"/>
                  <a:gd name="T47" fmla="*/ 13 h 23"/>
                  <a:gd name="T48" fmla="*/ 17 w 19"/>
                  <a:gd name="T49" fmla="*/ 13 h 23"/>
                  <a:gd name="T50" fmla="*/ 17 w 19"/>
                  <a:gd name="T51" fmla="*/ 14 h 23"/>
                  <a:gd name="T52" fmla="*/ 15 w 19"/>
                  <a:gd name="T53" fmla="*/ 14 h 23"/>
                  <a:gd name="T54" fmla="*/ 13 w 19"/>
                  <a:gd name="T55" fmla="*/ 14 h 23"/>
                  <a:gd name="T56" fmla="*/ 12 w 19"/>
                  <a:gd name="T57" fmla="*/ 15 h 23"/>
                  <a:gd name="T58" fmla="*/ 14 w 19"/>
                  <a:gd name="T59" fmla="*/ 15 h 23"/>
                  <a:gd name="T60" fmla="*/ 16 w 19"/>
                  <a:gd name="T61" fmla="*/ 15 h 23"/>
                  <a:gd name="T62" fmla="*/ 16 w 19"/>
                  <a:gd name="T63" fmla="*/ 16 h 23"/>
                  <a:gd name="T64" fmla="*/ 14 w 19"/>
                  <a:gd name="T65" fmla="*/ 16 h 23"/>
                  <a:gd name="T66" fmla="*/ 11 w 19"/>
                  <a:gd name="T67" fmla="*/ 16 h 23"/>
                  <a:gd name="T68" fmla="*/ 10 w 19"/>
                  <a:gd name="T69" fmla="*/ 16 h 23"/>
                  <a:gd name="T70" fmla="*/ 12 w 19"/>
                  <a:gd name="T71" fmla="*/ 17 h 23"/>
                  <a:gd name="T72" fmla="*/ 15 w 19"/>
                  <a:gd name="T73" fmla="*/ 17 h 23"/>
                  <a:gd name="T74" fmla="*/ 14 w 19"/>
                  <a:gd name="T75" fmla="*/ 19 h 23"/>
                  <a:gd name="T76" fmla="*/ 11 w 19"/>
                  <a:gd name="T77" fmla="*/ 19 h 23"/>
                  <a:gd name="T78" fmla="*/ 11 w 19"/>
                  <a:gd name="T79" fmla="*/ 19 h 23"/>
                  <a:gd name="T80" fmla="*/ 14 w 19"/>
                  <a:gd name="T81" fmla="*/ 19 h 23"/>
                  <a:gd name="T82" fmla="*/ 13 w 19"/>
                  <a:gd name="T83" fmla="*/ 20 h 23"/>
                  <a:gd name="T84" fmla="*/ 9 w 19"/>
                  <a:gd name="T85" fmla="*/ 20 h 23"/>
                  <a:gd name="T86" fmla="*/ 9 w 19"/>
                  <a:gd name="T87" fmla="*/ 21 h 23"/>
                  <a:gd name="T88" fmla="*/ 11 w 19"/>
                  <a:gd name="T89" fmla="*/ 21 h 23"/>
                  <a:gd name="T90" fmla="*/ 12 w 19"/>
                  <a:gd name="T91" fmla="*/ 22 h 23"/>
                  <a:gd name="T92" fmla="*/ 10 w 19"/>
                  <a:gd name="T93" fmla="*/ 22 h 23"/>
                  <a:gd name="T94" fmla="*/ 9 w 19"/>
                  <a:gd name="T95" fmla="*/ 22 h 23"/>
                  <a:gd name="T96" fmla="*/ 8 w 19"/>
                  <a:gd name="T97" fmla="*/ 23 h 2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"/>
                  <a:gd name="T148" fmla="*/ 0 h 23"/>
                  <a:gd name="T149" fmla="*/ 19 w 19"/>
                  <a:gd name="T150" fmla="*/ 23 h 2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" h="23">
                    <a:moveTo>
                      <a:pt x="8" y="23"/>
                    </a:moveTo>
                    <a:lnTo>
                      <a:pt x="7" y="22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3" y="20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10" y="3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7" y="8"/>
                    </a:lnTo>
                    <a:lnTo>
                      <a:pt x="18" y="8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5" y="9"/>
                    </a:lnTo>
                    <a:lnTo>
                      <a:pt x="16" y="9"/>
                    </a:lnTo>
                    <a:lnTo>
                      <a:pt x="17" y="9"/>
                    </a:lnTo>
                    <a:lnTo>
                      <a:pt x="17" y="10"/>
                    </a:lnTo>
                    <a:lnTo>
                      <a:pt x="18" y="10"/>
                    </a:lnTo>
                    <a:lnTo>
                      <a:pt x="19" y="10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5" y="11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1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4" y="12"/>
                    </a:lnTo>
                    <a:lnTo>
                      <a:pt x="13" y="12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7" y="13"/>
                    </a:lnTo>
                    <a:lnTo>
                      <a:pt x="17" y="14"/>
                    </a:lnTo>
                    <a:lnTo>
                      <a:pt x="16" y="14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3" y="14"/>
                    </a:lnTo>
                    <a:lnTo>
                      <a:pt x="12" y="14"/>
                    </a:lnTo>
                    <a:lnTo>
                      <a:pt x="12" y="15"/>
                    </a:lnTo>
                    <a:lnTo>
                      <a:pt x="13" y="15"/>
                    </a:lnTo>
                    <a:lnTo>
                      <a:pt x="14" y="15"/>
                    </a:lnTo>
                    <a:lnTo>
                      <a:pt x="15" y="15"/>
                    </a:lnTo>
                    <a:lnTo>
                      <a:pt x="16" y="15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6"/>
                    </a:lnTo>
                    <a:lnTo>
                      <a:pt x="12" y="16"/>
                    </a:lnTo>
                    <a:lnTo>
                      <a:pt x="11" y="16"/>
                    </a:lnTo>
                    <a:lnTo>
                      <a:pt x="10" y="16"/>
                    </a:lnTo>
                    <a:lnTo>
                      <a:pt x="11" y="16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4" y="17"/>
                    </a:lnTo>
                    <a:lnTo>
                      <a:pt x="15" y="17"/>
                    </a:lnTo>
                    <a:lnTo>
                      <a:pt x="16" y="17"/>
                    </a:lnTo>
                    <a:lnTo>
                      <a:pt x="15" y="18"/>
                    </a:lnTo>
                    <a:lnTo>
                      <a:pt x="15" y="19"/>
                    </a:lnTo>
                    <a:lnTo>
                      <a:pt x="14" y="19"/>
                    </a:lnTo>
                    <a:lnTo>
                      <a:pt x="13" y="19"/>
                    </a:lnTo>
                    <a:lnTo>
                      <a:pt x="12" y="19"/>
                    </a:lnTo>
                    <a:lnTo>
                      <a:pt x="11" y="19"/>
                    </a:lnTo>
                    <a:lnTo>
                      <a:pt x="10" y="19"/>
                    </a:lnTo>
                    <a:lnTo>
                      <a:pt x="11" y="19"/>
                    </a:lnTo>
                    <a:lnTo>
                      <a:pt x="12" y="19"/>
                    </a:lnTo>
                    <a:lnTo>
                      <a:pt x="13" y="19"/>
                    </a:lnTo>
                    <a:lnTo>
                      <a:pt x="14" y="19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9" y="20"/>
                    </a:lnTo>
                    <a:lnTo>
                      <a:pt x="9" y="21"/>
                    </a:lnTo>
                    <a:lnTo>
                      <a:pt x="10" y="21"/>
                    </a:lnTo>
                    <a:lnTo>
                      <a:pt x="11" y="21"/>
                    </a:lnTo>
                    <a:lnTo>
                      <a:pt x="12" y="21"/>
                    </a:lnTo>
                    <a:lnTo>
                      <a:pt x="12" y="22"/>
                    </a:lnTo>
                    <a:lnTo>
                      <a:pt x="11" y="22"/>
                    </a:lnTo>
                    <a:lnTo>
                      <a:pt x="10" y="22"/>
                    </a:lnTo>
                    <a:lnTo>
                      <a:pt x="9" y="22"/>
                    </a:lnTo>
                    <a:lnTo>
                      <a:pt x="9" y="23"/>
                    </a:lnTo>
                    <a:lnTo>
                      <a:pt x="8" y="23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04" name="Freeform 4002">
                <a:extLst>
                  <a:ext uri="{FF2B5EF4-FFF2-40B4-BE49-F238E27FC236}">
                    <a16:creationId xmlns:a16="http://schemas.microsoft.com/office/drawing/2014/main" id="{610D7154-DEBF-47E8-8EAD-39EBCB507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" y="31"/>
                <a:ext cx="30" cy="41"/>
              </a:xfrm>
              <a:custGeom>
                <a:avLst/>
                <a:gdLst>
                  <a:gd name="T0" fmla="*/ 0 w 30"/>
                  <a:gd name="T1" fmla="*/ 40 h 41"/>
                  <a:gd name="T2" fmla="*/ 0 w 30"/>
                  <a:gd name="T3" fmla="*/ 40 h 41"/>
                  <a:gd name="T4" fmla="*/ 1 w 30"/>
                  <a:gd name="T5" fmla="*/ 37 h 41"/>
                  <a:gd name="T6" fmla="*/ 3 w 30"/>
                  <a:gd name="T7" fmla="*/ 33 h 41"/>
                  <a:gd name="T8" fmla="*/ 6 w 30"/>
                  <a:gd name="T9" fmla="*/ 28 h 41"/>
                  <a:gd name="T10" fmla="*/ 8 w 30"/>
                  <a:gd name="T11" fmla="*/ 24 h 41"/>
                  <a:gd name="T12" fmla="*/ 11 w 30"/>
                  <a:gd name="T13" fmla="*/ 20 h 41"/>
                  <a:gd name="T14" fmla="*/ 15 w 30"/>
                  <a:gd name="T15" fmla="*/ 15 h 41"/>
                  <a:gd name="T16" fmla="*/ 20 w 30"/>
                  <a:gd name="T17" fmla="*/ 10 h 41"/>
                  <a:gd name="T18" fmla="*/ 24 w 30"/>
                  <a:gd name="T19" fmla="*/ 5 h 41"/>
                  <a:gd name="T20" fmla="*/ 26 w 30"/>
                  <a:gd name="T21" fmla="*/ 2 h 41"/>
                  <a:gd name="T22" fmla="*/ 26 w 30"/>
                  <a:gd name="T23" fmla="*/ 1 h 41"/>
                  <a:gd name="T24" fmla="*/ 27 w 30"/>
                  <a:gd name="T25" fmla="*/ 1 h 41"/>
                  <a:gd name="T26" fmla="*/ 29 w 30"/>
                  <a:gd name="T27" fmla="*/ 2 h 41"/>
                  <a:gd name="T28" fmla="*/ 30 w 30"/>
                  <a:gd name="T29" fmla="*/ 3 h 41"/>
                  <a:gd name="T30" fmla="*/ 30 w 30"/>
                  <a:gd name="T31" fmla="*/ 5 h 41"/>
                  <a:gd name="T32" fmla="*/ 29 w 30"/>
                  <a:gd name="T33" fmla="*/ 7 h 41"/>
                  <a:gd name="T34" fmla="*/ 28 w 30"/>
                  <a:gd name="T35" fmla="*/ 10 h 41"/>
                  <a:gd name="T36" fmla="*/ 26 w 30"/>
                  <a:gd name="T37" fmla="*/ 13 h 41"/>
                  <a:gd name="T38" fmla="*/ 23 w 30"/>
                  <a:gd name="T39" fmla="*/ 16 h 41"/>
                  <a:gd name="T40" fmla="*/ 22 w 30"/>
                  <a:gd name="T41" fmla="*/ 18 h 41"/>
                  <a:gd name="T42" fmla="*/ 20 w 30"/>
                  <a:gd name="T43" fmla="*/ 21 h 41"/>
                  <a:gd name="T44" fmla="*/ 18 w 30"/>
                  <a:gd name="T45" fmla="*/ 24 h 41"/>
                  <a:gd name="T46" fmla="*/ 17 w 30"/>
                  <a:gd name="T47" fmla="*/ 27 h 41"/>
                  <a:gd name="T48" fmla="*/ 14 w 30"/>
                  <a:gd name="T49" fmla="*/ 28 h 41"/>
                  <a:gd name="T50" fmla="*/ 12 w 30"/>
                  <a:gd name="T51" fmla="*/ 29 h 41"/>
                  <a:gd name="T52" fmla="*/ 11 w 30"/>
                  <a:gd name="T53" fmla="*/ 29 h 41"/>
                  <a:gd name="T54" fmla="*/ 11 w 30"/>
                  <a:gd name="T55" fmla="*/ 31 h 41"/>
                  <a:gd name="T56" fmla="*/ 11 w 30"/>
                  <a:gd name="T57" fmla="*/ 33 h 41"/>
                  <a:gd name="T58" fmla="*/ 10 w 30"/>
                  <a:gd name="T59" fmla="*/ 36 h 41"/>
                  <a:gd name="T60" fmla="*/ 8 w 30"/>
                  <a:gd name="T61" fmla="*/ 38 h 41"/>
                  <a:gd name="T62" fmla="*/ 7 w 30"/>
                  <a:gd name="T63" fmla="*/ 40 h 41"/>
                  <a:gd name="T64" fmla="*/ 6 w 30"/>
                  <a:gd name="T65" fmla="*/ 41 h 41"/>
                  <a:gd name="T66" fmla="*/ 4 w 30"/>
                  <a:gd name="T67" fmla="*/ 41 h 41"/>
                  <a:gd name="T68" fmla="*/ 2 w 30"/>
                  <a:gd name="T69" fmla="*/ 41 h 41"/>
                  <a:gd name="T70" fmla="*/ 1 w 30"/>
                  <a:gd name="T71" fmla="*/ 41 h 4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0"/>
                  <a:gd name="T109" fmla="*/ 0 h 41"/>
                  <a:gd name="T110" fmla="*/ 30 w 30"/>
                  <a:gd name="T111" fmla="*/ 41 h 4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0" h="41">
                    <a:moveTo>
                      <a:pt x="0" y="41"/>
                    </a:moveTo>
                    <a:lnTo>
                      <a:pt x="0" y="40"/>
                    </a:lnTo>
                    <a:lnTo>
                      <a:pt x="0" y="39"/>
                    </a:lnTo>
                    <a:lnTo>
                      <a:pt x="1" y="37"/>
                    </a:lnTo>
                    <a:lnTo>
                      <a:pt x="2" y="35"/>
                    </a:lnTo>
                    <a:lnTo>
                      <a:pt x="3" y="33"/>
                    </a:lnTo>
                    <a:lnTo>
                      <a:pt x="4" y="30"/>
                    </a:lnTo>
                    <a:lnTo>
                      <a:pt x="6" y="28"/>
                    </a:lnTo>
                    <a:lnTo>
                      <a:pt x="7" y="26"/>
                    </a:lnTo>
                    <a:lnTo>
                      <a:pt x="8" y="24"/>
                    </a:lnTo>
                    <a:lnTo>
                      <a:pt x="10" y="22"/>
                    </a:lnTo>
                    <a:lnTo>
                      <a:pt x="11" y="20"/>
                    </a:lnTo>
                    <a:lnTo>
                      <a:pt x="13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20" y="10"/>
                    </a:lnTo>
                    <a:lnTo>
                      <a:pt x="22" y="7"/>
                    </a:lnTo>
                    <a:lnTo>
                      <a:pt x="24" y="5"/>
                    </a:lnTo>
                    <a:lnTo>
                      <a:pt x="26" y="2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30" y="4"/>
                    </a:lnTo>
                    <a:lnTo>
                      <a:pt x="30" y="5"/>
                    </a:lnTo>
                    <a:lnTo>
                      <a:pt x="30" y="6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28" y="10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4" y="14"/>
                    </a:lnTo>
                    <a:lnTo>
                      <a:pt x="23" y="16"/>
                    </a:lnTo>
                    <a:lnTo>
                      <a:pt x="23" y="17"/>
                    </a:lnTo>
                    <a:lnTo>
                      <a:pt x="22" y="18"/>
                    </a:lnTo>
                    <a:lnTo>
                      <a:pt x="21" y="20"/>
                    </a:lnTo>
                    <a:lnTo>
                      <a:pt x="20" y="21"/>
                    </a:lnTo>
                    <a:lnTo>
                      <a:pt x="19" y="23"/>
                    </a:lnTo>
                    <a:lnTo>
                      <a:pt x="18" y="24"/>
                    </a:lnTo>
                    <a:lnTo>
                      <a:pt x="18" y="25"/>
                    </a:lnTo>
                    <a:lnTo>
                      <a:pt x="17" y="27"/>
                    </a:lnTo>
                    <a:lnTo>
                      <a:pt x="16" y="28"/>
                    </a:lnTo>
                    <a:lnTo>
                      <a:pt x="14" y="28"/>
                    </a:lnTo>
                    <a:lnTo>
                      <a:pt x="13" y="29"/>
                    </a:lnTo>
                    <a:lnTo>
                      <a:pt x="12" y="29"/>
                    </a:lnTo>
                    <a:lnTo>
                      <a:pt x="11" y="29"/>
                    </a:lnTo>
                    <a:lnTo>
                      <a:pt x="11" y="30"/>
                    </a:lnTo>
                    <a:lnTo>
                      <a:pt x="11" y="31"/>
                    </a:lnTo>
                    <a:lnTo>
                      <a:pt x="12" y="32"/>
                    </a:lnTo>
                    <a:lnTo>
                      <a:pt x="11" y="33"/>
                    </a:lnTo>
                    <a:lnTo>
                      <a:pt x="11" y="34"/>
                    </a:lnTo>
                    <a:lnTo>
                      <a:pt x="10" y="36"/>
                    </a:lnTo>
                    <a:lnTo>
                      <a:pt x="9" y="37"/>
                    </a:lnTo>
                    <a:lnTo>
                      <a:pt x="8" y="38"/>
                    </a:lnTo>
                    <a:lnTo>
                      <a:pt x="8" y="40"/>
                    </a:lnTo>
                    <a:lnTo>
                      <a:pt x="7" y="40"/>
                    </a:lnTo>
                    <a:lnTo>
                      <a:pt x="7" y="41"/>
                    </a:lnTo>
                    <a:lnTo>
                      <a:pt x="6" y="41"/>
                    </a:lnTo>
                    <a:lnTo>
                      <a:pt x="5" y="41"/>
                    </a:lnTo>
                    <a:lnTo>
                      <a:pt x="4" y="41"/>
                    </a:lnTo>
                    <a:lnTo>
                      <a:pt x="3" y="41"/>
                    </a:lnTo>
                    <a:lnTo>
                      <a:pt x="2" y="41"/>
                    </a:lnTo>
                    <a:lnTo>
                      <a:pt x="1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05" name="Freeform 4003">
                <a:extLst>
                  <a:ext uri="{FF2B5EF4-FFF2-40B4-BE49-F238E27FC236}">
                    <a16:creationId xmlns:a16="http://schemas.microsoft.com/office/drawing/2014/main" id="{13811BA6-1B5A-4878-B72B-29A089ADB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" y="46"/>
                <a:ext cx="16" cy="26"/>
              </a:xfrm>
              <a:custGeom>
                <a:avLst/>
                <a:gdLst>
                  <a:gd name="T0" fmla="*/ 0 w 16"/>
                  <a:gd name="T1" fmla="*/ 26 h 26"/>
                  <a:gd name="T2" fmla="*/ 1 w 16"/>
                  <a:gd name="T3" fmla="*/ 23 h 26"/>
                  <a:gd name="T4" fmla="*/ 2 w 16"/>
                  <a:gd name="T5" fmla="*/ 19 h 26"/>
                  <a:gd name="T6" fmla="*/ 3 w 16"/>
                  <a:gd name="T7" fmla="*/ 16 h 26"/>
                  <a:gd name="T8" fmla="*/ 5 w 16"/>
                  <a:gd name="T9" fmla="*/ 13 h 26"/>
                  <a:gd name="T10" fmla="*/ 6 w 16"/>
                  <a:gd name="T11" fmla="*/ 10 h 26"/>
                  <a:gd name="T12" fmla="*/ 8 w 16"/>
                  <a:gd name="T13" fmla="*/ 7 h 26"/>
                  <a:gd name="T14" fmla="*/ 10 w 16"/>
                  <a:gd name="T15" fmla="*/ 4 h 26"/>
                  <a:gd name="T16" fmla="*/ 12 w 16"/>
                  <a:gd name="T17" fmla="*/ 1 h 26"/>
                  <a:gd name="T18" fmla="*/ 12 w 16"/>
                  <a:gd name="T19" fmla="*/ 0 h 26"/>
                  <a:gd name="T20" fmla="*/ 13 w 16"/>
                  <a:gd name="T21" fmla="*/ 0 h 26"/>
                  <a:gd name="T22" fmla="*/ 13 w 16"/>
                  <a:gd name="T23" fmla="*/ 0 h 26"/>
                  <a:gd name="T24" fmla="*/ 13 w 16"/>
                  <a:gd name="T25" fmla="*/ 0 h 26"/>
                  <a:gd name="T26" fmla="*/ 15 w 16"/>
                  <a:gd name="T27" fmla="*/ 0 h 26"/>
                  <a:gd name="T28" fmla="*/ 15 w 16"/>
                  <a:gd name="T29" fmla="*/ 0 h 26"/>
                  <a:gd name="T30" fmla="*/ 16 w 16"/>
                  <a:gd name="T31" fmla="*/ 0 h 26"/>
                  <a:gd name="T32" fmla="*/ 16 w 16"/>
                  <a:gd name="T33" fmla="*/ 0 h 26"/>
                  <a:gd name="T34" fmla="*/ 15 w 16"/>
                  <a:gd name="T35" fmla="*/ 1 h 26"/>
                  <a:gd name="T36" fmla="*/ 15 w 16"/>
                  <a:gd name="T37" fmla="*/ 3 h 26"/>
                  <a:gd name="T38" fmla="*/ 13 w 16"/>
                  <a:gd name="T39" fmla="*/ 5 h 26"/>
                  <a:gd name="T40" fmla="*/ 12 w 16"/>
                  <a:gd name="T41" fmla="*/ 6 h 26"/>
                  <a:gd name="T42" fmla="*/ 11 w 16"/>
                  <a:gd name="T43" fmla="*/ 8 h 26"/>
                  <a:gd name="T44" fmla="*/ 10 w 16"/>
                  <a:gd name="T45" fmla="*/ 10 h 26"/>
                  <a:gd name="T46" fmla="*/ 8 w 16"/>
                  <a:gd name="T47" fmla="*/ 12 h 26"/>
                  <a:gd name="T48" fmla="*/ 7 w 16"/>
                  <a:gd name="T49" fmla="*/ 13 h 26"/>
                  <a:gd name="T50" fmla="*/ 7 w 16"/>
                  <a:gd name="T51" fmla="*/ 15 h 26"/>
                  <a:gd name="T52" fmla="*/ 6 w 16"/>
                  <a:gd name="T53" fmla="*/ 16 h 26"/>
                  <a:gd name="T54" fmla="*/ 5 w 16"/>
                  <a:gd name="T55" fmla="*/ 18 h 26"/>
                  <a:gd name="T56" fmla="*/ 4 w 16"/>
                  <a:gd name="T57" fmla="*/ 19 h 26"/>
                  <a:gd name="T58" fmla="*/ 3 w 16"/>
                  <a:gd name="T59" fmla="*/ 21 h 26"/>
                  <a:gd name="T60" fmla="*/ 2 w 16"/>
                  <a:gd name="T61" fmla="*/ 23 h 26"/>
                  <a:gd name="T62" fmla="*/ 2 w 16"/>
                  <a:gd name="T63" fmla="*/ 24 h 26"/>
                  <a:gd name="T64" fmla="*/ 1 w 16"/>
                  <a:gd name="T65" fmla="*/ 26 h 26"/>
                  <a:gd name="T66" fmla="*/ 1 w 16"/>
                  <a:gd name="T67" fmla="*/ 26 h 26"/>
                  <a:gd name="T68" fmla="*/ 0 w 16"/>
                  <a:gd name="T69" fmla="*/ 26 h 26"/>
                  <a:gd name="T70" fmla="*/ 0 w 16"/>
                  <a:gd name="T71" fmla="*/ 26 h 26"/>
                  <a:gd name="T72" fmla="*/ 0 w 16"/>
                  <a:gd name="T73" fmla="*/ 26 h 2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"/>
                  <a:gd name="T112" fmla="*/ 0 h 26"/>
                  <a:gd name="T113" fmla="*/ 16 w 16"/>
                  <a:gd name="T114" fmla="*/ 26 h 2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" h="26">
                    <a:moveTo>
                      <a:pt x="0" y="26"/>
                    </a:moveTo>
                    <a:lnTo>
                      <a:pt x="1" y="23"/>
                    </a:lnTo>
                    <a:lnTo>
                      <a:pt x="2" y="19"/>
                    </a:lnTo>
                    <a:lnTo>
                      <a:pt x="3" y="16"/>
                    </a:lnTo>
                    <a:lnTo>
                      <a:pt x="5" y="13"/>
                    </a:lnTo>
                    <a:lnTo>
                      <a:pt x="6" y="10"/>
                    </a:lnTo>
                    <a:lnTo>
                      <a:pt x="8" y="7"/>
                    </a:lnTo>
                    <a:lnTo>
                      <a:pt x="10" y="4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5"/>
                    </a:lnTo>
                    <a:lnTo>
                      <a:pt x="12" y="6"/>
                    </a:lnTo>
                    <a:lnTo>
                      <a:pt x="11" y="8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7" y="13"/>
                    </a:lnTo>
                    <a:lnTo>
                      <a:pt x="7" y="15"/>
                    </a:lnTo>
                    <a:lnTo>
                      <a:pt x="6" y="16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1" y="26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06" name="Freeform 4004">
                <a:extLst>
                  <a:ext uri="{FF2B5EF4-FFF2-40B4-BE49-F238E27FC236}">
                    <a16:creationId xmlns:a16="http://schemas.microsoft.com/office/drawing/2014/main" id="{90F8E360-ACC0-410E-BBD6-2FAA3F397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" y="44"/>
                <a:ext cx="15" cy="28"/>
              </a:xfrm>
              <a:custGeom>
                <a:avLst/>
                <a:gdLst>
                  <a:gd name="T0" fmla="*/ 0 w 15"/>
                  <a:gd name="T1" fmla="*/ 28 h 28"/>
                  <a:gd name="T2" fmla="*/ 0 w 15"/>
                  <a:gd name="T3" fmla="*/ 27 h 28"/>
                  <a:gd name="T4" fmla="*/ 0 w 15"/>
                  <a:gd name="T5" fmla="*/ 27 h 28"/>
                  <a:gd name="T6" fmla="*/ 0 w 15"/>
                  <a:gd name="T7" fmla="*/ 27 h 28"/>
                  <a:gd name="T8" fmla="*/ 0 w 15"/>
                  <a:gd name="T9" fmla="*/ 26 h 28"/>
                  <a:gd name="T10" fmla="*/ 0 w 15"/>
                  <a:gd name="T11" fmla="*/ 26 h 28"/>
                  <a:gd name="T12" fmla="*/ 0 w 15"/>
                  <a:gd name="T13" fmla="*/ 25 h 28"/>
                  <a:gd name="T14" fmla="*/ 1 w 15"/>
                  <a:gd name="T15" fmla="*/ 24 h 28"/>
                  <a:gd name="T16" fmla="*/ 2 w 15"/>
                  <a:gd name="T17" fmla="*/ 22 h 28"/>
                  <a:gd name="T18" fmla="*/ 3 w 15"/>
                  <a:gd name="T19" fmla="*/ 20 h 28"/>
                  <a:gd name="T20" fmla="*/ 4 w 15"/>
                  <a:gd name="T21" fmla="*/ 17 h 28"/>
                  <a:gd name="T22" fmla="*/ 6 w 15"/>
                  <a:gd name="T23" fmla="*/ 13 h 28"/>
                  <a:gd name="T24" fmla="*/ 8 w 15"/>
                  <a:gd name="T25" fmla="*/ 8 h 28"/>
                  <a:gd name="T26" fmla="*/ 9 w 15"/>
                  <a:gd name="T27" fmla="*/ 7 h 28"/>
                  <a:gd name="T28" fmla="*/ 9 w 15"/>
                  <a:gd name="T29" fmla="*/ 7 h 28"/>
                  <a:gd name="T30" fmla="*/ 9 w 15"/>
                  <a:gd name="T31" fmla="*/ 7 h 28"/>
                  <a:gd name="T32" fmla="*/ 9 w 15"/>
                  <a:gd name="T33" fmla="*/ 6 h 28"/>
                  <a:gd name="T34" fmla="*/ 10 w 15"/>
                  <a:gd name="T35" fmla="*/ 5 h 28"/>
                  <a:gd name="T36" fmla="*/ 11 w 15"/>
                  <a:gd name="T37" fmla="*/ 5 h 28"/>
                  <a:gd name="T38" fmla="*/ 11 w 15"/>
                  <a:gd name="T39" fmla="*/ 4 h 28"/>
                  <a:gd name="T40" fmla="*/ 12 w 15"/>
                  <a:gd name="T41" fmla="*/ 3 h 28"/>
                  <a:gd name="T42" fmla="*/ 12 w 15"/>
                  <a:gd name="T43" fmla="*/ 3 h 28"/>
                  <a:gd name="T44" fmla="*/ 13 w 15"/>
                  <a:gd name="T45" fmla="*/ 2 h 28"/>
                  <a:gd name="T46" fmla="*/ 13 w 15"/>
                  <a:gd name="T47" fmla="*/ 1 h 28"/>
                  <a:gd name="T48" fmla="*/ 13 w 15"/>
                  <a:gd name="T49" fmla="*/ 0 h 28"/>
                  <a:gd name="T50" fmla="*/ 13 w 15"/>
                  <a:gd name="T51" fmla="*/ 0 h 28"/>
                  <a:gd name="T52" fmla="*/ 14 w 15"/>
                  <a:gd name="T53" fmla="*/ 0 h 28"/>
                  <a:gd name="T54" fmla="*/ 14 w 15"/>
                  <a:gd name="T55" fmla="*/ 0 h 28"/>
                  <a:gd name="T56" fmla="*/ 14 w 15"/>
                  <a:gd name="T57" fmla="*/ 0 h 28"/>
                  <a:gd name="T58" fmla="*/ 14 w 15"/>
                  <a:gd name="T59" fmla="*/ 0 h 28"/>
                  <a:gd name="T60" fmla="*/ 14 w 15"/>
                  <a:gd name="T61" fmla="*/ 1 h 28"/>
                  <a:gd name="T62" fmla="*/ 14 w 15"/>
                  <a:gd name="T63" fmla="*/ 1 h 28"/>
                  <a:gd name="T64" fmla="*/ 15 w 15"/>
                  <a:gd name="T65" fmla="*/ 1 h 28"/>
                  <a:gd name="T66" fmla="*/ 14 w 15"/>
                  <a:gd name="T67" fmla="*/ 1 h 28"/>
                  <a:gd name="T68" fmla="*/ 14 w 15"/>
                  <a:gd name="T69" fmla="*/ 1 h 28"/>
                  <a:gd name="T70" fmla="*/ 14 w 15"/>
                  <a:gd name="T71" fmla="*/ 2 h 28"/>
                  <a:gd name="T72" fmla="*/ 14 w 15"/>
                  <a:gd name="T73" fmla="*/ 2 h 28"/>
                  <a:gd name="T74" fmla="*/ 12 w 15"/>
                  <a:gd name="T75" fmla="*/ 5 h 28"/>
                  <a:gd name="T76" fmla="*/ 10 w 15"/>
                  <a:gd name="T77" fmla="*/ 8 h 28"/>
                  <a:gd name="T78" fmla="*/ 9 w 15"/>
                  <a:gd name="T79" fmla="*/ 11 h 28"/>
                  <a:gd name="T80" fmla="*/ 7 w 15"/>
                  <a:gd name="T81" fmla="*/ 14 h 28"/>
                  <a:gd name="T82" fmla="*/ 5 w 15"/>
                  <a:gd name="T83" fmla="*/ 17 h 28"/>
                  <a:gd name="T84" fmla="*/ 4 w 15"/>
                  <a:gd name="T85" fmla="*/ 21 h 28"/>
                  <a:gd name="T86" fmla="*/ 2 w 15"/>
                  <a:gd name="T87" fmla="*/ 24 h 28"/>
                  <a:gd name="T88" fmla="*/ 1 w 15"/>
                  <a:gd name="T89" fmla="*/ 28 h 28"/>
                  <a:gd name="T90" fmla="*/ 1 w 15"/>
                  <a:gd name="T91" fmla="*/ 28 h 28"/>
                  <a:gd name="T92" fmla="*/ 0 w 15"/>
                  <a:gd name="T93" fmla="*/ 28 h 28"/>
                  <a:gd name="T94" fmla="*/ 0 w 15"/>
                  <a:gd name="T95" fmla="*/ 28 h 28"/>
                  <a:gd name="T96" fmla="*/ 0 w 15"/>
                  <a:gd name="T97" fmla="*/ 28 h 2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5"/>
                  <a:gd name="T148" fmla="*/ 0 h 28"/>
                  <a:gd name="T149" fmla="*/ 15 w 15"/>
                  <a:gd name="T150" fmla="*/ 28 h 2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5" h="28">
                    <a:moveTo>
                      <a:pt x="0" y="28"/>
                    </a:move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2" y="22"/>
                    </a:lnTo>
                    <a:lnTo>
                      <a:pt x="3" y="20"/>
                    </a:lnTo>
                    <a:lnTo>
                      <a:pt x="4" y="17"/>
                    </a:lnTo>
                    <a:lnTo>
                      <a:pt x="6" y="13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2" y="3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2" y="5"/>
                    </a:lnTo>
                    <a:lnTo>
                      <a:pt x="10" y="8"/>
                    </a:lnTo>
                    <a:lnTo>
                      <a:pt x="9" y="11"/>
                    </a:lnTo>
                    <a:lnTo>
                      <a:pt x="7" y="14"/>
                    </a:lnTo>
                    <a:lnTo>
                      <a:pt x="5" y="17"/>
                    </a:lnTo>
                    <a:lnTo>
                      <a:pt x="4" y="21"/>
                    </a:lnTo>
                    <a:lnTo>
                      <a:pt x="2" y="24"/>
                    </a:lnTo>
                    <a:lnTo>
                      <a:pt x="1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07" name="Freeform 4005">
                <a:extLst>
                  <a:ext uri="{FF2B5EF4-FFF2-40B4-BE49-F238E27FC236}">
                    <a16:creationId xmlns:a16="http://schemas.microsoft.com/office/drawing/2014/main" id="{AEE14856-ACA2-44BB-9E80-9152EE3B0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" y="58"/>
                <a:ext cx="17" cy="10"/>
              </a:xfrm>
              <a:custGeom>
                <a:avLst/>
                <a:gdLst>
                  <a:gd name="T0" fmla="*/ 10 w 17"/>
                  <a:gd name="T1" fmla="*/ 10 h 10"/>
                  <a:gd name="T2" fmla="*/ 9 w 17"/>
                  <a:gd name="T3" fmla="*/ 9 h 10"/>
                  <a:gd name="T4" fmla="*/ 8 w 17"/>
                  <a:gd name="T5" fmla="*/ 8 h 10"/>
                  <a:gd name="T6" fmla="*/ 7 w 17"/>
                  <a:gd name="T7" fmla="*/ 8 h 10"/>
                  <a:gd name="T8" fmla="*/ 6 w 17"/>
                  <a:gd name="T9" fmla="*/ 7 h 10"/>
                  <a:gd name="T10" fmla="*/ 4 w 17"/>
                  <a:gd name="T11" fmla="*/ 6 h 10"/>
                  <a:gd name="T12" fmla="*/ 2 w 17"/>
                  <a:gd name="T13" fmla="*/ 5 h 10"/>
                  <a:gd name="T14" fmla="*/ 1 w 17"/>
                  <a:gd name="T15" fmla="*/ 4 h 10"/>
                  <a:gd name="T16" fmla="*/ 0 w 17"/>
                  <a:gd name="T17" fmla="*/ 3 h 10"/>
                  <a:gd name="T18" fmla="*/ 0 w 17"/>
                  <a:gd name="T19" fmla="*/ 2 h 10"/>
                  <a:gd name="T20" fmla="*/ 1 w 17"/>
                  <a:gd name="T21" fmla="*/ 1 h 10"/>
                  <a:gd name="T22" fmla="*/ 2 w 17"/>
                  <a:gd name="T23" fmla="*/ 0 h 10"/>
                  <a:gd name="T24" fmla="*/ 3 w 17"/>
                  <a:gd name="T25" fmla="*/ 0 h 10"/>
                  <a:gd name="T26" fmla="*/ 5 w 17"/>
                  <a:gd name="T27" fmla="*/ 1 h 10"/>
                  <a:gd name="T28" fmla="*/ 7 w 17"/>
                  <a:gd name="T29" fmla="*/ 2 h 10"/>
                  <a:gd name="T30" fmla="*/ 8 w 17"/>
                  <a:gd name="T31" fmla="*/ 3 h 10"/>
                  <a:gd name="T32" fmla="*/ 10 w 17"/>
                  <a:gd name="T33" fmla="*/ 4 h 10"/>
                  <a:gd name="T34" fmla="*/ 12 w 17"/>
                  <a:gd name="T35" fmla="*/ 6 h 10"/>
                  <a:gd name="T36" fmla="*/ 14 w 17"/>
                  <a:gd name="T37" fmla="*/ 7 h 10"/>
                  <a:gd name="T38" fmla="*/ 16 w 17"/>
                  <a:gd name="T39" fmla="*/ 8 h 10"/>
                  <a:gd name="T40" fmla="*/ 17 w 17"/>
                  <a:gd name="T41" fmla="*/ 9 h 10"/>
                  <a:gd name="T42" fmla="*/ 17 w 17"/>
                  <a:gd name="T43" fmla="*/ 9 h 10"/>
                  <a:gd name="T44" fmla="*/ 17 w 17"/>
                  <a:gd name="T45" fmla="*/ 9 h 10"/>
                  <a:gd name="T46" fmla="*/ 17 w 17"/>
                  <a:gd name="T47" fmla="*/ 9 h 10"/>
                  <a:gd name="T48" fmla="*/ 17 w 17"/>
                  <a:gd name="T49" fmla="*/ 10 h 10"/>
                  <a:gd name="T50" fmla="*/ 16 w 17"/>
                  <a:gd name="T51" fmla="*/ 10 h 10"/>
                  <a:gd name="T52" fmla="*/ 15 w 17"/>
                  <a:gd name="T53" fmla="*/ 10 h 10"/>
                  <a:gd name="T54" fmla="*/ 14 w 17"/>
                  <a:gd name="T55" fmla="*/ 10 h 10"/>
                  <a:gd name="T56" fmla="*/ 13 w 17"/>
                  <a:gd name="T57" fmla="*/ 10 h 10"/>
                  <a:gd name="T58" fmla="*/ 12 w 17"/>
                  <a:gd name="T59" fmla="*/ 10 h 10"/>
                  <a:gd name="T60" fmla="*/ 11 w 17"/>
                  <a:gd name="T61" fmla="*/ 10 h 10"/>
                  <a:gd name="T62" fmla="*/ 11 w 17"/>
                  <a:gd name="T63" fmla="*/ 10 h 10"/>
                  <a:gd name="T64" fmla="*/ 10 w 17"/>
                  <a:gd name="T65" fmla="*/ 10 h 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"/>
                  <a:gd name="T100" fmla="*/ 0 h 10"/>
                  <a:gd name="T101" fmla="*/ 17 w 17"/>
                  <a:gd name="T102" fmla="*/ 10 h 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" h="10">
                    <a:moveTo>
                      <a:pt x="10" y="10"/>
                    </a:moveTo>
                    <a:lnTo>
                      <a:pt x="9" y="9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6" y="7"/>
                    </a:lnTo>
                    <a:lnTo>
                      <a:pt x="4" y="6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14" y="7"/>
                    </a:lnTo>
                    <a:lnTo>
                      <a:pt x="16" y="8"/>
                    </a:lnTo>
                    <a:lnTo>
                      <a:pt x="17" y="9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66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08" name="Freeform 4006">
                <a:extLst>
                  <a:ext uri="{FF2B5EF4-FFF2-40B4-BE49-F238E27FC236}">
                    <a16:creationId xmlns:a16="http://schemas.microsoft.com/office/drawing/2014/main" id="{B478F379-2ABE-403B-8837-D84DF47E5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" y="57"/>
                <a:ext cx="13" cy="8"/>
              </a:xfrm>
              <a:custGeom>
                <a:avLst/>
                <a:gdLst>
                  <a:gd name="T0" fmla="*/ 11 w 13"/>
                  <a:gd name="T1" fmla="*/ 8 h 8"/>
                  <a:gd name="T2" fmla="*/ 10 w 13"/>
                  <a:gd name="T3" fmla="*/ 7 h 8"/>
                  <a:gd name="T4" fmla="*/ 8 w 13"/>
                  <a:gd name="T5" fmla="*/ 6 h 8"/>
                  <a:gd name="T6" fmla="*/ 6 w 13"/>
                  <a:gd name="T7" fmla="*/ 5 h 8"/>
                  <a:gd name="T8" fmla="*/ 5 w 13"/>
                  <a:gd name="T9" fmla="*/ 4 h 8"/>
                  <a:gd name="T10" fmla="*/ 3 w 13"/>
                  <a:gd name="T11" fmla="*/ 3 h 8"/>
                  <a:gd name="T12" fmla="*/ 1 w 13"/>
                  <a:gd name="T13" fmla="*/ 2 h 8"/>
                  <a:gd name="T14" fmla="*/ 0 w 13"/>
                  <a:gd name="T15" fmla="*/ 1 h 8"/>
                  <a:gd name="T16" fmla="*/ 0 w 13"/>
                  <a:gd name="T17" fmla="*/ 0 h 8"/>
                  <a:gd name="T18" fmla="*/ 2 w 13"/>
                  <a:gd name="T19" fmla="*/ 0 h 8"/>
                  <a:gd name="T20" fmla="*/ 4 w 13"/>
                  <a:gd name="T21" fmla="*/ 0 h 8"/>
                  <a:gd name="T22" fmla="*/ 6 w 13"/>
                  <a:gd name="T23" fmla="*/ 0 h 8"/>
                  <a:gd name="T24" fmla="*/ 7 w 13"/>
                  <a:gd name="T25" fmla="*/ 0 h 8"/>
                  <a:gd name="T26" fmla="*/ 8 w 13"/>
                  <a:gd name="T27" fmla="*/ 1 h 8"/>
                  <a:gd name="T28" fmla="*/ 10 w 13"/>
                  <a:gd name="T29" fmla="*/ 2 h 8"/>
                  <a:gd name="T30" fmla="*/ 11 w 13"/>
                  <a:gd name="T31" fmla="*/ 3 h 8"/>
                  <a:gd name="T32" fmla="*/ 13 w 13"/>
                  <a:gd name="T33" fmla="*/ 5 h 8"/>
                  <a:gd name="T34" fmla="*/ 13 w 13"/>
                  <a:gd name="T35" fmla="*/ 5 h 8"/>
                  <a:gd name="T36" fmla="*/ 12 w 13"/>
                  <a:gd name="T37" fmla="*/ 5 h 8"/>
                  <a:gd name="T38" fmla="*/ 12 w 13"/>
                  <a:gd name="T39" fmla="*/ 6 h 8"/>
                  <a:gd name="T40" fmla="*/ 11 w 13"/>
                  <a:gd name="T41" fmla="*/ 6 h 8"/>
                  <a:gd name="T42" fmla="*/ 11 w 13"/>
                  <a:gd name="T43" fmla="*/ 7 h 8"/>
                  <a:gd name="T44" fmla="*/ 11 w 13"/>
                  <a:gd name="T45" fmla="*/ 7 h 8"/>
                  <a:gd name="T46" fmla="*/ 11 w 13"/>
                  <a:gd name="T47" fmla="*/ 8 h 8"/>
                  <a:gd name="T48" fmla="*/ 11 w 13"/>
                  <a:gd name="T49" fmla="*/ 8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3"/>
                  <a:gd name="T76" fmla="*/ 0 h 8"/>
                  <a:gd name="T77" fmla="*/ 13 w 13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3" h="8">
                    <a:moveTo>
                      <a:pt x="11" y="8"/>
                    </a:moveTo>
                    <a:lnTo>
                      <a:pt x="10" y="7"/>
                    </a:lnTo>
                    <a:lnTo>
                      <a:pt x="8" y="6"/>
                    </a:lnTo>
                    <a:lnTo>
                      <a:pt x="6" y="5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66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09" name="Freeform 4007">
                <a:extLst>
                  <a:ext uri="{FF2B5EF4-FFF2-40B4-BE49-F238E27FC236}">
                    <a16:creationId xmlns:a16="http://schemas.microsoft.com/office/drawing/2014/main" id="{11046E36-9CAC-4ABC-A1F6-DA4DEE21D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5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1 h 1"/>
                  <a:gd name="T4" fmla="*/ 0 w 3"/>
                  <a:gd name="T5" fmla="*/ 1 h 1"/>
                  <a:gd name="T6" fmla="*/ 0 w 3"/>
                  <a:gd name="T7" fmla="*/ 1 h 1"/>
                  <a:gd name="T8" fmla="*/ 0 w 3"/>
                  <a:gd name="T9" fmla="*/ 1 h 1"/>
                  <a:gd name="T10" fmla="*/ 0 w 3"/>
                  <a:gd name="T11" fmla="*/ 1 h 1"/>
                  <a:gd name="T12" fmla="*/ 1 w 3"/>
                  <a:gd name="T13" fmla="*/ 0 h 1"/>
                  <a:gd name="T14" fmla="*/ 2 w 3"/>
                  <a:gd name="T15" fmla="*/ 0 h 1"/>
                  <a:gd name="T16" fmla="*/ 3 w 3"/>
                  <a:gd name="T17" fmla="*/ 1 h 1"/>
                  <a:gd name="T18" fmla="*/ 3 w 3"/>
                  <a:gd name="T19" fmla="*/ 1 h 1"/>
                  <a:gd name="T20" fmla="*/ 2 w 3"/>
                  <a:gd name="T21" fmla="*/ 1 h 1"/>
                  <a:gd name="T22" fmla="*/ 1 w 3"/>
                  <a:gd name="T23" fmla="*/ 1 h 1"/>
                  <a:gd name="T24" fmla="*/ 0 w 3"/>
                  <a:gd name="T25" fmla="*/ 1 h 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1"/>
                  <a:gd name="T41" fmla="*/ 3 w 3"/>
                  <a:gd name="T42" fmla="*/ 1 h 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10" name="Freeform 4008">
                <a:extLst>
                  <a:ext uri="{FF2B5EF4-FFF2-40B4-BE49-F238E27FC236}">
                    <a16:creationId xmlns:a16="http://schemas.microsoft.com/office/drawing/2014/main" id="{6316DF0D-1449-4C2A-A03B-42719DD38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" y="57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1 w 2"/>
                  <a:gd name="T11" fmla="*/ 1 h 1"/>
                  <a:gd name="T12" fmla="*/ 1 w 2"/>
                  <a:gd name="T13" fmla="*/ 0 h 1"/>
                  <a:gd name="T14" fmla="*/ 1 w 2"/>
                  <a:gd name="T15" fmla="*/ 0 h 1"/>
                  <a:gd name="T16" fmla="*/ 2 w 2"/>
                  <a:gd name="T17" fmla="*/ 0 h 1"/>
                  <a:gd name="T18" fmla="*/ 2 w 2"/>
                  <a:gd name="T19" fmla="*/ 0 h 1"/>
                  <a:gd name="T20" fmla="*/ 2 w 2"/>
                  <a:gd name="T21" fmla="*/ 0 h 1"/>
                  <a:gd name="T22" fmla="*/ 2 w 2"/>
                  <a:gd name="T23" fmla="*/ 0 h 1"/>
                  <a:gd name="T24" fmla="*/ 2 w 2"/>
                  <a:gd name="T25" fmla="*/ 0 h 1"/>
                  <a:gd name="T26" fmla="*/ 2 w 2"/>
                  <a:gd name="T27" fmla="*/ 1 h 1"/>
                  <a:gd name="T28" fmla="*/ 1 w 2"/>
                  <a:gd name="T29" fmla="*/ 1 h 1"/>
                  <a:gd name="T30" fmla="*/ 1 w 2"/>
                  <a:gd name="T31" fmla="*/ 1 h 1"/>
                  <a:gd name="T32" fmla="*/ 0 w 2"/>
                  <a:gd name="T33" fmla="*/ 1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"/>
                  <a:gd name="T52" fmla="*/ 0 h 1"/>
                  <a:gd name="T53" fmla="*/ 2 w 2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11" name="Freeform 4009">
                <a:extLst>
                  <a:ext uri="{FF2B5EF4-FFF2-40B4-BE49-F238E27FC236}">
                    <a16:creationId xmlns:a16="http://schemas.microsoft.com/office/drawing/2014/main" id="{B2E4D88B-2596-4C9C-8EEC-03ECA0DEE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" y="47"/>
                <a:ext cx="13" cy="10"/>
              </a:xfrm>
              <a:custGeom>
                <a:avLst/>
                <a:gdLst>
                  <a:gd name="T0" fmla="*/ 8 w 13"/>
                  <a:gd name="T1" fmla="*/ 10 h 10"/>
                  <a:gd name="T2" fmla="*/ 7 w 13"/>
                  <a:gd name="T3" fmla="*/ 10 h 10"/>
                  <a:gd name="T4" fmla="*/ 7 w 13"/>
                  <a:gd name="T5" fmla="*/ 10 h 10"/>
                  <a:gd name="T6" fmla="*/ 7 w 13"/>
                  <a:gd name="T7" fmla="*/ 10 h 10"/>
                  <a:gd name="T8" fmla="*/ 7 w 13"/>
                  <a:gd name="T9" fmla="*/ 9 h 10"/>
                  <a:gd name="T10" fmla="*/ 6 w 13"/>
                  <a:gd name="T11" fmla="*/ 9 h 10"/>
                  <a:gd name="T12" fmla="*/ 6 w 13"/>
                  <a:gd name="T13" fmla="*/ 9 h 10"/>
                  <a:gd name="T14" fmla="*/ 6 w 13"/>
                  <a:gd name="T15" fmla="*/ 9 h 10"/>
                  <a:gd name="T16" fmla="*/ 5 w 13"/>
                  <a:gd name="T17" fmla="*/ 9 h 10"/>
                  <a:gd name="T18" fmla="*/ 4 w 13"/>
                  <a:gd name="T19" fmla="*/ 8 h 10"/>
                  <a:gd name="T20" fmla="*/ 2 w 13"/>
                  <a:gd name="T21" fmla="*/ 7 h 10"/>
                  <a:gd name="T22" fmla="*/ 1 w 13"/>
                  <a:gd name="T23" fmla="*/ 6 h 10"/>
                  <a:gd name="T24" fmla="*/ 1 w 13"/>
                  <a:gd name="T25" fmla="*/ 6 h 10"/>
                  <a:gd name="T26" fmla="*/ 1 w 13"/>
                  <a:gd name="T27" fmla="*/ 6 h 10"/>
                  <a:gd name="T28" fmla="*/ 1 w 13"/>
                  <a:gd name="T29" fmla="*/ 6 h 10"/>
                  <a:gd name="T30" fmla="*/ 0 w 13"/>
                  <a:gd name="T31" fmla="*/ 6 h 10"/>
                  <a:gd name="T32" fmla="*/ 1 w 13"/>
                  <a:gd name="T33" fmla="*/ 4 h 10"/>
                  <a:gd name="T34" fmla="*/ 2 w 13"/>
                  <a:gd name="T35" fmla="*/ 2 h 10"/>
                  <a:gd name="T36" fmla="*/ 2 w 13"/>
                  <a:gd name="T37" fmla="*/ 0 h 10"/>
                  <a:gd name="T38" fmla="*/ 3 w 13"/>
                  <a:gd name="T39" fmla="*/ 0 h 10"/>
                  <a:gd name="T40" fmla="*/ 4 w 13"/>
                  <a:gd name="T41" fmla="*/ 2 h 10"/>
                  <a:gd name="T42" fmla="*/ 6 w 13"/>
                  <a:gd name="T43" fmla="*/ 3 h 10"/>
                  <a:gd name="T44" fmla="*/ 8 w 13"/>
                  <a:gd name="T45" fmla="*/ 4 h 10"/>
                  <a:gd name="T46" fmla="*/ 11 w 13"/>
                  <a:gd name="T47" fmla="*/ 4 h 10"/>
                  <a:gd name="T48" fmla="*/ 13 w 13"/>
                  <a:gd name="T49" fmla="*/ 4 h 10"/>
                  <a:gd name="T50" fmla="*/ 12 w 13"/>
                  <a:gd name="T51" fmla="*/ 4 h 10"/>
                  <a:gd name="T52" fmla="*/ 12 w 13"/>
                  <a:gd name="T53" fmla="*/ 5 h 10"/>
                  <a:gd name="T54" fmla="*/ 11 w 13"/>
                  <a:gd name="T55" fmla="*/ 5 h 10"/>
                  <a:gd name="T56" fmla="*/ 10 w 13"/>
                  <a:gd name="T57" fmla="*/ 5 h 10"/>
                  <a:gd name="T58" fmla="*/ 9 w 13"/>
                  <a:gd name="T59" fmla="*/ 5 h 10"/>
                  <a:gd name="T60" fmla="*/ 8 w 13"/>
                  <a:gd name="T61" fmla="*/ 5 h 10"/>
                  <a:gd name="T62" fmla="*/ 9 w 13"/>
                  <a:gd name="T63" fmla="*/ 5 h 10"/>
                  <a:gd name="T64" fmla="*/ 10 w 13"/>
                  <a:gd name="T65" fmla="*/ 6 h 10"/>
                  <a:gd name="T66" fmla="*/ 11 w 13"/>
                  <a:gd name="T67" fmla="*/ 6 h 10"/>
                  <a:gd name="T68" fmla="*/ 11 w 13"/>
                  <a:gd name="T69" fmla="*/ 6 h 10"/>
                  <a:gd name="T70" fmla="*/ 11 w 13"/>
                  <a:gd name="T71" fmla="*/ 6 h 10"/>
                  <a:gd name="T72" fmla="*/ 11 w 13"/>
                  <a:gd name="T73" fmla="*/ 6 h 10"/>
                  <a:gd name="T74" fmla="*/ 9 w 13"/>
                  <a:gd name="T75" fmla="*/ 6 h 10"/>
                  <a:gd name="T76" fmla="*/ 8 w 13"/>
                  <a:gd name="T77" fmla="*/ 6 h 10"/>
                  <a:gd name="T78" fmla="*/ 6 w 13"/>
                  <a:gd name="T79" fmla="*/ 6 h 10"/>
                  <a:gd name="T80" fmla="*/ 6 w 13"/>
                  <a:gd name="T81" fmla="*/ 6 h 10"/>
                  <a:gd name="T82" fmla="*/ 7 w 13"/>
                  <a:gd name="T83" fmla="*/ 7 h 10"/>
                  <a:gd name="T84" fmla="*/ 9 w 13"/>
                  <a:gd name="T85" fmla="*/ 7 h 10"/>
                  <a:gd name="T86" fmla="*/ 10 w 13"/>
                  <a:gd name="T87" fmla="*/ 7 h 10"/>
                  <a:gd name="T88" fmla="*/ 11 w 13"/>
                  <a:gd name="T89" fmla="*/ 8 h 10"/>
                  <a:gd name="T90" fmla="*/ 11 w 13"/>
                  <a:gd name="T91" fmla="*/ 8 h 10"/>
                  <a:gd name="T92" fmla="*/ 10 w 13"/>
                  <a:gd name="T93" fmla="*/ 8 h 10"/>
                  <a:gd name="T94" fmla="*/ 8 w 13"/>
                  <a:gd name="T95" fmla="*/ 8 h 10"/>
                  <a:gd name="T96" fmla="*/ 7 w 13"/>
                  <a:gd name="T97" fmla="*/ 9 h 10"/>
                  <a:gd name="T98" fmla="*/ 9 w 13"/>
                  <a:gd name="T99" fmla="*/ 9 h 10"/>
                  <a:gd name="T100" fmla="*/ 10 w 13"/>
                  <a:gd name="T101" fmla="*/ 9 h 10"/>
                  <a:gd name="T102" fmla="*/ 9 w 13"/>
                  <a:gd name="T103" fmla="*/ 10 h 10"/>
                  <a:gd name="T104" fmla="*/ 9 w 13"/>
                  <a:gd name="T105" fmla="*/ 10 h 10"/>
                  <a:gd name="T106" fmla="*/ 9 w 13"/>
                  <a:gd name="T107" fmla="*/ 10 h 10"/>
                  <a:gd name="T108" fmla="*/ 9 w 13"/>
                  <a:gd name="T109" fmla="*/ 10 h 10"/>
                  <a:gd name="T110" fmla="*/ 9 w 13"/>
                  <a:gd name="T111" fmla="*/ 10 h 10"/>
                  <a:gd name="T112" fmla="*/ 9 w 13"/>
                  <a:gd name="T113" fmla="*/ 10 h 10"/>
                  <a:gd name="T114" fmla="*/ 8 w 13"/>
                  <a:gd name="T115" fmla="*/ 10 h 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"/>
                  <a:gd name="T175" fmla="*/ 0 h 10"/>
                  <a:gd name="T176" fmla="*/ 13 w 13"/>
                  <a:gd name="T177" fmla="*/ 10 h 1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" h="10">
                    <a:moveTo>
                      <a:pt x="8" y="10"/>
                    </a:moveTo>
                    <a:lnTo>
                      <a:pt x="8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12" name="Freeform 4010">
                <a:extLst>
                  <a:ext uri="{FF2B5EF4-FFF2-40B4-BE49-F238E27FC236}">
                    <a16:creationId xmlns:a16="http://schemas.microsoft.com/office/drawing/2014/main" id="{9293BDD8-D199-47B2-86CC-37507B855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" y="47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0 w 3"/>
                  <a:gd name="T3" fmla="*/ 3 h 4"/>
                  <a:gd name="T4" fmla="*/ 0 w 3"/>
                  <a:gd name="T5" fmla="*/ 2 h 4"/>
                  <a:gd name="T6" fmla="*/ 0 w 3"/>
                  <a:gd name="T7" fmla="*/ 1 h 4"/>
                  <a:gd name="T8" fmla="*/ 0 w 3"/>
                  <a:gd name="T9" fmla="*/ 0 h 4"/>
                  <a:gd name="T10" fmla="*/ 1 w 3"/>
                  <a:gd name="T11" fmla="*/ 0 h 4"/>
                  <a:gd name="T12" fmla="*/ 1 w 3"/>
                  <a:gd name="T13" fmla="*/ 0 h 4"/>
                  <a:gd name="T14" fmla="*/ 2 w 3"/>
                  <a:gd name="T15" fmla="*/ 0 h 4"/>
                  <a:gd name="T16" fmla="*/ 3 w 3"/>
                  <a:gd name="T17" fmla="*/ 0 h 4"/>
                  <a:gd name="T18" fmla="*/ 2 w 3"/>
                  <a:gd name="T19" fmla="*/ 1 h 4"/>
                  <a:gd name="T20" fmla="*/ 2 w 3"/>
                  <a:gd name="T21" fmla="*/ 2 h 4"/>
                  <a:gd name="T22" fmla="*/ 2 w 3"/>
                  <a:gd name="T23" fmla="*/ 3 h 4"/>
                  <a:gd name="T24" fmla="*/ 1 w 3"/>
                  <a:gd name="T25" fmla="*/ 4 h 4"/>
                  <a:gd name="T26" fmla="*/ 1 w 3"/>
                  <a:gd name="T27" fmla="*/ 4 h 4"/>
                  <a:gd name="T28" fmla="*/ 1 w 3"/>
                  <a:gd name="T29" fmla="*/ 4 h 4"/>
                  <a:gd name="T30" fmla="*/ 1 w 3"/>
                  <a:gd name="T31" fmla="*/ 4 h 4"/>
                  <a:gd name="T32" fmla="*/ 1 w 3"/>
                  <a:gd name="T33" fmla="*/ 4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1" y="4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13" name="Freeform 4011">
                <a:extLst>
                  <a:ext uri="{FF2B5EF4-FFF2-40B4-BE49-F238E27FC236}">
                    <a16:creationId xmlns:a16="http://schemas.microsoft.com/office/drawing/2014/main" id="{6110C210-B176-4CE3-A142-1E72DF6E2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" y="49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0 h 1"/>
                  <a:gd name="T14" fmla="*/ 0 w 2"/>
                  <a:gd name="T15" fmla="*/ 0 h 1"/>
                  <a:gd name="T16" fmla="*/ 1 w 2"/>
                  <a:gd name="T17" fmla="*/ 0 h 1"/>
                  <a:gd name="T18" fmla="*/ 1 w 2"/>
                  <a:gd name="T19" fmla="*/ 0 h 1"/>
                  <a:gd name="T20" fmla="*/ 1 w 2"/>
                  <a:gd name="T21" fmla="*/ 1 h 1"/>
                  <a:gd name="T22" fmla="*/ 1 w 2"/>
                  <a:gd name="T23" fmla="*/ 1 h 1"/>
                  <a:gd name="T24" fmla="*/ 2 w 2"/>
                  <a:gd name="T25" fmla="*/ 1 h 1"/>
                  <a:gd name="T26" fmla="*/ 1 w 2"/>
                  <a:gd name="T27" fmla="*/ 1 h 1"/>
                  <a:gd name="T28" fmla="*/ 1 w 2"/>
                  <a:gd name="T29" fmla="*/ 1 h 1"/>
                  <a:gd name="T30" fmla="*/ 1 w 2"/>
                  <a:gd name="T31" fmla="*/ 1 h 1"/>
                  <a:gd name="T32" fmla="*/ 1 w 2"/>
                  <a:gd name="T33" fmla="*/ 1 h 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"/>
                  <a:gd name="T52" fmla="*/ 0 h 1"/>
                  <a:gd name="T53" fmla="*/ 2 w 2"/>
                  <a:gd name="T54" fmla="*/ 1 h 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6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14" name="Freeform 4012">
                <a:extLst>
                  <a:ext uri="{FF2B5EF4-FFF2-40B4-BE49-F238E27FC236}">
                    <a16:creationId xmlns:a16="http://schemas.microsoft.com/office/drawing/2014/main" id="{8B1A9E35-5299-4F26-B8CB-3AD56CBBA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" y="31"/>
                <a:ext cx="20" cy="19"/>
              </a:xfrm>
              <a:custGeom>
                <a:avLst/>
                <a:gdLst>
                  <a:gd name="T0" fmla="*/ 4 w 20"/>
                  <a:gd name="T1" fmla="*/ 19 h 19"/>
                  <a:gd name="T2" fmla="*/ 4 w 20"/>
                  <a:gd name="T3" fmla="*/ 19 h 19"/>
                  <a:gd name="T4" fmla="*/ 3 w 20"/>
                  <a:gd name="T5" fmla="*/ 18 h 19"/>
                  <a:gd name="T6" fmla="*/ 2 w 20"/>
                  <a:gd name="T7" fmla="*/ 18 h 19"/>
                  <a:gd name="T8" fmla="*/ 1 w 20"/>
                  <a:gd name="T9" fmla="*/ 17 h 19"/>
                  <a:gd name="T10" fmla="*/ 1 w 20"/>
                  <a:gd name="T11" fmla="*/ 17 h 19"/>
                  <a:gd name="T12" fmla="*/ 0 w 20"/>
                  <a:gd name="T13" fmla="*/ 16 h 19"/>
                  <a:gd name="T14" fmla="*/ 0 w 20"/>
                  <a:gd name="T15" fmla="*/ 16 h 19"/>
                  <a:gd name="T16" fmla="*/ 0 w 20"/>
                  <a:gd name="T17" fmla="*/ 15 h 19"/>
                  <a:gd name="T18" fmla="*/ 0 w 20"/>
                  <a:gd name="T19" fmla="*/ 15 h 19"/>
                  <a:gd name="T20" fmla="*/ 0 w 20"/>
                  <a:gd name="T21" fmla="*/ 15 h 19"/>
                  <a:gd name="T22" fmla="*/ 0 w 20"/>
                  <a:gd name="T23" fmla="*/ 15 h 19"/>
                  <a:gd name="T24" fmla="*/ 0 w 20"/>
                  <a:gd name="T25" fmla="*/ 15 h 19"/>
                  <a:gd name="T26" fmla="*/ 0 w 20"/>
                  <a:gd name="T27" fmla="*/ 13 h 19"/>
                  <a:gd name="T28" fmla="*/ 1 w 20"/>
                  <a:gd name="T29" fmla="*/ 11 h 19"/>
                  <a:gd name="T30" fmla="*/ 2 w 20"/>
                  <a:gd name="T31" fmla="*/ 9 h 19"/>
                  <a:gd name="T32" fmla="*/ 3 w 20"/>
                  <a:gd name="T33" fmla="*/ 7 h 19"/>
                  <a:gd name="T34" fmla="*/ 4 w 20"/>
                  <a:gd name="T35" fmla="*/ 5 h 19"/>
                  <a:gd name="T36" fmla="*/ 5 w 20"/>
                  <a:gd name="T37" fmla="*/ 3 h 19"/>
                  <a:gd name="T38" fmla="*/ 6 w 20"/>
                  <a:gd name="T39" fmla="*/ 1 h 19"/>
                  <a:gd name="T40" fmla="*/ 8 w 20"/>
                  <a:gd name="T41" fmla="*/ 0 h 19"/>
                  <a:gd name="T42" fmla="*/ 10 w 20"/>
                  <a:gd name="T43" fmla="*/ 0 h 19"/>
                  <a:gd name="T44" fmla="*/ 12 w 20"/>
                  <a:gd name="T45" fmla="*/ 0 h 19"/>
                  <a:gd name="T46" fmla="*/ 13 w 20"/>
                  <a:gd name="T47" fmla="*/ 0 h 19"/>
                  <a:gd name="T48" fmla="*/ 14 w 20"/>
                  <a:gd name="T49" fmla="*/ 0 h 19"/>
                  <a:gd name="T50" fmla="*/ 15 w 20"/>
                  <a:gd name="T51" fmla="*/ 1 h 19"/>
                  <a:gd name="T52" fmla="*/ 16 w 20"/>
                  <a:gd name="T53" fmla="*/ 2 h 19"/>
                  <a:gd name="T54" fmla="*/ 18 w 20"/>
                  <a:gd name="T55" fmla="*/ 3 h 19"/>
                  <a:gd name="T56" fmla="*/ 20 w 20"/>
                  <a:gd name="T57" fmla="*/ 4 h 19"/>
                  <a:gd name="T58" fmla="*/ 19 w 20"/>
                  <a:gd name="T59" fmla="*/ 4 h 19"/>
                  <a:gd name="T60" fmla="*/ 19 w 20"/>
                  <a:gd name="T61" fmla="*/ 5 h 19"/>
                  <a:gd name="T62" fmla="*/ 19 w 20"/>
                  <a:gd name="T63" fmla="*/ 5 h 19"/>
                  <a:gd name="T64" fmla="*/ 19 w 20"/>
                  <a:gd name="T65" fmla="*/ 5 h 19"/>
                  <a:gd name="T66" fmla="*/ 18 w 20"/>
                  <a:gd name="T67" fmla="*/ 5 h 19"/>
                  <a:gd name="T68" fmla="*/ 18 w 20"/>
                  <a:gd name="T69" fmla="*/ 5 h 19"/>
                  <a:gd name="T70" fmla="*/ 17 w 20"/>
                  <a:gd name="T71" fmla="*/ 5 h 19"/>
                  <a:gd name="T72" fmla="*/ 16 w 20"/>
                  <a:gd name="T73" fmla="*/ 5 h 19"/>
                  <a:gd name="T74" fmla="*/ 16 w 20"/>
                  <a:gd name="T75" fmla="*/ 6 h 19"/>
                  <a:gd name="T76" fmla="*/ 16 w 20"/>
                  <a:gd name="T77" fmla="*/ 7 h 19"/>
                  <a:gd name="T78" fmla="*/ 16 w 20"/>
                  <a:gd name="T79" fmla="*/ 8 h 19"/>
                  <a:gd name="T80" fmla="*/ 15 w 20"/>
                  <a:gd name="T81" fmla="*/ 9 h 19"/>
                  <a:gd name="T82" fmla="*/ 15 w 20"/>
                  <a:gd name="T83" fmla="*/ 9 h 19"/>
                  <a:gd name="T84" fmla="*/ 15 w 20"/>
                  <a:gd name="T85" fmla="*/ 10 h 19"/>
                  <a:gd name="T86" fmla="*/ 14 w 20"/>
                  <a:gd name="T87" fmla="*/ 10 h 19"/>
                  <a:gd name="T88" fmla="*/ 14 w 20"/>
                  <a:gd name="T89" fmla="*/ 10 h 19"/>
                  <a:gd name="T90" fmla="*/ 13 w 20"/>
                  <a:gd name="T91" fmla="*/ 11 h 19"/>
                  <a:gd name="T92" fmla="*/ 13 w 20"/>
                  <a:gd name="T93" fmla="*/ 13 h 19"/>
                  <a:gd name="T94" fmla="*/ 12 w 20"/>
                  <a:gd name="T95" fmla="*/ 14 h 19"/>
                  <a:gd name="T96" fmla="*/ 12 w 20"/>
                  <a:gd name="T97" fmla="*/ 15 h 19"/>
                  <a:gd name="T98" fmla="*/ 11 w 20"/>
                  <a:gd name="T99" fmla="*/ 16 h 19"/>
                  <a:gd name="T100" fmla="*/ 10 w 20"/>
                  <a:gd name="T101" fmla="*/ 18 h 19"/>
                  <a:gd name="T102" fmla="*/ 9 w 20"/>
                  <a:gd name="T103" fmla="*/ 18 h 19"/>
                  <a:gd name="T104" fmla="*/ 7 w 20"/>
                  <a:gd name="T105" fmla="*/ 19 h 19"/>
                  <a:gd name="T106" fmla="*/ 6 w 20"/>
                  <a:gd name="T107" fmla="*/ 19 h 19"/>
                  <a:gd name="T108" fmla="*/ 6 w 20"/>
                  <a:gd name="T109" fmla="*/ 19 h 19"/>
                  <a:gd name="T110" fmla="*/ 5 w 20"/>
                  <a:gd name="T111" fmla="*/ 19 h 19"/>
                  <a:gd name="T112" fmla="*/ 4 w 20"/>
                  <a:gd name="T113" fmla="*/ 19 h 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"/>
                  <a:gd name="T172" fmla="*/ 0 h 19"/>
                  <a:gd name="T173" fmla="*/ 20 w 20"/>
                  <a:gd name="T174" fmla="*/ 19 h 1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" h="19">
                    <a:moveTo>
                      <a:pt x="4" y="19"/>
                    </a:moveTo>
                    <a:lnTo>
                      <a:pt x="4" y="19"/>
                    </a:lnTo>
                    <a:lnTo>
                      <a:pt x="3" y="18"/>
                    </a:lnTo>
                    <a:lnTo>
                      <a:pt x="2" y="18"/>
                    </a:lnTo>
                    <a:lnTo>
                      <a:pt x="1" y="17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1"/>
                    </a:lnTo>
                    <a:lnTo>
                      <a:pt x="16" y="2"/>
                    </a:lnTo>
                    <a:lnTo>
                      <a:pt x="18" y="3"/>
                    </a:lnTo>
                    <a:lnTo>
                      <a:pt x="20" y="4"/>
                    </a:lnTo>
                    <a:lnTo>
                      <a:pt x="19" y="4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2" y="14"/>
                    </a:lnTo>
                    <a:lnTo>
                      <a:pt x="12" y="15"/>
                    </a:lnTo>
                    <a:lnTo>
                      <a:pt x="11" y="16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7" y="19"/>
                    </a:lnTo>
                    <a:lnTo>
                      <a:pt x="6" y="19"/>
                    </a:lnTo>
                    <a:lnTo>
                      <a:pt x="5" y="19"/>
                    </a:lnTo>
                    <a:lnTo>
                      <a:pt x="4" y="19"/>
                    </a:lnTo>
                    <a:close/>
                  </a:path>
                </a:pathLst>
              </a:custGeom>
              <a:solidFill>
                <a:srgbClr val="F2D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15" name="Freeform 4013">
                <a:extLst>
                  <a:ext uri="{FF2B5EF4-FFF2-40B4-BE49-F238E27FC236}">
                    <a16:creationId xmlns:a16="http://schemas.microsoft.com/office/drawing/2014/main" id="{BB7D9DB6-6226-4A82-BE8E-483B998AD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" y="39"/>
                <a:ext cx="4" cy="6"/>
              </a:xfrm>
              <a:custGeom>
                <a:avLst/>
                <a:gdLst>
                  <a:gd name="T0" fmla="*/ 3 w 4"/>
                  <a:gd name="T1" fmla="*/ 6 h 6"/>
                  <a:gd name="T2" fmla="*/ 3 w 4"/>
                  <a:gd name="T3" fmla="*/ 6 h 6"/>
                  <a:gd name="T4" fmla="*/ 2 w 4"/>
                  <a:gd name="T5" fmla="*/ 5 h 6"/>
                  <a:gd name="T6" fmla="*/ 1 w 4"/>
                  <a:gd name="T7" fmla="*/ 5 h 6"/>
                  <a:gd name="T8" fmla="*/ 0 w 4"/>
                  <a:gd name="T9" fmla="*/ 5 h 6"/>
                  <a:gd name="T10" fmla="*/ 0 w 4"/>
                  <a:gd name="T11" fmla="*/ 5 h 6"/>
                  <a:gd name="T12" fmla="*/ 0 w 4"/>
                  <a:gd name="T13" fmla="*/ 4 h 6"/>
                  <a:gd name="T14" fmla="*/ 0 w 4"/>
                  <a:gd name="T15" fmla="*/ 3 h 6"/>
                  <a:gd name="T16" fmla="*/ 0 w 4"/>
                  <a:gd name="T17" fmla="*/ 3 h 6"/>
                  <a:gd name="T18" fmla="*/ 1 w 4"/>
                  <a:gd name="T19" fmla="*/ 2 h 6"/>
                  <a:gd name="T20" fmla="*/ 1 w 4"/>
                  <a:gd name="T21" fmla="*/ 2 h 6"/>
                  <a:gd name="T22" fmla="*/ 1 w 4"/>
                  <a:gd name="T23" fmla="*/ 1 h 6"/>
                  <a:gd name="T24" fmla="*/ 1 w 4"/>
                  <a:gd name="T25" fmla="*/ 1 h 6"/>
                  <a:gd name="T26" fmla="*/ 2 w 4"/>
                  <a:gd name="T27" fmla="*/ 0 h 6"/>
                  <a:gd name="T28" fmla="*/ 3 w 4"/>
                  <a:gd name="T29" fmla="*/ 0 h 6"/>
                  <a:gd name="T30" fmla="*/ 3 w 4"/>
                  <a:gd name="T31" fmla="*/ 0 h 6"/>
                  <a:gd name="T32" fmla="*/ 4 w 4"/>
                  <a:gd name="T33" fmla="*/ 0 h 6"/>
                  <a:gd name="T34" fmla="*/ 4 w 4"/>
                  <a:gd name="T35" fmla="*/ 1 h 6"/>
                  <a:gd name="T36" fmla="*/ 4 w 4"/>
                  <a:gd name="T37" fmla="*/ 3 h 6"/>
                  <a:gd name="T38" fmla="*/ 4 w 4"/>
                  <a:gd name="T39" fmla="*/ 5 h 6"/>
                  <a:gd name="T40" fmla="*/ 4 w 4"/>
                  <a:gd name="T41" fmla="*/ 6 h 6"/>
                  <a:gd name="T42" fmla="*/ 4 w 4"/>
                  <a:gd name="T43" fmla="*/ 6 h 6"/>
                  <a:gd name="T44" fmla="*/ 4 w 4"/>
                  <a:gd name="T45" fmla="*/ 6 h 6"/>
                  <a:gd name="T46" fmla="*/ 4 w 4"/>
                  <a:gd name="T47" fmla="*/ 6 h 6"/>
                  <a:gd name="T48" fmla="*/ 3 w 4"/>
                  <a:gd name="T49" fmla="*/ 6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"/>
                  <a:gd name="T76" fmla="*/ 0 h 6"/>
                  <a:gd name="T77" fmla="*/ 4 w 4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" h="6">
                    <a:moveTo>
                      <a:pt x="3" y="6"/>
                    </a:moveTo>
                    <a:lnTo>
                      <a:pt x="3" y="6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16" name="Freeform 4014">
                <a:extLst>
                  <a:ext uri="{FF2B5EF4-FFF2-40B4-BE49-F238E27FC236}">
                    <a16:creationId xmlns:a16="http://schemas.microsoft.com/office/drawing/2014/main" id="{53EB4E86-BDEE-4E4A-B471-842B9B501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" y="32"/>
                <a:ext cx="10" cy="11"/>
              </a:xfrm>
              <a:custGeom>
                <a:avLst/>
                <a:gdLst>
                  <a:gd name="T0" fmla="*/ 0 w 10"/>
                  <a:gd name="T1" fmla="*/ 11 h 11"/>
                  <a:gd name="T2" fmla="*/ 0 w 10"/>
                  <a:gd name="T3" fmla="*/ 10 h 11"/>
                  <a:gd name="T4" fmla="*/ 0 w 10"/>
                  <a:gd name="T5" fmla="*/ 9 h 11"/>
                  <a:gd name="T6" fmla="*/ 0 w 10"/>
                  <a:gd name="T7" fmla="*/ 7 h 11"/>
                  <a:gd name="T8" fmla="*/ 0 w 10"/>
                  <a:gd name="T9" fmla="*/ 6 h 11"/>
                  <a:gd name="T10" fmla="*/ 1 w 10"/>
                  <a:gd name="T11" fmla="*/ 6 h 11"/>
                  <a:gd name="T12" fmla="*/ 2 w 10"/>
                  <a:gd name="T13" fmla="*/ 5 h 11"/>
                  <a:gd name="T14" fmla="*/ 3 w 10"/>
                  <a:gd name="T15" fmla="*/ 4 h 11"/>
                  <a:gd name="T16" fmla="*/ 5 w 10"/>
                  <a:gd name="T17" fmla="*/ 4 h 11"/>
                  <a:gd name="T18" fmla="*/ 6 w 10"/>
                  <a:gd name="T19" fmla="*/ 3 h 11"/>
                  <a:gd name="T20" fmla="*/ 7 w 10"/>
                  <a:gd name="T21" fmla="*/ 2 h 11"/>
                  <a:gd name="T22" fmla="*/ 8 w 10"/>
                  <a:gd name="T23" fmla="*/ 1 h 11"/>
                  <a:gd name="T24" fmla="*/ 9 w 10"/>
                  <a:gd name="T25" fmla="*/ 0 h 11"/>
                  <a:gd name="T26" fmla="*/ 9 w 10"/>
                  <a:gd name="T27" fmla="*/ 0 h 11"/>
                  <a:gd name="T28" fmla="*/ 10 w 10"/>
                  <a:gd name="T29" fmla="*/ 0 h 11"/>
                  <a:gd name="T30" fmla="*/ 10 w 10"/>
                  <a:gd name="T31" fmla="*/ 0 h 11"/>
                  <a:gd name="T32" fmla="*/ 10 w 10"/>
                  <a:gd name="T33" fmla="*/ 0 h 11"/>
                  <a:gd name="T34" fmla="*/ 9 w 10"/>
                  <a:gd name="T35" fmla="*/ 1 h 11"/>
                  <a:gd name="T36" fmla="*/ 8 w 10"/>
                  <a:gd name="T37" fmla="*/ 3 h 11"/>
                  <a:gd name="T38" fmla="*/ 7 w 10"/>
                  <a:gd name="T39" fmla="*/ 5 h 11"/>
                  <a:gd name="T40" fmla="*/ 5 w 10"/>
                  <a:gd name="T41" fmla="*/ 7 h 11"/>
                  <a:gd name="T42" fmla="*/ 3 w 10"/>
                  <a:gd name="T43" fmla="*/ 8 h 11"/>
                  <a:gd name="T44" fmla="*/ 2 w 10"/>
                  <a:gd name="T45" fmla="*/ 10 h 11"/>
                  <a:gd name="T46" fmla="*/ 1 w 10"/>
                  <a:gd name="T47" fmla="*/ 11 h 11"/>
                  <a:gd name="T48" fmla="*/ 0 w 10"/>
                  <a:gd name="T49" fmla="*/ 11 h 1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0"/>
                  <a:gd name="T76" fmla="*/ 0 h 11"/>
                  <a:gd name="T77" fmla="*/ 10 w 10"/>
                  <a:gd name="T78" fmla="*/ 11 h 1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0" h="11">
                    <a:moveTo>
                      <a:pt x="0" y="11"/>
                    </a:moveTo>
                    <a:lnTo>
                      <a:pt x="0" y="10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17" name="Freeform 4015">
                <a:extLst>
                  <a:ext uri="{FF2B5EF4-FFF2-40B4-BE49-F238E27FC236}">
                    <a16:creationId xmlns:a16="http://schemas.microsoft.com/office/drawing/2014/main" id="{58F993AB-05C5-43C1-BA54-99B4FD2C2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" y="15"/>
                <a:ext cx="23" cy="23"/>
              </a:xfrm>
              <a:custGeom>
                <a:avLst/>
                <a:gdLst>
                  <a:gd name="T0" fmla="*/ 11 w 23"/>
                  <a:gd name="T1" fmla="*/ 23 h 23"/>
                  <a:gd name="T2" fmla="*/ 11 w 23"/>
                  <a:gd name="T3" fmla="*/ 23 h 23"/>
                  <a:gd name="T4" fmla="*/ 10 w 23"/>
                  <a:gd name="T5" fmla="*/ 23 h 23"/>
                  <a:gd name="T6" fmla="*/ 10 w 23"/>
                  <a:gd name="T7" fmla="*/ 22 h 23"/>
                  <a:gd name="T8" fmla="*/ 11 w 23"/>
                  <a:gd name="T9" fmla="*/ 22 h 23"/>
                  <a:gd name="T10" fmla="*/ 12 w 23"/>
                  <a:gd name="T11" fmla="*/ 22 h 23"/>
                  <a:gd name="T12" fmla="*/ 14 w 23"/>
                  <a:gd name="T13" fmla="*/ 21 h 23"/>
                  <a:gd name="T14" fmla="*/ 14 w 23"/>
                  <a:gd name="T15" fmla="*/ 21 h 23"/>
                  <a:gd name="T16" fmla="*/ 13 w 23"/>
                  <a:gd name="T17" fmla="*/ 19 h 23"/>
                  <a:gd name="T18" fmla="*/ 11 w 23"/>
                  <a:gd name="T19" fmla="*/ 18 h 23"/>
                  <a:gd name="T20" fmla="*/ 9 w 23"/>
                  <a:gd name="T21" fmla="*/ 16 h 23"/>
                  <a:gd name="T22" fmla="*/ 6 w 23"/>
                  <a:gd name="T23" fmla="*/ 15 h 23"/>
                  <a:gd name="T24" fmla="*/ 4 w 23"/>
                  <a:gd name="T25" fmla="*/ 13 h 23"/>
                  <a:gd name="T26" fmla="*/ 3 w 23"/>
                  <a:gd name="T27" fmla="*/ 12 h 23"/>
                  <a:gd name="T28" fmla="*/ 2 w 23"/>
                  <a:gd name="T29" fmla="*/ 12 h 23"/>
                  <a:gd name="T30" fmla="*/ 1 w 23"/>
                  <a:gd name="T31" fmla="*/ 11 h 23"/>
                  <a:gd name="T32" fmla="*/ 0 w 23"/>
                  <a:gd name="T33" fmla="*/ 8 h 23"/>
                  <a:gd name="T34" fmla="*/ 1 w 23"/>
                  <a:gd name="T35" fmla="*/ 3 h 23"/>
                  <a:gd name="T36" fmla="*/ 3 w 23"/>
                  <a:gd name="T37" fmla="*/ 0 h 23"/>
                  <a:gd name="T38" fmla="*/ 6 w 23"/>
                  <a:gd name="T39" fmla="*/ 0 h 23"/>
                  <a:gd name="T40" fmla="*/ 8 w 23"/>
                  <a:gd name="T41" fmla="*/ 1 h 23"/>
                  <a:gd name="T42" fmla="*/ 10 w 23"/>
                  <a:gd name="T43" fmla="*/ 1 h 23"/>
                  <a:gd name="T44" fmla="*/ 11 w 23"/>
                  <a:gd name="T45" fmla="*/ 2 h 23"/>
                  <a:gd name="T46" fmla="*/ 10 w 23"/>
                  <a:gd name="T47" fmla="*/ 5 h 23"/>
                  <a:gd name="T48" fmla="*/ 11 w 23"/>
                  <a:gd name="T49" fmla="*/ 7 h 23"/>
                  <a:gd name="T50" fmla="*/ 11 w 23"/>
                  <a:gd name="T51" fmla="*/ 8 h 23"/>
                  <a:gd name="T52" fmla="*/ 12 w 23"/>
                  <a:gd name="T53" fmla="*/ 8 h 23"/>
                  <a:gd name="T54" fmla="*/ 13 w 23"/>
                  <a:gd name="T55" fmla="*/ 9 h 23"/>
                  <a:gd name="T56" fmla="*/ 15 w 23"/>
                  <a:gd name="T57" fmla="*/ 8 h 23"/>
                  <a:gd name="T58" fmla="*/ 15 w 23"/>
                  <a:gd name="T59" fmla="*/ 5 h 23"/>
                  <a:gd name="T60" fmla="*/ 17 w 23"/>
                  <a:gd name="T61" fmla="*/ 3 h 23"/>
                  <a:gd name="T62" fmla="*/ 18 w 23"/>
                  <a:gd name="T63" fmla="*/ 3 h 23"/>
                  <a:gd name="T64" fmla="*/ 19 w 23"/>
                  <a:gd name="T65" fmla="*/ 6 h 23"/>
                  <a:gd name="T66" fmla="*/ 18 w 23"/>
                  <a:gd name="T67" fmla="*/ 8 h 23"/>
                  <a:gd name="T68" fmla="*/ 18 w 23"/>
                  <a:gd name="T69" fmla="*/ 10 h 23"/>
                  <a:gd name="T70" fmla="*/ 19 w 23"/>
                  <a:gd name="T71" fmla="*/ 12 h 23"/>
                  <a:gd name="T72" fmla="*/ 21 w 23"/>
                  <a:gd name="T73" fmla="*/ 14 h 23"/>
                  <a:gd name="T74" fmla="*/ 22 w 23"/>
                  <a:gd name="T75" fmla="*/ 16 h 23"/>
                  <a:gd name="T76" fmla="*/ 22 w 23"/>
                  <a:gd name="T77" fmla="*/ 18 h 23"/>
                  <a:gd name="T78" fmla="*/ 19 w 23"/>
                  <a:gd name="T79" fmla="*/ 20 h 23"/>
                  <a:gd name="T80" fmla="*/ 15 w 23"/>
                  <a:gd name="T81" fmla="*/ 22 h 23"/>
                  <a:gd name="T82" fmla="*/ 12 w 23"/>
                  <a:gd name="T83" fmla="*/ 23 h 2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3"/>
                  <a:gd name="T127" fmla="*/ 0 h 23"/>
                  <a:gd name="T128" fmla="*/ 23 w 23"/>
                  <a:gd name="T129" fmla="*/ 23 h 2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3" h="23">
                    <a:moveTo>
                      <a:pt x="11" y="23"/>
                    </a:moveTo>
                    <a:lnTo>
                      <a:pt x="11" y="23"/>
                    </a:lnTo>
                    <a:lnTo>
                      <a:pt x="10" y="23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3" y="19"/>
                    </a:lnTo>
                    <a:lnTo>
                      <a:pt x="12" y="19"/>
                    </a:lnTo>
                    <a:lnTo>
                      <a:pt x="11" y="18"/>
                    </a:lnTo>
                    <a:lnTo>
                      <a:pt x="10" y="17"/>
                    </a:lnTo>
                    <a:lnTo>
                      <a:pt x="9" y="16"/>
                    </a:lnTo>
                    <a:lnTo>
                      <a:pt x="8" y="15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3" y="9"/>
                    </a:lnTo>
                    <a:lnTo>
                      <a:pt x="14" y="9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5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8" y="9"/>
                    </a:lnTo>
                    <a:lnTo>
                      <a:pt x="18" y="10"/>
                    </a:lnTo>
                    <a:lnTo>
                      <a:pt x="18" y="11"/>
                    </a:lnTo>
                    <a:lnTo>
                      <a:pt x="19" y="12"/>
                    </a:lnTo>
                    <a:lnTo>
                      <a:pt x="20" y="13"/>
                    </a:lnTo>
                    <a:lnTo>
                      <a:pt x="21" y="14"/>
                    </a:lnTo>
                    <a:lnTo>
                      <a:pt x="22" y="15"/>
                    </a:lnTo>
                    <a:lnTo>
                      <a:pt x="22" y="16"/>
                    </a:lnTo>
                    <a:lnTo>
                      <a:pt x="23" y="17"/>
                    </a:lnTo>
                    <a:lnTo>
                      <a:pt x="22" y="18"/>
                    </a:lnTo>
                    <a:lnTo>
                      <a:pt x="20" y="19"/>
                    </a:lnTo>
                    <a:lnTo>
                      <a:pt x="19" y="20"/>
                    </a:lnTo>
                    <a:lnTo>
                      <a:pt x="17" y="21"/>
                    </a:lnTo>
                    <a:lnTo>
                      <a:pt x="15" y="22"/>
                    </a:lnTo>
                    <a:lnTo>
                      <a:pt x="14" y="23"/>
                    </a:lnTo>
                    <a:lnTo>
                      <a:pt x="12" y="23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F2D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118" name="Freeform 4016">
                <a:extLst>
                  <a:ext uri="{FF2B5EF4-FFF2-40B4-BE49-F238E27FC236}">
                    <a16:creationId xmlns:a16="http://schemas.microsoft.com/office/drawing/2014/main" id="{325A1E22-C48C-4F02-BEFB-DCAC13D83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" y="2"/>
                <a:ext cx="34" cy="25"/>
              </a:xfrm>
              <a:custGeom>
                <a:avLst/>
                <a:gdLst>
                  <a:gd name="T0" fmla="*/ 24 w 34"/>
                  <a:gd name="T1" fmla="*/ 24 h 25"/>
                  <a:gd name="T2" fmla="*/ 23 w 34"/>
                  <a:gd name="T3" fmla="*/ 22 h 25"/>
                  <a:gd name="T4" fmla="*/ 24 w 34"/>
                  <a:gd name="T5" fmla="*/ 20 h 25"/>
                  <a:gd name="T6" fmla="*/ 24 w 34"/>
                  <a:gd name="T7" fmla="*/ 18 h 25"/>
                  <a:gd name="T8" fmla="*/ 23 w 34"/>
                  <a:gd name="T9" fmla="*/ 16 h 25"/>
                  <a:gd name="T10" fmla="*/ 20 w 34"/>
                  <a:gd name="T11" fmla="*/ 15 h 25"/>
                  <a:gd name="T12" fmla="*/ 19 w 34"/>
                  <a:gd name="T13" fmla="*/ 16 h 25"/>
                  <a:gd name="T14" fmla="*/ 18 w 34"/>
                  <a:gd name="T15" fmla="*/ 19 h 25"/>
                  <a:gd name="T16" fmla="*/ 17 w 34"/>
                  <a:gd name="T17" fmla="*/ 20 h 25"/>
                  <a:gd name="T18" fmla="*/ 16 w 34"/>
                  <a:gd name="T19" fmla="*/ 20 h 25"/>
                  <a:gd name="T20" fmla="*/ 16 w 34"/>
                  <a:gd name="T21" fmla="*/ 18 h 25"/>
                  <a:gd name="T22" fmla="*/ 16 w 34"/>
                  <a:gd name="T23" fmla="*/ 14 h 25"/>
                  <a:gd name="T24" fmla="*/ 14 w 34"/>
                  <a:gd name="T25" fmla="*/ 13 h 25"/>
                  <a:gd name="T26" fmla="*/ 10 w 34"/>
                  <a:gd name="T27" fmla="*/ 13 h 25"/>
                  <a:gd name="T28" fmla="*/ 7 w 34"/>
                  <a:gd name="T29" fmla="*/ 12 h 25"/>
                  <a:gd name="T30" fmla="*/ 3 w 34"/>
                  <a:gd name="T31" fmla="*/ 12 h 25"/>
                  <a:gd name="T32" fmla="*/ 1 w 34"/>
                  <a:gd name="T33" fmla="*/ 9 h 25"/>
                  <a:gd name="T34" fmla="*/ 1 w 34"/>
                  <a:gd name="T35" fmla="*/ 6 h 25"/>
                  <a:gd name="T36" fmla="*/ 3 w 34"/>
                  <a:gd name="T37" fmla="*/ 5 h 25"/>
                  <a:gd name="T38" fmla="*/ 7 w 34"/>
                  <a:gd name="T39" fmla="*/ 4 h 25"/>
                  <a:gd name="T40" fmla="*/ 10 w 34"/>
                  <a:gd name="T41" fmla="*/ 4 h 25"/>
                  <a:gd name="T42" fmla="*/ 12 w 34"/>
                  <a:gd name="T43" fmla="*/ 4 h 25"/>
                  <a:gd name="T44" fmla="*/ 13 w 34"/>
                  <a:gd name="T45" fmla="*/ 3 h 25"/>
                  <a:gd name="T46" fmla="*/ 15 w 34"/>
                  <a:gd name="T47" fmla="*/ 1 h 25"/>
                  <a:gd name="T48" fmla="*/ 17 w 34"/>
                  <a:gd name="T49" fmla="*/ 0 h 25"/>
                  <a:gd name="T50" fmla="*/ 19 w 34"/>
                  <a:gd name="T51" fmla="*/ 0 h 25"/>
                  <a:gd name="T52" fmla="*/ 23 w 34"/>
                  <a:gd name="T53" fmla="*/ 1 h 25"/>
                  <a:gd name="T54" fmla="*/ 25 w 34"/>
                  <a:gd name="T55" fmla="*/ 4 h 25"/>
                  <a:gd name="T56" fmla="*/ 26 w 34"/>
                  <a:gd name="T57" fmla="*/ 8 h 25"/>
                  <a:gd name="T58" fmla="*/ 27 w 34"/>
                  <a:gd name="T59" fmla="*/ 13 h 25"/>
                  <a:gd name="T60" fmla="*/ 27 w 34"/>
                  <a:gd name="T61" fmla="*/ 15 h 25"/>
                  <a:gd name="T62" fmla="*/ 28 w 34"/>
                  <a:gd name="T63" fmla="*/ 16 h 25"/>
                  <a:gd name="T64" fmla="*/ 29 w 34"/>
                  <a:gd name="T65" fmla="*/ 16 h 25"/>
                  <a:gd name="T66" fmla="*/ 30 w 34"/>
                  <a:gd name="T67" fmla="*/ 16 h 25"/>
                  <a:gd name="T68" fmla="*/ 31 w 34"/>
                  <a:gd name="T69" fmla="*/ 16 h 25"/>
                  <a:gd name="T70" fmla="*/ 31 w 34"/>
                  <a:gd name="T71" fmla="*/ 16 h 25"/>
                  <a:gd name="T72" fmla="*/ 31 w 34"/>
                  <a:gd name="T73" fmla="*/ 16 h 25"/>
                  <a:gd name="T74" fmla="*/ 31 w 34"/>
                  <a:gd name="T75" fmla="*/ 16 h 25"/>
                  <a:gd name="T76" fmla="*/ 31 w 34"/>
                  <a:gd name="T77" fmla="*/ 17 h 25"/>
                  <a:gd name="T78" fmla="*/ 31 w 34"/>
                  <a:gd name="T79" fmla="*/ 18 h 25"/>
                  <a:gd name="T80" fmla="*/ 31 w 34"/>
                  <a:gd name="T81" fmla="*/ 19 h 25"/>
                  <a:gd name="T82" fmla="*/ 31 w 34"/>
                  <a:gd name="T83" fmla="*/ 20 h 25"/>
                  <a:gd name="T84" fmla="*/ 32 w 34"/>
                  <a:gd name="T85" fmla="*/ 20 h 25"/>
                  <a:gd name="T86" fmla="*/ 33 w 34"/>
                  <a:gd name="T87" fmla="*/ 20 h 25"/>
                  <a:gd name="T88" fmla="*/ 34 w 34"/>
                  <a:gd name="T89" fmla="*/ 21 h 25"/>
                  <a:gd name="T90" fmla="*/ 33 w 34"/>
                  <a:gd name="T91" fmla="*/ 22 h 25"/>
                  <a:gd name="T92" fmla="*/ 31 w 34"/>
                  <a:gd name="T93" fmla="*/ 24 h 25"/>
                  <a:gd name="T94" fmla="*/ 28 w 34"/>
                  <a:gd name="T95" fmla="*/ 25 h 25"/>
                  <a:gd name="T96" fmla="*/ 27 w 34"/>
                  <a:gd name="T97" fmla="*/ 25 h 25"/>
                  <a:gd name="T98" fmla="*/ 26 w 34"/>
                  <a:gd name="T99" fmla="*/ 25 h 2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4"/>
                  <a:gd name="T151" fmla="*/ 0 h 25"/>
                  <a:gd name="T152" fmla="*/ 34 w 34"/>
                  <a:gd name="T153" fmla="*/ 25 h 2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4" h="25">
                    <a:moveTo>
                      <a:pt x="25" y="25"/>
                    </a:moveTo>
                    <a:lnTo>
                      <a:pt x="24" y="24"/>
                    </a:lnTo>
                    <a:lnTo>
                      <a:pt x="23" y="23"/>
                    </a:lnTo>
                    <a:lnTo>
                      <a:pt x="23" y="22"/>
                    </a:lnTo>
                    <a:lnTo>
                      <a:pt x="23" y="21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4" y="17"/>
                    </a:lnTo>
                    <a:lnTo>
                      <a:pt x="23" y="16"/>
                    </a:lnTo>
                    <a:lnTo>
                      <a:pt x="21" y="15"/>
                    </a:lnTo>
                    <a:lnTo>
                      <a:pt x="20" y="15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9" y="18"/>
                    </a:lnTo>
                    <a:lnTo>
                      <a:pt x="18" y="19"/>
                    </a:lnTo>
                    <a:lnTo>
                      <a:pt x="18" y="20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2" y="11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1"/>
                    </a:lnTo>
                    <a:lnTo>
                      <a:pt x="24" y="2"/>
                    </a:lnTo>
                    <a:lnTo>
                      <a:pt x="25" y="4"/>
                    </a:lnTo>
                    <a:lnTo>
                      <a:pt x="26" y="6"/>
                    </a:lnTo>
                    <a:lnTo>
                      <a:pt x="26" y="8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8" y="15"/>
                    </a:lnTo>
                    <a:lnTo>
                      <a:pt x="28" y="16"/>
                    </a:lnTo>
                    <a:lnTo>
                      <a:pt x="29" y="16"/>
                    </a:lnTo>
                    <a:lnTo>
                      <a:pt x="30" y="16"/>
                    </a:lnTo>
                    <a:lnTo>
                      <a:pt x="31" y="16"/>
                    </a:lnTo>
                    <a:lnTo>
                      <a:pt x="31" y="17"/>
                    </a:lnTo>
                    <a:lnTo>
                      <a:pt x="31" y="18"/>
                    </a:lnTo>
                    <a:lnTo>
                      <a:pt x="30" y="19"/>
                    </a:lnTo>
                    <a:lnTo>
                      <a:pt x="31" y="19"/>
                    </a:lnTo>
                    <a:lnTo>
                      <a:pt x="31" y="20"/>
                    </a:lnTo>
                    <a:lnTo>
                      <a:pt x="32" y="20"/>
                    </a:lnTo>
                    <a:lnTo>
                      <a:pt x="33" y="20"/>
                    </a:lnTo>
                    <a:lnTo>
                      <a:pt x="34" y="20"/>
                    </a:lnTo>
                    <a:lnTo>
                      <a:pt x="34" y="21"/>
                    </a:lnTo>
                    <a:lnTo>
                      <a:pt x="33" y="22"/>
                    </a:lnTo>
                    <a:lnTo>
                      <a:pt x="32" y="23"/>
                    </a:lnTo>
                    <a:lnTo>
                      <a:pt x="31" y="24"/>
                    </a:lnTo>
                    <a:lnTo>
                      <a:pt x="29" y="25"/>
                    </a:lnTo>
                    <a:lnTo>
                      <a:pt x="28" y="25"/>
                    </a:lnTo>
                    <a:lnTo>
                      <a:pt x="27" y="25"/>
                    </a:lnTo>
                    <a:lnTo>
                      <a:pt x="26" y="25"/>
                    </a:lnTo>
                    <a:lnTo>
                      <a:pt x="25" y="25"/>
                    </a:lnTo>
                    <a:close/>
                  </a:path>
                </a:pathLst>
              </a:custGeom>
              <a:solidFill>
                <a:srgbClr val="AF6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9032" name="Freeform 4018">
              <a:extLst>
                <a:ext uri="{FF2B5EF4-FFF2-40B4-BE49-F238E27FC236}">
                  <a16:creationId xmlns:a16="http://schemas.microsoft.com/office/drawing/2014/main" id="{E0B7549C-9E67-4348-818F-48D464F0F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367" y="285741"/>
              <a:ext cx="192087" cy="279400"/>
            </a:xfrm>
            <a:custGeom>
              <a:avLst/>
              <a:gdLst>
                <a:gd name="T0" fmla="*/ 0 w 121"/>
                <a:gd name="T1" fmla="*/ 0 h 176"/>
                <a:gd name="T2" fmla="*/ 2147483647 w 121"/>
                <a:gd name="T3" fmla="*/ 2147483647 h 176"/>
                <a:gd name="T4" fmla="*/ 2147483647 w 121"/>
                <a:gd name="T5" fmla="*/ 2147483647 h 176"/>
                <a:gd name="T6" fmla="*/ 2147483647 w 121"/>
                <a:gd name="T7" fmla="*/ 2147483647 h 1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176"/>
                <a:gd name="T14" fmla="*/ 121 w 121"/>
                <a:gd name="T15" fmla="*/ 176 h 1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176">
                  <a:moveTo>
                    <a:pt x="0" y="0"/>
                  </a:moveTo>
                  <a:lnTo>
                    <a:pt x="65" y="127"/>
                  </a:lnTo>
                  <a:lnTo>
                    <a:pt x="52" y="55"/>
                  </a:lnTo>
                  <a:lnTo>
                    <a:pt x="121" y="176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033" name="Freeform 4019">
              <a:extLst>
                <a:ext uri="{FF2B5EF4-FFF2-40B4-BE49-F238E27FC236}">
                  <a16:creationId xmlns:a16="http://schemas.microsoft.com/office/drawing/2014/main" id="{F507877C-94D6-4576-8B97-4BD3665E8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254" y="252404"/>
              <a:ext cx="192087" cy="273050"/>
            </a:xfrm>
            <a:custGeom>
              <a:avLst/>
              <a:gdLst>
                <a:gd name="T0" fmla="*/ 0 w 121"/>
                <a:gd name="T1" fmla="*/ 0 h 172"/>
                <a:gd name="T2" fmla="*/ 2147483647 w 121"/>
                <a:gd name="T3" fmla="*/ 2147483647 h 172"/>
                <a:gd name="T4" fmla="*/ 2147483647 w 121"/>
                <a:gd name="T5" fmla="*/ 2147483647 h 172"/>
                <a:gd name="T6" fmla="*/ 2147483647 w 121"/>
                <a:gd name="T7" fmla="*/ 2147483647 h 1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172"/>
                <a:gd name="T14" fmla="*/ 121 w 121"/>
                <a:gd name="T15" fmla="*/ 172 h 1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172">
                  <a:moveTo>
                    <a:pt x="0" y="0"/>
                  </a:moveTo>
                  <a:lnTo>
                    <a:pt x="66" y="124"/>
                  </a:lnTo>
                  <a:lnTo>
                    <a:pt x="52" y="52"/>
                  </a:lnTo>
                  <a:lnTo>
                    <a:pt x="121" y="172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034" name="Freeform 4020">
              <a:extLst>
                <a:ext uri="{FF2B5EF4-FFF2-40B4-BE49-F238E27FC236}">
                  <a16:creationId xmlns:a16="http://schemas.microsoft.com/office/drawing/2014/main" id="{15899EDE-93A3-4AE3-BF4D-6FA12C745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367" y="285741"/>
              <a:ext cx="192087" cy="279400"/>
            </a:xfrm>
            <a:custGeom>
              <a:avLst/>
              <a:gdLst>
                <a:gd name="T0" fmla="*/ 0 w 121"/>
                <a:gd name="T1" fmla="*/ 0 h 176"/>
                <a:gd name="T2" fmla="*/ 2147483647 w 121"/>
                <a:gd name="T3" fmla="*/ 2147483647 h 176"/>
                <a:gd name="T4" fmla="*/ 2147483647 w 121"/>
                <a:gd name="T5" fmla="*/ 2147483647 h 176"/>
                <a:gd name="T6" fmla="*/ 2147483647 w 121"/>
                <a:gd name="T7" fmla="*/ 2147483647 h 1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176"/>
                <a:gd name="T14" fmla="*/ 121 w 121"/>
                <a:gd name="T15" fmla="*/ 176 h 1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176">
                  <a:moveTo>
                    <a:pt x="0" y="0"/>
                  </a:moveTo>
                  <a:lnTo>
                    <a:pt x="65" y="127"/>
                  </a:lnTo>
                  <a:lnTo>
                    <a:pt x="52" y="55"/>
                  </a:lnTo>
                  <a:lnTo>
                    <a:pt x="121" y="176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035" name="Freeform 4021">
              <a:extLst>
                <a:ext uri="{FF2B5EF4-FFF2-40B4-BE49-F238E27FC236}">
                  <a16:creationId xmlns:a16="http://schemas.microsoft.com/office/drawing/2014/main" id="{FE2C69D7-96F2-4C69-819D-DD90A6742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254" y="252404"/>
              <a:ext cx="192087" cy="273050"/>
            </a:xfrm>
            <a:custGeom>
              <a:avLst/>
              <a:gdLst>
                <a:gd name="T0" fmla="*/ 0 w 121"/>
                <a:gd name="T1" fmla="*/ 0 h 172"/>
                <a:gd name="T2" fmla="*/ 2147483647 w 121"/>
                <a:gd name="T3" fmla="*/ 2147483647 h 172"/>
                <a:gd name="T4" fmla="*/ 2147483647 w 121"/>
                <a:gd name="T5" fmla="*/ 2147483647 h 172"/>
                <a:gd name="T6" fmla="*/ 2147483647 w 121"/>
                <a:gd name="T7" fmla="*/ 2147483647 h 1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172"/>
                <a:gd name="T14" fmla="*/ 121 w 121"/>
                <a:gd name="T15" fmla="*/ 172 h 1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172">
                  <a:moveTo>
                    <a:pt x="0" y="0"/>
                  </a:moveTo>
                  <a:lnTo>
                    <a:pt x="66" y="124"/>
                  </a:lnTo>
                  <a:lnTo>
                    <a:pt x="52" y="52"/>
                  </a:lnTo>
                  <a:lnTo>
                    <a:pt x="121" y="172"/>
                  </a:lnTo>
                </a:path>
              </a:pathLst>
            </a:custGeom>
            <a:noFill/>
            <a:ln w="3" cap="rnd">
              <a:solidFill>
                <a:srgbClr val="66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9036" name="Group 3533">
              <a:extLst>
                <a:ext uri="{FF2B5EF4-FFF2-40B4-BE49-F238E27FC236}">
                  <a16:creationId xmlns:a16="http://schemas.microsoft.com/office/drawing/2014/main" id="{B87A4630-D475-4504-BB2E-4C5D5CDEE0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59117" y="914391"/>
              <a:ext cx="744537" cy="127000"/>
              <a:chOff x="0" y="0"/>
              <a:chExt cx="469" cy="80"/>
            </a:xfrm>
          </p:grpSpPr>
          <p:sp>
            <p:nvSpPr>
              <p:cNvPr id="49087" name="Line 4022">
                <a:extLst>
                  <a:ext uri="{FF2B5EF4-FFF2-40B4-BE49-F238E27FC236}">
                    <a16:creationId xmlns:a16="http://schemas.microsoft.com/office/drawing/2014/main" id="{8A9C1C90-0904-453A-BE5D-7FAD649AE8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" y="38"/>
                <a:ext cx="331" cy="1"/>
              </a:xfrm>
              <a:prstGeom prst="line">
                <a:avLst/>
              </a:prstGeom>
              <a:noFill/>
              <a:ln w="2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88" name="Freeform 4023">
                <a:extLst>
                  <a:ext uri="{FF2B5EF4-FFF2-40B4-BE49-F238E27FC236}">
                    <a16:creationId xmlns:a16="http://schemas.microsoft.com/office/drawing/2014/main" id="{04C12B30-F1F1-4F86-8631-0341E90F3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79" cy="80"/>
              </a:xfrm>
              <a:custGeom>
                <a:avLst/>
                <a:gdLst>
                  <a:gd name="T0" fmla="*/ 79 w 79"/>
                  <a:gd name="T1" fmla="*/ 0 h 80"/>
                  <a:gd name="T2" fmla="*/ 0 w 79"/>
                  <a:gd name="T3" fmla="*/ 42 h 80"/>
                  <a:gd name="T4" fmla="*/ 79 w 79"/>
                  <a:gd name="T5" fmla="*/ 80 h 80"/>
                  <a:gd name="T6" fmla="*/ 79 w 79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9"/>
                  <a:gd name="T13" fmla="*/ 0 h 80"/>
                  <a:gd name="T14" fmla="*/ 79 w 79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9" h="80">
                    <a:moveTo>
                      <a:pt x="79" y="0"/>
                    </a:moveTo>
                    <a:lnTo>
                      <a:pt x="0" y="42"/>
                    </a:lnTo>
                    <a:lnTo>
                      <a:pt x="79" y="8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89" name="Freeform 4024">
                <a:extLst>
                  <a:ext uri="{FF2B5EF4-FFF2-40B4-BE49-F238E27FC236}">
                    <a16:creationId xmlns:a16="http://schemas.microsoft.com/office/drawing/2014/main" id="{E0ED37D2-EED4-4F89-ABDD-7EAC3C2EE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" y="0"/>
                <a:ext cx="76" cy="80"/>
              </a:xfrm>
              <a:custGeom>
                <a:avLst/>
                <a:gdLst>
                  <a:gd name="T0" fmla="*/ 0 w 76"/>
                  <a:gd name="T1" fmla="*/ 80 h 80"/>
                  <a:gd name="T2" fmla="*/ 76 w 76"/>
                  <a:gd name="T3" fmla="*/ 42 h 80"/>
                  <a:gd name="T4" fmla="*/ 0 w 76"/>
                  <a:gd name="T5" fmla="*/ 0 h 80"/>
                  <a:gd name="T6" fmla="*/ 0 w 76"/>
                  <a:gd name="T7" fmla="*/ 80 h 8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6"/>
                  <a:gd name="T13" fmla="*/ 0 h 80"/>
                  <a:gd name="T14" fmla="*/ 76 w 76"/>
                  <a:gd name="T15" fmla="*/ 80 h 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6" h="80">
                    <a:moveTo>
                      <a:pt x="0" y="80"/>
                    </a:moveTo>
                    <a:lnTo>
                      <a:pt x="76" y="42"/>
                    </a:lnTo>
                    <a:lnTo>
                      <a:pt x="0" y="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49037" name="Picture 259" descr="BL00122_[1]">
              <a:extLst>
                <a:ext uri="{FF2B5EF4-FFF2-40B4-BE49-F238E27FC236}">
                  <a16:creationId xmlns:a16="http://schemas.microsoft.com/office/drawing/2014/main" id="{C4AE164F-9DE3-4133-B58E-0DBC059704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1966" y="0"/>
              <a:ext cx="863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038" name="Picture 197" descr="tn00550_">
              <a:extLst>
                <a:ext uri="{FF2B5EF4-FFF2-40B4-BE49-F238E27FC236}">
                  <a16:creationId xmlns:a16="http://schemas.microsoft.com/office/drawing/2014/main" id="{F70163D6-94DB-4DB8-91B7-CB8EC23593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438" y="928694"/>
              <a:ext cx="690586" cy="2909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9039" name="Group 3539">
              <a:extLst>
                <a:ext uri="{FF2B5EF4-FFF2-40B4-BE49-F238E27FC236}">
                  <a16:creationId xmlns:a16="http://schemas.microsoft.com/office/drawing/2014/main" id="{7F1C4462-924F-45AE-9F98-BAE0710161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1504" y="1214446"/>
              <a:ext cx="3635375" cy="71438"/>
              <a:chOff x="0" y="0"/>
              <a:chExt cx="1872" cy="48"/>
            </a:xfrm>
          </p:grpSpPr>
          <p:sp>
            <p:nvSpPr>
              <p:cNvPr id="49085" name="Rectangle 200">
                <a:extLst>
                  <a:ext uri="{FF2B5EF4-FFF2-40B4-BE49-F238E27FC236}">
                    <a16:creationId xmlns:a16="http://schemas.microsoft.com/office/drawing/2014/main" id="{904D3275-7BA8-466E-9DFC-9C6BFFC02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1872" cy="48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86" name="Line 201">
                <a:extLst>
                  <a:ext uri="{FF2B5EF4-FFF2-40B4-BE49-F238E27FC236}">
                    <a16:creationId xmlns:a16="http://schemas.microsoft.com/office/drawing/2014/main" id="{E5E2148B-0643-44C1-A407-C2DD5B940D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0" y="24"/>
                <a:ext cx="1872" cy="0"/>
              </a:xfrm>
              <a:prstGeom prst="line">
                <a:avLst/>
              </a:prstGeom>
              <a:noFill/>
              <a:ln w="762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9040" name="Group 3542">
              <a:extLst>
                <a:ext uri="{FF2B5EF4-FFF2-40B4-BE49-F238E27FC236}">
                  <a16:creationId xmlns:a16="http://schemas.microsoft.com/office/drawing/2014/main" id="{E0263E31-9013-4955-B67B-4EC3C5EF4A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85884" y="857256"/>
              <a:ext cx="1523983" cy="403244"/>
              <a:chOff x="0" y="0"/>
              <a:chExt cx="1246" cy="329"/>
            </a:xfrm>
          </p:grpSpPr>
          <p:sp>
            <p:nvSpPr>
              <p:cNvPr id="49081" name="Line 204">
                <a:extLst>
                  <a:ext uri="{FF2B5EF4-FFF2-40B4-BE49-F238E27FC236}">
                    <a16:creationId xmlns:a16="http://schemas.microsoft.com/office/drawing/2014/main" id="{61CC37A4-24DA-439B-9C35-5A0836119D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" y="228"/>
                <a:ext cx="86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pic>
            <p:nvPicPr>
              <p:cNvPr id="49082" name="Picture 205" descr="j0228049">
                <a:extLst>
                  <a:ext uri="{FF2B5EF4-FFF2-40B4-BE49-F238E27FC236}">
                    <a16:creationId xmlns:a16="http://schemas.microsoft.com/office/drawing/2014/main" id="{CFFFD5C8-7419-494E-8BAB-99C38CCB70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2" y="0"/>
                <a:ext cx="384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083" name="Picture 206" descr="j0228049">
                <a:extLst>
                  <a:ext uri="{FF2B5EF4-FFF2-40B4-BE49-F238E27FC236}">
                    <a16:creationId xmlns:a16="http://schemas.microsoft.com/office/drawing/2014/main" id="{D2B66609-0C20-43F4-A144-AB62A113431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1" y="1"/>
                <a:ext cx="384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084" name="Picture 207" descr="j0228049">
                <a:extLst>
                  <a:ext uri="{FF2B5EF4-FFF2-40B4-BE49-F238E27FC236}">
                    <a16:creationId xmlns:a16="http://schemas.microsoft.com/office/drawing/2014/main" id="{1F8B8395-0749-443A-B52A-D9F967E6E3A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2"/>
                <a:ext cx="384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49041" name="Picture 21" descr="tower">
              <a:extLst>
                <a:ext uri="{FF2B5EF4-FFF2-40B4-BE49-F238E27FC236}">
                  <a16:creationId xmlns:a16="http://schemas.microsoft.com/office/drawing/2014/main" id="{E60E06D8-C7F6-421E-A0D9-2C3909542F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lum bright="24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58138" y="0"/>
              <a:ext cx="864520" cy="722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9042" name="Group 3548">
              <a:extLst>
                <a:ext uri="{FF2B5EF4-FFF2-40B4-BE49-F238E27FC236}">
                  <a16:creationId xmlns:a16="http://schemas.microsoft.com/office/drawing/2014/main" id="{C1B6734D-3C14-41C1-AD03-EA3E570E143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214314" y="357190"/>
              <a:ext cx="595338" cy="495287"/>
              <a:chOff x="0" y="0"/>
              <a:chExt cx="681" cy="482"/>
            </a:xfrm>
          </p:grpSpPr>
          <p:sp>
            <p:nvSpPr>
              <p:cNvPr id="49045" name="AutoShape 223">
                <a:extLst>
                  <a:ext uri="{FF2B5EF4-FFF2-40B4-BE49-F238E27FC236}">
                    <a16:creationId xmlns:a16="http://schemas.microsoft.com/office/drawing/2014/main" id="{45D6D6A0-7DA0-4D55-BE4A-C7D9A8A75441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0" y="0"/>
                <a:ext cx="681" cy="4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46" name="Freeform 224">
                <a:extLst>
                  <a:ext uri="{FF2B5EF4-FFF2-40B4-BE49-F238E27FC236}">
                    <a16:creationId xmlns:a16="http://schemas.microsoft.com/office/drawing/2014/main" id="{E7710310-A0CA-440A-AC87-F74149EC4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176"/>
                <a:ext cx="129" cy="39"/>
              </a:xfrm>
              <a:custGeom>
                <a:avLst/>
                <a:gdLst>
                  <a:gd name="T0" fmla="*/ 0 w 388"/>
                  <a:gd name="T1" fmla="*/ 0 h 117"/>
                  <a:gd name="T2" fmla="*/ 0 w 388"/>
                  <a:gd name="T3" fmla="*/ 0 h 117"/>
                  <a:gd name="T4" fmla="*/ 0 w 388"/>
                  <a:gd name="T5" fmla="*/ 0 h 117"/>
                  <a:gd name="T6" fmla="*/ 0 w 388"/>
                  <a:gd name="T7" fmla="*/ 0 h 117"/>
                  <a:gd name="T8" fmla="*/ 0 w 388"/>
                  <a:gd name="T9" fmla="*/ 0 h 117"/>
                  <a:gd name="T10" fmla="*/ 0 w 388"/>
                  <a:gd name="T11" fmla="*/ 0 h 117"/>
                  <a:gd name="T12" fmla="*/ 0 w 388"/>
                  <a:gd name="T13" fmla="*/ 0 h 117"/>
                  <a:gd name="T14" fmla="*/ 0 w 388"/>
                  <a:gd name="T15" fmla="*/ 0 h 117"/>
                  <a:gd name="T16" fmla="*/ 0 w 388"/>
                  <a:gd name="T17" fmla="*/ 0 h 117"/>
                  <a:gd name="T18" fmla="*/ 0 w 388"/>
                  <a:gd name="T19" fmla="*/ 0 h 117"/>
                  <a:gd name="T20" fmla="*/ 0 w 388"/>
                  <a:gd name="T21" fmla="*/ 0 h 117"/>
                  <a:gd name="T22" fmla="*/ 0 w 388"/>
                  <a:gd name="T23" fmla="*/ 0 h 117"/>
                  <a:gd name="T24" fmla="*/ 0 w 388"/>
                  <a:gd name="T25" fmla="*/ 0 h 117"/>
                  <a:gd name="T26" fmla="*/ 0 w 388"/>
                  <a:gd name="T27" fmla="*/ 0 h 117"/>
                  <a:gd name="T28" fmla="*/ 0 w 388"/>
                  <a:gd name="T29" fmla="*/ 0 h 117"/>
                  <a:gd name="T30" fmla="*/ 0 w 388"/>
                  <a:gd name="T31" fmla="*/ 0 h 117"/>
                  <a:gd name="T32" fmla="*/ 0 w 388"/>
                  <a:gd name="T33" fmla="*/ 0 h 117"/>
                  <a:gd name="T34" fmla="*/ 0 w 388"/>
                  <a:gd name="T35" fmla="*/ 0 h 117"/>
                  <a:gd name="T36" fmla="*/ 0 w 388"/>
                  <a:gd name="T37" fmla="*/ 0 h 117"/>
                  <a:gd name="T38" fmla="*/ 0 w 388"/>
                  <a:gd name="T39" fmla="*/ 0 h 117"/>
                  <a:gd name="T40" fmla="*/ 0 w 388"/>
                  <a:gd name="T41" fmla="*/ 0 h 117"/>
                  <a:gd name="T42" fmla="*/ 0 w 388"/>
                  <a:gd name="T43" fmla="*/ 0 h 117"/>
                  <a:gd name="T44" fmla="*/ 0 w 388"/>
                  <a:gd name="T45" fmla="*/ 0 h 117"/>
                  <a:gd name="T46" fmla="*/ 0 w 388"/>
                  <a:gd name="T47" fmla="*/ 0 h 117"/>
                  <a:gd name="T48" fmla="*/ 0 w 388"/>
                  <a:gd name="T49" fmla="*/ 0 h 117"/>
                  <a:gd name="T50" fmla="*/ 0 w 388"/>
                  <a:gd name="T51" fmla="*/ 0 h 117"/>
                  <a:gd name="T52" fmla="*/ 0 w 388"/>
                  <a:gd name="T53" fmla="*/ 0 h 117"/>
                  <a:gd name="T54" fmla="*/ 0 w 388"/>
                  <a:gd name="T55" fmla="*/ 0 h 117"/>
                  <a:gd name="T56" fmla="*/ 0 w 388"/>
                  <a:gd name="T57" fmla="*/ 0 h 117"/>
                  <a:gd name="T58" fmla="*/ 0 w 388"/>
                  <a:gd name="T59" fmla="*/ 0 h 117"/>
                  <a:gd name="T60" fmla="*/ 0 w 388"/>
                  <a:gd name="T61" fmla="*/ 0 h 117"/>
                  <a:gd name="T62" fmla="*/ 0 w 388"/>
                  <a:gd name="T63" fmla="*/ 0 h 117"/>
                  <a:gd name="T64" fmla="*/ 0 w 388"/>
                  <a:gd name="T65" fmla="*/ 0 h 117"/>
                  <a:gd name="T66" fmla="*/ 0 w 388"/>
                  <a:gd name="T67" fmla="*/ 0 h 117"/>
                  <a:gd name="T68" fmla="*/ 0 w 388"/>
                  <a:gd name="T69" fmla="*/ 0 h 117"/>
                  <a:gd name="T70" fmla="*/ 0 w 388"/>
                  <a:gd name="T71" fmla="*/ 0 h 117"/>
                  <a:gd name="T72" fmla="*/ 0 w 388"/>
                  <a:gd name="T73" fmla="*/ 0 h 117"/>
                  <a:gd name="T74" fmla="*/ 0 w 388"/>
                  <a:gd name="T75" fmla="*/ 0 h 117"/>
                  <a:gd name="T76" fmla="*/ 0 w 388"/>
                  <a:gd name="T77" fmla="*/ 0 h 117"/>
                  <a:gd name="T78" fmla="*/ 0 w 388"/>
                  <a:gd name="T79" fmla="*/ 0 h 117"/>
                  <a:gd name="T80" fmla="*/ 0 w 388"/>
                  <a:gd name="T81" fmla="*/ 0 h 117"/>
                  <a:gd name="T82" fmla="*/ 0 w 388"/>
                  <a:gd name="T83" fmla="*/ 0 h 117"/>
                  <a:gd name="T84" fmla="*/ 0 w 388"/>
                  <a:gd name="T85" fmla="*/ 0 h 117"/>
                  <a:gd name="T86" fmla="*/ 0 w 388"/>
                  <a:gd name="T87" fmla="*/ 0 h 117"/>
                  <a:gd name="T88" fmla="*/ 0 w 388"/>
                  <a:gd name="T89" fmla="*/ 0 h 117"/>
                  <a:gd name="T90" fmla="*/ 0 w 388"/>
                  <a:gd name="T91" fmla="*/ 0 h 117"/>
                  <a:gd name="T92" fmla="*/ 0 w 388"/>
                  <a:gd name="T93" fmla="*/ 0 h 117"/>
                  <a:gd name="T94" fmla="*/ 0 w 388"/>
                  <a:gd name="T95" fmla="*/ 0 h 117"/>
                  <a:gd name="T96" fmla="*/ 0 w 388"/>
                  <a:gd name="T97" fmla="*/ 0 h 117"/>
                  <a:gd name="T98" fmla="*/ 0 w 388"/>
                  <a:gd name="T99" fmla="*/ 0 h 117"/>
                  <a:gd name="T100" fmla="*/ 0 w 388"/>
                  <a:gd name="T101" fmla="*/ 0 h 117"/>
                  <a:gd name="T102" fmla="*/ 0 w 388"/>
                  <a:gd name="T103" fmla="*/ 0 h 117"/>
                  <a:gd name="T104" fmla="*/ 0 w 388"/>
                  <a:gd name="T105" fmla="*/ 0 h 117"/>
                  <a:gd name="T106" fmla="*/ 0 w 388"/>
                  <a:gd name="T107" fmla="*/ 0 h 117"/>
                  <a:gd name="T108" fmla="*/ 0 w 388"/>
                  <a:gd name="T109" fmla="*/ 0 h 117"/>
                  <a:gd name="T110" fmla="*/ 0 w 388"/>
                  <a:gd name="T111" fmla="*/ 0 h 117"/>
                  <a:gd name="T112" fmla="*/ 0 w 388"/>
                  <a:gd name="T113" fmla="*/ 0 h 117"/>
                  <a:gd name="T114" fmla="*/ 0 w 388"/>
                  <a:gd name="T115" fmla="*/ 0 h 117"/>
                  <a:gd name="T116" fmla="*/ 0 w 388"/>
                  <a:gd name="T117" fmla="*/ 0 h 117"/>
                  <a:gd name="T118" fmla="*/ 0 w 388"/>
                  <a:gd name="T119" fmla="*/ 0 h 117"/>
                  <a:gd name="T120" fmla="*/ 0 w 388"/>
                  <a:gd name="T121" fmla="*/ 0 h 117"/>
                  <a:gd name="T122" fmla="*/ 0 w 388"/>
                  <a:gd name="T123" fmla="*/ 0 h 117"/>
                  <a:gd name="T124" fmla="*/ 0 w 388"/>
                  <a:gd name="T125" fmla="*/ 0 h 11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88"/>
                  <a:gd name="T190" fmla="*/ 0 h 117"/>
                  <a:gd name="T191" fmla="*/ 388 w 388"/>
                  <a:gd name="T192" fmla="*/ 117 h 11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88" h="117">
                    <a:moveTo>
                      <a:pt x="0" y="109"/>
                    </a:moveTo>
                    <a:lnTo>
                      <a:pt x="4" y="106"/>
                    </a:lnTo>
                    <a:lnTo>
                      <a:pt x="8" y="104"/>
                    </a:lnTo>
                    <a:lnTo>
                      <a:pt x="13" y="102"/>
                    </a:lnTo>
                    <a:lnTo>
                      <a:pt x="20" y="101"/>
                    </a:lnTo>
                    <a:lnTo>
                      <a:pt x="26" y="99"/>
                    </a:lnTo>
                    <a:lnTo>
                      <a:pt x="31" y="97"/>
                    </a:lnTo>
                    <a:lnTo>
                      <a:pt x="36" y="94"/>
                    </a:lnTo>
                    <a:lnTo>
                      <a:pt x="41" y="91"/>
                    </a:lnTo>
                    <a:lnTo>
                      <a:pt x="48" y="85"/>
                    </a:lnTo>
                    <a:lnTo>
                      <a:pt x="44" y="73"/>
                    </a:lnTo>
                    <a:lnTo>
                      <a:pt x="42" y="60"/>
                    </a:lnTo>
                    <a:lnTo>
                      <a:pt x="39" y="48"/>
                    </a:lnTo>
                    <a:lnTo>
                      <a:pt x="33" y="36"/>
                    </a:lnTo>
                    <a:lnTo>
                      <a:pt x="36" y="30"/>
                    </a:lnTo>
                    <a:lnTo>
                      <a:pt x="41" y="29"/>
                    </a:lnTo>
                    <a:lnTo>
                      <a:pt x="48" y="33"/>
                    </a:lnTo>
                    <a:lnTo>
                      <a:pt x="53" y="44"/>
                    </a:lnTo>
                    <a:lnTo>
                      <a:pt x="57" y="55"/>
                    </a:lnTo>
                    <a:lnTo>
                      <a:pt x="61" y="68"/>
                    </a:lnTo>
                    <a:lnTo>
                      <a:pt x="65" y="80"/>
                    </a:lnTo>
                    <a:lnTo>
                      <a:pt x="70" y="81"/>
                    </a:lnTo>
                    <a:lnTo>
                      <a:pt x="75" y="81"/>
                    </a:lnTo>
                    <a:lnTo>
                      <a:pt x="81" y="80"/>
                    </a:lnTo>
                    <a:lnTo>
                      <a:pt x="86" y="79"/>
                    </a:lnTo>
                    <a:lnTo>
                      <a:pt x="91" y="77"/>
                    </a:lnTo>
                    <a:lnTo>
                      <a:pt x="97" y="75"/>
                    </a:lnTo>
                    <a:lnTo>
                      <a:pt x="103" y="73"/>
                    </a:lnTo>
                    <a:lnTo>
                      <a:pt x="109" y="72"/>
                    </a:lnTo>
                    <a:lnTo>
                      <a:pt x="108" y="62"/>
                    </a:lnTo>
                    <a:lnTo>
                      <a:pt x="105" y="52"/>
                    </a:lnTo>
                    <a:lnTo>
                      <a:pt x="102" y="42"/>
                    </a:lnTo>
                    <a:lnTo>
                      <a:pt x="98" y="30"/>
                    </a:lnTo>
                    <a:lnTo>
                      <a:pt x="106" y="13"/>
                    </a:lnTo>
                    <a:lnTo>
                      <a:pt x="113" y="25"/>
                    </a:lnTo>
                    <a:lnTo>
                      <a:pt x="118" y="38"/>
                    </a:lnTo>
                    <a:lnTo>
                      <a:pt x="122" y="53"/>
                    </a:lnTo>
                    <a:lnTo>
                      <a:pt x="126" y="68"/>
                    </a:lnTo>
                    <a:lnTo>
                      <a:pt x="131" y="69"/>
                    </a:lnTo>
                    <a:lnTo>
                      <a:pt x="136" y="69"/>
                    </a:lnTo>
                    <a:lnTo>
                      <a:pt x="142" y="68"/>
                    </a:lnTo>
                    <a:lnTo>
                      <a:pt x="147" y="67"/>
                    </a:lnTo>
                    <a:lnTo>
                      <a:pt x="152" y="65"/>
                    </a:lnTo>
                    <a:lnTo>
                      <a:pt x="157" y="65"/>
                    </a:lnTo>
                    <a:lnTo>
                      <a:pt x="162" y="64"/>
                    </a:lnTo>
                    <a:lnTo>
                      <a:pt x="167" y="65"/>
                    </a:lnTo>
                    <a:lnTo>
                      <a:pt x="174" y="57"/>
                    </a:lnTo>
                    <a:lnTo>
                      <a:pt x="169" y="46"/>
                    </a:lnTo>
                    <a:lnTo>
                      <a:pt x="166" y="34"/>
                    </a:lnTo>
                    <a:lnTo>
                      <a:pt x="164" y="22"/>
                    </a:lnTo>
                    <a:lnTo>
                      <a:pt x="162" y="8"/>
                    </a:lnTo>
                    <a:lnTo>
                      <a:pt x="172" y="3"/>
                    </a:lnTo>
                    <a:lnTo>
                      <a:pt x="178" y="7"/>
                    </a:lnTo>
                    <a:lnTo>
                      <a:pt x="181" y="18"/>
                    </a:lnTo>
                    <a:lnTo>
                      <a:pt x="183" y="29"/>
                    </a:lnTo>
                    <a:lnTo>
                      <a:pt x="185" y="39"/>
                    </a:lnTo>
                    <a:lnTo>
                      <a:pt x="188" y="50"/>
                    </a:lnTo>
                    <a:lnTo>
                      <a:pt x="196" y="59"/>
                    </a:lnTo>
                    <a:lnTo>
                      <a:pt x="200" y="60"/>
                    </a:lnTo>
                    <a:lnTo>
                      <a:pt x="205" y="61"/>
                    </a:lnTo>
                    <a:lnTo>
                      <a:pt x="209" y="61"/>
                    </a:lnTo>
                    <a:lnTo>
                      <a:pt x="213" y="60"/>
                    </a:lnTo>
                    <a:lnTo>
                      <a:pt x="217" y="60"/>
                    </a:lnTo>
                    <a:lnTo>
                      <a:pt x="222" y="58"/>
                    </a:lnTo>
                    <a:lnTo>
                      <a:pt x="227" y="57"/>
                    </a:lnTo>
                    <a:lnTo>
                      <a:pt x="232" y="56"/>
                    </a:lnTo>
                    <a:lnTo>
                      <a:pt x="237" y="42"/>
                    </a:lnTo>
                    <a:lnTo>
                      <a:pt x="234" y="26"/>
                    </a:lnTo>
                    <a:lnTo>
                      <a:pt x="232" y="11"/>
                    </a:lnTo>
                    <a:lnTo>
                      <a:pt x="239" y="0"/>
                    </a:lnTo>
                    <a:lnTo>
                      <a:pt x="245" y="5"/>
                    </a:lnTo>
                    <a:lnTo>
                      <a:pt x="248" y="17"/>
                    </a:lnTo>
                    <a:lnTo>
                      <a:pt x="249" y="27"/>
                    </a:lnTo>
                    <a:lnTo>
                      <a:pt x="249" y="37"/>
                    </a:lnTo>
                    <a:lnTo>
                      <a:pt x="253" y="48"/>
                    </a:lnTo>
                    <a:lnTo>
                      <a:pt x="257" y="52"/>
                    </a:lnTo>
                    <a:lnTo>
                      <a:pt x="262" y="55"/>
                    </a:lnTo>
                    <a:lnTo>
                      <a:pt x="269" y="56"/>
                    </a:lnTo>
                    <a:lnTo>
                      <a:pt x="275" y="56"/>
                    </a:lnTo>
                    <a:lnTo>
                      <a:pt x="282" y="55"/>
                    </a:lnTo>
                    <a:lnTo>
                      <a:pt x="289" y="54"/>
                    </a:lnTo>
                    <a:lnTo>
                      <a:pt x="297" y="53"/>
                    </a:lnTo>
                    <a:lnTo>
                      <a:pt x="305" y="52"/>
                    </a:lnTo>
                    <a:lnTo>
                      <a:pt x="304" y="40"/>
                    </a:lnTo>
                    <a:lnTo>
                      <a:pt x="304" y="27"/>
                    </a:lnTo>
                    <a:lnTo>
                      <a:pt x="304" y="15"/>
                    </a:lnTo>
                    <a:lnTo>
                      <a:pt x="308" y="2"/>
                    </a:lnTo>
                    <a:lnTo>
                      <a:pt x="315" y="3"/>
                    </a:lnTo>
                    <a:lnTo>
                      <a:pt x="317" y="15"/>
                    </a:lnTo>
                    <a:lnTo>
                      <a:pt x="318" y="27"/>
                    </a:lnTo>
                    <a:lnTo>
                      <a:pt x="319" y="40"/>
                    </a:lnTo>
                    <a:lnTo>
                      <a:pt x="323" y="52"/>
                    </a:lnTo>
                    <a:lnTo>
                      <a:pt x="327" y="52"/>
                    </a:lnTo>
                    <a:lnTo>
                      <a:pt x="332" y="52"/>
                    </a:lnTo>
                    <a:lnTo>
                      <a:pt x="337" y="52"/>
                    </a:lnTo>
                    <a:lnTo>
                      <a:pt x="341" y="52"/>
                    </a:lnTo>
                    <a:lnTo>
                      <a:pt x="346" y="52"/>
                    </a:lnTo>
                    <a:lnTo>
                      <a:pt x="351" y="52"/>
                    </a:lnTo>
                    <a:lnTo>
                      <a:pt x="355" y="52"/>
                    </a:lnTo>
                    <a:lnTo>
                      <a:pt x="360" y="53"/>
                    </a:lnTo>
                    <a:lnTo>
                      <a:pt x="363" y="40"/>
                    </a:lnTo>
                    <a:lnTo>
                      <a:pt x="364" y="26"/>
                    </a:lnTo>
                    <a:lnTo>
                      <a:pt x="367" y="13"/>
                    </a:lnTo>
                    <a:lnTo>
                      <a:pt x="373" y="2"/>
                    </a:lnTo>
                    <a:lnTo>
                      <a:pt x="380" y="7"/>
                    </a:lnTo>
                    <a:lnTo>
                      <a:pt x="379" y="18"/>
                    </a:lnTo>
                    <a:lnTo>
                      <a:pt x="379" y="27"/>
                    </a:lnTo>
                    <a:lnTo>
                      <a:pt x="378" y="38"/>
                    </a:lnTo>
                    <a:lnTo>
                      <a:pt x="378" y="50"/>
                    </a:lnTo>
                    <a:lnTo>
                      <a:pt x="388" y="65"/>
                    </a:lnTo>
                    <a:lnTo>
                      <a:pt x="365" y="67"/>
                    </a:lnTo>
                    <a:lnTo>
                      <a:pt x="341" y="67"/>
                    </a:lnTo>
                    <a:lnTo>
                      <a:pt x="317" y="68"/>
                    </a:lnTo>
                    <a:lnTo>
                      <a:pt x="292" y="69"/>
                    </a:lnTo>
                    <a:lnTo>
                      <a:pt x="269" y="70"/>
                    </a:lnTo>
                    <a:lnTo>
                      <a:pt x="245" y="72"/>
                    </a:lnTo>
                    <a:lnTo>
                      <a:pt x="220" y="73"/>
                    </a:lnTo>
                    <a:lnTo>
                      <a:pt x="196" y="76"/>
                    </a:lnTo>
                    <a:lnTo>
                      <a:pt x="172" y="79"/>
                    </a:lnTo>
                    <a:lnTo>
                      <a:pt x="149" y="82"/>
                    </a:lnTo>
                    <a:lnTo>
                      <a:pt x="125" y="86"/>
                    </a:lnTo>
                    <a:lnTo>
                      <a:pt x="101" y="90"/>
                    </a:lnTo>
                    <a:lnTo>
                      <a:pt x="77" y="96"/>
                    </a:lnTo>
                    <a:lnTo>
                      <a:pt x="54" y="102"/>
                    </a:lnTo>
                    <a:lnTo>
                      <a:pt x="31" y="109"/>
                    </a:lnTo>
                    <a:lnTo>
                      <a:pt x="8" y="117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47" name="Freeform 225">
                <a:extLst>
                  <a:ext uri="{FF2B5EF4-FFF2-40B4-BE49-F238E27FC236}">
                    <a16:creationId xmlns:a16="http://schemas.microsoft.com/office/drawing/2014/main" id="{3FA74897-F689-4108-B2EC-A79821C67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" y="214"/>
                <a:ext cx="661" cy="201"/>
              </a:xfrm>
              <a:custGeom>
                <a:avLst/>
                <a:gdLst>
                  <a:gd name="T0" fmla="*/ 0 w 1984"/>
                  <a:gd name="T1" fmla="*/ 0 h 602"/>
                  <a:gd name="T2" fmla="*/ 0 w 1984"/>
                  <a:gd name="T3" fmla="*/ 0 h 602"/>
                  <a:gd name="T4" fmla="*/ 0 w 1984"/>
                  <a:gd name="T5" fmla="*/ 0 h 602"/>
                  <a:gd name="T6" fmla="*/ 0 w 1984"/>
                  <a:gd name="T7" fmla="*/ 0 h 602"/>
                  <a:gd name="T8" fmla="*/ 0 w 1984"/>
                  <a:gd name="T9" fmla="*/ 0 h 602"/>
                  <a:gd name="T10" fmla="*/ 0 w 1984"/>
                  <a:gd name="T11" fmla="*/ 0 h 602"/>
                  <a:gd name="T12" fmla="*/ 0 w 1984"/>
                  <a:gd name="T13" fmla="*/ 0 h 602"/>
                  <a:gd name="T14" fmla="*/ 0 w 1984"/>
                  <a:gd name="T15" fmla="*/ 0 h 602"/>
                  <a:gd name="T16" fmla="*/ 0 w 1984"/>
                  <a:gd name="T17" fmla="*/ 0 h 602"/>
                  <a:gd name="T18" fmla="*/ 0 w 1984"/>
                  <a:gd name="T19" fmla="*/ 0 h 602"/>
                  <a:gd name="T20" fmla="*/ 0 w 1984"/>
                  <a:gd name="T21" fmla="*/ 0 h 602"/>
                  <a:gd name="T22" fmla="*/ 0 w 1984"/>
                  <a:gd name="T23" fmla="*/ 0 h 602"/>
                  <a:gd name="T24" fmla="*/ 0 w 1984"/>
                  <a:gd name="T25" fmla="*/ 0 h 602"/>
                  <a:gd name="T26" fmla="*/ 0 w 1984"/>
                  <a:gd name="T27" fmla="*/ 0 h 602"/>
                  <a:gd name="T28" fmla="*/ 0 w 1984"/>
                  <a:gd name="T29" fmla="*/ 0 h 602"/>
                  <a:gd name="T30" fmla="*/ 0 w 1984"/>
                  <a:gd name="T31" fmla="*/ 0 h 602"/>
                  <a:gd name="T32" fmla="*/ 0 w 1984"/>
                  <a:gd name="T33" fmla="*/ 0 h 602"/>
                  <a:gd name="T34" fmla="*/ 0 w 1984"/>
                  <a:gd name="T35" fmla="*/ 0 h 602"/>
                  <a:gd name="T36" fmla="*/ 0 w 1984"/>
                  <a:gd name="T37" fmla="*/ 0 h 602"/>
                  <a:gd name="T38" fmla="*/ 0 w 1984"/>
                  <a:gd name="T39" fmla="*/ 0 h 602"/>
                  <a:gd name="T40" fmla="*/ 0 w 1984"/>
                  <a:gd name="T41" fmla="*/ 0 h 602"/>
                  <a:gd name="T42" fmla="*/ 0 w 1984"/>
                  <a:gd name="T43" fmla="*/ 0 h 602"/>
                  <a:gd name="T44" fmla="*/ 0 w 1984"/>
                  <a:gd name="T45" fmla="*/ 0 h 602"/>
                  <a:gd name="T46" fmla="*/ 0 w 1984"/>
                  <a:gd name="T47" fmla="*/ 0 h 602"/>
                  <a:gd name="T48" fmla="*/ 0 w 1984"/>
                  <a:gd name="T49" fmla="*/ 0 h 602"/>
                  <a:gd name="T50" fmla="*/ 0 w 1984"/>
                  <a:gd name="T51" fmla="*/ 0 h 602"/>
                  <a:gd name="T52" fmla="*/ 0 w 1984"/>
                  <a:gd name="T53" fmla="*/ 0 h 602"/>
                  <a:gd name="T54" fmla="*/ 0 w 1984"/>
                  <a:gd name="T55" fmla="*/ 0 h 602"/>
                  <a:gd name="T56" fmla="*/ 0 w 1984"/>
                  <a:gd name="T57" fmla="*/ 0 h 602"/>
                  <a:gd name="T58" fmla="*/ 0 w 1984"/>
                  <a:gd name="T59" fmla="*/ 0 h 602"/>
                  <a:gd name="T60" fmla="*/ 0 w 1984"/>
                  <a:gd name="T61" fmla="*/ 0 h 602"/>
                  <a:gd name="T62" fmla="*/ 0 w 1984"/>
                  <a:gd name="T63" fmla="*/ 0 h 602"/>
                  <a:gd name="T64" fmla="*/ 0 w 1984"/>
                  <a:gd name="T65" fmla="*/ 0 h 602"/>
                  <a:gd name="T66" fmla="*/ 0 w 1984"/>
                  <a:gd name="T67" fmla="*/ 0 h 602"/>
                  <a:gd name="T68" fmla="*/ 0 w 1984"/>
                  <a:gd name="T69" fmla="*/ 0 h 602"/>
                  <a:gd name="T70" fmla="*/ 0 w 1984"/>
                  <a:gd name="T71" fmla="*/ 0 h 602"/>
                  <a:gd name="T72" fmla="*/ 0 w 1984"/>
                  <a:gd name="T73" fmla="*/ 0 h 602"/>
                  <a:gd name="T74" fmla="*/ 0 w 1984"/>
                  <a:gd name="T75" fmla="*/ 0 h 602"/>
                  <a:gd name="T76" fmla="*/ 0 w 1984"/>
                  <a:gd name="T77" fmla="*/ 0 h 602"/>
                  <a:gd name="T78" fmla="*/ 0 w 1984"/>
                  <a:gd name="T79" fmla="*/ 0 h 602"/>
                  <a:gd name="T80" fmla="*/ 0 w 1984"/>
                  <a:gd name="T81" fmla="*/ 0 h 602"/>
                  <a:gd name="T82" fmla="*/ 0 w 1984"/>
                  <a:gd name="T83" fmla="*/ 0 h 602"/>
                  <a:gd name="T84" fmla="*/ 0 w 1984"/>
                  <a:gd name="T85" fmla="*/ 0 h 602"/>
                  <a:gd name="T86" fmla="*/ 0 w 1984"/>
                  <a:gd name="T87" fmla="*/ 0 h 602"/>
                  <a:gd name="T88" fmla="*/ 0 w 1984"/>
                  <a:gd name="T89" fmla="*/ 0 h 602"/>
                  <a:gd name="T90" fmla="*/ 0 w 1984"/>
                  <a:gd name="T91" fmla="*/ 0 h 602"/>
                  <a:gd name="T92" fmla="*/ 0 w 1984"/>
                  <a:gd name="T93" fmla="*/ 0 h 602"/>
                  <a:gd name="T94" fmla="*/ 0 w 1984"/>
                  <a:gd name="T95" fmla="*/ 0 h 602"/>
                  <a:gd name="T96" fmla="*/ 0 w 1984"/>
                  <a:gd name="T97" fmla="*/ 0 h 602"/>
                  <a:gd name="T98" fmla="*/ 0 w 1984"/>
                  <a:gd name="T99" fmla="*/ 0 h 602"/>
                  <a:gd name="T100" fmla="*/ 0 w 1984"/>
                  <a:gd name="T101" fmla="*/ 0 h 602"/>
                  <a:gd name="T102" fmla="*/ 0 w 1984"/>
                  <a:gd name="T103" fmla="*/ 0 h 602"/>
                  <a:gd name="T104" fmla="*/ 0 w 1984"/>
                  <a:gd name="T105" fmla="*/ 0 h 602"/>
                  <a:gd name="T106" fmla="*/ 0 w 1984"/>
                  <a:gd name="T107" fmla="*/ 0 h 602"/>
                  <a:gd name="T108" fmla="*/ 0 w 1984"/>
                  <a:gd name="T109" fmla="*/ 0 h 602"/>
                  <a:gd name="T110" fmla="*/ 0 w 1984"/>
                  <a:gd name="T111" fmla="*/ 0 h 60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984"/>
                  <a:gd name="T169" fmla="*/ 0 h 602"/>
                  <a:gd name="T170" fmla="*/ 1984 w 1984"/>
                  <a:gd name="T171" fmla="*/ 602 h 60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984" h="602">
                    <a:moveTo>
                      <a:pt x="0" y="43"/>
                    </a:moveTo>
                    <a:lnTo>
                      <a:pt x="2" y="37"/>
                    </a:lnTo>
                    <a:lnTo>
                      <a:pt x="7" y="36"/>
                    </a:lnTo>
                    <a:lnTo>
                      <a:pt x="12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6" y="35"/>
                    </a:lnTo>
                    <a:lnTo>
                      <a:pt x="31" y="36"/>
                    </a:lnTo>
                    <a:lnTo>
                      <a:pt x="37" y="35"/>
                    </a:lnTo>
                    <a:lnTo>
                      <a:pt x="43" y="35"/>
                    </a:lnTo>
                    <a:lnTo>
                      <a:pt x="67" y="27"/>
                    </a:lnTo>
                    <a:lnTo>
                      <a:pt x="93" y="20"/>
                    </a:lnTo>
                    <a:lnTo>
                      <a:pt x="118" y="15"/>
                    </a:lnTo>
                    <a:lnTo>
                      <a:pt x="144" y="10"/>
                    </a:lnTo>
                    <a:lnTo>
                      <a:pt x="170" y="7"/>
                    </a:lnTo>
                    <a:lnTo>
                      <a:pt x="195" y="3"/>
                    </a:lnTo>
                    <a:lnTo>
                      <a:pt x="221" y="1"/>
                    </a:lnTo>
                    <a:lnTo>
                      <a:pt x="247" y="0"/>
                    </a:lnTo>
                    <a:lnTo>
                      <a:pt x="274" y="0"/>
                    </a:lnTo>
                    <a:lnTo>
                      <a:pt x="300" y="0"/>
                    </a:lnTo>
                    <a:lnTo>
                      <a:pt x="326" y="0"/>
                    </a:lnTo>
                    <a:lnTo>
                      <a:pt x="352" y="1"/>
                    </a:lnTo>
                    <a:lnTo>
                      <a:pt x="378" y="1"/>
                    </a:lnTo>
                    <a:lnTo>
                      <a:pt x="405" y="2"/>
                    </a:lnTo>
                    <a:lnTo>
                      <a:pt x="431" y="3"/>
                    </a:lnTo>
                    <a:lnTo>
                      <a:pt x="458" y="5"/>
                    </a:lnTo>
                    <a:lnTo>
                      <a:pt x="461" y="15"/>
                    </a:lnTo>
                    <a:lnTo>
                      <a:pt x="455" y="36"/>
                    </a:lnTo>
                    <a:lnTo>
                      <a:pt x="449" y="58"/>
                    </a:lnTo>
                    <a:lnTo>
                      <a:pt x="446" y="81"/>
                    </a:lnTo>
                    <a:lnTo>
                      <a:pt x="445" y="104"/>
                    </a:lnTo>
                    <a:lnTo>
                      <a:pt x="449" y="108"/>
                    </a:lnTo>
                    <a:lnTo>
                      <a:pt x="494" y="110"/>
                    </a:lnTo>
                    <a:lnTo>
                      <a:pt x="538" y="111"/>
                    </a:lnTo>
                    <a:lnTo>
                      <a:pt x="583" y="112"/>
                    </a:lnTo>
                    <a:lnTo>
                      <a:pt x="628" y="113"/>
                    </a:lnTo>
                    <a:lnTo>
                      <a:pt x="673" y="113"/>
                    </a:lnTo>
                    <a:lnTo>
                      <a:pt x="717" y="113"/>
                    </a:lnTo>
                    <a:lnTo>
                      <a:pt x="761" y="113"/>
                    </a:lnTo>
                    <a:lnTo>
                      <a:pt x="807" y="113"/>
                    </a:lnTo>
                    <a:lnTo>
                      <a:pt x="851" y="113"/>
                    </a:lnTo>
                    <a:lnTo>
                      <a:pt x="896" y="113"/>
                    </a:lnTo>
                    <a:lnTo>
                      <a:pt x="941" y="112"/>
                    </a:lnTo>
                    <a:lnTo>
                      <a:pt x="986" y="112"/>
                    </a:lnTo>
                    <a:lnTo>
                      <a:pt x="1030" y="111"/>
                    </a:lnTo>
                    <a:lnTo>
                      <a:pt x="1075" y="110"/>
                    </a:lnTo>
                    <a:lnTo>
                      <a:pt x="1120" y="109"/>
                    </a:lnTo>
                    <a:lnTo>
                      <a:pt x="1164" y="109"/>
                    </a:lnTo>
                    <a:lnTo>
                      <a:pt x="1210" y="108"/>
                    </a:lnTo>
                    <a:lnTo>
                      <a:pt x="1254" y="106"/>
                    </a:lnTo>
                    <a:lnTo>
                      <a:pt x="1298" y="106"/>
                    </a:lnTo>
                    <a:lnTo>
                      <a:pt x="1344" y="105"/>
                    </a:lnTo>
                    <a:lnTo>
                      <a:pt x="1388" y="105"/>
                    </a:lnTo>
                    <a:lnTo>
                      <a:pt x="1433" y="105"/>
                    </a:lnTo>
                    <a:lnTo>
                      <a:pt x="1478" y="105"/>
                    </a:lnTo>
                    <a:lnTo>
                      <a:pt x="1523" y="105"/>
                    </a:lnTo>
                    <a:lnTo>
                      <a:pt x="1568" y="105"/>
                    </a:lnTo>
                    <a:lnTo>
                      <a:pt x="1612" y="106"/>
                    </a:lnTo>
                    <a:lnTo>
                      <a:pt x="1657" y="108"/>
                    </a:lnTo>
                    <a:lnTo>
                      <a:pt x="1702" y="109"/>
                    </a:lnTo>
                    <a:lnTo>
                      <a:pt x="1747" y="111"/>
                    </a:lnTo>
                    <a:lnTo>
                      <a:pt x="1791" y="112"/>
                    </a:lnTo>
                    <a:lnTo>
                      <a:pt x="1837" y="114"/>
                    </a:lnTo>
                    <a:lnTo>
                      <a:pt x="1881" y="117"/>
                    </a:lnTo>
                    <a:lnTo>
                      <a:pt x="1896" y="118"/>
                    </a:lnTo>
                    <a:lnTo>
                      <a:pt x="1911" y="118"/>
                    </a:lnTo>
                    <a:lnTo>
                      <a:pt x="1924" y="119"/>
                    </a:lnTo>
                    <a:lnTo>
                      <a:pt x="1937" y="119"/>
                    </a:lnTo>
                    <a:lnTo>
                      <a:pt x="1948" y="120"/>
                    </a:lnTo>
                    <a:lnTo>
                      <a:pt x="1960" y="120"/>
                    </a:lnTo>
                    <a:lnTo>
                      <a:pt x="1971" y="121"/>
                    </a:lnTo>
                    <a:lnTo>
                      <a:pt x="1981" y="121"/>
                    </a:lnTo>
                    <a:lnTo>
                      <a:pt x="1984" y="127"/>
                    </a:lnTo>
                    <a:lnTo>
                      <a:pt x="1980" y="134"/>
                    </a:lnTo>
                    <a:lnTo>
                      <a:pt x="1977" y="141"/>
                    </a:lnTo>
                    <a:lnTo>
                      <a:pt x="1973" y="148"/>
                    </a:lnTo>
                    <a:lnTo>
                      <a:pt x="1968" y="156"/>
                    </a:lnTo>
                    <a:lnTo>
                      <a:pt x="1961" y="165"/>
                    </a:lnTo>
                    <a:lnTo>
                      <a:pt x="1954" y="174"/>
                    </a:lnTo>
                    <a:lnTo>
                      <a:pt x="1948" y="182"/>
                    </a:lnTo>
                    <a:lnTo>
                      <a:pt x="1943" y="191"/>
                    </a:lnTo>
                    <a:lnTo>
                      <a:pt x="1937" y="200"/>
                    </a:lnTo>
                    <a:lnTo>
                      <a:pt x="1932" y="209"/>
                    </a:lnTo>
                    <a:lnTo>
                      <a:pt x="1926" y="219"/>
                    </a:lnTo>
                    <a:lnTo>
                      <a:pt x="1920" y="228"/>
                    </a:lnTo>
                    <a:lnTo>
                      <a:pt x="1918" y="242"/>
                    </a:lnTo>
                    <a:lnTo>
                      <a:pt x="1913" y="258"/>
                    </a:lnTo>
                    <a:lnTo>
                      <a:pt x="1906" y="274"/>
                    </a:lnTo>
                    <a:lnTo>
                      <a:pt x="1898" y="287"/>
                    </a:lnTo>
                    <a:lnTo>
                      <a:pt x="1896" y="298"/>
                    </a:lnTo>
                    <a:lnTo>
                      <a:pt x="1885" y="331"/>
                    </a:lnTo>
                    <a:lnTo>
                      <a:pt x="1875" y="364"/>
                    </a:lnTo>
                    <a:lnTo>
                      <a:pt x="1863" y="398"/>
                    </a:lnTo>
                    <a:lnTo>
                      <a:pt x="1853" y="433"/>
                    </a:lnTo>
                    <a:lnTo>
                      <a:pt x="1843" y="466"/>
                    </a:lnTo>
                    <a:lnTo>
                      <a:pt x="1832" y="501"/>
                    </a:lnTo>
                    <a:lnTo>
                      <a:pt x="1822" y="535"/>
                    </a:lnTo>
                    <a:lnTo>
                      <a:pt x="1813" y="568"/>
                    </a:lnTo>
                    <a:lnTo>
                      <a:pt x="1806" y="569"/>
                    </a:lnTo>
                    <a:lnTo>
                      <a:pt x="1801" y="573"/>
                    </a:lnTo>
                    <a:lnTo>
                      <a:pt x="1796" y="575"/>
                    </a:lnTo>
                    <a:lnTo>
                      <a:pt x="1788" y="575"/>
                    </a:lnTo>
                    <a:lnTo>
                      <a:pt x="1777" y="569"/>
                    </a:lnTo>
                    <a:lnTo>
                      <a:pt x="1765" y="566"/>
                    </a:lnTo>
                    <a:lnTo>
                      <a:pt x="1755" y="563"/>
                    </a:lnTo>
                    <a:lnTo>
                      <a:pt x="1744" y="561"/>
                    </a:lnTo>
                    <a:lnTo>
                      <a:pt x="1732" y="560"/>
                    </a:lnTo>
                    <a:lnTo>
                      <a:pt x="1721" y="560"/>
                    </a:lnTo>
                    <a:lnTo>
                      <a:pt x="1710" y="560"/>
                    </a:lnTo>
                    <a:lnTo>
                      <a:pt x="1699" y="561"/>
                    </a:lnTo>
                    <a:lnTo>
                      <a:pt x="1688" y="562"/>
                    </a:lnTo>
                    <a:lnTo>
                      <a:pt x="1676" y="564"/>
                    </a:lnTo>
                    <a:lnTo>
                      <a:pt x="1665" y="567"/>
                    </a:lnTo>
                    <a:lnTo>
                      <a:pt x="1654" y="570"/>
                    </a:lnTo>
                    <a:lnTo>
                      <a:pt x="1642" y="574"/>
                    </a:lnTo>
                    <a:lnTo>
                      <a:pt x="1631" y="577"/>
                    </a:lnTo>
                    <a:lnTo>
                      <a:pt x="1619" y="580"/>
                    </a:lnTo>
                    <a:lnTo>
                      <a:pt x="1607" y="584"/>
                    </a:lnTo>
                    <a:lnTo>
                      <a:pt x="1601" y="584"/>
                    </a:lnTo>
                    <a:lnTo>
                      <a:pt x="1594" y="584"/>
                    </a:lnTo>
                    <a:lnTo>
                      <a:pt x="1587" y="584"/>
                    </a:lnTo>
                    <a:lnTo>
                      <a:pt x="1579" y="584"/>
                    </a:lnTo>
                    <a:lnTo>
                      <a:pt x="1573" y="584"/>
                    </a:lnTo>
                    <a:lnTo>
                      <a:pt x="1566" y="582"/>
                    </a:lnTo>
                    <a:lnTo>
                      <a:pt x="1560" y="580"/>
                    </a:lnTo>
                    <a:lnTo>
                      <a:pt x="1554" y="577"/>
                    </a:lnTo>
                    <a:lnTo>
                      <a:pt x="1545" y="574"/>
                    </a:lnTo>
                    <a:lnTo>
                      <a:pt x="1538" y="570"/>
                    </a:lnTo>
                    <a:lnTo>
                      <a:pt x="1530" y="567"/>
                    </a:lnTo>
                    <a:lnTo>
                      <a:pt x="1523" y="564"/>
                    </a:lnTo>
                    <a:lnTo>
                      <a:pt x="1514" y="561"/>
                    </a:lnTo>
                    <a:lnTo>
                      <a:pt x="1507" y="557"/>
                    </a:lnTo>
                    <a:lnTo>
                      <a:pt x="1500" y="554"/>
                    </a:lnTo>
                    <a:lnTo>
                      <a:pt x="1493" y="550"/>
                    </a:lnTo>
                    <a:lnTo>
                      <a:pt x="1467" y="549"/>
                    </a:lnTo>
                    <a:lnTo>
                      <a:pt x="1441" y="549"/>
                    </a:lnTo>
                    <a:lnTo>
                      <a:pt x="1415" y="552"/>
                    </a:lnTo>
                    <a:lnTo>
                      <a:pt x="1390" y="556"/>
                    </a:lnTo>
                    <a:lnTo>
                      <a:pt x="1365" y="560"/>
                    </a:lnTo>
                    <a:lnTo>
                      <a:pt x="1339" y="565"/>
                    </a:lnTo>
                    <a:lnTo>
                      <a:pt x="1313" y="570"/>
                    </a:lnTo>
                    <a:lnTo>
                      <a:pt x="1287" y="576"/>
                    </a:lnTo>
                    <a:lnTo>
                      <a:pt x="1261" y="579"/>
                    </a:lnTo>
                    <a:lnTo>
                      <a:pt x="1236" y="582"/>
                    </a:lnTo>
                    <a:lnTo>
                      <a:pt x="1211" y="583"/>
                    </a:lnTo>
                    <a:lnTo>
                      <a:pt x="1186" y="581"/>
                    </a:lnTo>
                    <a:lnTo>
                      <a:pt x="1161" y="577"/>
                    </a:lnTo>
                    <a:lnTo>
                      <a:pt x="1136" y="569"/>
                    </a:lnTo>
                    <a:lnTo>
                      <a:pt x="1112" y="558"/>
                    </a:lnTo>
                    <a:lnTo>
                      <a:pt x="1088" y="544"/>
                    </a:lnTo>
                    <a:lnTo>
                      <a:pt x="1064" y="544"/>
                    </a:lnTo>
                    <a:lnTo>
                      <a:pt x="1040" y="546"/>
                    </a:lnTo>
                    <a:lnTo>
                      <a:pt x="1015" y="550"/>
                    </a:lnTo>
                    <a:lnTo>
                      <a:pt x="991" y="555"/>
                    </a:lnTo>
                    <a:lnTo>
                      <a:pt x="965" y="561"/>
                    </a:lnTo>
                    <a:lnTo>
                      <a:pt x="940" y="568"/>
                    </a:lnTo>
                    <a:lnTo>
                      <a:pt x="914" y="576"/>
                    </a:lnTo>
                    <a:lnTo>
                      <a:pt x="889" y="582"/>
                    </a:lnTo>
                    <a:lnTo>
                      <a:pt x="865" y="587"/>
                    </a:lnTo>
                    <a:lnTo>
                      <a:pt x="840" y="591"/>
                    </a:lnTo>
                    <a:lnTo>
                      <a:pt x="815" y="593"/>
                    </a:lnTo>
                    <a:lnTo>
                      <a:pt x="791" y="593"/>
                    </a:lnTo>
                    <a:lnTo>
                      <a:pt x="769" y="590"/>
                    </a:lnTo>
                    <a:lnTo>
                      <a:pt x="746" y="584"/>
                    </a:lnTo>
                    <a:lnTo>
                      <a:pt x="724" y="575"/>
                    </a:lnTo>
                    <a:lnTo>
                      <a:pt x="704" y="560"/>
                    </a:lnTo>
                    <a:lnTo>
                      <a:pt x="691" y="558"/>
                    </a:lnTo>
                    <a:lnTo>
                      <a:pt x="679" y="556"/>
                    </a:lnTo>
                    <a:lnTo>
                      <a:pt x="667" y="556"/>
                    </a:lnTo>
                    <a:lnTo>
                      <a:pt x="655" y="556"/>
                    </a:lnTo>
                    <a:lnTo>
                      <a:pt x="643" y="557"/>
                    </a:lnTo>
                    <a:lnTo>
                      <a:pt x="631" y="558"/>
                    </a:lnTo>
                    <a:lnTo>
                      <a:pt x="619" y="558"/>
                    </a:lnTo>
                    <a:lnTo>
                      <a:pt x="606" y="559"/>
                    </a:lnTo>
                    <a:lnTo>
                      <a:pt x="591" y="564"/>
                    </a:lnTo>
                    <a:lnTo>
                      <a:pt x="575" y="570"/>
                    </a:lnTo>
                    <a:lnTo>
                      <a:pt x="560" y="576"/>
                    </a:lnTo>
                    <a:lnTo>
                      <a:pt x="546" y="580"/>
                    </a:lnTo>
                    <a:lnTo>
                      <a:pt x="530" y="584"/>
                    </a:lnTo>
                    <a:lnTo>
                      <a:pt x="516" y="588"/>
                    </a:lnTo>
                    <a:lnTo>
                      <a:pt x="500" y="591"/>
                    </a:lnTo>
                    <a:lnTo>
                      <a:pt x="486" y="594"/>
                    </a:lnTo>
                    <a:lnTo>
                      <a:pt x="470" y="596"/>
                    </a:lnTo>
                    <a:lnTo>
                      <a:pt x="456" y="597"/>
                    </a:lnTo>
                    <a:lnTo>
                      <a:pt x="441" y="597"/>
                    </a:lnTo>
                    <a:lnTo>
                      <a:pt x="426" y="596"/>
                    </a:lnTo>
                    <a:lnTo>
                      <a:pt x="410" y="594"/>
                    </a:lnTo>
                    <a:lnTo>
                      <a:pt x="395" y="591"/>
                    </a:lnTo>
                    <a:lnTo>
                      <a:pt x="379" y="587"/>
                    </a:lnTo>
                    <a:lnTo>
                      <a:pt x="364" y="582"/>
                    </a:lnTo>
                    <a:lnTo>
                      <a:pt x="348" y="582"/>
                    </a:lnTo>
                    <a:lnTo>
                      <a:pt x="334" y="583"/>
                    </a:lnTo>
                    <a:lnTo>
                      <a:pt x="320" y="584"/>
                    </a:lnTo>
                    <a:lnTo>
                      <a:pt x="308" y="586"/>
                    </a:lnTo>
                    <a:lnTo>
                      <a:pt x="298" y="589"/>
                    </a:lnTo>
                    <a:lnTo>
                      <a:pt x="287" y="593"/>
                    </a:lnTo>
                    <a:lnTo>
                      <a:pt x="278" y="597"/>
                    </a:lnTo>
                    <a:lnTo>
                      <a:pt x="270" y="602"/>
                    </a:lnTo>
                    <a:lnTo>
                      <a:pt x="259" y="598"/>
                    </a:lnTo>
                    <a:lnTo>
                      <a:pt x="251" y="563"/>
                    </a:lnTo>
                    <a:lnTo>
                      <a:pt x="241" y="529"/>
                    </a:lnTo>
                    <a:lnTo>
                      <a:pt x="230" y="496"/>
                    </a:lnTo>
                    <a:lnTo>
                      <a:pt x="218" y="464"/>
                    </a:lnTo>
                    <a:lnTo>
                      <a:pt x="206" y="433"/>
                    </a:lnTo>
                    <a:lnTo>
                      <a:pt x="193" y="402"/>
                    </a:lnTo>
                    <a:lnTo>
                      <a:pt x="179" y="373"/>
                    </a:lnTo>
                    <a:lnTo>
                      <a:pt x="164" y="343"/>
                    </a:lnTo>
                    <a:lnTo>
                      <a:pt x="150" y="315"/>
                    </a:lnTo>
                    <a:lnTo>
                      <a:pt x="134" y="286"/>
                    </a:lnTo>
                    <a:lnTo>
                      <a:pt x="118" y="257"/>
                    </a:lnTo>
                    <a:lnTo>
                      <a:pt x="102" y="230"/>
                    </a:lnTo>
                    <a:lnTo>
                      <a:pt x="86" y="202"/>
                    </a:lnTo>
                    <a:lnTo>
                      <a:pt x="69" y="174"/>
                    </a:lnTo>
                    <a:lnTo>
                      <a:pt x="53" y="146"/>
                    </a:lnTo>
                    <a:lnTo>
                      <a:pt x="36" y="119"/>
                    </a:lnTo>
                    <a:lnTo>
                      <a:pt x="32" y="110"/>
                    </a:lnTo>
                    <a:lnTo>
                      <a:pt x="28" y="100"/>
                    </a:lnTo>
                    <a:lnTo>
                      <a:pt x="24" y="92"/>
                    </a:lnTo>
                    <a:lnTo>
                      <a:pt x="19" y="84"/>
                    </a:lnTo>
                    <a:lnTo>
                      <a:pt x="14" y="76"/>
                    </a:lnTo>
                    <a:lnTo>
                      <a:pt x="9" y="67"/>
                    </a:lnTo>
                    <a:lnTo>
                      <a:pt x="6" y="58"/>
                    </a:lnTo>
                    <a:lnTo>
                      <a:pt x="3" y="46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48" name="Freeform 226">
                <a:extLst>
                  <a:ext uri="{FF2B5EF4-FFF2-40B4-BE49-F238E27FC236}">
                    <a16:creationId xmlns:a16="http://schemas.microsoft.com/office/drawing/2014/main" id="{74192072-BE26-418F-9D0E-58DDB7EDB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" y="219"/>
                <a:ext cx="645" cy="190"/>
              </a:xfrm>
              <a:custGeom>
                <a:avLst/>
                <a:gdLst>
                  <a:gd name="T0" fmla="*/ 0 w 1936"/>
                  <a:gd name="T1" fmla="*/ 0 h 570"/>
                  <a:gd name="T2" fmla="*/ 0 w 1936"/>
                  <a:gd name="T3" fmla="*/ 0 h 570"/>
                  <a:gd name="T4" fmla="*/ 0 w 1936"/>
                  <a:gd name="T5" fmla="*/ 0 h 570"/>
                  <a:gd name="T6" fmla="*/ 0 w 1936"/>
                  <a:gd name="T7" fmla="*/ 0 h 570"/>
                  <a:gd name="T8" fmla="*/ 0 w 1936"/>
                  <a:gd name="T9" fmla="*/ 0 h 570"/>
                  <a:gd name="T10" fmla="*/ 0 w 1936"/>
                  <a:gd name="T11" fmla="*/ 0 h 570"/>
                  <a:gd name="T12" fmla="*/ 0 w 1936"/>
                  <a:gd name="T13" fmla="*/ 0 h 570"/>
                  <a:gd name="T14" fmla="*/ 0 w 1936"/>
                  <a:gd name="T15" fmla="*/ 0 h 570"/>
                  <a:gd name="T16" fmla="*/ 0 w 1936"/>
                  <a:gd name="T17" fmla="*/ 0 h 570"/>
                  <a:gd name="T18" fmla="*/ 0 w 1936"/>
                  <a:gd name="T19" fmla="*/ 0 h 570"/>
                  <a:gd name="T20" fmla="*/ 0 w 1936"/>
                  <a:gd name="T21" fmla="*/ 0 h 570"/>
                  <a:gd name="T22" fmla="*/ 0 w 1936"/>
                  <a:gd name="T23" fmla="*/ 0 h 570"/>
                  <a:gd name="T24" fmla="*/ 0 w 1936"/>
                  <a:gd name="T25" fmla="*/ 0 h 570"/>
                  <a:gd name="T26" fmla="*/ 0 w 1936"/>
                  <a:gd name="T27" fmla="*/ 0 h 570"/>
                  <a:gd name="T28" fmla="*/ 0 w 1936"/>
                  <a:gd name="T29" fmla="*/ 0 h 570"/>
                  <a:gd name="T30" fmla="*/ 0 w 1936"/>
                  <a:gd name="T31" fmla="*/ 0 h 570"/>
                  <a:gd name="T32" fmla="*/ 0 w 1936"/>
                  <a:gd name="T33" fmla="*/ 0 h 570"/>
                  <a:gd name="T34" fmla="*/ 0 w 1936"/>
                  <a:gd name="T35" fmla="*/ 0 h 570"/>
                  <a:gd name="T36" fmla="*/ 0 w 1936"/>
                  <a:gd name="T37" fmla="*/ 0 h 570"/>
                  <a:gd name="T38" fmla="*/ 0 w 1936"/>
                  <a:gd name="T39" fmla="*/ 0 h 570"/>
                  <a:gd name="T40" fmla="*/ 0 w 1936"/>
                  <a:gd name="T41" fmla="*/ 0 h 570"/>
                  <a:gd name="T42" fmla="*/ 0 w 1936"/>
                  <a:gd name="T43" fmla="*/ 0 h 570"/>
                  <a:gd name="T44" fmla="*/ 0 w 1936"/>
                  <a:gd name="T45" fmla="*/ 0 h 570"/>
                  <a:gd name="T46" fmla="*/ 0 w 1936"/>
                  <a:gd name="T47" fmla="*/ 0 h 570"/>
                  <a:gd name="T48" fmla="*/ 0 w 1936"/>
                  <a:gd name="T49" fmla="*/ 0 h 570"/>
                  <a:gd name="T50" fmla="*/ 0 w 1936"/>
                  <a:gd name="T51" fmla="*/ 0 h 570"/>
                  <a:gd name="T52" fmla="*/ 0 w 1936"/>
                  <a:gd name="T53" fmla="*/ 0 h 570"/>
                  <a:gd name="T54" fmla="*/ 0 w 1936"/>
                  <a:gd name="T55" fmla="*/ 0 h 570"/>
                  <a:gd name="T56" fmla="*/ 0 w 1936"/>
                  <a:gd name="T57" fmla="*/ 0 h 570"/>
                  <a:gd name="T58" fmla="*/ 0 w 1936"/>
                  <a:gd name="T59" fmla="*/ 0 h 570"/>
                  <a:gd name="T60" fmla="*/ 0 w 1936"/>
                  <a:gd name="T61" fmla="*/ 0 h 570"/>
                  <a:gd name="T62" fmla="*/ 0 w 1936"/>
                  <a:gd name="T63" fmla="*/ 0 h 570"/>
                  <a:gd name="T64" fmla="*/ 0 w 1936"/>
                  <a:gd name="T65" fmla="*/ 0 h 570"/>
                  <a:gd name="T66" fmla="*/ 0 w 1936"/>
                  <a:gd name="T67" fmla="*/ 0 h 570"/>
                  <a:gd name="T68" fmla="*/ 0 w 1936"/>
                  <a:gd name="T69" fmla="*/ 0 h 570"/>
                  <a:gd name="T70" fmla="*/ 0 w 1936"/>
                  <a:gd name="T71" fmla="*/ 0 h 570"/>
                  <a:gd name="T72" fmla="*/ 0 w 1936"/>
                  <a:gd name="T73" fmla="*/ 0 h 570"/>
                  <a:gd name="T74" fmla="*/ 0 w 1936"/>
                  <a:gd name="T75" fmla="*/ 0 h 570"/>
                  <a:gd name="T76" fmla="*/ 0 w 1936"/>
                  <a:gd name="T77" fmla="*/ 0 h 570"/>
                  <a:gd name="T78" fmla="*/ 0 w 1936"/>
                  <a:gd name="T79" fmla="*/ 0 h 570"/>
                  <a:gd name="T80" fmla="*/ 0 w 1936"/>
                  <a:gd name="T81" fmla="*/ 0 h 570"/>
                  <a:gd name="T82" fmla="*/ 0 w 1936"/>
                  <a:gd name="T83" fmla="*/ 0 h 570"/>
                  <a:gd name="T84" fmla="*/ 0 w 1936"/>
                  <a:gd name="T85" fmla="*/ 0 h 570"/>
                  <a:gd name="T86" fmla="*/ 0 w 1936"/>
                  <a:gd name="T87" fmla="*/ 0 h 570"/>
                  <a:gd name="T88" fmla="*/ 0 w 1936"/>
                  <a:gd name="T89" fmla="*/ 0 h 570"/>
                  <a:gd name="T90" fmla="*/ 0 w 1936"/>
                  <a:gd name="T91" fmla="*/ 0 h 570"/>
                  <a:gd name="T92" fmla="*/ 0 w 1936"/>
                  <a:gd name="T93" fmla="*/ 0 h 570"/>
                  <a:gd name="T94" fmla="*/ 0 w 1936"/>
                  <a:gd name="T95" fmla="*/ 0 h 570"/>
                  <a:gd name="T96" fmla="*/ 0 w 1936"/>
                  <a:gd name="T97" fmla="*/ 0 h 570"/>
                  <a:gd name="T98" fmla="*/ 0 w 1936"/>
                  <a:gd name="T99" fmla="*/ 0 h 570"/>
                  <a:gd name="T100" fmla="*/ 0 w 1936"/>
                  <a:gd name="T101" fmla="*/ 0 h 570"/>
                  <a:gd name="T102" fmla="*/ 0 w 1936"/>
                  <a:gd name="T103" fmla="*/ 0 h 570"/>
                  <a:gd name="T104" fmla="*/ 0 w 1936"/>
                  <a:gd name="T105" fmla="*/ 0 h 570"/>
                  <a:gd name="T106" fmla="*/ 0 w 1936"/>
                  <a:gd name="T107" fmla="*/ 0 h 570"/>
                  <a:gd name="T108" fmla="*/ 0 w 1936"/>
                  <a:gd name="T109" fmla="*/ 0 h 570"/>
                  <a:gd name="T110" fmla="*/ 0 w 1936"/>
                  <a:gd name="T111" fmla="*/ 0 h 570"/>
                  <a:gd name="T112" fmla="*/ 0 w 1936"/>
                  <a:gd name="T113" fmla="*/ 0 h 570"/>
                  <a:gd name="T114" fmla="*/ 0 w 1936"/>
                  <a:gd name="T115" fmla="*/ 0 h 570"/>
                  <a:gd name="T116" fmla="*/ 0 w 1936"/>
                  <a:gd name="T117" fmla="*/ 0 h 570"/>
                  <a:gd name="T118" fmla="*/ 0 w 1936"/>
                  <a:gd name="T119" fmla="*/ 0 h 570"/>
                  <a:gd name="T120" fmla="*/ 0 w 1936"/>
                  <a:gd name="T121" fmla="*/ 0 h 570"/>
                  <a:gd name="T122" fmla="*/ 0 w 1936"/>
                  <a:gd name="T123" fmla="*/ 0 h 57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36"/>
                  <a:gd name="T187" fmla="*/ 0 h 570"/>
                  <a:gd name="T188" fmla="*/ 1936 w 1936"/>
                  <a:gd name="T189" fmla="*/ 570 h 57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36" h="570">
                    <a:moveTo>
                      <a:pt x="0" y="35"/>
                    </a:moveTo>
                    <a:lnTo>
                      <a:pt x="26" y="28"/>
                    </a:lnTo>
                    <a:lnTo>
                      <a:pt x="51" y="22"/>
                    </a:lnTo>
                    <a:lnTo>
                      <a:pt x="78" y="17"/>
                    </a:lnTo>
                    <a:lnTo>
                      <a:pt x="104" y="12"/>
                    </a:lnTo>
                    <a:lnTo>
                      <a:pt x="130" y="8"/>
                    </a:lnTo>
                    <a:lnTo>
                      <a:pt x="157" y="5"/>
                    </a:lnTo>
                    <a:lnTo>
                      <a:pt x="183" y="3"/>
                    </a:lnTo>
                    <a:lnTo>
                      <a:pt x="210" y="1"/>
                    </a:lnTo>
                    <a:lnTo>
                      <a:pt x="235" y="0"/>
                    </a:lnTo>
                    <a:lnTo>
                      <a:pt x="261" y="0"/>
                    </a:lnTo>
                    <a:lnTo>
                      <a:pt x="287" y="1"/>
                    </a:lnTo>
                    <a:lnTo>
                      <a:pt x="314" y="2"/>
                    </a:lnTo>
                    <a:lnTo>
                      <a:pt x="340" y="3"/>
                    </a:lnTo>
                    <a:lnTo>
                      <a:pt x="365" y="6"/>
                    </a:lnTo>
                    <a:lnTo>
                      <a:pt x="390" y="9"/>
                    </a:lnTo>
                    <a:lnTo>
                      <a:pt x="416" y="12"/>
                    </a:lnTo>
                    <a:lnTo>
                      <a:pt x="411" y="32"/>
                    </a:lnTo>
                    <a:lnTo>
                      <a:pt x="407" y="52"/>
                    </a:lnTo>
                    <a:lnTo>
                      <a:pt x="403" y="73"/>
                    </a:lnTo>
                    <a:lnTo>
                      <a:pt x="401" y="95"/>
                    </a:lnTo>
                    <a:lnTo>
                      <a:pt x="413" y="107"/>
                    </a:lnTo>
                    <a:lnTo>
                      <a:pt x="459" y="109"/>
                    </a:lnTo>
                    <a:lnTo>
                      <a:pt x="505" y="110"/>
                    </a:lnTo>
                    <a:lnTo>
                      <a:pt x="551" y="111"/>
                    </a:lnTo>
                    <a:lnTo>
                      <a:pt x="598" y="112"/>
                    </a:lnTo>
                    <a:lnTo>
                      <a:pt x="643" y="113"/>
                    </a:lnTo>
                    <a:lnTo>
                      <a:pt x="690" y="113"/>
                    </a:lnTo>
                    <a:lnTo>
                      <a:pt x="736" y="113"/>
                    </a:lnTo>
                    <a:lnTo>
                      <a:pt x="783" y="113"/>
                    </a:lnTo>
                    <a:lnTo>
                      <a:pt x="828" y="113"/>
                    </a:lnTo>
                    <a:lnTo>
                      <a:pt x="875" y="112"/>
                    </a:lnTo>
                    <a:lnTo>
                      <a:pt x="921" y="112"/>
                    </a:lnTo>
                    <a:lnTo>
                      <a:pt x="968" y="111"/>
                    </a:lnTo>
                    <a:lnTo>
                      <a:pt x="1013" y="111"/>
                    </a:lnTo>
                    <a:lnTo>
                      <a:pt x="1060" y="110"/>
                    </a:lnTo>
                    <a:lnTo>
                      <a:pt x="1106" y="110"/>
                    </a:lnTo>
                    <a:lnTo>
                      <a:pt x="1153" y="109"/>
                    </a:lnTo>
                    <a:lnTo>
                      <a:pt x="1199" y="108"/>
                    </a:lnTo>
                    <a:lnTo>
                      <a:pt x="1244" y="108"/>
                    </a:lnTo>
                    <a:lnTo>
                      <a:pt x="1291" y="107"/>
                    </a:lnTo>
                    <a:lnTo>
                      <a:pt x="1337" y="107"/>
                    </a:lnTo>
                    <a:lnTo>
                      <a:pt x="1384" y="107"/>
                    </a:lnTo>
                    <a:lnTo>
                      <a:pt x="1430" y="107"/>
                    </a:lnTo>
                    <a:lnTo>
                      <a:pt x="1477" y="107"/>
                    </a:lnTo>
                    <a:lnTo>
                      <a:pt x="1522" y="107"/>
                    </a:lnTo>
                    <a:lnTo>
                      <a:pt x="1569" y="107"/>
                    </a:lnTo>
                    <a:lnTo>
                      <a:pt x="1615" y="108"/>
                    </a:lnTo>
                    <a:lnTo>
                      <a:pt x="1662" y="109"/>
                    </a:lnTo>
                    <a:lnTo>
                      <a:pt x="1708" y="110"/>
                    </a:lnTo>
                    <a:lnTo>
                      <a:pt x="1755" y="112"/>
                    </a:lnTo>
                    <a:lnTo>
                      <a:pt x="1800" y="114"/>
                    </a:lnTo>
                    <a:lnTo>
                      <a:pt x="1847" y="116"/>
                    </a:lnTo>
                    <a:lnTo>
                      <a:pt x="1893" y="119"/>
                    </a:lnTo>
                    <a:lnTo>
                      <a:pt x="1900" y="120"/>
                    </a:lnTo>
                    <a:lnTo>
                      <a:pt x="1905" y="120"/>
                    </a:lnTo>
                    <a:lnTo>
                      <a:pt x="1911" y="120"/>
                    </a:lnTo>
                    <a:lnTo>
                      <a:pt x="1916" y="120"/>
                    </a:lnTo>
                    <a:lnTo>
                      <a:pt x="1920" y="120"/>
                    </a:lnTo>
                    <a:lnTo>
                      <a:pt x="1924" y="121"/>
                    </a:lnTo>
                    <a:lnTo>
                      <a:pt x="1928" y="121"/>
                    </a:lnTo>
                    <a:lnTo>
                      <a:pt x="1932" y="121"/>
                    </a:lnTo>
                    <a:lnTo>
                      <a:pt x="1936" y="128"/>
                    </a:lnTo>
                    <a:lnTo>
                      <a:pt x="1929" y="136"/>
                    </a:lnTo>
                    <a:lnTo>
                      <a:pt x="1923" y="146"/>
                    </a:lnTo>
                    <a:lnTo>
                      <a:pt x="1916" y="155"/>
                    </a:lnTo>
                    <a:lnTo>
                      <a:pt x="1909" y="165"/>
                    </a:lnTo>
                    <a:lnTo>
                      <a:pt x="1887" y="207"/>
                    </a:lnTo>
                    <a:lnTo>
                      <a:pt x="1867" y="252"/>
                    </a:lnTo>
                    <a:lnTo>
                      <a:pt x="1850" y="297"/>
                    </a:lnTo>
                    <a:lnTo>
                      <a:pt x="1833" y="345"/>
                    </a:lnTo>
                    <a:lnTo>
                      <a:pt x="1818" y="394"/>
                    </a:lnTo>
                    <a:lnTo>
                      <a:pt x="1803" y="444"/>
                    </a:lnTo>
                    <a:lnTo>
                      <a:pt x="1790" y="493"/>
                    </a:lnTo>
                    <a:lnTo>
                      <a:pt x="1776" y="541"/>
                    </a:lnTo>
                    <a:lnTo>
                      <a:pt x="1765" y="538"/>
                    </a:lnTo>
                    <a:lnTo>
                      <a:pt x="1753" y="535"/>
                    </a:lnTo>
                    <a:lnTo>
                      <a:pt x="1741" y="534"/>
                    </a:lnTo>
                    <a:lnTo>
                      <a:pt x="1729" y="532"/>
                    </a:lnTo>
                    <a:lnTo>
                      <a:pt x="1718" y="532"/>
                    </a:lnTo>
                    <a:lnTo>
                      <a:pt x="1705" y="532"/>
                    </a:lnTo>
                    <a:lnTo>
                      <a:pt x="1693" y="532"/>
                    </a:lnTo>
                    <a:lnTo>
                      <a:pt x="1681" y="533"/>
                    </a:lnTo>
                    <a:lnTo>
                      <a:pt x="1669" y="534"/>
                    </a:lnTo>
                    <a:lnTo>
                      <a:pt x="1657" y="536"/>
                    </a:lnTo>
                    <a:lnTo>
                      <a:pt x="1644" y="539"/>
                    </a:lnTo>
                    <a:lnTo>
                      <a:pt x="1632" y="541"/>
                    </a:lnTo>
                    <a:lnTo>
                      <a:pt x="1619" y="545"/>
                    </a:lnTo>
                    <a:lnTo>
                      <a:pt x="1607" y="548"/>
                    </a:lnTo>
                    <a:lnTo>
                      <a:pt x="1595" y="553"/>
                    </a:lnTo>
                    <a:lnTo>
                      <a:pt x="1582" y="557"/>
                    </a:lnTo>
                    <a:lnTo>
                      <a:pt x="1576" y="557"/>
                    </a:lnTo>
                    <a:lnTo>
                      <a:pt x="1569" y="554"/>
                    </a:lnTo>
                    <a:lnTo>
                      <a:pt x="1561" y="552"/>
                    </a:lnTo>
                    <a:lnTo>
                      <a:pt x="1553" y="553"/>
                    </a:lnTo>
                    <a:lnTo>
                      <a:pt x="1544" y="550"/>
                    </a:lnTo>
                    <a:lnTo>
                      <a:pt x="1535" y="547"/>
                    </a:lnTo>
                    <a:lnTo>
                      <a:pt x="1525" y="543"/>
                    </a:lnTo>
                    <a:lnTo>
                      <a:pt x="1517" y="540"/>
                    </a:lnTo>
                    <a:lnTo>
                      <a:pt x="1508" y="536"/>
                    </a:lnTo>
                    <a:lnTo>
                      <a:pt x="1500" y="532"/>
                    </a:lnTo>
                    <a:lnTo>
                      <a:pt x="1491" y="528"/>
                    </a:lnTo>
                    <a:lnTo>
                      <a:pt x="1483" y="524"/>
                    </a:lnTo>
                    <a:lnTo>
                      <a:pt x="1464" y="519"/>
                    </a:lnTo>
                    <a:lnTo>
                      <a:pt x="1446" y="517"/>
                    </a:lnTo>
                    <a:lnTo>
                      <a:pt x="1427" y="516"/>
                    </a:lnTo>
                    <a:lnTo>
                      <a:pt x="1409" y="517"/>
                    </a:lnTo>
                    <a:lnTo>
                      <a:pt x="1390" y="520"/>
                    </a:lnTo>
                    <a:lnTo>
                      <a:pt x="1373" y="523"/>
                    </a:lnTo>
                    <a:lnTo>
                      <a:pt x="1354" y="527"/>
                    </a:lnTo>
                    <a:lnTo>
                      <a:pt x="1335" y="532"/>
                    </a:lnTo>
                    <a:lnTo>
                      <a:pt x="1317" y="537"/>
                    </a:lnTo>
                    <a:lnTo>
                      <a:pt x="1298" y="542"/>
                    </a:lnTo>
                    <a:lnTo>
                      <a:pt x="1280" y="547"/>
                    </a:lnTo>
                    <a:lnTo>
                      <a:pt x="1261" y="551"/>
                    </a:lnTo>
                    <a:lnTo>
                      <a:pt x="1242" y="555"/>
                    </a:lnTo>
                    <a:lnTo>
                      <a:pt x="1224" y="559"/>
                    </a:lnTo>
                    <a:lnTo>
                      <a:pt x="1205" y="561"/>
                    </a:lnTo>
                    <a:lnTo>
                      <a:pt x="1187" y="561"/>
                    </a:lnTo>
                    <a:lnTo>
                      <a:pt x="1163" y="544"/>
                    </a:lnTo>
                    <a:lnTo>
                      <a:pt x="1138" y="533"/>
                    </a:lnTo>
                    <a:lnTo>
                      <a:pt x="1112" y="525"/>
                    </a:lnTo>
                    <a:lnTo>
                      <a:pt x="1086" y="521"/>
                    </a:lnTo>
                    <a:lnTo>
                      <a:pt x="1060" y="519"/>
                    </a:lnTo>
                    <a:lnTo>
                      <a:pt x="1033" y="521"/>
                    </a:lnTo>
                    <a:lnTo>
                      <a:pt x="1006" y="524"/>
                    </a:lnTo>
                    <a:lnTo>
                      <a:pt x="979" y="528"/>
                    </a:lnTo>
                    <a:lnTo>
                      <a:pt x="951" y="534"/>
                    </a:lnTo>
                    <a:lnTo>
                      <a:pt x="923" y="540"/>
                    </a:lnTo>
                    <a:lnTo>
                      <a:pt x="895" y="547"/>
                    </a:lnTo>
                    <a:lnTo>
                      <a:pt x="867" y="553"/>
                    </a:lnTo>
                    <a:lnTo>
                      <a:pt x="840" y="559"/>
                    </a:lnTo>
                    <a:lnTo>
                      <a:pt x="813" y="564"/>
                    </a:lnTo>
                    <a:lnTo>
                      <a:pt x="785" y="566"/>
                    </a:lnTo>
                    <a:lnTo>
                      <a:pt x="758" y="567"/>
                    </a:lnTo>
                    <a:lnTo>
                      <a:pt x="741" y="554"/>
                    </a:lnTo>
                    <a:lnTo>
                      <a:pt x="724" y="545"/>
                    </a:lnTo>
                    <a:lnTo>
                      <a:pt x="706" y="538"/>
                    </a:lnTo>
                    <a:lnTo>
                      <a:pt x="688" y="533"/>
                    </a:lnTo>
                    <a:lnTo>
                      <a:pt x="668" y="530"/>
                    </a:lnTo>
                    <a:lnTo>
                      <a:pt x="650" y="528"/>
                    </a:lnTo>
                    <a:lnTo>
                      <a:pt x="630" y="529"/>
                    </a:lnTo>
                    <a:lnTo>
                      <a:pt x="610" y="530"/>
                    </a:lnTo>
                    <a:lnTo>
                      <a:pt x="590" y="533"/>
                    </a:lnTo>
                    <a:lnTo>
                      <a:pt x="570" y="537"/>
                    </a:lnTo>
                    <a:lnTo>
                      <a:pt x="549" y="542"/>
                    </a:lnTo>
                    <a:lnTo>
                      <a:pt x="530" y="547"/>
                    </a:lnTo>
                    <a:lnTo>
                      <a:pt x="509" y="552"/>
                    </a:lnTo>
                    <a:lnTo>
                      <a:pt x="489" y="559"/>
                    </a:lnTo>
                    <a:lnTo>
                      <a:pt x="470" y="565"/>
                    </a:lnTo>
                    <a:lnTo>
                      <a:pt x="450" y="570"/>
                    </a:lnTo>
                    <a:lnTo>
                      <a:pt x="439" y="569"/>
                    </a:lnTo>
                    <a:lnTo>
                      <a:pt x="426" y="567"/>
                    </a:lnTo>
                    <a:lnTo>
                      <a:pt x="414" y="565"/>
                    </a:lnTo>
                    <a:lnTo>
                      <a:pt x="403" y="562"/>
                    </a:lnTo>
                    <a:lnTo>
                      <a:pt x="390" y="560"/>
                    </a:lnTo>
                    <a:lnTo>
                      <a:pt x="378" y="557"/>
                    </a:lnTo>
                    <a:lnTo>
                      <a:pt x="365" y="554"/>
                    </a:lnTo>
                    <a:lnTo>
                      <a:pt x="353" y="552"/>
                    </a:lnTo>
                    <a:lnTo>
                      <a:pt x="341" y="551"/>
                    </a:lnTo>
                    <a:lnTo>
                      <a:pt x="328" y="551"/>
                    </a:lnTo>
                    <a:lnTo>
                      <a:pt x="316" y="551"/>
                    </a:lnTo>
                    <a:lnTo>
                      <a:pt x="304" y="552"/>
                    </a:lnTo>
                    <a:lnTo>
                      <a:pt x="292" y="554"/>
                    </a:lnTo>
                    <a:lnTo>
                      <a:pt x="280" y="559"/>
                    </a:lnTo>
                    <a:lnTo>
                      <a:pt x="268" y="564"/>
                    </a:lnTo>
                    <a:lnTo>
                      <a:pt x="257" y="570"/>
                    </a:lnTo>
                    <a:lnTo>
                      <a:pt x="252" y="568"/>
                    </a:lnTo>
                    <a:lnTo>
                      <a:pt x="250" y="565"/>
                    </a:lnTo>
                    <a:lnTo>
                      <a:pt x="249" y="560"/>
                    </a:lnTo>
                    <a:lnTo>
                      <a:pt x="247" y="554"/>
                    </a:lnTo>
                    <a:lnTo>
                      <a:pt x="237" y="516"/>
                    </a:lnTo>
                    <a:lnTo>
                      <a:pt x="226" y="480"/>
                    </a:lnTo>
                    <a:lnTo>
                      <a:pt x="214" y="445"/>
                    </a:lnTo>
                    <a:lnTo>
                      <a:pt x="199" y="413"/>
                    </a:lnTo>
                    <a:lnTo>
                      <a:pt x="185" y="382"/>
                    </a:lnTo>
                    <a:lnTo>
                      <a:pt x="170" y="352"/>
                    </a:lnTo>
                    <a:lnTo>
                      <a:pt x="156" y="322"/>
                    </a:lnTo>
                    <a:lnTo>
                      <a:pt x="141" y="292"/>
                    </a:lnTo>
                    <a:lnTo>
                      <a:pt x="125" y="260"/>
                    </a:lnTo>
                    <a:lnTo>
                      <a:pt x="107" y="228"/>
                    </a:lnTo>
                    <a:lnTo>
                      <a:pt x="90" y="198"/>
                    </a:lnTo>
                    <a:lnTo>
                      <a:pt x="72" y="167"/>
                    </a:lnTo>
                    <a:lnTo>
                      <a:pt x="55" y="136"/>
                    </a:lnTo>
                    <a:lnTo>
                      <a:pt x="37" y="106"/>
                    </a:lnTo>
                    <a:lnTo>
                      <a:pt x="21" y="75"/>
                    </a:lnTo>
                    <a:lnTo>
                      <a:pt x="3" y="43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49" name="Freeform 227">
                <a:extLst>
                  <a:ext uri="{FF2B5EF4-FFF2-40B4-BE49-F238E27FC236}">
                    <a16:creationId xmlns:a16="http://schemas.microsoft.com/office/drawing/2014/main" id="{A0288623-0F44-47DD-94D9-AA8591A78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" y="412"/>
                <a:ext cx="654" cy="56"/>
              </a:xfrm>
              <a:custGeom>
                <a:avLst/>
                <a:gdLst>
                  <a:gd name="T0" fmla="*/ 0 w 1963"/>
                  <a:gd name="T1" fmla="*/ 0 h 170"/>
                  <a:gd name="T2" fmla="*/ 0 w 1963"/>
                  <a:gd name="T3" fmla="*/ 0 h 170"/>
                  <a:gd name="T4" fmla="*/ 0 w 1963"/>
                  <a:gd name="T5" fmla="*/ 0 h 170"/>
                  <a:gd name="T6" fmla="*/ 0 w 1963"/>
                  <a:gd name="T7" fmla="*/ 0 h 170"/>
                  <a:gd name="T8" fmla="*/ 0 w 1963"/>
                  <a:gd name="T9" fmla="*/ 0 h 170"/>
                  <a:gd name="T10" fmla="*/ 0 w 1963"/>
                  <a:gd name="T11" fmla="*/ 0 h 170"/>
                  <a:gd name="T12" fmla="*/ 0 w 1963"/>
                  <a:gd name="T13" fmla="*/ 0 h 170"/>
                  <a:gd name="T14" fmla="*/ 0 w 1963"/>
                  <a:gd name="T15" fmla="*/ 0 h 170"/>
                  <a:gd name="T16" fmla="*/ 0 w 1963"/>
                  <a:gd name="T17" fmla="*/ 0 h 170"/>
                  <a:gd name="T18" fmla="*/ 0 w 1963"/>
                  <a:gd name="T19" fmla="*/ 0 h 170"/>
                  <a:gd name="T20" fmla="*/ 0 w 1963"/>
                  <a:gd name="T21" fmla="*/ 0 h 170"/>
                  <a:gd name="T22" fmla="*/ 0 w 1963"/>
                  <a:gd name="T23" fmla="*/ 0 h 170"/>
                  <a:gd name="T24" fmla="*/ 0 w 1963"/>
                  <a:gd name="T25" fmla="*/ 0 h 170"/>
                  <a:gd name="T26" fmla="*/ 0 w 1963"/>
                  <a:gd name="T27" fmla="*/ 0 h 170"/>
                  <a:gd name="T28" fmla="*/ 0 w 1963"/>
                  <a:gd name="T29" fmla="*/ 0 h 170"/>
                  <a:gd name="T30" fmla="*/ 0 w 1963"/>
                  <a:gd name="T31" fmla="*/ 0 h 170"/>
                  <a:gd name="T32" fmla="*/ 0 w 1963"/>
                  <a:gd name="T33" fmla="*/ 0 h 170"/>
                  <a:gd name="T34" fmla="*/ 0 w 1963"/>
                  <a:gd name="T35" fmla="*/ 0 h 170"/>
                  <a:gd name="T36" fmla="*/ 0 w 1963"/>
                  <a:gd name="T37" fmla="*/ 0 h 170"/>
                  <a:gd name="T38" fmla="*/ 0 w 1963"/>
                  <a:gd name="T39" fmla="*/ 0 h 170"/>
                  <a:gd name="T40" fmla="*/ 0 w 1963"/>
                  <a:gd name="T41" fmla="*/ 0 h 170"/>
                  <a:gd name="T42" fmla="*/ 0 w 1963"/>
                  <a:gd name="T43" fmla="*/ 0 h 170"/>
                  <a:gd name="T44" fmla="*/ 0 w 1963"/>
                  <a:gd name="T45" fmla="*/ 0 h 170"/>
                  <a:gd name="T46" fmla="*/ 0 w 1963"/>
                  <a:gd name="T47" fmla="*/ 0 h 170"/>
                  <a:gd name="T48" fmla="*/ 0 w 1963"/>
                  <a:gd name="T49" fmla="*/ 0 h 170"/>
                  <a:gd name="T50" fmla="*/ 0 w 1963"/>
                  <a:gd name="T51" fmla="*/ 0 h 170"/>
                  <a:gd name="T52" fmla="*/ 0 w 1963"/>
                  <a:gd name="T53" fmla="*/ 0 h 170"/>
                  <a:gd name="T54" fmla="*/ 0 w 1963"/>
                  <a:gd name="T55" fmla="*/ 0 h 170"/>
                  <a:gd name="T56" fmla="*/ 0 w 1963"/>
                  <a:gd name="T57" fmla="*/ 0 h 170"/>
                  <a:gd name="T58" fmla="*/ 0 w 1963"/>
                  <a:gd name="T59" fmla="*/ 0 h 170"/>
                  <a:gd name="T60" fmla="*/ 0 w 1963"/>
                  <a:gd name="T61" fmla="*/ 0 h 170"/>
                  <a:gd name="T62" fmla="*/ 0 w 1963"/>
                  <a:gd name="T63" fmla="*/ 0 h 170"/>
                  <a:gd name="T64" fmla="*/ 0 w 1963"/>
                  <a:gd name="T65" fmla="*/ 0 h 170"/>
                  <a:gd name="T66" fmla="*/ 0 w 1963"/>
                  <a:gd name="T67" fmla="*/ 0 h 170"/>
                  <a:gd name="T68" fmla="*/ 0 w 1963"/>
                  <a:gd name="T69" fmla="*/ 0 h 170"/>
                  <a:gd name="T70" fmla="*/ 0 w 1963"/>
                  <a:gd name="T71" fmla="*/ 0 h 170"/>
                  <a:gd name="T72" fmla="*/ 0 w 1963"/>
                  <a:gd name="T73" fmla="*/ 0 h 170"/>
                  <a:gd name="T74" fmla="*/ 0 w 1963"/>
                  <a:gd name="T75" fmla="*/ 0 h 170"/>
                  <a:gd name="T76" fmla="*/ 0 w 1963"/>
                  <a:gd name="T77" fmla="*/ 0 h 170"/>
                  <a:gd name="T78" fmla="*/ 0 w 1963"/>
                  <a:gd name="T79" fmla="*/ 0 h 170"/>
                  <a:gd name="T80" fmla="*/ 0 w 1963"/>
                  <a:gd name="T81" fmla="*/ 0 h 170"/>
                  <a:gd name="T82" fmla="*/ 0 w 1963"/>
                  <a:gd name="T83" fmla="*/ 0 h 170"/>
                  <a:gd name="T84" fmla="*/ 0 w 1963"/>
                  <a:gd name="T85" fmla="*/ 0 h 170"/>
                  <a:gd name="T86" fmla="*/ 0 w 1963"/>
                  <a:gd name="T87" fmla="*/ 0 h 170"/>
                  <a:gd name="T88" fmla="*/ 0 w 1963"/>
                  <a:gd name="T89" fmla="*/ 0 h 170"/>
                  <a:gd name="T90" fmla="*/ 0 w 1963"/>
                  <a:gd name="T91" fmla="*/ 0 h 170"/>
                  <a:gd name="T92" fmla="*/ 0 w 1963"/>
                  <a:gd name="T93" fmla="*/ 0 h 170"/>
                  <a:gd name="T94" fmla="*/ 0 w 1963"/>
                  <a:gd name="T95" fmla="*/ 0 h 170"/>
                  <a:gd name="T96" fmla="*/ 0 w 1963"/>
                  <a:gd name="T97" fmla="*/ 0 h 17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63"/>
                  <a:gd name="T148" fmla="*/ 0 h 170"/>
                  <a:gd name="T149" fmla="*/ 1963 w 1963"/>
                  <a:gd name="T150" fmla="*/ 170 h 17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63" h="170">
                    <a:moveTo>
                      <a:pt x="0" y="103"/>
                    </a:moveTo>
                    <a:lnTo>
                      <a:pt x="2" y="97"/>
                    </a:lnTo>
                    <a:lnTo>
                      <a:pt x="8" y="93"/>
                    </a:lnTo>
                    <a:lnTo>
                      <a:pt x="27" y="93"/>
                    </a:lnTo>
                    <a:lnTo>
                      <a:pt x="46" y="92"/>
                    </a:lnTo>
                    <a:lnTo>
                      <a:pt x="65" y="90"/>
                    </a:lnTo>
                    <a:lnTo>
                      <a:pt x="83" y="88"/>
                    </a:lnTo>
                    <a:lnTo>
                      <a:pt x="102" y="85"/>
                    </a:lnTo>
                    <a:lnTo>
                      <a:pt x="119" y="80"/>
                    </a:lnTo>
                    <a:lnTo>
                      <a:pt x="137" y="76"/>
                    </a:lnTo>
                    <a:lnTo>
                      <a:pt x="154" y="71"/>
                    </a:lnTo>
                    <a:lnTo>
                      <a:pt x="172" y="65"/>
                    </a:lnTo>
                    <a:lnTo>
                      <a:pt x="189" y="59"/>
                    </a:lnTo>
                    <a:lnTo>
                      <a:pt x="206" y="53"/>
                    </a:lnTo>
                    <a:lnTo>
                      <a:pt x="223" y="46"/>
                    </a:lnTo>
                    <a:lnTo>
                      <a:pt x="239" y="39"/>
                    </a:lnTo>
                    <a:lnTo>
                      <a:pt x="255" y="32"/>
                    </a:lnTo>
                    <a:lnTo>
                      <a:pt x="271" y="24"/>
                    </a:lnTo>
                    <a:lnTo>
                      <a:pt x="287" y="16"/>
                    </a:lnTo>
                    <a:lnTo>
                      <a:pt x="303" y="15"/>
                    </a:lnTo>
                    <a:lnTo>
                      <a:pt x="320" y="17"/>
                    </a:lnTo>
                    <a:lnTo>
                      <a:pt x="336" y="20"/>
                    </a:lnTo>
                    <a:lnTo>
                      <a:pt x="353" y="25"/>
                    </a:lnTo>
                    <a:lnTo>
                      <a:pt x="369" y="33"/>
                    </a:lnTo>
                    <a:lnTo>
                      <a:pt x="385" y="39"/>
                    </a:lnTo>
                    <a:lnTo>
                      <a:pt x="399" y="47"/>
                    </a:lnTo>
                    <a:lnTo>
                      <a:pt x="413" y="54"/>
                    </a:lnTo>
                    <a:lnTo>
                      <a:pt x="432" y="53"/>
                    </a:lnTo>
                    <a:lnTo>
                      <a:pt x="451" y="50"/>
                    </a:lnTo>
                    <a:lnTo>
                      <a:pt x="471" y="46"/>
                    </a:lnTo>
                    <a:lnTo>
                      <a:pt x="490" y="42"/>
                    </a:lnTo>
                    <a:lnTo>
                      <a:pt x="509" y="37"/>
                    </a:lnTo>
                    <a:lnTo>
                      <a:pt x="528" y="33"/>
                    </a:lnTo>
                    <a:lnTo>
                      <a:pt x="548" y="27"/>
                    </a:lnTo>
                    <a:lnTo>
                      <a:pt x="568" y="23"/>
                    </a:lnTo>
                    <a:lnTo>
                      <a:pt x="587" y="21"/>
                    </a:lnTo>
                    <a:lnTo>
                      <a:pt x="607" y="19"/>
                    </a:lnTo>
                    <a:lnTo>
                      <a:pt x="628" y="18"/>
                    </a:lnTo>
                    <a:lnTo>
                      <a:pt x="647" y="20"/>
                    </a:lnTo>
                    <a:lnTo>
                      <a:pt x="667" y="23"/>
                    </a:lnTo>
                    <a:lnTo>
                      <a:pt x="687" y="29"/>
                    </a:lnTo>
                    <a:lnTo>
                      <a:pt x="707" y="38"/>
                    </a:lnTo>
                    <a:lnTo>
                      <a:pt x="728" y="49"/>
                    </a:lnTo>
                    <a:lnTo>
                      <a:pt x="755" y="48"/>
                    </a:lnTo>
                    <a:lnTo>
                      <a:pt x="781" y="46"/>
                    </a:lnTo>
                    <a:lnTo>
                      <a:pt x="808" y="41"/>
                    </a:lnTo>
                    <a:lnTo>
                      <a:pt x="835" y="36"/>
                    </a:lnTo>
                    <a:lnTo>
                      <a:pt x="863" y="28"/>
                    </a:lnTo>
                    <a:lnTo>
                      <a:pt x="890" y="22"/>
                    </a:lnTo>
                    <a:lnTo>
                      <a:pt x="917" y="15"/>
                    </a:lnTo>
                    <a:lnTo>
                      <a:pt x="945" y="9"/>
                    </a:lnTo>
                    <a:lnTo>
                      <a:pt x="971" y="5"/>
                    </a:lnTo>
                    <a:lnTo>
                      <a:pt x="998" y="1"/>
                    </a:lnTo>
                    <a:lnTo>
                      <a:pt x="1025" y="0"/>
                    </a:lnTo>
                    <a:lnTo>
                      <a:pt x="1051" y="1"/>
                    </a:lnTo>
                    <a:lnTo>
                      <a:pt x="1078" y="5"/>
                    </a:lnTo>
                    <a:lnTo>
                      <a:pt x="1104" y="13"/>
                    </a:lnTo>
                    <a:lnTo>
                      <a:pt x="1129" y="24"/>
                    </a:lnTo>
                    <a:lnTo>
                      <a:pt x="1155" y="40"/>
                    </a:lnTo>
                    <a:lnTo>
                      <a:pt x="1164" y="41"/>
                    </a:lnTo>
                    <a:lnTo>
                      <a:pt x="1172" y="40"/>
                    </a:lnTo>
                    <a:lnTo>
                      <a:pt x="1180" y="39"/>
                    </a:lnTo>
                    <a:lnTo>
                      <a:pt x="1188" y="38"/>
                    </a:lnTo>
                    <a:lnTo>
                      <a:pt x="1197" y="36"/>
                    </a:lnTo>
                    <a:lnTo>
                      <a:pt x="1205" y="35"/>
                    </a:lnTo>
                    <a:lnTo>
                      <a:pt x="1213" y="35"/>
                    </a:lnTo>
                    <a:lnTo>
                      <a:pt x="1222" y="35"/>
                    </a:lnTo>
                    <a:lnTo>
                      <a:pt x="1234" y="31"/>
                    </a:lnTo>
                    <a:lnTo>
                      <a:pt x="1245" y="26"/>
                    </a:lnTo>
                    <a:lnTo>
                      <a:pt x="1257" y="23"/>
                    </a:lnTo>
                    <a:lnTo>
                      <a:pt x="1268" y="19"/>
                    </a:lnTo>
                    <a:lnTo>
                      <a:pt x="1279" y="15"/>
                    </a:lnTo>
                    <a:lnTo>
                      <a:pt x="1291" y="12"/>
                    </a:lnTo>
                    <a:lnTo>
                      <a:pt x="1302" y="9"/>
                    </a:lnTo>
                    <a:lnTo>
                      <a:pt x="1314" y="7"/>
                    </a:lnTo>
                    <a:lnTo>
                      <a:pt x="1326" y="5"/>
                    </a:lnTo>
                    <a:lnTo>
                      <a:pt x="1338" y="4"/>
                    </a:lnTo>
                    <a:lnTo>
                      <a:pt x="1351" y="4"/>
                    </a:lnTo>
                    <a:lnTo>
                      <a:pt x="1362" y="4"/>
                    </a:lnTo>
                    <a:lnTo>
                      <a:pt x="1374" y="5"/>
                    </a:lnTo>
                    <a:lnTo>
                      <a:pt x="1387" y="7"/>
                    </a:lnTo>
                    <a:lnTo>
                      <a:pt x="1399" y="10"/>
                    </a:lnTo>
                    <a:lnTo>
                      <a:pt x="1411" y="14"/>
                    </a:lnTo>
                    <a:lnTo>
                      <a:pt x="1416" y="16"/>
                    </a:lnTo>
                    <a:lnTo>
                      <a:pt x="1420" y="19"/>
                    </a:lnTo>
                    <a:lnTo>
                      <a:pt x="1424" y="21"/>
                    </a:lnTo>
                    <a:lnTo>
                      <a:pt x="1429" y="23"/>
                    </a:lnTo>
                    <a:lnTo>
                      <a:pt x="1434" y="26"/>
                    </a:lnTo>
                    <a:lnTo>
                      <a:pt x="1439" y="28"/>
                    </a:lnTo>
                    <a:lnTo>
                      <a:pt x="1445" y="31"/>
                    </a:lnTo>
                    <a:lnTo>
                      <a:pt x="1451" y="33"/>
                    </a:lnTo>
                    <a:lnTo>
                      <a:pt x="1465" y="33"/>
                    </a:lnTo>
                    <a:lnTo>
                      <a:pt x="1479" y="32"/>
                    </a:lnTo>
                    <a:lnTo>
                      <a:pt x="1493" y="31"/>
                    </a:lnTo>
                    <a:lnTo>
                      <a:pt x="1506" y="28"/>
                    </a:lnTo>
                    <a:lnTo>
                      <a:pt x="1521" y="26"/>
                    </a:lnTo>
                    <a:lnTo>
                      <a:pt x="1535" y="23"/>
                    </a:lnTo>
                    <a:lnTo>
                      <a:pt x="1549" y="21"/>
                    </a:lnTo>
                    <a:lnTo>
                      <a:pt x="1563" y="18"/>
                    </a:lnTo>
                    <a:lnTo>
                      <a:pt x="1577" y="16"/>
                    </a:lnTo>
                    <a:lnTo>
                      <a:pt x="1591" y="14"/>
                    </a:lnTo>
                    <a:lnTo>
                      <a:pt x="1605" y="12"/>
                    </a:lnTo>
                    <a:lnTo>
                      <a:pt x="1619" y="11"/>
                    </a:lnTo>
                    <a:lnTo>
                      <a:pt x="1634" y="10"/>
                    </a:lnTo>
                    <a:lnTo>
                      <a:pt x="1647" y="9"/>
                    </a:lnTo>
                    <a:lnTo>
                      <a:pt x="1661" y="10"/>
                    </a:lnTo>
                    <a:lnTo>
                      <a:pt x="1676" y="11"/>
                    </a:lnTo>
                    <a:lnTo>
                      <a:pt x="1691" y="22"/>
                    </a:lnTo>
                    <a:lnTo>
                      <a:pt x="1707" y="31"/>
                    </a:lnTo>
                    <a:lnTo>
                      <a:pt x="1723" y="37"/>
                    </a:lnTo>
                    <a:lnTo>
                      <a:pt x="1740" y="42"/>
                    </a:lnTo>
                    <a:lnTo>
                      <a:pt x="1757" y="44"/>
                    </a:lnTo>
                    <a:lnTo>
                      <a:pt x="1775" y="46"/>
                    </a:lnTo>
                    <a:lnTo>
                      <a:pt x="1794" y="46"/>
                    </a:lnTo>
                    <a:lnTo>
                      <a:pt x="1811" y="45"/>
                    </a:lnTo>
                    <a:lnTo>
                      <a:pt x="1830" y="43"/>
                    </a:lnTo>
                    <a:lnTo>
                      <a:pt x="1848" y="41"/>
                    </a:lnTo>
                    <a:lnTo>
                      <a:pt x="1867" y="38"/>
                    </a:lnTo>
                    <a:lnTo>
                      <a:pt x="1886" y="35"/>
                    </a:lnTo>
                    <a:lnTo>
                      <a:pt x="1904" y="33"/>
                    </a:lnTo>
                    <a:lnTo>
                      <a:pt x="1923" y="31"/>
                    </a:lnTo>
                    <a:lnTo>
                      <a:pt x="1941" y="28"/>
                    </a:lnTo>
                    <a:lnTo>
                      <a:pt x="1959" y="27"/>
                    </a:lnTo>
                    <a:lnTo>
                      <a:pt x="1963" y="39"/>
                    </a:lnTo>
                    <a:lnTo>
                      <a:pt x="1957" y="44"/>
                    </a:lnTo>
                    <a:lnTo>
                      <a:pt x="1949" y="49"/>
                    </a:lnTo>
                    <a:lnTo>
                      <a:pt x="1941" y="55"/>
                    </a:lnTo>
                    <a:lnTo>
                      <a:pt x="1933" y="60"/>
                    </a:lnTo>
                    <a:lnTo>
                      <a:pt x="1909" y="72"/>
                    </a:lnTo>
                    <a:lnTo>
                      <a:pt x="1905" y="75"/>
                    </a:lnTo>
                    <a:lnTo>
                      <a:pt x="1901" y="78"/>
                    </a:lnTo>
                    <a:lnTo>
                      <a:pt x="1898" y="81"/>
                    </a:lnTo>
                    <a:lnTo>
                      <a:pt x="1893" y="86"/>
                    </a:lnTo>
                    <a:lnTo>
                      <a:pt x="1865" y="103"/>
                    </a:lnTo>
                    <a:lnTo>
                      <a:pt x="1835" y="115"/>
                    </a:lnTo>
                    <a:lnTo>
                      <a:pt x="1805" y="124"/>
                    </a:lnTo>
                    <a:lnTo>
                      <a:pt x="1774" y="129"/>
                    </a:lnTo>
                    <a:lnTo>
                      <a:pt x="1742" y="132"/>
                    </a:lnTo>
                    <a:lnTo>
                      <a:pt x="1709" y="133"/>
                    </a:lnTo>
                    <a:lnTo>
                      <a:pt x="1676" y="132"/>
                    </a:lnTo>
                    <a:lnTo>
                      <a:pt x="1643" y="130"/>
                    </a:lnTo>
                    <a:lnTo>
                      <a:pt x="1609" y="128"/>
                    </a:lnTo>
                    <a:lnTo>
                      <a:pt x="1574" y="126"/>
                    </a:lnTo>
                    <a:lnTo>
                      <a:pt x="1540" y="124"/>
                    </a:lnTo>
                    <a:lnTo>
                      <a:pt x="1505" y="123"/>
                    </a:lnTo>
                    <a:lnTo>
                      <a:pt x="1471" y="124"/>
                    </a:lnTo>
                    <a:lnTo>
                      <a:pt x="1437" y="127"/>
                    </a:lnTo>
                    <a:lnTo>
                      <a:pt x="1403" y="132"/>
                    </a:lnTo>
                    <a:lnTo>
                      <a:pt x="1370" y="142"/>
                    </a:lnTo>
                    <a:lnTo>
                      <a:pt x="1341" y="137"/>
                    </a:lnTo>
                    <a:lnTo>
                      <a:pt x="1312" y="133"/>
                    </a:lnTo>
                    <a:lnTo>
                      <a:pt x="1284" y="132"/>
                    </a:lnTo>
                    <a:lnTo>
                      <a:pt x="1255" y="132"/>
                    </a:lnTo>
                    <a:lnTo>
                      <a:pt x="1227" y="133"/>
                    </a:lnTo>
                    <a:lnTo>
                      <a:pt x="1198" y="136"/>
                    </a:lnTo>
                    <a:lnTo>
                      <a:pt x="1169" y="138"/>
                    </a:lnTo>
                    <a:lnTo>
                      <a:pt x="1140" y="141"/>
                    </a:lnTo>
                    <a:lnTo>
                      <a:pt x="1111" y="143"/>
                    </a:lnTo>
                    <a:lnTo>
                      <a:pt x="1082" y="145"/>
                    </a:lnTo>
                    <a:lnTo>
                      <a:pt x="1053" y="146"/>
                    </a:lnTo>
                    <a:lnTo>
                      <a:pt x="1024" y="146"/>
                    </a:lnTo>
                    <a:lnTo>
                      <a:pt x="995" y="145"/>
                    </a:lnTo>
                    <a:lnTo>
                      <a:pt x="966" y="141"/>
                    </a:lnTo>
                    <a:lnTo>
                      <a:pt x="936" y="136"/>
                    </a:lnTo>
                    <a:lnTo>
                      <a:pt x="907" y="127"/>
                    </a:lnTo>
                    <a:lnTo>
                      <a:pt x="875" y="141"/>
                    </a:lnTo>
                    <a:lnTo>
                      <a:pt x="843" y="150"/>
                    </a:lnTo>
                    <a:lnTo>
                      <a:pt x="812" y="155"/>
                    </a:lnTo>
                    <a:lnTo>
                      <a:pt x="780" y="157"/>
                    </a:lnTo>
                    <a:lnTo>
                      <a:pt x="748" y="156"/>
                    </a:lnTo>
                    <a:lnTo>
                      <a:pt x="717" y="154"/>
                    </a:lnTo>
                    <a:lnTo>
                      <a:pt x="685" y="150"/>
                    </a:lnTo>
                    <a:lnTo>
                      <a:pt x="654" y="146"/>
                    </a:lnTo>
                    <a:lnTo>
                      <a:pt x="623" y="142"/>
                    </a:lnTo>
                    <a:lnTo>
                      <a:pt x="591" y="139"/>
                    </a:lnTo>
                    <a:lnTo>
                      <a:pt x="560" y="137"/>
                    </a:lnTo>
                    <a:lnTo>
                      <a:pt x="529" y="137"/>
                    </a:lnTo>
                    <a:lnTo>
                      <a:pt x="498" y="140"/>
                    </a:lnTo>
                    <a:lnTo>
                      <a:pt x="466" y="146"/>
                    </a:lnTo>
                    <a:lnTo>
                      <a:pt x="435" y="156"/>
                    </a:lnTo>
                    <a:lnTo>
                      <a:pt x="404" y="170"/>
                    </a:lnTo>
                    <a:lnTo>
                      <a:pt x="381" y="166"/>
                    </a:lnTo>
                    <a:lnTo>
                      <a:pt x="357" y="161"/>
                    </a:lnTo>
                    <a:lnTo>
                      <a:pt x="332" y="157"/>
                    </a:lnTo>
                    <a:lnTo>
                      <a:pt x="308" y="152"/>
                    </a:lnTo>
                    <a:lnTo>
                      <a:pt x="284" y="147"/>
                    </a:lnTo>
                    <a:lnTo>
                      <a:pt x="260" y="142"/>
                    </a:lnTo>
                    <a:lnTo>
                      <a:pt x="235" y="138"/>
                    </a:lnTo>
                    <a:lnTo>
                      <a:pt x="210" y="132"/>
                    </a:lnTo>
                    <a:lnTo>
                      <a:pt x="185" y="128"/>
                    </a:lnTo>
                    <a:lnTo>
                      <a:pt x="161" y="124"/>
                    </a:lnTo>
                    <a:lnTo>
                      <a:pt x="136" y="121"/>
                    </a:lnTo>
                    <a:lnTo>
                      <a:pt x="112" y="118"/>
                    </a:lnTo>
                    <a:lnTo>
                      <a:pt x="87" y="116"/>
                    </a:lnTo>
                    <a:lnTo>
                      <a:pt x="63" y="115"/>
                    </a:lnTo>
                    <a:lnTo>
                      <a:pt x="38" y="115"/>
                    </a:lnTo>
                    <a:lnTo>
                      <a:pt x="13" y="115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50" name="Freeform 228">
                <a:extLst>
                  <a:ext uri="{FF2B5EF4-FFF2-40B4-BE49-F238E27FC236}">
                    <a16:creationId xmlns:a16="http://schemas.microsoft.com/office/drawing/2014/main" id="{BB9D0EE5-E6D6-403B-8A82-78565ECE1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" y="417"/>
                <a:ext cx="616" cy="47"/>
              </a:xfrm>
              <a:custGeom>
                <a:avLst/>
                <a:gdLst>
                  <a:gd name="T0" fmla="*/ 0 w 1848"/>
                  <a:gd name="T1" fmla="*/ 0 h 140"/>
                  <a:gd name="T2" fmla="*/ 0 w 1848"/>
                  <a:gd name="T3" fmla="*/ 0 h 140"/>
                  <a:gd name="T4" fmla="*/ 0 w 1848"/>
                  <a:gd name="T5" fmla="*/ 0 h 140"/>
                  <a:gd name="T6" fmla="*/ 0 w 1848"/>
                  <a:gd name="T7" fmla="*/ 0 h 140"/>
                  <a:gd name="T8" fmla="*/ 0 w 1848"/>
                  <a:gd name="T9" fmla="*/ 0 h 140"/>
                  <a:gd name="T10" fmla="*/ 0 w 1848"/>
                  <a:gd name="T11" fmla="*/ 0 h 140"/>
                  <a:gd name="T12" fmla="*/ 0 w 1848"/>
                  <a:gd name="T13" fmla="*/ 0 h 140"/>
                  <a:gd name="T14" fmla="*/ 0 w 1848"/>
                  <a:gd name="T15" fmla="*/ 0 h 140"/>
                  <a:gd name="T16" fmla="*/ 0 w 1848"/>
                  <a:gd name="T17" fmla="*/ 0 h 140"/>
                  <a:gd name="T18" fmla="*/ 0 w 1848"/>
                  <a:gd name="T19" fmla="*/ 0 h 140"/>
                  <a:gd name="T20" fmla="*/ 0 w 1848"/>
                  <a:gd name="T21" fmla="*/ 0 h 140"/>
                  <a:gd name="T22" fmla="*/ 0 w 1848"/>
                  <a:gd name="T23" fmla="*/ 0 h 140"/>
                  <a:gd name="T24" fmla="*/ 0 w 1848"/>
                  <a:gd name="T25" fmla="*/ 0 h 140"/>
                  <a:gd name="T26" fmla="*/ 0 w 1848"/>
                  <a:gd name="T27" fmla="*/ 0 h 140"/>
                  <a:gd name="T28" fmla="*/ 0 w 1848"/>
                  <a:gd name="T29" fmla="*/ 0 h 140"/>
                  <a:gd name="T30" fmla="*/ 0 w 1848"/>
                  <a:gd name="T31" fmla="*/ 0 h 140"/>
                  <a:gd name="T32" fmla="*/ 0 w 1848"/>
                  <a:gd name="T33" fmla="*/ 0 h 140"/>
                  <a:gd name="T34" fmla="*/ 0 w 1848"/>
                  <a:gd name="T35" fmla="*/ 0 h 140"/>
                  <a:gd name="T36" fmla="*/ 0 w 1848"/>
                  <a:gd name="T37" fmla="*/ 0 h 140"/>
                  <a:gd name="T38" fmla="*/ 0 w 1848"/>
                  <a:gd name="T39" fmla="*/ 0 h 140"/>
                  <a:gd name="T40" fmla="*/ 0 w 1848"/>
                  <a:gd name="T41" fmla="*/ 0 h 140"/>
                  <a:gd name="T42" fmla="*/ 0 w 1848"/>
                  <a:gd name="T43" fmla="*/ 0 h 140"/>
                  <a:gd name="T44" fmla="*/ 0 w 1848"/>
                  <a:gd name="T45" fmla="*/ 0 h 140"/>
                  <a:gd name="T46" fmla="*/ 0 w 1848"/>
                  <a:gd name="T47" fmla="*/ 0 h 140"/>
                  <a:gd name="T48" fmla="*/ 0 w 1848"/>
                  <a:gd name="T49" fmla="*/ 0 h 140"/>
                  <a:gd name="T50" fmla="*/ 0 w 1848"/>
                  <a:gd name="T51" fmla="*/ 0 h 140"/>
                  <a:gd name="T52" fmla="*/ 0 w 1848"/>
                  <a:gd name="T53" fmla="*/ 0 h 140"/>
                  <a:gd name="T54" fmla="*/ 0 w 1848"/>
                  <a:gd name="T55" fmla="*/ 0 h 140"/>
                  <a:gd name="T56" fmla="*/ 0 w 1848"/>
                  <a:gd name="T57" fmla="*/ 0 h 140"/>
                  <a:gd name="T58" fmla="*/ 0 w 1848"/>
                  <a:gd name="T59" fmla="*/ 0 h 140"/>
                  <a:gd name="T60" fmla="*/ 0 w 1848"/>
                  <a:gd name="T61" fmla="*/ 0 h 140"/>
                  <a:gd name="T62" fmla="*/ 0 w 1848"/>
                  <a:gd name="T63" fmla="*/ 0 h 140"/>
                  <a:gd name="T64" fmla="*/ 0 w 1848"/>
                  <a:gd name="T65" fmla="*/ 0 h 140"/>
                  <a:gd name="T66" fmla="*/ 0 w 1848"/>
                  <a:gd name="T67" fmla="*/ 0 h 140"/>
                  <a:gd name="T68" fmla="*/ 0 w 1848"/>
                  <a:gd name="T69" fmla="*/ 0 h 140"/>
                  <a:gd name="T70" fmla="*/ 0 w 1848"/>
                  <a:gd name="T71" fmla="*/ 0 h 140"/>
                  <a:gd name="T72" fmla="*/ 0 w 1848"/>
                  <a:gd name="T73" fmla="*/ 0 h 140"/>
                  <a:gd name="T74" fmla="*/ 0 w 1848"/>
                  <a:gd name="T75" fmla="*/ 0 h 140"/>
                  <a:gd name="T76" fmla="*/ 0 w 1848"/>
                  <a:gd name="T77" fmla="*/ 0 h 140"/>
                  <a:gd name="T78" fmla="*/ 0 w 1848"/>
                  <a:gd name="T79" fmla="*/ 0 h 140"/>
                  <a:gd name="T80" fmla="*/ 0 w 1848"/>
                  <a:gd name="T81" fmla="*/ 0 h 140"/>
                  <a:gd name="T82" fmla="*/ 0 w 1848"/>
                  <a:gd name="T83" fmla="*/ 0 h 140"/>
                  <a:gd name="T84" fmla="*/ 0 w 1848"/>
                  <a:gd name="T85" fmla="*/ 0 h 140"/>
                  <a:gd name="T86" fmla="*/ 0 w 1848"/>
                  <a:gd name="T87" fmla="*/ 0 h 140"/>
                  <a:gd name="T88" fmla="*/ 0 w 1848"/>
                  <a:gd name="T89" fmla="*/ 0 h 140"/>
                  <a:gd name="T90" fmla="*/ 0 w 1848"/>
                  <a:gd name="T91" fmla="*/ 0 h 140"/>
                  <a:gd name="T92" fmla="*/ 0 w 1848"/>
                  <a:gd name="T93" fmla="*/ 0 h 140"/>
                  <a:gd name="T94" fmla="*/ 0 w 1848"/>
                  <a:gd name="T95" fmla="*/ 0 h 140"/>
                  <a:gd name="T96" fmla="*/ 0 w 1848"/>
                  <a:gd name="T97" fmla="*/ 0 h 140"/>
                  <a:gd name="T98" fmla="*/ 0 w 1848"/>
                  <a:gd name="T99" fmla="*/ 0 h 140"/>
                  <a:gd name="T100" fmla="*/ 0 w 1848"/>
                  <a:gd name="T101" fmla="*/ 0 h 140"/>
                  <a:gd name="T102" fmla="*/ 0 w 1848"/>
                  <a:gd name="T103" fmla="*/ 0 h 1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48"/>
                  <a:gd name="T157" fmla="*/ 0 h 140"/>
                  <a:gd name="T158" fmla="*/ 1848 w 1848"/>
                  <a:gd name="T159" fmla="*/ 140 h 14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48" h="140">
                    <a:moveTo>
                      <a:pt x="0" y="86"/>
                    </a:moveTo>
                    <a:lnTo>
                      <a:pt x="15" y="86"/>
                    </a:lnTo>
                    <a:lnTo>
                      <a:pt x="30" y="85"/>
                    </a:lnTo>
                    <a:lnTo>
                      <a:pt x="44" y="83"/>
                    </a:lnTo>
                    <a:lnTo>
                      <a:pt x="58" y="80"/>
                    </a:lnTo>
                    <a:lnTo>
                      <a:pt x="71" y="76"/>
                    </a:lnTo>
                    <a:lnTo>
                      <a:pt x="85" y="72"/>
                    </a:lnTo>
                    <a:lnTo>
                      <a:pt x="97" y="67"/>
                    </a:lnTo>
                    <a:lnTo>
                      <a:pt x="110" y="61"/>
                    </a:lnTo>
                    <a:lnTo>
                      <a:pt x="123" y="56"/>
                    </a:lnTo>
                    <a:lnTo>
                      <a:pt x="135" y="50"/>
                    </a:lnTo>
                    <a:lnTo>
                      <a:pt x="148" y="44"/>
                    </a:lnTo>
                    <a:lnTo>
                      <a:pt x="161" y="38"/>
                    </a:lnTo>
                    <a:lnTo>
                      <a:pt x="173" y="33"/>
                    </a:lnTo>
                    <a:lnTo>
                      <a:pt x="186" y="27"/>
                    </a:lnTo>
                    <a:lnTo>
                      <a:pt x="199" y="22"/>
                    </a:lnTo>
                    <a:lnTo>
                      <a:pt x="213" y="17"/>
                    </a:lnTo>
                    <a:lnTo>
                      <a:pt x="230" y="21"/>
                    </a:lnTo>
                    <a:lnTo>
                      <a:pt x="248" y="25"/>
                    </a:lnTo>
                    <a:lnTo>
                      <a:pt x="264" y="30"/>
                    </a:lnTo>
                    <a:lnTo>
                      <a:pt x="282" y="34"/>
                    </a:lnTo>
                    <a:lnTo>
                      <a:pt x="299" y="38"/>
                    </a:lnTo>
                    <a:lnTo>
                      <a:pt x="317" y="42"/>
                    </a:lnTo>
                    <a:lnTo>
                      <a:pt x="334" y="45"/>
                    </a:lnTo>
                    <a:lnTo>
                      <a:pt x="351" y="47"/>
                    </a:lnTo>
                    <a:lnTo>
                      <a:pt x="368" y="48"/>
                    </a:lnTo>
                    <a:lnTo>
                      <a:pt x="385" y="48"/>
                    </a:lnTo>
                    <a:lnTo>
                      <a:pt x="402" y="47"/>
                    </a:lnTo>
                    <a:lnTo>
                      <a:pt x="419" y="45"/>
                    </a:lnTo>
                    <a:lnTo>
                      <a:pt x="436" y="41"/>
                    </a:lnTo>
                    <a:lnTo>
                      <a:pt x="452" y="35"/>
                    </a:lnTo>
                    <a:lnTo>
                      <a:pt x="469" y="28"/>
                    </a:lnTo>
                    <a:lnTo>
                      <a:pt x="485" y="18"/>
                    </a:lnTo>
                    <a:lnTo>
                      <a:pt x="506" y="17"/>
                    </a:lnTo>
                    <a:lnTo>
                      <a:pt x="527" y="18"/>
                    </a:lnTo>
                    <a:lnTo>
                      <a:pt x="547" y="20"/>
                    </a:lnTo>
                    <a:lnTo>
                      <a:pt x="568" y="24"/>
                    </a:lnTo>
                    <a:lnTo>
                      <a:pt x="588" y="29"/>
                    </a:lnTo>
                    <a:lnTo>
                      <a:pt x="608" y="35"/>
                    </a:lnTo>
                    <a:lnTo>
                      <a:pt x="627" y="42"/>
                    </a:lnTo>
                    <a:lnTo>
                      <a:pt x="647" y="51"/>
                    </a:lnTo>
                    <a:lnTo>
                      <a:pt x="673" y="50"/>
                    </a:lnTo>
                    <a:lnTo>
                      <a:pt x="700" y="47"/>
                    </a:lnTo>
                    <a:lnTo>
                      <a:pt x="727" y="43"/>
                    </a:lnTo>
                    <a:lnTo>
                      <a:pt x="754" y="37"/>
                    </a:lnTo>
                    <a:lnTo>
                      <a:pt x="781" y="31"/>
                    </a:lnTo>
                    <a:lnTo>
                      <a:pt x="808" y="24"/>
                    </a:lnTo>
                    <a:lnTo>
                      <a:pt x="836" y="17"/>
                    </a:lnTo>
                    <a:lnTo>
                      <a:pt x="862" y="10"/>
                    </a:lnTo>
                    <a:lnTo>
                      <a:pt x="889" y="5"/>
                    </a:lnTo>
                    <a:lnTo>
                      <a:pt x="915" y="2"/>
                    </a:lnTo>
                    <a:lnTo>
                      <a:pt x="942" y="0"/>
                    </a:lnTo>
                    <a:lnTo>
                      <a:pt x="968" y="1"/>
                    </a:lnTo>
                    <a:lnTo>
                      <a:pt x="994" y="5"/>
                    </a:lnTo>
                    <a:lnTo>
                      <a:pt x="1019" y="12"/>
                    </a:lnTo>
                    <a:lnTo>
                      <a:pt x="1044" y="23"/>
                    </a:lnTo>
                    <a:lnTo>
                      <a:pt x="1069" y="38"/>
                    </a:lnTo>
                    <a:lnTo>
                      <a:pt x="1087" y="38"/>
                    </a:lnTo>
                    <a:lnTo>
                      <a:pt x="1105" y="36"/>
                    </a:lnTo>
                    <a:lnTo>
                      <a:pt x="1124" y="34"/>
                    </a:lnTo>
                    <a:lnTo>
                      <a:pt x="1141" y="30"/>
                    </a:lnTo>
                    <a:lnTo>
                      <a:pt x="1160" y="25"/>
                    </a:lnTo>
                    <a:lnTo>
                      <a:pt x="1178" y="21"/>
                    </a:lnTo>
                    <a:lnTo>
                      <a:pt x="1197" y="16"/>
                    </a:lnTo>
                    <a:lnTo>
                      <a:pt x="1216" y="11"/>
                    </a:lnTo>
                    <a:lnTo>
                      <a:pt x="1234" y="7"/>
                    </a:lnTo>
                    <a:lnTo>
                      <a:pt x="1252" y="4"/>
                    </a:lnTo>
                    <a:lnTo>
                      <a:pt x="1270" y="3"/>
                    </a:lnTo>
                    <a:lnTo>
                      <a:pt x="1288" y="4"/>
                    </a:lnTo>
                    <a:lnTo>
                      <a:pt x="1305" y="6"/>
                    </a:lnTo>
                    <a:lnTo>
                      <a:pt x="1323" y="11"/>
                    </a:lnTo>
                    <a:lnTo>
                      <a:pt x="1341" y="19"/>
                    </a:lnTo>
                    <a:lnTo>
                      <a:pt x="1357" y="29"/>
                    </a:lnTo>
                    <a:lnTo>
                      <a:pt x="1369" y="32"/>
                    </a:lnTo>
                    <a:lnTo>
                      <a:pt x="1379" y="32"/>
                    </a:lnTo>
                    <a:lnTo>
                      <a:pt x="1390" y="32"/>
                    </a:lnTo>
                    <a:lnTo>
                      <a:pt x="1402" y="30"/>
                    </a:lnTo>
                    <a:lnTo>
                      <a:pt x="1413" y="28"/>
                    </a:lnTo>
                    <a:lnTo>
                      <a:pt x="1424" y="26"/>
                    </a:lnTo>
                    <a:lnTo>
                      <a:pt x="1436" y="25"/>
                    </a:lnTo>
                    <a:lnTo>
                      <a:pt x="1448" y="24"/>
                    </a:lnTo>
                    <a:lnTo>
                      <a:pt x="1462" y="21"/>
                    </a:lnTo>
                    <a:lnTo>
                      <a:pt x="1476" y="18"/>
                    </a:lnTo>
                    <a:lnTo>
                      <a:pt x="1490" y="16"/>
                    </a:lnTo>
                    <a:lnTo>
                      <a:pt x="1505" y="13"/>
                    </a:lnTo>
                    <a:lnTo>
                      <a:pt x="1519" y="11"/>
                    </a:lnTo>
                    <a:lnTo>
                      <a:pt x="1533" y="10"/>
                    </a:lnTo>
                    <a:lnTo>
                      <a:pt x="1547" y="10"/>
                    </a:lnTo>
                    <a:lnTo>
                      <a:pt x="1562" y="10"/>
                    </a:lnTo>
                    <a:lnTo>
                      <a:pt x="1575" y="11"/>
                    </a:lnTo>
                    <a:lnTo>
                      <a:pt x="1589" y="13"/>
                    </a:lnTo>
                    <a:lnTo>
                      <a:pt x="1603" y="17"/>
                    </a:lnTo>
                    <a:lnTo>
                      <a:pt x="1615" y="20"/>
                    </a:lnTo>
                    <a:lnTo>
                      <a:pt x="1629" y="24"/>
                    </a:lnTo>
                    <a:lnTo>
                      <a:pt x="1641" y="30"/>
                    </a:lnTo>
                    <a:lnTo>
                      <a:pt x="1654" y="36"/>
                    </a:lnTo>
                    <a:lnTo>
                      <a:pt x="1666" y="43"/>
                    </a:lnTo>
                    <a:lnTo>
                      <a:pt x="1676" y="45"/>
                    </a:lnTo>
                    <a:lnTo>
                      <a:pt x="1688" y="46"/>
                    </a:lnTo>
                    <a:lnTo>
                      <a:pt x="1699" y="46"/>
                    </a:lnTo>
                    <a:lnTo>
                      <a:pt x="1709" y="46"/>
                    </a:lnTo>
                    <a:lnTo>
                      <a:pt x="1721" y="45"/>
                    </a:lnTo>
                    <a:lnTo>
                      <a:pt x="1732" y="44"/>
                    </a:lnTo>
                    <a:lnTo>
                      <a:pt x="1743" y="43"/>
                    </a:lnTo>
                    <a:lnTo>
                      <a:pt x="1756" y="42"/>
                    </a:lnTo>
                    <a:lnTo>
                      <a:pt x="1767" y="40"/>
                    </a:lnTo>
                    <a:lnTo>
                      <a:pt x="1779" y="38"/>
                    </a:lnTo>
                    <a:lnTo>
                      <a:pt x="1790" y="37"/>
                    </a:lnTo>
                    <a:lnTo>
                      <a:pt x="1801" y="35"/>
                    </a:lnTo>
                    <a:lnTo>
                      <a:pt x="1814" y="33"/>
                    </a:lnTo>
                    <a:lnTo>
                      <a:pt x="1825" y="31"/>
                    </a:lnTo>
                    <a:lnTo>
                      <a:pt x="1836" y="29"/>
                    </a:lnTo>
                    <a:lnTo>
                      <a:pt x="1848" y="28"/>
                    </a:lnTo>
                    <a:lnTo>
                      <a:pt x="1831" y="39"/>
                    </a:lnTo>
                    <a:lnTo>
                      <a:pt x="1815" y="49"/>
                    </a:lnTo>
                    <a:lnTo>
                      <a:pt x="1797" y="60"/>
                    </a:lnTo>
                    <a:lnTo>
                      <a:pt x="1779" y="71"/>
                    </a:lnTo>
                    <a:lnTo>
                      <a:pt x="1759" y="80"/>
                    </a:lnTo>
                    <a:lnTo>
                      <a:pt x="1738" y="89"/>
                    </a:lnTo>
                    <a:lnTo>
                      <a:pt x="1718" y="97"/>
                    </a:lnTo>
                    <a:lnTo>
                      <a:pt x="1696" y="104"/>
                    </a:lnTo>
                    <a:lnTo>
                      <a:pt x="1687" y="105"/>
                    </a:lnTo>
                    <a:lnTo>
                      <a:pt x="1678" y="107"/>
                    </a:lnTo>
                    <a:lnTo>
                      <a:pt x="1671" y="108"/>
                    </a:lnTo>
                    <a:lnTo>
                      <a:pt x="1664" y="109"/>
                    </a:lnTo>
                    <a:lnTo>
                      <a:pt x="1657" y="110"/>
                    </a:lnTo>
                    <a:lnTo>
                      <a:pt x="1650" y="111"/>
                    </a:lnTo>
                    <a:lnTo>
                      <a:pt x="1643" y="111"/>
                    </a:lnTo>
                    <a:lnTo>
                      <a:pt x="1636" y="111"/>
                    </a:lnTo>
                    <a:lnTo>
                      <a:pt x="1604" y="102"/>
                    </a:lnTo>
                    <a:lnTo>
                      <a:pt x="1572" y="96"/>
                    </a:lnTo>
                    <a:lnTo>
                      <a:pt x="1540" y="93"/>
                    </a:lnTo>
                    <a:lnTo>
                      <a:pt x="1508" y="91"/>
                    </a:lnTo>
                    <a:lnTo>
                      <a:pt x="1476" y="90"/>
                    </a:lnTo>
                    <a:lnTo>
                      <a:pt x="1443" y="91"/>
                    </a:lnTo>
                    <a:lnTo>
                      <a:pt x="1411" y="93"/>
                    </a:lnTo>
                    <a:lnTo>
                      <a:pt x="1379" y="96"/>
                    </a:lnTo>
                    <a:lnTo>
                      <a:pt x="1346" y="99"/>
                    </a:lnTo>
                    <a:lnTo>
                      <a:pt x="1314" y="102"/>
                    </a:lnTo>
                    <a:lnTo>
                      <a:pt x="1281" y="104"/>
                    </a:lnTo>
                    <a:lnTo>
                      <a:pt x="1249" y="106"/>
                    </a:lnTo>
                    <a:lnTo>
                      <a:pt x="1216" y="108"/>
                    </a:lnTo>
                    <a:lnTo>
                      <a:pt x="1184" y="107"/>
                    </a:lnTo>
                    <a:lnTo>
                      <a:pt x="1151" y="106"/>
                    </a:lnTo>
                    <a:lnTo>
                      <a:pt x="1119" y="102"/>
                    </a:lnTo>
                    <a:lnTo>
                      <a:pt x="1091" y="108"/>
                    </a:lnTo>
                    <a:lnTo>
                      <a:pt x="1062" y="112"/>
                    </a:lnTo>
                    <a:lnTo>
                      <a:pt x="1034" y="114"/>
                    </a:lnTo>
                    <a:lnTo>
                      <a:pt x="1006" y="114"/>
                    </a:lnTo>
                    <a:lnTo>
                      <a:pt x="978" y="113"/>
                    </a:lnTo>
                    <a:lnTo>
                      <a:pt x="950" y="111"/>
                    </a:lnTo>
                    <a:lnTo>
                      <a:pt x="922" y="109"/>
                    </a:lnTo>
                    <a:lnTo>
                      <a:pt x="894" y="106"/>
                    </a:lnTo>
                    <a:lnTo>
                      <a:pt x="867" y="104"/>
                    </a:lnTo>
                    <a:lnTo>
                      <a:pt x="839" y="103"/>
                    </a:lnTo>
                    <a:lnTo>
                      <a:pt x="811" y="103"/>
                    </a:lnTo>
                    <a:lnTo>
                      <a:pt x="783" y="104"/>
                    </a:lnTo>
                    <a:lnTo>
                      <a:pt x="755" y="107"/>
                    </a:lnTo>
                    <a:lnTo>
                      <a:pt x="727" y="112"/>
                    </a:lnTo>
                    <a:lnTo>
                      <a:pt x="698" y="121"/>
                    </a:lnTo>
                    <a:lnTo>
                      <a:pt x="670" y="132"/>
                    </a:lnTo>
                    <a:lnTo>
                      <a:pt x="662" y="132"/>
                    </a:lnTo>
                    <a:lnTo>
                      <a:pt x="654" y="132"/>
                    </a:lnTo>
                    <a:lnTo>
                      <a:pt x="644" y="131"/>
                    </a:lnTo>
                    <a:lnTo>
                      <a:pt x="635" y="130"/>
                    </a:lnTo>
                    <a:lnTo>
                      <a:pt x="626" y="129"/>
                    </a:lnTo>
                    <a:lnTo>
                      <a:pt x="618" y="128"/>
                    </a:lnTo>
                    <a:lnTo>
                      <a:pt x="608" y="126"/>
                    </a:lnTo>
                    <a:lnTo>
                      <a:pt x="599" y="125"/>
                    </a:lnTo>
                    <a:lnTo>
                      <a:pt x="592" y="123"/>
                    </a:lnTo>
                    <a:lnTo>
                      <a:pt x="584" y="120"/>
                    </a:lnTo>
                    <a:lnTo>
                      <a:pt x="576" y="116"/>
                    </a:lnTo>
                    <a:lnTo>
                      <a:pt x="569" y="113"/>
                    </a:lnTo>
                    <a:lnTo>
                      <a:pt x="562" y="110"/>
                    </a:lnTo>
                    <a:lnTo>
                      <a:pt x="554" y="107"/>
                    </a:lnTo>
                    <a:lnTo>
                      <a:pt x="546" y="104"/>
                    </a:lnTo>
                    <a:lnTo>
                      <a:pt x="538" y="102"/>
                    </a:lnTo>
                    <a:lnTo>
                      <a:pt x="525" y="100"/>
                    </a:lnTo>
                    <a:lnTo>
                      <a:pt x="511" y="99"/>
                    </a:lnTo>
                    <a:lnTo>
                      <a:pt x="498" y="99"/>
                    </a:lnTo>
                    <a:lnTo>
                      <a:pt x="485" y="99"/>
                    </a:lnTo>
                    <a:lnTo>
                      <a:pt x="472" y="100"/>
                    </a:lnTo>
                    <a:lnTo>
                      <a:pt x="459" y="102"/>
                    </a:lnTo>
                    <a:lnTo>
                      <a:pt x="446" y="104"/>
                    </a:lnTo>
                    <a:lnTo>
                      <a:pt x="433" y="107"/>
                    </a:lnTo>
                    <a:lnTo>
                      <a:pt x="419" y="110"/>
                    </a:lnTo>
                    <a:lnTo>
                      <a:pt x="407" y="114"/>
                    </a:lnTo>
                    <a:lnTo>
                      <a:pt x="393" y="117"/>
                    </a:lnTo>
                    <a:lnTo>
                      <a:pt x="380" y="122"/>
                    </a:lnTo>
                    <a:lnTo>
                      <a:pt x="368" y="127"/>
                    </a:lnTo>
                    <a:lnTo>
                      <a:pt x="354" y="131"/>
                    </a:lnTo>
                    <a:lnTo>
                      <a:pt x="341" y="135"/>
                    </a:lnTo>
                    <a:lnTo>
                      <a:pt x="327" y="140"/>
                    </a:lnTo>
                    <a:lnTo>
                      <a:pt x="308" y="138"/>
                    </a:lnTo>
                    <a:lnTo>
                      <a:pt x="287" y="135"/>
                    </a:lnTo>
                    <a:lnTo>
                      <a:pt x="267" y="131"/>
                    </a:lnTo>
                    <a:lnTo>
                      <a:pt x="248" y="127"/>
                    </a:lnTo>
                    <a:lnTo>
                      <a:pt x="227" y="123"/>
                    </a:lnTo>
                    <a:lnTo>
                      <a:pt x="208" y="117"/>
                    </a:lnTo>
                    <a:lnTo>
                      <a:pt x="188" y="112"/>
                    </a:lnTo>
                    <a:lnTo>
                      <a:pt x="168" y="107"/>
                    </a:lnTo>
                    <a:lnTo>
                      <a:pt x="149" y="103"/>
                    </a:lnTo>
                    <a:lnTo>
                      <a:pt x="128" y="98"/>
                    </a:lnTo>
                    <a:lnTo>
                      <a:pt x="108" y="95"/>
                    </a:lnTo>
                    <a:lnTo>
                      <a:pt x="89" y="91"/>
                    </a:lnTo>
                    <a:lnTo>
                      <a:pt x="68" y="89"/>
                    </a:lnTo>
                    <a:lnTo>
                      <a:pt x="47" y="87"/>
                    </a:lnTo>
                    <a:lnTo>
                      <a:pt x="28" y="86"/>
                    </a:lnTo>
                    <a:lnTo>
                      <a:pt x="7" y="8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51" name="Freeform 229">
                <a:extLst>
                  <a:ext uri="{FF2B5EF4-FFF2-40B4-BE49-F238E27FC236}">
                    <a16:creationId xmlns:a16="http://schemas.microsoft.com/office/drawing/2014/main" id="{A83CA8B0-D66A-4AB7-A582-E02626123E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" y="262"/>
                <a:ext cx="29" cy="27"/>
              </a:xfrm>
              <a:custGeom>
                <a:avLst/>
                <a:gdLst>
                  <a:gd name="T0" fmla="*/ 0 w 85"/>
                  <a:gd name="T1" fmla="*/ 0 h 80"/>
                  <a:gd name="T2" fmla="*/ 0 w 85"/>
                  <a:gd name="T3" fmla="*/ 0 h 80"/>
                  <a:gd name="T4" fmla="*/ 0 w 85"/>
                  <a:gd name="T5" fmla="*/ 0 h 80"/>
                  <a:gd name="T6" fmla="*/ 0 w 85"/>
                  <a:gd name="T7" fmla="*/ 0 h 80"/>
                  <a:gd name="T8" fmla="*/ 0 w 85"/>
                  <a:gd name="T9" fmla="*/ 0 h 80"/>
                  <a:gd name="T10" fmla="*/ 0 w 85"/>
                  <a:gd name="T11" fmla="*/ 0 h 80"/>
                  <a:gd name="T12" fmla="*/ 0 w 85"/>
                  <a:gd name="T13" fmla="*/ 0 h 80"/>
                  <a:gd name="T14" fmla="*/ 0 w 85"/>
                  <a:gd name="T15" fmla="*/ 0 h 80"/>
                  <a:gd name="T16" fmla="*/ 0 w 85"/>
                  <a:gd name="T17" fmla="*/ 0 h 80"/>
                  <a:gd name="T18" fmla="*/ 0 w 85"/>
                  <a:gd name="T19" fmla="*/ 0 h 80"/>
                  <a:gd name="T20" fmla="*/ 0 w 85"/>
                  <a:gd name="T21" fmla="*/ 0 h 80"/>
                  <a:gd name="T22" fmla="*/ 0 w 85"/>
                  <a:gd name="T23" fmla="*/ 0 h 80"/>
                  <a:gd name="T24" fmla="*/ 0 w 85"/>
                  <a:gd name="T25" fmla="*/ 0 h 80"/>
                  <a:gd name="T26" fmla="*/ 0 w 85"/>
                  <a:gd name="T27" fmla="*/ 0 h 80"/>
                  <a:gd name="T28" fmla="*/ 0 w 85"/>
                  <a:gd name="T29" fmla="*/ 0 h 80"/>
                  <a:gd name="T30" fmla="*/ 0 w 85"/>
                  <a:gd name="T31" fmla="*/ 0 h 80"/>
                  <a:gd name="T32" fmla="*/ 0 w 85"/>
                  <a:gd name="T33" fmla="*/ 0 h 80"/>
                  <a:gd name="T34" fmla="*/ 0 w 85"/>
                  <a:gd name="T35" fmla="*/ 0 h 80"/>
                  <a:gd name="T36" fmla="*/ 0 w 85"/>
                  <a:gd name="T37" fmla="*/ 0 h 80"/>
                  <a:gd name="T38" fmla="*/ 0 w 85"/>
                  <a:gd name="T39" fmla="*/ 0 h 80"/>
                  <a:gd name="T40" fmla="*/ 0 w 85"/>
                  <a:gd name="T41" fmla="*/ 0 h 80"/>
                  <a:gd name="T42" fmla="*/ 0 w 85"/>
                  <a:gd name="T43" fmla="*/ 0 h 80"/>
                  <a:gd name="T44" fmla="*/ 0 w 85"/>
                  <a:gd name="T45" fmla="*/ 0 h 80"/>
                  <a:gd name="T46" fmla="*/ 0 w 85"/>
                  <a:gd name="T47" fmla="*/ 0 h 80"/>
                  <a:gd name="T48" fmla="*/ 0 w 85"/>
                  <a:gd name="T49" fmla="*/ 0 h 80"/>
                  <a:gd name="T50" fmla="*/ 0 w 85"/>
                  <a:gd name="T51" fmla="*/ 0 h 80"/>
                  <a:gd name="T52" fmla="*/ 0 w 85"/>
                  <a:gd name="T53" fmla="*/ 0 h 80"/>
                  <a:gd name="T54" fmla="*/ 0 w 85"/>
                  <a:gd name="T55" fmla="*/ 0 h 80"/>
                  <a:gd name="T56" fmla="*/ 0 w 85"/>
                  <a:gd name="T57" fmla="*/ 0 h 80"/>
                  <a:gd name="T58" fmla="*/ 0 w 85"/>
                  <a:gd name="T59" fmla="*/ 0 h 80"/>
                  <a:gd name="T60" fmla="*/ 0 w 85"/>
                  <a:gd name="T61" fmla="*/ 0 h 80"/>
                  <a:gd name="T62" fmla="*/ 0 w 85"/>
                  <a:gd name="T63" fmla="*/ 0 h 80"/>
                  <a:gd name="T64" fmla="*/ 0 w 85"/>
                  <a:gd name="T65" fmla="*/ 0 h 80"/>
                  <a:gd name="T66" fmla="*/ 0 w 85"/>
                  <a:gd name="T67" fmla="*/ 0 h 80"/>
                  <a:gd name="T68" fmla="*/ 0 w 85"/>
                  <a:gd name="T69" fmla="*/ 0 h 80"/>
                  <a:gd name="T70" fmla="*/ 0 w 85"/>
                  <a:gd name="T71" fmla="*/ 0 h 80"/>
                  <a:gd name="T72" fmla="*/ 0 w 85"/>
                  <a:gd name="T73" fmla="*/ 0 h 8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5"/>
                  <a:gd name="T112" fmla="*/ 0 h 80"/>
                  <a:gd name="T113" fmla="*/ 85 w 85"/>
                  <a:gd name="T114" fmla="*/ 80 h 8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5" h="80">
                    <a:moveTo>
                      <a:pt x="0" y="26"/>
                    </a:moveTo>
                    <a:lnTo>
                      <a:pt x="4" y="20"/>
                    </a:lnTo>
                    <a:lnTo>
                      <a:pt x="10" y="17"/>
                    </a:lnTo>
                    <a:lnTo>
                      <a:pt x="17" y="13"/>
                    </a:lnTo>
                    <a:lnTo>
                      <a:pt x="25" y="6"/>
                    </a:lnTo>
                    <a:lnTo>
                      <a:pt x="30" y="5"/>
                    </a:lnTo>
                    <a:lnTo>
                      <a:pt x="36" y="5"/>
                    </a:lnTo>
                    <a:lnTo>
                      <a:pt x="42" y="4"/>
                    </a:lnTo>
                    <a:lnTo>
                      <a:pt x="47" y="0"/>
                    </a:lnTo>
                    <a:lnTo>
                      <a:pt x="67" y="7"/>
                    </a:lnTo>
                    <a:lnTo>
                      <a:pt x="71" y="9"/>
                    </a:lnTo>
                    <a:lnTo>
                      <a:pt x="74" y="13"/>
                    </a:lnTo>
                    <a:lnTo>
                      <a:pt x="77" y="18"/>
                    </a:lnTo>
                    <a:lnTo>
                      <a:pt x="81" y="23"/>
                    </a:lnTo>
                    <a:lnTo>
                      <a:pt x="81" y="27"/>
                    </a:lnTo>
                    <a:lnTo>
                      <a:pt x="83" y="31"/>
                    </a:lnTo>
                    <a:lnTo>
                      <a:pt x="84" y="36"/>
                    </a:lnTo>
                    <a:lnTo>
                      <a:pt x="85" y="41"/>
                    </a:lnTo>
                    <a:lnTo>
                      <a:pt x="85" y="52"/>
                    </a:lnTo>
                    <a:lnTo>
                      <a:pt x="82" y="58"/>
                    </a:lnTo>
                    <a:lnTo>
                      <a:pt x="80" y="62"/>
                    </a:lnTo>
                    <a:lnTo>
                      <a:pt x="77" y="67"/>
                    </a:lnTo>
                    <a:lnTo>
                      <a:pt x="73" y="71"/>
                    </a:lnTo>
                    <a:lnTo>
                      <a:pt x="68" y="76"/>
                    </a:lnTo>
                    <a:lnTo>
                      <a:pt x="62" y="77"/>
                    </a:lnTo>
                    <a:lnTo>
                      <a:pt x="54" y="78"/>
                    </a:lnTo>
                    <a:lnTo>
                      <a:pt x="46" y="80"/>
                    </a:lnTo>
                    <a:lnTo>
                      <a:pt x="38" y="80"/>
                    </a:lnTo>
                    <a:lnTo>
                      <a:pt x="31" y="78"/>
                    </a:lnTo>
                    <a:lnTo>
                      <a:pt x="22" y="75"/>
                    </a:lnTo>
                    <a:lnTo>
                      <a:pt x="15" y="70"/>
                    </a:lnTo>
                    <a:lnTo>
                      <a:pt x="9" y="63"/>
                    </a:lnTo>
                    <a:lnTo>
                      <a:pt x="6" y="61"/>
                    </a:lnTo>
                    <a:lnTo>
                      <a:pt x="4" y="57"/>
                    </a:lnTo>
                    <a:lnTo>
                      <a:pt x="3" y="52"/>
                    </a:lnTo>
                    <a:lnTo>
                      <a:pt x="1" y="46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52" name="Freeform 230">
                <a:extLst>
                  <a:ext uri="{FF2B5EF4-FFF2-40B4-BE49-F238E27FC236}">
                    <a16:creationId xmlns:a16="http://schemas.microsoft.com/office/drawing/2014/main" id="{73E76755-D973-49B3-830C-D789EE671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" y="268"/>
                <a:ext cx="18" cy="17"/>
              </a:xfrm>
              <a:custGeom>
                <a:avLst/>
                <a:gdLst>
                  <a:gd name="T0" fmla="*/ 0 w 53"/>
                  <a:gd name="T1" fmla="*/ 0 h 51"/>
                  <a:gd name="T2" fmla="*/ 0 w 53"/>
                  <a:gd name="T3" fmla="*/ 0 h 51"/>
                  <a:gd name="T4" fmla="*/ 0 w 53"/>
                  <a:gd name="T5" fmla="*/ 0 h 51"/>
                  <a:gd name="T6" fmla="*/ 0 w 53"/>
                  <a:gd name="T7" fmla="*/ 0 h 51"/>
                  <a:gd name="T8" fmla="*/ 0 w 53"/>
                  <a:gd name="T9" fmla="*/ 0 h 51"/>
                  <a:gd name="T10" fmla="*/ 0 w 53"/>
                  <a:gd name="T11" fmla="*/ 0 h 51"/>
                  <a:gd name="T12" fmla="*/ 0 w 53"/>
                  <a:gd name="T13" fmla="*/ 0 h 51"/>
                  <a:gd name="T14" fmla="*/ 0 w 53"/>
                  <a:gd name="T15" fmla="*/ 0 h 51"/>
                  <a:gd name="T16" fmla="*/ 0 w 53"/>
                  <a:gd name="T17" fmla="*/ 0 h 51"/>
                  <a:gd name="T18" fmla="*/ 0 w 53"/>
                  <a:gd name="T19" fmla="*/ 0 h 51"/>
                  <a:gd name="T20" fmla="*/ 0 w 53"/>
                  <a:gd name="T21" fmla="*/ 0 h 51"/>
                  <a:gd name="T22" fmla="*/ 0 w 53"/>
                  <a:gd name="T23" fmla="*/ 0 h 51"/>
                  <a:gd name="T24" fmla="*/ 0 w 53"/>
                  <a:gd name="T25" fmla="*/ 0 h 51"/>
                  <a:gd name="T26" fmla="*/ 0 w 53"/>
                  <a:gd name="T27" fmla="*/ 0 h 51"/>
                  <a:gd name="T28" fmla="*/ 0 w 53"/>
                  <a:gd name="T29" fmla="*/ 0 h 51"/>
                  <a:gd name="T30" fmla="*/ 0 w 53"/>
                  <a:gd name="T31" fmla="*/ 0 h 51"/>
                  <a:gd name="T32" fmla="*/ 0 w 53"/>
                  <a:gd name="T33" fmla="*/ 0 h 51"/>
                  <a:gd name="T34" fmla="*/ 0 w 53"/>
                  <a:gd name="T35" fmla="*/ 0 h 51"/>
                  <a:gd name="T36" fmla="*/ 0 w 53"/>
                  <a:gd name="T37" fmla="*/ 0 h 51"/>
                  <a:gd name="T38" fmla="*/ 0 w 53"/>
                  <a:gd name="T39" fmla="*/ 0 h 51"/>
                  <a:gd name="T40" fmla="*/ 0 w 53"/>
                  <a:gd name="T41" fmla="*/ 0 h 51"/>
                  <a:gd name="T42" fmla="*/ 0 w 53"/>
                  <a:gd name="T43" fmla="*/ 0 h 51"/>
                  <a:gd name="T44" fmla="*/ 0 w 53"/>
                  <a:gd name="T45" fmla="*/ 0 h 51"/>
                  <a:gd name="T46" fmla="*/ 0 w 53"/>
                  <a:gd name="T47" fmla="*/ 0 h 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"/>
                  <a:gd name="T73" fmla="*/ 0 h 51"/>
                  <a:gd name="T74" fmla="*/ 53 w 53"/>
                  <a:gd name="T75" fmla="*/ 51 h 5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" h="51">
                    <a:moveTo>
                      <a:pt x="0" y="16"/>
                    </a:moveTo>
                    <a:lnTo>
                      <a:pt x="3" y="15"/>
                    </a:lnTo>
                    <a:lnTo>
                      <a:pt x="7" y="13"/>
                    </a:lnTo>
                    <a:lnTo>
                      <a:pt x="10" y="11"/>
                    </a:lnTo>
                    <a:lnTo>
                      <a:pt x="14" y="8"/>
                    </a:lnTo>
                    <a:lnTo>
                      <a:pt x="17" y="6"/>
                    </a:lnTo>
                    <a:lnTo>
                      <a:pt x="22" y="4"/>
                    </a:lnTo>
                    <a:lnTo>
                      <a:pt x="26" y="2"/>
                    </a:lnTo>
                    <a:lnTo>
                      <a:pt x="31" y="0"/>
                    </a:lnTo>
                    <a:lnTo>
                      <a:pt x="44" y="7"/>
                    </a:lnTo>
                    <a:lnTo>
                      <a:pt x="46" y="11"/>
                    </a:lnTo>
                    <a:lnTo>
                      <a:pt x="49" y="14"/>
                    </a:lnTo>
                    <a:lnTo>
                      <a:pt x="51" y="19"/>
                    </a:lnTo>
                    <a:lnTo>
                      <a:pt x="53" y="25"/>
                    </a:lnTo>
                    <a:lnTo>
                      <a:pt x="53" y="37"/>
                    </a:lnTo>
                    <a:lnTo>
                      <a:pt x="51" y="41"/>
                    </a:lnTo>
                    <a:lnTo>
                      <a:pt x="47" y="45"/>
                    </a:lnTo>
                    <a:lnTo>
                      <a:pt x="42" y="48"/>
                    </a:lnTo>
                    <a:lnTo>
                      <a:pt x="34" y="51"/>
                    </a:lnTo>
                    <a:lnTo>
                      <a:pt x="27" y="47"/>
                    </a:lnTo>
                    <a:lnTo>
                      <a:pt x="19" y="45"/>
                    </a:lnTo>
                    <a:lnTo>
                      <a:pt x="12" y="42"/>
                    </a:lnTo>
                    <a:lnTo>
                      <a:pt x="6" y="38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53" name="Freeform 231">
                <a:extLst>
                  <a:ext uri="{FF2B5EF4-FFF2-40B4-BE49-F238E27FC236}">
                    <a16:creationId xmlns:a16="http://schemas.microsoft.com/office/drawing/2014/main" id="{141FB756-7773-49B1-98EF-9174182A1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" y="298"/>
                <a:ext cx="470" cy="27"/>
              </a:xfrm>
              <a:custGeom>
                <a:avLst/>
                <a:gdLst>
                  <a:gd name="T0" fmla="*/ 0 w 1409"/>
                  <a:gd name="T1" fmla="*/ 0 h 82"/>
                  <a:gd name="T2" fmla="*/ 0 w 1409"/>
                  <a:gd name="T3" fmla="*/ 0 h 82"/>
                  <a:gd name="T4" fmla="*/ 0 w 1409"/>
                  <a:gd name="T5" fmla="*/ 0 h 82"/>
                  <a:gd name="T6" fmla="*/ 0 w 1409"/>
                  <a:gd name="T7" fmla="*/ 0 h 82"/>
                  <a:gd name="T8" fmla="*/ 0 w 1409"/>
                  <a:gd name="T9" fmla="*/ 0 h 82"/>
                  <a:gd name="T10" fmla="*/ 0 w 1409"/>
                  <a:gd name="T11" fmla="*/ 0 h 82"/>
                  <a:gd name="T12" fmla="*/ 0 w 1409"/>
                  <a:gd name="T13" fmla="*/ 0 h 82"/>
                  <a:gd name="T14" fmla="*/ 0 w 1409"/>
                  <a:gd name="T15" fmla="*/ 0 h 82"/>
                  <a:gd name="T16" fmla="*/ 0 w 1409"/>
                  <a:gd name="T17" fmla="*/ 0 h 82"/>
                  <a:gd name="T18" fmla="*/ 0 w 1409"/>
                  <a:gd name="T19" fmla="*/ 0 h 82"/>
                  <a:gd name="T20" fmla="*/ 0 w 1409"/>
                  <a:gd name="T21" fmla="*/ 0 h 82"/>
                  <a:gd name="T22" fmla="*/ 0 w 1409"/>
                  <a:gd name="T23" fmla="*/ 0 h 82"/>
                  <a:gd name="T24" fmla="*/ 0 w 1409"/>
                  <a:gd name="T25" fmla="*/ 0 h 82"/>
                  <a:gd name="T26" fmla="*/ 0 w 1409"/>
                  <a:gd name="T27" fmla="*/ 0 h 82"/>
                  <a:gd name="T28" fmla="*/ 0 w 1409"/>
                  <a:gd name="T29" fmla="*/ 0 h 82"/>
                  <a:gd name="T30" fmla="*/ 0 w 1409"/>
                  <a:gd name="T31" fmla="*/ 0 h 82"/>
                  <a:gd name="T32" fmla="*/ 0 w 1409"/>
                  <a:gd name="T33" fmla="*/ 0 h 82"/>
                  <a:gd name="T34" fmla="*/ 0 w 1409"/>
                  <a:gd name="T35" fmla="*/ 0 h 82"/>
                  <a:gd name="T36" fmla="*/ 0 w 1409"/>
                  <a:gd name="T37" fmla="*/ 0 h 82"/>
                  <a:gd name="T38" fmla="*/ 0 w 1409"/>
                  <a:gd name="T39" fmla="*/ 0 h 82"/>
                  <a:gd name="T40" fmla="*/ 0 w 1409"/>
                  <a:gd name="T41" fmla="*/ 0 h 82"/>
                  <a:gd name="T42" fmla="*/ 0 w 1409"/>
                  <a:gd name="T43" fmla="*/ 0 h 82"/>
                  <a:gd name="T44" fmla="*/ 0 w 1409"/>
                  <a:gd name="T45" fmla="*/ 0 h 82"/>
                  <a:gd name="T46" fmla="*/ 0 w 1409"/>
                  <a:gd name="T47" fmla="*/ 0 h 82"/>
                  <a:gd name="T48" fmla="*/ 0 w 1409"/>
                  <a:gd name="T49" fmla="*/ 0 h 82"/>
                  <a:gd name="T50" fmla="*/ 0 w 1409"/>
                  <a:gd name="T51" fmla="*/ 0 h 82"/>
                  <a:gd name="T52" fmla="*/ 0 w 1409"/>
                  <a:gd name="T53" fmla="*/ 0 h 82"/>
                  <a:gd name="T54" fmla="*/ 0 w 1409"/>
                  <a:gd name="T55" fmla="*/ 0 h 82"/>
                  <a:gd name="T56" fmla="*/ 0 w 1409"/>
                  <a:gd name="T57" fmla="*/ 0 h 82"/>
                  <a:gd name="T58" fmla="*/ 0 w 1409"/>
                  <a:gd name="T59" fmla="*/ 0 h 82"/>
                  <a:gd name="T60" fmla="*/ 0 w 1409"/>
                  <a:gd name="T61" fmla="*/ 0 h 82"/>
                  <a:gd name="T62" fmla="*/ 0 w 1409"/>
                  <a:gd name="T63" fmla="*/ 0 h 82"/>
                  <a:gd name="T64" fmla="*/ 0 w 1409"/>
                  <a:gd name="T65" fmla="*/ 0 h 82"/>
                  <a:gd name="T66" fmla="*/ 0 w 1409"/>
                  <a:gd name="T67" fmla="*/ 0 h 82"/>
                  <a:gd name="T68" fmla="*/ 0 w 1409"/>
                  <a:gd name="T69" fmla="*/ 0 h 82"/>
                  <a:gd name="T70" fmla="*/ 0 w 1409"/>
                  <a:gd name="T71" fmla="*/ 0 h 82"/>
                  <a:gd name="T72" fmla="*/ 0 w 1409"/>
                  <a:gd name="T73" fmla="*/ 0 h 82"/>
                  <a:gd name="T74" fmla="*/ 0 w 1409"/>
                  <a:gd name="T75" fmla="*/ 0 h 82"/>
                  <a:gd name="T76" fmla="*/ 0 w 1409"/>
                  <a:gd name="T77" fmla="*/ 0 h 82"/>
                  <a:gd name="T78" fmla="*/ 0 w 1409"/>
                  <a:gd name="T79" fmla="*/ 0 h 82"/>
                  <a:gd name="T80" fmla="*/ 0 w 1409"/>
                  <a:gd name="T81" fmla="*/ 0 h 82"/>
                  <a:gd name="T82" fmla="*/ 0 w 1409"/>
                  <a:gd name="T83" fmla="*/ 0 h 82"/>
                  <a:gd name="T84" fmla="*/ 0 w 1409"/>
                  <a:gd name="T85" fmla="*/ 0 h 82"/>
                  <a:gd name="T86" fmla="*/ 0 w 1409"/>
                  <a:gd name="T87" fmla="*/ 0 h 82"/>
                  <a:gd name="T88" fmla="*/ 0 w 1409"/>
                  <a:gd name="T89" fmla="*/ 0 h 82"/>
                  <a:gd name="T90" fmla="*/ 0 w 1409"/>
                  <a:gd name="T91" fmla="*/ 0 h 82"/>
                  <a:gd name="T92" fmla="*/ 0 w 1409"/>
                  <a:gd name="T93" fmla="*/ 0 h 82"/>
                  <a:gd name="T94" fmla="*/ 0 w 1409"/>
                  <a:gd name="T95" fmla="*/ 0 h 82"/>
                  <a:gd name="T96" fmla="*/ 0 w 1409"/>
                  <a:gd name="T97" fmla="*/ 0 h 82"/>
                  <a:gd name="T98" fmla="*/ 0 w 1409"/>
                  <a:gd name="T99" fmla="*/ 0 h 82"/>
                  <a:gd name="T100" fmla="*/ 0 w 1409"/>
                  <a:gd name="T101" fmla="*/ 0 h 8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409"/>
                  <a:gd name="T154" fmla="*/ 0 h 82"/>
                  <a:gd name="T155" fmla="*/ 1409 w 1409"/>
                  <a:gd name="T156" fmla="*/ 82 h 8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409" h="82">
                    <a:moveTo>
                      <a:pt x="0" y="7"/>
                    </a:moveTo>
                    <a:lnTo>
                      <a:pt x="2" y="2"/>
                    </a:lnTo>
                    <a:lnTo>
                      <a:pt x="20" y="0"/>
                    </a:lnTo>
                    <a:lnTo>
                      <a:pt x="24" y="1"/>
                    </a:lnTo>
                    <a:lnTo>
                      <a:pt x="29" y="3"/>
                    </a:lnTo>
                    <a:lnTo>
                      <a:pt x="34" y="5"/>
                    </a:lnTo>
                    <a:lnTo>
                      <a:pt x="41" y="6"/>
                    </a:lnTo>
                    <a:lnTo>
                      <a:pt x="83" y="11"/>
                    </a:lnTo>
                    <a:lnTo>
                      <a:pt x="126" y="14"/>
                    </a:lnTo>
                    <a:lnTo>
                      <a:pt x="169" y="16"/>
                    </a:lnTo>
                    <a:lnTo>
                      <a:pt x="211" y="19"/>
                    </a:lnTo>
                    <a:lnTo>
                      <a:pt x="254" y="21"/>
                    </a:lnTo>
                    <a:lnTo>
                      <a:pt x="297" y="23"/>
                    </a:lnTo>
                    <a:lnTo>
                      <a:pt x="339" y="24"/>
                    </a:lnTo>
                    <a:lnTo>
                      <a:pt x="382" y="26"/>
                    </a:lnTo>
                    <a:lnTo>
                      <a:pt x="425" y="26"/>
                    </a:lnTo>
                    <a:lnTo>
                      <a:pt x="468" y="27"/>
                    </a:lnTo>
                    <a:lnTo>
                      <a:pt x="511" y="28"/>
                    </a:lnTo>
                    <a:lnTo>
                      <a:pt x="554" y="28"/>
                    </a:lnTo>
                    <a:lnTo>
                      <a:pt x="596" y="28"/>
                    </a:lnTo>
                    <a:lnTo>
                      <a:pt x="640" y="28"/>
                    </a:lnTo>
                    <a:lnTo>
                      <a:pt x="682" y="28"/>
                    </a:lnTo>
                    <a:lnTo>
                      <a:pt x="725" y="28"/>
                    </a:lnTo>
                    <a:lnTo>
                      <a:pt x="768" y="27"/>
                    </a:lnTo>
                    <a:lnTo>
                      <a:pt x="810" y="27"/>
                    </a:lnTo>
                    <a:lnTo>
                      <a:pt x="853" y="26"/>
                    </a:lnTo>
                    <a:lnTo>
                      <a:pt x="896" y="26"/>
                    </a:lnTo>
                    <a:lnTo>
                      <a:pt x="939" y="25"/>
                    </a:lnTo>
                    <a:lnTo>
                      <a:pt x="981" y="24"/>
                    </a:lnTo>
                    <a:lnTo>
                      <a:pt x="1025" y="24"/>
                    </a:lnTo>
                    <a:lnTo>
                      <a:pt x="1067" y="23"/>
                    </a:lnTo>
                    <a:lnTo>
                      <a:pt x="1111" y="23"/>
                    </a:lnTo>
                    <a:lnTo>
                      <a:pt x="1153" y="22"/>
                    </a:lnTo>
                    <a:lnTo>
                      <a:pt x="1195" y="22"/>
                    </a:lnTo>
                    <a:lnTo>
                      <a:pt x="1239" y="22"/>
                    </a:lnTo>
                    <a:lnTo>
                      <a:pt x="1281" y="21"/>
                    </a:lnTo>
                    <a:lnTo>
                      <a:pt x="1323" y="21"/>
                    </a:lnTo>
                    <a:lnTo>
                      <a:pt x="1367" y="22"/>
                    </a:lnTo>
                    <a:lnTo>
                      <a:pt x="1409" y="22"/>
                    </a:lnTo>
                    <a:lnTo>
                      <a:pt x="1403" y="27"/>
                    </a:lnTo>
                    <a:lnTo>
                      <a:pt x="1397" y="30"/>
                    </a:lnTo>
                    <a:lnTo>
                      <a:pt x="1387" y="32"/>
                    </a:lnTo>
                    <a:lnTo>
                      <a:pt x="1379" y="33"/>
                    </a:lnTo>
                    <a:lnTo>
                      <a:pt x="1370" y="34"/>
                    </a:lnTo>
                    <a:lnTo>
                      <a:pt x="1362" y="35"/>
                    </a:lnTo>
                    <a:lnTo>
                      <a:pt x="1352" y="37"/>
                    </a:lnTo>
                    <a:lnTo>
                      <a:pt x="1342" y="39"/>
                    </a:lnTo>
                    <a:lnTo>
                      <a:pt x="1333" y="41"/>
                    </a:lnTo>
                    <a:lnTo>
                      <a:pt x="1322" y="44"/>
                    </a:lnTo>
                    <a:lnTo>
                      <a:pt x="1291" y="45"/>
                    </a:lnTo>
                    <a:lnTo>
                      <a:pt x="1260" y="47"/>
                    </a:lnTo>
                    <a:lnTo>
                      <a:pt x="1230" y="48"/>
                    </a:lnTo>
                    <a:lnTo>
                      <a:pt x="1199" y="50"/>
                    </a:lnTo>
                    <a:lnTo>
                      <a:pt x="1168" y="52"/>
                    </a:lnTo>
                    <a:lnTo>
                      <a:pt x="1137" y="53"/>
                    </a:lnTo>
                    <a:lnTo>
                      <a:pt x="1106" y="55"/>
                    </a:lnTo>
                    <a:lnTo>
                      <a:pt x="1077" y="56"/>
                    </a:lnTo>
                    <a:lnTo>
                      <a:pt x="1046" y="58"/>
                    </a:lnTo>
                    <a:lnTo>
                      <a:pt x="1015" y="60"/>
                    </a:lnTo>
                    <a:lnTo>
                      <a:pt x="984" y="62"/>
                    </a:lnTo>
                    <a:lnTo>
                      <a:pt x="953" y="63"/>
                    </a:lnTo>
                    <a:lnTo>
                      <a:pt x="922" y="64"/>
                    </a:lnTo>
                    <a:lnTo>
                      <a:pt x="891" y="65"/>
                    </a:lnTo>
                    <a:lnTo>
                      <a:pt x="859" y="66"/>
                    </a:lnTo>
                    <a:lnTo>
                      <a:pt x="828" y="67"/>
                    </a:lnTo>
                    <a:lnTo>
                      <a:pt x="802" y="66"/>
                    </a:lnTo>
                    <a:lnTo>
                      <a:pt x="776" y="65"/>
                    </a:lnTo>
                    <a:lnTo>
                      <a:pt x="749" y="65"/>
                    </a:lnTo>
                    <a:lnTo>
                      <a:pt x="723" y="65"/>
                    </a:lnTo>
                    <a:lnTo>
                      <a:pt x="697" y="66"/>
                    </a:lnTo>
                    <a:lnTo>
                      <a:pt x="672" y="67"/>
                    </a:lnTo>
                    <a:lnTo>
                      <a:pt x="646" y="68"/>
                    </a:lnTo>
                    <a:lnTo>
                      <a:pt x="620" y="70"/>
                    </a:lnTo>
                    <a:lnTo>
                      <a:pt x="594" y="71"/>
                    </a:lnTo>
                    <a:lnTo>
                      <a:pt x="568" y="73"/>
                    </a:lnTo>
                    <a:lnTo>
                      <a:pt x="543" y="74"/>
                    </a:lnTo>
                    <a:lnTo>
                      <a:pt x="517" y="76"/>
                    </a:lnTo>
                    <a:lnTo>
                      <a:pt x="492" y="78"/>
                    </a:lnTo>
                    <a:lnTo>
                      <a:pt x="466" y="79"/>
                    </a:lnTo>
                    <a:lnTo>
                      <a:pt x="440" y="80"/>
                    </a:lnTo>
                    <a:lnTo>
                      <a:pt x="415" y="81"/>
                    </a:lnTo>
                    <a:lnTo>
                      <a:pt x="390" y="82"/>
                    </a:lnTo>
                    <a:lnTo>
                      <a:pt x="365" y="82"/>
                    </a:lnTo>
                    <a:lnTo>
                      <a:pt x="339" y="82"/>
                    </a:lnTo>
                    <a:lnTo>
                      <a:pt x="314" y="82"/>
                    </a:lnTo>
                    <a:lnTo>
                      <a:pt x="289" y="81"/>
                    </a:lnTo>
                    <a:lnTo>
                      <a:pt x="265" y="79"/>
                    </a:lnTo>
                    <a:lnTo>
                      <a:pt x="240" y="77"/>
                    </a:lnTo>
                    <a:lnTo>
                      <a:pt x="215" y="75"/>
                    </a:lnTo>
                    <a:lnTo>
                      <a:pt x="190" y="71"/>
                    </a:lnTo>
                    <a:lnTo>
                      <a:pt x="167" y="67"/>
                    </a:lnTo>
                    <a:lnTo>
                      <a:pt x="142" y="62"/>
                    </a:lnTo>
                    <a:lnTo>
                      <a:pt x="118" y="55"/>
                    </a:lnTo>
                    <a:lnTo>
                      <a:pt x="93" y="48"/>
                    </a:lnTo>
                    <a:lnTo>
                      <a:pt x="69" y="40"/>
                    </a:lnTo>
                    <a:lnTo>
                      <a:pt x="46" y="31"/>
                    </a:lnTo>
                    <a:lnTo>
                      <a:pt x="22" y="21"/>
                    </a:lnTo>
                    <a:lnTo>
                      <a:pt x="17" y="21"/>
                    </a:lnTo>
                    <a:lnTo>
                      <a:pt x="11" y="19"/>
                    </a:lnTo>
                    <a:lnTo>
                      <a:pt x="5" y="16"/>
                    </a:lnTo>
                    <a:lnTo>
                      <a:pt x="0" y="11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54" name="Freeform 232">
                <a:extLst>
                  <a:ext uri="{FF2B5EF4-FFF2-40B4-BE49-F238E27FC236}">
                    <a16:creationId xmlns:a16="http://schemas.microsoft.com/office/drawing/2014/main" id="{7995FDA4-1BD4-41FE-831B-240063F04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" y="307"/>
                <a:ext cx="356" cy="11"/>
              </a:xfrm>
              <a:custGeom>
                <a:avLst/>
                <a:gdLst>
                  <a:gd name="T0" fmla="*/ 0 w 1067"/>
                  <a:gd name="T1" fmla="*/ 0 h 32"/>
                  <a:gd name="T2" fmla="*/ 0 w 1067"/>
                  <a:gd name="T3" fmla="*/ 0 h 32"/>
                  <a:gd name="T4" fmla="*/ 0 w 1067"/>
                  <a:gd name="T5" fmla="*/ 0 h 32"/>
                  <a:gd name="T6" fmla="*/ 0 w 1067"/>
                  <a:gd name="T7" fmla="*/ 0 h 32"/>
                  <a:gd name="T8" fmla="*/ 0 w 1067"/>
                  <a:gd name="T9" fmla="*/ 0 h 32"/>
                  <a:gd name="T10" fmla="*/ 0 w 1067"/>
                  <a:gd name="T11" fmla="*/ 0 h 32"/>
                  <a:gd name="T12" fmla="*/ 0 w 1067"/>
                  <a:gd name="T13" fmla="*/ 0 h 32"/>
                  <a:gd name="T14" fmla="*/ 0 w 1067"/>
                  <a:gd name="T15" fmla="*/ 0 h 32"/>
                  <a:gd name="T16" fmla="*/ 0 w 1067"/>
                  <a:gd name="T17" fmla="*/ 0 h 32"/>
                  <a:gd name="T18" fmla="*/ 0 w 1067"/>
                  <a:gd name="T19" fmla="*/ 0 h 32"/>
                  <a:gd name="T20" fmla="*/ 0 w 1067"/>
                  <a:gd name="T21" fmla="*/ 0 h 32"/>
                  <a:gd name="T22" fmla="*/ 0 w 1067"/>
                  <a:gd name="T23" fmla="*/ 0 h 32"/>
                  <a:gd name="T24" fmla="*/ 0 w 1067"/>
                  <a:gd name="T25" fmla="*/ 0 h 32"/>
                  <a:gd name="T26" fmla="*/ 0 w 1067"/>
                  <a:gd name="T27" fmla="*/ 0 h 32"/>
                  <a:gd name="T28" fmla="*/ 0 w 1067"/>
                  <a:gd name="T29" fmla="*/ 0 h 32"/>
                  <a:gd name="T30" fmla="*/ 0 w 1067"/>
                  <a:gd name="T31" fmla="*/ 0 h 32"/>
                  <a:gd name="T32" fmla="*/ 0 w 1067"/>
                  <a:gd name="T33" fmla="*/ 0 h 32"/>
                  <a:gd name="T34" fmla="*/ 0 w 1067"/>
                  <a:gd name="T35" fmla="*/ 0 h 32"/>
                  <a:gd name="T36" fmla="*/ 0 w 1067"/>
                  <a:gd name="T37" fmla="*/ 0 h 32"/>
                  <a:gd name="T38" fmla="*/ 0 w 1067"/>
                  <a:gd name="T39" fmla="*/ 0 h 32"/>
                  <a:gd name="T40" fmla="*/ 0 w 1067"/>
                  <a:gd name="T41" fmla="*/ 0 h 32"/>
                  <a:gd name="T42" fmla="*/ 0 w 1067"/>
                  <a:gd name="T43" fmla="*/ 0 h 32"/>
                  <a:gd name="T44" fmla="*/ 0 w 1067"/>
                  <a:gd name="T45" fmla="*/ 0 h 32"/>
                  <a:gd name="T46" fmla="*/ 0 w 1067"/>
                  <a:gd name="T47" fmla="*/ 0 h 32"/>
                  <a:gd name="T48" fmla="*/ 0 w 1067"/>
                  <a:gd name="T49" fmla="*/ 0 h 32"/>
                  <a:gd name="T50" fmla="*/ 0 w 1067"/>
                  <a:gd name="T51" fmla="*/ 0 h 32"/>
                  <a:gd name="T52" fmla="*/ 0 w 1067"/>
                  <a:gd name="T53" fmla="*/ 0 h 32"/>
                  <a:gd name="T54" fmla="*/ 0 w 1067"/>
                  <a:gd name="T55" fmla="*/ 0 h 32"/>
                  <a:gd name="T56" fmla="*/ 0 w 1067"/>
                  <a:gd name="T57" fmla="*/ 0 h 32"/>
                  <a:gd name="T58" fmla="*/ 0 w 1067"/>
                  <a:gd name="T59" fmla="*/ 0 h 32"/>
                  <a:gd name="T60" fmla="*/ 0 w 1067"/>
                  <a:gd name="T61" fmla="*/ 0 h 32"/>
                  <a:gd name="T62" fmla="*/ 0 w 1067"/>
                  <a:gd name="T63" fmla="*/ 0 h 32"/>
                  <a:gd name="T64" fmla="*/ 0 w 1067"/>
                  <a:gd name="T65" fmla="*/ 0 h 32"/>
                  <a:gd name="T66" fmla="*/ 0 w 1067"/>
                  <a:gd name="T67" fmla="*/ 0 h 32"/>
                  <a:gd name="T68" fmla="*/ 0 w 1067"/>
                  <a:gd name="T69" fmla="*/ 0 h 32"/>
                  <a:gd name="T70" fmla="*/ 0 w 1067"/>
                  <a:gd name="T71" fmla="*/ 0 h 32"/>
                  <a:gd name="T72" fmla="*/ 0 w 1067"/>
                  <a:gd name="T73" fmla="*/ 0 h 3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67"/>
                  <a:gd name="T112" fmla="*/ 0 h 32"/>
                  <a:gd name="T113" fmla="*/ 1067 w 1067"/>
                  <a:gd name="T114" fmla="*/ 32 h 3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67" h="32">
                    <a:moveTo>
                      <a:pt x="0" y="0"/>
                    </a:moveTo>
                    <a:lnTo>
                      <a:pt x="33" y="3"/>
                    </a:lnTo>
                    <a:lnTo>
                      <a:pt x="66" y="5"/>
                    </a:lnTo>
                    <a:lnTo>
                      <a:pt x="99" y="7"/>
                    </a:lnTo>
                    <a:lnTo>
                      <a:pt x="132" y="8"/>
                    </a:lnTo>
                    <a:lnTo>
                      <a:pt x="166" y="10"/>
                    </a:lnTo>
                    <a:lnTo>
                      <a:pt x="199" y="11"/>
                    </a:lnTo>
                    <a:lnTo>
                      <a:pt x="232" y="12"/>
                    </a:lnTo>
                    <a:lnTo>
                      <a:pt x="265" y="13"/>
                    </a:lnTo>
                    <a:lnTo>
                      <a:pt x="299" y="13"/>
                    </a:lnTo>
                    <a:lnTo>
                      <a:pt x="333" y="14"/>
                    </a:lnTo>
                    <a:lnTo>
                      <a:pt x="366" y="14"/>
                    </a:lnTo>
                    <a:lnTo>
                      <a:pt x="399" y="14"/>
                    </a:lnTo>
                    <a:lnTo>
                      <a:pt x="433" y="14"/>
                    </a:lnTo>
                    <a:lnTo>
                      <a:pt x="466" y="14"/>
                    </a:lnTo>
                    <a:lnTo>
                      <a:pt x="499" y="14"/>
                    </a:lnTo>
                    <a:lnTo>
                      <a:pt x="533" y="13"/>
                    </a:lnTo>
                    <a:lnTo>
                      <a:pt x="566" y="13"/>
                    </a:lnTo>
                    <a:lnTo>
                      <a:pt x="599" y="13"/>
                    </a:lnTo>
                    <a:lnTo>
                      <a:pt x="633" y="12"/>
                    </a:lnTo>
                    <a:lnTo>
                      <a:pt x="666" y="12"/>
                    </a:lnTo>
                    <a:lnTo>
                      <a:pt x="700" y="11"/>
                    </a:lnTo>
                    <a:lnTo>
                      <a:pt x="733" y="11"/>
                    </a:lnTo>
                    <a:lnTo>
                      <a:pt x="766" y="10"/>
                    </a:lnTo>
                    <a:lnTo>
                      <a:pt x="800" y="10"/>
                    </a:lnTo>
                    <a:lnTo>
                      <a:pt x="833" y="10"/>
                    </a:lnTo>
                    <a:lnTo>
                      <a:pt x="867" y="9"/>
                    </a:lnTo>
                    <a:lnTo>
                      <a:pt x="901" y="9"/>
                    </a:lnTo>
                    <a:lnTo>
                      <a:pt x="934" y="9"/>
                    </a:lnTo>
                    <a:lnTo>
                      <a:pt x="967" y="10"/>
                    </a:lnTo>
                    <a:lnTo>
                      <a:pt x="1000" y="10"/>
                    </a:lnTo>
                    <a:lnTo>
                      <a:pt x="1034" y="10"/>
                    </a:lnTo>
                    <a:lnTo>
                      <a:pt x="1067" y="11"/>
                    </a:lnTo>
                    <a:lnTo>
                      <a:pt x="1038" y="12"/>
                    </a:lnTo>
                    <a:lnTo>
                      <a:pt x="1009" y="13"/>
                    </a:lnTo>
                    <a:lnTo>
                      <a:pt x="981" y="14"/>
                    </a:lnTo>
                    <a:lnTo>
                      <a:pt x="952" y="15"/>
                    </a:lnTo>
                    <a:lnTo>
                      <a:pt x="923" y="16"/>
                    </a:lnTo>
                    <a:lnTo>
                      <a:pt x="894" y="17"/>
                    </a:lnTo>
                    <a:lnTo>
                      <a:pt x="866" y="18"/>
                    </a:lnTo>
                    <a:lnTo>
                      <a:pt x="838" y="19"/>
                    </a:lnTo>
                    <a:lnTo>
                      <a:pt x="809" y="20"/>
                    </a:lnTo>
                    <a:lnTo>
                      <a:pt x="780" y="21"/>
                    </a:lnTo>
                    <a:lnTo>
                      <a:pt x="751" y="22"/>
                    </a:lnTo>
                    <a:lnTo>
                      <a:pt x="722" y="23"/>
                    </a:lnTo>
                    <a:lnTo>
                      <a:pt x="693" y="24"/>
                    </a:lnTo>
                    <a:lnTo>
                      <a:pt x="665" y="25"/>
                    </a:lnTo>
                    <a:lnTo>
                      <a:pt x="636" y="26"/>
                    </a:lnTo>
                    <a:lnTo>
                      <a:pt x="607" y="27"/>
                    </a:lnTo>
                    <a:lnTo>
                      <a:pt x="578" y="27"/>
                    </a:lnTo>
                    <a:lnTo>
                      <a:pt x="549" y="28"/>
                    </a:lnTo>
                    <a:lnTo>
                      <a:pt x="521" y="29"/>
                    </a:lnTo>
                    <a:lnTo>
                      <a:pt x="492" y="30"/>
                    </a:lnTo>
                    <a:lnTo>
                      <a:pt x="463" y="30"/>
                    </a:lnTo>
                    <a:lnTo>
                      <a:pt x="434" y="31"/>
                    </a:lnTo>
                    <a:lnTo>
                      <a:pt x="405" y="31"/>
                    </a:lnTo>
                    <a:lnTo>
                      <a:pt x="376" y="32"/>
                    </a:lnTo>
                    <a:lnTo>
                      <a:pt x="348" y="32"/>
                    </a:lnTo>
                    <a:lnTo>
                      <a:pt x="319" y="32"/>
                    </a:lnTo>
                    <a:lnTo>
                      <a:pt x="290" y="32"/>
                    </a:lnTo>
                    <a:lnTo>
                      <a:pt x="261" y="32"/>
                    </a:lnTo>
                    <a:lnTo>
                      <a:pt x="232" y="32"/>
                    </a:lnTo>
                    <a:lnTo>
                      <a:pt x="203" y="32"/>
                    </a:lnTo>
                    <a:lnTo>
                      <a:pt x="175" y="31"/>
                    </a:lnTo>
                    <a:lnTo>
                      <a:pt x="146" y="31"/>
                    </a:lnTo>
                    <a:lnTo>
                      <a:pt x="125" y="30"/>
                    </a:lnTo>
                    <a:lnTo>
                      <a:pt x="104" y="28"/>
                    </a:lnTo>
                    <a:lnTo>
                      <a:pt x="86" y="26"/>
                    </a:lnTo>
                    <a:lnTo>
                      <a:pt x="67" y="24"/>
                    </a:lnTo>
                    <a:lnTo>
                      <a:pt x="51" y="20"/>
                    </a:lnTo>
                    <a:lnTo>
                      <a:pt x="34" y="16"/>
                    </a:lnTo>
                    <a:lnTo>
                      <a:pt x="19" y="10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55" name="Freeform 233">
                <a:extLst>
                  <a:ext uri="{FF2B5EF4-FFF2-40B4-BE49-F238E27FC236}">
                    <a16:creationId xmlns:a16="http://schemas.microsoft.com/office/drawing/2014/main" id="{CE2C2CCB-245F-4DAB-8206-9EB7CC787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82"/>
                <a:ext cx="427" cy="159"/>
              </a:xfrm>
              <a:custGeom>
                <a:avLst/>
                <a:gdLst>
                  <a:gd name="T0" fmla="*/ 0 w 1280"/>
                  <a:gd name="T1" fmla="*/ 0 h 475"/>
                  <a:gd name="T2" fmla="*/ 0 w 1280"/>
                  <a:gd name="T3" fmla="*/ 0 h 475"/>
                  <a:gd name="T4" fmla="*/ 0 w 1280"/>
                  <a:gd name="T5" fmla="*/ 0 h 475"/>
                  <a:gd name="T6" fmla="*/ 0 w 1280"/>
                  <a:gd name="T7" fmla="*/ 0 h 475"/>
                  <a:gd name="T8" fmla="*/ 0 w 1280"/>
                  <a:gd name="T9" fmla="*/ 0 h 475"/>
                  <a:gd name="T10" fmla="*/ 0 w 1280"/>
                  <a:gd name="T11" fmla="*/ 0 h 475"/>
                  <a:gd name="T12" fmla="*/ 0 w 1280"/>
                  <a:gd name="T13" fmla="*/ 0 h 475"/>
                  <a:gd name="T14" fmla="*/ 0 w 1280"/>
                  <a:gd name="T15" fmla="*/ 0 h 475"/>
                  <a:gd name="T16" fmla="*/ 0 w 1280"/>
                  <a:gd name="T17" fmla="*/ 0 h 475"/>
                  <a:gd name="T18" fmla="*/ 0 w 1280"/>
                  <a:gd name="T19" fmla="*/ 0 h 475"/>
                  <a:gd name="T20" fmla="*/ 0 w 1280"/>
                  <a:gd name="T21" fmla="*/ 0 h 475"/>
                  <a:gd name="T22" fmla="*/ 0 w 1280"/>
                  <a:gd name="T23" fmla="*/ 0 h 475"/>
                  <a:gd name="T24" fmla="*/ 0 w 1280"/>
                  <a:gd name="T25" fmla="*/ 0 h 475"/>
                  <a:gd name="T26" fmla="*/ 0 w 1280"/>
                  <a:gd name="T27" fmla="*/ 0 h 475"/>
                  <a:gd name="T28" fmla="*/ 0 w 1280"/>
                  <a:gd name="T29" fmla="*/ 0 h 475"/>
                  <a:gd name="T30" fmla="*/ 0 w 1280"/>
                  <a:gd name="T31" fmla="*/ 0 h 475"/>
                  <a:gd name="T32" fmla="*/ 0 w 1280"/>
                  <a:gd name="T33" fmla="*/ 0 h 475"/>
                  <a:gd name="T34" fmla="*/ 0 w 1280"/>
                  <a:gd name="T35" fmla="*/ 0 h 475"/>
                  <a:gd name="T36" fmla="*/ 0 w 1280"/>
                  <a:gd name="T37" fmla="*/ 0 h 475"/>
                  <a:gd name="T38" fmla="*/ 0 w 1280"/>
                  <a:gd name="T39" fmla="*/ 0 h 475"/>
                  <a:gd name="T40" fmla="*/ 0 w 1280"/>
                  <a:gd name="T41" fmla="*/ 0 h 475"/>
                  <a:gd name="T42" fmla="*/ 0 w 1280"/>
                  <a:gd name="T43" fmla="*/ 0 h 475"/>
                  <a:gd name="T44" fmla="*/ 0 w 1280"/>
                  <a:gd name="T45" fmla="*/ 0 h 475"/>
                  <a:gd name="T46" fmla="*/ 0 w 1280"/>
                  <a:gd name="T47" fmla="*/ 0 h 475"/>
                  <a:gd name="T48" fmla="*/ 0 w 1280"/>
                  <a:gd name="T49" fmla="*/ 0 h 475"/>
                  <a:gd name="T50" fmla="*/ 0 w 1280"/>
                  <a:gd name="T51" fmla="*/ 0 h 475"/>
                  <a:gd name="T52" fmla="*/ 0 w 1280"/>
                  <a:gd name="T53" fmla="*/ 0 h 475"/>
                  <a:gd name="T54" fmla="*/ 0 w 1280"/>
                  <a:gd name="T55" fmla="*/ 0 h 475"/>
                  <a:gd name="T56" fmla="*/ 0 w 1280"/>
                  <a:gd name="T57" fmla="*/ 0 h 475"/>
                  <a:gd name="T58" fmla="*/ 0 w 1280"/>
                  <a:gd name="T59" fmla="*/ 0 h 475"/>
                  <a:gd name="T60" fmla="*/ 0 w 1280"/>
                  <a:gd name="T61" fmla="*/ 0 h 475"/>
                  <a:gd name="T62" fmla="*/ 0 w 1280"/>
                  <a:gd name="T63" fmla="*/ 0 h 475"/>
                  <a:gd name="T64" fmla="*/ 0 w 1280"/>
                  <a:gd name="T65" fmla="*/ 0 h 475"/>
                  <a:gd name="T66" fmla="*/ 0 w 1280"/>
                  <a:gd name="T67" fmla="*/ 0 h 475"/>
                  <a:gd name="T68" fmla="*/ 0 w 1280"/>
                  <a:gd name="T69" fmla="*/ 0 h 475"/>
                  <a:gd name="T70" fmla="*/ 0 w 1280"/>
                  <a:gd name="T71" fmla="*/ 0 h 475"/>
                  <a:gd name="T72" fmla="*/ 0 w 1280"/>
                  <a:gd name="T73" fmla="*/ 0 h 475"/>
                  <a:gd name="T74" fmla="*/ 0 w 1280"/>
                  <a:gd name="T75" fmla="*/ 0 h 475"/>
                  <a:gd name="T76" fmla="*/ 0 w 1280"/>
                  <a:gd name="T77" fmla="*/ 0 h 475"/>
                  <a:gd name="T78" fmla="*/ 0 w 1280"/>
                  <a:gd name="T79" fmla="*/ 0 h 475"/>
                  <a:gd name="T80" fmla="*/ 0 w 1280"/>
                  <a:gd name="T81" fmla="*/ 0 h 475"/>
                  <a:gd name="T82" fmla="*/ 0 w 1280"/>
                  <a:gd name="T83" fmla="*/ 0 h 475"/>
                  <a:gd name="T84" fmla="*/ 0 w 1280"/>
                  <a:gd name="T85" fmla="*/ 0 h 475"/>
                  <a:gd name="T86" fmla="*/ 0 w 1280"/>
                  <a:gd name="T87" fmla="*/ 0 h 475"/>
                  <a:gd name="T88" fmla="*/ 0 w 1280"/>
                  <a:gd name="T89" fmla="*/ 0 h 475"/>
                  <a:gd name="T90" fmla="*/ 0 w 1280"/>
                  <a:gd name="T91" fmla="*/ 0 h 475"/>
                  <a:gd name="T92" fmla="*/ 0 w 1280"/>
                  <a:gd name="T93" fmla="*/ 0 h 475"/>
                  <a:gd name="T94" fmla="*/ 0 w 1280"/>
                  <a:gd name="T95" fmla="*/ 0 h 475"/>
                  <a:gd name="T96" fmla="*/ 0 w 1280"/>
                  <a:gd name="T97" fmla="*/ 0 h 475"/>
                  <a:gd name="T98" fmla="*/ 0 w 1280"/>
                  <a:gd name="T99" fmla="*/ 0 h 475"/>
                  <a:gd name="T100" fmla="*/ 0 w 1280"/>
                  <a:gd name="T101" fmla="*/ 0 h 475"/>
                  <a:gd name="T102" fmla="*/ 0 w 1280"/>
                  <a:gd name="T103" fmla="*/ 0 h 475"/>
                  <a:gd name="T104" fmla="*/ 0 w 1280"/>
                  <a:gd name="T105" fmla="*/ 0 h 475"/>
                  <a:gd name="T106" fmla="*/ 0 w 1280"/>
                  <a:gd name="T107" fmla="*/ 0 h 475"/>
                  <a:gd name="T108" fmla="*/ 0 w 1280"/>
                  <a:gd name="T109" fmla="*/ 0 h 475"/>
                  <a:gd name="T110" fmla="*/ 0 w 1280"/>
                  <a:gd name="T111" fmla="*/ 0 h 475"/>
                  <a:gd name="T112" fmla="*/ 0 w 1280"/>
                  <a:gd name="T113" fmla="*/ 0 h 475"/>
                  <a:gd name="T114" fmla="*/ 0 w 1280"/>
                  <a:gd name="T115" fmla="*/ 0 h 475"/>
                  <a:gd name="T116" fmla="*/ 0 w 1280"/>
                  <a:gd name="T117" fmla="*/ 0 h 475"/>
                  <a:gd name="T118" fmla="*/ 0 w 1280"/>
                  <a:gd name="T119" fmla="*/ 0 h 475"/>
                  <a:gd name="T120" fmla="*/ 0 w 1280"/>
                  <a:gd name="T121" fmla="*/ 0 h 475"/>
                  <a:gd name="T122" fmla="*/ 0 w 1280"/>
                  <a:gd name="T123" fmla="*/ 0 h 47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280"/>
                  <a:gd name="T187" fmla="*/ 0 h 475"/>
                  <a:gd name="T188" fmla="*/ 1280 w 1280"/>
                  <a:gd name="T189" fmla="*/ 475 h 47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280" h="475">
                    <a:moveTo>
                      <a:pt x="0" y="461"/>
                    </a:moveTo>
                    <a:lnTo>
                      <a:pt x="10" y="431"/>
                    </a:lnTo>
                    <a:lnTo>
                      <a:pt x="20" y="402"/>
                    </a:lnTo>
                    <a:lnTo>
                      <a:pt x="32" y="372"/>
                    </a:lnTo>
                    <a:lnTo>
                      <a:pt x="43" y="343"/>
                    </a:lnTo>
                    <a:lnTo>
                      <a:pt x="54" y="315"/>
                    </a:lnTo>
                    <a:lnTo>
                      <a:pt x="67" y="287"/>
                    </a:lnTo>
                    <a:lnTo>
                      <a:pt x="78" y="260"/>
                    </a:lnTo>
                    <a:lnTo>
                      <a:pt x="90" y="231"/>
                    </a:lnTo>
                    <a:lnTo>
                      <a:pt x="103" y="204"/>
                    </a:lnTo>
                    <a:lnTo>
                      <a:pt x="116" y="177"/>
                    </a:lnTo>
                    <a:lnTo>
                      <a:pt x="129" y="150"/>
                    </a:lnTo>
                    <a:lnTo>
                      <a:pt x="141" y="122"/>
                    </a:lnTo>
                    <a:lnTo>
                      <a:pt x="155" y="96"/>
                    </a:lnTo>
                    <a:lnTo>
                      <a:pt x="167" y="68"/>
                    </a:lnTo>
                    <a:lnTo>
                      <a:pt x="180" y="42"/>
                    </a:lnTo>
                    <a:lnTo>
                      <a:pt x="193" y="14"/>
                    </a:lnTo>
                    <a:lnTo>
                      <a:pt x="195" y="12"/>
                    </a:lnTo>
                    <a:lnTo>
                      <a:pt x="199" y="11"/>
                    </a:lnTo>
                    <a:lnTo>
                      <a:pt x="205" y="10"/>
                    </a:lnTo>
                    <a:lnTo>
                      <a:pt x="210" y="8"/>
                    </a:lnTo>
                    <a:lnTo>
                      <a:pt x="226" y="6"/>
                    </a:lnTo>
                    <a:lnTo>
                      <a:pt x="241" y="4"/>
                    </a:lnTo>
                    <a:lnTo>
                      <a:pt x="256" y="3"/>
                    </a:lnTo>
                    <a:lnTo>
                      <a:pt x="271" y="2"/>
                    </a:lnTo>
                    <a:lnTo>
                      <a:pt x="287" y="1"/>
                    </a:lnTo>
                    <a:lnTo>
                      <a:pt x="303" y="1"/>
                    </a:lnTo>
                    <a:lnTo>
                      <a:pt x="319" y="0"/>
                    </a:lnTo>
                    <a:lnTo>
                      <a:pt x="334" y="0"/>
                    </a:lnTo>
                    <a:lnTo>
                      <a:pt x="350" y="0"/>
                    </a:lnTo>
                    <a:lnTo>
                      <a:pt x="365" y="0"/>
                    </a:lnTo>
                    <a:lnTo>
                      <a:pt x="381" y="1"/>
                    </a:lnTo>
                    <a:lnTo>
                      <a:pt x="396" y="1"/>
                    </a:lnTo>
                    <a:lnTo>
                      <a:pt x="412" y="1"/>
                    </a:lnTo>
                    <a:lnTo>
                      <a:pt x="427" y="1"/>
                    </a:lnTo>
                    <a:lnTo>
                      <a:pt x="442" y="2"/>
                    </a:lnTo>
                    <a:lnTo>
                      <a:pt x="457" y="2"/>
                    </a:lnTo>
                    <a:lnTo>
                      <a:pt x="452" y="57"/>
                    </a:lnTo>
                    <a:lnTo>
                      <a:pt x="444" y="111"/>
                    </a:lnTo>
                    <a:lnTo>
                      <a:pt x="434" y="166"/>
                    </a:lnTo>
                    <a:lnTo>
                      <a:pt x="429" y="222"/>
                    </a:lnTo>
                    <a:lnTo>
                      <a:pt x="446" y="230"/>
                    </a:lnTo>
                    <a:lnTo>
                      <a:pt x="472" y="232"/>
                    </a:lnTo>
                    <a:lnTo>
                      <a:pt x="497" y="234"/>
                    </a:lnTo>
                    <a:lnTo>
                      <a:pt x="523" y="235"/>
                    </a:lnTo>
                    <a:lnTo>
                      <a:pt x="549" y="236"/>
                    </a:lnTo>
                    <a:lnTo>
                      <a:pt x="575" y="237"/>
                    </a:lnTo>
                    <a:lnTo>
                      <a:pt x="601" y="238"/>
                    </a:lnTo>
                    <a:lnTo>
                      <a:pt x="627" y="239"/>
                    </a:lnTo>
                    <a:lnTo>
                      <a:pt x="652" y="240"/>
                    </a:lnTo>
                    <a:lnTo>
                      <a:pt x="679" y="240"/>
                    </a:lnTo>
                    <a:lnTo>
                      <a:pt x="705" y="240"/>
                    </a:lnTo>
                    <a:lnTo>
                      <a:pt x="731" y="241"/>
                    </a:lnTo>
                    <a:lnTo>
                      <a:pt x="757" y="241"/>
                    </a:lnTo>
                    <a:lnTo>
                      <a:pt x="782" y="241"/>
                    </a:lnTo>
                    <a:lnTo>
                      <a:pt x="809" y="240"/>
                    </a:lnTo>
                    <a:lnTo>
                      <a:pt x="835" y="240"/>
                    </a:lnTo>
                    <a:lnTo>
                      <a:pt x="861" y="240"/>
                    </a:lnTo>
                    <a:lnTo>
                      <a:pt x="887" y="240"/>
                    </a:lnTo>
                    <a:lnTo>
                      <a:pt x="914" y="239"/>
                    </a:lnTo>
                    <a:lnTo>
                      <a:pt x="939" y="239"/>
                    </a:lnTo>
                    <a:lnTo>
                      <a:pt x="965" y="239"/>
                    </a:lnTo>
                    <a:lnTo>
                      <a:pt x="991" y="238"/>
                    </a:lnTo>
                    <a:lnTo>
                      <a:pt x="1018" y="238"/>
                    </a:lnTo>
                    <a:lnTo>
                      <a:pt x="1044" y="238"/>
                    </a:lnTo>
                    <a:lnTo>
                      <a:pt x="1070" y="237"/>
                    </a:lnTo>
                    <a:lnTo>
                      <a:pt x="1095" y="237"/>
                    </a:lnTo>
                    <a:lnTo>
                      <a:pt x="1121" y="237"/>
                    </a:lnTo>
                    <a:lnTo>
                      <a:pt x="1148" y="237"/>
                    </a:lnTo>
                    <a:lnTo>
                      <a:pt x="1174" y="237"/>
                    </a:lnTo>
                    <a:lnTo>
                      <a:pt x="1200" y="237"/>
                    </a:lnTo>
                    <a:lnTo>
                      <a:pt x="1226" y="237"/>
                    </a:lnTo>
                    <a:lnTo>
                      <a:pt x="1251" y="238"/>
                    </a:lnTo>
                    <a:lnTo>
                      <a:pt x="1277" y="238"/>
                    </a:lnTo>
                    <a:lnTo>
                      <a:pt x="1280" y="263"/>
                    </a:lnTo>
                    <a:lnTo>
                      <a:pt x="1276" y="287"/>
                    </a:lnTo>
                    <a:lnTo>
                      <a:pt x="1270" y="313"/>
                    </a:lnTo>
                    <a:lnTo>
                      <a:pt x="1266" y="337"/>
                    </a:lnTo>
                    <a:lnTo>
                      <a:pt x="1261" y="350"/>
                    </a:lnTo>
                    <a:lnTo>
                      <a:pt x="1257" y="362"/>
                    </a:lnTo>
                    <a:lnTo>
                      <a:pt x="1252" y="375"/>
                    </a:lnTo>
                    <a:lnTo>
                      <a:pt x="1249" y="387"/>
                    </a:lnTo>
                    <a:lnTo>
                      <a:pt x="1245" y="401"/>
                    </a:lnTo>
                    <a:lnTo>
                      <a:pt x="1242" y="413"/>
                    </a:lnTo>
                    <a:lnTo>
                      <a:pt x="1238" y="426"/>
                    </a:lnTo>
                    <a:lnTo>
                      <a:pt x="1234" y="438"/>
                    </a:lnTo>
                    <a:lnTo>
                      <a:pt x="1231" y="447"/>
                    </a:lnTo>
                    <a:lnTo>
                      <a:pt x="1229" y="455"/>
                    </a:lnTo>
                    <a:lnTo>
                      <a:pt x="1227" y="461"/>
                    </a:lnTo>
                    <a:lnTo>
                      <a:pt x="1225" y="466"/>
                    </a:lnTo>
                    <a:lnTo>
                      <a:pt x="1217" y="473"/>
                    </a:lnTo>
                    <a:lnTo>
                      <a:pt x="1179" y="473"/>
                    </a:lnTo>
                    <a:lnTo>
                      <a:pt x="1141" y="474"/>
                    </a:lnTo>
                    <a:lnTo>
                      <a:pt x="1103" y="474"/>
                    </a:lnTo>
                    <a:lnTo>
                      <a:pt x="1064" y="474"/>
                    </a:lnTo>
                    <a:lnTo>
                      <a:pt x="1027" y="475"/>
                    </a:lnTo>
                    <a:lnTo>
                      <a:pt x="989" y="475"/>
                    </a:lnTo>
                    <a:lnTo>
                      <a:pt x="951" y="475"/>
                    </a:lnTo>
                    <a:lnTo>
                      <a:pt x="913" y="475"/>
                    </a:lnTo>
                    <a:lnTo>
                      <a:pt x="875" y="475"/>
                    </a:lnTo>
                    <a:lnTo>
                      <a:pt x="837" y="475"/>
                    </a:lnTo>
                    <a:lnTo>
                      <a:pt x="799" y="475"/>
                    </a:lnTo>
                    <a:lnTo>
                      <a:pt x="761" y="475"/>
                    </a:lnTo>
                    <a:lnTo>
                      <a:pt x="724" y="475"/>
                    </a:lnTo>
                    <a:lnTo>
                      <a:pt x="685" y="475"/>
                    </a:lnTo>
                    <a:lnTo>
                      <a:pt x="647" y="475"/>
                    </a:lnTo>
                    <a:lnTo>
                      <a:pt x="609" y="474"/>
                    </a:lnTo>
                    <a:lnTo>
                      <a:pt x="572" y="474"/>
                    </a:lnTo>
                    <a:lnTo>
                      <a:pt x="534" y="474"/>
                    </a:lnTo>
                    <a:lnTo>
                      <a:pt x="495" y="474"/>
                    </a:lnTo>
                    <a:lnTo>
                      <a:pt x="457" y="474"/>
                    </a:lnTo>
                    <a:lnTo>
                      <a:pt x="420" y="473"/>
                    </a:lnTo>
                    <a:lnTo>
                      <a:pt x="382" y="473"/>
                    </a:lnTo>
                    <a:lnTo>
                      <a:pt x="344" y="473"/>
                    </a:lnTo>
                    <a:lnTo>
                      <a:pt x="305" y="472"/>
                    </a:lnTo>
                    <a:lnTo>
                      <a:pt x="267" y="472"/>
                    </a:lnTo>
                    <a:lnTo>
                      <a:pt x="230" y="472"/>
                    </a:lnTo>
                    <a:lnTo>
                      <a:pt x="192" y="472"/>
                    </a:lnTo>
                    <a:lnTo>
                      <a:pt x="153" y="471"/>
                    </a:lnTo>
                    <a:lnTo>
                      <a:pt x="115" y="471"/>
                    </a:lnTo>
                    <a:lnTo>
                      <a:pt x="77" y="471"/>
                    </a:lnTo>
                    <a:lnTo>
                      <a:pt x="39" y="470"/>
                    </a:lnTo>
                    <a:lnTo>
                      <a:pt x="1" y="470"/>
                    </a:lnTo>
                    <a:lnTo>
                      <a:pt x="0" y="4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56" name="Freeform 234">
                <a:extLst>
                  <a:ext uri="{FF2B5EF4-FFF2-40B4-BE49-F238E27FC236}">
                    <a16:creationId xmlns:a16="http://schemas.microsoft.com/office/drawing/2014/main" id="{6A769665-7858-4C0E-A5C9-1C783582E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" y="87"/>
                <a:ext cx="412" cy="150"/>
              </a:xfrm>
              <a:custGeom>
                <a:avLst/>
                <a:gdLst>
                  <a:gd name="T0" fmla="*/ 0 w 1238"/>
                  <a:gd name="T1" fmla="*/ 0 h 451"/>
                  <a:gd name="T2" fmla="*/ 0 w 1238"/>
                  <a:gd name="T3" fmla="*/ 0 h 451"/>
                  <a:gd name="T4" fmla="*/ 0 w 1238"/>
                  <a:gd name="T5" fmla="*/ 0 h 451"/>
                  <a:gd name="T6" fmla="*/ 0 w 1238"/>
                  <a:gd name="T7" fmla="*/ 0 h 451"/>
                  <a:gd name="T8" fmla="*/ 0 w 1238"/>
                  <a:gd name="T9" fmla="*/ 0 h 451"/>
                  <a:gd name="T10" fmla="*/ 0 w 1238"/>
                  <a:gd name="T11" fmla="*/ 0 h 451"/>
                  <a:gd name="T12" fmla="*/ 0 w 1238"/>
                  <a:gd name="T13" fmla="*/ 0 h 451"/>
                  <a:gd name="T14" fmla="*/ 0 w 1238"/>
                  <a:gd name="T15" fmla="*/ 0 h 451"/>
                  <a:gd name="T16" fmla="*/ 0 w 1238"/>
                  <a:gd name="T17" fmla="*/ 0 h 451"/>
                  <a:gd name="T18" fmla="*/ 0 w 1238"/>
                  <a:gd name="T19" fmla="*/ 0 h 451"/>
                  <a:gd name="T20" fmla="*/ 0 w 1238"/>
                  <a:gd name="T21" fmla="*/ 0 h 451"/>
                  <a:gd name="T22" fmla="*/ 0 w 1238"/>
                  <a:gd name="T23" fmla="*/ 0 h 451"/>
                  <a:gd name="T24" fmla="*/ 0 w 1238"/>
                  <a:gd name="T25" fmla="*/ 0 h 451"/>
                  <a:gd name="T26" fmla="*/ 0 w 1238"/>
                  <a:gd name="T27" fmla="*/ 0 h 451"/>
                  <a:gd name="T28" fmla="*/ 0 w 1238"/>
                  <a:gd name="T29" fmla="*/ 0 h 451"/>
                  <a:gd name="T30" fmla="*/ 0 w 1238"/>
                  <a:gd name="T31" fmla="*/ 0 h 451"/>
                  <a:gd name="T32" fmla="*/ 0 w 1238"/>
                  <a:gd name="T33" fmla="*/ 0 h 451"/>
                  <a:gd name="T34" fmla="*/ 0 w 1238"/>
                  <a:gd name="T35" fmla="*/ 0 h 451"/>
                  <a:gd name="T36" fmla="*/ 0 w 1238"/>
                  <a:gd name="T37" fmla="*/ 0 h 451"/>
                  <a:gd name="T38" fmla="*/ 0 w 1238"/>
                  <a:gd name="T39" fmla="*/ 0 h 451"/>
                  <a:gd name="T40" fmla="*/ 0 w 1238"/>
                  <a:gd name="T41" fmla="*/ 0 h 451"/>
                  <a:gd name="T42" fmla="*/ 0 w 1238"/>
                  <a:gd name="T43" fmla="*/ 0 h 451"/>
                  <a:gd name="T44" fmla="*/ 0 w 1238"/>
                  <a:gd name="T45" fmla="*/ 0 h 451"/>
                  <a:gd name="T46" fmla="*/ 0 w 1238"/>
                  <a:gd name="T47" fmla="*/ 0 h 451"/>
                  <a:gd name="T48" fmla="*/ 0 w 1238"/>
                  <a:gd name="T49" fmla="*/ 0 h 451"/>
                  <a:gd name="T50" fmla="*/ 0 w 1238"/>
                  <a:gd name="T51" fmla="*/ 0 h 451"/>
                  <a:gd name="T52" fmla="*/ 0 w 1238"/>
                  <a:gd name="T53" fmla="*/ 0 h 451"/>
                  <a:gd name="T54" fmla="*/ 0 w 1238"/>
                  <a:gd name="T55" fmla="*/ 0 h 451"/>
                  <a:gd name="T56" fmla="*/ 0 w 1238"/>
                  <a:gd name="T57" fmla="*/ 0 h 451"/>
                  <a:gd name="T58" fmla="*/ 0 w 1238"/>
                  <a:gd name="T59" fmla="*/ 0 h 451"/>
                  <a:gd name="T60" fmla="*/ 0 w 1238"/>
                  <a:gd name="T61" fmla="*/ 0 h 451"/>
                  <a:gd name="T62" fmla="*/ 0 w 1238"/>
                  <a:gd name="T63" fmla="*/ 0 h 451"/>
                  <a:gd name="T64" fmla="*/ 0 w 1238"/>
                  <a:gd name="T65" fmla="*/ 0 h 451"/>
                  <a:gd name="T66" fmla="*/ 0 w 1238"/>
                  <a:gd name="T67" fmla="*/ 0 h 451"/>
                  <a:gd name="T68" fmla="*/ 0 w 1238"/>
                  <a:gd name="T69" fmla="*/ 0 h 451"/>
                  <a:gd name="T70" fmla="*/ 0 w 1238"/>
                  <a:gd name="T71" fmla="*/ 0 h 451"/>
                  <a:gd name="T72" fmla="*/ 0 w 1238"/>
                  <a:gd name="T73" fmla="*/ 0 h 451"/>
                  <a:gd name="T74" fmla="*/ 0 w 1238"/>
                  <a:gd name="T75" fmla="*/ 0 h 451"/>
                  <a:gd name="T76" fmla="*/ 0 w 1238"/>
                  <a:gd name="T77" fmla="*/ 0 h 451"/>
                  <a:gd name="T78" fmla="*/ 0 w 1238"/>
                  <a:gd name="T79" fmla="*/ 0 h 451"/>
                  <a:gd name="T80" fmla="*/ 0 w 1238"/>
                  <a:gd name="T81" fmla="*/ 0 h 451"/>
                  <a:gd name="T82" fmla="*/ 0 w 1238"/>
                  <a:gd name="T83" fmla="*/ 0 h 451"/>
                  <a:gd name="T84" fmla="*/ 0 w 1238"/>
                  <a:gd name="T85" fmla="*/ 0 h 451"/>
                  <a:gd name="T86" fmla="*/ 0 w 1238"/>
                  <a:gd name="T87" fmla="*/ 0 h 451"/>
                  <a:gd name="T88" fmla="*/ 0 w 1238"/>
                  <a:gd name="T89" fmla="*/ 0 h 451"/>
                  <a:gd name="T90" fmla="*/ 0 w 1238"/>
                  <a:gd name="T91" fmla="*/ 0 h 451"/>
                  <a:gd name="T92" fmla="*/ 0 w 1238"/>
                  <a:gd name="T93" fmla="*/ 0 h 451"/>
                  <a:gd name="T94" fmla="*/ 0 w 1238"/>
                  <a:gd name="T95" fmla="*/ 0 h 451"/>
                  <a:gd name="T96" fmla="*/ 0 w 1238"/>
                  <a:gd name="T97" fmla="*/ 0 h 451"/>
                  <a:gd name="T98" fmla="*/ 0 w 1238"/>
                  <a:gd name="T99" fmla="*/ 0 h 451"/>
                  <a:gd name="T100" fmla="*/ 0 w 1238"/>
                  <a:gd name="T101" fmla="*/ 0 h 451"/>
                  <a:gd name="T102" fmla="*/ 0 w 1238"/>
                  <a:gd name="T103" fmla="*/ 0 h 451"/>
                  <a:gd name="T104" fmla="*/ 0 w 1238"/>
                  <a:gd name="T105" fmla="*/ 0 h 451"/>
                  <a:gd name="T106" fmla="*/ 0 w 1238"/>
                  <a:gd name="T107" fmla="*/ 0 h 451"/>
                  <a:gd name="T108" fmla="*/ 0 w 1238"/>
                  <a:gd name="T109" fmla="*/ 0 h 451"/>
                  <a:gd name="T110" fmla="*/ 0 w 1238"/>
                  <a:gd name="T111" fmla="*/ 0 h 451"/>
                  <a:gd name="T112" fmla="*/ 0 w 1238"/>
                  <a:gd name="T113" fmla="*/ 0 h 451"/>
                  <a:gd name="T114" fmla="*/ 0 w 1238"/>
                  <a:gd name="T115" fmla="*/ 0 h 451"/>
                  <a:gd name="T116" fmla="*/ 0 w 1238"/>
                  <a:gd name="T117" fmla="*/ 0 h 45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38"/>
                  <a:gd name="T178" fmla="*/ 0 h 451"/>
                  <a:gd name="T179" fmla="*/ 1238 w 1238"/>
                  <a:gd name="T180" fmla="*/ 451 h 45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38" h="451">
                    <a:moveTo>
                      <a:pt x="0" y="438"/>
                    </a:moveTo>
                    <a:lnTo>
                      <a:pt x="10" y="410"/>
                    </a:lnTo>
                    <a:lnTo>
                      <a:pt x="20" y="382"/>
                    </a:lnTo>
                    <a:lnTo>
                      <a:pt x="30" y="355"/>
                    </a:lnTo>
                    <a:lnTo>
                      <a:pt x="41" y="327"/>
                    </a:lnTo>
                    <a:lnTo>
                      <a:pt x="52" y="301"/>
                    </a:lnTo>
                    <a:lnTo>
                      <a:pt x="63" y="274"/>
                    </a:lnTo>
                    <a:lnTo>
                      <a:pt x="75" y="248"/>
                    </a:lnTo>
                    <a:lnTo>
                      <a:pt x="86" y="222"/>
                    </a:lnTo>
                    <a:lnTo>
                      <a:pt x="98" y="196"/>
                    </a:lnTo>
                    <a:lnTo>
                      <a:pt x="110" y="170"/>
                    </a:lnTo>
                    <a:lnTo>
                      <a:pt x="122" y="144"/>
                    </a:lnTo>
                    <a:lnTo>
                      <a:pt x="135" y="118"/>
                    </a:lnTo>
                    <a:lnTo>
                      <a:pt x="147" y="93"/>
                    </a:lnTo>
                    <a:lnTo>
                      <a:pt x="159" y="66"/>
                    </a:lnTo>
                    <a:lnTo>
                      <a:pt x="171" y="41"/>
                    </a:lnTo>
                    <a:lnTo>
                      <a:pt x="183" y="14"/>
                    </a:lnTo>
                    <a:lnTo>
                      <a:pt x="197" y="11"/>
                    </a:lnTo>
                    <a:lnTo>
                      <a:pt x="210" y="8"/>
                    </a:lnTo>
                    <a:lnTo>
                      <a:pt x="224" y="5"/>
                    </a:lnTo>
                    <a:lnTo>
                      <a:pt x="239" y="4"/>
                    </a:lnTo>
                    <a:lnTo>
                      <a:pt x="252" y="2"/>
                    </a:lnTo>
                    <a:lnTo>
                      <a:pt x="267" y="1"/>
                    </a:lnTo>
                    <a:lnTo>
                      <a:pt x="281" y="1"/>
                    </a:lnTo>
                    <a:lnTo>
                      <a:pt x="297" y="0"/>
                    </a:lnTo>
                    <a:lnTo>
                      <a:pt x="311" y="0"/>
                    </a:lnTo>
                    <a:lnTo>
                      <a:pt x="326" y="1"/>
                    </a:lnTo>
                    <a:lnTo>
                      <a:pt x="340" y="1"/>
                    </a:lnTo>
                    <a:lnTo>
                      <a:pt x="355" y="1"/>
                    </a:lnTo>
                    <a:lnTo>
                      <a:pt x="369" y="2"/>
                    </a:lnTo>
                    <a:lnTo>
                      <a:pt x="383" y="3"/>
                    </a:lnTo>
                    <a:lnTo>
                      <a:pt x="398" y="3"/>
                    </a:lnTo>
                    <a:lnTo>
                      <a:pt x="412" y="4"/>
                    </a:lnTo>
                    <a:lnTo>
                      <a:pt x="407" y="59"/>
                    </a:lnTo>
                    <a:lnTo>
                      <a:pt x="398" y="114"/>
                    </a:lnTo>
                    <a:lnTo>
                      <a:pt x="392" y="169"/>
                    </a:lnTo>
                    <a:lnTo>
                      <a:pt x="393" y="223"/>
                    </a:lnTo>
                    <a:lnTo>
                      <a:pt x="419" y="226"/>
                    </a:lnTo>
                    <a:lnTo>
                      <a:pt x="445" y="230"/>
                    </a:lnTo>
                    <a:lnTo>
                      <a:pt x="471" y="233"/>
                    </a:lnTo>
                    <a:lnTo>
                      <a:pt x="497" y="236"/>
                    </a:lnTo>
                    <a:lnTo>
                      <a:pt x="524" y="238"/>
                    </a:lnTo>
                    <a:lnTo>
                      <a:pt x="550" y="239"/>
                    </a:lnTo>
                    <a:lnTo>
                      <a:pt x="576" y="241"/>
                    </a:lnTo>
                    <a:lnTo>
                      <a:pt x="602" y="242"/>
                    </a:lnTo>
                    <a:lnTo>
                      <a:pt x="628" y="243"/>
                    </a:lnTo>
                    <a:lnTo>
                      <a:pt x="655" y="244"/>
                    </a:lnTo>
                    <a:lnTo>
                      <a:pt x="681" y="244"/>
                    </a:lnTo>
                    <a:lnTo>
                      <a:pt x="708" y="245"/>
                    </a:lnTo>
                    <a:lnTo>
                      <a:pt x="734" y="245"/>
                    </a:lnTo>
                    <a:lnTo>
                      <a:pt x="760" y="245"/>
                    </a:lnTo>
                    <a:lnTo>
                      <a:pt x="787" y="245"/>
                    </a:lnTo>
                    <a:lnTo>
                      <a:pt x="813" y="244"/>
                    </a:lnTo>
                    <a:lnTo>
                      <a:pt x="840" y="244"/>
                    </a:lnTo>
                    <a:lnTo>
                      <a:pt x="866" y="244"/>
                    </a:lnTo>
                    <a:lnTo>
                      <a:pt x="893" y="243"/>
                    </a:lnTo>
                    <a:lnTo>
                      <a:pt x="920" y="243"/>
                    </a:lnTo>
                    <a:lnTo>
                      <a:pt x="945" y="242"/>
                    </a:lnTo>
                    <a:lnTo>
                      <a:pt x="972" y="242"/>
                    </a:lnTo>
                    <a:lnTo>
                      <a:pt x="999" y="242"/>
                    </a:lnTo>
                    <a:lnTo>
                      <a:pt x="1025" y="241"/>
                    </a:lnTo>
                    <a:lnTo>
                      <a:pt x="1052" y="241"/>
                    </a:lnTo>
                    <a:lnTo>
                      <a:pt x="1079" y="241"/>
                    </a:lnTo>
                    <a:lnTo>
                      <a:pt x="1105" y="241"/>
                    </a:lnTo>
                    <a:lnTo>
                      <a:pt x="1131" y="241"/>
                    </a:lnTo>
                    <a:lnTo>
                      <a:pt x="1158" y="241"/>
                    </a:lnTo>
                    <a:lnTo>
                      <a:pt x="1185" y="242"/>
                    </a:lnTo>
                    <a:lnTo>
                      <a:pt x="1211" y="242"/>
                    </a:lnTo>
                    <a:lnTo>
                      <a:pt x="1238" y="243"/>
                    </a:lnTo>
                    <a:lnTo>
                      <a:pt x="1237" y="267"/>
                    </a:lnTo>
                    <a:lnTo>
                      <a:pt x="1233" y="292"/>
                    </a:lnTo>
                    <a:lnTo>
                      <a:pt x="1227" y="316"/>
                    </a:lnTo>
                    <a:lnTo>
                      <a:pt x="1220" y="341"/>
                    </a:lnTo>
                    <a:lnTo>
                      <a:pt x="1212" y="365"/>
                    </a:lnTo>
                    <a:lnTo>
                      <a:pt x="1204" y="391"/>
                    </a:lnTo>
                    <a:lnTo>
                      <a:pt x="1195" y="415"/>
                    </a:lnTo>
                    <a:lnTo>
                      <a:pt x="1189" y="441"/>
                    </a:lnTo>
                    <a:lnTo>
                      <a:pt x="1184" y="445"/>
                    </a:lnTo>
                    <a:lnTo>
                      <a:pt x="1178" y="447"/>
                    </a:lnTo>
                    <a:lnTo>
                      <a:pt x="1171" y="448"/>
                    </a:lnTo>
                    <a:lnTo>
                      <a:pt x="1164" y="448"/>
                    </a:lnTo>
                    <a:lnTo>
                      <a:pt x="1157" y="448"/>
                    </a:lnTo>
                    <a:lnTo>
                      <a:pt x="1149" y="447"/>
                    </a:lnTo>
                    <a:lnTo>
                      <a:pt x="1142" y="448"/>
                    </a:lnTo>
                    <a:lnTo>
                      <a:pt x="1133" y="449"/>
                    </a:lnTo>
                    <a:lnTo>
                      <a:pt x="1097" y="449"/>
                    </a:lnTo>
                    <a:lnTo>
                      <a:pt x="1062" y="449"/>
                    </a:lnTo>
                    <a:lnTo>
                      <a:pt x="1026" y="449"/>
                    </a:lnTo>
                    <a:lnTo>
                      <a:pt x="990" y="449"/>
                    </a:lnTo>
                    <a:lnTo>
                      <a:pt x="955" y="449"/>
                    </a:lnTo>
                    <a:lnTo>
                      <a:pt x="919" y="448"/>
                    </a:lnTo>
                    <a:lnTo>
                      <a:pt x="883" y="448"/>
                    </a:lnTo>
                    <a:lnTo>
                      <a:pt x="848" y="448"/>
                    </a:lnTo>
                    <a:lnTo>
                      <a:pt x="812" y="448"/>
                    </a:lnTo>
                    <a:lnTo>
                      <a:pt x="777" y="447"/>
                    </a:lnTo>
                    <a:lnTo>
                      <a:pt x="742" y="447"/>
                    </a:lnTo>
                    <a:lnTo>
                      <a:pt x="706" y="447"/>
                    </a:lnTo>
                    <a:lnTo>
                      <a:pt x="671" y="447"/>
                    </a:lnTo>
                    <a:lnTo>
                      <a:pt x="636" y="447"/>
                    </a:lnTo>
                    <a:lnTo>
                      <a:pt x="600" y="446"/>
                    </a:lnTo>
                    <a:lnTo>
                      <a:pt x="565" y="446"/>
                    </a:lnTo>
                    <a:lnTo>
                      <a:pt x="530" y="446"/>
                    </a:lnTo>
                    <a:lnTo>
                      <a:pt x="495" y="446"/>
                    </a:lnTo>
                    <a:lnTo>
                      <a:pt x="460" y="446"/>
                    </a:lnTo>
                    <a:lnTo>
                      <a:pt x="425" y="446"/>
                    </a:lnTo>
                    <a:lnTo>
                      <a:pt x="390" y="446"/>
                    </a:lnTo>
                    <a:lnTo>
                      <a:pt x="355" y="446"/>
                    </a:lnTo>
                    <a:lnTo>
                      <a:pt x="320" y="446"/>
                    </a:lnTo>
                    <a:lnTo>
                      <a:pt x="285" y="446"/>
                    </a:lnTo>
                    <a:lnTo>
                      <a:pt x="250" y="447"/>
                    </a:lnTo>
                    <a:lnTo>
                      <a:pt x="215" y="447"/>
                    </a:lnTo>
                    <a:lnTo>
                      <a:pt x="180" y="448"/>
                    </a:lnTo>
                    <a:lnTo>
                      <a:pt x="146" y="448"/>
                    </a:lnTo>
                    <a:lnTo>
                      <a:pt x="111" y="449"/>
                    </a:lnTo>
                    <a:lnTo>
                      <a:pt x="76" y="449"/>
                    </a:lnTo>
                    <a:lnTo>
                      <a:pt x="42" y="450"/>
                    </a:lnTo>
                    <a:lnTo>
                      <a:pt x="6" y="451"/>
                    </a:lnTo>
                    <a:lnTo>
                      <a:pt x="0" y="4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57" name="Freeform 235">
                <a:extLst>
                  <a:ext uri="{FF2B5EF4-FFF2-40B4-BE49-F238E27FC236}">
                    <a16:creationId xmlns:a16="http://schemas.microsoft.com/office/drawing/2014/main" id="{10A366C8-596F-47D5-9085-A85E9EC1A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" y="177"/>
                <a:ext cx="30" cy="24"/>
              </a:xfrm>
              <a:custGeom>
                <a:avLst/>
                <a:gdLst>
                  <a:gd name="T0" fmla="*/ 0 w 90"/>
                  <a:gd name="T1" fmla="*/ 0 h 72"/>
                  <a:gd name="T2" fmla="*/ 0 w 90"/>
                  <a:gd name="T3" fmla="*/ 0 h 72"/>
                  <a:gd name="T4" fmla="*/ 0 w 90"/>
                  <a:gd name="T5" fmla="*/ 0 h 72"/>
                  <a:gd name="T6" fmla="*/ 0 w 90"/>
                  <a:gd name="T7" fmla="*/ 0 h 72"/>
                  <a:gd name="T8" fmla="*/ 0 w 90"/>
                  <a:gd name="T9" fmla="*/ 0 h 72"/>
                  <a:gd name="T10" fmla="*/ 0 w 90"/>
                  <a:gd name="T11" fmla="*/ 0 h 72"/>
                  <a:gd name="T12" fmla="*/ 0 w 90"/>
                  <a:gd name="T13" fmla="*/ 0 h 72"/>
                  <a:gd name="T14" fmla="*/ 0 w 90"/>
                  <a:gd name="T15" fmla="*/ 0 h 72"/>
                  <a:gd name="T16" fmla="*/ 0 w 90"/>
                  <a:gd name="T17" fmla="*/ 0 h 72"/>
                  <a:gd name="T18" fmla="*/ 0 w 90"/>
                  <a:gd name="T19" fmla="*/ 0 h 72"/>
                  <a:gd name="T20" fmla="*/ 0 w 90"/>
                  <a:gd name="T21" fmla="*/ 0 h 72"/>
                  <a:gd name="T22" fmla="*/ 0 w 90"/>
                  <a:gd name="T23" fmla="*/ 0 h 72"/>
                  <a:gd name="T24" fmla="*/ 0 w 90"/>
                  <a:gd name="T25" fmla="*/ 0 h 72"/>
                  <a:gd name="T26" fmla="*/ 0 w 90"/>
                  <a:gd name="T27" fmla="*/ 0 h 72"/>
                  <a:gd name="T28" fmla="*/ 0 w 90"/>
                  <a:gd name="T29" fmla="*/ 0 h 72"/>
                  <a:gd name="T30" fmla="*/ 0 w 90"/>
                  <a:gd name="T31" fmla="*/ 0 h 72"/>
                  <a:gd name="T32" fmla="*/ 0 w 90"/>
                  <a:gd name="T33" fmla="*/ 0 h 72"/>
                  <a:gd name="T34" fmla="*/ 0 w 90"/>
                  <a:gd name="T35" fmla="*/ 0 h 72"/>
                  <a:gd name="T36" fmla="*/ 0 w 90"/>
                  <a:gd name="T37" fmla="*/ 0 h 72"/>
                  <a:gd name="T38" fmla="*/ 0 w 90"/>
                  <a:gd name="T39" fmla="*/ 0 h 72"/>
                  <a:gd name="T40" fmla="*/ 0 w 90"/>
                  <a:gd name="T41" fmla="*/ 0 h 72"/>
                  <a:gd name="T42" fmla="*/ 0 w 90"/>
                  <a:gd name="T43" fmla="*/ 0 h 72"/>
                  <a:gd name="T44" fmla="*/ 0 w 90"/>
                  <a:gd name="T45" fmla="*/ 0 h 72"/>
                  <a:gd name="T46" fmla="*/ 0 w 90"/>
                  <a:gd name="T47" fmla="*/ 0 h 72"/>
                  <a:gd name="T48" fmla="*/ 0 w 90"/>
                  <a:gd name="T49" fmla="*/ 0 h 72"/>
                  <a:gd name="T50" fmla="*/ 0 w 90"/>
                  <a:gd name="T51" fmla="*/ 0 h 72"/>
                  <a:gd name="T52" fmla="*/ 0 w 90"/>
                  <a:gd name="T53" fmla="*/ 0 h 72"/>
                  <a:gd name="T54" fmla="*/ 0 w 90"/>
                  <a:gd name="T55" fmla="*/ 0 h 72"/>
                  <a:gd name="T56" fmla="*/ 0 w 90"/>
                  <a:gd name="T57" fmla="*/ 0 h 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"/>
                  <a:gd name="T88" fmla="*/ 0 h 72"/>
                  <a:gd name="T89" fmla="*/ 90 w 90"/>
                  <a:gd name="T90" fmla="*/ 72 h 7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" h="72">
                    <a:moveTo>
                      <a:pt x="0" y="57"/>
                    </a:moveTo>
                    <a:lnTo>
                      <a:pt x="2" y="49"/>
                    </a:lnTo>
                    <a:lnTo>
                      <a:pt x="4" y="41"/>
                    </a:lnTo>
                    <a:lnTo>
                      <a:pt x="6" y="32"/>
                    </a:lnTo>
                    <a:lnTo>
                      <a:pt x="10" y="23"/>
                    </a:lnTo>
                    <a:lnTo>
                      <a:pt x="11" y="11"/>
                    </a:lnTo>
                    <a:lnTo>
                      <a:pt x="22" y="0"/>
                    </a:lnTo>
                    <a:lnTo>
                      <a:pt x="31" y="2"/>
                    </a:lnTo>
                    <a:lnTo>
                      <a:pt x="38" y="3"/>
                    </a:lnTo>
                    <a:lnTo>
                      <a:pt x="45" y="3"/>
                    </a:lnTo>
                    <a:lnTo>
                      <a:pt x="53" y="4"/>
                    </a:lnTo>
                    <a:lnTo>
                      <a:pt x="61" y="4"/>
                    </a:lnTo>
                    <a:lnTo>
                      <a:pt x="68" y="4"/>
                    </a:lnTo>
                    <a:lnTo>
                      <a:pt x="76" y="5"/>
                    </a:lnTo>
                    <a:lnTo>
                      <a:pt x="84" y="6"/>
                    </a:lnTo>
                    <a:lnTo>
                      <a:pt x="89" y="17"/>
                    </a:lnTo>
                    <a:lnTo>
                      <a:pt x="90" y="29"/>
                    </a:lnTo>
                    <a:lnTo>
                      <a:pt x="86" y="42"/>
                    </a:lnTo>
                    <a:lnTo>
                      <a:pt x="81" y="55"/>
                    </a:lnTo>
                    <a:lnTo>
                      <a:pt x="60" y="58"/>
                    </a:lnTo>
                    <a:lnTo>
                      <a:pt x="54" y="59"/>
                    </a:lnTo>
                    <a:lnTo>
                      <a:pt x="49" y="60"/>
                    </a:lnTo>
                    <a:lnTo>
                      <a:pt x="44" y="63"/>
                    </a:lnTo>
                    <a:lnTo>
                      <a:pt x="39" y="64"/>
                    </a:lnTo>
                    <a:lnTo>
                      <a:pt x="34" y="66"/>
                    </a:lnTo>
                    <a:lnTo>
                      <a:pt x="28" y="68"/>
                    </a:lnTo>
                    <a:lnTo>
                      <a:pt x="22" y="70"/>
                    </a:lnTo>
                    <a:lnTo>
                      <a:pt x="16" y="72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58" name="Freeform 236">
                <a:extLst>
                  <a:ext uri="{FF2B5EF4-FFF2-40B4-BE49-F238E27FC236}">
                    <a16:creationId xmlns:a16="http://schemas.microsoft.com/office/drawing/2014/main" id="{43AEABF2-2E02-4A4A-9E39-EB790B1BF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" y="184"/>
                <a:ext cx="18" cy="12"/>
              </a:xfrm>
              <a:custGeom>
                <a:avLst/>
                <a:gdLst>
                  <a:gd name="T0" fmla="*/ 0 w 54"/>
                  <a:gd name="T1" fmla="*/ 0 h 35"/>
                  <a:gd name="T2" fmla="*/ 0 w 54"/>
                  <a:gd name="T3" fmla="*/ 0 h 35"/>
                  <a:gd name="T4" fmla="*/ 0 w 54"/>
                  <a:gd name="T5" fmla="*/ 0 h 35"/>
                  <a:gd name="T6" fmla="*/ 0 w 54"/>
                  <a:gd name="T7" fmla="*/ 0 h 35"/>
                  <a:gd name="T8" fmla="*/ 0 w 54"/>
                  <a:gd name="T9" fmla="*/ 0 h 35"/>
                  <a:gd name="T10" fmla="*/ 0 w 54"/>
                  <a:gd name="T11" fmla="*/ 0 h 35"/>
                  <a:gd name="T12" fmla="*/ 0 w 54"/>
                  <a:gd name="T13" fmla="*/ 0 h 35"/>
                  <a:gd name="T14" fmla="*/ 0 w 54"/>
                  <a:gd name="T15" fmla="*/ 0 h 35"/>
                  <a:gd name="T16" fmla="*/ 0 w 54"/>
                  <a:gd name="T17" fmla="*/ 0 h 35"/>
                  <a:gd name="T18" fmla="*/ 0 w 54"/>
                  <a:gd name="T19" fmla="*/ 0 h 35"/>
                  <a:gd name="T20" fmla="*/ 0 w 54"/>
                  <a:gd name="T21" fmla="*/ 0 h 35"/>
                  <a:gd name="T22" fmla="*/ 0 w 54"/>
                  <a:gd name="T23" fmla="*/ 0 h 35"/>
                  <a:gd name="T24" fmla="*/ 0 w 54"/>
                  <a:gd name="T25" fmla="*/ 0 h 35"/>
                  <a:gd name="T26" fmla="*/ 0 w 54"/>
                  <a:gd name="T27" fmla="*/ 0 h 35"/>
                  <a:gd name="T28" fmla="*/ 0 w 54"/>
                  <a:gd name="T29" fmla="*/ 0 h 35"/>
                  <a:gd name="T30" fmla="*/ 0 w 54"/>
                  <a:gd name="T31" fmla="*/ 0 h 35"/>
                  <a:gd name="T32" fmla="*/ 0 w 54"/>
                  <a:gd name="T33" fmla="*/ 0 h 35"/>
                  <a:gd name="T34" fmla="*/ 0 w 54"/>
                  <a:gd name="T35" fmla="*/ 0 h 35"/>
                  <a:gd name="T36" fmla="*/ 0 w 54"/>
                  <a:gd name="T37" fmla="*/ 0 h 3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35"/>
                  <a:gd name="T59" fmla="*/ 54 w 54"/>
                  <a:gd name="T60" fmla="*/ 35 h 3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35">
                    <a:moveTo>
                      <a:pt x="0" y="35"/>
                    </a:moveTo>
                    <a:lnTo>
                      <a:pt x="3" y="28"/>
                    </a:lnTo>
                    <a:lnTo>
                      <a:pt x="4" y="20"/>
                    </a:lnTo>
                    <a:lnTo>
                      <a:pt x="6" y="13"/>
                    </a:lnTo>
                    <a:lnTo>
                      <a:pt x="11" y="7"/>
                    </a:lnTo>
                    <a:lnTo>
                      <a:pt x="20" y="1"/>
                    </a:lnTo>
                    <a:lnTo>
                      <a:pt x="27" y="1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3"/>
                    </a:lnTo>
                    <a:lnTo>
                      <a:pt x="54" y="22"/>
                    </a:lnTo>
                    <a:lnTo>
                      <a:pt x="49" y="24"/>
                    </a:lnTo>
                    <a:lnTo>
                      <a:pt x="43" y="27"/>
                    </a:lnTo>
                    <a:lnTo>
                      <a:pt x="36" y="28"/>
                    </a:lnTo>
                    <a:lnTo>
                      <a:pt x="30" y="30"/>
                    </a:lnTo>
                    <a:lnTo>
                      <a:pt x="23" y="31"/>
                    </a:lnTo>
                    <a:lnTo>
                      <a:pt x="15" y="33"/>
                    </a:lnTo>
                    <a:lnTo>
                      <a:pt x="7" y="34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59" name="Freeform 237">
                <a:extLst>
                  <a:ext uri="{FF2B5EF4-FFF2-40B4-BE49-F238E27FC236}">
                    <a16:creationId xmlns:a16="http://schemas.microsoft.com/office/drawing/2014/main" id="{F5D96D64-5C3B-46B0-8B1F-C443942FB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" y="99"/>
                <a:ext cx="81" cy="57"/>
              </a:xfrm>
              <a:custGeom>
                <a:avLst/>
                <a:gdLst>
                  <a:gd name="T0" fmla="*/ 0 w 243"/>
                  <a:gd name="T1" fmla="*/ 0 h 170"/>
                  <a:gd name="T2" fmla="*/ 0 w 243"/>
                  <a:gd name="T3" fmla="*/ 0 h 170"/>
                  <a:gd name="T4" fmla="*/ 0 w 243"/>
                  <a:gd name="T5" fmla="*/ 0 h 170"/>
                  <a:gd name="T6" fmla="*/ 0 w 243"/>
                  <a:gd name="T7" fmla="*/ 0 h 170"/>
                  <a:gd name="T8" fmla="*/ 0 w 243"/>
                  <a:gd name="T9" fmla="*/ 0 h 170"/>
                  <a:gd name="T10" fmla="*/ 0 w 243"/>
                  <a:gd name="T11" fmla="*/ 0 h 170"/>
                  <a:gd name="T12" fmla="*/ 0 w 243"/>
                  <a:gd name="T13" fmla="*/ 0 h 170"/>
                  <a:gd name="T14" fmla="*/ 0 w 243"/>
                  <a:gd name="T15" fmla="*/ 0 h 170"/>
                  <a:gd name="T16" fmla="*/ 0 w 243"/>
                  <a:gd name="T17" fmla="*/ 0 h 170"/>
                  <a:gd name="T18" fmla="*/ 0 w 243"/>
                  <a:gd name="T19" fmla="*/ 0 h 170"/>
                  <a:gd name="T20" fmla="*/ 0 w 243"/>
                  <a:gd name="T21" fmla="*/ 0 h 170"/>
                  <a:gd name="T22" fmla="*/ 0 w 243"/>
                  <a:gd name="T23" fmla="*/ 0 h 170"/>
                  <a:gd name="T24" fmla="*/ 0 w 243"/>
                  <a:gd name="T25" fmla="*/ 0 h 170"/>
                  <a:gd name="T26" fmla="*/ 0 w 243"/>
                  <a:gd name="T27" fmla="*/ 0 h 170"/>
                  <a:gd name="T28" fmla="*/ 0 w 243"/>
                  <a:gd name="T29" fmla="*/ 0 h 170"/>
                  <a:gd name="T30" fmla="*/ 0 w 243"/>
                  <a:gd name="T31" fmla="*/ 0 h 170"/>
                  <a:gd name="T32" fmla="*/ 0 w 243"/>
                  <a:gd name="T33" fmla="*/ 0 h 170"/>
                  <a:gd name="T34" fmla="*/ 0 w 243"/>
                  <a:gd name="T35" fmla="*/ 0 h 170"/>
                  <a:gd name="T36" fmla="*/ 0 w 243"/>
                  <a:gd name="T37" fmla="*/ 0 h 170"/>
                  <a:gd name="T38" fmla="*/ 0 w 243"/>
                  <a:gd name="T39" fmla="*/ 0 h 170"/>
                  <a:gd name="T40" fmla="*/ 0 w 243"/>
                  <a:gd name="T41" fmla="*/ 0 h 170"/>
                  <a:gd name="T42" fmla="*/ 0 w 243"/>
                  <a:gd name="T43" fmla="*/ 0 h 170"/>
                  <a:gd name="T44" fmla="*/ 0 w 243"/>
                  <a:gd name="T45" fmla="*/ 0 h 170"/>
                  <a:gd name="T46" fmla="*/ 0 w 243"/>
                  <a:gd name="T47" fmla="*/ 0 h 170"/>
                  <a:gd name="T48" fmla="*/ 0 w 243"/>
                  <a:gd name="T49" fmla="*/ 0 h 170"/>
                  <a:gd name="T50" fmla="*/ 0 w 243"/>
                  <a:gd name="T51" fmla="*/ 0 h 170"/>
                  <a:gd name="T52" fmla="*/ 0 w 243"/>
                  <a:gd name="T53" fmla="*/ 0 h 170"/>
                  <a:gd name="T54" fmla="*/ 0 w 243"/>
                  <a:gd name="T55" fmla="*/ 0 h 170"/>
                  <a:gd name="T56" fmla="*/ 0 w 243"/>
                  <a:gd name="T57" fmla="*/ 0 h 170"/>
                  <a:gd name="T58" fmla="*/ 0 w 243"/>
                  <a:gd name="T59" fmla="*/ 0 h 170"/>
                  <a:gd name="T60" fmla="*/ 0 w 243"/>
                  <a:gd name="T61" fmla="*/ 0 h 170"/>
                  <a:gd name="T62" fmla="*/ 0 w 243"/>
                  <a:gd name="T63" fmla="*/ 0 h 170"/>
                  <a:gd name="T64" fmla="*/ 0 w 243"/>
                  <a:gd name="T65" fmla="*/ 0 h 170"/>
                  <a:gd name="T66" fmla="*/ 0 w 243"/>
                  <a:gd name="T67" fmla="*/ 0 h 170"/>
                  <a:gd name="T68" fmla="*/ 0 w 243"/>
                  <a:gd name="T69" fmla="*/ 0 h 170"/>
                  <a:gd name="T70" fmla="*/ 0 w 243"/>
                  <a:gd name="T71" fmla="*/ 0 h 170"/>
                  <a:gd name="T72" fmla="*/ 0 w 243"/>
                  <a:gd name="T73" fmla="*/ 0 h 170"/>
                  <a:gd name="T74" fmla="*/ 0 w 243"/>
                  <a:gd name="T75" fmla="*/ 0 h 170"/>
                  <a:gd name="T76" fmla="*/ 0 w 243"/>
                  <a:gd name="T77" fmla="*/ 0 h 170"/>
                  <a:gd name="T78" fmla="*/ 0 w 243"/>
                  <a:gd name="T79" fmla="*/ 0 h 17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43"/>
                  <a:gd name="T121" fmla="*/ 0 h 170"/>
                  <a:gd name="T122" fmla="*/ 243 w 243"/>
                  <a:gd name="T123" fmla="*/ 170 h 17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43" h="170">
                    <a:moveTo>
                      <a:pt x="0" y="154"/>
                    </a:moveTo>
                    <a:lnTo>
                      <a:pt x="9" y="136"/>
                    </a:lnTo>
                    <a:lnTo>
                      <a:pt x="17" y="119"/>
                    </a:lnTo>
                    <a:lnTo>
                      <a:pt x="25" y="100"/>
                    </a:lnTo>
                    <a:lnTo>
                      <a:pt x="33" y="80"/>
                    </a:lnTo>
                    <a:lnTo>
                      <a:pt x="41" y="61"/>
                    </a:lnTo>
                    <a:lnTo>
                      <a:pt x="50" y="42"/>
                    </a:lnTo>
                    <a:lnTo>
                      <a:pt x="61" y="23"/>
                    </a:lnTo>
                    <a:lnTo>
                      <a:pt x="72" y="7"/>
                    </a:lnTo>
                    <a:lnTo>
                      <a:pt x="92" y="5"/>
                    </a:lnTo>
                    <a:lnTo>
                      <a:pt x="111" y="3"/>
                    </a:lnTo>
                    <a:lnTo>
                      <a:pt x="132" y="2"/>
                    </a:lnTo>
                    <a:lnTo>
                      <a:pt x="153" y="1"/>
                    </a:lnTo>
                    <a:lnTo>
                      <a:pt x="173" y="0"/>
                    </a:lnTo>
                    <a:lnTo>
                      <a:pt x="194" y="0"/>
                    </a:lnTo>
                    <a:lnTo>
                      <a:pt x="214" y="0"/>
                    </a:lnTo>
                    <a:lnTo>
                      <a:pt x="235" y="1"/>
                    </a:lnTo>
                    <a:lnTo>
                      <a:pt x="243" y="10"/>
                    </a:lnTo>
                    <a:lnTo>
                      <a:pt x="242" y="46"/>
                    </a:lnTo>
                    <a:lnTo>
                      <a:pt x="239" y="82"/>
                    </a:lnTo>
                    <a:lnTo>
                      <a:pt x="232" y="120"/>
                    </a:lnTo>
                    <a:lnTo>
                      <a:pt x="222" y="158"/>
                    </a:lnTo>
                    <a:lnTo>
                      <a:pt x="211" y="165"/>
                    </a:lnTo>
                    <a:lnTo>
                      <a:pt x="198" y="165"/>
                    </a:lnTo>
                    <a:lnTo>
                      <a:pt x="185" y="165"/>
                    </a:lnTo>
                    <a:lnTo>
                      <a:pt x="172" y="166"/>
                    </a:lnTo>
                    <a:lnTo>
                      <a:pt x="159" y="166"/>
                    </a:lnTo>
                    <a:lnTo>
                      <a:pt x="145" y="167"/>
                    </a:lnTo>
                    <a:lnTo>
                      <a:pt x="132" y="168"/>
                    </a:lnTo>
                    <a:lnTo>
                      <a:pt x="119" y="169"/>
                    </a:lnTo>
                    <a:lnTo>
                      <a:pt x="106" y="169"/>
                    </a:lnTo>
                    <a:lnTo>
                      <a:pt x="93" y="170"/>
                    </a:lnTo>
                    <a:lnTo>
                      <a:pt x="79" y="170"/>
                    </a:lnTo>
                    <a:lnTo>
                      <a:pt x="67" y="169"/>
                    </a:lnTo>
                    <a:lnTo>
                      <a:pt x="53" y="169"/>
                    </a:lnTo>
                    <a:lnTo>
                      <a:pt x="40" y="167"/>
                    </a:lnTo>
                    <a:lnTo>
                      <a:pt x="28" y="165"/>
                    </a:lnTo>
                    <a:lnTo>
                      <a:pt x="14" y="162"/>
                    </a:lnTo>
                    <a:lnTo>
                      <a:pt x="2" y="158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60" name="Freeform 238">
                <a:extLst>
                  <a:ext uri="{FF2B5EF4-FFF2-40B4-BE49-F238E27FC236}">
                    <a16:creationId xmlns:a16="http://schemas.microsoft.com/office/drawing/2014/main" id="{8D9FAA82-103A-41AE-B582-164EC70C7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" y="104"/>
                <a:ext cx="69" cy="47"/>
              </a:xfrm>
              <a:custGeom>
                <a:avLst/>
                <a:gdLst>
                  <a:gd name="T0" fmla="*/ 0 w 206"/>
                  <a:gd name="T1" fmla="*/ 0 h 141"/>
                  <a:gd name="T2" fmla="*/ 0 w 206"/>
                  <a:gd name="T3" fmla="*/ 0 h 141"/>
                  <a:gd name="T4" fmla="*/ 0 w 206"/>
                  <a:gd name="T5" fmla="*/ 0 h 141"/>
                  <a:gd name="T6" fmla="*/ 0 w 206"/>
                  <a:gd name="T7" fmla="*/ 0 h 141"/>
                  <a:gd name="T8" fmla="*/ 0 w 206"/>
                  <a:gd name="T9" fmla="*/ 0 h 141"/>
                  <a:gd name="T10" fmla="*/ 0 w 206"/>
                  <a:gd name="T11" fmla="*/ 0 h 141"/>
                  <a:gd name="T12" fmla="*/ 0 w 206"/>
                  <a:gd name="T13" fmla="*/ 0 h 141"/>
                  <a:gd name="T14" fmla="*/ 0 w 206"/>
                  <a:gd name="T15" fmla="*/ 0 h 141"/>
                  <a:gd name="T16" fmla="*/ 0 w 206"/>
                  <a:gd name="T17" fmla="*/ 0 h 141"/>
                  <a:gd name="T18" fmla="*/ 0 w 206"/>
                  <a:gd name="T19" fmla="*/ 0 h 141"/>
                  <a:gd name="T20" fmla="*/ 0 w 206"/>
                  <a:gd name="T21" fmla="*/ 0 h 141"/>
                  <a:gd name="T22" fmla="*/ 0 w 206"/>
                  <a:gd name="T23" fmla="*/ 0 h 141"/>
                  <a:gd name="T24" fmla="*/ 0 w 206"/>
                  <a:gd name="T25" fmla="*/ 0 h 141"/>
                  <a:gd name="T26" fmla="*/ 0 w 206"/>
                  <a:gd name="T27" fmla="*/ 0 h 141"/>
                  <a:gd name="T28" fmla="*/ 0 w 206"/>
                  <a:gd name="T29" fmla="*/ 0 h 141"/>
                  <a:gd name="T30" fmla="*/ 0 w 206"/>
                  <a:gd name="T31" fmla="*/ 0 h 141"/>
                  <a:gd name="T32" fmla="*/ 0 w 206"/>
                  <a:gd name="T33" fmla="*/ 0 h 141"/>
                  <a:gd name="T34" fmla="*/ 0 w 206"/>
                  <a:gd name="T35" fmla="*/ 0 h 141"/>
                  <a:gd name="T36" fmla="*/ 0 w 206"/>
                  <a:gd name="T37" fmla="*/ 0 h 141"/>
                  <a:gd name="T38" fmla="*/ 0 w 206"/>
                  <a:gd name="T39" fmla="*/ 0 h 141"/>
                  <a:gd name="T40" fmla="*/ 0 w 206"/>
                  <a:gd name="T41" fmla="*/ 0 h 141"/>
                  <a:gd name="T42" fmla="*/ 0 w 206"/>
                  <a:gd name="T43" fmla="*/ 0 h 141"/>
                  <a:gd name="T44" fmla="*/ 0 w 206"/>
                  <a:gd name="T45" fmla="*/ 0 h 141"/>
                  <a:gd name="T46" fmla="*/ 0 w 206"/>
                  <a:gd name="T47" fmla="*/ 0 h 141"/>
                  <a:gd name="T48" fmla="*/ 0 w 206"/>
                  <a:gd name="T49" fmla="*/ 0 h 141"/>
                  <a:gd name="T50" fmla="*/ 0 w 206"/>
                  <a:gd name="T51" fmla="*/ 0 h 141"/>
                  <a:gd name="T52" fmla="*/ 0 w 206"/>
                  <a:gd name="T53" fmla="*/ 0 h 141"/>
                  <a:gd name="T54" fmla="*/ 0 w 206"/>
                  <a:gd name="T55" fmla="*/ 0 h 141"/>
                  <a:gd name="T56" fmla="*/ 0 w 206"/>
                  <a:gd name="T57" fmla="*/ 0 h 141"/>
                  <a:gd name="T58" fmla="*/ 0 w 206"/>
                  <a:gd name="T59" fmla="*/ 0 h 141"/>
                  <a:gd name="T60" fmla="*/ 0 w 206"/>
                  <a:gd name="T61" fmla="*/ 0 h 141"/>
                  <a:gd name="T62" fmla="*/ 0 w 206"/>
                  <a:gd name="T63" fmla="*/ 0 h 141"/>
                  <a:gd name="T64" fmla="*/ 0 w 206"/>
                  <a:gd name="T65" fmla="*/ 0 h 141"/>
                  <a:gd name="T66" fmla="*/ 0 w 206"/>
                  <a:gd name="T67" fmla="*/ 0 h 141"/>
                  <a:gd name="T68" fmla="*/ 0 w 206"/>
                  <a:gd name="T69" fmla="*/ 0 h 141"/>
                  <a:gd name="T70" fmla="*/ 0 w 206"/>
                  <a:gd name="T71" fmla="*/ 0 h 141"/>
                  <a:gd name="T72" fmla="*/ 0 w 206"/>
                  <a:gd name="T73" fmla="*/ 0 h 141"/>
                  <a:gd name="T74" fmla="*/ 0 w 206"/>
                  <a:gd name="T75" fmla="*/ 0 h 141"/>
                  <a:gd name="T76" fmla="*/ 0 w 206"/>
                  <a:gd name="T77" fmla="*/ 0 h 141"/>
                  <a:gd name="T78" fmla="*/ 0 w 206"/>
                  <a:gd name="T79" fmla="*/ 0 h 141"/>
                  <a:gd name="T80" fmla="*/ 0 w 206"/>
                  <a:gd name="T81" fmla="*/ 0 h 1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6"/>
                  <a:gd name="T124" fmla="*/ 0 h 141"/>
                  <a:gd name="T125" fmla="*/ 206 w 206"/>
                  <a:gd name="T126" fmla="*/ 141 h 14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6" h="141">
                    <a:moveTo>
                      <a:pt x="0" y="127"/>
                    </a:moveTo>
                    <a:lnTo>
                      <a:pt x="7" y="118"/>
                    </a:lnTo>
                    <a:lnTo>
                      <a:pt x="13" y="107"/>
                    </a:lnTo>
                    <a:lnTo>
                      <a:pt x="19" y="95"/>
                    </a:lnTo>
                    <a:lnTo>
                      <a:pt x="24" y="82"/>
                    </a:lnTo>
                    <a:lnTo>
                      <a:pt x="29" y="68"/>
                    </a:lnTo>
                    <a:lnTo>
                      <a:pt x="34" y="55"/>
                    </a:lnTo>
                    <a:lnTo>
                      <a:pt x="41" y="41"/>
                    </a:lnTo>
                    <a:lnTo>
                      <a:pt x="46" y="28"/>
                    </a:lnTo>
                    <a:lnTo>
                      <a:pt x="55" y="16"/>
                    </a:lnTo>
                    <a:lnTo>
                      <a:pt x="61" y="11"/>
                    </a:lnTo>
                    <a:lnTo>
                      <a:pt x="67" y="8"/>
                    </a:lnTo>
                    <a:lnTo>
                      <a:pt x="84" y="6"/>
                    </a:lnTo>
                    <a:lnTo>
                      <a:pt x="102" y="3"/>
                    </a:lnTo>
                    <a:lnTo>
                      <a:pt x="120" y="1"/>
                    </a:lnTo>
                    <a:lnTo>
                      <a:pt x="138" y="0"/>
                    </a:lnTo>
                    <a:lnTo>
                      <a:pt x="156" y="0"/>
                    </a:lnTo>
                    <a:lnTo>
                      <a:pt x="174" y="1"/>
                    </a:lnTo>
                    <a:lnTo>
                      <a:pt x="190" y="5"/>
                    </a:lnTo>
                    <a:lnTo>
                      <a:pt x="206" y="11"/>
                    </a:lnTo>
                    <a:lnTo>
                      <a:pt x="203" y="40"/>
                    </a:lnTo>
                    <a:lnTo>
                      <a:pt x="201" y="68"/>
                    </a:lnTo>
                    <a:lnTo>
                      <a:pt x="197" y="98"/>
                    </a:lnTo>
                    <a:lnTo>
                      <a:pt x="190" y="129"/>
                    </a:lnTo>
                    <a:lnTo>
                      <a:pt x="179" y="131"/>
                    </a:lnTo>
                    <a:lnTo>
                      <a:pt x="169" y="134"/>
                    </a:lnTo>
                    <a:lnTo>
                      <a:pt x="156" y="136"/>
                    </a:lnTo>
                    <a:lnTo>
                      <a:pt x="145" y="137"/>
                    </a:lnTo>
                    <a:lnTo>
                      <a:pt x="133" y="139"/>
                    </a:lnTo>
                    <a:lnTo>
                      <a:pt x="120" y="140"/>
                    </a:lnTo>
                    <a:lnTo>
                      <a:pt x="108" y="141"/>
                    </a:lnTo>
                    <a:lnTo>
                      <a:pt x="95" y="141"/>
                    </a:lnTo>
                    <a:lnTo>
                      <a:pt x="83" y="141"/>
                    </a:lnTo>
                    <a:lnTo>
                      <a:pt x="71" y="141"/>
                    </a:lnTo>
                    <a:lnTo>
                      <a:pt x="58" y="141"/>
                    </a:lnTo>
                    <a:lnTo>
                      <a:pt x="47" y="140"/>
                    </a:lnTo>
                    <a:lnTo>
                      <a:pt x="34" y="139"/>
                    </a:lnTo>
                    <a:lnTo>
                      <a:pt x="23" y="137"/>
                    </a:lnTo>
                    <a:lnTo>
                      <a:pt x="12" y="135"/>
                    </a:lnTo>
                    <a:lnTo>
                      <a:pt x="0" y="133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61" name="Freeform 239">
                <a:extLst>
                  <a:ext uri="{FF2B5EF4-FFF2-40B4-BE49-F238E27FC236}">
                    <a16:creationId xmlns:a16="http://schemas.microsoft.com/office/drawing/2014/main" id="{97F705ED-767D-433F-8FF4-85620739B7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" y="178"/>
                <a:ext cx="29" cy="21"/>
              </a:xfrm>
              <a:custGeom>
                <a:avLst/>
                <a:gdLst>
                  <a:gd name="T0" fmla="*/ 0 w 86"/>
                  <a:gd name="T1" fmla="*/ 0 h 64"/>
                  <a:gd name="T2" fmla="*/ 0 w 86"/>
                  <a:gd name="T3" fmla="*/ 0 h 64"/>
                  <a:gd name="T4" fmla="*/ 0 w 86"/>
                  <a:gd name="T5" fmla="*/ 0 h 64"/>
                  <a:gd name="T6" fmla="*/ 0 w 86"/>
                  <a:gd name="T7" fmla="*/ 0 h 64"/>
                  <a:gd name="T8" fmla="*/ 0 w 86"/>
                  <a:gd name="T9" fmla="*/ 0 h 64"/>
                  <a:gd name="T10" fmla="*/ 0 w 86"/>
                  <a:gd name="T11" fmla="*/ 0 h 64"/>
                  <a:gd name="T12" fmla="*/ 0 w 86"/>
                  <a:gd name="T13" fmla="*/ 0 h 64"/>
                  <a:gd name="T14" fmla="*/ 0 w 86"/>
                  <a:gd name="T15" fmla="*/ 0 h 64"/>
                  <a:gd name="T16" fmla="*/ 0 w 86"/>
                  <a:gd name="T17" fmla="*/ 0 h 64"/>
                  <a:gd name="T18" fmla="*/ 0 w 86"/>
                  <a:gd name="T19" fmla="*/ 0 h 64"/>
                  <a:gd name="T20" fmla="*/ 0 w 86"/>
                  <a:gd name="T21" fmla="*/ 0 h 64"/>
                  <a:gd name="T22" fmla="*/ 0 w 86"/>
                  <a:gd name="T23" fmla="*/ 0 h 64"/>
                  <a:gd name="T24" fmla="*/ 0 w 86"/>
                  <a:gd name="T25" fmla="*/ 0 h 64"/>
                  <a:gd name="T26" fmla="*/ 0 w 86"/>
                  <a:gd name="T27" fmla="*/ 0 h 64"/>
                  <a:gd name="T28" fmla="*/ 0 w 86"/>
                  <a:gd name="T29" fmla="*/ 0 h 64"/>
                  <a:gd name="T30" fmla="*/ 0 w 86"/>
                  <a:gd name="T31" fmla="*/ 0 h 64"/>
                  <a:gd name="T32" fmla="*/ 0 w 86"/>
                  <a:gd name="T33" fmla="*/ 0 h 64"/>
                  <a:gd name="T34" fmla="*/ 0 w 86"/>
                  <a:gd name="T35" fmla="*/ 0 h 64"/>
                  <a:gd name="T36" fmla="*/ 0 w 86"/>
                  <a:gd name="T37" fmla="*/ 0 h 64"/>
                  <a:gd name="T38" fmla="*/ 0 w 86"/>
                  <a:gd name="T39" fmla="*/ 0 h 64"/>
                  <a:gd name="T40" fmla="*/ 0 w 86"/>
                  <a:gd name="T41" fmla="*/ 0 h 64"/>
                  <a:gd name="T42" fmla="*/ 0 w 86"/>
                  <a:gd name="T43" fmla="*/ 0 h 64"/>
                  <a:gd name="T44" fmla="*/ 0 w 86"/>
                  <a:gd name="T45" fmla="*/ 0 h 64"/>
                  <a:gd name="T46" fmla="*/ 0 w 86"/>
                  <a:gd name="T47" fmla="*/ 0 h 64"/>
                  <a:gd name="T48" fmla="*/ 0 w 86"/>
                  <a:gd name="T49" fmla="*/ 0 h 64"/>
                  <a:gd name="T50" fmla="*/ 0 w 86"/>
                  <a:gd name="T51" fmla="*/ 0 h 64"/>
                  <a:gd name="T52" fmla="*/ 0 w 86"/>
                  <a:gd name="T53" fmla="*/ 0 h 64"/>
                  <a:gd name="T54" fmla="*/ 0 w 86"/>
                  <a:gd name="T55" fmla="*/ 0 h 6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6"/>
                  <a:gd name="T85" fmla="*/ 0 h 64"/>
                  <a:gd name="T86" fmla="*/ 86 w 86"/>
                  <a:gd name="T87" fmla="*/ 64 h 6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6" h="64">
                    <a:moveTo>
                      <a:pt x="0" y="57"/>
                    </a:moveTo>
                    <a:lnTo>
                      <a:pt x="3" y="47"/>
                    </a:lnTo>
                    <a:lnTo>
                      <a:pt x="3" y="35"/>
                    </a:lnTo>
                    <a:lnTo>
                      <a:pt x="4" y="22"/>
                    </a:lnTo>
                    <a:lnTo>
                      <a:pt x="6" y="11"/>
                    </a:lnTo>
                    <a:lnTo>
                      <a:pt x="15" y="7"/>
                    </a:lnTo>
                    <a:lnTo>
                      <a:pt x="23" y="5"/>
                    </a:lnTo>
                    <a:lnTo>
                      <a:pt x="32" y="4"/>
                    </a:lnTo>
                    <a:lnTo>
                      <a:pt x="40" y="3"/>
                    </a:lnTo>
                    <a:lnTo>
                      <a:pt x="50" y="2"/>
                    </a:lnTo>
                    <a:lnTo>
                      <a:pt x="59" y="2"/>
                    </a:lnTo>
                    <a:lnTo>
                      <a:pt x="68" y="1"/>
                    </a:lnTo>
                    <a:lnTo>
                      <a:pt x="78" y="0"/>
                    </a:lnTo>
                    <a:lnTo>
                      <a:pt x="86" y="7"/>
                    </a:lnTo>
                    <a:lnTo>
                      <a:pt x="86" y="17"/>
                    </a:lnTo>
                    <a:lnTo>
                      <a:pt x="85" y="26"/>
                    </a:lnTo>
                    <a:lnTo>
                      <a:pt x="84" y="35"/>
                    </a:lnTo>
                    <a:lnTo>
                      <a:pt x="81" y="45"/>
                    </a:lnTo>
                    <a:lnTo>
                      <a:pt x="70" y="53"/>
                    </a:lnTo>
                    <a:lnTo>
                      <a:pt x="62" y="55"/>
                    </a:lnTo>
                    <a:lnTo>
                      <a:pt x="55" y="58"/>
                    </a:lnTo>
                    <a:lnTo>
                      <a:pt x="47" y="59"/>
                    </a:lnTo>
                    <a:lnTo>
                      <a:pt x="38" y="62"/>
                    </a:lnTo>
                    <a:lnTo>
                      <a:pt x="30" y="63"/>
                    </a:lnTo>
                    <a:lnTo>
                      <a:pt x="22" y="63"/>
                    </a:lnTo>
                    <a:lnTo>
                      <a:pt x="15" y="64"/>
                    </a:lnTo>
                    <a:lnTo>
                      <a:pt x="6" y="64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62" name="Freeform 240">
                <a:extLst>
                  <a:ext uri="{FF2B5EF4-FFF2-40B4-BE49-F238E27FC236}">
                    <a16:creationId xmlns:a16="http://schemas.microsoft.com/office/drawing/2014/main" id="{D2EFB4F4-C776-44BD-A12D-8434033BA1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" y="184"/>
                <a:ext cx="15" cy="10"/>
              </a:xfrm>
              <a:custGeom>
                <a:avLst/>
                <a:gdLst>
                  <a:gd name="T0" fmla="*/ 0 w 45"/>
                  <a:gd name="T1" fmla="*/ 0 h 32"/>
                  <a:gd name="T2" fmla="*/ 0 w 45"/>
                  <a:gd name="T3" fmla="*/ 0 h 32"/>
                  <a:gd name="T4" fmla="*/ 0 w 45"/>
                  <a:gd name="T5" fmla="*/ 0 h 32"/>
                  <a:gd name="T6" fmla="*/ 0 w 45"/>
                  <a:gd name="T7" fmla="*/ 0 h 32"/>
                  <a:gd name="T8" fmla="*/ 0 w 45"/>
                  <a:gd name="T9" fmla="*/ 0 h 32"/>
                  <a:gd name="T10" fmla="*/ 0 w 45"/>
                  <a:gd name="T11" fmla="*/ 0 h 32"/>
                  <a:gd name="T12" fmla="*/ 0 w 45"/>
                  <a:gd name="T13" fmla="*/ 0 h 32"/>
                  <a:gd name="T14" fmla="*/ 0 w 45"/>
                  <a:gd name="T15" fmla="*/ 0 h 32"/>
                  <a:gd name="T16" fmla="*/ 0 w 45"/>
                  <a:gd name="T17" fmla="*/ 0 h 32"/>
                  <a:gd name="T18" fmla="*/ 0 w 45"/>
                  <a:gd name="T19" fmla="*/ 0 h 32"/>
                  <a:gd name="T20" fmla="*/ 0 w 45"/>
                  <a:gd name="T21" fmla="*/ 0 h 32"/>
                  <a:gd name="T22" fmla="*/ 0 w 45"/>
                  <a:gd name="T23" fmla="*/ 0 h 32"/>
                  <a:gd name="T24" fmla="*/ 0 w 45"/>
                  <a:gd name="T25" fmla="*/ 0 h 32"/>
                  <a:gd name="T26" fmla="*/ 0 w 45"/>
                  <a:gd name="T27" fmla="*/ 0 h 32"/>
                  <a:gd name="T28" fmla="*/ 0 w 45"/>
                  <a:gd name="T29" fmla="*/ 0 h 32"/>
                  <a:gd name="T30" fmla="*/ 0 w 45"/>
                  <a:gd name="T31" fmla="*/ 0 h 32"/>
                  <a:gd name="T32" fmla="*/ 0 w 45"/>
                  <a:gd name="T33" fmla="*/ 0 h 32"/>
                  <a:gd name="T34" fmla="*/ 0 w 45"/>
                  <a:gd name="T35" fmla="*/ 0 h 32"/>
                  <a:gd name="T36" fmla="*/ 0 w 45"/>
                  <a:gd name="T37" fmla="*/ 0 h 32"/>
                  <a:gd name="T38" fmla="*/ 0 w 45"/>
                  <a:gd name="T39" fmla="*/ 0 h 3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5"/>
                  <a:gd name="T61" fmla="*/ 0 h 32"/>
                  <a:gd name="T62" fmla="*/ 45 w 45"/>
                  <a:gd name="T63" fmla="*/ 32 h 3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5" h="32">
                    <a:moveTo>
                      <a:pt x="0" y="20"/>
                    </a:moveTo>
                    <a:lnTo>
                      <a:pt x="5" y="2"/>
                    </a:lnTo>
                    <a:lnTo>
                      <a:pt x="9" y="2"/>
                    </a:lnTo>
                    <a:lnTo>
                      <a:pt x="14" y="2"/>
                    </a:lnTo>
                    <a:lnTo>
                      <a:pt x="18" y="1"/>
                    </a:lnTo>
                    <a:lnTo>
                      <a:pt x="24" y="1"/>
                    </a:lnTo>
                    <a:lnTo>
                      <a:pt x="29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5" y="1"/>
                    </a:lnTo>
                    <a:lnTo>
                      <a:pt x="44" y="22"/>
                    </a:lnTo>
                    <a:lnTo>
                      <a:pt x="41" y="26"/>
                    </a:lnTo>
                    <a:lnTo>
                      <a:pt x="36" y="29"/>
                    </a:lnTo>
                    <a:lnTo>
                      <a:pt x="30" y="31"/>
                    </a:lnTo>
                    <a:lnTo>
                      <a:pt x="23" y="32"/>
                    </a:lnTo>
                    <a:lnTo>
                      <a:pt x="16" y="32"/>
                    </a:lnTo>
                    <a:lnTo>
                      <a:pt x="10" y="32"/>
                    </a:lnTo>
                    <a:lnTo>
                      <a:pt x="4" y="29"/>
                    </a:lnTo>
                    <a:lnTo>
                      <a:pt x="0" y="26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63" name="Freeform 241">
                <a:extLst>
                  <a:ext uri="{FF2B5EF4-FFF2-40B4-BE49-F238E27FC236}">
                    <a16:creationId xmlns:a16="http://schemas.microsoft.com/office/drawing/2014/main" id="{DB3A8BE1-DD0C-4CAC-8F93-F3C569144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" y="182"/>
                <a:ext cx="32" cy="18"/>
              </a:xfrm>
              <a:custGeom>
                <a:avLst/>
                <a:gdLst>
                  <a:gd name="T0" fmla="*/ 0 w 97"/>
                  <a:gd name="T1" fmla="*/ 0 h 55"/>
                  <a:gd name="T2" fmla="*/ 0 w 97"/>
                  <a:gd name="T3" fmla="*/ 0 h 55"/>
                  <a:gd name="T4" fmla="*/ 0 w 97"/>
                  <a:gd name="T5" fmla="*/ 0 h 55"/>
                  <a:gd name="T6" fmla="*/ 0 w 97"/>
                  <a:gd name="T7" fmla="*/ 0 h 55"/>
                  <a:gd name="T8" fmla="*/ 0 w 97"/>
                  <a:gd name="T9" fmla="*/ 0 h 55"/>
                  <a:gd name="T10" fmla="*/ 0 w 97"/>
                  <a:gd name="T11" fmla="*/ 0 h 55"/>
                  <a:gd name="T12" fmla="*/ 0 w 97"/>
                  <a:gd name="T13" fmla="*/ 0 h 55"/>
                  <a:gd name="T14" fmla="*/ 0 w 97"/>
                  <a:gd name="T15" fmla="*/ 0 h 55"/>
                  <a:gd name="T16" fmla="*/ 0 w 97"/>
                  <a:gd name="T17" fmla="*/ 0 h 55"/>
                  <a:gd name="T18" fmla="*/ 0 w 97"/>
                  <a:gd name="T19" fmla="*/ 0 h 55"/>
                  <a:gd name="T20" fmla="*/ 0 w 97"/>
                  <a:gd name="T21" fmla="*/ 0 h 55"/>
                  <a:gd name="T22" fmla="*/ 0 w 97"/>
                  <a:gd name="T23" fmla="*/ 0 h 55"/>
                  <a:gd name="T24" fmla="*/ 0 w 97"/>
                  <a:gd name="T25" fmla="*/ 0 h 55"/>
                  <a:gd name="T26" fmla="*/ 0 w 97"/>
                  <a:gd name="T27" fmla="*/ 0 h 55"/>
                  <a:gd name="T28" fmla="*/ 0 w 97"/>
                  <a:gd name="T29" fmla="*/ 0 h 55"/>
                  <a:gd name="T30" fmla="*/ 0 w 97"/>
                  <a:gd name="T31" fmla="*/ 0 h 55"/>
                  <a:gd name="T32" fmla="*/ 0 w 97"/>
                  <a:gd name="T33" fmla="*/ 0 h 55"/>
                  <a:gd name="T34" fmla="*/ 0 w 97"/>
                  <a:gd name="T35" fmla="*/ 0 h 55"/>
                  <a:gd name="T36" fmla="*/ 0 w 97"/>
                  <a:gd name="T37" fmla="*/ 0 h 55"/>
                  <a:gd name="T38" fmla="*/ 0 w 97"/>
                  <a:gd name="T39" fmla="*/ 0 h 55"/>
                  <a:gd name="T40" fmla="*/ 0 w 97"/>
                  <a:gd name="T41" fmla="*/ 0 h 55"/>
                  <a:gd name="T42" fmla="*/ 0 w 97"/>
                  <a:gd name="T43" fmla="*/ 0 h 55"/>
                  <a:gd name="T44" fmla="*/ 0 w 97"/>
                  <a:gd name="T45" fmla="*/ 0 h 55"/>
                  <a:gd name="T46" fmla="*/ 0 w 97"/>
                  <a:gd name="T47" fmla="*/ 0 h 55"/>
                  <a:gd name="T48" fmla="*/ 0 w 97"/>
                  <a:gd name="T49" fmla="*/ 0 h 55"/>
                  <a:gd name="T50" fmla="*/ 0 w 97"/>
                  <a:gd name="T51" fmla="*/ 0 h 55"/>
                  <a:gd name="T52" fmla="*/ 0 w 97"/>
                  <a:gd name="T53" fmla="*/ 0 h 55"/>
                  <a:gd name="T54" fmla="*/ 0 w 97"/>
                  <a:gd name="T55" fmla="*/ 0 h 5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7"/>
                  <a:gd name="T85" fmla="*/ 0 h 55"/>
                  <a:gd name="T86" fmla="*/ 97 w 97"/>
                  <a:gd name="T87" fmla="*/ 55 h 5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7" h="55">
                    <a:moveTo>
                      <a:pt x="1" y="9"/>
                    </a:moveTo>
                    <a:lnTo>
                      <a:pt x="11" y="6"/>
                    </a:lnTo>
                    <a:lnTo>
                      <a:pt x="22" y="3"/>
                    </a:lnTo>
                    <a:lnTo>
                      <a:pt x="33" y="1"/>
                    </a:lnTo>
                    <a:lnTo>
                      <a:pt x="46" y="0"/>
                    </a:lnTo>
                    <a:lnTo>
                      <a:pt x="57" y="0"/>
                    </a:lnTo>
                    <a:lnTo>
                      <a:pt x="69" y="0"/>
                    </a:lnTo>
                    <a:lnTo>
                      <a:pt x="81" y="2"/>
                    </a:lnTo>
                    <a:lnTo>
                      <a:pt x="92" y="4"/>
                    </a:lnTo>
                    <a:lnTo>
                      <a:pt x="95" y="9"/>
                    </a:lnTo>
                    <a:lnTo>
                      <a:pt x="96" y="16"/>
                    </a:lnTo>
                    <a:lnTo>
                      <a:pt x="96" y="23"/>
                    </a:lnTo>
                    <a:lnTo>
                      <a:pt x="96" y="31"/>
                    </a:lnTo>
                    <a:lnTo>
                      <a:pt x="97" y="38"/>
                    </a:lnTo>
                    <a:lnTo>
                      <a:pt x="83" y="49"/>
                    </a:lnTo>
                    <a:lnTo>
                      <a:pt x="73" y="49"/>
                    </a:lnTo>
                    <a:lnTo>
                      <a:pt x="63" y="50"/>
                    </a:lnTo>
                    <a:lnTo>
                      <a:pt x="54" y="51"/>
                    </a:lnTo>
                    <a:lnTo>
                      <a:pt x="43" y="52"/>
                    </a:lnTo>
                    <a:lnTo>
                      <a:pt x="33" y="54"/>
                    </a:lnTo>
                    <a:lnTo>
                      <a:pt x="23" y="55"/>
                    </a:lnTo>
                    <a:lnTo>
                      <a:pt x="11" y="55"/>
                    </a:lnTo>
                    <a:lnTo>
                      <a:pt x="1" y="55"/>
                    </a:lnTo>
                    <a:lnTo>
                      <a:pt x="0" y="44"/>
                    </a:lnTo>
                    <a:lnTo>
                      <a:pt x="1" y="34"/>
                    </a:lnTo>
                    <a:lnTo>
                      <a:pt x="3" y="23"/>
                    </a:lnTo>
                    <a:lnTo>
                      <a:pt x="3" y="13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64" name="Freeform 242">
                <a:extLst>
                  <a:ext uri="{FF2B5EF4-FFF2-40B4-BE49-F238E27FC236}">
                    <a16:creationId xmlns:a16="http://schemas.microsoft.com/office/drawing/2014/main" id="{D1379BCE-4F5C-4EB5-AB42-60EF6ED591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" y="187"/>
                <a:ext cx="22" cy="8"/>
              </a:xfrm>
              <a:custGeom>
                <a:avLst/>
                <a:gdLst>
                  <a:gd name="T0" fmla="*/ 0 w 64"/>
                  <a:gd name="T1" fmla="*/ 0 h 25"/>
                  <a:gd name="T2" fmla="*/ 0 w 64"/>
                  <a:gd name="T3" fmla="*/ 0 h 25"/>
                  <a:gd name="T4" fmla="*/ 0 w 64"/>
                  <a:gd name="T5" fmla="*/ 0 h 25"/>
                  <a:gd name="T6" fmla="*/ 0 w 64"/>
                  <a:gd name="T7" fmla="*/ 0 h 25"/>
                  <a:gd name="T8" fmla="*/ 0 w 64"/>
                  <a:gd name="T9" fmla="*/ 0 h 25"/>
                  <a:gd name="T10" fmla="*/ 0 w 64"/>
                  <a:gd name="T11" fmla="*/ 0 h 25"/>
                  <a:gd name="T12" fmla="*/ 0 w 64"/>
                  <a:gd name="T13" fmla="*/ 0 h 25"/>
                  <a:gd name="T14" fmla="*/ 0 w 64"/>
                  <a:gd name="T15" fmla="*/ 0 h 25"/>
                  <a:gd name="T16" fmla="*/ 0 w 64"/>
                  <a:gd name="T17" fmla="*/ 0 h 25"/>
                  <a:gd name="T18" fmla="*/ 0 w 64"/>
                  <a:gd name="T19" fmla="*/ 0 h 25"/>
                  <a:gd name="T20" fmla="*/ 0 w 64"/>
                  <a:gd name="T21" fmla="*/ 0 h 25"/>
                  <a:gd name="T22" fmla="*/ 0 w 64"/>
                  <a:gd name="T23" fmla="*/ 0 h 25"/>
                  <a:gd name="T24" fmla="*/ 0 w 64"/>
                  <a:gd name="T25" fmla="*/ 0 h 25"/>
                  <a:gd name="T26" fmla="*/ 0 w 64"/>
                  <a:gd name="T27" fmla="*/ 0 h 25"/>
                  <a:gd name="T28" fmla="*/ 0 w 64"/>
                  <a:gd name="T29" fmla="*/ 0 h 25"/>
                  <a:gd name="T30" fmla="*/ 0 w 64"/>
                  <a:gd name="T31" fmla="*/ 0 h 25"/>
                  <a:gd name="T32" fmla="*/ 0 w 64"/>
                  <a:gd name="T33" fmla="*/ 0 h 25"/>
                  <a:gd name="T34" fmla="*/ 0 w 64"/>
                  <a:gd name="T35" fmla="*/ 0 h 25"/>
                  <a:gd name="T36" fmla="*/ 0 w 64"/>
                  <a:gd name="T37" fmla="*/ 0 h 25"/>
                  <a:gd name="T38" fmla="*/ 0 w 64"/>
                  <a:gd name="T39" fmla="*/ 0 h 25"/>
                  <a:gd name="T40" fmla="*/ 0 w 64"/>
                  <a:gd name="T41" fmla="*/ 0 h 25"/>
                  <a:gd name="T42" fmla="*/ 0 w 64"/>
                  <a:gd name="T43" fmla="*/ 0 h 25"/>
                  <a:gd name="T44" fmla="*/ 0 w 64"/>
                  <a:gd name="T45" fmla="*/ 0 h 25"/>
                  <a:gd name="T46" fmla="*/ 0 w 64"/>
                  <a:gd name="T47" fmla="*/ 0 h 25"/>
                  <a:gd name="T48" fmla="*/ 0 w 64"/>
                  <a:gd name="T49" fmla="*/ 0 h 25"/>
                  <a:gd name="T50" fmla="*/ 0 w 64"/>
                  <a:gd name="T51" fmla="*/ 0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25"/>
                  <a:gd name="T80" fmla="*/ 64 w 64"/>
                  <a:gd name="T81" fmla="*/ 25 h 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25">
                    <a:moveTo>
                      <a:pt x="0" y="15"/>
                    </a:moveTo>
                    <a:lnTo>
                      <a:pt x="2" y="12"/>
                    </a:lnTo>
                    <a:lnTo>
                      <a:pt x="3" y="8"/>
                    </a:lnTo>
                    <a:lnTo>
                      <a:pt x="4" y="4"/>
                    </a:lnTo>
                    <a:lnTo>
                      <a:pt x="7" y="1"/>
                    </a:lnTo>
                    <a:lnTo>
                      <a:pt x="13" y="1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41" y="0"/>
                    </a:lnTo>
                    <a:lnTo>
                      <a:pt x="48" y="1"/>
                    </a:lnTo>
                    <a:lnTo>
                      <a:pt x="54" y="2"/>
                    </a:lnTo>
                    <a:lnTo>
                      <a:pt x="62" y="4"/>
                    </a:lnTo>
                    <a:lnTo>
                      <a:pt x="64" y="8"/>
                    </a:lnTo>
                    <a:lnTo>
                      <a:pt x="64" y="12"/>
                    </a:lnTo>
                    <a:lnTo>
                      <a:pt x="62" y="16"/>
                    </a:lnTo>
                    <a:lnTo>
                      <a:pt x="59" y="20"/>
                    </a:lnTo>
                    <a:lnTo>
                      <a:pt x="52" y="21"/>
                    </a:lnTo>
                    <a:lnTo>
                      <a:pt x="46" y="22"/>
                    </a:lnTo>
                    <a:lnTo>
                      <a:pt x="39" y="22"/>
                    </a:lnTo>
                    <a:lnTo>
                      <a:pt x="32" y="23"/>
                    </a:lnTo>
                    <a:lnTo>
                      <a:pt x="24" y="23"/>
                    </a:lnTo>
                    <a:lnTo>
                      <a:pt x="17" y="24"/>
                    </a:lnTo>
                    <a:lnTo>
                      <a:pt x="10" y="24"/>
                    </a:lnTo>
                    <a:lnTo>
                      <a:pt x="3" y="2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65" name="Freeform 243">
                <a:extLst>
                  <a:ext uri="{FF2B5EF4-FFF2-40B4-BE49-F238E27FC236}">
                    <a16:creationId xmlns:a16="http://schemas.microsoft.com/office/drawing/2014/main" id="{521506AA-CF22-47BA-9420-3435E493B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" y="57"/>
                <a:ext cx="53" cy="96"/>
              </a:xfrm>
              <a:custGeom>
                <a:avLst/>
                <a:gdLst>
                  <a:gd name="T0" fmla="*/ 0 w 158"/>
                  <a:gd name="T1" fmla="*/ 0 h 288"/>
                  <a:gd name="T2" fmla="*/ 0 w 158"/>
                  <a:gd name="T3" fmla="*/ 0 h 288"/>
                  <a:gd name="T4" fmla="*/ 0 w 158"/>
                  <a:gd name="T5" fmla="*/ 0 h 288"/>
                  <a:gd name="T6" fmla="*/ 0 w 158"/>
                  <a:gd name="T7" fmla="*/ 0 h 288"/>
                  <a:gd name="T8" fmla="*/ 0 w 158"/>
                  <a:gd name="T9" fmla="*/ 0 h 288"/>
                  <a:gd name="T10" fmla="*/ 0 w 158"/>
                  <a:gd name="T11" fmla="*/ 0 h 288"/>
                  <a:gd name="T12" fmla="*/ 0 w 158"/>
                  <a:gd name="T13" fmla="*/ 0 h 288"/>
                  <a:gd name="T14" fmla="*/ 0 w 158"/>
                  <a:gd name="T15" fmla="*/ 0 h 288"/>
                  <a:gd name="T16" fmla="*/ 0 w 158"/>
                  <a:gd name="T17" fmla="*/ 0 h 288"/>
                  <a:gd name="T18" fmla="*/ 0 w 158"/>
                  <a:gd name="T19" fmla="*/ 0 h 288"/>
                  <a:gd name="T20" fmla="*/ 0 w 158"/>
                  <a:gd name="T21" fmla="*/ 0 h 288"/>
                  <a:gd name="T22" fmla="*/ 0 w 158"/>
                  <a:gd name="T23" fmla="*/ 0 h 288"/>
                  <a:gd name="T24" fmla="*/ 0 w 158"/>
                  <a:gd name="T25" fmla="*/ 0 h 288"/>
                  <a:gd name="T26" fmla="*/ 0 w 158"/>
                  <a:gd name="T27" fmla="*/ 0 h 288"/>
                  <a:gd name="T28" fmla="*/ 0 w 158"/>
                  <a:gd name="T29" fmla="*/ 0 h 288"/>
                  <a:gd name="T30" fmla="*/ 0 w 158"/>
                  <a:gd name="T31" fmla="*/ 0 h 288"/>
                  <a:gd name="T32" fmla="*/ 0 w 158"/>
                  <a:gd name="T33" fmla="*/ 0 h 288"/>
                  <a:gd name="T34" fmla="*/ 0 w 158"/>
                  <a:gd name="T35" fmla="*/ 0 h 288"/>
                  <a:gd name="T36" fmla="*/ 0 w 158"/>
                  <a:gd name="T37" fmla="*/ 0 h 288"/>
                  <a:gd name="T38" fmla="*/ 0 w 158"/>
                  <a:gd name="T39" fmla="*/ 0 h 288"/>
                  <a:gd name="T40" fmla="*/ 0 w 158"/>
                  <a:gd name="T41" fmla="*/ 0 h 288"/>
                  <a:gd name="T42" fmla="*/ 0 w 158"/>
                  <a:gd name="T43" fmla="*/ 0 h 288"/>
                  <a:gd name="T44" fmla="*/ 0 w 158"/>
                  <a:gd name="T45" fmla="*/ 0 h 288"/>
                  <a:gd name="T46" fmla="*/ 0 w 158"/>
                  <a:gd name="T47" fmla="*/ 0 h 288"/>
                  <a:gd name="T48" fmla="*/ 0 w 158"/>
                  <a:gd name="T49" fmla="*/ 0 h 288"/>
                  <a:gd name="T50" fmla="*/ 0 w 158"/>
                  <a:gd name="T51" fmla="*/ 0 h 288"/>
                  <a:gd name="T52" fmla="*/ 0 w 158"/>
                  <a:gd name="T53" fmla="*/ 0 h 288"/>
                  <a:gd name="T54" fmla="*/ 0 w 158"/>
                  <a:gd name="T55" fmla="*/ 0 h 288"/>
                  <a:gd name="T56" fmla="*/ 0 w 158"/>
                  <a:gd name="T57" fmla="*/ 0 h 288"/>
                  <a:gd name="T58" fmla="*/ 0 w 158"/>
                  <a:gd name="T59" fmla="*/ 0 h 288"/>
                  <a:gd name="T60" fmla="*/ 0 w 158"/>
                  <a:gd name="T61" fmla="*/ 0 h 288"/>
                  <a:gd name="T62" fmla="*/ 0 w 158"/>
                  <a:gd name="T63" fmla="*/ 0 h 288"/>
                  <a:gd name="T64" fmla="*/ 0 w 158"/>
                  <a:gd name="T65" fmla="*/ 0 h 288"/>
                  <a:gd name="T66" fmla="*/ 0 w 158"/>
                  <a:gd name="T67" fmla="*/ 0 h 288"/>
                  <a:gd name="T68" fmla="*/ 0 w 158"/>
                  <a:gd name="T69" fmla="*/ 0 h 288"/>
                  <a:gd name="T70" fmla="*/ 0 w 158"/>
                  <a:gd name="T71" fmla="*/ 0 h 288"/>
                  <a:gd name="T72" fmla="*/ 0 w 158"/>
                  <a:gd name="T73" fmla="*/ 0 h 288"/>
                  <a:gd name="T74" fmla="*/ 0 w 158"/>
                  <a:gd name="T75" fmla="*/ 0 h 288"/>
                  <a:gd name="T76" fmla="*/ 0 w 158"/>
                  <a:gd name="T77" fmla="*/ 0 h 288"/>
                  <a:gd name="T78" fmla="*/ 0 w 158"/>
                  <a:gd name="T79" fmla="*/ 0 h 288"/>
                  <a:gd name="T80" fmla="*/ 0 w 158"/>
                  <a:gd name="T81" fmla="*/ 0 h 288"/>
                  <a:gd name="T82" fmla="*/ 0 w 158"/>
                  <a:gd name="T83" fmla="*/ 0 h 288"/>
                  <a:gd name="T84" fmla="*/ 0 w 158"/>
                  <a:gd name="T85" fmla="*/ 0 h 2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58"/>
                  <a:gd name="T130" fmla="*/ 0 h 288"/>
                  <a:gd name="T131" fmla="*/ 158 w 158"/>
                  <a:gd name="T132" fmla="*/ 288 h 28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58" h="288">
                    <a:moveTo>
                      <a:pt x="0" y="249"/>
                    </a:moveTo>
                    <a:lnTo>
                      <a:pt x="5" y="218"/>
                    </a:lnTo>
                    <a:lnTo>
                      <a:pt x="12" y="187"/>
                    </a:lnTo>
                    <a:lnTo>
                      <a:pt x="20" y="155"/>
                    </a:lnTo>
                    <a:lnTo>
                      <a:pt x="25" y="125"/>
                    </a:lnTo>
                    <a:lnTo>
                      <a:pt x="27" y="119"/>
                    </a:lnTo>
                    <a:lnTo>
                      <a:pt x="28" y="112"/>
                    </a:lnTo>
                    <a:lnTo>
                      <a:pt x="31" y="106"/>
                    </a:lnTo>
                    <a:lnTo>
                      <a:pt x="34" y="100"/>
                    </a:lnTo>
                    <a:lnTo>
                      <a:pt x="35" y="84"/>
                    </a:lnTo>
                    <a:lnTo>
                      <a:pt x="37" y="68"/>
                    </a:lnTo>
                    <a:lnTo>
                      <a:pt x="38" y="51"/>
                    </a:lnTo>
                    <a:lnTo>
                      <a:pt x="40" y="34"/>
                    </a:lnTo>
                    <a:lnTo>
                      <a:pt x="42" y="27"/>
                    </a:lnTo>
                    <a:lnTo>
                      <a:pt x="45" y="20"/>
                    </a:lnTo>
                    <a:lnTo>
                      <a:pt x="48" y="14"/>
                    </a:lnTo>
                    <a:lnTo>
                      <a:pt x="52" y="5"/>
                    </a:lnTo>
                    <a:lnTo>
                      <a:pt x="63" y="2"/>
                    </a:lnTo>
                    <a:lnTo>
                      <a:pt x="75" y="0"/>
                    </a:lnTo>
                    <a:lnTo>
                      <a:pt x="88" y="0"/>
                    </a:lnTo>
                    <a:lnTo>
                      <a:pt x="101" y="1"/>
                    </a:lnTo>
                    <a:lnTo>
                      <a:pt x="114" y="2"/>
                    </a:lnTo>
                    <a:lnTo>
                      <a:pt x="128" y="4"/>
                    </a:lnTo>
                    <a:lnTo>
                      <a:pt x="141" y="7"/>
                    </a:lnTo>
                    <a:lnTo>
                      <a:pt x="155" y="11"/>
                    </a:lnTo>
                    <a:lnTo>
                      <a:pt x="158" y="14"/>
                    </a:lnTo>
                    <a:lnTo>
                      <a:pt x="158" y="46"/>
                    </a:lnTo>
                    <a:lnTo>
                      <a:pt x="155" y="80"/>
                    </a:lnTo>
                    <a:lnTo>
                      <a:pt x="151" y="115"/>
                    </a:lnTo>
                    <a:lnTo>
                      <a:pt x="145" y="148"/>
                    </a:lnTo>
                    <a:lnTo>
                      <a:pt x="138" y="182"/>
                    </a:lnTo>
                    <a:lnTo>
                      <a:pt x="130" y="215"/>
                    </a:lnTo>
                    <a:lnTo>
                      <a:pt x="121" y="249"/>
                    </a:lnTo>
                    <a:lnTo>
                      <a:pt x="111" y="281"/>
                    </a:lnTo>
                    <a:lnTo>
                      <a:pt x="99" y="284"/>
                    </a:lnTo>
                    <a:lnTo>
                      <a:pt x="84" y="287"/>
                    </a:lnTo>
                    <a:lnTo>
                      <a:pt x="70" y="288"/>
                    </a:lnTo>
                    <a:lnTo>
                      <a:pt x="56" y="287"/>
                    </a:lnTo>
                    <a:lnTo>
                      <a:pt x="41" y="286"/>
                    </a:lnTo>
                    <a:lnTo>
                      <a:pt x="27" y="284"/>
                    </a:lnTo>
                    <a:lnTo>
                      <a:pt x="12" y="280"/>
                    </a:lnTo>
                    <a:lnTo>
                      <a:pt x="0" y="276"/>
                    </a:lnTo>
                    <a:lnTo>
                      <a:pt x="0" y="2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66" name="Freeform 244">
                <a:extLst>
                  <a:ext uri="{FF2B5EF4-FFF2-40B4-BE49-F238E27FC236}">
                    <a16:creationId xmlns:a16="http://schemas.microsoft.com/office/drawing/2014/main" id="{4E604880-58B8-4993-83A8-546243E2B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" y="62"/>
                <a:ext cx="42" cy="85"/>
              </a:xfrm>
              <a:custGeom>
                <a:avLst/>
                <a:gdLst>
                  <a:gd name="T0" fmla="*/ 0 w 126"/>
                  <a:gd name="T1" fmla="*/ 0 h 255"/>
                  <a:gd name="T2" fmla="*/ 0 w 126"/>
                  <a:gd name="T3" fmla="*/ 0 h 255"/>
                  <a:gd name="T4" fmla="*/ 0 w 126"/>
                  <a:gd name="T5" fmla="*/ 0 h 255"/>
                  <a:gd name="T6" fmla="*/ 0 w 126"/>
                  <a:gd name="T7" fmla="*/ 0 h 255"/>
                  <a:gd name="T8" fmla="*/ 0 w 126"/>
                  <a:gd name="T9" fmla="*/ 0 h 255"/>
                  <a:gd name="T10" fmla="*/ 0 w 126"/>
                  <a:gd name="T11" fmla="*/ 0 h 255"/>
                  <a:gd name="T12" fmla="*/ 0 w 126"/>
                  <a:gd name="T13" fmla="*/ 0 h 255"/>
                  <a:gd name="T14" fmla="*/ 0 w 126"/>
                  <a:gd name="T15" fmla="*/ 0 h 255"/>
                  <a:gd name="T16" fmla="*/ 0 w 126"/>
                  <a:gd name="T17" fmla="*/ 0 h 255"/>
                  <a:gd name="T18" fmla="*/ 0 w 126"/>
                  <a:gd name="T19" fmla="*/ 0 h 255"/>
                  <a:gd name="T20" fmla="*/ 0 w 126"/>
                  <a:gd name="T21" fmla="*/ 0 h 255"/>
                  <a:gd name="T22" fmla="*/ 0 w 126"/>
                  <a:gd name="T23" fmla="*/ 0 h 255"/>
                  <a:gd name="T24" fmla="*/ 0 w 126"/>
                  <a:gd name="T25" fmla="*/ 0 h 255"/>
                  <a:gd name="T26" fmla="*/ 0 w 126"/>
                  <a:gd name="T27" fmla="*/ 0 h 255"/>
                  <a:gd name="T28" fmla="*/ 0 w 126"/>
                  <a:gd name="T29" fmla="*/ 0 h 255"/>
                  <a:gd name="T30" fmla="*/ 0 w 126"/>
                  <a:gd name="T31" fmla="*/ 0 h 255"/>
                  <a:gd name="T32" fmla="*/ 0 w 126"/>
                  <a:gd name="T33" fmla="*/ 0 h 255"/>
                  <a:gd name="T34" fmla="*/ 0 w 126"/>
                  <a:gd name="T35" fmla="*/ 0 h 255"/>
                  <a:gd name="T36" fmla="*/ 0 w 126"/>
                  <a:gd name="T37" fmla="*/ 0 h 255"/>
                  <a:gd name="T38" fmla="*/ 0 w 126"/>
                  <a:gd name="T39" fmla="*/ 0 h 255"/>
                  <a:gd name="T40" fmla="*/ 0 w 126"/>
                  <a:gd name="T41" fmla="*/ 0 h 255"/>
                  <a:gd name="T42" fmla="*/ 0 w 126"/>
                  <a:gd name="T43" fmla="*/ 0 h 255"/>
                  <a:gd name="T44" fmla="*/ 0 w 126"/>
                  <a:gd name="T45" fmla="*/ 0 h 255"/>
                  <a:gd name="T46" fmla="*/ 0 w 126"/>
                  <a:gd name="T47" fmla="*/ 0 h 255"/>
                  <a:gd name="T48" fmla="*/ 0 w 126"/>
                  <a:gd name="T49" fmla="*/ 0 h 255"/>
                  <a:gd name="T50" fmla="*/ 0 w 126"/>
                  <a:gd name="T51" fmla="*/ 0 h 255"/>
                  <a:gd name="T52" fmla="*/ 0 w 126"/>
                  <a:gd name="T53" fmla="*/ 0 h 255"/>
                  <a:gd name="T54" fmla="*/ 0 w 126"/>
                  <a:gd name="T55" fmla="*/ 0 h 255"/>
                  <a:gd name="T56" fmla="*/ 0 w 126"/>
                  <a:gd name="T57" fmla="*/ 0 h 255"/>
                  <a:gd name="T58" fmla="*/ 0 w 126"/>
                  <a:gd name="T59" fmla="*/ 0 h 255"/>
                  <a:gd name="T60" fmla="*/ 0 w 126"/>
                  <a:gd name="T61" fmla="*/ 0 h 255"/>
                  <a:gd name="T62" fmla="*/ 0 w 126"/>
                  <a:gd name="T63" fmla="*/ 0 h 255"/>
                  <a:gd name="T64" fmla="*/ 0 w 126"/>
                  <a:gd name="T65" fmla="*/ 0 h 255"/>
                  <a:gd name="T66" fmla="*/ 0 w 126"/>
                  <a:gd name="T67" fmla="*/ 0 h 25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6"/>
                  <a:gd name="T103" fmla="*/ 0 h 255"/>
                  <a:gd name="T104" fmla="*/ 126 w 126"/>
                  <a:gd name="T105" fmla="*/ 255 h 25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6" h="255">
                    <a:moveTo>
                      <a:pt x="0" y="227"/>
                    </a:moveTo>
                    <a:lnTo>
                      <a:pt x="6" y="198"/>
                    </a:lnTo>
                    <a:lnTo>
                      <a:pt x="13" y="170"/>
                    </a:lnTo>
                    <a:lnTo>
                      <a:pt x="19" y="142"/>
                    </a:lnTo>
                    <a:lnTo>
                      <a:pt x="25" y="114"/>
                    </a:lnTo>
                    <a:lnTo>
                      <a:pt x="31" y="86"/>
                    </a:lnTo>
                    <a:lnTo>
                      <a:pt x="37" y="59"/>
                    </a:lnTo>
                    <a:lnTo>
                      <a:pt x="44" y="30"/>
                    </a:lnTo>
                    <a:lnTo>
                      <a:pt x="50" y="2"/>
                    </a:lnTo>
                    <a:lnTo>
                      <a:pt x="58" y="1"/>
                    </a:lnTo>
                    <a:lnTo>
                      <a:pt x="66" y="0"/>
                    </a:lnTo>
                    <a:lnTo>
                      <a:pt x="76" y="0"/>
                    </a:lnTo>
                    <a:lnTo>
                      <a:pt x="85" y="1"/>
                    </a:lnTo>
                    <a:lnTo>
                      <a:pt x="94" y="2"/>
                    </a:lnTo>
                    <a:lnTo>
                      <a:pt x="104" y="3"/>
                    </a:lnTo>
                    <a:lnTo>
                      <a:pt x="113" y="4"/>
                    </a:lnTo>
                    <a:lnTo>
                      <a:pt x="122" y="5"/>
                    </a:lnTo>
                    <a:lnTo>
                      <a:pt x="126" y="43"/>
                    </a:lnTo>
                    <a:lnTo>
                      <a:pt x="123" y="84"/>
                    </a:lnTo>
                    <a:lnTo>
                      <a:pt x="116" y="126"/>
                    </a:lnTo>
                    <a:lnTo>
                      <a:pt x="110" y="168"/>
                    </a:lnTo>
                    <a:lnTo>
                      <a:pt x="103" y="188"/>
                    </a:lnTo>
                    <a:lnTo>
                      <a:pt x="98" y="208"/>
                    </a:lnTo>
                    <a:lnTo>
                      <a:pt x="93" y="229"/>
                    </a:lnTo>
                    <a:lnTo>
                      <a:pt x="86" y="250"/>
                    </a:lnTo>
                    <a:lnTo>
                      <a:pt x="77" y="254"/>
                    </a:lnTo>
                    <a:lnTo>
                      <a:pt x="66" y="255"/>
                    </a:lnTo>
                    <a:lnTo>
                      <a:pt x="56" y="255"/>
                    </a:lnTo>
                    <a:lnTo>
                      <a:pt x="47" y="254"/>
                    </a:lnTo>
                    <a:lnTo>
                      <a:pt x="36" y="253"/>
                    </a:lnTo>
                    <a:lnTo>
                      <a:pt x="26" y="250"/>
                    </a:lnTo>
                    <a:lnTo>
                      <a:pt x="16" y="248"/>
                    </a:lnTo>
                    <a:lnTo>
                      <a:pt x="5" y="247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67" name="Freeform 245">
                <a:extLst>
                  <a:ext uri="{FF2B5EF4-FFF2-40B4-BE49-F238E27FC236}">
                    <a16:creationId xmlns:a16="http://schemas.microsoft.com/office/drawing/2014/main" id="{433EFFA2-855D-469D-BB74-224991422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" y="1"/>
                <a:ext cx="225" cy="61"/>
              </a:xfrm>
              <a:custGeom>
                <a:avLst/>
                <a:gdLst>
                  <a:gd name="T0" fmla="*/ 0 w 677"/>
                  <a:gd name="T1" fmla="*/ 0 h 183"/>
                  <a:gd name="T2" fmla="*/ 0 w 677"/>
                  <a:gd name="T3" fmla="*/ 0 h 183"/>
                  <a:gd name="T4" fmla="*/ 0 w 677"/>
                  <a:gd name="T5" fmla="*/ 0 h 183"/>
                  <a:gd name="T6" fmla="*/ 0 w 677"/>
                  <a:gd name="T7" fmla="*/ 0 h 183"/>
                  <a:gd name="T8" fmla="*/ 0 w 677"/>
                  <a:gd name="T9" fmla="*/ 0 h 183"/>
                  <a:gd name="T10" fmla="*/ 0 w 677"/>
                  <a:gd name="T11" fmla="*/ 0 h 183"/>
                  <a:gd name="T12" fmla="*/ 0 w 677"/>
                  <a:gd name="T13" fmla="*/ 0 h 183"/>
                  <a:gd name="T14" fmla="*/ 0 w 677"/>
                  <a:gd name="T15" fmla="*/ 0 h 183"/>
                  <a:gd name="T16" fmla="*/ 0 w 677"/>
                  <a:gd name="T17" fmla="*/ 0 h 183"/>
                  <a:gd name="T18" fmla="*/ 0 w 677"/>
                  <a:gd name="T19" fmla="*/ 0 h 183"/>
                  <a:gd name="T20" fmla="*/ 0 w 677"/>
                  <a:gd name="T21" fmla="*/ 0 h 183"/>
                  <a:gd name="T22" fmla="*/ 0 w 677"/>
                  <a:gd name="T23" fmla="*/ 0 h 183"/>
                  <a:gd name="T24" fmla="*/ 0 w 677"/>
                  <a:gd name="T25" fmla="*/ 0 h 183"/>
                  <a:gd name="T26" fmla="*/ 0 w 677"/>
                  <a:gd name="T27" fmla="*/ 0 h 183"/>
                  <a:gd name="T28" fmla="*/ 0 w 677"/>
                  <a:gd name="T29" fmla="*/ 0 h 183"/>
                  <a:gd name="T30" fmla="*/ 0 w 677"/>
                  <a:gd name="T31" fmla="*/ 0 h 183"/>
                  <a:gd name="T32" fmla="*/ 0 w 677"/>
                  <a:gd name="T33" fmla="*/ 0 h 183"/>
                  <a:gd name="T34" fmla="*/ 0 w 677"/>
                  <a:gd name="T35" fmla="*/ 0 h 183"/>
                  <a:gd name="T36" fmla="*/ 0 w 677"/>
                  <a:gd name="T37" fmla="*/ 0 h 183"/>
                  <a:gd name="T38" fmla="*/ 0 w 677"/>
                  <a:gd name="T39" fmla="*/ 0 h 183"/>
                  <a:gd name="T40" fmla="*/ 0 w 677"/>
                  <a:gd name="T41" fmla="*/ 0 h 183"/>
                  <a:gd name="T42" fmla="*/ 0 w 677"/>
                  <a:gd name="T43" fmla="*/ 0 h 183"/>
                  <a:gd name="T44" fmla="*/ 0 w 677"/>
                  <a:gd name="T45" fmla="*/ 0 h 183"/>
                  <a:gd name="T46" fmla="*/ 0 w 677"/>
                  <a:gd name="T47" fmla="*/ 0 h 183"/>
                  <a:gd name="T48" fmla="*/ 0 w 677"/>
                  <a:gd name="T49" fmla="*/ 0 h 183"/>
                  <a:gd name="T50" fmla="*/ 0 w 677"/>
                  <a:gd name="T51" fmla="*/ 0 h 183"/>
                  <a:gd name="T52" fmla="*/ 0 w 677"/>
                  <a:gd name="T53" fmla="*/ 0 h 183"/>
                  <a:gd name="T54" fmla="*/ 0 w 677"/>
                  <a:gd name="T55" fmla="*/ 0 h 183"/>
                  <a:gd name="T56" fmla="*/ 0 w 677"/>
                  <a:gd name="T57" fmla="*/ 0 h 183"/>
                  <a:gd name="T58" fmla="*/ 0 w 677"/>
                  <a:gd name="T59" fmla="*/ 0 h 183"/>
                  <a:gd name="T60" fmla="*/ 0 w 677"/>
                  <a:gd name="T61" fmla="*/ 0 h 183"/>
                  <a:gd name="T62" fmla="*/ 0 w 677"/>
                  <a:gd name="T63" fmla="*/ 0 h 183"/>
                  <a:gd name="T64" fmla="*/ 0 w 677"/>
                  <a:gd name="T65" fmla="*/ 0 h 183"/>
                  <a:gd name="T66" fmla="*/ 0 w 677"/>
                  <a:gd name="T67" fmla="*/ 0 h 183"/>
                  <a:gd name="T68" fmla="*/ 0 w 677"/>
                  <a:gd name="T69" fmla="*/ 0 h 183"/>
                  <a:gd name="T70" fmla="*/ 0 w 677"/>
                  <a:gd name="T71" fmla="*/ 0 h 183"/>
                  <a:gd name="T72" fmla="*/ 0 w 677"/>
                  <a:gd name="T73" fmla="*/ 0 h 183"/>
                  <a:gd name="T74" fmla="*/ 0 w 677"/>
                  <a:gd name="T75" fmla="*/ 0 h 183"/>
                  <a:gd name="T76" fmla="*/ 0 w 677"/>
                  <a:gd name="T77" fmla="*/ 0 h 183"/>
                  <a:gd name="T78" fmla="*/ 0 w 677"/>
                  <a:gd name="T79" fmla="*/ 0 h 183"/>
                  <a:gd name="T80" fmla="*/ 0 w 677"/>
                  <a:gd name="T81" fmla="*/ 0 h 183"/>
                  <a:gd name="T82" fmla="*/ 0 w 677"/>
                  <a:gd name="T83" fmla="*/ 0 h 183"/>
                  <a:gd name="T84" fmla="*/ 0 w 677"/>
                  <a:gd name="T85" fmla="*/ 0 h 183"/>
                  <a:gd name="T86" fmla="*/ 0 w 677"/>
                  <a:gd name="T87" fmla="*/ 0 h 183"/>
                  <a:gd name="T88" fmla="*/ 0 w 677"/>
                  <a:gd name="T89" fmla="*/ 0 h 183"/>
                  <a:gd name="T90" fmla="*/ 0 w 677"/>
                  <a:gd name="T91" fmla="*/ 0 h 183"/>
                  <a:gd name="T92" fmla="*/ 0 w 677"/>
                  <a:gd name="T93" fmla="*/ 0 h 183"/>
                  <a:gd name="T94" fmla="*/ 0 w 677"/>
                  <a:gd name="T95" fmla="*/ 0 h 183"/>
                  <a:gd name="T96" fmla="*/ 0 w 677"/>
                  <a:gd name="T97" fmla="*/ 0 h 183"/>
                  <a:gd name="T98" fmla="*/ 0 w 677"/>
                  <a:gd name="T99" fmla="*/ 0 h 183"/>
                  <a:gd name="T100" fmla="*/ 0 w 677"/>
                  <a:gd name="T101" fmla="*/ 0 h 183"/>
                  <a:gd name="T102" fmla="*/ 0 w 677"/>
                  <a:gd name="T103" fmla="*/ 0 h 183"/>
                  <a:gd name="T104" fmla="*/ 0 w 677"/>
                  <a:gd name="T105" fmla="*/ 0 h 1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77"/>
                  <a:gd name="T160" fmla="*/ 0 h 183"/>
                  <a:gd name="T161" fmla="*/ 677 w 677"/>
                  <a:gd name="T162" fmla="*/ 183 h 18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77" h="183">
                    <a:moveTo>
                      <a:pt x="2" y="111"/>
                    </a:moveTo>
                    <a:lnTo>
                      <a:pt x="8" y="102"/>
                    </a:lnTo>
                    <a:lnTo>
                      <a:pt x="14" y="91"/>
                    </a:lnTo>
                    <a:lnTo>
                      <a:pt x="19" y="79"/>
                    </a:lnTo>
                    <a:lnTo>
                      <a:pt x="24" y="64"/>
                    </a:lnTo>
                    <a:lnTo>
                      <a:pt x="26" y="61"/>
                    </a:lnTo>
                    <a:lnTo>
                      <a:pt x="30" y="57"/>
                    </a:lnTo>
                    <a:lnTo>
                      <a:pt x="34" y="53"/>
                    </a:lnTo>
                    <a:lnTo>
                      <a:pt x="39" y="50"/>
                    </a:lnTo>
                    <a:lnTo>
                      <a:pt x="43" y="46"/>
                    </a:lnTo>
                    <a:lnTo>
                      <a:pt x="47" y="42"/>
                    </a:lnTo>
                    <a:lnTo>
                      <a:pt x="51" y="38"/>
                    </a:lnTo>
                    <a:lnTo>
                      <a:pt x="55" y="34"/>
                    </a:lnTo>
                    <a:lnTo>
                      <a:pt x="59" y="31"/>
                    </a:lnTo>
                    <a:lnTo>
                      <a:pt x="65" y="28"/>
                    </a:lnTo>
                    <a:lnTo>
                      <a:pt x="71" y="26"/>
                    </a:lnTo>
                    <a:lnTo>
                      <a:pt x="79" y="24"/>
                    </a:lnTo>
                    <a:lnTo>
                      <a:pt x="85" y="24"/>
                    </a:lnTo>
                    <a:lnTo>
                      <a:pt x="91" y="24"/>
                    </a:lnTo>
                    <a:lnTo>
                      <a:pt x="97" y="24"/>
                    </a:lnTo>
                    <a:lnTo>
                      <a:pt x="103" y="25"/>
                    </a:lnTo>
                    <a:lnTo>
                      <a:pt x="108" y="25"/>
                    </a:lnTo>
                    <a:lnTo>
                      <a:pt x="114" y="27"/>
                    </a:lnTo>
                    <a:lnTo>
                      <a:pt x="120" y="28"/>
                    </a:lnTo>
                    <a:lnTo>
                      <a:pt x="128" y="30"/>
                    </a:lnTo>
                    <a:lnTo>
                      <a:pt x="138" y="38"/>
                    </a:lnTo>
                    <a:lnTo>
                      <a:pt x="152" y="29"/>
                    </a:lnTo>
                    <a:lnTo>
                      <a:pt x="164" y="24"/>
                    </a:lnTo>
                    <a:lnTo>
                      <a:pt x="168" y="22"/>
                    </a:lnTo>
                    <a:lnTo>
                      <a:pt x="173" y="22"/>
                    </a:lnTo>
                    <a:lnTo>
                      <a:pt x="177" y="22"/>
                    </a:lnTo>
                    <a:lnTo>
                      <a:pt x="181" y="24"/>
                    </a:lnTo>
                    <a:lnTo>
                      <a:pt x="185" y="24"/>
                    </a:lnTo>
                    <a:lnTo>
                      <a:pt x="191" y="25"/>
                    </a:lnTo>
                    <a:lnTo>
                      <a:pt x="195" y="25"/>
                    </a:lnTo>
                    <a:lnTo>
                      <a:pt x="200" y="24"/>
                    </a:lnTo>
                    <a:lnTo>
                      <a:pt x="206" y="26"/>
                    </a:lnTo>
                    <a:lnTo>
                      <a:pt x="210" y="27"/>
                    </a:lnTo>
                    <a:lnTo>
                      <a:pt x="214" y="29"/>
                    </a:lnTo>
                    <a:lnTo>
                      <a:pt x="218" y="31"/>
                    </a:lnTo>
                    <a:lnTo>
                      <a:pt x="223" y="33"/>
                    </a:lnTo>
                    <a:lnTo>
                      <a:pt x="227" y="36"/>
                    </a:lnTo>
                    <a:lnTo>
                      <a:pt x="232" y="38"/>
                    </a:lnTo>
                    <a:lnTo>
                      <a:pt x="237" y="40"/>
                    </a:lnTo>
                    <a:lnTo>
                      <a:pt x="242" y="38"/>
                    </a:lnTo>
                    <a:lnTo>
                      <a:pt x="246" y="35"/>
                    </a:lnTo>
                    <a:lnTo>
                      <a:pt x="251" y="32"/>
                    </a:lnTo>
                    <a:lnTo>
                      <a:pt x="258" y="27"/>
                    </a:lnTo>
                    <a:lnTo>
                      <a:pt x="267" y="24"/>
                    </a:lnTo>
                    <a:lnTo>
                      <a:pt x="276" y="22"/>
                    </a:lnTo>
                    <a:lnTo>
                      <a:pt x="286" y="20"/>
                    </a:lnTo>
                    <a:lnTo>
                      <a:pt x="295" y="20"/>
                    </a:lnTo>
                    <a:lnTo>
                      <a:pt x="304" y="20"/>
                    </a:lnTo>
                    <a:lnTo>
                      <a:pt x="313" y="20"/>
                    </a:lnTo>
                    <a:lnTo>
                      <a:pt x="322" y="20"/>
                    </a:lnTo>
                    <a:lnTo>
                      <a:pt x="331" y="21"/>
                    </a:lnTo>
                    <a:lnTo>
                      <a:pt x="336" y="24"/>
                    </a:lnTo>
                    <a:lnTo>
                      <a:pt x="341" y="28"/>
                    </a:lnTo>
                    <a:lnTo>
                      <a:pt x="348" y="32"/>
                    </a:lnTo>
                    <a:lnTo>
                      <a:pt x="355" y="36"/>
                    </a:lnTo>
                    <a:lnTo>
                      <a:pt x="360" y="34"/>
                    </a:lnTo>
                    <a:lnTo>
                      <a:pt x="364" y="32"/>
                    </a:lnTo>
                    <a:lnTo>
                      <a:pt x="368" y="29"/>
                    </a:lnTo>
                    <a:lnTo>
                      <a:pt x="373" y="25"/>
                    </a:lnTo>
                    <a:lnTo>
                      <a:pt x="376" y="22"/>
                    </a:lnTo>
                    <a:lnTo>
                      <a:pt x="380" y="21"/>
                    </a:lnTo>
                    <a:lnTo>
                      <a:pt x="384" y="20"/>
                    </a:lnTo>
                    <a:lnTo>
                      <a:pt x="388" y="19"/>
                    </a:lnTo>
                    <a:lnTo>
                      <a:pt x="392" y="18"/>
                    </a:lnTo>
                    <a:lnTo>
                      <a:pt x="396" y="17"/>
                    </a:lnTo>
                    <a:lnTo>
                      <a:pt x="400" y="15"/>
                    </a:lnTo>
                    <a:lnTo>
                      <a:pt x="404" y="13"/>
                    </a:lnTo>
                    <a:lnTo>
                      <a:pt x="414" y="13"/>
                    </a:lnTo>
                    <a:lnTo>
                      <a:pt x="423" y="14"/>
                    </a:lnTo>
                    <a:lnTo>
                      <a:pt x="431" y="15"/>
                    </a:lnTo>
                    <a:lnTo>
                      <a:pt x="440" y="17"/>
                    </a:lnTo>
                    <a:lnTo>
                      <a:pt x="450" y="19"/>
                    </a:lnTo>
                    <a:lnTo>
                      <a:pt x="458" y="22"/>
                    </a:lnTo>
                    <a:lnTo>
                      <a:pt x="466" y="26"/>
                    </a:lnTo>
                    <a:lnTo>
                      <a:pt x="475" y="31"/>
                    </a:lnTo>
                    <a:lnTo>
                      <a:pt x="479" y="29"/>
                    </a:lnTo>
                    <a:lnTo>
                      <a:pt x="483" y="26"/>
                    </a:lnTo>
                    <a:lnTo>
                      <a:pt x="487" y="21"/>
                    </a:lnTo>
                    <a:lnTo>
                      <a:pt x="492" y="17"/>
                    </a:lnTo>
                    <a:lnTo>
                      <a:pt x="497" y="15"/>
                    </a:lnTo>
                    <a:lnTo>
                      <a:pt x="505" y="12"/>
                    </a:lnTo>
                    <a:lnTo>
                      <a:pt x="511" y="9"/>
                    </a:lnTo>
                    <a:lnTo>
                      <a:pt x="516" y="5"/>
                    </a:lnTo>
                    <a:lnTo>
                      <a:pt x="527" y="2"/>
                    </a:lnTo>
                    <a:lnTo>
                      <a:pt x="539" y="1"/>
                    </a:lnTo>
                    <a:lnTo>
                      <a:pt x="551" y="0"/>
                    </a:lnTo>
                    <a:lnTo>
                      <a:pt x="562" y="0"/>
                    </a:lnTo>
                    <a:lnTo>
                      <a:pt x="574" y="1"/>
                    </a:lnTo>
                    <a:lnTo>
                      <a:pt x="585" y="3"/>
                    </a:lnTo>
                    <a:lnTo>
                      <a:pt x="596" y="7"/>
                    </a:lnTo>
                    <a:lnTo>
                      <a:pt x="607" y="12"/>
                    </a:lnTo>
                    <a:lnTo>
                      <a:pt x="613" y="18"/>
                    </a:lnTo>
                    <a:lnTo>
                      <a:pt x="614" y="25"/>
                    </a:lnTo>
                    <a:lnTo>
                      <a:pt x="616" y="30"/>
                    </a:lnTo>
                    <a:lnTo>
                      <a:pt x="618" y="36"/>
                    </a:lnTo>
                    <a:lnTo>
                      <a:pt x="618" y="43"/>
                    </a:lnTo>
                    <a:lnTo>
                      <a:pt x="624" y="44"/>
                    </a:lnTo>
                    <a:lnTo>
                      <a:pt x="631" y="44"/>
                    </a:lnTo>
                    <a:lnTo>
                      <a:pt x="639" y="44"/>
                    </a:lnTo>
                    <a:lnTo>
                      <a:pt x="646" y="44"/>
                    </a:lnTo>
                    <a:lnTo>
                      <a:pt x="654" y="52"/>
                    </a:lnTo>
                    <a:lnTo>
                      <a:pt x="662" y="60"/>
                    </a:lnTo>
                    <a:lnTo>
                      <a:pt x="670" y="69"/>
                    </a:lnTo>
                    <a:lnTo>
                      <a:pt x="676" y="79"/>
                    </a:lnTo>
                    <a:lnTo>
                      <a:pt x="677" y="89"/>
                    </a:lnTo>
                    <a:lnTo>
                      <a:pt x="677" y="99"/>
                    </a:lnTo>
                    <a:lnTo>
                      <a:pt x="676" y="109"/>
                    </a:lnTo>
                    <a:lnTo>
                      <a:pt x="676" y="120"/>
                    </a:lnTo>
                    <a:lnTo>
                      <a:pt x="673" y="132"/>
                    </a:lnTo>
                    <a:lnTo>
                      <a:pt x="669" y="137"/>
                    </a:lnTo>
                    <a:lnTo>
                      <a:pt x="664" y="143"/>
                    </a:lnTo>
                    <a:lnTo>
                      <a:pt x="656" y="149"/>
                    </a:lnTo>
                    <a:lnTo>
                      <a:pt x="649" y="154"/>
                    </a:lnTo>
                    <a:lnTo>
                      <a:pt x="644" y="157"/>
                    </a:lnTo>
                    <a:lnTo>
                      <a:pt x="638" y="161"/>
                    </a:lnTo>
                    <a:lnTo>
                      <a:pt x="632" y="164"/>
                    </a:lnTo>
                    <a:lnTo>
                      <a:pt x="626" y="168"/>
                    </a:lnTo>
                    <a:lnTo>
                      <a:pt x="620" y="169"/>
                    </a:lnTo>
                    <a:lnTo>
                      <a:pt x="613" y="170"/>
                    </a:lnTo>
                    <a:lnTo>
                      <a:pt x="606" y="169"/>
                    </a:lnTo>
                    <a:lnTo>
                      <a:pt x="599" y="169"/>
                    </a:lnTo>
                    <a:lnTo>
                      <a:pt x="592" y="169"/>
                    </a:lnTo>
                    <a:lnTo>
                      <a:pt x="585" y="168"/>
                    </a:lnTo>
                    <a:lnTo>
                      <a:pt x="578" y="168"/>
                    </a:lnTo>
                    <a:lnTo>
                      <a:pt x="571" y="168"/>
                    </a:lnTo>
                    <a:lnTo>
                      <a:pt x="564" y="166"/>
                    </a:lnTo>
                    <a:lnTo>
                      <a:pt x="558" y="163"/>
                    </a:lnTo>
                    <a:lnTo>
                      <a:pt x="552" y="160"/>
                    </a:lnTo>
                    <a:lnTo>
                      <a:pt x="547" y="156"/>
                    </a:lnTo>
                    <a:lnTo>
                      <a:pt x="541" y="152"/>
                    </a:lnTo>
                    <a:lnTo>
                      <a:pt x="536" y="148"/>
                    </a:lnTo>
                    <a:lnTo>
                      <a:pt x="531" y="144"/>
                    </a:lnTo>
                    <a:lnTo>
                      <a:pt x="526" y="139"/>
                    </a:lnTo>
                    <a:lnTo>
                      <a:pt x="518" y="147"/>
                    </a:lnTo>
                    <a:lnTo>
                      <a:pt x="509" y="155"/>
                    </a:lnTo>
                    <a:lnTo>
                      <a:pt x="498" y="162"/>
                    </a:lnTo>
                    <a:lnTo>
                      <a:pt x="488" y="167"/>
                    </a:lnTo>
                    <a:lnTo>
                      <a:pt x="477" y="172"/>
                    </a:lnTo>
                    <a:lnTo>
                      <a:pt x="464" y="176"/>
                    </a:lnTo>
                    <a:lnTo>
                      <a:pt x="451" y="180"/>
                    </a:lnTo>
                    <a:lnTo>
                      <a:pt x="437" y="183"/>
                    </a:lnTo>
                    <a:lnTo>
                      <a:pt x="431" y="183"/>
                    </a:lnTo>
                    <a:lnTo>
                      <a:pt x="424" y="182"/>
                    </a:lnTo>
                    <a:lnTo>
                      <a:pt x="418" y="181"/>
                    </a:lnTo>
                    <a:lnTo>
                      <a:pt x="413" y="179"/>
                    </a:lnTo>
                    <a:lnTo>
                      <a:pt x="406" y="175"/>
                    </a:lnTo>
                    <a:lnTo>
                      <a:pt x="399" y="173"/>
                    </a:lnTo>
                    <a:lnTo>
                      <a:pt x="392" y="170"/>
                    </a:lnTo>
                    <a:lnTo>
                      <a:pt x="385" y="168"/>
                    </a:lnTo>
                    <a:lnTo>
                      <a:pt x="379" y="165"/>
                    </a:lnTo>
                    <a:lnTo>
                      <a:pt x="372" y="160"/>
                    </a:lnTo>
                    <a:lnTo>
                      <a:pt x="367" y="154"/>
                    </a:lnTo>
                    <a:lnTo>
                      <a:pt x="363" y="147"/>
                    </a:lnTo>
                    <a:lnTo>
                      <a:pt x="358" y="145"/>
                    </a:lnTo>
                    <a:lnTo>
                      <a:pt x="354" y="147"/>
                    </a:lnTo>
                    <a:lnTo>
                      <a:pt x="349" y="149"/>
                    </a:lnTo>
                    <a:lnTo>
                      <a:pt x="344" y="151"/>
                    </a:lnTo>
                    <a:lnTo>
                      <a:pt x="340" y="154"/>
                    </a:lnTo>
                    <a:lnTo>
                      <a:pt x="335" y="157"/>
                    </a:lnTo>
                    <a:lnTo>
                      <a:pt x="331" y="159"/>
                    </a:lnTo>
                    <a:lnTo>
                      <a:pt x="326" y="162"/>
                    </a:lnTo>
                    <a:lnTo>
                      <a:pt x="321" y="164"/>
                    </a:lnTo>
                    <a:lnTo>
                      <a:pt x="307" y="167"/>
                    </a:lnTo>
                    <a:lnTo>
                      <a:pt x="294" y="168"/>
                    </a:lnTo>
                    <a:lnTo>
                      <a:pt x="281" y="166"/>
                    </a:lnTo>
                    <a:lnTo>
                      <a:pt x="269" y="162"/>
                    </a:lnTo>
                    <a:lnTo>
                      <a:pt x="257" y="157"/>
                    </a:lnTo>
                    <a:lnTo>
                      <a:pt x="245" y="150"/>
                    </a:lnTo>
                    <a:lnTo>
                      <a:pt x="235" y="142"/>
                    </a:lnTo>
                    <a:lnTo>
                      <a:pt x="226" y="133"/>
                    </a:lnTo>
                    <a:lnTo>
                      <a:pt x="218" y="134"/>
                    </a:lnTo>
                    <a:lnTo>
                      <a:pt x="212" y="137"/>
                    </a:lnTo>
                    <a:lnTo>
                      <a:pt x="207" y="140"/>
                    </a:lnTo>
                    <a:lnTo>
                      <a:pt x="201" y="144"/>
                    </a:lnTo>
                    <a:lnTo>
                      <a:pt x="194" y="145"/>
                    </a:lnTo>
                    <a:lnTo>
                      <a:pt x="186" y="146"/>
                    </a:lnTo>
                    <a:lnTo>
                      <a:pt x="179" y="148"/>
                    </a:lnTo>
                    <a:lnTo>
                      <a:pt x="171" y="149"/>
                    </a:lnTo>
                    <a:lnTo>
                      <a:pt x="164" y="150"/>
                    </a:lnTo>
                    <a:lnTo>
                      <a:pt x="155" y="151"/>
                    </a:lnTo>
                    <a:lnTo>
                      <a:pt x="147" y="151"/>
                    </a:lnTo>
                    <a:lnTo>
                      <a:pt x="140" y="150"/>
                    </a:lnTo>
                    <a:lnTo>
                      <a:pt x="136" y="147"/>
                    </a:lnTo>
                    <a:lnTo>
                      <a:pt x="131" y="144"/>
                    </a:lnTo>
                    <a:lnTo>
                      <a:pt x="125" y="141"/>
                    </a:lnTo>
                    <a:lnTo>
                      <a:pt x="120" y="137"/>
                    </a:lnTo>
                    <a:lnTo>
                      <a:pt x="115" y="134"/>
                    </a:lnTo>
                    <a:lnTo>
                      <a:pt x="110" y="131"/>
                    </a:lnTo>
                    <a:lnTo>
                      <a:pt x="105" y="127"/>
                    </a:lnTo>
                    <a:lnTo>
                      <a:pt x="100" y="123"/>
                    </a:lnTo>
                    <a:lnTo>
                      <a:pt x="85" y="129"/>
                    </a:lnTo>
                    <a:lnTo>
                      <a:pt x="80" y="134"/>
                    </a:lnTo>
                    <a:lnTo>
                      <a:pt x="77" y="136"/>
                    </a:lnTo>
                    <a:lnTo>
                      <a:pt x="73" y="139"/>
                    </a:lnTo>
                    <a:lnTo>
                      <a:pt x="69" y="141"/>
                    </a:lnTo>
                    <a:lnTo>
                      <a:pt x="61" y="143"/>
                    </a:lnTo>
                    <a:lnTo>
                      <a:pt x="55" y="143"/>
                    </a:lnTo>
                    <a:lnTo>
                      <a:pt x="49" y="143"/>
                    </a:lnTo>
                    <a:lnTo>
                      <a:pt x="42" y="142"/>
                    </a:lnTo>
                    <a:lnTo>
                      <a:pt x="35" y="141"/>
                    </a:lnTo>
                    <a:lnTo>
                      <a:pt x="27" y="140"/>
                    </a:lnTo>
                    <a:lnTo>
                      <a:pt x="20" y="138"/>
                    </a:lnTo>
                    <a:lnTo>
                      <a:pt x="14" y="136"/>
                    </a:lnTo>
                    <a:lnTo>
                      <a:pt x="8" y="133"/>
                    </a:lnTo>
                    <a:lnTo>
                      <a:pt x="6" y="129"/>
                    </a:lnTo>
                    <a:lnTo>
                      <a:pt x="2" y="123"/>
                    </a:lnTo>
                    <a:lnTo>
                      <a:pt x="0" y="118"/>
                    </a:lnTo>
                    <a:lnTo>
                      <a:pt x="2" y="1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68" name="Freeform 246">
                <a:extLst>
                  <a:ext uri="{FF2B5EF4-FFF2-40B4-BE49-F238E27FC236}">
                    <a16:creationId xmlns:a16="http://schemas.microsoft.com/office/drawing/2014/main" id="{07FDDFA8-E04F-467F-BD2C-4436642A3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" y="6"/>
                <a:ext cx="212" cy="51"/>
              </a:xfrm>
              <a:custGeom>
                <a:avLst/>
                <a:gdLst>
                  <a:gd name="T0" fmla="*/ 0 w 636"/>
                  <a:gd name="T1" fmla="*/ 0 h 155"/>
                  <a:gd name="T2" fmla="*/ 0 w 636"/>
                  <a:gd name="T3" fmla="*/ 0 h 155"/>
                  <a:gd name="T4" fmla="*/ 0 w 636"/>
                  <a:gd name="T5" fmla="*/ 0 h 155"/>
                  <a:gd name="T6" fmla="*/ 0 w 636"/>
                  <a:gd name="T7" fmla="*/ 0 h 155"/>
                  <a:gd name="T8" fmla="*/ 0 w 636"/>
                  <a:gd name="T9" fmla="*/ 0 h 155"/>
                  <a:gd name="T10" fmla="*/ 0 w 636"/>
                  <a:gd name="T11" fmla="*/ 0 h 155"/>
                  <a:gd name="T12" fmla="*/ 0 w 636"/>
                  <a:gd name="T13" fmla="*/ 0 h 155"/>
                  <a:gd name="T14" fmla="*/ 0 w 636"/>
                  <a:gd name="T15" fmla="*/ 0 h 155"/>
                  <a:gd name="T16" fmla="*/ 0 w 636"/>
                  <a:gd name="T17" fmla="*/ 0 h 155"/>
                  <a:gd name="T18" fmla="*/ 0 w 636"/>
                  <a:gd name="T19" fmla="*/ 0 h 155"/>
                  <a:gd name="T20" fmla="*/ 0 w 636"/>
                  <a:gd name="T21" fmla="*/ 0 h 155"/>
                  <a:gd name="T22" fmla="*/ 0 w 636"/>
                  <a:gd name="T23" fmla="*/ 0 h 155"/>
                  <a:gd name="T24" fmla="*/ 0 w 636"/>
                  <a:gd name="T25" fmla="*/ 0 h 155"/>
                  <a:gd name="T26" fmla="*/ 0 w 636"/>
                  <a:gd name="T27" fmla="*/ 0 h 155"/>
                  <a:gd name="T28" fmla="*/ 0 w 636"/>
                  <a:gd name="T29" fmla="*/ 0 h 155"/>
                  <a:gd name="T30" fmla="*/ 0 w 636"/>
                  <a:gd name="T31" fmla="*/ 0 h 155"/>
                  <a:gd name="T32" fmla="*/ 0 w 636"/>
                  <a:gd name="T33" fmla="*/ 0 h 155"/>
                  <a:gd name="T34" fmla="*/ 0 w 636"/>
                  <a:gd name="T35" fmla="*/ 0 h 155"/>
                  <a:gd name="T36" fmla="*/ 0 w 636"/>
                  <a:gd name="T37" fmla="*/ 0 h 155"/>
                  <a:gd name="T38" fmla="*/ 0 w 636"/>
                  <a:gd name="T39" fmla="*/ 0 h 155"/>
                  <a:gd name="T40" fmla="*/ 0 w 636"/>
                  <a:gd name="T41" fmla="*/ 0 h 155"/>
                  <a:gd name="T42" fmla="*/ 0 w 636"/>
                  <a:gd name="T43" fmla="*/ 0 h 155"/>
                  <a:gd name="T44" fmla="*/ 0 w 636"/>
                  <a:gd name="T45" fmla="*/ 0 h 155"/>
                  <a:gd name="T46" fmla="*/ 0 w 636"/>
                  <a:gd name="T47" fmla="*/ 0 h 155"/>
                  <a:gd name="T48" fmla="*/ 0 w 636"/>
                  <a:gd name="T49" fmla="*/ 0 h 155"/>
                  <a:gd name="T50" fmla="*/ 0 w 636"/>
                  <a:gd name="T51" fmla="*/ 0 h 155"/>
                  <a:gd name="T52" fmla="*/ 0 w 636"/>
                  <a:gd name="T53" fmla="*/ 0 h 155"/>
                  <a:gd name="T54" fmla="*/ 0 w 636"/>
                  <a:gd name="T55" fmla="*/ 0 h 155"/>
                  <a:gd name="T56" fmla="*/ 0 w 636"/>
                  <a:gd name="T57" fmla="*/ 0 h 155"/>
                  <a:gd name="T58" fmla="*/ 0 w 636"/>
                  <a:gd name="T59" fmla="*/ 0 h 155"/>
                  <a:gd name="T60" fmla="*/ 0 w 636"/>
                  <a:gd name="T61" fmla="*/ 0 h 155"/>
                  <a:gd name="T62" fmla="*/ 0 w 636"/>
                  <a:gd name="T63" fmla="*/ 0 h 155"/>
                  <a:gd name="T64" fmla="*/ 0 w 636"/>
                  <a:gd name="T65" fmla="*/ 0 h 155"/>
                  <a:gd name="T66" fmla="*/ 0 w 636"/>
                  <a:gd name="T67" fmla="*/ 0 h 155"/>
                  <a:gd name="T68" fmla="*/ 0 w 636"/>
                  <a:gd name="T69" fmla="*/ 0 h 155"/>
                  <a:gd name="T70" fmla="*/ 0 w 636"/>
                  <a:gd name="T71" fmla="*/ 0 h 155"/>
                  <a:gd name="T72" fmla="*/ 0 w 636"/>
                  <a:gd name="T73" fmla="*/ 0 h 155"/>
                  <a:gd name="T74" fmla="*/ 0 w 636"/>
                  <a:gd name="T75" fmla="*/ 0 h 155"/>
                  <a:gd name="T76" fmla="*/ 0 w 636"/>
                  <a:gd name="T77" fmla="*/ 0 h 155"/>
                  <a:gd name="T78" fmla="*/ 0 w 636"/>
                  <a:gd name="T79" fmla="*/ 0 h 155"/>
                  <a:gd name="T80" fmla="*/ 0 w 636"/>
                  <a:gd name="T81" fmla="*/ 0 h 155"/>
                  <a:gd name="T82" fmla="*/ 0 w 636"/>
                  <a:gd name="T83" fmla="*/ 0 h 155"/>
                  <a:gd name="T84" fmla="*/ 0 w 636"/>
                  <a:gd name="T85" fmla="*/ 0 h 155"/>
                  <a:gd name="T86" fmla="*/ 0 w 636"/>
                  <a:gd name="T87" fmla="*/ 0 h 155"/>
                  <a:gd name="T88" fmla="*/ 0 w 636"/>
                  <a:gd name="T89" fmla="*/ 0 h 155"/>
                  <a:gd name="T90" fmla="*/ 0 w 636"/>
                  <a:gd name="T91" fmla="*/ 0 h 155"/>
                  <a:gd name="T92" fmla="*/ 0 w 636"/>
                  <a:gd name="T93" fmla="*/ 0 h 155"/>
                  <a:gd name="T94" fmla="*/ 0 w 636"/>
                  <a:gd name="T95" fmla="*/ 0 h 155"/>
                  <a:gd name="T96" fmla="*/ 0 w 636"/>
                  <a:gd name="T97" fmla="*/ 0 h 155"/>
                  <a:gd name="T98" fmla="*/ 0 w 636"/>
                  <a:gd name="T99" fmla="*/ 0 h 155"/>
                  <a:gd name="T100" fmla="*/ 0 w 636"/>
                  <a:gd name="T101" fmla="*/ 0 h 155"/>
                  <a:gd name="T102" fmla="*/ 0 w 636"/>
                  <a:gd name="T103" fmla="*/ 0 h 155"/>
                  <a:gd name="T104" fmla="*/ 0 w 636"/>
                  <a:gd name="T105" fmla="*/ 0 h 155"/>
                  <a:gd name="T106" fmla="*/ 0 w 636"/>
                  <a:gd name="T107" fmla="*/ 0 h 15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36"/>
                  <a:gd name="T163" fmla="*/ 0 h 155"/>
                  <a:gd name="T164" fmla="*/ 636 w 636"/>
                  <a:gd name="T165" fmla="*/ 155 h 15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36" h="155">
                    <a:moveTo>
                      <a:pt x="0" y="104"/>
                    </a:moveTo>
                    <a:lnTo>
                      <a:pt x="2" y="91"/>
                    </a:lnTo>
                    <a:lnTo>
                      <a:pt x="7" y="78"/>
                    </a:lnTo>
                    <a:lnTo>
                      <a:pt x="14" y="65"/>
                    </a:lnTo>
                    <a:lnTo>
                      <a:pt x="21" y="51"/>
                    </a:lnTo>
                    <a:lnTo>
                      <a:pt x="27" y="46"/>
                    </a:lnTo>
                    <a:lnTo>
                      <a:pt x="33" y="40"/>
                    </a:lnTo>
                    <a:lnTo>
                      <a:pt x="38" y="34"/>
                    </a:lnTo>
                    <a:lnTo>
                      <a:pt x="45" y="28"/>
                    </a:lnTo>
                    <a:lnTo>
                      <a:pt x="50" y="26"/>
                    </a:lnTo>
                    <a:lnTo>
                      <a:pt x="56" y="25"/>
                    </a:lnTo>
                    <a:lnTo>
                      <a:pt x="62" y="24"/>
                    </a:lnTo>
                    <a:lnTo>
                      <a:pt x="68" y="24"/>
                    </a:lnTo>
                    <a:lnTo>
                      <a:pt x="75" y="25"/>
                    </a:lnTo>
                    <a:lnTo>
                      <a:pt x="81" y="26"/>
                    </a:lnTo>
                    <a:lnTo>
                      <a:pt x="87" y="27"/>
                    </a:lnTo>
                    <a:lnTo>
                      <a:pt x="93" y="30"/>
                    </a:lnTo>
                    <a:lnTo>
                      <a:pt x="95" y="34"/>
                    </a:lnTo>
                    <a:lnTo>
                      <a:pt x="98" y="39"/>
                    </a:lnTo>
                    <a:lnTo>
                      <a:pt x="101" y="44"/>
                    </a:lnTo>
                    <a:lnTo>
                      <a:pt x="102" y="52"/>
                    </a:lnTo>
                    <a:lnTo>
                      <a:pt x="114" y="56"/>
                    </a:lnTo>
                    <a:lnTo>
                      <a:pt x="119" y="52"/>
                    </a:lnTo>
                    <a:lnTo>
                      <a:pt x="122" y="48"/>
                    </a:lnTo>
                    <a:lnTo>
                      <a:pt x="124" y="42"/>
                    </a:lnTo>
                    <a:lnTo>
                      <a:pt x="127" y="34"/>
                    </a:lnTo>
                    <a:lnTo>
                      <a:pt x="131" y="32"/>
                    </a:lnTo>
                    <a:lnTo>
                      <a:pt x="135" y="29"/>
                    </a:lnTo>
                    <a:lnTo>
                      <a:pt x="139" y="27"/>
                    </a:lnTo>
                    <a:lnTo>
                      <a:pt x="145" y="24"/>
                    </a:lnTo>
                    <a:lnTo>
                      <a:pt x="170" y="25"/>
                    </a:lnTo>
                    <a:lnTo>
                      <a:pt x="175" y="26"/>
                    </a:lnTo>
                    <a:lnTo>
                      <a:pt x="180" y="29"/>
                    </a:lnTo>
                    <a:lnTo>
                      <a:pt x="185" y="32"/>
                    </a:lnTo>
                    <a:lnTo>
                      <a:pt x="190" y="36"/>
                    </a:lnTo>
                    <a:lnTo>
                      <a:pt x="195" y="40"/>
                    </a:lnTo>
                    <a:lnTo>
                      <a:pt x="200" y="45"/>
                    </a:lnTo>
                    <a:lnTo>
                      <a:pt x="205" y="49"/>
                    </a:lnTo>
                    <a:lnTo>
                      <a:pt x="209" y="53"/>
                    </a:lnTo>
                    <a:lnTo>
                      <a:pt x="222" y="49"/>
                    </a:lnTo>
                    <a:lnTo>
                      <a:pt x="224" y="43"/>
                    </a:lnTo>
                    <a:lnTo>
                      <a:pt x="230" y="38"/>
                    </a:lnTo>
                    <a:lnTo>
                      <a:pt x="235" y="33"/>
                    </a:lnTo>
                    <a:lnTo>
                      <a:pt x="239" y="27"/>
                    </a:lnTo>
                    <a:lnTo>
                      <a:pt x="248" y="23"/>
                    </a:lnTo>
                    <a:lnTo>
                      <a:pt x="257" y="21"/>
                    </a:lnTo>
                    <a:lnTo>
                      <a:pt x="269" y="20"/>
                    </a:lnTo>
                    <a:lnTo>
                      <a:pt x="280" y="21"/>
                    </a:lnTo>
                    <a:lnTo>
                      <a:pt x="290" y="23"/>
                    </a:lnTo>
                    <a:lnTo>
                      <a:pt x="301" y="26"/>
                    </a:lnTo>
                    <a:lnTo>
                      <a:pt x="310" y="30"/>
                    </a:lnTo>
                    <a:lnTo>
                      <a:pt x="318" y="36"/>
                    </a:lnTo>
                    <a:lnTo>
                      <a:pt x="324" y="42"/>
                    </a:lnTo>
                    <a:lnTo>
                      <a:pt x="339" y="40"/>
                    </a:lnTo>
                    <a:lnTo>
                      <a:pt x="343" y="35"/>
                    </a:lnTo>
                    <a:lnTo>
                      <a:pt x="347" y="31"/>
                    </a:lnTo>
                    <a:lnTo>
                      <a:pt x="352" y="27"/>
                    </a:lnTo>
                    <a:lnTo>
                      <a:pt x="358" y="24"/>
                    </a:lnTo>
                    <a:lnTo>
                      <a:pt x="363" y="21"/>
                    </a:lnTo>
                    <a:lnTo>
                      <a:pt x="369" y="18"/>
                    </a:lnTo>
                    <a:lnTo>
                      <a:pt x="375" y="16"/>
                    </a:lnTo>
                    <a:lnTo>
                      <a:pt x="381" y="15"/>
                    </a:lnTo>
                    <a:lnTo>
                      <a:pt x="388" y="15"/>
                    </a:lnTo>
                    <a:lnTo>
                      <a:pt x="395" y="15"/>
                    </a:lnTo>
                    <a:lnTo>
                      <a:pt x="402" y="16"/>
                    </a:lnTo>
                    <a:lnTo>
                      <a:pt x="409" y="16"/>
                    </a:lnTo>
                    <a:lnTo>
                      <a:pt x="416" y="18"/>
                    </a:lnTo>
                    <a:lnTo>
                      <a:pt x="424" y="20"/>
                    </a:lnTo>
                    <a:lnTo>
                      <a:pt x="430" y="22"/>
                    </a:lnTo>
                    <a:lnTo>
                      <a:pt x="436" y="26"/>
                    </a:lnTo>
                    <a:lnTo>
                      <a:pt x="437" y="29"/>
                    </a:lnTo>
                    <a:lnTo>
                      <a:pt x="441" y="31"/>
                    </a:lnTo>
                    <a:lnTo>
                      <a:pt x="445" y="33"/>
                    </a:lnTo>
                    <a:lnTo>
                      <a:pt x="451" y="36"/>
                    </a:lnTo>
                    <a:lnTo>
                      <a:pt x="456" y="34"/>
                    </a:lnTo>
                    <a:lnTo>
                      <a:pt x="460" y="32"/>
                    </a:lnTo>
                    <a:lnTo>
                      <a:pt x="465" y="28"/>
                    </a:lnTo>
                    <a:lnTo>
                      <a:pt x="469" y="25"/>
                    </a:lnTo>
                    <a:lnTo>
                      <a:pt x="473" y="21"/>
                    </a:lnTo>
                    <a:lnTo>
                      <a:pt x="477" y="17"/>
                    </a:lnTo>
                    <a:lnTo>
                      <a:pt x="482" y="14"/>
                    </a:lnTo>
                    <a:lnTo>
                      <a:pt x="486" y="10"/>
                    </a:lnTo>
                    <a:lnTo>
                      <a:pt x="495" y="5"/>
                    </a:lnTo>
                    <a:lnTo>
                      <a:pt x="504" y="2"/>
                    </a:lnTo>
                    <a:lnTo>
                      <a:pt x="516" y="0"/>
                    </a:lnTo>
                    <a:lnTo>
                      <a:pt x="527" y="0"/>
                    </a:lnTo>
                    <a:lnTo>
                      <a:pt x="539" y="0"/>
                    </a:lnTo>
                    <a:lnTo>
                      <a:pt x="551" y="2"/>
                    </a:lnTo>
                    <a:lnTo>
                      <a:pt x="561" y="5"/>
                    </a:lnTo>
                    <a:lnTo>
                      <a:pt x="571" y="10"/>
                    </a:lnTo>
                    <a:lnTo>
                      <a:pt x="576" y="18"/>
                    </a:lnTo>
                    <a:lnTo>
                      <a:pt x="576" y="28"/>
                    </a:lnTo>
                    <a:lnTo>
                      <a:pt x="576" y="39"/>
                    </a:lnTo>
                    <a:lnTo>
                      <a:pt x="583" y="48"/>
                    </a:lnTo>
                    <a:lnTo>
                      <a:pt x="587" y="48"/>
                    </a:lnTo>
                    <a:lnTo>
                      <a:pt x="592" y="47"/>
                    </a:lnTo>
                    <a:lnTo>
                      <a:pt x="596" y="46"/>
                    </a:lnTo>
                    <a:lnTo>
                      <a:pt x="600" y="45"/>
                    </a:lnTo>
                    <a:lnTo>
                      <a:pt x="604" y="45"/>
                    </a:lnTo>
                    <a:lnTo>
                      <a:pt x="609" y="44"/>
                    </a:lnTo>
                    <a:lnTo>
                      <a:pt x="613" y="45"/>
                    </a:lnTo>
                    <a:lnTo>
                      <a:pt x="618" y="46"/>
                    </a:lnTo>
                    <a:lnTo>
                      <a:pt x="622" y="50"/>
                    </a:lnTo>
                    <a:lnTo>
                      <a:pt x="625" y="54"/>
                    </a:lnTo>
                    <a:lnTo>
                      <a:pt x="629" y="58"/>
                    </a:lnTo>
                    <a:lnTo>
                      <a:pt x="634" y="65"/>
                    </a:lnTo>
                    <a:lnTo>
                      <a:pt x="636" y="73"/>
                    </a:lnTo>
                    <a:lnTo>
                      <a:pt x="636" y="83"/>
                    </a:lnTo>
                    <a:lnTo>
                      <a:pt x="636" y="94"/>
                    </a:lnTo>
                    <a:lnTo>
                      <a:pt x="636" y="105"/>
                    </a:lnTo>
                    <a:lnTo>
                      <a:pt x="634" y="117"/>
                    </a:lnTo>
                    <a:lnTo>
                      <a:pt x="630" y="121"/>
                    </a:lnTo>
                    <a:lnTo>
                      <a:pt x="626" y="124"/>
                    </a:lnTo>
                    <a:lnTo>
                      <a:pt x="621" y="128"/>
                    </a:lnTo>
                    <a:lnTo>
                      <a:pt x="615" y="134"/>
                    </a:lnTo>
                    <a:lnTo>
                      <a:pt x="613" y="137"/>
                    </a:lnTo>
                    <a:lnTo>
                      <a:pt x="609" y="139"/>
                    </a:lnTo>
                    <a:lnTo>
                      <a:pt x="603" y="140"/>
                    </a:lnTo>
                    <a:lnTo>
                      <a:pt x="597" y="142"/>
                    </a:lnTo>
                    <a:lnTo>
                      <a:pt x="592" y="142"/>
                    </a:lnTo>
                    <a:lnTo>
                      <a:pt x="586" y="141"/>
                    </a:lnTo>
                    <a:lnTo>
                      <a:pt x="581" y="141"/>
                    </a:lnTo>
                    <a:lnTo>
                      <a:pt x="575" y="141"/>
                    </a:lnTo>
                    <a:lnTo>
                      <a:pt x="567" y="140"/>
                    </a:lnTo>
                    <a:lnTo>
                      <a:pt x="561" y="140"/>
                    </a:lnTo>
                    <a:lnTo>
                      <a:pt x="555" y="139"/>
                    </a:lnTo>
                    <a:lnTo>
                      <a:pt x="549" y="138"/>
                    </a:lnTo>
                    <a:lnTo>
                      <a:pt x="545" y="138"/>
                    </a:lnTo>
                    <a:lnTo>
                      <a:pt x="541" y="136"/>
                    </a:lnTo>
                    <a:lnTo>
                      <a:pt x="537" y="133"/>
                    </a:lnTo>
                    <a:lnTo>
                      <a:pt x="532" y="131"/>
                    </a:lnTo>
                    <a:lnTo>
                      <a:pt x="527" y="125"/>
                    </a:lnTo>
                    <a:lnTo>
                      <a:pt x="522" y="119"/>
                    </a:lnTo>
                    <a:lnTo>
                      <a:pt x="517" y="113"/>
                    </a:lnTo>
                    <a:lnTo>
                      <a:pt x="513" y="106"/>
                    </a:lnTo>
                    <a:lnTo>
                      <a:pt x="504" y="104"/>
                    </a:lnTo>
                    <a:lnTo>
                      <a:pt x="499" y="106"/>
                    </a:lnTo>
                    <a:lnTo>
                      <a:pt x="492" y="114"/>
                    </a:lnTo>
                    <a:lnTo>
                      <a:pt x="485" y="122"/>
                    </a:lnTo>
                    <a:lnTo>
                      <a:pt x="477" y="132"/>
                    </a:lnTo>
                    <a:lnTo>
                      <a:pt x="469" y="141"/>
                    </a:lnTo>
                    <a:lnTo>
                      <a:pt x="462" y="144"/>
                    </a:lnTo>
                    <a:lnTo>
                      <a:pt x="455" y="147"/>
                    </a:lnTo>
                    <a:lnTo>
                      <a:pt x="447" y="149"/>
                    </a:lnTo>
                    <a:lnTo>
                      <a:pt x="440" y="151"/>
                    </a:lnTo>
                    <a:lnTo>
                      <a:pt x="432" y="153"/>
                    </a:lnTo>
                    <a:lnTo>
                      <a:pt x="424" y="154"/>
                    </a:lnTo>
                    <a:lnTo>
                      <a:pt x="416" y="155"/>
                    </a:lnTo>
                    <a:lnTo>
                      <a:pt x="408" y="155"/>
                    </a:lnTo>
                    <a:lnTo>
                      <a:pt x="404" y="154"/>
                    </a:lnTo>
                    <a:lnTo>
                      <a:pt x="399" y="152"/>
                    </a:lnTo>
                    <a:lnTo>
                      <a:pt x="395" y="151"/>
                    </a:lnTo>
                    <a:lnTo>
                      <a:pt x="391" y="150"/>
                    </a:lnTo>
                    <a:lnTo>
                      <a:pt x="386" y="148"/>
                    </a:lnTo>
                    <a:lnTo>
                      <a:pt x="381" y="147"/>
                    </a:lnTo>
                    <a:lnTo>
                      <a:pt x="376" y="145"/>
                    </a:lnTo>
                    <a:lnTo>
                      <a:pt x="371" y="143"/>
                    </a:lnTo>
                    <a:lnTo>
                      <a:pt x="367" y="140"/>
                    </a:lnTo>
                    <a:lnTo>
                      <a:pt x="363" y="137"/>
                    </a:lnTo>
                    <a:lnTo>
                      <a:pt x="359" y="133"/>
                    </a:lnTo>
                    <a:lnTo>
                      <a:pt x="356" y="128"/>
                    </a:lnTo>
                    <a:lnTo>
                      <a:pt x="352" y="123"/>
                    </a:lnTo>
                    <a:lnTo>
                      <a:pt x="349" y="119"/>
                    </a:lnTo>
                    <a:lnTo>
                      <a:pt x="345" y="116"/>
                    </a:lnTo>
                    <a:lnTo>
                      <a:pt x="340" y="113"/>
                    </a:lnTo>
                    <a:lnTo>
                      <a:pt x="337" y="115"/>
                    </a:lnTo>
                    <a:lnTo>
                      <a:pt x="333" y="117"/>
                    </a:lnTo>
                    <a:lnTo>
                      <a:pt x="329" y="120"/>
                    </a:lnTo>
                    <a:lnTo>
                      <a:pt x="324" y="122"/>
                    </a:lnTo>
                    <a:lnTo>
                      <a:pt x="318" y="125"/>
                    </a:lnTo>
                    <a:lnTo>
                      <a:pt x="313" y="128"/>
                    </a:lnTo>
                    <a:lnTo>
                      <a:pt x="308" y="132"/>
                    </a:lnTo>
                    <a:lnTo>
                      <a:pt x="303" y="137"/>
                    </a:lnTo>
                    <a:lnTo>
                      <a:pt x="299" y="138"/>
                    </a:lnTo>
                    <a:lnTo>
                      <a:pt x="295" y="139"/>
                    </a:lnTo>
                    <a:lnTo>
                      <a:pt x="290" y="139"/>
                    </a:lnTo>
                    <a:lnTo>
                      <a:pt x="286" y="139"/>
                    </a:lnTo>
                    <a:lnTo>
                      <a:pt x="281" y="139"/>
                    </a:lnTo>
                    <a:lnTo>
                      <a:pt x="277" y="139"/>
                    </a:lnTo>
                    <a:lnTo>
                      <a:pt x="272" y="139"/>
                    </a:lnTo>
                    <a:lnTo>
                      <a:pt x="267" y="140"/>
                    </a:lnTo>
                    <a:lnTo>
                      <a:pt x="257" y="137"/>
                    </a:lnTo>
                    <a:lnTo>
                      <a:pt x="249" y="134"/>
                    </a:lnTo>
                    <a:lnTo>
                      <a:pt x="242" y="130"/>
                    </a:lnTo>
                    <a:lnTo>
                      <a:pt x="235" y="126"/>
                    </a:lnTo>
                    <a:lnTo>
                      <a:pt x="229" y="121"/>
                    </a:lnTo>
                    <a:lnTo>
                      <a:pt x="221" y="116"/>
                    </a:lnTo>
                    <a:lnTo>
                      <a:pt x="214" y="109"/>
                    </a:lnTo>
                    <a:lnTo>
                      <a:pt x="207" y="103"/>
                    </a:lnTo>
                    <a:lnTo>
                      <a:pt x="201" y="103"/>
                    </a:lnTo>
                    <a:lnTo>
                      <a:pt x="194" y="104"/>
                    </a:lnTo>
                    <a:lnTo>
                      <a:pt x="189" y="107"/>
                    </a:lnTo>
                    <a:lnTo>
                      <a:pt x="183" y="114"/>
                    </a:lnTo>
                    <a:lnTo>
                      <a:pt x="176" y="115"/>
                    </a:lnTo>
                    <a:lnTo>
                      <a:pt x="170" y="117"/>
                    </a:lnTo>
                    <a:lnTo>
                      <a:pt x="162" y="120"/>
                    </a:lnTo>
                    <a:lnTo>
                      <a:pt x="153" y="122"/>
                    </a:lnTo>
                    <a:lnTo>
                      <a:pt x="136" y="122"/>
                    </a:lnTo>
                    <a:lnTo>
                      <a:pt x="126" y="119"/>
                    </a:lnTo>
                    <a:lnTo>
                      <a:pt x="119" y="116"/>
                    </a:lnTo>
                    <a:lnTo>
                      <a:pt x="111" y="111"/>
                    </a:lnTo>
                    <a:lnTo>
                      <a:pt x="104" y="107"/>
                    </a:lnTo>
                    <a:lnTo>
                      <a:pt x="97" y="102"/>
                    </a:lnTo>
                    <a:lnTo>
                      <a:pt x="91" y="97"/>
                    </a:lnTo>
                    <a:lnTo>
                      <a:pt x="84" y="91"/>
                    </a:lnTo>
                    <a:lnTo>
                      <a:pt x="78" y="84"/>
                    </a:lnTo>
                    <a:lnTo>
                      <a:pt x="65" y="90"/>
                    </a:lnTo>
                    <a:lnTo>
                      <a:pt x="61" y="96"/>
                    </a:lnTo>
                    <a:lnTo>
                      <a:pt x="57" y="102"/>
                    </a:lnTo>
                    <a:lnTo>
                      <a:pt x="52" y="108"/>
                    </a:lnTo>
                    <a:lnTo>
                      <a:pt x="46" y="115"/>
                    </a:lnTo>
                    <a:lnTo>
                      <a:pt x="39" y="115"/>
                    </a:lnTo>
                    <a:lnTo>
                      <a:pt x="33" y="115"/>
                    </a:lnTo>
                    <a:lnTo>
                      <a:pt x="27" y="115"/>
                    </a:lnTo>
                    <a:lnTo>
                      <a:pt x="21" y="114"/>
                    </a:lnTo>
                    <a:lnTo>
                      <a:pt x="15" y="113"/>
                    </a:lnTo>
                    <a:lnTo>
                      <a:pt x="10" y="110"/>
                    </a:lnTo>
                    <a:lnTo>
                      <a:pt x="4" y="107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69" name="Freeform 247">
                <a:extLst>
                  <a:ext uri="{FF2B5EF4-FFF2-40B4-BE49-F238E27FC236}">
                    <a16:creationId xmlns:a16="http://schemas.microsoft.com/office/drawing/2014/main" id="{B3EB81E1-22B1-4BE9-9238-9F1A62078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" y="188"/>
                <a:ext cx="30" cy="18"/>
              </a:xfrm>
              <a:custGeom>
                <a:avLst/>
                <a:gdLst>
                  <a:gd name="T0" fmla="*/ 0 w 89"/>
                  <a:gd name="T1" fmla="*/ 0 h 55"/>
                  <a:gd name="T2" fmla="*/ 0 w 89"/>
                  <a:gd name="T3" fmla="*/ 0 h 55"/>
                  <a:gd name="T4" fmla="*/ 0 w 89"/>
                  <a:gd name="T5" fmla="*/ 0 h 55"/>
                  <a:gd name="T6" fmla="*/ 0 w 89"/>
                  <a:gd name="T7" fmla="*/ 0 h 55"/>
                  <a:gd name="T8" fmla="*/ 0 w 89"/>
                  <a:gd name="T9" fmla="*/ 0 h 55"/>
                  <a:gd name="T10" fmla="*/ 0 w 89"/>
                  <a:gd name="T11" fmla="*/ 0 h 55"/>
                  <a:gd name="T12" fmla="*/ 0 w 89"/>
                  <a:gd name="T13" fmla="*/ 0 h 55"/>
                  <a:gd name="T14" fmla="*/ 0 w 89"/>
                  <a:gd name="T15" fmla="*/ 0 h 55"/>
                  <a:gd name="T16" fmla="*/ 0 w 89"/>
                  <a:gd name="T17" fmla="*/ 0 h 55"/>
                  <a:gd name="T18" fmla="*/ 0 w 89"/>
                  <a:gd name="T19" fmla="*/ 0 h 55"/>
                  <a:gd name="T20" fmla="*/ 0 w 89"/>
                  <a:gd name="T21" fmla="*/ 0 h 55"/>
                  <a:gd name="T22" fmla="*/ 0 w 89"/>
                  <a:gd name="T23" fmla="*/ 0 h 55"/>
                  <a:gd name="T24" fmla="*/ 0 w 89"/>
                  <a:gd name="T25" fmla="*/ 0 h 55"/>
                  <a:gd name="T26" fmla="*/ 0 w 89"/>
                  <a:gd name="T27" fmla="*/ 0 h 55"/>
                  <a:gd name="T28" fmla="*/ 0 w 89"/>
                  <a:gd name="T29" fmla="*/ 0 h 55"/>
                  <a:gd name="T30" fmla="*/ 0 w 89"/>
                  <a:gd name="T31" fmla="*/ 0 h 55"/>
                  <a:gd name="T32" fmla="*/ 0 w 89"/>
                  <a:gd name="T33" fmla="*/ 0 h 55"/>
                  <a:gd name="T34" fmla="*/ 0 w 89"/>
                  <a:gd name="T35" fmla="*/ 0 h 55"/>
                  <a:gd name="T36" fmla="*/ 0 w 89"/>
                  <a:gd name="T37" fmla="*/ 0 h 55"/>
                  <a:gd name="T38" fmla="*/ 0 w 89"/>
                  <a:gd name="T39" fmla="*/ 0 h 55"/>
                  <a:gd name="T40" fmla="*/ 0 w 89"/>
                  <a:gd name="T41" fmla="*/ 0 h 55"/>
                  <a:gd name="T42" fmla="*/ 0 w 89"/>
                  <a:gd name="T43" fmla="*/ 0 h 55"/>
                  <a:gd name="T44" fmla="*/ 0 w 89"/>
                  <a:gd name="T45" fmla="*/ 0 h 55"/>
                  <a:gd name="T46" fmla="*/ 0 w 89"/>
                  <a:gd name="T47" fmla="*/ 0 h 55"/>
                  <a:gd name="T48" fmla="*/ 0 w 89"/>
                  <a:gd name="T49" fmla="*/ 0 h 55"/>
                  <a:gd name="T50" fmla="*/ 0 w 89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89"/>
                  <a:gd name="T79" fmla="*/ 0 h 55"/>
                  <a:gd name="T80" fmla="*/ 89 w 89"/>
                  <a:gd name="T81" fmla="*/ 55 h 5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89" h="55">
                    <a:moveTo>
                      <a:pt x="0" y="12"/>
                    </a:moveTo>
                    <a:lnTo>
                      <a:pt x="3" y="4"/>
                    </a:lnTo>
                    <a:lnTo>
                      <a:pt x="11" y="1"/>
                    </a:lnTo>
                    <a:lnTo>
                      <a:pt x="20" y="0"/>
                    </a:lnTo>
                    <a:lnTo>
                      <a:pt x="30" y="0"/>
                    </a:lnTo>
                    <a:lnTo>
                      <a:pt x="40" y="1"/>
                    </a:lnTo>
                    <a:lnTo>
                      <a:pt x="50" y="2"/>
                    </a:lnTo>
                    <a:lnTo>
                      <a:pt x="62" y="3"/>
                    </a:lnTo>
                    <a:lnTo>
                      <a:pt x="72" y="4"/>
                    </a:lnTo>
                    <a:lnTo>
                      <a:pt x="82" y="4"/>
                    </a:lnTo>
                    <a:lnTo>
                      <a:pt x="89" y="11"/>
                    </a:lnTo>
                    <a:lnTo>
                      <a:pt x="87" y="35"/>
                    </a:lnTo>
                    <a:lnTo>
                      <a:pt x="79" y="42"/>
                    </a:lnTo>
                    <a:lnTo>
                      <a:pt x="71" y="47"/>
                    </a:lnTo>
                    <a:lnTo>
                      <a:pt x="62" y="51"/>
                    </a:lnTo>
                    <a:lnTo>
                      <a:pt x="51" y="53"/>
                    </a:lnTo>
                    <a:lnTo>
                      <a:pt x="40" y="54"/>
                    </a:lnTo>
                    <a:lnTo>
                      <a:pt x="29" y="55"/>
                    </a:lnTo>
                    <a:lnTo>
                      <a:pt x="17" y="55"/>
                    </a:lnTo>
                    <a:lnTo>
                      <a:pt x="6" y="55"/>
                    </a:lnTo>
                    <a:lnTo>
                      <a:pt x="3" y="51"/>
                    </a:lnTo>
                    <a:lnTo>
                      <a:pt x="3" y="42"/>
                    </a:lnTo>
                    <a:lnTo>
                      <a:pt x="3" y="33"/>
                    </a:lnTo>
                    <a:lnTo>
                      <a:pt x="3" y="24"/>
                    </a:lnTo>
                    <a:lnTo>
                      <a:pt x="0" y="1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70" name="Freeform 248">
                <a:extLst>
                  <a:ext uri="{FF2B5EF4-FFF2-40B4-BE49-F238E27FC236}">
                    <a16:creationId xmlns:a16="http://schemas.microsoft.com/office/drawing/2014/main" id="{7EA73493-7A35-4199-B05F-6903FD206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" y="193"/>
                <a:ext cx="16" cy="9"/>
              </a:xfrm>
              <a:custGeom>
                <a:avLst/>
                <a:gdLst>
                  <a:gd name="T0" fmla="*/ 0 w 50"/>
                  <a:gd name="T1" fmla="*/ 0 h 26"/>
                  <a:gd name="T2" fmla="*/ 0 w 50"/>
                  <a:gd name="T3" fmla="*/ 0 h 26"/>
                  <a:gd name="T4" fmla="*/ 0 w 50"/>
                  <a:gd name="T5" fmla="*/ 0 h 26"/>
                  <a:gd name="T6" fmla="*/ 0 w 50"/>
                  <a:gd name="T7" fmla="*/ 0 h 26"/>
                  <a:gd name="T8" fmla="*/ 0 w 50"/>
                  <a:gd name="T9" fmla="*/ 0 h 26"/>
                  <a:gd name="T10" fmla="*/ 0 w 50"/>
                  <a:gd name="T11" fmla="*/ 0 h 26"/>
                  <a:gd name="T12" fmla="*/ 0 w 50"/>
                  <a:gd name="T13" fmla="*/ 0 h 26"/>
                  <a:gd name="T14" fmla="*/ 0 w 50"/>
                  <a:gd name="T15" fmla="*/ 0 h 26"/>
                  <a:gd name="T16" fmla="*/ 0 w 50"/>
                  <a:gd name="T17" fmla="*/ 0 h 26"/>
                  <a:gd name="T18" fmla="*/ 0 w 50"/>
                  <a:gd name="T19" fmla="*/ 0 h 26"/>
                  <a:gd name="T20" fmla="*/ 0 w 50"/>
                  <a:gd name="T21" fmla="*/ 0 h 26"/>
                  <a:gd name="T22" fmla="*/ 0 w 50"/>
                  <a:gd name="T23" fmla="*/ 0 h 26"/>
                  <a:gd name="T24" fmla="*/ 0 w 50"/>
                  <a:gd name="T25" fmla="*/ 0 h 26"/>
                  <a:gd name="T26" fmla="*/ 0 w 50"/>
                  <a:gd name="T27" fmla="*/ 0 h 26"/>
                  <a:gd name="T28" fmla="*/ 0 w 50"/>
                  <a:gd name="T29" fmla="*/ 0 h 26"/>
                  <a:gd name="T30" fmla="*/ 0 w 50"/>
                  <a:gd name="T31" fmla="*/ 0 h 26"/>
                  <a:gd name="T32" fmla="*/ 0 w 50"/>
                  <a:gd name="T33" fmla="*/ 0 h 26"/>
                  <a:gd name="T34" fmla="*/ 0 w 50"/>
                  <a:gd name="T35" fmla="*/ 0 h 26"/>
                  <a:gd name="T36" fmla="*/ 0 w 50"/>
                  <a:gd name="T37" fmla="*/ 0 h 26"/>
                  <a:gd name="T38" fmla="*/ 0 w 50"/>
                  <a:gd name="T39" fmla="*/ 0 h 26"/>
                  <a:gd name="T40" fmla="*/ 0 w 50"/>
                  <a:gd name="T41" fmla="*/ 0 h 2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0"/>
                  <a:gd name="T64" fmla="*/ 0 h 26"/>
                  <a:gd name="T65" fmla="*/ 50 w 50"/>
                  <a:gd name="T66" fmla="*/ 26 h 2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0" h="26">
                    <a:moveTo>
                      <a:pt x="0" y="8"/>
                    </a:moveTo>
                    <a:lnTo>
                      <a:pt x="7" y="0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7" y="1"/>
                    </a:lnTo>
                    <a:lnTo>
                      <a:pt x="43" y="1"/>
                    </a:lnTo>
                    <a:lnTo>
                      <a:pt x="48" y="1"/>
                    </a:lnTo>
                    <a:lnTo>
                      <a:pt x="50" y="21"/>
                    </a:lnTo>
                    <a:lnTo>
                      <a:pt x="44" y="25"/>
                    </a:lnTo>
                    <a:lnTo>
                      <a:pt x="39" y="25"/>
                    </a:lnTo>
                    <a:lnTo>
                      <a:pt x="33" y="26"/>
                    </a:lnTo>
                    <a:lnTo>
                      <a:pt x="27" y="26"/>
                    </a:lnTo>
                    <a:lnTo>
                      <a:pt x="21" y="26"/>
                    </a:lnTo>
                    <a:lnTo>
                      <a:pt x="16" y="26"/>
                    </a:lnTo>
                    <a:lnTo>
                      <a:pt x="10" y="25"/>
                    </a:lnTo>
                    <a:lnTo>
                      <a:pt x="5" y="22"/>
                    </a:lnTo>
                    <a:lnTo>
                      <a:pt x="0" y="19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71" name="Freeform 249">
                <a:extLst>
                  <a:ext uri="{FF2B5EF4-FFF2-40B4-BE49-F238E27FC236}">
                    <a16:creationId xmlns:a16="http://schemas.microsoft.com/office/drawing/2014/main" id="{3536AD8C-6E6F-4D47-BACD-928316841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" y="67"/>
                <a:ext cx="57" cy="90"/>
              </a:xfrm>
              <a:custGeom>
                <a:avLst/>
                <a:gdLst>
                  <a:gd name="T0" fmla="*/ 0 w 170"/>
                  <a:gd name="T1" fmla="*/ 0 h 269"/>
                  <a:gd name="T2" fmla="*/ 0 w 170"/>
                  <a:gd name="T3" fmla="*/ 0 h 269"/>
                  <a:gd name="T4" fmla="*/ 0 w 170"/>
                  <a:gd name="T5" fmla="*/ 0 h 269"/>
                  <a:gd name="T6" fmla="*/ 0 w 170"/>
                  <a:gd name="T7" fmla="*/ 0 h 269"/>
                  <a:gd name="T8" fmla="*/ 0 w 170"/>
                  <a:gd name="T9" fmla="*/ 0 h 269"/>
                  <a:gd name="T10" fmla="*/ 0 w 170"/>
                  <a:gd name="T11" fmla="*/ 0 h 269"/>
                  <a:gd name="T12" fmla="*/ 0 w 170"/>
                  <a:gd name="T13" fmla="*/ 0 h 269"/>
                  <a:gd name="T14" fmla="*/ 0 w 170"/>
                  <a:gd name="T15" fmla="*/ 0 h 269"/>
                  <a:gd name="T16" fmla="*/ 0 w 170"/>
                  <a:gd name="T17" fmla="*/ 0 h 269"/>
                  <a:gd name="T18" fmla="*/ 0 w 170"/>
                  <a:gd name="T19" fmla="*/ 0 h 269"/>
                  <a:gd name="T20" fmla="*/ 0 w 170"/>
                  <a:gd name="T21" fmla="*/ 0 h 269"/>
                  <a:gd name="T22" fmla="*/ 0 w 170"/>
                  <a:gd name="T23" fmla="*/ 0 h 269"/>
                  <a:gd name="T24" fmla="*/ 0 w 170"/>
                  <a:gd name="T25" fmla="*/ 0 h 269"/>
                  <a:gd name="T26" fmla="*/ 0 w 170"/>
                  <a:gd name="T27" fmla="*/ 0 h 269"/>
                  <a:gd name="T28" fmla="*/ 0 w 170"/>
                  <a:gd name="T29" fmla="*/ 0 h 269"/>
                  <a:gd name="T30" fmla="*/ 0 w 170"/>
                  <a:gd name="T31" fmla="*/ 0 h 269"/>
                  <a:gd name="T32" fmla="*/ 0 w 170"/>
                  <a:gd name="T33" fmla="*/ 0 h 269"/>
                  <a:gd name="T34" fmla="*/ 0 w 170"/>
                  <a:gd name="T35" fmla="*/ 0 h 269"/>
                  <a:gd name="T36" fmla="*/ 0 w 170"/>
                  <a:gd name="T37" fmla="*/ 0 h 269"/>
                  <a:gd name="T38" fmla="*/ 0 w 170"/>
                  <a:gd name="T39" fmla="*/ 0 h 269"/>
                  <a:gd name="T40" fmla="*/ 0 w 170"/>
                  <a:gd name="T41" fmla="*/ 0 h 269"/>
                  <a:gd name="T42" fmla="*/ 0 w 170"/>
                  <a:gd name="T43" fmla="*/ 0 h 269"/>
                  <a:gd name="T44" fmla="*/ 0 w 170"/>
                  <a:gd name="T45" fmla="*/ 0 h 269"/>
                  <a:gd name="T46" fmla="*/ 0 w 170"/>
                  <a:gd name="T47" fmla="*/ 0 h 269"/>
                  <a:gd name="T48" fmla="*/ 0 w 170"/>
                  <a:gd name="T49" fmla="*/ 0 h 269"/>
                  <a:gd name="T50" fmla="*/ 0 w 170"/>
                  <a:gd name="T51" fmla="*/ 0 h 269"/>
                  <a:gd name="T52" fmla="*/ 0 w 170"/>
                  <a:gd name="T53" fmla="*/ 0 h 269"/>
                  <a:gd name="T54" fmla="*/ 0 w 170"/>
                  <a:gd name="T55" fmla="*/ 0 h 269"/>
                  <a:gd name="T56" fmla="*/ 0 w 170"/>
                  <a:gd name="T57" fmla="*/ 0 h 269"/>
                  <a:gd name="T58" fmla="*/ 0 w 170"/>
                  <a:gd name="T59" fmla="*/ 0 h 269"/>
                  <a:gd name="T60" fmla="*/ 0 w 170"/>
                  <a:gd name="T61" fmla="*/ 0 h 269"/>
                  <a:gd name="T62" fmla="*/ 0 w 170"/>
                  <a:gd name="T63" fmla="*/ 0 h 269"/>
                  <a:gd name="T64" fmla="*/ 0 w 170"/>
                  <a:gd name="T65" fmla="*/ 0 h 269"/>
                  <a:gd name="T66" fmla="*/ 0 w 170"/>
                  <a:gd name="T67" fmla="*/ 0 h 269"/>
                  <a:gd name="T68" fmla="*/ 0 w 170"/>
                  <a:gd name="T69" fmla="*/ 0 h 269"/>
                  <a:gd name="T70" fmla="*/ 0 w 170"/>
                  <a:gd name="T71" fmla="*/ 0 h 269"/>
                  <a:gd name="T72" fmla="*/ 0 w 170"/>
                  <a:gd name="T73" fmla="*/ 0 h 269"/>
                  <a:gd name="T74" fmla="*/ 0 w 170"/>
                  <a:gd name="T75" fmla="*/ 0 h 269"/>
                  <a:gd name="T76" fmla="*/ 0 w 170"/>
                  <a:gd name="T77" fmla="*/ 0 h 26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70"/>
                  <a:gd name="T118" fmla="*/ 0 h 269"/>
                  <a:gd name="T119" fmla="*/ 170 w 170"/>
                  <a:gd name="T120" fmla="*/ 269 h 26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70" h="269">
                    <a:moveTo>
                      <a:pt x="0" y="243"/>
                    </a:moveTo>
                    <a:lnTo>
                      <a:pt x="6" y="213"/>
                    </a:lnTo>
                    <a:lnTo>
                      <a:pt x="11" y="183"/>
                    </a:lnTo>
                    <a:lnTo>
                      <a:pt x="18" y="154"/>
                    </a:lnTo>
                    <a:lnTo>
                      <a:pt x="24" y="124"/>
                    </a:lnTo>
                    <a:lnTo>
                      <a:pt x="30" y="95"/>
                    </a:lnTo>
                    <a:lnTo>
                      <a:pt x="38" y="65"/>
                    </a:lnTo>
                    <a:lnTo>
                      <a:pt x="47" y="35"/>
                    </a:lnTo>
                    <a:lnTo>
                      <a:pt x="58" y="5"/>
                    </a:lnTo>
                    <a:lnTo>
                      <a:pt x="71" y="3"/>
                    </a:lnTo>
                    <a:lnTo>
                      <a:pt x="86" y="2"/>
                    </a:lnTo>
                    <a:lnTo>
                      <a:pt x="100" y="0"/>
                    </a:lnTo>
                    <a:lnTo>
                      <a:pt x="115" y="0"/>
                    </a:lnTo>
                    <a:lnTo>
                      <a:pt x="129" y="1"/>
                    </a:lnTo>
                    <a:lnTo>
                      <a:pt x="144" y="2"/>
                    </a:lnTo>
                    <a:lnTo>
                      <a:pt x="157" y="5"/>
                    </a:lnTo>
                    <a:lnTo>
                      <a:pt x="170" y="10"/>
                    </a:lnTo>
                    <a:lnTo>
                      <a:pt x="168" y="41"/>
                    </a:lnTo>
                    <a:lnTo>
                      <a:pt x="166" y="71"/>
                    </a:lnTo>
                    <a:lnTo>
                      <a:pt x="162" y="101"/>
                    </a:lnTo>
                    <a:lnTo>
                      <a:pt x="158" y="131"/>
                    </a:lnTo>
                    <a:lnTo>
                      <a:pt x="153" y="162"/>
                    </a:lnTo>
                    <a:lnTo>
                      <a:pt x="147" y="193"/>
                    </a:lnTo>
                    <a:lnTo>
                      <a:pt x="141" y="223"/>
                    </a:lnTo>
                    <a:lnTo>
                      <a:pt x="135" y="254"/>
                    </a:lnTo>
                    <a:lnTo>
                      <a:pt x="132" y="258"/>
                    </a:lnTo>
                    <a:lnTo>
                      <a:pt x="128" y="258"/>
                    </a:lnTo>
                    <a:lnTo>
                      <a:pt x="123" y="259"/>
                    </a:lnTo>
                    <a:lnTo>
                      <a:pt x="119" y="261"/>
                    </a:lnTo>
                    <a:lnTo>
                      <a:pt x="113" y="262"/>
                    </a:lnTo>
                    <a:lnTo>
                      <a:pt x="100" y="262"/>
                    </a:lnTo>
                    <a:lnTo>
                      <a:pt x="88" y="263"/>
                    </a:lnTo>
                    <a:lnTo>
                      <a:pt x="74" y="264"/>
                    </a:lnTo>
                    <a:lnTo>
                      <a:pt x="62" y="266"/>
                    </a:lnTo>
                    <a:lnTo>
                      <a:pt x="50" y="267"/>
                    </a:lnTo>
                    <a:lnTo>
                      <a:pt x="36" y="268"/>
                    </a:lnTo>
                    <a:lnTo>
                      <a:pt x="23" y="269"/>
                    </a:lnTo>
                    <a:lnTo>
                      <a:pt x="9" y="269"/>
                    </a:lnTo>
                    <a:lnTo>
                      <a:pt x="0" y="2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72" name="Freeform 250">
                <a:extLst>
                  <a:ext uri="{FF2B5EF4-FFF2-40B4-BE49-F238E27FC236}">
                    <a16:creationId xmlns:a16="http://schemas.microsoft.com/office/drawing/2014/main" id="{BA6BE1F9-888D-43A7-B851-3D460580B4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" y="72"/>
                <a:ext cx="45" cy="79"/>
              </a:xfrm>
              <a:custGeom>
                <a:avLst/>
                <a:gdLst>
                  <a:gd name="T0" fmla="*/ 0 w 135"/>
                  <a:gd name="T1" fmla="*/ 0 h 237"/>
                  <a:gd name="T2" fmla="*/ 0 w 135"/>
                  <a:gd name="T3" fmla="*/ 0 h 237"/>
                  <a:gd name="T4" fmla="*/ 0 w 135"/>
                  <a:gd name="T5" fmla="*/ 0 h 237"/>
                  <a:gd name="T6" fmla="*/ 0 w 135"/>
                  <a:gd name="T7" fmla="*/ 0 h 237"/>
                  <a:gd name="T8" fmla="*/ 0 w 135"/>
                  <a:gd name="T9" fmla="*/ 0 h 237"/>
                  <a:gd name="T10" fmla="*/ 0 w 135"/>
                  <a:gd name="T11" fmla="*/ 0 h 237"/>
                  <a:gd name="T12" fmla="*/ 0 w 135"/>
                  <a:gd name="T13" fmla="*/ 0 h 237"/>
                  <a:gd name="T14" fmla="*/ 0 w 135"/>
                  <a:gd name="T15" fmla="*/ 0 h 237"/>
                  <a:gd name="T16" fmla="*/ 0 w 135"/>
                  <a:gd name="T17" fmla="*/ 0 h 237"/>
                  <a:gd name="T18" fmla="*/ 0 w 135"/>
                  <a:gd name="T19" fmla="*/ 0 h 237"/>
                  <a:gd name="T20" fmla="*/ 0 w 135"/>
                  <a:gd name="T21" fmla="*/ 0 h 237"/>
                  <a:gd name="T22" fmla="*/ 0 w 135"/>
                  <a:gd name="T23" fmla="*/ 0 h 237"/>
                  <a:gd name="T24" fmla="*/ 0 w 135"/>
                  <a:gd name="T25" fmla="*/ 0 h 237"/>
                  <a:gd name="T26" fmla="*/ 0 w 135"/>
                  <a:gd name="T27" fmla="*/ 0 h 237"/>
                  <a:gd name="T28" fmla="*/ 0 w 135"/>
                  <a:gd name="T29" fmla="*/ 0 h 237"/>
                  <a:gd name="T30" fmla="*/ 0 w 135"/>
                  <a:gd name="T31" fmla="*/ 0 h 237"/>
                  <a:gd name="T32" fmla="*/ 0 w 135"/>
                  <a:gd name="T33" fmla="*/ 0 h 237"/>
                  <a:gd name="T34" fmla="*/ 0 w 135"/>
                  <a:gd name="T35" fmla="*/ 0 h 237"/>
                  <a:gd name="T36" fmla="*/ 0 w 135"/>
                  <a:gd name="T37" fmla="*/ 0 h 237"/>
                  <a:gd name="T38" fmla="*/ 0 w 135"/>
                  <a:gd name="T39" fmla="*/ 0 h 237"/>
                  <a:gd name="T40" fmla="*/ 0 w 135"/>
                  <a:gd name="T41" fmla="*/ 0 h 237"/>
                  <a:gd name="T42" fmla="*/ 0 w 135"/>
                  <a:gd name="T43" fmla="*/ 0 h 237"/>
                  <a:gd name="T44" fmla="*/ 0 w 135"/>
                  <a:gd name="T45" fmla="*/ 0 h 237"/>
                  <a:gd name="T46" fmla="*/ 0 w 135"/>
                  <a:gd name="T47" fmla="*/ 0 h 237"/>
                  <a:gd name="T48" fmla="*/ 0 w 135"/>
                  <a:gd name="T49" fmla="*/ 0 h 237"/>
                  <a:gd name="T50" fmla="*/ 0 w 135"/>
                  <a:gd name="T51" fmla="*/ 0 h 237"/>
                  <a:gd name="T52" fmla="*/ 0 w 135"/>
                  <a:gd name="T53" fmla="*/ 0 h 237"/>
                  <a:gd name="T54" fmla="*/ 0 w 135"/>
                  <a:gd name="T55" fmla="*/ 0 h 237"/>
                  <a:gd name="T56" fmla="*/ 0 w 135"/>
                  <a:gd name="T57" fmla="*/ 0 h 237"/>
                  <a:gd name="T58" fmla="*/ 0 w 135"/>
                  <a:gd name="T59" fmla="*/ 0 h 237"/>
                  <a:gd name="T60" fmla="*/ 0 w 135"/>
                  <a:gd name="T61" fmla="*/ 0 h 237"/>
                  <a:gd name="T62" fmla="*/ 0 w 135"/>
                  <a:gd name="T63" fmla="*/ 0 h 237"/>
                  <a:gd name="T64" fmla="*/ 0 w 135"/>
                  <a:gd name="T65" fmla="*/ 0 h 237"/>
                  <a:gd name="T66" fmla="*/ 0 w 135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5"/>
                  <a:gd name="T103" fmla="*/ 0 h 237"/>
                  <a:gd name="T104" fmla="*/ 135 w 135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5" h="237">
                    <a:moveTo>
                      <a:pt x="1" y="204"/>
                    </a:moveTo>
                    <a:lnTo>
                      <a:pt x="7" y="180"/>
                    </a:lnTo>
                    <a:lnTo>
                      <a:pt x="12" y="155"/>
                    </a:lnTo>
                    <a:lnTo>
                      <a:pt x="18" y="131"/>
                    </a:lnTo>
                    <a:lnTo>
                      <a:pt x="23" y="106"/>
                    </a:lnTo>
                    <a:lnTo>
                      <a:pt x="29" y="83"/>
                    </a:lnTo>
                    <a:lnTo>
                      <a:pt x="35" y="58"/>
                    </a:lnTo>
                    <a:lnTo>
                      <a:pt x="42" y="34"/>
                    </a:lnTo>
                    <a:lnTo>
                      <a:pt x="49" y="9"/>
                    </a:lnTo>
                    <a:lnTo>
                      <a:pt x="59" y="5"/>
                    </a:lnTo>
                    <a:lnTo>
                      <a:pt x="70" y="2"/>
                    </a:lnTo>
                    <a:lnTo>
                      <a:pt x="80" y="1"/>
                    </a:lnTo>
                    <a:lnTo>
                      <a:pt x="91" y="0"/>
                    </a:lnTo>
                    <a:lnTo>
                      <a:pt x="102" y="1"/>
                    </a:lnTo>
                    <a:lnTo>
                      <a:pt x="113" y="3"/>
                    </a:lnTo>
                    <a:lnTo>
                      <a:pt x="125" y="6"/>
                    </a:lnTo>
                    <a:lnTo>
                      <a:pt x="135" y="9"/>
                    </a:lnTo>
                    <a:lnTo>
                      <a:pt x="132" y="62"/>
                    </a:lnTo>
                    <a:lnTo>
                      <a:pt x="126" y="115"/>
                    </a:lnTo>
                    <a:lnTo>
                      <a:pt x="117" y="169"/>
                    </a:lnTo>
                    <a:lnTo>
                      <a:pt x="108" y="222"/>
                    </a:lnTo>
                    <a:lnTo>
                      <a:pt x="100" y="232"/>
                    </a:lnTo>
                    <a:lnTo>
                      <a:pt x="88" y="232"/>
                    </a:lnTo>
                    <a:lnTo>
                      <a:pt x="76" y="233"/>
                    </a:lnTo>
                    <a:lnTo>
                      <a:pt x="64" y="235"/>
                    </a:lnTo>
                    <a:lnTo>
                      <a:pt x="51" y="236"/>
                    </a:lnTo>
                    <a:lnTo>
                      <a:pt x="39" y="237"/>
                    </a:lnTo>
                    <a:lnTo>
                      <a:pt x="25" y="237"/>
                    </a:lnTo>
                    <a:lnTo>
                      <a:pt x="13" y="237"/>
                    </a:lnTo>
                    <a:lnTo>
                      <a:pt x="0" y="235"/>
                    </a:lnTo>
                    <a:lnTo>
                      <a:pt x="1" y="228"/>
                    </a:lnTo>
                    <a:lnTo>
                      <a:pt x="1" y="219"/>
                    </a:lnTo>
                    <a:lnTo>
                      <a:pt x="1" y="212"/>
                    </a:lnTo>
                    <a:lnTo>
                      <a:pt x="1" y="2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73" name="Freeform 251">
                <a:extLst>
                  <a:ext uri="{FF2B5EF4-FFF2-40B4-BE49-F238E27FC236}">
                    <a16:creationId xmlns:a16="http://schemas.microsoft.com/office/drawing/2014/main" id="{E2E9139A-FF39-42E5-AC62-32A2E7E59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" y="189"/>
                <a:ext cx="29" cy="19"/>
              </a:xfrm>
              <a:custGeom>
                <a:avLst/>
                <a:gdLst>
                  <a:gd name="T0" fmla="*/ 0 w 87"/>
                  <a:gd name="T1" fmla="*/ 0 h 55"/>
                  <a:gd name="T2" fmla="*/ 0 w 87"/>
                  <a:gd name="T3" fmla="*/ 0 h 55"/>
                  <a:gd name="T4" fmla="*/ 0 w 87"/>
                  <a:gd name="T5" fmla="*/ 0 h 55"/>
                  <a:gd name="T6" fmla="*/ 0 w 87"/>
                  <a:gd name="T7" fmla="*/ 0 h 55"/>
                  <a:gd name="T8" fmla="*/ 0 w 87"/>
                  <a:gd name="T9" fmla="*/ 0 h 55"/>
                  <a:gd name="T10" fmla="*/ 0 w 87"/>
                  <a:gd name="T11" fmla="*/ 0 h 55"/>
                  <a:gd name="T12" fmla="*/ 0 w 87"/>
                  <a:gd name="T13" fmla="*/ 0 h 55"/>
                  <a:gd name="T14" fmla="*/ 0 w 87"/>
                  <a:gd name="T15" fmla="*/ 0 h 55"/>
                  <a:gd name="T16" fmla="*/ 0 w 87"/>
                  <a:gd name="T17" fmla="*/ 0 h 55"/>
                  <a:gd name="T18" fmla="*/ 0 w 87"/>
                  <a:gd name="T19" fmla="*/ 0 h 55"/>
                  <a:gd name="T20" fmla="*/ 0 w 87"/>
                  <a:gd name="T21" fmla="*/ 0 h 55"/>
                  <a:gd name="T22" fmla="*/ 0 w 87"/>
                  <a:gd name="T23" fmla="*/ 0 h 55"/>
                  <a:gd name="T24" fmla="*/ 0 w 87"/>
                  <a:gd name="T25" fmla="*/ 0 h 55"/>
                  <a:gd name="T26" fmla="*/ 0 w 87"/>
                  <a:gd name="T27" fmla="*/ 0 h 55"/>
                  <a:gd name="T28" fmla="*/ 0 w 87"/>
                  <a:gd name="T29" fmla="*/ 0 h 55"/>
                  <a:gd name="T30" fmla="*/ 0 w 87"/>
                  <a:gd name="T31" fmla="*/ 0 h 55"/>
                  <a:gd name="T32" fmla="*/ 0 w 87"/>
                  <a:gd name="T33" fmla="*/ 0 h 55"/>
                  <a:gd name="T34" fmla="*/ 0 w 87"/>
                  <a:gd name="T35" fmla="*/ 0 h 55"/>
                  <a:gd name="T36" fmla="*/ 0 w 87"/>
                  <a:gd name="T37" fmla="*/ 0 h 55"/>
                  <a:gd name="T38" fmla="*/ 0 w 87"/>
                  <a:gd name="T39" fmla="*/ 0 h 55"/>
                  <a:gd name="T40" fmla="*/ 0 w 87"/>
                  <a:gd name="T41" fmla="*/ 0 h 55"/>
                  <a:gd name="T42" fmla="*/ 0 w 87"/>
                  <a:gd name="T43" fmla="*/ 0 h 55"/>
                  <a:gd name="T44" fmla="*/ 0 w 87"/>
                  <a:gd name="T45" fmla="*/ 0 h 55"/>
                  <a:gd name="T46" fmla="*/ 0 w 87"/>
                  <a:gd name="T47" fmla="*/ 0 h 55"/>
                  <a:gd name="T48" fmla="*/ 0 w 87"/>
                  <a:gd name="T49" fmla="*/ 0 h 55"/>
                  <a:gd name="T50" fmla="*/ 0 w 87"/>
                  <a:gd name="T51" fmla="*/ 0 h 55"/>
                  <a:gd name="T52" fmla="*/ 0 w 87"/>
                  <a:gd name="T53" fmla="*/ 0 h 55"/>
                  <a:gd name="T54" fmla="*/ 0 w 87"/>
                  <a:gd name="T55" fmla="*/ 0 h 55"/>
                  <a:gd name="T56" fmla="*/ 0 w 87"/>
                  <a:gd name="T57" fmla="*/ 0 h 5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87"/>
                  <a:gd name="T88" fmla="*/ 0 h 55"/>
                  <a:gd name="T89" fmla="*/ 87 w 87"/>
                  <a:gd name="T90" fmla="*/ 55 h 5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87" h="55">
                    <a:moveTo>
                      <a:pt x="0" y="39"/>
                    </a:moveTo>
                    <a:lnTo>
                      <a:pt x="2" y="33"/>
                    </a:lnTo>
                    <a:lnTo>
                      <a:pt x="2" y="25"/>
                    </a:lnTo>
                    <a:lnTo>
                      <a:pt x="1" y="17"/>
                    </a:lnTo>
                    <a:lnTo>
                      <a:pt x="2" y="9"/>
                    </a:lnTo>
                    <a:lnTo>
                      <a:pt x="11" y="3"/>
                    </a:lnTo>
                    <a:lnTo>
                      <a:pt x="19" y="2"/>
                    </a:lnTo>
                    <a:lnTo>
                      <a:pt x="26" y="2"/>
                    </a:lnTo>
                    <a:lnTo>
                      <a:pt x="35" y="2"/>
                    </a:lnTo>
                    <a:lnTo>
                      <a:pt x="43" y="1"/>
                    </a:lnTo>
                    <a:lnTo>
                      <a:pt x="50" y="1"/>
                    </a:lnTo>
                    <a:lnTo>
                      <a:pt x="58" y="1"/>
                    </a:lnTo>
                    <a:lnTo>
                      <a:pt x="68" y="1"/>
                    </a:lnTo>
                    <a:lnTo>
                      <a:pt x="76" y="0"/>
                    </a:lnTo>
                    <a:lnTo>
                      <a:pt x="84" y="8"/>
                    </a:lnTo>
                    <a:lnTo>
                      <a:pt x="84" y="14"/>
                    </a:lnTo>
                    <a:lnTo>
                      <a:pt x="85" y="21"/>
                    </a:lnTo>
                    <a:lnTo>
                      <a:pt x="86" y="30"/>
                    </a:lnTo>
                    <a:lnTo>
                      <a:pt x="87" y="38"/>
                    </a:lnTo>
                    <a:lnTo>
                      <a:pt x="82" y="45"/>
                    </a:lnTo>
                    <a:lnTo>
                      <a:pt x="75" y="50"/>
                    </a:lnTo>
                    <a:lnTo>
                      <a:pt x="66" y="53"/>
                    </a:lnTo>
                    <a:lnTo>
                      <a:pt x="56" y="54"/>
                    </a:lnTo>
                    <a:lnTo>
                      <a:pt x="46" y="55"/>
                    </a:lnTo>
                    <a:lnTo>
                      <a:pt x="35" y="55"/>
                    </a:lnTo>
                    <a:lnTo>
                      <a:pt x="23" y="55"/>
                    </a:lnTo>
                    <a:lnTo>
                      <a:pt x="12" y="55"/>
                    </a:lnTo>
                    <a:lnTo>
                      <a:pt x="1" y="55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74" name="Freeform 252">
                <a:extLst>
                  <a:ext uri="{FF2B5EF4-FFF2-40B4-BE49-F238E27FC236}">
                    <a16:creationId xmlns:a16="http://schemas.microsoft.com/office/drawing/2014/main" id="{890C74F5-0166-4D46-A868-55520F19C6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" y="194"/>
                <a:ext cx="18" cy="9"/>
              </a:xfrm>
              <a:custGeom>
                <a:avLst/>
                <a:gdLst>
                  <a:gd name="T0" fmla="*/ 0 w 54"/>
                  <a:gd name="T1" fmla="*/ 0 h 29"/>
                  <a:gd name="T2" fmla="*/ 0 w 54"/>
                  <a:gd name="T3" fmla="*/ 0 h 29"/>
                  <a:gd name="T4" fmla="*/ 0 w 54"/>
                  <a:gd name="T5" fmla="*/ 0 h 29"/>
                  <a:gd name="T6" fmla="*/ 0 w 54"/>
                  <a:gd name="T7" fmla="*/ 0 h 29"/>
                  <a:gd name="T8" fmla="*/ 0 w 54"/>
                  <a:gd name="T9" fmla="*/ 0 h 29"/>
                  <a:gd name="T10" fmla="*/ 0 w 54"/>
                  <a:gd name="T11" fmla="*/ 0 h 29"/>
                  <a:gd name="T12" fmla="*/ 0 w 54"/>
                  <a:gd name="T13" fmla="*/ 0 h 29"/>
                  <a:gd name="T14" fmla="*/ 0 w 54"/>
                  <a:gd name="T15" fmla="*/ 0 h 29"/>
                  <a:gd name="T16" fmla="*/ 0 w 54"/>
                  <a:gd name="T17" fmla="*/ 0 h 29"/>
                  <a:gd name="T18" fmla="*/ 0 w 54"/>
                  <a:gd name="T19" fmla="*/ 0 h 29"/>
                  <a:gd name="T20" fmla="*/ 0 w 54"/>
                  <a:gd name="T21" fmla="*/ 0 h 29"/>
                  <a:gd name="T22" fmla="*/ 0 w 54"/>
                  <a:gd name="T23" fmla="*/ 0 h 29"/>
                  <a:gd name="T24" fmla="*/ 0 w 54"/>
                  <a:gd name="T25" fmla="*/ 0 h 29"/>
                  <a:gd name="T26" fmla="*/ 0 w 54"/>
                  <a:gd name="T27" fmla="*/ 0 h 29"/>
                  <a:gd name="T28" fmla="*/ 0 w 54"/>
                  <a:gd name="T29" fmla="*/ 0 h 29"/>
                  <a:gd name="T30" fmla="*/ 0 w 54"/>
                  <a:gd name="T31" fmla="*/ 0 h 29"/>
                  <a:gd name="T32" fmla="*/ 0 w 54"/>
                  <a:gd name="T33" fmla="*/ 0 h 29"/>
                  <a:gd name="T34" fmla="*/ 0 w 54"/>
                  <a:gd name="T35" fmla="*/ 0 h 29"/>
                  <a:gd name="T36" fmla="*/ 0 w 54"/>
                  <a:gd name="T37" fmla="*/ 0 h 29"/>
                  <a:gd name="T38" fmla="*/ 0 w 54"/>
                  <a:gd name="T39" fmla="*/ 0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4"/>
                  <a:gd name="T61" fmla="*/ 0 h 29"/>
                  <a:gd name="T62" fmla="*/ 54 w 54"/>
                  <a:gd name="T63" fmla="*/ 29 h 2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4" h="29">
                    <a:moveTo>
                      <a:pt x="0" y="19"/>
                    </a:moveTo>
                    <a:lnTo>
                      <a:pt x="5" y="0"/>
                    </a:lnTo>
                    <a:lnTo>
                      <a:pt x="10" y="2"/>
                    </a:lnTo>
                    <a:lnTo>
                      <a:pt x="16" y="2"/>
                    </a:lnTo>
                    <a:lnTo>
                      <a:pt x="21" y="2"/>
                    </a:lnTo>
                    <a:lnTo>
                      <a:pt x="27" y="1"/>
                    </a:lnTo>
                    <a:lnTo>
                      <a:pt x="32" y="1"/>
                    </a:lnTo>
                    <a:lnTo>
                      <a:pt x="37" y="0"/>
                    </a:lnTo>
                    <a:lnTo>
                      <a:pt x="42" y="0"/>
                    </a:lnTo>
                    <a:lnTo>
                      <a:pt x="49" y="1"/>
                    </a:lnTo>
                    <a:lnTo>
                      <a:pt x="54" y="23"/>
                    </a:lnTo>
                    <a:lnTo>
                      <a:pt x="49" y="26"/>
                    </a:lnTo>
                    <a:lnTo>
                      <a:pt x="42" y="28"/>
                    </a:lnTo>
                    <a:lnTo>
                      <a:pt x="36" y="29"/>
                    </a:lnTo>
                    <a:lnTo>
                      <a:pt x="29" y="29"/>
                    </a:lnTo>
                    <a:lnTo>
                      <a:pt x="23" y="29"/>
                    </a:lnTo>
                    <a:lnTo>
                      <a:pt x="16" y="29"/>
                    </a:lnTo>
                    <a:lnTo>
                      <a:pt x="8" y="29"/>
                    </a:lnTo>
                    <a:lnTo>
                      <a:pt x="2" y="2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75" name="Freeform 253">
                <a:extLst>
                  <a:ext uri="{FF2B5EF4-FFF2-40B4-BE49-F238E27FC236}">
                    <a16:creationId xmlns:a16="http://schemas.microsoft.com/office/drawing/2014/main" id="{2156694A-A2B3-4F63-A719-CCFB76A85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" y="126"/>
                <a:ext cx="49" cy="29"/>
              </a:xfrm>
              <a:custGeom>
                <a:avLst/>
                <a:gdLst>
                  <a:gd name="T0" fmla="*/ 0 w 146"/>
                  <a:gd name="T1" fmla="*/ 0 h 89"/>
                  <a:gd name="T2" fmla="*/ 0 w 146"/>
                  <a:gd name="T3" fmla="*/ 0 h 89"/>
                  <a:gd name="T4" fmla="*/ 0 w 146"/>
                  <a:gd name="T5" fmla="*/ 0 h 89"/>
                  <a:gd name="T6" fmla="*/ 0 w 146"/>
                  <a:gd name="T7" fmla="*/ 0 h 89"/>
                  <a:gd name="T8" fmla="*/ 0 w 146"/>
                  <a:gd name="T9" fmla="*/ 0 h 89"/>
                  <a:gd name="T10" fmla="*/ 0 w 146"/>
                  <a:gd name="T11" fmla="*/ 0 h 89"/>
                  <a:gd name="T12" fmla="*/ 0 w 146"/>
                  <a:gd name="T13" fmla="*/ 0 h 89"/>
                  <a:gd name="T14" fmla="*/ 0 w 146"/>
                  <a:gd name="T15" fmla="*/ 0 h 89"/>
                  <a:gd name="T16" fmla="*/ 0 w 146"/>
                  <a:gd name="T17" fmla="*/ 0 h 89"/>
                  <a:gd name="T18" fmla="*/ 0 w 146"/>
                  <a:gd name="T19" fmla="*/ 0 h 89"/>
                  <a:gd name="T20" fmla="*/ 0 w 146"/>
                  <a:gd name="T21" fmla="*/ 0 h 89"/>
                  <a:gd name="T22" fmla="*/ 0 w 146"/>
                  <a:gd name="T23" fmla="*/ 0 h 89"/>
                  <a:gd name="T24" fmla="*/ 0 w 146"/>
                  <a:gd name="T25" fmla="*/ 0 h 89"/>
                  <a:gd name="T26" fmla="*/ 0 w 146"/>
                  <a:gd name="T27" fmla="*/ 0 h 89"/>
                  <a:gd name="T28" fmla="*/ 0 w 146"/>
                  <a:gd name="T29" fmla="*/ 0 h 89"/>
                  <a:gd name="T30" fmla="*/ 0 w 146"/>
                  <a:gd name="T31" fmla="*/ 0 h 89"/>
                  <a:gd name="T32" fmla="*/ 0 w 146"/>
                  <a:gd name="T33" fmla="*/ 0 h 89"/>
                  <a:gd name="T34" fmla="*/ 0 w 146"/>
                  <a:gd name="T35" fmla="*/ 0 h 89"/>
                  <a:gd name="T36" fmla="*/ 0 w 146"/>
                  <a:gd name="T37" fmla="*/ 0 h 89"/>
                  <a:gd name="T38" fmla="*/ 0 w 146"/>
                  <a:gd name="T39" fmla="*/ 0 h 89"/>
                  <a:gd name="T40" fmla="*/ 0 w 146"/>
                  <a:gd name="T41" fmla="*/ 0 h 89"/>
                  <a:gd name="T42" fmla="*/ 0 w 146"/>
                  <a:gd name="T43" fmla="*/ 0 h 89"/>
                  <a:gd name="T44" fmla="*/ 0 w 146"/>
                  <a:gd name="T45" fmla="*/ 0 h 89"/>
                  <a:gd name="T46" fmla="*/ 0 w 146"/>
                  <a:gd name="T47" fmla="*/ 0 h 89"/>
                  <a:gd name="T48" fmla="*/ 0 w 146"/>
                  <a:gd name="T49" fmla="*/ 0 h 89"/>
                  <a:gd name="T50" fmla="*/ 0 w 146"/>
                  <a:gd name="T51" fmla="*/ 0 h 89"/>
                  <a:gd name="T52" fmla="*/ 0 w 146"/>
                  <a:gd name="T53" fmla="*/ 0 h 89"/>
                  <a:gd name="T54" fmla="*/ 0 w 146"/>
                  <a:gd name="T55" fmla="*/ 0 h 89"/>
                  <a:gd name="T56" fmla="*/ 0 w 146"/>
                  <a:gd name="T57" fmla="*/ 0 h 89"/>
                  <a:gd name="T58" fmla="*/ 0 w 146"/>
                  <a:gd name="T59" fmla="*/ 0 h 89"/>
                  <a:gd name="T60" fmla="*/ 0 w 146"/>
                  <a:gd name="T61" fmla="*/ 0 h 89"/>
                  <a:gd name="T62" fmla="*/ 0 w 146"/>
                  <a:gd name="T63" fmla="*/ 0 h 89"/>
                  <a:gd name="T64" fmla="*/ 0 w 146"/>
                  <a:gd name="T65" fmla="*/ 0 h 89"/>
                  <a:gd name="T66" fmla="*/ 0 w 146"/>
                  <a:gd name="T67" fmla="*/ 0 h 89"/>
                  <a:gd name="T68" fmla="*/ 0 w 146"/>
                  <a:gd name="T69" fmla="*/ 0 h 89"/>
                  <a:gd name="T70" fmla="*/ 0 w 146"/>
                  <a:gd name="T71" fmla="*/ 0 h 89"/>
                  <a:gd name="T72" fmla="*/ 0 w 146"/>
                  <a:gd name="T73" fmla="*/ 0 h 8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46"/>
                  <a:gd name="T112" fmla="*/ 0 h 89"/>
                  <a:gd name="T113" fmla="*/ 146 w 146"/>
                  <a:gd name="T114" fmla="*/ 89 h 8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46" h="89">
                    <a:moveTo>
                      <a:pt x="0" y="83"/>
                    </a:moveTo>
                    <a:lnTo>
                      <a:pt x="4" y="70"/>
                    </a:lnTo>
                    <a:lnTo>
                      <a:pt x="9" y="63"/>
                    </a:lnTo>
                    <a:lnTo>
                      <a:pt x="15" y="54"/>
                    </a:lnTo>
                    <a:lnTo>
                      <a:pt x="23" y="47"/>
                    </a:lnTo>
                    <a:lnTo>
                      <a:pt x="29" y="40"/>
                    </a:lnTo>
                    <a:lnTo>
                      <a:pt x="36" y="33"/>
                    </a:lnTo>
                    <a:lnTo>
                      <a:pt x="44" y="26"/>
                    </a:lnTo>
                    <a:lnTo>
                      <a:pt x="53" y="18"/>
                    </a:lnTo>
                    <a:lnTo>
                      <a:pt x="62" y="11"/>
                    </a:lnTo>
                    <a:lnTo>
                      <a:pt x="65" y="8"/>
                    </a:lnTo>
                    <a:lnTo>
                      <a:pt x="69" y="7"/>
                    </a:lnTo>
                    <a:lnTo>
                      <a:pt x="73" y="6"/>
                    </a:lnTo>
                    <a:lnTo>
                      <a:pt x="78" y="5"/>
                    </a:lnTo>
                    <a:lnTo>
                      <a:pt x="84" y="4"/>
                    </a:lnTo>
                    <a:lnTo>
                      <a:pt x="88" y="3"/>
                    </a:lnTo>
                    <a:lnTo>
                      <a:pt x="93" y="1"/>
                    </a:lnTo>
                    <a:lnTo>
                      <a:pt x="97" y="0"/>
                    </a:lnTo>
                    <a:lnTo>
                      <a:pt x="115" y="3"/>
                    </a:lnTo>
                    <a:lnTo>
                      <a:pt x="122" y="7"/>
                    </a:lnTo>
                    <a:lnTo>
                      <a:pt x="126" y="13"/>
                    </a:lnTo>
                    <a:lnTo>
                      <a:pt x="130" y="19"/>
                    </a:lnTo>
                    <a:lnTo>
                      <a:pt x="137" y="23"/>
                    </a:lnTo>
                    <a:lnTo>
                      <a:pt x="140" y="37"/>
                    </a:lnTo>
                    <a:lnTo>
                      <a:pt x="144" y="49"/>
                    </a:lnTo>
                    <a:lnTo>
                      <a:pt x="146" y="63"/>
                    </a:lnTo>
                    <a:lnTo>
                      <a:pt x="146" y="77"/>
                    </a:lnTo>
                    <a:lnTo>
                      <a:pt x="136" y="86"/>
                    </a:lnTo>
                    <a:lnTo>
                      <a:pt x="121" y="87"/>
                    </a:lnTo>
                    <a:lnTo>
                      <a:pt x="104" y="88"/>
                    </a:lnTo>
                    <a:lnTo>
                      <a:pt x="89" y="88"/>
                    </a:lnTo>
                    <a:lnTo>
                      <a:pt x="72" y="88"/>
                    </a:lnTo>
                    <a:lnTo>
                      <a:pt x="56" y="89"/>
                    </a:lnTo>
                    <a:lnTo>
                      <a:pt x="39" y="89"/>
                    </a:lnTo>
                    <a:lnTo>
                      <a:pt x="23" y="88"/>
                    </a:lnTo>
                    <a:lnTo>
                      <a:pt x="6" y="88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76" name="Freeform 254">
                <a:extLst>
                  <a:ext uri="{FF2B5EF4-FFF2-40B4-BE49-F238E27FC236}">
                    <a16:creationId xmlns:a16="http://schemas.microsoft.com/office/drawing/2014/main" id="{909F9402-58EA-428C-B774-505113D1B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" y="131"/>
                <a:ext cx="36" cy="18"/>
              </a:xfrm>
              <a:custGeom>
                <a:avLst/>
                <a:gdLst>
                  <a:gd name="T0" fmla="*/ 0 w 108"/>
                  <a:gd name="T1" fmla="*/ 0 h 54"/>
                  <a:gd name="T2" fmla="*/ 0 w 108"/>
                  <a:gd name="T3" fmla="*/ 0 h 54"/>
                  <a:gd name="T4" fmla="*/ 0 w 108"/>
                  <a:gd name="T5" fmla="*/ 0 h 54"/>
                  <a:gd name="T6" fmla="*/ 0 w 108"/>
                  <a:gd name="T7" fmla="*/ 0 h 54"/>
                  <a:gd name="T8" fmla="*/ 0 w 108"/>
                  <a:gd name="T9" fmla="*/ 0 h 54"/>
                  <a:gd name="T10" fmla="*/ 0 w 108"/>
                  <a:gd name="T11" fmla="*/ 0 h 54"/>
                  <a:gd name="T12" fmla="*/ 0 w 108"/>
                  <a:gd name="T13" fmla="*/ 0 h 54"/>
                  <a:gd name="T14" fmla="*/ 0 w 108"/>
                  <a:gd name="T15" fmla="*/ 0 h 54"/>
                  <a:gd name="T16" fmla="*/ 0 w 108"/>
                  <a:gd name="T17" fmla="*/ 0 h 54"/>
                  <a:gd name="T18" fmla="*/ 0 w 108"/>
                  <a:gd name="T19" fmla="*/ 0 h 54"/>
                  <a:gd name="T20" fmla="*/ 0 w 108"/>
                  <a:gd name="T21" fmla="*/ 0 h 54"/>
                  <a:gd name="T22" fmla="*/ 0 w 108"/>
                  <a:gd name="T23" fmla="*/ 0 h 54"/>
                  <a:gd name="T24" fmla="*/ 0 w 108"/>
                  <a:gd name="T25" fmla="*/ 0 h 54"/>
                  <a:gd name="T26" fmla="*/ 0 w 108"/>
                  <a:gd name="T27" fmla="*/ 0 h 54"/>
                  <a:gd name="T28" fmla="*/ 0 w 108"/>
                  <a:gd name="T29" fmla="*/ 0 h 54"/>
                  <a:gd name="T30" fmla="*/ 0 w 108"/>
                  <a:gd name="T31" fmla="*/ 0 h 54"/>
                  <a:gd name="T32" fmla="*/ 0 w 108"/>
                  <a:gd name="T33" fmla="*/ 0 h 54"/>
                  <a:gd name="T34" fmla="*/ 0 w 108"/>
                  <a:gd name="T35" fmla="*/ 0 h 54"/>
                  <a:gd name="T36" fmla="*/ 0 w 108"/>
                  <a:gd name="T37" fmla="*/ 0 h 54"/>
                  <a:gd name="T38" fmla="*/ 0 w 108"/>
                  <a:gd name="T39" fmla="*/ 0 h 54"/>
                  <a:gd name="T40" fmla="*/ 0 w 108"/>
                  <a:gd name="T41" fmla="*/ 0 h 54"/>
                  <a:gd name="T42" fmla="*/ 0 w 108"/>
                  <a:gd name="T43" fmla="*/ 0 h 54"/>
                  <a:gd name="T44" fmla="*/ 0 w 108"/>
                  <a:gd name="T45" fmla="*/ 0 h 54"/>
                  <a:gd name="T46" fmla="*/ 0 w 108"/>
                  <a:gd name="T47" fmla="*/ 0 h 54"/>
                  <a:gd name="T48" fmla="*/ 0 w 108"/>
                  <a:gd name="T49" fmla="*/ 0 h 54"/>
                  <a:gd name="T50" fmla="*/ 0 w 108"/>
                  <a:gd name="T51" fmla="*/ 0 h 54"/>
                  <a:gd name="T52" fmla="*/ 0 w 108"/>
                  <a:gd name="T53" fmla="*/ 0 h 54"/>
                  <a:gd name="T54" fmla="*/ 0 w 108"/>
                  <a:gd name="T55" fmla="*/ 0 h 54"/>
                  <a:gd name="T56" fmla="*/ 0 w 108"/>
                  <a:gd name="T57" fmla="*/ 0 h 54"/>
                  <a:gd name="T58" fmla="*/ 0 w 108"/>
                  <a:gd name="T59" fmla="*/ 0 h 54"/>
                  <a:gd name="T60" fmla="*/ 0 w 108"/>
                  <a:gd name="T61" fmla="*/ 0 h 54"/>
                  <a:gd name="T62" fmla="*/ 0 w 108"/>
                  <a:gd name="T63" fmla="*/ 0 h 54"/>
                  <a:gd name="T64" fmla="*/ 0 w 108"/>
                  <a:gd name="T65" fmla="*/ 0 h 54"/>
                  <a:gd name="T66" fmla="*/ 0 w 108"/>
                  <a:gd name="T67" fmla="*/ 0 h 54"/>
                  <a:gd name="T68" fmla="*/ 0 w 108"/>
                  <a:gd name="T69" fmla="*/ 0 h 5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8"/>
                  <a:gd name="T106" fmla="*/ 0 h 54"/>
                  <a:gd name="T107" fmla="*/ 108 w 108"/>
                  <a:gd name="T108" fmla="*/ 54 h 5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8" h="54">
                    <a:moveTo>
                      <a:pt x="0" y="53"/>
                    </a:moveTo>
                    <a:lnTo>
                      <a:pt x="3" y="48"/>
                    </a:lnTo>
                    <a:lnTo>
                      <a:pt x="7" y="43"/>
                    </a:lnTo>
                    <a:lnTo>
                      <a:pt x="11" y="38"/>
                    </a:lnTo>
                    <a:lnTo>
                      <a:pt x="16" y="33"/>
                    </a:lnTo>
                    <a:lnTo>
                      <a:pt x="21" y="28"/>
                    </a:lnTo>
                    <a:lnTo>
                      <a:pt x="26" y="23"/>
                    </a:lnTo>
                    <a:lnTo>
                      <a:pt x="33" y="18"/>
                    </a:lnTo>
                    <a:lnTo>
                      <a:pt x="39" y="12"/>
                    </a:lnTo>
                    <a:lnTo>
                      <a:pt x="42" y="11"/>
                    </a:lnTo>
                    <a:lnTo>
                      <a:pt x="45" y="9"/>
                    </a:lnTo>
                    <a:lnTo>
                      <a:pt x="49" y="8"/>
                    </a:lnTo>
                    <a:lnTo>
                      <a:pt x="53" y="6"/>
                    </a:lnTo>
                    <a:lnTo>
                      <a:pt x="57" y="5"/>
                    </a:lnTo>
                    <a:lnTo>
                      <a:pt x="62" y="3"/>
                    </a:lnTo>
                    <a:lnTo>
                      <a:pt x="66" y="2"/>
                    </a:lnTo>
                    <a:lnTo>
                      <a:pt x="70" y="0"/>
                    </a:lnTo>
                    <a:lnTo>
                      <a:pt x="87" y="3"/>
                    </a:lnTo>
                    <a:lnTo>
                      <a:pt x="91" y="6"/>
                    </a:lnTo>
                    <a:lnTo>
                      <a:pt x="93" y="10"/>
                    </a:lnTo>
                    <a:lnTo>
                      <a:pt x="95" y="14"/>
                    </a:lnTo>
                    <a:lnTo>
                      <a:pt x="100" y="19"/>
                    </a:lnTo>
                    <a:lnTo>
                      <a:pt x="102" y="23"/>
                    </a:lnTo>
                    <a:lnTo>
                      <a:pt x="104" y="29"/>
                    </a:lnTo>
                    <a:lnTo>
                      <a:pt x="106" y="36"/>
                    </a:lnTo>
                    <a:lnTo>
                      <a:pt x="108" y="41"/>
                    </a:lnTo>
                    <a:lnTo>
                      <a:pt x="105" y="53"/>
                    </a:lnTo>
                    <a:lnTo>
                      <a:pt x="93" y="54"/>
                    </a:lnTo>
                    <a:lnTo>
                      <a:pt x="79" y="54"/>
                    </a:lnTo>
                    <a:lnTo>
                      <a:pt x="67" y="54"/>
                    </a:lnTo>
                    <a:lnTo>
                      <a:pt x="53" y="53"/>
                    </a:lnTo>
                    <a:lnTo>
                      <a:pt x="40" y="53"/>
                    </a:lnTo>
                    <a:lnTo>
                      <a:pt x="26" y="53"/>
                    </a:lnTo>
                    <a:lnTo>
                      <a:pt x="13" y="5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77" name="Freeform 255">
                <a:extLst>
                  <a:ext uri="{FF2B5EF4-FFF2-40B4-BE49-F238E27FC236}">
                    <a16:creationId xmlns:a16="http://schemas.microsoft.com/office/drawing/2014/main" id="{BE00F071-3FDF-455C-BFE9-8DD83F4AA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" y="188"/>
                <a:ext cx="30" cy="21"/>
              </a:xfrm>
              <a:custGeom>
                <a:avLst/>
                <a:gdLst>
                  <a:gd name="T0" fmla="*/ 0 w 90"/>
                  <a:gd name="T1" fmla="*/ 0 h 63"/>
                  <a:gd name="T2" fmla="*/ 0 w 90"/>
                  <a:gd name="T3" fmla="*/ 0 h 63"/>
                  <a:gd name="T4" fmla="*/ 0 w 90"/>
                  <a:gd name="T5" fmla="*/ 0 h 63"/>
                  <a:gd name="T6" fmla="*/ 0 w 90"/>
                  <a:gd name="T7" fmla="*/ 0 h 63"/>
                  <a:gd name="T8" fmla="*/ 0 w 90"/>
                  <a:gd name="T9" fmla="*/ 0 h 63"/>
                  <a:gd name="T10" fmla="*/ 0 w 90"/>
                  <a:gd name="T11" fmla="*/ 0 h 63"/>
                  <a:gd name="T12" fmla="*/ 0 w 90"/>
                  <a:gd name="T13" fmla="*/ 0 h 63"/>
                  <a:gd name="T14" fmla="*/ 0 w 90"/>
                  <a:gd name="T15" fmla="*/ 0 h 63"/>
                  <a:gd name="T16" fmla="*/ 0 w 90"/>
                  <a:gd name="T17" fmla="*/ 0 h 63"/>
                  <a:gd name="T18" fmla="*/ 0 w 90"/>
                  <a:gd name="T19" fmla="*/ 0 h 63"/>
                  <a:gd name="T20" fmla="*/ 0 w 90"/>
                  <a:gd name="T21" fmla="*/ 0 h 63"/>
                  <a:gd name="T22" fmla="*/ 0 w 90"/>
                  <a:gd name="T23" fmla="*/ 0 h 63"/>
                  <a:gd name="T24" fmla="*/ 0 w 90"/>
                  <a:gd name="T25" fmla="*/ 0 h 63"/>
                  <a:gd name="T26" fmla="*/ 0 w 90"/>
                  <a:gd name="T27" fmla="*/ 0 h 63"/>
                  <a:gd name="T28" fmla="*/ 0 w 90"/>
                  <a:gd name="T29" fmla="*/ 0 h 63"/>
                  <a:gd name="T30" fmla="*/ 0 w 90"/>
                  <a:gd name="T31" fmla="*/ 0 h 63"/>
                  <a:gd name="T32" fmla="*/ 0 w 90"/>
                  <a:gd name="T33" fmla="*/ 0 h 63"/>
                  <a:gd name="T34" fmla="*/ 0 w 90"/>
                  <a:gd name="T35" fmla="*/ 0 h 63"/>
                  <a:gd name="T36" fmla="*/ 0 w 90"/>
                  <a:gd name="T37" fmla="*/ 0 h 63"/>
                  <a:gd name="T38" fmla="*/ 0 w 90"/>
                  <a:gd name="T39" fmla="*/ 0 h 63"/>
                  <a:gd name="T40" fmla="*/ 0 w 90"/>
                  <a:gd name="T41" fmla="*/ 0 h 63"/>
                  <a:gd name="T42" fmla="*/ 0 w 90"/>
                  <a:gd name="T43" fmla="*/ 0 h 63"/>
                  <a:gd name="T44" fmla="*/ 0 w 90"/>
                  <a:gd name="T45" fmla="*/ 0 h 63"/>
                  <a:gd name="T46" fmla="*/ 0 w 90"/>
                  <a:gd name="T47" fmla="*/ 0 h 63"/>
                  <a:gd name="T48" fmla="*/ 0 w 90"/>
                  <a:gd name="T49" fmla="*/ 0 h 63"/>
                  <a:gd name="T50" fmla="*/ 0 w 90"/>
                  <a:gd name="T51" fmla="*/ 0 h 63"/>
                  <a:gd name="T52" fmla="*/ 0 w 90"/>
                  <a:gd name="T53" fmla="*/ 0 h 63"/>
                  <a:gd name="T54" fmla="*/ 0 w 90"/>
                  <a:gd name="T55" fmla="*/ 0 h 63"/>
                  <a:gd name="T56" fmla="*/ 0 w 90"/>
                  <a:gd name="T57" fmla="*/ 0 h 63"/>
                  <a:gd name="T58" fmla="*/ 0 w 90"/>
                  <a:gd name="T59" fmla="*/ 0 h 63"/>
                  <a:gd name="T60" fmla="*/ 0 w 90"/>
                  <a:gd name="T61" fmla="*/ 0 h 63"/>
                  <a:gd name="T62" fmla="*/ 0 w 90"/>
                  <a:gd name="T63" fmla="*/ 0 h 6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0"/>
                  <a:gd name="T97" fmla="*/ 0 h 63"/>
                  <a:gd name="T98" fmla="*/ 90 w 90"/>
                  <a:gd name="T99" fmla="*/ 63 h 6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0" h="63">
                    <a:moveTo>
                      <a:pt x="0" y="46"/>
                    </a:moveTo>
                    <a:lnTo>
                      <a:pt x="2" y="39"/>
                    </a:lnTo>
                    <a:lnTo>
                      <a:pt x="2" y="32"/>
                    </a:lnTo>
                    <a:lnTo>
                      <a:pt x="1" y="23"/>
                    </a:lnTo>
                    <a:lnTo>
                      <a:pt x="2" y="16"/>
                    </a:lnTo>
                    <a:lnTo>
                      <a:pt x="6" y="11"/>
                    </a:lnTo>
                    <a:lnTo>
                      <a:pt x="12" y="9"/>
                    </a:lnTo>
                    <a:lnTo>
                      <a:pt x="18" y="7"/>
                    </a:lnTo>
                    <a:lnTo>
                      <a:pt x="24" y="5"/>
                    </a:lnTo>
                    <a:lnTo>
                      <a:pt x="30" y="5"/>
                    </a:lnTo>
                    <a:lnTo>
                      <a:pt x="37" y="5"/>
                    </a:lnTo>
                    <a:lnTo>
                      <a:pt x="44" y="5"/>
                    </a:lnTo>
                    <a:lnTo>
                      <a:pt x="52" y="4"/>
                    </a:lnTo>
                    <a:lnTo>
                      <a:pt x="58" y="3"/>
                    </a:lnTo>
                    <a:lnTo>
                      <a:pt x="65" y="2"/>
                    </a:lnTo>
                    <a:lnTo>
                      <a:pt x="72" y="1"/>
                    </a:lnTo>
                    <a:lnTo>
                      <a:pt x="78" y="0"/>
                    </a:lnTo>
                    <a:lnTo>
                      <a:pt x="85" y="2"/>
                    </a:lnTo>
                    <a:lnTo>
                      <a:pt x="89" y="6"/>
                    </a:lnTo>
                    <a:lnTo>
                      <a:pt x="90" y="18"/>
                    </a:lnTo>
                    <a:lnTo>
                      <a:pt x="88" y="32"/>
                    </a:lnTo>
                    <a:lnTo>
                      <a:pt x="85" y="45"/>
                    </a:lnTo>
                    <a:lnTo>
                      <a:pt x="78" y="58"/>
                    </a:lnTo>
                    <a:lnTo>
                      <a:pt x="69" y="60"/>
                    </a:lnTo>
                    <a:lnTo>
                      <a:pt x="61" y="61"/>
                    </a:lnTo>
                    <a:lnTo>
                      <a:pt x="52" y="62"/>
                    </a:lnTo>
                    <a:lnTo>
                      <a:pt x="43" y="63"/>
                    </a:lnTo>
                    <a:lnTo>
                      <a:pt x="34" y="63"/>
                    </a:lnTo>
                    <a:lnTo>
                      <a:pt x="25" y="63"/>
                    </a:lnTo>
                    <a:lnTo>
                      <a:pt x="15" y="63"/>
                    </a:lnTo>
                    <a:lnTo>
                      <a:pt x="6" y="63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78" name="Freeform 256">
                <a:extLst>
                  <a:ext uri="{FF2B5EF4-FFF2-40B4-BE49-F238E27FC236}">
                    <a16:creationId xmlns:a16="http://schemas.microsoft.com/office/drawing/2014/main" id="{EA99CECB-0BA9-450C-9586-680620B2F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" y="194"/>
                <a:ext cx="18" cy="11"/>
              </a:xfrm>
              <a:custGeom>
                <a:avLst/>
                <a:gdLst>
                  <a:gd name="T0" fmla="*/ 0 w 54"/>
                  <a:gd name="T1" fmla="*/ 0 h 35"/>
                  <a:gd name="T2" fmla="*/ 0 w 54"/>
                  <a:gd name="T3" fmla="*/ 0 h 35"/>
                  <a:gd name="T4" fmla="*/ 0 w 54"/>
                  <a:gd name="T5" fmla="*/ 0 h 35"/>
                  <a:gd name="T6" fmla="*/ 0 w 54"/>
                  <a:gd name="T7" fmla="*/ 0 h 35"/>
                  <a:gd name="T8" fmla="*/ 0 w 54"/>
                  <a:gd name="T9" fmla="*/ 0 h 35"/>
                  <a:gd name="T10" fmla="*/ 0 w 54"/>
                  <a:gd name="T11" fmla="*/ 0 h 35"/>
                  <a:gd name="T12" fmla="*/ 0 w 54"/>
                  <a:gd name="T13" fmla="*/ 0 h 35"/>
                  <a:gd name="T14" fmla="*/ 0 w 54"/>
                  <a:gd name="T15" fmla="*/ 0 h 35"/>
                  <a:gd name="T16" fmla="*/ 0 w 54"/>
                  <a:gd name="T17" fmla="*/ 0 h 35"/>
                  <a:gd name="T18" fmla="*/ 0 w 54"/>
                  <a:gd name="T19" fmla="*/ 0 h 35"/>
                  <a:gd name="T20" fmla="*/ 0 w 54"/>
                  <a:gd name="T21" fmla="*/ 0 h 35"/>
                  <a:gd name="T22" fmla="*/ 0 w 54"/>
                  <a:gd name="T23" fmla="*/ 0 h 35"/>
                  <a:gd name="T24" fmla="*/ 0 w 54"/>
                  <a:gd name="T25" fmla="*/ 0 h 35"/>
                  <a:gd name="T26" fmla="*/ 0 w 54"/>
                  <a:gd name="T27" fmla="*/ 0 h 35"/>
                  <a:gd name="T28" fmla="*/ 0 w 54"/>
                  <a:gd name="T29" fmla="*/ 0 h 35"/>
                  <a:gd name="T30" fmla="*/ 0 w 54"/>
                  <a:gd name="T31" fmla="*/ 0 h 35"/>
                  <a:gd name="T32" fmla="*/ 0 w 54"/>
                  <a:gd name="T33" fmla="*/ 0 h 35"/>
                  <a:gd name="T34" fmla="*/ 0 w 54"/>
                  <a:gd name="T35" fmla="*/ 0 h 35"/>
                  <a:gd name="T36" fmla="*/ 0 w 54"/>
                  <a:gd name="T37" fmla="*/ 0 h 35"/>
                  <a:gd name="T38" fmla="*/ 0 w 54"/>
                  <a:gd name="T39" fmla="*/ 0 h 35"/>
                  <a:gd name="T40" fmla="*/ 0 w 54"/>
                  <a:gd name="T41" fmla="*/ 0 h 35"/>
                  <a:gd name="T42" fmla="*/ 0 w 54"/>
                  <a:gd name="T43" fmla="*/ 0 h 35"/>
                  <a:gd name="T44" fmla="*/ 0 w 54"/>
                  <a:gd name="T45" fmla="*/ 0 h 3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4"/>
                  <a:gd name="T70" fmla="*/ 0 h 35"/>
                  <a:gd name="T71" fmla="*/ 54 w 54"/>
                  <a:gd name="T72" fmla="*/ 35 h 3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4" h="35">
                    <a:moveTo>
                      <a:pt x="0" y="14"/>
                    </a:moveTo>
                    <a:lnTo>
                      <a:pt x="3" y="7"/>
                    </a:lnTo>
                    <a:lnTo>
                      <a:pt x="9" y="6"/>
                    </a:lnTo>
                    <a:lnTo>
                      <a:pt x="15" y="5"/>
                    </a:lnTo>
                    <a:lnTo>
                      <a:pt x="21" y="4"/>
                    </a:lnTo>
                    <a:lnTo>
                      <a:pt x="27" y="3"/>
                    </a:lnTo>
                    <a:lnTo>
                      <a:pt x="35" y="2"/>
                    </a:lnTo>
                    <a:lnTo>
                      <a:pt x="41" y="1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54" y="6"/>
                    </a:lnTo>
                    <a:lnTo>
                      <a:pt x="54" y="14"/>
                    </a:lnTo>
                    <a:lnTo>
                      <a:pt x="54" y="22"/>
                    </a:lnTo>
                    <a:lnTo>
                      <a:pt x="54" y="29"/>
                    </a:lnTo>
                    <a:lnTo>
                      <a:pt x="48" y="32"/>
                    </a:lnTo>
                    <a:lnTo>
                      <a:pt x="42" y="34"/>
                    </a:lnTo>
                    <a:lnTo>
                      <a:pt x="36" y="35"/>
                    </a:lnTo>
                    <a:lnTo>
                      <a:pt x="28" y="35"/>
                    </a:lnTo>
                    <a:lnTo>
                      <a:pt x="22" y="34"/>
                    </a:lnTo>
                    <a:lnTo>
                      <a:pt x="16" y="34"/>
                    </a:lnTo>
                    <a:lnTo>
                      <a:pt x="9" y="34"/>
                    </a:lnTo>
                    <a:lnTo>
                      <a:pt x="3" y="35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79" name="Freeform 257">
                <a:extLst>
                  <a:ext uri="{FF2B5EF4-FFF2-40B4-BE49-F238E27FC236}">
                    <a16:creationId xmlns:a16="http://schemas.microsoft.com/office/drawing/2014/main" id="{2BE3AE4B-4BCE-49D8-AEE9-A99E50476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" y="127"/>
                <a:ext cx="40" cy="29"/>
              </a:xfrm>
              <a:custGeom>
                <a:avLst/>
                <a:gdLst>
                  <a:gd name="T0" fmla="*/ 0 w 120"/>
                  <a:gd name="T1" fmla="*/ 0 h 87"/>
                  <a:gd name="T2" fmla="*/ 0 w 120"/>
                  <a:gd name="T3" fmla="*/ 0 h 87"/>
                  <a:gd name="T4" fmla="*/ 0 w 120"/>
                  <a:gd name="T5" fmla="*/ 0 h 87"/>
                  <a:gd name="T6" fmla="*/ 0 w 120"/>
                  <a:gd name="T7" fmla="*/ 0 h 87"/>
                  <a:gd name="T8" fmla="*/ 0 w 120"/>
                  <a:gd name="T9" fmla="*/ 0 h 87"/>
                  <a:gd name="T10" fmla="*/ 0 w 120"/>
                  <a:gd name="T11" fmla="*/ 0 h 87"/>
                  <a:gd name="T12" fmla="*/ 0 w 120"/>
                  <a:gd name="T13" fmla="*/ 0 h 87"/>
                  <a:gd name="T14" fmla="*/ 0 w 120"/>
                  <a:gd name="T15" fmla="*/ 0 h 87"/>
                  <a:gd name="T16" fmla="*/ 0 w 120"/>
                  <a:gd name="T17" fmla="*/ 0 h 87"/>
                  <a:gd name="T18" fmla="*/ 0 w 120"/>
                  <a:gd name="T19" fmla="*/ 0 h 87"/>
                  <a:gd name="T20" fmla="*/ 0 w 120"/>
                  <a:gd name="T21" fmla="*/ 0 h 87"/>
                  <a:gd name="T22" fmla="*/ 0 w 120"/>
                  <a:gd name="T23" fmla="*/ 0 h 87"/>
                  <a:gd name="T24" fmla="*/ 0 w 120"/>
                  <a:gd name="T25" fmla="*/ 0 h 87"/>
                  <a:gd name="T26" fmla="*/ 0 w 120"/>
                  <a:gd name="T27" fmla="*/ 0 h 87"/>
                  <a:gd name="T28" fmla="*/ 0 w 120"/>
                  <a:gd name="T29" fmla="*/ 0 h 87"/>
                  <a:gd name="T30" fmla="*/ 0 w 120"/>
                  <a:gd name="T31" fmla="*/ 0 h 87"/>
                  <a:gd name="T32" fmla="*/ 0 w 120"/>
                  <a:gd name="T33" fmla="*/ 0 h 87"/>
                  <a:gd name="T34" fmla="*/ 0 w 120"/>
                  <a:gd name="T35" fmla="*/ 0 h 87"/>
                  <a:gd name="T36" fmla="*/ 0 w 120"/>
                  <a:gd name="T37" fmla="*/ 0 h 87"/>
                  <a:gd name="T38" fmla="*/ 0 w 120"/>
                  <a:gd name="T39" fmla="*/ 0 h 87"/>
                  <a:gd name="T40" fmla="*/ 0 w 120"/>
                  <a:gd name="T41" fmla="*/ 0 h 87"/>
                  <a:gd name="T42" fmla="*/ 0 w 120"/>
                  <a:gd name="T43" fmla="*/ 0 h 87"/>
                  <a:gd name="T44" fmla="*/ 0 w 120"/>
                  <a:gd name="T45" fmla="*/ 0 h 87"/>
                  <a:gd name="T46" fmla="*/ 0 w 120"/>
                  <a:gd name="T47" fmla="*/ 0 h 87"/>
                  <a:gd name="T48" fmla="*/ 0 w 120"/>
                  <a:gd name="T49" fmla="*/ 0 h 87"/>
                  <a:gd name="T50" fmla="*/ 0 w 120"/>
                  <a:gd name="T51" fmla="*/ 0 h 87"/>
                  <a:gd name="T52" fmla="*/ 0 w 120"/>
                  <a:gd name="T53" fmla="*/ 0 h 87"/>
                  <a:gd name="T54" fmla="*/ 0 w 120"/>
                  <a:gd name="T55" fmla="*/ 0 h 87"/>
                  <a:gd name="T56" fmla="*/ 0 w 120"/>
                  <a:gd name="T57" fmla="*/ 0 h 87"/>
                  <a:gd name="T58" fmla="*/ 0 w 120"/>
                  <a:gd name="T59" fmla="*/ 0 h 8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20"/>
                  <a:gd name="T91" fmla="*/ 0 h 87"/>
                  <a:gd name="T92" fmla="*/ 120 w 120"/>
                  <a:gd name="T93" fmla="*/ 87 h 8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20" h="87">
                    <a:moveTo>
                      <a:pt x="0" y="75"/>
                    </a:moveTo>
                    <a:lnTo>
                      <a:pt x="3" y="66"/>
                    </a:lnTo>
                    <a:lnTo>
                      <a:pt x="6" y="57"/>
                    </a:lnTo>
                    <a:lnTo>
                      <a:pt x="10" y="49"/>
                    </a:lnTo>
                    <a:lnTo>
                      <a:pt x="15" y="41"/>
                    </a:lnTo>
                    <a:lnTo>
                      <a:pt x="22" y="34"/>
                    </a:lnTo>
                    <a:lnTo>
                      <a:pt x="28" y="28"/>
                    </a:lnTo>
                    <a:lnTo>
                      <a:pt x="34" y="22"/>
                    </a:lnTo>
                    <a:lnTo>
                      <a:pt x="40" y="16"/>
                    </a:lnTo>
                    <a:lnTo>
                      <a:pt x="46" y="12"/>
                    </a:lnTo>
                    <a:lnTo>
                      <a:pt x="54" y="9"/>
                    </a:lnTo>
                    <a:lnTo>
                      <a:pt x="61" y="4"/>
                    </a:lnTo>
                    <a:lnTo>
                      <a:pt x="69" y="2"/>
                    </a:lnTo>
                    <a:lnTo>
                      <a:pt x="77" y="0"/>
                    </a:lnTo>
                    <a:lnTo>
                      <a:pt x="86" y="1"/>
                    </a:lnTo>
                    <a:lnTo>
                      <a:pt x="94" y="2"/>
                    </a:lnTo>
                    <a:lnTo>
                      <a:pt x="102" y="6"/>
                    </a:lnTo>
                    <a:lnTo>
                      <a:pt x="112" y="23"/>
                    </a:lnTo>
                    <a:lnTo>
                      <a:pt x="118" y="43"/>
                    </a:lnTo>
                    <a:lnTo>
                      <a:pt x="120" y="66"/>
                    </a:lnTo>
                    <a:lnTo>
                      <a:pt x="114" y="85"/>
                    </a:lnTo>
                    <a:lnTo>
                      <a:pt x="101" y="87"/>
                    </a:lnTo>
                    <a:lnTo>
                      <a:pt x="89" y="87"/>
                    </a:lnTo>
                    <a:lnTo>
                      <a:pt x="75" y="86"/>
                    </a:lnTo>
                    <a:lnTo>
                      <a:pt x="61" y="85"/>
                    </a:lnTo>
                    <a:lnTo>
                      <a:pt x="46" y="85"/>
                    </a:lnTo>
                    <a:lnTo>
                      <a:pt x="33" y="84"/>
                    </a:lnTo>
                    <a:lnTo>
                      <a:pt x="20" y="84"/>
                    </a:lnTo>
                    <a:lnTo>
                      <a:pt x="6" y="86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080" name="Freeform 258">
                <a:extLst>
                  <a:ext uri="{FF2B5EF4-FFF2-40B4-BE49-F238E27FC236}">
                    <a16:creationId xmlns:a16="http://schemas.microsoft.com/office/drawing/2014/main" id="{634F1CCF-DA5D-4B6A-A295-E69980C74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33"/>
                <a:ext cx="28" cy="17"/>
              </a:xfrm>
              <a:custGeom>
                <a:avLst/>
                <a:gdLst>
                  <a:gd name="T0" fmla="*/ 0 w 83"/>
                  <a:gd name="T1" fmla="*/ 0 h 52"/>
                  <a:gd name="T2" fmla="*/ 0 w 83"/>
                  <a:gd name="T3" fmla="*/ 0 h 52"/>
                  <a:gd name="T4" fmla="*/ 0 w 83"/>
                  <a:gd name="T5" fmla="*/ 0 h 52"/>
                  <a:gd name="T6" fmla="*/ 0 w 83"/>
                  <a:gd name="T7" fmla="*/ 0 h 52"/>
                  <a:gd name="T8" fmla="*/ 0 w 83"/>
                  <a:gd name="T9" fmla="*/ 0 h 52"/>
                  <a:gd name="T10" fmla="*/ 0 w 83"/>
                  <a:gd name="T11" fmla="*/ 0 h 52"/>
                  <a:gd name="T12" fmla="*/ 0 w 83"/>
                  <a:gd name="T13" fmla="*/ 0 h 52"/>
                  <a:gd name="T14" fmla="*/ 0 w 83"/>
                  <a:gd name="T15" fmla="*/ 0 h 52"/>
                  <a:gd name="T16" fmla="*/ 0 w 83"/>
                  <a:gd name="T17" fmla="*/ 0 h 52"/>
                  <a:gd name="T18" fmla="*/ 0 w 83"/>
                  <a:gd name="T19" fmla="*/ 0 h 52"/>
                  <a:gd name="T20" fmla="*/ 0 w 83"/>
                  <a:gd name="T21" fmla="*/ 0 h 52"/>
                  <a:gd name="T22" fmla="*/ 0 w 83"/>
                  <a:gd name="T23" fmla="*/ 0 h 52"/>
                  <a:gd name="T24" fmla="*/ 0 w 83"/>
                  <a:gd name="T25" fmla="*/ 0 h 52"/>
                  <a:gd name="T26" fmla="*/ 0 w 83"/>
                  <a:gd name="T27" fmla="*/ 0 h 52"/>
                  <a:gd name="T28" fmla="*/ 0 w 83"/>
                  <a:gd name="T29" fmla="*/ 0 h 52"/>
                  <a:gd name="T30" fmla="*/ 0 w 83"/>
                  <a:gd name="T31" fmla="*/ 0 h 52"/>
                  <a:gd name="T32" fmla="*/ 0 w 83"/>
                  <a:gd name="T33" fmla="*/ 0 h 52"/>
                  <a:gd name="T34" fmla="*/ 0 w 83"/>
                  <a:gd name="T35" fmla="*/ 0 h 52"/>
                  <a:gd name="T36" fmla="*/ 0 w 83"/>
                  <a:gd name="T37" fmla="*/ 0 h 52"/>
                  <a:gd name="T38" fmla="*/ 0 w 83"/>
                  <a:gd name="T39" fmla="*/ 0 h 52"/>
                  <a:gd name="T40" fmla="*/ 0 w 83"/>
                  <a:gd name="T41" fmla="*/ 0 h 52"/>
                  <a:gd name="T42" fmla="*/ 0 w 83"/>
                  <a:gd name="T43" fmla="*/ 0 h 52"/>
                  <a:gd name="T44" fmla="*/ 0 w 83"/>
                  <a:gd name="T45" fmla="*/ 0 h 52"/>
                  <a:gd name="T46" fmla="*/ 0 w 83"/>
                  <a:gd name="T47" fmla="*/ 0 h 52"/>
                  <a:gd name="T48" fmla="*/ 0 w 83"/>
                  <a:gd name="T49" fmla="*/ 0 h 52"/>
                  <a:gd name="T50" fmla="*/ 0 w 83"/>
                  <a:gd name="T51" fmla="*/ 0 h 52"/>
                  <a:gd name="T52" fmla="*/ 0 w 83"/>
                  <a:gd name="T53" fmla="*/ 0 h 52"/>
                  <a:gd name="T54" fmla="*/ 0 w 83"/>
                  <a:gd name="T55" fmla="*/ 0 h 52"/>
                  <a:gd name="T56" fmla="*/ 0 w 83"/>
                  <a:gd name="T57" fmla="*/ 0 h 5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83"/>
                  <a:gd name="T88" fmla="*/ 0 h 52"/>
                  <a:gd name="T89" fmla="*/ 83 w 83"/>
                  <a:gd name="T90" fmla="*/ 52 h 5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83" h="52">
                    <a:moveTo>
                      <a:pt x="0" y="43"/>
                    </a:moveTo>
                    <a:lnTo>
                      <a:pt x="2" y="35"/>
                    </a:lnTo>
                    <a:lnTo>
                      <a:pt x="6" y="29"/>
                    </a:lnTo>
                    <a:lnTo>
                      <a:pt x="10" y="24"/>
                    </a:lnTo>
                    <a:lnTo>
                      <a:pt x="15" y="18"/>
                    </a:lnTo>
                    <a:lnTo>
                      <a:pt x="21" y="13"/>
                    </a:lnTo>
                    <a:lnTo>
                      <a:pt x="28" y="9"/>
                    </a:lnTo>
                    <a:lnTo>
                      <a:pt x="35" y="5"/>
                    </a:lnTo>
                    <a:lnTo>
                      <a:pt x="43" y="2"/>
                    </a:lnTo>
                    <a:lnTo>
                      <a:pt x="52" y="0"/>
                    </a:lnTo>
                    <a:lnTo>
                      <a:pt x="69" y="1"/>
                    </a:lnTo>
                    <a:lnTo>
                      <a:pt x="73" y="5"/>
                    </a:lnTo>
                    <a:lnTo>
                      <a:pt x="75" y="9"/>
                    </a:lnTo>
                    <a:lnTo>
                      <a:pt x="78" y="13"/>
                    </a:lnTo>
                    <a:lnTo>
                      <a:pt x="80" y="17"/>
                    </a:lnTo>
                    <a:lnTo>
                      <a:pt x="82" y="24"/>
                    </a:lnTo>
                    <a:lnTo>
                      <a:pt x="80" y="30"/>
                    </a:lnTo>
                    <a:lnTo>
                      <a:pt x="82" y="37"/>
                    </a:lnTo>
                    <a:lnTo>
                      <a:pt x="83" y="45"/>
                    </a:lnTo>
                    <a:lnTo>
                      <a:pt x="81" y="52"/>
                    </a:lnTo>
                    <a:lnTo>
                      <a:pt x="71" y="51"/>
                    </a:lnTo>
                    <a:lnTo>
                      <a:pt x="62" y="50"/>
                    </a:lnTo>
                    <a:lnTo>
                      <a:pt x="51" y="50"/>
                    </a:lnTo>
                    <a:lnTo>
                      <a:pt x="42" y="49"/>
                    </a:lnTo>
                    <a:lnTo>
                      <a:pt x="32" y="49"/>
                    </a:lnTo>
                    <a:lnTo>
                      <a:pt x="21" y="49"/>
                    </a:lnTo>
                    <a:lnTo>
                      <a:pt x="12" y="48"/>
                    </a:lnTo>
                    <a:lnTo>
                      <a:pt x="2" y="47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49043" name="Picture 260" descr="SL01395_">
              <a:extLst>
                <a:ext uri="{FF2B5EF4-FFF2-40B4-BE49-F238E27FC236}">
                  <a16:creationId xmlns:a16="http://schemas.microsoft.com/office/drawing/2014/main" id="{8C8E471C-8465-46BB-A63B-3F96D7F860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92532" y="285752"/>
              <a:ext cx="295163" cy="428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49044" name="Object 4026">
              <a:extLst>
                <a:ext uri="{FF2B5EF4-FFF2-40B4-BE49-F238E27FC236}">
                  <a16:creationId xmlns:a16="http://schemas.microsoft.com/office/drawing/2014/main" id="{13EBC808-5FF3-4990-AF40-7F96E1270E69}"/>
                </a:ext>
              </a:extLst>
            </p:cNvPr>
            <p:cNvGraphicFramePr>
              <a:graphicFrameLocks/>
            </p:cNvGraphicFramePr>
            <p:nvPr/>
          </p:nvGraphicFramePr>
          <p:xfrm>
            <a:off x="3286148" y="71438"/>
            <a:ext cx="549275" cy="64770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2397" r:id="rId11" imgW="1746504" imgH="786384" progId="Word.Document.8">
                    <p:embed/>
                  </p:oleObj>
                </mc:Choice>
                <mc:Fallback>
                  <p:oleObj r:id="rId11" imgW="1746504" imgH="786384" progId="Word.Document.8">
                    <p:embed/>
                    <p:pic>
                      <p:nvPicPr>
                        <p:cNvPr id="0" name="Object 4026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286148" y="71438"/>
                          <a:ext cx="549275" cy="647701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52739" name="Group 3587">
            <a:extLst>
              <a:ext uri="{FF2B5EF4-FFF2-40B4-BE49-F238E27FC236}">
                <a16:creationId xmlns:a16="http://schemas.microsoft.com/office/drawing/2014/main" id="{0C090765-CD7C-465D-AD28-AADA56BABC86}"/>
              </a:ext>
            </a:extLst>
          </p:cNvPr>
          <p:cNvGrpSpPr>
            <a:grpSpLocks/>
          </p:cNvGrpSpPr>
          <p:nvPr/>
        </p:nvGrpSpPr>
        <p:grpSpPr bwMode="auto">
          <a:xfrm>
            <a:off x="4310063" y="2434924"/>
            <a:ext cx="4000500" cy="4093272"/>
            <a:chOff x="-1071570" y="-3236044"/>
            <a:chExt cx="4000528" cy="4093300"/>
          </a:xfrm>
        </p:grpSpPr>
        <p:sp>
          <p:nvSpPr>
            <p:cNvPr id="48604" name="椭圆 4085">
              <a:extLst>
                <a:ext uri="{FF2B5EF4-FFF2-40B4-BE49-F238E27FC236}">
                  <a16:creationId xmlns:a16="http://schemas.microsoft.com/office/drawing/2014/main" id="{5A3B03DB-2830-4792-8CF0-D63A2FFF4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1623" y="0"/>
              <a:ext cx="106363" cy="76201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05" name="椭圆 4086">
              <a:extLst>
                <a:ext uri="{FF2B5EF4-FFF2-40B4-BE49-F238E27FC236}">
                  <a16:creationId xmlns:a16="http://schemas.microsoft.com/office/drawing/2014/main" id="{E825EEB7-2E31-4246-BE26-6CE723983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3321" y="115889"/>
              <a:ext cx="104776" cy="76201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06" name="椭圆 4087">
              <a:extLst>
                <a:ext uri="{FF2B5EF4-FFF2-40B4-BE49-F238E27FC236}">
                  <a16:creationId xmlns:a16="http://schemas.microsoft.com/office/drawing/2014/main" id="{9D89CF10-8107-4156-AD31-E5285DC1D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847" y="115889"/>
              <a:ext cx="104776" cy="76201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07" name="椭圆 4088">
              <a:extLst>
                <a:ext uri="{FF2B5EF4-FFF2-40B4-BE49-F238E27FC236}">
                  <a16:creationId xmlns:a16="http://schemas.microsoft.com/office/drawing/2014/main" id="{37897A41-4300-4EDC-8A68-A7F48BC59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096" y="0"/>
              <a:ext cx="106363" cy="76201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08" name="椭圆 4089">
              <a:extLst>
                <a:ext uri="{FF2B5EF4-FFF2-40B4-BE49-F238E27FC236}">
                  <a16:creationId xmlns:a16="http://schemas.microsoft.com/office/drawing/2014/main" id="{E92B1A82-0EC1-42A0-BD88-32704E400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374" y="115889"/>
              <a:ext cx="106363" cy="76201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09" name="椭圆 4090">
              <a:extLst>
                <a:ext uri="{FF2B5EF4-FFF2-40B4-BE49-F238E27FC236}">
                  <a16:creationId xmlns:a16="http://schemas.microsoft.com/office/drawing/2014/main" id="{F080332A-F93D-4EDF-9273-5E5B0BF0D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569" y="0"/>
              <a:ext cx="104776" cy="76201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10" name="椭圆 4091">
              <a:extLst>
                <a:ext uri="{FF2B5EF4-FFF2-40B4-BE49-F238E27FC236}">
                  <a16:creationId xmlns:a16="http://schemas.microsoft.com/office/drawing/2014/main" id="{437BAB62-4EAA-4FCB-ACDF-E6C38E6FA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957" y="230190"/>
              <a:ext cx="106364" cy="77788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11" name="椭圆 4092">
              <a:extLst>
                <a:ext uri="{FF2B5EF4-FFF2-40B4-BE49-F238E27FC236}">
                  <a16:creationId xmlns:a16="http://schemas.microsoft.com/office/drawing/2014/main" id="{5EE391AB-B012-4CC0-BCDC-0C5BC57A0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0484" y="269877"/>
              <a:ext cx="106364" cy="76201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12" name="椭圆 4093">
              <a:extLst>
                <a:ext uri="{FF2B5EF4-FFF2-40B4-BE49-F238E27FC236}">
                  <a16:creationId xmlns:a16="http://schemas.microsoft.com/office/drawing/2014/main" id="{36673078-EF74-4226-B44D-AD35FB347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9345" y="423866"/>
              <a:ext cx="106363" cy="76201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13" name="椭圆 4094">
              <a:extLst>
                <a:ext uri="{FF2B5EF4-FFF2-40B4-BE49-F238E27FC236}">
                  <a16:creationId xmlns:a16="http://schemas.microsoft.com/office/drawing/2014/main" id="{DE8E75D2-5B69-40B3-9265-ABF2A05D2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1623" y="269877"/>
              <a:ext cx="106363" cy="76201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14" name="椭圆 4096">
              <a:extLst>
                <a:ext uri="{FF2B5EF4-FFF2-40B4-BE49-F238E27FC236}">
                  <a16:creationId xmlns:a16="http://schemas.microsoft.com/office/drawing/2014/main" id="{75C4CD4A-CC07-4493-9334-8B3D310F1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6737" y="269877"/>
              <a:ext cx="104776" cy="76201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15" name="椭圆 4097">
              <a:extLst>
                <a:ext uri="{FF2B5EF4-FFF2-40B4-BE49-F238E27FC236}">
                  <a16:creationId xmlns:a16="http://schemas.microsoft.com/office/drawing/2014/main" id="{4E77F9FB-F9A1-4026-A173-4A8D8E66D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901" y="384178"/>
              <a:ext cx="106363" cy="77789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16" name="椭圆 4098">
              <a:extLst>
                <a:ext uri="{FF2B5EF4-FFF2-40B4-BE49-F238E27FC236}">
                  <a16:creationId xmlns:a16="http://schemas.microsoft.com/office/drawing/2014/main" id="{D98EFE19-A033-4910-A97A-3E5C53578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374" y="423866"/>
              <a:ext cx="106363" cy="76201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17" name="椭圆 4099">
              <a:extLst>
                <a:ext uri="{FF2B5EF4-FFF2-40B4-BE49-F238E27FC236}">
                  <a16:creationId xmlns:a16="http://schemas.microsoft.com/office/drawing/2014/main" id="{62F3668E-1688-4E3E-8FCE-DF18099DC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847" y="423866"/>
              <a:ext cx="104776" cy="76201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cxnSp>
          <p:nvCxnSpPr>
            <p:cNvPr id="48618" name="直接连接符 4102">
              <a:extLst>
                <a:ext uri="{FF2B5EF4-FFF2-40B4-BE49-F238E27FC236}">
                  <a16:creationId xmlns:a16="http://schemas.microsoft.com/office/drawing/2014/main" id="{2C61D18C-BEC1-456C-8613-F7F11847BD84}"/>
                </a:ext>
              </a:extLst>
            </p:cNvPr>
            <p:cNvCxnSpPr>
              <a:cxnSpLocks noChangeShapeType="1"/>
              <a:stCxn id="48604" idx="3"/>
              <a:endCxn id="48606" idx="7"/>
            </p:cNvCxnSpPr>
            <p:nvPr/>
          </p:nvCxnSpPr>
          <p:spPr bwMode="auto">
            <a:xfrm rot="5400000">
              <a:off x="1441460" y="80962"/>
              <a:ext cx="61912" cy="30163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19" name="直接连接符 4104">
              <a:extLst>
                <a:ext uri="{FF2B5EF4-FFF2-40B4-BE49-F238E27FC236}">
                  <a16:creationId xmlns:a16="http://schemas.microsoft.com/office/drawing/2014/main" id="{BA1564BB-EB26-4783-B493-DC8FB3C00B25}"/>
                </a:ext>
              </a:extLst>
            </p:cNvPr>
            <p:cNvCxnSpPr>
              <a:cxnSpLocks noChangeShapeType="1"/>
              <a:stCxn id="48604" idx="1"/>
              <a:endCxn id="48608" idx="1"/>
            </p:cNvCxnSpPr>
            <p:nvPr/>
          </p:nvCxnSpPr>
          <p:spPr bwMode="auto">
            <a:xfrm rot="16200000" flipH="1">
              <a:off x="1508928" y="-10318"/>
              <a:ext cx="115888" cy="158751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20" name="直接连接符 4106">
              <a:extLst>
                <a:ext uri="{FF2B5EF4-FFF2-40B4-BE49-F238E27FC236}">
                  <a16:creationId xmlns:a16="http://schemas.microsoft.com/office/drawing/2014/main" id="{9E9BBAE0-9BEE-4D84-8DB9-55C09B2D613D}"/>
                </a:ext>
              </a:extLst>
            </p:cNvPr>
            <p:cNvCxnSpPr>
              <a:cxnSpLocks noChangeShapeType="1"/>
              <a:stCxn id="48606" idx="3"/>
              <a:endCxn id="48611" idx="0"/>
            </p:cNvCxnSpPr>
            <p:nvPr/>
          </p:nvCxnSpPr>
          <p:spPr bwMode="auto">
            <a:xfrm rot="5400000">
              <a:off x="1304140" y="191293"/>
              <a:ext cx="88901" cy="68263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21" name="直接连接符 4108">
              <a:extLst>
                <a:ext uri="{FF2B5EF4-FFF2-40B4-BE49-F238E27FC236}">
                  <a16:creationId xmlns:a16="http://schemas.microsoft.com/office/drawing/2014/main" id="{758192F3-8AAD-4120-96A7-5B127E80B048}"/>
                </a:ext>
              </a:extLst>
            </p:cNvPr>
            <p:cNvCxnSpPr>
              <a:cxnSpLocks noChangeShapeType="1"/>
              <a:stCxn id="48606" idx="4"/>
              <a:endCxn id="48613" idx="1"/>
            </p:cNvCxnSpPr>
            <p:nvPr/>
          </p:nvCxnSpPr>
          <p:spPr bwMode="auto">
            <a:xfrm rot="16200000" flipH="1">
              <a:off x="1408916" y="202406"/>
              <a:ext cx="88901" cy="68263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22" name="直接连接符 4110">
              <a:extLst>
                <a:ext uri="{FF2B5EF4-FFF2-40B4-BE49-F238E27FC236}">
                  <a16:creationId xmlns:a16="http://schemas.microsoft.com/office/drawing/2014/main" id="{85CFCB7A-8B9F-423B-AF0A-2C13884EE2CE}"/>
                </a:ext>
              </a:extLst>
            </p:cNvPr>
            <p:cNvCxnSpPr>
              <a:cxnSpLocks noChangeShapeType="1"/>
              <a:stCxn id="48608" idx="1"/>
              <a:endCxn id="48614" idx="0"/>
            </p:cNvCxnSpPr>
            <p:nvPr/>
          </p:nvCxnSpPr>
          <p:spPr bwMode="auto">
            <a:xfrm rot="16200000" flipH="1">
              <a:off x="1646249" y="127001"/>
              <a:ext cx="142876" cy="142876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23" name="直接连接符 4112">
              <a:extLst>
                <a:ext uri="{FF2B5EF4-FFF2-40B4-BE49-F238E27FC236}">
                  <a16:creationId xmlns:a16="http://schemas.microsoft.com/office/drawing/2014/main" id="{54B4F58A-9DF7-4A28-BD15-88E71634D8ED}"/>
                </a:ext>
              </a:extLst>
            </p:cNvPr>
            <p:cNvCxnSpPr>
              <a:cxnSpLocks noChangeShapeType="1"/>
              <a:stCxn id="48614" idx="3"/>
              <a:endCxn id="48616" idx="0"/>
            </p:cNvCxnSpPr>
            <p:nvPr/>
          </p:nvCxnSpPr>
          <p:spPr bwMode="auto">
            <a:xfrm rot="5400000">
              <a:off x="1672442" y="345282"/>
              <a:ext cx="88901" cy="68263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24" name="直接连接符 4114">
              <a:extLst>
                <a:ext uri="{FF2B5EF4-FFF2-40B4-BE49-F238E27FC236}">
                  <a16:creationId xmlns:a16="http://schemas.microsoft.com/office/drawing/2014/main" id="{980FA995-13D8-4127-A582-FF8F5FE5C719}"/>
                </a:ext>
              </a:extLst>
            </p:cNvPr>
            <p:cNvCxnSpPr>
              <a:cxnSpLocks noChangeShapeType="1"/>
              <a:stCxn id="48614" idx="4"/>
            </p:cNvCxnSpPr>
            <p:nvPr/>
          </p:nvCxnSpPr>
          <p:spPr bwMode="auto">
            <a:xfrm rot="16200000" flipH="1">
              <a:off x="1802618" y="332582"/>
              <a:ext cx="77789" cy="104776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25" name="直接连接符 4116">
              <a:extLst>
                <a:ext uri="{FF2B5EF4-FFF2-40B4-BE49-F238E27FC236}">
                  <a16:creationId xmlns:a16="http://schemas.microsoft.com/office/drawing/2014/main" id="{46CA40F7-CD4B-4210-9B72-D48B87B3FA62}"/>
                </a:ext>
              </a:extLst>
            </p:cNvPr>
            <p:cNvCxnSpPr>
              <a:cxnSpLocks noChangeShapeType="1"/>
              <a:stCxn id="48613" idx="4"/>
            </p:cNvCxnSpPr>
            <p:nvPr/>
          </p:nvCxnSpPr>
          <p:spPr bwMode="auto">
            <a:xfrm rot="5400000">
              <a:off x="1447016" y="356395"/>
              <a:ext cx="88901" cy="68263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26" name="直接连接符 4118">
              <a:extLst>
                <a:ext uri="{FF2B5EF4-FFF2-40B4-BE49-F238E27FC236}">
                  <a16:creationId xmlns:a16="http://schemas.microsoft.com/office/drawing/2014/main" id="{68FAB57F-EC1F-4D4D-BB40-895634D69325}"/>
                </a:ext>
              </a:extLst>
            </p:cNvPr>
            <p:cNvCxnSpPr>
              <a:cxnSpLocks noChangeShapeType="1"/>
              <a:stCxn id="48607" idx="1"/>
              <a:endCxn id="48606" idx="1"/>
            </p:cNvCxnSpPr>
            <p:nvPr/>
          </p:nvCxnSpPr>
          <p:spPr bwMode="auto">
            <a:xfrm rot="16200000" flipH="1">
              <a:off x="1245401" y="-10318"/>
              <a:ext cx="115888" cy="158751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27" name="直接连接符 4120">
              <a:extLst>
                <a:ext uri="{FF2B5EF4-FFF2-40B4-BE49-F238E27FC236}">
                  <a16:creationId xmlns:a16="http://schemas.microsoft.com/office/drawing/2014/main" id="{2E2C3B7B-2432-46AD-824F-E8E4298F2D6F}"/>
                </a:ext>
              </a:extLst>
            </p:cNvPr>
            <p:cNvCxnSpPr>
              <a:cxnSpLocks noChangeShapeType="1"/>
              <a:stCxn id="48607" idx="2"/>
              <a:endCxn id="48605" idx="0"/>
            </p:cNvCxnSpPr>
            <p:nvPr/>
          </p:nvCxnSpPr>
          <p:spPr bwMode="auto">
            <a:xfrm rot="10800000" flipV="1">
              <a:off x="1155708" y="38100"/>
              <a:ext cx="52388" cy="77789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28" name="直接连接符 4122">
              <a:extLst>
                <a:ext uri="{FF2B5EF4-FFF2-40B4-BE49-F238E27FC236}">
                  <a16:creationId xmlns:a16="http://schemas.microsoft.com/office/drawing/2014/main" id="{57C6220A-F42B-48C7-AD61-4958F39D9BA9}"/>
                </a:ext>
              </a:extLst>
            </p:cNvPr>
            <p:cNvCxnSpPr>
              <a:cxnSpLocks noChangeShapeType="1"/>
              <a:stCxn id="48609" idx="1"/>
              <a:endCxn id="48605" idx="4"/>
            </p:cNvCxnSpPr>
            <p:nvPr/>
          </p:nvCxnSpPr>
          <p:spPr bwMode="auto">
            <a:xfrm rot="16200000" flipH="1">
              <a:off x="967587" y="3969"/>
              <a:ext cx="180976" cy="195263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29" name="直接连接符 4124">
              <a:extLst>
                <a:ext uri="{FF2B5EF4-FFF2-40B4-BE49-F238E27FC236}">
                  <a16:creationId xmlns:a16="http://schemas.microsoft.com/office/drawing/2014/main" id="{1DAAC447-E120-425B-9608-95B2B87B796E}"/>
                </a:ext>
              </a:extLst>
            </p:cNvPr>
            <p:cNvCxnSpPr>
              <a:cxnSpLocks noChangeShapeType="1"/>
              <a:stCxn id="48605" idx="1"/>
              <a:endCxn id="48610" idx="0"/>
            </p:cNvCxnSpPr>
            <p:nvPr/>
          </p:nvCxnSpPr>
          <p:spPr bwMode="auto">
            <a:xfrm rot="-5400000" flipH="1" flipV="1">
              <a:off x="1031881" y="144463"/>
              <a:ext cx="103189" cy="68262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30" name="直接连接符 4126">
              <a:extLst>
                <a:ext uri="{FF2B5EF4-FFF2-40B4-BE49-F238E27FC236}">
                  <a16:creationId xmlns:a16="http://schemas.microsoft.com/office/drawing/2014/main" id="{86F8D705-F9A9-46C5-BF87-8BB1E62CEB6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6200000" flipH="1">
              <a:off x="1131101" y="154781"/>
              <a:ext cx="219077" cy="195264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31" name="直接连接符 4128">
              <a:extLst>
                <a:ext uri="{FF2B5EF4-FFF2-40B4-BE49-F238E27FC236}">
                  <a16:creationId xmlns:a16="http://schemas.microsoft.com/office/drawing/2014/main" id="{AA3B2F29-2FDE-4341-9553-A2EFEE516B07}"/>
                </a:ext>
              </a:extLst>
            </p:cNvPr>
            <p:cNvCxnSpPr>
              <a:cxnSpLocks noChangeShapeType="1"/>
              <a:stCxn id="48610" idx="4"/>
              <a:endCxn id="48612" idx="5"/>
            </p:cNvCxnSpPr>
            <p:nvPr/>
          </p:nvCxnSpPr>
          <p:spPr bwMode="auto">
            <a:xfrm rot="16200000" flipH="1">
              <a:off x="1004101" y="353221"/>
              <a:ext cx="180976" cy="90488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32" name="直接连接符 4130">
              <a:extLst>
                <a:ext uri="{FF2B5EF4-FFF2-40B4-BE49-F238E27FC236}">
                  <a16:creationId xmlns:a16="http://schemas.microsoft.com/office/drawing/2014/main" id="{4902F92B-0E7D-48AF-91EE-4BCEC405A408}"/>
                </a:ext>
              </a:extLst>
            </p:cNvPr>
            <p:cNvCxnSpPr>
              <a:cxnSpLocks noChangeShapeType="1"/>
              <a:stCxn id="48611" idx="4"/>
            </p:cNvCxnSpPr>
            <p:nvPr/>
          </p:nvCxnSpPr>
          <p:spPr bwMode="auto">
            <a:xfrm rot="16200000" flipH="1">
              <a:off x="1304140" y="356395"/>
              <a:ext cx="88901" cy="68263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8633" name="椭圆 4131">
              <a:extLst>
                <a:ext uri="{FF2B5EF4-FFF2-40B4-BE49-F238E27FC236}">
                  <a16:creationId xmlns:a16="http://schemas.microsoft.com/office/drawing/2014/main" id="{052A41CA-37CE-4D7D-88F6-CBCAB2CF1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818" y="230190"/>
              <a:ext cx="106363" cy="77788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34" name="椭圆 4132">
              <a:extLst>
                <a:ext uri="{FF2B5EF4-FFF2-40B4-BE49-F238E27FC236}">
                  <a16:creationId xmlns:a16="http://schemas.microsoft.com/office/drawing/2014/main" id="{398EF01D-503F-40FD-88F8-801B14559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6" y="423866"/>
              <a:ext cx="106364" cy="76201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cxnSp>
          <p:nvCxnSpPr>
            <p:cNvPr id="48635" name="直接连接符 4134">
              <a:extLst>
                <a:ext uri="{FF2B5EF4-FFF2-40B4-BE49-F238E27FC236}">
                  <a16:creationId xmlns:a16="http://schemas.microsoft.com/office/drawing/2014/main" id="{FB6B3ED1-178B-4604-A500-A0790750A234}"/>
                </a:ext>
              </a:extLst>
            </p:cNvPr>
            <p:cNvCxnSpPr>
              <a:cxnSpLocks noChangeShapeType="1"/>
              <a:stCxn id="48610" idx="2"/>
            </p:cNvCxnSpPr>
            <p:nvPr/>
          </p:nvCxnSpPr>
          <p:spPr bwMode="auto">
            <a:xfrm rot="10800000" flipV="1">
              <a:off x="876306" y="269877"/>
              <a:ext cx="120651" cy="26988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36" name="直接连接符 4136">
              <a:extLst>
                <a:ext uri="{FF2B5EF4-FFF2-40B4-BE49-F238E27FC236}">
                  <a16:creationId xmlns:a16="http://schemas.microsoft.com/office/drawing/2014/main" id="{3894506F-5646-4F84-9381-C78A84FF5CA0}"/>
                </a:ext>
              </a:extLst>
            </p:cNvPr>
            <p:cNvCxnSpPr>
              <a:cxnSpLocks noChangeShapeType="1"/>
              <a:stCxn id="48610" idx="3"/>
              <a:endCxn id="48176" idx="7"/>
            </p:cNvCxnSpPr>
            <p:nvPr/>
          </p:nvCxnSpPr>
          <p:spPr bwMode="auto">
            <a:xfrm flipH="1" flipV="1">
              <a:off x="-788524" y="-3236044"/>
              <a:ext cx="1801059" cy="3532629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8637" name="椭圆 4173">
              <a:extLst>
                <a:ext uri="{FF2B5EF4-FFF2-40B4-BE49-F238E27FC236}">
                  <a16:creationId xmlns:a16="http://schemas.microsoft.com/office/drawing/2014/main" id="{3C7E45E4-681B-47C2-A1EA-0A1F6B613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16" y="357191"/>
              <a:ext cx="106364" cy="76201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38" name="椭圆 4174">
              <a:extLst>
                <a:ext uri="{FF2B5EF4-FFF2-40B4-BE49-F238E27FC236}">
                  <a16:creationId xmlns:a16="http://schemas.microsoft.com/office/drawing/2014/main" id="{10BE9B4A-468C-4751-A657-5BE369D16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014" y="473078"/>
              <a:ext cx="104776" cy="76201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39" name="椭圆 4175">
              <a:extLst>
                <a:ext uri="{FF2B5EF4-FFF2-40B4-BE49-F238E27FC236}">
                  <a16:creationId xmlns:a16="http://schemas.microsoft.com/office/drawing/2014/main" id="{2A8EECF9-6122-4964-B3E7-5FCB0A011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41" y="473078"/>
              <a:ext cx="104776" cy="76201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40" name="椭圆 4176">
              <a:extLst>
                <a:ext uri="{FF2B5EF4-FFF2-40B4-BE49-F238E27FC236}">
                  <a16:creationId xmlns:a16="http://schemas.microsoft.com/office/drawing/2014/main" id="{37D67682-D5A1-499A-9ACC-C938BFDF6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790" y="357191"/>
              <a:ext cx="106364" cy="76201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41" name="椭圆 4177">
              <a:extLst>
                <a:ext uri="{FF2B5EF4-FFF2-40B4-BE49-F238E27FC236}">
                  <a16:creationId xmlns:a16="http://schemas.microsoft.com/office/drawing/2014/main" id="{848D249C-F352-4F1F-8DF0-F1C16D189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67" y="473078"/>
              <a:ext cx="106364" cy="76201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42" name="椭圆 4178">
              <a:extLst>
                <a:ext uri="{FF2B5EF4-FFF2-40B4-BE49-F238E27FC236}">
                  <a16:creationId xmlns:a16="http://schemas.microsoft.com/office/drawing/2014/main" id="{72AD8610-918F-4FF1-A0AB-9534770BB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3263" y="357191"/>
              <a:ext cx="104776" cy="76201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43" name="椭圆 4179">
              <a:extLst>
                <a:ext uri="{FF2B5EF4-FFF2-40B4-BE49-F238E27FC236}">
                  <a16:creationId xmlns:a16="http://schemas.microsoft.com/office/drawing/2014/main" id="{47A4967B-8862-494B-A308-81BE3D993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5651" y="587379"/>
              <a:ext cx="106363" cy="77789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44" name="椭圆 4180">
              <a:extLst>
                <a:ext uri="{FF2B5EF4-FFF2-40B4-BE49-F238E27FC236}">
                  <a16:creationId xmlns:a16="http://schemas.microsoft.com/office/drawing/2014/main" id="{7DFE5A97-F055-44ED-8FBA-23EFFA9D5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9178" y="627067"/>
              <a:ext cx="106363" cy="76201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45" name="椭圆 4181">
              <a:extLst>
                <a:ext uri="{FF2B5EF4-FFF2-40B4-BE49-F238E27FC236}">
                  <a16:creationId xmlns:a16="http://schemas.microsoft.com/office/drawing/2014/main" id="{DAFE13AB-DD72-4E69-AA1D-A78F5C3CE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8039" y="781055"/>
              <a:ext cx="106364" cy="76201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46" name="椭圆 4182">
              <a:extLst>
                <a:ext uri="{FF2B5EF4-FFF2-40B4-BE49-F238E27FC236}">
                  <a16:creationId xmlns:a16="http://schemas.microsoft.com/office/drawing/2014/main" id="{FC3E48F6-05CD-4B8C-B1AD-01864A54E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316" y="627067"/>
              <a:ext cx="106364" cy="76201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47" name="椭圆 4183">
              <a:extLst>
                <a:ext uri="{FF2B5EF4-FFF2-40B4-BE49-F238E27FC236}">
                  <a16:creationId xmlns:a16="http://schemas.microsoft.com/office/drawing/2014/main" id="{714D30B9-64E7-46F4-918E-CDDB0CF9E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431" y="627067"/>
              <a:ext cx="104776" cy="76201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48" name="椭圆 4184">
              <a:extLst>
                <a:ext uri="{FF2B5EF4-FFF2-40B4-BE49-F238E27FC236}">
                  <a16:creationId xmlns:a16="http://schemas.microsoft.com/office/drawing/2014/main" id="{1D2B99B6-EE53-45C2-BD8C-28DF747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594" y="741368"/>
              <a:ext cx="106364" cy="77788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49" name="椭圆 4185">
              <a:extLst>
                <a:ext uri="{FF2B5EF4-FFF2-40B4-BE49-F238E27FC236}">
                  <a16:creationId xmlns:a16="http://schemas.microsoft.com/office/drawing/2014/main" id="{094D1D18-64CA-4D85-80DF-CAE03FADA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67" y="781055"/>
              <a:ext cx="106364" cy="76201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50" name="椭圆 4186">
              <a:extLst>
                <a:ext uri="{FF2B5EF4-FFF2-40B4-BE49-F238E27FC236}">
                  <a16:creationId xmlns:a16="http://schemas.microsoft.com/office/drawing/2014/main" id="{633142FA-77F7-4C3E-9B75-7C8AF9D01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541" y="781055"/>
              <a:ext cx="104776" cy="76201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cxnSp>
          <p:nvCxnSpPr>
            <p:cNvPr id="48651" name="直接连接符 4187">
              <a:extLst>
                <a:ext uri="{FF2B5EF4-FFF2-40B4-BE49-F238E27FC236}">
                  <a16:creationId xmlns:a16="http://schemas.microsoft.com/office/drawing/2014/main" id="{B4AF819C-243A-4378-80BB-68F1A6F42B0C}"/>
                </a:ext>
              </a:extLst>
            </p:cNvPr>
            <p:cNvCxnSpPr>
              <a:cxnSpLocks noChangeShapeType="1"/>
              <a:stCxn id="48217" idx="3"/>
              <a:endCxn id="48219" idx="7"/>
            </p:cNvCxnSpPr>
            <p:nvPr/>
          </p:nvCxnSpPr>
          <p:spPr bwMode="auto">
            <a:xfrm>
              <a:off x="-967567" y="-3189405"/>
              <a:ext cx="0" cy="7862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52" name="直接连接符 4188">
              <a:extLst>
                <a:ext uri="{FF2B5EF4-FFF2-40B4-BE49-F238E27FC236}">
                  <a16:creationId xmlns:a16="http://schemas.microsoft.com/office/drawing/2014/main" id="{A551CCA8-5F52-4989-917A-7488180D3988}"/>
                </a:ext>
              </a:extLst>
            </p:cNvPr>
            <p:cNvCxnSpPr>
              <a:cxnSpLocks noChangeShapeType="1"/>
              <a:stCxn id="48217" idx="1"/>
              <a:endCxn id="48221" idx="1"/>
            </p:cNvCxnSpPr>
            <p:nvPr/>
          </p:nvCxnSpPr>
          <p:spPr bwMode="auto">
            <a:xfrm>
              <a:off x="-967567" y="-3189405"/>
              <a:ext cx="40811" cy="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53" name="直接连接符 4189">
              <a:extLst>
                <a:ext uri="{FF2B5EF4-FFF2-40B4-BE49-F238E27FC236}">
                  <a16:creationId xmlns:a16="http://schemas.microsoft.com/office/drawing/2014/main" id="{3DF54411-F4DC-4F6F-90F2-1D950F8A52CA}"/>
                </a:ext>
              </a:extLst>
            </p:cNvPr>
            <p:cNvCxnSpPr>
              <a:cxnSpLocks noChangeShapeType="1"/>
              <a:stCxn id="48219" idx="3"/>
              <a:endCxn id="48224" idx="0"/>
            </p:cNvCxnSpPr>
            <p:nvPr/>
          </p:nvCxnSpPr>
          <p:spPr bwMode="auto">
            <a:xfrm>
              <a:off x="-967567" y="-3110785"/>
              <a:ext cx="0" cy="7329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54" name="直接连接符 4190">
              <a:extLst>
                <a:ext uri="{FF2B5EF4-FFF2-40B4-BE49-F238E27FC236}">
                  <a16:creationId xmlns:a16="http://schemas.microsoft.com/office/drawing/2014/main" id="{9C4E66A4-9E18-43AA-ACB8-3921398191D2}"/>
                </a:ext>
              </a:extLst>
            </p:cNvPr>
            <p:cNvCxnSpPr>
              <a:cxnSpLocks noChangeShapeType="1"/>
              <a:stCxn id="48219" idx="4"/>
              <a:endCxn id="48226" idx="1"/>
            </p:cNvCxnSpPr>
            <p:nvPr/>
          </p:nvCxnSpPr>
          <p:spPr bwMode="auto">
            <a:xfrm>
              <a:off x="-967567" y="-3110785"/>
              <a:ext cx="31596" cy="130589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55" name="直接连接符 4191">
              <a:extLst>
                <a:ext uri="{FF2B5EF4-FFF2-40B4-BE49-F238E27FC236}">
                  <a16:creationId xmlns:a16="http://schemas.microsoft.com/office/drawing/2014/main" id="{4E25BBE9-FC9E-4C26-A0D1-0B7103EB72FF}"/>
                </a:ext>
              </a:extLst>
            </p:cNvPr>
            <p:cNvCxnSpPr>
              <a:cxnSpLocks noChangeShapeType="1"/>
              <a:stCxn id="48221" idx="1"/>
              <a:endCxn id="48227" idx="0"/>
            </p:cNvCxnSpPr>
            <p:nvPr/>
          </p:nvCxnSpPr>
          <p:spPr bwMode="auto">
            <a:xfrm>
              <a:off x="-926756" y="-3189405"/>
              <a:ext cx="30280" cy="207876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56" name="直接连接符 4192">
              <a:extLst>
                <a:ext uri="{FF2B5EF4-FFF2-40B4-BE49-F238E27FC236}">
                  <a16:creationId xmlns:a16="http://schemas.microsoft.com/office/drawing/2014/main" id="{404138D0-424D-4590-AEB7-CB1FD1A4195A}"/>
                </a:ext>
              </a:extLst>
            </p:cNvPr>
            <p:cNvCxnSpPr>
              <a:cxnSpLocks noChangeShapeType="1"/>
              <a:stCxn id="48227" idx="3"/>
              <a:endCxn id="48229" idx="0"/>
            </p:cNvCxnSpPr>
            <p:nvPr/>
          </p:nvCxnSpPr>
          <p:spPr bwMode="auto">
            <a:xfrm flipH="1">
              <a:off x="-1057089" y="-2981528"/>
              <a:ext cx="160613" cy="169233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57" name="直接连接符 4193">
              <a:extLst>
                <a:ext uri="{FF2B5EF4-FFF2-40B4-BE49-F238E27FC236}">
                  <a16:creationId xmlns:a16="http://schemas.microsoft.com/office/drawing/2014/main" id="{B51F772D-3161-4401-B5D5-7303F64FF16C}"/>
                </a:ext>
              </a:extLst>
            </p:cNvPr>
            <p:cNvCxnSpPr>
              <a:cxnSpLocks noChangeShapeType="1"/>
              <a:stCxn id="48227" idx="4"/>
              <a:endCxn id="48228" idx="2"/>
            </p:cNvCxnSpPr>
            <p:nvPr/>
          </p:nvCxnSpPr>
          <p:spPr bwMode="auto">
            <a:xfrm flipH="1">
              <a:off x="-966250" y="-2981528"/>
              <a:ext cx="69774" cy="2132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58" name="直接连接符 4194">
              <a:extLst>
                <a:ext uri="{FF2B5EF4-FFF2-40B4-BE49-F238E27FC236}">
                  <a16:creationId xmlns:a16="http://schemas.microsoft.com/office/drawing/2014/main" id="{1F6028E5-1787-4C66-8B71-86EFFCA79D2B}"/>
                </a:ext>
              </a:extLst>
            </p:cNvPr>
            <p:cNvCxnSpPr>
              <a:cxnSpLocks noChangeShapeType="1"/>
              <a:stCxn id="48226" idx="4"/>
              <a:endCxn id="48230" idx="7"/>
            </p:cNvCxnSpPr>
            <p:nvPr/>
          </p:nvCxnSpPr>
          <p:spPr bwMode="auto">
            <a:xfrm flipH="1">
              <a:off x="-1071570" y="-2980196"/>
              <a:ext cx="135599" cy="16523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59" name="直接连接符 4195">
              <a:extLst>
                <a:ext uri="{FF2B5EF4-FFF2-40B4-BE49-F238E27FC236}">
                  <a16:creationId xmlns:a16="http://schemas.microsoft.com/office/drawing/2014/main" id="{7DDC67F1-BFAE-4CAC-B325-E4BF411453D0}"/>
                </a:ext>
              </a:extLst>
            </p:cNvPr>
            <p:cNvCxnSpPr>
              <a:cxnSpLocks noChangeShapeType="1"/>
              <a:stCxn id="48220" idx="1"/>
              <a:endCxn id="48219" idx="1"/>
            </p:cNvCxnSpPr>
            <p:nvPr/>
          </p:nvCxnSpPr>
          <p:spPr bwMode="auto">
            <a:xfrm flipH="1" flipV="1">
              <a:off x="-967567" y="-3110785"/>
              <a:ext cx="1317" cy="34646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60" name="直接连接符 4196">
              <a:extLst>
                <a:ext uri="{FF2B5EF4-FFF2-40B4-BE49-F238E27FC236}">
                  <a16:creationId xmlns:a16="http://schemas.microsoft.com/office/drawing/2014/main" id="{BCD22AD4-5968-40FD-B7A2-D0DAD2DDE03B}"/>
                </a:ext>
              </a:extLst>
            </p:cNvPr>
            <p:cNvCxnSpPr>
              <a:cxnSpLocks noChangeShapeType="1"/>
              <a:stCxn id="48220" idx="2"/>
              <a:endCxn id="48218" idx="0"/>
            </p:cNvCxnSpPr>
            <p:nvPr/>
          </p:nvCxnSpPr>
          <p:spPr bwMode="auto">
            <a:xfrm flipH="1" flipV="1">
              <a:off x="-967567" y="-3153426"/>
              <a:ext cx="1317" cy="77288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61" name="直接连接符 4197">
              <a:extLst>
                <a:ext uri="{FF2B5EF4-FFF2-40B4-BE49-F238E27FC236}">
                  <a16:creationId xmlns:a16="http://schemas.microsoft.com/office/drawing/2014/main" id="{630B48DF-E845-4421-B295-B4779ADAC9AE}"/>
                </a:ext>
              </a:extLst>
            </p:cNvPr>
            <p:cNvCxnSpPr>
              <a:cxnSpLocks noChangeShapeType="1"/>
              <a:stCxn id="48222" idx="1"/>
              <a:endCxn id="48218" idx="4"/>
            </p:cNvCxnSpPr>
            <p:nvPr/>
          </p:nvCxnSpPr>
          <p:spPr bwMode="auto">
            <a:xfrm flipH="1" flipV="1">
              <a:off x="-967567" y="-3153426"/>
              <a:ext cx="27647" cy="113266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62" name="直接连接符 4198">
              <a:extLst>
                <a:ext uri="{FF2B5EF4-FFF2-40B4-BE49-F238E27FC236}">
                  <a16:creationId xmlns:a16="http://schemas.microsoft.com/office/drawing/2014/main" id="{9B4D2436-C09A-4F0E-8A5E-6E0A6E7D7073}"/>
                </a:ext>
              </a:extLst>
            </p:cNvPr>
            <p:cNvCxnSpPr>
              <a:cxnSpLocks noChangeShapeType="1"/>
              <a:stCxn id="48218" idx="1"/>
              <a:endCxn id="48223" idx="0"/>
            </p:cNvCxnSpPr>
            <p:nvPr/>
          </p:nvCxnSpPr>
          <p:spPr bwMode="auto">
            <a:xfrm>
              <a:off x="-967567" y="-3153426"/>
              <a:ext cx="111903" cy="133254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63" name="直接连接符 4199">
              <a:extLst>
                <a:ext uri="{FF2B5EF4-FFF2-40B4-BE49-F238E27FC236}">
                  <a16:creationId xmlns:a16="http://schemas.microsoft.com/office/drawing/2014/main" id="{0ED5E24A-9839-4500-AA4B-358B3FBE01D0}"/>
                </a:ext>
              </a:extLst>
            </p:cNvPr>
            <p:cNvCxnSpPr>
              <a:cxnSpLocks noChangeShapeType="1"/>
              <a:stCxn id="48218" idx="1"/>
              <a:endCxn id="48224" idx="4"/>
            </p:cNvCxnSpPr>
            <p:nvPr/>
          </p:nvCxnSpPr>
          <p:spPr bwMode="auto">
            <a:xfrm>
              <a:off x="-967567" y="-3153426"/>
              <a:ext cx="0" cy="115931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64" name="直接连接符 4200">
              <a:extLst>
                <a:ext uri="{FF2B5EF4-FFF2-40B4-BE49-F238E27FC236}">
                  <a16:creationId xmlns:a16="http://schemas.microsoft.com/office/drawing/2014/main" id="{453CEE48-6813-41C7-9A95-5CD321981EF5}"/>
                </a:ext>
              </a:extLst>
            </p:cNvPr>
            <p:cNvCxnSpPr>
              <a:cxnSpLocks noChangeShapeType="1"/>
              <a:stCxn id="48223" idx="4"/>
              <a:endCxn id="48225" idx="5"/>
            </p:cNvCxnSpPr>
            <p:nvPr/>
          </p:nvCxnSpPr>
          <p:spPr bwMode="auto">
            <a:xfrm flipH="1">
              <a:off x="-967567" y="-3020173"/>
              <a:ext cx="111903" cy="26651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65" name="直接连接符 4201">
              <a:extLst>
                <a:ext uri="{FF2B5EF4-FFF2-40B4-BE49-F238E27FC236}">
                  <a16:creationId xmlns:a16="http://schemas.microsoft.com/office/drawing/2014/main" id="{8055CFF7-F8C7-4070-BCB3-84A9707D2950}"/>
                </a:ext>
              </a:extLst>
            </p:cNvPr>
            <p:cNvCxnSpPr>
              <a:cxnSpLocks noChangeShapeType="1"/>
              <a:stCxn id="48224" idx="4"/>
              <a:endCxn id="48230" idx="1"/>
            </p:cNvCxnSpPr>
            <p:nvPr/>
          </p:nvCxnSpPr>
          <p:spPr bwMode="auto">
            <a:xfrm flipH="1">
              <a:off x="-1071570" y="-3037496"/>
              <a:ext cx="104003" cy="22253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8666" name="椭圆 4202">
              <a:extLst>
                <a:ext uri="{FF2B5EF4-FFF2-40B4-BE49-F238E27FC236}">
                  <a16:creationId xmlns:a16="http://schemas.microsoft.com/office/drawing/2014/main" id="{11FD2EC7-DCE2-4371-A0CC-36582D143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512" y="587379"/>
              <a:ext cx="106364" cy="77789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67" name="椭圆 4203">
              <a:extLst>
                <a:ext uri="{FF2B5EF4-FFF2-40B4-BE49-F238E27FC236}">
                  <a16:creationId xmlns:a16="http://schemas.microsoft.com/office/drawing/2014/main" id="{7A3339DD-D556-46B8-BD40-E844F41555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6900" y="781055"/>
              <a:ext cx="106363" cy="76201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cxnSp>
          <p:nvCxnSpPr>
            <p:cNvPr id="48668" name="直接连接符 4204">
              <a:extLst>
                <a:ext uri="{FF2B5EF4-FFF2-40B4-BE49-F238E27FC236}">
                  <a16:creationId xmlns:a16="http://schemas.microsoft.com/office/drawing/2014/main" id="{F29C8B69-1F4B-4C17-A12D-23793B1BEC15}"/>
                </a:ext>
              </a:extLst>
            </p:cNvPr>
            <p:cNvCxnSpPr>
              <a:cxnSpLocks noChangeShapeType="1"/>
              <a:stCxn id="48223" idx="2"/>
              <a:endCxn id="48246" idx="5"/>
            </p:cNvCxnSpPr>
            <p:nvPr/>
          </p:nvCxnSpPr>
          <p:spPr bwMode="auto">
            <a:xfrm flipV="1">
              <a:off x="-855664" y="-3032422"/>
              <a:ext cx="1856071" cy="12249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69" name="直接连接符 4205">
              <a:extLst>
                <a:ext uri="{FF2B5EF4-FFF2-40B4-BE49-F238E27FC236}">
                  <a16:creationId xmlns:a16="http://schemas.microsoft.com/office/drawing/2014/main" id="{2E5C6787-4EF3-4F5E-843E-F5C83EB4970E}"/>
                </a:ext>
              </a:extLst>
            </p:cNvPr>
            <p:cNvCxnSpPr>
              <a:cxnSpLocks noChangeShapeType="1"/>
              <a:stCxn id="48223" idx="3"/>
              <a:endCxn id="48247" idx="7"/>
            </p:cNvCxnSpPr>
            <p:nvPr/>
          </p:nvCxnSpPr>
          <p:spPr bwMode="auto">
            <a:xfrm>
              <a:off x="-855664" y="-3020173"/>
              <a:ext cx="2713051" cy="381234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8670" name="椭圆 4207">
              <a:extLst>
                <a:ext uri="{FF2B5EF4-FFF2-40B4-BE49-F238E27FC236}">
                  <a16:creationId xmlns:a16="http://schemas.microsoft.com/office/drawing/2014/main" id="{6B02F254-A9A2-44DB-BA7A-15C62516A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5" y="357191"/>
              <a:ext cx="106364" cy="66675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71" name="椭圆 4208">
              <a:extLst>
                <a:ext uri="{FF2B5EF4-FFF2-40B4-BE49-F238E27FC236}">
                  <a16:creationId xmlns:a16="http://schemas.microsoft.com/office/drawing/2014/main" id="{C4390510-8530-4C3E-924A-0A3E0DC18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02" y="455616"/>
              <a:ext cx="104776" cy="66675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72" name="椭圆 4209">
              <a:extLst>
                <a:ext uri="{FF2B5EF4-FFF2-40B4-BE49-F238E27FC236}">
                  <a16:creationId xmlns:a16="http://schemas.microsoft.com/office/drawing/2014/main" id="{67409A76-F7A8-4509-B365-F99B72604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029" y="455616"/>
              <a:ext cx="104776" cy="66675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73" name="椭圆 4210">
              <a:extLst>
                <a:ext uri="{FF2B5EF4-FFF2-40B4-BE49-F238E27FC236}">
                  <a16:creationId xmlns:a16="http://schemas.microsoft.com/office/drawing/2014/main" id="{8283DCBB-8848-4BC1-A8DB-1E473BEB1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8" y="357191"/>
              <a:ext cx="106364" cy="66675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74" name="椭圆 4211">
              <a:extLst>
                <a:ext uri="{FF2B5EF4-FFF2-40B4-BE49-F238E27FC236}">
                  <a16:creationId xmlns:a16="http://schemas.microsoft.com/office/drawing/2014/main" id="{DBC9B84F-0A76-47AE-BCED-2ADD84867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4556" y="455616"/>
              <a:ext cx="106364" cy="66675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75" name="椭圆 4212">
              <a:extLst>
                <a:ext uri="{FF2B5EF4-FFF2-40B4-BE49-F238E27FC236}">
                  <a16:creationId xmlns:a16="http://schemas.microsoft.com/office/drawing/2014/main" id="{3A338E2B-38DE-4A48-9AB2-A5712BDCF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751" y="357191"/>
              <a:ext cx="104776" cy="66675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76" name="椭圆 4213">
              <a:extLst>
                <a:ext uri="{FF2B5EF4-FFF2-40B4-BE49-F238E27FC236}">
                  <a16:creationId xmlns:a16="http://schemas.microsoft.com/office/drawing/2014/main" id="{E3B87C53-FEA8-4003-8C7A-732EB0CA0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139" y="555629"/>
              <a:ext cx="106363" cy="65088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77" name="椭圆 4214">
              <a:extLst>
                <a:ext uri="{FF2B5EF4-FFF2-40B4-BE49-F238E27FC236}">
                  <a16:creationId xmlns:a16="http://schemas.microsoft.com/office/drawing/2014/main" id="{8C93BE5A-2A62-4BE0-ABD0-DD8BF9EDA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666" y="587379"/>
              <a:ext cx="106363" cy="66675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78" name="椭圆 4215">
              <a:extLst>
                <a:ext uri="{FF2B5EF4-FFF2-40B4-BE49-F238E27FC236}">
                  <a16:creationId xmlns:a16="http://schemas.microsoft.com/office/drawing/2014/main" id="{DFCBADCD-C05E-4F2F-86D2-D9B3FF13B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27" y="719143"/>
              <a:ext cx="106364" cy="66675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79" name="椭圆 4216">
              <a:extLst>
                <a:ext uri="{FF2B5EF4-FFF2-40B4-BE49-F238E27FC236}">
                  <a16:creationId xmlns:a16="http://schemas.microsoft.com/office/drawing/2014/main" id="{45B9DF6E-E07B-4B87-8227-956168704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5" y="587379"/>
              <a:ext cx="106364" cy="66675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80" name="椭圆 4217">
              <a:extLst>
                <a:ext uri="{FF2B5EF4-FFF2-40B4-BE49-F238E27FC236}">
                  <a16:creationId xmlns:a16="http://schemas.microsoft.com/office/drawing/2014/main" id="{1BAE5BEB-1C9D-4CE5-AD36-C04A88EAE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0919" y="587379"/>
              <a:ext cx="104776" cy="66675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81" name="椭圆 4218">
              <a:extLst>
                <a:ext uri="{FF2B5EF4-FFF2-40B4-BE49-F238E27FC236}">
                  <a16:creationId xmlns:a16="http://schemas.microsoft.com/office/drawing/2014/main" id="{B11EA26C-DCE5-4080-8D77-01ABF8975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083" y="687393"/>
              <a:ext cx="106364" cy="65087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82" name="椭圆 4219">
              <a:extLst>
                <a:ext uri="{FF2B5EF4-FFF2-40B4-BE49-F238E27FC236}">
                  <a16:creationId xmlns:a16="http://schemas.microsoft.com/office/drawing/2014/main" id="{78B2C2EF-7DA1-43D2-AE8E-90FF8E8BB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4556" y="719143"/>
              <a:ext cx="106364" cy="66675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683" name="椭圆 4220">
              <a:extLst>
                <a:ext uri="{FF2B5EF4-FFF2-40B4-BE49-F238E27FC236}">
                  <a16:creationId xmlns:a16="http://schemas.microsoft.com/office/drawing/2014/main" id="{4270EC94-B0F2-4DD7-891E-208ED0CDB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029" y="719143"/>
              <a:ext cx="104776" cy="66675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cxnSp>
          <p:nvCxnSpPr>
            <p:cNvPr id="48684" name="直接连接符 4221">
              <a:extLst>
                <a:ext uri="{FF2B5EF4-FFF2-40B4-BE49-F238E27FC236}">
                  <a16:creationId xmlns:a16="http://schemas.microsoft.com/office/drawing/2014/main" id="{9785EBD3-5161-496C-B763-93C40D394611}"/>
                </a:ext>
              </a:extLst>
            </p:cNvPr>
            <p:cNvCxnSpPr>
              <a:cxnSpLocks noChangeShapeType="1"/>
              <a:stCxn id="48251" idx="3"/>
              <a:endCxn id="48253" idx="7"/>
            </p:cNvCxnSpPr>
            <p:nvPr/>
          </p:nvCxnSpPr>
          <p:spPr bwMode="auto">
            <a:xfrm flipH="1">
              <a:off x="671518" y="-2975122"/>
              <a:ext cx="328888" cy="3440263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85" name="直接连接符 4222">
              <a:extLst>
                <a:ext uri="{FF2B5EF4-FFF2-40B4-BE49-F238E27FC236}">
                  <a16:creationId xmlns:a16="http://schemas.microsoft.com/office/drawing/2014/main" id="{E020022C-4176-4FFF-BBD8-6F6256E1BE7D}"/>
                </a:ext>
              </a:extLst>
            </p:cNvPr>
            <p:cNvCxnSpPr>
              <a:cxnSpLocks noChangeShapeType="1"/>
              <a:stCxn id="48251" idx="1"/>
              <a:endCxn id="48255" idx="1"/>
            </p:cNvCxnSpPr>
            <p:nvPr/>
          </p:nvCxnSpPr>
          <p:spPr bwMode="auto">
            <a:xfrm>
              <a:off x="1000407" y="-2975122"/>
              <a:ext cx="0" cy="46638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86" name="直接连接符 4223">
              <a:extLst>
                <a:ext uri="{FF2B5EF4-FFF2-40B4-BE49-F238E27FC236}">
                  <a16:creationId xmlns:a16="http://schemas.microsoft.com/office/drawing/2014/main" id="{FEB4A9C5-D3AF-41D3-8EE0-1CB5BB8060C3}"/>
                </a:ext>
              </a:extLst>
            </p:cNvPr>
            <p:cNvCxnSpPr>
              <a:cxnSpLocks noChangeShapeType="1"/>
              <a:stCxn id="48253" idx="3"/>
              <a:endCxn id="48258" idx="0"/>
            </p:cNvCxnSpPr>
            <p:nvPr/>
          </p:nvCxnSpPr>
          <p:spPr bwMode="auto">
            <a:xfrm>
              <a:off x="1000407" y="-2951137"/>
              <a:ext cx="0" cy="58632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87" name="直接连接符 4224">
              <a:extLst>
                <a:ext uri="{FF2B5EF4-FFF2-40B4-BE49-F238E27FC236}">
                  <a16:creationId xmlns:a16="http://schemas.microsoft.com/office/drawing/2014/main" id="{E3C12EFF-7A61-4C85-AE78-EBE2714B69BE}"/>
                </a:ext>
              </a:extLst>
            </p:cNvPr>
            <p:cNvCxnSpPr>
              <a:cxnSpLocks noChangeShapeType="1"/>
              <a:stCxn id="48253" idx="4"/>
              <a:endCxn id="48260" idx="1"/>
            </p:cNvCxnSpPr>
            <p:nvPr/>
          </p:nvCxnSpPr>
          <p:spPr bwMode="auto">
            <a:xfrm>
              <a:off x="1000407" y="-2951137"/>
              <a:ext cx="0" cy="81286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88" name="直接连接符 4225">
              <a:extLst>
                <a:ext uri="{FF2B5EF4-FFF2-40B4-BE49-F238E27FC236}">
                  <a16:creationId xmlns:a16="http://schemas.microsoft.com/office/drawing/2014/main" id="{C5E68E5A-56F2-4352-83B8-B7179B21F79D}"/>
                </a:ext>
              </a:extLst>
            </p:cNvPr>
            <p:cNvCxnSpPr>
              <a:cxnSpLocks noChangeShapeType="1"/>
              <a:stCxn id="48255" idx="1"/>
              <a:endCxn id="48261" idx="0"/>
            </p:cNvCxnSpPr>
            <p:nvPr/>
          </p:nvCxnSpPr>
          <p:spPr bwMode="auto">
            <a:xfrm>
              <a:off x="1000407" y="-2928484"/>
              <a:ext cx="0" cy="70624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89" name="直接连接符 4226">
              <a:extLst>
                <a:ext uri="{FF2B5EF4-FFF2-40B4-BE49-F238E27FC236}">
                  <a16:creationId xmlns:a16="http://schemas.microsoft.com/office/drawing/2014/main" id="{6DE34AAC-1566-4AF3-8156-656B5D64330A}"/>
                </a:ext>
              </a:extLst>
            </p:cNvPr>
            <p:cNvCxnSpPr>
              <a:cxnSpLocks noChangeShapeType="1"/>
              <a:stCxn id="48261" idx="3"/>
              <a:endCxn id="48263" idx="0"/>
            </p:cNvCxnSpPr>
            <p:nvPr/>
          </p:nvCxnSpPr>
          <p:spPr bwMode="auto">
            <a:xfrm>
              <a:off x="1000407" y="-2857859"/>
              <a:ext cx="0" cy="22653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90" name="直接连接符 4227">
              <a:extLst>
                <a:ext uri="{FF2B5EF4-FFF2-40B4-BE49-F238E27FC236}">
                  <a16:creationId xmlns:a16="http://schemas.microsoft.com/office/drawing/2014/main" id="{79B8180A-5208-4390-92BA-DF5830ECEA8C}"/>
                </a:ext>
              </a:extLst>
            </p:cNvPr>
            <p:cNvCxnSpPr>
              <a:cxnSpLocks noChangeShapeType="1"/>
              <a:stCxn id="48261" idx="4"/>
              <a:endCxn id="48262" idx="2"/>
            </p:cNvCxnSpPr>
            <p:nvPr/>
          </p:nvCxnSpPr>
          <p:spPr bwMode="auto">
            <a:xfrm>
              <a:off x="1000407" y="-2857859"/>
              <a:ext cx="0" cy="10661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91" name="直接连接符 4228">
              <a:extLst>
                <a:ext uri="{FF2B5EF4-FFF2-40B4-BE49-F238E27FC236}">
                  <a16:creationId xmlns:a16="http://schemas.microsoft.com/office/drawing/2014/main" id="{26B003D3-F8F6-4147-8116-3E4FF6DCC106}"/>
                </a:ext>
              </a:extLst>
            </p:cNvPr>
            <p:cNvCxnSpPr>
              <a:cxnSpLocks noChangeShapeType="1"/>
              <a:stCxn id="48260" idx="4"/>
              <a:endCxn id="48264" idx="7"/>
            </p:cNvCxnSpPr>
            <p:nvPr/>
          </p:nvCxnSpPr>
          <p:spPr bwMode="auto">
            <a:xfrm flipH="1">
              <a:off x="671518" y="-2869851"/>
              <a:ext cx="328888" cy="360010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92" name="直接连接符 4229">
              <a:extLst>
                <a:ext uri="{FF2B5EF4-FFF2-40B4-BE49-F238E27FC236}">
                  <a16:creationId xmlns:a16="http://schemas.microsoft.com/office/drawing/2014/main" id="{115DDEE2-0444-47DE-9071-9A3613B9B492}"/>
                </a:ext>
              </a:extLst>
            </p:cNvPr>
            <p:cNvCxnSpPr>
              <a:cxnSpLocks noChangeShapeType="1"/>
              <a:stCxn id="48254" idx="1"/>
              <a:endCxn id="48253" idx="1"/>
            </p:cNvCxnSpPr>
            <p:nvPr/>
          </p:nvCxnSpPr>
          <p:spPr bwMode="auto">
            <a:xfrm flipV="1">
              <a:off x="1000407" y="-2951137"/>
              <a:ext cx="0" cy="11993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93" name="直接连接符 4230">
              <a:extLst>
                <a:ext uri="{FF2B5EF4-FFF2-40B4-BE49-F238E27FC236}">
                  <a16:creationId xmlns:a16="http://schemas.microsoft.com/office/drawing/2014/main" id="{AD4C4CEB-645C-4C1A-9EE7-272777605283}"/>
                </a:ext>
              </a:extLst>
            </p:cNvPr>
            <p:cNvCxnSpPr>
              <a:cxnSpLocks noChangeShapeType="1"/>
              <a:stCxn id="48254" idx="2"/>
              <a:endCxn id="48252" idx="0"/>
            </p:cNvCxnSpPr>
            <p:nvPr/>
          </p:nvCxnSpPr>
          <p:spPr bwMode="auto">
            <a:xfrm flipV="1">
              <a:off x="1000407" y="-2963130"/>
              <a:ext cx="0" cy="23986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94" name="直接连接符 4231">
              <a:extLst>
                <a:ext uri="{FF2B5EF4-FFF2-40B4-BE49-F238E27FC236}">
                  <a16:creationId xmlns:a16="http://schemas.microsoft.com/office/drawing/2014/main" id="{D9808006-7BCF-4B3C-B665-49E4052A4C1F}"/>
                </a:ext>
              </a:extLst>
            </p:cNvPr>
            <p:cNvCxnSpPr>
              <a:cxnSpLocks noChangeShapeType="1"/>
              <a:stCxn id="48256" idx="1"/>
              <a:endCxn id="48252" idx="4"/>
            </p:cNvCxnSpPr>
            <p:nvPr/>
          </p:nvCxnSpPr>
          <p:spPr bwMode="auto">
            <a:xfrm flipV="1">
              <a:off x="1000407" y="-2963130"/>
              <a:ext cx="0" cy="46639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95" name="直接连接符 4232">
              <a:extLst>
                <a:ext uri="{FF2B5EF4-FFF2-40B4-BE49-F238E27FC236}">
                  <a16:creationId xmlns:a16="http://schemas.microsoft.com/office/drawing/2014/main" id="{32FE7CED-FC2A-40DF-B3FA-0BB58B48134B}"/>
                </a:ext>
              </a:extLst>
            </p:cNvPr>
            <p:cNvCxnSpPr>
              <a:cxnSpLocks noChangeShapeType="1"/>
              <a:stCxn id="48252" idx="1"/>
              <a:endCxn id="48257" idx="0"/>
            </p:cNvCxnSpPr>
            <p:nvPr/>
          </p:nvCxnSpPr>
          <p:spPr bwMode="auto">
            <a:xfrm>
              <a:off x="1000407" y="-2963130"/>
              <a:ext cx="0" cy="58632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96" name="直接连接符 4233">
              <a:extLst>
                <a:ext uri="{FF2B5EF4-FFF2-40B4-BE49-F238E27FC236}">
                  <a16:creationId xmlns:a16="http://schemas.microsoft.com/office/drawing/2014/main" id="{0DC043E9-B573-4FEE-A786-FBCDC0E7F612}"/>
                </a:ext>
              </a:extLst>
            </p:cNvPr>
            <p:cNvCxnSpPr>
              <a:cxnSpLocks noChangeShapeType="1"/>
              <a:stCxn id="48252" idx="1"/>
              <a:endCxn id="48258" idx="4"/>
            </p:cNvCxnSpPr>
            <p:nvPr/>
          </p:nvCxnSpPr>
          <p:spPr bwMode="auto">
            <a:xfrm>
              <a:off x="1000407" y="-2963130"/>
              <a:ext cx="0" cy="7062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97" name="直接连接符 4234">
              <a:extLst>
                <a:ext uri="{FF2B5EF4-FFF2-40B4-BE49-F238E27FC236}">
                  <a16:creationId xmlns:a16="http://schemas.microsoft.com/office/drawing/2014/main" id="{524F763F-FA60-4A16-A300-F29CAAC31A44}"/>
                </a:ext>
              </a:extLst>
            </p:cNvPr>
            <p:cNvCxnSpPr>
              <a:cxnSpLocks noChangeShapeType="1"/>
              <a:stCxn id="48257" idx="4"/>
              <a:endCxn id="48259" idx="5"/>
            </p:cNvCxnSpPr>
            <p:nvPr/>
          </p:nvCxnSpPr>
          <p:spPr bwMode="auto">
            <a:xfrm>
              <a:off x="1000407" y="-2904498"/>
              <a:ext cx="0" cy="22653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98" name="直接连接符 4235">
              <a:extLst>
                <a:ext uri="{FF2B5EF4-FFF2-40B4-BE49-F238E27FC236}">
                  <a16:creationId xmlns:a16="http://schemas.microsoft.com/office/drawing/2014/main" id="{7A9A9FA6-247E-4EFB-8558-FAD1E05CC99C}"/>
                </a:ext>
              </a:extLst>
            </p:cNvPr>
            <p:cNvCxnSpPr>
              <a:cxnSpLocks noChangeShapeType="1"/>
              <a:stCxn id="48258" idx="4"/>
              <a:endCxn id="48264" idx="1"/>
            </p:cNvCxnSpPr>
            <p:nvPr/>
          </p:nvCxnSpPr>
          <p:spPr bwMode="auto">
            <a:xfrm>
              <a:off x="1000407" y="-2892505"/>
              <a:ext cx="0" cy="69291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8699" name="椭圆 4236">
              <a:extLst>
                <a:ext uri="{FF2B5EF4-FFF2-40B4-BE49-F238E27FC236}">
                  <a16:creationId xmlns:a16="http://schemas.microsoft.com/office/drawing/2014/main" id="{380B1766-F550-4F12-A8CC-9022A5F07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555629"/>
              <a:ext cx="106364" cy="65088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700" name="椭圆 4237">
              <a:extLst>
                <a:ext uri="{FF2B5EF4-FFF2-40B4-BE49-F238E27FC236}">
                  <a16:creationId xmlns:a16="http://schemas.microsoft.com/office/drawing/2014/main" id="{B40A20A4-302F-4C0C-956C-62EE41273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8" y="719143"/>
              <a:ext cx="106363" cy="66675"/>
            </a:xfrm>
            <a:prstGeom prst="ellips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cxnSp>
          <p:nvCxnSpPr>
            <p:cNvPr id="48701" name="直接连接符 4238">
              <a:extLst>
                <a:ext uri="{FF2B5EF4-FFF2-40B4-BE49-F238E27FC236}">
                  <a16:creationId xmlns:a16="http://schemas.microsoft.com/office/drawing/2014/main" id="{E972C02E-D4E4-4ACC-89A1-83957AF55D45}"/>
                </a:ext>
              </a:extLst>
            </p:cNvPr>
            <p:cNvCxnSpPr>
              <a:cxnSpLocks noChangeShapeType="1"/>
              <a:stCxn id="48257" idx="2"/>
              <a:endCxn id="48280" idx="5"/>
            </p:cNvCxnSpPr>
            <p:nvPr/>
          </p:nvCxnSpPr>
          <p:spPr bwMode="auto">
            <a:xfrm>
              <a:off x="1000407" y="-2904498"/>
              <a:ext cx="0" cy="185222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702" name="直接连接符 4239">
              <a:extLst>
                <a:ext uri="{FF2B5EF4-FFF2-40B4-BE49-F238E27FC236}">
                  <a16:creationId xmlns:a16="http://schemas.microsoft.com/office/drawing/2014/main" id="{192C3977-A82E-4698-AB82-CB5F1DF7DB5D}"/>
                </a:ext>
              </a:extLst>
            </p:cNvPr>
            <p:cNvCxnSpPr>
              <a:cxnSpLocks noChangeShapeType="1"/>
              <a:stCxn id="48257" idx="3"/>
              <a:endCxn id="48281" idx="7"/>
            </p:cNvCxnSpPr>
            <p:nvPr/>
          </p:nvCxnSpPr>
          <p:spPr bwMode="auto">
            <a:xfrm flipH="1">
              <a:off x="142877" y="-2904498"/>
              <a:ext cx="857530" cy="3634752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2839" name="Group 3687">
            <a:extLst>
              <a:ext uri="{FF2B5EF4-FFF2-40B4-BE49-F238E27FC236}">
                <a16:creationId xmlns:a16="http://schemas.microsoft.com/office/drawing/2014/main" id="{72169D80-7B57-4D49-B5EB-8E5ABC3ED309}"/>
              </a:ext>
            </a:extLst>
          </p:cNvPr>
          <p:cNvGrpSpPr>
            <a:grpSpLocks/>
          </p:cNvGrpSpPr>
          <p:nvPr/>
        </p:nvGrpSpPr>
        <p:grpSpPr bwMode="auto">
          <a:xfrm>
            <a:off x="3773424" y="2800612"/>
            <a:ext cx="5138928" cy="2112144"/>
            <a:chOff x="-36576" y="-1012966"/>
            <a:chExt cx="5138963" cy="2112158"/>
          </a:xfrm>
        </p:grpSpPr>
        <p:grpSp>
          <p:nvGrpSpPr>
            <p:cNvPr id="48382" name="Group 3688">
              <a:extLst>
                <a:ext uri="{FF2B5EF4-FFF2-40B4-BE49-F238E27FC236}">
                  <a16:creationId xmlns:a16="http://schemas.microsoft.com/office/drawing/2014/main" id="{94F01F30-06BB-4E8C-98B7-64B3D4CA71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36576" y="-28575"/>
              <a:ext cx="5138963" cy="1127767"/>
              <a:chOff x="0" y="0"/>
              <a:chExt cx="5138928" cy="1127760"/>
            </a:xfrm>
          </p:grpSpPr>
          <p:pic>
            <p:nvPicPr>
              <p:cNvPr id="48602" name="平行四边形 8">
                <a:extLst>
                  <a:ext uri="{FF2B5EF4-FFF2-40B4-BE49-F238E27FC236}">
                    <a16:creationId xmlns:a16="http://schemas.microsoft.com/office/drawing/2014/main" id="{3E636B65-8BBA-4399-9D68-F0D451504503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5138928" cy="11277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8603" name="Text Box 3690">
                <a:extLst>
                  <a:ext uri="{FF2B5EF4-FFF2-40B4-BE49-F238E27FC236}">
                    <a16:creationId xmlns:a16="http://schemas.microsoft.com/office/drawing/2014/main" id="{B637E40B-132E-412F-AA26-B4758C02D5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0869" y="141454"/>
                <a:ext cx="4003477" cy="8458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>
                  <a:lnSpc>
                    <a:spcPct val="91649"/>
                  </a:lnSpc>
                </a:pPr>
                <a:endParaRPr lang="zh-CN" altLang="en-US" sz="28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48383" name="Picture 152">
              <a:extLst>
                <a:ext uri="{FF2B5EF4-FFF2-40B4-BE49-F238E27FC236}">
                  <a16:creationId xmlns:a16="http://schemas.microsoft.com/office/drawing/2014/main" id="{F27C04F9-6643-47E8-8887-A393F6CD222F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1504" y="571504"/>
              <a:ext cx="285752" cy="4698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384" name="Picture 55" descr="셀스위치">
              <a:extLst>
                <a:ext uri="{FF2B5EF4-FFF2-40B4-BE49-F238E27FC236}">
                  <a16:creationId xmlns:a16="http://schemas.microsoft.com/office/drawing/2014/main" id="{3A0F5C1C-DFC0-4B0B-9734-7EFD6D7451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57388" y="571504"/>
              <a:ext cx="325681" cy="4016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8385" name="Group 3693">
              <a:extLst>
                <a:ext uri="{FF2B5EF4-FFF2-40B4-BE49-F238E27FC236}">
                  <a16:creationId xmlns:a16="http://schemas.microsoft.com/office/drawing/2014/main" id="{EE3281C2-EBA3-4E7A-97D0-78910EC81D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4644" y="571504"/>
              <a:ext cx="338137" cy="390525"/>
              <a:chOff x="0" y="0"/>
              <a:chExt cx="213" cy="246"/>
            </a:xfrm>
          </p:grpSpPr>
          <p:grpSp>
            <p:nvGrpSpPr>
              <p:cNvPr id="48593" name="Group 3694">
                <a:extLst>
                  <a:ext uri="{FF2B5EF4-FFF2-40B4-BE49-F238E27FC236}">
                    <a16:creationId xmlns:a16="http://schemas.microsoft.com/office/drawing/2014/main" id="{F22FACB9-4A59-4F83-8BB7-C87FFFE37D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0" y="0"/>
                <a:ext cx="213" cy="246"/>
                <a:chOff x="0" y="0"/>
                <a:chExt cx="865" cy="1276"/>
              </a:xfrm>
            </p:grpSpPr>
            <p:sp>
              <p:nvSpPr>
                <p:cNvPr id="48600" name="Freeform 45">
                  <a:extLst>
                    <a:ext uri="{FF2B5EF4-FFF2-40B4-BE49-F238E27FC236}">
                      <a16:creationId xmlns:a16="http://schemas.microsoft.com/office/drawing/2014/main" id="{69A5009E-F672-4B9F-9477-4C28C3F59C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3" y="0"/>
                  <a:ext cx="752" cy="1276"/>
                </a:xfrm>
                <a:custGeom>
                  <a:avLst/>
                  <a:gdLst>
                    <a:gd name="T0" fmla="*/ 0 w 752"/>
                    <a:gd name="T1" fmla="*/ 0 h 1276"/>
                    <a:gd name="T2" fmla="*/ 0 w 752"/>
                    <a:gd name="T3" fmla="*/ 1275 h 1276"/>
                    <a:gd name="T4" fmla="*/ 751 w 752"/>
                    <a:gd name="T5" fmla="*/ 1275 h 1276"/>
                    <a:gd name="T6" fmla="*/ 751 w 752"/>
                    <a:gd name="T7" fmla="*/ 0 h 1276"/>
                    <a:gd name="T8" fmla="*/ 0 w 752"/>
                    <a:gd name="T9" fmla="*/ 0 h 12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1276"/>
                    <a:gd name="T17" fmla="*/ 752 w 752"/>
                    <a:gd name="T18" fmla="*/ 1276 h 12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1276">
                      <a:moveTo>
                        <a:pt x="0" y="0"/>
                      </a:moveTo>
                      <a:lnTo>
                        <a:pt x="0" y="1275"/>
                      </a:lnTo>
                      <a:lnTo>
                        <a:pt x="751" y="1275"/>
                      </a:lnTo>
                      <a:lnTo>
                        <a:pt x="751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DFD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601" name="Freeform 46">
                  <a:extLst>
                    <a:ext uri="{FF2B5EF4-FFF2-40B4-BE49-F238E27FC236}">
                      <a16:creationId xmlns:a16="http://schemas.microsoft.com/office/drawing/2014/main" id="{EEC3E1F3-8338-4045-8ED8-311B4EE4C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108" cy="1276"/>
                </a:xfrm>
                <a:custGeom>
                  <a:avLst/>
                  <a:gdLst>
                    <a:gd name="T0" fmla="*/ 107 w 108"/>
                    <a:gd name="T1" fmla="*/ 0 h 1276"/>
                    <a:gd name="T2" fmla="*/ 107 w 108"/>
                    <a:gd name="T3" fmla="*/ 1275 h 1276"/>
                    <a:gd name="T4" fmla="*/ 0 w 108"/>
                    <a:gd name="T5" fmla="*/ 1237 h 1276"/>
                    <a:gd name="T6" fmla="*/ 0 w 108"/>
                    <a:gd name="T7" fmla="*/ 76 h 1276"/>
                    <a:gd name="T8" fmla="*/ 107 w 108"/>
                    <a:gd name="T9" fmla="*/ 0 h 127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8"/>
                    <a:gd name="T16" fmla="*/ 0 h 1276"/>
                    <a:gd name="T17" fmla="*/ 108 w 108"/>
                    <a:gd name="T18" fmla="*/ 1276 h 127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8" h="1276">
                      <a:moveTo>
                        <a:pt x="107" y="0"/>
                      </a:moveTo>
                      <a:lnTo>
                        <a:pt x="107" y="1275"/>
                      </a:lnTo>
                      <a:lnTo>
                        <a:pt x="0" y="1237"/>
                      </a:lnTo>
                      <a:lnTo>
                        <a:pt x="0" y="76"/>
                      </a:lnTo>
                      <a:lnTo>
                        <a:pt x="107" y="0"/>
                      </a:lnTo>
                    </a:path>
                  </a:pathLst>
                </a:custGeom>
                <a:solidFill>
                  <a:srgbClr val="BFBFD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48594" name="Freeform 47">
                <a:extLst>
                  <a:ext uri="{FF2B5EF4-FFF2-40B4-BE49-F238E27FC236}">
                    <a16:creationId xmlns:a16="http://schemas.microsoft.com/office/drawing/2014/main" id="{3EB22C98-F5D1-4AE5-97C1-4F902E9D8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" y="33"/>
                <a:ext cx="185" cy="195"/>
              </a:xfrm>
              <a:custGeom>
                <a:avLst/>
                <a:gdLst>
                  <a:gd name="T0" fmla="*/ 0 w 752"/>
                  <a:gd name="T1" fmla="*/ 0 h 1011"/>
                  <a:gd name="T2" fmla="*/ 0 w 752"/>
                  <a:gd name="T3" fmla="*/ 0 h 1011"/>
                  <a:gd name="T4" fmla="*/ 0 w 752"/>
                  <a:gd name="T5" fmla="*/ 0 h 1011"/>
                  <a:gd name="T6" fmla="*/ 0 w 752"/>
                  <a:gd name="T7" fmla="*/ 0 h 1011"/>
                  <a:gd name="T8" fmla="*/ 0 w 752"/>
                  <a:gd name="T9" fmla="*/ 0 h 10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1011"/>
                  <a:gd name="T17" fmla="*/ 752 w 752"/>
                  <a:gd name="T18" fmla="*/ 1011 h 10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1011">
                    <a:moveTo>
                      <a:pt x="0" y="0"/>
                    </a:moveTo>
                    <a:lnTo>
                      <a:pt x="751" y="0"/>
                    </a:lnTo>
                    <a:lnTo>
                      <a:pt x="751" y="1010"/>
                    </a:lnTo>
                    <a:lnTo>
                      <a:pt x="0" y="10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7F7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595" name="Freeform 48">
                <a:extLst>
                  <a:ext uri="{FF2B5EF4-FFF2-40B4-BE49-F238E27FC236}">
                    <a16:creationId xmlns:a16="http://schemas.microsoft.com/office/drawing/2014/main" id="{8A08CB25-B87F-4839-83AF-5DCAABD2A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" y="29"/>
                <a:ext cx="185" cy="35"/>
              </a:xfrm>
              <a:custGeom>
                <a:avLst/>
                <a:gdLst>
                  <a:gd name="T0" fmla="*/ 0 w 752"/>
                  <a:gd name="T1" fmla="*/ 0 h 183"/>
                  <a:gd name="T2" fmla="*/ 0 w 752"/>
                  <a:gd name="T3" fmla="*/ 0 h 183"/>
                  <a:gd name="T4" fmla="*/ 0 w 752"/>
                  <a:gd name="T5" fmla="*/ 0 h 183"/>
                  <a:gd name="T6" fmla="*/ 0 w 752"/>
                  <a:gd name="T7" fmla="*/ 0 h 183"/>
                  <a:gd name="T8" fmla="*/ 0 w 752"/>
                  <a:gd name="T9" fmla="*/ 0 h 1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183"/>
                  <a:gd name="T17" fmla="*/ 752 w 752"/>
                  <a:gd name="T18" fmla="*/ 183 h 18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183">
                    <a:moveTo>
                      <a:pt x="0" y="0"/>
                    </a:moveTo>
                    <a:lnTo>
                      <a:pt x="751" y="0"/>
                    </a:lnTo>
                    <a:lnTo>
                      <a:pt x="751" y="182"/>
                    </a:lnTo>
                    <a:lnTo>
                      <a:pt x="0" y="18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5F5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596" name="Freeform 49">
                <a:extLst>
                  <a:ext uri="{FF2B5EF4-FFF2-40B4-BE49-F238E27FC236}">
                    <a16:creationId xmlns:a16="http://schemas.microsoft.com/office/drawing/2014/main" id="{80C43483-32A9-47F0-8EFD-9F3034852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" y="72"/>
                <a:ext cx="185" cy="36"/>
              </a:xfrm>
              <a:custGeom>
                <a:avLst/>
                <a:gdLst>
                  <a:gd name="T0" fmla="*/ 0 w 752"/>
                  <a:gd name="T1" fmla="*/ 0 h 183"/>
                  <a:gd name="T2" fmla="*/ 0 w 752"/>
                  <a:gd name="T3" fmla="*/ 0 h 183"/>
                  <a:gd name="T4" fmla="*/ 0 w 752"/>
                  <a:gd name="T5" fmla="*/ 0 h 183"/>
                  <a:gd name="T6" fmla="*/ 0 w 752"/>
                  <a:gd name="T7" fmla="*/ 0 h 183"/>
                  <a:gd name="T8" fmla="*/ 0 w 752"/>
                  <a:gd name="T9" fmla="*/ 0 h 1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183"/>
                  <a:gd name="T17" fmla="*/ 752 w 752"/>
                  <a:gd name="T18" fmla="*/ 183 h 18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183">
                    <a:moveTo>
                      <a:pt x="0" y="0"/>
                    </a:moveTo>
                    <a:lnTo>
                      <a:pt x="751" y="0"/>
                    </a:lnTo>
                    <a:lnTo>
                      <a:pt x="751" y="182"/>
                    </a:lnTo>
                    <a:lnTo>
                      <a:pt x="0" y="18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5F5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597" name="Freeform 50">
                <a:extLst>
                  <a:ext uri="{FF2B5EF4-FFF2-40B4-BE49-F238E27FC236}">
                    <a16:creationId xmlns:a16="http://schemas.microsoft.com/office/drawing/2014/main" id="{27E8341D-0F16-4674-9962-A3B7E6BE1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" y="115"/>
                <a:ext cx="185" cy="36"/>
              </a:xfrm>
              <a:custGeom>
                <a:avLst/>
                <a:gdLst>
                  <a:gd name="T0" fmla="*/ 0 w 752"/>
                  <a:gd name="T1" fmla="*/ 0 h 183"/>
                  <a:gd name="T2" fmla="*/ 0 w 752"/>
                  <a:gd name="T3" fmla="*/ 0 h 183"/>
                  <a:gd name="T4" fmla="*/ 0 w 752"/>
                  <a:gd name="T5" fmla="*/ 0 h 183"/>
                  <a:gd name="T6" fmla="*/ 0 w 752"/>
                  <a:gd name="T7" fmla="*/ 0 h 183"/>
                  <a:gd name="T8" fmla="*/ 0 w 752"/>
                  <a:gd name="T9" fmla="*/ 0 h 1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183"/>
                  <a:gd name="T17" fmla="*/ 752 w 752"/>
                  <a:gd name="T18" fmla="*/ 183 h 18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183">
                    <a:moveTo>
                      <a:pt x="0" y="0"/>
                    </a:moveTo>
                    <a:lnTo>
                      <a:pt x="751" y="0"/>
                    </a:lnTo>
                    <a:lnTo>
                      <a:pt x="751" y="182"/>
                    </a:lnTo>
                    <a:lnTo>
                      <a:pt x="0" y="18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5F5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598" name="Freeform 51">
                <a:extLst>
                  <a:ext uri="{FF2B5EF4-FFF2-40B4-BE49-F238E27FC236}">
                    <a16:creationId xmlns:a16="http://schemas.microsoft.com/office/drawing/2014/main" id="{AA9F88C1-37E9-4DEE-9312-6E2E87A4ED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" y="160"/>
                <a:ext cx="185" cy="34"/>
              </a:xfrm>
              <a:custGeom>
                <a:avLst/>
                <a:gdLst>
                  <a:gd name="T0" fmla="*/ 0 w 752"/>
                  <a:gd name="T1" fmla="*/ 0 h 183"/>
                  <a:gd name="T2" fmla="*/ 0 w 752"/>
                  <a:gd name="T3" fmla="*/ 0 h 183"/>
                  <a:gd name="T4" fmla="*/ 0 w 752"/>
                  <a:gd name="T5" fmla="*/ 0 h 183"/>
                  <a:gd name="T6" fmla="*/ 0 w 752"/>
                  <a:gd name="T7" fmla="*/ 0 h 183"/>
                  <a:gd name="T8" fmla="*/ 0 w 752"/>
                  <a:gd name="T9" fmla="*/ 0 h 1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183"/>
                  <a:gd name="T17" fmla="*/ 752 w 752"/>
                  <a:gd name="T18" fmla="*/ 183 h 18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183">
                    <a:moveTo>
                      <a:pt x="0" y="0"/>
                    </a:moveTo>
                    <a:lnTo>
                      <a:pt x="751" y="0"/>
                    </a:lnTo>
                    <a:lnTo>
                      <a:pt x="751" y="182"/>
                    </a:lnTo>
                    <a:lnTo>
                      <a:pt x="0" y="18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5F5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599" name="Freeform 52">
                <a:extLst>
                  <a:ext uri="{FF2B5EF4-FFF2-40B4-BE49-F238E27FC236}">
                    <a16:creationId xmlns:a16="http://schemas.microsoft.com/office/drawing/2014/main" id="{040BF1F9-EC96-4588-855E-AD910BB79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" y="203"/>
                <a:ext cx="185" cy="35"/>
              </a:xfrm>
              <a:custGeom>
                <a:avLst/>
                <a:gdLst>
                  <a:gd name="T0" fmla="*/ 0 w 752"/>
                  <a:gd name="T1" fmla="*/ 0 h 183"/>
                  <a:gd name="T2" fmla="*/ 0 w 752"/>
                  <a:gd name="T3" fmla="*/ 0 h 183"/>
                  <a:gd name="T4" fmla="*/ 0 w 752"/>
                  <a:gd name="T5" fmla="*/ 0 h 183"/>
                  <a:gd name="T6" fmla="*/ 0 w 752"/>
                  <a:gd name="T7" fmla="*/ 0 h 183"/>
                  <a:gd name="T8" fmla="*/ 0 w 752"/>
                  <a:gd name="T9" fmla="*/ 0 h 1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183"/>
                  <a:gd name="T17" fmla="*/ 752 w 752"/>
                  <a:gd name="T18" fmla="*/ 183 h 18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183">
                    <a:moveTo>
                      <a:pt x="0" y="0"/>
                    </a:moveTo>
                    <a:lnTo>
                      <a:pt x="751" y="0"/>
                    </a:lnTo>
                    <a:lnTo>
                      <a:pt x="751" y="182"/>
                    </a:lnTo>
                    <a:lnTo>
                      <a:pt x="0" y="18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5F5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48386" name="Picture 176" descr="COMP8">
              <a:extLst>
                <a:ext uri="{FF2B5EF4-FFF2-40B4-BE49-F238E27FC236}">
                  <a16:creationId xmlns:a16="http://schemas.microsoft.com/office/drawing/2014/main" id="{32535EF2-EFE9-4A91-8542-E05BE2FC31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876" y="642942"/>
              <a:ext cx="373062" cy="357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387" name="Picture 54">
              <a:extLst>
                <a:ext uri="{FF2B5EF4-FFF2-40B4-BE49-F238E27FC236}">
                  <a16:creationId xmlns:a16="http://schemas.microsoft.com/office/drawing/2014/main" id="{379E464F-3506-43D9-91A2-EB3406E681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43272" y="500066"/>
              <a:ext cx="254000" cy="454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388" name="Picture 13">
              <a:extLst>
                <a:ext uri="{FF2B5EF4-FFF2-40B4-BE49-F238E27FC236}">
                  <a16:creationId xmlns:a16="http://schemas.microsoft.com/office/drawing/2014/main" id="{6DD17E86-2212-468C-8ABA-9661A84EC09E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016" y="714380"/>
              <a:ext cx="284162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389" name="Cloud">
              <a:extLst>
                <a:ext uri="{FF2B5EF4-FFF2-40B4-BE49-F238E27FC236}">
                  <a16:creationId xmlns:a16="http://schemas.microsoft.com/office/drawing/2014/main" id="{E0AEFF99-1DA8-4BEB-A3CD-7DBCE33828D3}"/>
                </a:ext>
              </a:extLst>
            </p:cNvPr>
            <p:cNvSpPr>
              <a:spLocks noChangeAspect="1" noEditPoints="1" noChangeArrowheads="1"/>
            </p:cNvSpPr>
            <p:nvPr/>
          </p:nvSpPr>
          <p:spPr bwMode="auto">
            <a:xfrm>
              <a:off x="428628" y="71438"/>
              <a:ext cx="4000528" cy="428628"/>
            </a:xfrm>
            <a:custGeom>
              <a:avLst/>
              <a:gdLst>
                <a:gd name="T0" fmla="*/ 2298266 w 21600"/>
                <a:gd name="T1" fmla="*/ 4252823 h 21600"/>
                <a:gd name="T2" fmla="*/ 370468155 w 21600"/>
                <a:gd name="T3" fmla="*/ 8496598 h 21600"/>
                <a:gd name="T4" fmla="*/ 740318820 w 21600"/>
                <a:gd name="T5" fmla="*/ 4252823 h 21600"/>
                <a:gd name="T6" fmla="*/ 370468155 w 21600"/>
                <a:gd name="T7" fmla="*/ 486314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2977 w 21600"/>
                <a:gd name="T13" fmla="*/ 3262 h 21600"/>
                <a:gd name="T14" fmla="*/ 17087 w 21600"/>
                <a:gd name="T15" fmla="*/ 1733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 extrusionOk="0">
                  <a:moveTo>
                    <a:pt x="1949" y="7180"/>
                  </a:moveTo>
                  <a:cubicBezTo>
                    <a:pt x="841" y="7336"/>
                    <a:pt x="0" y="8613"/>
                    <a:pt x="0" y="10137"/>
                  </a:cubicBezTo>
                  <a:cubicBezTo>
                    <a:pt x="-1" y="11192"/>
                    <a:pt x="409" y="12169"/>
                    <a:pt x="1074" y="12702"/>
                  </a:cubicBezTo>
                  <a:lnTo>
                    <a:pt x="1063" y="12668"/>
                  </a:lnTo>
                  <a:cubicBezTo>
                    <a:pt x="685" y="13217"/>
                    <a:pt x="475" y="13940"/>
                    <a:pt x="475" y="14690"/>
                  </a:cubicBezTo>
                  <a:cubicBezTo>
                    <a:pt x="475" y="16325"/>
                    <a:pt x="1451" y="17650"/>
                    <a:pt x="2655" y="17650"/>
                  </a:cubicBezTo>
                  <a:cubicBezTo>
                    <a:pt x="2739" y="17650"/>
                    <a:pt x="2824" y="17643"/>
                    <a:pt x="2909" y="17629"/>
                  </a:cubicBezTo>
                  <a:lnTo>
                    <a:pt x="2897" y="17649"/>
                  </a:lnTo>
                  <a:cubicBezTo>
                    <a:pt x="3585" y="19288"/>
                    <a:pt x="4863" y="20300"/>
                    <a:pt x="6247" y="20300"/>
                  </a:cubicBezTo>
                  <a:cubicBezTo>
                    <a:pt x="6947" y="20299"/>
                    <a:pt x="7635" y="20039"/>
                    <a:pt x="8235" y="19546"/>
                  </a:cubicBezTo>
                  <a:lnTo>
                    <a:pt x="8229" y="19550"/>
                  </a:lnTo>
                  <a:cubicBezTo>
                    <a:pt x="8855" y="20829"/>
                    <a:pt x="9908" y="21597"/>
                    <a:pt x="11036" y="21597"/>
                  </a:cubicBezTo>
                  <a:cubicBezTo>
                    <a:pt x="12523" y="21596"/>
                    <a:pt x="13836" y="20267"/>
                    <a:pt x="14267" y="18324"/>
                  </a:cubicBezTo>
                  <a:lnTo>
                    <a:pt x="14270" y="18350"/>
                  </a:lnTo>
                  <a:cubicBezTo>
                    <a:pt x="14730" y="18740"/>
                    <a:pt x="15260" y="18947"/>
                    <a:pt x="15802" y="18947"/>
                  </a:cubicBezTo>
                  <a:cubicBezTo>
                    <a:pt x="17390" y="18946"/>
                    <a:pt x="18682" y="17205"/>
                    <a:pt x="18694" y="15045"/>
                  </a:cubicBezTo>
                  <a:lnTo>
                    <a:pt x="18689" y="15035"/>
                  </a:lnTo>
                  <a:cubicBezTo>
                    <a:pt x="20357" y="14710"/>
                    <a:pt x="21597" y="12765"/>
                    <a:pt x="21597" y="10472"/>
                  </a:cubicBezTo>
                  <a:cubicBezTo>
                    <a:pt x="21597" y="9456"/>
                    <a:pt x="21350" y="8469"/>
                    <a:pt x="20896" y="7663"/>
                  </a:cubicBezTo>
                  <a:lnTo>
                    <a:pt x="20889" y="7661"/>
                  </a:lnTo>
                  <a:cubicBezTo>
                    <a:pt x="21031" y="7208"/>
                    <a:pt x="21105" y="6721"/>
                    <a:pt x="21105" y="6228"/>
                  </a:cubicBezTo>
                  <a:cubicBezTo>
                    <a:pt x="21105" y="4588"/>
                    <a:pt x="20299" y="3150"/>
                    <a:pt x="19139" y="2719"/>
                  </a:cubicBezTo>
                  <a:lnTo>
                    <a:pt x="19148" y="2712"/>
                  </a:lnTo>
                  <a:cubicBezTo>
                    <a:pt x="18940" y="1142"/>
                    <a:pt x="17933" y="0"/>
                    <a:pt x="16758" y="0"/>
                  </a:cubicBezTo>
                  <a:cubicBezTo>
                    <a:pt x="16044" y="-1"/>
                    <a:pt x="15367" y="426"/>
                    <a:pt x="14905" y="1165"/>
                  </a:cubicBezTo>
                  <a:lnTo>
                    <a:pt x="14909" y="1170"/>
                  </a:lnTo>
                  <a:cubicBezTo>
                    <a:pt x="14497" y="432"/>
                    <a:pt x="13855" y="0"/>
                    <a:pt x="13174" y="0"/>
                  </a:cubicBezTo>
                  <a:cubicBezTo>
                    <a:pt x="12347" y="-1"/>
                    <a:pt x="11590" y="637"/>
                    <a:pt x="11221" y="1645"/>
                  </a:cubicBezTo>
                  <a:lnTo>
                    <a:pt x="11229" y="1694"/>
                  </a:lnTo>
                  <a:cubicBezTo>
                    <a:pt x="10730" y="1024"/>
                    <a:pt x="10058" y="650"/>
                    <a:pt x="9358" y="650"/>
                  </a:cubicBezTo>
                  <a:cubicBezTo>
                    <a:pt x="8372" y="649"/>
                    <a:pt x="7466" y="1391"/>
                    <a:pt x="7003" y="2578"/>
                  </a:cubicBezTo>
                  <a:lnTo>
                    <a:pt x="6995" y="2602"/>
                  </a:lnTo>
                  <a:cubicBezTo>
                    <a:pt x="6477" y="2189"/>
                    <a:pt x="5888" y="1972"/>
                    <a:pt x="5288" y="1972"/>
                  </a:cubicBezTo>
                  <a:cubicBezTo>
                    <a:pt x="3423" y="1972"/>
                    <a:pt x="1912" y="4029"/>
                    <a:pt x="1912" y="6567"/>
                  </a:cubicBezTo>
                  <a:cubicBezTo>
                    <a:pt x="1911" y="6774"/>
                    <a:pt x="1922" y="6981"/>
                    <a:pt x="1942" y="7186"/>
                  </a:cubicBezTo>
                  <a:lnTo>
                    <a:pt x="1949" y="7180"/>
                  </a:lnTo>
                  <a:close/>
                </a:path>
                <a:path w="21600" h="21600" fill="none" extrusionOk="0">
                  <a:moveTo>
                    <a:pt x="1074" y="12702"/>
                  </a:moveTo>
                  <a:cubicBezTo>
                    <a:pt x="1407" y="12969"/>
                    <a:pt x="1786" y="13110"/>
                    <a:pt x="2172" y="13110"/>
                  </a:cubicBezTo>
                  <a:cubicBezTo>
                    <a:pt x="2228" y="13109"/>
                    <a:pt x="2285" y="13107"/>
                    <a:pt x="2341" y="13101"/>
                  </a:cubicBezTo>
                </a:path>
                <a:path w="21600" h="21600" fill="none" extrusionOk="0">
                  <a:moveTo>
                    <a:pt x="2909" y="17629"/>
                  </a:moveTo>
                  <a:cubicBezTo>
                    <a:pt x="3099" y="17599"/>
                    <a:pt x="3285" y="17535"/>
                    <a:pt x="3463" y="17439"/>
                  </a:cubicBezTo>
                </a:path>
                <a:path w="21600" h="21600" fill="none" extrusionOk="0">
                  <a:moveTo>
                    <a:pt x="7895" y="18680"/>
                  </a:moveTo>
                  <a:cubicBezTo>
                    <a:pt x="7983" y="18985"/>
                    <a:pt x="8095" y="19277"/>
                    <a:pt x="8229" y="19550"/>
                  </a:cubicBezTo>
                </a:path>
                <a:path w="21600" h="21600" fill="none" extrusionOk="0">
                  <a:moveTo>
                    <a:pt x="14267" y="18324"/>
                  </a:moveTo>
                  <a:cubicBezTo>
                    <a:pt x="14336" y="18013"/>
                    <a:pt x="14380" y="17693"/>
                    <a:pt x="14400" y="17370"/>
                  </a:cubicBezTo>
                </a:path>
                <a:path w="21600" h="21600" fill="none" extrusionOk="0">
                  <a:moveTo>
                    <a:pt x="18694" y="15045"/>
                  </a:moveTo>
                  <a:cubicBezTo>
                    <a:pt x="18694" y="15034"/>
                    <a:pt x="18695" y="15024"/>
                    <a:pt x="18695" y="15013"/>
                  </a:cubicBezTo>
                  <a:cubicBezTo>
                    <a:pt x="18695" y="13508"/>
                    <a:pt x="18063" y="12136"/>
                    <a:pt x="17069" y="11477"/>
                  </a:cubicBezTo>
                </a:path>
                <a:path w="21600" h="21600" fill="none" extrusionOk="0">
                  <a:moveTo>
                    <a:pt x="20165" y="8999"/>
                  </a:moveTo>
                  <a:cubicBezTo>
                    <a:pt x="20479" y="8635"/>
                    <a:pt x="20726" y="8177"/>
                    <a:pt x="20889" y="7661"/>
                  </a:cubicBezTo>
                </a:path>
                <a:path w="21600" h="21600" fill="none" extrusionOk="0">
                  <a:moveTo>
                    <a:pt x="19186" y="3344"/>
                  </a:moveTo>
                  <a:cubicBezTo>
                    <a:pt x="19186" y="3328"/>
                    <a:pt x="19187" y="3313"/>
                    <a:pt x="19187" y="3297"/>
                  </a:cubicBezTo>
                  <a:cubicBezTo>
                    <a:pt x="19187" y="3101"/>
                    <a:pt x="19174" y="2905"/>
                    <a:pt x="19148" y="2712"/>
                  </a:cubicBezTo>
                </a:path>
                <a:path w="21600" h="21600" fill="none" extrusionOk="0">
                  <a:moveTo>
                    <a:pt x="14905" y="1165"/>
                  </a:moveTo>
                  <a:cubicBezTo>
                    <a:pt x="14754" y="1408"/>
                    <a:pt x="14629" y="1679"/>
                    <a:pt x="14535" y="1971"/>
                  </a:cubicBezTo>
                </a:path>
                <a:path w="21600" h="21600" fill="none" extrusionOk="0">
                  <a:moveTo>
                    <a:pt x="11221" y="1645"/>
                  </a:moveTo>
                  <a:cubicBezTo>
                    <a:pt x="11140" y="1866"/>
                    <a:pt x="11080" y="2099"/>
                    <a:pt x="11041" y="2340"/>
                  </a:cubicBezTo>
                </a:path>
                <a:path w="21600" h="21600" fill="none" extrusionOk="0">
                  <a:moveTo>
                    <a:pt x="7645" y="3276"/>
                  </a:moveTo>
                  <a:cubicBezTo>
                    <a:pt x="7449" y="3016"/>
                    <a:pt x="7231" y="2790"/>
                    <a:pt x="6995" y="2602"/>
                  </a:cubicBezTo>
                </a:path>
                <a:path w="21600" h="21600" fill="none" extrusionOk="0">
                  <a:moveTo>
                    <a:pt x="1942" y="7186"/>
                  </a:moveTo>
                  <a:cubicBezTo>
                    <a:pt x="1966" y="7426"/>
                    <a:pt x="2004" y="7663"/>
                    <a:pt x="2056" y="7895"/>
                  </a:cubicBezTo>
                </a:path>
              </a:pathLst>
            </a:custGeom>
            <a:solidFill>
              <a:srgbClr val="FFC387"/>
            </a:solidFill>
            <a:ln w="9525">
              <a:solidFill>
                <a:schemeClr val="accent2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 anchor="ctr" anchorCtr="1"/>
            <a:lstStyle/>
            <a:p>
              <a:pPr>
                <a:lnSpc>
                  <a:spcPct val="91649"/>
                </a:lnSpc>
              </a:pPr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8390" name="Group 3707">
              <a:extLst>
                <a:ext uri="{FF2B5EF4-FFF2-40B4-BE49-F238E27FC236}">
                  <a16:creationId xmlns:a16="http://schemas.microsoft.com/office/drawing/2014/main" id="{F3FBF127-F069-4669-BAD9-F3B9DF6553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57323" y="214315"/>
              <a:ext cx="285752" cy="142876"/>
              <a:chOff x="0" y="0"/>
              <a:chExt cx="240" cy="144"/>
            </a:xfrm>
          </p:grpSpPr>
          <p:sp>
            <p:nvSpPr>
              <p:cNvPr id="48568" name="Oval 181">
                <a:extLst>
                  <a:ext uri="{FF2B5EF4-FFF2-40B4-BE49-F238E27FC236}">
                    <a16:creationId xmlns:a16="http://schemas.microsoft.com/office/drawing/2014/main" id="{F6A40D02-DDEC-4037-8BF4-BB16028B2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59"/>
                <a:ext cx="240" cy="85"/>
              </a:xfrm>
              <a:prstGeom prst="ellipse">
                <a:avLst/>
              </a:prstGeom>
              <a:solidFill>
                <a:srgbClr val="0078AA"/>
              </a:solidFill>
              <a:ln w="1588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569" name="Rectangle 182">
                <a:extLst>
                  <a:ext uri="{FF2B5EF4-FFF2-40B4-BE49-F238E27FC236}">
                    <a16:creationId xmlns:a16="http://schemas.microsoft.com/office/drawing/2014/main" id="{24EA201D-9EC7-4BE9-8BD9-59DEE56F0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3"/>
                <a:ext cx="239" cy="59"/>
              </a:xfrm>
              <a:prstGeom prst="rect">
                <a:avLst/>
              </a:prstGeom>
              <a:solidFill>
                <a:srgbClr val="0078AA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570" name="Rectangle 183">
                <a:extLst>
                  <a:ext uri="{FF2B5EF4-FFF2-40B4-BE49-F238E27FC236}">
                    <a16:creationId xmlns:a16="http://schemas.microsoft.com/office/drawing/2014/main" id="{09A8E8D6-13DF-4EA6-A4F0-3161327B6D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3"/>
                <a:ext cx="239" cy="59"/>
              </a:xfrm>
              <a:prstGeom prst="rect">
                <a:avLst/>
              </a:prstGeom>
              <a:solidFill>
                <a:srgbClr val="0078AA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571" name="Oval 184">
                <a:extLst>
                  <a:ext uri="{FF2B5EF4-FFF2-40B4-BE49-F238E27FC236}">
                    <a16:creationId xmlns:a16="http://schemas.microsoft.com/office/drawing/2014/main" id="{C9DECB70-0FFC-4116-92A0-5FAF9DDB1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240" cy="85"/>
              </a:xfrm>
              <a:prstGeom prst="ellipse">
                <a:avLst/>
              </a:prstGeom>
              <a:solidFill>
                <a:srgbClr val="00B4FF"/>
              </a:solidFill>
              <a:ln w="1588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grpSp>
            <p:nvGrpSpPr>
              <p:cNvPr id="48572" name="Group 3712">
                <a:extLst>
                  <a:ext uri="{FF2B5EF4-FFF2-40B4-BE49-F238E27FC236}">
                    <a16:creationId xmlns:a16="http://schemas.microsoft.com/office/drawing/2014/main" id="{737361AB-258D-4F55-87E0-F11DA51592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" y="10"/>
                <a:ext cx="166" cy="64"/>
                <a:chOff x="0" y="0"/>
                <a:chExt cx="166" cy="64"/>
              </a:xfrm>
            </p:grpSpPr>
            <p:grpSp>
              <p:nvGrpSpPr>
                <p:cNvPr id="48575" name="Group 3713">
                  <a:extLst>
                    <a:ext uri="{FF2B5EF4-FFF2-40B4-BE49-F238E27FC236}">
                      <a16:creationId xmlns:a16="http://schemas.microsoft.com/office/drawing/2014/main" id="{EAE4EB60-4526-4546-ACBE-6774DCBF8E4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165" cy="63"/>
                  <a:chOff x="0" y="0"/>
                  <a:chExt cx="165" cy="63"/>
                </a:xfrm>
              </p:grpSpPr>
              <p:sp>
                <p:nvSpPr>
                  <p:cNvPr id="48585" name="Freeform 187">
                    <a:extLst>
                      <a:ext uri="{FF2B5EF4-FFF2-40B4-BE49-F238E27FC236}">
                        <a16:creationId xmlns:a16="http://schemas.microsoft.com/office/drawing/2014/main" id="{49089718-43D2-4466-8FEF-DD06EA71DE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2"/>
                    <a:ext cx="79" cy="27"/>
                  </a:xfrm>
                  <a:custGeom>
                    <a:avLst/>
                    <a:gdLst>
                      <a:gd name="T0" fmla="*/ 0 w 79"/>
                      <a:gd name="T1" fmla="*/ 21 h 27"/>
                      <a:gd name="T2" fmla="*/ 18 w 79"/>
                      <a:gd name="T3" fmla="*/ 27 h 27"/>
                      <a:gd name="T4" fmla="*/ 60 w 79"/>
                      <a:gd name="T5" fmla="*/ 9 h 27"/>
                      <a:gd name="T6" fmla="*/ 79 w 79"/>
                      <a:gd name="T7" fmla="*/ 15 h 27"/>
                      <a:gd name="T8" fmla="*/ 69 w 79"/>
                      <a:gd name="T9" fmla="*/ 0 h 27"/>
                      <a:gd name="T10" fmla="*/ 19 w 79"/>
                      <a:gd name="T11" fmla="*/ 0 h 27"/>
                      <a:gd name="T12" fmla="*/ 39 w 79"/>
                      <a:gd name="T13" fmla="*/ 4 h 27"/>
                      <a:gd name="T14" fmla="*/ 0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21"/>
                        </a:moveTo>
                        <a:lnTo>
                          <a:pt x="18" y="27"/>
                        </a:lnTo>
                        <a:lnTo>
                          <a:pt x="60" y="9"/>
                        </a:lnTo>
                        <a:lnTo>
                          <a:pt x="79" y="15"/>
                        </a:lnTo>
                        <a:lnTo>
                          <a:pt x="69" y="0"/>
                        </a:lnTo>
                        <a:lnTo>
                          <a:pt x="19" y="0"/>
                        </a:lnTo>
                        <a:lnTo>
                          <a:pt x="39" y="4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86" name="Freeform 188">
                    <a:extLst>
                      <a:ext uri="{FF2B5EF4-FFF2-40B4-BE49-F238E27FC236}">
                        <a16:creationId xmlns:a16="http://schemas.microsoft.com/office/drawing/2014/main" id="{E00F2CD9-C7BE-4DBE-BA82-FAD16D5653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2"/>
                    <a:ext cx="79" cy="27"/>
                  </a:xfrm>
                  <a:custGeom>
                    <a:avLst/>
                    <a:gdLst>
                      <a:gd name="T0" fmla="*/ 0 w 79"/>
                      <a:gd name="T1" fmla="*/ 21 h 27"/>
                      <a:gd name="T2" fmla="*/ 18 w 79"/>
                      <a:gd name="T3" fmla="*/ 27 h 27"/>
                      <a:gd name="T4" fmla="*/ 60 w 79"/>
                      <a:gd name="T5" fmla="*/ 9 h 27"/>
                      <a:gd name="T6" fmla="*/ 79 w 79"/>
                      <a:gd name="T7" fmla="*/ 15 h 27"/>
                      <a:gd name="T8" fmla="*/ 69 w 79"/>
                      <a:gd name="T9" fmla="*/ 0 h 27"/>
                      <a:gd name="T10" fmla="*/ 19 w 79"/>
                      <a:gd name="T11" fmla="*/ 0 h 27"/>
                      <a:gd name="T12" fmla="*/ 39 w 79"/>
                      <a:gd name="T13" fmla="*/ 4 h 27"/>
                      <a:gd name="T14" fmla="*/ 0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21"/>
                        </a:moveTo>
                        <a:lnTo>
                          <a:pt x="18" y="27"/>
                        </a:lnTo>
                        <a:lnTo>
                          <a:pt x="60" y="9"/>
                        </a:lnTo>
                        <a:lnTo>
                          <a:pt x="79" y="15"/>
                        </a:lnTo>
                        <a:lnTo>
                          <a:pt x="69" y="0"/>
                        </a:lnTo>
                        <a:lnTo>
                          <a:pt x="19" y="0"/>
                        </a:lnTo>
                        <a:lnTo>
                          <a:pt x="39" y="4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87" name="Freeform 189">
                    <a:extLst>
                      <a:ext uri="{FF2B5EF4-FFF2-40B4-BE49-F238E27FC236}">
                        <a16:creationId xmlns:a16="http://schemas.microsoft.com/office/drawing/2014/main" id="{B23AB282-61CC-4B97-A96A-827ECCFF6A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9" cy="28"/>
                  </a:xfrm>
                  <a:custGeom>
                    <a:avLst/>
                    <a:gdLst>
                      <a:gd name="T0" fmla="*/ 79 w 79"/>
                      <a:gd name="T1" fmla="*/ 6 h 28"/>
                      <a:gd name="T2" fmla="*/ 61 w 79"/>
                      <a:gd name="T3" fmla="*/ 0 h 28"/>
                      <a:gd name="T4" fmla="*/ 21 w 79"/>
                      <a:gd name="T5" fmla="*/ 18 h 28"/>
                      <a:gd name="T6" fmla="*/ 0 w 79"/>
                      <a:gd name="T7" fmla="*/ 12 h 28"/>
                      <a:gd name="T8" fmla="*/ 11 w 79"/>
                      <a:gd name="T9" fmla="*/ 28 h 28"/>
                      <a:gd name="T10" fmla="*/ 61 w 79"/>
                      <a:gd name="T11" fmla="*/ 28 h 28"/>
                      <a:gd name="T12" fmla="*/ 40 w 79"/>
                      <a:gd name="T13" fmla="*/ 22 h 28"/>
                      <a:gd name="T14" fmla="*/ 79 w 79"/>
                      <a:gd name="T15" fmla="*/ 6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8"/>
                      <a:gd name="T26" fmla="*/ 79 w 79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8">
                        <a:moveTo>
                          <a:pt x="79" y="6"/>
                        </a:moveTo>
                        <a:lnTo>
                          <a:pt x="61" y="0"/>
                        </a:lnTo>
                        <a:lnTo>
                          <a:pt x="21" y="18"/>
                        </a:lnTo>
                        <a:lnTo>
                          <a:pt x="0" y="12"/>
                        </a:lnTo>
                        <a:lnTo>
                          <a:pt x="11" y="28"/>
                        </a:lnTo>
                        <a:lnTo>
                          <a:pt x="61" y="28"/>
                        </a:lnTo>
                        <a:lnTo>
                          <a:pt x="40" y="22"/>
                        </a:lnTo>
                        <a:lnTo>
                          <a:pt x="79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88" name="Freeform 190">
                    <a:extLst>
                      <a:ext uri="{FF2B5EF4-FFF2-40B4-BE49-F238E27FC236}">
                        <a16:creationId xmlns:a16="http://schemas.microsoft.com/office/drawing/2014/main" id="{27D7AB87-34DA-4650-A54E-52268B1439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9" cy="28"/>
                  </a:xfrm>
                  <a:custGeom>
                    <a:avLst/>
                    <a:gdLst>
                      <a:gd name="T0" fmla="*/ 79 w 79"/>
                      <a:gd name="T1" fmla="*/ 6 h 28"/>
                      <a:gd name="T2" fmla="*/ 61 w 79"/>
                      <a:gd name="T3" fmla="*/ 0 h 28"/>
                      <a:gd name="T4" fmla="*/ 21 w 79"/>
                      <a:gd name="T5" fmla="*/ 18 h 28"/>
                      <a:gd name="T6" fmla="*/ 0 w 79"/>
                      <a:gd name="T7" fmla="*/ 12 h 28"/>
                      <a:gd name="T8" fmla="*/ 11 w 79"/>
                      <a:gd name="T9" fmla="*/ 28 h 28"/>
                      <a:gd name="T10" fmla="*/ 61 w 79"/>
                      <a:gd name="T11" fmla="*/ 28 h 28"/>
                      <a:gd name="T12" fmla="*/ 40 w 79"/>
                      <a:gd name="T13" fmla="*/ 22 h 28"/>
                      <a:gd name="T14" fmla="*/ 79 w 79"/>
                      <a:gd name="T15" fmla="*/ 6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8"/>
                      <a:gd name="T26" fmla="*/ 79 w 79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8">
                        <a:moveTo>
                          <a:pt x="79" y="6"/>
                        </a:moveTo>
                        <a:lnTo>
                          <a:pt x="61" y="0"/>
                        </a:lnTo>
                        <a:lnTo>
                          <a:pt x="21" y="18"/>
                        </a:lnTo>
                        <a:lnTo>
                          <a:pt x="0" y="12"/>
                        </a:lnTo>
                        <a:lnTo>
                          <a:pt x="11" y="28"/>
                        </a:lnTo>
                        <a:lnTo>
                          <a:pt x="61" y="28"/>
                        </a:lnTo>
                        <a:lnTo>
                          <a:pt x="40" y="22"/>
                        </a:lnTo>
                        <a:lnTo>
                          <a:pt x="79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89" name="Freeform 191">
                    <a:extLst>
                      <a:ext uri="{FF2B5EF4-FFF2-40B4-BE49-F238E27FC236}">
                        <a16:creationId xmlns:a16="http://schemas.microsoft.com/office/drawing/2014/main" id="{0E439D0D-27F9-4CD0-9512-5299F57536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" y="0"/>
                    <a:ext cx="78" cy="27"/>
                  </a:xfrm>
                  <a:custGeom>
                    <a:avLst/>
                    <a:gdLst>
                      <a:gd name="T0" fmla="*/ 0 w 78"/>
                      <a:gd name="T1" fmla="*/ 6 h 27"/>
                      <a:gd name="T2" fmla="*/ 17 w 78"/>
                      <a:gd name="T3" fmla="*/ 0 h 27"/>
                      <a:gd name="T4" fmla="*/ 59 w 78"/>
                      <a:gd name="T5" fmla="*/ 17 h 27"/>
                      <a:gd name="T6" fmla="*/ 78 w 78"/>
                      <a:gd name="T7" fmla="*/ 12 h 27"/>
                      <a:gd name="T8" fmla="*/ 68 w 78"/>
                      <a:gd name="T9" fmla="*/ 27 h 27"/>
                      <a:gd name="T10" fmla="*/ 19 w 78"/>
                      <a:gd name="T11" fmla="*/ 27 h 27"/>
                      <a:gd name="T12" fmla="*/ 39 w 78"/>
                      <a:gd name="T13" fmla="*/ 23 h 27"/>
                      <a:gd name="T14" fmla="*/ 0 w 78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6"/>
                        </a:moveTo>
                        <a:lnTo>
                          <a:pt x="17" y="0"/>
                        </a:lnTo>
                        <a:lnTo>
                          <a:pt x="59" y="17"/>
                        </a:lnTo>
                        <a:lnTo>
                          <a:pt x="78" y="12"/>
                        </a:lnTo>
                        <a:lnTo>
                          <a:pt x="68" y="27"/>
                        </a:lnTo>
                        <a:lnTo>
                          <a:pt x="19" y="27"/>
                        </a:lnTo>
                        <a:lnTo>
                          <a:pt x="39" y="23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90" name="Freeform 192">
                    <a:extLst>
                      <a:ext uri="{FF2B5EF4-FFF2-40B4-BE49-F238E27FC236}">
                        <a16:creationId xmlns:a16="http://schemas.microsoft.com/office/drawing/2014/main" id="{5AEAC6B3-C63F-4A4A-9F70-874FE15064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" y="0"/>
                    <a:ext cx="78" cy="27"/>
                  </a:xfrm>
                  <a:custGeom>
                    <a:avLst/>
                    <a:gdLst>
                      <a:gd name="T0" fmla="*/ 0 w 78"/>
                      <a:gd name="T1" fmla="*/ 6 h 27"/>
                      <a:gd name="T2" fmla="*/ 17 w 78"/>
                      <a:gd name="T3" fmla="*/ 0 h 27"/>
                      <a:gd name="T4" fmla="*/ 59 w 78"/>
                      <a:gd name="T5" fmla="*/ 17 h 27"/>
                      <a:gd name="T6" fmla="*/ 78 w 78"/>
                      <a:gd name="T7" fmla="*/ 12 h 27"/>
                      <a:gd name="T8" fmla="*/ 68 w 78"/>
                      <a:gd name="T9" fmla="*/ 27 h 27"/>
                      <a:gd name="T10" fmla="*/ 19 w 78"/>
                      <a:gd name="T11" fmla="*/ 27 h 27"/>
                      <a:gd name="T12" fmla="*/ 39 w 78"/>
                      <a:gd name="T13" fmla="*/ 23 h 27"/>
                      <a:gd name="T14" fmla="*/ 0 w 78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6"/>
                        </a:moveTo>
                        <a:lnTo>
                          <a:pt x="17" y="0"/>
                        </a:lnTo>
                        <a:lnTo>
                          <a:pt x="59" y="17"/>
                        </a:lnTo>
                        <a:lnTo>
                          <a:pt x="78" y="12"/>
                        </a:lnTo>
                        <a:lnTo>
                          <a:pt x="68" y="27"/>
                        </a:lnTo>
                        <a:lnTo>
                          <a:pt x="19" y="27"/>
                        </a:lnTo>
                        <a:lnTo>
                          <a:pt x="39" y="23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91" name="Freeform 193">
                    <a:extLst>
                      <a:ext uri="{FF2B5EF4-FFF2-40B4-BE49-F238E27FC236}">
                        <a16:creationId xmlns:a16="http://schemas.microsoft.com/office/drawing/2014/main" id="{40F44A82-2A29-473B-9448-023D82447D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9" cy="27"/>
                  </a:xfrm>
                  <a:custGeom>
                    <a:avLst/>
                    <a:gdLst>
                      <a:gd name="T0" fmla="*/ 79 w 79"/>
                      <a:gd name="T1" fmla="*/ 21 h 27"/>
                      <a:gd name="T2" fmla="*/ 61 w 79"/>
                      <a:gd name="T3" fmla="*/ 27 h 27"/>
                      <a:gd name="T4" fmla="*/ 21 w 79"/>
                      <a:gd name="T5" fmla="*/ 9 h 27"/>
                      <a:gd name="T6" fmla="*/ 0 w 79"/>
                      <a:gd name="T7" fmla="*/ 15 h 27"/>
                      <a:gd name="T8" fmla="*/ 10 w 79"/>
                      <a:gd name="T9" fmla="*/ 0 h 27"/>
                      <a:gd name="T10" fmla="*/ 61 w 79"/>
                      <a:gd name="T11" fmla="*/ 0 h 27"/>
                      <a:gd name="T12" fmla="*/ 40 w 79"/>
                      <a:gd name="T13" fmla="*/ 4 h 27"/>
                      <a:gd name="T14" fmla="*/ 79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79" y="21"/>
                        </a:moveTo>
                        <a:lnTo>
                          <a:pt x="61" y="27"/>
                        </a:lnTo>
                        <a:lnTo>
                          <a:pt x="21" y="9"/>
                        </a:lnTo>
                        <a:lnTo>
                          <a:pt x="0" y="15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40" y="4"/>
                        </a:lnTo>
                        <a:lnTo>
                          <a:pt x="79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92" name="Freeform 194">
                    <a:extLst>
                      <a:ext uri="{FF2B5EF4-FFF2-40B4-BE49-F238E27FC236}">
                        <a16:creationId xmlns:a16="http://schemas.microsoft.com/office/drawing/2014/main" id="{2B41D73F-9797-4B94-BFAB-06BD1E0501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9" cy="27"/>
                  </a:xfrm>
                  <a:custGeom>
                    <a:avLst/>
                    <a:gdLst>
                      <a:gd name="T0" fmla="*/ 79 w 79"/>
                      <a:gd name="T1" fmla="*/ 21 h 27"/>
                      <a:gd name="T2" fmla="*/ 61 w 79"/>
                      <a:gd name="T3" fmla="*/ 27 h 27"/>
                      <a:gd name="T4" fmla="*/ 21 w 79"/>
                      <a:gd name="T5" fmla="*/ 9 h 27"/>
                      <a:gd name="T6" fmla="*/ 0 w 79"/>
                      <a:gd name="T7" fmla="*/ 15 h 27"/>
                      <a:gd name="T8" fmla="*/ 10 w 79"/>
                      <a:gd name="T9" fmla="*/ 0 h 27"/>
                      <a:gd name="T10" fmla="*/ 61 w 79"/>
                      <a:gd name="T11" fmla="*/ 0 h 27"/>
                      <a:gd name="T12" fmla="*/ 40 w 79"/>
                      <a:gd name="T13" fmla="*/ 4 h 27"/>
                      <a:gd name="T14" fmla="*/ 79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79" y="21"/>
                        </a:moveTo>
                        <a:lnTo>
                          <a:pt x="61" y="27"/>
                        </a:lnTo>
                        <a:lnTo>
                          <a:pt x="21" y="9"/>
                        </a:lnTo>
                        <a:lnTo>
                          <a:pt x="0" y="15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40" y="4"/>
                        </a:lnTo>
                        <a:lnTo>
                          <a:pt x="79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</p:grpSp>
            <p:grpSp>
              <p:nvGrpSpPr>
                <p:cNvPr id="48576" name="Group 3722">
                  <a:extLst>
                    <a:ext uri="{FF2B5EF4-FFF2-40B4-BE49-F238E27FC236}">
                      <a16:creationId xmlns:a16="http://schemas.microsoft.com/office/drawing/2014/main" id="{9D4C2380-3FB2-460B-91A9-97F40C3DAE0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" y="2"/>
                  <a:ext cx="164" cy="62"/>
                  <a:chOff x="0" y="0"/>
                  <a:chExt cx="164" cy="62"/>
                </a:xfrm>
              </p:grpSpPr>
              <p:sp>
                <p:nvSpPr>
                  <p:cNvPr id="48577" name="Freeform 196">
                    <a:extLst>
                      <a:ext uri="{FF2B5EF4-FFF2-40B4-BE49-F238E27FC236}">
                        <a16:creationId xmlns:a16="http://schemas.microsoft.com/office/drawing/2014/main" id="{BA6C17A4-34AA-413E-B176-EF3D78B8B3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1"/>
                    <a:ext cx="78" cy="27"/>
                  </a:xfrm>
                  <a:custGeom>
                    <a:avLst/>
                    <a:gdLst>
                      <a:gd name="T0" fmla="*/ 0 w 78"/>
                      <a:gd name="T1" fmla="*/ 21 h 27"/>
                      <a:gd name="T2" fmla="*/ 17 w 78"/>
                      <a:gd name="T3" fmla="*/ 27 h 27"/>
                      <a:gd name="T4" fmla="*/ 59 w 78"/>
                      <a:gd name="T5" fmla="*/ 9 h 27"/>
                      <a:gd name="T6" fmla="*/ 78 w 78"/>
                      <a:gd name="T7" fmla="*/ 15 h 27"/>
                      <a:gd name="T8" fmla="*/ 68 w 78"/>
                      <a:gd name="T9" fmla="*/ 0 h 27"/>
                      <a:gd name="T10" fmla="*/ 19 w 78"/>
                      <a:gd name="T11" fmla="*/ 0 h 27"/>
                      <a:gd name="T12" fmla="*/ 39 w 78"/>
                      <a:gd name="T13" fmla="*/ 5 h 27"/>
                      <a:gd name="T14" fmla="*/ 0 w 78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21"/>
                        </a:moveTo>
                        <a:lnTo>
                          <a:pt x="17" y="27"/>
                        </a:lnTo>
                        <a:lnTo>
                          <a:pt x="59" y="9"/>
                        </a:lnTo>
                        <a:lnTo>
                          <a:pt x="78" y="15"/>
                        </a:lnTo>
                        <a:lnTo>
                          <a:pt x="68" y="0"/>
                        </a:lnTo>
                        <a:lnTo>
                          <a:pt x="19" y="0"/>
                        </a:lnTo>
                        <a:lnTo>
                          <a:pt x="39" y="5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78" name="Freeform 197">
                    <a:extLst>
                      <a:ext uri="{FF2B5EF4-FFF2-40B4-BE49-F238E27FC236}">
                        <a16:creationId xmlns:a16="http://schemas.microsoft.com/office/drawing/2014/main" id="{5B74000C-B019-4F66-A29C-760170FFCF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1"/>
                    <a:ext cx="78" cy="27"/>
                  </a:xfrm>
                  <a:custGeom>
                    <a:avLst/>
                    <a:gdLst>
                      <a:gd name="T0" fmla="*/ 0 w 78"/>
                      <a:gd name="T1" fmla="*/ 21 h 27"/>
                      <a:gd name="T2" fmla="*/ 17 w 78"/>
                      <a:gd name="T3" fmla="*/ 27 h 27"/>
                      <a:gd name="T4" fmla="*/ 59 w 78"/>
                      <a:gd name="T5" fmla="*/ 9 h 27"/>
                      <a:gd name="T6" fmla="*/ 78 w 78"/>
                      <a:gd name="T7" fmla="*/ 15 h 27"/>
                      <a:gd name="T8" fmla="*/ 68 w 78"/>
                      <a:gd name="T9" fmla="*/ 0 h 27"/>
                      <a:gd name="T10" fmla="*/ 19 w 78"/>
                      <a:gd name="T11" fmla="*/ 0 h 27"/>
                      <a:gd name="T12" fmla="*/ 39 w 78"/>
                      <a:gd name="T13" fmla="*/ 5 h 27"/>
                      <a:gd name="T14" fmla="*/ 0 w 78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21"/>
                        </a:moveTo>
                        <a:lnTo>
                          <a:pt x="17" y="27"/>
                        </a:lnTo>
                        <a:lnTo>
                          <a:pt x="59" y="9"/>
                        </a:lnTo>
                        <a:lnTo>
                          <a:pt x="78" y="15"/>
                        </a:lnTo>
                        <a:lnTo>
                          <a:pt x="68" y="0"/>
                        </a:lnTo>
                        <a:lnTo>
                          <a:pt x="19" y="0"/>
                        </a:lnTo>
                        <a:lnTo>
                          <a:pt x="39" y="5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79" name="Freeform 198">
                    <a:extLst>
                      <a:ext uri="{FF2B5EF4-FFF2-40B4-BE49-F238E27FC236}">
                        <a16:creationId xmlns:a16="http://schemas.microsoft.com/office/drawing/2014/main" id="{25CC8C61-B482-4A29-A915-484644AC8F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8" cy="28"/>
                  </a:xfrm>
                  <a:custGeom>
                    <a:avLst/>
                    <a:gdLst>
                      <a:gd name="T0" fmla="*/ 78 w 78"/>
                      <a:gd name="T1" fmla="*/ 5 h 28"/>
                      <a:gd name="T2" fmla="*/ 61 w 78"/>
                      <a:gd name="T3" fmla="*/ 0 h 28"/>
                      <a:gd name="T4" fmla="*/ 20 w 78"/>
                      <a:gd name="T5" fmla="*/ 17 h 28"/>
                      <a:gd name="T6" fmla="*/ 0 w 78"/>
                      <a:gd name="T7" fmla="*/ 11 h 28"/>
                      <a:gd name="T8" fmla="*/ 10 w 78"/>
                      <a:gd name="T9" fmla="*/ 28 h 28"/>
                      <a:gd name="T10" fmla="*/ 61 w 78"/>
                      <a:gd name="T11" fmla="*/ 28 h 28"/>
                      <a:gd name="T12" fmla="*/ 39 w 78"/>
                      <a:gd name="T13" fmla="*/ 22 h 28"/>
                      <a:gd name="T14" fmla="*/ 78 w 78"/>
                      <a:gd name="T15" fmla="*/ 5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8"/>
                      <a:gd name="T26" fmla="*/ 78 w 78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8">
                        <a:moveTo>
                          <a:pt x="78" y="5"/>
                        </a:moveTo>
                        <a:lnTo>
                          <a:pt x="61" y="0"/>
                        </a:lnTo>
                        <a:lnTo>
                          <a:pt x="20" y="17"/>
                        </a:lnTo>
                        <a:lnTo>
                          <a:pt x="0" y="11"/>
                        </a:lnTo>
                        <a:lnTo>
                          <a:pt x="10" y="28"/>
                        </a:lnTo>
                        <a:lnTo>
                          <a:pt x="61" y="28"/>
                        </a:lnTo>
                        <a:lnTo>
                          <a:pt x="39" y="22"/>
                        </a:lnTo>
                        <a:lnTo>
                          <a:pt x="78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80" name="Freeform 199">
                    <a:extLst>
                      <a:ext uri="{FF2B5EF4-FFF2-40B4-BE49-F238E27FC236}">
                        <a16:creationId xmlns:a16="http://schemas.microsoft.com/office/drawing/2014/main" id="{D439385E-4DF6-4D88-BA1B-48CC6D5FA4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8" cy="28"/>
                  </a:xfrm>
                  <a:custGeom>
                    <a:avLst/>
                    <a:gdLst>
                      <a:gd name="T0" fmla="*/ 78 w 78"/>
                      <a:gd name="T1" fmla="*/ 5 h 28"/>
                      <a:gd name="T2" fmla="*/ 61 w 78"/>
                      <a:gd name="T3" fmla="*/ 0 h 28"/>
                      <a:gd name="T4" fmla="*/ 20 w 78"/>
                      <a:gd name="T5" fmla="*/ 17 h 28"/>
                      <a:gd name="T6" fmla="*/ 0 w 78"/>
                      <a:gd name="T7" fmla="*/ 11 h 28"/>
                      <a:gd name="T8" fmla="*/ 10 w 78"/>
                      <a:gd name="T9" fmla="*/ 28 h 28"/>
                      <a:gd name="T10" fmla="*/ 61 w 78"/>
                      <a:gd name="T11" fmla="*/ 28 h 28"/>
                      <a:gd name="T12" fmla="*/ 39 w 78"/>
                      <a:gd name="T13" fmla="*/ 22 h 28"/>
                      <a:gd name="T14" fmla="*/ 78 w 78"/>
                      <a:gd name="T15" fmla="*/ 5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8"/>
                      <a:gd name="T26" fmla="*/ 78 w 78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8">
                        <a:moveTo>
                          <a:pt x="78" y="5"/>
                        </a:moveTo>
                        <a:lnTo>
                          <a:pt x="61" y="0"/>
                        </a:lnTo>
                        <a:lnTo>
                          <a:pt x="20" y="17"/>
                        </a:lnTo>
                        <a:lnTo>
                          <a:pt x="0" y="11"/>
                        </a:lnTo>
                        <a:lnTo>
                          <a:pt x="10" y="28"/>
                        </a:lnTo>
                        <a:lnTo>
                          <a:pt x="61" y="28"/>
                        </a:lnTo>
                        <a:lnTo>
                          <a:pt x="39" y="22"/>
                        </a:lnTo>
                        <a:lnTo>
                          <a:pt x="78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81" name="Freeform 200">
                    <a:extLst>
                      <a:ext uri="{FF2B5EF4-FFF2-40B4-BE49-F238E27FC236}">
                        <a16:creationId xmlns:a16="http://schemas.microsoft.com/office/drawing/2014/main" id="{E257C3B1-A758-449E-9D39-B0E56F71AA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" y="0"/>
                    <a:ext cx="79" cy="27"/>
                  </a:xfrm>
                  <a:custGeom>
                    <a:avLst/>
                    <a:gdLst>
                      <a:gd name="T0" fmla="*/ 0 w 79"/>
                      <a:gd name="T1" fmla="*/ 6 h 27"/>
                      <a:gd name="T2" fmla="*/ 18 w 79"/>
                      <a:gd name="T3" fmla="*/ 0 h 27"/>
                      <a:gd name="T4" fmla="*/ 60 w 79"/>
                      <a:gd name="T5" fmla="*/ 16 h 27"/>
                      <a:gd name="T6" fmla="*/ 79 w 79"/>
                      <a:gd name="T7" fmla="*/ 12 h 27"/>
                      <a:gd name="T8" fmla="*/ 69 w 79"/>
                      <a:gd name="T9" fmla="*/ 27 h 27"/>
                      <a:gd name="T10" fmla="*/ 19 w 79"/>
                      <a:gd name="T11" fmla="*/ 27 h 27"/>
                      <a:gd name="T12" fmla="*/ 39 w 79"/>
                      <a:gd name="T13" fmla="*/ 22 h 27"/>
                      <a:gd name="T14" fmla="*/ 0 w 79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6"/>
                        </a:moveTo>
                        <a:lnTo>
                          <a:pt x="18" y="0"/>
                        </a:lnTo>
                        <a:lnTo>
                          <a:pt x="60" y="16"/>
                        </a:lnTo>
                        <a:lnTo>
                          <a:pt x="79" y="12"/>
                        </a:lnTo>
                        <a:lnTo>
                          <a:pt x="69" y="27"/>
                        </a:lnTo>
                        <a:lnTo>
                          <a:pt x="19" y="27"/>
                        </a:lnTo>
                        <a:lnTo>
                          <a:pt x="39" y="22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82" name="Freeform 201">
                    <a:extLst>
                      <a:ext uri="{FF2B5EF4-FFF2-40B4-BE49-F238E27FC236}">
                        <a16:creationId xmlns:a16="http://schemas.microsoft.com/office/drawing/2014/main" id="{3065F860-3160-490C-A65A-3623174B00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" y="0"/>
                    <a:ext cx="79" cy="27"/>
                  </a:xfrm>
                  <a:custGeom>
                    <a:avLst/>
                    <a:gdLst>
                      <a:gd name="T0" fmla="*/ 0 w 79"/>
                      <a:gd name="T1" fmla="*/ 6 h 27"/>
                      <a:gd name="T2" fmla="*/ 18 w 79"/>
                      <a:gd name="T3" fmla="*/ 0 h 27"/>
                      <a:gd name="T4" fmla="*/ 60 w 79"/>
                      <a:gd name="T5" fmla="*/ 16 h 27"/>
                      <a:gd name="T6" fmla="*/ 79 w 79"/>
                      <a:gd name="T7" fmla="*/ 12 h 27"/>
                      <a:gd name="T8" fmla="*/ 69 w 79"/>
                      <a:gd name="T9" fmla="*/ 27 h 27"/>
                      <a:gd name="T10" fmla="*/ 19 w 79"/>
                      <a:gd name="T11" fmla="*/ 27 h 27"/>
                      <a:gd name="T12" fmla="*/ 39 w 79"/>
                      <a:gd name="T13" fmla="*/ 22 h 27"/>
                      <a:gd name="T14" fmla="*/ 0 w 79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6"/>
                        </a:moveTo>
                        <a:lnTo>
                          <a:pt x="18" y="0"/>
                        </a:lnTo>
                        <a:lnTo>
                          <a:pt x="60" y="16"/>
                        </a:lnTo>
                        <a:lnTo>
                          <a:pt x="79" y="12"/>
                        </a:lnTo>
                        <a:lnTo>
                          <a:pt x="69" y="27"/>
                        </a:lnTo>
                        <a:lnTo>
                          <a:pt x="19" y="27"/>
                        </a:lnTo>
                        <a:lnTo>
                          <a:pt x="39" y="22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83" name="Freeform 202">
                    <a:extLst>
                      <a:ext uri="{FF2B5EF4-FFF2-40B4-BE49-F238E27FC236}">
                        <a16:creationId xmlns:a16="http://schemas.microsoft.com/office/drawing/2014/main" id="{F99E0F9D-D4CE-43A9-B093-10F6E692A8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8" cy="26"/>
                  </a:xfrm>
                  <a:custGeom>
                    <a:avLst/>
                    <a:gdLst>
                      <a:gd name="T0" fmla="*/ 78 w 78"/>
                      <a:gd name="T1" fmla="*/ 20 h 26"/>
                      <a:gd name="T2" fmla="*/ 61 w 78"/>
                      <a:gd name="T3" fmla="*/ 26 h 26"/>
                      <a:gd name="T4" fmla="*/ 20 w 78"/>
                      <a:gd name="T5" fmla="*/ 8 h 26"/>
                      <a:gd name="T6" fmla="*/ 0 w 78"/>
                      <a:gd name="T7" fmla="*/ 14 h 26"/>
                      <a:gd name="T8" fmla="*/ 10 w 78"/>
                      <a:gd name="T9" fmla="*/ 0 h 26"/>
                      <a:gd name="T10" fmla="*/ 61 w 78"/>
                      <a:gd name="T11" fmla="*/ 0 h 26"/>
                      <a:gd name="T12" fmla="*/ 39 w 78"/>
                      <a:gd name="T13" fmla="*/ 4 h 26"/>
                      <a:gd name="T14" fmla="*/ 78 w 78"/>
                      <a:gd name="T15" fmla="*/ 20 h 2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6"/>
                      <a:gd name="T26" fmla="*/ 78 w 78"/>
                      <a:gd name="T27" fmla="*/ 26 h 2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6">
                        <a:moveTo>
                          <a:pt x="78" y="20"/>
                        </a:moveTo>
                        <a:lnTo>
                          <a:pt x="61" y="26"/>
                        </a:lnTo>
                        <a:lnTo>
                          <a:pt x="20" y="8"/>
                        </a:lnTo>
                        <a:lnTo>
                          <a:pt x="0" y="14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39" y="4"/>
                        </a:lnTo>
                        <a:lnTo>
                          <a:pt x="78" y="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84" name="Freeform 203">
                    <a:extLst>
                      <a:ext uri="{FF2B5EF4-FFF2-40B4-BE49-F238E27FC236}">
                        <a16:creationId xmlns:a16="http://schemas.microsoft.com/office/drawing/2014/main" id="{A96EFA44-D8F2-4990-8C90-FEF966A3CD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8" cy="26"/>
                  </a:xfrm>
                  <a:custGeom>
                    <a:avLst/>
                    <a:gdLst>
                      <a:gd name="T0" fmla="*/ 78 w 78"/>
                      <a:gd name="T1" fmla="*/ 20 h 26"/>
                      <a:gd name="T2" fmla="*/ 61 w 78"/>
                      <a:gd name="T3" fmla="*/ 26 h 26"/>
                      <a:gd name="T4" fmla="*/ 20 w 78"/>
                      <a:gd name="T5" fmla="*/ 8 h 26"/>
                      <a:gd name="T6" fmla="*/ 0 w 78"/>
                      <a:gd name="T7" fmla="*/ 14 h 26"/>
                      <a:gd name="T8" fmla="*/ 10 w 78"/>
                      <a:gd name="T9" fmla="*/ 0 h 26"/>
                      <a:gd name="T10" fmla="*/ 61 w 78"/>
                      <a:gd name="T11" fmla="*/ 0 h 26"/>
                      <a:gd name="T12" fmla="*/ 39 w 78"/>
                      <a:gd name="T13" fmla="*/ 4 h 26"/>
                      <a:gd name="T14" fmla="*/ 78 w 78"/>
                      <a:gd name="T15" fmla="*/ 20 h 2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6"/>
                      <a:gd name="T26" fmla="*/ 78 w 78"/>
                      <a:gd name="T27" fmla="*/ 26 h 2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6">
                        <a:moveTo>
                          <a:pt x="78" y="20"/>
                        </a:moveTo>
                        <a:lnTo>
                          <a:pt x="61" y="26"/>
                        </a:lnTo>
                        <a:lnTo>
                          <a:pt x="20" y="8"/>
                        </a:lnTo>
                        <a:lnTo>
                          <a:pt x="0" y="14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39" y="4"/>
                        </a:lnTo>
                        <a:lnTo>
                          <a:pt x="78" y="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</p:grpSp>
          </p:grpSp>
          <p:sp>
            <p:nvSpPr>
              <p:cNvPr id="48573" name="Line 204">
                <a:extLst>
                  <a:ext uri="{FF2B5EF4-FFF2-40B4-BE49-F238E27FC236}">
                    <a16:creationId xmlns:a16="http://schemas.microsoft.com/office/drawing/2014/main" id="{D209D960-F50D-43F9-9276-D24E583E80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0" y="42"/>
                <a:ext cx="1" cy="59"/>
              </a:xfrm>
              <a:prstGeom prst="line">
                <a:avLst/>
              </a:prstGeom>
              <a:noFill/>
              <a:ln w="1588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574" name="Line 205">
                <a:extLst>
                  <a:ext uri="{FF2B5EF4-FFF2-40B4-BE49-F238E27FC236}">
                    <a16:creationId xmlns:a16="http://schemas.microsoft.com/office/drawing/2014/main" id="{665E2C7B-9E18-46B7-86B9-4CF92F1156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" y="42"/>
                <a:ext cx="1" cy="59"/>
              </a:xfrm>
              <a:prstGeom prst="line">
                <a:avLst/>
              </a:prstGeom>
              <a:noFill/>
              <a:ln w="1588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48391" name="Picture 155">
              <a:extLst>
                <a:ext uri="{FF2B5EF4-FFF2-40B4-BE49-F238E27FC236}">
                  <a16:creationId xmlns:a16="http://schemas.microsoft.com/office/drawing/2014/main" id="{12D4CBDF-4DAC-4BD3-9BA0-AB7A7E093458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8694" y="571504"/>
              <a:ext cx="395299" cy="446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392" name="Picture 150">
              <a:extLst>
                <a:ext uri="{FF2B5EF4-FFF2-40B4-BE49-F238E27FC236}">
                  <a16:creationId xmlns:a16="http://schemas.microsoft.com/office/drawing/2014/main" id="{D9CFF483-5708-4151-8E3B-2EC7FF4C5688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7521" y="142876"/>
              <a:ext cx="285752" cy="233360"/>
            </a:xfrm>
            <a:prstGeom prst="rect">
              <a:avLst/>
            </a:prstGeom>
            <a:noFill/>
            <a:ln w="9525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8393" name="Group 3735">
              <a:extLst>
                <a:ext uri="{FF2B5EF4-FFF2-40B4-BE49-F238E27FC236}">
                  <a16:creationId xmlns:a16="http://schemas.microsoft.com/office/drawing/2014/main" id="{C8AAE426-8D0D-4AB3-8014-696D0313DD2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929090" y="0"/>
              <a:ext cx="895327" cy="1041403"/>
              <a:chOff x="0" y="0"/>
              <a:chExt cx="742" cy="838"/>
            </a:xfrm>
          </p:grpSpPr>
          <p:pic>
            <p:nvPicPr>
              <p:cNvPr id="48564" name="Picture 104" descr="cells">
                <a:extLst>
                  <a:ext uri="{FF2B5EF4-FFF2-40B4-BE49-F238E27FC236}">
                    <a16:creationId xmlns:a16="http://schemas.microsoft.com/office/drawing/2014/main" id="{8A113AB0-AE4A-4BBB-986F-D3A0983F18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247"/>
                <a:ext cx="742" cy="5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8565" name="Picture 105" descr="tower">
                <a:extLst>
                  <a:ext uri="{FF2B5EF4-FFF2-40B4-BE49-F238E27FC236}">
                    <a16:creationId xmlns:a16="http://schemas.microsoft.com/office/drawing/2014/main" id="{22916FBA-8939-421F-ACD2-E0A786AB15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4" y="0"/>
                <a:ext cx="295" cy="3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8566" name="Picture 106" descr="tower">
                <a:extLst>
                  <a:ext uri="{FF2B5EF4-FFF2-40B4-BE49-F238E27FC236}">
                    <a16:creationId xmlns:a16="http://schemas.microsoft.com/office/drawing/2014/main" id="{5EFE71D7-66C2-457A-9A0B-A38712C2B53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" y="214"/>
                <a:ext cx="295" cy="3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8567" name="Picture 107" descr="tower">
                <a:extLst>
                  <a:ext uri="{FF2B5EF4-FFF2-40B4-BE49-F238E27FC236}">
                    <a16:creationId xmlns:a16="http://schemas.microsoft.com/office/drawing/2014/main" id="{C8EAB950-DE7F-49BC-9F50-891887C6795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0" y="323"/>
                <a:ext cx="295" cy="3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aphicFrame>
          <p:nvGraphicFramePr>
            <p:cNvPr id="48394" name="Object 4027">
              <a:extLst>
                <a:ext uri="{FF2B5EF4-FFF2-40B4-BE49-F238E27FC236}">
                  <a16:creationId xmlns:a16="http://schemas.microsoft.com/office/drawing/2014/main" id="{EAA27190-8A46-4E8D-9E68-8CC252E800FC}"/>
                </a:ext>
              </a:extLst>
            </p:cNvPr>
            <p:cNvGraphicFramePr>
              <a:graphicFrameLocks/>
            </p:cNvGraphicFramePr>
            <p:nvPr/>
          </p:nvGraphicFramePr>
          <p:xfrm>
            <a:off x="3500462" y="428628"/>
            <a:ext cx="236527" cy="53022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2398" r:id="rId22" imgW="536575" imgH="795338" progId="">
                    <p:embed/>
                  </p:oleObj>
                </mc:Choice>
                <mc:Fallback>
                  <p:oleObj r:id="rId22" imgW="536575" imgH="795338" progId="">
                    <p:embed/>
                    <p:pic>
                      <p:nvPicPr>
                        <p:cNvPr id="0" name="Object 4027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2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0462" y="428628"/>
                          <a:ext cx="236527" cy="53022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48395" name="Picture 22">
              <a:extLst>
                <a:ext uri="{FF2B5EF4-FFF2-40B4-BE49-F238E27FC236}">
                  <a16:creationId xmlns:a16="http://schemas.microsoft.com/office/drawing/2014/main" id="{B0B21C8E-FB3D-4D40-9F7B-5EC5E8A24E77}"/>
                </a:ext>
              </a:extLst>
            </p:cNvPr>
            <p:cNvPicPr>
              <a:picLocks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57323" y="428628"/>
              <a:ext cx="428628" cy="558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396" name="Picture 75" descr="APPL_SER">
              <a:extLst>
                <a:ext uri="{FF2B5EF4-FFF2-40B4-BE49-F238E27FC236}">
                  <a16:creationId xmlns:a16="http://schemas.microsoft.com/office/drawing/2014/main" id="{7A8C88F2-C2F0-4F7E-9823-1ED2CC58AE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479" r="21800" b="28058"/>
            <a:stretch>
              <a:fillRect/>
            </a:stretch>
          </p:blipFill>
          <p:spPr bwMode="auto">
            <a:xfrm>
              <a:off x="3714776" y="642942"/>
              <a:ext cx="436563" cy="354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8397" name="Group 3743">
              <a:extLst>
                <a:ext uri="{FF2B5EF4-FFF2-40B4-BE49-F238E27FC236}">
                  <a16:creationId xmlns:a16="http://schemas.microsoft.com/office/drawing/2014/main" id="{B8E23ECE-5C17-484B-B91C-09B758F4DD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7388" y="142876"/>
              <a:ext cx="285752" cy="142876"/>
              <a:chOff x="0" y="0"/>
              <a:chExt cx="240" cy="144"/>
            </a:xfrm>
          </p:grpSpPr>
          <p:sp>
            <p:nvSpPr>
              <p:cNvPr id="48539" name="Oval 181">
                <a:extLst>
                  <a:ext uri="{FF2B5EF4-FFF2-40B4-BE49-F238E27FC236}">
                    <a16:creationId xmlns:a16="http://schemas.microsoft.com/office/drawing/2014/main" id="{B7D7EF49-D74C-416F-B6CE-3F04053A0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59"/>
                <a:ext cx="240" cy="85"/>
              </a:xfrm>
              <a:prstGeom prst="ellipse">
                <a:avLst/>
              </a:prstGeom>
              <a:solidFill>
                <a:srgbClr val="0078AA"/>
              </a:solidFill>
              <a:ln w="1588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540" name="Rectangle 182">
                <a:extLst>
                  <a:ext uri="{FF2B5EF4-FFF2-40B4-BE49-F238E27FC236}">
                    <a16:creationId xmlns:a16="http://schemas.microsoft.com/office/drawing/2014/main" id="{F8710E4B-4F57-42A2-97C0-0C2FF009B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3"/>
                <a:ext cx="239" cy="59"/>
              </a:xfrm>
              <a:prstGeom prst="rect">
                <a:avLst/>
              </a:prstGeom>
              <a:solidFill>
                <a:srgbClr val="0078AA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541" name="Rectangle 183">
                <a:extLst>
                  <a:ext uri="{FF2B5EF4-FFF2-40B4-BE49-F238E27FC236}">
                    <a16:creationId xmlns:a16="http://schemas.microsoft.com/office/drawing/2014/main" id="{81CF58C9-771C-41DB-9A85-CA6B75B8A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3"/>
                <a:ext cx="239" cy="59"/>
              </a:xfrm>
              <a:prstGeom prst="rect">
                <a:avLst/>
              </a:prstGeom>
              <a:solidFill>
                <a:srgbClr val="0078AA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542" name="Oval 184">
                <a:extLst>
                  <a:ext uri="{FF2B5EF4-FFF2-40B4-BE49-F238E27FC236}">
                    <a16:creationId xmlns:a16="http://schemas.microsoft.com/office/drawing/2014/main" id="{E9B9F028-2BF3-44EC-A709-5C2B9A26D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240" cy="85"/>
              </a:xfrm>
              <a:prstGeom prst="ellipse">
                <a:avLst/>
              </a:prstGeom>
              <a:solidFill>
                <a:srgbClr val="00B4FF"/>
              </a:solidFill>
              <a:ln w="1588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grpSp>
            <p:nvGrpSpPr>
              <p:cNvPr id="48543" name="Group 3748">
                <a:extLst>
                  <a:ext uri="{FF2B5EF4-FFF2-40B4-BE49-F238E27FC236}">
                    <a16:creationId xmlns:a16="http://schemas.microsoft.com/office/drawing/2014/main" id="{E8E7BE7F-D74C-4274-BB3F-452B73C38C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" y="10"/>
                <a:ext cx="166" cy="64"/>
                <a:chOff x="0" y="0"/>
                <a:chExt cx="166" cy="64"/>
              </a:xfrm>
            </p:grpSpPr>
            <p:grpSp>
              <p:nvGrpSpPr>
                <p:cNvPr id="48546" name="Group 3749">
                  <a:extLst>
                    <a:ext uri="{FF2B5EF4-FFF2-40B4-BE49-F238E27FC236}">
                      <a16:creationId xmlns:a16="http://schemas.microsoft.com/office/drawing/2014/main" id="{F3D54889-E119-489D-9509-6751A2F645C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165" cy="63"/>
                  <a:chOff x="0" y="0"/>
                  <a:chExt cx="165" cy="63"/>
                </a:xfrm>
              </p:grpSpPr>
              <p:sp>
                <p:nvSpPr>
                  <p:cNvPr id="48556" name="Freeform 187">
                    <a:extLst>
                      <a:ext uri="{FF2B5EF4-FFF2-40B4-BE49-F238E27FC236}">
                        <a16:creationId xmlns:a16="http://schemas.microsoft.com/office/drawing/2014/main" id="{6B8E8B08-6393-4184-978F-7706489D6F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2"/>
                    <a:ext cx="79" cy="27"/>
                  </a:xfrm>
                  <a:custGeom>
                    <a:avLst/>
                    <a:gdLst>
                      <a:gd name="T0" fmla="*/ 0 w 79"/>
                      <a:gd name="T1" fmla="*/ 21 h 27"/>
                      <a:gd name="T2" fmla="*/ 18 w 79"/>
                      <a:gd name="T3" fmla="*/ 27 h 27"/>
                      <a:gd name="T4" fmla="*/ 60 w 79"/>
                      <a:gd name="T5" fmla="*/ 9 h 27"/>
                      <a:gd name="T6" fmla="*/ 79 w 79"/>
                      <a:gd name="T7" fmla="*/ 15 h 27"/>
                      <a:gd name="T8" fmla="*/ 69 w 79"/>
                      <a:gd name="T9" fmla="*/ 0 h 27"/>
                      <a:gd name="T10" fmla="*/ 19 w 79"/>
                      <a:gd name="T11" fmla="*/ 0 h 27"/>
                      <a:gd name="T12" fmla="*/ 39 w 79"/>
                      <a:gd name="T13" fmla="*/ 4 h 27"/>
                      <a:gd name="T14" fmla="*/ 0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21"/>
                        </a:moveTo>
                        <a:lnTo>
                          <a:pt x="18" y="27"/>
                        </a:lnTo>
                        <a:lnTo>
                          <a:pt x="60" y="9"/>
                        </a:lnTo>
                        <a:lnTo>
                          <a:pt x="79" y="15"/>
                        </a:lnTo>
                        <a:lnTo>
                          <a:pt x="69" y="0"/>
                        </a:lnTo>
                        <a:lnTo>
                          <a:pt x="19" y="0"/>
                        </a:lnTo>
                        <a:lnTo>
                          <a:pt x="39" y="4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57" name="Freeform 188">
                    <a:extLst>
                      <a:ext uri="{FF2B5EF4-FFF2-40B4-BE49-F238E27FC236}">
                        <a16:creationId xmlns:a16="http://schemas.microsoft.com/office/drawing/2014/main" id="{474BAC5C-953F-4056-9B2B-05DE65A57C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2"/>
                    <a:ext cx="79" cy="27"/>
                  </a:xfrm>
                  <a:custGeom>
                    <a:avLst/>
                    <a:gdLst>
                      <a:gd name="T0" fmla="*/ 0 w 79"/>
                      <a:gd name="T1" fmla="*/ 21 h 27"/>
                      <a:gd name="T2" fmla="*/ 18 w 79"/>
                      <a:gd name="T3" fmla="*/ 27 h 27"/>
                      <a:gd name="T4" fmla="*/ 60 w 79"/>
                      <a:gd name="T5" fmla="*/ 9 h 27"/>
                      <a:gd name="T6" fmla="*/ 79 w 79"/>
                      <a:gd name="T7" fmla="*/ 15 h 27"/>
                      <a:gd name="T8" fmla="*/ 69 w 79"/>
                      <a:gd name="T9" fmla="*/ 0 h 27"/>
                      <a:gd name="T10" fmla="*/ 19 w 79"/>
                      <a:gd name="T11" fmla="*/ 0 h 27"/>
                      <a:gd name="T12" fmla="*/ 39 w 79"/>
                      <a:gd name="T13" fmla="*/ 4 h 27"/>
                      <a:gd name="T14" fmla="*/ 0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21"/>
                        </a:moveTo>
                        <a:lnTo>
                          <a:pt x="18" y="27"/>
                        </a:lnTo>
                        <a:lnTo>
                          <a:pt x="60" y="9"/>
                        </a:lnTo>
                        <a:lnTo>
                          <a:pt x="79" y="15"/>
                        </a:lnTo>
                        <a:lnTo>
                          <a:pt x="69" y="0"/>
                        </a:lnTo>
                        <a:lnTo>
                          <a:pt x="19" y="0"/>
                        </a:lnTo>
                        <a:lnTo>
                          <a:pt x="39" y="4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58" name="Freeform 189">
                    <a:extLst>
                      <a:ext uri="{FF2B5EF4-FFF2-40B4-BE49-F238E27FC236}">
                        <a16:creationId xmlns:a16="http://schemas.microsoft.com/office/drawing/2014/main" id="{D6A8BE5B-1B14-44D6-B8C1-B1EB7EA6F4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9" cy="28"/>
                  </a:xfrm>
                  <a:custGeom>
                    <a:avLst/>
                    <a:gdLst>
                      <a:gd name="T0" fmla="*/ 79 w 79"/>
                      <a:gd name="T1" fmla="*/ 6 h 28"/>
                      <a:gd name="T2" fmla="*/ 61 w 79"/>
                      <a:gd name="T3" fmla="*/ 0 h 28"/>
                      <a:gd name="T4" fmla="*/ 21 w 79"/>
                      <a:gd name="T5" fmla="*/ 18 h 28"/>
                      <a:gd name="T6" fmla="*/ 0 w 79"/>
                      <a:gd name="T7" fmla="*/ 12 h 28"/>
                      <a:gd name="T8" fmla="*/ 11 w 79"/>
                      <a:gd name="T9" fmla="*/ 28 h 28"/>
                      <a:gd name="T10" fmla="*/ 61 w 79"/>
                      <a:gd name="T11" fmla="*/ 28 h 28"/>
                      <a:gd name="T12" fmla="*/ 40 w 79"/>
                      <a:gd name="T13" fmla="*/ 22 h 28"/>
                      <a:gd name="T14" fmla="*/ 79 w 79"/>
                      <a:gd name="T15" fmla="*/ 6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8"/>
                      <a:gd name="T26" fmla="*/ 79 w 79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8">
                        <a:moveTo>
                          <a:pt x="79" y="6"/>
                        </a:moveTo>
                        <a:lnTo>
                          <a:pt x="61" y="0"/>
                        </a:lnTo>
                        <a:lnTo>
                          <a:pt x="21" y="18"/>
                        </a:lnTo>
                        <a:lnTo>
                          <a:pt x="0" y="12"/>
                        </a:lnTo>
                        <a:lnTo>
                          <a:pt x="11" y="28"/>
                        </a:lnTo>
                        <a:lnTo>
                          <a:pt x="61" y="28"/>
                        </a:lnTo>
                        <a:lnTo>
                          <a:pt x="40" y="22"/>
                        </a:lnTo>
                        <a:lnTo>
                          <a:pt x="79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59" name="Freeform 190">
                    <a:extLst>
                      <a:ext uri="{FF2B5EF4-FFF2-40B4-BE49-F238E27FC236}">
                        <a16:creationId xmlns:a16="http://schemas.microsoft.com/office/drawing/2014/main" id="{E06BFD13-56CA-4D63-9D26-150BD64637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9" cy="28"/>
                  </a:xfrm>
                  <a:custGeom>
                    <a:avLst/>
                    <a:gdLst>
                      <a:gd name="T0" fmla="*/ 79 w 79"/>
                      <a:gd name="T1" fmla="*/ 6 h 28"/>
                      <a:gd name="T2" fmla="*/ 61 w 79"/>
                      <a:gd name="T3" fmla="*/ 0 h 28"/>
                      <a:gd name="T4" fmla="*/ 21 w 79"/>
                      <a:gd name="T5" fmla="*/ 18 h 28"/>
                      <a:gd name="T6" fmla="*/ 0 w 79"/>
                      <a:gd name="T7" fmla="*/ 12 h 28"/>
                      <a:gd name="T8" fmla="*/ 11 w 79"/>
                      <a:gd name="T9" fmla="*/ 28 h 28"/>
                      <a:gd name="T10" fmla="*/ 61 w 79"/>
                      <a:gd name="T11" fmla="*/ 28 h 28"/>
                      <a:gd name="T12" fmla="*/ 40 w 79"/>
                      <a:gd name="T13" fmla="*/ 22 h 28"/>
                      <a:gd name="T14" fmla="*/ 79 w 79"/>
                      <a:gd name="T15" fmla="*/ 6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8"/>
                      <a:gd name="T26" fmla="*/ 79 w 79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8">
                        <a:moveTo>
                          <a:pt x="79" y="6"/>
                        </a:moveTo>
                        <a:lnTo>
                          <a:pt x="61" y="0"/>
                        </a:lnTo>
                        <a:lnTo>
                          <a:pt x="21" y="18"/>
                        </a:lnTo>
                        <a:lnTo>
                          <a:pt x="0" y="12"/>
                        </a:lnTo>
                        <a:lnTo>
                          <a:pt x="11" y="28"/>
                        </a:lnTo>
                        <a:lnTo>
                          <a:pt x="61" y="28"/>
                        </a:lnTo>
                        <a:lnTo>
                          <a:pt x="40" y="22"/>
                        </a:lnTo>
                        <a:lnTo>
                          <a:pt x="79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60" name="Freeform 191">
                    <a:extLst>
                      <a:ext uri="{FF2B5EF4-FFF2-40B4-BE49-F238E27FC236}">
                        <a16:creationId xmlns:a16="http://schemas.microsoft.com/office/drawing/2014/main" id="{B4D9DD0D-C07B-49CA-B8B1-B45FDD3123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" y="0"/>
                    <a:ext cx="78" cy="27"/>
                  </a:xfrm>
                  <a:custGeom>
                    <a:avLst/>
                    <a:gdLst>
                      <a:gd name="T0" fmla="*/ 0 w 78"/>
                      <a:gd name="T1" fmla="*/ 6 h 27"/>
                      <a:gd name="T2" fmla="*/ 17 w 78"/>
                      <a:gd name="T3" fmla="*/ 0 h 27"/>
                      <a:gd name="T4" fmla="*/ 59 w 78"/>
                      <a:gd name="T5" fmla="*/ 17 h 27"/>
                      <a:gd name="T6" fmla="*/ 78 w 78"/>
                      <a:gd name="T7" fmla="*/ 12 h 27"/>
                      <a:gd name="T8" fmla="*/ 68 w 78"/>
                      <a:gd name="T9" fmla="*/ 27 h 27"/>
                      <a:gd name="T10" fmla="*/ 19 w 78"/>
                      <a:gd name="T11" fmla="*/ 27 h 27"/>
                      <a:gd name="T12" fmla="*/ 39 w 78"/>
                      <a:gd name="T13" fmla="*/ 23 h 27"/>
                      <a:gd name="T14" fmla="*/ 0 w 78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6"/>
                        </a:moveTo>
                        <a:lnTo>
                          <a:pt x="17" y="0"/>
                        </a:lnTo>
                        <a:lnTo>
                          <a:pt x="59" y="17"/>
                        </a:lnTo>
                        <a:lnTo>
                          <a:pt x="78" y="12"/>
                        </a:lnTo>
                        <a:lnTo>
                          <a:pt x="68" y="27"/>
                        </a:lnTo>
                        <a:lnTo>
                          <a:pt x="19" y="27"/>
                        </a:lnTo>
                        <a:lnTo>
                          <a:pt x="39" y="23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61" name="Freeform 192">
                    <a:extLst>
                      <a:ext uri="{FF2B5EF4-FFF2-40B4-BE49-F238E27FC236}">
                        <a16:creationId xmlns:a16="http://schemas.microsoft.com/office/drawing/2014/main" id="{A30B7998-3AC4-46B7-A0B2-D1960720CA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" y="0"/>
                    <a:ext cx="78" cy="27"/>
                  </a:xfrm>
                  <a:custGeom>
                    <a:avLst/>
                    <a:gdLst>
                      <a:gd name="T0" fmla="*/ 0 w 78"/>
                      <a:gd name="T1" fmla="*/ 6 h 27"/>
                      <a:gd name="T2" fmla="*/ 17 w 78"/>
                      <a:gd name="T3" fmla="*/ 0 h 27"/>
                      <a:gd name="T4" fmla="*/ 59 w 78"/>
                      <a:gd name="T5" fmla="*/ 17 h 27"/>
                      <a:gd name="T6" fmla="*/ 78 w 78"/>
                      <a:gd name="T7" fmla="*/ 12 h 27"/>
                      <a:gd name="T8" fmla="*/ 68 w 78"/>
                      <a:gd name="T9" fmla="*/ 27 h 27"/>
                      <a:gd name="T10" fmla="*/ 19 w 78"/>
                      <a:gd name="T11" fmla="*/ 27 h 27"/>
                      <a:gd name="T12" fmla="*/ 39 w 78"/>
                      <a:gd name="T13" fmla="*/ 23 h 27"/>
                      <a:gd name="T14" fmla="*/ 0 w 78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6"/>
                        </a:moveTo>
                        <a:lnTo>
                          <a:pt x="17" y="0"/>
                        </a:lnTo>
                        <a:lnTo>
                          <a:pt x="59" y="17"/>
                        </a:lnTo>
                        <a:lnTo>
                          <a:pt x="78" y="12"/>
                        </a:lnTo>
                        <a:lnTo>
                          <a:pt x="68" y="27"/>
                        </a:lnTo>
                        <a:lnTo>
                          <a:pt x="19" y="27"/>
                        </a:lnTo>
                        <a:lnTo>
                          <a:pt x="39" y="23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62" name="Freeform 193">
                    <a:extLst>
                      <a:ext uri="{FF2B5EF4-FFF2-40B4-BE49-F238E27FC236}">
                        <a16:creationId xmlns:a16="http://schemas.microsoft.com/office/drawing/2014/main" id="{4B1CF3A3-05C9-4EE4-8FD6-AFB8FC42C3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9" cy="27"/>
                  </a:xfrm>
                  <a:custGeom>
                    <a:avLst/>
                    <a:gdLst>
                      <a:gd name="T0" fmla="*/ 79 w 79"/>
                      <a:gd name="T1" fmla="*/ 21 h 27"/>
                      <a:gd name="T2" fmla="*/ 61 w 79"/>
                      <a:gd name="T3" fmla="*/ 27 h 27"/>
                      <a:gd name="T4" fmla="*/ 21 w 79"/>
                      <a:gd name="T5" fmla="*/ 9 h 27"/>
                      <a:gd name="T6" fmla="*/ 0 w 79"/>
                      <a:gd name="T7" fmla="*/ 15 h 27"/>
                      <a:gd name="T8" fmla="*/ 10 w 79"/>
                      <a:gd name="T9" fmla="*/ 0 h 27"/>
                      <a:gd name="T10" fmla="*/ 61 w 79"/>
                      <a:gd name="T11" fmla="*/ 0 h 27"/>
                      <a:gd name="T12" fmla="*/ 40 w 79"/>
                      <a:gd name="T13" fmla="*/ 4 h 27"/>
                      <a:gd name="T14" fmla="*/ 79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79" y="21"/>
                        </a:moveTo>
                        <a:lnTo>
                          <a:pt x="61" y="27"/>
                        </a:lnTo>
                        <a:lnTo>
                          <a:pt x="21" y="9"/>
                        </a:lnTo>
                        <a:lnTo>
                          <a:pt x="0" y="15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40" y="4"/>
                        </a:lnTo>
                        <a:lnTo>
                          <a:pt x="79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63" name="Freeform 194">
                    <a:extLst>
                      <a:ext uri="{FF2B5EF4-FFF2-40B4-BE49-F238E27FC236}">
                        <a16:creationId xmlns:a16="http://schemas.microsoft.com/office/drawing/2014/main" id="{1E454361-D5E3-4483-8F5F-20A5E4EA14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9" cy="27"/>
                  </a:xfrm>
                  <a:custGeom>
                    <a:avLst/>
                    <a:gdLst>
                      <a:gd name="T0" fmla="*/ 79 w 79"/>
                      <a:gd name="T1" fmla="*/ 21 h 27"/>
                      <a:gd name="T2" fmla="*/ 61 w 79"/>
                      <a:gd name="T3" fmla="*/ 27 h 27"/>
                      <a:gd name="T4" fmla="*/ 21 w 79"/>
                      <a:gd name="T5" fmla="*/ 9 h 27"/>
                      <a:gd name="T6" fmla="*/ 0 w 79"/>
                      <a:gd name="T7" fmla="*/ 15 h 27"/>
                      <a:gd name="T8" fmla="*/ 10 w 79"/>
                      <a:gd name="T9" fmla="*/ 0 h 27"/>
                      <a:gd name="T10" fmla="*/ 61 w 79"/>
                      <a:gd name="T11" fmla="*/ 0 h 27"/>
                      <a:gd name="T12" fmla="*/ 40 w 79"/>
                      <a:gd name="T13" fmla="*/ 4 h 27"/>
                      <a:gd name="T14" fmla="*/ 79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79" y="21"/>
                        </a:moveTo>
                        <a:lnTo>
                          <a:pt x="61" y="27"/>
                        </a:lnTo>
                        <a:lnTo>
                          <a:pt x="21" y="9"/>
                        </a:lnTo>
                        <a:lnTo>
                          <a:pt x="0" y="15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40" y="4"/>
                        </a:lnTo>
                        <a:lnTo>
                          <a:pt x="79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</p:grpSp>
            <p:grpSp>
              <p:nvGrpSpPr>
                <p:cNvPr id="48547" name="Group 3758">
                  <a:extLst>
                    <a:ext uri="{FF2B5EF4-FFF2-40B4-BE49-F238E27FC236}">
                      <a16:creationId xmlns:a16="http://schemas.microsoft.com/office/drawing/2014/main" id="{7417152A-8F83-4822-896F-6A69DC060C2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" y="2"/>
                  <a:ext cx="164" cy="62"/>
                  <a:chOff x="0" y="0"/>
                  <a:chExt cx="164" cy="62"/>
                </a:xfrm>
              </p:grpSpPr>
              <p:sp>
                <p:nvSpPr>
                  <p:cNvPr id="48548" name="Freeform 196">
                    <a:extLst>
                      <a:ext uri="{FF2B5EF4-FFF2-40B4-BE49-F238E27FC236}">
                        <a16:creationId xmlns:a16="http://schemas.microsoft.com/office/drawing/2014/main" id="{B71CCF3E-777A-4CF2-8A10-971EF6801E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1"/>
                    <a:ext cx="78" cy="27"/>
                  </a:xfrm>
                  <a:custGeom>
                    <a:avLst/>
                    <a:gdLst>
                      <a:gd name="T0" fmla="*/ 0 w 78"/>
                      <a:gd name="T1" fmla="*/ 21 h 27"/>
                      <a:gd name="T2" fmla="*/ 17 w 78"/>
                      <a:gd name="T3" fmla="*/ 27 h 27"/>
                      <a:gd name="T4" fmla="*/ 59 w 78"/>
                      <a:gd name="T5" fmla="*/ 9 h 27"/>
                      <a:gd name="T6" fmla="*/ 78 w 78"/>
                      <a:gd name="T7" fmla="*/ 15 h 27"/>
                      <a:gd name="T8" fmla="*/ 68 w 78"/>
                      <a:gd name="T9" fmla="*/ 0 h 27"/>
                      <a:gd name="T10" fmla="*/ 19 w 78"/>
                      <a:gd name="T11" fmla="*/ 0 h 27"/>
                      <a:gd name="T12" fmla="*/ 39 w 78"/>
                      <a:gd name="T13" fmla="*/ 5 h 27"/>
                      <a:gd name="T14" fmla="*/ 0 w 78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21"/>
                        </a:moveTo>
                        <a:lnTo>
                          <a:pt x="17" y="27"/>
                        </a:lnTo>
                        <a:lnTo>
                          <a:pt x="59" y="9"/>
                        </a:lnTo>
                        <a:lnTo>
                          <a:pt x="78" y="15"/>
                        </a:lnTo>
                        <a:lnTo>
                          <a:pt x="68" y="0"/>
                        </a:lnTo>
                        <a:lnTo>
                          <a:pt x="19" y="0"/>
                        </a:lnTo>
                        <a:lnTo>
                          <a:pt x="39" y="5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49" name="Freeform 197">
                    <a:extLst>
                      <a:ext uri="{FF2B5EF4-FFF2-40B4-BE49-F238E27FC236}">
                        <a16:creationId xmlns:a16="http://schemas.microsoft.com/office/drawing/2014/main" id="{B0BDFB1A-765E-4648-B994-73CB0E6CD0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1"/>
                    <a:ext cx="78" cy="27"/>
                  </a:xfrm>
                  <a:custGeom>
                    <a:avLst/>
                    <a:gdLst>
                      <a:gd name="T0" fmla="*/ 0 w 78"/>
                      <a:gd name="T1" fmla="*/ 21 h 27"/>
                      <a:gd name="T2" fmla="*/ 17 w 78"/>
                      <a:gd name="T3" fmla="*/ 27 h 27"/>
                      <a:gd name="T4" fmla="*/ 59 w 78"/>
                      <a:gd name="T5" fmla="*/ 9 h 27"/>
                      <a:gd name="T6" fmla="*/ 78 w 78"/>
                      <a:gd name="T7" fmla="*/ 15 h 27"/>
                      <a:gd name="T8" fmla="*/ 68 w 78"/>
                      <a:gd name="T9" fmla="*/ 0 h 27"/>
                      <a:gd name="T10" fmla="*/ 19 w 78"/>
                      <a:gd name="T11" fmla="*/ 0 h 27"/>
                      <a:gd name="T12" fmla="*/ 39 w 78"/>
                      <a:gd name="T13" fmla="*/ 5 h 27"/>
                      <a:gd name="T14" fmla="*/ 0 w 78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21"/>
                        </a:moveTo>
                        <a:lnTo>
                          <a:pt x="17" y="27"/>
                        </a:lnTo>
                        <a:lnTo>
                          <a:pt x="59" y="9"/>
                        </a:lnTo>
                        <a:lnTo>
                          <a:pt x="78" y="15"/>
                        </a:lnTo>
                        <a:lnTo>
                          <a:pt x="68" y="0"/>
                        </a:lnTo>
                        <a:lnTo>
                          <a:pt x="19" y="0"/>
                        </a:lnTo>
                        <a:lnTo>
                          <a:pt x="39" y="5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50" name="Freeform 198">
                    <a:extLst>
                      <a:ext uri="{FF2B5EF4-FFF2-40B4-BE49-F238E27FC236}">
                        <a16:creationId xmlns:a16="http://schemas.microsoft.com/office/drawing/2014/main" id="{04A8B1CE-B6C5-4E66-A59F-2BE6AE4FC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8" cy="28"/>
                  </a:xfrm>
                  <a:custGeom>
                    <a:avLst/>
                    <a:gdLst>
                      <a:gd name="T0" fmla="*/ 78 w 78"/>
                      <a:gd name="T1" fmla="*/ 5 h 28"/>
                      <a:gd name="T2" fmla="*/ 61 w 78"/>
                      <a:gd name="T3" fmla="*/ 0 h 28"/>
                      <a:gd name="T4" fmla="*/ 20 w 78"/>
                      <a:gd name="T5" fmla="*/ 17 h 28"/>
                      <a:gd name="T6" fmla="*/ 0 w 78"/>
                      <a:gd name="T7" fmla="*/ 11 h 28"/>
                      <a:gd name="T8" fmla="*/ 10 w 78"/>
                      <a:gd name="T9" fmla="*/ 28 h 28"/>
                      <a:gd name="T10" fmla="*/ 61 w 78"/>
                      <a:gd name="T11" fmla="*/ 28 h 28"/>
                      <a:gd name="T12" fmla="*/ 39 w 78"/>
                      <a:gd name="T13" fmla="*/ 22 h 28"/>
                      <a:gd name="T14" fmla="*/ 78 w 78"/>
                      <a:gd name="T15" fmla="*/ 5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8"/>
                      <a:gd name="T26" fmla="*/ 78 w 78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8">
                        <a:moveTo>
                          <a:pt x="78" y="5"/>
                        </a:moveTo>
                        <a:lnTo>
                          <a:pt x="61" y="0"/>
                        </a:lnTo>
                        <a:lnTo>
                          <a:pt x="20" y="17"/>
                        </a:lnTo>
                        <a:lnTo>
                          <a:pt x="0" y="11"/>
                        </a:lnTo>
                        <a:lnTo>
                          <a:pt x="10" y="28"/>
                        </a:lnTo>
                        <a:lnTo>
                          <a:pt x="61" y="28"/>
                        </a:lnTo>
                        <a:lnTo>
                          <a:pt x="39" y="22"/>
                        </a:lnTo>
                        <a:lnTo>
                          <a:pt x="78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51" name="Freeform 199">
                    <a:extLst>
                      <a:ext uri="{FF2B5EF4-FFF2-40B4-BE49-F238E27FC236}">
                        <a16:creationId xmlns:a16="http://schemas.microsoft.com/office/drawing/2014/main" id="{22B92D8C-1E77-4588-A656-75499A96D9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8" cy="28"/>
                  </a:xfrm>
                  <a:custGeom>
                    <a:avLst/>
                    <a:gdLst>
                      <a:gd name="T0" fmla="*/ 78 w 78"/>
                      <a:gd name="T1" fmla="*/ 5 h 28"/>
                      <a:gd name="T2" fmla="*/ 61 w 78"/>
                      <a:gd name="T3" fmla="*/ 0 h 28"/>
                      <a:gd name="T4" fmla="*/ 20 w 78"/>
                      <a:gd name="T5" fmla="*/ 17 h 28"/>
                      <a:gd name="T6" fmla="*/ 0 w 78"/>
                      <a:gd name="T7" fmla="*/ 11 h 28"/>
                      <a:gd name="T8" fmla="*/ 10 w 78"/>
                      <a:gd name="T9" fmla="*/ 28 h 28"/>
                      <a:gd name="T10" fmla="*/ 61 w 78"/>
                      <a:gd name="T11" fmla="*/ 28 h 28"/>
                      <a:gd name="T12" fmla="*/ 39 w 78"/>
                      <a:gd name="T13" fmla="*/ 22 h 28"/>
                      <a:gd name="T14" fmla="*/ 78 w 78"/>
                      <a:gd name="T15" fmla="*/ 5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8"/>
                      <a:gd name="T26" fmla="*/ 78 w 78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8">
                        <a:moveTo>
                          <a:pt x="78" y="5"/>
                        </a:moveTo>
                        <a:lnTo>
                          <a:pt x="61" y="0"/>
                        </a:lnTo>
                        <a:lnTo>
                          <a:pt x="20" y="17"/>
                        </a:lnTo>
                        <a:lnTo>
                          <a:pt x="0" y="11"/>
                        </a:lnTo>
                        <a:lnTo>
                          <a:pt x="10" y="28"/>
                        </a:lnTo>
                        <a:lnTo>
                          <a:pt x="61" y="28"/>
                        </a:lnTo>
                        <a:lnTo>
                          <a:pt x="39" y="22"/>
                        </a:lnTo>
                        <a:lnTo>
                          <a:pt x="78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52" name="Freeform 200">
                    <a:extLst>
                      <a:ext uri="{FF2B5EF4-FFF2-40B4-BE49-F238E27FC236}">
                        <a16:creationId xmlns:a16="http://schemas.microsoft.com/office/drawing/2014/main" id="{002ACFF7-347F-47D7-97E1-35C8AA188D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" y="0"/>
                    <a:ext cx="79" cy="27"/>
                  </a:xfrm>
                  <a:custGeom>
                    <a:avLst/>
                    <a:gdLst>
                      <a:gd name="T0" fmla="*/ 0 w 79"/>
                      <a:gd name="T1" fmla="*/ 6 h 27"/>
                      <a:gd name="T2" fmla="*/ 18 w 79"/>
                      <a:gd name="T3" fmla="*/ 0 h 27"/>
                      <a:gd name="T4" fmla="*/ 60 w 79"/>
                      <a:gd name="T5" fmla="*/ 16 h 27"/>
                      <a:gd name="T6" fmla="*/ 79 w 79"/>
                      <a:gd name="T7" fmla="*/ 12 h 27"/>
                      <a:gd name="T8" fmla="*/ 69 w 79"/>
                      <a:gd name="T9" fmla="*/ 27 h 27"/>
                      <a:gd name="T10" fmla="*/ 19 w 79"/>
                      <a:gd name="T11" fmla="*/ 27 h 27"/>
                      <a:gd name="T12" fmla="*/ 39 w 79"/>
                      <a:gd name="T13" fmla="*/ 22 h 27"/>
                      <a:gd name="T14" fmla="*/ 0 w 79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6"/>
                        </a:moveTo>
                        <a:lnTo>
                          <a:pt x="18" y="0"/>
                        </a:lnTo>
                        <a:lnTo>
                          <a:pt x="60" y="16"/>
                        </a:lnTo>
                        <a:lnTo>
                          <a:pt x="79" y="12"/>
                        </a:lnTo>
                        <a:lnTo>
                          <a:pt x="69" y="27"/>
                        </a:lnTo>
                        <a:lnTo>
                          <a:pt x="19" y="27"/>
                        </a:lnTo>
                        <a:lnTo>
                          <a:pt x="39" y="22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53" name="Freeform 201">
                    <a:extLst>
                      <a:ext uri="{FF2B5EF4-FFF2-40B4-BE49-F238E27FC236}">
                        <a16:creationId xmlns:a16="http://schemas.microsoft.com/office/drawing/2014/main" id="{AB1D6E08-56CE-4DD3-B6DD-AB6B7CF008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" y="0"/>
                    <a:ext cx="79" cy="27"/>
                  </a:xfrm>
                  <a:custGeom>
                    <a:avLst/>
                    <a:gdLst>
                      <a:gd name="T0" fmla="*/ 0 w 79"/>
                      <a:gd name="T1" fmla="*/ 6 h 27"/>
                      <a:gd name="T2" fmla="*/ 18 w 79"/>
                      <a:gd name="T3" fmla="*/ 0 h 27"/>
                      <a:gd name="T4" fmla="*/ 60 w 79"/>
                      <a:gd name="T5" fmla="*/ 16 h 27"/>
                      <a:gd name="T6" fmla="*/ 79 w 79"/>
                      <a:gd name="T7" fmla="*/ 12 h 27"/>
                      <a:gd name="T8" fmla="*/ 69 w 79"/>
                      <a:gd name="T9" fmla="*/ 27 h 27"/>
                      <a:gd name="T10" fmla="*/ 19 w 79"/>
                      <a:gd name="T11" fmla="*/ 27 h 27"/>
                      <a:gd name="T12" fmla="*/ 39 w 79"/>
                      <a:gd name="T13" fmla="*/ 22 h 27"/>
                      <a:gd name="T14" fmla="*/ 0 w 79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6"/>
                        </a:moveTo>
                        <a:lnTo>
                          <a:pt x="18" y="0"/>
                        </a:lnTo>
                        <a:lnTo>
                          <a:pt x="60" y="16"/>
                        </a:lnTo>
                        <a:lnTo>
                          <a:pt x="79" y="12"/>
                        </a:lnTo>
                        <a:lnTo>
                          <a:pt x="69" y="27"/>
                        </a:lnTo>
                        <a:lnTo>
                          <a:pt x="19" y="27"/>
                        </a:lnTo>
                        <a:lnTo>
                          <a:pt x="39" y="22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54" name="Freeform 202">
                    <a:extLst>
                      <a:ext uri="{FF2B5EF4-FFF2-40B4-BE49-F238E27FC236}">
                        <a16:creationId xmlns:a16="http://schemas.microsoft.com/office/drawing/2014/main" id="{06D4E30A-CCB9-4D23-9585-12451DA950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8" cy="26"/>
                  </a:xfrm>
                  <a:custGeom>
                    <a:avLst/>
                    <a:gdLst>
                      <a:gd name="T0" fmla="*/ 78 w 78"/>
                      <a:gd name="T1" fmla="*/ 20 h 26"/>
                      <a:gd name="T2" fmla="*/ 61 w 78"/>
                      <a:gd name="T3" fmla="*/ 26 h 26"/>
                      <a:gd name="T4" fmla="*/ 20 w 78"/>
                      <a:gd name="T5" fmla="*/ 8 h 26"/>
                      <a:gd name="T6" fmla="*/ 0 w 78"/>
                      <a:gd name="T7" fmla="*/ 14 h 26"/>
                      <a:gd name="T8" fmla="*/ 10 w 78"/>
                      <a:gd name="T9" fmla="*/ 0 h 26"/>
                      <a:gd name="T10" fmla="*/ 61 w 78"/>
                      <a:gd name="T11" fmla="*/ 0 h 26"/>
                      <a:gd name="T12" fmla="*/ 39 w 78"/>
                      <a:gd name="T13" fmla="*/ 4 h 26"/>
                      <a:gd name="T14" fmla="*/ 78 w 78"/>
                      <a:gd name="T15" fmla="*/ 20 h 2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6"/>
                      <a:gd name="T26" fmla="*/ 78 w 78"/>
                      <a:gd name="T27" fmla="*/ 26 h 2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6">
                        <a:moveTo>
                          <a:pt x="78" y="20"/>
                        </a:moveTo>
                        <a:lnTo>
                          <a:pt x="61" y="26"/>
                        </a:lnTo>
                        <a:lnTo>
                          <a:pt x="20" y="8"/>
                        </a:lnTo>
                        <a:lnTo>
                          <a:pt x="0" y="14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39" y="4"/>
                        </a:lnTo>
                        <a:lnTo>
                          <a:pt x="78" y="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55" name="Freeform 203">
                    <a:extLst>
                      <a:ext uri="{FF2B5EF4-FFF2-40B4-BE49-F238E27FC236}">
                        <a16:creationId xmlns:a16="http://schemas.microsoft.com/office/drawing/2014/main" id="{DE68209F-0997-43B6-AE66-D362934C20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8" cy="26"/>
                  </a:xfrm>
                  <a:custGeom>
                    <a:avLst/>
                    <a:gdLst>
                      <a:gd name="T0" fmla="*/ 78 w 78"/>
                      <a:gd name="T1" fmla="*/ 20 h 26"/>
                      <a:gd name="T2" fmla="*/ 61 w 78"/>
                      <a:gd name="T3" fmla="*/ 26 h 26"/>
                      <a:gd name="T4" fmla="*/ 20 w 78"/>
                      <a:gd name="T5" fmla="*/ 8 h 26"/>
                      <a:gd name="T6" fmla="*/ 0 w 78"/>
                      <a:gd name="T7" fmla="*/ 14 h 26"/>
                      <a:gd name="T8" fmla="*/ 10 w 78"/>
                      <a:gd name="T9" fmla="*/ 0 h 26"/>
                      <a:gd name="T10" fmla="*/ 61 w 78"/>
                      <a:gd name="T11" fmla="*/ 0 h 26"/>
                      <a:gd name="T12" fmla="*/ 39 w 78"/>
                      <a:gd name="T13" fmla="*/ 4 h 26"/>
                      <a:gd name="T14" fmla="*/ 78 w 78"/>
                      <a:gd name="T15" fmla="*/ 20 h 2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6"/>
                      <a:gd name="T26" fmla="*/ 78 w 78"/>
                      <a:gd name="T27" fmla="*/ 26 h 2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6">
                        <a:moveTo>
                          <a:pt x="78" y="20"/>
                        </a:moveTo>
                        <a:lnTo>
                          <a:pt x="61" y="26"/>
                        </a:lnTo>
                        <a:lnTo>
                          <a:pt x="20" y="8"/>
                        </a:lnTo>
                        <a:lnTo>
                          <a:pt x="0" y="14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39" y="4"/>
                        </a:lnTo>
                        <a:lnTo>
                          <a:pt x="78" y="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</p:grpSp>
          </p:grpSp>
          <p:sp>
            <p:nvSpPr>
              <p:cNvPr id="48544" name="Line 204">
                <a:extLst>
                  <a:ext uri="{FF2B5EF4-FFF2-40B4-BE49-F238E27FC236}">
                    <a16:creationId xmlns:a16="http://schemas.microsoft.com/office/drawing/2014/main" id="{30EFA8B4-1830-485B-B34D-94B8738319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0" y="42"/>
                <a:ext cx="1" cy="59"/>
              </a:xfrm>
              <a:prstGeom prst="line">
                <a:avLst/>
              </a:prstGeom>
              <a:noFill/>
              <a:ln w="1588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545" name="Line 205">
                <a:extLst>
                  <a:ext uri="{FF2B5EF4-FFF2-40B4-BE49-F238E27FC236}">
                    <a16:creationId xmlns:a16="http://schemas.microsoft.com/office/drawing/2014/main" id="{6701985E-1AE1-4771-BFD1-5C9C3F4569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" y="42"/>
                <a:ext cx="1" cy="59"/>
              </a:xfrm>
              <a:prstGeom prst="line">
                <a:avLst/>
              </a:prstGeom>
              <a:noFill/>
              <a:ln w="1588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398" name="Group 3769">
              <a:extLst>
                <a:ext uri="{FF2B5EF4-FFF2-40B4-BE49-F238E27FC236}">
                  <a16:creationId xmlns:a16="http://schemas.microsoft.com/office/drawing/2014/main" id="{32793C15-48E6-4C26-B440-2E7234BBB4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71702" y="357190"/>
              <a:ext cx="285752" cy="142876"/>
              <a:chOff x="0" y="0"/>
              <a:chExt cx="240" cy="144"/>
            </a:xfrm>
          </p:grpSpPr>
          <p:sp>
            <p:nvSpPr>
              <p:cNvPr id="48514" name="Oval 181">
                <a:extLst>
                  <a:ext uri="{FF2B5EF4-FFF2-40B4-BE49-F238E27FC236}">
                    <a16:creationId xmlns:a16="http://schemas.microsoft.com/office/drawing/2014/main" id="{0E57DA3F-2286-4475-BA28-BE809F1B7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59"/>
                <a:ext cx="240" cy="85"/>
              </a:xfrm>
              <a:prstGeom prst="ellipse">
                <a:avLst/>
              </a:prstGeom>
              <a:solidFill>
                <a:srgbClr val="0078AA"/>
              </a:solidFill>
              <a:ln w="1588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515" name="Rectangle 182">
                <a:extLst>
                  <a:ext uri="{FF2B5EF4-FFF2-40B4-BE49-F238E27FC236}">
                    <a16:creationId xmlns:a16="http://schemas.microsoft.com/office/drawing/2014/main" id="{73D9EFE2-097F-4C70-9F3D-D521BBC6E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3"/>
                <a:ext cx="239" cy="59"/>
              </a:xfrm>
              <a:prstGeom prst="rect">
                <a:avLst/>
              </a:prstGeom>
              <a:solidFill>
                <a:srgbClr val="0078AA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516" name="Rectangle 183">
                <a:extLst>
                  <a:ext uri="{FF2B5EF4-FFF2-40B4-BE49-F238E27FC236}">
                    <a16:creationId xmlns:a16="http://schemas.microsoft.com/office/drawing/2014/main" id="{F6B2451C-B579-4BC4-9EB0-E4373BC3C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3"/>
                <a:ext cx="239" cy="59"/>
              </a:xfrm>
              <a:prstGeom prst="rect">
                <a:avLst/>
              </a:prstGeom>
              <a:solidFill>
                <a:srgbClr val="0078AA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517" name="Oval 184">
                <a:extLst>
                  <a:ext uri="{FF2B5EF4-FFF2-40B4-BE49-F238E27FC236}">
                    <a16:creationId xmlns:a16="http://schemas.microsoft.com/office/drawing/2014/main" id="{CFD01037-0284-41EE-948E-7AF1C67B3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240" cy="85"/>
              </a:xfrm>
              <a:prstGeom prst="ellipse">
                <a:avLst/>
              </a:prstGeom>
              <a:solidFill>
                <a:srgbClr val="00B4FF"/>
              </a:solidFill>
              <a:ln w="1588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grpSp>
            <p:nvGrpSpPr>
              <p:cNvPr id="48518" name="Group 3774">
                <a:extLst>
                  <a:ext uri="{FF2B5EF4-FFF2-40B4-BE49-F238E27FC236}">
                    <a16:creationId xmlns:a16="http://schemas.microsoft.com/office/drawing/2014/main" id="{10253B30-6DD5-47A5-8F9D-B8C642DA3A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" y="10"/>
                <a:ext cx="166" cy="64"/>
                <a:chOff x="0" y="0"/>
                <a:chExt cx="166" cy="64"/>
              </a:xfrm>
            </p:grpSpPr>
            <p:grpSp>
              <p:nvGrpSpPr>
                <p:cNvPr id="48521" name="Group 3775">
                  <a:extLst>
                    <a:ext uri="{FF2B5EF4-FFF2-40B4-BE49-F238E27FC236}">
                      <a16:creationId xmlns:a16="http://schemas.microsoft.com/office/drawing/2014/main" id="{D5C7FCE2-ADEA-4713-A5A7-1E3423DE72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165" cy="63"/>
                  <a:chOff x="0" y="0"/>
                  <a:chExt cx="165" cy="63"/>
                </a:xfrm>
              </p:grpSpPr>
              <p:sp>
                <p:nvSpPr>
                  <p:cNvPr id="48531" name="Freeform 187">
                    <a:extLst>
                      <a:ext uri="{FF2B5EF4-FFF2-40B4-BE49-F238E27FC236}">
                        <a16:creationId xmlns:a16="http://schemas.microsoft.com/office/drawing/2014/main" id="{2B506C15-A9AF-4B3D-BD08-F66219F5AE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2"/>
                    <a:ext cx="79" cy="27"/>
                  </a:xfrm>
                  <a:custGeom>
                    <a:avLst/>
                    <a:gdLst>
                      <a:gd name="T0" fmla="*/ 0 w 79"/>
                      <a:gd name="T1" fmla="*/ 21 h 27"/>
                      <a:gd name="T2" fmla="*/ 18 w 79"/>
                      <a:gd name="T3" fmla="*/ 27 h 27"/>
                      <a:gd name="T4" fmla="*/ 60 w 79"/>
                      <a:gd name="T5" fmla="*/ 9 h 27"/>
                      <a:gd name="T6" fmla="*/ 79 w 79"/>
                      <a:gd name="T7" fmla="*/ 15 h 27"/>
                      <a:gd name="T8" fmla="*/ 69 w 79"/>
                      <a:gd name="T9" fmla="*/ 0 h 27"/>
                      <a:gd name="T10" fmla="*/ 19 w 79"/>
                      <a:gd name="T11" fmla="*/ 0 h 27"/>
                      <a:gd name="T12" fmla="*/ 39 w 79"/>
                      <a:gd name="T13" fmla="*/ 4 h 27"/>
                      <a:gd name="T14" fmla="*/ 0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21"/>
                        </a:moveTo>
                        <a:lnTo>
                          <a:pt x="18" y="27"/>
                        </a:lnTo>
                        <a:lnTo>
                          <a:pt x="60" y="9"/>
                        </a:lnTo>
                        <a:lnTo>
                          <a:pt x="79" y="15"/>
                        </a:lnTo>
                        <a:lnTo>
                          <a:pt x="69" y="0"/>
                        </a:lnTo>
                        <a:lnTo>
                          <a:pt x="19" y="0"/>
                        </a:lnTo>
                        <a:lnTo>
                          <a:pt x="39" y="4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32" name="Freeform 188">
                    <a:extLst>
                      <a:ext uri="{FF2B5EF4-FFF2-40B4-BE49-F238E27FC236}">
                        <a16:creationId xmlns:a16="http://schemas.microsoft.com/office/drawing/2014/main" id="{6014C2D9-D8BA-4309-BE71-1E8F577621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2"/>
                    <a:ext cx="79" cy="27"/>
                  </a:xfrm>
                  <a:custGeom>
                    <a:avLst/>
                    <a:gdLst>
                      <a:gd name="T0" fmla="*/ 0 w 79"/>
                      <a:gd name="T1" fmla="*/ 21 h 27"/>
                      <a:gd name="T2" fmla="*/ 18 w 79"/>
                      <a:gd name="T3" fmla="*/ 27 h 27"/>
                      <a:gd name="T4" fmla="*/ 60 w 79"/>
                      <a:gd name="T5" fmla="*/ 9 h 27"/>
                      <a:gd name="T6" fmla="*/ 79 w 79"/>
                      <a:gd name="T7" fmla="*/ 15 h 27"/>
                      <a:gd name="T8" fmla="*/ 69 w 79"/>
                      <a:gd name="T9" fmla="*/ 0 h 27"/>
                      <a:gd name="T10" fmla="*/ 19 w 79"/>
                      <a:gd name="T11" fmla="*/ 0 h 27"/>
                      <a:gd name="T12" fmla="*/ 39 w 79"/>
                      <a:gd name="T13" fmla="*/ 4 h 27"/>
                      <a:gd name="T14" fmla="*/ 0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21"/>
                        </a:moveTo>
                        <a:lnTo>
                          <a:pt x="18" y="27"/>
                        </a:lnTo>
                        <a:lnTo>
                          <a:pt x="60" y="9"/>
                        </a:lnTo>
                        <a:lnTo>
                          <a:pt x="79" y="15"/>
                        </a:lnTo>
                        <a:lnTo>
                          <a:pt x="69" y="0"/>
                        </a:lnTo>
                        <a:lnTo>
                          <a:pt x="19" y="0"/>
                        </a:lnTo>
                        <a:lnTo>
                          <a:pt x="39" y="4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33" name="Freeform 189">
                    <a:extLst>
                      <a:ext uri="{FF2B5EF4-FFF2-40B4-BE49-F238E27FC236}">
                        <a16:creationId xmlns:a16="http://schemas.microsoft.com/office/drawing/2014/main" id="{86A9B6A5-3C52-4D1F-8D1D-83C97D609C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9" cy="28"/>
                  </a:xfrm>
                  <a:custGeom>
                    <a:avLst/>
                    <a:gdLst>
                      <a:gd name="T0" fmla="*/ 79 w 79"/>
                      <a:gd name="T1" fmla="*/ 6 h 28"/>
                      <a:gd name="T2" fmla="*/ 61 w 79"/>
                      <a:gd name="T3" fmla="*/ 0 h 28"/>
                      <a:gd name="T4" fmla="*/ 21 w 79"/>
                      <a:gd name="T5" fmla="*/ 18 h 28"/>
                      <a:gd name="T6" fmla="*/ 0 w 79"/>
                      <a:gd name="T7" fmla="*/ 12 h 28"/>
                      <a:gd name="T8" fmla="*/ 11 w 79"/>
                      <a:gd name="T9" fmla="*/ 28 h 28"/>
                      <a:gd name="T10" fmla="*/ 61 w 79"/>
                      <a:gd name="T11" fmla="*/ 28 h 28"/>
                      <a:gd name="T12" fmla="*/ 40 w 79"/>
                      <a:gd name="T13" fmla="*/ 22 h 28"/>
                      <a:gd name="T14" fmla="*/ 79 w 79"/>
                      <a:gd name="T15" fmla="*/ 6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8"/>
                      <a:gd name="T26" fmla="*/ 79 w 79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8">
                        <a:moveTo>
                          <a:pt x="79" y="6"/>
                        </a:moveTo>
                        <a:lnTo>
                          <a:pt x="61" y="0"/>
                        </a:lnTo>
                        <a:lnTo>
                          <a:pt x="21" y="18"/>
                        </a:lnTo>
                        <a:lnTo>
                          <a:pt x="0" y="12"/>
                        </a:lnTo>
                        <a:lnTo>
                          <a:pt x="11" y="28"/>
                        </a:lnTo>
                        <a:lnTo>
                          <a:pt x="61" y="28"/>
                        </a:lnTo>
                        <a:lnTo>
                          <a:pt x="40" y="22"/>
                        </a:lnTo>
                        <a:lnTo>
                          <a:pt x="79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34" name="Freeform 190">
                    <a:extLst>
                      <a:ext uri="{FF2B5EF4-FFF2-40B4-BE49-F238E27FC236}">
                        <a16:creationId xmlns:a16="http://schemas.microsoft.com/office/drawing/2014/main" id="{CD0901AA-925D-4593-A039-70072330B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9" cy="28"/>
                  </a:xfrm>
                  <a:custGeom>
                    <a:avLst/>
                    <a:gdLst>
                      <a:gd name="T0" fmla="*/ 79 w 79"/>
                      <a:gd name="T1" fmla="*/ 6 h 28"/>
                      <a:gd name="T2" fmla="*/ 61 w 79"/>
                      <a:gd name="T3" fmla="*/ 0 h 28"/>
                      <a:gd name="T4" fmla="*/ 21 w 79"/>
                      <a:gd name="T5" fmla="*/ 18 h 28"/>
                      <a:gd name="T6" fmla="*/ 0 w 79"/>
                      <a:gd name="T7" fmla="*/ 12 h 28"/>
                      <a:gd name="T8" fmla="*/ 11 w 79"/>
                      <a:gd name="T9" fmla="*/ 28 h 28"/>
                      <a:gd name="T10" fmla="*/ 61 w 79"/>
                      <a:gd name="T11" fmla="*/ 28 h 28"/>
                      <a:gd name="T12" fmla="*/ 40 w 79"/>
                      <a:gd name="T13" fmla="*/ 22 h 28"/>
                      <a:gd name="T14" fmla="*/ 79 w 79"/>
                      <a:gd name="T15" fmla="*/ 6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8"/>
                      <a:gd name="T26" fmla="*/ 79 w 79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8">
                        <a:moveTo>
                          <a:pt x="79" y="6"/>
                        </a:moveTo>
                        <a:lnTo>
                          <a:pt x="61" y="0"/>
                        </a:lnTo>
                        <a:lnTo>
                          <a:pt x="21" y="18"/>
                        </a:lnTo>
                        <a:lnTo>
                          <a:pt x="0" y="12"/>
                        </a:lnTo>
                        <a:lnTo>
                          <a:pt x="11" y="28"/>
                        </a:lnTo>
                        <a:lnTo>
                          <a:pt x="61" y="28"/>
                        </a:lnTo>
                        <a:lnTo>
                          <a:pt x="40" y="22"/>
                        </a:lnTo>
                        <a:lnTo>
                          <a:pt x="79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35" name="Freeform 191">
                    <a:extLst>
                      <a:ext uri="{FF2B5EF4-FFF2-40B4-BE49-F238E27FC236}">
                        <a16:creationId xmlns:a16="http://schemas.microsoft.com/office/drawing/2014/main" id="{31793568-3928-4579-8130-3B8660E33D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" y="0"/>
                    <a:ext cx="78" cy="27"/>
                  </a:xfrm>
                  <a:custGeom>
                    <a:avLst/>
                    <a:gdLst>
                      <a:gd name="T0" fmla="*/ 0 w 78"/>
                      <a:gd name="T1" fmla="*/ 6 h 27"/>
                      <a:gd name="T2" fmla="*/ 17 w 78"/>
                      <a:gd name="T3" fmla="*/ 0 h 27"/>
                      <a:gd name="T4" fmla="*/ 59 w 78"/>
                      <a:gd name="T5" fmla="*/ 17 h 27"/>
                      <a:gd name="T6" fmla="*/ 78 w 78"/>
                      <a:gd name="T7" fmla="*/ 12 h 27"/>
                      <a:gd name="T8" fmla="*/ 68 w 78"/>
                      <a:gd name="T9" fmla="*/ 27 h 27"/>
                      <a:gd name="T10" fmla="*/ 19 w 78"/>
                      <a:gd name="T11" fmla="*/ 27 h 27"/>
                      <a:gd name="T12" fmla="*/ 39 w 78"/>
                      <a:gd name="T13" fmla="*/ 23 h 27"/>
                      <a:gd name="T14" fmla="*/ 0 w 78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6"/>
                        </a:moveTo>
                        <a:lnTo>
                          <a:pt x="17" y="0"/>
                        </a:lnTo>
                        <a:lnTo>
                          <a:pt x="59" y="17"/>
                        </a:lnTo>
                        <a:lnTo>
                          <a:pt x="78" y="12"/>
                        </a:lnTo>
                        <a:lnTo>
                          <a:pt x="68" y="27"/>
                        </a:lnTo>
                        <a:lnTo>
                          <a:pt x="19" y="27"/>
                        </a:lnTo>
                        <a:lnTo>
                          <a:pt x="39" y="23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36" name="Freeform 192">
                    <a:extLst>
                      <a:ext uri="{FF2B5EF4-FFF2-40B4-BE49-F238E27FC236}">
                        <a16:creationId xmlns:a16="http://schemas.microsoft.com/office/drawing/2014/main" id="{D111D0F1-DE55-4D63-8AE2-6CA25A61DC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" y="0"/>
                    <a:ext cx="78" cy="27"/>
                  </a:xfrm>
                  <a:custGeom>
                    <a:avLst/>
                    <a:gdLst>
                      <a:gd name="T0" fmla="*/ 0 w 78"/>
                      <a:gd name="T1" fmla="*/ 6 h 27"/>
                      <a:gd name="T2" fmla="*/ 17 w 78"/>
                      <a:gd name="T3" fmla="*/ 0 h 27"/>
                      <a:gd name="T4" fmla="*/ 59 w 78"/>
                      <a:gd name="T5" fmla="*/ 17 h 27"/>
                      <a:gd name="T6" fmla="*/ 78 w 78"/>
                      <a:gd name="T7" fmla="*/ 12 h 27"/>
                      <a:gd name="T8" fmla="*/ 68 w 78"/>
                      <a:gd name="T9" fmla="*/ 27 h 27"/>
                      <a:gd name="T10" fmla="*/ 19 w 78"/>
                      <a:gd name="T11" fmla="*/ 27 h 27"/>
                      <a:gd name="T12" fmla="*/ 39 w 78"/>
                      <a:gd name="T13" fmla="*/ 23 h 27"/>
                      <a:gd name="T14" fmla="*/ 0 w 78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6"/>
                        </a:moveTo>
                        <a:lnTo>
                          <a:pt x="17" y="0"/>
                        </a:lnTo>
                        <a:lnTo>
                          <a:pt x="59" y="17"/>
                        </a:lnTo>
                        <a:lnTo>
                          <a:pt x="78" y="12"/>
                        </a:lnTo>
                        <a:lnTo>
                          <a:pt x="68" y="27"/>
                        </a:lnTo>
                        <a:lnTo>
                          <a:pt x="19" y="27"/>
                        </a:lnTo>
                        <a:lnTo>
                          <a:pt x="39" y="23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37" name="Freeform 193">
                    <a:extLst>
                      <a:ext uri="{FF2B5EF4-FFF2-40B4-BE49-F238E27FC236}">
                        <a16:creationId xmlns:a16="http://schemas.microsoft.com/office/drawing/2014/main" id="{B58F192B-3DF7-4E5E-AB06-520164321C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9" cy="27"/>
                  </a:xfrm>
                  <a:custGeom>
                    <a:avLst/>
                    <a:gdLst>
                      <a:gd name="T0" fmla="*/ 79 w 79"/>
                      <a:gd name="T1" fmla="*/ 21 h 27"/>
                      <a:gd name="T2" fmla="*/ 61 w 79"/>
                      <a:gd name="T3" fmla="*/ 27 h 27"/>
                      <a:gd name="T4" fmla="*/ 21 w 79"/>
                      <a:gd name="T5" fmla="*/ 9 h 27"/>
                      <a:gd name="T6" fmla="*/ 0 w 79"/>
                      <a:gd name="T7" fmla="*/ 15 h 27"/>
                      <a:gd name="T8" fmla="*/ 10 w 79"/>
                      <a:gd name="T9" fmla="*/ 0 h 27"/>
                      <a:gd name="T10" fmla="*/ 61 w 79"/>
                      <a:gd name="T11" fmla="*/ 0 h 27"/>
                      <a:gd name="T12" fmla="*/ 40 w 79"/>
                      <a:gd name="T13" fmla="*/ 4 h 27"/>
                      <a:gd name="T14" fmla="*/ 79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79" y="21"/>
                        </a:moveTo>
                        <a:lnTo>
                          <a:pt x="61" y="27"/>
                        </a:lnTo>
                        <a:lnTo>
                          <a:pt x="21" y="9"/>
                        </a:lnTo>
                        <a:lnTo>
                          <a:pt x="0" y="15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40" y="4"/>
                        </a:lnTo>
                        <a:lnTo>
                          <a:pt x="79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38" name="Freeform 194">
                    <a:extLst>
                      <a:ext uri="{FF2B5EF4-FFF2-40B4-BE49-F238E27FC236}">
                        <a16:creationId xmlns:a16="http://schemas.microsoft.com/office/drawing/2014/main" id="{B0BF112C-67D2-4001-B89F-D96C89A052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9" cy="27"/>
                  </a:xfrm>
                  <a:custGeom>
                    <a:avLst/>
                    <a:gdLst>
                      <a:gd name="T0" fmla="*/ 79 w 79"/>
                      <a:gd name="T1" fmla="*/ 21 h 27"/>
                      <a:gd name="T2" fmla="*/ 61 w 79"/>
                      <a:gd name="T3" fmla="*/ 27 h 27"/>
                      <a:gd name="T4" fmla="*/ 21 w 79"/>
                      <a:gd name="T5" fmla="*/ 9 h 27"/>
                      <a:gd name="T6" fmla="*/ 0 w 79"/>
                      <a:gd name="T7" fmla="*/ 15 h 27"/>
                      <a:gd name="T8" fmla="*/ 10 w 79"/>
                      <a:gd name="T9" fmla="*/ 0 h 27"/>
                      <a:gd name="T10" fmla="*/ 61 w 79"/>
                      <a:gd name="T11" fmla="*/ 0 h 27"/>
                      <a:gd name="T12" fmla="*/ 40 w 79"/>
                      <a:gd name="T13" fmla="*/ 4 h 27"/>
                      <a:gd name="T14" fmla="*/ 79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79" y="21"/>
                        </a:moveTo>
                        <a:lnTo>
                          <a:pt x="61" y="27"/>
                        </a:lnTo>
                        <a:lnTo>
                          <a:pt x="21" y="9"/>
                        </a:lnTo>
                        <a:lnTo>
                          <a:pt x="0" y="15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40" y="4"/>
                        </a:lnTo>
                        <a:lnTo>
                          <a:pt x="79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</p:grpSp>
            <p:grpSp>
              <p:nvGrpSpPr>
                <p:cNvPr id="48522" name="Group 3784">
                  <a:extLst>
                    <a:ext uri="{FF2B5EF4-FFF2-40B4-BE49-F238E27FC236}">
                      <a16:creationId xmlns:a16="http://schemas.microsoft.com/office/drawing/2014/main" id="{BDED3FDC-87E3-4B94-BF64-9230038FE9E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" y="2"/>
                  <a:ext cx="164" cy="62"/>
                  <a:chOff x="0" y="0"/>
                  <a:chExt cx="164" cy="62"/>
                </a:xfrm>
              </p:grpSpPr>
              <p:sp>
                <p:nvSpPr>
                  <p:cNvPr id="48523" name="Freeform 196">
                    <a:extLst>
                      <a:ext uri="{FF2B5EF4-FFF2-40B4-BE49-F238E27FC236}">
                        <a16:creationId xmlns:a16="http://schemas.microsoft.com/office/drawing/2014/main" id="{A304A89C-7252-4822-B3B9-8CD976BEB3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1"/>
                    <a:ext cx="78" cy="27"/>
                  </a:xfrm>
                  <a:custGeom>
                    <a:avLst/>
                    <a:gdLst>
                      <a:gd name="T0" fmla="*/ 0 w 78"/>
                      <a:gd name="T1" fmla="*/ 21 h 27"/>
                      <a:gd name="T2" fmla="*/ 17 w 78"/>
                      <a:gd name="T3" fmla="*/ 27 h 27"/>
                      <a:gd name="T4" fmla="*/ 59 w 78"/>
                      <a:gd name="T5" fmla="*/ 9 h 27"/>
                      <a:gd name="T6" fmla="*/ 78 w 78"/>
                      <a:gd name="T7" fmla="*/ 15 h 27"/>
                      <a:gd name="T8" fmla="*/ 68 w 78"/>
                      <a:gd name="T9" fmla="*/ 0 h 27"/>
                      <a:gd name="T10" fmla="*/ 19 w 78"/>
                      <a:gd name="T11" fmla="*/ 0 h 27"/>
                      <a:gd name="T12" fmla="*/ 39 w 78"/>
                      <a:gd name="T13" fmla="*/ 5 h 27"/>
                      <a:gd name="T14" fmla="*/ 0 w 78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21"/>
                        </a:moveTo>
                        <a:lnTo>
                          <a:pt x="17" y="27"/>
                        </a:lnTo>
                        <a:lnTo>
                          <a:pt x="59" y="9"/>
                        </a:lnTo>
                        <a:lnTo>
                          <a:pt x="78" y="15"/>
                        </a:lnTo>
                        <a:lnTo>
                          <a:pt x="68" y="0"/>
                        </a:lnTo>
                        <a:lnTo>
                          <a:pt x="19" y="0"/>
                        </a:lnTo>
                        <a:lnTo>
                          <a:pt x="39" y="5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24" name="Freeform 197">
                    <a:extLst>
                      <a:ext uri="{FF2B5EF4-FFF2-40B4-BE49-F238E27FC236}">
                        <a16:creationId xmlns:a16="http://schemas.microsoft.com/office/drawing/2014/main" id="{3228E574-EB92-4AFC-9F91-5BAFD2C3E9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1"/>
                    <a:ext cx="78" cy="27"/>
                  </a:xfrm>
                  <a:custGeom>
                    <a:avLst/>
                    <a:gdLst>
                      <a:gd name="T0" fmla="*/ 0 w 78"/>
                      <a:gd name="T1" fmla="*/ 21 h 27"/>
                      <a:gd name="T2" fmla="*/ 17 w 78"/>
                      <a:gd name="T3" fmla="*/ 27 h 27"/>
                      <a:gd name="T4" fmla="*/ 59 w 78"/>
                      <a:gd name="T5" fmla="*/ 9 h 27"/>
                      <a:gd name="T6" fmla="*/ 78 w 78"/>
                      <a:gd name="T7" fmla="*/ 15 h 27"/>
                      <a:gd name="T8" fmla="*/ 68 w 78"/>
                      <a:gd name="T9" fmla="*/ 0 h 27"/>
                      <a:gd name="T10" fmla="*/ 19 w 78"/>
                      <a:gd name="T11" fmla="*/ 0 h 27"/>
                      <a:gd name="T12" fmla="*/ 39 w 78"/>
                      <a:gd name="T13" fmla="*/ 5 h 27"/>
                      <a:gd name="T14" fmla="*/ 0 w 78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21"/>
                        </a:moveTo>
                        <a:lnTo>
                          <a:pt x="17" y="27"/>
                        </a:lnTo>
                        <a:lnTo>
                          <a:pt x="59" y="9"/>
                        </a:lnTo>
                        <a:lnTo>
                          <a:pt x="78" y="15"/>
                        </a:lnTo>
                        <a:lnTo>
                          <a:pt x="68" y="0"/>
                        </a:lnTo>
                        <a:lnTo>
                          <a:pt x="19" y="0"/>
                        </a:lnTo>
                        <a:lnTo>
                          <a:pt x="39" y="5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25" name="Freeform 198">
                    <a:extLst>
                      <a:ext uri="{FF2B5EF4-FFF2-40B4-BE49-F238E27FC236}">
                        <a16:creationId xmlns:a16="http://schemas.microsoft.com/office/drawing/2014/main" id="{CB1C7A38-7BB5-434C-A812-45BD8DA55D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8" cy="28"/>
                  </a:xfrm>
                  <a:custGeom>
                    <a:avLst/>
                    <a:gdLst>
                      <a:gd name="T0" fmla="*/ 78 w 78"/>
                      <a:gd name="T1" fmla="*/ 5 h 28"/>
                      <a:gd name="T2" fmla="*/ 61 w 78"/>
                      <a:gd name="T3" fmla="*/ 0 h 28"/>
                      <a:gd name="T4" fmla="*/ 20 w 78"/>
                      <a:gd name="T5" fmla="*/ 17 h 28"/>
                      <a:gd name="T6" fmla="*/ 0 w 78"/>
                      <a:gd name="T7" fmla="*/ 11 h 28"/>
                      <a:gd name="T8" fmla="*/ 10 w 78"/>
                      <a:gd name="T9" fmla="*/ 28 h 28"/>
                      <a:gd name="T10" fmla="*/ 61 w 78"/>
                      <a:gd name="T11" fmla="*/ 28 h 28"/>
                      <a:gd name="T12" fmla="*/ 39 w 78"/>
                      <a:gd name="T13" fmla="*/ 22 h 28"/>
                      <a:gd name="T14" fmla="*/ 78 w 78"/>
                      <a:gd name="T15" fmla="*/ 5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8"/>
                      <a:gd name="T26" fmla="*/ 78 w 78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8">
                        <a:moveTo>
                          <a:pt x="78" y="5"/>
                        </a:moveTo>
                        <a:lnTo>
                          <a:pt x="61" y="0"/>
                        </a:lnTo>
                        <a:lnTo>
                          <a:pt x="20" y="17"/>
                        </a:lnTo>
                        <a:lnTo>
                          <a:pt x="0" y="11"/>
                        </a:lnTo>
                        <a:lnTo>
                          <a:pt x="10" y="28"/>
                        </a:lnTo>
                        <a:lnTo>
                          <a:pt x="61" y="28"/>
                        </a:lnTo>
                        <a:lnTo>
                          <a:pt x="39" y="22"/>
                        </a:lnTo>
                        <a:lnTo>
                          <a:pt x="78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26" name="Freeform 199">
                    <a:extLst>
                      <a:ext uri="{FF2B5EF4-FFF2-40B4-BE49-F238E27FC236}">
                        <a16:creationId xmlns:a16="http://schemas.microsoft.com/office/drawing/2014/main" id="{F40CF38B-4959-4F0A-87FC-9044031BA5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8" cy="28"/>
                  </a:xfrm>
                  <a:custGeom>
                    <a:avLst/>
                    <a:gdLst>
                      <a:gd name="T0" fmla="*/ 78 w 78"/>
                      <a:gd name="T1" fmla="*/ 5 h 28"/>
                      <a:gd name="T2" fmla="*/ 61 w 78"/>
                      <a:gd name="T3" fmla="*/ 0 h 28"/>
                      <a:gd name="T4" fmla="*/ 20 w 78"/>
                      <a:gd name="T5" fmla="*/ 17 h 28"/>
                      <a:gd name="T6" fmla="*/ 0 w 78"/>
                      <a:gd name="T7" fmla="*/ 11 h 28"/>
                      <a:gd name="T8" fmla="*/ 10 w 78"/>
                      <a:gd name="T9" fmla="*/ 28 h 28"/>
                      <a:gd name="T10" fmla="*/ 61 w 78"/>
                      <a:gd name="T11" fmla="*/ 28 h 28"/>
                      <a:gd name="T12" fmla="*/ 39 w 78"/>
                      <a:gd name="T13" fmla="*/ 22 h 28"/>
                      <a:gd name="T14" fmla="*/ 78 w 78"/>
                      <a:gd name="T15" fmla="*/ 5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8"/>
                      <a:gd name="T26" fmla="*/ 78 w 78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8">
                        <a:moveTo>
                          <a:pt x="78" y="5"/>
                        </a:moveTo>
                        <a:lnTo>
                          <a:pt x="61" y="0"/>
                        </a:lnTo>
                        <a:lnTo>
                          <a:pt x="20" y="17"/>
                        </a:lnTo>
                        <a:lnTo>
                          <a:pt x="0" y="11"/>
                        </a:lnTo>
                        <a:lnTo>
                          <a:pt x="10" y="28"/>
                        </a:lnTo>
                        <a:lnTo>
                          <a:pt x="61" y="28"/>
                        </a:lnTo>
                        <a:lnTo>
                          <a:pt x="39" y="22"/>
                        </a:lnTo>
                        <a:lnTo>
                          <a:pt x="78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27" name="Freeform 200">
                    <a:extLst>
                      <a:ext uri="{FF2B5EF4-FFF2-40B4-BE49-F238E27FC236}">
                        <a16:creationId xmlns:a16="http://schemas.microsoft.com/office/drawing/2014/main" id="{371FDDA5-0025-448F-A429-F634DE9EC1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" y="0"/>
                    <a:ext cx="79" cy="27"/>
                  </a:xfrm>
                  <a:custGeom>
                    <a:avLst/>
                    <a:gdLst>
                      <a:gd name="T0" fmla="*/ 0 w 79"/>
                      <a:gd name="T1" fmla="*/ 6 h 27"/>
                      <a:gd name="T2" fmla="*/ 18 w 79"/>
                      <a:gd name="T3" fmla="*/ 0 h 27"/>
                      <a:gd name="T4" fmla="*/ 60 w 79"/>
                      <a:gd name="T5" fmla="*/ 16 h 27"/>
                      <a:gd name="T6" fmla="*/ 79 w 79"/>
                      <a:gd name="T7" fmla="*/ 12 h 27"/>
                      <a:gd name="T8" fmla="*/ 69 w 79"/>
                      <a:gd name="T9" fmla="*/ 27 h 27"/>
                      <a:gd name="T10" fmla="*/ 19 w 79"/>
                      <a:gd name="T11" fmla="*/ 27 h 27"/>
                      <a:gd name="T12" fmla="*/ 39 w 79"/>
                      <a:gd name="T13" fmla="*/ 22 h 27"/>
                      <a:gd name="T14" fmla="*/ 0 w 79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6"/>
                        </a:moveTo>
                        <a:lnTo>
                          <a:pt x="18" y="0"/>
                        </a:lnTo>
                        <a:lnTo>
                          <a:pt x="60" y="16"/>
                        </a:lnTo>
                        <a:lnTo>
                          <a:pt x="79" y="12"/>
                        </a:lnTo>
                        <a:lnTo>
                          <a:pt x="69" y="27"/>
                        </a:lnTo>
                        <a:lnTo>
                          <a:pt x="19" y="27"/>
                        </a:lnTo>
                        <a:lnTo>
                          <a:pt x="39" y="22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28" name="Freeform 201">
                    <a:extLst>
                      <a:ext uri="{FF2B5EF4-FFF2-40B4-BE49-F238E27FC236}">
                        <a16:creationId xmlns:a16="http://schemas.microsoft.com/office/drawing/2014/main" id="{2857C7BE-3CEB-4118-89E5-FA59100F12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" y="0"/>
                    <a:ext cx="79" cy="27"/>
                  </a:xfrm>
                  <a:custGeom>
                    <a:avLst/>
                    <a:gdLst>
                      <a:gd name="T0" fmla="*/ 0 w 79"/>
                      <a:gd name="T1" fmla="*/ 6 h 27"/>
                      <a:gd name="T2" fmla="*/ 18 w 79"/>
                      <a:gd name="T3" fmla="*/ 0 h 27"/>
                      <a:gd name="T4" fmla="*/ 60 w 79"/>
                      <a:gd name="T5" fmla="*/ 16 h 27"/>
                      <a:gd name="T6" fmla="*/ 79 w 79"/>
                      <a:gd name="T7" fmla="*/ 12 h 27"/>
                      <a:gd name="T8" fmla="*/ 69 w 79"/>
                      <a:gd name="T9" fmla="*/ 27 h 27"/>
                      <a:gd name="T10" fmla="*/ 19 w 79"/>
                      <a:gd name="T11" fmla="*/ 27 h 27"/>
                      <a:gd name="T12" fmla="*/ 39 w 79"/>
                      <a:gd name="T13" fmla="*/ 22 h 27"/>
                      <a:gd name="T14" fmla="*/ 0 w 79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6"/>
                        </a:moveTo>
                        <a:lnTo>
                          <a:pt x="18" y="0"/>
                        </a:lnTo>
                        <a:lnTo>
                          <a:pt x="60" y="16"/>
                        </a:lnTo>
                        <a:lnTo>
                          <a:pt x="79" y="12"/>
                        </a:lnTo>
                        <a:lnTo>
                          <a:pt x="69" y="27"/>
                        </a:lnTo>
                        <a:lnTo>
                          <a:pt x="19" y="27"/>
                        </a:lnTo>
                        <a:lnTo>
                          <a:pt x="39" y="22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29" name="Freeform 202">
                    <a:extLst>
                      <a:ext uri="{FF2B5EF4-FFF2-40B4-BE49-F238E27FC236}">
                        <a16:creationId xmlns:a16="http://schemas.microsoft.com/office/drawing/2014/main" id="{DCFE94C5-C71F-4DB6-A10D-506F6DD432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8" cy="26"/>
                  </a:xfrm>
                  <a:custGeom>
                    <a:avLst/>
                    <a:gdLst>
                      <a:gd name="T0" fmla="*/ 78 w 78"/>
                      <a:gd name="T1" fmla="*/ 20 h 26"/>
                      <a:gd name="T2" fmla="*/ 61 w 78"/>
                      <a:gd name="T3" fmla="*/ 26 h 26"/>
                      <a:gd name="T4" fmla="*/ 20 w 78"/>
                      <a:gd name="T5" fmla="*/ 8 h 26"/>
                      <a:gd name="T6" fmla="*/ 0 w 78"/>
                      <a:gd name="T7" fmla="*/ 14 h 26"/>
                      <a:gd name="T8" fmla="*/ 10 w 78"/>
                      <a:gd name="T9" fmla="*/ 0 h 26"/>
                      <a:gd name="T10" fmla="*/ 61 w 78"/>
                      <a:gd name="T11" fmla="*/ 0 h 26"/>
                      <a:gd name="T12" fmla="*/ 39 w 78"/>
                      <a:gd name="T13" fmla="*/ 4 h 26"/>
                      <a:gd name="T14" fmla="*/ 78 w 78"/>
                      <a:gd name="T15" fmla="*/ 20 h 2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6"/>
                      <a:gd name="T26" fmla="*/ 78 w 78"/>
                      <a:gd name="T27" fmla="*/ 26 h 2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6">
                        <a:moveTo>
                          <a:pt x="78" y="20"/>
                        </a:moveTo>
                        <a:lnTo>
                          <a:pt x="61" y="26"/>
                        </a:lnTo>
                        <a:lnTo>
                          <a:pt x="20" y="8"/>
                        </a:lnTo>
                        <a:lnTo>
                          <a:pt x="0" y="14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39" y="4"/>
                        </a:lnTo>
                        <a:lnTo>
                          <a:pt x="78" y="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30" name="Freeform 203">
                    <a:extLst>
                      <a:ext uri="{FF2B5EF4-FFF2-40B4-BE49-F238E27FC236}">
                        <a16:creationId xmlns:a16="http://schemas.microsoft.com/office/drawing/2014/main" id="{14AF5BA1-B956-4D98-83AA-CB9D32657B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8" cy="26"/>
                  </a:xfrm>
                  <a:custGeom>
                    <a:avLst/>
                    <a:gdLst>
                      <a:gd name="T0" fmla="*/ 78 w 78"/>
                      <a:gd name="T1" fmla="*/ 20 h 26"/>
                      <a:gd name="T2" fmla="*/ 61 w 78"/>
                      <a:gd name="T3" fmla="*/ 26 h 26"/>
                      <a:gd name="T4" fmla="*/ 20 w 78"/>
                      <a:gd name="T5" fmla="*/ 8 h 26"/>
                      <a:gd name="T6" fmla="*/ 0 w 78"/>
                      <a:gd name="T7" fmla="*/ 14 h 26"/>
                      <a:gd name="T8" fmla="*/ 10 w 78"/>
                      <a:gd name="T9" fmla="*/ 0 h 26"/>
                      <a:gd name="T10" fmla="*/ 61 w 78"/>
                      <a:gd name="T11" fmla="*/ 0 h 26"/>
                      <a:gd name="T12" fmla="*/ 39 w 78"/>
                      <a:gd name="T13" fmla="*/ 4 h 26"/>
                      <a:gd name="T14" fmla="*/ 78 w 78"/>
                      <a:gd name="T15" fmla="*/ 20 h 2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6"/>
                      <a:gd name="T26" fmla="*/ 78 w 78"/>
                      <a:gd name="T27" fmla="*/ 26 h 2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6">
                        <a:moveTo>
                          <a:pt x="78" y="20"/>
                        </a:moveTo>
                        <a:lnTo>
                          <a:pt x="61" y="26"/>
                        </a:lnTo>
                        <a:lnTo>
                          <a:pt x="20" y="8"/>
                        </a:lnTo>
                        <a:lnTo>
                          <a:pt x="0" y="14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39" y="4"/>
                        </a:lnTo>
                        <a:lnTo>
                          <a:pt x="78" y="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</p:grpSp>
          </p:grpSp>
          <p:sp>
            <p:nvSpPr>
              <p:cNvPr id="48519" name="Line 204">
                <a:extLst>
                  <a:ext uri="{FF2B5EF4-FFF2-40B4-BE49-F238E27FC236}">
                    <a16:creationId xmlns:a16="http://schemas.microsoft.com/office/drawing/2014/main" id="{FC241F29-D7F3-469D-95FD-154639E024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0" y="42"/>
                <a:ext cx="1" cy="59"/>
              </a:xfrm>
              <a:prstGeom prst="line">
                <a:avLst/>
              </a:prstGeom>
              <a:noFill/>
              <a:ln w="1588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520" name="Line 205">
                <a:extLst>
                  <a:ext uri="{FF2B5EF4-FFF2-40B4-BE49-F238E27FC236}">
                    <a16:creationId xmlns:a16="http://schemas.microsoft.com/office/drawing/2014/main" id="{A16035ED-B542-4F8D-866F-97EABC7779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" y="42"/>
                <a:ext cx="1" cy="59"/>
              </a:xfrm>
              <a:prstGeom prst="line">
                <a:avLst/>
              </a:prstGeom>
              <a:noFill/>
              <a:ln w="1588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399" name="Group 3795">
              <a:extLst>
                <a:ext uri="{FF2B5EF4-FFF2-40B4-BE49-F238E27FC236}">
                  <a16:creationId xmlns:a16="http://schemas.microsoft.com/office/drawing/2014/main" id="{83DE4151-AAEE-4663-A659-284BB86E1B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7256" y="214314"/>
              <a:ext cx="285752" cy="142876"/>
              <a:chOff x="0" y="0"/>
              <a:chExt cx="240" cy="144"/>
            </a:xfrm>
          </p:grpSpPr>
          <p:sp>
            <p:nvSpPr>
              <p:cNvPr id="48489" name="Oval 181">
                <a:extLst>
                  <a:ext uri="{FF2B5EF4-FFF2-40B4-BE49-F238E27FC236}">
                    <a16:creationId xmlns:a16="http://schemas.microsoft.com/office/drawing/2014/main" id="{61ED6F58-90FC-4C34-BFBD-51B8D14DE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59"/>
                <a:ext cx="240" cy="85"/>
              </a:xfrm>
              <a:prstGeom prst="ellipse">
                <a:avLst/>
              </a:prstGeom>
              <a:solidFill>
                <a:srgbClr val="0078AA"/>
              </a:solidFill>
              <a:ln w="1588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490" name="Rectangle 182">
                <a:extLst>
                  <a:ext uri="{FF2B5EF4-FFF2-40B4-BE49-F238E27FC236}">
                    <a16:creationId xmlns:a16="http://schemas.microsoft.com/office/drawing/2014/main" id="{10D811A4-8146-42ED-AB77-2E88FAC6F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3"/>
                <a:ext cx="239" cy="59"/>
              </a:xfrm>
              <a:prstGeom prst="rect">
                <a:avLst/>
              </a:prstGeom>
              <a:solidFill>
                <a:srgbClr val="0078AA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491" name="Rectangle 183">
                <a:extLst>
                  <a:ext uri="{FF2B5EF4-FFF2-40B4-BE49-F238E27FC236}">
                    <a16:creationId xmlns:a16="http://schemas.microsoft.com/office/drawing/2014/main" id="{0F5FFF20-5BC1-4624-B06A-CF46A18E6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3"/>
                <a:ext cx="239" cy="59"/>
              </a:xfrm>
              <a:prstGeom prst="rect">
                <a:avLst/>
              </a:prstGeom>
              <a:solidFill>
                <a:srgbClr val="0078AA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492" name="Oval 184">
                <a:extLst>
                  <a:ext uri="{FF2B5EF4-FFF2-40B4-BE49-F238E27FC236}">
                    <a16:creationId xmlns:a16="http://schemas.microsoft.com/office/drawing/2014/main" id="{2C345155-2F74-455F-8A26-851BECA14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240" cy="85"/>
              </a:xfrm>
              <a:prstGeom prst="ellipse">
                <a:avLst/>
              </a:prstGeom>
              <a:solidFill>
                <a:srgbClr val="00B4FF"/>
              </a:solidFill>
              <a:ln w="1588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grpSp>
            <p:nvGrpSpPr>
              <p:cNvPr id="48493" name="Group 3800">
                <a:extLst>
                  <a:ext uri="{FF2B5EF4-FFF2-40B4-BE49-F238E27FC236}">
                    <a16:creationId xmlns:a16="http://schemas.microsoft.com/office/drawing/2014/main" id="{841022A3-BE7B-47B4-967E-0726B03596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" y="10"/>
                <a:ext cx="166" cy="64"/>
                <a:chOff x="0" y="0"/>
                <a:chExt cx="166" cy="64"/>
              </a:xfrm>
            </p:grpSpPr>
            <p:grpSp>
              <p:nvGrpSpPr>
                <p:cNvPr id="48496" name="Group 3801">
                  <a:extLst>
                    <a:ext uri="{FF2B5EF4-FFF2-40B4-BE49-F238E27FC236}">
                      <a16:creationId xmlns:a16="http://schemas.microsoft.com/office/drawing/2014/main" id="{FE42472F-AEA9-4ED9-BF6E-E9225BC8BF3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165" cy="63"/>
                  <a:chOff x="0" y="0"/>
                  <a:chExt cx="165" cy="63"/>
                </a:xfrm>
              </p:grpSpPr>
              <p:sp>
                <p:nvSpPr>
                  <p:cNvPr id="48506" name="Freeform 187">
                    <a:extLst>
                      <a:ext uri="{FF2B5EF4-FFF2-40B4-BE49-F238E27FC236}">
                        <a16:creationId xmlns:a16="http://schemas.microsoft.com/office/drawing/2014/main" id="{2301361B-C120-4C40-B9DC-EE60E84F55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2"/>
                    <a:ext cx="79" cy="27"/>
                  </a:xfrm>
                  <a:custGeom>
                    <a:avLst/>
                    <a:gdLst>
                      <a:gd name="T0" fmla="*/ 0 w 79"/>
                      <a:gd name="T1" fmla="*/ 21 h 27"/>
                      <a:gd name="T2" fmla="*/ 18 w 79"/>
                      <a:gd name="T3" fmla="*/ 27 h 27"/>
                      <a:gd name="T4" fmla="*/ 60 w 79"/>
                      <a:gd name="T5" fmla="*/ 9 h 27"/>
                      <a:gd name="T6" fmla="*/ 79 w 79"/>
                      <a:gd name="T7" fmla="*/ 15 h 27"/>
                      <a:gd name="T8" fmla="*/ 69 w 79"/>
                      <a:gd name="T9" fmla="*/ 0 h 27"/>
                      <a:gd name="T10" fmla="*/ 19 w 79"/>
                      <a:gd name="T11" fmla="*/ 0 h 27"/>
                      <a:gd name="T12" fmla="*/ 39 w 79"/>
                      <a:gd name="T13" fmla="*/ 4 h 27"/>
                      <a:gd name="T14" fmla="*/ 0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21"/>
                        </a:moveTo>
                        <a:lnTo>
                          <a:pt x="18" y="27"/>
                        </a:lnTo>
                        <a:lnTo>
                          <a:pt x="60" y="9"/>
                        </a:lnTo>
                        <a:lnTo>
                          <a:pt x="79" y="15"/>
                        </a:lnTo>
                        <a:lnTo>
                          <a:pt x="69" y="0"/>
                        </a:lnTo>
                        <a:lnTo>
                          <a:pt x="19" y="0"/>
                        </a:lnTo>
                        <a:lnTo>
                          <a:pt x="39" y="4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07" name="Freeform 188">
                    <a:extLst>
                      <a:ext uri="{FF2B5EF4-FFF2-40B4-BE49-F238E27FC236}">
                        <a16:creationId xmlns:a16="http://schemas.microsoft.com/office/drawing/2014/main" id="{EEE26E72-1FB1-4879-9272-B7C409DA00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2"/>
                    <a:ext cx="79" cy="27"/>
                  </a:xfrm>
                  <a:custGeom>
                    <a:avLst/>
                    <a:gdLst>
                      <a:gd name="T0" fmla="*/ 0 w 79"/>
                      <a:gd name="T1" fmla="*/ 21 h 27"/>
                      <a:gd name="T2" fmla="*/ 18 w 79"/>
                      <a:gd name="T3" fmla="*/ 27 h 27"/>
                      <a:gd name="T4" fmla="*/ 60 w 79"/>
                      <a:gd name="T5" fmla="*/ 9 h 27"/>
                      <a:gd name="T6" fmla="*/ 79 w 79"/>
                      <a:gd name="T7" fmla="*/ 15 h 27"/>
                      <a:gd name="T8" fmla="*/ 69 w 79"/>
                      <a:gd name="T9" fmla="*/ 0 h 27"/>
                      <a:gd name="T10" fmla="*/ 19 w 79"/>
                      <a:gd name="T11" fmla="*/ 0 h 27"/>
                      <a:gd name="T12" fmla="*/ 39 w 79"/>
                      <a:gd name="T13" fmla="*/ 4 h 27"/>
                      <a:gd name="T14" fmla="*/ 0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21"/>
                        </a:moveTo>
                        <a:lnTo>
                          <a:pt x="18" y="27"/>
                        </a:lnTo>
                        <a:lnTo>
                          <a:pt x="60" y="9"/>
                        </a:lnTo>
                        <a:lnTo>
                          <a:pt x="79" y="15"/>
                        </a:lnTo>
                        <a:lnTo>
                          <a:pt x="69" y="0"/>
                        </a:lnTo>
                        <a:lnTo>
                          <a:pt x="19" y="0"/>
                        </a:lnTo>
                        <a:lnTo>
                          <a:pt x="39" y="4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08" name="Freeform 189">
                    <a:extLst>
                      <a:ext uri="{FF2B5EF4-FFF2-40B4-BE49-F238E27FC236}">
                        <a16:creationId xmlns:a16="http://schemas.microsoft.com/office/drawing/2014/main" id="{F6480942-7EBD-47C8-B211-3E5F823B47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9" cy="28"/>
                  </a:xfrm>
                  <a:custGeom>
                    <a:avLst/>
                    <a:gdLst>
                      <a:gd name="T0" fmla="*/ 79 w 79"/>
                      <a:gd name="T1" fmla="*/ 6 h 28"/>
                      <a:gd name="T2" fmla="*/ 61 w 79"/>
                      <a:gd name="T3" fmla="*/ 0 h 28"/>
                      <a:gd name="T4" fmla="*/ 21 w 79"/>
                      <a:gd name="T5" fmla="*/ 18 h 28"/>
                      <a:gd name="T6" fmla="*/ 0 w 79"/>
                      <a:gd name="T7" fmla="*/ 12 h 28"/>
                      <a:gd name="T8" fmla="*/ 11 w 79"/>
                      <a:gd name="T9" fmla="*/ 28 h 28"/>
                      <a:gd name="T10" fmla="*/ 61 w 79"/>
                      <a:gd name="T11" fmla="*/ 28 h 28"/>
                      <a:gd name="T12" fmla="*/ 40 w 79"/>
                      <a:gd name="T13" fmla="*/ 22 h 28"/>
                      <a:gd name="T14" fmla="*/ 79 w 79"/>
                      <a:gd name="T15" fmla="*/ 6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8"/>
                      <a:gd name="T26" fmla="*/ 79 w 79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8">
                        <a:moveTo>
                          <a:pt x="79" y="6"/>
                        </a:moveTo>
                        <a:lnTo>
                          <a:pt x="61" y="0"/>
                        </a:lnTo>
                        <a:lnTo>
                          <a:pt x="21" y="18"/>
                        </a:lnTo>
                        <a:lnTo>
                          <a:pt x="0" y="12"/>
                        </a:lnTo>
                        <a:lnTo>
                          <a:pt x="11" y="28"/>
                        </a:lnTo>
                        <a:lnTo>
                          <a:pt x="61" y="28"/>
                        </a:lnTo>
                        <a:lnTo>
                          <a:pt x="40" y="22"/>
                        </a:lnTo>
                        <a:lnTo>
                          <a:pt x="79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09" name="Freeform 190">
                    <a:extLst>
                      <a:ext uri="{FF2B5EF4-FFF2-40B4-BE49-F238E27FC236}">
                        <a16:creationId xmlns:a16="http://schemas.microsoft.com/office/drawing/2014/main" id="{95692AEB-BC20-4E2A-BAA5-3A7323A705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9" cy="28"/>
                  </a:xfrm>
                  <a:custGeom>
                    <a:avLst/>
                    <a:gdLst>
                      <a:gd name="T0" fmla="*/ 79 w 79"/>
                      <a:gd name="T1" fmla="*/ 6 h 28"/>
                      <a:gd name="T2" fmla="*/ 61 w 79"/>
                      <a:gd name="T3" fmla="*/ 0 h 28"/>
                      <a:gd name="T4" fmla="*/ 21 w 79"/>
                      <a:gd name="T5" fmla="*/ 18 h 28"/>
                      <a:gd name="T6" fmla="*/ 0 w 79"/>
                      <a:gd name="T7" fmla="*/ 12 h 28"/>
                      <a:gd name="T8" fmla="*/ 11 w 79"/>
                      <a:gd name="T9" fmla="*/ 28 h 28"/>
                      <a:gd name="T10" fmla="*/ 61 w 79"/>
                      <a:gd name="T11" fmla="*/ 28 h 28"/>
                      <a:gd name="T12" fmla="*/ 40 w 79"/>
                      <a:gd name="T13" fmla="*/ 22 h 28"/>
                      <a:gd name="T14" fmla="*/ 79 w 79"/>
                      <a:gd name="T15" fmla="*/ 6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8"/>
                      <a:gd name="T26" fmla="*/ 79 w 79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8">
                        <a:moveTo>
                          <a:pt x="79" y="6"/>
                        </a:moveTo>
                        <a:lnTo>
                          <a:pt x="61" y="0"/>
                        </a:lnTo>
                        <a:lnTo>
                          <a:pt x="21" y="18"/>
                        </a:lnTo>
                        <a:lnTo>
                          <a:pt x="0" y="12"/>
                        </a:lnTo>
                        <a:lnTo>
                          <a:pt x="11" y="28"/>
                        </a:lnTo>
                        <a:lnTo>
                          <a:pt x="61" y="28"/>
                        </a:lnTo>
                        <a:lnTo>
                          <a:pt x="40" y="22"/>
                        </a:lnTo>
                        <a:lnTo>
                          <a:pt x="79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10" name="Freeform 191">
                    <a:extLst>
                      <a:ext uri="{FF2B5EF4-FFF2-40B4-BE49-F238E27FC236}">
                        <a16:creationId xmlns:a16="http://schemas.microsoft.com/office/drawing/2014/main" id="{8C84C932-4F20-4119-8641-764B01B37F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" y="0"/>
                    <a:ext cx="78" cy="27"/>
                  </a:xfrm>
                  <a:custGeom>
                    <a:avLst/>
                    <a:gdLst>
                      <a:gd name="T0" fmla="*/ 0 w 78"/>
                      <a:gd name="T1" fmla="*/ 6 h 27"/>
                      <a:gd name="T2" fmla="*/ 17 w 78"/>
                      <a:gd name="T3" fmla="*/ 0 h 27"/>
                      <a:gd name="T4" fmla="*/ 59 w 78"/>
                      <a:gd name="T5" fmla="*/ 17 h 27"/>
                      <a:gd name="T6" fmla="*/ 78 w 78"/>
                      <a:gd name="T7" fmla="*/ 12 h 27"/>
                      <a:gd name="T8" fmla="*/ 68 w 78"/>
                      <a:gd name="T9" fmla="*/ 27 h 27"/>
                      <a:gd name="T10" fmla="*/ 19 w 78"/>
                      <a:gd name="T11" fmla="*/ 27 h 27"/>
                      <a:gd name="T12" fmla="*/ 39 w 78"/>
                      <a:gd name="T13" fmla="*/ 23 h 27"/>
                      <a:gd name="T14" fmla="*/ 0 w 78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6"/>
                        </a:moveTo>
                        <a:lnTo>
                          <a:pt x="17" y="0"/>
                        </a:lnTo>
                        <a:lnTo>
                          <a:pt x="59" y="17"/>
                        </a:lnTo>
                        <a:lnTo>
                          <a:pt x="78" y="12"/>
                        </a:lnTo>
                        <a:lnTo>
                          <a:pt x="68" y="27"/>
                        </a:lnTo>
                        <a:lnTo>
                          <a:pt x="19" y="27"/>
                        </a:lnTo>
                        <a:lnTo>
                          <a:pt x="39" y="23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11" name="Freeform 192">
                    <a:extLst>
                      <a:ext uri="{FF2B5EF4-FFF2-40B4-BE49-F238E27FC236}">
                        <a16:creationId xmlns:a16="http://schemas.microsoft.com/office/drawing/2014/main" id="{98BDDC2A-8FFC-404E-B46C-D2F4BA4774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" y="0"/>
                    <a:ext cx="78" cy="27"/>
                  </a:xfrm>
                  <a:custGeom>
                    <a:avLst/>
                    <a:gdLst>
                      <a:gd name="T0" fmla="*/ 0 w 78"/>
                      <a:gd name="T1" fmla="*/ 6 h 27"/>
                      <a:gd name="T2" fmla="*/ 17 w 78"/>
                      <a:gd name="T3" fmla="*/ 0 h 27"/>
                      <a:gd name="T4" fmla="*/ 59 w 78"/>
                      <a:gd name="T5" fmla="*/ 17 h 27"/>
                      <a:gd name="T6" fmla="*/ 78 w 78"/>
                      <a:gd name="T7" fmla="*/ 12 h 27"/>
                      <a:gd name="T8" fmla="*/ 68 w 78"/>
                      <a:gd name="T9" fmla="*/ 27 h 27"/>
                      <a:gd name="T10" fmla="*/ 19 w 78"/>
                      <a:gd name="T11" fmla="*/ 27 h 27"/>
                      <a:gd name="T12" fmla="*/ 39 w 78"/>
                      <a:gd name="T13" fmla="*/ 23 h 27"/>
                      <a:gd name="T14" fmla="*/ 0 w 78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6"/>
                        </a:moveTo>
                        <a:lnTo>
                          <a:pt x="17" y="0"/>
                        </a:lnTo>
                        <a:lnTo>
                          <a:pt x="59" y="17"/>
                        </a:lnTo>
                        <a:lnTo>
                          <a:pt x="78" y="12"/>
                        </a:lnTo>
                        <a:lnTo>
                          <a:pt x="68" y="27"/>
                        </a:lnTo>
                        <a:lnTo>
                          <a:pt x="19" y="27"/>
                        </a:lnTo>
                        <a:lnTo>
                          <a:pt x="39" y="23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12" name="Freeform 193">
                    <a:extLst>
                      <a:ext uri="{FF2B5EF4-FFF2-40B4-BE49-F238E27FC236}">
                        <a16:creationId xmlns:a16="http://schemas.microsoft.com/office/drawing/2014/main" id="{169E39AA-2B27-4239-BA70-754C4693A7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9" cy="27"/>
                  </a:xfrm>
                  <a:custGeom>
                    <a:avLst/>
                    <a:gdLst>
                      <a:gd name="T0" fmla="*/ 79 w 79"/>
                      <a:gd name="T1" fmla="*/ 21 h 27"/>
                      <a:gd name="T2" fmla="*/ 61 w 79"/>
                      <a:gd name="T3" fmla="*/ 27 h 27"/>
                      <a:gd name="T4" fmla="*/ 21 w 79"/>
                      <a:gd name="T5" fmla="*/ 9 h 27"/>
                      <a:gd name="T6" fmla="*/ 0 w 79"/>
                      <a:gd name="T7" fmla="*/ 15 h 27"/>
                      <a:gd name="T8" fmla="*/ 10 w 79"/>
                      <a:gd name="T9" fmla="*/ 0 h 27"/>
                      <a:gd name="T10" fmla="*/ 61 w 79"/>
                      <a:gd name="T11" fmla="*/ 0 h 27"/>
                      <a:gd name="T12" fmla="*/ 40 w 79"/>
                      <a:gd name="T13" fmla="*/ 4 h 27"/>
                      <a:gd name="T14" fmla="*/ 79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79" y="21"/>
                        </a:moveTo>
                        <a:lnTo>
                          <a:pt x="61" y="27"/>
                        </a:lnTo>
                        <a:lnTo>
                          <a:pt x="21" y="9"/>
                        </a:lnTo>
                        <a:lnTo>
                          <a:pt x="0" y="15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40" y="4"/>
                        </a:lnTo>
                        <a:lnTo>
                          <a:pt x="79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13" name="Freeform 194">
                    <a:extLst>
                      <a:ext uri="{FF2B5EF4-FFF2-40B4-BE49-F238E27FC236}">
                        <a16:creationId xmlns:a16="http://schemas.microsoft.com/office/drawing/2014/main" id="{D853426F-8F50-411C-9A16-DBE972AB00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9" cy="27"/>
                  </a:xfrm>
                  <a:custGeom>
                    <a:avLst/>
                    <a:gdLst>
                      <a:gd name="T0" fmla="*/ 79 w 79"/>
                      <a:gd name="T1" fmla="*/ 21 h 27"/>
                      <a:gd name="T2" fmla="*/ 61 w 79"/>
                      <a:gd name="T3" fmla="*/ 27 h 27"/>
                      <a:gd name="T4" fmla="*/ 21 w 79"/>
                      <a:gd name="T5" fmla="*/ 9 h 27"/>
                      <a:gd name="T6" fmla="*/ 0 w 79"/>
                      <a:gd name="T7" fmla="*/ 15 h 27"/>
                      <a:gd name="T8" fmla="*/ 10 w 79"/>
                      <a:gd name="T9" fmla="*/ 0 h 27"/>
                      <a:gd name="T10" fmla="*/ 61 w 79"/>
                      <a:gd name="T11" fmla="*/ 0 h 27"/>
                      <a:gd name="T12" fmla="*/ 40 w 79"/>
                      <a:gd name="T13" fmla="*/ 4 h 27"/>
                      <a:gd name="T14" fmla="*/ 79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79" y="21"/>
                        </a:moveTo>
                        <a:lnTo>
                          <a:pt x="61" y="27"/>
                        </a:lnTo>
                        <a:lnTo>
                          <a:pt x="21" y="9"/>
                        </a:lnTo>
                        <a:lnTo>
                          <a:pt x="0" y="15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40" y="4"/>
                        </a:lnTo>
                        <a:lnTo>
                          <a:pt x="79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</p:grpSp>
            <p:grpSp>
              <p:nvGrpSpPr>
                <p:cNvPr id="48497" name="Group 3810">
                  <a:extLst>
                    <a:ext uri="{FF2B5EF4-FFF2-40B4-BE49-F238E27FC236}">
                      <a16:creationId xmlns:a16="http://schemas.microsoft.com/office/drawing/2014/main" id="{1AD37810-68A3-4A39-B240-6C55578968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" y="2"/>
                  <a:ext cx="164" cy="62"/>
                  <a:chOff x="0" y="0"/>
                  <a:chExt cx="164" cy="62"/>
                </a:xfrm>
              </p:grpSpPr>
              <p:sp>
                <p:nvSpPr>
                  <p:cNvPr id="48498" name="Freeform 196">
                    <a:extLst>
                      <a:ext uri="{FF2B5EF4-FFF2-40B4-BE49-F238E27FC236}">
                        <a16:creationId xmlns:a16="http://schemas.microsoft.com/office/drawing/2014/main" id="{F27B4850-AF2F-4543-A35D-DC2175DED3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1"/>
                    <a:ext cx="78" cy="27"/>
                  </a:xfrm>
                  <a:custGeom>
                    <a:avLst/>
                    <a:gdLst>
                      <a:gd name="T0" fmla="*/ 0 w 78"/>
                      <a:gd name="T1" fmla="*/ 21 h 27"/>
                      <a:gd name="T2" fmla="*/ 17 w 78"/>
                      <a:gd name="T3" fmla="*/ 27 h 27"/>
                      <a:gd name="T4" fmla="*/ 59 w 78"/>
                      <a:gd name="T5" fmla="*/ 9 h 27"/>
                      <a:gd name="T6" fmla="*/ 78 w 78"/>
                      <a:gd name="T7" fmla="*/ 15 h 27"/>
                      <a:gd name="T8" fmla="*/ 68 w 78"/>
                      <a:gd name="T9" fmla="*/ 0 h 27"/>
                      <a:gd name="T10" fmla="*/ 19 w 78"/>
                      <a:gd name="T11" fmla="*/ 0 h 27"/>
                      <a:gd name="T12" fmla="*/ 39 w 78"/>
                      <a:gd name="T13" fmla="*/ 5 h 27"/>
                      <a:gd name="T14" fmla="*/ 0 w 78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21"/>
                        </a:moveTo>
                        <a:lnTo>
                          <a:pt x="17" y="27"/>
                        </a:lnTo>
                        <a:lnTo>
                          <a:pt x="59" y="9"/>
                        </a:lnTo>
                        <a:lnTo>
                          <a:pt x="78" y="15"/>
                        </a:lnTo>
                        <a:lnTo>
                          <a:pt x="68" y="0"/>
                        </a:lnTo>
                        <a:lnTo>
                          <a:pt x="19" y="0"/>
                        </a:lnTo>
                        <a:lnTo>
                          <a:pt x="39" y="5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99" name="Freeform 197">
                    <a:extLst>
                      <a:ext uri="{FF2B5EF4-FFF2-40B4-BE49-F238E27FC236}">
                        <a16:creationId xmlns:a16="http://schemas.microsoft.com/office/drawing/2014/main" id="{67BB96B3-74E3-4376-BAFF-5FE0F7B602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1"/>
                    <a:ext cx="78" cy="27"/>
                  </a:xfrm>
                  <a:custGeom>
                    <a:avLst/>
                    <a:gdLst>
                      <a:gd name="T0" fmla="*/ 0 w 78"/>
                      <a:gd name="T1" fmla="*/ 21 h 27"/>
                      <a:gd name="T2" fmla="*/ 17 w 78"/>
                      <a:gd name="T3" fmla="*/ 27 h 27"/>
                      <a:gd name="T4" fmla="*/ 59 w 78"/>
                      <a:gd name="T5" fmla="*/ 9 h 27"/>
                      <a:gd name="T6" fmla="*/ 78 w 78"/>
                      <a:gd name="T7" fmla="*/ 15 h 27"/>
                      <a:gd name="T8" fmla="*/ 68 w 78"/>
                      <a:gd name="T9" fmla="*/ 0 h 27"/>
                      <a:gd name="T10" fmla="*/ 19 w 78"/>
                      <a:gd name="T11" fmla="*/ 0 h 27"/>
                      <a:gd name="T12" fmla="*/ 39 w 78"/>
                      <a:gd name="T13" fmla="*/ 5 h 27"/>
                      <a:gd name="T14" fmla="*/ 0 w 78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21"/>
                        </a:moveTo>
                        <a:lnTo>
                          <a:pt x="17" y="27"/>
                        </a:lnTo>
                        <a:lnTo>
                          <a:pt x="59" y="9"/>
                        </a:lnTo>
                        <a:lnTo>
                          <a:pt x="78" y="15"/>
                        </a:lnTo>
                        <a:lnTo>
                          <a:pt x="68" y="0"/>
                        </a:lnTo>
                        <a:lnTo>
                          <a:pt x="19" y="0"/>
                        </a:lnTo>
                        <a:lnTo>
                          <a:pt x="39" y="5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00" name="Freeform 198">
                    <a:extLst>
                      <a:ext uri="{FF2B5EF4-FFF2-40B4-BE49-F238E27FC236}">
                        <a16:creationId xmlns:a16="http://schemas.microsoft.com/office/drawing/2014/main" id="{01E4DBEA-DA03-45C2-9A78-B907AF0C21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8" cy="28"/>
                  </a:xfrm>
                  <a:custGeom>
                    <a:avLst/>
                    <a:gdLst>
                      <a:gd name="T0" fmla="*/ 78 w 78"/>
                      <a:gd name="T1" fmla="*/ 5 h 28"/>
                      <a:gd name="T2" fmla="*/ 61 w 78"/>
                      <a:gd name="T3" fmla="*/ 0 h 28"/>
                      <a:gd name="T4" fmla="*/ 20 w 78"/>
                      <a:gd name="T5" fmla="*/ 17 h 28"/>
                      <a:gd name="T6" fmla="*/ 0 w 78"/>
                      <a:gd name="T7" fmla="*/ 11 h 28"/>
                      <a:gd name="T8" fmla="*/ 10 w 78"/>
                      <a:gd name="T9" fmla="*/ 28 h 28"/>
                      <a:gd name="T10" fmla="*/ 61 w 78"/>
                      <a:gd name="T11" fmla="*/ 28 h 28"/>
                      <a:gd name="T12" fmla="*/ 39 w 78"/>
                      <a:gd name="T13" fmla="*/ 22 h 28"/>
                      <a:gd name="T14" fmla="*/ 78 w 78"/>
                      <a:gd name="T15" fmla="*/ 5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8"/>
                      <a:gd name="T26" fmla="*/ 78 w 78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8">
                        <a:moveTo>
                          <a:pt x="78" y="5"/>
                        </a:moveTo>
                        <a:lnTo>
                          <a:pt x="61" y="0"/>
                        </a:lnTo>
                        <a:lnTo>
                          <a:pt x="20" y="17"/>
                        </a:lnTo>
                        <a:lnTo>
                          <a:pt x="0" y="11"/>
                        </a:lnTo>
                        <a:lnTo>
                          <a:pt x="10" y="28"/>
                        </a:lnTo>
                        <a:lnTo>
                          <a:pt x="61" y="28"/>
                        </a:lnTo>
                        <a:lnTo>
                          <a:pt x="39" y="22"/>
                        </a:lnTo>
                        <a:lnTo>
                          <a:pt x="78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01" name="Freeform 199">
                    <a:extLst>
                      <a:ext uri="{FF2B5EF4-FFF2-40B4-BE49-F238E27FC236}">
                        <a16:creationId xmlns:a16="http://schemas.microsoft.com/office/drawing/2014/main" id="{B569E3A3-21D0-44B0-9225-972BFCCECB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8" cy="28"/>
                  </a:xfrm>
                  <a:custGeom>
                    <a:avLst/>
                    <a:gdLst>
                      <a:gd name="T0" fmla="*/ 78 w 78"/>
                      <a:gd name="T1" fmla="*/ 5 h 28"/>
                      <a:gd name="T2" fmla="*/ 61 w 78"/>
                      <a:gd name="T3" fmla="*/ 0 h 28"/>
                      <a:gd name="T4" fmla="*/ 20 w 78"/>
                      <a:gd name="T5" fmla="*/ 17 h 28"/>
                      <a:gd name="T6" fmla="*/ 0 w 78"/>
                      <a:gd name="T7" fmla="*/ 11 h 28"/>
                      <a:gd name="T8" fmla="*/ 10 w 78"/>
                      <a:gd name="T9" fmla="*/ 28 h 28"/>
                      <a:gd name="T10" fmla="*/ 61 w 78"/>
                      <a:gd name="T11" fmla="*/ 28 h 28"/>
                      <a:gd name="T12" fmla="*/ 39 w 78"/>
                      <a:gd name="T13" fmla="*/ 22 h 28"/>
                      <a:gd name="T14" fmla="*/ 78 w 78"/>
                      <a:gd name="T15" fmla="*/ 5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8"/>
                      <a:gd name="T26" fmla="*/ 78 w 78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8">
                        <a:moveTo>
                          <a:pt x="78" y="5"/>
                        </a:moveTo>
                        <a:lnTo>
                          <a:pt x="61" y="0"/>
                        </a:lnTo>
                        <a:lnTo>
                          <a:pt x="20" y="17"/>
                        </a:lnTo>
                        <a:lnTo>
                          <a:pt x="0" y="11"/>
                        </a:lnTo>
                        <a:lnTo>
                          <a:pt x="10" y="28"/>
                        </a:lnTo>
                        <a:lnTo>
                          <a:pt x="61" y="28"/>
                        </a:lnTo>
                        <a:lnTo>
                          <a:pt x="39" y="22"/>
                        </a:lnTo>
                        <a:lnTo>
                          <a:pt x="78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02" name="Freeform 200">
                    <a:extLst>
                      <a:ext uri="{FF2B5EF4-FFF2-40B4-BE49-F238E27FC236}">
                        <a16:creationId xmlns:a16="http://schemas.microsoft.com/office/drawing/2014/main" id="{F98655B9-8A48-4604-B205-B7FDA6CD38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" y="0"/>
                    <a:ext cx="79" cy="27"/>
                  </a:xfrm>
                  <a:custGeom>
                    <a:avLst/>
                    <a:gdLst>
                      <a:gd name="T0" fmla="*/ 0 w 79"/>
                      <a:gd name="T1" fmla="*/ 6 h 27"/>
                      <a:gd name="T2" fmla="*/ 18 w 79"/>
                      <a:gd name="T3" fmla="*/ 0 h 27"/>
                      <a:gd name="T4" fmla="*/ 60 w 79"/>
                      <a:gd name="T5" fmla="*/ 16 h 27"/>
                      <a:gd name="T6" fmla="*/ 79 w 79"/>
                      <a:gd name="T7" fmla="*/ 12 h 27"/>
                      <a:gd name="T8" fmla="*/ 69 w 79"/>
                      <a:gd name="T9" fmla="*/ 27 h 27"/>
                      <a:gd name="T10" fmla="*/ 19 w 79"/>
                      <a:gd name="T11" fmla="*/ 27 h 27"/>
                      <a:gd name="T12" fmla="*/ 39 w 79"/>
                      <a:gd name="T13" fmla="*/ 22 h 27"/>
                      <a:gd name="T14" fmla="*/ 0 w 79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6"/>
                        </a:moveTo>
                        <a:lnTo>
                          <a:pt x="18" y="0"/>
                        </a:lnTo>
                        <a:lnTo>
                          <a:pt x="60" y="16"/>
                        </a:lnTo>
                        <a:lnTo>
                          <a:pt x="79" y="12"/>
                        </a:lnTo>
                        <a:lnTo>
                          <a:pt x="69" y="27"/>
                        </a:lnTo>
                        <a:lnTo>
                          <a:pt x="19" y="27"/>
                        </a:lnTo>
                        <a:lnTo>
                          <a:pt x="39" y="22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03" name="Freeform 201">
                    <a:extLst>
                      <a:ext uri="{FF2B5EF4-FFF2-40B4-BE49-F238E27FC236}">
                        <a16:creationId xmlns:a16="http://schemas.microsoft.com/office/drawing/2014/main" id="{F0849EED-FBA6-42BA-B4E3-1D357149B4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" y="0"/>
                    <a:ext cx="79" cy="27"/>
                  </a:xfrm>
                  <a:custGeom>
                    <a:avLst/>
                    <a:gdLst>
                      <a:gd name="T0" fmla="*/ 0 w 79"/>
                      <a:gd name="T1" fmla="*/ 6 h 27"/>
                      <a:gd name="T2" fmla="*/ 18 w 79"/>
                      <a:gd name="T3" fmla="*/ 0 h 27"/>
                      <a:gd name="T4" fmla="*/ 60 w 79"/>
                      <a:gd name="T5" fmla="*/ 16 h 27"/>
                      <a:gd name="T6" fmla="*/ 79 w 79"/>
                      <a:gd name="T7" fmla="*/ 12 h 27"/>
                      <a:gd name="T8" fmla="*/ 69 w 79"/>
                      <a:gd name="T9" fmla="*/ 27 h 27"/>
                      <a:gd name="T10" fmla="*/ 19 w 79"/>
                      <a:gd name="T11" fmla="*/ 27 h 27"/>
                      <a:gd name="T12" fmla="*/ 39 w 79"/>
                      <a:gd name="T13" fmla="*/ 22 h 27"/>
                      <a:gd name="T14" fmla="*/ 0 w 79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6"/>
                        </a:moveTo>
                        <a:lnTo>
                          <a:pt x="18" y="0"/>
                        </a:lnTo>
                        <a:lnTo>
                          <a:pt x="60" y="16"/>
                        </a:lnTo>
                        <a:lnTo>
                          <a:pt x="79" y="12"/>
                        </a:lnTo>
                        <a:lnTo>
                          <a:pt x="69" y="27"/>
                        </a:lnTo>
                        <a:lnTo>
                          <a:pt x="19" y="27"/>
                        </a:lnTo>
                        <a:lnTo>
                          <a:pt x="39" y="22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04" name="Freeform 202">
                    <a:extLst>
                      <a:ext uri="{FF2B5EF4-FFF2-40B4-BE49-F238E27FC236}">
                        <a16:creationId xmlns:a16="http://schemas.microsoft.com/office/drawing/2014/main" id="{2E00696B-84F3-444B-B10A-BE8831EAEC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8" cy="26"/>
                  </a:xfrm>
                  <a:custGeom>
                    <a:avLst/>
                    <a:gdLst>
                      <a:gd name="T0" fmla="*/ 78 w 78"/>
                      <a:gd name="T1" fmla="*/ 20 h 26"/>
                      <a:gd name="T2" fmla="*/ 61 w 78"/>
                      <a:gd name="T3" fmla="*/ 26 h 26"/>
                      <a:gd name="T4" fmla="*/ 20 w 78"/>
                      <a:gd name="T5" fmla="*/ 8 h 26"/>
                      <a:gd name="T6" fmla="*/ 0 w 78"/>
                      <a:gd name="T7" fmla="*/ 14 h 26"/>
                      <a:gd name="T8" fmla="*/ 10 w 78"/>
                      <a:gd name="T9" fmla="*/ 0 h 26"/>
                      <a:gd name="T10" fmla="*/ 61 w 78"/>
                      <a:gd name="T11" fmla="*/ 0 h 26"/>
                      <a:gd name="T12" fmla="*/ 39 w 78"/>
                      <a:gd name="T13" fmla="*/ 4 h 26"/>
                      <a:gd name="T14" fmla="*/ 78 w 78"/>
                      <a:gd name="T15" fmla="*/ 20 h 2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6"/>
                      <a:gd name="T26" fmla="*/ 78 w 78"/>
                      <a:gd name="T27" fmla="*/ 26 h 2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6">
                        <a:moveTo>
                          <a:pt x="78" y="20"/>
                        </a:moveTo>
                        <a:lnTo>
                          <a:pt x="61" y="26"/>
                        </a:lnTo>
                        <a:lnTo>
                          <a:pt x="20" y="8"/>
                        </a:lnTo>
                        <a:lnTo>
                          <a:pt x="0" y="14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39" y="4"/>
                        </a:lnTo>
                        <a:lnTo>
                          <a:pt x="78" y="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505" name="Freeform 203">
                    <a:extLst>
                      <a:ext uri="{FF2B5EF4-FFF2-40B4-BE49-F238E27FC236}">
                        <a16:creationId xmlns:a16="http://schemas.microsoft.com/office/drawing/2014/main" id="{43A91435-A272-417D-8761-B3ADE20858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8" cy="26"/>
                  </a:xfrm>
                  <a:custGeom>
                    <a:avLst/>
                    <a:gdLst>
                      <a:gd name="T0" fmla="*/ 78 w 78"/>
                      <a:gd name="T1" fmla="*/ 20 h 26"/>
                      <a:gd name="T2" fmla="*/ 61 w 78"/>
                      <a:gd name="T3" fmla="*/ 26 h 26"/>
                      <a:gd name="T4" fmla="*/ 20 w 78"/>
                      <a:gd name="T5" fmla="*/ 8 h 26"/>
                      <a:gd name="T6" fmla="*/ 0 w 78"/>
                      <a:gd name="T7" fmla="*/ 14 h 26"/>
                      <a:gd name="T8" fmla="*/ 10 w 78"/>
                      <a:gd name="T9" fmla="*/ 0 h 26"/>
                      <a:gd name="T10" fmla="*/ 61 w 78"/>
                      <a:gd name="T11" fmla="*/ 0 h 26"/>
                      <a:gd name="T12" fmla="*/ 39 w 78"/>
                      <a:gd name="T13" fmla="*/ 4 h 26"/>
                      <a:gd name="T14" fmla="*/ 78 w 78"/>
                      <a:gd name="T15" fmla="*/ 20 h 2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6"/>
                      <a:gd name="T26" fmla="*/ 78 w 78"/>
                      <a:gd name="T27" fmla="*/ 26 h 2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6">
                        <a:moveTo>
                          <a:pt x="78" y="20"/>
                        </a:moveTo>
                        <a:lnTo>
                          <a:pt x="61" y="26"/>
                        </a:lnTo>
                        <a:lnTo>
                          <a:pt x="20" y="8"/>
                        </a:lnTo>
                        <a:lnTo>
                          <a:pt x="0" y="14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39" y="4"/>
                        </a:lnTo>
                        <a:lnTo>
                          <a:pt x="78" y="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</p:grpSp>
          </p:grpSp>
          <p:sp>
            <p:nvSpPr>
              <p:cNvPr id="48494" name="Line 204">
                <a:extLst>
                  <a:ext uri="{FF2B5EF4-FFF2-40B4-BE49-F238E27FC236}">
                    <a16:creationId xmlns:a16="http://schemas.microsoft.com/office/drawing/2014/main" id="{276E5195-556E-4CF1-BAB4-EFB6203B67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0" y="42"/>
                <a:ext cx="1" cy="59"/>
              </a:xfrm>
              <a:prstGeom prst="line">
                <a:avLst/>
              </a:prstGeom>
              <a:noFill/>
              <a:ln w="1588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495" name="Line 205">
                <a:extLst>
                  <a:ext uri="{FF2B5EF4-FFF2-40B4-BE49-F238E27FC236}">
                    <a16:creationId xmlns:a16="http://schemas.microsoft.com/office/drawing/2014/main" id="{DBE63E7A-5820-4250-950B-3AA4BA5C48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" y="42"/>
                <a:ext cx="1" cy="59"/>
              </a:xfrm>
              <a:prstGeom prst="line">
                <a:avLst/>
              </a:prstGeom>
              <a:noFill/>
              <a:ln w="1588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400" name="Group 3821">
              <a:extLst>
                <a:ext uri="{FF2B5EF4-FFF2-40B4-BE49-F238E27FC236}">
                  <a16:creationId xmlns:a16="http://schemas.microsoft.com/office/drawing/2014/main" id="{6CF5EE9F-D783-4C23-8F4E-5813A3FF7F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57454" y="142876"/>
              <a:ext cx="285752" cy="142876"/>
              <a:chOff x="0" y="0"/>
              <a:chExt cx="240" cy="144"/>
            </a:xfrm>
          </p:grpSpPr>
          <p:sp>
            <p:nvSpPr>
              <p:cNvPr id="48464" name="Oval 181">
                <a:extLst>
                  <a:ext uri="{FF2B5EF4-FFF2-40B4-BE49-F238E27FC236}">
                    <a16:creationId xmlns:a16="http://schemas.microsoft.com/office/drawing/2014/main" id="{49778B4D-A94D-457C-9B43-ECA365ECE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59"/>
                <a:ext cx="240" cy="85"/>
              </a:xfrm>
              <a:prstGeom prst="ellipse">
                <a:avLst/>
              </a:prstGeom>
              <a:solidFill>
                <a:srgbClr val="0078AA"/>
              </a:solidFill>
              <a:ln w="1588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465" name="Rectangle 182">
                <a:extLst>
                  <a:ext uri="{FF2B5EF4-FFF2-40B4-BE49-F238E27FC236}">
                    <a16:creationId xmlns:a16="http://schemas.microsoft.com/office/drawing/2014/main" id="{D5466897-1A8A-4D48-8963-6F1FC50370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3"/>
                <a:ext cx="239" cy="59"/>
              </a:xfrm>
              <a:prstGeom prst="rect">
                <a:avLst/>
              </a:prstGeom>
              <a:solidFill>
                <a:srgbClr val="0078AA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466" name="Rectangle 183">
                <a:extLst>
                  <a:ext uri="{FF2B5EF4-FFF2-40B4-BE49-F238E27FC236}">
                    <a16:creationId xmlns:a16="http://schemas.microsoft.com/office/drawing/2014/main" id="{2A96A601-6103-460D-BD79-98F8A83CB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3"/>
                <a:ext cx="239" cy="59"/>
              </a:xfrm>
              <a:prstGeom prst="rect">
                <a:avLst/>
              </a:prstGeom>
              <a:solidFill>
                <a:srgbClr val="0078AA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467" name="Oval 184">
                <a:extLst>
                  <a:ext uri="{FF2B5EF4-FFF2-40B4-BE49-F238E27FC236}">
                    <a16:creationId xmlns:a16="http://schemas.microsoft.com/office/drawing/2014/main" id="{64D0AFDB-8AFC-44FB-9D8F-1E53B2B93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240" cy="85"/>
              </a:xfrm>
              <a:prstGeom prst="ellipse">
                <a:avLst/>
              </a:prstGeom>
              <a:solidFill>
                <a:srgbClr val="00B4FF"/>
              </a:solidFill>
              <a:ln w="1588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grpSp>
            <p:nvGrpSpPr>
              <p:cNvPr id="48468" name="Group 3826">
                <a:extLst>
                  <a:ext uri="{FF2B5EF4-FFF2-40B4-BE49-F238E27FC236}">
                    <a16:creationId xmlns:a16="http://schemas.microsoft.com/office/drawing/2014/main" id="{034DD751-F90D-4073-B32F-36CB84905E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" y="10"/>
                <a:ext cx="166" cy="64"/>
                <a:chOff x="0" y="0"/>
                <a:chExt cx="166" cy="64"/>
              </a:xfrm>
            </p:grpSpPr>
            <p:grpSp>
              <p:nvGrpSpPr>
                <p:cNvPr id="48471" name="Group 3827">
                  <a:extLst>
                    <a:ext uri="{FF2B5EF4-FFF2-40B4-BE49-F238E27FC236}">
                      <a16:creationId xmlns:a16="http://schemas.microsoft.com/office/drawing/2014/main" id="{B5CC3C42-7E49-4724-BE6C-04CF5148E0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165" cy="63"/>
                  <a:chOff x="0" y="0"/>
                  <a:chExt cx="165" cy="63"/>
                </a:xfrm>
              </p:grpSpPr>
              <p:sp>
                <p:nvSpPr>
                  <p:cNvPr id="48481" name="Freeform 187">
                    <a:extLst>
                      <a:ext uri="{FF2B5EF4-FFF2-40B4-BE49-F238E27FC236}">
                        <a16:creationId xmlns:a16="http://schemas.microsoft.com/office/drawing/2014/main" id="{0B68CE7C-E53A-45A2-B8FD-CCF52E56BE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2"/>
                    <a:ext cx="79" cy="27"/>
                  </a:xfrm>
                  <a:custGeom>
                    <a:avLst/>
                    <a:gdLst>
                      <a:gd name="T0" fmla="*/ 0 w 79"/>
                      <a:gd name="T1" fmla="*/ 21 h 27"/>
                      <a:gd name="T2" fmla="*/ 18 w 79"/>
                      <a:gd name="T3" fmla="*/ 27 h 27"/>
                      <a:gd name="T4" fmla="*/ 60 w 79"/>
                      <a:gd name="T5" fmla="*/ 9 h 27"/>
                      <a:gd name="T6" fmla="*/ 79 w 79"/>
                      <a:gd name="T7" fmla="*/ 15 h 27"/>
                      <a:gd name="T8" fmla="*/ 69 w 79"/>
                      <a:gd name="T9" fmla="*/ 0 h 27"/>
                      <a:gd name="T10" fmla="*/ 19 w 79"/>
                      <a:gd name="T11" fmla="*/ 0 h 27"/>
                      <a:gd name="T12" fmla="*/ 39 w 79"/>
                      <a:gd name="T13" fmla="*/ 4 h 27"/>
                      <a:gd name="T14" fmla="*/ 0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21"/>
                        </a:moveTo>
                        <a:lnTo>
                          <a:pt x="18" y="27"/>
                        </a:lnTo>
                        <a:lnTo>
                          <a:pt x="60" y="9"/>
                        </a:lnTo>
                        <a:lnTo>
                          <a:pt x="79" y="15"/>
                        </a:lnTo>
                        <a:lnTo>
                          <a:pt x="69" y="0"/>
                        </a:lnTo>
                        <a:lnTo>
                          <a:pt x="19" y="0"/>
                        </a:lnTo>
                        <a:lnTo>
                          <a:pt x="39" y="4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82" name="Freeform 188">
                    <a:extLst>
                      <a:ext uri="{FF2B5EF4-FFF2-40B4-BE49-F238E27FC236}">
                        <a16:creationId xmlns:a16="http://schemas.microsoft.com/office/drawing/2014/main" id="{8E6AFBBD-10B9-4992-9718-23F9B218B7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2"/>
                    <a:ext cx="79" cy="27"/>
                  </a:xfrm>
                  <a:custGeom>
                    <a:avLst/>
                    <a:gdLst>
                      <a:gd name="T0" fmla="*/ 0 w 79"/>
                      <a:gd name="T1" fmla="*/ 21 h 27"/>
                      <a:gd name="T2" fmla="*/ 18 w 79"/>
                      <a:gd name="T3" fmla="*/ 27 h 27"/>
                      <a:gd name="T4" fmla="*/ 60 w 79"/>
                      <a:gd name="T5" fmla="*/ 9 h 27"/>
                      <a:gd name="T6" fmla="*/ 79 w 79"/>
                      <a:gd name="T7" fmla="*/ 15 h 27"/>
                      <a:gd name="T8" fmla="*/ 69 w 79"/>
                      <a:gd name="T9" fmla="*/ 0 h 27"/>
                      <a:gd name="T10" fmla="*/ 19 w 79"/>
                      <a:gd name="T11" fmla="*/ 0 h 27"/>
                      <a:gd name="T12" fmla="*/ 39 w 79"/>
                      <a:gd name="T13" fmla="*/ 4 h 27"/>
                      <a:gd name="T14" fmla="*/ 0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21"/>
                        </a:moveTo>
                        <a:lnTo>
                          <a:pt x="18" y="27"/>
                        </a:lnTo>
                        <a:lnTo>
                          <a:pt x="60" y="9"/>
                        </a:lnTo>
                        <a:lnTo>
                          <a:pt x="79" y="15"/>
                        </a:lnTo>
                        <a:lnTo>
                          <a:pt x="69" y="0"/>
                        </a:lnTo>
                        <a:lnTo>
                          <a:pt x="19" y="0"/>
                        </a:lnTo>
                        <a:lnTo>
                          <a:pt x="39" y="4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83" name="Freeform 189">
                    <a:extLst>
                      <a:ext uri="{FF2B5EF4-FFF2-40B4-BE49-F238E27FC236}">
                        <a16:creationId xmlns:a16="http://schemas.microsoft.com/office/drawing/2014/main" id="{4166915B-C486-47CA-BE42-09CAB01F4A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9" cy="28"/>
                  </a:xfrm>
                  <a:custGeom>
                    <a:avLst/>
                    <a:gdLst>
                      <a:gd name="T0" fmla="*/ 79 w 79"/>
                      <a:gd name="T1" fmla="*/ 6 h 28"/>
                      <a:gd name="T2" fmla="*/ 61 w 79"/>
                      <a:gd name="T3" fmla="*/ 0 h 28"/>
                      <a:gd name="T4" fmla="*/ 21 w 79"/>
                      <a:gd name="T5" fmla="*/ 18 h 28"/>
                      <a:gd name="T6" fmla="*/ 0 w 79"/>
                      <a:gd name="T7" fmla="*/ 12 h 28"/>
                      <a:gd name="T8" fmla="*/ 11 w 79"/>
                      <a:gd name="T9" fmla="*/ 28 h 28"/>
                      <a:gd name="T10" fmla="*/ 61 w 79"/>
                      <a:gd name="T11" fmla="*/ 28 h 28"/>
                      <a:gd name="T12" fmla="*/ 40 w 79"/>
                      <a:gd name="T13" fmla="*/ 22 h 28"/>
                      <a:gd name="T14" fmla="*/ 79 w 79"/>
                      <a:gd name="T15" fmla="*/ 6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8"/>
                      <a:gd name="T26" fmla="*/ 79 w 79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8">
                        <a:moveTo>
                          <a:pt x="79" y="6"/>
                        </a:moveTo>
                        <a:lnTo>
                          <a:pt x="61" y="0"/>
                        </a:lnTo>
                        <a:lnTo>
                          <a:pt x="21" y="18"/>
                        </a:lnTo>
                        <a:lnTo>
                          <a:pt x="0" y="12"/>
                        </a:lnTo>
                        <a:lnTo>
                          <a:pt x="11" y="28"/>
                        </a:lnTo>
                        <a:lnTo>
                          <a:pt x="61" y="28"/>
                        </a:lnTo>
                        <a:lnTo>
                          <a:pt x="40" y="22"/>
                        </a:lnTo>
                        <a:lnTo>
                          <a:pt x="79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84" name="Freeform 190">
                    <a:extLst>
                      <a:ext uri="{FF2B5EF4-FFF2-40B4-BE49-F238E27FC236}">
                        <a16:creationId xmlns:a16="http://schemas.microsoft.com/office/drawing/2014/main" id="{7D5B36A1-2336-4BCD-9460-8F1B1FADD5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9" cy="28"/>
                  </a:xfrm>
                  <a:custGeom>
                    <a:avLst/>
                    <a:gdLst>
                      <a:gd name="T0" fmla="*/ 79 w 79"/>
                      <a:gd name="T1" fmla="*/ 6 h 28"/>
                      <a:gd name="T2" fmla="*/ 61 w 79"/>
                      <a:gd name="T3" fmla="*/ 0 h 28"/>
                      <a:gd name="T4" fmla="*/ 21 w 79"/>
                      <a:gd name="T5" fmla="*/ 18 h 28"/>
                      <a:gd name="T6" fmla="*/ 0 w 79"/>
                      <a:gd name="T7" fmla="*/ 12 h 28"/>
                      <a:gd name="T8" fmla="*/ 11 w 79"/>
                      <a:gd name="T9" fmla="*/ 28 h 28"/>
                      <a:gd name="T10" fmla="*/ 61 w 79"/>
                      <a:gd name="T11" fmla="*/ 28 h 28"/>
                      <a:gd name="T12" fmla="*/ 40 w 79"/>
                      <a:gd name="T13" fmla="*/ 22 h 28"/>
                      <a:gd name="T14" fmla="*/ 79 w 79"/>
                      <a:gd name="T15" fmla="*/ 6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8"/>
                      <a:gd name="T26" fmla="*/ 79 w 79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8">
                        <a:moveTo>
                          <a:pt x="79" y="6"/>
                        </a:moveTo>
                        <a:lnTo>
                          <a:pt x="61" y="0"/>
                        </a:lnTo>
                        <a:lnTo>
                          <a:pt x="21" y="18"/>
                        </a:lnTo>
                        <a:lnTo>
                          <a:pt x="0" y="12"/>
                        </a:lnTo>
                        <a:lnTo>
                          <a:pt x="11" y="28"/>
                        </a:lnTo>
                        <a:lnTo>
                          <a:pt x="61" y="28"/>
                        </a:lnTo>
                        <a:lnTo>
                          <a:pt x="40" y="22"/>
                        </a:lnTo>
                        <a:lnTo>
                          <a:pt x="79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85" name="Freeform 191">
                    <a:extLst>
                      <a:ext uri="{FF2B5EF4-FFF2-40B4-BE49-F238E27FC236}">
                        <a16:creationId xmlns:a16="http://schemas.microsoft.com/office/drawing/2014/main" id="{773F285A-D13D-42B0-BC2D-AC33BFE4F7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" y="0"/>
                    <a:ext cx="78" cy="27"/>
                  </a:xfrm>
                  <a:custGeom>
                    <a:avLst/>
                    <a:gdLst>
                      <a:gd name="T0" fmla="*/ 0 w 78"/>
                      <a:gd name="T1" fmla="*/ 6 h 27"/>
                      <a:gd name="T2" fmla="*/ 17 w 78"/>
                      <a:gd name="T3" fmla="*/ 0 h 27"/>
                      <a:gd name="T4" fmla="*/ 59 w 78"/>
                      <a:gd name="T5" fmla="*/ 17 h 27"/>
                      <a:gd name="T6" fmla="*/ 78 w 78"/>
                      <a:gd name="T7" fmla="*/ 12 h 27"/>
                      <a:gd name="T8" fmla="*/ 68 w 78"/>
                      <a:gd name="T9" fmla="*/ 27 h 27"/>
                      <a:gd name="T10" fmla="*/ 19 w 78"/>
                      <a:gd name="T11" fmla="*/ 27 h 27"/>
                      <a:gd name="T12" fmla="*/ 39 w 78"/>
                      <a:gd name="T13" fmla="*/ 23 h 27"/>
                      <a:gd name="T14" fmla="*/ 0 w 78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6"/>
                        </a:moveTo>
                        <a:lnTo>
                          <a:pt x="17" y="0"/>
                        </a:lnTo>
                        <a:lnTo>
                          <a:pt x="59" y="17"/>
                        </a:lnTo>
                        <a:lnTo>
                          <a:pt x="78" y="12"/>
                        </a:lnTo>
                        <a:lnTo>
                          <a:pt x="68" y="27"/>
                        </a:lnTo>
                        <a:lnTo>
                          <a:pt x="19" y="27"/>
                        </a:lnTo>
                        <a:lnTo>
                          <a:pt x="39" y="23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86" name="Freeform 192">
                    <a:extLst>
                      <a:ext uri="{FF2B5EF4-FFF2-40B4-BE49-F238E27FC236}">
                        <a16:creationId xmlns:a16="http://schemas.microsoft.com/office/drawing/2014/main" id="{FED31F1F-7242-4546-87D5-2055994CCD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" y="0"/>
                    <a:ext cx="78" cy="27"/>
                  </a:xfrm>
                  <a:custGeom>
                    <a:avLst/>
                    <a:gdLst>
                      <a:gd name="T0" fmla="*/ 0 w 78"/>
                      <a:gd name="T1" fmla="*/ 6 h 27"/>
                      <a:gd name="T2" fmla="*/ 17 w 78"/>
                      <a:gd name="T3" fmla="*/ 0 h 27"/>
                      <a:gd name="T4" fmla="*/ 59 w 78"/>
                      <a:gd name="T5" fmla="*/ 17 h 27"/>
                      <a:gd name="T6" fmla="*/ 78 w 78"/>
                      <a:gd name="T7" fmla="*/ 12 h 27"/>
                      <a:gd name="T8" fmla="*/ 68 w 78"/>
                      <a:gd name="T9" fmla="*/ 27 h 27"/>
                      <a:gd name="T10" fmla="*/ 19 w 78"/>
                      <a:gd name="T11" fmla="*/ 27 h 27"/>
                      <a:gd name="T12" fmla="*/ 39 w 78"/>
                      <a:gd name="T13" fmla="*/ 23 h 27"/>
                      <a:gd name="T14" fmla="*/ 0 w 78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6"/>
                        </a:moveTo>
                        <a:lnTo>
                          <a:pt x="17" y="0"/>
                        </a:lnTo>
                        <a:lnTo>
                          <a:pt x="59" y="17"/>
                        </a:lnTo>
                        <a:lnTo>
                          <a:pt x="78" y="12"/>
                        </a:lnTo>
                        <a:lnTo>
                          <a:pt x="68" y="27"/>
                        </a:lnTo>
                        <a:lnTo>
                          <a:pt x="19" y="27"/>
                        </a:lnTo>
                        <a:lnTo>
                          <a:pt x="39" y="23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87" name="Freeform 193">
                    <a:extLst>
                      <a:ext uri="{FF2B5EF4-FFF2-40B4-BE49-F238E27FC236}">
                        <a16:creationId xmlns:a16="http://schemas.microsoft.com/office/drawing/2014/main" id="{06E0A0A7-12E6-4A60-BEF7-E36F3E015B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9" cy="27"/>
                  </a:xfrm>
                  <a:custGeom>
                    <a:avLst/>
                    <a:gdLst>
                      <a:gd name="T0" fmla="*/ 79 w 79"/>
                      <a:gd name="T1" fmla="*/ 21 h 27"/>
                      <a:gd name="T2" fmla="*/ 61 w 79"/>
                      <a:gd name="T3" fmla="*/ 27 h 27"/>
                      <a:gd name="T4" fmla="*/ 21 w 79"/>
                      <a:gd name="T5" fmla="*/ 9 h 27"/>
                      <a:gd name="T6" fmla="*/ 0 w 79"/>
                      <a:gd name="T7" fmla="*/ 15 h 27"/>
                      <a:gd name="T8" fmla="*/ 10 w 79"/>
                      <a:gd name="T9" fmla="*/ 0 h 27"/>
                      <a:gd name="T10" fmla="*/ 61 w 79"/>
                      <a:gd name="T11" fmla="*/ 0 h 27"/>
                      <a:gd name="T12" fmla="*/ 40 w 79"/>
                      <a:gd name="T13" fmla="*/ 4 h 27"/>
                      <a:gd name="T14" fmla="*/ 79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79" y="21"/>
                        </a:moveTo>
                        <a:lnTo>
                          <a:pt x="61" y="27"/>
                        </a:lnTo>
                        <a:lnTo>
                          <a:pt x="21" y="9"/>
                        </a:lnTo>
                        <a:lnTo>
                          <a:pt x="0" y="15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40" y="4"/>
                        </a:lnTo>
                        <a:lnTo>
                          <a:pt x="79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88" name="Freeform 194">
                    <a:extLst>
                      <a:ext uri="{FF2B5EF4-FFF2-40B4-BE49-F238E27FC236}">
                        <a16:creationId xmlns:a16="http://schemas.microsoft.com/office/drawing/2014/main" id="{2F042E36-E416-45F0-989C-7497ECAA68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9" cy="27"/>
                  </a:xfrm>
                  <a:custGeom>
                    <a:avLst/>
                    <a:gdLst>
                      <a:gd name="T0" fmla="*/ 79 w 79"/>
                      <a:gd name="T1" fmla="*/ 21 h 27"/>
                      <a:gd name="T2" fmla="*/ 61 w 79"/>
                      <a:gd name="T3" fmla="*/ 27 h 27"/>
                      <a:gd name="T4" fmla="*/ 21 w 79"/>
                      <a:gd name="T5" fmla="*/ 9 h 27"/>
                      <a:gd name="T6" fmla="*/ 0 w 79"/>
                      <a:gd name="T7" fmla="*/ 15 h 27"/>
                      <a:gd name="T8" fmla="*/ 10 w 79"/>
                      <a:gd name="T9" fmla="*/ 0 h 27"/>
                      <a:gd name="T10" fmla="*/ 61 w 79"/>
                      <a:gd name="T11" fmla="*/ 0 h 27"/>
                      <a:gd name="T12" fmla="*/ 40 w 79"/>
                      <a:gd name="T13" fmla="*/ 4 h 27"/>
                      <a:gd name="T14" fmla="*/ 79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79" y="21"/>
                        </a:moveTo>
                        <a:lnTo>
                          <a:pt x="61" y="27"/>
                        </a:lnTo>
                        <a:lnTo>
                          <a:pt x="21" y="9"/>
                        </a:lnTo>
                        <a:lnTo>
                          <a:pt x="0" y="15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40" y="4"/>
                        </a:lnTo>
                        <a:lnTo>
                          <a:pt x="79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</p:grpSp>
            <p:grpSp>
              <p:nvGrpSpPr>
                <p:cNvPr id="48472" name="Group 3836">
                  <a:extLst>
                    <a:ext uri="{FF2B5EF4-FFF2-40B4-BE49-F238E27FC236}">
                      <a16:creationId xmlns:a16="http://schemas.microsoft.com/office/drawing/2014/main" id="{6F960AEE-66BD-4ACC-826B-74E2F65CAB8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" y="2"/>
                  <a:ext cx="164" cy="62"/>
                  <a:chOff x="0" y="0"/>
                  <a:chExt cx="164" cy="62"/>
                </a:xfrm>
              </p:grpSpPr>
              <p:sp>
                <p:nvSpPr>
                  <p:cNvPr id="48473" name="Freeform 196">
                    <a:extLst>
                      <a:ext uri="{FF2B5EF4-FFF2-40B4-BE49-F238E27FC236}">
                        <a16:creationId xmlns:a16="http://schemas.microsoft.com/office/drawing/2014/main" id="{5254D28D-C0AC-42D2-883C-D6C4840AEE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1"/>
                    <a:ext cx="78" cy="27"/>
                  </a:xfrm>
                  <a:custGeom>
                    <a:avLst/>
                    <a:gdLst>
                      <a:gd name="T0" fmla="*/ 0 w 78"/>
                      <a:gd name="T1" fmla="*/ 21 h 27"/>
                      <a:gd name="T2" fmla="*/ 17 w 78"/>
                      <a:gd name="T3" fmla="*/ 27 h 27"/>
                      <a:gd name="T4" fmla="*/ 59 w 78"/>
                      <a:gd name="T5" fmla="*/ 9 h 27"/>
                      <a:gd name="T6" fmla="*/ 78 w 78"/>
                      <a:gd name="T7" fmla="*/ 15 h 27"/>
                      <a:gd name="T8" fmla="*/ 68 w 78"/>
                      <a:gd name="T9" fmla="*/ 0 h 27"/>
                      <a:gd name="T10" fmla="*/ 19 w 78"/>
                      <a:gd name="T11" fmla="*/ 0 h 27"/>
                      <a:gd name="T12" fmla="*/ 39 w 78"/>
                      <a:gd name="T13" fmla="*/ 5 h 27"/>
                      <a:gd name="T14" fmla="*/ 0 w 78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21"/>
                        </a:moveTo>
                        <a:lnTo>
                          <a:pt x="17" y="27"/>
                        </a:lnTo>
                        <a:lnTo>
                          <a:pt x="59" y="9"/>
                        </a:lnTo>
                        <a:lnTo>
                          <a:pt x="78" y="15"/>
                        </a:lnTo>
                        <a:lnTo>
                          <a:pt x="68" y="0"/>
                        </a:lnTo>
                        <a:lnTo>
                          <a:pt x="19" y="0"/>
                        </a:lnTo>
                        <a:lnTo>
                          <a:pt x="39" y="5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74" name="Freeform 197">
                    <a:extLst>
                      <a:ext uri="{FF2B5EF4-FFF2-40B4-BE49-F238E27FC236}">
                        <a16:creationId xmlns:a16="http://schemas.microsoft.com/office/drawing/2014/main" id="{EF64E32C-D693-4528-9632-45F99BFE67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1"/>
                    <a:ext cx="78" cy="27"/>
                  </a:xfrm>
                  <a:custGeom>
                    <a:avLst/>
                    <a:gdLst>
                      <a:gd name="T0" fmla="*/ 0 w 78"/>
                      <a:gd name="T1" fmla="*/ 21 h 27"/>
                      <a:gd name="T2" fmla="*/ 17 w 78"/>
                      <a:gd name="T3" fmla="*/ 27 h 27"/>
                      <a:gd name="T4" fmla="*/ 59 w 78"/>
                      <a:gd name="T5" fmla="*/ 9 h 27"/>
                      <a:gd name="T6" fmla="*/ 78 w 78"/>
                      <a:gd name="T7" fmla="*/ 15 h 27"/>
                      <a:gd name="T8" fmla="*/ 68 w 78"/>
                      <a:gd name="T9" fmla="*/ 0 h 27"/>
                      <a:gd name="T10" fmla="*/ 19 w 78"/>
                      <a:gd name="T11" fmla="*/ 0 h 27"/>
                      <a:gd name="T12" fmla="*/ 39 w 78"/>
                      <a:gd name="T13" fmla="*/ 5 h 27"/>
                      <a:gd name="T14" fmla="*/ 0 w 78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21"/>
                        </a:moveTo>
                        <a:lnTo>
                          <a:pt x="17" y="27"/>
                        </a:lnTo>
                        <a:lnTo>
                          <a:pt x="59" y="9"/>
                        </a:lnTo>
                        <a:lnTo>
                          <a:pt x="78" y="15"/>
                        </a:lnTo>
                        <a:lnTo>
                          <a:pt x="68" y="0"/>
                        </a:lnTo>
                        <a:lnTo>
                          <a:pt x="19" y="0"/>
                        </a:lnTo>
                        <a:lnTo>
                          <a:pt x="39" y="5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75" name="Freeform 198">
                    <a:extLst>
                      <a:ext uri="{FF2B5EF4-FFF2-40B4-BE49-F238E27FC236}">
                        <a16:creationId xmlns:a16="http://schemas.microsoft.com/office/drawing/2014/main" id="{6C730ADD-BD2E-4740-A736-D99C253687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8" cy="28"/>
                  </a:xfrm>
                  <a:custGeom>
                    <a:avLst/>
                    <a:gdLst>
                      <a:gd name="T0" fmla="*/ 78 w 78"/>
                      <a:gd name="T1" fmla="*/ 5 h 28"/>
                      <a:gd name="T2" fmla="*/ 61 w 78"/>
                      <a:gd name="T3" fmla="*/ 0 h 28"/>
                      <a:gd name="T4" fmla="*/ 20 w 78"/>
                      <a:gd name="T5" fmla="*/ 17 h 28"/>
                      <a:gd name="T6" fmla="*/ 0 w 78"/>
                      <a:gd name="T7" fmla="*/ 11 h 28"/>
                      <a:gd name="T8" fmla="*/ 10 w 78"/>
                      <a:gd name="T9" fmla="*/ 28 h 28"/>
                      <a:gd name="T10" fmla="*/ 61 w 78"/>
                      <a:gd name="T11" fmla="*/ 28 h 28"/>
                      <a:gd name="T12" fmla="*/ 39 w 78"/>
                      <a:gd name="T13" fmla="*/ 22 h 28"/>
                      <a:gd name="T14" fmla="*/ 78 w 78"/>
                      <a:gd name="T15" fmla="*/ 5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8"/>
                      <a:gd name="T26" fmla="*/ 78 w 78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8">
                        <a:moveTo>
                          <a:pt x="78" y="5"/>
                        </a:moveTo>
                        <a:lnTo>
                          <a:pt x="61" y="0"/>
                        </a:lnTo>
                        <a:lnTo>
                          <a:pt x="20" y="17"/>
                        </a:lnTo>
                        <a:lnTo>
                          <a:pt x="0" y="11"/>
                        </a:lnTo>
                        <a:lnTo>
                          <a:pt x="10" y="28"/>
                        </a:lnTo>
                        <a:lnTo>
                          <a:pt x="61" y="28"/>
                        </a:lnTo>
                        <a:lnTo>
                          <a:pt x="39" y="22"/>
                        </a:lnTo>
                        <a:lnTo>
                          <a:pt x="78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76" name="Freeform 199">
                    <a:extLst>
                      <a:ext uri="{FF2B5EF4-FFF2-40B4-BE49-F238E27FC236}">
                        <a16:creationId xmlns:a16="http://schemas.microsoft.com/office/drawing/2014/main" id="{4E2D3519-B395-4B3C-AB02-B36F2EC1F8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8" cy="28"/>
                  </a:xfrm>
                  <a:custGeom>
                    <a:avLst/>
                    <a:gdLst>
                      <a:gd name="T0" fmla="*/ 78 w 78"/>
                      <a:gd name="T1" fmla="*/ 5 h 28"/>
                      <a:gd name="T2" fmla="*/ 61 w 78"/>
                      <a:gd name="T3" fmla="*/ 0 h 28"/>
                      <a:gd name="T4" fmla="*/ 20 w 78"/>
                      <a:gd name="T5" fmla="*/ 17 h 28"/>
                      <a:gd name="T6" fmla="*/ 0 w 78"/>
                      <a:gd name="T7" fmla="*/ 11 h 28"/>
                      <a:gd name="T8" fmla="*/ 10 w 78"/>
                      <a:gd name="T9" fmla="*/ 28 h 28"/>
                      <a:gd name="T10" fmla="*/ 61 w 78"/>
                      <a:gd name="T11" fmla="*/ 28 h 28"/>
                      <a:gd name="T12" fmla="*/ 39 w 78"/>
                      <a:gd name="T13" fmla="*/ 22 h 28"/>
                      <a:gd name="T14" fmla="*/ 78 w 78"/>
                      <a:gd name="T15" fmla="*/ 5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8"/>
                      <a:gd name="T26" fmla="*/ 78 w 78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8">
                        <a:moveTo>
                          <a:pt x="78" y="5"/>
                        </a:moveTo>
                        <a:lnTo>
                          <a:pt x="61" y="0"/>
                        </a:lnTo>
                        <a:lnTo>
                          <a:pt x="20" y="17"/>
                        </a:lnTo>
                        <a:lnTo>
                          <a:pt x="0" y="11"/>
                        </a:lnTo>
                        <a:lnTo>
                          <a:pt x="10" y="28"/>
                        </a:lnTo>
                        <a:lnTo>
                          <a:pt x="61" y="28"/>
                        </a:lnTo>
                        <a:lnTo>
                          <a:pt x="39" y="22"/>
                        </a:lnTo>
                        <a:lnTo>
                          <a:pt x="78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77" name="Freeform 200">
                    <a:extLst>
                      <a:ext uri="{FF2B5EF4-FFF2-40B4-BE49-F238E27FC236}">
                        <a16:creationId xmlns:a16="http://schemas.microsoft.com/office/drawing/2014/main" id="{3A892469-17F1-49F9-88A2-2D1EC1DB23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" y="0"/>
                    <a:ext cx="79" cy="27"/>
                  </a:xfrm>
                  <a:custGeom>
                    <a:avLst/>
                    <a:gdLst>
                      <a:gd name="T0" fmla="*/ 0 w 79"/>
                      <a:gd name="T1" fmla="*/ 6 h 27"/>
                      <a:gd name="T2" fmla="*/ 18 w 79"/>
                      <a:gd name="T3" fmla="*/ 0 h 27"/>
                      <a:gd name="T4" fmla="*/ 60 w 79"/>
                      <a:gd name="T5" fmla="*/ 16 h 27"/>
                      <a:gd name="T6" fmla="*/ 79 w 79"/>
                      <a:gd name="T7" fmla="*/ 12 h 27"/>
                      <a:gd name="T8" fmla="*/ 69 w 79"/>
                      <a:gd name="T9" fmla="*/ 27 h 27"/>
                      <a:gd name="T10" fmla="*/ 19 w 79"/>
                      <a:gd name="T11" fmla="*/ 27 h 27"/>
                      <a:gd name="T12" fmla="*/ 39 w 79"/>
                      <a:gd name="T13" fmla="*/ 22 h 27"/>
                      <a:gd name="T14" fmla="*/ 0 w 79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6"/>
                        </a:moveTo>
                        <a:lnTo>
                          <a:pt x="18" y="0"/>
                        </a:lnTo>
                        <a:lnTo>
                          <a:pt x="60" y="16"/>
                        </a:lnTo>
                        <a:lnTo>
                          <a:pt x="79" y="12"/>
                        </a:lnTo>
                        <a:lnTo>
                          <a:pt x="69" y="27"/>
                        </a:lnTo>
                        <a:lnTo>
                          <a:pt x="19" y="27"/>
                        </a:lnTo>
                        <a:lnTo>
                          <a:pt x="39" y="22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78" name="Freeform 201">
                    <a:extLst>
                      <a:ext uri="{FF2B5EF4-FFF2-40B4-BE49-F238E27FC236}">
                        <a16:creationId xmlns:a16="http://schemas.microsoft.com/office/drawing/2014/main" id="{F120B9C6-7F70-42CB-A35F-468FC60487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" y="0"/>
                    <a:ext cx="79" cy="27"/>
                  </a:xfrm>
                  <a:custGeom>
                    <a:avLst/>
                    <a:gdLst>
                      <a:gd name="T0" fmla="*/ 0 w 79"/>
                      <a:gd name="T1" fmla="*/ 6 h 27"/>
                      <a:gd name="T2" fmla="*/ 18 w 79"/>
                      <a:gd name="T3" fmla="*/ 0 h 27"/>
                      <a:gd name="T4" fmla="*/ 60 w 79"/>
                      <a:gd name="T5" fmla="*/ 16 h 27"/>
                      <a:gd name="T6" fmla="*/ 79 w 79"/>
                      <a:gd name="T7" fmla="*/ 12 h 27"/>
                      <a:gd name="T8" fmla="*/ 69 w 79"/>
                      <a:gd name="T9" fmla="*/ 27 h 27"/>
                      <a:gd name="T10" fmla="*/ 19 w 79"/>
                      <a:gd name="T11" fmla="*/ 27 h 27"/>
                      <a:gd name="T12" fmla="*/ 39 w 79"/>
                      <a:gd name="T13" fmla="*/ 22 h 27"/>
                      <a:gd name="T14" fmla="*/ 0 w 79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6"/>
                        </a:moveTo>
                        <a:lnTo>
                          <a:pt x="18" y="0"/>
                        </a:lnTo>
                        <a:lnTo>
                          <a:pt x="60" y="16"/>
                        </a:lnTo>
                        <a:lnTo>
                          <a:pt x="79" y="12"/>
                        </a:lnTo>
                        <a:lnTo>
                          <a:pt x="69" y="27"/>
                        </a:lnTo>
                        <a:lnTo>
                          <a:pt x="19" y="27"/>
                        </a:lnTo>
                        <a:lnTo>
                          <a:pt x="39" y="22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79" name="Freeform 202">
                    <a:extLst>
                      <a:ext uri="{FF2B5EF4-FFF2-40B4-BE49-F238E27FC236}">
                        <a16:creationId xmlns:a16="http://schemas.microsoft.com/office/drawing/2014/main" id="{C52E7B5A-9CAC-4E00-9D0C-C7DFB9ADB5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8" cy="26"/>
                  </a:xfrm>
                  <a:custGeom>
                    <a:avLst/>
                    <a:gdLst>
                      <a:gd name="T0" fmla="*/ 78 w 78"/>
                      <a:gd name="T1" fmla="*/ 20 h 26"/>
                      <a:gd name="T2" fmla="*/ 61 w 78"/>
                      <a:gd name="T3" fmla="*/ 26 h 26"/>
                      <a:gd name="T4" fmla="*/ 20 w 78"/>
                      <a:gd name="T5" fmla="*/ 8 h 26"/>
                      <a:gd name="T6" fmla="*/ 0 w 78"/>
                      <a:gd name="T7" fmla="*/ 14 h 26"/>
                      <a:gd name="T8" fmla="*/ 10 w 78"/>
                      <a:gd name="T9" fmla="*/ 0 h 26"/>
                      <a:gd name="T10" fmla="*/ 61 w 78"/>
                      <a:gd name="T11" fmla="*/ 0 h 26"/>
                      <a:gd name="T12" fmla="*/ 39 w 78"/>
                      <a:gd name="T13" fmla="*/ 4 h 26"/>
                      <a:gd name="T14" fmla="*/ 78 w 78"/>
                      <a:gd name="T15" fmla="*/ 20 h 2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6"/>
                      <a:gd name="T26" fmla="*/ 78 w 78"/>
                      <a:gd name="T27" fmla="*/ 26 h 2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6">
                        <a:moveTo>
                          <a:pt x="78" y="20"/>
                        </a:moveTo>
                        <a:lnTo>
                          <a:pt x="61" y="26"/>
                        </a:lnTo>
                        <a:lnTo>
                          <a:pt x="20" y="8"/>
                        </a:lnTo>
                        <a:lnTo>
                          <a:pt x="0" y="14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39" y="4"/>
                        </a:lnTo>
                        <a:lnTo>
                          <a:pt x="78" y="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80" name="Freeform 203">
                    <a:extLst>
                      <a:ext uri="{FF2B5EF4-FFF2-40B4-BE49-F238E27FC236}">
                        <a16:creationId xmlns:a16="http://schemas.microsoft.com/office/drawing/2014/main" id="{A98D3DE9-D5F1-4ADB-A721-46AFD605B1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8" cy="26"/>
                  </a:xfrm>
                  <a:custGeom>
                    <a:avLst/>
                    <a:gdLst>
                      <a:gd name="T0" fmla="*/ 78 w 78"/>
                      <a:gd name="T1" fmla="*/ 20 h 26"/>
                      <a:gd name="T2" fmla="*/ 61 w 78"/>
                      <a:gd name="T3" fmla="*/ 26 h 26"/>
                      <a:gd name="T4" fmla="*/ 20 w 78"/>
                      <a:gd name="T5" fmla="*/ 8 h 26"/>
                      <a:gd name="T6" fmla="*/ 0 w 78"/>
                      <a:gd name="T7" fmla="*/ 14 h 26"/>
                      <a:gd name="T8" fmla="*/ 10 w 78"/>
                      <a:gd name="T9" fmla="*/ 0 h 26"/>
                      <a:gd name="T10" fmla="*/ 61 w 78"/>
                      <a:gd name="T11" fmla="*/ 0 h 26"/>
                      <a:gd name="T12" fmla="*/ 39 w 78"/>
                      <a:gd name="T13" fmla="*/ 4 h 26"/>
                      <a:gd name="T14" fmla="*/ 78 w 78"/>
                      <a:gd name="T15" fmla="*/ 20 h 2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6"/>
                      <a:gd name="T26" fmla="*/ 78 w 78"/>
                      <a:gd name="T27" fmla="*/ 26 h 2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6">
                        <a:moveTo>
                          <a:pt x="78" y="20"/>
                        </a:moveTo>
                        <a:lnTo>
                          <a:pt x="61" y="26"/>
                        </a:lnTo>
                        <a:lnTo>
                          <a:pt x="20" y="8"/>
                        </a:lnTo>
                        <a:lnTo>
                          <a:pt x="0" y="14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39" y="4"/>
                        </a:lnTo>
                        <a:lnTo>
                          <a:pt x="78" y="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</p:grpSp>
          </p:grpSp>
          <p:sp>
            <p:nvSpPr>
              <p:cNvPr id="48469" name="Line 204">
                <a:extLst>
                  <a:ext uri="{FF2B5EF4-FFF2-40B4-BE49-F238E27FC236}">
                    <a16:creationId xmlns:a16="http://schemas.microsoft.com/office/drawing/2014/main" id="{F04B1C07-C1FA-4BAD-ADAA-E52A57951A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0" y="42"/>
                <a:ext cx="1" cy="59"/>
              </a:xfrm>
              <a:prstGeom prst="line">
                <a:avLst/>
              </a:prstGeom>
              <a:noFill/>
              <a:ln w="1588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470" name="Line 205">
                <a:extLst>
                  <a:ext uri="{FF2B5EF4-FFF2-40B4-BE49-F238E27FC236}">
                    <a16:creationId xmlns:a16="http://schemas.microsoft.com/office/drawing/2014/main" id="{3CDB8663-1EDE-4D1D-9F8C-411376C181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" y="42"/>
                <a:ext cx="1" cy="59"/>
              </a:xfrm>
              <a:prstGeom prst="line">
                <a:avLst/>
              </a:prstGeom>
              <a:noFill/>
              <a:ln w="1588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401" name="Group 3847">
              <a:extLst>
                <a:ext uri="{FF2B5EF4-FFF2-40B4-BE49-F238E27FC236}">
                  <a16:creationId xmlns:a16="http://schemas.microsoft.com/office/drawing/2014/main" id="{74239363-6347-4D67-B20D-4D302C47E4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57586" y="71438"/>
              <a:ext cx="285752" cy="142876"/>
              <a:chOff x="0" y="0"/>
              <a:chExt cx="240" cy="144"/>
            </a:xfrm>
          </p:grpSpPr>
          <p:sp>
            <p:nvSpPr>
              <p:cNvPr id="48439" name="Oval 181">
                <a:extLst>
                  <a:ext uri="{FF2B5EF4-FFF2-40B4-BE49-F238E27FC236}">
                    <a16:creationId xmlns:a16="http://schemas.microsoft.com/office/drawing/2014/main" id="{4ABBDFC4-08B5-4923-B42A-6DB407F05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59"/>
                <a:ext cx="240" cy="85"/>
              </a:xfrm>
              <a:prstGeom prst="ellipse">
                <a:avLst/>
              </a:prstGeom>
              <a:solidFill>
                <a:srgbClr val="0078AA"/>
              </a:solidFill>
              <a:ln w="1588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440" name="Rectangle 182">
                <a:extLst>
                  <a:ext uri="{FF2B5EF4-FFF2-40B4-BE49-F238E27FC236}">
                    <a16:creationId xmlns:a16="http://schemas.microsoft.com/office/drawing/2014/main" id="{F88BAE97-CC7C-4105-9B09-1FC5C10C8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3"/>
                <a:ext cx="239" cy="59"/>
              </a:xfrm>
              <a:prstGeom prst="rect">
                <a:avLst/>
              </a:prstGeom>
              <a:solidFill>
                <a:srgbClr val="0078AA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441" name="Rectangle 183">
                <a:extLst>
                  <a:ext uri="{FF2B5EF4-FFF2-40B4-BE49-F238E27FC236}">
                    <a16:creationId xmlns:a16="http://schemas.microsoft.com/office/drawing/2014/main" id="{CB5F1A78-5B2A-4F2E-AFB9-98A2110BB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3"/>
                <a:ext cx="239" cy="59"/>
              </a:xfrm>
              <a:prstGeom prst="rect">
                <a:avLst/>
              </a:prstGeom>
              <a:solidFill>
                <a:srgbClr val="0078AA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442" name="Oval 184">
                <a:extLst>
                  <a:ext uri="{FF2B5EF4-FFF2-40B4-BE49-F238E27FC236}">
                    <a16:creationId xmlns:a16="http://schemas.microsoft.com/office/drawing/2014/main" id="{C478F0F6-AB0E-49B1-81F1-0DCEE8646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240" cy="85"/>
              </a:xfrm>
              <a:prstGeom prst="ellipse">
                <a:avLst/>
              </a:prstGeom>
              <a:solidFill>
                <a:srgbClr val="00B4FF"/>
              </a:solidFill>
              <a:ln w="1588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grpSp>
            <p:nvGrpSpPr>
              <p:cNvPr id="48443" name="Group 3852">
                <a:extLst>
                  <a:ext uri="{FF2B5EF4-FFF2-40B4-BE49-F238E27FC236}">
                    <a16:creationId xmlns:a16="http://schemas.microsoft.com/office/drawing/2014/main" id="{C96AB47D-A761-4AA9-B1F8-8E559E2061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" y="10"/>
                <a:ext cx="166" cy="64"/>
                <a:chOff x="0" y="0"/>
                <a:chExt cx="166" cy="64"/>
              </a:xfrm>
            </p:grpSpPr>
            <p:grpSp>
              <p:nvGrpSpPr>
                <p:cNvPr id="48446" name="Group 3853">
                  <a:extLst>
                    <a:ext uri="{FF2B5EF4-FFF2-40B4-BE49-F238E27FC236}">
                      <a16:creationId xmlns:a16="http://schemas.microsoft.com/office/drawing/2014/main" id="{EDC9E9E3-6295-4BEF-B008-7711F4E4BC5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165" cy="63"/>
                  <a:chOff x="0" y="0"/>
                  <a:chExt cx="165" cy="63"/>
                </a:xfrm>
              </p:grpSpPr>
              <p:sp>
                <p:nvSpPr>
                  <p:cNvPr id="48456" name="Freeform 187">
                    <a:extLst>
                      <a:ext uri="{FF2B5EF4-FFF2-40B4-BE49-F238E27FC236}">
                        <a16:creationId xmlns:a16="http://schemas.microsoft.com/office/drawing/2014/main" id="{7E6D8A6D-6126-4427-8CB0-607049A187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2"/>
                    <a:ext cx="79" cy="27"/>
                  </a:xfrm>
                  <a:custGeom>
                    <a:avLst/>
                    <a:gdLst>
                      <a:gd name="T0" fmla="*/ 0 w 79"/>
                      <a:gd name="T1" fmla="*/ 21 h 27"/>
                      <a:gd name="T2" fmla="*/ 18 w 79"/>
                      <a:gd name="T3" fmla="*/ 27 h 27"/>
                      <a:gd name="T4" fmla="*/ 60 w 79"/>
                      <a:gd name="T5" fmla="*/ 9 h 27"/>
                      <a:gd name="T6" fmla="*/ 79 w 79"/>
                      <a:gd name="T7" fmla="*/ 15 h 27"/>
                      <a:gd name="T8" fmla="*/ 69 w 79"/>
                      <a:gd name="T9" fmla="*/ 0 h 27"/>
                      <a:gd name="T10" fmla="*/ 19 w 79"/>
                      <a:gd name="T11" fmla="*/ 0 h 27"/>
                      <a:gd name="T12" fmla="*/ 39 w 79"/>
                      <a:gd name="T13" fmla="*/ 4 h 27"/>
                      <a:gd name="T14" fmla="*/ 0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21"/>
                        </a:moveTo>
                        <a:lnTo>
                          <a:pt x="18" y="27"/>
                        </a:lnTo>
                        <a:lnTo>
                          <a:pt x="60" y="9"/>
                        </a:lnTo>
                        <a:lnTo>
                          <a:pt x="79" y="15"/>
                        </a:lnTo>
                        <a:lnTo>
                          <a:pt x="69" y="0"/>
                        </a:lnTo>
                        <a:lnTo>
                          <a:pt x="19" y="0"/>
                        </a:lnTo>
                        <a:lnTo>
                          <a:pt x="39" y="4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57" name="Freeform 188">
                    <a:extLst>
                      <a:ext uri="{FF2B5EF4-FFF2-40B4-BE49-F238E27FC236}">
                        <a16:creationId xmlns:a16="http://schemas.microsoft.com/office/drawing/2014/main" id="{BF5D2269-CC17-467C-8B05-0925364D93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2"/>
                    <a:ext cx="79" cy="27"/>
                  </a:xfrm>
                  <a:custGeom>
                    <a:avLst/>
                    <a:gdLst>
                      <a:gd name="T0" fmla="*/ 0 w 79"/>
                      <a:gd name="T1" fmla="*/ 21 h 27"/>
                      <a:gd name="T2" fmla="*/ 18 w 79"/>
                      <a:gd name="T3" fmla="*/ 27 h 27"/>
                      <a:gd name="T4" fmla="*/ 60 w 79"/>
                      <a:gd name="T5" fmla="*/ 9 h 27"/>
                      <a:gd name="T6" fmla="*/ 79 w 79"/>
                      <a:gd name="T7" fmla="*/ 15 h 27"/>
                      <a:gd name="T8" fmla="*/ 69 w 79"/>
                      <a:gd name="T9" fmla="*/ 0 h 27"/>
                      <a:gd name="T10" fmla="*/ 19 w 79"/>
                      <a:gd name="T11" fmla="*/ 0 h 27"/>
                      <a:gd name="T12" fmla="*/ 39 w 79"/>
                      <a:gd name="T13" fmla="*/ 4 h 27"/>
                      <a:gd name="T14" fmla="*/ 0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21"/>
                        </a:moveTo>
                        <a:lnTo>
                          <a:pt x="18" y="27"/>
                        </a:lnTo>
                        <a:lnTo>
                          <a:pt x="60" y="9"/>
                        </a:lnTo>
                        <a:lnTo>
                          <a:pt x="79" y="15"/>
                        </a:lnTo>
                        <a:lnTo>
                          <a:pt x="69" y="0"/>
                        </a:lnTo>
                        <a:lnTo>
                          <a:pt x="19" y="0"/>
                        </a:lnTo>
                        <a:lnTo>
                          <a:pt x="39" y="4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58" name="Freeform 189">
                    <a:extLst>
                      <a:ext uri="{FF2B5EF4-FFF2-40B4-BE49-F238E27FC236}">
                        <a16:creationId xmlns:a16="http://schemas.microsoft.com/office/drawing/2014/main" id="{9FB98451-9F87-4878-A164-A1C7B30FAC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9" cy="28"/>
                  </a:xfrm>
                  <a:custGeom>
                    <a:avLst/>
                    <a:gdLst>
                      <a:gd name="T0" fmla="*/ 79 w 79"/>
                      <a:gd name="T1" fmla="*/ 6 h 28"/>
                      <a:gd name="T2" fmla="*/ 61 w 79"/>
                      <a:gd name="T3" fmla="*/ 0 h 28"/>
                      <a:gd name="T4" fmla="*/ 21 w 79"/>
                      <a:gd name="T5" fmla="*/ 18 h 28"/>
                      <a:gd name="T6" fmla="*/ 0 w 79"/>
                      <a:gd name="T7" fmla="*/ 12 h 28"/>
                      <a:gd name="T8" fmla="*/ 11 w 79"/>
                      <a:gd name="T9" fmla="*/ 28 h 28"/>
                      <a:gd name="T10" fmla="*/ 61 w 79"/>
                      <a:gd name="T11" fmla="*/ 28 h 28"/>
                      <a:gd name="T12" fmla="*/ 40 w 79"/>
                      <a:gd name="T13" fmla="*/ 22 h 28"/>
                      <a:gd name="T14" fmla="*/ 79 w 79"/>
                      <a:gd name="T15" fmla="*/ 6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8"/>
                      <a:gd name="T26" fmla="*/ 79 w 79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8">
                        <a:moveTo>
                          <a:pt x="79" y="6"/>
                        </a:moveTo>
                        <a:lnTo>
                          <a:pt x="61" y="0"/>
                        </a:lnTo>
                        <a:lnTo>
                          <a:pt x="21" y="18"/>
                        </a:lnTo>
                        <a:lnTo>
                          <a:pt x="0" y="12"/>
                        </a:lnTo>
                        <a:lnTo>
                          <a:pt x="11" y="28"/>
                        </a:lnTo>
                        <a:lnTo>
                          <a:pt x="61" y="28"/>
                        </a:lnTo>
                        <a:lnTo>
                          <a:pt x="40" y="22"/>
                        </a:lnTo>
                        <a:lnTo>
                          <a:pt x="79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59" name="Freeform 190">
                    <a:extLst>
                      <a:ext uri="{FF2B5EF4-FFF2-40B4-BE49-F238E27FC236}">
                        <a16:creationId xmlns:a16="http://schemas.microsoft.com/office/drawing/2014/main" id="{EFC87AEE-1935-437B-9A1B-D3FF749489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9" cy="28"/>
                  </a:xfrm>
                  <a:custGeom>
                    <a:avLst/>
                    <a:gdLst>
                      <a:gd name="T0" fmla="*/ 79 w 79"/>
                      <a:gd name="T1" fmla="*/ 6 h 28"/>
                      <a:gd name="T2" fmla="*/ 61 w 79"/>
                      <a:gd name="T3" fmla="*/ 0 h 28"/>
                      <a:gd name="T4" fmla="*/ 21 w 79"/>
                      <a:gd name="T5" fmla="*/ 18 h 28"/>
                      <a:gd name="T6" fmla="*/ 0 w 79"/>
                      <a:gd name="T7" fmla="*/ 12 h 28"/>
                      <a:gd name="T8" fmla="*/ 11 w 79"/>
                      <a:gd name="T9" fmla="*/ 28 h 28"/>
                      <a:gd name="T10" fmla="*/ 61 w 79"/>
                      <a:gd name="T11" fmla="*/ 28 h 28"/>
                      <a:gd name="T12" fmla="*/ 40 w 79"/>
                      <a:gd name="T13" fmla="*/ 22 h 28"/>
                      <a:gd name="T14" fmla="*/ 79 w 79"/>
                      <a:gd name="T15" fmla="*/ 6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8"/>
                      <a:gd name="T26" fmla="*/ 79 w 79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8">
                        <a:moveTo>
                          <a:pt x="79" y="6"/>
                        </a:moveTo>
                        <a:lnTo>
                          <a:pt x="61" y="0"/>
                        </a:lnTo>
                        <a:lnTo>
                          <a:pt x="21" y="18"/>
                        </a:lnTo>
                        <a:lnTo>
                          <a:pt x="0" y="12"/>
                        </a:lnTo>
                        <a:lnTo>
                          <a:pt x="11" y="28"/>
                        </a:lnTo>
                        <a:lnTo>
                          <a:pt x="61" y="28"/>
                        </a:lnTo>
                        <a:lnTo>
                          <a:pt x="40" y="22"/>
                        </a:lnTo>
                        <a:lnTo>
                          <a:pt x="79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60" name="Freeform 191">
                    <a:extLst>
                      <a:ext uri="{FF2B5EF4-FFF2-40B4-BE49-F238E27FC236}">
                        <a16:creationId xmlns:a16="http://schemas.microsoft.com/office/drawing/2014/main" id="{F5DD8A4E-C294-452E-8792-AD15AFDEAC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" y="0"/>
                    <a:ext cx="78" cy="27"/>
                  </a:xfrm>
                  <a:custGeom>
                    <a:avLst/>
                    <a:gdLst>
                      <a:gd name="T0" fmla="*/ 0 w 78"/>
                      <a:gd name="T1" fmla="*/ 6 h 27"/>
                      <a:gd name="T2" fmla="*/ 17 w 78"/>
                      <a:gd name="T3" fmla="*/ 0 h 27"/>
                      <a:gd name="T4" fmla="*/ 59 w 78"/>
                      <a:gd name="T5" fmla="*/ 17 h 27"/>
                      <a:gd name="T6" fmla="*/ 78 w 78"/>
                      <a:gd name="T7" fmla="*/ 12 h 27"/>
                      <a:gd name="T8" fmla="*/ 68 w 78"/>
                      <a:gd name="T9" fmla="*/ 27 h 27"/>
                      <a:gd name="T10" fmla="*/ 19 w 78"/>
                      <a:gd name="T11" fmla="*/ 27 h 27"/>
                      <a:gd name="T12" fmla="*/ 39 w 78"/>
                      <a:gd name="T13" fmla="*/ 23 h 27"/>
                      <a:gd name="T14" fmla="*/ 0 w 78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6"/>
                        </a:moveTo>
                        <a:lnTo>
                          <a:pt x="17" y="0"/>
                        </a:lnTo>
                        <a:lnTo>
                          <a:pt x="59" y="17"/>
                        </a:lnTo>
                        <a:lnTo>
                          <a:pt x="78" y="12"/>
                        </a:lnTo>
                        <a:lnTo>
                          <a:pt x="68" y="27"/>
                        </a:lnTo>
                        <a:lnTo>
                          <a:pt x="19" y="27"/>
                        </a:lnTo>
                        <a:lnTo>
                          <a:pt x="39" y="23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61" name="Freeform 192">
                    <a:extLst>
                      <a:ext uri="{FF2B5EF4-FFF2-40B4-BE49-F238E27FC236}">
                        <a16:creationId xmlns:a16="http://schemas.microsoft.com/office/drawing/2014/main" id="{C383AB54-9AD8-4A83-9FF8-7896CFACDC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" y="0"/>
                    <a:ext cx="78" cy="27"/>
                  </a:xfrm>
                  <a:custGeom>
                    <a:avLst/>
                    <a:gdLst>
                      <a:gd name="T0" fmla="*/ 0 w 78"/>
                      <a:gd name="T1" fmla="*/ 6 h 27"/>
                      <a:gd name="T2" fmla="*/ 17 w 78"/>
                      <a:gd name="T3" fmla="*/ 0 h 27"/>
                      <a:gd name="T4" fmla="*/ 59 w 78"/>
                      <a:gd name="T5" fmla="*/ 17 h 27"/>
                      <a:gd name="T6" fmla="*/ 78 w 78"/>
                      <a:gd name="T7" fmla="*/ 12 h 27"/>
                      <a:gd name="T8" fmla="*/ 68 w 78"/>
                      <a:gd name="T9" fmla="*/ 27 h 27"/>
                      <a:gd name="T10" fmla="*/ 19 w 78"/>
                      <a:gd name="T11" fmla="*/ 27 h 27"/>
                      <a:gd name="T12" fmla="*/ 39 w 78"/>
                      <a:gd name="T13" fmla="*/ 23 h 27"/>
                      <a:gd name="T14" fmla="*/ 0 w 78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6"/>
                        </a:moveTo>
                        <a:lnTo>
                          <a:pt x="17" y="0"/>
                        </a:lnTo>
                        <a:lnTo>
                          <a:pt x="59" y="17"/>
                        </a:lnTo>
                        <a:lnTo>
                          <a:pt x="78" y="12"/>
                        </a:lnTo>
                        <a:lnTo>
                          <a:pt x="68" y="27"/>
                        </a:lnTo>
                        <a:lnTo>
                          <a:pt x="19" y="27"/>
                        </a:lnTo>
                        <a:lnTo>
                          <a:pt x="39" y="23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62" name="Freeform 193">
                    <a:extLst>
                      <a:ext uri="{FF2B5EF4-FFF2-40B4-BE49-F238E27FC236}">
                        <a16:creationId xmlns:a16="http://schemas.microsoft.com/office/drawing/2014/main" id="{FF3065BF-0173-44EB-84FD-293632DC36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9" cy="27"/>
                  </a:xfrm>
                  <a:custGeom>
                    <a:avLst/>
                    <a:gdLst>
                      <a:gd name="T0" fmla="*/ 79 w 79"/>
                      <a:gd name="T1" fmla="*/ 21 h 27"/>
                      <a:gd name="T2" fmla="*/ 61 w 79"/>
                      <a:gd name="T3" fmla="*/ 27 h 27"/>
                      <a:gd name="T4" fmla="*/ 21 w 79"/>
                      <a:gd name="T5" fmla="*/ 9 h 27"/>
                      <a:gd name="T6" fmla="*/ 0 w 79"/>
                      <a:gd name="T7" fmla="*/ 15 h 27"/>
                      <a:gd name="T8" fmla="*/ 10 w 79"/>
                      <a:gd name="T9" fmla="*/ 0 h 27"/>
                      <a:gd name="T10" fmla="*/ 61 w 79"/>
                      <a:gd name="T11" fmla="*/ 0 h 27"/>
                      <a:gd name="T12" fmla="*/ 40 w 79"/>
                      <a:gd name="T13" fmla="*/ 4 h 27"/>
                      <a:gd name="T14" fmla="*/ 79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79" y="21"/>
                        </a:moveTo>
                        <a:lnTo>
                          <a:pt x="61" y="27"/>
                        </a:lnTo>
                        <a:lnTo>
                          <a:pt x="21" y="9"/>
                        </a:lnTo>
                        <a:lnTo>
                          <a:pt x="0" y="15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40" y="4"/>
                        </a:lnTo>
                        <a:lnTo>
                          <a:pt x="79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63" name="Freeform 194">
                    <a:extLst>
                      <a:ext uri="{FF2B5EF4-FFF2-40B4-BE49-F238E27FC236}">
                        <a16:creationId xmlns:a16="http://schemas.microsoft.com/office/drawing/2014/main" id="{B2E3E5E8-8D91-4A32-87F1-0346EE493E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9" cy="27"/>
                  </a:xfrm>
                  <a:custGeom>
                    <a:avLst/>
                    <a:gdLst>
                      <a:gd name="T0" fmla="*/ 79 w 79"/>
                      <a:gd name="T1" fmla="*/ 21 h 27"/>
                      <a:gd name="T2" fmla="*/ 61 w 79"/>
                      <a:gd name="T3" fmla="*/ 27 h 27"/>
                      <a:gd name="T4" fmla="*/ 21 w 79"/>
                      <a:gd name="T5" fmla="*/ 9 h 27"/>
                      <a:gd name="T6" fmla="*/ 0 w 79"/>
                      <a:gd name="T7" fmla="*/ 15 h 27"/>
                      <a:gd name="T8" fmla="*/ 10 w 79"/>
                      <a:gd name="T9" fmla="*/ 0 h 27"/>
                      <a:gd name="T10" fmla="*/ 61 w 79"/>
                      <a:gd name="T11" fmla="*/ 0 h 27"/>
                      <a:gd name="T12" fmla="*/ 40 w 79"/>
                      <a:gd name="T13" fmla="*/ 4 h 27"/>
                      <a:gd name="T14" fmla="*/ 79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79" y="21"/>
                        </a:moveTo>
                        <a:lnTo>
                          <a:pt x="61" y="27"/>
                        </a:lnTo>
                        <a:lnTo>
                          <a:pt x="21" y="9"/>
                        </a:lnTo>
                        <a:lnTo>
                          <a:pt x="0" y="15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40" y="4"/>
                        </a:lnTo>
                        <a:lnTo>
                          <a:pt x="79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</p:grpSp>
            <p:grpSp>
              <p:nvGrpSpPr>
                <p:cNvPr id="48447" name="Group 3862">
                  <a:extLst>
                    <a:ext uri="{FF2B5EF4-FFF2-40B4-BE49-F238E27FC236}">
                      <a16:creationId xmlns:a16="http://schemas.microsoft.com/office/drawing/2014/main" id="{08E231E7-A839-43DD-B563-E92FDF47451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" y="2"/>
                  <a:ext cx="164" cy="62"/>
                  <a:chOff x="0" y="0"/>
                  <a:chExt cx="164" cy="62"/>
                </a:xfrm>
              </p:grpSpPr>
              <p:sp>
                <p:nvSpPr>
                  <p:cNvPr id="48448" name="Freeform 196">
                    <a:extLst>
                      <a:ext uri="{FF2B5EF4-FFF2-40B4-BE49-F238E27FC236}">
                        <a16:creationId xmlns:a16="http://schemas.microsoft.com/office/drawing/2014/main" id="{166578D4-B452-459B-B355-490727791D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1"/>
                    <a:ext cx="78" cy="27"/>
                  </a:xfrm>
                  <a:custGeom>
                    <a:avLst/>
                    <a:gdLst>
                      <a:gd name="T0" fmla="*/ 0 w 78"/>
                      <a:gd name="T1" fmla="*/ 21 h 27"/>
                      <a:gd name="T2" fmla="*/ 17 w 78"/>
                      <a:gd name="T3" fmla="*/ 27 h 27"/>
                      <a:gd name="T4" fmla="*/ 59 w 78"/>
                      <a:gd name="T5" fmla="*/ 9 h 27"/>
                      <a:gd name="T6" fmla="*/ 78 w 78"/>
                      <a:gd name="T7" fmla="*/ 15 h 27"/>
                      <a:gd name="T8" fmla="*/ 68 w 78"/>
                      <a:gd name="T9" fmla="*/ 0 h 27"/>
                      <a:gd name="T10" fmla="*/ 19 w 78"/>
                      <a:gd name="T11" fmla="*/ 0 h 27"/>
                      <a:gd name="T12" fmla="*/ 39 w 78"/>
                      <a:gd name="T13" fmla="*/ 5 h 27"/>
                      <a:gd name="T14" fmla="*/ 0 w 78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21"/>
                        </a:moveTo>
                        <a:lnTo>
                          <a:pt x="17" y="27"/>
                        </a:lnTo>
                        <a:lnTo>
                          <a:pt x="59" y="9"/>
                        </a:lnTo>
                        <a:lnTo>
                          <a:pt x="78" y="15"/>
                        </a:lnTo>
                        <a:lnTo>
                          <a:pt x="68" y="0"/>
                        </a:lnTo>
                        <a:lnTo>
                          <a:pt x="19" y="0"/>
                        </a:lnTo>
                        <a:lnTo>
                          <a:pt x="39" y="5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49" name="Freeform 197">
                    <a:extLst>
                      <a:ext uri="{FF2B5EF4-FFF2-40B4-BE49-F238E27FC236}">
                        <a16:creationId xmlns:a16="http://schemas.microsoft.com/office/drawing/2014/main" id="{5ADBC3AB-DC5D-4ED9-A4D6-E7C8CEA9C0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1"/>
                    <a:ext cx="78" cy="27"/>
                  </a:xfrm>
                  <a:custGeom>
                    <a:avLst/>
                    <a:gdLst>
                      <a:gd name="T0" fmla="*/ 0 w 78"/>
                      <a:gd name="T1" fmla="*/ 21 h 27"/>
                      <a:gd name="T2" fmla="*/ 17 w 78"/>
                      <a:gd name="T3" fmla="*/ 27 h 27"/>
                      <a:gd name="T4" fmla="*/ 59 w 78"/>
                      <a:gd name="T5" fmla="*/ 9 h 27"/>
                      <a:gd name="T6" fmla="*/ 78 w 78"/>
                      <a:gd name="T7" fmla="*/ 15 h 27"/>
                      <a:gd name="T8" fmla="*/ 68 w 78"/>
                      <a:gd name="T9" fmla="*/ 0 h 27"/>
                      <a:gd name="T10" fmla="*/ 19 w 78"/>
                      <a:gd name="T11" fmla="*/ 0 h 27"/>
                      <a:gd name="T12" fmla="*/ 39 w 78"/>
                      <a:gd name="T13" fmla="*/ 5 h 27"/>
                      <a:gd name="T14" fmla="*/ 0 w 78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21"/>
                        </a:moveTo>
                        <a:lnTo>
                          <a:pt x="17" y="27"/>
                        </a:lnTo>
                        <a:lnTo>
                          <a:pt x="59" y="9"/>
                        </a:lnTo>
                        <a:lnTo>
                          <a:pt x="78" y="15"/>
                        </a:lnTo>
                        <a:lnTo>
                          <a:pt x="68" y="0"/>
                        </a:lnTo>
                        <a:lnTo>
                          <a:pt x="19" y="0"/>
                        </a:lnTo>
                        <a:lnTo>
                          <a:pt x="39" y="5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50" name="Freeform 198">
                    <a:extLst>
                      <a:ext uri="{FF2B5EF4-FFF2-40B4-BE49-F238E27FC236}">
                        <a16:creationId xmlns:a16="http://schemas.microsoft.com/office/drawing/2014/main" id="{9F06F3AB-6A05-4DE3-8B95-337BBD2768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8" cy="28"/>
                  </a:xfrm>
                  <a:custGeom>
                    <a:avLst/>
                    <a:gdLst>
                      <a:gd name="T0" fmla="*/ 78 w 78"/>
                      <a:gd name="T1" fmla="*/ 5 h 28"/>
                      <a:gd name="T2" fmla="*/ 61 w 78"/>
                      <a:gd name="T3" fmla="*/ 0 h 28"/>
                      <a:gd name="T4" fmla="*/ 20 w 78"/>
                      <a:gd name="T5" fmla="*/ 17 h 28"/>
                      <a:gd name="T6" fmla="*/ 0 w 78"/>
                      <a:gd name="T7" fmla="*/ 11 h 28"/>
                      <a:gd name="T8" fmla="*/ 10 w 78"/>
                      <a:gd name="T9" fmla="*/ 28 h 28"/>
                      <a:gd name="T10" fmla="*/ 61 w 78"/>
                      <a:gd name="T11" fmla="*/ 28 h 28"/>
                      <a:gd name="T12" fmla="*/ 39 w 78"/>
                      <a:gd name="T13" fmla="*/ 22 h 28"/>
                      <a:gd name="T14" fmla="*/ 78 w 78"/>
                      <a:gd name="T15" fmla="*/ 5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8"/>
                      <a:gd name="T26" fmla="*/ 78 w 78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8">
                        <a:moveTo>
                          <a:pt x="78" y="5"/>
                        </a:moveTo>
                        <a:lnTo>
                          <a:pt x="61" y="0"/>
                        </a:lnTo>
                        <a:lnTo>
                          <a:pt x="20" y="17"/>
                        </a:lnTo>
                        <a:lnTo>
                          <a:pt x="0" y="11"/>
                        </a:lnTo>
                        <a:lnTo>
                          <a:pt x="10" y="28"/>
                        </a:lnTo>
                        <a:lnTo>
                          <a:pt x="61" y="28"/>
                        </a:lnTo>
                        <a:lnTo>
                          <a:pt x="39" y="22"/>
                        </a:lnTo>
                        <a:lnTo>
                          <a:pt x="78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51" name="Freeform 199">
                    <a:extLst>
                      <a:ext uri="{FF2B5EF4-FFF2-40B4-BE49-F238E27FC236}">
                        <a16:creationId xmlns:a16="http://schemas.microsoft.com/office/drawing/2014/main" id="{62DE81C8-80A5-4E1A-B8DA-1A29EE9E07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8" cy="28"/>
                  </a:xfrm>
                  <a:custGeom>
                    <a:avLst/>
                    <a:gdLst>
                      <a:gd name="T0" fmla="*/ 78 w 78"/>
                      <a:gd name="T1" fmla="*/ 5 h 28"/>
                      <a:gd name="T2" fmla="*/ 61 w 78"/>
                      <a:gd name="T3" fmla="*/ 0 h 28"/>
                      <a:gd name="T4" fmla="*/ 20 w 78"/>
                      <a:gd name="T5" fmla="*/ 17 h 28"/>
                      <a:gd name="T6" fmla="*/ 0 w 78"/>
                      <a:gd name="T7" fmla="*/ 11 h 28"/>
                      <a:gd name="T8" fmla="*/ 10 w 78"/>
                      <a:gd name="T9" fmla="*/ 28 h 28"/>
                      <a:gd name="T10" fmla="*/ 61 w 78"/>
                      <a:gd name="T11" fmla="*/ 28 h 28"/>
                      <a:gd name="T12" fmla="*/ 39 w 78"/>
                      <a:gd name="T13" fmla="*/ 22 h 28"/>
                      <a:gd name="T14" fmla="*/ 78 w 78"/>
                      <a:gd name="T15" fmla="*/ 5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8"/>
                      <a:gd name="T26" fmla="*/ 78 w 78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8">
                        <a:moveTo>
                          <a:pt x="78" y="5"/>
                        </a:moveTo>
                        <a:lnTo>
                          <a:pt x="61" y="0"/>
                        </a:lnTo>
                        <a:lnTo>
                          <a:pt x="20" y="17"/>
                        </a:lnTo>
                        <a:lnTo>
                          <a:pt x="0" y="11"/>
                        </a:lnTo>
                        <a:lnTo>
                          <a:pt x="10" y="28"/>
                        </a:lnTo>
                        <a:lnTo>
                          <a:pt x="61" y="28"/>
                        </a:lnTo>
                        <a:lnTo>
                          <a:pt x="39" y="22"/>
                        </a:lnTo>
                        <a:lnTo>
                          <a:pt x="78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52" name="Freeform 200">
                    <a:extLst>
                      <a:ext uri="{FF2B5EF4-FFF2-40B4-BE49-F238E27FC236}">
                        <a16:creationId xmlns:a16="http://schemas.microsoft.com/office/drawing/2014/main" id="{706558D5-8F1D-48B7-A3AB-EC7D22A783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" y="0"/>
                    <a:ext cx="79" cy="27"/>
                  </a:xfrm>
                  <a:custGeom>
                    <a:avLst/>
                    <a:gdLst>
                      <a:gd name="T0" fmla="*/ 0 w 79"/>
                      <a:gd name="T1" fmla="*/ 6 h 27"/>
                      <a:gd name="T2" fmla="*/ 18 w 79"/>
                      <a:gd name="T3" fmla="*/ 0 h 27"/>
                      <a:gd name="T4" fmla="*/ 60 w 79"/>
                      <a:gd name="T5" fmla="*/ 16 h 27"/>
                      <a:gd name="T6" fmla="*/ 79 w 79"/>
                      <a:gd name="T7" fmla="*/ 12 h 27"/>
                      <a:gd name="T8" fmla="*/ 69 w 79"/>
                      <a:gd name="T9" fmla="*/ 27 h 27"/>
                      <a:gd name="T10" fmla="*/ 19 w 79"/>
                      <a:gd name="T11" fmla="*/ 27 h 27"/>
                      <a:gd name="T12" fmla="*/ 39 w 79"/>
                      <a:gd name="T13" fmla="*/ 22 h 27"/>
                      <a:gd name="T14" fmla="*/ 0 w 79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6"/>
                        </a:moveTo>
                        <a:lnTo>
                          <a:pt x="18" y="0"/>
                        </a:lnTo>
                        <a:lnTo>
                          <a:pt x="60" y="16"/>
                        </a:lnTo>
                        <a:lnTo>
                          <a:pt x="79" y="12"/>
                        </a:lnTo>
                        <a:lnTo>
                          <a:pt x="69" y="27"/>
                        </a:lnTo>
                        <a:lnTo>
                          <a:pt x="19" y="27"/>
                        </a:lnTo>
                        <a:lnTo>
                          <a:pt x="39" y="22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53" name="Freeform 201">
                    <a:extLst>
                      <a:ext uri="{FF2B5EF4-FFF2-40B4-BE49-F238E27FC236}">
                        <a16:creationId xmlns:a16="http://schemas.microsoft.com/office/drawing/2014/main" id="{24C42B06-4273-49E1-A968-89290F5335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" y="0"/>
                    <a:ext cx="79" cy="27"/>
                  </a:xfrm>
                  <a:custGeom>
                    <a:avLst/>
                    <a:gdLst>
                      <a:gd name="T0" fmla="*/ 0 w 79"/>
                      <a:gd name="T1" fmla="*/ 6 h 27"/>
                      <a:gd name="T2" fmla="*/ 18 w 79"/>
                      <a:gd name="T3" fmla="*/ 0 h 27"/>
                      <a:gd name="T4" fmla="*/ 60 w 79"/>
                      <a:gd name="T5" fmla="*/ 16 h 27"/>
                      <a:gd name="T6" fmla="*/ 79 w 79"/>
                      <a:gd name="T7" fmla="*/ 12 h 27"/>
                      <a:gd name="T8" fmla="*/ 69 w 79"/>
                      <a:gd name="T9" fmla="*/ 27 h 27"/>
                      <a:gd name="T10" fmla="*/ 19 w 79"/>
                      <a:gd name="T11" fmla="*/ 27 h 27"/>
                      <a:gd name="T12" fmla="*/ 39 w 79"/>
                      <a:gd name="T13" fmla="*/ 22 h 27"/>
                      <a:gd name="T14" fmla="*/ 0 w 79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6"/>
                        </a:moveTo>
                        <a:lnTo>
                          <a:pt x="18" y="0"/>
                        </a:lnTo>
                        <a:lnTo>
                          <a:pt x="60" y="16"/>
                        </a:lnTo>
                        <a:lnTo>
                          <a:pt x="79" y="12"/>
                        </a:lnTo>
                        <a:lnTo>
                          <a:pt x="69" y="27"/>
                        </a:lnTo>
                        <a:lnTo>
                          <a:pt x="19" y="27"/>
                        </a:lnTo>
                        <a:lnTo>
                          <a:pt x="39" y="22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54" name="Freeform 202">
                    <a:extLst>
                      <a:ext uri="{FF2B5EF4-FFF2-40B4-BE49-F238E27FC236}">
                        <a16:creationId xmlns:a16="http://schemas.microsoft.com/office/drawing/2014/main" id="{148FDFFE-5C0E-4746-8F98-C0180CCA2B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8" cy="26"/>
                  </a:xfrm>
                  <a:custGeom>
                    <a:avLst/>
                    <a:gdLst>
                      <a:gd name="T0" fmla="*/ 78 w 78"/>
                      <a:gd name="T1" fmla="*/ 20 h 26"/>
                      <a:gd name="T2" fmla="*/ 61 w 78"/>
                      <a:gd name="T3" fmla="*/ 26 h 26"/>
                      <a:gd name="T4" fmla="*/ 20 w 78"/>
                      <a:gd name="T5" fmla="*/ 8 h 26"/>
                      <a:gd name="T6" fmla="*/ 0 w 78"/>
                      <a:gd name="T7" fmla="*/ 14 h 26"/>
                      <a:gd name="T8" fmla="*/ 10 w 78"/>
                      <a:gd name="T9" fmla="*/ 0 h 26"/>
                      <a:gd name="T10" fmla="*/ 61 w 78"/>
                      <a:gd name="T11" fmla="*/ 0 h 26"/>
                      <a:gd name="T12" fmla="*/ 39 w 78"/>
                      <a:gd name="T13" fmla="*/ 4 h 26"/>
                      <a:gd name="T14" fmla="*/ 78 w 78"/>
                      <a:gd name="T15" fmla="*/ 20 h 2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6"/>
                      <a:gd name="T26" fmla="*/ 78 w 78"/>
                      <a:gd name="T27" fmla="*/ 26 h 2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6">
                        <a:moveTo>
                          <a:pt x="78" y="20"/>
                        </a:moveTo>
                        <a:lnTo>
                          <a:pt x="61" y="26"/>
                        </a:lnTo>
                        <a:lnTo>
                          <a:pt x="20" y="8"/>
                        </a:lnTo>
                        <a:lnTo>
                          <a:pt x="0" y="14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39" y="4"/>
                        </a:lnTo>
                        <a:lnTo>
                          <a:pt x="78" y="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55" name="Freeform 203">
                    <a:extLst>
                      <a:ext uri="{FF2B5EF4-FFF2-40B4-BE49-F238E27FC236}">
                        <a16:creationId xmlns:a16="http://schemas.microsoft.com/office/drawing/2014/main" id="{83799635-2AAE-40AD-A786-14BF9582F2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8" cy="26"/>
                  </a:xfrm>
                  <a:custGeom>
                    <a:avLst/>
                    <a:gdLst>
                      <a:gd name="T0" fmla="*/ 78 w 78"/>
                      <a:gd name="T1" fmla="*/ 20 h 26"/>
                      <a:gd name="T2" fmla="*/ 61 w 78"/>
                      <a:gd name="T3" fmla="*/ 26 h 26"/>
                      <a:gd name="T4" fmla="*/ 20 w 78"/>
                      <a:gd name="T5" fmla="*/ 8 h 26"/>
                      <a:gd name="T6" fmla="*/ 0 w 78"/>
                      <a:gd name="T7" fmla="*/ 14 h 26"/>
                      <a:gd name="T8" fmla="*/ 10 w 78"/>
                      <a:gd name="T9" fmla="*/ 0 h 26"/>
                      <a:gd name="T10" fmla="*/ 61 w 78"/>
                      <a:gd name="T11" fmla="*/ 0 h 26"/>
                      <a:gd name="T12" fmla="*/ 39 w 78"/>
                      <a:gd name="T13" fmla="*/ 4 h 26"/>
                      <a:gd name="T14" fmla="*/ 78 w 78"/>
                      <a:gd name="T15" fmla="*/ 20 h 2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6"/>
                      <a:gd name="T26" fmla="*/ 78 w 78"/>
                      <a:gd name="T27" fmla="*/ 26 h 2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6">
                        <a:moveTo>
                          <a:pt x="78" y="20"/>
                        </a:moveTo>
                        <a:lnTo>
                          <a:pt x="61" y="26"/>
                        </a:lnTo>
                        <a:lnTo>
                          <a:pt x="20" y="8"/>
                        </a:lnTo>
                        <a:lnTo>
                          <a:pt x="0" y="14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39" y="4"/>
                        </a:lnTo>
                        <a:lnTo>
                          <a:pt x="78" y="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</p:grpSp>
          </p:grpSp>
          <p:sp>
            <p:nvSpPr>
              <p:cNvPr id="48444" name="Line 204">
                <a:extLst>
                  <a:ext uri="{FF2B5EF4-FFF2-40B4-BE49-F238E27FC236}">
                    <a16:creationId xmlns:a16="http://schemas.microsoft.com/office/drawing/2014/main" id="{0176E215-ED2A-4FC6-864C-4A232C8880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0" y="42"/>
                <a:ext cx="1" cy="59"/>
              </a:xfrm>
              <a:prstGeom prst="line">
                <a:avLst/>
              </a:prstGeom>
              <a:noFill/>
              <a:ln w="1588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445" name="Line 205">
                <a:extLst>
                  <a:ext uri="{FF2B5EF4-FFF2-40B4-BE49-F238E27FC236}">
                    <a16:creationId xmlns:a16="http://schemas.microsoft.com/office/drawing/2014/main" id="{65D6270E-7C5F-4C96-A196-D11B293C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" y="42"/>
                <a:ext cx="1" cy="59"/>
              </a:xfrm>
              <a:prstGeom prst="line">
                <a:avLst/>
              </a:prstGeom>
              <a:noFill/>
              <a:ln w="1588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402" name="Group 3873">
              <a:extLst>
                <a:ext uri="{FF2B5EF4-FFF2-40B4-BE49-F238E27FC236}">
                  <a16:creationId xmlns:a16="http://schemas.microsoft.com/office/drawing/2014/main" id="{47ECFE0D-715A-4C09-8681-BBBC914F9C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14776" y="214314"/>
              <a:ext cx="285752" cy="142876"/>
              <a:chOff x="0" y="0"/>
              <a:chExt cx="240" cy="144"/>
            </a:xfrm>
          </p:grpSpPr>
          <p:sp>
            <p:nvSpPr>
              <p:cNvPr id="48414" name="Oval 181">
                <a:extLst>
                  <a:ext uri="{FF2B5EF4-FFF2-40B4-BE49-F238E27FC236}">
                    <a16:creationId xmlns:a16="http://schemas.microsoft.com/office/drawing/2014/main" id="{22ADBE11-A109-461D-8D66-ACDB664BBC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59"/>
                <a:ext cx="240" cy="85"/>
              </a:xfrm>
              <a:prstGeom prst="ellipse">
                <a:avLst/>
              </a:prstGeom>
              <a:solidFill>
                <a:srgbClr val="0078AA"/>
              </a:solidFill>
              <a:ln w="1588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415" name="Rectangle 182">
                <a:extLst>
                  <a:ext uri="{FF2B5EF4-FFF2-40B4-BE49-F238E27FC236}">
                    <a16:creationId xmlns:a16="http://schemas.microsoft.com/office/drawing/2014/main" id="{8629DECC-04E1-4A03-94A2-13B7A7BB7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3"/>
                <a:ext cx="239" cy="59"/>
              </a:xfrm>
              <a:prstGeom prst="rect">
                <a:avLst/>
              </a:prstGeom>
              <a:solidFill>
                <a:srgbClr val="0078AA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416" name="Rectangle 183">
                <a:extLst>
                  <a:ext uri="{FF2B5EF4-FFF2-40B4-BE49-F238E27FC236}">
                    <a16:creationId xmlns:a16="http://schemas.microsoft.com/office/drawing/2014/main" id="{B0FCE3B4-81F0-4AE0-8F73-97F06DE1D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43"/>
                <a:ext cx="239" cy="59"/>
              </a:xfrm>
              <a:prstGeom prst="rect">
                <a:avLst/>
              </a:prstGeom>
              <a:solidFill>
                <a:srgbClr val="0078AA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417" name="Oval 184">
                <a:extLst>
                  <a:ext uri="{FF2B5EF4-FFF2-40B4-BE49-F238E27FC236}">
                    <a16:creationId xmlns:a16="http://schemas.microsoft.com/office/drawing/2014/main" id="{F206F9A3-E543-493F-B004-FE890337D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240" cy="85"/>
              </a:xfrm>
              <a:prstGeom prst="ellipse">
                <a:avLst/>
              </a:prstGeom>
              <a:solidFill>
                <a:srgbClr val="00B4FF"/>
              </a:solidFill>
              <a:ln w="1588">
                <a:solidFill>
                  <a:schemeClr val="accent2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lnSpc>
                    <a:spcPct val="91649"/>
                  </a:lnSpc>
                </a:pPr>
                <a:endParaRPr lang="zh-CN" altLang="en-US" sz="280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grpSp>
            <p:nvGrpSpPr>
              <p:cNvPr id="48418" name="Group 3878">
                <a:extLst>
                  <a:ext uri="{FF2B5EF4-FFF2-40B4-BE49-F238E27FC236}">
                    <a16:creationId xmlns:a16="http://schemas.microsoft.com/office/drawing/2014/main" id="{B2A342AF-C4A3-4F2A-98B3-C143424228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" y="10"/>
                <a:ext cx="166" cy="64"/>
                <a:chOff x="0" y="0"/>
                <a:chExt cx="166" cy="64"/>
              </a:xfrm>
            </p:grpSpPr>
            <p:grpSp>
              <p:nvGrpSpPr>
                <p:cNvPr id="48421" name="Group 3879">
                  <a:extLst>
                    <a:ext uri="{FF2B5EF4-FFF2-40B4-BE49-F238E27FC236}">
                      <a16:creationId xmlns:a16="http://schemas.microsoft.com/office/drawing/2014/main" id="{7AB68640-CA2E-422A-813B-95DA0ABFF9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165" cy="63"/>
                  <a:chOff x="0" y="0"/>
                  <a:chExt cx="165" cy="63"/>
                </a:xfrm>
              </p:grpSpPr>
              <p:sp>
                <p:nvSpPr>
                  <p:cNvPr id="48431" name="Freeform 187">
                    <a:extLst>
                      <a:ext uri="{FF2B5EF4-FFF2-40B4-BE49-F238E27FC236}">
                        <a16:creationId xmlns:a16="http://schemas.microsoft.com/office/drawing/2014/main" id="{0640CA7E-FBC2-4D7C-8589-6CD59DEDB4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2"/>
                    <a:ext cx="79" cy="27"/>
                  </a:xfrm>
                  <a:custGeom>
                    <a:avLst/>
                    <a:gdLst>
                      <a:gd name="T0" fmla="*/ 0 w 79"/>
                      <a:gd name="T1" fmla="*/ 21 h 27"/>
                      <a:gd name="T2" fmla="*/ 18 w 79"/>
                      <a:gd name="T3" fmla="*/ 27 h 27"/>
                      <a:gd name="T4" fmla="*/ 60 w 79"/>
                      <a:gd name="T5" fmla="*/ 9 h 27"/>
                      <a:gd name="T6" fmla="*/ 79 w 79"/>
                      <a:gd name="T7" fmla="*/ 15 h 27"/>
                      <a:gd name="T8" fmla="*/ 69 w 79"/>
                      <a:gd name="T9" fmla="*/ 0 h 27"/>
                      <a:gd name="T10" fmla="*/ 19 w 79"/>
                      <a:gd name="T11" fmla="*/ 0 h 27"/>
                      <a:gd name="T12" fmla="*/ 39 w 79"/>
                      <a:gd name="T13" fmla="*/ 4 h 27"/>
                      <a:gd name="T14" fmla="*/ 0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21"/>
                        </a:moveTo>
                        <a:lnTo>
                          <a:pt x="18" y="27"/>
                        </a:lnTo>
                        <a:lnTo>
                          <a:pt x="60" y="9"/>
                        </a:lnTo>
                        <a:lnTo>
                          <a:pt x="79" y="15"/>
                        </a:lnTo>
                        <a:lnTo>
                          <a:pt x="69" y="0"/>
                        </a:lnTo>
                        <a:lnTo>
                          <a:pt x="19" y="0"/>
                        </a:lnTo>
                        <a:lnTo>
                          <a:pt x="39" y="4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32" name="Freeform 188">
                    <a:extLst>
                      <a:ext uri="{FF2B5EF4-FFF2-40B4-BE49-F238E27FC236}">
                        <a16:creationId xmlns:a16="http://schemas.microsoft.com/office/drawing/2014/main" id="{7F75ED52-3DA6-4E9C-8E91-D60EEFB658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2"/>
                    <a:ext cx="79" cy="27"/>
                  </a:xfrm>
                  <a:custGeom>
                    <a:avLst/>
                    <a:gdLst>
                      <a:gd name="T0" fmla="*/ 0 w 79"/>
                      <a:gd name="T1" fmla="*/ 21 h 27"/>
                      <a:gd name="T2" fmla="*/ 18 w 79"/>
                      <a:gd name="T3" fmla="*/ 27 h 27"/>
                      <a:gd name="T4" fmla="*/ 60 w 79"/>
                      <a:gd name="T5" fmla="*/ 9 h 27"/>
                      <a:gd name="T6" fmla="*/ 79 w 79"/>
                      <a:gd name="T7" fmla="*/ 15 h 27"/>
                      <a:gd name="T8" fmla="*/ 69 w 79"/>
                      <a:gd name="T9" fmla="*/ 0 h 27"/>
                      <a:gd name="T10" fmla="*/ 19 w 79"/>
                      <a:gd name="T11" fmla="*/ 0 h 27"/>
                      <a:gd name="T12" fmla="*/ 39 w 79"/>
                      <a:gd name="T13" fmla="*/ 4 h 27"/>
                      <a:gd name="T14" fmla="*/ 0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21"/>
                        </a:moveTo>
                        <a:lnTo>
                          <a:pt x="18" y="27"/>
                        </a:lnTo>
                        <a:lnTo>
                          <a:pt x="60" y="9"/>
                        </a:lnTo>
                        <a:lnTo>
                          <a:pt x="79" y="15"/>
                        </a:lnTo>
                        <a:lnTo>
                          <a:pt x="69" y="0"/>
                        </a:lnTo>
                        <a:lnTo>
                          <a:pt x="19" y="0"/>
                        </a:lnTo>
                        <a:lnTo>
                          <a:pt x="39" y="4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33" name="Freeform 189">
                    <a:extLst>
                      <a:ext uri="{FF2B5EF4-FFF2-40B4-BE49-F238E27FC236}">
                        <a16:creationId xmlns:a16="http://schemas.microsoft.com/office/drawing/2014/main" id="{EFE70560-1147-4308-B814-6DFF4A3F6D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9" cy="28"/>
                  </a:xfrm>
                  <a:custGeom>
                    <a:avLst/>
                    <a:gdLst>
                      <a:gd name="T0" fmla="*/ 79 w 79"/>
                      <a:gd name="T1" fmla="*/ 6 h 28"/>
                      <a:gd name="T2" fmla="*/ 61 w 79"/>
                      <a:gd name="T3" fmla="*/ 0 h 28"/>
                      <a:gd name="T4" fmla="*/ 21 w 79"/>
                      <a:gd name="T5" fmla="*/ 18 h 28"/>
                      <a:gd name="T6" fmla="*/ 0 w 79"/>
                      <a:gd name="T7" fmla="*/ 12 h 28"/>
                      <a:gd name="T8" fmla="*/ 11 w 79"/>
                      <a:gd name="T9" fmla="*/ 28 h 28"/>
                      <a:gd name="T10" fmla="*/ 61 w 79"/>
                      <a:gd name="T11" fmla="*/ 28 h 28"/>
                      <a:gd name="T12" fmla="*/ 40 w 79"/>
                      <a:gd name="T13" fmla="*/ 22 h 28"/>
                      <a:gd name="T14" fmla="*/ 79 w 79"/>
                      <a:gd name="T15" fmla="*/ 6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8"/>
                      <a:gd name="T26" fmla="*/ 79 w 79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8">
                        <a:moveTo>
                          <a:pt x="79" y="6"/>
                        </a:moveTo>
                        <a:lnTo>
                          <a:pt x="61" y="0"/>
                        </a:lnTo>
                        <a:lnTo>
                          <a:pt x="21" y="18"/>
                        </a:lnTo>
                        <a:lnTo>
                          <a:pt x="0" y="12"/>
                        </a:lnTo>
                        <a:lnTo>
                          <a:pt x="11" y="28"/>
                        </a:lnTo>
                        <a:lnTo>
                          <a:pt x="61" y="28"/>
                        </a:lnTo>
                        <a:lnTo>
                          <a:pt x="40" y="22"/>
                        </a:lnTo>
                        <a:lnTo>
                          <a:pt x="79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34" name="Freeform 190">
                    <a:extLst>
                      <a:ext uri="{FF2B5EF4-FFF2-40B4-BE49-F238E27FC236}">
                        <a16:creationId xmlns:a16="http://schemas.microsoft.com/office/drawing/2014/main" id="{B74B7B6C-DDDC-4492-9D49-807508ACA3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9" cy="28"/>
                  </a:xfrm>
                  <a:custGeom>
                    <a:avLst/>
                    <a:gdLst>
                      <a:gd name="T0" fmla="*/ 79 w 79"/>
                      <a:gd name="T1" fmla="*/ 6 h 28"/>
                      <a:gd name="T2" fmla="*/ 61 w 79"/>
                      <a:gd name="T3" fmla="*/ 0 h 28"/>
                      <a:gd name="T4" fmla="*/ 21 w 79"/>
                      <a:gd name="T5" fmla="*/ 18 h 28"/>
                      <a:gd name="T6" fmla="*/ 0 w 79"/>
                      <a:gd name="T7" fmla="*/ 12 h 28"/>
                      <a:gd name="T8" fmla="*/ 11 w 79"/>
                      <a:gd name="T9" fmla="*/ 28 h 28"/>
                      <a:gd name="T10" fmla="*/ 61 w 79"/>
                      <a:gd name="T11" fmla="*/ 28 h 28"/>
                      <a:gd name="T12" fmla="*/ 40 w 79"/>
                      <a:gd name="T13" fmla="*/ 22 h 28"/>
                      <a:gd name="T14" fmla="*/ 79 w 79"/>
                      <a:gd name="T15" fmla="*/ 6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8"/>
                      <a:gd name="T26" fmla="*/ 79 w 79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8">
                        <a:moveTo>
                          <a:pt x="79" y="6"/>
                        </a:moveTo>
                        <a:lnTo>
                          <a:pt x="61" y="0"/>
                        </a:lnTo>
                        <a:lnTo>
                          <a:pt x="21" y="18"/>
                        </a:lnTo>
                        <a:lnTo>
                          <a:pt x="0" y="12"/>
                        </a:lnTo>
                        <a:lnTo>
                          <a:pt x="11" y="28"/>
                        </a:lnTo>
                        <a:lnTo>
                          <a:pt x="61" y="28"/>
                        </a:lnTo>
                        <a:lnTo>
                          <a:pt x="40" y="22"/>
                        </a:lnTo>
                        <a:lnTo>
                          <a:pt x="79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35" name="Freeform 191">
                    <a:extLst>
                      <a:ext uri="{FF2B5EF4-FFF2-40B4-BE49-F238E27FC236}">
                        <a16:creationId xmlns:a16="http://schemas.microsoft.com/office/drawing/2014/main" id="{B5897E86-8989-46E4-8A1E-F3EE99C9F6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" y="0"/>
                    <a:ext cx="78" cy="27"/>
                  </a:xfrm>
                  <a:custGeom>
                    <a:avLst/>
                    <a:gdLst>
                      <a:gd name="T0" fmla="*/ 0 w 78"/>
                      <a:gd name="T1" fmla="*/ 6 h 27"/>
                      <a:gd name="T2" fmla="*/ 17 w 78"/>
                      <a:gd name="T3" fmla="*/ 0 h 27"/>
                      <a:gd name="T4" fmla="*/ 59 w 78"/>
                      <a:gd name="T5" fmla="*/ 17 h 27"/>
                      <a:gd name="T6" fmla="*/ 78 w 78"/>
                      <a:gd name="T7" fmla="*/ 12 h 27"/>
                      <a:gd name="T8" fmla="*/ 68 w 78"/>
                      <a:gd name="T9" fmla="*/ 27 h 27"/>
                      <a:gd name="T10" fmla="*/ 19 w 78"/>
                      <a:gd name="T11" fmla="*/ 27 h 27"/>
                      <a:gd name="T12" fmla="*/ 39 w 78"/>
                      <a:gd name="T13" fmla="*/ 23 h 27"/>
                      <a:gd name="T14" fmla="*/ 0 w 78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6"/>
                        </a:moveTo>
                        <a:lnTo>
                          <a:pt x="17" y="0"/>
                        </a:lnTo>
                        <a:lnTo>
                          <a:pt x="59" y="17"/>
                        </a:lnTo>
                        <a:lnTo>
                          <a:pt x="78" y="12"/>
                        </a:lnTo>
                        <a:lnTo>
                          <a:pt x="68" y="27"/>
                        </a:lnTo>
                        <a:lnTo>
                          <a:pt x="19" y="27"/>
                        </a:lnTo>
                        <a:lnTo>
                          <a:pt x="39" y="23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36" name="Freeform 192">
                    <a:extLst>
                      <a:ext uri="{FF2B5EF4-FFF2-40B4-BE49-F238E27FC236}">
                        <a16:creationId xmlns:a16="http://schemas.microsoft.com/office/drawing/2014/main" id="{D88E27A2-BB08-4F2C-B5A7-A761B4B91B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" y="0"/>
                    <a:ext cx="78" cy="27"/>
                  </a:xfrm>
                  <a:custGeom>
                    <a:avLst/>
                    <a:gdLst>
                      <a:gd name="T0" fmla="*/ 0 w 78"/>
                      <a:gd name="T1" fmla="*/ 6 h 27"/>
                      <a:gd name="T2" fmla="*/ 17 w 78"/>
                      <a:gd name="T3" fmla="*/ 0 h 27"/>
                      <a:gd name="T4" fmla="*/ 59 w 78"/>
                      <a:gd name="T5" fmla="*/ 17 h 27"/>
                      <a:gd name="T6" fmla="*/ 78 w 78"/>
                      <a:gd name="T7" fmla="*/ 12 h 27"/>
                      <a:gd name="T8" fmla="*/ 68 w 78"/>
                      <a:gd name="T9" fmla="*/ 27 h 27"/>
                      <a:gd name="T10" fmla="*/ 19 w 78"/>
                      <a:gd name="T11" fmla="*/ 27 h 27"/>
                      <a:gd name="T12" fmla="*/ 39 w 78"/>
                      <a:gd name="T13" fmla="*/ 23 h 27"/>
                      <a:gd name="T14" fmla="*/ 0 w 78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6"/>
                        </a:moveTo>
                        <a:lnTo>
                          <a:pt x="17" y="0"/>
                        </a:lnTo>
                        <a:lnTo>
                          <a:pt x="59" y="17"/>
                        </a:lnTo>
                        <a:lnTo>
                          <a:pt x="78" y="12"/>
                        </a:lnTo>
                        <a:lnTo>
                          <a:pt x="68" y="27"/>
                        </a:lnTo>
                        <a:lnTo>
                          <a:pt x="19" y="27"/>
                        </a:lnTo>
                        <a:lnTo>
                          <a:pt x="39" y="23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37" name="Freeform 193">
                    <a:extLst>
                      <a:ext uri="{FF2B5EF4-FFF2-40B4-BE49-F238E27FC236}">
                        <a16:creationId xmlns:a16="http://schemas.microsoft.com/office/drawing/2014/main" id="{C45281FD-9E6C-4A8C-844B-F9C7B4450A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9" cy="27"/>
                  </a:xfrm>
                  <a:custGeom>
                    <a:avLst/>
                    <a:gdLst>
                      <a:gd name="T0" fmla="*/ 79 w 79"/>
                      <a:gd name="T1" fmla="*/ 21 h 27"/>
                      <a:gd name="T2" fmla="*/ 61 w 79"/>
                      <a:gd name="T3" fmla="*/ 27 h 27"/>
                      <a:gd name="T4" fmla="*/ 21 w 79"/>
                      <a:gd name="T5" fmla="*/ 9 h 27"/>
                      <a:gd name="T6" fmla="*/ 0 w 79"/>
                      <a:gd name="T7" fmla="*/ 15 h 27"/>
                      <a:gd name="T8" fmla="*/ 10 w 79"/>
                      <a:gd name="T9" fmla="*/ 0 h 27"/>
                      <a:gd name="T10" fmla="*/ 61 w 79"/>
                      <a:gd name="T11" fmla="*/ 0 h 27"/>
                      <a:gd name="T12" fmla="*/ 40 w 79"/>
                      <a:gd name="T13" fmla="*/ 4 h 27"/>
                      <a:gd name="T14" fmla="*/ 79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79" y="21"/>
                        </a:moveTo>
                        <a:lnTo>
                          <a:pt x="61" y="27"/>
                        </a:lnTo>
                        <a:lnTo>
                          <a:pt x="21" y="9"/>
                        </a:lnTo>
                        <a:lnTo>
                          <a:pt x="0" y="15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40" y="4"/>
                        </a:lnTo>
                        <a:lnTo>
                          <a:pt x="79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38" name="Freeform 194">
                    <a:extLst>
                      <a:ext uri="{FF2B5EF4-FFF2-40B4-BE49-F238E27FC236}">
                        <a16:creationId xmlns:a16="http://schemas.microsoft.com/office/drawing/2014/main" id="{2CED07C1-6C20-485F-9E12-AD592A900E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9" cy="27"/>
                  </a:xfrm>
                  <a:custGeom>
                    <a:avLst/>
                    <a:gdLst>
                      <a:gd name="T0" fmla="*/ 79 w 79"/>
                      <a:gd name="T1" fmla="*/ 21 h 27"/>
                      <a:gd name="T2" fmla="*/ 61 w 79"/>
                      <a:gd name="T3" fmla="*/ 27 h 27"/>
                      <a:gd name="T4" fmla="*/ 21 w 79"/>
                      <a:gd name="T5" fmla="*/ 9 h 27"/>
                      <a:gd name="T6" fmla="*/ 0 w 79"/>
                      <a:gd name="T7" fmla="*/ 15 h 27"/>
                      <a:gd name="T8" fmla="*/ 10 w 79"/>
                      <a:gd name="T9" fmla="*/ 0 h 27"/>
                      <a:gd name="T10" fmla="*/ 61 w 79"/>
                      <a:gd name="T11" fmla="*/ 0 h 27"/>
                      <a:gd name="T12" fmla="*/ 40 w 79"/>
                      <a:gd name="T13" fmla="*/ 4 h 27"/>
                      <a:gd name="T14" fmla="*/ 79 w 79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79" y="21"/>
                        </a:moveTo>
                        <a:lnTo>
                          <a:pt x="61" y="27"/>
                        </a:lnTo>
                        <a:lnTo>
                          <a:pt x="21" y="9"/>
                        </a:lnTo>
                        <a:lnTo>
                          <a:pt x="0" y="15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40" y="4"/>
                        </a:lnTo>
                        <a:lnTo>
                          <a:pt x="79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</p:grpSp>
            <p:grpSp>
              <p:nvGrpSpPr>
                <p:cNvPr id="48422" name="Group 3888">
                  <a:extLst>
                    <a:ext uri="{FF2B5EF4-FFF2-40B4-BE49-F238E27FC236}">
                      <a16:creationId xmlns:a16="http://schemas.microsoft.com/office/drawing/2014/main" id="{55FCBE36-86AD-4F7B-9B12-3AD441ED67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" y="2"/>
                  <a:ext cx="164" cy="62"/>
                  <a:chOff x="0" y="0"/>
                  <a:chExt cx="164" cy="62"/>
                </a:xfrm>
              </p:grpSpPr>
              <p:sp>
                <p:nvSpPr>
                  <p:cNvPr id="48423" name="Freeform 196">
                    <a:extLst>
                      <a:ext uri="{FF2B5EF4-FFF2-40B4-BE49-F238E27FC236}">
                        <a16:creationId xmlns:a16="http://schemas.microsoft.com/office/drawing/2014/main" id="{0A948F4F-27FE-40F3-B37A-E7E6538DA2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1"/>
                    <a:ext cx="78" cy="27"/>
                  </a:xfrm>
                  <a:custGeom>
                    <a:avLst/>
                    <a:gdLst>
                      <a:gd name="T0" fmla="*/ 0 w 78"/>
                      <a:gd name="T1" fmla="*/ 21 h 27"/>
                      <a:gd name="T2" fmla="*/ 17 w 78"/>
                      <a:gd name="T3" fmla="*/ 27 h 27"/>
                      <a:gd name="T4" fmla="*/ 59 w 78"/>
                      <a:gd name="T5" fmla="*/ 9 h 27"/>
                      <a:gd name="T6" fmla="*/ 78 w 78"/>
                      <a:gd name="T7" fmla="*/ 15 h 27"/>
                      <a:gd name="T8" fmla="*/ 68 w 78"/>
                      <a:gd name="T9" fmla="*/ 0 h 27"/>
                      <a:gd name="T10" fmla="*/ 19 w 78"/>
                      <a:gd name="T11" fmla="*/ 0 h 27"/>
                      <a:gd name="T12" fmla="*/ 39 w 78"/>
                      <a:gd name="T13" fmla="*/ 5 h 27"/>
                      <a:gd name="T14" fmla="*/ 0 w 78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21"/>
                        </a:moveTo>
                        <a:lnTo>
                          <a:pt x="17" y="27"/>
                        </a:lnTo>
                        <a:lnTo>
                          <a:pt x="59" y="9"/>
                        </a:lnTo>
                        <a:lnTo>
                          <a:pt x="78" y="15"/>
                        </a:lnTo>
                        <a:lnTo>
                          <a:pt x="68" y="0"/>
                        </a:lnTo>
                        <a:lnTo>
                          <a:pt x="19" y="0"/>
                        </a:lnTo>
                        <a:lnTo>
                          <a:pt x="39" y="5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24" name="Freeform 197">
                    <a:extLst>
                      <a:ext uri="{FF2B5EF4-FFF2-40B4-BE49-F238E27FC236}">
                        <a16:creationId xmlns:a16="http://schemas.microsoft.com/office/drawing/2014/main" id="{93EC6077-5755-4592-B8ED-14FEFEA53B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" y="1"/>
                    <a:ext cx="78" cy="27"/>
                  </a:xfrm>
                  <a:custGeom>
                    <a:avLst/>
                    <a:gdLst>
                      <a:gd name="T0" fmla="*/ 0 w 78"/>
                      <a:gd name="T1" fmla="*/ 21 h 27"/>
                      <a:gd name="T2" fmla="*/ 17 w 78"/>
                      <a:gd name="T3" fmla="*/ 27 h 27"/>
                      <a:gd name="T4" fmla="*/ 59 w 78"/>
                      <a:gd name="T5" fmla="*/ 9 h 27"/>
                      <a:gd name="T6" fmla="*/ 78 w 78"/>
                      <a:gd name="T7" fmla="*/ 15 h 27"/>
                      <a:gd name="T8" fmla="*/ 68 w 78"/>
                      <a:gd name="T9" fmla="*/ 0 h 27"/>
                      <a:gd name="T10" fmla="*/ 19 w 78"/>
                      <a:gd name="T11" fmla="*/ 0 h 27"/>
                      <a:gd name="T12" fmla="*/ 39 w 78"/>
                      <a:gd name="T13" fmla="*/ 5 h 27"/>
                      <a:gd name="T14" fmla="*/ 0 w 78"/>
                      <a:gd name="T15" fmla="*/ 21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7"/>
                      <a:gd name="T26" fmla="*/ 78 w 78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7">
                        <a:moveTo>
                          <a:pt x="0" y="21"/>
                        </a:moveTo>
                        <a:lnTo>
                          <a:pt x="17" y="27"/>
                        </a:lnTo>
                        <a:lnTo>
                          <a:pt x="59" y="9"/>
                        </a:lnTo>
                        <a:lnTo>
                          <a:pt x="78" y="15"/>
                        </a:lnTo>
                        <a:lnTo>
                          <a:pt x="68" y="0"/>
                        </a:lnTo>
                        <a:lnTo>
                          <a:pt x="19" y="0"/>
                        </a:lnTo>
                        <a:lnTo>
                          <a:pt x="39" y="5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25" name="Freeform 198">
                    <a:extLst>
                      <a:ext uri="{FF2B5EF4-FFF2-40B4-BE49-F238E27FC236}">
                        <a16:creationId xmlns:a16="http://schemas.microsoft.com/office/drawing/2014/main" id="{88A53F2D-B497-4480-BB35-926D2DE39D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8" cy="28"/>
                  </a:xfrm>
                  <a:custGeom>
                    <a:avLst/>
                    <a:gdLst>
                      <a:gd name="T0" fmla="*/ 78 w 78"/>
                      <a:gd name="T1" fmla="*/ 5 h 28"/>
                      <a:gd name="T2" fmla="*/ 61 w 78"/>
                      <a:gd name="T3" fmla="*/ 0 h 28"/>
                      <a:gd name="T4" fmla="*/ 20 w 78"/>
                      <a:gd name="T5" fmla="*/ 17 h 28"/>
                      <a:gd name="T6" fmla="*/ 0 w 78"/>
                      <a:gd name="T7" fmla="*/ 11 h 28"/>
                      <a:gd name="T8" fmla="*/ 10 w 78"/>
                      <a:gd name="T9" fmla="*/ 28 h 28"/>
                      <a:gd name="T10" fmla="*/ 61 w 78"/>
                      <a:gd name="T11" fmla="*/ 28 h 28"/>
                      <a:gd name="T12" fmla="*/ 39 w 78"/>
                      <a:gd name="T13" fmla="*/ 22 h 28"/>
                      <a:gd name="T14" fmla="*/ 78 w 78"/>
                      <a:gd name="T15" fmla="*/ 5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8"/>
                      <a:gd name="T26" fmla="*/ 78 w 78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8">
                        <a:moveTo>
                          <a:pt x="78" y="5"/>
                        </a:moveTo>
                        <a:lnTo>
                          <a:pt x="61" y="0"/>
                        </a:lnTo>
                        <a:lnTo>
                          <a:pt x="20" y="17"/>
                        </a:lnTo>
                        <a:lnTo>
                          <a:pt x="0" y="11"/>
                        </a:lnTo>
                        <a:lnTo>
                          <a:pt x="10" y="28"/>
                        </a:lnTo>
                        <a:lnTo>
                          <a:pt x="61" y="28"/>
                        </a:lnTo>
                        <a:lnTo>
                          <a:pt x="39" y="22"/>
                        </a:lnTo>
                        <a:lnTo>
                          <a:pt x="78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26" name="Freeform 199">
                    <a:extLst>
                      <a:ext uri="{FF2B5EF4-FFF2-40B4-BE49-F238E27FC236}">
                        <a16:creationId xmlns:a16="http://schemas.microsoft.com/office/drawing/2014/main" id="{A41C2C4C-9036-43E7-9460-882139C74E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33"/>
                    <a:ext cx="78" cy="28"/>
                  </a:xfrm>
                  <a:custGeom>
                    <a:avLst/>
                    <a:gdLst>
                      <a:gd name="T0" fmla="*/ 78 w 78"/>
                      <a:gd name="T1" fmla="*/ 5 h 28"/>
                      <a:gd name="T2" fmla="*/ 61 w 78"/>
                      <a:gd name="T3" fmla="*/ 0 h 28"/>
                      <a:gd name="T4" fmla="*/ 20 w 78"/>
                      <a:gd name="T5" fmla="*/ 17 h 28"/>
                      <a:gd name="T6" fmla="*/ 0 w 78"/>
                      <a:gd name="T7" fmla="*/ 11 h 28"/>
                      <a:gd name="T8" fmla="*/ 10 w 78"/>
                      <a:gd name="T9" fmla="*/ 28 h 28"/>
                      <a:gd name="T10" fmla="*/ 61 w 78"/>
                      <a:gd name="T11" fmla="*/ 28 h 28"/>
                      <a:gd name="T12" fmla="*/ 39 w 78"/>
                      <a:gd name="T13" fmla="*/ 22 h 28"/>
                      <a:gd name="T14" fmla="*/ 78 w 78"/>
                      <a:gd name="T15" fmla="*/ 5 h 2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8"/>
                      <a:gd name="T26" fmla="*/ 78 w 78"/>
                      <a:gd name="T27" fmla="*/ 28 h 28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8">
                        <a:moveTo>
                          <a:pt x="78" y="5"/>
                        </a:moveTo>
                        <a:lnTo>
                          <a:pt x="61" y="0"/>
                        </a:lnTo>
                        <a:lnTo>
                          <a:pt x="20" y="17"/>
                        </a:lnTo>
                        <a:lnTo>
                          <a:pt x="0" y="11"/>
                        </a:lnTo>
                        <a:lnTo>
                          <a:pt x="10" y="28"/>
                        </a:lnTo>
                        <a:lnTo>
                          <a:pt x="61" y="28"/>
                        </a:lnTo>
                        <a:lnTo>
                          <a:pt x="39" y="22"/>
                        </a:lnTo>
                        <a:lnTo>
                          <a:pt x="78" y="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27" name="Freeform 200">
                    <a:extLst>
                      <a:ext uri="{FF2B5EF4-FFF2-40B4-BE49-F238E27FC236}">
                        <a16:creationId xmlns:a16="http://schemas.microsoft.com/office/drawing/2014/main" id="{49E53EAE-2CEB-4D28-9C02-2ED73050F5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" y="0"/>
                    <a:ext cx="79" cy="27"/>
                  </a:xfrm>
                  <a:custGeom>
                    <a:avLst/>
                    <a:gdLst>
                      <a:gd name="T0" fmla="*/ 0 w 79"/>
                      <a:gd name="T1" fmla="*/ 6 h 27"/>
                      <a:gd name="T2" fmla="*/ 18 w 79"/>
                      <a:gd name="T3" fmla="*/ 0 h 27"/>
                      <a:gd name="T4" fmla="*/ 60 w 79"/>
                      <a:gd name="T5" fmla="*/ 16 h 27"/>
                      <a:gd name="T6" fmla="*/ 79 w 79"/>
                      <a:gd name="T7" fmla="*/ 12 h 27"/>
                      <a:gd name="T8" fmla="*/ 69 w 79"/>
                      <a:gd name="T9" fmla="*/ 27 h 27"/>
                      <a:gd name="T10" fmla="*/ 19 w 79"/>
                      <a:gd name="T11" fmla="*/ 27 h 27"/>
                      <a:gd name="T12" fmla="*/ 39 w 79"/>
                      <a:gd name="T13" fmla="*/ 22 h 27"/>
                      <a:gd name="T14" fmla="*/ 0 w 79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6"/>
                        </a:moveTo>
                        <a:lnTo>
                          <a:pt x="18" y="0"/>
                        </a:lnTo>
                        <a:lnTo>
                          <a:pt x="60" y="16"/>
                        </a:lnTo>
                        <a:lnTo>
                          <a:pt x="79" y="12"/>
                        </a:lnTo>
                        <a:lnTo>
                          <a:pt x="69" y="27"/>
                        </a:lnTo>
                        <a:lnTo>
                          <a:pt x="19" y="27"/>
                        </a:lnTo>
                        <a:lnTo>
                          <a:pt x="39" y="22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28" name="Freeform 201">
                    <a:extLst>
                      <a:ext uri="{FF2B5EF4-FFF2-40B4-BE49-F238E27FC236}">
                        <a16:creationId xmlns:a16="http://schemas.microsoft.com/office/drawing/2014/main" id="{09D6A730-952B-4BE2-979A-67C42DDC9A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" y="0"/>
                    <a:ext cx="79" cy="27"/>
                  </a:xfrm>
                  <a:custGeom>
                    <a:avLst/>
                    <a:gdLst>
                      <a:gd name="T0" fmla="*/ 0 w 79"/>
                      <a:gd name="T1" fmla="*/ 6 h 27"/>
                      <a:gd name="T2" fmla="*/ 18 w 79"/>
                      <a:gd name="T3" fmla="*/ 0 h 27"/>
                      <a:gd name="T4" fmla="*/ 60 w 79"/>
                      <a:gd name="T5" fmla="*/ 16 h 27"/>
                      <a:gd name="T6" fmla="*/ 79 w 79"/>
                      <a:gd name="T7" fmla="*/ 12 h 27"/>
                      <a:gd name="T8" fmla="*/ 69 w 79"/>
                      <a:gd name="T9" fmla="*/ 27 h 27"/>
                      <a:gd name="T10" fmla="*/ 19 w 79"/>
                      <a:gd name="T11" fmla="*/ 27 h 27"/>
                      <a:gd name="T12" fmla="*/ 39 w 79"/>
                      <a:gd name="T13" fmla="*/ 22 h 27"/>
                      <a:gd name="T14" fmla="*/ 0 w 79"/>
                      <a:gd name="T15" fmla="*/ 6 h 27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9"/>
                      <a:gd name="T25" fmla="*/ 0 h 27"/>
                      <a:gd name="T26" fmla="*/ 79 w 79"/>
                      <a:gd name="T27" fmla="*/ 27 h 27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9" h="27">
                        <a:moveTo>
                          <a:pt x="0" y="6"/>
                        </a:moveTo>
                        <a:lnTo>
                          <a:pt x="18" y="0"/>
                        </a:lnTo>
                        <a:lnTo>
                          <a:pt x="60" y="16"/>
                        </a:lnTo>
                        <a:lnTo>
                          <a:pt x="79" y="12"/>
                        </a:lnTo>
                        <a:lnTo>
                          <a:pt x="69" y="27"/>
                        </a:lnTo>
                        <a:lnTo>
                          <a:pt x="19" y="27"/>
                        </a:lnTo>
                        <a:lnTo>
                          <a:pt x="39" y="22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29" name="Freeform 202">
                    <a:extLst>
                      <a:ext uri="{FF2B5EF4-FFF2-40B4-BE49-F238E27FC236}">
                        <a16:creationId xmlns:a16="http://schemas.microsoft.com/office/drawing/2014/main" id="{F0284157-5090-475D-B9E4-CB700BE0E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8" cy="26"/>
                  </a:xfrm>
                  <a:custGeom>
                    <a:avLst/>
                    <a:gdLst>
                      <a:gd name="T0" fmla="*/ 78 w 78"/>
                      <a:gd name="T1" fmla="*/ 20 h 26"/>
                      <a:gd name="T2" fmla="*/ 61 w 78"/>
                      <a:gd name="T3" fmla="*/ 26 h 26"/>
                      <a:gd name="T4" fmla="*/ 20 w 78"/>
                      <a:gd name="T5" fmla="*/ 8 h 26"/>
                      <a:gd name="T6" fmla="*/ 0 w 78"/>
                      <a:gd name="T7" fmla="*/ 14 h 26"/>
                      <a:gd name="T8" fmla="*/ 10 w 78"/>
                      <a:gd name="T9" fmla="*/ 0 h 26"/>
                      <a:gd name="T10" fmla="*/ 61 w 78"/>
                      <a:gd name="T11" fmla="*/ 0 h 26"/>
                      <a:gd name="T12" fmla="*/ 39 w 78"/>
                      <a:gd name="T13" fmla="*/ 4 h 26"/>
                      <a:gd name="T14" fmla="*/ 78 w 78"/>
                      <a:gd name="T15" fmla="*/ 20 h 2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6"/>
                      <a:gd name="T26" fmla="*/ 78 w 78"/>
                      <a:gd name="T27" fmla="*/ 26 h 2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6">
                        <a:moveTo>
                          <a:pt x="78" y="20"/>
                        </a:moveTo>
                        <a:lnTo>
                          <a:pt x="61" y="26"/>
                        </a:lnTo>
                        <a:lnTo>
                          <a:pt x="20" y="8"/>
                        </a:lnTo>
                        <a:lnTo>
                          <a:pt x="0" y="14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39" y="4"/>
                        </a:lnTo>
                        <a:lnTo>
                          <a:pt x="78" y="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  <p:sp>
                <p:nvSpPr>
                  <p:cNvPr id="48430" name="Freeform 203">
                    <a:extLst>
                      <a:ext uri="{FF2B5EF4-FFF2-40B4-BE49-F238E27FC236}">
                        <a16:creationId xmlns:a16="http://schemas.microsoft.com/office/drawing/2014/main" id="{5834C5CF-3447-4C02-9B89-2CD23A088F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3" y="36"/>
                    <a:ext cx="78" cy="26"/>
                  </a:xfrm>
                  <a:custGeom>
                    <a:avLst/>
                    <a:gdLst>
                      <a:gd name="T0" fmla="*/ 78 w 78"/>
                      <a:gd name="T1" fmla="*/ 20 h 26"/>
                      <a:gd name="T2" fmla="*/ 61 w 78"/>
                      <a:gd name="T3" fmla="*/ 26 h 26"/>
                      <a:gd name="T4" fmla="*/ 20 w 78"/>
                      <a:gd name="T5" fmla="*/ 8 h 26"/>
                      <a:gd name="T6" fmla="*/ 0 w 78"/>
                      <a:gd name="T7" fmla="*/ 14 h 26"/>
                      <a:gd name="T8" fmla="*/ 10 w 78"/>
                      <a:gd name="T9" fmla="*/ 0 h 26"/>
                      <a:gd name="T10" fmla="*/ 61 w 78"/>
                      <a:gd name="T11" fmla="*/ 0 h 26"/>
                      <a:gd name="T12" fmla="*/ 39 w 78"/>
                      <a:gd name="T13" fmla="*/ 4 h 26"/>
                      <a:gd name="T14" fmla="*/ 78 w 78"/>
                      <a:gd name="T15" fmla="*/ 20 h 2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78"/>
                      <a:gd name="T25" fmla="*/ 0 h 26"/>
                      <a:gd name="T26" fmla="*/ 78 w 78"/>
                      <a:gd name="T27" fmla="*/ 26 h 2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78" h="26">
                        <a:moveTo>
                          <a:pt x="78" y="20"/>
                        </a:moveTo>
                        <a:lnTo>
                          <a:pt x="61" y="26"/>
                        </a:lnTo>
                        <a:lnTo>
                          <a:pt x="20" y="8"/>
                        </a:lnTo>
                        <a:lnTo>
                          <a:pt x="0" y="14"/>
                        </a:lnTo>
                        <a:lnTo>
                          <a:pt x="10" y="0"/>
                        </a:lnTo>
                        <a:lnTo>
                          <a:pt x="61" y="0"/>
                        </a:lnTo>
                        <a:lnTo>
                          <a:pt x="39" y="4"/>
                        </a:lnTo>
                        <a:lnTo>
                          <a:pt x="78" y="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solidFill>
                      <a:schemeClr val="accent2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lnSpc>
                        <a:spcPct val="91649"/>
                      </a:lnSpc>
                    </a:pPr>
                    <a:endParaRPr lang="zh-CN" altLang="en-US">
                      <a:latin typeface="+mn-lt"/>
                      <a:ea typeface="+mn-ea"/>
                      <a:cs typeface="+mn-ea"/>
                      <a:sym typeface="+mn-lt"/>
                    </a:endParaRPr>
                  </a:p>
                </p:txBody>
              </p:sp>
            </p:grpSp>
          </p:grpSp>
          <p:sp>
            <p:nvSpPr>
              <p:cNvPr id="48419" name="Line 204">
                <a:extLst>
                  <a:ext uri="{FF2B5EF4-FFF2-40B4-BE49-F238E27FC236}">
                    <a16:creationId xmlns:a16="http://schemas.microsoft.com/office/drawing/2014/main" id="{62C323BF-316F-4A6B-969F-3DDC493AEF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0" y="42"/>
                <a:ext cx="1" cy="59"/>
              </a:xfrm>
              <a:prstGeom prst="line">
                <a:avLst/>
              </a:prstGeom>
              <a:noFill/>
              <a:ln w="1588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420" name="Line 205">
                <a:extLst>
                  <a:ext uri="{FF2B5EF4-FFF2-40B4-BE49-F238E27FC236}">
                    <a16:creationId xmlns:a16="http://schemas.microsoft.com/office/drawing/2014/main" id="{4ABB33E8-B5CC-4D97-8B39-51798225AC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" y="42"/>
                <a:ext cx="1" cy="59"/>
              </a:xfrm>
              <a:prstGeom prst="line">
                <a:avLst/>
              </a:prstGeom>
              <a:noFill/>
              <a:ln w="1588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cxnSp>
          <p:nvCxnSpPr>
            <p:cNvPr id="48403" name="直接连接符 4458">
              <a:extLst>
                <a:ext uri="{FF2B5EF4-FFF2-40B4-BE49-F238E27FC236}">
                  <a16:creationId xmlns:a16="http://schemas.microsoft.com/office/drawing/2014/main" id="{579727B7-9D37-498E-A2EF-51C706B5B0DF}"/>
                </a:ext>
              </a:extLst>
            </p:cNvPr>
            <p:cNvCxnSpPr>
              <a:cxnSpLocks noChangeShapeType="1"/>
              <a:endCxn id="48573" idx="1"/>
            </p:cNvCxnSpPr>
            <p:nvPr/>
          </p:nvCxnSpPr>
          <p:spPr bwMode="auto">
            <a:xfrm>
              <a:off x="1143008" y="285752"/>
              <a:ext cx="215901" cy="28575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404" name="直接连接符 4460">
              <a:extLst>
                <a:ext uri="{FF2B5EF4-FFF2-40B4-BE49-F238E27FC236}">
                  <a16:creationId xmlns:a16="http://schemas.microsoft.com/office/drawing/2014/main" id="{2863A011-63DD-4EC3-9A12-AD6F0C467D2D}"/>
                </a:ext>
              </a:extLst>
            </p:cNvPr>
            <p:cNvCxnSpPr>
              <a:cxnSpLocks noChangeShapeType="1"/>
              <a:endCxn id="48551" idx="0"/>
            </p:cNvCxnSpPr>
            <p:nvPr/>
          </p:nvCxnSpPr>
          <p:spPr bwMode="auto">
            <a:xfrm flipV="1">
              <a:off x="1643074" y="187326"/>
              <a:ext cx="260352" cy="98426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405" name="直接连接符 4462">
              <a:extLst>
                <a:ext uri="{FF2B5EF4-FFF2-40B4-BE49-F238E27FC236}">
                  <a16:creationId xmlns:a16="http://schemas.microsoft.com/office/drawing/2014/main" id="{0E863DDE-D824-4B87-A7B0-BFCFB362B8D4}"/>
                </a:ext>
              </a:extLst>
            </p:cNvPr>
            <p:cNvCxnSpPr>
              <a:cxnSpLocks noChangeShapeType="1"/>
              <a:stCxn id="48584" idx="0"/>
            </p:cNvCxnSpPr>
            <p:nvPr/>
          </p:nvCxnSpPr>
          <p:spPr bwMode="auto">
            <a:xfrm>
              <a:off x="1501785" y="261940"/>
              <a:ext cx="712793" cy="179388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406" name="直接连接符 4464">
              <a:extLst>
                <a:ext uri="{FF2B5EF4-FFF2-40B4-BE49-F238E27FC236}">
                  <a16:creationId xmlns:a16="http://schemas.microsoft.com/office/drawing/2014/main" id="{9F08D69D-F235-4557-8675-F2EB6CE25EE4}"/>
                </a:ext>
              </a:extLst>
            </p:cNvPr>
            <p:cNvCxnSpPr>
              <a:cxnSpLocks noChangeShapeType="1"/>
              <a:stCxn id="48555" idx="0"/>
              <a:endCxn id="48476" idx="5"/>
            </p:cNvCxnSpPr>
            <p:nvPr/>
          </p:nvCxnSpPr>
          <p:spPr bwMode="auto">
            <a:xfrm flipV="1">
              <a:off x="2001852" y="187326"/>
              <a:ext cx="401640" cy="3175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407" name="直接连接符 4466">
              <a:extLst>
                <a:ext uri="{FF2B5EF4-FFF2-40B4-BE49-F238E27FC236}">
                  <a16:creationId xmlns:a16="http://schemas.microsoft.com/office/drawing/2014/main" id="{4A55C671-BF16-415D-8877-84FA2A81AB0D}"/>
                </a:ext>
              </a:extLst>
            </p:cNvPr>
            <p:cNvCxnSpPr>
              <a:cxnSpLocks noChangeShapeType="1"/>
              <a:stCxn id="48530" idx="0"/>
              <a:endCxn id="48466" idx="2"/>
            </p:cNvCxnSpPr>
            <p:nvPr/>
          </p:nvCxnSpPr>
          <p:spPr bwMode="auto">
            <a:xfrm flipV="1">
              <a:off x="2216165" y="242890"/>
              <a:ext cx="284165" cy="161926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408" name="直接连接符 4468">
              <a:extLst>
                <a:ext uri="{FF2B5EF4-FFF2-40B4-BE49-F238E27FC236}">
                  <a16:creationId xmlns:a16="http://schemas.microsoft.com/office/drawing/2014/main" id="{B1602C0E-6E88-4AB6-8D35-0F28B3BA8C33}"/>
                </a:ext>
              </a:extLst>
            </p:cNvPr>
            <p:cNvCxnSpPr>
              <a:cxnSpLocks noChangeShapeType="1"/>
              <a:stCxn id="48555" idx="0"/>
              <a:endCxn id="48528" idx="3"/>
            </p:cNvCxnSpPr>
            <p:nvPr/>
          </p:nvCxnSpPr>
          <p:spPr bwMode="auto">
            <a:xfrm>
              <a:off x="2001852" y="190501"/>
              <a:ext cx="120651" cy="177801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409" name="直接连接符 4470">
              <a:extLst>
                <a:ext uri="{FF2B5EF4-FFF2-40B4-BE49-F238E27FC236}">
                  <a16:creationId xmlns:a16="http://schemas.microsoft.com/office/drawing/2014/main" id="{F0DB2FB9-3A7B-4AF1-9852-DC2B5970958E}"/>
                </a:ext>
              </a:extLst>
            </p:cNvPr>
            <p:cNvCxnSpPr>
              <a:cxnSpLocks noChangeShapeType="1"/>
              <a:stCxn id="48480" idx="0"/>
              <a:endCxn id="48288" idx="1"/>
            </p:cNvCxnSpPr>
            <p:nvPr/>
          </p:nvCxnSpPr>
          <p:spPr bwMode="auto">
            <a:xfrm flipH="1" flipV="1">
              <a:off x="2411575" y="-1012966"/>
              <a:ext cx="182816" cy="1223311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410" name="直接连接符 4472">
              <a:extLst>
                <a:ext uri="{FF2B5EF4-FFF2-40B4-BE49-F238E27FC236}">
                  <a16:creationId xmlns:a16="http://schemas.microsoft.com/office/drawing/2014/main" id="{83EAF270-39C1-42CC-80E4-F92A01058ED6}"/>
                </a:ext>
              </a:extLst>
            </p:cNvPr>
            <p:cNvCxnSpPr>
              <a:cxnSpLocks noChangeShapeType="1"/>
              <a:stCxn id="48520" idx="0"/>
              <a:endCxn id="48288" idx="2"/>
            </p:cNvCxnSpPr>
            <p:nvPr/>
          </p:nvCxnSpPr>
          <p:spPr bwMode="auto">
            <a:xfrm flipV="1">
              <a:off x="2356263" y="-949835"/>
              <a:ext cx="34103" cy="1348697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411" name="直接连接符 4474">
              <a:extLst>
                <a:ext uri="{FF2B5EF4-FFF2-40B4-BE49-F238E27FC236}">
                  <a16:creationId xmlns:a16="http://schemas.microsoft.com/office/drawing/2014/main" id="{2D483993-417B-47EB-8E6D-CDEBA72BACAA}"/>
                </a:ext>
              </a:extLst>
            </p:cNvPr>
            <p:cNvCxnSpPr>
              <a:cxnSpLocks noChangeShapeType="1"/>
              <a:stCxn id="48288" idx="3"/>
              <a:endCxn id="48441" idx="2"/>
            </p:cNvCxnSpPr>
            <p:nvPr/>
          </p:nvCxnSpPr>
          <p:spPr bwMode="auto">
            <a:xfrm>
              <a:off x="2411575" y="-886704"/>
              <a:ext cx="1088292" cy="1059346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412" name="直接连接符 4476">
              <a:extLst>
                <a:ext uri="{FF2B5EF4-FFF2-40B4-BE49-F238E27FC236}">
                  <a16:creationId xmlns:a16="http://schemas.microsoft.com/office/drawing/2014/main" id="{68F7019A-65EF-44CF-A051-99398C4B0AD2}"/>
                </a:ext>
              </a:extLst>
            </p:cNvPr>
            <p:cNvCxnSpPr>
              <a:cxnSpLocks noChangeShapeType="1"/>
              <a:stCxn id="48455" idx="0"/>
              <a:endCxn id="48428" idx="4"/>
            </p:cNvCxnSpPr>
            <p:nvPr/>
          </p:nvCxnSpPr>
          <p:spPr bwMode="auto">
            <a:xfrm>
              <a:off x="3502049" y="119064"/>
              <a:ext cx="263527" cy="106363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413" name="直接连接符 4478">
              <a:extLst>
                <a:ext uri="{FF2B5EF4-FFF2-40B4-BE49-F238E27FC236}">
                  <a16:creationId xmlns:a16="http://schemas.microsoft.com/office/drawing/2014/main" id="{1BB78D22-CC18-4373-863A-F16BBDB8199D}"/>
                </a:ext>
              </a:extLst>
            </p:cNvPr>
            <p:cNvCxnSpPr>
              <a:cxnSpLocks noChangeShapeType="1"/>
              <a:stCxn id="48288" idx="3"/>
            </p:cNvCxnSpPr>
            <p:nvPr/>
          </p:nvCxnSpPr>
          <p:spPr bwMode="auto">
            <a:xfrm>
              <a:off x="3143272" y="690964"/>
              <a:ext cx="714380" cy="55562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53062" name="直接连接符 4289">
            <a:extLst>
              <a:ext uri="{FF2B5EF4-FFF2-40B4-BE49-F238E27FC236}">
                <a16:creationId xmlns:a16="http://schemas.microsoft.com/office/drawing/2014/main" id="{13A27F9F-3BEC-42C8-B78B-38B31FB32D7E}"/>
              </a:ext>
            </a:extLst>
          </p:cNvPr>
          <p:cNvCxnSpPr>
            <a:cxnSpLocks noChangeShapeType="1"/>
            <a:endCxn id="48604" idx="5"/>
          </p:cNvCxnSpPr>
          <p:nvPr/>
        </p:nvCxnSpPr>
        <p:spPr bwMode="auto">
          <a:xfrm rot="5400000">
            <a:off x="6527801" y="5183585"/>
            <a:ext cx="968375" cy="136525"/>
          </a:xfrm>
          <a:prstGeom prst="line">
            <a:avLst/>
          </a:prstGeom>
          <a:noFill/>
          <a:ln w="28575">
            <a:solidFill>
              <a:srgbClr val="00B05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063" name="直接连接符 4287">
            <a:extLst>
              <a:ext uri="{FF2B5EF4-FFF2-40B4-BE49-F238E27FC236}">
                <a16:creationId xmlns:a16="http://schemas.microsoft.com/office/drawing/2014/main" id="{D03F18A8-4973-405A-B6F5-CDAE94D2E5BA}"/>
              </a:ext>
            </a:extLst>
          </p:cNvPr>
          <p:cNvCxnSpPr>
            <a:cxnSpLocks noChangeShapeType="1"/>
            <a:endCxn id="48609" idx="0"/>
          </p:cNvCxnSpPr>
          <p:nvPr/>
        </p:nvCxnSpPr>
        <p:spPr bwMode="auto">
          <a:xfrm rot="16200000" flipH="1">
            <a:off x="5860257" y="5152628"/>
            <a:ext cx="895350" cy="141287"/>
          </a:xfrm>
          <a:prstGeom prst="line">
            <a:avLst/>
          </a:prstGeom>
          <a:noFill/>
          <a:ln w="28575">
            <a:solidFill>
              <a:srgbClr val="00CC9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3064" name="Group 3912">
            <a:extLst>
              <a:ext uri="{FF2B5EF4-FFF2-40B4-BE49-F238E27FC236}">
                <a16:creationId xmlns:a16="http://schemas.microsoft.com/office/drawing/2014/main" id="{D2794E04-79E1-4E95-9527-60F12D4F780F}"/>
              </a:ext>
            </a:extLst>
          </p:cNvPr>
          <p:cNvGrpSpPr>
            <a:grpSpLocks/>
          </p:cNvGrpSpPr>
          <p:nvPr/>
        </p:nvGrpSpPr>
        <p:grpSpPr bwMode="auto">
          <a:xfrm>
            <a:off x="3881438" y="1718072"/>
            <a:ext cx="5072062" cy="1325563"/>
            <a:chOff x="0" y="0"/>
            <a:chExt cx="5072098" cy="1325919"/>
          </a:xfrm>
        </p:grpSpPr>
        <p:grpSp>
          <p:nvGrpSpPr>
            <p:cNvPr id="48164" name="Group 3913">
              <a:extLst>
                <a:ext uri="{FF2B5EF4-FFF2-40B4-BE49-F238E27FC236}">
                  <a16:creationId xmlns:a16="http://schemas.microsoft.com/office/drawing/2014/main" id="{61BA1644-6628-4C40-8D4E-2E5914A3E6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34862" y="183310"/>
              <a:ext cx="5132868" cy="1128063"/>
              <a:chOff x="0" y="0"/>
              <a:chExt cx="5132832" cy="1127760"/>
            </a:xfrm>
          </p:grpSpPr>
          <p:pic>
            <p:nvPicPr>
              <p:cNvPr id="48380" name="平行四边形 9">
                <a:extLst>
                  <a:ext uri="{FF2B5EF4-FFF2-40B4-BE49-F238E27FC236}">
                    <a16:creationId xmlns:a16="http://schemas.microsoft.com/office/drawing/2014/main" id="{35FA6470-0C26-4BEC-ACBE-980C404A0C7C}"/>
                  </a:ext>
                </a:extLst>
              </p:cNvPr>
              <p:cNvPicPr>
                <a:picLocks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0"/>
                <a:ext cx="5132832" cy="11277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8381" name="Text Box 3915">
                <a:extLst>
                  <a:ext uri="{FF2B5EF4-FFF2-40B4-BE49-F238E27FC236}">
                    <a16:creationId xmlns:a16="http://schemas.microsoft.com/office/drawing/2014/main" id="{7F8219E2-6AB0-4A65-B3BF-0226286D75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9126" y="143838"/>
                <a:ext cx="4003534" cy="8455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>
                  <a:lnSpc>
                    <a:spcPct val="91649"/>
                  </a:lnSpc>
                </a:pPr>
                <a:endParaRPr lang="zh-CN" altLang="en-US" sz="2800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48165" name="Picture 34">
              <a:extLst>
                <a:ext uri="{FF2B5EF4-FFF2-40B4-BE49-F238E27FC236}">
                  <a16:creationId xmlns:a16="http://schemas.microsoft.com/office/drawing/2014/main" id="{7895FBFE-9ED3-4B86-90DD-000AAC3373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85884" y="714380"/>
              <a:ext cx="594787" cy="5000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166" name="Picture 53" descr="6-15pd">
              <a:extLst>
                <a:ext uri="{FF2B5EF4-FFF2-40B4-BE49-F238E27FC236}">
                  <a16:creationId xmlns:a16="http://schemas.microsoft.com/office/drawing/2014/main" id="{ED80ACC2-CA02-40B9-AC5A-22D1DA76F3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71834" y="0"/>
              <a:ext cx="477267" cy="712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167" name="Picture 8" descr="IC卡读写器2">
              <a:extLst>
                <a:ext uri="{FF2B5EF4-FFF2-40B4-BE49-F238E27FC236}">
                  <a16:creationId xmlns:a16="http://schemas.microsoft.com/office/drawing/2014/main" id="{E9B80D3E-6D30-4C4E-AD78-A612D8346F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478240">
              <a:off x="951280" y="266092"/>
              <a:ext cx="308031" cy="400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168" name="图片 30" descr="11.jpg">
              <a:extLst>
                <a:ext uri="{FF2B5EF4-FFF2-40B4-BE49-F238E27FC236}">
                  <a16:creationId xmlns:a16="http://schemas.microsoft.com/office/drawing/2014/main" id="{D61FFC2A-0649-4261-8732-E7FD985A30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57322" y="214314"/>
              <a:ext cx="299602" cy="4614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169" name="Picture 14">
              <a:extLst>
                <a:ext uri="{FF2B5EF4-FFF2-40B4-BE49-F238E27FC236}">
                  <a16:creationId xmlns:a16="http://schemas.microsoft.com/office/drawing/2014/main" id="{0B400847-F4EC-437C-B1B9-C355566DD2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57454" y="214314"/>
              <a:ext cx="672067" cy="3499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170" name="Picture 15">
              <a:extLst>
                <a:ext uri="{FF2B5EF4-FFF2-40B4-BE49-F238E27FC236}">
                  <a16:creationId xmlns:a16="http://schemas.microsoft.com/office/drawing/2014/main" id="{A1E6BD23-E441-4D59-934A-B234A7EB26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314" y="214314"/>
              <a:ext cx="672067" cy="5597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171" name="Picture 221" descr="IN00605_">
              <a:extLst>
                <a:ext uri="{FF2B5EF4-FFF2-40B4-BE49-F238E27FC236}">
                  <a16:creationId xmlns:a16="http://schemas.microsoft.com/office/drawing/2014/main" id="{32F8FBF5-E05D-48E9-8AA2-439E563868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714512" y="214314"/>
              <a:ext cx="727576" cy="4286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172" name="Picture 5">
              <a:extLst>
                <a:ext uri="{FF2B5EF4-FFF2-40B4-BE49-F238E27FC236}">
                  <a16:creationId xmlns:a16="http://schemas.microsoft.com/office/drawing/2014/main" id="{BF863AE3-4A24-4526-9883-41CA28564C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14776" y="285752"/>
              <a:ext cx="1137192" cy="8883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8173" name="Group 3924">
              <a:extLst>
                <a:ext uri="{FF2B5EF4-FFF2-40B4-BE49-F238E27FC236}">
                  <a16:creationId xmlns:a16="http://schemas.microsoft.com/office/drawing/2014/main" id="{8857F062-1E46-4EFD-AD34-025680144B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6016" y="571504"/>
              <a:ext cx="616120" cy="754415"/>
              <a:chOff x="0" y="0"/>
              <a:chExt cx="468" cy="566"/>
            </a:xfrm>
          </p:grpSpPr>
          <p:sp>
            <p:nvSpPr>
              <p:cNvPr id="48232" name="Freeform 402">
                <a:extLst>
                  <a:ext uri="{FF2B5EF4-FFF2-40B4-BE49-F238E27FC236}">
                    <a16:creationId xmlns:a16="http://schemas.microsoft.com/office/drawing/2014/main" id="{98D3E67C-8DBA-42F8-8B66-FE9E4F78D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" y="8"/>
                <a:ext cx="308" cy="70"/>
              </a:xfrm>
              <a:custGeom>
                <a:avLst/>
                <a:gdLst>
                  <a:gd name="T0" fmla="*/ 0 w 308"/>
                  <a:gd name="T1" fmla="*/ 41 h 70"/>
                  <a:gd name="T2" fmla="*/ 158 w 308"/>
                  <a:gd name="T3" fmla="*/ 0 h 70"/>
                  <a:gd name="T4" fmla="*/ 308 w 308"/>
                  <a:gd name="T5" fmla="*/ 0 h 70"/>
                  <a:gd name="T6" fmla="*/ 149 w 308"/>
                  <a:gd name="T7" fmla="*/ 70 h 70"/>
                  <a:gd name="T8" fmla="*/ 0 w 308"/>
                  <a:gd name="T9" fmla="*/ 41 h 70"/>
                  <a:gd name="T10" fmla="*/ 0 w 308"/>
                  <a:gd name="T11" fmla="*/ 41 h 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8"/>
                  <a:gd name="T19" fmla="*/ 0 h 70"/>
                  <a:gd name="T20" fmla="*/ 308 w 308"/>
                  <a:gd name="T21" fmla="*/ 70 h 7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8" h="70">
                    <a:moveTo>
                      <a:pt x="0" y="41"/>
                    </a:moveTo>
                    <a:lnTo>
                      <a:pt x="158" y="0"/>
                    </a:lnTo>
                    <a:lnTo>
                      <a:pt x="308" y="0"/>
                    </a:lnTo>
                    <a:lnTo>
                      <a:pt x="149" y="7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AB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33" name="Freeform 403">
                <a:extLst>
                  <a:ext uri="{FF2B5EF4-FFF2-40B4-BE49-F238E27FC236}">
                    <a16:creationId xmlns:a16="http://schemas.microsoft.com/office/drawing/2014/main" id="{4C8E0DD1-70FE-4B68-9E05-A7BD0FC67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" y="5"/>
                <a:ext cx="292" cy="534"/>
              </a:xfrm>
              <a:custGeom>
                <a:avLst/>
                <a:gdLst>
                  <a:gd name="T0" fmla="*/ 0 w 292"/>
                  <a:gd name="T1" fmla="*/ 50 h 534"/>
                  <a:gd name="T2" fmla="*/ 140 w 292"/>
                  <a:gd name="T3" fmla="*/ 68 h 534"/>
                  <a:gd name="T4" fmla="*/ 292 w 292"/>
                  <a:gd name="T5" fmla="*/ 0 h 534"/>
                  <a:gd name="T6" fmla="*/ 278 w 292"/>
                  <a:gd name="T7" fmla="*/ 357 h 534"/>
                  <a:gd name="T8" fmla="*/ 139 w 292"/>
                  <a:gd name="T9" fmla="*/ 534 h 534"/>
                  <a:gd name="T10" fmla="*/ 131 w 292"/>
                  <a:gd name="T11" fmla="*/ 173 h 534"/>
                  <a:gd name="T12" fmla="*/ 7 w 292"/>
                  <a:gd name="T13" fmla="*/ 153 h 534"/>
                  <a:gd name="T14" fmla="*/ 0 w 292"/>
                  <a:gd name="T15" fmla="*/ 50 h 534"/>
                  <a:gd name="T16" fmla="*/ 0 w 292"/>
                  <a:gd name="T17" fmla="*/ 50 h 5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2"/>
                  <a:gd name="T28" fmla="*/ 0 h 534"/>
                  <a:gd name="T29" fmla="*/ 292 w 292"/>
                  <a:gd name="T30" fmla="*/ 534 h 5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2" h="534">
                    <a:moveTo>
                      <a:pt x="0" y="50"/>
                    </a:moveTo>
                    <a:lnTo>
                      <a:pt x="140" y="68"/>
                    </a:lnTo>
                    <a:lnTo>
                      <a:pt x="292" y="0"/>
                    </a:lnTo>
                    <a:lnTo>
                      <a:pt x="278" y="357"/>
                    </a:lnTo>
                    <a:lnTo>
                      <a:pt x="139" y="534"/>
                    </a:lnTo>
                    <a:lnTo>
                      <a:pt x="131" y="173"/>
                    </a:lnTo>
                    <a:lnTo>
                      <a:pt x="7" y="153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6D7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34" name="Freeform 404">
                <a:extLst>
                  <a:ext uri="{FF2B5EF4-FFF2-40B4-BE49-F238E27FC236}">
                    <a16:creationId xmlns:a16="http://schemas.microsoft.com/office/drawing/2014/main" id="{E52FB276-841F-4DF0-8810-3713F9E97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" y="102"/>
                <a:ext cx="102" cy="20"/>
              </a:xfrm>
              <a:custGeom>
                <a:avLst/>
                <a:gdLst>
                  <a:gd name="T0" fmla="*/ 0 w 404"/>
                  <a:gd name="T1" fmla="*/ 0 h 81"/>
                  <a:gd name="T2" fmla="*/ 0 w 404"/>
                  <a:gd name="T3" fmla="*/ 0 h 81"/>
                  <a:gd name="T4" fmla="*/ 0 w 404"/>
                  <a:gd name="T5" fmla="*/ 0 h 81"/>
                  <a:gd name="T6" fmla="*/ 0 w 404"/>
                  <a:gd name="T7" fmla="*/ 0 h 81"/>
                  <a:gd name="T8" fmla="*/ 0 w 404"/>
                  <a:gd name="T9" fmla="*/ 0 h 81"/>
                  <a:gd name="T10" fmla="*/ 0 w 404"/>
                  <a:gd name="T11" fmla="*/ 0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4"/>
                  <a:gd name="T19" fmla="*/ 0 h 81"/>
                  <a:gd name="T20" fmla="*/ 404 w 404"/>
                  <a:gd name="T21" fmla="*/ 81 h 8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4" h="81">
                    <a:moveTo>
                      <a:pt x="8" y="29"/>
                    </a:moveTo>
                    <a:lnTo>
                      <a:pt x="404" y="81"/>
                    </a:lnTo>
                    <a:lnTo>
                      <a:pt x="403" y="56"/>
                    </a:lnTo>
                    <a:lnTo>
                      <a:pt x="0" y="0"/>
                    </a:lnTo>
                    <a:lnTo>
                      <a:pt x="8" y="29"/>
                    </a:lnTo>
                    <a:close/>
                  </a:path>
                </a:pathLst>
              </a:custGeom>
              <a:solidFill>
                <a:srgbClr val="75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35" name="Freeform 405">
                <a:extLst>
                  <a:ext uri="{FF2B5EF4-FFF2-40B4-BE49-F238E27FC236}">
                    <a16:creationId xmlns:a16="http://schemas.microsoft.com/office/drawing/2014/main" id="{05E5DCAB-60C9-49F2-A678-2DCEEB7B4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" y="90"/>
                <a:ext cx="46" cy="16"/>
              </a:xfrm>
              <a:custGeom>
                <a:avLst/>
                <a:gdLst>
                  <a:gd name="T0" fmla="*/ 0 w 183"/>
                  <a:gd name="T1" fmla="*/ 0 h 64"/>
                  <a:gd name="T2" fmla="*/ 0 w 183"/>
                  <a:gd name="T3" fmla="*/ 0 h 64"/>
                  <a:gd name="T4" fmla="*/ 0 w 183"/>
                  <a:gd name="T5" fmla="*/ 0 h 64"/>
                  <a:gd name="T6" fmla="*/ 0 w 183"/>
                  <a:gd name="T7" fmla="*/ 0 h 64"/>
                  <a:gd name="T8" fmla="*/ 0 w 183"/>
                  <a:gd name="T9" fmla="*/ 0 h 64"/>
                  <a:gd name="T10" fmla="*/ 0 w 183"/>
                  <a:gd name="T11" fmla="*/ 0 h 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3"/>
                  <a:gd name="T19" fmla="*/ 0 h 64"/>
                  <a:gd name="T20" fmla="*/ 183 w 183"/>
                  <a:gd name="T21" fmla="*/ 64 h 6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3" h="64">
                    <a:moveTo>
                      <a:pt x="1" y="0"/>
                    </a:moveTo>
                    <a:lnTo>
                      <a:pt x="183" y="18"/>
                    </a:lnTo>
                    <a:lnTo>
                      <a:pt x="183" y="64"/>
                    </a:lnTo>
                    <a:lnTo>
                      <a:pt x="0" y="4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5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36" name="Freeform 406">
                <a:extLst>
                  <a:ext uri="{FF2B5EF4-FFF2-40B4-BE49-F238E27FC236}">
                    <a16:creationId xmlns:a16="http://schemas.microsoft.com/office/drawing/2014/main" id="{E35E35CC-83F4-4E34-9BB3-9F930451B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" y="50"/>
                <a:ext cx="137" cy="480"/>
              </a:xfrm>
              <a:custGeom>
                <a:avLst/>
                <a:gdLst>
                  <a:gd name="T0" fmla="*/ 0 w 137"/>
                  <a:gd name="T1" fmla="*/ 0 h 384"/>
                  <a:gd name="T2" fmla="*/ 49 w 137"/>
                  <a:gd name="T3" fmla="*/ 2147483647 h 384"/>
                  <a:gd name="T4" fmla="*/ 117 w 137"/>
                  <a:gd name="T5" fmla="*/ 2147483647 h 384"/>
                  <a:gd name="T6" fmla="*/ 116 w 137"/>
                  <a:gd name="T7" fmla="*/ 2147483647 h 384"/>
                  <a:gd name="T8" fmla="*/ 136 w 137"/>
                  <a:gd name="T9" fmla="*/ 2147483647 h 384"/>
                  <a:gd name="T10" fmla="*/ 130 w 137"/>
                  <a:gd name="T11" fmla="*/ 2147483647 h 384"/>
                  <a:gd name="T12" fmla="*/ 137 w 137"/>
                  <a:gd name="T13" fmla="*/ 2147483647 h 384"/>
                  <a:gd name="T14" fmla="*/ 133 w 137"/>
                  <a:gd name="T15" fmla="*/ 2147483647 h 384"/>
                  <a:gd name="T16" fmla="*/ 26 w 137"/>
                  <a:gd name="T17" fmla="*/ 2147483647 h 384"/>
                  <a:gd name="T18" fmla="*/ 8 w 137"/>
                  <a:gd name="T19" fmla="*/ 2147483647 h 384"/>
                  <a:gd name="T20" fmla="*/ 0 w 137"/>
                  <a:gd name="T21" fmla="*/ 0 h 384"/>
                  <a:gd name="T22" fmla="*/ 0 w 137"/>
                  <a:gd name="T23" fmla="*/ 0 h 38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7"/>
                  <a:gd name="T37" fmla="*/ 0 h 384"/>
                  <a:gd name="T38" fmla="*/ 137 w 137"/>
                  <a:gd name="T39" fmla="*/ 384 h 38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7" h="384">
                    <a:moveTo>
                      <a:pt x="0" y="0"/>
                    </a:moveTo>
                    <a:lnTo>
                      <a:pt x="49" y="8"/>
                    </a:lnTo>
                    <a:lnTo>
                      <a:pt x="117" y="14"/>
                    </a:lnTo>
                    <a:lnTo>
                      <a:pt x="116" y="23"/>
                    </a:lnTo>
                    <a:lnTo>
                      <a:pt x="136" y="16"/>
                    </a:lnTo>
                    <a:lnTo>
                      <a:pt x="130" y="74"/>
                    </a:lnTo>
                    <a:lnTo>
                      <a:pt x="137" y="92"/>
                    </a:lnTo>
                    <a:lnTo>
                      <a:pt x="133" y="384"/>
                    </a:lnTo>
                    <a:lnTo>
                      <a:pt x="26" y="369"/>
                    </a:lnTo>
                    <a:lnTo>
                      <a:pt x="8" y="3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D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37" name="Freeform 407">
                <a:extLst>
                  <a:ext uri="{FF2B5EF4-FFF2-40B4-BE49-F238E27FC236}">
                    <a16:creationId xmlns:a16="http://schemas.microsoft.com/office/drawing/2014/main" id="{0DCFFABB-FE81-4F93-AAF6-1CD230A16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" y="64"/>
                <a:ext cx="45" cy="465"/>
              </a:xfrm>
              <a:custGeom>
                <a:avLst/>
                <a:gdLst>
                  <a:gd name="T0" fmla="*/ 0 w 182"/>
                  <a:gd name="T1" fmla="*/ 0 h 1856"/>
                  <a:gd name="T2" fmla="*/ 0 w 182"/>
                  <a:gd name="T3" fmla="*/ 0 h 1856"/>
                  <a:gd name="T4" fmla="*/ 0 w 182"/>
                  <a:gd name="T5" fmla="*/ 0 h 1856"/>
                  <a:gd name="T6" fmla="*/ 0 w 182"/>
                  <a:gd name="T7" fmla="*/ 0 h 1856"/>
                  <a:gd name="T8" fmla="*/ 0 w 182"/>
                  <a:gd name="T9" fmla="*/ 0 h 1856"/>
                  <a:gd name="T10" fmla="*/ 0 w 182"/>
                  <a:gd name="T11" fmla="*/ 0 h 1856"/>
                  <a:gd name="T12" fmla="*/ 0 w 182"/>
                  <a:gd name="T13" fmla="*/ 0 h 1856"/>
                  <a:gd name="T14" fmla="*/ 0 w 182"/>
                  <a:gd name="T15" fmla="*/ 0 h 1856"/>
                  <a:gd name="T16" fmla="*/ 0 w 182"/>
                  <a:gd name="T17" fmla="*/ 0 h 1856"/>
                  <a:gd name="T18" fmla="*/ 0 w 182"/>
                  <a:gd name="T19" fmla="*/ 0 h 1856"/>
                  <a:gd name="T20" fmla="*/ 0 w 182"/>
                  <a:gd name="T21" fmla="*/ 0 h 185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2"/>
                  <a:gd name="T34" fmla="*/ 0 h 1856"/>
                  <a:gd name="T35" fmla="*/ 182 w 182"/>
                  <a:gd name="T36" fmla="*/ 1856 h 185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2" h="1856">
                    <a:moveTo>
                      <a:pt x="0" y="0"/>
                    </a:moveTo>
                    <a:lnTo>
                      <a:pt x="78" y="9"/>
                    </a:lnTo>
                    <a:lnTo>
                      <a:pt x="181" y="22"/>
                    </a:lnTo>
                    <a:lnTo>
                      <a:pt x="182" y="1856"/>
                    </a:lnTo>
                    <a:lnTo>
                      <a:pt x="18" y="1840"/>
                    </a:lnTo>
                    <a:lnTo>
                      <a:pt x="2" y="382"/>
                    </a:lnTo>
                    <a:lnTo>
                      <a:pt x="114" y="391"/>
                    </a:lnTo>
                    <a:lnTo>
                      <a:pt x="96" y="51"/>
                    </a:lnTo>
                    <a:lnTo>
                      <a:pt x="2" y="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4C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38" name="Freeform 408">
                <a:extLst>
                  <a:ext uri="{FF2B5EF4-FFF2-40B4-BE49-F238E27FC236}">
                    <a16:creationId xmlns:a16="http://schemas.microsoft.com/office/drawing/2014/main" id="{8336DD69-DD99-43EF-A594-BF70854A9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192"/>
                <a:ext cx="5" cy="8"/>
              </a:xfrm>
              <a:custGeom>
                <a:avLst/>
                <a:gdLst>
                  <a:gd name="T0" fmla="*/ 0 w 21"/>
                  <a:gd name="T1" fmla="*/ 0 h 32"/>
                  <a:gd name="T2" fmla="*/ 0 w 21"/>
                  <a:gd name="T3" fmla="*/ 0 h 32"/>
                  <a:gd name="T4" fmla="*/ 0 w 21"/>
                  <a:gd name="T5" fmla="*/ 0 h 32"/>
                  <a:gd name="T6" fmla="*/ 0 w 21"/>
                  <a:gd name="T7" fmla="*/ 0 h 32"/>
                  <a:gd name="T8" fmla="*/ 0 w 21"/>
                  <a:gd name="T9" fmla="*/ 0 h 32"/>
                  <a:gd name="T10" fmla="*/ 0 w 21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32"/>
                  <a:gd name="T20" fmla="*/ 21 w 21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32">
                    <a:moveTo>
                      <a:pt x="0" y="16"/>
                    </a:moveTo>
                    <a:lnTo>
                      <a:pt x="21" y="0"/>
                    </a:lnTo>
                    <a:lnTo>
                      <a:pt x="21" y="17"/>
                    </a:lnTo>
                    <a:lnTo>
                      <a:pt x="3" y="3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39" name="Freeform 409">
                <a:extLst>
                  <a:ext uri="{FF2B5EF4-FFF2-40B4-BE49-F238E27FC236}">
                    <a16:creationId xmlns:a16="http://schemas.microsoft.com/office/drawing/2014/main" id="{F843C14D-30AE-4E24-80D0-79D590814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201"/>
                <a:ext cx="5" cy="8"/>
              </a:xfrm>
              <a:custGeom>
                <a:avLst/>
                <a:gdLst>
                  <a:gd name="T0" fmla="*/ 0 w 21"/>
                  <a:gd name="T1" fmla="*/ 0 h 31"/>
                  <a:gd name="T2" fmla="*/ 0 w 21"/>
                  <a:gd name="T3" fmla="*/ 0 h 31"/>
                  <a:gd name="T4" fmla="*/ 0 w 21"/>
                  <a:gd name="T5" fmla="*/ 0 h 31"/>
                  <a:gd name="T6" fmla="*/ 0 w 21"/>
                  <a:gd name="T7" fmla="*/ 0 h 31"/>
                  <a:gd name="T8" fmla="*/ 0 w 21"/>
                  <a:gd name="T9" fmla="*/ 0 h 31"/>
                  <a:gd name="T10" fmla="*/ 0 w 21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31"/>
                  <a:gd name="T20" fmla="*/ 21 w 21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31">
                    <a:moveTo>
                      <a:pt x="0" y="15"/>
                    </a:moveTo>
                    <a:lnTo>
                      <a:pt x="21" y="0"/>
                    </a:lnTo>
                    <a:lnTo>
                      <a:pt x="21" y="17"/>
                    </a:lnTo>
                    <a:lnTo>
                      <a:pt x="3" y="3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40" name="Freeform 410">
                <a:extLst>
                  <a:ext uri="{FF2B5EF4-FFF2-40B4-BE49-F238E27FC236}">
                    <a16:creationId xmlns:a16="http://schemas.microsoft.com/office/drawing/2014/main" id="{66BA61A8-89A1-46CE-A01B-425457E748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210"/>
                <a:ext cx="5" cy="8"/>
              </a:xfrm>
              <a:custGeom>
                <a:avLst/>
                <a:gdLst>
                  <a:gd name="T0" fmla="*/ 0 w 21"/>
                  <a:gd name="T1" fmla="*/ 0 h 32"/>
                  <a:gd name="T2" fmla="*/ 0 w 21"/>
                  <a:gd name="T3" fmla="*/ 0 h 32"/>
                  <a:gd name="T4" fmla="*/ 0 w 21"/>
                  <a:gd name="T5" fmla="*/ 0 h 32"/>
                  <a:gd name="T6" fmla="*/ 0 w 21"/>
                  <a:gd name="T7" fmla="*/ 0 h 32"/>
                  <a:gd name="T8" fmla="*/ 0 w 21"/>
                  <a:gd name="T9" fmla="*/ 0 h 32"/>
                  <a:gd name="T10" fmla="*/ 0 w 21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32"/>
                  <a:gd name="T20" fmla="*/ 21 w 21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32">
                    <a:moveTo>
                      <a:pt x="0" y="16"/>
                    </a:moveTo>
                    <a:lnTo>
                      <a:pt x="21" y="0"/>
                    </a:lnTo>
                    <a:lnTo>
                      <a:pt x="21" y="17"/>
                    </a:lnTo>
                    <a:lnTo>
                      <a:pt x="3" y="3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41" name="Freeform 411">
                <a:extLst>
                  <a:ext uri="{FF2B5EF4-FFF2-40B4-BE49-F238E27FC236}">
                    <a16:creationId xmlns:a16="http://schemas.microsoft.com/office/drawing/2014/main" id="{18A006B1-DA77-4A73-9035-8486537FB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218"/>
                <a:ext cx="5" cy="8"/>
              </a:xfrm>
              <a:custGeom>
                <a:avLst/>
                <a:gdLst>
                  <a:gd name="T0" fmla="*/ 0 w 21"/>
                  <a:gd name="T1" fmla="*/ 0 h 31"/>
                  <a:gd name="T2" fmla="*/ 0 w 21"/>
                  <a:gd name="T3" fmla="*/ 0 h 31"/>
                  <a:gd name="T4" fmla="*/ 0 w 21"/>
                  <a:gd name="T5" fmla="*/ 0 h 31"/>
                  <a:gd name="T6" fmla="*/ 0 w 21"/>
                  <a:gd name="T7" fmla="*/ 0 h 31"/>
                  <a:gd name="T8" fmla="*/ 0 w 21"/>
                  <a:gd name="T9" fmla="*/ 0 h 31"/>
                  <a:gd name="T10" fmla="*/ 0 w 21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31"/>
                  <a:gd name="T20" fmla="*/ 21 w 21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31">
                    <a:moveTo>
                      <a:pt x="0" y="15"/>
                    </a:moveTo>
                    <a:lnTo>
                      <a:pt x="21" y="0"/>
                    </a:lnTo>
                    <a:lnTo>
                      <a:pt x="21" y="17"/>
                    </a:lnTo>
                    <a:lnTo>
                      <a:pt x="3" y="3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42" name="Freeform 412">
                <a:extLst>
                  <a:ext uri="{FF2B5EF4-FFF2-40B4-BE49-F238E27FC236}">
                    <a16:creationId xmlns:a16="http://schemas.microsoft.com/office/drawing/2014/main" id="{FCF46B8C-02A2-490E-9B36-C4F9E8781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227"/>
                <a:ext cx="5" cy="8"/>
              </a:xfrm>
              <a:custGeom>
                <a:avLst/>
                <a:gdLst>
                  <a:gd name="T0" fmla="*/ 0 w 22"/>
                  <a:gd name="T1" fmla="*/ 0 h 32"/>
                  <a:gd name="T2" fmla="*/ 0 w 22"/>
                  <a:gd name="T3" fmla="*/ 0 h 32"/>
                  <a:gd name="T4" fmla="*/ 0 w 22"/>
                  <a:gd name="T5" fmla="*/ 0 h 32"/>
                  <a:gd name="T6" fmla="*/ 0 w 22"/>
                  <a:gd name="T7" fmla="*/ 0 h 32"/>
                  <a:gd name="T8" fmla="*/ 0 w 22"/>
                  <a:gd name="T9" fmla="*/ 0 h 32"/>
                  <a:gd name="T10" fmla="*/ 0 w 22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"/>
                  <a:gd name="T19" fmla="*/ 0 h 32"/>
                  <a:gd name="T20" fmla="*/ 22 w 22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" h="32">
                    <a:moveTo>
                      <a:pt x="0" y="16"/>
                    </a:moveTo>
                    <a:lnTo>
                      <a:pt x="22" y="0"/>
                    </a:lnTo>
                    <a:lnTo>
                      <a:pt x="21" y="17"/>
                    </a:lnTo>
                    <a:lnTo>
                      <a:pt x="3" y="3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43" name="Freeform 413">
                <a:extLst>
                  <a:ext uri="{FF2B5EF4-FFF2-40B4-BE49-F238E27FC236}">
                    <a16:creationId xmlns:a16="http://schemas.microsoft.com/office/drawing/2014/main" id="{8D3F34C2-BD50-4D54-BDA8-64EA48523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236"/>
                <a:ext cx="5" cy="8"/>
              </a:xfrm>
              <a:custGeom>
                <a:avLst/>
                <a:gdLst>
                  <a:gd name="T0" fmla="*/ 0 w 22"/>
                  <a:gd name="T1" fmla="*/ 0 h 31"/>
                  <a:gd name="T2" fmla="*/ 0 w 22"/>
                  <a:gd name="T3" fmla="*/ 0 h 31"/>
                  <a:gd name="T4" fmla="*/ 0 w 22"/>
                  <a:gd name="T5" fmla="*/ 0 h 31"/>
                  <a:gd name="T6" fmla="*/ 0 w 22"/>
                  <a:gd name="T7" fmla="*/ 0 h 31"/>
                  <a:gd name="T8" fmla="*/ 0 w 22"/>
                  <a:gd name="T9" fmla="*/ 0 h 31"/>
                  <a:gd name="T10" fmla="*/ 0 w 22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"/>
                  <a:gd name="T19" fmla="*/ 0 h 31"/>
                  <a:gd name="T20" fmla="*/ 22 w 22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" h="31">
                    <a:moveTo>
                      <a:pt x="0" y="15"/>
                    </a:moveTo>
                    <a:lnTo>
                      <a:pt x="22" y="0"/>
                    </a:lnTo>
                    <a:lnTo>
                      <a:pt x="21" y="17"/>
                    </a:lnTo>
                    <a:lnTo>
                      <a:pt x="3" y="3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44" name="Freeform 414">
                <a:extLst>
                  <a:ext uri="{FF2B5EF4-FFF2-40B4-BE49-F238E27FC236}">
                    <a16:creationId xmlns:a16="http://schemas.microsoft.com/office/drawing/2014/main" id="{B69444C9-2B55-4117-BD5C-77B9D5B73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245"/>
                <a:ext cx="5" cy="8"/>
              </a:xfrm>
              <a:custGeom>
                <a:avLst/>
                <a:gdLst>
                  <a:gd name="T0" fmla="*/ 0 w 22"/>
                  <a:gd name="T1" fmla="*/ 0 h 32"/>
                  <a:gd name="T2" fmla="*/ 0 w 22"/>
                  <a:gd name="T3" fmla="*/ 0 h 32"/>
                  <a:gd name="T4" fmla="*/ 0 w 22"/>
                  <a:gd name="T5" fmla="*/ 0 h 32"/>
                  <a:gd name="T6" fmla="*/ 0 w 22"/>
                  <a:gd name="T7" fmla="*/ 0 h 32"/>
                  <a:gd name="T8" fmla="*/ 0 w 22"/>
                  <a:gd name="T9" fmla="*/ 0 h 32"/>
                  <a:gd name="T10" fmla="*/ 0 w 22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"/>
                  <a:gd name="T19" fmla="*/ 0 h 32"/>
                  <a:gd name="T20" fmla="*/ 22 w 22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" h="32">
                    <a:moveTo>
                      <a:pt x="0" y="16"/>
                    </a:moveTo>
                    <a:lnTo>
                      <a:pt x="22" y="0"/>
                    </a:lnTo>
                    <a:lnTo>
                      <a:pt x="21" y="17"/>
                    </a:lnTo>
                    <a:lnTo>
                      <a:pt x="3" y="3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45" name="Freeform 415">
                <a:extLst>
                  <a:ext uri="{FF2B5EF4-FFF2-40B4-BE49-F238E27FC236}">
                    <a16:creationId xmlns:a16="http://schemas.microsoft.com/office/drawing/2014/main" id="{CD58DFF6-AEB4-4E72-9DA1-D738A8680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253"/>
                <a:ext cx="5" cy="8"/>
              </a:xfrm>
              <a:custGeom>
                <a:avLst/>
                <a:gdLst>
                  <a:gd name="T0" fmla="*/ 0 w 22"/>
                  <a:gd name="T1" fmla="*/ 0 h 31"/>
                  <a:gd name="T2" fmla="*/ 0 w 22"/>
                  <a:gd name="T3" fmla="*/ 0 h 31"/>
                  <a:gd name="T4" fmla="*/ 0 w 22"/>
                  <a:gd name="T5" fmla="*/ 0 h 31"/>
                  <a:gd name="T6" fmla="*/ 0 w 22"/>
                  <a:gd name="T7" fmla="*/ 0 h 31"/>
                  <a:gd name="T8" fmla="*/ 0 w 22"/>
                  <a:gd name="T9" fmla="*/ 0 h 31"/>
                  <a:gd name="T10" fmla="*/ 0 w 22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"/>
                  <a:gd name="T19" fmla="*/ 0 h 31"/>
                  <a:gd name="T20" fmla="*/ 22 w 22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" h="31">
                    <a:moveTo>
                      <a:pt x="0" y="15"/>
                    </a:moveTo>
                    <a:lnTo>
                      <a:pt x="22" y="0"/>
                    </a:lnTo>
                    <a:lnTo>
                      <a:pt x="21" y="18"/>
                    </a:lnTo>
                    <a:lnTo>
                      <a:pt x="3" y="3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46" name="Freeform 416">
                <a:extLst>
                  <a:ext uri="{FF2B5EF4-FFF2-40B4-BE49-F238E27FC236}">
                    <a16:creationId xmlns:a16="http://schemas.microsoft.com/office/drawing/2014/main" id="{9963E0B8-7F42-417F-BF63-884DCDCA1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262"/>
                <a:ext cx="5" cy="8"/>
              </a:xfrm>
              <a:custGeom>
                <a:avLst/>
                <a:gdLst>
                  <a:gd name="T0" fmla="*/ 0 w 22"/>
                  <a:gd name="T1" fmla="*/ 0 h 32"/>
                  <a:gd name="T2" fmla="*/ 0 w 22"/>
                  <a:gd name="T3" fmla="*/ 0 h 32"/>
                  <a:gd name="T4" fmla="*/ 0 w 22"/>
                  <a:gd name="T5" fmla="*/ 0 h 32"/>
                  <a:gd name="T6" fmla="*/ 0 w 22"/>
                  <a:gd name="T7" fmla="*/ 0 h 32"/>
                  <a:gd name="T8" fmla="*/ 0 w 22"/>
                  <a:gd name="T9" fmla="*/ 0 h 32"/>
                  <a:gd name="T10" fmla="*/ 0 w 22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"/>
                  <a:gd name="T19" fmla="*/ 0 h 32"/>
                  <a:gd name="T20" fmla="*/ 22 w 22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" h="32">
                    <a:moveTo>
                      <a:pt x="0" y="16"/>
                    </a:moveTo>
                    <a:lnTo>
                      <a:pt x="22" y="0"/>
                    </a:lnTo>
                    <a:lnTo>
                      <a:pt x="21" y="17"/>
                    </a:lnTo>
                    <a:lnTo>
                      <a:pt x="3" y="3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47" name="Freeform 417">
                <a:extLst>
                  <a:ext uri="{FF2B5EF4-FFF2-40B4-BE49-F238E27FC236}">
                    <a16:creationId xmlns:a16="http://schemas.microsoft.com/office/drawing/2014/main" id="{A85A0B28-3744-4C2F-84E7-5ABCB01E2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271"/>
                <a:ext cx="5" cy="8"/>
              </a:xfrm>
              <a:custGeom>
                <a:avLst/>
                <a:gdLst>
                  <a:gd name="T0" fmla="*/ 0 w 22"/>
                  <a:gd name="T1" fmla="*/ 0 h 31"/>
                  <a:gd name="T2" fmla="*/ 0 w 22"/>
                  <a:gd name="T3" fmla="*/ 0 h 31"/>
                  <a:gd name="T4" fmla="*/ 0 w 22"/>
                  <a:gd name="T5" fmla="*/ 0 h 31"/>
                  <a:gd name="T6" fmla="*/ 0 w 22"/>
                  <a:gd name="T7" fmla="*/ 0 h 31"/>
                  <a:gd name="T8" fmla="*/ 0 w 22"/>
                  <a:gd name="T9" fmla="*/ 0 h 31"/>
                  <a:gd name="T10" fmla="*/ 0 w 22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"/>
                  <a:gd name="T19" fmla="*/ 0 h 31"/>
                  <a:gd name="T20" fmla="*/ 22 w 22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" h="31">
                    <a:moveTo>
                      <a:pt x="0" y="15"/>
                    </a:moveTo>
                    <a:lnTo>
                      <a:pt x="22" y="0"/>
                    </a:lnTo>
                    <a:lnTo>
                      <a:pt x="21" y="16"/>
                    </a:lnTo>
                    <a:lnTo>
                      <a:pt x="3" y="3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48" name="Freeform 418">
                <a:extLst>
                  <a:ext uri="{FF2B5EF4-FFF2-40B4-BE49-F238E27FC236}">
                    <a16:creationId xmlns:a16="http://schemas.microsoft.com/office/drawing/2014/main" id="{623813BF-3B45-4081-9506-E5CEB2A22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279"/>
                <a:ext cx="5" cy="8"/>
              </a:xfrm>
              <a:custGeom>
                <a:avLst/>
                <a:gdLst>
                  <a:gd name="T0" fmla="*/ 0 w 22"/>
                  <a:gd name="T1" fmla="*/ 0 h 31"/>
                  <a:gd name="T2" fmla="*/ 0 w 22"/>
                  <a:gd name="T3" fmla="*/ 0 h 31"/>
                  <a:gd name="T4" fmla="*/ 0 w 22"/>
                  <a:gd name="T5" fmla="*/ 0 h 31"/>
                  <a:gd name="T6" fmla="*/ 0 w 22"/>
                  <a:gd name="T7" fmla="*/ 0 h 31"/>
                  <a:gd name="T8" fmla="*/ 0 w 22"/>
                  <a:gd name="T9" fmla="*/ 0 h 31"/>
                  <a:gd name="T10" fmla="*/ 0 w 22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"/>
                  <a:gd name="T19" fmla="*/ 0 h 31"/>
                  <a:gd name="T20" fmla="*/ 22 w 22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" h="31">
                    <a:moveTo>
                      <a:pt x="0" y="15"/>
                    </a:moveTo>
                    <a:lnTo>
                      <a:pt x="22" y="0"/>
                    </a:lnTo>
                    <a:lnTo>
                      <a:pt x="21" y="18"/>
                    </a:lnTo>
                    <a:lnTo>
                      <a:pt x="3" y="3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49" name="Freeform 419">
                <a:extLst>
                  <a:ext uri="{FF2B5EF4-FFF2-40B4-BE49-F238E27FC236}">
                    <a16:creationId xmlns:a16="http://schemas.microsoft.com/office/drawing/2014/main" id="{D5C159C2-4FBB-4315-ACF4-CA295E8C5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288"/>
                <a:ext cx="5" cy="8"/>
              </a:xfrm>
              <a:custGeom>
                <a:avLst/>
                <a:gdLst>
                  <a:gd name="T0" fmla="*/ 0 w 22"/>
                  <a:gd name="T1" fmla="*/ 0 h 32"/>
                  <a:gd name="T2" fmla="*/ 0 w 22"/>
                  <a:gd name="T3" fmla="*/ 0 h 32"/>
                  <a:gd name="T4" fmla="*/ 0 w 22"/>
                  <a:gd name="T5" fmla="*/ 0 h 32"/>
                  <a:gd name="T6" fmla="*/ 0 w 22"/>
                  <a:gd name="T7" fmla="*/ 0 h 32"/>
                  <a:gd name="T8" fmla="*/ 0 w 22"/>
                  <a:gd name="T9" fmla="*/ 0 h 32"/>
                  <a:gd name="T10" fmla="*/ 0 w 22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"/>
                  <a:gd name="T19" fmla="*/ 0 h 32"/>
                  <a:gd name="T20" fmla="*/ 22 w 22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" h="32">
                    <a:moveTo>
                      <a:pt x="0" y="16"/>
                    </a:moveTo>
                    <a:lnTo>
                      <a:pt x="22" y="0"/>
                    </a:lnTo>
                    <a:lnTo>
                      <a:pt x="21" y="17"/>
                    </a:lnTo>
                    <a:lnTo>
                      <a:pt x="3" y="3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50" name="Freeform 420">
                <a:extLst>
                  <a:ext uri="{FF2B5EF4-FFF2-40B4-BE49-F238E27FC236}">
                    <a16:creationId xmlns:a16="http://schemas.microsoft.com/office/drawing/2014/main" id="{35A429B8-D931-4D37-A71E-70F1D5D0D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297"/>
                <a:ext cx="5" cy="8"/>
              </a:xfrm>
              <a:custGeom>
                <a:avLst/>
                <a:gdLst>
                  <a:gd name="T0" fmla="*/ 0 w 20"/>
                  <a:gd name="T1" fmla="*/ 0 h 31"/>
                  <a:gd name="T2" fmla="*/ 0 w 20"/>
                  <a:gd name="T3" fmla="*/ 0 h 31"/>
                  <a:gd name="T4" fmla="*/ 0 w 20"/>
                  <a:gd name="T5" fmla="*/ 0 h 31"/>
                  <a:gd name="T6" fmla="*/ 0 w 20"/>
                  <a:gd name="T7" fmla="*/ 0 h 31"/>
                  <a:gd name="T8" fmla="*/ 0 w 20"/>
                  <a:gd name="T9" fmla="*/ 0 h 31"/>
                  <a:gd name="T10" fmla="*/ 0 w 20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31"/>
                  <a:gd name="T20" fmla="*/ 20 w 20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31">
                    <a:moveTo>
                      <a:pt x="0" y="15"/>
                    </a:moveTo>
                    <a:lnTo>
                      <a:pt x="20" y="0"/>
                    </a:lnTo>
                    <a:lnTo>
                      <a:pt x="19" y="17"/>
                    </a:lnTo>
                    <a:lnTo>
                      <a:pt x="1" y="3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51" name="Freeform 421">
                <a:extLst>
                  <a:ext uri="{FF2B5EF4-FFF2-40B4-BE49-F238E27FC236}">
                    <a16:creationId xmlns:a16="http://schemas.microsoft.com/office/drawing/2014/main" id="{EDEE6425-72C1-432F-BB23-5ED870F1F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305"/>
                <a:ext cx="5" cy="8"/>
              </a:xfrm>
              <a:custGeom>
                <a:avLst/>
                <a:gdLst>
                  <a:gd name="T0" fmla="*/ 0 w 20"/>
                  <a:gd name="T1" fmla="*/ 0 h 32"/>
                  <a:gd name="T2" fmla="*/ 0 w 20"/>
                  <a:gd name="T3" fmla="*/ 0 h 32"/>
                  <a:gd name="T4" fmla="*/ 0 w 20"/>
                  <a:gd name="T5" fmla="*/ 0 h 32"/>
                  <a:gd name="T6" fmla="*/ 0 w 20"/>
                  <a:gd name="T7" fmla="*/ 0 h 32"/>
                  <a:gd name="T8" fmla="*/ 0 w 20"/>
                  <a:gd name="T9" fmla="*/ 0 h 32"/>
                  <a:gd name="T10" fmla="*/ 0 w 20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32"/>
                  <a:gd name="T20" fmla="*/ 20 w 20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32">
                    <a:moveTo>
                      <a:pt x="0" y="16"/>
                    </a:moveTo>
                    <a:lnTo>
                      <a:pt x="20" y="0"/>
                    </a:lnTo>
                    <a:lnTo>
                      <a:pt x="19" y="17"/>
                    </a:lnTo>
                    <a:lnTo>
                      <a:pt x="1" y="3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52" name="Freeform 422">
                <a:extLst>
                  <a:ext uri="{FF2B5EF4-FFF2-40B4-BE49-F238E27FC236}">
                    <a16:creationId xmlns:a16="http://schemas.microsoft.com/office/drawing/2014/main" id="{7276A253-B5B8-4CB5-893A-998B1EB9E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314"/>
                <a:ext cx="5" cy="8"/>
              </a:xfrm>
              <a:custGeom>
                <a:avLst/>
                <a:gdLst>
                  <a:gd name="T0" fmla="*/ 0 w 20"/>
                  <a:gd name="T1" fmla="*/ 0 h 31"/>
                  <a:gd name="T2" fmla="*/ 0 w 20"/>
                  <a:gd name="T3" fmla="*/ 0 h 31"/>
                  <a:gd name="T4" fmla="*/ 0 w 20"/>
                  <a:gd name="T5" fmla="*/ 0 h 31"/>
                  <a:gd name="T6" fmla="*/ 0 w 20"/>
                  <a:gd name="T7" fmla="*/ 0 h 31"/>
                  <a:gd name="T8" fmla="*/ 0 w 20"/>
                  <a:gd name="T9" fmla="*/ 0 h 31"/>
                  <a:gd name="T10" fmla="*/ 0 w 20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31"/>
                  <a:gd name="T20" fmla="*/ 20 w 20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31">
                    <a:moveTo>
                      <a:pt x="0" y="15"/>
                    </a:moveTo>
                    <a:lnTo>
                      <a:pt x="20" y="0"/>
                    </a:lnTo>
                    <a:lnTo>
                      <a:pt x="19" y="17"/>
                    </a:lnTo>
                    <a:lnTo>
                      <a:pt x="1" y="3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53" name="Freeform 423">
                <a:extLst>
                  <a:ext uri="{FF2B5EF4-FFF2-40B4-BE49-F238E27FC236}">
                    <a16:creationId xmlns:a16="http://schemas.microsoft.com/office/drawing/2014/main" id="{A6143A69-C494-45D7-BAAC-011C785DF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323"/>
                <a:ext cx="5" cy="8"/>
              </a:xfrm>
              <a:custGeom>
                <a:avLst/>
                <a:gdLst>
                  <a:gd name="T0" fmla="*/ 0 w 20"/>
                  <a:gd name="T1" fmla="*/ 0 h 32"/>
                  <a:gd name="T2" fmla="*/ 0 w 20"/>
                  <a:gd name="T3" fmla="*/ 0 h 32"/>
                  <a:gd name="T4" fmla="*/ 0 w 20"/>
                  <a:gd name="T5" fmla="*/ 0 h 32"/>
                  <a:gd name="T6" fmla="*/ 0 w 20"/>
                  <a:gd name="T7" fmla="*/ 0 h 32"/>
                  <a:gd name="T8" fmla="*/ 0 w 20"/>
                  <a:gd name="T9" fmla="*/ 0 h 32"/>
                  <a:gd name="T10" fmla="*/ 0 w 20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32"/>
                  <a:gd name="T20" fmla="*/ 20 w 20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32">
                    <a:moveTo>
                      <a:pt x="0" y="16"/>
                    </a:moveTo>
                    <a:lnTo>
                      <a:pt x="20" y="0"/>
                    </a:lnTo>
                    <a:lnTo>
                      <a:pt x="19" y="17"/>
                    </a:lnTo>
                    <a:lnTo>
                      <a:pt x="1" y="3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54" name="Freeform 424">
                <a:extLst>
                  <a:ext uri="{FF2B5EF4-FFF2-40B4-BE49-F238E27FC236}">
                    <a16:creationId xmlns:a16="http://schemas.microsoft.com/office/drawing/2014/main" id="{22BD6843-6246-47C6-BCDC-201331B10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332"/>
                <a:ext cx="5" cy="7"/>
              </a:xfrm>
              <a:custGeom>
                <a:avLst/>
                <a:gdLst>
                  <a:gd name="T0" fmla="*/ 0 w 20"/>
                  <a:gd name="T1" fmla="*/ 0 h 31"/>
                  <a:gd name="T2" fmla="*/ 0 w 20"/>
                  <a:gd name="T3" fmla="*/ 0 h 31"/>
                  <a:gd name="T4" fmla="*/ 0 w 20"/>
                  <a:gd name="T5" fmla="*/ 0 h 31"/>
                  <a:gd name="T6" fmla="*/ 0 w 20"/>
                  <a:gd name="T7" fmla="*/ 0 h 31"/>
                  <a:gd name="T8" fmla="*/ 0 w 20"/>
                  <a:gd name="T9" fmla="*/ 0 h 31"/>
                  <a:gd name="T10" fmla="*/ 0 w 20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31"/>
                  <a:gd name="T20" fmla="*/ 20 w 20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31">
                    <a:moveTo>
                      <a:pt x="0" y="15"/>
                    </a:moveTo>
                    <a:lnTo>
                      <a:pt x="20" y="0"/>
                    </a:lnTo>
                    <a:lnTo>
                      <a:pt x="19" y="17"/>
                    </a:lnTo>
                    <a:lnTo>
                      <a:pt x="1" y="3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55" name="Freeform 425">
                <a:extLst>
                  <a:ext uri="{FF2B5EF4-FFF2-40B4-BE49-F238E27FC236}">
                    <a16:creationId xmlns:a16="http://schemas.microsoft.com/office/drawing/2014/main" id="{95843880-166E-4C97-BB97-94B63484A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340"/>
                <a:ext cx="5" cy="8"/>
              </a:xfrm>
              <a:custGeom>
                <a:avLst/>
                <a:gdLst>
                  <a:gd name="T0" fmla="*/ 0 w 20"/>
                  <a:gd name="T1" fmla="*/ 0 h 31"/>
                  <a:gd name="T2" fmla="*/ 0 w 20"/>
                  <a:gd name="T3" fmla="*/ 0 h 31"/>
                  <a:gd name="T4" fmla="*/ 0 w 20"/>
                  <a:gd name="T5" fmla="*/ 0 h 31"/>
                  <a:gd name="T6" fmla="*/ 0 w 20"/>
                  <a:gd name="T7" fmla="*/ 0 h 31"/>
                  <a:gd name="T8" fmla="*/ 0 w 20"/>
                  <a:gd name="T9" fmla="*/ 0 h 31"/>
                  <a:gd name="T10" fmla="*/ 0 w 20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31"/>
                  <a:gd name="T20" fmla="*/ 20 w 20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31">
                    <a:moveTo>
                      <a:pt x="0" y="16"/>
                    </a:moveTo>
                    <a:lnTo>
                      <a:pt x="20" y="0"/>
                    </a:lnTo>
                    <a:lnTo>
                      <a:pt x="19" y="17"/>
                    </a:lnTo>
                    <a:lnTo>
                      <a:pt x="1" y="31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56" name="Freeform 426">
                <a:extLst>
                  <a:ext uri="{FF2B5EF4-FFF2-40B4-BE49-F238E27FC236}">
                    <a16:creationId xmlns:a16="http://schemas.microsoft.com/office/drawing/2014/main" id="{86C5CAC5-D0BB-4B3B-992B-402CE81E8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349"/>
                <a:ext cx="5" cy="8"/>
              </a:xfrm>
              <a:custGeom>
                <a:avLst/>
                <a:gdLst>
                  <a:gd name="T0" fmla="*/ 0 w 20"/>
                  <a:gd name="T1" fmla="*/ 0 h 31"/>
                  <a:gd name="T2" fmla="*/ 0 w 20"/>
                  <a:gd name="T3" fmla="*/ 0 h 31"/>
                  <a:gd name="T4" fmla="*/ 0 w 20"/>
                  <a:gd name="T5" fmla="*/ 0 h 31"/>
                  <a:gd name="T6" fmla="*/ 0 w 20"/>
                  <a:gd name="T7" fmla="*/ 0 h 31"/>
                  <a:gd name="T8" fmla="*/ 0 w 20"/>
                  <a:gd name="T9" fmla="*/ 0 h 31"/>
                  <a:gd name="T10" fmla="*/ 0 w 20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31"/>
                  <a:gd name="T20" fmla="*/ 20 w 20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31">
                    <a:moveTo>
                      <a:pt x="0" y="15"/>
                    </a:moveTo>
                    <a:lnTo>
                      <a:pt x="20" y="0"/>
                    </a:lnTo>
                    <a:lnTo>
                      <a:pt x="19" y="18"/>
                    </a:lnTo>
                    <a:lnTo>
                      <a:pt x="1" y="3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57" name="Freeform 427">
                <a:extLst>
                  <a:ext uri="{FF2B5EF4-FFF2-40B4-BE49-F238E27FC236}">
                    <a16:creationId xmlns:a16="http://schemas.microsoft.com/office/drawing/2014/main" id="{5C29F55C-7877-41DE-86D0-212A66854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358"/>
                <a:ext cx="5" cy="7"/>
              </a:xfrm>
              <a:custGeom>
                <a:avLst/>
                <a:gdLst>
                  <a:gd name="T0" fmla="*/ 0 w 20"/>
                  <a:gd name="T1" fmla="*/ 0 h 31"/>
                  <a:gd name="T2" fmla="*/ 0 w 20"/>
                  <a:gd name="T3" fmla="*/ 0 h 31"/>
                  <a:gd name="T4" fmla="*/ 0 w 20"/>
                  <a:gd name="T5" fmla="*/ 0 h 31"/>
                  <a:gd name="T6" fmla="*/ 0 w 20"/>
                  <a:gd name="T7" fmla="*/ 0 h 31"/>
                  <a:gd name="T8" fmla="*/ 0 w 20"/>
                  <a:gd name="T9" fmla="*/ 0 h 31"/>
                  <a:gd name="T10" fmla="*/ 0 w 20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31"/>
                  <a:gd name="T20" fmla="*/ 20 w 20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31">
                    <a:moveTo>
                      <a:pt x="0" y="15"/>
                    </a:moveTo>
                    <a:lnTo>
                      <a:pt x="20" y="0"/>
                    </a:lnTo>
                    <a:lnTo>
                      <a:pt x="19" y="17"/>
                    </a:lnTo>
                    <a:lnTo>
                      <a:pt x="2" y="3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58" name="Freeform 428">
                <a:extLst>
                  <a:ext uri="{FF2B5EF4-FFF2-40B4-BE49-F238E27FC236}">
                    <a16:creationId xmlns:a16="http://schemas.microsoft.com/office/drawing/2014/main" id="{0F8BA072-9A1E-4A04-8C30-3E51ECB22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367"/>
                <a:ext cx="5" cy="7"/>
              </a:xfrm>
              <a:custGeom>
                <a:avLst/>
                <a:gdLst>
                  <a:gd name="T0" fmla="*/ 0 w 20"/>
                  <a:gd name="T1" fmla="*/ 0 h 31"/>
                  <a:gd name="T2" fmla="*/ 0 w 20"/>
                  <a:gd name="T3" fmla="*/ 0 h 31"/>
                  <a:gd name="T4" fmla="*/ 0 w 20"/>
                  <a:gd name="T5" fmla="*/ 0 h 31"/>
                  <a:gd name="T6" fmla="*/ 0 w 20"/>
                  <a:gd name="T7" fmla="*/ 0 h 31"/>
                  <a:gd name="T8" fmla="*/ 0 w 20"/>
                  <a:gd name="T9" fmla="*/ 0 h 31"/>
                  <a:gd name="T10" fmla="*/ 0 w 20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31"/>
                  <a:gd name="T20" fmla="*/ 20 w 20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31">
                    <a:moveTo>
                      <a:pt x="0" y="15"/>
                    </a:moveTo>
                    <a:lnTo>
                      <a:pt x="20" y="0"/>
                    </a:lnTo>
                    <a:lnTo>
                      <a:pt x="19" y="16"/>
                    </a:lnTo>
                    <a:lnTo>
                      <a:pt x="2" y="3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59" name="Freeform 429">
                <a:extLst>
                  <a:ext uri="{FF2B5EF4-FFF2-40B4-BE49-F238E27FC236}">
                    <a16:creationId xmlns:a16="http://schemas.microsoft.com/office/drawing/2014/main" id="{3B2636AF-C78E-4D71-B40F-F920D9A30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375"/>
                <a:ext cx="5" cy="8"/>
              </a:xfrm>
              <a:custGeom>
                <a:avLst/>
                <a:gdLst>
                  <a:gd name="T0" fmla="*/ 0 w 20"/>
                  <a:gd name="T1" fmla="*/ 0 h 31"/>
                  <a:gd name="T2" fmla="*/ 0 w 20"/>
                  <a:gd name="T3" fmla="*/ 0 h 31"/>
                  <a:gd name="T4" fmla="*/ 0 w 20"/>
                  <a:gd name="T5" fmla="*/ 0 h 31"/>
                  <a:gd name="T6" fmla="*/ 0 w 20"/>
                  <a:gd name="T7" fmla="*/ 0 h 31"/>
                  <a:gd name="T8" fmla="*/ 0 w 20"/>
                  <a:gd name="T9" fmla="*/ 0 h 31"/>
                  <a:gd name="T10" fmla="*/ 0 w 20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31"/>
                  <a:gd name="T20" fmla="*/ 20 w 20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31">
                    <a:moveTo>
                      <a:pt x="0" y="15"/>
                    </a:moveTo>
                    <a:lnTo>
                      <a:pt x="20" y="0"/>
                    </a:lnTo>
                    <a:lnTo>
                      <a:pt x="19" y="18"/>
                    </a:lnTo>
                    <a:lnTo>
                      <a:pt x="2" y="3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60" name="Freeform 430">
                <a:extLst>
                  <a:ext uri="{FF2B5EF4-FFF2-40B4-BE49-F238E27FC236}">
                    <a16:creationId xmlns:a16="http://schemas.microsoft.com/office/drawing/2014/main" id="{05A2B7DC-1FA9-48ED-947B-18217E970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384"/>
                <a:ext cx="5" cy="8"/>
              </a:xfrm>
              <a:custGeom>
                <a:avLst/>
                <a:gdLst>
                  <a:gd name="T0" fmla="*/ 0 w 20"/>
                  <a:gd name="T1" fmla="*/ 0 h 32"/>
                  <a:gd name="T2" fmla="*/ 0 w 20"/>
                  <a:gd name="T3" fmla="*/ 0 h 32"/>
                  <a:gd name="T4" fmla="*/ 0 w 20"/>
                  <a:gd name="T5" fmla="*/ 0 h 32"/>
                  <a:gd name="T6" fmla="*/ 0 w 20"/>
                  <a:gd name="T7" fmla="*/ 0 h 32"/>
                  <a:gd name="T8" fmla="*/ 0 w 20"/>
                  <a:gd name="T9" fmla="*/ 0 h 32"/>
                  <a:gd name="T10" fmla="*/ 0 w 20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32"/>
                  <a:gd name="T20" fmla="*/ 20 w 20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32">
                    <a:moveTo>
                      <a:pt x="0" y="16"/>
                    </a:moveTo>
                    <a:lnTo>
                      <a:pt x="20" y="0"/>
                    </a:lnTo>
                    <a:lnTo>
                      <a:pt x="20" y="17"/>
                    </a:lnTo>
                    <a:lnTo>
                      <a:pt x="2" y="3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61" name="Freeform 431">
                <a:extLst>
                  <a:ext uri="{FF2B5EF4-FFF2-40B4-BE49-F238E27FC236}">
                    <a16:creationId xmlns:a16="http://schemas.microsoft.com/office/drawing/2014/main" id="{1A18F55B-0367-4D27-B6BB-58EDFEF72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393"/>
                <a:ext cx="5" cy="7"/>
              </a:xfrm>
              <a:custGeom>
                <a:avLst/>
                <a:gdLst>
                  <a:gd name="T0" fmla="*/ 0 w 20"/>
                  <a:gd name="T1" fmla="*/ 0 h 31"/>
                  <a:gd name="T2" fmla="*/ 0 w 20"/>
                  <a:gd name="T3" fmla="*/ 0 h 31"/>
                  <a:gd name="T4" fmla="*/ 0 w 20"/>
                  <a:gd name="T5" fmla="*/ 0 h 31"/>
                  <a:gd name="T6" fmla="*/ 0 w 20"/>
                  <a:gd name="T7" fmla="*/ 0 h 31"/>
                  <a:gd name="T8" fmla="*/ 0 w 20"/>
                  <a:gd name="T9" fmla="*/ 0 h 31"/>
                  <a:gd name="T10" fmla="*/ 0 w 20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31"/>
                  <a:gd name="T20" fmla="*/ 20 w 20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31">
                    <a:moveTo>
                      <a:pt x="0" y="15"/>
                    </a:moveTo>
                    <a:lnTo>
                      <a:pt x="20" y="0"/>
                    </a:lnTo>
                    <a:lnTo>
                      <a:pt x="20" y="17"/>
                    </a:lnTo>
                    <a:lnTo>
                      <a:pt x="2" y="3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62" name="Freeform 432">
                <a:extLst>
                  <a:ext uri="{FF2B5EF4-FFF2-40B4-BE49-F238E27FC236}">
                    <a16:creationId xmlns:a16="http://schemas.microsoft.com/office/drawing/2014/main" id="{D6D5E011-A1C1-4AF3-800C-24B79D73D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401"/>
                <a:ext cx="5" cy="8"/>
              </a:xfrm>
              <a:custGeom>
                <a:avLst/>
                <a:gdLst>
                  <a:gd name="T0" fmla="*/ 0 w 20"/>
                  <a:gd name="T1" fmla="*/ 0 h 32"/>
                  <a:gd name="T2" fmla="*/ 0 w 20"/>
                  <a:gd name="T3" fmla="*/ 0 h 32"/>
                  <a:gd name="T4" fmla="*/ 0 w 20"/>
                  <a:gd name="T5" fmla="*/ 0 h 32"/>
                  <a:gd name="T6" fmla="*/ 0 w 20"/>
                  <a:gd name="T7" fmla="*/ 0 h 32"/>
                  <a:gd name="T8" fmla="*/ 0 w 20"/>
                  <a:gd name="T9" fmla="*/ 0 h 32"/>
                  <a:gd name="T10" fmla="*/ 0 w 20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32"/>
                  <a:gd name="T20" fmla="*/ 20 w 20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32">
                    <a:moveTo>
                      <a:pt x="0" y="16"/>
                    </a:moveTo>
                    <a:lnTo>
                      <a:pt x="20" y="0"/>
                    </a:lnTo>
                    <a:lnTo>
                      <a:pt x="20" y="18"/>
                    </a:lnTo>
                    <a:lnTo>
                      <a:pt x="2" y="3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63" name="Freeform 433">
                <a:extLst>
                  <a:ext uri="{FF2B5EF4-FFF2-40B4-BE49-F238E27FC236}">
                    <a16:creationId xmlns:a16="http://schemas.microsoft.com/office/drawing/2014/main" id="{271C9353-1933-44AD-9170-31780D8CF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410"/>
                <a:ext cx="5" cy="8"/>
              </a:xfrm>
              <a:custGeom>
                <a:avLst/>
                <a:gdLst>
                  <a:gd name="T0" fmla="*/ 0 w 20"/>
                  <a:gd name="T1" fmla="*/ 0 h 31"/>
                  <a:gd name="T2" fmla="*/ 0 w 20"/>
                  <a:gd name="T3" fmla="*/ 0 h 31"/>
                  <a:gd name="T4" fmla="*/ 0 w 20"/>
                  <a:gd name="T5" fmla="*/ 0 h 31"/>
                  <a:gd name="T6" fmla="*/ 0 w 20"/>
                  <a:gd name="T7" fmla="*/ 0 h 31"/>
                  <a:gd name="T8" fmla="*/ 0 w 20"/>
                  <a:gd name="T9" fmla="*/ 0 h 31"/>
                  <a:gd name="T10" fmla="*/ 0 w 20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31"/>
                  <a:gd name="T20" fmla="*/ 20 w 20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31">
                    <a:moveTo>
                      <a:pt x="0" y="15"/>
                    </a:moveTo>
                    <a:lnTo>
                      <a:pt x="20" y="0"/>
                    </a:lnTo>
                    <a:lnTo>
                      <a:pt x="20" y="17"/>
                    </a:lnTo>
                    <a:lnTo>
                      <a:pt x="2" y="3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64" name="Freeform 434">
                <a:extLst>
                  <a:ext uri="{FF2B5EF4-FFF2-40B4-BE49-F238E27FC236}">
                    <a16:creationId xmlns:a16="http://schemas.microsoft.com/office/drawing/2014/main" id="{00EC015B-A451-4A7F-8862-D863F15D0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419"/>
                <a:ext cx="6" cy="8"/>
              </a:xfrm>
              <a:custGeom>
                <a:avLst/>
                <a:gdLst>
                  <a:gd name="T0" fmla="*/ 0 w 21"/>
                  <a:gd name="T1" fmla="*/ 0 h 32"/>
                  <a:gd name="T2" fmla="*/ 0 w 21"/>
                  <a:gd name="T3" fmla="*/ 0 h 32"/>
                  <a:gd name="T4" fmla="*/ 0 w 21"/>
                  <a:gd name="T5" fmla="*/ 0 h 32"/>
                  <a:gd name="T6" fmla="*/ 0 w 21"/>
                  <a:gd name="T7" fmla="*/ 0 h 32"/>
                  <a:gd name="T8" fmla="*/ 0 w 21"/>
                  <a:gd name="T9" fmla="*/ 0 h 32"/>
                  <a:gd name="T10" fmla="*/ 0 w 21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32"/>
                  <a:gd name="T20" fmla="*/ 21 w 21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32">
                    <a:moveTo>
                      <a:pt x="0" y="16"/>
                    </a:moveTo>
                    <a:lnTo>
                      <a:pt x="21" y="0"/>
                    </a:lnTo>
                    <a:lnTo>
                      <a:pt x="20" y="17"/>
                    </a:lnTo>
                    <a:lnTo>
                      <a:pt x="2" y="3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65" name="Freeform 435">
                <a:extLst>
                  <a:ext uri="{FF2B5EF4-FFF2-40B4-BE49-F238E27FC236}">
                    <a16:creationId xmlns:a16="http://schemas.microsoft.com/office/drawing/2014/main" id="{BBBC389D-1AED-479D-A1A9-87E32221A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427"/>
                <a:ext cx="6" cy="8"/>
              </a:xfrm>
              <a:custGeom>
                <a:avLst/>
                <a:gdLst>
                  <a:gd name="T0" fmla="*/ 0 w 21"/>
                  <a:gd name="T1" fmla="*/ 0 h 30"/>
                  <a:gd name="T2" fmla="*/ 0 w 21"/>
                  <a:gd name="T3" fmla="*/ 0 h 30"/>
                  <a:gd name="T4" fmla="*/ 0 w 21"/>
                  <a:gd name="T5" fmla="*/ 0 h 30"/>
                  <a:gd name="T6" fmla="*/ 0 w 21"/>
                  <a:gd name="T7" fmla="*/ 0 h 30"/>
                  <a:gd name="T8" fmla="*/ 0 w 21"/>
                  <a:gd name="T9" fmla="*/ 0 h 30"/>
                  <a:gd name="T10" fmla="*/ 0 w 21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30"/>
                  <a:gd name="T20" fmla="*/ 21 w 21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30">
                    <a:moveTo>
                      <a:pt x="0" y="14"/>
                    </a:moveTo>
                    <a:lnTo>
                      <a:pt x="21" y="0"/>
                    </a:lnTo>
                    <a:lnTo>
                      <a:pt x="20" y="17"/>
                    </a:lnTo>
                    <a:lnTo>
                      <a:pt x="2" y="3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66" name="Freeform 436">
                <a:extLst>
                  <a:ext uri="{FF2B5EF4-FFF2-40B4-BE49-F238E27FC236}">
                    <a16:creationId xmlns:a16="http://schemas.microsoft.com/office/drawing/2014/main" id="{0770BC43-2223-4CE8-A0EC-CA72F4013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436"/>
                <a:ext cx="6" cy="8"/>
              </a:xfrm>
              <a:custGeom>
                <a:avLst/>
                <a:gdLst>
                  <a:gd name="T0" fmla="*/ 0 w 21"/>
                  <a:gd name="T1" fmla="*/ 0 h 31"/>
                  <a:gd name="T2" fmla="*/ 0 w 21"/>
                  <a:gd name="T3" fmla="*/ 0 h 31"/>
                  <a:gd name="T4" fmla="*/ 0 w 21"/>
                  <a:gd name="T5" fmla="*/ 0 h 31"/>
                  <a:gd name="T6" fmla="*/ 0 w 21"/>
                  <a:gd name="T7" fmla="*/ 0 h 31"/>
                  <a:gd name="T8" fmla="*/ 0 w 21"/>
                  <a:gd name="T9" fmla="*/ 0 h 31"/>
                  <a:gd name="T10" fmla="*/ 0 w 21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31"/>
                  <a:gd name="T20" fmla="*/ 21 w 21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31">
                    <a:moveTo>
                      <a:pt x="0" y="16"/>
                    </a:moveTo>
                    <a:lnTo>
                      <a:pt x="21" y="0"/>
                    </a:lnTo>
                    <a:lnTo>
                      <a:pt x="20" y="17"/>
                    </a:lnTo>
                    <a:lnTo>
                      <a:pt x="2" y="31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67" name="Freeform 437">
                <a:extLst>
                  <a:ext uri="{FF2B5EF4-FFF2-40B4-BE49-F238E27FC236}">
                    <a16:creationId xmlns:a16="http://schemas.microsoft.com/office/drawing/2014/main" id="{EAA829E0-52AA-4D2A-A28F-1D0630B9D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445"/>
                <a:ext cx="6" cy="8"/>
              </a:xfrm>
              <a:custGeom>
                <a:avLst/>
                <a:gdLst>
                  <a:gd name="T0" fmla="*/ 0 w 21"/>
                  <a:gd name="T1" fmla="*/ 0 h 31"/>
                  <a:gd name="T2" fmla="*/ 0 w 21"/>
                  <a:gd name="T3" fmla="*/ 0 h 31"/>
                  <a:gd name="T4" fmla="*/ 0 w 21"/>
                  <a:gd name="T5" fmla="*/ 0 h 31"/>
                  <a:gd name="T6" fmla="*/ 0 w 21"/>
                  <a:gd name="T7" fmla="*/ 0 h 31"/>
                  <a:gd name="T8" fmla="*/ 0 w 21"/>
                  <a:gd name="T9" fmla="*/ 0 h 31"/>
                  <a:gd name="T10" fmla="*/ 0 w 21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31"/>
                  <a:gd name="T20" fmla="*/ 21 w 21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31">
                    <a:moveTo>
                      <a:pt x="0" y="15"/>
                    </a:moveTo>
                    <a:lnTo>
                      <a:pt x="21" y="0"/>
                    </a:lnTo>
                    <a:lnTo>
                      <a:pt x="20" y="17"/>
                    </a:lnTo>
                    <a:lnTo>
                      <a:pt x="2" y="3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68" name="Freeform 438">
                <a:extLst>
                  <a:ext uri="{FF2B5EF4-FFF2-40B4-BE49-F238E27FC236}">
                    <a16:creationId xmlns:a16="http://schemas.microsoft.com/office/drawing/2014/main" id="{E9CB2EC4-0DA3-4D0B-B392-32F15FF6B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453"/>
                <a:ext cx="6" cy="8"/>
              </a:xfrm>
              <a:custGeom>
                <a:avLst/>
                <a:gdLst>
                  <a:gd name="T0" fmla="*/ 0 w 21"/>
                  <a:gd name="T1" fmla="*/ 0 h 30"/>
                  <a:gd name="T2" fmla="*/ 0 w 21"/>
                  <a:gd name="T3" fmla="*/ 0 h 30"/>
                  <a:gd name="T4" fmla="*/ 0 w 21"/>
                  <a:gd name="T5" fmla="*/ 0 h 30"/>
                  <a:gd name="T6" fmla="*/ 0 w 21"/>
                  <a:gd name="T7" fmla="*/ 0 h 30"/>
                  <a:gd name="T8" fmla="*/ 0 w 21"/>
                  <a:gd name="T9" fmla="*/ 0 h 30"/>
                  <a:gd name="T10" fmla="*/ 0 w 21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30"/>
                  <a:gd name="T20" fmla="*/ 21 w 21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30">
                    <a:moveTo>
                      <a:pt x="0" y="16"/>
                    </a:moveTo>
                    <a:lnTo>
                      <a:pt x="21" y="0"/>
                    </a:lnTo>
                    <a:lnTo>
                      <a:pt x="20" y="17"/>
                    </a:lnTo>
                    <a:lnTo>
                      <a:pt x="2" y="3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69" name="Freeform 439">
                <a:extLst>
                  <a:ext uri="{FF2B5EF4-FFF2-40B4-BE49-F238E27FC236}">
                    <a16:creationId xmlns:a16="http://schemas.microsoft.com/office/drawing/2014/main" id="{E3CE6E91-F5A7-4EAA-8A3A-23C0E4E81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462"/>
                <a:ext cx="6" cy="8"/>
              </a:xfrm>
              <a:custGeom>
                <a:avLst/>
                <a:gdLst>
                  <a:gd name="T0" fmla="*/ 0 w 21"/>
                  <a:gd name="T1" fmla="*/ 0 h 31"/>
                  <a:gd name="T2" fmla="*/ 0 w 21"/>
                  <a:gd name="T3" fmla="*/ 0 h 31"/>
                  <a:gd name="T4" fmla="*/ 0 w 21"/>
                  <a:gd name="T5" fmla="*/ 0 h 31"/>
                  <a:gd name="T6" fmla="*/ 0 w 21"/>
                  <a:gd name="T7" fmla="*/ 0 h 31"/>
                  <a:gd name="T8" fmla="*/ 0 w 21"/>
                  <a:gd name="T9" fmla="*/ 0 h 31"/>
                  <a:gd name="T10" fmla="*/ 0 w 21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31"/>
                  <a:gd name="T20" fmla="*/ 21 w 21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31">
                    <a:moveTo>
                      <a:pt x="0" y="15"/>
                    </a:moveTo>
                    <a:lnTo>
                      <a:pt x="21" y="0"/>
                    </a:lnTo>
                    <a:lnTo>
                      <a:pt x="20" y="16"/>
                    </a:lnTo>
                    <a:lnTo>
                      <a:pt x="2" y="3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70" name="Freeform 440">
                <a:extLst>
                  <a:ext uri="{FF2B5EF4-FFF2-40B4-BE49-F238E27FC236}">
                    <a16:creationId xmlns:a16="http://schemas.microsoft.com/office/drawing/2014/main" id="{ADF8B86F-AF8F-4E4F-8013-D731816C4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471"/>
                <a:ext cx="6" cy="8"/>
              </a:xfrm>
              <a:custGeom>
                <a:avLst/>
                <a:gdLst>
                  <a:gd name="T0" fmla="*/ 0 w 21"/>
                  <a:gd name="T1" fmla="*/ 0 h 31"/>
                  <a:gd name="T2" fmla="*/ 0 w 21"/>
                  <a:gd name="T3" fmla="*/ 0 h 31"/>
                  <a:gd name="T4" fmla="*/ 0 w 21"/>
                  <a:gd name="T5" fmla="*/ 0 h 31"/>
                  <a:gd name="T6" fmla="*/ 0 w 21"/>
                  <a:gd name="T7" fmla="*/ 0 h 31"/>
                  <a:gd name="T8" fmla="*/ 0 w 21"/>
                  <a:gd name="T9" fmla="*/ 0 h 31"/>
                  <a:gd name="T10" fmla="*/ 0 w 21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31"/>
                  <a:gd name="T20" fmla="*/ 21 w 21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31">
                    <a:moveTo>
                      <a:pt x="0" y="15"/>
                    </a:moveTo>
                    <a:lnTo>
                      <a:pt x="21" y="0"/>
                    </a:lnTo>
                    <a:lnTo>
                      <a:pt x="20" y="18"/>
                    </a:lnTo>
                    <a:lnTo>
                      <a:pt x="2" y="3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71" name="Freeform 441">
                <a:extLst>
                  <a:ext uri="{FF2B5EF4-FFF2-40B4-BE49-F238E27FC236}">
                    <a16:creationId xmlns:a16="http://schemas.microsoft.com/office/drawing/2014/main" id="{B71744E8-8929-4AF7-9FB9-31A177239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479"/>
                <a:ext cx="6" cy="8"/>
              </a:xfrm>
              <a:custGeom>
                <a:avLst/>
                <a:gdLst>
                  <a:gd name="T0" fmla="*/ 0 w 21"/>
                  <a:gd name="T1" fmla="*/ 0 h 32"/>
                  <a:gd name="T2" fmla="*/ 0 w 21"/>
                  <a:gd name="T3" fmla="*/ 0 h 32"/>
                  <a:gd name="T4" fmla="*/ 0 w 21"/>
                  <a:gd name="T5" fmla="*/ 0 h 32"/>
                  <a:gd name="T6" fmla="*/ 0 w 21"/>
                  <a:gd name="T7" fmla="*/ 0 h 32"/>
                  <a:gd name="T8" fmla="*/ 0 w 21"/>
                  <a:gd name="T9" fmla="*/ 0 h 32"/>
                  <a:gd name="T10" fmla="*/ 0 w 21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32"/>
                  <a:gd name="T20" fmla="*/ 21 w 21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32">
                    <a:moveTo>
                      <a:pt x="0" y="16"/>
                    </a:moveTo>
                    <a:lnTo>
                      <a:pt x="21" y="0"/>
                    </a:lnTo>
                    <a:lnTo>
                      <a:pt x="20" y="17"/>
                    </a:lnTo>
                    <a:lnTo>
                      <a:pt x="2" y="3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72" name="Freeform 442">
                <a:extLst>
                  <a:ext uri="{FF2B5EF4-FFF2-40B4-BE49-F238E27FC236}">
                    <a16:creationId xmlns:a16="http://schemas.microsoft.com/office/drawing/2014/main" id="{536C1E30-A554-4163-9DEC-187668229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488"/>
                <a:ext cx="6" cy="8"/>
              </a:xfrm>
              <a:custGeom>
                <a:avLst/>
                <a:gdLst>
                  <a:gd name="T0" fmla="*/ 0 w 20"/>
                  <a:gd name="T1" fmla="*/ 0 h 31"/>
                  <a:gd name="T2" fmla="*/ 0 w 20"/>
                  <a:gd name="T3" fmla="*/ 0 h 31"/>
                  <a:gd name="T4" fmla="*/ 0 w 20"/>
                  <a:gd name="T5" fmla="*/ 0 h 31"/>
                  <a:gd name="T6" fmla="*/ 0 w 20"/>
                  <a:gd name="T7" fmla="*/ 0 h 31"/>
                  <a:gd name="T8" fmla="*/ 0 w 20"/>
                  <a:gd name="T9" fmla="*/ 0 h 31"/>
                  <a:gd name="T10" fmla="*/ 0 w 20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31"/>
                  <a:gd name="T20" fmla="*/ 20 w 20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31">
                    <a:moveTo>
                      <a:pt x="0" y="15"/>
                    </a:moveTo>
                    <a:lnTo>
                      <a:pt x="20" y="0"/>
                    </a:lnTo>
                    <a:lnTo>
                      <a:pt x="19" y="17"/>
                    </a:lnTo>
                    <a:lnTo>
                      <a:pt x="1" y="3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73" name="Freeform 443">
                <a:extLst>
                  <a:ext uri="{FF2B5EF4-FFF2-40B4-BE49-F238E27FC236}">
                    <a16:creationId xmlns:a16="http://schemas.microsoft.com/office/drawing/2014/main" id="{B628D720-306D-4EB1-8312-8E10A6A7D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308" cy="527"/>
              </a:xfrm>
              <a:custGeom>
                <a:avLst/>
                <a:gdLst>
                  <a:gd name="T0" fmla="*/ 0 w 308"/>
                  <a:gd name="T1" fmla="*/ 47 h 527"/>
                  <a:gd name="T2" fmla="*/ 163 w 308"/>
                  <a:gd name="T3" fmla="*/ 5 h 527"/>
                  <a:gd name="T4" fmla="*/ 308 w 308"/>
                  <a:gd name="T5" fmla="*/ 0 h 527"/>
                  <a:gd name="T6" fmla="*/ 297 w 308"/>
                  <a:gd name="T7" fmla="*/ 365 h 527"/>
                  <a:gd name="T8" fmla="*/ 168 w 308"/>
                  <a:gd name="T9" fmla="*/ 525 h 527"/>
                  <a:gd name="T10" fmla="*/ 158 w 308"/>
                  <a:gd name="T11" fmla="*/ 527 h 527"/>
                  <a:gd name="T12" fmla="*/ 292 w 308"/>
                  <a:gd name="T13" fmla="*/ 365 h 527"/>
                  <a:gd name="T14" fmla="*/ 305 w 308"/>
                  <a:gd name="T15" fmla="*/ 6 h 527"/>
                  <a:gd name="T16" fmla="*/ 161 w 308"/>
                  <a:gd name="T17" fmla="*/ 0 h 527"/>
                  <a:gd name="T18" fmla="*/ 3 w 308"/>
                  <a:gd name="T19" fmla="*/ 48 h 527"/>
                  <a:gd name="T20" fmla="*/ 15 w 308"/>
                  <a:gd name="T21" fmla="*/ 503 h 527"/>
                  <a:gd name="T22" fmla="*/ 8 w 308"/>
                  <a:gd name="T23" fmla="*/ 494 h 527"/>
                  <a:gd name="T24" fmla="*/ 0 w 308"/>
                  <a:gd name="T25" fmla="*/ 47 h 527"/>
                  <a:gd name="T26" fmla="*/ 0 w 308"/>
                  <a:gd name="T27" fmla="*/ 47 h 5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8"/>
                  <a:gd name="T43" fmla="*/ 0 h 527"/>
                  <a:gd name="T44" fmla="*/ 308 w 308"/>
                  <a:gd name="T45" fmla="*/ 527 h 52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8" h="527">
                    <a:moveTo>
                      <a:pt x="0" y="47"/>
                    </a:moveTo>
                    <a:lnTo>
                      <a:pt x="163" y="5"/>
                    </a:lnTo>
                    <a:lnTo>
                      <a:pt x="308" y="0"/>
                    </a:lnTo>
                    <a:lnTo>
                      <a:pt x="297" y="365"/>
                    </a:lnTo>
                    <a:lnTo>
                      <a:pt x="168" y="525"/>
                    </a:lnTo>
                    <a:lnTo>
                      <a:pt x="158" y="527"/>
                    </a:lnTo>
                    <a:lnTo>
                      <a:pt x="292" y="365"/>
                    </a:lnTo>
                    <a:lnTo>
                      <a:pt x="305" y="6"/>
                    </a:lnTo>
                    <a:lnTo>
                      <a:pt x="161" y="0"/>
                    </a:lnTo>
                    <a:lnTo>
                      <a:pt x="3" y="48"/>
                    </a:lnTo>
                    <a:lnTo>
                      <a:pt x="15" y="503"/>
                    </a:lnTo>
                    <a:lnTo>
                      <a:pt x="8" y="49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74" name="Freeform 444">
                <a:extLst>
                  <a:ext uri="{FF2B5EF4-FFF2-40B4-BE49-F238E27FC236}">
                    <a16:creationId xmlns:a16="http://schemas.microsoft.com/office/drawing/2014/main" id="{97AC6474-0EBE-4FC9-AA77-A92CBFE3E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" y="3"/>
                <a:ext cx="151" cy="68"/>
              </a:xfrm>
              <a:custGeom>
                <a:avLst/>
                <a:gdLst>
                  <a:gd name="T0" fmla="*/ 0 w 151"/>
                  <a:gd name="T1" fmla="*/ 67 h 68"/>
                  <a:gd name="T2" fmla="*/ 151 w 151"/>
                  <a:gd name="T3" fmla="*/ 0 h 68"/>
                  <a:gd name="T4" fmla="*/ 146 w 151"/>
                  <a:gd name="T5" fmla="*/ 8 h 68"/>
                  <a:gd name="T6" fmla="*/ 2 w 151"/>
                  <a:gd name="T7" fmla="*/ 68 h 68"/>
                  <a:gd name="T8" fmla="*/ 0 w 151"/>
                  <a:gd name="T9" fmla="*/ 67 h 68"/>
                  <a:gd name="T10" fmla="*/ 0 w 151"/>
                  <a:gd name="T11" fmla="*/ 67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1"/>
                  <a:gd name="T19" fmla="*/ 0 h 68"/>
                  <a:gd name="T20" fmla="*/ 151 w 151"/>
                  <a:gd name="T21" fmla="*/ 68 h 6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1" h="68">
                    <a:moveTo>
                      <a:pt x="0" y="67"/>
                    </a:moveTo>
                    <a:lnTo>
                      <a:pt x="151" y="0"/>
                    </a:lnTo>
                    <a:lnTo>
                      <a:pt x="146" y="8"/>
                    </a:lnTo>
                    <a:lnTo>
                      <a:pt x="2" y="6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75" name="Freeform 445">
                <a:extLst>
                  <a:ext uri="{FF2B5EF4-FFF2-40B4-BE49-F238E27FC236}">
                    <a16:creationId xmlns:a16="http://schemas.microsoft.com/office/drawing/2014/main" id="{BF3E8B18-B01A-47B7-A21C-A225E87F4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" y="492"/>
                <a:ext cx="161" cy="50"/>
              </a:xfrm>
              <a:custGeom>
                <a:avLst/>
                <a:gdLst>
                  <a:gd name="T0" fmla="*/ 0 w 643"/>
                  <a:gd name="T1" fmla="*/ 0 h 202"/>
                  <a:gd name="T2" fmla="*/ 0 w 643"/>
                  <a:gd name="T3" fmla="*/ 0 h 202"/>
                  <a:gd name="T4" fmla="*/ 0 w 643"/>
                  <a:gd name="T5" fmla="*/ 0 h 202"/>
                  <a:gd name="T6" fmla="*/ 0 w 643"/>
                  <a:gd name="T7" fmla="*/ 0 h 202"/>
                  <a:gd name="T8" fmla="*/ 0 w 643"/>
                  <a:gd name="T9" fmla="*/ 0 h 202"/>
                  <a:gd name="T10" fmla="*/ 0 w 643"/>
                  <a:gd name="T11" fmla="*/ 0 h 202"/>
                  <a:gd name="T12" fmla="*/ 0 w 643"/>
                  <a:gd name="T13" fmla="*/ 0 h 202"/>
                  <a:gd name="T14" fmla="*/ 0 w 643"/>
                  <a:gd name="T15" fmla="*/ 0 h 202"/>
                  <a:gd name="T16" fmla="*/ 0 w 643"/>
                  <a:gd name="T17" fmla="*/ 0 h 202"/>
                  <a:gd name="T18" fmla="*/ 0 w 643"/>
                  <a:gd name="T19" fmla="*/ 0 h 202"/>
                  <a:gd name="T20" fmla="*/ 0 w 643"/>
                  <a:gd name="T21" fmla="*/ 0 h 202"/>
                  <a:gd name="T22" fmla="*/ 0 w 643"/>
                  <a:gd name="T23" fmla="*/ 0 h 202"/>
                  <a:gd name="T24" fmla="*/ 0 w 643"/>
                  <a:gd name="T25" fmla="*/ 0 h 202"/>
                  <a:gd name="T26" fmla="*/ 0 w 643"/>
                  <a:gd name="T27" fmla="*/ 0 h 202"/>
                  <a:gd name="T28" fmla="*/ 0 w 643"/>
                  <a:gd name="T29" fmla="*/ 0 h 202"/>
                  <a:gd name="T30" fmla="*/ 0 w 643"/>
                  <a:gd name="T31" fmla="*/ 0 h 202"/>
                  <a:gd name="T32" fmla="*/ 0 w 643"/>
                  <a:gd name="T33" fmla="*/ 0 h 20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3"/>
                  <a:gd name="T52" fmla="*/ 0 h 202"/>
                  <a:gd name="T53" fmla="*/ 643 w 643"/>
                  <a:gd name="T54" fmla="*/ 202 h 20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3" h="202">
                    <a:moveTo>
                      <a:pt x="0" y="0"/>
                    </a:moveTo>
                    <a:lnTo>
                      <a:pt x="10" y="28"/>
                    </a:lnTo>
                    <a:lnTo>
                      <a:pt x="57" y="63"/>
                    </a:lnTo>
                    <a:lnTo>
                      <a:pt x="34" y="89"/>
                    </a:lnTo>
                    <a:lnTo>
                      <a:pt x="150" y="134"/>
                    </a:lnTo>
                    <a:lnTo>
                      <a:pt x="217" y="124"/>
                    </a:lnTo>
                    <a:lnTo>
                      <a:pt x="313" y="167"/>
                    </a:lnTo>
                    <a:lnTo>
                      <a:pt x="575" y="202"/>
                    </a:lnTo>
                    <a:lnTo>
                      <a:pt x="643" y="123"/>
                    </a:lnTo>
                    <a:lnTo>
                      <a:pt x="599" y="136"/>
                    </a:lnTo>
                    <a:lnTo>
                      <a:pt x="363" y="116"/>
                    </a:lnTo>
                    <a:lnTo>
                      <a:pt x="214" y="75"/>
                    </a:lnTo>
                    <a:lnTo>
                      <a:pt x="139" y="36"/>
                    </a:lnTo>
                    <a:lnTo>
                      <a:pt x="101" y="58"/>
                    </a:lnTo>
                    <a:lnTo>
                      <a:pt x="31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76" name="Freeform 446">
                <a:extLst>
                  <a:ext uri="{FF2B5EF4-FFF2-40B4-BE49-F238E27FC236}">
                    <a16:creationId xmlns:a16="http://schemas.microsoft.com/office/drawing/2014/main" id="{BD495835-6408-4614-AC11-17CC29583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" y="46"/>
                <a:ext cx="156" cy="24"/>
              </a:xfrm>
              <a:custGeom>
                <a:avLst/>
                <a:gdLst>
                  <a:gd name="T0" fmla="*/ 0 w 621"/>
                  <a:gd name="T1" fmla="*/ 0 h 95"/>
                  <a:gd name="T2" fmla="*/ 0 w 621"/>
                  <a:gd name="T3" fmla="*/ 0 h 95"/>
                  <a:gd name="T4" fmla="*/ 0 w 621"/>
                  <a:gd name="T5" fmla="*/ 0 h 95"/>
                  <a:gd name="T6" fmla="*/ 0 w 621"/>
                  <a:gd name="T7" fmla="*/ 0 h 95"/>
                  <a:gd name="T8" fmla="*/ 0 w 621"/>
                  <a:gd name="T9" fmla="*/ 0 h 95"/>
                  <a:gd name="T10" fmla="*/ 0 w 621"/>
                  <a:gd name="T11" fmla="*/ 0 h 95"/>
                  <a:gd name="T12" fmla="*/ 0 w 621"/>
                  <a:gd name="T13" fmla="*/ 0 h 95"/>
                  <a:gd name="T14" fmla="*/ 0 w 621"/>
                  <a:gd name="T15" fmla="*/ 0 h 95"/>
                  <a:gd name="T16" fmla="*/ 0 w 621"/>
                  <a:gd name="T17" fmla="*/ 0 h 95"/>
                  <a:gd name="T18" fmla="*/ 0 w 621"/>
                  <a:gd name="T19" fmla="*/ 0 h 9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21"/>
                  <a:gd name="T31" fmla="*/ 0 h 95"/>
                  <a:gd name="T32" fmla="*/ 621 w 621"/>
                  <a:gd name="T33" fmla="*/ 95 h 9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21" h="95">
                    <a:moveTo>
                      <a:pt x="0" y="5"/>
                    </a:moveTo>
                    <a:lnTo>
                      <a:pt x="119" y="35"/>
                    </a:lnTo>
                    <a:lnTo>
                      <a:pt x="244" y="58"/>
                    </a:lnTo>
                    <a:lnTo>
                      <a:pt x="434" y="81"/>
                    </a:lnTo>
                    <a:lnTo>
                      <a:pt x="621" y="95"/>
                    </a:lnTo>
                    <a:lnTo>
                      <a:pt x="424" y="67"/>
                    </a:lnTo>
                    <a:lnTo>
                      <a:pt x="191" y="35"/>
                    </a:lnTo>
                    <a:lnTo>
                      <a:pt x="1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77" name="Freeform 447">
                <a:extLst>
                  <a:ext uri="{FF2B5EF4-FFF2-40B4-BE49-F238E27FC236}">
                    <a16:creationId xmlns:a16="http://schemas.microsoft.com/office/drawing/2014/main" id="{17156A57-8321-4221-A676-ADF63D2ED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" y="40"/>
                <a:ext cx="156" cy="135"/>
              </a:xfrm>
              <a:custGeom>
                <a:avLst/>
                <a:gdLst>
                  <a:gd name="T0" fmla="*/ 10 w 156"/>
                  <a:gd name="T1" fmla="*/ 0 h 135"/>
                  <a:gd name="T2" fmla="*/ 156 w 156"/>
                  <a:gd name="T3" fmla="*/ 19 h 135"/>
                  <a:gd name="T4" fmla="*/ 154 w 156"/>
                  <a:gd name="T5" fmla="*/ 135 h 135"/>
                  <a:gd name="T6" fmla="*/ 156 w 156"/>
                  <a:gd name="T7" fmla="*/ 132 h 135"/>
                  <a:gd name="T8" fmla="*/ 153 w 156"/>
                  <a:gd name="T9" fmla="*/ 19 h 135"/>
                  <a:gd name="T10" fmla="*/ 0 w 156"/>
                  <a:gd name="T11" fmla="*/ 6 h 135"/>
                  <a:gd name="T12" fmla="*/ 10 w 156"/>
                  <a:gd name="T13" fmla="*/ 4 h 135"/>
                  <a:gd name="T14" fmla="*/ 10 w 156"/>
                  <a:gd name="T15" fmla="*/ 0 h 1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6"/>
                  <a:gd name="T25" fmla="*/ 0 h 135"/>
                  <a:gd name="T26" fmla="*/ 156 w 156"/>
                  <a:gd name="T27" fmla="*/ 135 h 13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6" h="135">
                    <a:moveTo>
                      <a:pt x="10" y="0"/>
                    </a:moveTo>
                    <a:lnTo>
                      <a:pt x="156" y="19"/>
                    </a:lnTo>
                    <a:lnTo>
                      <a:pt x="154" y="135"/>
                    </a:lnTo>
                    <a:lnTo>
                      <a:pt x="156" y="132"/>
                    </a:lnTo>
                    <a:lnTo>
                      <a:pt x="153" y="19"/>
                    </a:lnTo>
                    <a:lnTo>
                      <a:pt x="0" y="6"/>
                    </a:lnTo>
                    <a:lnTo>
                      <a:pt x="10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78" name="Freeform 448">
                <a:extLst>
                  <a:ext uri="{FF2B5EF4-FFF2-40B4-BE49-F238E27FC236}">
                    <a16:creationId xmlns:a16="http://schemas.microsoft.com/office/drawing/2014/main" id="{D799FD84-577E-4A21-B597-BECEE7F9E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" y="63"/>
                <a:ext cx="110" cy="17"/>
              </a:xfrm>
              <a:custGeom>
                <a:avLst/>
                <a:gdLst>
                  <a:gd name="T0" fmla="*/ 0 w 443"/>
                  <a:gd name="T1" fmla="*/ 0 h 69"/>
                  <a:gd name="T2" fmla="*/ 0 w 443"/>
                  <a:gd name="T3" fmla="*/ 0 h 69"/>
                  <a:gd name="T4" fmla="*/ 0 w 443"/>
                  <a:gd name="T5" fmla="*/ 0 h 69"/>
                  <a:gd name="T6" fmla="*/ 0 w 443"/>
                  <a:gd name="T7" fmla="*/ 0 h 69"/>
                  <a:gd name="T8" fmla="*/ 0 w 443"/>
                  <a:gd name="T9" fmla="*/ 0 h 69"/>
                  <a:gd name="T10" fmla="*/ 0 w 443"/>
                  <a:gd name="T11" fmla="*/ 0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3"/>
                  <a:gd name="T19" fmla="*/ 0 h 69"/>
                  <a:gd name="T20" fmla="*/ 443 w 443"/>
                  <a:gd name="T21" fmla="*/ 69 h 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3" h="69">
                    <a:moveTo>
                      <a:pt x="0" y="0"/>
                    </a:moveTo>
                    <a:lnTo>
                      <a:pt x="443" y="59"/>
                    </a:lnTo>
                    <a:lnTo>
                      <a:pt x="431" y="69"/>
                    </a:lnTo>
                    <a:lnTo>
                      <a:pt x="21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79" name="Freeform 449">
                <a:extLst>
                  <a:ext uri="{FF2B5EF4-FFF2-40B4-BE49-F238E27FC236}">
                    <a16:creationId xmlns:a16="http://schemas.microsoft.com/office/drawing/2014/main" id="{64B368CE-5517-486A-9A07-8FB3CE4C7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184"/>
                <a:ext cx="5" cy="7"/>
              </a:xfrm>
              <a:custGeom>
                <a:avLst/>
                <a:gdLst>
                  <a:gd name="T0" fmla="*/ 0 w 21"/>
                  <a:gd name="T1" fmla="*/ 0 h 30"/>
                  <a:gd name="T2" fmla="*/ 0 w 21"/>
                  <a:gd name="T3" fmla="*/ 0 h 30"/>
                  <a:gd name="T4" fmla="*/ 0 w 21"/>
                  <a:gd name="T5" fmla="*/ 0 h 30"/>
                  <a:gd name="T6" fmla="*/ 0 w 21"/>
                  <a:gd name="T7" fmla="*/ 0 h 30"/>
                  <a:gd name="T8" fmla="*/ 0 w 21"/>
                  <a:gd name="T9" fmla="*/ 0 h 30"/>
                  <a:gd name="T10" fmla="*/ 0 w 21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30"/>
                  <a:gd name="T20" fmla="*/ 21 w 21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30">
                    <a:moveTo>
                      <a:pt x="0" y="14"/>
                    </a:moveTo>
                    <a:lnTo>
                      <a:pt x="21" y="0"/>
                    </a:lnTo>
                    <a:lnTo>
                      <a:pt x="21" y="17"/>
                    </a:lnTo>
                    <a:lnTo>
                      <a:pt x="3" y="3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80" name="Freeform 450">
                <a:extLst>
                  <a:ext uri="{FF2B5EF4-FFF2-40B4-BE49-F238E27FC236}">
                    <a16:creationId xmlns:a16="http://schemas.microsoft.com/office/drawing/2014/main" id="{98B2EE64-2EBD-41F2-8472-2A14B5190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" y="497"/>
                <a:ext cx="6" cy="8"/>
              </a:xfrm>
              <a:custGeom>
                <a:avLst/>
                <a:gdLst>
                  <a:gd name="T0" fmla="*/ 0 w 20"/>
                  <a:gd name="T1" fmla="*/ 0 h 32"/>
                  <a:gd name="T2" fmla="*/ 0 w 20"/>
                  <a:gd name="T3" fmla="*/ 0 h 32"/>
                  <a:gd name="T4" fmla="*/ 0 w 20"/>
                  <a:gd name="T5" fmla="*/ 0 h 32"/>
                  <a:gd name="T6" fmla="*/ 0 w 20"/>
                  <a:gd name="T7" fmla="*/ 0 h 32"/>
                  <a:gd name="T8" fmla="*/ 0 w 20"/>
                  <a:gd name="T9" fmla="*/ 0 h 32"/>
                  <a:gd name="T10" fmla="*/ 0 w 20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32"/>
                  <a:gd name="T20" fmla="*/ 20 w 20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32">
                    <a:moveTo>
                      <a:pt x="0" y="16"/>
                    </a:moveTo>
                    <a:lnTo>
                      <a:pt x="20" y="0"/>
                    </a:lnTo>
                    <a:lnTo>
                      <a:pt x="19" y="18"/>
                    </a:lnTo>
                    <a:lnTo>
                      <a:pt x="1" y="3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81" name="Freeform 451">
                <a:extLst>
                  <a:ext uri="{FF2B5EF4-FFF2-40B4-BE49-F238E27FC236}">
                    <a16:creationId xmlns:a16="http://schemas.microsoft.com/office/drawing/2014/main" id="{48064022-D2E7-4433-B167-BD140CBE4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" y="432"/>
                <a:ext cx="8" cy="35"/>
              </a:xfrm>
              <a:custGeom>
                <a:avLst/>
                <a:gdLst>
                  <a:gd name="T0" fmla="*/ 0 w 30"/>
                  <a:gd name="T1" fmla="*/ 0 h 141"/>
                  <a:gd name="T2" fmla="*/ 0 w 30"/>
                  <a:gd name="T3" fmla="*/ 0 h 141"/>
                  <a:gd name="T4" fmla="*/ 0 w 30"/>
                  <a:gd name="T5" fmla="*/ 0 h 141"/>
                  <a:gd name="T6" fmla="*/ 0 w 30"/>
                  <a:gd name="T7" fmla="*/ 0 h 141"/>
                  <a:gd name="T8" fmla="*/ 0 w 30"/>
                  <a:gd name="T9" fmla="*/ 0 h 141"/>
                  <a:gd name="T10" fmla="*/ 0 w 30"/>
                  <a:gd name="T11" fmla="*/ 0 h 1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141"/>
                  <a:gd name="T20" fmla="*/ 30 w 30"/>
                  <a:gd name="T21" fmla="*/ 141 h 1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141">
                    <a:moveTo>
                      <a:pt x="0" y="9"/>
                    </a:moveTo>
                    <a:lnTo>
                      <a:pt x="2" y="141"/>
                    </a:lnTo>
                    <a:lnTo>
                      <a:pt x="30" y="133"/>
                    </a:lnTo>
                    <a:lnTo>
                      <a:pt x="2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82" name="Freeform 452">
                <a:extLst>
                  <a:ext uri="{FF2B5EF4-FFF2-40B4-BE49-F238E27FC236}">
                    <a16:creationId xmlns:a16="http://schemas.microsoft.com/office/drawing/2014/main" id="{57451264-8BB4-40D9-A3E2-98D7403E7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" y="471"/>
                <a:ext cx="6" cy="25"/>
              </a:xfrm>
              <a:custGeom>
                <a:avLst/>
                <a:gdLst>
                  <a:gd name="T0" fmla="*/ 0 w 28"/>
                  <a:gd name="T1" fmla="*/ 0 h 103"/>
                  <a:gd name="T2" fmla="*/ 0 w 28"/>
                  <a:gd name="T3" fmla="*/ 0 h 103"/>
                  <a:gd name="T4" fmla="*/ 0 w 28"/>
                  <a:gd name="T5" fmla="*/ 0 h 103"/>
                  <a:gd name="T6" fmla="*/ 0 w 28"/>
                  <a:gd name="T7" fmla="*/ 0 h 103"/>
                  <a:gd name="T8" fmla="*/ 0 w 28"/>
                  <a:gd name="T9" fmla="*/ 0 h 103"/>
                  <a:gd name="T10" fmla="*/ 0 w 28"/>
                  <a:gd name="T11" fmla="*/ 0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"/>
                  <a:gd name="T19" fmla="*/ 0 h 103"/>
                  <a:gd name="T20" fmla="*/ 28 w 28"/>
                  <a:gd name="T21" fmla="*/ 103 h 10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" h="103">
                    <a:moveTo>
                      <a:pt x="0" y="8"/>
                    </a:moveTo>
                    <a:lnTo>
                      <a:pt x="24" y="0"/>
                    </a:lnTo>
                    <a:lnTo>
                      <a:pt x="28" y="92"/>
                    </a:lnTo>
                    <a:lnTo>
                      <a:pt x="1" y="10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83" name="Freeform 453">
                <a:extLst>
                  <a:ext uri="{FF2B5EF4-FFF2-40B4-BE49-F238E27FC236}">
                    <a16:creationId xmlns:a16="http://schemas.microsoft.com/office/drawing/2014/main" id="{A696084D-E301-483D-B6F5-EAE83244BE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" y="164"/>
                <a:ext cx="9" cy="340"/>
              </a:xfrm>
              <a:custGeom>
                <a:avLst/>
                <a:gdLst>
                  <a:gd name="T0" fmla="*/ 0 w 37"/>
                  <a:gd name="T1" fmla="*/ 0 h 1360"/>
                  <a:gd name="T2" fmla="*/ 0 w 37"/>
                  <a:gd name="T3" fmla="*/ 0 h 1360"/>
                  <a:gd name="T4" fmla="*/ 0 w 37"/>
                  <a:gd name="T5" fmla="*/ 0 h 1360"/>
                  <a:gd name="T6" fmla="*/ 0 w 37"/>
                  <a:gd name="T7" fmla="*/ 0 h 1360"/>
                  <a:gd name="T8" fmla="*/ 0 w 37"/>
                  <a:gd name="T9" fmla="*/ 0 h 1360"/>
                  <a:gd name="T10" fmla="*/ 0 w 37"/>
                  <a:gd name="T11" fmla="*/ 0 h 13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1360"/>
                  <a:gd name="T20" fmla="*/ 37 w 37"/>
                  <a:gd name="T21" fmla="*/ 1360 h 136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1360">
                    <a:moveTo>
                      <a:pt x="13" y="4"/>
                    </a:moveTo>
                    <a:lnTo>
                      <a:pt x="37" y="1360"/>
                    </a:lnTo>
                    <a:lnTo>
                      <a:pt x="26" y="1358"/>
                    </a:lnTo>
                    <a:lnTo>
                      <a:pt x="0" y="0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rgbClr val="FF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grpSp>
            <p:nvGrpSpPr>
              <p:cNvPr id="48284" name="Group 3977">
                <a:extLst>
                  <a:ext uri="{FF2B5EF4-FFF2-40B4-BE49-F238E27FC236}">
                    <a16:creationId xmlns:a16="http://schemas.microsoft.com/office/drawing/2014/main" id="{A6EBA002-92C5-429A-B227-7FCCA6CCC0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1" y="8"/>
                <a:ext cx="297" cy="558"/>
                <a:chOff x="0" y="0"/>
                <a:chExt cx="297" cy="558"/>
              </a:xfrm>
            </p:grpSpPr>
            <p:sp>
              <p:nvSpPr>
                <p:cNvPr id="48303" name="Freeform 455">
                  <a:extLst>
                    <a:ext uri="{FF2B5EF4-FFF2-40B4-BE49-F238E27FC236}">
                      <a16:creationId xmlns:a16="http://schemas.microsoft.com/office/drawing/2014/main" id="{528BF3DB-6CC5-40A2-B363-F8BD73F5E5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" y="5"/>
                  <a:ext cx="284" cy="89"/>
                </a:xfrm>
                <a:custGeom>
                  <a:avLst/>
                  <a:gdLst>
                    <a:gd name="T0" fmla="*/ 0 w 284"/>
                    <a:gd name="T1" fmla="*/ 60 h 89"/>
                    <a:gd name="T2" fmla="*/ 152 w 284"/>
                    <a:gd name="T3" fmla="*/ 0 h 89"/>
                    <a:gd name="T4" fmla="*/ 284 w 284"/>
                    <a:gd name="T5" fmla="*/ 1 h 89"/>
                    <a:gd name="T6" fmla="*/ 149 w 284"/>
                    <a:gd name="T7" fmla="*/ 89 h 89"/>
                    <a:gd name="T8" fmla="*/ 0 w 284"/>
                    <a:gd name="T9" fmla="*/ 60 h 89"/>
                    <a:gd name="T10" fmla="*/ 0 w 284"/>
                    <a:gd name="T11" fmla="*/ 60 h 8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84"/>
                    <a:gd name="T19" fmla="*/ 0 h 89"/>
                    <a:gd name="T20" fmla="*/ 284 w 284"/>
                    <a:gd name="T21" fmla="*/ 89 h 8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84" h="89">
                      <a:moveTo>
                        <a:pt x="0" y="60"/>
                      </a:moveTo>
                      <a:lnTo>
                        <a:pt x="152" y="0"/>
                      </a:lnTo>
                      <a:lnTo>
                        <a:pt x="284" y="1"/>
                      </a:lnTo>
                      <a:lnTo>
                        <a:pt x="149" y="89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rgbClr val="ABAF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04" name="Freeform 456">
                  <a:extLst>
                    <a:ext uri="{FF2B5EF4-FFF2-40B4-BE49-F238E27FC236}">
                      <a16:creationId xmlns:a16="http://schemas.microsoft.com/office/drawing/2014/main" id="{4786DC38-B2F5-4381-A9AE-E7F72F6D7D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" y="8"/>
                  <a:ext cx="278" cy="547"/>
                </a:xfrm>
                <a:custGeom>
                  <a:avLst/>
                  <a:gdLst>
                    <a:gd name="T0" fmla="*/ 0 w 278"/>
                    <a:gd name="T1" fmla="*/ 63 h 547"/>
                    <a:gd name="T2" fmla="*/ 140 w 278"/>
                    <a:gd name="T3" fmla="*/ 81 h 547"/>
                    <a:gd name="T4" fmla="*/ 278 w 278"/>
                    <a:gd name="T5" fmla="*/ 0 h 547"/>
                    <a:gd name="T6" fmla="*/ 278 w 278"/>
                    <a:gd name="T7" fmla="*/ 370 h 547"/>
                    <a:gd name="T8" fmla="*/ 139 w 278"/>
                    <a:gd name="T9" fmla="*/ 547 h 547"/>
                    <a:gd name="T10" fmla="*/ 131 w 278"/>
                    <a:gd name="T11" fmla="*/ 186 h 547"/>
                    <a:gd name="T12" fmla="*/ 7 w 278"/>
                    <a:gd name="T13" fmla="*/ 166 h 547"/>
                    <a:gd name="T14" fmla="*/ 0 w 278"/>
                    <a:gd name="T15" fmla="*/ 63 h 547"/>
                    <a:gd name="T16" fmla="*/ 0 w 278"/>
                    <a:gd name="T17" fmla="*/ 63 h 54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78"/>
                    <a:gd name="T28" fmla="*/ 0 h 547"/>
                    <a:gd name="T29" fmla="*/ 278 w 278"/>
                    <a:gd name="T30" fmla="*/ 547 h 54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78" h="547">
                      <a:moveTo>
                        <a:pt x="0" y="63"/>
                      </a:moveTo>
                      <a:lnTo>
                        <a:pt x="140" y="81"/>
                      </a:lnTo>
                      <a:lnTo>
                        <a:pt x="278" y="0"/>
                      </a:lnTo>
                      <a:lnTo>
                        <a:pt x="278" y="370"/>
                      </a:lnTo>
                      <a:lnTo>
                        <a:pt x="139" y="547"/>
                      </a:lnTo>
                      <a:lnTo>
                        <a:pt x="131" y="186"/>
                      </a:lnTo>
                      <a:lnTo>
                        <a:pt x="7" y="166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6D74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05" name="Freeform 457">
                  <a:extLst>
                    <a:ext uri="{FF2B5EF4-FFF2-40B4-BE49-F238E27FC236}">
                      <a16:creationId xmlns:a16="http://schemas.microsoft.com/office/drawing/2014/main" id="{4B3CCEC4-C545-4662-A410-6A6997DF9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" y="83"/>
                  <a:ext cx="107" cy="92"/>
                </a:xfrm>
                <a:custGeom>
                  <a:avLst/>
                  <a:gdLst>
                    <a:gd name="T0" fmla="*/ 0 w 431"/>
                    <a:gd name="T1" fmla="*/ 0 h 367"/>
                    <a:gd name="T2" fmla="*/ 0 w 431"/>
                    <a:gd name="T3" fmla="*/ 0 h 367"/>
                    <a:gd name="T4" fmla="*/ 0 w 431"/>
                    <a:gd name="T5" fmla="*/ 0 h 367"/>
                    <a:gd name="T6" fmla="*/ 0 w 431"/>
                    <a:gd name="T7" fmla="*/ 0 h 367"/>
                    <a:gd name="T8" fmla="*/ 0 w 431"/>
                    <a:gd name="T9" fmla="*/ 0 h 367"/>
                    <a:gd name="T10" fmla="*/ 0 w 431"/>
                    <a:gd name="T11" fmla="*/ 0 h 3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31"/>
                    <a:gd name="T19" fmla="*/ 0 h 367"/>
                    <a:gd name="T20" fmla="*/ 431 w 431"/>
                    <a:gd name="T21" fmla="*/ 367 h 36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31" h="367">
                      <a:moveTo>
                        <a:pt x="0" y="0"/>
                      </a:moveTo>
                      <a:lnTo>
                        <a:pt x="9" y="302"/>
                      </a:lnTo>
                      <a:lnTo>
                        <a:pt x="431" y="367"/>
                      </a:lnTo>
                      <a:lnTo>
                        <a:pt x="414" y="4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06" name="Freeform 458">
                  <a:extLst>
                    <a:ext uri="{FF2B5EF4-FFF2-40B4-BE49-F238E27FC236}">
                      <a16:creationId xmlns:a16="http://schemas.microsoft.com/office/drawing/2014/main" id="{EADC62A2-B837-4825-9954-6841AE481E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" y="118"/>
                  <a:ext cx="102" cy="20"/>
                </a:xfrm>
                <a:custGeom>
                  <a:avLst/>
                  <a:gdLst>
                    <a:gd name="T0" fmla="*/ 0 w 404"/>
                    <a:gd name="T1" fmla="*/ 0 h 81"/>
                    <a:gd name="T2" fmla="*/ 0 w 404"/>
                    <a:gd name="T3" fmla="*/ 0 h 81"/>
                    <a:gd name="T4" fmla="*/ 0 w 404"/>
                    <a:gd name="T5" fmla="*/ 0 h 81"/>
                    <a:gd name="T6" fmla="*/ 0 w 404"/>
                    <a:gd name="T7" fmla="*/ 0 h 81"/>
                    <a:gd name="T8" fmla="*/ 0 w 404"/>
                    <a:gd name="T9" fmla="*/ 0 h 81"/>
                    <a:gd name="T10" fmla="*/ 0 w 404"/>
                    <a:gd name="T11" fmla="*/ 0 h 8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04"/>
                    <a:gd name="T19" fmla="*/ 0 h 81"/>
                    <a:gd name="T20" fmla="*/ 404 w 404"/>
                    <a:gd name="T21" fmla="*/ 81 h 8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04" h="81">
                      <a:moveTo>
                        <a:pt x="8" y="29"/>
                      </a:moveTo>
                      <a:lnTo>
                        <a:pt x="404" y="81"/>
                      </a:lnTo>
                      <a:lnTo>
                        <a:pt x="403" y="56"/>
                      </a:lnTo>
                      <a:lnTo>
                        <a:pt x="0" y="0"/>
                      </a:lnTo>
                      <a:lnTo>
                        <a:pt x="8" y="29"/>
                      </a:lnTo>
                      <a:close/>
                    </a:path>
                  </a:pathLst>
                </a:custGeom>
                <a:solidFill>
                  <a:srgbClr val="7568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07" name="Freeform 459">
                  <a:extLst>
                    <a:ext uri="{FF2B5EF4-FFF2-40B4-BE49-F238E27FC236}">
                      <a16:creationId xmlns:a16="http://schemas.microsoft.com/office/drawing/2014/main" id="{90D94F7F-F1B9-4995-9ADA-D3C53C3EE1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" y="106"/>
                  <a:ext cx="46" cy="16"/>
                </a:xfrm>
                <a:custGeom>
                  <a:avLst/>
                  <a:gdLst>
                    <a:gd name="T0" fmla="*/ 0 w 183"/>
                    <a:gd name="T1" fmla="*/ 0 h 64"/>
                    <a:gd name="T2" fmla="*/ 0 w 183"/>
                    <a:gd name="T3" fmla="*/ 0 h 64"/>
                    <a:gd name="T4" fmla="*/ 0 w 183"/>
                    <a:gd name="T5" fmla="*/ 0 h 64"/>
                    <a:gd name="T6" fmla="*/ 0 w 183"/>
                    <a:gd name="T7" fmla="*/ 0 h 64"/>
                    <a:gd name="T8" fmla="*/ 0 w 183"/>
                    <a:gd name="T9" fmla="*/ 0 h 64"/>
                    <a:gd name="T10" fmla="*/ 0 w 183"/>
                    <a:gd name="T11" fmla="*/ 0 h 6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83"/>
                    <a:gd name="T19" fmla="*/ 0 h 64"/>
                    <a:gd name="T20" fmla="*/ 183 w 183"/>
                    <a:gd name="T21" fmla="*/ 64 h 6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83" h="64">
                      <a:moveTo>
                        <a:pt x="1" y="0"/>
                      </a:moveTo>
                      <a:lnTo>
                        <a:pt x="183" y="18"/>
                      </a:lnTo>
                      <a:lnTo>
                        <a:pt x="183" y="64"/>
                      </a:lnTo>
                      <a:lnTo>
                        <a:pt x="0" y="45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7568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08" name="Freeform 460">
                  <a:extLst>
                    <a:ext uri="{FF2B5EF4-FFF2-40B4-BE49-F238E27FC236}">
                      <a16:creationId xmlns:a16="http://schemas.microsoft.com/office/drawing/2014/main" id="{8F7F4EB9-787C-42D7-AC34-4061AC3119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" y="82"/>
                  <a:ext cx="107" cy="92"/>
                </a:xfrm>
                <a:custGeom>
                  <a:avLst/>
                  <a:gdLst>
                    <a:gd name="T0" fmla="*/ 0 w 429"/>
                    <a:gd name="T1" fmla="*/ 0 h 369"/>
                    <a:gd name="T2" fmla="*/ 0 w 429"/>
                    <a:gd name="T3" fmla="*/ 0 h 369"/>
                    <a:gd name="T4" fmla="*/ 0 w 429"/>
                    <a:gd name="T5" fmla="*/ 0 h 369"/>
                    <a:gd name="T6" fmla="*/ 0 w 429"/>
                    <a:gd name="T7" fmla="*/ 0 h 369"/>
                    <a:gd name="T8" fmla="*/ 0 w 429"/>
                    <a:gd name="T9" fmla="*/ 0 h 369"/>
                    <a:gd name="T10" fmla="*/ 0 w 429"/>
                    <a:gd name="T11" fmla="*/ 0 h 369"/>
                    <a:gd name="T12" fmla="*/ 0 w 429"/>
                    <a:gd name="T13" fmla="*/ 0 h 369"/>
                    <a:gd name="T14" fmla="*/ 0 w 429"/>
                    <a:gd name="T15" fmla="*/ 0 h 369"/>
                    <a:gd name="T16" fmla="*/ 0 w 429"/>
                    <a:gd name="T17" fmla="*/ 0 h 369"/>
                    <a:gd name="T18" fmla="*/ 0 w 429"/>
                    <a:gd name="T19" fmla="*/ 0 h 36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9"/>
                    <a:gd name="T31" fmla="*/ 0 h 369"/>
                    <a:gd name="T32" fmla="*/ 429 w 429"/>
                    <a:gd name="T33" fmla="*/ 369 h 36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9" h="369">
                      <a:moveTo>
                        <a:pt x="422" y="345"/>
                      </a:moveTo>
                      <a:lnTo>
                        <a:pt x="41" y="285"/>
                      </a:lnTo>
                      <a:lnTo>
                        <a:pt x="30" y="28"/>
                      </a:lnTo>
                      <a:lnTo>
                        <a:pt x="416" y="69"/>
                      </a:lnTo>
                      <a:lnTo>
                        <a:pt x="414" y="50"/>
                      </a:lnTo>
                      <a:lnTo>
                        <a:pt x="0" y="0"/>
                      </a:lnTo>
                      <a:lnTo>
                        <a:pt x="6" y="307"/>
                      </a:lnTo>
                      <a:lnTo>
                        <a:pt x="429" y="369"/>
                      </a:lnTo>
                      <a:lnTo>
                        <a:pt x="422" y="345"/>
                      </a:lnTo>
                      <a:close/>
                    </a:path>
                  </a:pathLst>
                </a:custGeom>
                <a:solidFill>
                  <a:srgbClr val="7568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09" name="Freeform 461">
                  <a:extLst>
                    <a:ext uri="{FF2B5EF4-FFF2-40B4-BE49-F238E27FC236}">
                      <a16:creationId xmlns:a16="http://schemas.microsoft.com/office/drawing/2014/main" id="{09239480-761E-4F23-8724-520EDFAC6C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" y="64"/>
                  <a:ext cx="137" cy="482"/>
                </a:xfrm>
                <a:custGeom>
                  <a:avLst/>
                  <a:gdLst>
                    <a:gd name="T0" fmla="*/ 0 w 549"/>
                    <a:gd name="T1" fmla="*/ 0 h 1930"/>
                    <a:gd name="T2" fmla="*/ 0 w 549"/>
                    <a:gd name="T3" fmla="*/ 0 h 1930"/>
                    <a:gd name="T4" fmla="*/ 0 w 549"/>
                    <a:gd name="T5" fmla="*/ 0 h 1930"/>
                    <a:gd name="T6" fmla="*/ 0 w 549"/>
                    <a:gd name="T7" fmla="*/ 0 h 1930"/>
                    <a:gd name="T8" fmla="*/ 0 w 549"/>
                    <a:gd name="T9" fmla="*/ 0 h 1930"/>
                    <a:gd name="T10" fmla="*/ 0 w 549"/>
                    <a:gd name="T11" fmla="*/ 0 h 1930"/>
                    <a:gd name="T12" fmla="*/ 0 w 549"/>
                    <a:gd name="T13" fmla="*/ 0 h 1930"/>
                    <a:gd name="T14" fmla="*/ 0 w 549"/>
                    <a:gd name="T15" fmla="*/ 0 h 1930"/>
                    <a:gd name="T16" fmla="*/ 0 w 549"/>
                    <a:gd name="T17" fmla="*/ 0 h 1930"/>
                    <a:gd name="T18" fmla="*/ 0 w 549"/>
                    <a:gd name="T19" fmla="*/ 0 h 1930"/>
                    <a:gd name="T20" fmla="*/ 0 w 549"/>
                    <a:gd name="T21" fmla="*/ 0 h 1930"/>
                    <a:gd name="T22" fmla="*/ 0 w 549"/>
                    <a:gd name="T23" fmla="*/ 0 h 193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549"/>
                    <a:gd name="T37" fmla="*/ 0 h 1930"/>
                    <a:gd name="T38" fmla="*/ 549 w 549"/>
                    <a:gd name="T39" fmla="*/ 1930 h 1930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549" h="1930">
                      <a:moveTo>
                        <a:pt x="0" y="0"/>
                      </a:moveTo>
                      <a:lnTo>
                        <a:pt x="196" y="38"/>
                      </a:lnTo>
                      <a:lnTo>
                        <a:pt x="467" y="71"/>
                      </a:lnTo>
                      <a:lnTo>
                        <a:pt x="464" y="116"/>
                      </a:lnTo>
                      <a:lnTo>
                        <a:pt x="92" y="69"/>
                      </a:lnTo>
                      <a:lnTo>
                        <a:pt x="103" y="402"/>
                      </a:lnTo>
                      <a:lnTo>
                        <a:pt x="549" y="461"/>
                      </a:lnTo>
                      <a:lnTo>
                        <a:pt x="534" y="1930"/>
                      </a:lnTo>
                      <a:lnTo>
                        <a:pt x="103" y="1855"/>
                      </a:lnTo>
                      <a:lnTo>
                        <a:pt x="32" y="179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CD0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10" name="Freeform 462">
                  <a:extLst>
                    <a:ext uri="{FF2B5EF4-FFF2-40B4-BE49-F238E27FC236}">
                      <a16:creationId xmlns:a16="http://schemas.microsoft.com/office/drawing/2014/main" id="{91CA1CEA-D93C-4DCE-A7E4-E77E80404A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" y="181"/>
                  <a:ext cx="23" cy="348"/>
                </a:xfrm>
                <a:custGeom>
                  <a:avLst/>
                  <a:gdLst>
                    <a:gd name="T0" fmla="*/ 0 w 95"/>
                    <a:gd name="T1" fmla="*/ 0 h 1390"/>
                    <a:gd name="T2" fmla="*/ 0 w 95"/>
                    <a:gd name="T3" fmla="*/ 0 h 1390"/>
                    <a:gd name="T4" fmla="*/ 0 w 95"/>
                    <a:gd name="T5" fmla="*/ 0 h 1390"/>
                    <a:gd name="T6" fmla="*/ 0 w 95"/>
                    <a:gd name="T7" fmla="*/ 0 h 1390"/>
                    <a:gd name="T8" fmla="*/ 0 w 95"/>
                    <a:gd name="T9" fmla="*/ 0 h 1390"/>
                    <a:gd name="T10" fmla="*/ 0 w 95"/>
                    <a:gd name="T11" fmla="*/ 0 h 1390"/>
                    <a:gd name="T12" fmla="*/ 0 w 95"/>
                    <a:gd name="T13" fmla="*/ 0 h 139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5"/>
                    <a:gd name="T22" fmla="*/ 0 h 1390"/>
                    <a:gd name="T23" fmla="*/ 95 w 95"/>
                    <a:gd name="T24" fmla="*/ 1390 h 139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5" h="1390">
                      <a:moveTo>
                        <a:pt x="0" y="0"/>
                      </a:moveTo>
                      <a:lnTo>
                        <a:pt x="95" y="4"/>
                      </a:lnTo>
                      <a:lnTo>
                        <a:pt x="67" y="44"/>
                      </a:lnTo>
                      <a:lnTo>
                        <a:pt x="88" y="1376"/>
                      </a:lnTo>
                      <a:lnTo>
                        <a:pt x="23" y="139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11" name="Freeform 463">
                  <a:extLst>
                    <a:ext uri="{FF2B5EF4-FFF2-40B4-BE49-F238E27FC236}">
                      <a16:creationId xmlns:a16="http://schemas.microsoft.com/office/drawing/2014/main" id="{5BC6B167-1264-4322-8009-D3E19C3F2D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3" y="80"/>
                  <a:ext cx="45" cy="465"/>
                </a:xfrm>
                <a:custGeom>
                  <a:avLst/>
                  <a:gdLst>
                    <a:gd name="T0" fmla="*/ 0 w 182"/>
                    <a:gd name="T1" fmla="*/ 0 h 1856"/>
                    <a:gd name="T2" fmla="*/ 0 w 182"/>
                    <a:gd name="T3" fmla="*/ 0 h 1856"/>
                    <a:gd name="T4" fmla="*/ 0 w 182"/>
                    <a:gd name="T5" fmla="*/ 0 h 1856"/>
                    <a:gd name="T6" fmla="*/ 0 w 182"/>
                    <a:gd name="T7" fmla="*/ 0 h 1856"/>
                    <a:gd name="T8" fmla="*/ 0 w 182"/>
                    <a:gd name="T9" fmla="*/ 0 h 1856"/>
                    <a:gd name="T10" fmla="*/ 0 w 182"/>
                    <a:gd name="T11" fmla="*/ 0 h 1856"/>
                    <a:gd name="T12" fmla="*/ 0 w 182"/>
                    <a:gd name="T13" fmla="*/ 0 h 1856"/>
                    <a:gd name="T14" fmla="*/ 0 w 182"/>
                    <a:gd name="T15" fmla="*/ 0 h 1856"/>
                    <a:gd name="T16" fmla="*/ 0 w 182"/>
                    <a:gd name="T17" fmla="*/ 0 h 1856"/>
                    <a:gd name="T18" fmla="*/ 0 w 182"/>
                    <a:gd name="T19" fmla="*/ 0 h 1856"/>
                    <a:gd name="T20" fmla="*/ 0 w 182"/>
                    <a:gd name="T21" fmla="*/ 0 h 185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82"/>
                    <a:gd name="T34" fmla="*/ 0 h 1856"/>
                    <a:gd name="T35" fmla="*/ 182 w 182"/>
                    <a:gd name="T36" fmla="*/ 1856 h 185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82" h="1856">
                      <a:moveTo>
                        <a:pt x="0" y="0"/>
                      </a:moveTo>
                      <a:lnTo>
                        <a:pt x="78" y="9"/>
                      </a:lnTo>
                      <a:lnTo>
                        <a:pt x="181" y="22"/>
                      </a:lnTo>
                      <a:lnTo>
                        <a:pt x="182" y="1856"/>
                      </a:lnTo>
                      <a:lnTo>
                        <a:pt x="18" y="1840"/>
                      </a:lnTo>
                      <a:lnTo>
                        <a:pt x="2" y="382"/>
                      </a:lnTo>
                      <a:lnTo>
                        <a:pt x="114" y="391"/>
                      </a:lnTo>
                      <a:lnTo>
                        <a:pt x="96" y="51"/>
                      </a:lnTo>
                      <a:lnTo>
                        <a:pt x="2" y="4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4C2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12" name="Freeform 464">
                  <a:extLst>
                    <a:ext uri="{FF2B5EF4-FFF2-40B4-BE49-F238E27FC236}">
                      <a16:creationId xmlns:a16="http://schemas.microsoft.com/office/drawing/2014/main" id="{10BD8A73-A510-46BC-9875-A67FD8DD2E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208"/>
                  <a:ext cx="5" cy="8"/>
                </a:xfrm>
                <a:custGeom>
                  <a:avLst/>
                  <a:gdLst>
                    <a:gd name="T0" fmla="*/ 0 w 21"/>
                    <a:gd name="T1" fmla="*/ 0 h 32"/>
                    <a:gd name="T2" fmla="*/ 0 w 21"/>
                    <a:gd name="T3" fmla="*/ 0 h 32"/>
                    <a:gd name="T4" fmla="*/ 0 w 21"/>
                    <a:gd name="T5" fmla="*/ 0 h 32"/>
                    <a:gd name="T6" fmla="*/ 0 w 21"/>
                    <a:gd name="T7" fmla="*/ 0 h 32"/>
                    <a:gd name="T8" fmla="*/ 0 w 21"/>
                    <a:gd name="T9" fmla="*/ 0 h 32"/>
                    <a:gd name="T10" fmla="*/ 0 w 21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32"/>
                    <a:gd name="T20" fmla="*/ 21 w 21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32">
                      <a:moveTo>
                        <a:pt x="0" y="16"/>
                      </a:moveTo>
                      <a:lnTo>
                        <a:pt x="21" y="0"/>
                      </a:lnTo>
                      <a:lnTo>
                        <a:pt x="21" y="17"/>
                      </a:lnTo>
                      <a:lnTo>
                        <a:pt x="3" y="3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13" name="Freeform 465">
                  <a:extLst>
                    <a:ext uri="{FF2B5EF4-FFF2-40B4-BE49-F238E27FC236}">
                      <a16:creationId xmlns:a16="http://schemas.microsoft.com/office/drawing/2014/main" id="{0F5AFD9F-3159-4501-A8EE-C67C8B9221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217"/>
                  <a:ext cx="5" cy="8"/>
                </a:xfrm>
                <a:custGeom>
                  <a:avLst/>
                  <a:gdLst>
                    <a:gd name="T0" fmla="*/ 0 w 21"/>
                    <a:gd name="T1" fmla="*/ 0 h 31"/>
                    <a:gd name="T2" fmla="*/ 0 w 21"/>
                    <a:gd name="T3" fmla="*/ 0 h 31"/>
                    <a:gd name="T4" fmla="*/ 0 w 21"/>
                    <a:gd name="T5" fmla="*/ 0 h 31"/>
                    <a:gd name="T6" fmla="*/ 0 w 21"/>
                    <a:gd name="T7" fmla="*/ 0 h 31"/>
                    <a:gd name="T8" fmla="*/ 0 w 21"/>
                    <a:gd name="T9" fmla="*/ 0 h 31"/>
                    <a:gd name="T10" fmla="*/ 0 w 21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31"/>
                    <a:gd name="T20" fmla="*/ 21 w 21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31">
                      <a:moveTo>
                        <a:pt x="0" y="15"/>
                      </a:moveTo>
                      <a:lnTo>
                        <a:pt x="21" y="0"/>
                      </a:lnTo>
                      <a:lnTo>
                        <a:pt x="21" y="17"/>
                      </a:lnTo>
                      <a:lnTo>
                        <a:pt x="3" y="31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14" name="Freeform 466">
                  <a:extLst>
                    <a:ext uri="{FF2B5EF4-FFF2-40B4-BE49-F238E27FC236}">
                      <a16:creationId xmlns:a16="http://schemas.microsoft.com/office/drawing/2014/main" id="{C3E6F5C6-C5A9-42DE-AEAB-90ACEFFF3C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226"/>
                  <a:ext cx="5" cy="8"/>
                </a:xfrm>
                <a:custGeom>
                  <a:avLst/>
                  <a:gdLst>
                    <a:gd name="T0" fmla="*/ 0 w 21"/>
                    <a:gd name="T1" fmla="*/ 0 h 32"/>
                    <a:gd name="T2" fmla="*/ 0 w 21"/>
                    <a:gd name="T3" fmla="*/ 0 h 32"/>
                    <a:gd name="T4" fmla="*/ 0 w 21"/>
                    <a:gd name="T5" fmla="*/ 0 h 32"/>
                    <a:gd name="T6" fmla="*/ 0 w 21"/>
                    <a:gd name="T7" fmla="*/ 0 h 32"/>
                    <a:gd name="T8" fmla="*/ 0 w 21"/>
                    <a:gd name="T9" fmla="*/ 0 h 32"/>
                    <a:gd name="T10" fmla="*/ 0 w 21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32"/>
                    <a:gd name="T20" fmla="*/ 21 w 21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32">
                      <a:moveTo>
                        <a:pt x="0" y="16"/>
                      </a:moveTo>
                      <a:lnTo>
                        <a:pt x="21" y="0"/>
                      </a:lnTo>
                      <a:lnTo>
                        <a:pt x="21" y="17"/>
                      </a:lnTo>
                      <a:lnTo>
                        <a:pt x="3" y="3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15" name="Freeform 467">
                  <a:extLst>
                    <a:ext uri="{FF2B5EF4-FFF2-40B4-BE49-F238E27FC236}">
                      <a16:creationId xmlns:a16="http://schemas.microsoft.com/office/drawing/2014/main" id="{266D6009-5BDC-406F-BC4D-A2F196E3B2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234"/>
                  <a:ext cx="5" cy="8"/>
                </a:xfrm>
                <a:custGeom>
                  <a:avLst/>
                  <a:gdLst>
                    <a:gd name="T0" fmla="*/ 0 w 21"/>
                    <a:gd name="T1" fmla="*/ 0 h 31"/>
                    <a:gd name="T2" fmla="*/ 0 w 21"/>
                    <a:gd name="T3" fmla="*/ 0 h 31"/>
                    <a:gd name="T4" fmla="*/ 0 w 21"/>
                    <a:gd name="T5" fmla="*/ 0 h 31"/>
                    <a:gd name="T6" fmla="*/ 0 w 21"/>
                    <a:gd name="T7" fmla="*/ 0 h 31"/>
                    <a:gd name="T8" fmla="*/ 0 w 21"/>
                    <a:gd name="T9" fmla="*/ 0 h 31"/>
                    <a:gd name="T10" fmla="*/ 0 w 21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31"/>
                    <a:gd name="T20" fmla="*/ 21 w 21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31">
                      <a:moveTo>
                        <a:pt x="0" y="15"/>
                      </a:moveTo>
                      <a:lnTo>
                        <a:pt x="21" y="0"/>
                      </a:lnTo>
                      <a:lnTo>
                        <a:pt x="21" y="17"/>
                      </a:lnTo>
                      <a:lnTo>
                        <a:pt x="3" y="31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16" name="Freeform 468">
                  <a:extLst>
                    <a:ext uri="{FF2B5EF4-FFF2-40B4-BE49-F238E27FC236}">
                      <a16:creationId xmlns:a16="http://schemas.microsoft.com/office/drawing/2014/main" id="{B70A1C11-EABD-4C82-B3C6-0F77341E65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243"/>
                  <a:ext cx="5" cy="8"/>
                </a:xfrm>
                <a:custGeom>
                  <a:avLst/>
                  <a:gdLst>
                    <a:gd name="T0" fmla="*/ 0 w 22"/>
                    <a:gd name="T1" fmla="*/ 0 h 32"/>
                    <a:gd name="T2" fmla="*/ 0 w 22"/>
                    <a:gd name="T3" fmla="*/ 0 h 32"/>
                    <a:gd name="T4" fmla="*/ 0 w 22"/>
                    <a:gd name="T5" fmla="*/ 0 h 32"/>
                    <a:gd name="T6" fmla="*/ 0 w 22"/>
                    <a:gd name="T7" fmla="*/ 0 h 32"/>
                    <a:gd name="T8" fmla="*/ 0 w 22"/>
                    <a:gd name="T9" fmla="*/ 0 h 32"/>
                    <a:gd name="T10" fmla="*/ 0 w 22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2"/>
                    <a:gd name="T19" fmla="*/ 0 h 32"/>
                    <a:gd name="T20" fmla="*/ 22 w 22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2" h="32">
                      <a:moveTo>
                        <a:pt x="0" y="16"/>
                      </a:moveTo>
                      <a:lnTo>
                        <a:pt x="22" y="0"/>
                      </a:lnTo>
                      <a:lnTo>
                        <a:pt x="21" y="17"/>
                      </a:lnTo>
                      <a:lnTo>
                        <a:pt x="3" y="3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17" name="Freeform 469">
                  <a:extLst>
                    <a:ext uri="{FF2B5EF4-FFF2-40B4-BE49-F238E27FC236}">
                      <a16:creationId xmlns:a16="http://schemas.microsoft.com/office/drawing/2014/main" id="{24BF800C-4E60-483A-BEAB-0711A7D09D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252"/>
                  <a:ext cx="5" cy="8"/>
                </a:xfrm>
                <a:custGeom>
                  <a:avLst/>
                  <a:gdLst>
                    <a:gd name="T0" fmla="*/ 0 w 22"/>
                    <a:gd name="T1" fmla="*/ 0 h 31"/>
                    <a:gd name="T2" fmla="*/ 0 w 22"/>
                    <a:gd name="T3" fmla="*/ 0 h 31"/>
                    <a:gd name="T4" fmla="*/ 0 w 22"/>
                    <a:gd name="T5" fmla="*/ 0 h 31"/>
                    <a:gd name="T6" fmla="*/ 0 w 22"/>
                    <a:gd name="T7" fmla="*/ 0 h 31"/>
                    <a:gd name="T8" fmla="*/ 0 w 22"/>
                    <a:gd name="T9" fmla="*/ 0 h 31"/>
                    <a:gd name="T10" fmla="*/ 0 w 22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2"/>
                    <a:gd name="T19" fmla="*/ 0 h 31"/>
                    <a:gd name="T20" fmla="*/ 22 w 22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2" h="31">
                      <a:moveTo>
                        <a:pt x="0" y="15"/>
                      </a:moveTo>
                      <a:lnTo>
                        <a:pt x="22" y="0"/>
                      </a:lnTo>
                      <a:lnTo>
                        <a:pt x="21" y="17"/>
                      </a:lnTo>
                      <a:lnTo>
                        <a:pt x="3" y="31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18" name="Freeform 470">
                  <a:extLst>
                    <a:ext uri="{FF2B5EF4-FFF2-40B4-BE49-F238E27FC236}">
                      <a16:creationId xmlns:a16="http://schemas.microsoft.com/office/drawing/2014/main" id="{650D9865-8E24-4F00-BE63-53EED6F5D2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261"/>
                  <a:ext cx="5" cy="8"/>
                </a:xfrm>
                <a:custGeom>
                  <a:avLst/>
                  <a:gdLst>
                    <a:gd name="T0" fmla="*/ 0 w 22"/>
                    <a:gd name="T1" fmla="*/ 0 h 32"/>
                    <a:gd name="T2" fmla="*/ 0 w 22"/>
                    <a:gd name="T3" fmla="*/ 0 h 32"/>
                    <a:gd name="T4" fmla="*/ 0 w 22"/>
                    <a:gd name="T5" fmla="*/ 0 h 32"/>
                    <a:gd name="T6" fmla="*/ 0 w 22"/>
                    <a:gd name="T7" fmla="*/ 0 h 32"/>
                    <a:gd name="T8" fmla="*/ 0 w 22"/>
                    <a:gd name="T9" fmla="*/ 0 h 32"/>
                    <a:gd name="T10" fmla="*/ 0 w 22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2"/>
                    <a:gd name="T19" fmla="*/ 0 h 32"/>
                    <a:gd name="T20" fmla="*/ 22 w 22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2" h="32">
                      <a:moveTo>
                        <a:pt x="0" y="16"/>
                      </a:moveTo>
                      <a:lnTo>
                        <a:pt x="22" y="0"/>
                      </a:lnTo>
                      <a:lnTo>
                        <a:pt x="21" y="17"/>
                      </a:lnTo>
                      <a:lnTo>
                        <a:pt x="3" y="3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19" name="Freeform 471">
                  <a:extLst>
                    <a:ext uri="{FF2B5EF4-FFF2-40B4-BE49-F238E27FC236}">
                      <a16:creationId xmlns:a16="http://schemas.microsoft.com/office/drawing/2014/main" id="{212BE0CF-8794-41D1-AF95-F4FC5CB2BC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269"/>
                  <a:ext cx="5" cy="8"/>
                </a:xfrm>
                <a:custGeom>
                  <a:avLst/>
                  <a:gdLst>
                    <a:gd name="T0" fmla="*/ 0 w 22"/>
                    <a:gd name="T1" fmla="*/ 0 h 31"/>
                    <a:gd name="T2" fmla="*/ 0 w 22"/>
                    <a:gd name="T3" fmla="*/ 0 h 31"/>
                    <a:gd name="T4" fmla="*/ 0 w 22"/>
                    <a:gd name="T5" fmla="*/ 0 h 31"/>
                    <a:gd name="T6" fmla="*/ 0 w 22"/>
                    <a:gd name="T7" fmla="*/ 0 h 31"/>
                    <a:gd name="T8" fmla="*/ 0 w 22"/>
                    <a:gd name="T9" fmla="*/ 0 h 31"/>
                    <a:gd name="T10" fmla="*/ 0 w 22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2"/>
                    <a:gd name="T19" fmla="*/ 0 h 31"/>
                    <a:gd name="T20" fmla="*/ 22 w 22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2" h="31">
                      <a:moveTo>
                        <a:pt x="0" y="15"/>
                      </a:moveTo>
                      <a:lnTo>
                        <a:pt x="22" y="0"/>
                      </a:lnTo>
                      <a:lnTo>
                        <a:pt x="21" y="18"/>
                      </a:lnTo>
                      <a:lnTo>
                        <a:pt x="3" y="31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20" name="Freeform 472">
                  <a:extLst>
                    <a:ext uri="{FF2B5EF4-FFF2-40B4-BE49-F238E27FC236}">
                      <a16:creationId xmlns:a16="http://schemas.microsoft.com/office/drawing/2014/main" id="{529E596E-5AE3-4A2E-B248-64EEF3A55B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278"/>
                  <a:ext cx="5" cy="8"/>
                </a:xfrm>
                <a:custGeom>
                  <a:avLst/>
                  <a:gdLst>
                    <a:gd name="T0" fmla="*/ 0 w 22"/>
                    <a:gd name="T1" fmla="*/ 0 h 32"/>
                    <a:gd name="T2" fmla="*/ 0 w 22"/>
                    <a:gd name="T3" fmla="*/ 0 h 32"/>
                    <a:gd name="T4" fmla="*/ 0 w 22"/>
                    <a:gd name="T5" fmla="*/ 0 h 32"/>
                    <a:gd name="T6" fmla="*/ 0 w 22"/>
                    <a:gd name="T7" fmla="*/ 0 h 32"/>
                    <a:gd name="T8" fmla="*/ 0 w 22"/>
                    <a:gd name="T9" fmla="*/ 0 h 32"/>
                    <a:gd name="T10" fmla="*/ 0 w 22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2"/>
                    <a:gd name="T19" fmla="*/ 0 h 32"/>
                    <a:gd name="T20" fmla="*/ 22 w 22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2" h="32">
                      <a:moveTo>
                        <a:pt x="0" y="16"/>
                      </a:moveTo>
                      <a:lnTo>
                        <a:pt x="22" y="0"/>
                      </a:lnTo>
                      <a:lnTo>
                        <a:pt x="21" y="17"/>
                      </a:lnTo>
                      <a:lnTo>
                        <a:pt x="3" y="3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21" name="Freeform 473">
                  <a:extLst>
                    <a:ext uri="{FF2B5EF4-FFF2-40B4-BE49-F238E27FC236}">
                      <a16:creationId xmlns:a16="http://schemas.microsoft.com/office/drawing/2014/main" id="{B729CED3-5B60-4A97-8124-AB12A720AD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287"/>
                  <a:ext cx="5" cy="8"/>
                </a:xfrm>
                <a:custGeom>
                  <a:avLst/>
                  <a:gdLst>
                    <a:gd name="T0" fmla="*/ 0 w 22"/>
                    <a:gd name="T1" fmla="*/ 0 h 31"/>
                    <a:gd name="T2" fmla="*/ 0 w 22"/>
                    <a:gd name="T3" fmla="*/ 0 h 31"/>
                    <a:gd name="T4" fmla="*/ 0 w 22"/>
                    <a:gd name="T5" fmla="*/ 0 h 31"/>
                    <a:gd name="T6" fmla="*/ 0 w 22"/>
                    <a:gd name="T7" fmla="*/ 0 h 31"/>
                    <a:gd name="T8" fmla="*/ 0 w 22"/>
                    <a:gd name="T9" fmla="*/ 0 h 31"/>
                    <a:gd name="T10" fmla="*/ 0 w 22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2"/>
                    <a:gd name="T19" fmla="*/ 0 h 31"/>
                    <a:gd name="T20" fmla="*/ 22 w 22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2" h="31">
                      <a:moveTo>
                        <a:pt x="0" y="15"/>
                      </a:moveTo>
                      <a:lnTo>
                        <a:pt x="22" y="0"/>
                      </a:lnTo>
                      <a:lnTo>
                        <a:pt x="21" y="16"/>
                      </a:lnTo>
                      <a:lnTo>
                        <a:pt x="3" y="31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22" name="Freeform 474">
                  <a:extLst>
                    <a:ext uri="{FF2B5EF4-FFF2-40B4-BE49-F238E27FC236}">
                      <a16:creationId xmlns:a16="http://schemas.microsoft.com/office/drawing/2014/main" id="{904252AB-7F72-4C46-ABEB-34B0C647D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295"/>
                  <a:ext cx="5" cy="8"/>
                </a:xfrm>
                <a:custGeom>
                  <a:avLst/>
                  <a:gdLst>
                    <a:gd name="T0" fmla="*/ 0 w 22"/>
                    <a:gd name="T1" fmla="*/ 0 h 31"/>
                    <a:gd name="T2" fmla="*/ 0 w 22"/>
                    <a:gd name="T3" fmla="*/ 0 h 31"/>
                    <a:gd name="T4" fmla="*/ 0 w 22"/>
                    <a:gd name="T5" fmla="*/ 0 h 31"/>
                    <a:gd name="T6" fmla="*/ 0 w 22"/>
                    <a:gd name="T7" fmla="*/ 0 h 31"/>
                    <a:gd name="T8" fmla="*/ 0 w 22"/>
                    <a:gd name="T9" fmla="*/ 0 h 31"/>
                    <a:gd name="T10" fmla="*/ 0 w 22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2"/>
                    <a:gd name="T19" fmla="*/ 0 h 31"/>
                    <a:gd name="T20" fmla="*/ 22 w 22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2" h="31">
                      <a:moveTo>
                        <a:pt x="0" y="15"/>
                      </a:moveTo>
                      <a:lnTo>
                        <a:pt x="22" y="0"/>
                      </a:lnTo>
                      <a:lnTo>
                        <a:pt x="21" y="18"/>
                      </a:lnTo>
                      <a:lnTo>
                        <a:pt x="3" y="31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23" name="Freeform 475">
                  <a:extLst>
                    <a:ext uri="{FF2B5EF4-FFF2-40B4-BE49-F238E27FC236}">
                      <a16:creationId xmlns:a16="http://schemas.microsoft.com/office/drawing/2014/main" id="{A9E465A7-DD19-4D7D-B33E-4DA3AF861B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304"/>
                  <a:ext cx="5" cy="8"/>
                </a:xfrm>
                <a:custGeom>
                  <a:avLst/>
                  <a:gdLst>
                    <a:gd name="T0" fmla="*/ 0 w 22"/>
                    <a:gd name="T1" fmla="*/ 0 h 32"/>
                    <a:gd name="T2" fmla="*/ 0 w 22"/>
                    <a:gd name="T3" fmla="*/ 0 h 32"/>
                    <a:gd name="T4" fmla="*/ 0 w 22"/>
                    <a:gd name="T5" fmla="*/ 0 h 32"/>
                    <a:gd name="T6" fmla="*/ 0 w 22"/>
                    <a:gd name="T7" fmla="*/ 0 h 32"/>
                    <a:gd name="T8" fmla="*/ 0 w 22"/>
                    <a:gd name="T9" fmla="*/ 0 h 32"/>
                    <a:gd name="T10" fmla="*/ 0 w 22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2"/>
                    <a:gd name="T19" fmla="*/ 0 h 32"/>
                    <a:gd name="T20" fmla="*/ 22 w 22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2" h="32">
                      <a:moveTo>
                        <a:pt x="0" y="16"/>
                      </a:moveTo>
                      <a:lnTo>
                        <a:pt x="22" y="0"/>
                      </a:lnTo>
                      <a:lnTo>
                        <a:pt x="21" y="17"/>
                      </a:lnTo>
                      <a:lnTo>
                        <a:pt x="3" y="3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24" name="Freeform 476">
                  <a:extLst>
                    <a:ext uri="{FF2B5EF4-FFF2-40B4-BE49-F238E27FC236}">
                      <a16:creationId xmlns:a16="http://schemas.microsoft.com/office/drawing/2014/main" id="{EA06CC21-A44F-408B-B149-6FFCE779F2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313"/>
                  <a:ext cx="5" cy="8"/>
                </a:xfrm>
                <a:custGeom>
                  <a:avLst/>
                  <a:gdLst>
                    <a:gd name="T0" fmla="*/ 0 w 20"/>
                    <a:gd name="T1" fmla="*/ 0 h 31"/>
                    <a:gd name="T2" fmla="*/ 0 w 20"/>
                    <a:gd name="T3" fmla="*/ 0 h 31"/>
                    <a:gd name="T4" fmla="*/ 0 w 20"/>
                    <a:gd name="T5" fmla="*/ 0 h 31"/>
                    <a:gd name="T6" fmla="*/ 0 w 20"/>
                    <a:gd name="T7" fmla="*/ 0 h 31"/>
                    <a:gd name="T8" fmla="*/ 0 w 20"/>
                    <a:gd name="T9" fmla="*/ 0 h 31"/>
                    <a:gd name="T10" fmla="*/ 0 w 20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1"/>
                    <a:gd name="T20" fmla="*/ 20 w 20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1">
                      <a:moveTo>
                        <a:pt x="0" y="15"/>
                      </a:moveTo>
                      <a:lnTo>
                        <a:pt x="20" y="0"/>
                      </a:lnTo>
                      <a:lnTo>
                        <a:pt x="19" y="17"/>
                      </a:lnTo>
                      <a:lnTo>
                        <a:pt x="1" y="31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25" name="Freeform 477">
                  <a:extLst>
                    <a:ext uri="{FF2B5EF4-FFF2-40B4-BE49-F238E27FC236}">
                      <a16:creationId xmlns:a16="http://schemas.microsoft.com/office/drawing/2014/main" id="{3B68D9C9-2569-4BCE-ABD2-50ABB045E6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321"/>
                  <a:ext cx="5" cy="8"/>
                </a:xfrm>
                <a:custGeom>
                  <a:avLst/>
                  <a:gdLst>
                    <a:gd name="T0" fmla="*/ 0 w 20"/>
                    <a:gd name="T1" fmla="*/ 0 h 32"/>
                    <a:gd name="T2" fmla="*/ 0 w 20"/>
                    <a:gd name="T3" fmla="*/ 0 h 32"/>
                    <a:gd name="T4" fmla="*/ 0 w 20"/>
                    <a:gd name="T5" fmla="*/ 0 h 32"/>
                    <a:gd name="T6" fmla="*/ 0 w 20"/>
                    <a:gd name="T7" fmla="*/ 0 h 32"/>
                    <a:gd name="T8" fmla="*/ 0 w 20"/>
                    <a:gd name="T9" fmla="*/ 0 h 32"/>
                    <a:gd name="T10" fmla="*/ 0 w 20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2"/>
                    <a:gd name="T20" fmla="*/ 20 w 20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2">
                      <a:moveTo>
                        <a:pt x="0" y="16"/>
                      </a:moveTo>
                      <a:lnTo>
                        <a:pt x="20" y="0"/>
                      </a:lnTo>
                      <a:lnTo>
                        <a:pt x="19" y="17"/>
                      </a:lnTo>
                      <a:lnTo>
                        <a:pt x="1" y="3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26" name="Freeform 478">
                  <a:extLst>
                    <a:ext uri="{FF2B5EF4-FFF2-40B4-BE49-F238E27FC236}">
                      <a16:creationId xmlns:a16="http://schemas.microsoft.com/office/drawing/2014/main" id="{EBFB1429-0E07-46A1-BE0F-DBEE903CCE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330"/>
                  <a:ext cx="5" cy="8"/>
                </a:xfrm>
                <a:custGeom>
                  <a:avLst/>
                  <a:gdLst>
                    <a:gd name="T0" fmla="*/ 0 w 20"/>
                    <a:gd name="T1" fmla="*/ 0 h 31"/>
                    <a:gd name="T2" fmla="*/ 0 w 20"/>
                    <a:gd name="T3" fmla="*/ 0 h 31"/>
                    <a:gd name="T4" fmla="*/ 0 w 20"/>
                    <a:gd name="T5" fmla="*/ 0 h 31"/>
                    <a:gd name="T6" fmla="*/ 0 w 20"/>
                    <a:gd name="T7" fmla="*/ 0 h 31"/>
                    <a:gd name="T8" fmla="*/ 0 w 20"/>
                    <a:gd name="T9" fmla="*/ 0 h 31"/>
                    <a:gd name="T10" fmla="*/ 0 w 20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1"/>
                    <a:gd name="T20" fmla="*/ 20 w 20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1">
                      <a:moveTo>
                        <a:pt x="0" y="15"/>
                      </a:moveTo>
                      <a:lnTo>
                        <a:pt x="20" y="0"/>
                      </a:lnTo>
                      <a:lnTo>
                        <a:pt x="19" y="17"/>
                      </a:lnTo>
                      <a:lnTo>
                        <a:pt x="1" y="31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27" name="Freeform 479">
                  <a:extLst>
                    <a:ext uri="{FF2B5EF4-FFF2-40B4-BE49-F238E27FC236}">
                      <a16:creationId xmlns:a16="http://schemas.microsoft.com/office/drawing/2014/main" id="{CE4D96BB-4F7C-4E6E-AA5F-37F38CF33A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339"/>
                  <a:ext cx="5" cy="8"/>
                </a:xfrm>
                <a:custGeom>
                  <a:avLst/>
                  <a:gdLst>
                    <a:gd name="T0" fmla="*/ 0 w 20"/>
                    <a:gd name="T1" fmla="*/ 0 h 32"/>
                    <a:gd name="T2" fmla="*/ 0 w 20"/>
                    <a:gd name="T3" fmla="*/ 0 h 32"/>
                    <a:gd name="T4" fmla="*/ 0 w 20"/>
                    <a:gd name="T5" fmla="*/ 0 h 32"/>
                    <a:gd name="T6" fmla="*/ 0 w 20"/>
                    <a:gd name="T7" fmla="*/ 0 h 32"/>
                    <a:gd name="T8" fmla="*/ 0 w 20"/>
                    <a:gd name="T9" fmla="*/ 0 h 32"/>
                    <a:gd name="T10" fmla="*/ 0 w 20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2"/>
                    <a:gd name="T20" fmla="*/ 20 w 20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2">
                      <a:moveTo>
                        <a:pt x="0" y="16"/>
                      </a:moveTo>
                      <a:lnTo>
                        <a:pt x="20" y="0"/>
                      </a:lnTo>
                      <a:lnTo>
                        <a:pt x="19" y="17"/>
                      </a:lnTo>
                      <a:lnTo>
                        <a:pt x="1" y="3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28" name="Freeform 480">
                  <a:extLst>
                    <a:ext uri="{FF2B5EF4-FFF2-40B4-BE49-F238E27FC236}">
                      <a16:creationId xmlns:a16="http://schemas.microsoft.com/office/drawing/2014/main" id="{D4139F84-C1DC-4016-B8FF-BA42023E11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348"/>
                  <a:ext cx="5" cy="7"/>
                </a:xfrm>
                <a:custGeom>
                  <a:avLst/>
                  <a:gdLst>
                    <a:gd name="T0" fmla="*/ 0 w 20"/>
                    <a:gd name="T1" fmla="*/ 0 h 31"/>
                    <a:gd name="T2" fmla="*/ 0 w 20"/>
                    <a:gd name="T3" fmla="*/ 0 h 31"/>
                    <a:gd name="T4" fmla="*/ 0 w 20"/>
                    <a:gd name="T5" fmla="*/ 0 h 31"/>
                    <a:gd name="T6" fmla="*/ 0 w 20"/>
                    <a:gd name="T7" fmla="*/ 0 h 31"/>
                    <a:gd name="T8" fmla="*/ 0 w 20"/>
                    <a:gd name="T9" fmla="*/ 0 h 31"/>
                    <a:gd name="T10" fmla="*/ 0 w 20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1"/>
                    <a:gd name="T20" fmla="*/ 20 w 20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1">
                      <a:moveTo>
                        <a:pt x="0" y="15"/>
                      </a:moveTo>
                      <a:lnTo>
                        <a:pt x="20" y="0"/>
                      </a:lnTo>
                      <a:lnTo>
                        <a:pt x="19" y="17"/>
                      </a:lnTo>
                      <a:lnTo>
                        <a:pt x="1" y="31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29" name="Freeform 481">
                  <a:extLst>
                    <a:ext uri="{FF2B5EF4-FFF2-40B4-BE49-F238E27FC236}">
                      <a16:creationId xmlns:a16="http://schemas.microsoft.com/office/drawing/2014/main" id="{C661C73D-0A5A-4D7F-A633-97C478E8A5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356"/>
                  <a:ext cx="5" cy="8"/>
                </a:xfrm>
                <a:custGeom>
                  <a:avLst/>
                  <a:gdLst>
                    <a:gd name="T0" fmla="*/ 0 w 20"/>
                    <a:gd name="T1" fmla="*/ 0 h 31"/>
                    <a:gd name="T2" fmla="*/ 0 w 20"/>
                    <a:gd name="T3" fmla="*/ 0 h 31"/>
                    <a:gd name="T4" fmla="*/ 0 w 20"/>
                    <a:gd name="T5" fmla="*/ 0 h 31"/>
                    <a:gd name="T6" fmla="*/ 0 w 20"/>
                    <a:gd name="T7" fmla="*/ 0 h 31"/>
                    <a:gd name="T8" fmla="*/ 0 w 20"/>
                    <a:gd name="T9" fmla="*/ 0 h 31"/>
                    <a:gd name="T10" fmla="*/ 0 w 20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1"/>
                    <a:gd name="T20" fmla="*/ 20 w 20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1">
                      <a:moveTo>
                        <a:pt x="0" y="16"/>
                      </a:moveTo>
                      <a:lnTo>
                        <a:pt x="20" y="0"/>
                      </a:lnTo>
                      <a:lnTo>
                        <a:pt x="19" y="17"/>
                      </a:lnTo>
                      <a:lnTo>
                        <a:pt x="1" y="31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30" name="Freeform 482">
                  <a:extLst>
                    <a:ext uri="{FF2B5EF4-FFF2-40B4-BE49-F238E27FC236}">
                      <a16:creationId xmlns:a16="http://schemas.microsoft.com/office/drawing/2014/main" id="{6A396FD4-499E-44F6-B883-85C2FE8279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365"/>
                  <a:ext cx="5" cy="8"/>
                </a:xfrm>
                <a:custGeom>
                  <a:avLst/>
                  <a:gdLst>
                    <a:gd name="T0" fmla="*/ 0 w 20"/>
                    <a:gd name="T1" fmla="*/ 0 h 31"/>
                    <a:gd name="T2" fmla="*/ 0 w 20"/>
                    <a:gd name="T3" fmla="*/ 0 h 31"/>
                    <a:gd name="T4" fmla="*/ 0 w 20"/>
                    <a:gd name="T5" fmla="*/ 0 h 31"/>
                    <a:gd name="T6" fmla="*/ 0 w 20"/>
                    <a:gd name="T7" fmla="*/ 0 h 31"/>
                    <a:gd name="T8" fmla="*/ 0 w 20"/>
                    <a:gd name="T9" fmla="*/ 0 h 31"/>
                    <a:gd name="T10" fmla="*/ 0 w 20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1"/>
                    <a:gd name="T20" fmla="*/ 20 w 20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1">
                      <a:moveTo>
                        <a:pt x="0" y="15"/>
                      </a:moveTo>
                      <a:lnTo>
                        <a:pt x="20" y="0"/>
                      </a:lnTo>
                      <a:lnTo>
                        <a:pt x="19" y="18"/>
                      </a:lnTo>
                      <a:lnTo>
                        <a:pt x="1" y="31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31" name="Freeform 483">
                  <a:extLst>
                    <a:ext uri="{FF2B5EF4-FFF2-40B4-BE49-F238E27FC236}">
                      <a16:creationId xmlns:a16="http://schemas.microsoft.com/office/drawing/2014/main" id="{F823D47C-F7E0-4A09-A6B8-E7E2B251E9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374"/>
                  <a:ext cx="5" cy="7"/>
                </a:xfrm>
                <a:custGeom>
                  <a:avLst/>
                  <a:gdLst>
                    <a:gd name="T0" fmla="*/ 0 w 20"/>
                    <a:gd name="T1" fmla="*/ 0 h 31"/>
                    <a:gd name="T2" fmla="*/ 0 w 20"/>
                    <a:gd name="T3" fmla="*/ 0 h 31"/>
                    <a:gd name="T4" fmla="*/ 0 w 20"/>
                    <a:gd name="T5" fmla="*/ 0 h 31"/>
                    <a:gd name="T6" fmla="*/ 0 w 20"/>
                    <a:gd name="T7" fmla="*/ 0 h 31"/>
                    <a:gd name="T8" fmla="*/ 0 w 20"/>
                    <a:gd name="T9" fmla="*/ 0 h 31"/>
                    <a:gd name="T10" fmla="*/ 0 w 20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1"/>
                    <a:gd name="T20" fmla="*/ 20 w 20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1">
                      <a:moveTo>
                        <a:pt x="0" y="15"/>
                      </a:moveTo>
                      <a:lnTo>
                        <a:pt x="20" y="0"/>
                      </a:lnTo>
                      <a:lnTo>
                        <a:pt x="19" y="17"/>
                      </a:lnTo>
                      <a:lnTo>
                        <a:pt x="2" y="31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32" name="Freeform 484">
                  <a:extLst>
                    <a:ext uri="{FF2B5EF4-FFF2-40B4-BE49-F238E27FC236}">
                      <a16:creationId xmlns:a16="http://schemas.microsoft.com/office/drawing/2014/main" id="{5F07DD57-8FA3-4A02-9F5B-0A001DB271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383"/>
                  <a:ext cx="5" cy="7"/>
                </a:xfrm>
                <a:custGeom>
                  <a:avLst/>
                  <a:gdLst>
                    <a:gd name="T0" fmla="*/ 0 w 20"/>
                    <a:gd name="T1" fmla="*/ 0 h 31"/>
                    <a:gd name="T2" fmla="*/ 0 w 20"/>
                    <a:gd name="T3" fmla="*/ 0 h 31"/>
                    <a:gd name="T4" fmla="*/ 0 w 20"/>
                    <a:gd name="T5" fmla="*/ 0 h 31"/>
                    <a:gd name="T6" fmla="*/ 0 w 20"/>
                    <a:gd name="T7" fmla="*/ 0 h 31"/>
                    <a:gd name="T8" fmla="*/ 0 w 20"/>
                    <a:gd name="T9" fmla="*/ 0 h 31"/>
                    <a:gd name="T10" fmla="*/ 0 w 20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1"/>
                    <a:gd name="T20" fmla="*/ 20 w 20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1">
                      <a:moveTo>
                        <a:pt x="0" y="15"/>
                      </a:moveTo>
                      <a:lnTo>
                        <a:pt x="20" y="0"/>
                      </a:lnTo>
                      <a:lnTo>
                        <a:pt x="19" y="16"/>
                      </a:lnTo>
                      <a:lnTo>
                        <a:pt x="2" y="31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33" name="Freeform 485">
                  <a:extLst>
                    <a:ext uri="{FF2B5EF4-FFF2-40B4-BE49-F238E27FC236}">
                      <a16:creationId xmlns:a16="http://schemas.microsoft.com/office/drawing/2014/main" id="{51858742-067C-4816-ABA3-DDFBEBBAF1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391"/>
                  <a:ext cx="5" cy="8"/>
                </a:xfrm>
                <a:custGeom>
                  <a:avLst/>
                  <a:gdLst>
                    <a:gd name="T0" fmla="*/ 0 w 20"/>
                    <a:gd name="T1" fmla="*/ 0 h 31"/>
                    <a:gd name="T2" fmla="*/ 0 w 20"/>
                    <a:gd name="T3" fmla="*/ 0 h 31"/>
                    <a:gd name="T4" fmla="*/ 0 w 20"/>
                    <a:gd name="T5" fmla="*/ 0 h 31"/>
                    <a:gd name="T6" fmla="*/ 0 w 20"/>
                    <a:gd name="T7" fmla="*/ 0 h 31"/>
                    <a:gd name="T8" fmla="*/ 0 w 20"/>
                    <a:gd name="T9" fmla="*/ 0 h 31"/>
                    <a:gd name="T10" fmla="*/ 0 w 20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1"/>
                    <a:gd name="T20" fmla="*/ 20 w 20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1">
                      <a:moveTo>
                        <a:pt x="0" y="15"/>
                      </a:moveTo>
                      <a:lnTo>
                        <a:pt x="20" y="0"/>
                      </a:lnTo>
                      <a:lnTo>
                        <a:pt x="19" y="18"/>
                      </a:lnTo>
                      <a:lnTo>
                        <a:pt x="2" y="31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34" name="Freeform 486">
                  <a:extLst>
                    <a:ext uri="{FF2B5EF4-FFF2-40B4-BE49-F238E27FC236}">
                      <a16:creationId xmlns:a16="http://schemas.microsoft.com/office/drawing/2014/main" id="{E766697C-0D29-49C7-9AE2-E442668259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400"/>
                  <a:ext cx="5" cy="8"/>
                </a:xfrm>
                <a:custGeom>
                  <a:avLst/>
                  <a:gdLst>
                    <a:gd name="T0" fmla="*/ 0 w 20"/>
                    <a:gd name="T1" fmla="*/ 0 h 32"/>
                    <a:gd name="T2" fmla="*/ 0 w 20"/>
                    <a:gd name="T3" fmla="*/ 0 h 32"/>
                    <a:gd name="T4" fmla="*/ 0 w 20"/>
                    <a:gd name="T5" fmla="*/ 0 h 32"/>
                    <a:gd name="T6" fmla="*/ 0 w 20"/>
                    <a:gd name="T7" fmla="*/ 0 h 32"/>
                    <a:gd name="T8" fmla="*/ 0 w 20"/>
                    <a:gd name="T9" fmla="*/ 0 h 32"/>
                    <a:gd name="T10" fmla="*/ 0 w 20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2"/>
                    <a:gd name="T20" fmla="*/ 20 w 20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2">
                      <a:moveTo>
                        <a:pt x="0" y="16"/>
                      </a:moveTo>
                      <a:lnTo>
                        <a:pt x="20" y="0"/>
                      </a:lnTo>
                      <a:lnTo>
                        <a:pt x="20" y="17"/>
                      </a:lnTo>
                      <a:lnTo>
                        <a:pt x="2" y="3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35" name="Freeform 487">
                  <a:extLst>
                    <a:ext uri="{FF2B5EF4-FFF2-40B4-BE49-F238E27FC236}">
                      <a16:creationId xmlns:a16="http://schemas.microsoft.com/office/drawing/2014/main" id="{16550915-FE24-4904-AA17-0B3C780C58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409"/>
                  <a:ext cx="5" cy="7"/>
                </a:xfrm>
                <a:custGeom>
                  <a:avLst/>
                  <a:gdLst>
                    <a:gd name="T0" fmla="*/ 0 w 20"/>
                    <a:gd name="T1" fmla="*/ 0 h 31"/>
                    <a:gd name="T2" fmla="*/ 0 w 20"/>
                    <a:gd name="T3" fmla="*/ 0 h 31"/>
                    <a:gd name="T4" fmla="*/ 0 w 20"/>
                    <a:gd name="T5" fmla="*/ 0 h 31"/>
                    <a:gd name="T6" fmla="*/ 0 w 20"/>
                    <a:gd name="T7" fmla="*/ 0 h 31"/>
                    <a:gd name="T8" fmla="*/ 0 w 20"/>
                    <a:gd name="T9" fmla="*/ 0 h 31"/>
                    <a:gd name="T10" fmla="*/ 0 w 20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1"/>
                    <a:gd name="T20" fmla="*/ 20 w 20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1">
                      <a:moveTo>
                        <a:pt x="0" y="15"/>
                      </a:moveTo>
                      <a:lnTo>
                        <a:pt x="20" y="0"/>
                      </a:lnTo>
                      <a:lnTo>
                        <a:pt x="20" y="17"/>
                      </a:lnTo>
                      <a:lnTo>
                        <a:pt x="2" y="31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36" name="Freeform 488">
                  <a:extLst>
                    <a:ext uri="{FF2B5EF4-FFF2-40B4-BE49-F238E27FC236}">
                      <a16:creationId xmlns:a16="http://schemas.microsoft.com/office/drawing/2014/main" id="{AB505AB2-8076-4551-83B4-2119BEA68C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417"/>
                  <a:ext cx="5" cy="8"/>
                </a:xfrm>
                <a:custGeom>
                  <a:avLst/>
                  <a:gdLst>
                    <a:gd name="T0" fmla="*/ 0 w 20"/>
                    <a:gd name="T1" fmla="*/ 0 h 32"/>
                    <a:gd name="T2" fmla="*/ 0 w 20"/>
                    <a:gd name="T3" fmla="*/ 0 h 32"/>
                    <a:gd name="T4" fmla="*/ 0 w 20"/>
                    <a:gd name="T5" fmla="*/ 0 h 32"/>
                    <a:gd name="T6" fmla="*/ 0 w 20"/>
                    <a:gd name="T7" fmla="*/ 0 h 32"/>
                    <a:gd name="T8" fmla="*/ 0 w 20"/>
                    <a:gd name="T9" fmla="*/ 0 h 32"/>
                    <a:gd name="T10" fmla="*/ 0 w 20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2"/>
                    <a:gd name="T20" fmla="*/ 20 w 20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2">
                      <a:moveTo>
                        <a:pt x="0" y="16"/>
                      </a:moveTo>
                      <a:lnTo>
                        <a:pt x="20" y="0"/>
                      </a:lnTo>
                      <a:lnTo>
                        <a:pt x="20" y="18"/>
                      </a:lnTo>
                      <a:lnTo>
                        <a:pt x="2" y="3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37" name="Freeform 489">
                  <a:extLst>
                    <a:ext uri="{FF2B5EF4-FFF2-40B4-BE49-F238E27FC236}">
                      <a16:creationId xmlns:a16="http://schemas.microsoft.com/office/drawing/2014/main" id="{C4F8BB4E-3D3C-45AC-99CD-FAB52B69C3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426"/>
                  <a:ext cx="5" cy="8"/>
                </a:xfrm>
                <a:custGeom>
                  <a:avLst/>
                  <a:gdLst>
                    <a:gd name="T0" fmla="*/ 0 w 20"/>
                    <a:gd name="T1" fmla="*/ 0 h 31"/>
                    <a:gd name="T2" fmla="*/ 0 w 20"/>
                    <a:gd name="T3" fmla="*/ 0 h 31"/>
                    <a:gd name="T4" fmla="*/ 0 w 20"/>
                    <a:gd name="T5" fmla="*/ 0 h 31"/>
                    <a:gd name="T6" fmla="*/ 0 w 20"/>
                    <a:gd name="T7" fmla="*/ 0 h 31"/>
                    <a:gd name="T8" fmla="*/ 0 w 20"/>
                    <a:gd name="T9" fmla="*/ 0 h 31"/>
                    <a:gd name="T10" fmla="*/ 0 w 20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1"/>
                    <a:gd name="T20" fmla="*/ 20 w 20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1">
                      <a:moveTo>
                        <a:pt x="0" y="15"/>
                      </a:moveTo>
                      <a:lnTo>
                        <a:pt x="20" y="0"/>
                      </a:lnTo>
                      <a:lnTo>
                        <a:pt x="20" y="17"/>
                      </a:lnTo>
                      <a:lnTo>
                        <a:pt x="2" y="31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38" name="Freeform 490">
                  <a:extLst>
                    <a:ext uri="{FF2B5EF4-FFF2-40B4-BE49-F238E27FC236}">
                      <a16:creationId xmlns:a16="http://schemas.microsoft.com/office/drawing/2014/main" id="{C8A89402-64D3-462B-A826-1EAA444C88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435"/>
                  <a:ext cx="6" cy="8"/>
                </a:xfrm>
                <a:custGeom>
                  <a:avLst/>
                  <a:gdLst>
                    <a:gd name="T0" fmla="*/ 0 w 21"/>
                    <a:gd name="T1" fmla="*/ 0 h 32"/>
                    <a:gd name="T2" fmla="*/ 0 w 21"/>
                    <a:gd name="T3" fmla="*/ 0 h 32"/>
                    <a:gd name="T4" fmla="*/ 0 w 21"/>
                    <a:gd name="T5" fmla="*/ 0 h 32"/>
                    <a:gd name="T6" fmla="*/ 0 w 21"/>
                    <a:gd name="T7" fmla="*/ 0 h 32"/>
                    <a:gd name="T8" fmla="*/ 0 w 21"/>
                    <a:gd name="T9" fmla="*/ 0 h 32"/>
                    <a:gd name="T10" fmla="*/ 0 w 21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32"/>
                    <a:gd name="T20" fmla="*/ 21 w 21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32">
                      <a:moveTo>
                        <a:pt x="0" y="16"/>
                      </a:moveTo>
                      <a:lnTo>
                        <a:pt x="21" y="0"/>
                      </a:lnTo>
                      <a:lnTo>
                        <a:pt x="20" y="17"/>
                      </a:lnTo>
                      <a:lnTo>
                        <a:pt x="2" y="3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39" name="Freeform 491">
                  <a:extLst>
                    <a:ext uri="{FF2B5EF4-FFF2-40B4-BE49-F238E27FC236}">
                      <a16:creationId xmlns:a16="http://schemas.microsoft.com/office/drawing/2014/main" id="{30F50E26-8B64-467C-8E6C-9804282825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443"/>
                  <a:ext cx="6" cy="8"/>
                </a:xfrm>
                <a:custGeom>
                  <a:avLst/>
                  <a:gdLst>
                    <a:gd name="T0" fmla="*/ 0 w 21"/>
                    <a:gd name="T1" fmla="*/ 0 h 30"/>
                    <a:gd name="T2" fmla="*/ 0 w 21"/>
                    <a:gd name="T3" fmla="*/ 0 h 30"/>
                    <a:gd name="T4" fmla="*/ 0 w 21"/>
                    <a:gd name="T5" fmla="*/ 0 h 30"/>
                    <a:gd name="T6" fmla="*/ 0 w 21"/>
                    <a:gd name="T7" fmla="*/ 0 h 30"/>
                    <a:gd name="T8" fmla="*/ 0 w 21"/>
                    <a:gd name="T9" fmla="*/ 0 h 30"/>
                    <a:gd name="T10" fmla="*/ 0 w 21"/>
                    <a:gd name="T11" fmla="*/ 0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30"/>
                    <a:gd name="T20" fmla="*/ 21 w 21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30">
                      <a:moveTo>
                        <a:pt x="0" y="14"/>
                      </a:moveTo>
                      <a:lnTo>
                        <a:pt x="21" y="0"/>
                      </a:lnTo>
                      <a:lnTo>
                        <a:pt x="20" y="17"/>
                      </a:lnTo>
                      <a:lnTo>
                        <a:pt x="2" y="3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40" name="Freeform 492">
                  <a:extLst>
                    <a:ext uri="{FF2B5EF4-FFF2-40B4-BE49-F238E27FC236}">
                      <a16:creationId xmlns:a16="http://schemas.microsoft.com/office/drawing/2014/main" id="{0C3C1CB0-B901-4080-9556-6770CF673C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452"/>
                  <a:ext cx="6" cy="8"/>
                </a:xfrm>
                <a:custGeom>
                  <a:avLst/>
                  <a:gdLst>
                    <a:gd name="T0" fmla="*/ 0 w 21"/>
                    <a:gd name="T1" fmla="*/ 0 h 31"/>
                    <a:gd name="T2" fmla="*/ 0 w 21"/>
                    <a:gd name="T3" fmla="*/ 0 h 31"/>
                    <a:gd name="T4" fmla="*/ 0 w 21"/>
                    <a:gd name="T5" fmla="*/ 0 h 31"/>
                    <a:gd name="T6" fmla="*/ 0 w 21"/>
                    <a:gd name="T7" fmla="*/ 0 h 31"/>
                    <a:gd name="T8" fmla="*/ 0 w 21"/>
                    <a:gd name="T9" fmla="*/ 0 h 31"/>
                    <a:gd name="T10" fmla="*/ 0 w 21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31"/>
                    <a:gd name="T20" fmla="*/ 21 w 21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31">
                      <a:moveTo>
                        <a:pt x="0" y="16"/>
                      </a:moveTo>
                      <a:lnTo>
                        <a:pt x="21" y="0"/>
                      </a:lnTo>
                      <a:lnTo>
                        <a:pt x="20" y="17"/>
                      </a:lnTo>
                      <a:lnTo>
                        <a:pt x="2" y="31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41" name="Freeform 493">
                  <a:extLst>
                    <a:ext uri="{FF2B5EF4-FFF2-40B4-BE49-F238E27FC236}">
                      <a16:creationId xmlns:a16="http://schemas.microsoft.com/office/drawing/2014/main" id="{EE856C36-B93E-4695-8228-16428078E2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461"/>
                  <a:ext cx="6" cy="8"/>
                </a:xfrm>
                <a:custGeom>
                  <a:avLst/>
                  <a:gdLst>
                    <a:gd name="T0" fmla="*/ 0 w 21"/>
                    <a:gd name="T1" fmla="*/ 0 h 31"/>
                    <a:gd name="T2" fmla="*/ 0 w 21"/>
                    <a:gd name="T3" fmla="*/ 0 h 31"/>
                    <a:gd name="T4" fmla="*/ 0 w 21"/>
                    <a:gd name="T5" fmla="*/ 0 h 31"/>
                    <a:gd name="T6" fmla="*/ 0 w 21"/>
                    <a:gd name="T7" fmla="*/ 0 h 31"/>
                    <a:gd name="T8" fmla="*/ 0 w 21"/>
                    <a:gd name="T9" fmla="*/ 0 h 31"/>
                    <a:gd name="T10" fmla="*/ 0 w 21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31"/>
                    <a:gd name="T20" fmla="*/ 21 w 21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31">
                      <a:moveTo>
                        <a:pt x="0" y="15"/>
                      </a:moveTo>
                      <a:lnTo>
                        <a:pt x="21" y="0"/>
                      </a:lnTo>
                      <a:lnTo>
                        <a:pt x="20" y="17"/>
                      </a:lnTo>
                      <a:lnTo>
                        <a:pt x="2" y="31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42" name="Freeform 494">
                  <a:extLst>
                    <a:ext uri="{FF2B5EF4-FFF2-40B4-BE49-F238E27FC236}">
                      <a16:creationId xmlns:a16="http://schemas.microsoft.com/office/drawing/2014/main" id="{7AE00C1C-FFE1-4026-B02F-E7634625A8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469"/>
                  <a:ext cx="6" cy="8"/>
                </a:xfrm>
                <a:custGeom>
                  <a:avLst/>
                  <a:gdLst>
                    <a:gd name="T0" fmla="*/ 0 w 21"/>
                    <a:gd name="T1" fmla="*/ 0 h 30"/>
                    <a:gd name="T2" fmla="*/ 0 w 21"/>
                    <a:gd name="T3" fmla="*/ 0 h 30"/>
                    <a:gd name="T4" fmla="*/ 0 w 21"/>
                    <a:gd name="T5" fmla="*/ 0 h 30"/>
                    <a:gd name="T6" fmla="*/ 0 w 21"/>
                    <a:gd name="T7" fmla="*/ 0 h 30"/>
                    <a:gd name="T8" fmla="*/ 0 w 21"/>
                    <a:gd name="T9" fmla="*/ 0 h 30"/>
                    <a:gd name="T10" fmla="*/ 0 w 21"/>
                    <a:gd name="T11" fmla="*/ 0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30"/>
                    <a:gd name="T20" fmla="*/ 21 w 21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30">
                      <a:moveTo>
                        <a:pt x="0" y="16"/>
                      </a:moveTo>
                      <a:lnTo>
                        <a:pt x="21" y="0"/>
                      </a:lnTo>
                      <a:lnTo>
                        <a:pt x="20" y="17"/>
                      </a:lnTo>
                      <a:lnTo>
                        <a:pt x="2" y="30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43" name="Freeform 495">
                  <a:extLst>
                    <a:ext uri="{FF2B5EF4-FFF2-40B4-BE49-F238E27FC236}">
                      <a16:creationId xmlns:a16="http://schemas.microsoft.com/office/drawing/2014/main" id="{2D7DDC76-4539-49D3-A754-C3B66BE806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478"/>
                  <a:ext cx="6" cy="8"/>
                </a:xfrm>
                <a:custGeom>
                  <a:avLst/>
                  <a:gdLst>
                    <a:gd name="T0" fmla="*/ 0 w 21"/>
                    <a:gd name="T1" fmla="*/ 0 h 31"/>
                    <a:gd name="T2" fmla="*/ 0 w 21"/>
                    <a:gd name="T3" fmla="*/ 0 h 31"/>
                    <a:gd name="T4" fmla="*/ 0 w 21"/>
                    <a:gd name="T5" fmla="*/ 0 h 31"/>
                    <a:gd name="T6" fmla="*/ 0 w 21"/>
                    <a:gd name="T7" fmla="*/ 0 h 31"/>
                    <a:gd name="T8" fmla="*/ 0 w 21"/>
                    <a:gd name="T9" fmla="*/ 0 h 31"/>
                    <a:gd name="T10" fmla="*/ 0 w 21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31"/>
                    <a:gd name="T20" fmla="*/ 21 w 21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31">
                      <a:moveTo>
                        <a:pt x="0" y="15"/>
                      </a:moveTo>
                      <a:lnTo>
                        <a:pt x="21" y="0"/>
                      </a:lnTo>
                      <a:lnTo>
                        <a:pt x="20" y="16"/>
                      </a:lnTo>
                      <a:lnTo>
                        <a:pt x="2" y="31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44" name="Freeform 496">
                  <a:extLst>
                    <a:ext uri="{FF2B5EF4-FFF2-40B4-BE49-F238E27FC236}">
                      <a16:creationId xmlns:a16="http://schemas.microsoft.com/office/drawing/2014/main" id="{B81E409A-EB8E-452E-98C8-377AD5DC76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487"/>
                  <a:ext cx="6" cy="8"/>
                </a:xfrm>
                <a:custGeom>
                  <a:avLst/>
                  <a:gdLst>
                    <a:gd name="T0" fmla="*/ 0 w 21"/>
                    <a:gd name="T1" fmla="*/ 0 h 31"/>
                    <a:gd name="T2" fmla="*/ 0 w 21"/>
                    <a:gd name="T3" fmla="*/ 0 h 31"/>
                    <a:gd name="T4" fmla="*/ 0 w 21"/>
                    <a:gd name="T5" fmla="*/ 0 h 31"/>
                    <a:gd name="T6" fmla="*/ 0 w 21"/>
                    <a:gd name="T7" fmla="*/ 0 h 31"/>
                    <a:gd name="T8" fmla="*/ 0 w 21"/>
                    <a:gd name="T9" fmla="*/ 0 h 31"/>
                    <a:gd name="T10" fmla="*/ 0 w 21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31"/>
                    <a:gd name="T20" fmla="*/ 21 w 21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31">
                      <a:moveTo>
                        <a:pt x="0" y="15"/>
                      </a:moveTo>
                      <a:lnTo>
                        <a:pt x="21" y="0"/>
                      </a:lnTo>
                      <a:lnTo>
                        <a:pt x="20" y="18"/>
                      </a:lnTo>
                      <a:lnTo>
                        <a:pt x="2" y="31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45" name="Freeform 497">
                  <a:extLst>
                    <a:ext uri="{FF2B5EF4-FFF2-40B4-BE49-F238E27FC236}">
                      <a16:creationId xmlns:a16="http://schemas.microsoft.com/office/drawing/2014/main" id="{0620FA68-85CF-43AB-BB5D-E1DE9D6F14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495"/>
                  <a:ext cx="6" cy="8"/>
                </a:xfrm>
                <a:custGeom>
                  <a:avLst/>
                  <a:gdLst>
                    <a:gd name="T0" fmla="*/ 0 w 21"/>
                    <a:gd name="T1" fmla="*/ 0 h 32"/>
                    <a:gd name="T2" fmla="*/ 0 w 21"/>
                    <a:gd name="T3" fmla="*/ 0 h 32"/>
                    <a:gd name="T4" fmla="*/ 0 w 21"/>
                    <a:gd name="T5" fmla="*/ 0 h 32"/>
                    <a:gd name="T6" fmla="*/ 0 w 21"/>
                    <a:gd name="T7" fmla="*/ 0 h 32"/>
                    <a:gd name="T8" fmla="*/ 0 w 21"/>
                    <a:gd name="T9" fmla="*/ 0 h 32"/>
                    <a:gd name="T10" fmla="*/ 0 w 21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32"/>
                    <a:gd name="T20" fmla="*/ 21 w 21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32">
                      <a:moveTo>
                        <a:pt x="0" y="16"/>
                      </a:moveTo>
                      <a:lnTo>
                        <a:pt x="21" y="0"/>
                      </a:lnTo>
                      <a:lnTo>
                        <a:pt x="20" y="17"/>
                      </a:lnTo>
                      <a:lnTo>
                        <a:pt x="2" y="3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46" name="Freeform 498">
                  <a:extLst>
                    <a:ext uri="{FF2B5EF4-FFF2-40B4-BE49-F238E27FC236}">
                      <a16:creationId xmlns:a16="http://schemas.microsoft.com/office/drawing/2014/main" id="{C14964D1-0DDD-49EA-85DB-7F946996F3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504"/>
                  <a:ext cx="6" cy="8"/>
                </a:xfrm>
                <a:custGeom>
                  <a:avLst/>
                  <a:gdLst>
                    <a:gd name="T0" fmla="*/ 0 w 20"/>
                    <a:gd name="T1" fmla="*/ 0 h 31"/>
                    <a:gd name="T2" fmla="*/ 0 w 20"/>
                    <a:gd name="T3" fmla="*/ 0 h 31"/>
                    <a:gd name="T4" fmla="*/ 0 w 20"/>
                    <a:gd name="T5" fmla="*/ 0 h 31"/>
                    <a:gd name="T6" fmla="*/ 0 w 20"/>
                    <a:gd name="T7" fmla="*/ 0 h 31"/>
                    <a:gd name="T8" fmla="*/ 0 w 20"/>
                    <a:gd name="T9" fmla="*/ 0 h 31"/>
                    <a:gd name="T10" fmla="*/ 0 w 20"/>
                    <a:gd name="T11" fmla="*/ 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1"/>
                    <a:gd name="T20" fmla="*/ 20 w 20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1">
                      <a:moveTo>
                        <a:pt x="0" y="15"/>
                      </a:moveTo>
                      <a:lnTo>
                        <a:pt x="20" y="0"/>
                      </a:lnTo>
                      <a:lnTo>
                        <a:pt x="19" y="17"/>
                      </a:lnTo>
                      <a:lnTo>
                        <a:pt x="1" y="31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47" name="Freeform 499">
                  <a:extLst>
                    <a:ext uri="{FF2B5EF4-FFF2-40B4-BE49-F238E27FC236}">
                      <a16:creationId xmlns:a16="http://schemas.microsoft.com/office/drawing/2014/main" id="{98E848B7-53E9-43E0-8B43-171FB58EA3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" y="185"/>
                  <a:ext cx="23" cy="337"/>
                </a:xfrm>
                <a:custGeom>
                  <a:avLst/>
                  <a:gdLst>
                    <a:gd name="T0" fmla="*/ 0 w 91"/>
                    <a:gd name="T1" fmla="*/ 0 h 1348"/>
                    <a:gd name="T2" fmla="*/ 0 w 91"/>
                    <a:gd name="T3" fmla="*/ 0 h 1348"/>
                    <a:gd name="T4" fmla="*/ 0 w 91"/>
                    <a:gd name="T5" fmla="*/ 0 h 1348"/>
                    <a:gd name="T6" fmla="*/ 0 w 91"/>
                    <a:gd name="T7" fmla="*/ 0 h 1348"/>
                    <a:gd name="T8" fmla="*/ 0 w 91"/>
                    <a:gd name="T9" fmla="*/ 0 h 1348"/>
                    <a:gd name="T10" fmla="*/ 0 w 91"/>
                    <a:gd name="T11" fmla="*/ 0 h 13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1"/>
                    <a:gd name="T19" fmla="*/ 0 h 1348"/>
                    <a:gd name="T20" fmla="*/ 91 w 91"/>
                    <a:gd name="T21" fmla="*/ 1348 h 13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1" h="1348">
                      <a:moveTo>
                        <a:pt x="0" y="39"/>
                      </a:moveTo>
                      <a:lnTo>
                        <a:pt x="74" y="0"/>
                      </a:lnTo>
                      <a:lnTo>
                        <a:pt x="91" y="1348"/>
                      </a:lnTo>
                      <a:lnTo>
                        <a:pt x="23" y="1316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E8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48" name="Freeform 500">
                  <a:extLst>
                    <a:ext uri="{FF2B5EF4-FFF2-40B4-BE49-F238E27FC236}">
                      <a16:creationId xmlns:a16="http://schemas.microsoft.com/office/drawing/2014/main" id="{016B2B25-D61A-4609-BE22-CB65F2FECA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297" cy="543"/>
                </a:xfrm>
                <a:custGeom>
                  <a:avLst/>
                  <a:gdLst>
                    <a:gd name="T0" fmla="*/ 0 w 297"/>
                    <a:gd name="T1" fmla="*/ 63 h 543"/>
                    <a:gd name="T2" fmla="*/ 156 w 297"/>
                    <a:gd name="T3" fmla="*/ 0 h 543"/>
                    <a:gd name="T4" fmla="*/ 297 w 297"/>
                    <a:gd name="T5" fmla="*/ 2 h 543"/>
                    <a:gd name="T6" fmla="*/ 297 w 297"/>
                    <a:gd name="T7" fmla="*/ 381 h 543"/>
                    <a:gd name="T8" fmla="*/ 168 w 297"/>
                    <a:gd name="T9" fmla="*/ 541 h 543"/>
                    <a:gd name="T10" fmla="*/ 158 w 297"/>
                    <a:gd name="T11" fmla="*/ 543 h 543"/>
                    <a:gd name="T12" fmla="*/ 292 w 297"/>
                    <a:gd name="T13" fmla="*/ 381 h 543"/>
                    <a:gd name="T14" fmla="*/ 286 w 297"/>
                    <a:gd name="T15" fmla="*/ 5 h 543"/>
                    <a:gd name="T16" fmla="*/ 157 w 297"/>
                    <a:gd name="T17" fmla="*/ 6 h 543"/>
                    <a:gd name="T18" fmla="*/ 3 w 297"/>
                    <a:gd name="T19" fmla="*/ 64 h 543"/>
                    <a:gd name="T20" fmla="*/ 15 w 297"/>
                    <a:gd name="T21" fmla="*/ 519 h 543"/>
                    <a:gd name="T22" fmla="*/ 8 w 297"/>
                    <a:gd name="T23" fmla="*/ 510 h 543"/>
                    <a:gd name="T24" fmla="*/ 0 w 297"/>
                    <a:gd name="T25" fmla="*/ 63 h 543"/>
                    <a:gd name="T26" fmla="*/ 0 w 297"/>
                    <a:gd name="T27" fmla="*/ 63 h 54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97"/>
                    <a:gd name="T43" fmla="*/ 0 h 543"/>
                    <a:gd name="T44" fmla="*/ 297 w 297"/>
                    <a:gd name="T45" fmla="*/ 543 h 54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97" h="543">
                      <a:moveTo>
                        <a:pt x="0" y="63"/>
                      </a:moveTo>
                      <a:lnTo>
                        <a:pt x="156" y="0"/>
                      </a:lnTo>
                      <a:lnTo>
                        <a:pt x="297" y="2"/>
                      </a:lnTo>
                      <a:lnTo>
                        <a:pt x="297" y="381"/>
                      </a:lnTo>
                      <a:lnTo>
                        <a:pt x="168" y="541"/>
                      </a:lnTo>
                      <a:lnTo>
                        <a:pt x="158" y="543"/>
                      </a:lnTo>
                      <a:lnTo>
                        <a:pt x="292" y="381"/>
                      </a:lnTo>
                      <a:lnTo>
                        <a:pt x="286" y="5"/>
                      </a:lnTo>
                      <a:lnTo>
                        <a:pt x="157" y="6"/>
                      </a:lnTo>
                      <a:lnTo>
                        <a:pt x="3" y="64"/>
                      </a:lnTo>
                      <a:lnTo>
                        <a:pt x="15" y="519"/>
                      </a:lnTo>
                      <a:lnTo>
                        <a:pt x="8" y="510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49" name="Freeform 501">
                  <a:extLst>
                    <a:ext uri="{FF2B5EF4-FFF2-40B4-BE49-F238E27FC236}">
                      <a16:creationId xmlns:a16="http://schemas.microsoft.com/office/drawing/2014/main" id="{3CF5326A-3971-40A3-81E3-E8AF907A27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" y="0"/>
                  <a:ext cx="130" cy="87"/>
                </a:xfrm>
                <a:custGeom>
                  <a:avLst/>
                  <a:gdLst>
                    <a:gd name="T0" fmla="*/ 0 w 130"/>
                    <a:gd name="T1" fmla="*/ 86 h 87"/>
                    <a:gd name="T2" fmla="*/ 130 w 130"/>
                    <a:gd name="T3" fmla="*/ 0 h 87"/>
                    <a:gd name="T4" fmla="*/ 130 w 130"/>
                    <a:gd name="T5" fmla="*/ 11 h 87"/>
                    <a:gd name="T6" fmla="*/ 2 w 130"/>
                    <a:gd name="T7" fmla="*/ 87 h 87"/>
                    <a:gd name="T8" fmla="*/ 0 w 130"/>
                    <a:gd name="T9" fmla="*/ 86 h 87"/>
                    <a:gd name="T10" fmla="*/ 0 w 130"/>
                    <a:gd name="T11" fmla="*/ 86 h 8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30"/>
                    <a:gd name="T19" fmla="*/ 0 h 87"/>
                    <a:gd name="T20" fmla="*/ 130 w 130"/>
                    <a:gd name="T21" fmla="*/ 87 h 8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30" h="87">
                      <a:moveTo>
                        <a:pt x="0" y="86"/>
                      </a:moveTo>
                      <a:lnTo>
                        <a:pt x="130" y="0"/>
                      </a:lnTo>
                      <a:lnTo>
                        <a:pt x="130" y="11"/>
                      </a:lnTo>
                      <a:lnTo>
                        <a:pt x="2" y="87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50" name="Freeform 502">
                  <a:extLst>
                    <a:ext uri="{FF2B5EF4-FFF2-40B4-BE49-F238E27FC236}">
                      <a16:creationId xmlns:a16="http://schemas.microsoft.com/office/drawing/2014/main" id="{2E9D5F1C-CE9B-4214-8345-40E887FB00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" y="508"/>
                  <a:ext cx="161" cy="50"/>
                </a:xfrm>
                <a:custGeom>
                  <a:avLst/>
                  <a:gdLst>
                    <a:gd name="T0" fmla="*/ 0 w 643"/>
                    <a:gd name="T1" fmla="*/ 0 h 202"/>
                    <a:gd name="T2" fmla="*/ 0 w 643"/>
                    <a:gd name="T3" fmla="*/ 0 h 202"/>
                    <a:gd name="T4" fmla="*/ 0 w 643"/>
                    <a:gd name="T5" fmla="*/ 0 h 202"/>
                    <a:gd name="T6" fmla="*/ 0 w 643"/>
                    <a:gd name="T7" fmla="*/ 0 h 202"/>
                    <a:gd name="T8" fmla="*/ 0 w 643"/>
                    <a:gd name="T9" fmla="*/ 0 h 202"/>
                    <a:gd name="T10" fmla="*/ 0 w 643"/>
                    <a:gd name="T11" fmla="*/ 0 h 202"/>
                    <a:gd name="T12" fmla="*/ 0 w 643"/>
                    <a:gd name="T13" fmla="*/ 0 h 202"/>
                    <a:gd name="T14" fmla="*/ 0 w 643"/>
                    <a:gd name="T15" fmla="*/ 0 h 202"/>
                    <a:gd name="T16" fmla="*/ 0 w 643"/>
                    <a:gd name="T17" fmla="*/ 0 h 202"/>
                    <a:gd name="T18" fmla="*/ 0 w 643"/>
                    <a:gd name="T19" fmla="*/ 0 h 202"/>
                    <a:gd name="T20" fmla="*/ 0 w 643"/>
                    <a:gd name="T21" fmla="*/ 0 h 202"/>
                    <a:gd name="T22" fmla="*/ 0 w 643"/>
                    <a:gd name="T23" fmla="*/ 0 h 202"/>
                    <a:gd name="T24" fmla="*/ 0 w 643"/>
                    <a:gd name="T25" fmla="*/ 0 h 202"/>
                    <a:gd name="T26" fmla="*/ 0 w 643"/>
                    <a:gd name="T27" fmla="*/ 0 h 202"/>
                    <a:gd name="T28" fmla="*/ 0 w 643"/>
                    <a:gd name="T29" fmla="*/ 0 h 202"/>
                    <a:gd name="T30" fmla="*/ 0 w 643"/>
                    <a:gd name="T31" fmla="*/ 0 h 202"/>
                    <a:gd name="T32" fmla="*/ 0 w 643"/>
                    <a:gd name="T33" fmla="*/ 0 h 20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43"/>
                    <a:gd name="T52" fmla="*/ 0 h 202"/>
                    <a:gd name="T53" fmla="*/ 643 w 643"/>
                    <a:gd name="T54" fmla="*/ 202 h 20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43" h="202">
                      <a:moveTo>
                        <a:pt x="0" y="0"/>
                      </a:moveTo>
                      <a:lnTo>
                        <a:pt x="10" y="28"/>
                      </a:lnTo>
                      <a:lnTo>
                        <a:pt x="57" y="63"/>
                      </a:lnTo>
                      <a:lnTo>
                        <a:pt x="34" y="89"/>
                      </a:lnTo>
                      <a:lnTo>
                        <a:pt x="150" y="134"/>
                      </a:lnTo>
                      <a:lnTo>
                        <a:pt x="217" y="124"/>
                      </a:lnTo>
                      <a:lnTo>
                        <a:pt x="313" y="167"/>
                      </a:lnTo>
                      <a:lnTo>
                        <a:pt x="575" y="202"/>
                      </a:lnTo>
                      <a:lnTo>
                        <a:pt x="643" y="123"/>
                      </a:lnTo>
                      <a:lnTo>
                        <a:pt x="599" y="136"/>
                      </a:lnTo>
                      <a:lnTo>
                        <a:pt x="363" y="116"/>
                      </a:lnTo>
                      <a:lnTo>
                        <a:pt x="214" y="75"/>
                      </a:lnTo>
                      <a:lnTo>
                        <a:pt x="139" y="36"/>
                      </a:lnTo>
                      <a:lnTo>
                        <a:pt x="101" y="58"/>
                      </a:lnTo>
                      <a:lnTo>
                        <a:pt x="31" y="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51" name="Freeform 503">
                  <a:extLst>
                    <a:ext uri="{FF2B5EF4-FFF2-40B4-BE49-F238E27FC236}">
                      <a16:creationId xmlns:a16="http://schemas.microsoft.com/office/drawing/2014/main" id="{240FFDAB-D2DC-424D-8CEE-CD0C9C3175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" y="62"/>
                  <a:ext cx="156" cy="24"/>
                </a:xfrm>
                <a:custGeom>
                  <a:avLst/>
                  <a:gdLst>
                    <a:gd name="T0" fmla="*/ 0 w 621"/>
                    <a:gd name="T1" fmla="*/ 0 h 95"/>
                    <a:gd name="T2" fmla="*/ 0 w 621"/>
                    <a:gd name="T3" fmla="*/ 0 h 95"/>
                    <a:gd name="T4" fmla="*/ 0 w 621"/>
                    <a:gd name="T5" fmla="*/ 0 h 95"/>
                    <a:gd name="T6" fmla="*/ 0 w 621"/>
                    <a:gd name="T7" fmla="*/ 0 h 95"/>
                    <a:gd name="T8" fmla="*/ 0 w 621"/>
                    <a:gd name="T9" fmla="*/ 0 h 95"/>
                    <a:gd name="T10" fmla="*/ 0 w 621"/>
                    <a:gd name="T11" fmla="*/ 0 h 95"/>
                    <a:gd name="T12" fmla="*/ 0 w 621"/>
                    <a:gd name="T13" fmla="*/ 0 h 95"/>
                    <a:gd name="T14" fmla="*/ 0 w 621"/>
                    <a:gd name="T15" fmla="*/ 0 h 95"/>
                    <a:gd name="T16" fmla="*/ 0 w 621"/>
                    <a:gd name="T17" fmla="*/ 0 h 95"/>
                    <a:gd name="T18" fmla="*/ 0 w 621"/>
                    <a:gd name="T19" fmla="*/ 0 h 9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21"/>
                    <a:gd name="T31" fmla="*/ 0 h 95"/>
                    <a:gd name="T32" fmla="*/ 621 w 621"/>
                    <a:gd name="T33" fmla="*/ 95 h 9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21" h="95">
                      <a:moveTo>
                        <a:pt x="0" y="5"/>
                      </a:moveTo>
                      <a:lnTo>
                        <a:pt x="119" y="35"/>
                      </a:lnTo>
                      <a:lnTo>
                        <a:pt x="244" y="58"/>
                      </a:lnTo>
                      <a:lnTo>
                        <a:pt x="434" y="81"/>
                      </a:lnTo>
                      <a:lnTo>
                        <a:pt x="621" y="95"/>
                      </a:lnTo>
                      <a:lnTo>
                        <a:pt x="424" y="67"/>
                      </a:lnTo>
                      <a:lnTo>
                        <a:pt x="191" y="35"/>
                      </a:lnTo>
                      <a:lnTo>
                        <a:pt x="12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52" name="Freeform 504">
                  <a:extLst>
                    <a:ext uri="{FF2B5EF4-FFF2-40B4-BE49-F238E27FC236}">
                      <a16:creationId xmlns:a16="http://schemas.microsoft.com/office/drawing/2014/main" id="{7294E7CC-D91C-41D3-BD95-3767290C17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" y="56"/>
                  <a:ext cx="156" cy="135"/>
                </a:xfrm>
                <a:custGeom>
                  <a:avLst/>
                  <a:gdLst>
                    <a:gd name="T0" fmla="*/ 10 w 156"/>
                    <a:gd name="T1" fmla="*/ 0 h 135"/>
                    <a:gd name="T2" fmla="*/ 156 w 156"/>
                    <a:gd name="T3" fmla="*/ 19 h 135"/>
                    <a:gd name="T4" fmla="*/ 154 w 156"/>
                    <a:gd name="T5" fmla="*/ 135 h 135"/>
                    <a:gd name="T6" fmla="*/ 156 w 156"/>
                    <a:gd name="T7" fmla="*/ 132 h 135"/>
                    <a:gd name="T8" fmla="*/ 153 w 156"/>
                    <a:gd name="T9" fmla="*/ 19 h 135"/>
                    <a:gd name="T10" fmla="*/ 0 w 156"/>
                    <a:gd name="T11" fmla="*/ 6 h 135"/>
                    <a:gd name="T12" fmla="*/ 10 w 156"/>
                    <a:gd name="T13" fmla="*/ 4 h 135"/>
                    <a:gd name="T14" fmla="*/ 10 w 156"/>
                    <a:gd name="T15" fmla="*/ 0 h 13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56"/>
                    <a:gd name="T25" fmla="*/ 0 h 135"/>
                    <a:gd name="T26" fmla="*/ 156 w 156"/>
                    <a:gd name="T27" fmla="*/ 135 h 13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56" h="135">
                      <a:moveTo>
                        <a:pt x="10" y="0"/>
                      </a:moveTo>
                      <a:lnTo>
                        <a:pt x="156" y="19"/>
                      </a:lnTo>
                      <a:lnTo>
                        <a:pt x="154" y="135"/>
                      </a:lnTo>
                      <a:lnTo>
                        <a:pt x="156" y="132"/>
                      </a:lnTo>
                      <a:lnTo>
                        <a:pt x="153" y="19"/>
                      </a:lnTo>
                      <a:lnTo>
                        <a:pt x="0" y="6"/>
                      </a:lnTo>
                      <a:lnTo>
                        <a:pt x="10" y="4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53" name="Freeform 505">
                  <a:extLst>
                    <a:ext uri="{FF2B5EF4-FFF2-40B4-BE49-F238E27FC236}">
                      <a16:creationId xmlns:a16="http://schemas.microsoft.com/office/drawing/2014/main" id="{AC254A67-26F5-4F25-BB98-770D5698E2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" y="79"/>
                  <a:ext cx="113" cy="97"/>
                </a:xfrm>
                <a:custGeom>
                  <a:avLst/>
                  <a:gdLst>
                    <a:gd name="T0" fmla="*/ 0 w 455"/>
                    <a:gd name="T1" fmla="*/ 0 h 388"/>
                    <a:gd name="T2" fmla="*/ 0 w 455"/>
                    <a:gd name="T3" fmla="*/ 0 h 388"/>
                    <a:gd name="T4" fmla="*/ 0 w 455"/>
                    <a:gd name="T5" fmla="*/ 0 h 388"/>
                    <a:gd name="T6" fmla="*/ 0 w 455"/>
                    <a:gd name="T7" fmla="*/ 0 h 388"/>
                    <a:gd name="T8" fmla="*/ 0 w 455"/>
                    <a:gd name="T9" fmla="*/ 0 h 388"/>
                    <a:gd name="T10" fmla="*/ 0 w 455"/>
                    <a:gd name="T11" fmla="*/ 0 h 388"/>
                    <a:gd name="T12" fmla="*/ 0 w 455"/>
                    <a:gd name="T13" fmla="*/ 0 h 388"/>
                    <a:gd name="T14" fmla="*/ 0 w 455"/>
                    <a:gd name="T15" fmla="*/ 0 h 388"/>
                    <a:gd name="T16" fmla="*/ 0 w 455"/>
                    <a:gd name="T17" fmla="*/ 0 h 388"/>
                    <a:gd name="T18" fmla="*/ 0 w 455"/>
                    <a:gd name="T19" fmla="*/ 0 h 38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55"/>
                    <a:gd name="T31" fmla="*/ 0 h 388"/>
                    <a:gd name="T32" fmla="*/ 455 w 455"/>
                    <a:gd name="T33" fmla="*/ 388 h 38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55" h="388">
                      <a:moveTo>
                        <a:pt x="0" y="0"/>
                      </a:moveTo>
                      <a:lnTo>
                        <a:pt x="12" y="326"/>
                      </a:lnTo>
                      <a:lnTo>
                        <a:pt x="455" y="388"/>
                      </a:lnTo>
                      <a:lnTo>
                        <a:pt x="439" y="56"/>
                      </a:lnTo>
                      <a:lnTo>
                        <a:pt x="428" y="57"/>
                      </a:lnTo>
                      <a:lnTo>
                        <a:pt x="441" y="372"/>
                      </a:lnTo>
                      <a:lnTo>
                        <a:pt x="39" y="312"/>
                      </a:lnTo>
                      <a:lnTo>
                        <a:pt x="23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54" name="Freeform 506">
                  <a:extLst>
                    <a:ext uri="{FF2B5EF4-FFF2-40B4-BE49-F238E27FC236}">
                      <a16:creationId xmlns:a16="http://schemas.microsoft.com/office/drawing/2014/main" id="{110C276D-ADF5-473D-B79D-E173C585E4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" y="79"/>
                  <a:ext cx="110" cy="17"/>
                </a:xfrm>
                <a:custGeom>
                  <a:avLst/>
                  <a:gdLst>
                    <a:gd name="T0" fmla="*/ 0 w 443"/>
                    <a:gd name="T1" fmla="*/ 0 h 69"/>
                    <a:gd name="T2" fmla="*/ 0 w 443"/>
                    <a:gd name="T3" fmla="*/ 0 h 69"/>
                    <a:gd name="T4" fmla="*/ 0 w 443"/>
                    <a:gd name="T5" fmla="*/ 0 h 69"/>
                    <a:gd name="T6" fmla="*/ 0 w 443"/>
                    <a:gd name="T7" fmla="*/ 0 h 69"/>
                    <a:gd name="T8" fmla="*/ 0 w 443"/>
                    <a:gd name="T9" fmla="*/ 0 h 69"/>
                    <a:gd name="T10" fmla="*/ 0 w 443"/>
                    <a:gd name="T11" fmla="*/ 0 h 6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43"/>
                    <a:gd name="T19" fmla="*/ 0 h 69"/>
                    <a:gd name="T20" fmla="*/ 443 w 443"/>
                    <a:gd name="T21" fmla="*/ 69 h 6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43" h="69">
                      <a:moveTo>
                        <a:pt x="0" y="0"/>
                      </a:moveTo>
                      <a:lnTo>
                        <a:pt x="443" y="59"/>
                      </a:lnTo>
                      <a:lnTo>
                        <a:pt x="431" y="69"/>
                      </a:lnTo>
                      <a:lnTo>
                        <a:pt x="21" y="2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55" name="Freeform 507">
                  <a:extLst>
                    <a:ext uri="{FF2B5EF4-FFF2-40B4-BE49-F238E27FC236}">
                      <a16:creationId xmlns:a16="http://schemas.microsoft.com/office/drawing/2014/main" id="{1B03D3EE-52EC-4948-A40F-D6C7F71442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" y="86"/>
                  <a:ext cx="46" cy="16"/>
                </a:xfrm>
                <a:custGeom>
                  <a:avLst/>
                  <a:gdLst>
                    <a:gd name="T0" fmla="*/ 0 w 184"/>
                    <a:gd name="T1" fmla="*/ 0 h 65"/>
                    <a:gd name="T2" fmla="*/ 0 w 184"/>
                    <a:gd name="T3" fmla="*/ 0 h 65"/>
                    <a:gd name="T4" fmla="*/ 0 w 184"/>
                    <a:gd name="T5" fmla="*/ 0 h 65"/>
                    <a:gd name="T6" fmla="*/ 0 w 184"/>
                    <a:gd name="T7" fmla="*/ 0 h 65"/>
                    <a:gd name="T8" fmla="*/ 0 w 184"/>
                    <a:gd name="T9" fmla="*/ 0 h 65"/>
                    <a:gd name="T10" fmla="*/ 0 w 184"/>
                    <a:gd name="T11" fmla="*/ 0 h 65"/>
                    <a:gd name="T12" fmla="*/ 0 w 184"/>
                    <a:gd name="T13" fmla="*/ 0 h 65"/>
                    <a:gd name="T14" fmla="*/ 0 w 184"/>
                    <a:gd name="T15" fmla="*/ 0 h 6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84"/>
                    <a:gd name="T25" fmla="*/ 0 h 65"/>
                    <a:gd name="T26" fmla="*/ 184 w 184"/>
                    <a:gd name="T27" fmla="*/ 65 h 6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84" h="65">
                      <a:moveTo>
                        <a:pt x="0" y="1"/>
                      </a:moveTo>
                      <a:lnTo>
                        <a:pt x="1" y="44"/>
                      </a:lnTo>
                      <a:lnTo>
                        <a:pt x="184" y="65"/>
                      </a:lnTo>
                      <a:lnTo>
                        <a:pt x="184" y="56"/>
                      </a:lnTo>
                      <a:lnTo>
                        <a:pt x="24" y="34"/>
                      </a:lnTo>
                      <a:lnTo>
                        <a:pt x="2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56" name="Freeform 508">
                  <a:extLst>
                    <a:ext uri="{FF2B5EF4-FFF2-40B4-BE49-F238E27FC236}">
                      <a16:creationId xmlns:a16="http://schemas.microsoft.com/office/drawing/2014/main" id="{1C0A7CF8-663B-473D-855B-25C9128AEB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" y="138"/>
                  <a:ext cx="82" cy="19"/>
                </a:xfrm>
                <a:custGeom>
                  <a:avLst/>
                  <a:gdLst>
                    <a:gd name="T0" fmla="*/ 0 w 330"/>
                    <a:gd name="T1" fmla="*/ 0 h 75"/>
                    <a:gd name="T2" fmla="*/ 0 w 330"/>
                    <a:gd name="T3" fmla="*/ 0 h 75"/>
                    <a:gd name="T4" fmla="*/ 0 w 330"/>
                    <a:gd name="T5" fmla="*/ 0 h 75"/>
                    <a:gd name="T6" fmla="*/ 0 w 330"/>
                    <a:gd name="T7" fmla="*/ 0 h 75"/>
                    <a:gd name="T8" fmla="*/ 0 w 330"/>
                    <a:gd name="T9" fmla="*/ 0 h 75"/>
                    <a:gd name="T10" fmla="*/ 0 w 330"/>
                    <a:gd name="T11" fmla="*/ 0 h 7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0"/>
                    <a:gd name="T19" fmla="*/ 0 h 75"/>
                    <a:gd name="T20" fmla="*/ 330 w 330"/>
                    <a:gd name="T21" fmla="*/ 75 h 7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0" h="75">
                      <a:moveTo>
                        <a:pt x="0" y="0"/>
                      </a:moveTo>
                      <a:lnTo>
                        <a:pt x="1" y="26"/>
                      </a:lnTo>
                      <a:lnTo>
                        <a:pt x="330" y="75"/>
                      </a:lnTo>
                      <a:lnTo>
                        <a:pt x="329" y="4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57" name="Freeform 509">
                  <a:extLst>
                    <a:ext uri="{FF2B5EF4-FFF2-40B4-BE49-F238E27FC236}">
                      <a16:creationId xmlns:a16="http://schemas.microsoft.com/office/drawing/2014/main" id="{05A1C7B7-4142-441F-8C8B-8D55395620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" y="117"/>
                  <a:ext cx="104" cy="17"/>
                </a:xfrm>
                <a:custGeom>
                  <a:avLst/>
                  <a:gdLst>
                    <a:gd name="T0" fmla="*/ 0 w 417"/>
                    <a:gd name="T1" fmla="*/ 0 h 67"/>
                    <a:gd name="T2" fmla="*/ 0 w 417"/>
                    <a:gd name="T3" fmla="*/ 0 h 67"/>
                    <a:gd name="T4" fmla="*/ 0 w 417"/>
                    <a:gd name="T5" fmla="*/ 0 h 67"/>
                    <a:gd name="T6" fmla="*/ 0 w 417"/>
                    <a:gd name="T7" fmla="*/ 0 h 67"/>
                    <a:gd name="T8" fmla="*/ 0 w 417"/>
                    <a:gd name="T9" fmla="*/ 0 h 67"/>
                    <a:gd name="T10" fmla="*/ 0 w 417"/>
                    <a:gd name="T11" fmla="*/ 0 h 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17"/>
                    <a:gd name="T19" fmla="*/ 0 h 67"/>
                    <a:gd name="T20" fmla="*/ 417 w 417"/>
                    <a:gd name="T21" fmla="*/ 67 h 6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17" h="67">
                      <a:moveTo>
                        <a:pt x="2" y="0"/>
                      </a:moveTo>
                      <a:lnTo>
                        <a:pt x="417" y="54"/>
                      </a:lnTo>
                      <a:lnTo>
                        <a:pt x="417" y="67"/>
                      </a:lnTo>
                      <a:lnTo>
                        <a:pt x="0" y="1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58" name="Freeform 510">
                  <a:extLst>
                    <a:ext uri="{FF2B5EF4-FFF2-40B4-BE49-F238E27FC236}">
                      <a16:creationId xmlns:a16="http://schemas.microsoft.com/office/drawing/2014/main" id="{CAA5DA35-C5A1-4E90-9C73-EEBED50278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103"/>
                  <a:ext cx="48" cy="14"/>
                </a:xfrm>
                <a:custGeom>
                  <a:avLst/>
                  <a:gdLst>
                    <a:gd name="T0" fmla="*/ 0 w 192"/>
                    <a:gd name="T1" fmla="*/ 0 h 57"/>
                    <a:gd name="T2" fmla="*/ 0 w 192"/>
                    <a:gd name="T3" fmla="*/ 0 h 57"/>
                    <a:gd name="T4" fmla="*/ 0 w 192"/>
                    <a:gd name="T5" fmla="*/ 0 h 57"/>
                    <a:gd name="T6" fmla="*/ 0 w 192"/>
                    <a:gd name="T7" fmla="*/ 0 h 57"/>
                    <a:gd name="T8" fmla="*/ 0 w 192"/>
                    <a:gd name="T9" fmla="*/ 0 h 57"/>
                    <a:gd name="T10" fmla="*/ 0 w 192"/>
                    <a:gd name="T11" fmla="*/ 0 h 57"/>
                    <a:gd name="T12" fmla="*/ 0 w 192"/>
                    <a:gd name="T13" fmla="*/ 0 h 57"/>
                    <a:gd name="T14" fmla="*/ 0 w 192"/>
                    <a:gd name="T15" fmla="*/ 0 h 5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2"/>
                    <a:gd name="T25" fmla="*/ 0 h 57"/>
                    <a:gd name="T26" fmla="*/ 192 w 192"/>
                    <a:gd name="T27" fmla="*/ 57 h 5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2" h="57">
                      <a:moveTo>
                        <a:pt x="0" y="0"/>
                      </a:moveTo>
                      <a:lnTo>
                        <a:pt x="2" y="56"/>
                      </a:lnTo>
                      <a:lnTo>
                        <a:pt x="18" y="57"/>
                      </a:lnTo>
                      <a:lnTo>
                        <a:pt x="16" y="16"/>
                      </a:lnTo>
                      <a:lnTo>
                        <a:pt x="182" y="36"/>
                      </a:lnTo>
                      <a:lnTo>
                        <a:pt x="192" y="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59" name="Freeform 511">
                  <a:extLst>
                    <a:ext uri="{FF2B5EF4-FFF2-40B4-BE49-F238E27FC236}">
                      <a16:creationId xmlns:a16="http://schemas.microsoft.com/office/drawing/2014/main" id="{2FA2A9B0-60B5-4963-A5F8-AE506A3E06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200"/>
                  <a:ext cx="5" cy="7"/>
                </a:xfrm>
                <a:custGeom>
                  <a:avLst/>
                  <a:gdLst>
                    <a:gd name="T0" fmla="*/ 0 w 21"/>
                    <a:gd name="T1" fmla="*/ 0 h 30"/>
                    <a:gd name="T2" fmla="*/ 0 w 21"/>
                    <a:gd name="T3" fmla="*/ 0 h 30"/>
                    <a:gd name="T4" fmla="*/ 0 w 21"/>
                    <a:gd name="T5" fmla="*/ 0 h 30"/>
                    <a:gd name="T6" fmla="*/ 0 w 21"/>
                    <a:gd name="T7" fmla="*/ 0 h 30"/>
                    <a:gd name="T8" fmla="*/ 0 w 21"/>
                    <a:gd name="T9" fmla="*/ 0 h 30"/>
                    <a:gd name="T10" fmla="*/ 0 w 21"/>
                    <a:gd name="T11" fmla="*/ 0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30"/>
                    <a:gd name="T20" fmla="*/ 21 w 21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30">
                      <a:moveTo>
                        <a:pt x="0" y="14"/>
                      </a:moveTo>
                      <a:lnTo>
                        <a:pt x="21" y="0"/>
                      </a:lnTo>
                      <a:lnTo>
                        <a:pt x="21" y="17"/>
                      </a:lnTo>
                      <a:lnTo>
                        <a:pt x="3" y="3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60" name="Freeform 512">
                  <a:extLst>
                    <a:ext uri="{FF2B5EF4-FFF2-40B4-BE49-F238E27FC236}">
                      <a16:creationId xmlns:a16="http://schemas.microsoft.com/office/drawing/2014/main" id="{4077F642-3720-4ABC-B709-6EC41E1CC1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" y="513"/>
                  <a:ext cx="6" cy="8"/>
                </a:xfrm>
                <a:custGeom>
                  <a:avLst/>
                  <a:gdLst>
                    <a:gd name="T0" fmla="*/ 0 w 20"/>
                    <a:gd name="T1" fmla="*/ 0 h 32"/>
                    <a:gd name="T2" fmla="*/ 0 w 20"/>
                    <a:gd name="T3" fmla="*/ 0 h 32"/>
                    <a:gd name="T4" fmla="*/ 0 w 20"/>
                    <a:gd name="T5" fmla="*/ 0 h 32"/>
                    <a:gd name="T6" fmla="*/ 0 w 20"/>
                    <a:gd name="T7" fmla="*/ 0 h 32"/>
                    <a:gd name="T8" fmla="*/ 0 w 20"/>
                    <a:gd name="T9" fmla="*/ 0 h 32"/>
                    <a:gd name="T10" fmla="*/ 0 w 20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32"/>
                    <a:gd name="T20" fmla="*/ 20 w 20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32">
                      <a:moveTo>
                        <a:pt x="0" y="16"/>
                      </a:moveTo>
                      <a:lnTo>
                        <a:pt x="20" y="0"/>
                      </a:lnTo>
                      <a:lnTo>
                        <a:pt x="19" y="18"/>
                      </a:lnTo>
                      <a:lnTo>
                        <a:pt x="1" y="3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61" name="Freeform 513">
                  <a:extLst>
                    <a:ext uri="{FF2B5EF4-FFF2-40B4-BE49-F238E27FC236}">
                      <a16:creationId xmlns:a16="http://schemas.microsoft.com/office/drawing/2014/main" id="{92898E1C-D5E4-435A-A75A-5E6E619ECB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" y="181"/>
                  <a:ext cx="18" cy="39"/>
                </a:xfrm>
                <a:custGeom>
                  <a:avLst/>
                  <a:gdLst>
                    <a:gd name="T0" fmla="*/ 0 w 71"/>
                    <a:gd name="T1" fmla="*/ 0 h 158"/>
                    <a:gd name="T2" fmla="*/ 0 w 71"/>
                    <a:gd name="T3" fmla="*/ 0 h 158"/>
                    <a:gd name="T4" fmla="*/ 0 w 71"/>
                    <a:gd name="T5" fmla="*/ 0 h 158"/>
                    <a:gd name="T6" fmla="*/ 0 w 71"/>
                    <a:gd name="T7" fmla="*/ 0 h 158"/>
                    <a:gd name="T8" fmla="*/ 0 w 71"/>
                    <a:gd name="T9" fmla="*/ 0 h 158"/>
                    <a:gd name="T10" fmla="*/ 0 w 71"/>
                    <a:gd name="T11" fmla="*/ 0 h 158"/>
                    <a:gd name="T12" fmla="*/ 0 w 71"/>
                    <a:gd name="T13" fmla="*/ 0 h 15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1"/>
                    <a:gd name="T22" fmla="*/ 0 h 158"/>
                    <a:gd name="T23" fmla="*/ 71 w 71"/>
                    <a:gd name="T24" fmla="*/ 158 h 15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1" h="158">
                      <a:moveTo>
                        <a:pt x="71" y="6"/>
                      </a:moveTo>
                      <a:lnTo>
                        <a:pt x="0" y="0"/>
                      </a:lnTo>
                      <a:lnTo>
                        <a:pt x="6" y="158"/>
                      </a:lnTo>
                      <a:lnTo>
                        <a:pt x="32" y="150"/>
                      </a:lnTo>
                      <a:lnTo>
                        <a:pt x="31" y="15"/>
                      </a:lnTo>
                      <a:lnTo>
                        <a:pt x="71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62" name="Freeform 514">
                  <a:extLst>
                    <a:ext uri="{FF2B5EF4-FFF2-40B4-BE49-F238E27FC236}">
                      <a16:creationId xmlns:a16="http://schemas.microsoft.com/office/drawing/2014/main" id="{2B1D9F01-CD94-4B89-B596-D868B65658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" y="225"/>
                  <a:ext cx="7" cy="35"/>
                </a:xfrm>
                <a:custGeom>
                  <a:avLst/>
                  <a:gdLst>
                    <a:gd name="T0" fmla="*/ 0 w 30"/>
                    <a:gd name="T1" fmla="*/ 0 h 141"/>
                    <a:gd name="T2" fmla="*/ 0 w 30"/>
                    <a:gd name="T3" fmla="*/ 0 h 141"/>
                    <a:gd name="T4" fmla="*/ 0 w 30"/>
                    <a:gd name="T5" fmla="*/ 0 h 141"/>
                    <a:gd name="T6" fmla="*/ 0 w 30"/>
                    <a:gd name="T7" fmla="*/ 0 h 141"/>
                    <a:gd name="T8" fmla="*/ 0 w 30"/>
                    <a:gd name="T9" fmla="*/ 0 h 141"/>
                    <a:gd name="T10" fmla="*/ 0 w 30"/>
                    <a:gd name="T11" fmla="*/ 0 h 1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141"/>
                    <a:gd name="T20" fmla="*/ 30 w 30"/>
                    <a:gd name="T21" fmla="*/ 141 h 1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141">
                      <a:moveTo>
                        <a:pt x="0" y="9"/>
                      </a:moveTo>
                      <a:lnTo>
                        <a:pt x="3" y="141"/>
                      </a:lnTo>
                      <a:lnTo>
                        <a:pt x="30" y="133"/>
                      </a:lnTo>
                      <a:lnTo>
                        <a:pt x="25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63" name="Freeform 515">
                  <a:extLst>
                    <a:ext uri="{FF2B5EF4-FFF2-40B4-BE49-F238E27FC236}">
                      <a16:creationId xmlns:a16="http://schemas.microsoft.com/office/drawing/2014/main" id="{09A27F52-5282-4F20-A8B2-5617980994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" y="262"/>
                  <a:ext cx="8" cy="35"/>
                </a:xfrm>
                <a:custGeom>
                  <a:avLst/>
                  <a:gdLst>
                    <a:gd name="T0" fmla="*/ 0 w 29"/>
                    <a:gd name="T1" fmla="*/ 0 h 140"/>
                    <a:gd name="T2" fmla="*/ 0 w 29"/>
                    <a:gd name="T3" fmla="*/ 0 h 140"/>
                    <a:gd name="T4" fmla="*/ 0 w 29"/>
                    <a:gd name="T5" fmla="*/ 0 h 140"/>
                    <a:gd name="T6" fmla="*/ 0 w 29"/>
                    <a:gd name="T7" fmla="*/ 0 h 140"/>
                    <a:gd name="T8" fmla="*/ 0 w 29"/>
                    <a:gd name="T9" fmla="*/ 0 h 140"/>
                    <a:gd name="T10" fmla="*/ 0 w 29"/>
                    <a:gd name="T11" fmla="*/ 0 h 14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9"/>
                    <a:gd name="T19" fmla="*/ 0 h 140"/>
                    <a:gd name="T20" fmla="*/ 29 w 29"/>
                    <a:gd name="T21" fmla="*/ 140 h 14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9" h="140">
                      <a:moveTo>
                        <a:pt x="0" y="9"/>
                      </a:moveTo>
                      <a:lnTo>
                        <a:pt x="2" y="140"/>
                      </a:lnTo>
                      <a:lnTo>
                        <a:pt x="29" y="131"/>
                      </a:lnTo>
                      <a:lnTo>
                        <a:pt x="25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64" name="Freeform 516">
                  <a:extLst>
                    <a:ext uri="{FF2B5EF4-FFF2-40B4-BE49-F238E27FC236}">
                      <a16:creationId xmlns:a16="http://schemas.microsoft.com/office/drawing/2014/main" id="{A2001A17-4A37-4B7D-AA37-A0669D904E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" y="299"/>
                  <a:ext cx="7" cy="36"/>
                </a:xfrm>
                <a:custGeom>
                  <a:avLst/>
                  <a:gdLst>
                    <a:gd name="T0" fmla="*/ 0 w 30"/>
                    <a:gd name="T1" fmla="*/ 0 h 141"/>
                    <a:gd name="T2" fmla="*/ 0 w 30"/>
                    <a:gd name="T3" fmla="*/ 0 h 141"/>
                    <a:gd name="T4" fmla="*/ 0 w 30"/>
                    <a:gd name="T5" fmla="*/ 0 h 141"/>
                    <a:gd name="T6" fmla="*/ 0 w 30"/>
                    <a:gd name="T7" fmla="*/ 0 h 141"/>
                    <a:gd name="T8" fmla="*/ 0 w 30"/>
                    <a:gd name="T9" fmla="*/ 0 h 141"/>
                    <a:gd name="T10" fmla="*/ 0 w 30"/>
                    <a:gd name="T11" fmla="*/ 0 h 1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141"/>
                    <a:gd name="T20" fmla="*/ 30 w 30"/>
                    <a:gd name="T21" fmla="*/ 141 h 1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141">
                      <a:moveTo>
                        <a:pt x="0" y="10"/>
                      </a:moveTo>
                      <a:lnTo>
                        <a:pt x="2" y="141"/>
                      </a:lnTo>
                      <a:lnTo>
                        <a:pt x="30" y="133"/>
                      </a:lnTo>
                      <a:lnTo>
                        <a:pt x="25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65" name="Freeform 517">
                  <a:extLst>
                    <a:ext uri="{FF2B5EF4-FFF2-40B4-BE49-F238E27FC236}">
                      <a16:creationId xmlns:a16="http://schemas.microsoft.com/office/drawing/2014/main" id="{F67C9CF2-BEBE-46F5-823F-89BFA948C9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" y="337"/>
                  <a:ext cx="8" cy="35"/>
                </a:xfrm>
                <a:custGeom>
                  <a:avLst/>
                  <a:gdLst>
                    <a:gd name="T0" fmla="*/ 0 w 31"/>
                    <a:gd name="T1" fmla="*/ 0 h 141"/>
                    <a:gd name="T2" fmla="*/ 0 w 31"/>
                    <a:gd name="T3" fmla="*/ 0 h 141"/>
                    <a:gd name="T4" fmla="*/ 0 w 31"/>
                    <a:gd name="T5" fmla="*/ 0 h 141"/>
                    <a:gd name="T6" fmla="*/ 0 w 31"/>
                    <a:gd name="T7" fmla="*/ 0 h 141"/>
                    <a:gd name="T8" fmla="*/ 0 w 31"/>
                    <a:gd name="T9" fmla="*/ 0 h 141"/>
                    <a:gd name="T10" fmla="*/ 0 w 31"/>
                    <a:gd name="T11" fmla="*/ 0 h 1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141"/>
                    <a:gd name="T20" fmla="*/ 31 w 31"/>
                    <a:gd name="T21" fmla="*/ 141 h 1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141">
                      <a:moveTo>
                        <a:pt x="0" y="9"/>
                      </a:moveTo>
                      <a:lnTo>
                        <a:pt x="4" y="141"/>
                      </a:lnTo>
                      <a:lnTo>
                        <a:pt x="31" y="133"/>
                      </a:lnTo>
                      <a:lnTo>
                        <a:pt x="25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66" name="Freeform 518">
                  <a:extLst>
                    <a:ext uri="{FF2B5EF4-FFF2-40B4-BE49-F238E27FC236}">
                      <a16:creationId xmlns:a16="http://schemas.microsoft.com/office/drawing/2014/main" id="{2E7FA7EE-48BC-47D7-88B1-209C803C22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" y="374"/>
                  <a:ext cx="8" cy="35"/>
                </a:xfrm>
                <a:custGeom>
                  <a:avLst/>
                  <a:gdLst>
                    <a:gd name="T0" fmla="*/ 0 w 31"/>
                    <a:gd name="T1" fmla="*/ 0 h 141"/>
                    <a:gd name="T2" fmla="*/ 0 w 31"/>
                    <a:gd name="T3" fmla="*/ 0 h 141"/>
                    <a:gd name="T4" fmla="*/ 0 w 31"/>
                    <a:gd name="T5" fmla="*/ 0 h 141"/>
                    <a:gd name="T6" fmla="*/ 0 w 31"/>
                    <a:gd name="T7" fmla="*/ 0 h 141"/>
                    <a:gd name="T8" fmla="*/ 0 w 31"/>
                    <a:gd name="T9" fmla="*/ 0 h 141"/>
                    <a:gd name="T10" fmla="*/ 0 w 31"/>
                    <a:gd name="T11" fmla="*/ 0 h 1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1"/>
                    <a:gd name="T19" fmla="*/ 0 h 141"/>
                    <a:gd name="T20" fmla="*/ 31 w 31"/>
                    <a:gd name="T21" fmla="*/ 141 h 1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1" h="141">
                      <a:moveTo>
                        <a:pt x="0" y="10"/>
                      </a:moveTo>
                      <a:lnTo>
                        <a:pt x="4" y="141"/>
                      </a:lnTo>
                      <a:lnTo>
                        <a:pt x="31" y="132"/>
                      </a:lnTo>
                      <a:lnTo>
                        <a:pt x="26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67" name="Freeform 519">
                  <a:extLst>
                    <a:ext uri="{FF2B5EF4-FFF2-40B4-BE49-F238E27FC236}">
                      <a16:creationId xmlns:a16="http://schemas.microsoft.com/office/drawing/2014/main" id="{33286B2E-3238-4739-BEE3-D21BD93CC6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" y="411"/>
                  <a:ext cx="7" cy="35"/>
                </a:xfrm>
                <a:custGeom>
                  <a:avLst/>
                  <a:gdLst>
                    <a:gd name="T0" fmla="*/ 0 w 30"/>
                    <a:gd name="T1" fmla="*/ 0 h 141"/>
                    <a:gd name="T2" fmla="*/ 0 w 30"/>
                    <a:gd name="T3" fmla="*/ 0 h 141"/>
                    <a:gd name="T4" fmla="*/ 0 w 30"/>
                    <a:gd name="T5" fmla="*/ 0 h 141"/>
                    <a:gd name="T6" fmla="*/ 0 w 30"/>
                    <a:gd name="T7" fmla="*/ 0 h 141"/>
                    <a:gd name="T8" fmla="*/ 0 w 30"/>
                    <a:gd name="T9" fmla="*/ 0 h 141"/>
                    <a:gd name="T10" fmla="*/ 0 w 30"/>
                    <a:gd name="T11" fmla="*/ 0 h 1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141"/>
                    <a:gd name="T20" fmla="*/ 30 w 30"/>
                    <a:gd name="T21" fmla="*/ 141 h 1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141">
                      <a:moveTo>
                        <a:pt x="0" y="10"/>
                      </a:moveTo>
                      <a:lnTo>
                        <a:pt x="2" y="141"/>
                      </a:lnTo>
                      <a:lnTo>
                        <a:pt x="30" y="133"/>
                      </a:lnTo>
                      <a:lnTo>
                        <a:pt x="24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68" name="Freeform 520">
                  <a:extLst>
                    <a:ext uri="{FF2B5EF4-FFF2-40B4-BE49-F238E27FC236}">
                      <a16:creationId xmlns:a16="http://schemas.microsoft.com/office/drawing/2014/main" id="{ABC084C7-67D4-4D62-84DD-3187182A4C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" y="448"/>
                  <a:ext cx="8" cy="35"/>
                </a:xfrm>
                <a:custGeom>
                  <a:avLst/>
                  <a:gdLst>
                    <a:gd name="T0" fmla="*/ 0 w 30"/>
                    <a:gd name="T1" fmla="*/ 0 h 141"/>
                    <a:gd name="T2" fmla="*/ 0 w 30"/>
                    <a:gd name="T3" fmla="*/ 0 h 141"/>
                    <a:gd name="T4" fmla="*/ 0 w 30"/>
                    <a:gd name="T5" fmla="*/ 0 h 141"/>
                    <a:gd name="T6" fmla="*/ 0 w 30"/>
                    <a:gd name="T7" fmla="*/ 0 h 141"/>
                    <a:gd name="T8" fmla="*/ 0 w 30"/>
                    <a:gd name="T9" fmla="*/ 0 h 141"/>
                    <a:gd name="T10" fmla="*/ 0 w 30"/>
                    <a:gd name="T11" fmla="*/ 0 h 1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141"/>
                    <a:gd name="T20" fmla="*/ 30 w 30"/>
                    <a:gd name="T21" fmla="*/ 141 h 1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141">
                      <a:moveTo>
                        <a:pt x="0" y="9"/>
                      </a:moveTo>
                      <a:lnTo>
                        <a:pt x="2" y="141"/>
                      </a:lnTo>
                      <a:lnTo>
                        <a:pt x="30" y="133"/>
                      </a:lnTo>
                      <a:lnTo>
                        <a:pt x="25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69" name="Freeform 521">
                  <a:extLst>
                    <a:ext uri="{FF2B5EF4-FFF2-40B4-BE49-F238E27FC236}">
                      <a16:creationId xmlns:a16="http://schemas.microsoft.com/office/drawing/2014/main" id="{787564A3-2808-433E-B156-C133D7904F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" y="190"/>
                  <a:ext cx="62" cy="12"/>
                </a:xfrm>
                <a:custGeom>
                  <a:avLst/>
                  <a:gdLst>
                    <a:gd name="T0" fmla="*/ 0 w 249"/>
                    <a:gd name="T1" fmla="*/ 0 h 47"/>
                    <a:gd name="T2" fmla="*/ 0 w 249"/>
                    <a:gd name="T3" fmla="*/ 0 h 47"/>
                    <a:gd name="T4" fmla="*/ 0 w 249"/>
                    <a:gd name="T5" fmla="*/ 0 h 47"/>
                    <a:gd name="T6" fmla="*/ 0 w 249"/>
                    <a:gd name="T7" fmla="*/ 0 h 47"/>
                    <a:gd name="T8" fmla="*/ 0 w 249"/>
                    <a:gd name="T9" fmla="*/ 0 h 47"/>
                    <a:gd name="T10" fmla="*/ 0 w 249"/>
                    <a:gd name="T11" fmla="*/ 0 h 47"/>
                    <a:gd name="T12" fmla="*/ 0 w 249"/>
                    <a:gd name="T13" fmla="*/ 0 h 47"/>
                    <a:gd name="T14" fmla="*/ 0 w 249"/>
                    <a:gd name="T15" fmla="*/ 0 h 47"/>
                    <a:gd name="T16" fmla="*/ 0 w 249"/>
                    <a:gd name="T17" fmla="*/ 0 h 47"/>
                    <a:gd name="T18" fmla="*/ 0 w 249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9"/>
                    <a:gd name="T31" fmla="*/ 0 h 47"/>
                    <a:gd name="T32" fmla="*/ 249 w 249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9" h="47">
                      <a:moveTo>
                        <a:pt x="0" y="0"/>
                      </a:moveTo>
                      <a:lnTo>
                        <a:pt x="88" y="18"/>
                      </a:lnTo>
                      <a:lnTo>
                        <a:pt x="185" y="30"/>
                      </a:lnTo>
                      <a:lnTo>
                        <a:pt x="248" y="35"/>
                      </a:lnTo>
                      <a:lnTo>
                        <a:pt x="249" y="47"/>
                      </a:lnTo>
                      <a:lnTo>
                        <a:pt x="179" y="43"/>
                      </a:lnTo>
                      <a:lnTo>
                        <a:pt x="81" y="31"/>
                      </a:lnTo>
                      <a:lnTo>
                        <a:pt x="0" y="1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70" name="Freeform 522">
                  <a:extLst>
                    <a:ext uri="{FF2B5EF4-FFF2-40B4-BE49-F238E27FC236}">
                      <a16:creationId xmlns:a16="http://schemas.microsoft.com/office/drawing/2014/main" id="{7FACF42F-E7B9-4A32-AA77-4EB54FD9D8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" y="228"/>
                  <a:ext cx="62" cy="12"/>
                </a:xfrm>
                <a:custGeom>
                  <a:avLst/>
                  <a:gdLst>
                    <a:gd name="T0" fmla="*/ 0 w 248"/>
                    <a:gd name="T1" fmla="*/ 0 h 47"/>
                    <a:gd name="T2" fmla="*/ 0 w 248"/>
                    <a:gd name="T3" fmla="*/ 0 h 47"/>
                    <a:gd name="T4" fmla="*/ 0 w 248"/>
                    <a:gd name="T5" fmla="*/ 0 h 47"/>
                    <a:gd name="T6" fmla="*/ 0 w 248"/>
                    <a:gd name="T7" fmla="*/ 0 h 47"/>
                    <a:gd name="T8" fmla="*/ 0 w 248"/>
                    <a:gd name="T9" fmla="*/ 0 h 47"/>
                    <a:gd name="T10" fmla="*/ 0 w 248"/>
                    <a:gd name="T11" fmla="*/ 0 h 47"/>
                    <a:gd name="T12" fmla="*/ 0 w 248"/>
                    <a:gd name="T13" fmla="*/ 0 h 47"/>
                    <a:gd name="T14" fmla="*/ 0 w 248"/>
                    <a:gd name="T15" fmla="*/ 0 h 47"/>
                    <a:gd name="T16" fmla="*/ 0 w 248"/>
                    <a:gd name="T17" fmla="*/ 0 h 47"/>
                    <a:gd name="T18" fmla="*/ 0 w 248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8"/>
                    <a:gd name="T31" fmla="*/ 0 h 47"/>
                    <a:gd name="T32" fmla="*/ 248 w 248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8" h="47">
                      <a:moveTo>
                        <a:pt x="0" y="0"/>
                      </a:moveTo>
                      <a:lnTo>
                        <a:pt x="86" y="18"/>
                      </a:lnTo>
                      <a:lnTo>
                        <a:pt x="184" y="31"/>
                      </a:lnTo>
                      <a:lnTo>
                        <a:pt x="248" y="35"/>
                      </a:lnTo>
                      <a:lnTo>
                        <a:pt x="248" y="47"/>
                      </a:lnTo>
                      <a:lnTo>
                        <a:pt x="179" y="43"/>
                      </a:lnTo>
                      <a:lnTo>
                        <a:pt x="81" y="32"/>
                      </a:lnTo>
                      <a:lnTo>
                        <a:pt x="0" y="1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71" name="Freeform 523">
                  <a:extLst>
                    <a:ext uri="{FF2B5EF4-FFF2-40B4-BE49-F238E27FC236}">
                      <a16:creationId xmlns:a16="http://schemas.microsoft.com/office/drawing/2014/main" id="{E365DB50-6F61-438C-A920-9D0132BE23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" y="266"/>
                  <a:ext cx="63" cy="12"/>
                </a:xfrm>
                <a:custGeom>
                  <a:avLst/>
                  <a:gdLst>
                    <a:gd name="T0" fmla="*/ 0 w 249"/>
                    <a:gd name="T1" fmla="*/ 0 h 47"/>
                    <a:gd name="T2" fmla="*/ 0 w 249"/>
                    <a:gd name="T3" fmla="*/ 0 h 47"/>
                    <a:gd name="T4" fmla="*/ 0 w 249"/>
                    <a:gd name="T5" fmla="*/ 0 h 47"/>
                    <a:gd name="T6" fmla="*/ 0 w 249"/>
                    <a:gd name="T7" fmla="*/ 0 h 47"/>
                    <a:gd name="T8" fmla="*/ 0 w 249"/>
                    <a:gd name="T9" fmla="*/ 0 h 47"/>
                    <a:gd name="T10" fmla="*/ 0 w 249"/>
                    <a:gd name="T11" fmla="*/ 0 h 47"/>
                    <a:gd name="T12" fmla="*/ 0 w 249"/>
                    <a:gd name="T13" fmla="*/ 0 h 47"/>
                    <a:gd name="T14" fmla="*/ 0 w 249"/>
                    <a:gd name="T15" fmla="*/ 0 h 47"/>
                    <a:gd name="T16" fmla="*/ 0 w 249"/>
                    <a:gd name="T17" fmla="*/ 0 h 47"/>
                    <a:gd name="T18" fmla="*/ 0 w 249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9"/>
                    <a:gd name="T31" fmla="*/ 0 h 47"/>
                    <a:gd name="T32" fmla="*/ 249 w 249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9" h="47">
                      <a:moveTo>
                        <a:pt x="1" y="0"/>
                      </a:moveTo>
                      <a:lnTo>
                        <a:pt x="88" y="18"/>
                      </a:lnTo>
                      <a:lnTo>
                        <a:pt x="185" y="30"/>
                      </a:lnTo>
                      <a:lnTo>
                        <a:pt x="248" y="35"/>
                      </a:lnTo>
                      <a:lnTo>
                        <a:pt x="249" y="47"/>
                      </a:lnTo>
                      <a:lnTo>
                        <a:pt x="180" y="43"/>
                      </a:lnTo>
                      <a:lnTo>
                        <a:pt x="82" y="31"/>
                      </a:lnTo>
                      <a:lnTo>
                        <a:pt x="0" y="1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72" name="Freeform 524">
                  <a:extLst>
                    <a:ext uri="{FF2B5EF4-FFF2-40B4-BE49-F238E27FC236}">
                      <a16:creationId xmlns:a16="http://schemas.microsoft.com/office/drawing/2014/main" id="{92D4B1B7-FFD8-4EED-9C05-1C41D51273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" y="304"/>
                  <a:ext cx="62" cy="12"/>
                </a:xfrm>
                <a:custGeom>
                  <a:avLst/>
                  <a:gdLst>
                    <a:gd name="T0" fmla="*/ 0 w 249"/>
                    <a:gd name="T1" fmla="*/ 0 h 47"/>
                    <a:gd name="T2" fmla="*/ 0 w 249"/>
                    <a:gd name="T3" fmla="*/ 0 h 47"/>
                    <a:gd name="T4" fmla="*/ 0 w 249"/>
                    <a:gd name="T5" fmla="*/ 0 h 47"/>
                    <a:gd name="T6" fmla="*/ 0 w 249"/>
                    <a:gd name="T7" fmla="*/ 0 h 47"/>
                    <a:gd name="T8" fmla="*/ 0 w 249"/>
                    <a:gd name="T9" fmla="*/ 0 h 47"/>
                    <a:gd name="T10" fmla="*/ 0 w 249"/>
                    <a:gd name="T11" fmla="*/ 0 h 47"/>
                    <a:gd name="T12" fmla="*/ 0 w 249"/>
                    <a:gd name="T13" fmla="*/ 0 h 47"/>
                    <a:gd name="T14" fmla="*/ 0 w 249"/>
                    <a:gd name="T15" fmla="*/ 0 h 47"/>
                    <a:gd name="T16" fmla="*/ 0 w 249"/>
                    <a:gd name="T17" fmla="*/ 0 h 47"/>
                    <a:gd name="T18" fmla="*/ 0 w 249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9"/>
                    <a:gd name="T31" fmla="*/ 0 h 47"/>
                    <a:gd name="T32" fmla="*/ 249 w 249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9" h="47">
                      <a:moveTo>
                        <a:pt x="0" y="0"/>
                      </a:moveTo>
                      <a:lnTo>
                        <a:pt x="88" y="18"/>
                      </a:lnTo>
                      <a:lnTo>
                        <a:pt x="184" y="31"/>
                      </a:lnTo>
                      <a:lnTo>
                        <a:pt x="248" y="35"/>
                      </a:lnTo>
                      <a:lnTo>
                        <a:pt x="249" y="47"/>
                      </a:lnTo>
                      <a:lnTo>
                        <a:pt x="179" y="43"/>
                      </a:lnTo>
                      <a:lnTo>
                        <a:pt x="81" y="32"/>
                      </a:lnTo>
                      <a:lnTo>
                        <a:pt x="0" y="1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73" name="Freeform 525">
                  <a:extLst>
                    <a:ext uri="{FF2B5EF4-FFF2-40B4-BE49-F238E27FC236}">
                      <a16:creationId xmlns:a16="http://schemas.microsoft.com/office/drawing/2014/main" id="{9A27D14B-73F9-4EE5-8681-17FE740C25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7" y="342"/>
                  <a:ext cx="62" cy="12"/>
                </a:xfrm>
                <a:custGeom>
                  <a:avLst/>
                  <a:gdLst>
                    <a:gd name="T0" fmla="*/ 0 w 248"/>
                    <a:gd name="T1" fmla="*/ 0 h 48"/>
                    <a:gd name="T2" fmla="*/ 0 w 248"/>
                    <a:gd name="T3" fmla="*/ 0 h 48"/>
                    <a:gd name="T4" fmla="*/ 0 w 248"/>
                    <a:gd name="T5" fmla="*/ 0 h 48"/>
                    <a:gd name="T6" fmla="*/ 0 w 248"/>
                    <a:gd name="T7" fmla="*/ 0 h 48"/>
                    <a:gd name="T8" fmla="*/ 0 w 248"/>
                    <a:gd name="T9" fmla="*/ 0 h 48"/>
                    <a:gd name="T10" fmla="*/ 0 w 248"/>
                    <a:gd name="T11" fmla="*/ 0 h 48"/>
                    <a:gd name="T12" fmla="*/ 0 w 248"/>
                    <a:gd name="T13" fmla="*/ 0 h 48"/>
                    <a:gd name="T14" fmla="*/ 0 w 248"/>
                    <a:gd name="T15" fmla="*/ 0 h 48"/>
                    <a:gd name="T16" fmla="*/ 0 w 248"/>
                    <a:gd name="T17" fmla="*/ 0 h 48"/>
                    <a:gd name="T18" fmla="*/ 0 w 248"/>
                    <a:gd name="T19" fmla="*/ 0 h 4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48"/>
                    <a:gd name="T31" fmla="*/ 0 h 48"/>
                    <a:gd name="T32" fmla="*/ 248 w 248"/>
                    <a:gd name="T33" fmla="*/ 48 h 4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48" h="48">
                      <a:moveTo>
                        <a:pt x="0" y="0"/>
                      </a:moveTo>
                      <a:lnTo>
                        <a:pt x="86" y="19"/>
                      </a:lnTo>
                      <a:lnTo>
                        <a:pt x="184" y="31"/>
                      </a:lnTo>
                      <a:lnTo>
                        <a:pt x="248" y="36"/>
                      </a:lnTo>
                      <a:lnTo>
                        <a:pt x="248" y="48"/>
                      </a:lnTo>
                      <a:lnTo>
                        <a:pt x="179" y="44"/>
                      </a:lnTo>
                      <a:lnTo>
                        <a:pt x="81" y="32"/>
                      </a:lnTo>
                      <a:lnTo>
                        <a:pt x="0" y="1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74" name="Freeform 526">
                  <a:extLst>
                    <a:ext uri="{FF2B5EF4-FFF2-40B4-BE49-F238E27FC236}">
                      <a16:creationId xmlns:a16="http://schemas.microsoft.com/office/drawing/2014/main" id="{F7969B3C-B6B4-468C-814C-41657C2F75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" y="382"/>
                  <a:ext cx="59" cy="25"/>
                </a:xfrm>
                <a:custGeom>
                  <a:avLst/>
                  <a:gdLst>
                    <a:gd name="T0" fmla="*/ 0 w 236"/>
                    <a:gd name="T1" fmla="*/ 0 h 97"/>
                    <a:gd name="T2" fmla="*/ 0 w 236"/>
                    <a:gd name="T3" fmla="*/ 0 h 97"/>
                    <a:gd name="T4" fmla="*/ 0 w 236"/>
                    <a:gd name="T5" fmla="*/ 0 h 97"/>
                    <a:gd name="T6" fmla="*/ 0 w 236"/>
                    <a:gd name="T7" fmla="*/ 0 h 97"/>
                    <a:gd name="T8" fmla="*/ 0 w 236"/>
                    <a:gd name="T9" fmla="*/ 0 h 97"/>
                    <a:gd name="T10" fmla="*/ 0 w 236"/>
                    <a:gd name="T11" fmla="*/ 0 h 97"/>
                    <a:gd name="T12" fmla="*/ 0 w 236"/>
                    <a:gd name="T13" fmla="*/ 0 h 97"/>
                    <a:gd name="T14" fmla="*/ 0 w 236"/>
                    <a:gd name="T15" fmla="*/ 0 h 97"/>
                    <a:gd name="T16" fmla="*/ 0 w 236"/>
                    <a:gd name="T17" fmla="*/ 0 h 97"/>
                    <a:gd name="T18" fmla="*/ 0 w 236"/>
                    <a:gd name="T19" fmla="*/ 0 h 97"/>
                    <a:gd name="T20" fmla="*/ 0 w 236"/>
                    <a:gd name="T21" fmla="*/ 0 h 97"/>
                    <a:gd name="T22" fmla="*/ 0 w 236"/>
                    <a:gd name="T23" fmla="*/ 0 h 97"/>
                    <a:gd name="T24" fmla="*/ 0 w 236"/>
                    <a:gd name="T25" fmla="*/ 0 h 97"/>
                    <a:gd name="T26" fmla="*/ 0 w 236"/>
                    <a:gd name="T27" fmla="*/ 0 h 97"/>
                    <a:gd name="T28" fmla="*/ 0 w 236"/>
                    <a:gd name="T29" fmla="*/ 0 h 97"/>
                    <a:gd name="T30" fmla="*/ 0 w 236"/>
                    <a:gd name="T31" fmla="*/ 0 h 97"/>
                    <a:gd name="T32" fmla="*/ 0 w 236"/>
                    <a:gd name="T33" fmla="*/ 0 h 97"/>
                    <a:gd name="T34" fmla="*/ 0 w 236"/>
                    <a:gd name="T35" fmla="*/ 0 h 97"/>
                    <a:gd name="T36" fmla="*/ 0 w 236"/>
                    <a:gd name="T37" fmla="*/ 0 h 97"/>
                    <a:gd name="T38" fmla="*/ 0 w 236"/>
                    <a:gd name="T39" fmla="*/ 0 h 97"/>
                    <a:gd name="T40" fmla="*/ 0 w 236"/>
                    <a:gd name="T41" fmla="*/ 0 h 97"/>
                    <a:gd name="T42" fmla="*/ 0 w 236"/>
                    <a:gd name="T43" fmla="*/ 0 h 97"/>
                    <a:gd name="T44" fmla="*/ 0 w 236"/>
                    <a:gd name="T45" fmla="*/ 0 h 97"/>
                    <a:gd name="T46" fmla="*/ 0 w 236"/>
                    <a:gd name="T47" fmla="*/ 0 h 97"/>
                    <a:gd name="T48" fmla="*/ 0 w 236"/>
                    <a:gd name="T49" fmla="*/ 0 h 9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36"/>
                    <a:gd name="T76" fmla="*/ 0 h 97"/>
                    <a:gd name="T77" fmla="*/ 236 w 236"/>
                    <a:gd name="T78" fmla="*/ 97 h 9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36" h="97">
                      <a:moveTo>
                        <a:pt x="222" y="61"/>
                      </a:moveTo>
                      <a:lnTo>
                        <a:pt x="210" y="45"/>
                      </a:lnTo>
                      <a:lnTo>
                        <a:pt x="184" y="37"/>
                      </a:lnTo>
                      <a:lnTo>
                        <a:pt x="30" y="10"/>
                      </a:lnTo>
                      <a:lnTo>
                        <a:pt x="17" y="14"/>
                      </a:lnTo>
                      <a:lnTo>
                        <a:pt x="10" y="26"/>
                      </a:lnTo>
                      <a:lnTo>
                        <a:pt x="16" y="47"/>
                      </a:lnTo>
                      <a:lnTo>
                        <a:pt x="36" y="61"/>
                      </a:lnTo>
                      <a:lnTo>
                        <a:pt x="200" y="89"/>
                      </a:lnTo>
                      <a:lnTo>
                        <a:pt x="218" y="83"/>
                      </a:lnTo>
                      <a:lnTo>
                        <a:pt x="225" y="72"/>
                      </a:lnTo>
                      <a:lnTo>
                        <a:pt x="227" y="85"/>
                      </a:lnTo>
                      <a:lnTo>
                        <a:pt x="210" y="97"/>
                      </a:lnTo>
                      <a:lnTo>
                        <a:pt x="181" y="97"/>
                      </a:lnTo>
                      <a:lnTo>
                        <a:pt x="22" y="67"/>
                      </a:lnTo>
                      <a:lnTo>
                        <a:pt x="5" y="50"/>
                      </a:lnTo>
                      <a:lnTo>
                        <a:pt x="0" y="24"/>
                      </a:lnTo>
                      <a:lnTo>
                        <a:pt x="9" y="7"/>
                      </a:lnTo>
                      <a:lnTo>
                        <a:pt x="32" y="0"/>
                      </a:lnTo>
                      <a:lnTo>
                        <a:pt x="197" y="26"/>
                      </a:lnTo>
                      <a:lnTo>
                        <a:pt x="221" y="38"/>
                      </a:lnTo>
                      <a:lnTo>
                        <a:pt x="234" y="55"/>
                      </a:lnTo>
                      <a:lnTo>
                        <a:pt x="236" y="69"/>
                      </a:lnTo>
                      <a:lnTo>
                        <a:pt x="222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75" name="Freeform 527">
                  <a:extLst>
                    <a:ext uri="{FF2B5EF4-FFF2-40B4-BE49-F238E27FC236}">
                      <a16:creationId xmlns:a16="http://schemas.microsoft.com/office/drawing/2014/main" id="{C04F65D5-FA6F-4123-AFB3-5C0256E855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" y="487"/>
                  <a:ext cx="6" cy="25"/>
                </a:xfrm>
                <a:custGeom>
                  <a:avLst/>
                  <a:gdLst>
                    <a:gd name="T0" fmla="*/ 0 w 28"/>
                    <a:gd name="T1" fmla="*/ 0 h 103"/>
                    <a:gd name="T2" fmla="*/ 0 w 28"/>
                    <a:gd name="T3" fmla="*/ 0 h 103"/>
                    <a:gd name="T4" fmla="*/ 0 w 28"/>
                    <a:gd name="T5" fmla="*/ 0 h 103"/>
                    <a:gd name="T6" fmla="*/ 0 w 28"/>
                    <a:gd name="T7" fmla="*/ 0 h 103"/>
                    <a:gd name="T8" fmla="*/ 0 w 28"/>
                    <a:gd name="T9" fmla="*/ 0 h 103"/>
                    <a:gd name="T10" fmla="*/ 0 w 28"/>
                    <a:gd name="T11" fmla="*/ 0 h 10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8"/>
                    <a:gd name="T19" fmla="*/ 0 h 103"/>
                    <a:gd name="T20" fmla="*/ 28 w 28"/>
                    <a:gd name="T21" fmla="*/ 103 h 10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8" h="103">
                      <a:moveTo>
                        <a:pt x="0" y="8"/>
                      </a:moveTo>
                      <a:lnTo>
                        <a:pt x="24" y="0"/>
                      </a:lnTo>
                      <a:lnTo>
                        <a:pt x="28" y="92"/>
                      </a:lnTo>
                      <a:lnTo>
                        <a:pt x="1" y="103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76" name="Freeform 528">
                  <a:extLst>
                    <a:ext uri="{FF2B5EF4-FFF2-40B4-BE49-F238E27FC236}">
                      <a16:creationId xmlns:a16="http://schemas.microsoft.com/office/drawing/2014/main" id="{562083F7-1131-4EFB-B8E1-412058284B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" y="113"/>
                  <a:ext cx="16" cy="47"/>
                </a:xfrm>
                <a:custGeom>
                  <a:avLst/>
                  <a:gdLst>
                    <a:gd name="T0" fmla="*/ 0 w 66"/>
                    <a:gd name="T1" fmla="*/ 0 h 190"/>
                    <a:gd name="T2" fmla="*/ 0 w 66"/>
                    <a:gd name="T3" fmla="*/ 0 h 190"/>
                    <a:gd name="T4" fmla="*/ 0 w 66"/>
                    <a:gd name="T5" fmla="*/ 0 h 190"/>
                    <a:gd name="T6" fmla="*/ 0 w 66"/>
                    <a:gd name="T7" fmla="*/ 0 h 190"/>
                    <a:gd name="T8" fmla="*/ 0 w 66"/>
                    <a:gd name="T9" fmla="*/ 0 h 190"/>
                    <a:gd name="T10" fmla="*/ 0 w 66"/>
                    <a:gd name="T11" fmla="*/ 0 h 190"/>
                    <a:gd name="T12" fmla="*/ 0 w 66"/>
                    <a:gd name="T13" fmla="*/ 0 h 190"/>
                    <a:gd name="T14" fmla="*/ 0 w 66"/>
                    <a:gd name="T15" fmla="*/ 0 h 190"/>
                    <a:gd name="T16" fmla="*/ 0 w 66"/>
                    <a:gd name="T17" fmla="*/ 0 h 190"/>
                    <a:gd name="T18" fmla="*/ 0 w 66"/>
                    <a:gd name="T19" fmla="*/ 0 h 190"/>
                    <a:gd name="T20" fmla="*/ 0 w 66"/>
                    <a:gd name="T21" fmla="*/ 0 h 19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6"/>
                    <a:gd name="T34" fmla="*/ 0 h 190"/>
                    <a:gd name="T35" fmla="*/ 66 w 66"/>
                    <a:gd name="T36" fmla="*/ 190 h 19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6" h="190">
                      <a:moveTo>
                        <a:pt x="2" y="0"/>
                      </a:moveTo>
                      <a:lnTo>
                        <a:pt x="60" y="10"/>
                      </a:lnTo>
                      <a:lnTo>
                        <a:pt x="66" y="184"/>
                      </a:lnTo>
                      <a:lnTo>
                        <a:pt x="51" y="190"/>
                      </a:lnTo>
                      <a:lnTo>
                        <a:pt x="7" y="180"/>
                      </a:lnTo>
                      <a:lnTo>
                        <a:pt x="0" y="165"/>
                      </a:lnTo>
                      <a:lnTo>
                        <a:pt x="50" y="175"/>
                      </a:lnTo>
                      <a:lnTo>
                        <a:pt x="46" y="23"/>
                      </a:lnTo>
                      <a:lnTo>
                        <a:pt x="1" y="1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77" name="Freeform 529">
                  <a:extLst>
                    <a:ext uri="{FF2B5EF4-FFF2-40B4-BE49-F238E27FC236}">
                      <a16:creationId xmlns:a16="http://schemas.microsoft.com/office/drawing/2014/main" id="{0272CD65-FE09-4D20-854F-05428D697E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3" y="100"/>
                  <a:ext cx="12" cy="4"/>
                </a:xfrm>
                <a:custGeom>
                  <a:avLst/>
                  <a:gdLst>
                    <a:gd name="T0" fmla="*/ 0 w 49"/>
                    <a:gd name="T1" fmla="*/ 0 h 20"/>
                    <a:gd name="T2" fmla="*/ 0 w 49"/>
                    <a:gd name="T3" fmla="*/ 0 h 20"/>
                    <a:gd name="T4" fmla="*/ 0 w 49"/>
                    <a:gd name="T5" fmla="*/ 0 h 20"/>
                    <a:gd name="T6" fmla="*/ 0 w 49"/>
                    <a:gd name="T7" fmla="*/ 0 h 20"/>
                    <a:gd name="T8" fmla="*/ 0 w 49"/>
                    <a:gd name="T9" fmla="*/ 0 h 20"/>
                    <a:gd name="T10" fmla="*/ 0 w 49"/>
                    <a:gd name="T11" fmla="*/ 0 h 20"/>
                    <a:gd name="T12" fmla="*/ 0 w 49"/>
                    <a:gd name="T13" fmla="*/ 0 h 20"/>
                    <a:gd name="T14" fmla="*/ 0 w 49"/>
                    <a:gd name="T15" fmla="*/ 0 h 2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9"/>
                    <a:gd name="T25" fmla="*/ 0 h 20"/>
                    <a:gd name="T26" fmla="*/ 49 w 49"/>
                    <a:gd name="T27" fmla="*/ 20 h 2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9" h="20">
                      <a:moveTo>
                        <a:pt x="0" y="10"/>
                      </a:moveTo>
                      <a:lnTo>
                        <a:pt x="36" y="11"/>
                      </a:lnTo>
                      <a:lnTo>
                        <a:pt x="36" y="0"/>
                      </a:lnTo>
                      <a:lnTo>
                        <a:pt x="49" y="3"/>
                      </a:lnTo>
                      <a:lnTo>
                        <a:pt x="49" y="20"/>
                      </a:lnTo>
                      <a:lnTo>
                        <a:pt x="3" y="16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78" name="Freeform 530">
                  <a:extLst>
                    <a:ext uri="{FF2B5EF4-FFF2-40B4-BE49-F238E27FC236}">
                      <a16:creationId xmlns:a16="http://schemas.microsoft.com/office/drawing/2014/main" id="{8ACE368D-20DD-482B-A6CC-B8AE911C9C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" y="397"/>
                  <a:ext cx="58" cy="14"/>
                </a:xfrm>
                <a:custGeom>
                  <a:avLst/>
                  <a:gdLst>
                    <a:gd name="T0" fmla="*/ 0 w 233"/>
                    <a:gd name="T1" fmla="*/ 0 h 58"/>
                    <a:gd name="T2" fmla="*/ 0 w 233"/>
                    <a:gd name="T3" fmla="*/ 0 h 58"/>
                    <a:gd name="T4" fmla="*/ 0 w 233"/>
                    <a:gd name="T5" fmla="*/ 0 h 58"/>
                    <a:gd name="T6" fmla="*/ 0 w 233"/>
                    <a:gd name="T7" fmla="*/ 0 h 58"/>
                    <a:gd name="T8" fmla="*/ 0 w 233"/>
                    <a:gd name="T9" fmla="*/ 0 h 58"/>
                    <a:gd name="T10" fmla="*/ 0 w 233"/>
                    <a:gd name="T11" fmla="*/ 0 h 58"/>
                    <a:gd name="T12" fmla="*/ 0 w 233"/>
                    <a:gd name="T13" fmla="*/ 0 h 58"/>
                    <a:gd name="T14" fmla="*/ 0 w 233"/>
                    <a:gd name="T15" fmla="*/ 0 h 58"/>
                    <a:gd name="T16" fmla="*/ 0 w 233"/>
                    <a:gd name="T17" fmla="*/ 0 h 58"/>
                    <a:gd name="T18" fmla="*/ 0 w 233"/>
                    <a:gd name="T19" fmla="*/ 0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33"/>
                    <a:gd name="T31" fmla="*/ 0 h 58"/>
                    <a:gd name="T32" fmla="*/ 233 w 233"/>
                    <a:gd name="T33" fmla="*/ 58 h 5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33" h="58">
                      <a:moveTo>
                        <a:pt x="0" y="0"/>
                      </a:moveTo>
                      <a:lnTo>
                        <a:pt x="23" y="20"/>
                      </a:lnTo>
                      <a:lnTo>
                        <a:pt x="193" y="46"/>
                      </a:lnTo>
                      <a:lnTo>
                        <a:pt x="219" y="39"/>
                      </a:lnTo>
                      <a:lnTo>
                        <a:pt x="233" y="24"/>
                      </a:lnTo>
                      <a:lnTo>
                        <a:pt x="229" y="45"/>
                      </a:lnTo>
                      <a:lnTo>
                        <a:pt x="195" y="58"/>
                      </a:lnTo>
                      <a:lnTo>
                        <a:pt x="19" y="2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8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79" name="Freeform 531">
                  <a:extLst>
                    <a:ext uri="{FF2B5EF4-FFF2-40B4-BE49-F238E27FC236}">
                      <a16:creationId xmlns:a16="http://schemas.microsoft.com/office/drawing/2014/main" id="{D1E485F7-48DE-4B37-A8EC-C792C7CCE3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" y="180"/>
                  <a:ext cx="9" cy="340"/>
                </a:xfrm>
                <a:custGeom>
                  <a:avLst/>
                  <a:gdLst>
                    <a:gd name="T0" fmla="*/ 0 w 37"/>
                    <a:gd name="T1" fmla="*/ 0 h 1360"/>
                    <a:gd name="T2" fmla="*/ 0 w 37"/>
                    <a:gd name="T3" fmla="*/ 0 h 1360"/>
                    <a:gd name="T4" fmla="*/ 0 w 37"/>
                    <a:gd name="T5" fmla="*/ 0 h 1360"/>
                    <a:gd name="T6" fmla="*/ 0 w 37"/>
                    <a:gd name="T7" fmla="*/ 0 h 1360"/>
                    <a:gd name="T8" fmla="*/ 0 w 37"/>
                    <a:gd name="T9" fmla="*/ 0 h 1360"/>
                    <a:gd name="T10" fmla="*/ 0 w 37"/>
                    <a:gd name="T11" fmla="*/ 0 h 136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1360"/>
                    <a:gd name="T20" fmla="*/ 37 w 37"/>
                    <a:gd name="T21" fmla="*/ 1360 h 136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1360">
                      <a:moveTo>
                        <a:pt x="13" y="4"/>
                      </a:moveTo>
                      <a:lnTo>
                        <a:pt x="37" y="1360"/>
                      </a:lnTo>
                      <a:lnTo>
                        <a:pt x="26" y="1358"/>
                      </a:lnTo>
                      <a:lnTo>
                        <a:pt x="0" y="0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solidFill>
                  <a:srgbClr val="FFED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48285" name="Group 4055">
                <a:extLst>
                  <a:ext uri="{FF2B5EF4-FFF2-40B4-BE49-F238E27FC236}">
                    <a16:creationId xmlns:a16="http://schemas.microsoft.com/office/drawing/2014/main" id="{A541329F-72DD-4E10-A5EF-5C329B6E5D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" y="74"/>
                <a:ext cx="110" cy="134"/>
                <a:chOff x="0" y="0"/>
                <a:chExt cx="110" cy="134"/>
              </a:xfrm>
            </p:grpSpPr>
            <p:sp>
              <p:nvSpPr>
                <p:cNvPr id="48298" name="Oval 533">
                  <a:extLst>
                    <a:ext uri="{FF2B5EF4-FFF2-40B4-BE49-F238E27FC236}">
                      <a16:creationId xmlns:a16="http://schemas.microsoft.com/office/drawing/2014/main" id="{56E72AED-BC59-4296-8142-948136E4E5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110" cy="134"/>
                </a:xfrm>
                <a:prstGeom prst="ellipse">
                  <a:avLst/>
                </a:prstGeom>
                <a:solidFill>
                  <a:srgbClr val="ABAF89"/>
                </a:solidFill>
                <a:ln w="9525">
                  <a:solidFill>
                    <a:srgbClr val="6D7458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299" name="Freeform 534">
                  <a:extLst>
                    <a:ext uri="{FF2B5EF4-FFF2-40B4-BE49-F238E27FC236}">
                      <a16:creationId xmlns:a16="http://schemas.microsoft.com/office/drawing/2014/main" id="{D9833F3D-3A9D-4D9B-8E39-1B648A7EBC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" y="61"/>
                  <a:ext cx="37" cy="51"/>
                </a:xfrm>
                <a:custGeom>
                  <a:avLst/>
                  <a:gdLst>
                    <a:gd name="T0" fmla="*/ 33 w 37"/>
                    <a:gd name="T1" fmla="*/ 0 h 51"/>
                    <a:gd name="T2" fmla="*/ 0 w 37"/>
                    <a:gd name="T3" fmla="*/ 15 h 51"/>
                    <a:gd name="T4" fmla="*/ 3 w 37"/>
                    <a:gd name="T5" fmla="*/ 29 h 51"/>
                    <a:gd name="T6" fmla="*/ 10 w 37"/>
                    <a:gd name="T7" fmla="*/ 41 h 51"/>
                    <a:gd name="T8" fmla="*/ 21 w 37"/>
                    <a:gd name="T9" fmla="*/ 51 h 51"/>
                    <a:gd name="T10" fmla="*/ 37 w 37"/>
                    <a:gd name="T11" fmla="*/ 11 h 51"/>
                    <a:gd name="T12" fmla="*/ 33 w 37"/>
                    <a:gd name="T13" fmla="*/ 0 h 5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7"/>
                    <a:gd name="T22" fmla="*/ 0 h 51"/>
                    <a:gd name="T23" fmla="*/ 37 w 37"/>
                    <a:gd name="T24" fmla="*/ 51 h 5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7" h="51">
                      <a:moveTo>
                        <a:pt x="33" y="0"/>
                      </a:moveTo>
                      <a:lnTo>
                        <a:pt x="0" y="15"/>
                      </a:lnTo>
                      <a:lnTo>
                        <a:pt x="3" y="29"/>
                      </a:lnTo>
                      <a:lnTo>
                        <a:pt x="10" y="41"/>
                      </a:lnTo>
                      <a:lnTo>
                        <a:pt x="21" y="51"/>
                      </a:lnTo>
                      <a:lnTo>
                        <a:pt x="37" y="11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solidFill>
                  <a:srgbClr val="6D7458"/>
                </a:solidFill>
                <a:ln w="9525">
                  <a:solidFill>
                    <a:srgbClr val="6D7458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00" name="Freeform 535">
                  <a:extLst>
                    <a:ext uri="{FF2B5EF4-FFF2-40B4-BE49-F238E27FC236}">
                      <a16:creationId xmlns:a16="http://schemas.microsoft.com/office/drawing/2014/main" id="{D82ED052-B041-46BA-82C9-20B571F456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" y="63"/>
                  <a:ext cx="39" cy="51"/>
                </a:xfrm>
                <a:custGeom>
                  <a:avLst/>
                  <a:gdLst>
                    <a:gd name="T0" fmla="*/ 0 w 39"/>
                    <a:gd name="T1" fmla="*/ 9 h 51"/>
                    <a:gd name="T2" fmla="*/ 22 w 39"/>
                    <a:gd name="T3" fmla="*/ 51 h 51"/>
                    <a:gd name="T4" fmla="*/ 31 w 39"/>
                    <a:gd name="T5" fmla="*/ 40 h 51"/>
                    <a:gd name="T6" fmla="*/ 37 w 39"/>
                    <a:gd name="T7" fmla="*/ 25 h 51"/>
                    <a:gd name="T8" fmla="*/ 39 w 39"/>
                    <a:gd name="T9" fmla="*/ 15 h 51"/>
                    <a:gd name="T10" fmla="*/ 6 w 39"/>
                    <a:gd name="T11" fmla="*/ 0 h 51"/>
                    <a:gd name="T12" fmla="*/ 0 w 39"/>
                    <a:gd name="T13" fmla="*/ 9 h 5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9"/>
                    <a:gd name="T22" fmla="*/ 0 h 51"/>
                    <a:gd name="T23" fmla="*/ 39 w 39"/>
                    <a:gd name="T24" fmla="*/ 51 h 5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9" h="51">
                      <a:moveTo>
                        <a:pt x="0" y="9"/>
                      </a:moveTo>
                      <a:lnTo>
                        <a:pt x="22" y="51"/>
                      </a:lnTo>
                      <a:lnTo>
                        <a:pt x="31" y="40"/>
                      </a:lnTo>
                      <a:lnTo>
                        <a:pt x="37" y="25"/>
                      </a:lnTo>
                      <a:lnTo>
                        <a:pt x="39" y="15"/>
                      </a:lnTo>
                      <a:lnTo>
                        <a:pt x="6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6D7458"/>
                </a:solidFill>
                <a:ln w="9525">
                  <a:solidFill>
                    <a:srgbClr val="6D7458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01" name="Freeform 536">
                  <a:extLst>
                    <a:ext uri="{FF2B5EF4-FFF2-40B4-BE49-F238E27FC236}">
                      <a16:creationId xmlns:a16="http://schemas.microsoft.com/office/drawing/2014/main" id="{52E69CA7-0207-4015-88A1-222D87DB7B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" y="9"/>
                  <a:ext cx="42" cy="46"/>
                </a:xfrm>
                <a:custGeom>
                  <a:avLst/>
                  <a:gdLst>
                    <a:gd name="T0" fmla="*/ 0 w 42"/>
                    <a:gd name="T1" fmla="*/ 25 h 46"/>
                    <a:gd name="T2" fmla="*/ 14 w 42"/>
                    <a:gd name="T3" fmla="*/ 7 h 46"/>
                    <a:gd name="T4" fmla="*/ 32 w 42"/>
                    <a:gd name="T5" fmla="*/ 0 h 46"/>
                    <a:gd name="T6" fmla="*/ 42 w 42"/>
                    <a:gd name="T7" fmla="*/ 46 h 46"/>
                    <a:gd name="T8" fmla="*/ 32 w 42"/>
                    <a:gd name="T9" fmla="*/ 46 h 46"/>
                    <a:gd name="T10" fmla="*/ 0 w 42"/>
                    <a:gd name="T11" fmla="*/ 25 h 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46"/>
                    <a:gd name="T20" fmla="*/ 42 w 42"/>
                    <a:gd name="T21" fmla="*/ 46 h 4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46">
                      <a:moveTo>
                        <a:pt x="0" y="25"/>
                      </a:moveTo>
                      <a:lnTo>
                        <a:pt x="14" y="7"/>
                      </a:lnTo>
                      <a:lnTo>
                        <a:pt x="32" y="0"/>
                      </a:lnTo>
                      <a:lnTo>
                        <a:pt x="42" y="46"/>
                      </a:lnTo>
                      <a:lnTo>
                        <a:pt x="32" y="46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6D7458"/>
                </a:solidFill>
                <a:ln w="9525">
                  <a:solidFill>
                    <a:srgbClr val="6D7458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302" name="Freeform 537">
                  <a:extLst>
                    <a:ext uri="{FF2B5EF4-FFF2-40B4-BE49-F238E27FC236}">
                      <a16:creationId xmlns:a16="http://schemas.microsoft.com/office/drawing/2014/main" id="{9B43ABCF-B995-4CD9-B048-7D4F4E1307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" y="15"/>
                  <a:ext cx="37" cy="43"/>
                </a:xfrm>
                <a:custGeom>
                  <a:avLst/>
                  <a:gdLst>
                    <a:gd name="T0" fmla="*/ 10 w 37"/>
                    <a:gd name="T1" fmla="*/ 0 h 43"/>
                    <a:gd name="T2" fmla="*/ 24 w 37"/>
                    <a:gd name="T3" fmla="*/ 13 h 43"/>
                    <a:gd name="T4" fmla="*/ 37 w 37"/>
                    <a:gd name="T5" fmla="*/ 37 h 43"/>
                    <a:gd name="T6" fmla="*/ 4 w 37"/>
                    <a:gd name="T7" fmla="*/ 43 h 43"/>
                    <a:gd name="T8" fmla="*/ 0 w 37"/>
                    <a:gd name="T9" fmla="*/ 36 h 43"/>
                    <a:gd name="T10" fmla="*/ 10 w 37"/>
                    <a:gd name="T11" fmla="*/ 0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43"/>
                    <a:gd name="T20" fmla="*/ 37 w 37"/>
                    <a:gd name="T21" fmla="*/ 43 h 4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43">
                      <a:moveTo>
                        <a:pt x="10" y="0"/>
                      </a:moveTo>
                      <a:lnTo>
                        <a:pt x="24" y="13"/>
                      </a:lnTo>
                      <a:lnTo>
                        <a:pt x="37" y="37"/>
                      </a:lnTo>
                      <a:lnTo>
                        <a:pt x="4" y="43"/>
                      </a:lnTo>
                      <a:lnTo>
                        <a:pt x="0" y="36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6D7458"/>
                </a:solidFill>
                <a:ln w="9525">
                  <a:solidFill>
                    <a:srgbClr val="6D7458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48286" name="Group 4061">
                <a:extLst>
                  <a:ext uri="{FF2B5EF4-FFF2-40B4-BE49-F238E27FC236}">
                    <a16:creationId xmlns:a16="http://schemas.microsoft.com/office/drawing/2014/main" id="{8E8E89C1-E949-4D23-BD38-E82CB8CE16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" y="219"/>
                <a:ext cx="110" cy="134"/>
                <a:chOff x="0" y="0"/>
                <a:chExt cx="110" cy="134"/>
              </a:xfrm>
            </p:grpSpPr>
            <p:sp>
              <p:nvSpPr>
                <p:cNvPr id="48293" name="Oval 539">
                  <a:extLst>
                    <a:ext uri="{FF2B5EF4-FFF2-40B4-BE49-F238E27FC236}">
                      <a16:creationId xmlns:a16="http://schemas.microsoft.com/office/drawing/2014/main" id="{46EF3B28-F4A7-49F0-8C95-4044DE2EE3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110" cy="134"/>
                </a:xfrm>
                <a:prstGeom prst="ellipse">
                  <a:avLst/>
                </a:prstGeom>
                <a:solidFill>
                  <a:srgbClr val="ABAF89"/>
                </a:solidFill>
                <a:ln w="9525">
                  <a:solidFill>
                    <a:srgbClr val="6D7458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294" name="Freeform 540">
                  <a:extLst>
                    <a:ext uri="{FF2B5EF4-FFF2-40B4-BE49-F238E27FC236}">
                      <a16:creationId xmlns:a16="http://schemas.microsoft.com/office/drawing/2014/main" id="{DCB81F0E-62EA-479C-9AE7-C58646B0C5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" y="61"/>
                  <a:ext cx="37" cy="51"/>
                </a:xfrm>
                <a:custGeom>
                  <a:avLst/>
                  <a:gdLst>
                    <a:gd name="T0" fmla="*/ 33 w 37"/>
                    <a:gd name="T1" fmla="*/ 0 h 51"/>
                    <a:gd name="T2" fmla="*/ 0 w 37"/>
                    <a:gd name="T3" fmla="*/ 15 h 51"/>
                    <a:gd name="T4" fmla="*/ 3 w 37"/>
                    <a:gd name="T5" fmla="*/ 29 h 51"/>
                    <a:gd name="T6" fmla="*/ 10 w 37"/>
                    <a:gd name="T7" fmla="*/ 41 h 51"/>
                    <a:gd name="T8" fmla="*/ 21 w 37"/>
                    <a:gd name="T9" fmla="*/ 51 h 51"/>
                    <a:gd name="T10" fmla="*/ 37 w 37"/>
                    <a:gd name="T11" fmla="*/ 11 h 51"/>
                    <a:gd name="T12" fmla="*/ 33 w 37"/>
                    <a:gd name="T13" fmla="*/ 0 h 5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7"/>
                    <a:gd name="T22" fmla="*/ 0 h 51"/>
                    <a:gd name="T23" fmla="*/ 37 w 37"/>
                    <a:gd name="T24" fmla="*/ 51 h 5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7" h="51">
                      <a:moveTo>
                        <a:pt x="33" y="0"/>
                      </a:moveTo>
                      <a:lnTo>
                        <a:pt x="0" y="15"/>
                      </a:lnTo>
                      <a:lnTo>
                        <a:pt x="3" y="29"/>
                      </a:lnTo>
                      <a:lnTo>
                        <a:pt x="10" y="41"/>
                      </a:lnTo>
                      <a:lnTo>
                        <a:pt x="21" y="51"/>
                      </a:lnTo>
                      <a:lnTo>
                        <a:pt x="37" y="11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solidFill>
                  <a:srgbClr val="6D7458"/>
                </a:solidFill>
                <a:ln w="9525">
                  <a:solidFill>
                    <a:srgbClr val="6D7458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295" name="Freeform 541">
                  <a:extLst>
                    <a:ext uri="{FF2B5EF4-FFF2-40B4-BE49-F238E27FC236}">
                      <a16:creationId xmlns:a16="http://schemas.microsoft.com/office/drawing/2014/main" id="{FCEDB6B3-7470-457D-A84F-2987BC898B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" y="63"/>
                  <a:ext cx="39" cy="51"/>
                </a:xfrm>
                <a:custGeom>
                  <a:avLst/>
                  <a:gdLst>
                    <a:gd name="T0" fmla="*/ 0 w 39"/>
                    <a:gd name="T1" fmla="*/ 9 h 51"/>
                    <a:gd name="T2" fmla="*/ 22 w 39"/>
                    <a:gd name="T3" fmla="*/ 51 h 51"/>
                    <a:gd name="T4" fmla="*/ 31 w 39"/>
                    <a:gd name="T5" fmla="*/ 40 h 51"/>
                    <a:gd name="T6" fmla="*/ 37 w 39"/>
                    <a:gd name="T7" fmla="*/ 25 h 51"/>
                    <a:gd name="T8" fmla="*/ 39 w 39"/>
                    <a:gd name="T9" fmla="*/ 15 h 51"/>
                    <a:gd name="T10" fmla="*/ 6 w 39"/>
                    <a:gd name="T11" fmla="*/ 0 h 51"/>
                    <a:gd name="T12" fmla="*/ 0 w 39"/>
                    <a:gd name="T13" fmla="*/ 9 h 5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9"/>
                    <a:gd name="T22" fmla="*/ 0 h 51"/>
                    <a:gd name="T23" fmla="*/ 39 w 39"/>
                    <a:gd name="T24" fmla="*/ 51 h 5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9" h="51">
                      <a:moveTo>
                        <a:pt x="0" y="9"/>
                      </a:moveTo>
                      <a:lnTo>
                        <a:pt x="22" y="51"/>
                      </a:lnTo>
                      <a:lnTo>
                        <a:pt x="31" y="40"/>
                      </a:lnTo>
                      <a:lnTo>
                        <a:pt x="37" y="25"/>
                      </a:lnTo>
                      <a:lnTo>
                        <a:pt x="39" y="15"/>
                      </a:lnTo>
                      <a:lnTo>
                        <a:pt x="6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6D7458"/>
                </a:solidFill>
                <a:ln w="9525">
                  <a:solidFill>
                    <a:srgbClr val="6D7458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296" name="Freeform 542">
                  <a:extLst>
                    <a:ext uri="{FF2B5EF4-FFF2-40B4-BE49-F238E27FC236}">
                      <a16:creationId xmlns:a16="http://schemas.microsoft.com/office/drawing/2014/main" id="{E7B8F49B-108B-49D0-937F-F28F8B084E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" y="9"/>
                  <a:ext cx="42" cy="46"/>
                </a:xfrm>
                <a:custGeom>
                  <a:avLst/>
                  <a:gdLst>
                    <a:gd name="T0" fmla="*/ 0 w 42"/>
                    <a:gd name="T1" fmla="*/ 25 h 46"/>
                    <a:gd name="T2" fmla="*/ 14 w 42"/>
                    <a:gd name="T3" fmla="*/ 7 h 46"/>
                    <a:gd name="T4" fmla="*/ 32 w 42"/>
                    <a:gd name="T5" fmla="*/ 0 h 46"/>
                    <a:gd name="T6" fmla="*/ 42 w 42"/>
                    <a:gd name="T7" fmla="*/ 46 h 46"/>
                    <a:gd name="T8" fmla="*/ 32 w 42"/>
                    <a:gd name="T9" fmla="*/ 46 h 46"/>
                    <a:gd name="T10" fmla="*/ 0 w 42"/>
                    <a:gd name="T11" fmla="*/ 25 h 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46"/>
                    <a:gd name="T20" fmla="*/ 42 w 42"/>
                    <a:gd name="T21" fmla="*/ 46 h 4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46">
                      <a:moveTo>
                        <a:pt x="0" y="25"/>
                      </a:moveTo>
                      <a:lnTo>
                        <a:pt x="14" y="7"/>
                      </a:lnTo>
                      <a:lnTo>
                        <a:pt x="32" y="0"/>
                      </a:lnTo>
                      <a:lnTo>
                        <a:pt x="42" y="46"/>
                      </a:lnTo>
                      <a:lnTo>
                        <a:pt x="32" y="46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6D7458"/>
                </a:solidFill>
                <a:ln w="9525">
                  <a:solidFill>
                    <a:srgbClr val="6D7458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297" name="Freeform 543">
                  <a:extLst>
                    <a:ext uri="{FF2B5EF4-FFF2-40B4-BE49-F238E27FC236}">
                      <a16:creationId xmlns:a16="http://schemas.microsoft.com/office/drawing/2014/main" id="{9964FE26-8B17-4F98-B094-A0B03F34C0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" y="15"/>
                  <a:ext cx="37" cy="43"/>
                </a:xfrm>
                <a:custGeom>
                  <a:avLst/>
                  <a:gdLst>
                    <a:gd name="T0" fmla="*/ 10 w 37"/>
                    <a:gd name="T1" fmla="*/ 0 h 43"/>
                    <a:gd name="T2" fmla="*/ 24 w 37"/>
                    <a:gd name="T3" fmla="*/ 13 h 43"/>
                    <a:gd name="T4" fmla="*/ 37 w 37"/>
                    <a:gd name="T5" fmla="*/ 37 h 43"/>
                    <a:gd name="T6" fmla="*/ 4 w 37"/>
                    <a:gd name="T7" fmla="*/ 43 h 43"/>
                    <a:gd name="T8" fmla="*/ 0 w 37"/>
                    <a:gd name="T9" fmla="*/ 36 h 43"/>
                    <a:gd name="T10" fmla="*/ 10 w 37"/>
                    <a:gd name="T11" fmla="*/ 0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43"/>
                    <a:gd name="T20" fmla="*/ 37 w 37"/>
                    <a:gd name="T21" fmla="*/ 43 h 4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43">
                      <a:moveTo>
                        <a:pt x="10" y="0"/>
                      </a:moveTo>
                      <a:lnTo>
                        <a:pt x="24" y="13"/>
                      </a:lnTo>
                      <a:lnTo>
                        <a:pt x="37" y="37"/>
                      </a:lnTo>
                      <a:lnTo>
                        <a:pt x="4" y="43"/>
                      </a:lnTo>
                      <a:lnTo>
                        <a:pt x="0" y="36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6D7458"/>
                </a:solidFill>
                <a:ln w="9525">
                  <a:solidFill>
                    <a:srgbClr val="6D7458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48287" name="Group 4067">
                <a:extLst>
                  <a:ext uri="{FF2B5EF4-FFF2-40B4-BE49-F238E27FC236}">
                    <a16:creationId xmlns:a16="http://schemas.microsoft.com/office/drawing/2014/main" id="{7C17BB16-8847-4723-AFE6-3B015AF047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" y="364"/>
                <a:ext cx="110" cy="134"/>
                <a:chOff x="0" y="0"/>
                <a:chExt cx="110" cy="134"/>
              </a:xfrm>
            </p:grpSpPr>
            <p:sp>
              <p:nvSpPr>
                <p:cNvPr id="48288" name="Oval 545">
                  <a:extLst>
                    <a:ext uri="{FF2B5EF4-FFF2-40B4-BE49-F238E27FC236}">
                      <a16:creationId xmlns:a16="http://schemas.microsoft.com/office/drawing/2014/main" id="{C7EEA586-C352-43E7-B620-CF837F6C6A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110" cy="134"/>
                </a:xfrm>
                <a:prstGeom prst="ellipse">
                  <a:avLst/>
                </a:prstGeom>
                <a:solidFill>
                  <a:srgbClr val="ABAF89"/>
                </a:solidFill>
                <a:ln w="9525">
                  <a:solidFill>
                    <a:srgbClr val="6D7458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lnSpc>
                      <a:spcPct val="91649"/>
                    </a:lnSpc>
                  </a:pPr>
                  <a:endParaRPr lang="zh-CN" altLang="en-US" sz="280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289" name="Freeform 546">
                  <a:extLst>
                    <a:ext uri="{FF2B5EF4-FFF2-40B4-BE49-F238E27FC236}">
                      <a16:creationId xmlns:a16="http://schemas.microsoft.com/office/drawing/2014/main" id="{79912A20-B22C-4CCF-90E9-2FA76618D0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" y="61"/>
                  <a:ext cx="37" cy="51"/>
                </a:xfrm>
                <a:custGeom>
                  <a:avLst/>
                  <a:gdLst>
                    <a:gd name="T0" fmla="*/ 33 w 37"/>
                    <a:gd name="T1" fmla="*/ 0 h 51"/>
                    <a:gd name="T2" fmla="*/ 0 w 37"/>
                    <a:gd name="T3" fmla="*/ 15 h 51"/>
                    <a:gd name="T4" fmla="*/ 3 w 37"/>
                    <a:gd name="T5" fmla="*/ 29 h 51"/>
                    <a:gd name="T6" fmla="*/ 10 w 37"/>
                    <a:gd name="T7" fmla="*/ 41 h 51"/>
                    <a:gd name="T8" fmla="*/ 21 w 37"/>
                    <a:gd name="T9" fmla="*/ 51 h 51"/>
                    <a:gd name="T10" fmla="*/ 37 w 37"/>
                    <a:gd name="T11" fmla="*/ 11 h 51"/>
                    <a:gd name="T12" fmla="*/ 33 w 37"/>
                    <a:gd name="T13" fmla="*/ 0 h 5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7"/>
                    <a:gd name="T22" fmla="*/ 0 h 51"/>
                    <a:gd name="T23" fmla="*/ 37 w 37"/>
                    <a:gd name="T24" fmla="*/ 51 h 5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7" h="51">
                      <a:moveTo>
                        <a:pt x="33" y="0"/>
                      </a:moveTo>
                      <a:lnTo>
                        <a:pt x="0" y="15"/>
                      </a:lnTo>
                      <a:lnTo>
                        <a:pt x="3" y="29"/>
                      </a:lnTo>
                      <a:lnTo>
                        <a:pt x="10" y="41"/>
                      </a:lnTo>
                      <a:lnTo>
                        <a:pt x="21" y="51"/>
                      </a:lnTo>
                      <a:lnTo>
                        <a:pt x="37" y="11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solidFill>
                  <a:srgbClr val="6D7458"/>
                </a:solidFill>
                <a:ln w="9525">
                  <a:solidFill>
                    <a:srgbClr val="6D7458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290" name="Freeform 547">
                  <a:extLst>
                    <a:ext uri="{FF2B5EF4-FFF2-40B4-BE49-F238E27FC236}">
                      <a16:creationId xmlns:a16="http://schemas.microsoft.com/office/drawing/2014/main" id="{9ECB93D6-4314-4EA0-8FB2-7599B30478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" y="63"/>
                  <a:ext cx="39" cy="51"/>
                </a:xfrm>
                <a:custGeom>
                  <a:avLst/>
                  <a:gdLst>
                    <a:gd name="T0" fmla="*/ 0 w 39"/>
                    <a:gd name="T1" fmla="*/ 9 h 51"/>
                    <a:gd name="T2" fmla="*/ 22 w 39"/>
                    <a:gd name="T3" fmla="*/ 51 h 51"/>
                    <a:gd name="T4" fmla="*/ 31 w 39"/>
                    <a:gd name="T5" fmla="*/ 40 h 51"/>
                    <a:gd name="T6" fmla="*/ 37 w 39"/>
                    <a:gd name="T7" fmla="*/ 25 h 51"/>
                    <a:gd name="T8" fmla="*/ 39 w 39"/>
                    <a:gd name="T9" fmla="*/ 15 h 51"/>
                    <a:gd name="T10" fmla="*/ 6 w 39"/>
                    <a:gd name="T11" fmla="*/ 0 h 51"/>
                    <a:gd name="T12" fmla="*/ 0 w 39"/>
                    <a:gd name="T13" fmla="*/ 9 h 5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9"/>
                    <a:gd name="T22" fmla="*/ 0 h 51"/>
                    <a:gd name="T23" fmla="*/ 39 w 39"/>
                    <a:gd name="T24" fmla="*/ 51 h 5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9" h="51">
                      <a:moveTo>
                        <a:pt x="0" y="9"/>
                      </a:moveTo>
                      <a:lnTo>
                        <a:pt x="22" y="51"/>
                      </a:lnTo>
                      <a:lnTo>
                        <a:pt x="31" y="40"/>
                      </a:lnTo>
                      <a:lnTo>
                        <a:pt x="37" y="25"/>
                      </a:lnTo>
                      <a:lnTo>
                        <a:pt x="39" y="15"/>
                      </a:lnTo>
                      <a:lnTo>
                        <a:pt x="6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6D7458"/>
                </a:solidFill>
                <a:ln w="9525">
                  <a:solidFill>
                    <a:srgbClr val="6D7458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291" name="Freeform 548">
                  <a:extLst>
                    <a:ext uri="{FF2B5EF4-FFF2-40B4-BE49-F238E27FC236}">
                      <a16:creationId xmlns:a16="http://schemas.microsoft.com/office/drawing/2014/main" id="{AD74A0AA-419C-4479-91FF-DD147A0E49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" y="9"/>
                  <a:ext cx="42" cy="46"/>
                </a:xfrm>
                <a:custGeom>
                  <a:avLst/>
                  <a:gdLst>
                    <a:gd name="T0" fmla="*/ 0 w 42"/>
                    <a:gd name="T1" fmla="*/ 25 h 46"/>
                    <a:gd name="T2" fmla="*/ 14 w 42"/>
                    <a:gd name="T3" fmla="*/ 7 h 46"/>
                    <a:gd name="T4" fmla="*/ 32 w 42"/>
                    <a:gd name="T5" fmla="*/ 0 h 46"/>
                    <a:gd name="T6" fmla="*/ 42 w 42"/>
                    <a:gd name="T7" fmla="*/ 46 h 46"/>
                    <a:gd name="T8" fmla="*/ 32 w 42"/>
                    <a:gd name="T9" fmla="*/ 46 h 46"/>
                    <a:gd name="T10" fmla="*/ 0 w 42"/>
                    <a:gd name="T11" fmla="*/ 25 h 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46"/>
                    <a:gd name="T20" fmla="*/ 42 w 42"/>
                    <a:gd name="T21" fmla="*/ 46 h 4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46">
                      <a:moveTo>
                        <a:pt x="0" y="25"/>
                      </a:moveTo>
                      <a:lnTo>
                        <a:pt x="14" y="7"/>
                      </a:lnTo>
                      <a:lnTo>
                        <a:pt x="32" y="0"/>
                      </a:lnTo>
                      <a:lnTo>
                        <a:pt x="42" y="46"/>
                      </a:lnTo>
                      <a:lnTo>
                        <a:pt x="32" y="46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6D7458"/>
                </a:solidFill>
                <a:ln w="9525">
                  <a:solidFill>
                    <a:srgbClr val="6D7458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292" name="Freeform 549">
                  <a:extLst>
                    <a:ext uri="{FF2B5EF4-FFF2-40B4-BE49-F238E27FC236}">
                      <a16:creationId xmlns:a16="http://schemas.microsoft.com/office/drawing/2014/main" id="{32BBF875-0486-48E8-9473-DD36FFC8D9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" y="15"/>
                  <a:ext cx="37" cy="43"/>
                </a:xfrm>
                <a:custGeom>
                  <a:avLst/>
                  <a:gdLst>
                    <a:gd name="T0" fmla="*/ 10 w 37"/>
                    <a:gd name="T1" fmla="*/ 0 h 43"/>
                    <a:gd name="T2" fmla="*/ 24 w 37"/>
                    <a:gd name="T3" fmla="*/ 13 h 43"/>
                    <a:gd name="T4" fmla="*/ 37 w 37"/>
                    <a:gd name="T5" fmla="*/ 37 h 43"/>
                    <a:gd name="T6" fmla="*/ 4 w 37"/>
                    <a:gd name="T7" fmla="*/ 43 h 43"/>
                    <a:gd name="T8" fmla="*/ 0 w 37"/>
                    <a:gd name="T9" fmla="*/ 36 h 43"/>
                    <a:gd name="T10" fmla="*/ 10 w 37"/>
                    <a:gd name="T11" fmla="*/ 0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43"/>
                    <a:gd name="T20" fmla="*/ 37 w 37"/>
                    <a:gd name="T21" fmla="*/ 43 h 4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43">
                      <a:moveTo>
                        <a:pt x="10" y="0"/>
                      </a:moveTo>
                      <a:lnTo>
                        <a:pt x="24" y="13"/>
                      </a:lnTo>
                      <a:lnTo>
                        <a:pt x="37" y="37"/>
                      </a:lnTo>
                      <a:lnTo>
                        <a:pt x="4" y="43"/>
                      </a:lnTo>
                      <a:lnTo>
                        <a:pt x="0" y="36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6D7458"/>
                </a:solidFill>
                <a:ln w="9525">
                  <a:solidFill>
                    <a:srgbClr val="6D7458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>
                    <a:lnSpc>
                      <a:spcPct val="91649"/>
                    </a:lnSpc>
                  </a:pPr>
                  <a:endParaRPr lang="zh-CN" altLang="en-US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48174" name="Group 4073">
              <a:extLst>
                <a:ext uri="{FF2B5EF4-FFF2-40B4-BE49-F238E27FC236}">
                  <a16:creationId xmlns:a16="http://schemas.microsoft.com/office/drawing/2014/main" id="{12C69144-FB04-43E6-82C2-FAAFA00975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628" y="714380"/>
              <a:ext cx="593739" cy="567811"/>
              <a:chOff x="0" y="0"/>
              <a:chExt cx="451" cy="426"/>
            </a:xfrm>
          </p:grpSpPr>
          <p:sp>
            <p:nvSpPr>
              <p:cNvPr id="48176" name="Freeform 551">
                <a:extLst>
                  <a:ext uri="{FF2B5EF4-FFF2-40B4-BE49-F238E27FC236}">
                    <a16:creationId xmlns:a16="http://schemas.microsoft.com/office/drawing/2014/main" id="{2F3DAD3A-C592-4486-A856-0A8F2F0BD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" y="2"/>
                <a:ext cx="235" cy="392"/>
              </a:xfrm>
              <a:custGeom>
                <a:avLst/>
                <a:gdLst>
                  <a:gd name="T0" fmla="*/ 0 w 1410"/>
                  <a:gd name="T1" fmla="*/ 0 h 2527"/>
                  <a:gd name="T2" fmla="*/ 0 w 1410"/>
                  <a:gd name="T3" fmla="*/ 0 h 2527"/>
                  <a:gd name="T4" fmla="*/ 0 w 1410"/>
                  <a:gd name="T5" fmla="*/ 0 h 2527"/>
                  <a:gd name="T6" fmla="*/ 0 w 1410"/>
                  <a:gd name="T7" fmla="*/ 0 h 2527"/>
                  <a:gd name="T8" fmla="*/ 0 w 1410"/>
                  <a:gd name="T9" fmla="*/ 0 h 2527"/>
                  <a:gd name="T10" fmla="*/ 0 w 1410"/>
                  <a:gd name="T11" fmla="*/ 0 h 2527"/>
                  <a:gd name="T12" fmla="*/ 0 w 1410"/>
                  <a:gd name="T13" fmla="*/ 0 h 2527"/>
                  <a:gd name="T14" fmla="*/ 0 w 1410"/>
                  <a:gd name="T15" fmla="*/ 0 h 2527"/>
                  <a:gd name="T16" fmla="*/ 0 w 1410"/>
                  <a:gd name="T17" fmla="*/ 0 h 2527"/>
                  <a:gd name="T18" fmla="*/ 0 w 1410"/>
                  <a:gd name="T19" fmla="*/ 0 h 2527"/>
                  <a:gd name="T20" fmla="*/ 0 w 1410"/>
                  <a:gd name="T21" fmla="*/ 0 h 2527"/>
                  <a:gd name="T22" fmla="*/ 0 w 1410"/>
                  <a:gd name="T23" fmla="*/ 0 h 2527"/>
                  <a:gd name="T24" fmla="*/ 0 w 1410"/>
                  <a:gd name="T25" fmla="*/ 0 h 2527"/>
                  <a:gd name="T26" fmla="*/ 0 w 1410"/>
                  <a:gd name="T27" fmla="*/ 0 h 2527"/>
                  <a:gd name="T28" fmla="*/ 0 w 1410"/>
                  <a:gd name="T29" fmla="*/ 0 h 2527"/>
                  <a:gd name="T30" fmla="*/ 0 w 1410"/>
                  <a:gd name="T31" fmla="*/ 0 h 2527"/>
                  <a:gd name="T32" fmla="*/ 0 w 1410"/>
                  <a:gd name="T33" fmla="*/ 0 h 2527"/>
                  <a:gd name="T34" fmla="*/ 0 w 1410"/>
                  <a:gd name="T35" fmla="*/ 0 h 2527"/>
                  <a:gd name="T36" fmla="*/ 0 w 1410"/>
                  <a:gd name="T37" fmla="*/ 0 h 2527"/>
                  <a:gd name="T38" fmla="*/ 0 w 1410"/>
                  <a:gd name="T39" fmla="*/ 0 h 2527"/>
                  <a:gd name="T40" fmla="*/ 0 w 1410"/>
                  <a:gd name="T41" fmla="*/ 0 h 2527"/>
                  <a:gd name="T42" fmla="*/ 0 w 1410"/>
                  <a:gd name="T43" fmla="*/ 0 h 2527"/>
                  <a:gd name="T44" fmla="*/ 0 w 1410"/>
                  <a:gd name="T45" fmla="*/ 0 h 2527"/>
                  <a:gd name="T46" fmla="*/ 0 w 1410"/>
                  <a:gd name="T47" fmla="*/ 0 h 2527"/>
                  <a:gd name="T48" fmla="*/ 0 w 1410"/>
                  <a:gd name="T49" fmla="*/ 0 h 2527"/>
                  <a:gd name="T50" fmla="*/ 0 w 1410"/>
                  <a:gd name="T51" fmla="*/ 0 h 2527"/>
                  <a:gd name="T52" fmla="*/ 0 w 1410"/>
                  <a:gd name="T53" fmla="*/ 0 h 2527"/>
                  <a:gd name="T54" fmla="*/ 0 w 1410"/>
                  <a:gd name="T55" fmla="*/ 0 h 2527"/>
                  <a:gd name="T56" fmla="*/ 0 w 1410"/>
                  <a:gd name="T57" fmla="*/ 0 h 2527"/>
                  <a:gd name="T58" fmla="*/ 0 w 1410"/>
                  <a:gd name="T59" fmla="*/ 0 h 2527"/>
                  <a:gd name="T60" fmla="*/ 0 w 1410"/>
                  <a:gd name="T61" fmla="*/ 0 h 2527"/>
                  <a:gd name="T62" fmla="*/ 0 w 1410"/>
                  <a:gd name="T63" fmla="*/ 0 h 2527"/>
                  <a:gd name="T64" fmla="*/ 0 w 1410"/>
                  <a:gd name="T65" fmla="*/ 0 h 2527"/>
                  <a:gd name="T66" fmla="*/ 0 w 1410"/>
                  <a:gd name="T67" fmla="*/ 0 h 2527"/>
                  <a:gd name="T68" fmla="*/ 0 w 1410"/>
                  <a:gd name="T69" fmla="*/ 0 h 2527"/>
                  <a:gd name="T70" fmla="*/ 0 w 1410"/>
                  <a:gd name="T71" fmla="*/ 0 h 25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410"/>
                  <a:gd name="T109" fmla="*/ 0 h 2527"/>
                  <a:gd name="T110" fmla="*/ 1410 w 1410"/>
                  <a:gd name="T111" fmla="*/ 2527 h 252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410" h="2527">
                    <a:moveTo>
                      <a:pt x="0" y="15"/>
                    </a:moveTo>
                    <a:lnTo>
                      <a:pt x="383" y="112"/>
                    </a:lnTo>
                    <a:lnTo>
                      <a:pt x="358" y="1314"/>
                    </a:lnTo>
                    <a:lnTo>
                      <a:pt x="358" y="2276"/>
                    </a:lnTo>
                    <a:lnTo>
                      <a:pt x="338" y="2373"/>
                    </a:lnTo>
                    <a:lnTo>
                      <a:pt x="200" y="2486"/>
                    </a:lnTo>
                    <a:lnTo>
                      <a:pt x="271" y="2527"/>
                    </a:lnTo>
                    <a:lnTo>
                      <a:pt x="1396" y="2358"/>
                    </a:lnTo>
                    <a:lnTo>
                      <a:pt x="1410" y="2307"/>
                    </a:lnTo>
                    <a:lnTo>
                      <a:pt x="1392" y="2283"/>
                    </a:lnTo>
                    <a:lnTo>
                      <a:pt x="1284" y="2171"/>
                    </a:lnTo>
                    <a:lnTo>
                      <a:pt x="1289" y="2097"/>
                    </a:lnTo>
                    <a:lnTo>
                      <a:pt x="1293" y="1243"/>
                    </a:lnTo>
                    <a:lnTo>
                      <a:pt x="1279" y="1220"/>
                    </a:lnTo>
                    <a:lnTo>
                      <a:pt x="1293" y="1201"/>
                    </a:lnTo>
                    <a:lnTo>
                      <a:pt x="1294" y="1040"/>
                    </a:lnTo>
                    <a:lnTo>
                      <a:pt x="1283" y="1026"/>
                    </a:lnTo>
                    <a:lnTo>
                      <a:pt x="1292" y="1002"/>
                    </a:lnTo>
                    <a:lnTo>
                      <a:pt x="1292" y="851"/>
                    </a:lnTo>
                    <a:lnTo>
                      <a:pt x="1281" y="836"/>
                    </a:lnTo>
                    <a:lnTo>
                      <a:pt x="1293" y="818"/>
                    </a:lnTo>
                    <a:lnTo>
                      <a:pt x="1289" y="685"/>
                    </a:lnTo>
                    <a:lnTo>
                      <a:pt x="1278" y="673"/>
                    </a:lnTo>
                    <a:lnTo>
                      <a:pt x="1287" y="660"/>
                    </a:lnTo>
                    <a:lnTo>
                      <a:pt x="1286" y="515"/>
                    </a:lnTo>
                    <a:lnTo>
                      <a:pt x="1287" y="496"/>
                    </a:lnTo>
                    <a:lnTo>
                      <a:pt x="1288" y="358"/>
                    </a:lnTo>
                    <a:lnTo>
                      <a:pt x="1283" y="341"/>
                    </a:lnTo>
                    <a:lnTo>
                      <a:pt x="1293" y="322"/>
                    </a:lnTo>
                    <a:lnTo>
                      <a:pt x="1293" y="199"/>
                    </a:lnTo>
                    <a:lnTo>
                      <a:pt x="1287" y="182"/>
                    </a:lnTo>
                    <a:lnTo>
                      <a:pt x="1295" y="157"/>
                    </a:lnTo>
                    <a:lnTo>
                      <a:pt x="1288" y="46"/>
                    </a:lnTo>
                    <a:lnTo>
                      <a:pt x="767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CD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177" name="Freeform 552">
                <a:extLst>
                  <a:ext uri="{FF2B5EF4-FFF2-40B4-BE49-F238E27FC236}">
                    <a16:creationId xmlns:a16="http://schemas.microsoft.com/office/drawing/2014/main" id="{4918854C-065B-49B6-810F-74037C48F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" y="333"/>
                <a:ext cx="140" cy="29"/>
              </a:xfrm>
              <a:custGeom>
                <a:avLst/>
                <a:gdLst>
                  <a:gd name="T0" fmla="*/ 0 w 841"/>
                  <a:gd name="T1" fmla="*/ 0 h 184"/>
                  <a:gd name="T2" fmla="*/ 0 w 841"/>
                  <a:gd name="T3" fmla="*/ 0 h 184"/>
                  <a:gd name="T4" fmla="*/ 0 w 841"/>
                  <a:gd name="T5" fmla="*/ 0 h 184"/>
                  <a:gd name="T6" fmla="*/ 0 w 841"/>
                  <a:gd name="T7" fmla="*/ 0 h 184"/>
                  <a:gd name="T8" fmla="*/ 0 w 841"/>
                  <a:gd name="T9" fmla="*/ 0 h 184"/>
                  <a:gd name="T10" fmla="*/ 0 w 841"/>
                  <a:gd name="T11" fmla="*/ 0 h 184"/>
                  <a:gd name="T12" fmla="*/ 0 w 841"/>
                  <a:gd name="T13" fmla="*/ 0 h 184"/>
                  <a:gd name="T14" fmla="*/ 0 w 841"/>
                  <a:gd name="T15" fmla="*/ 0 h 1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41"/>
                  <a:gd name="T25" fmla="*/ 0 h 184"/>
                  <a:gd name="T26" fmla="*/ 841 w 841"/>
                  <a:gd name="T27" fmla="*/ 184 h 18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41" h="184">
                    <a:moveTo>
                      <a:pt x="835" y="0"/>
                    </a:moveTo>
                    <a:lnTo>
                      <a:pt x="841" y="70"/>
                    </a:lnTo>
                    <a:lnTo>
                      <a:pt x="483" y="122"/>
                    </a:lnTo>
                    <a:lnTo>
                      <a:pt x="127" y="176"/>
                    </a:lnTo>
                    <a:lnTo>
                      <a:pt x="0" y="184"/>
                    </a:lnTo>
                    <a:lnTo>
                      <a:pt x="700" y="41"/>
                    </a:lnTo>
                    <a:lnTo>
                      <a:pt x="835" y="0"/>
                    </a:lnTo>
                    <a:close/>
                  </a:path>
                </a:pathLst>
              </a:custGeom>
              <a:solidFill>
                <a:srgbClr val="FF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178" name="Freeform 553">
                <a:extLst>
                  <a:ext uri="{FF2B5EF4-FFF2-40B4-BE49-F238E27FC236}">
                    <a16:creationId xmlns:a16="http://schemas.microsoft.com/office/drawing/2014/main" id="{D3DAD4E3-1161-4CE5-B2E0-158F8A658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" y="149"/>
                <a:ext cx="74" cy="13"/>
              </a:xfrm>
              <a:custGeom>
                <a:avLst/>
                <a:gdLst>
                  <a:gd name="T0" fmla="*/ 0 w 440"/>
                  <a:gd name="T1" fmla="*/ 0 h 87"/>
                  <a:gd name="T2" fmla="*/ 0 w 440"/>
                  <a:gd name="T3" fmla="*/ 0 h 87"/>
                  <a:gd name="T4" fmla="*/ 0 w 440"/>
                  <a:gd name="T5" fmla="*/ 0 h 87"/>
                  <a:gd name="T6" fmla="*/ 0 w 440"/>
                  <a:gd name="T7" fmla="*/ 0 h 87"/>
                  <a:gd name="T8" fmla="*/ 0 w 440"/>
                  <a:gd name="T9" fmla="*/ 0 h 87"/>
                  <a:gd name="T10" fmla="*/ 0 w 440"/>
                  <a:gd name="T11" fmla="*/ 0 h 87"/>
                  <a:gd name="T12" fmla="*/ 0 w 440"/>
                  <a:gd name="T13" fmla="*/ 0 h 87"/>
                  <a:gd name="T14" fmla="*/ 0 w 440"/>
                  <a:gd name="T15" fmla="*/ 0 h 87"/>
                  <a:gd name="T16" fmla="*/ 0 w 440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0"/>
                  <a:gd name="T28" fmla="*/ 0 h 87"/>
                  <a:gd name="T29" fmla="*/ 440 w 440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0" h="87">
                    <a:moveTo>
                      <a:pt x="0" y="33"/>
                    </a:moveTo>
                    <a:lnTo>
                      <a:pt x="438" y="0"/>
                    </a:lnTo>
                    <a:lnTo>
                      <a:pt x="440" y="41"/>
                    </a:lnTo>
                    <a:lnTo>
                      <a:pt x="318" y="44"/>
                    </a:lnTo>
                    <a:lnTo>
                      <a:pt x="304" y="87"/>
                    </a:lnTo>
                    <a:lnTo>
                      <a:pt x="242" y="38"/>
                    </a:lnTo>
                    <a:lnTo>
                      <a:pt x="3" y="54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FF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179" name="Freeform 554">
                <a:extLst>
                  <a:ext uri="{FF2B5EF4-FFF2-40B4-BE49-F238E27FC236}">
                    <a16:creationId xmlns:a16="http://schemas.microsoft.com/office/drawing/2014/main" id="{14EEE65E-C661-44C2-823F-FE399774EC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" y="37"/>
                <a:ext cx="98" cy="14"/>
              </a:xfrm>
              <a:custGeom>
                <a:avLst/>
                <a:gdLst>
                  <a:gd name="T0" fmla="*/ 0 w 589"/>
                  <a:gd name="T1" fmla="*/ 0 h 92"/>
                  <a:gd name="T2" fmla="*/ 0 w 589"/>
                  <a:gd name="T3" fmla="*/ 0 h 92"/>
                  <a:gd name="T4" fmla="*/ 0 w 589"/>
                  <a:gd name="T5" fmla="*/ 0 h 92"/>
                  <a:gd name="T6" fmla="*/ 0 w 589"/>
                  <a:gd name="T7" fmla="*/ 0 h 92"/>
                  <a:gd name="T8" fmla="*/ 0 w 589"/>
                  <a:gd name="T9" fmla="*/ 0 h 92"/>
                  <a:gd name="T10" fmla="*/ 0 w 589"/>
                  <a:gd name="T11" fmla="*/ 0 h 92"/>
                  <a:gd name="T12" fmla="*/ 0 w 589"/>
                  <a:gd name="T13" fmla="*/ 0 h 92"/>
                  <a:gd name="T14" fmla="*/ 0 w 589"/>
                  <a:gd name="T15" fmla="*/ 0 h 92"/>
                  <a:gd name="T16" fmla="*/ 0 w 589"/>
                  <a:gd name="T17" fmla="*/ 0 h 92"/>
                  <a:gd name="T18" fmla="*/ 0 w 589"/>
                  <a:gd name="T19" fmla="*/ 0 h 92"/>
                  <a:gd name="T20" fmla="*/ 0 w 589"/>
                  <a:gd name="T21" fmla="*/ 0 h 92"/>
                  <a:gd name="T22" fmla="*/ 0 w 589"/>
                  <a:gd name="T23" fmla="*/ 0 h 9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89"/>
                  <a:gd name="T37" fmla="*/ 0 h 92"/>
                  <a:gd name="T38" fmla="*/ 589 w 589"/>
                  <a:gd name="T39" fmla="*/ 92 h 9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89" h="92">
                    <a:moveTo>
                      <a:pt x="0" y="52"/>
                    </a:moveTo>
                    <a:lnTo>
                      <a:pt x="3" y="19"/>
                    </a:lnTo>
                    <a:lnTo>
                      <a:pt x="589" y="0"/>
                    </a:lnTo>
                    <a:lnTo>
                      <a:pt x="589" y="75"/>
                    </a:lnTo>
                    <a:lnTo>
                      <a:pt x="62" y="92"/>
                    </a:lnTo>
                    <a:lnTo>
                      <a:pt x="52" y="70"/>
                    </a:lnTo>
                    <a:lnTo>
                      <a:pt x="581" y="54"/>
                    </a:lnTo>
                    <a:lnTo>
                      <a:pt x="573" y="19"/>
                    </a:lnTo>
                    <a:lnTo>
                      <a:pt x="22" y="33"/>
                    </a:lnTo>
                    <a:lnTo>
                      <a:pt x="17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FF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180" name="Freeform 555">
                <a:extLst>
                  <a:ext uri="{FF2B5EF4-FFF2-40B4-BE49-F238E27FC236}">
                    <a16:creationId xmlns:a16="http://schemas.microsoft.com/office/drawing/2014/main" id="{4369B736-40AE-424B-B109-F63858F59E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" y="2"/>
                <a:ext cx="213" cy="18"/>
              </a:xfrm>
              <a:custGeom>
                <a:avLst/>
                <a:gdLst>
                  <a:gd name="T0" fmla="*/ 0 w 1278"/>
                  <a:gd name="T1" fmla="*/ 0 h 112"/>
                  <a:gd name="T2" fmla="*/ 0 w 1278"/>
                  <a:gd name="T3" fmla="*/ 0 h 112"/>
                  <a:gd name="T4" fmla="*/ 0 w 1278"/>
                  <a:gd name="T5" fmla="*/ 0 h 112"/>
                  <a:gd name="T6" fmla="*/ 0 w 1278"/>
                  <a:gd name="T7" fmla="*/ 0 h 112"/>
                  <a:gd name="T8" fmla="*/ 0 w 1278"/>
                  <a:gd name="T9" fmla="*/ 0 h 112"/>
                  <a:gd name="T10" fmla="*/ 0 w 1278"/>
                  <a:gd name="T11" fmla="*/ 0 h 112"/>
                  <a:gd name="T12" fmla="*/ 0 w 1278"/>
                  <a:gd name="T13" fmla="*/ 0 h 112"/>
                  <a:gd name="T14" fmla="*/ 0 w 1278"/>
                  <a:gd name="T15" fmla="*/ 0 h 112"/>
                  <a:gd name="T16" fmla="*/ 0 w 1278"/>
                  <a:gd name="T17" fmla="*/ 0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8"/>
                  <a:gd name="T28" fmla="*/ 0 h 112"/>
                  <a:gd name="T29" fmla="*/ 1278 w 1278"/>
                  <a:gd name="T30" fmla="*/ 112 h 1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8" h="112">
                    <a:moveTo>
                      <a:pt x="0" y="13"/>
                    </a:moveTo>
                    <a:lnTo>
                      <a:pt x="352" y="112"/>
                    </a:lnTo>
                    <a:lnTo>
                      <a:pt x="404" y="87"/>
                    </a:lnTo>
                    <a:lnTo>
                      <a:pt x="1278" y="52"/>
                    </a:lnTo>
                    <a:lnTo>
                      <a:pt x="1218" y="33"/>
                    </a:lnTo>
                    <a:lnTo>
                      <a:pt x="773" y="0"/>
                    </a:lnTo>
                    <a:lnTo>
                      <a:pt x="149" y="1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181" name="Freeform 556">
                <a:extLst>
                  <a:ext uri="{FF2B5EF4-FFF2-40B4-BE49-F238E27FC236}">
                    <a16:creationId xmlns:a16="http://schemas.microsoft.com/office/drawing/2014/main" id="{F39880B4-1F0B-4A44-B9A5-84726C49B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" y="4"/>
                <a:ext cx="84" cy="387"/>
              </a:xfrm>
              <a:custGeom>
                <a:avLst/>
                <a:gdLst>
                  <a:gd name="T0" fmla="*/ 0 w 506"/>
                  <a:gd name="T1" fmla="*/ 0 h 2496"/>
                  <a:gd name="T2" fmla="*/ 0 w 506"/>
                  <a:gd name="T3" fmla="*/ 0 h 2496"/>
                  <a:gd name="T4" fmla="*/ 0 w 506"/>
                  <a:gd name="T5" fmla="*/ 0 h 2496"/>
                  <a:gd name="T6" fmla="*/ 0 w 506"/>
                  <a:gd name="T7" fmla="*/ 0 h 2496"/>
                  <a:gd name="T8" fmla="*/ 0 w 506"/>
                  <a:gd name="T9" fmla="*/ 0 h 2496"/>
                  <a:gd name="T10" fmla="*/ 0 w 506"/>
                  <a:gd name="T11" fmla="*/ 0 h 2496"/>
                  <a:gd name="T12" fmla="*/ 0 w 506"/>
                  <a:gd name="T13" fmla="*/ 0 h 2496"/>
                  <a:gd name="T14" fmla="*/ 0 w 506"/>
                  <a:gd name="T15" fmla="*/ 0 h 2496"/>
                  <a:gd name="T16" fmla="*/ 0 w 506"/>
                  <a:gd name="T17" fmla="*/ 0 h 2496"/>
                  <a:gd name="T18" fmla="*/ 0 w 506"/>
                  <a:gd name="T19" fmla="*/ 0 h 24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06"/>
                  <a:gd name="T31" fmla="*/ 0 h 2496"/>
                  <a:gd name="T32" fmla="*/ 506 w 506"/>
                  <a:gd name="T33" fmla="*/ 2496 h 249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06" h="2496">
                    <a:moveTo>
                      <a:pt x="112" y="0"/>
                    </a:moveTo>
                    <a:lnTo>
                      <a:pt x="127" y="1862"/>
                    </a:lnTo>
                    <a:lnTo>
                      <a:pt x="16" y="1919"/>
                    </a:lnTo>
                    <a:lnTo>
                      <a:pt x="0" y="1960"/>
                    </a:lnTo>
                    <a:lnTo>
                      <a:pt x="312" y="2496"/>
                    </a:lnTo>
                    <a:lnTo>
                      <a:pt x="474" y="2338"/>
                    </a:lnTo>
                    <a:lnTo>
                      <a:pt x="495" y="1304"/>
                    </a:lnTo>
                    <a:lnTo>
                      <a:pt x="506" y="102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182" name="Freeform 557">
                <a:extLst>
                  <a:ext uri="{FF2B5EF4-FFF2-40B4-BE49-F238E27FC236}">
                    <a16:creationId xmlns:a16="http://schemas.microsoft.com/office/drawing/2014/main" id="{92602188-1F56-4267-AB04-1C58DE2FC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" y="31"/>
                <a:ext cx="147" cy="173"/>
              </a:xfrm>
              <a:custGeom>
                <a:avLst/>
                <a:gdLst>
                  <a:gd name="T0" fmla="*/ 0 w 881"/>
                  <a:gd name="T1" fmla="*/ 0 h 1117"/>
                  <a:gd name="T2" fmla="*/ 0 w 881"/>
                  <a:gd name="T3" fmla="*/ 0 h 1117"/>
                  <a:gd name="T4" fmla="*/ 0 w 881"/>
                  <a:gd name="T5" fmla="*/ 0 h 1117"/>
                  <a:gd name="T6" fmla="*/ 0 w 881"/>
                  <a:gd name="T7" fmla="*/ 0 h 1117"/>
                  <a:gd name="T8" fmla="*/ 0 w 881"/>
                  <a:gd name="T9" fmla="*/ 0 h 1117"/>
                  <a:gd name="T10" fmla="*/ 0 w 881"/>
                  <a:gd name="T11" fmla="*/ 0 h 1117"/>
                  <a:gd name="T12" fmla="*/ 0 w 881"/>
                  <a:gd name="T13" fmla="*/ 0 h 1117"/>
                  <a:gd name="T14" fmla="*/ 0 w 881"/>
                  <a:gd name="T15" fmla="*/ 0 h 1117"/>
                  <a:gd name="T16" fmla="*/ 0 w 881"/>
                  <a:gd name="T17" fmla="*/ 0 h 1117"/>
                  <a:gd name="T18" fmla="*/ 0 w 881"/>
                  <a:gd name="T19" fmla="*/ 0 h 1117"/>
                  <a:gd name="T20" fmla="*/ 0 w 881"/>
                  <a:gd name="T21" fmla="*/ 0 h 1117"/>
                  <a:gd name="T22" fmla="*/ 0 w 881"/>
                  <a:gd name="T23" fmla="*/ 0 h 1117"/>
                  <a:gd name="T24" fmla="*/ 0 w 881"/>
                  <a:gd name="T25" fmla="*/ 0 h 1117"/>
                  <a:gd name="T26" fmla="*/ 0 w 881"/>
                  <a:gd name="T27" fmla="*/ 0 h 1117"/>
                  <a:gd name="T28" fmla="*/ 0 w 881"/>
                  <a:gd name="T29" fmla="*/ 0 h 1117"/>
                  <a:gd name="T30" fmla="*/ 0 w 881"/>
                  <a:gd name="T31" fmla="*/ 0 h 1117"/>
                  <a:gd name="T32" fmla="*/ 0 w 881"/>
                  <a:gd name="T33" fmla="*/ 0 h 1117"/>
                  <a:gd name="T34" fmla="*/ 0 w 881"/>
                  <a:gd name="T35" fmla="*/ 0 h 1117"/>
                  <a:gd name="T36" fmla="*/ 0 w 881"/>
                  <a:gd name="T37" fmla="*/ 0 h 1117"/>
                  <a:gd name="T38" fmla="*/ 0 w 881"/>
                  <a:gd name="T39" fmla="*/ 0 h 1117"/>
                  <a:gd name="T40" fmla="*/ 0 w 881"/>
                  <a:gd name="T41" fmla="*/ 0 h 1117"/>
                  <a:gd name="T42" fmla="*/ 0 w 881"/>
                  <a:gd name="T43" fmla="*/ 0 h 1117"/>
                  <a:gd name="T44" fmla="*/ 0 w 881"/>
                  <a:gd name="T45" fmla="*/ 0 h 1117"/>
                  <a:gd name="T46" fmla="*/ 0 w 881"/>
                  <a:gd name="T47" fmla="*/ 0 h 1117"/>
                  <a:gd name="T48" fmla="*/ 0 w 881"/>
                  <a:gd name="T49" fmla="*/ 0 h 1117"/>
                  <a:gd name="T50" fmla="*/ 0 w 881"/>
                  <a:gd name="T51" fmla="*/ 0 h 1117"/>
                  <a:gd name="T52" fmla="*/ 0 w 881"/>
                  <a:gd name="T53" fmla="*/ 0 h 1117"/>
                  <a:gd name="T54" fmla="*/ 0 w 881"/>
                  <a:gd name="T55" fmla="*/ 0 h 1117"/>
                  <a:gd name="T56" fmla="*/ 0 w 881"/>
                  <a:gd name="T57" fmla="*/ 0 h 1117"/>
                  <a:gd name="T58" fmla="*/ 0 w 881"/>
                  <a:gd name="T59" fmla="*/ 0 h 1117"/>
                  <a:gd name="T60" fmla="*/ 0 w 881"/>
                  <a:gd name="T61" fmla="*/ 0 h 1117"/>
                  <a:gd name="T62" fmla="*/ 0 w 881"/>
                  <a:gd name="T63" fmla="*/ 0 h 1117"/>
                  <a:gd name="T64" fmla="*/ 0 w 881"/>
                  <a:gd name="T65" fmla="*/ 0 h 1117"/>
                  <a:gd name="T66" fmla="*/ 0 w 881"/>
                  <a:gd name="T67" fmla="*/ 0 h 1117"/>
                  <a:gd name="T68" fmla="*/ 0 w 881"/>
                  <a:gd name="T69" fmla="*/ 0 h 1117"/>
                  <a:gd name="T70" fmla="*/ 0 w 881"/>
                  <a:gd name="T71" fmla="*/ 0 h 1117"/>
                  <a:gd name="T72" fmla="*/ 0 w 881"/>
                  <a:gd name="T73" fmla="*/ 0 h 1117"/>
                  <a:gd name="T74" fmla="*/ 0 w 881"/>
                  <a:gd name="T75" fmla="*/ 0 h 1117"/>
                  <a:gd name="T76" fmla="*/ 0 w 881"/>
                  <a:gd name="T77" fmla="*/ 0 h 1117"/>
                  <a:gd name="T78" fmla="*/ 0 w 881"/>
                  <a:gd name="T79" fmla="*/ 0 h 1117"/>
                  <a:gd name="T80" fmla="*/ 0 w 881"/>
                  <a:gd name="T81" fmla="*/ 0 h 1117"/>
                  <a:gd name="T82" fmla="*/ 0 w 881"/>
                  <a:gd name="T83" fmla="*/ 0 h 1117"/>
                  <a:gd name="T84" fmla="*/ 0 w 881"/>
                  <a:gd name="T85" fmla="*/ 0 h 1117"/>
                  <a:gd name="T86" fmla="*/ 0 w 881"/>
                  <a:gd name="T87" fmla="*/ 0 h 1117"/>
                  <a:gd name="T88" fmla="*/ 0 w 881"/>
                  <a:gd name="T89" fmla="*/ 0 h 1117"/>
                  <a:gd name="T90" fmla="*/ 0 w 881"/>
                  <a:gd name="T91" fmla="*/ 0 h 1117"/>
                  <a:gd name="T92" fmla="*/ 0 w 881"/>
                  <a:gd name="T93" fmla="*/ 0 h 1117"/>
                  <a:gd name="T94" fmla="*/ 0 w 881"/>
                  <a:gd name="T95" fmla="*/ 0 h 1117"/>
                  <a:gd name="T96" fmla="*/ 0 w 881"/>
                  <a:gd name="T97" fmla="*/ 0 h 1117"/>
                  <a:gd name="T98" fmla="*/ 0 w 881"/>
                  <a:gd name="T99" fmla="*/ 0 h 1117"/>
                  <a:gd name="T100" fmla="*/ 0 w 881"/>
                  <a:gd name="T101" fmla="*/ 0 h 1117"/>
                  <a:gd name="T102" fmla="*/ 0 w 881"/>
                  <a:gd name="T103" fmla="*/ 0 h 1117"/>
                  <a:gd name="T104" fmla="*/ 0 w 881"/>
                  <a:gd name="T105" fmla="*/ 0 h 1117"/>
                  <a:gd name="T106" fmla="*/ 0 w 881"/>
                  <a:gd name="T107" fmla="*/ 0 h 1117"/>
                  <a:gd name="T108" fmla="*/ 0 w 881"/>
                  <a:gd name="T109" fmla="*/ 0 h 1117"/>
                  <a:gd name="T110" fmla="*/ 0 w 881"/>
                  <a:gd name="T111" fmla="*/ 0 h 1117"/>
                  <a:gd name="T112" fmla="*/ 0 w 881"/>
                  <a:gd name="T113" fmla="*/ 0 h 1117"/>
                  <a:gd name="T114" fmla="*/ 0 w 881"/>
                  <a:gd name="T115" fmla="*/ 0 h 1117"/>
                  <a:gd name="T116" fmla="*/ 0 w 881"/>
                  <a:gd name="T117" fmla="*/ 0 h 1117"/>
                  <a:gd name="T118" fmla="*/ 0 w 881"/>
                  <a:gd name="T119" fmla="*/ 0 h 1117"/>
                  <a:gd name="T120" fmla="*/ 0 w 881"/>
                  <a:gd name="T121" fmla="*/ 0 h 1117"/>
                  <a:gd name="T122" fmla="*/ 0 w 881"/>
                  <a:gd name="T123" fmla="*/ 0 h 1117"/>
                  <a:gd name="T124" fmla="*/ 0 w 881"/>
                  <a:gd name="T125" fmla="*/ 0 h 111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81"/>
                  <a:gd name="T190" fmla="*/ 0 h 1117"/>
                  <a:gd name="T191" fmla="*/ 881 w 881"/>
                  <a:gd name="T192" fmla="*/ 1117 h 111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81" h="1117">
                    <a:moveTo>
                      <a:pt x="868" y="0"/>
                    </a:moveTo>
                    <a:lnTo>
                      <a:pt x="7" y="17"/>
                    </a:lnTo>
                    <a:lnTo>
                      <a:pt x="5" y="569"/>
                    </a:lnTo>
                    <a:lnTo>
                      <a:pt x="0" y="851"/>
                    </a:lnTo>
                    <a:lnTo>
                      <a:pt x="3" y="1117"/>
                    </a:lnTo>
                    <a:lnTo>
                      <a:pt x="518" y="1098"/>
                    </a:lnTo>
                    <a:lnTo>
                      <a:pt x="860" y="1051"/>
                    </a:lnTo>
                    <a:lnTo>
                      <a:pt x="852" y="1035"/>
                    </a:lnTo>
                    <a:lnTo>
                      <a:pt x="596" y="1063"/>
                    </a:lnTo>
                    <a:lnTo>
                      <a:pt x="187" y="1090"/>
                    </a:lnTo>
                    <a:lnTo>
                      <a:pt x="35" y="1038"/>
                    </a:lnTo>
                    <a:lnTo>
                      <a:pt x="75" y="954"/>
                    </a:lnTo>
                    <a:lnTo>
                      <a:pt x="301" y="921"/>
                    </a:lnTo>
                    <a:lnTo>
                      <a:pt x="518" y="911"/>
                    </a:lnTo>
                    <a:lnTo>
                      <a:pt x="871" y="859"/>
                    </a:lnTo>
                    <a:lnTo>
                      <a:pt x="854" y="840"/>
                    </a:lnTo>
                    <a:lnTo>
                      <a:pt x="505" y="892"/>
                    </a:lnTo>
                    <a:lnTo>
                      <a:pt x="17" y="911"/>
                    </a:lnTo>
                    <a:lnTo>
                      <a:pt x="21" y="737"/>
                    </a:lnTo>
                    <a:lnTo>
                      <a:pt x="44" y="718"/>
                    </a:lnTo>
                    <a:lnTo>
                      <a:pt x="296" y="710"/>
                    </a:lnTo>
                    <a:lnTo>
                      <a:pt x="551" y="693"/>
                    </a:lnTo>
                    <a:lnTo>
                      <a:pt x="879" y="658"/>
                    </a:lnTo>
                    <a:lnTo>
                      <a:pt x="863" y="642"/>
                    </a:lnTo>
                    <a:lnTo>
                      <a:pt x="526" y="677"/>
                    </a:lnTo>
                    <a:lnTo>
                      <a:pt x="298" y="685"/>
                    </a:lnTo>
                    <a:lnTo>
                      <a:pt x="13" y="699"/>
                    </a:lnTo>
                    <a:lnTo>
                      <a:pt x="13" y="555"/>
                    </a:lnTo>
                    <a:lnTo>
                      <a:pt x="19" y="542"/>
                    </a:lnTo>
                    <a:lnTo>
                      <a:pt x="385" y="533"/>
                    </a:lnTo>
                    <a:lnTo>
                      <a:pt x="629" y="519"/>
                    </a:lnTo>
                    <a:lnTo>
                      <a:pt x="877" y="503"/>
                    </a:lnTo>
                    <a:lnTo>
                      <a:pt x="863" y="490"/>
                    </a:lnTo>
                    <a:lnTo>
                      <a:pt x="608" y="505"/>
                    </a:lnTo>
                    <a:lnTo>
                      <a:pt x="366" y="517"/>
                    </a:lnTo>
                    <a:lnTo>
                      <a:pt x="13" y="519"/>
                    </a:lnTo>
                    <a:lnTo>
                      <a:pt x="13" y="408"/>
                    </a:lnTo>
                    <a:lnTo>
                      <a:pt x="24" y="381"/>
                    </a:lnTo>
                    <a:lnTo>
                      <a:pt x="255" y="381"/>
                    </a:lnTo>
                    <a:lnTo>
                      <a:pt x="518" y="370"/>
                    </a:lnTo>
                    <a:lnTo>
                      <a:pt x="877" y="335"/>
                    </a:lnTo>
                    <a:lnTo>
                      <a:pt x="863" y="324"/>
                    </a:lnTo>
                    <a:lnTo>
                      <a:pt x="511" y="351"/>
                    </a:lnTo>
                    <a:lnTo>
                      <a:pt x="247" y="362"/>
                    </a:lnTo>
                    <a:lnTo>
                      <a:pt x="17" y="362"/>
                    </a:lnTo>
                    <a:lnTo>
                      <a:pt x="13" y="221"/>
                    </a:lnTo>
                    <a:lnTo>
                      <a:pt x="19" y="201"/>
                    </a:lnTo>
                    <a:lnTo>
                      <a:pt x="40" y="194"/>
                    </a:lnTo>
                    <a:lnTo>
                      <a:pt x="217" y="196"/>
                    </a:lnTo>
                    <a:lnTo>
                      <a:pt x="342" y="191"/>
                    </a:lnTo>
                    <a:lnTo>
                      <a:pt x="515" y="182"/>
                    </a:lnTo>
                    <a:lnTo>
                      <a:pt x="881" y="163"/>
                    </a:lnTo>
                    <a:lnTo>
                      <a:pt x="868" y="155"/>
                    </a:lnTo>
                    <a:lnTo>
                      <a:pt x="515" y="166"/>
                    </a:lnTo>
                    <a:lnTo>
                      <a:pt x="247" y="178"/>
                    </a:lnTo>
                    <a:lnTo>
                      <a:pt x="19" y="178"/>
                    </a:lnTo>
                    <a:lnTo>
                      <a:pt x="17" y="58"/>
                    </a:lnTo>
                    <a:lnTo>
                      <a:pt x="21" y="35"/>
                    </a:lnTo>
                    <a:lnTo>
                      <a:pt x="87" y="25"/>
                    </a:lnTo>
                    <a:lnTo>
                      <a:pt x="469" y="17"/>
                    </a:lnTo>
                    <a:lnTo>
                      <a:pt x="868" y="12"/>
                    </a:lnTo>
                    <a:lnTo>
                      <a:pt x="868" y="0"/>
                    </a:lnTo>
                    <a:close/>
                  </a:path>
                </a:pathLst>
              </a:custGeom>
              <a:solidFill>
                <a:srgbClr val="FF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183" name="Freeform 558">
                <a:extLst>
                  <a:ext uri="{FF2B5EF4-FFF2-40B4-BE49-F238E27FC236}">
                    <a16:creationId xmlns:a16="http://schemas.microsoft.com/office/drawing/2014/main" id="{4821F29E-8FDC-4655-9379-F19C72FBE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" y="1"/>
                <a:ext cx="132" cy="10"/>
              </a:xfrm>
              <a:custGeom>
                <a:avLst/>
                <a:gdLst>
                  <a:gd name="T0" fmla="*/ 0 w 794"/>
                  <a:gd name="T1" fmla="*/ 0 h 63"/>
                  <a:gd name="T2" fmla="*/ 0 w 794"/>
                  <a:gd name="T3" fmla="*/ 0 h 63"/>
                  <a:gd name="T4" fmla="*/ 0 w 794"/>
                  <a:gd name="T5" fmla="*/ 0 h 63"/>
                  <a:gd name="T6" fmla="*/ 0 w 794"/>
                  <a:gd name="T7" fmla="*/ 0 h 63"/>
                  <a:gd name="T8" fmla="*/ 0 w 794"/>
                  <a:gd name="T9" fmla="*/ 0 h 63"/>
                  <a:gd name="T10" fmla="*/ 0 w 794"/>
                  <a:gd name="T11" fmla="*/ 0 h 63"/>
                  <a:gd name="T12" fmla="*/ 0 w 794"/>
                  <a:gd name="T13" fmla="*/ 0 h 63"/>
                  <a:gd name="T14" fmla="*/ 0 w 794"/>
                  <a:gd name="T15" fmla="*/ 0 h 63"/>
                  <a:gd name="T16" fmla="*/ 0 w 794"/>
                  <a:gd name="T17" fmla="*/ 0 h 63"/>
                  <a:gd name="T18" fmla="*/ 0 w 794"/>
                  <a:gd name="T19" fmla="*/ 0 h 63"/>
                  <a:gd name="T20" fmla="*/ 0 w 794"/>
                  <a:gd name="T21" fmla="*/ 0 h 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94"/>
                  <a:gd name="T34" fmla="*/ 0 h 63"/>
                  <a:gd name="T35" fmla="*/ 794 w 794"/>
                  <a:gd name="T36" fmla="*/ 63 h 6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94" h="63">
                    <a:moveTo>
                      <a:pt x="789" y="8"/>
                    </a:moveTo>
                    <a:lnTo>
                      <a:pt x="794" y="0"/>
                    </a:lnTo>
                    <a:lnTo>
                      <a:pt x="0" y="9"/>
                    </a:lnTo>
                    <a:lnTo>
                      <a:pt x="0" y="23"/>
                    </a:lnTo>
                    <a:lnTo>
                      <a:pt x="307" y="63"/>
                    </a:lnTo>
                    <a:lnTo>
                      <a:pt x="292" y="48"/>
                    </a:lnTo>
                    <a:lnTo>
                      <a:pt x="294" y="35"/>
                    </a:lnTo>
                    <a:lnTo>
                      <a:pt x="317" y="25"/>
                    </a:lnTo>
                    <a:lnTo>
                      <a:pt x="611" y="9"/>
                    </a:lnTo>
                    <a:lnTo>
                      <a:pt x="78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184" name="Freeform 559">
                <a:extLst>
                  <a:ext uri="{FF2B5EF4-FFF2-40B4-BE49-F238E27FC236}">
                    <a16:creationId xmlns:a16="http://schemas.microsoft.com/office/drawing/2014/main" id="{D5949A17-72A9-4F61-9206-92C0BC4F7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" y="3"/>
                <a:ext cx="155" cy="11"/>
              </a:xfrm>
              <a:custGeom>
                <a:avLst/>
                <a:gdLst>
                  <a:gd name="T0" fmla="*/ 0 w 929"/>
                  <a:gd name="T1" fmla="*/ 0 h 75"/>
                  <a:gd name="T2" fmla="*/ 0 w 929"/>
                  <a:gd name="T3" fmla="*/ 0 h 75"/>
                  <a:gd name="T4" fmla="*/ 0 w 929"/>
                  <a:gd name="T5" fmla="*/ 0 h 75"/>
                  <a:gd name="T6" fmla="*/ 0 w 929"/>
                  <a:gd name="T7" fmla="*/ 0 h 75"/>
                  <a:gd name="T8" fmla="*/ 0 w 929"/>
                  <a:gd name="T9" fmla="*/ 0 h 75"/>
                  <a:gd name="T10" fmla="*/ 0 w 929"/>
                  <a:gd name="T11" fmla="*/ 0 h 75"/>
                  <a:gd name="T12" fmla="*/ 0 w 929"/>
                  <a:gd name="T13" fmla="*/ 0 h 75"/>
                  <a:gd name="T14" fmla="*/ 0 w 929"/>
                  <a:gd name="T15" fmla="*/ 0 h 75"/>
                  <a:gd name="T16" fmla="*/ 0 w 929"/>
                  <a:gd name="T17" fmla="*/ 0 h 75"/>
                  <a:gd name="T18" fmla="*/ 0 w 929"/>
                  <a:gd name="T19" fmla="*/ 0 h 75"/>
                  <a:gd name="T20" fmla="*/ 0 w 929"/>
                  <a:gd name="T21" fmla="*/ 0 h 75"/>
                  <a:gd name="T22" fmla="*/ 0 w 929"/>
                  <a:gd name="T23" fmla="*/ 0 h 75"/>
                  <a:gd name="T24" fmla="*/ 0 w 929"/>
                  <a:gd name="T25" fmla="*/ 0 h 75"/>
                  <a:gd name="T26" fmla="*/ 0 w 929"/>
                  <a:gd name="T27" fmla="*/ 0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29"/>
                  <a:gd name="T43" fmla="*/ 0 h 75"/>
                  <a:gd name="T44" fmla="*/ 929 w 929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29" h="75">
                    <a:moveTo>
                      <a:pt x="521" y="0"/>
                    </a:moveTo>
                    <a:lnTo>
                      <a:pt x="602" y="15"/>
                    </a:lnTo>
                    <a:lnTo>
                      <a:pt x="620" y="22"/>
                    </a:lnTo>
                    <a:lnTo>
                      <a:pt x="614" y="29"/>
                    </a:lnTo>
                    <a:lnTo>
                      <a:pt x="564" y="34"/>
                    </a:lnTo>
                    <a:lnTo>
                      <a:pt x="284" y="49"/>
                    </a:lnTo>
                    <a:lnTo>
                      <a:pt x="7" y="60"/>
                    </a:lnTo>
                    <a:lnTo>
                      <a:pt x="0" y="66"/>
                    </a:lnTo>
                    <a:lnTo>
                      <a:pt x="38" y="75"/>
                    </a:lnTo>
                    <a:lnTo>
                      <a:pt x="929" y="41"/>
                    </a:lnTo>
                    <a:lnTo>
                      <a:pt x="920" y="31"/>
                    </a:lnTo>
                    <a:lnTo>
                      <a:pt x="578" y="1"/>
                    </a:lnTo>
                    <a:lnTo>
                      <a:pt x="5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185" name="Freeform 560">
                <a:extLst>
                  <a:ext uri="{FF2B5EF4-FFF2-40B4-BE49-F238E27FC236}">
                    <a16:creationId xmlns:a16="http://schemas.microsoft.com/office/drawing/2014/main" id="{0DD0CE66-B31D-4CCA-9E9C-00FBF9CA4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" y="13"/>
                <a:ext cx="152" cy="22"/>
              </a:xfrm>
              <a:custGeom>
                <a:avLst/>
                <a:gdLst>
                  <a:gd name="T0" fmla="*/ 0 w 918"/>
                  <a:gd name="T1" fmla="*/ 0 h 144"/>
                  <a:gd name="T2" fmla="*/ 0 w 918"/>
                  <a:gd name="T3" fmla="*/ 0 h 144"/>
                  <a:gd name="T4" fmla="*/ 0 w 918"/>
                  <a:gd name="T5" fmla="*/ 0 h 144"/>
                  <a:gd name="T6" fmla="*/ 0 w 918"/>
                  <a:gd name="T7" fmla="*/ 0 h 144"/>
                  <a:gd name="T8" fmla="*/ 0 w 918"/>
                  <a:gd name="T9" fmla="*/ 0 h 144"/>
                  <a:gd name="T10" fmla="*/ 0 w 918"/>
                  <a:gd name="T11" fmla="*/ 0 h 144"/>
                  <a:gd name="T12" fmla="*/ 0 w 918"/>
                  <a:gd name="T13" fmla="*/ 0 h 144"/>
                  <a:gd name="T14" fmla="*/ 0 w 918"/>
                  <a:gd name="T15" fmla="*/ 0 h 144"/>
                  <a:gd name="T16" fmla="*/ 0 w 918"/>
                  <a:gd name="T17" fmla="*/ 0 h 144"/>
                  <a:gd name="T18" fmla="*/ 0 w 918"/>
                  <a:gd name="T19" fmla="*/ 0 h 144"/>
                  <a:gd name="T20" fmla="*/ 0 w 918"/>
                  <a:gd name="T21" fmla="*/ 0 h 144"/>
                  <a:gd name="T22" fmla="*/ 0 w 918"/>
                  <a:gd name="T23" fmla="*/ 0 h 144"/>
                  <a:gd name="T24" fmla="*/ 0 w 918"/>
                  <a:gd name="T25" fmla="*/ 0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18"/>
                  <a:gd name="T40" fmla="*/ 0 h 144"/>
                  <a:gd name="T41" fmla="*/ 918 w 918"/>
                  <a:gd name="T42" fmla="*/ 144 h 1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18" h="144">
                    <a:moveTo>
                      <a:pt x="916" y="0"/>
                    </a:moveTo>
                    <a:lnTo>
                      <a:pt x="31" y="27"/>
                    </a:lnTo>
                    <a:lnTo>
                      <a:pt x="16" y="19"/>
                    </a:lnTo>
                    <a:lnTo>
                      <a:pt x="0" y="38"/>
                    </a:lnTo>
                    <a:lnTo>
                      <a:pt x="0" y="119"/>
                    </a:lnTo>
                    <a:lnTo>
                      <a:pt x="45" y="144"/>
                    </a:lnTo>
                    <a:lnTo>
                      <a:pt x="917" y="118"/>
                    </a:lnTo>
                    <a:lnTo>
                      <a:pt x="913" y="109"/>
                    </a:lnTo>
                    <a:lnTo>
                      <a:pt x="54" y="127"/>
                    </a:lnTo>
                    <a:lnTo>
                      <a:pt x="54" y="54"/>
                    </a:lnTo>
                    <a:lnTo>
                      <a:pt x="918" y="8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186" name="Freeform 561">
                <a:extLst>
                  <a:ext uri="{FF2B5EF4-FFF2-40B4-BE49-F238E27FC236}">
                    <a16:creationId xmlns:a16="http://schemas.microsoft.com/office/drawing/2014/main" id="{8E775C43-49CD-499D-BAD5-F7D5E27A9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" y="35"/>
                <a:ext cx="153" cy="25"/>
              </a:xfrm>
              <a:custGeom>
                <a:avLst/>
                <a:gdLst>
                  <a:gd name="T0" fmla="*/ 0 w 918"/>
                  <a:gd name="T1" fmla="*/ 0 h 156"/>
                  <a:gd name="T2" fmla="*/ 0 w 918"/>
                  <a:gd name="T3" fmla="*/ 0 h 156"/>
                  <a:gd name="T4" fmla="*/ 0 w 918"/>
                  <a:gd name="T5" fmla="*/ 0 h 156"/>
                  <a:gd name="T6" fmla="*/ 0 w 918"/>
                  <a:gd name="T7" fmla="*/ 0 h 156"/>
                  <a:gd name="T8" fmla="*/ 0 w 918"/>
                  <a:gd name="T9" fmla="*/ 0 h 156"/>
                  <a:gd name="T10" fmla="*/ 0 w 918"/>
                  <a:gd name="T11" fmla="*/ 0 h 156"/>
                  <a:gd name="T12" fmla="*/ 0 w 918"/>
                  <a:gd name="T13" fmla="*/ 0 h 156"/>
                  <a:gd name="T14" fmla="*/ 0 w 918"/>
                  <a:gd name="T15" fmla="*/ 0 h 156"/>
                  <a:gd name="T16" fmla="*/ 0 w 918"/>
                  <a:gd name="T17" fmla="*/ 0 h 156"/>
                  <a:gd name="T18" fmla="*/ 0 w 918"/>
                  <a:gd name="T19" fmla="*/ 0 h 156"/>
                  <a:gd name="T20" fmla="*/ 0 w 918"/>
                  <a:gd name="T21" fmla="*/ 0 h 156"/>
                  <a:gd name="T22" fmla="*/ 0 w 918"/>
                  <a:gd name="T23" fmla="*/ 0 h 1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18"/>
                  <a:gd name="T37" fmla="*/ 0 h 156"/>
                  <a:gd name="T38" fmla="*/ 918 w 918"/>
                  <a:gd name="T39" fmla="*/ 156 h 15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18" h="156">
                    <a:moveTo>
                      <a:pt x="917" y="116"/>
                    </a:moveTo>
                    <a:lnTo>
                      <a:pt x="292" y="140"/>
                    </a:lnTo>
                    <a:lnTo>
                      <a:pt x="59" y="140"/>
                    </a:lnTo>
                    <a:lnTo>
                      <a:pt x="58" y="23"/>
                    </a:lnTo>
                    <a:lnTo>
                      <a:pt x="12" y="0"/>
                    </a:lnTo>
                    <a:lnTo>
                      <a:pt x="1" y="0"/>
                    </a:lnTo>
                    <a:lnTo>
                      <a:pt x="0" y="129"/>
                    </a:lnTo>
                    <a:lnTo>
                      <a:pt x="48" y="156"/>
                    </a:lnTo>
                    <a:lnTo>
                      <a:pt x="294" y="151"/>
                    </a:lnTo>
                    <a:lnTo>
                      <a:pt x="918" y="123"/>
                    </a:lnTo>
                    <a:lnTo>
                      <a:pt x="917" y="1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187" name="Freeform 562">
                <a:extLst>
                  <a:ext uri="{FF2B5EF4-FFF2-40B4-BE49-F238E27FC236}">
                    <a16:creationId xmlns:a16="http://schemas.microsoft.com/office/drawing/2014/main" id="{3845CF0D-0E5D-4262-B88F-176E7C2AD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" y="61"/>
                <a:ext cx="152" cy="29"/>
              </a:xfrm>
              <a:custGeom>
                <a:avLst/>
                <a:gdLst>
                  <a:gd name="T0" fmla="*/ 0 w 912"/>
                  <a:gd name="T1" fmla="*/ 0 h 184"/>
                  <a:gd name="T2" fmla="*/ 0 w 912"/>
                  <a:gd name="T3" fmla="*/ 0 h 184"/>
                  <a:gd name="T4" fmla="*/ 0 w 912"/>
                  <a:gd name="T5" fmla="*/ 0 h 184"/>
                  <a:gd name="T6" fmla="*/ 0 w 912"/>
                  <a:gd name="T7" fmla="*/ 0 h 184"/>
                  <a:gd name="T8" fmla="*/ 0 w 912"/>
                  <a:gd name="T9" fmla="*/ 0 h 184"/>
                  <a:gd name="T10" fmla="*/ 0 w 912"/>
                  <a:gd name="T11" fmla="*/ 0 h 184"/>
                  <a:gd name="T12" fmla="*/ 0 w 912"/>
                  <a:gd name="T13" fmla="*/ 0 h 184"/>
                  <a:gd name="T14" fmla="*/ 0 w 912"/>
                  <a:gd name="T15" fmla="*/ 0 h 184"/>
                  <a:gd name="T16" fmla="*/ 0 w 912"/>
                  <a:gd name="T17" fmla="*/ 0 h 184"/>
                  <a:gd name="T18" fmla="*/ 0 w 912"/>
                  <a:gd name="T19" fmla="*/ 0 h 184"/>
                  <a:gd name="T20" fmla="*/ 0 w 912"/>
                  <a:gd name="T21" fmla="*/ 0 h 184"/>
                  <a:gd name="T22" fmla="*/ 0 w 912"/>
                  <a:gd name="T23" fmla="*/ 0 h 184"/>
                  <a:gd name="T24" fmla="*/ 0 w 912"/>
                  <a:gd name="T25" fmla="*/ 0 h 1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12"/>
                  <a:gd name="T40" fmla="*/ 0 h 184"/>
                  <a:gd name="T41" fmla="*/ 912 w 912"/>
                  <a:gd name="T42" fmla="*/ 184 h 18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12" h="184">
                    <a:moveTo>
                      <a:pt x="911" y="125"/>
                    </a:moveTo>
                    <a:lnTo>
                      <a:pt x="554" y="151"/>
                    </a:lnTo>
                    <a:lnTo>
                      <a:pt x="285" y="164"/>
                    </a:lnTo>
                    <a:lnTo>
                      <a:pt x="58" y="166"/>
                    </a:lnTo>
                    <a:lnTo>
                      <a:pt x="58" y="24"/>
                    </a:lnTo>
                    <a:lnTo>
                      <a:pt x="0" y="0"/>
                    </a:lnTo>
                    <a:lnTo>
                      <a:pt x="0" y="160"/>
                    </a:lnTo>
                    <a:lnTo>
                      <a:pt x="48" y="184"/>
                    </a:lnTo>
                    <a:lnTo>
                      <a:pt x="286" y="179"/>
                    </a:lnTo>
                    <a:lnTo>
                      <a:pt x="557" y="165"/>
                    </a:lnTo>
                    <a:lnTo>
                      <a:pt x="912" y="131"/>
                    </a:lnTo>
                    <a:lnTo>
                      <a:pt x="911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188" name="Freeform 563">
                <a:extLst>
                  <a:ext uri="{FF2B5EF4-FFF2-40B4-BE49-F238E27FC236}">
                    <a16:creationId xmlns:a16="http://schemas.microsoft.com/office/drawing/2014/main" id="{2A35631D-B39C-4073-A8CF-CAE9D8B4A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" y="90"/>
                <a:ext cx="152" cy="24"/>
              </a:xfrm>
              <a:custGeom>
                <a:avLst/>
                <a:gdLst>
                  <a:gd name="T0" fmla="*/ 0 w 911"/>
                  <a:gd name="T1" fmla="*/ 0 h 148"/>
                  <a:gd name="T2" fmla="*/ 0 w 911"/>
                  <a:gd name="T3" fmla="*/ 0 h 148"/>
                  <a:gd name="T4" fmla="*/ 0 w 911"/>
                  <a:gd name="T5" fmla="*/ 0 h 148"/>
                  <a:gd name="T6" fmla="*/ 0 w 911"/>
                  <a:gd name="T7" fmla="*/ 0 h 148"/>
                  <a:gd name="T8" fmla="*/ 0 w 911"/>
                  <a:gd name="T9" fmla="*/ 0 h 148"/>
                  <a:gd name="T10" fmla="*/ 0 w 911"/>
                  <a:gd name="T11" fmla="*/ 0 h 148"/>
                  <a:gd name="T12" fmla="*/ 0 w 911"/>
                  <a:gd name="T13" fmla="*/ 0 h 148"/>
                  <a:gd name="T14" fmla="*/ 0 w 911"/>
                  <a:gd name="T15" fmla="*/ 0 h 148"/>
                  <a:gd name="T16" fmla="*/ 0 w 911"/>
                  <a:gd name="T17" fmla="*/ 0 h 148"/>
                  <a:gd name="T18" fmla="*/ 0 w 911"/>
                  <a:gd name="T19" fmla="*/ 0 h 148"/>
                  <a:gd name="T20" fmla="*/ 0 w 911"/>
                  <a:gd name="T21" fmla="*/ 0 h 148"/>
                  <a:gd name="T22" fmla="*/ 0 w 911"/>
                  <a:gd name="T23" fmla="*/ 0 h 148"/>
                  <a:gd name="T24" fmla="*/ 0 w 911"/>
                  <a:gd name="T25" fmla="*/ 0 h 1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11"/>
                  <a:gd name="T40" fmla="*/ 0 h 148"/>
                  <a:gd name="T41" fmla="*/ 911 w 911"/>
                  <a:gd name="T42" fmla="*/ 148 h 14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11" h="148">
                    <a:moveTo>
                      <a:pt x="2" y="0"/>
                    </a:moveTo>
                    <a:lnTo>
                      <a:pt x="57" y="23"/>
                    </a:lnTo>
                    <a:lnTo>
                      <a:pt x="57" y="135"/>
                    </a:lnTo>
                    <a:lnTo>
                      <a:pt x="287" y="134"/>
                    </a:lnTo>
                    <a:lnTo>
                      <a:pt x="564" y="125"/>
                    </a:lnTo>
                    <a:lnTo>
                      <a:pt x="911" y="105"/>
                    </a:lnTo>
                    <a:lnTo>
                      <a:pt x="911" y="112"/>
                    </a:lnTo>
                    <a:lnTo>
                      <a:pt x="564" y="132"/>
                    </a:lnTo>
                    <a:lnTo>
                      <a:pt x="286" y="143"/>
                    </a:lnTo>
                    <a:lnTo>
                      <a:pt x="56" y="148"/>
                    </a:lnTo>
                    <a:lnTo>
                      <a:pt x="0" y="12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189" name="Freeform 564">
                <a:extLst>
                  <a:ext uri="{FF2B5EF4-FFF2-40B4-BE49-F238E27FC236}">
                    <a16:creationId xmlns:a16="http://schemas.microsoft.com/office/drawing/2014/main" id="{B6B41CE2-7CC5-451E-BA01-FD2B9D71C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" y="115"/>
                <a:ext cx="151" cy="26"/>
              </a:xfrm>
              <a:custGeom>
                <a:avLst/>
                <a:gdLst>
                  <a:gd name="T0" fmla="*/ 0 w 906"/>
                  <a:gd name="T1" fmla="*/ 0 h 170"/>
                  <a:gd name="T2" fmla="*/ 0 w 906"/>
                  <a:gd name="T3" fmla="*/ 0 h 170"/>
                  <a:gd name="T4" fmla="*/ 0 w 906"/>
                  <a:gd name="T5" fmla="*/ 0 h 170"/>
                  <a:gd name="T6" fmla="*/ 0 w 906"/>
                  <a:gd name="T7" fmla="*/ 0 h 170"/>
                  <a:gd name="T8" fmla="*/ 0 w 906"/>
                  <a:gd name="T9" fmla="*/ 0 h 170"/>
                  <a:gd name="T10" fmla="*/ 0 w 906"/>
                  <a:gd name="T11" fmla="*/ 0 h 170"/>
                  <a:gd name="T12" fmla="*/ 0 w 906"/>
                  <a:gd name="T13" fmla="*/ 0 h 170"/>
                  <a:gd name="T14" fmla="*/ 0 w 906"/>
                  <a:gd name="T15" fmla="*/ 0 h 170"/>
                  <a:gd name="T16" fmla="*/ 0 w 906"/>
                  <a:gd name="T17" fmla="*/ 0 h 170"/>
                  <a:gd name="T18" fmla="*/ 0 w 906"/>
                  <a:gd name="T19" fmla="*/ 0 h 170"/>
                  <a:gd name="T20" fmla="*/ 0 w 906"/>
                  <a:gd name="T21" fmla="*/ 0 h 170"/>
                  <a:gd name="T22" fmla="*/ 0 w 906"/>
                  <a:gd name="T23" fmla="*/ 0 h 170"/>
                  <a:gd name="T24" fmla="*/ 0 w 906"/>
                  <a:gd name="T25" fmla="*/ 0 h 1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06"/>
                  <a:gd name="T40" fmla="*/ 0 h 170"/>
                  <a:gd name="T41" fmla="*/ 906 w 906"/>
                  <a:gd name="T42" fmla="*/ 170 h 1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06" h="170">
                    <a:moveTo>
                      <a:pt x="0" y="0"/>
                    </a:moveTo>
                    <a:lnTo>
                      <a:pt x="52" y="18"/>
                    </a:lnTo>
                    <a:lnTo>
                      <a:pt x="52" y="150"/>
                    </a:lnTo>
                    <a:lnTo>
                      <a:pt x="282" y="147"/>
                    </a:lnTo>
                    <a:lnTo>
                      <a:pt x="569" y="132"/>
                    </a:lnTo>
                    <a:lnTo>
                      <a:pt x="906" y="101"/>
                    </a:lnTo>
                    <a:lnTo>
                      <a:pt x="904" y="107"/>
                    </a:lnTo>
                    <a:lnTo>
                      <a:pt x="569" y="142"/>
                    </a:lnTo>
                    <a:lnTo>
                      <a:pt x="282" y="162"/>
                    </a:lnTo>
                    <a:lnTo>
                      <a:pt x="50" y="170"/>
                    </a:lnTo>
                    <a:lnTo>
                      <a:pt x="0" y="1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190" name="Freeform 565">
                <a:extLst>
                  <a:ext uri="{FF2B5EF4-FFF2-40B4-BE49-F238E27FC236}">
                    <a16:creationId xmlns:a16="http://schemas.microsoft.com/office/drawing/2014/main" id="{462DA9A0-250F-468A-A261-6E73F49D4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" y="35"/>
                <a:ext cx="100" cy="14"/>
              </a:xfrm>
              <a:custGeom>
                <a:avLst/>
                <a:gdLst>
                  <a:gd name="T0" fmla="*/ 0 w 601"/>
                  <a:gd name="T1" fmla="*/ 0 h 88"/>
                  <a:gd name="T2" fmla="*/ 0 w 601"/>
                  <a:gd name="T3" fmla="*/ 0 h 88"/>
                  <a:gd name="T4" fmla="*/ 0 w 601"/>
                  <a:gd name="T5" fmla="*/ 0 h 88"/>
                  <a:gd name="T6" fmla="*/ 0 w 601"/>
                  <a:gd name="T7" fmla="*/ 0 h 88"/>
                  <a:gd name="T8" fmla="*/ 0 w 601"/>
                  <a:gd name="T9" fmla="*/ 0 h 88"/>
                  <a:gd name="T10" fmla="*/ 0 w 601"/>
                  <a:gd name="T11" fmla="*/ 0 h 88"/>
                  <a:gd name="T12" fmla="*/ 0 w 601"/>
                  <a:gd name="T13" fmla="*/ 0 h 88"/>
                  <a:gd name="T14" fmla="*/ 0 w 601"/>
                  <a:gd name="T15" fmla="*/ 0 h 88"/>
                  <a:gd name="T16" fmla="*/ 0 w 601"/>
                  <a:gd name="T17" fmla="*/ 0 h 88"/>
                  <a:gd name="T18" fmla="*/ 0 w 601"/>
                  <a:gd name="T19" fmla="*/ 0 h 88"/>
                  <a:gd name="T20" fmla="*/ 0 w 601"/>
                  <a:gd name="T21" fmla="*/ 0 h 88"/>
                  <a:gd name="T22" fmla="*/ 0 w 601"/>
                  <a:gd name="T23" fmla="*/ 0 h 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01"/>
                  <a:gd name="T37" fmla="*/ 0 h 88"/>
                  <a:gd name="T38" fmla="*/ 601 w 601"/>
                  <a:gd name="T39" fmla="*/ 88 h 8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01" h="88">
                    <a:moveTo>
                      <a:pt x="0" y="68"/>
                    </a:moveTo>
                    <a:lnTo>
                      <a:pt x="0" y="19"/>
                    </a:lnTo>
                    <a:lnTo>
                      <a:pt x="601" y="0"/>
                    </a:lnTo>
                    <a:lnTo>
                      <a:pt x="601" y="68"/>
                    </a:lnTo>
                    <a:lnTo>
                      <a:pt x="62" y="88"/>
                    </a:lnTo>
                    <a:lnTo>
                      <a:pt x="61" y="80"/>
                    </a:lnTo>
                    <a:lnTo>
                      <a:pt x="587" y="60"/>
                    </a:lnTo>
                    <a:lnTo>
                      <a:pt x="587" y="13"/>
                    </a:lnTo>
                    <a:lnTo>
                      <a:pt x="12" y="35"/>
                    </a:lnTo>
                    <a:lnTo>
                      <a:pt x="12" y="69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191" name="Freeform 566">
                <a:extLst>
                  <a:ext uri="{FF2B5EF4-FFF2-40B4-BE49-F238E27FC236}">
                    <a16:creationId xmlns:a16="http://schemas.microsoft.com/office/drawing/2014/main" id="{552E932E-2AD2-43BB-8A83-C21B8A677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" y="49"/>
                <a:ext cx="12" cy="3"/>
              </a:xfrm>
              <a:custGeom>
                <a:avLst/>
                <a:gdLst>
                  <a:gd name="T0" fmla="*/ 0 w 70"/>
                  <a:gd name="T1" fmla="*/ 0 h 20"/>
                  <a:gd name="T2" fmla="*/ 0 w 70"/>
                  <a:gd name="T3" fmla="*/ 0 h 20"/>
                  <a:gd name="T4" fmla="*/ 0 w 70"/>
                  <a:gd name="T5" fmla="*/ 0 h 20"/>
                  <a:gd name="T6" fmla="*/ 0 w 70"/>
                  <a:gd name="T7" fmla="*/ 0 h 20"/>
                  <a:gd name="T8" fmla="*/ 0 w 70"/>
                  <a:gd name="T9" fmla="*/ 0 h 20"/>
                  <a:gd name="T10" fmla="*/ 0 w 7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0"/>
                  <a:gd name="T19" fmla="*/ 0 h 20"/>
                  <a:gd name="T20" fmla="*/ 70 w 70"/>
                  <a:gd name="T21" fmla="*/ 20 h 2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0" h="20">
                    <a:moveTo>
                      <a:pt x="0" y="2"/>
                    </a:moveTo>
                    <a:lnTo>
                      <a:pt x="0" y="20"/>
                    </a:lnTo>
                    <a:lnTo>
                      <a:pt x="70" y="19"/>
                    </a:lnTo>
                    <a:lnTo>
                      <a:pt x="7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192" name="Freeform 567">
                <a:extLst>
                  <a:ext uri="{FF2B5EF4-FFF2-40B4-BE49-F238E27FC236}">
                    <a16:creationId xmlns:a16="http://schemas.microsoft.com/office/drawing/2014/main" id="{051C154D-2214-4BA9-B9A1-968EEBB27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" y="140"/>
                <a:ext cx="89" cy="28"/>
              </a:xfrm>
              <a:custGeom>
                <a:avLst/>
                <a:gdLst>
                  <a:gd name="T0" fmla="*/ 0 w 533"/>
                  <a:gd name="T1" fmla="*/ 0 h 181"/>
                  <a:gd name="T2" fmla="*/ 0 w 533"/>
                  <a:gd name="T3" fmla="*/ 0 h 181"/>
                  <a:gd name="T4" fmla="*/ 0 w 533"/>
                  <a:gd name="T5" fmla="*/ 0 h 181"/>
                  <a:gd name="T6" fmla="*/ 0 w 533"/>
                  <a:gd name="T7" fmla="*/ 0 h 181"/>
                  <a:gd name="T8" fmla="*/ 0 w 533"/>
                  <a:gd name="T9" fmla="*/ 0 h 181"/>
                  <a:gd name="T10" fmla="*/ 0 w 533"/>
                  <a:gd name="T11" fmla="*/ 0 h 181"/>
                  <a:gd name="T12" fmla="*/ 0 w 533"/>
                  <a:gd name="T13" fmla="*/ 0 h 181"/>
                  <a:gd name="T14" fmla="*/ 0 w 533"/>
                  <a:gd name="T15" fmla="*/ 0 h 181"/>
                  <a:gd name="T16" fmla="*/ 0 w 533"/>
                  <a:gd name="T17" fmla="*/ 0 h 181"/>
                  <a:gd name="T18" fmla="*/ 0 w 533"/>
                  <a:gd name="T19" fmla="*/ 0 h 181"/>
                  <a:gd name="T20" fmla="*/ 0 w 533"/>
                  <a:gd name="T21" fmla="*/ 0 h 181"/>
                  <a:gd name="T22" fmla="*/ 0 w 533"/>
                  <a:gd name="T23" fmla="*/ 0 h 181"/>
                  <a:gd name="T24" fmla="*/ 0 w 533"/>
                  <a:gd name="T25" fmla="*/ 0 h 181"/>
                  <a:gd name="T26" fmla="*/ 0 w 533"/>
                  <a:gd name="T27" fmla="*/ 0 h 181"/>
                  <a:gd name="T28" fmla="*/ 0 w 533"/>
                  <a:gd name="T29" fmla="*/ 0 h 181"/>
                  <a:gd name="T30" fmla="*/ 0 w 533"/>
                  <a:gd name="T31" fmla="*/ 0 h 181"/>
                  <a:gd name="T32" fmla="*/ 0 w 533"/>
                  <a:gd name="T33" fmla="*/ 0 h 181"/>
                  <a:gd name="T34" fmla="*/ 0 w 533"/>
                  <a:gd name="T35" fmla="*/ 0 h 181"/>
                  <a:gd name="T36" fmla="*/ 0 w 533"/>
                  <a:gd name="T37" fmla="*/ 0 h 181"/>
                  <a:gd name="T38" fmla="*/ 0 w 533"/>
                  <a:gd name="T39" fmla="*/ 0 h 181"/>
                  <a:gd name="T40" fmla="*/ 0 w 533"/>
                  <a:gd name="T41" fmla="*/ 0 h 181"/>
                  <a:gd name="T42" fmla="*/ 0 w 533"/>
                  <a:gd name="T43" fmla="*/ 0 h 181"/>
                  <a:gd name="T44" fmla="*/ 0 w 533"/>
                  <a:gd name="T45" fmla="*/ 0 h 181"/>
                  <a:gd name="T46" fmla="*/ 0 w 533"/>
                  <a:gd name="T47" fmla="*/ 0 h 18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3"/>
                  <a:gd name="T73" fmla="*/ 0 h 181"/>
                  <a:gd name="T74" fmla="*/ 533 w 533"/>
                  <a:gd name="T75" fmla="*/ 181 h 18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3" h="181">
                    <a:moveTo>
                      <a:pt x="118" y="161"/>
                    </a:moveTo>
                    <a:lnTo>
                      <a:pt x="16" y="166"/>
                    </a:lnTo>
                    <a:lnTo>
                      <a:pt x="15" y="57"/>
                    </a:lnTo>
                    <a:lnTo>
                      <a:pt x="176" y="46"/>
                    </a:lnTo>
                    <a:lnTo>
                      <a:pt x="176" y="65"/>
                    </a:lnTo>
                    <a:lnTo>
                      <a:pt x="39" y="77"/>
                    </a:lnTo>
                    <a:lnTo>
                      <a:pt x="39" y="107"/>
                    </a:lnTo>
                    <a:lnTo>
                      <a:pt x="297" y="88"/>
                    </a:lnTo>
                    <a:lnTo>
                      <a:pt x="343" y="126"/>
                    </a:lnTo>
                    <a:lnTo>
                      <a:pt x="350" y="86"/>
                    </a:lnTo>
                    <a:lnTo>
                      <a:pt x="483" y="74"/>
                    </a:lnTo>
                    <a:lnTo>
                      <a:pt x="483" y="45"/>
                    </a:lnTo>
                    <a:lnTo>
                      <a:pt x="360" y="54"/>
                    </a:lnTo>
                    <a:lnTo>
                      <a:pt x="360" y="31"/>
                    </a:lnTo>
                    <a:lnTo>
                      <a:pt x="508" y="21"/>
                    </a:lnTo>
                    <a:lnTo>
                      <a:pt x="509" y="132"/>
                    </a:lnTo>
                    <a:lnTo>
                      <a:pt x="533" y="144"/>
                    </a:lnTo>
                    <a:lnTo>
                      <a:pt x="532" y="0"/>
                    </a:lnTo>
                    <a:lnTo>
                      <a:pt x="0" y="38"/>
                    </a:lnTo>
                    <a:lnTo>
                      <a:pt x="0" y="167"/>
                    </a:lnTo>
                    <a:lnTo>
                      <a:pt x="16" y="181"/>
                    </a:lnTo>
                    <a:lnTo>
                      <a:pt x="120" y="170"/>
                    </a:lnTo>
                    <a:lnTo>
                      <a:pt x="118" y="1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193" name="Freeform 568">
                <a:extLst>
                  <a:ext uri="{FF2B5EF4-FFF2-40B4-BE49-F238E27FC236}">
                    <a16:creationId xmlns:a16="http://schemas.microsoft.com/office/drawing/2014/main" id="{A567E065-F011-4D20-AFDE-C575BEF19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" y="154"/>
                <a:ext cx="18" cy="7"/>
              </a:xfrm>
              <a:custGeom>
                <a:avLst/>
                <a:gdLst>
                  <a:gd name="T0" fmla="*/ 0 w 109"/>
                  <a:gd name="T1" fmla="*/ 0 h 48"/>
                  <a:gd name="T2" fmla="*/ 0 w 109"/>
                  <a:gd name="T3" fmla="*/ 0 h 48"/>
                  <a:gd name="T4" fmla="*/ 0 w 109"/>
                  <a:gd name="T5" fmla="*/ 0 h 48"/>
                  <a:gd name="T6" fmla="*/ 0 w 109"/>
                  <a:gd name="T7" fmla="*/ 0 h 48"/>
                  <a:gd name="T8" fmla="*/ 0 w 109"/>
                  <a:gd name="T9" fmla="*/ 0 h 48"/>
                  <a:gd name="T10" fmla="*/ 0 w 109"/>
                  <a:gd name="T11" fmla="*/ 0 h 48"/>
                  <a:gd name="T12" fmla="*/ 0 w 109"/>
                  <a:gd name="T13" fmla="*/ 0 h 48"/>
                  <a:gd name="T14" fmla="*/ 0 w 109"/>
                  <a:gd name="T15" fmla="*/ 0 h 48"/>
                  <a:gd name="T16" fmla="*/ 0 w 109"/>
                  <a:gd name="T17" fmla="*/ 0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9"/>
                  <a:gd name="T28" fmla="*/ 0 h 48"/>
                  <a:gd name="T29" fmla="*/ 109 w 109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9" h="48">
                    <a:moveTo>
                      <a:pt x="0" y="27"/>
                    </a:moveTo>
                    <a:lnTo>
                      <a:pt x="0" y="48"/>
                    </a:lnTo>
                    <a:lnTo>
                      <a:pt x="109" y="40"/>
                    </a:lnTo>
                    <a:lnTo>
                      <a:pt x="109" y="8"/>
                    </a:lnTo>
                    <a:lnTo>
                      <a:pt x="91" y="0"/>
                    </a:lnTo>
                    <a:lnTo>
                      <a:pt x="91" y="28"/>
                    </a:lnTo>
                    <a:lnTo>
                      <a:pt x="15" y="3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194" name="Freeform 569">
                <a:extLst>
                  <a:ext uri="{FF2B5EF4-FFF2-40B4-BE49-F238E27FC236}">
                    <a16:creationId xmlns:a16="http://schemas.microsoft.com/office/drawing/2014/main" id="{F6FD4C82-DA99-45BC-81A9-8D8A255C1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" y="142"/>
                <a:ext cx="152" cy="32"/>
              </a:xfrm>
              <a:custGeom>
                <a:avLst/>
                <a:gdLst>
                  <a:gd name="T0" fmla="*/ 0 w 909"/>
                  <a:gd name="T1" fmla="*/ 0 h 206"/>
                  <a:gd name="T2" fmla="*/ 0 w 909"/>
                  <a:gd name="T3" fmla="*/ 0 h 206"/>
                  <a:gd name="T4" fmla="*/ 0 w 909"/>
                  <a:gd name="T5" fmla="*/ 0 h 206"/>
                  <a:gd name="T6" fmla="*/ 0 w 909"/>
                  <a:gd name="T7" fmla="*/ 0 h 206"/>
                  <a:gd name="T8" fmla="*/ 0 w 909"/>
                  <a:gd name="T9" fmla="*/ 0 h 206"/>
                  <a:gd name="T10" fmla="*/ 0 w 909"/>
                  <a:gd name="T11" fmla="*/ 0 h 206"/>
                  <a:gd name="T12" fmla="*/ 0 w 909"/>
                  <a:gd name="T13" fmla="*/ 0 h 206"/>
                  <a:gd name="T14" fmla="*/ 0 w 909"/>
                  <a:gd name="T15" fmla="*/ 0 h 206"/>
                  <a:gd name="T16" fmla="*/ 0 w 909"/>
                  <a:gd name="T17" fmla="*/ 0 h 206"/>
                  <a:gd name="T18" fmla="*/ 0 w 909"/>
                  <a:gd name="T19" fmla="*/ 0 h 206"/>
                  <a:gd name="T20" fmla="*/ 0 w 909"/>
                  <a:gd name="T21" fmla="*/ 0 h 206"/>
                  <a:gd name="T22" fmla="*/ 0 w 909"/>
                  <a:gd name="T23" fmla="*/ 0 h 206"/>
                  <a:gd name="T24" fmla="*/ 0 w 909"/>
                  <a:gd name="T25" fmla="*/ 0 h 2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09"/>
                  <a:gd name="T40" fmla="*/ 0 h 206"/>
                  <a:gd name="T41" fmla="*/ 909 w 909"/>
                  <a:gd name="T42" fmla="*/ 206 h 20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09" h="206">
                    <a:moveTo>
                      <a:pt x="0" y="0"/>
                    </a:moveTo>
                    <a:lnTo>
                      <a:pt x="0" y="166"/>
                    </a:lnTo>
                    <a:lnTo>
                      <a:pt x="56" y="206"/>
                    </a:lnTo>
                    <a:lnTo>
                      <a:pt x="316" y="196"/>
                    </a:lnTo>
                    <a:lnTo>
                      <a:pt x="561" y="181"/>
                    </a:lnTo>
                    <a:lnTo>
                      <a:pt x="909" y="132"/>
                    </a:lnTo>
                    <a:lnTo>
                      <a:pt x="908" y="122"/>
                    </a:lnTo>
                    <a:lnTo>
                      <a:pt x="561" y="166"/>
                    </a:lnTo>
                    <a:lnTo>
                      <a:pt x="316" y="178"/>
                    </a:lnTo>
                    <a:lnTo>
                      <a:pt x="62" y="188"/>
                    </a:lnTo>
                    <a:lnTo>
                      <a:pt x="6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195" name="Freeform 570">
                <a:extLst>
                  <a:ext uri="{FF2B5EF4-FFF2-40B4-BE49-F238E27FC236}">
                    <a16:creationId xmlns:a16="http://schemas.microsoft.com/office/drawing/2014/main" id="{8513D959-72ED-47C4-B781-66DBA83F0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" y="172"/>
                <a:ext cx="150" cy="30"/>
              </a:xfrm>
              <a:custGeom>
                <a:avLst/>
                <a:gdLst>
                  <a:gd name="T0" fmla="*/ 0 w 899"/>
                  <a:gd name="T1" fmla="*/ 0 h 193"/>
                  <a:gd name="T2" fmla="*/ 0 w 899"/>
                  <a:gd name="T3" fmla="*/ 0 h 193"/>
                  <a:gd name="T4" fmla="*/ 0 w 899"/>
                  <a:gd name="T5" fmla="*/ 0 h 193"/>
                  <a:gd name="T6" fmla="*/ 0 w 899"/>
                  <a:gd name="T7" fmla="*/ 0 h 193"/>
                  <a:gd name="T8" fmla="*/ 0 w 899"/>
                  <a:gd name="T9" fmla="*/ 0 h 193"/>
                  <a:gd name="T10" fmla="*/ 0 w 899"/>
                  <a:gd name="T11" fmla="*/ 0 h 193"/>
                  <a:gd name="T12" fmla="*/ 0 w 899"/>
                  <a:gd name="T13" fmla="*/ 0 h 193"/>
                  <a:gd name="T14" fmla="*/ 0 w 899"/>
                  <a:gd name="T15" fmla="*/ 0 h 193"/>
                  <a:gd name="T16" fmla="*/ 0 w 899"/>
                  <a:gd name="T17" fmla="*/ 0 h 193"/>
                  <a:gd name="T18" fmla="*/ 0 w 899"/>
                  <a:gd name="T19" fmla="*/ 0 h 193"/>
                  <a:gd name="T20" fmla="*/ 0 w 899"/>
                  <a:gd name="T21" fmla="*/ 0 h 193"/>
                  <a:gd name="T22" fmla="*/ 0 w 899"/>
                  <a:gd name="T23" fmla="*/ 0 h 193"/>
                  <a:gd name="T24" fmla="*/ 0 w 899"/>
                  <a:gd name="T25" fmla="*/ 0 h 193"/>
                  <a:gd name="T26" fmla="*/ 0 w 899"/>
                  <a:gd name="T27" fmla="*/ 0 h 193"/>
                  <a:gd name="T28" fmla="*/ 0 w 899"/>
                  <a:gd name="T29" fmla="*/ 0 h 193"/>
                  <a:gd name="T30" fmla="*/ 0 w 899"/>
                  <a:gd name="T31" fmla="*/ 0 h 193"/>
                  <a:gd name="T32" fmla="*/ 0 w 899"/>
                  <a:gd name="T33" fmla="*/ 0 h 193"/>
                  <a:gd name="T34" fmla="*/ 0 w 899"/>
                  <a:gd name="T35" fmla="*/ 0 h 193"/>
                  <a:gd name="T36" fmla="*/ 0 w 899"/>
                  <a:gd name="T37" fmla="*/ 0 h 193"/>
                  <a:gd name="T38" fmla="*/ 0 w 899"/>
                  <a:gd name="T39" fmla="*/ 0 h 193"/>
                  <a:gd name="T40" fmla="*/ 0 w 899"/>
                  <a:gd name="T41" fmla="*/ 0 h 193"/>
                  <a:gd name="T42" fmla="*/ 0 w 899"/>
                  <a:gd name="T43" fmla="*/ 0 h 19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9"/>
                  <a:gd name="T67" fmla="*/ 0 h 193"/>
                  <a:gd name="T68" fmla="*/ 899 w 899"/>
                  <a:gd name="T69" fmla="*/ 193 h 19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9" h="193">
                    <a:moveTo>
                      <a:pt x="0" y="0"/>
                    </a:moveTo>
                    <a:lnTo>
                      <a:pt x="0" y="166"/>
                    </a:lnTo>
                    <a:lnTo>
                      <a:pt x="45" y="193"/>
                    </a:lnTo>
                    <a:lnTo>
                      <a:pt x="324" y="184"/>
                    </a:lnTo>
                    <a:lnTo>
                      <a:pt x="563" y="166"/>
                    </a:lnTo>
                    <a:lnTo>
                      <a:pt x="899" y="128"/>
                    </a:lnTo>
                    <a:lnTo>
                      <a:pt x="894" y="119"/>
                    </a:lnTo>
                    <a:lnTo>
                      <a:pt x="563" y="151"/>
                    </a:lnTo>
                    <a:lnTo>
                      <a:pt x="323" y="164"/>
                    </a:lnTo>
                    <a:lnTo>
                      <a:pt x="236" y="159"/>
                    </a:lnTo>
                    <a:lnTo>
                      <a:pt x="168" y="151"/>
                    </a:lnTo>
                    <a:lnTo>
                      <a:pt x="119" y="134"/>
                    </a:lnTo>
                    <a:lnTo>
                      <a:pt x="108" y="110"/>
                    </a:lnTo>
                    <a:lnTo>
                      <a:pt x="113" y="90"/>
                    </a:lnTo>
                    <a:lnTo>
                      <a:pt x="131" y="69"/>
                    </a:lnTo>
                    <a:lnTo>
                      <a:pt x="163" y="53"/>
                    </a:lnTo>
                    <a:lnTo>
                      <a:pt x="277" y="27"/>
                    </a:lnTo>
                    <a:lnTo>
                      <a:pt x="339" y="15"/>
                    </a:lnTo>
                    <a:lnTo>
                      <a:pt x="323" y="12"/>
                    </a:lnTo>
                    <a:lnTo>
                      <a:pt x="58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196" name="Freeform 571">
                <a:extLst>
                  <a:ext uri="{FF2B5EF4-FFF2-40B4-BE49-F238E27FC236}">
                    <a16:creationId xmlns:a16="http://schemas.microsoft.com/office/drawing/2014/main" id="{9AC7CD56-B6F6-4373-BE6E-80E25DB3E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" y="182"/>
                <a:ext cx="14" cy="12"/>
              </a:xfrm>
              <a:custGeom>
                <a:avLst/>
                <a:gdLst>
                  <a:gd name="T0" fmla="*/ 0 w 86"/>
                  <a:gd name="T1" fmla="*/ 0 h 77"/>
                  <a:gd name="T2" fmla="*/ 0 w 86"/>
                  <a:gd name="T3" fmla="*/ 0 h 77"/>
                  <a:gd name="T4" fmla="*/ 0 w 86"/>
                  <a:gd name="T5" fmla="*/ 0 h 77"/>
                  <a:gd name="T6" fmla="*/ 0 w 86"/>
                  <a:gd name="T7" fmla="*/ 0 h 77"/>
                  <a:gd name="T8" fmla="*/ 0 w 86"/>
                  <a:gd name="T9" fmla="*/ 0 h 77"/>
                  <a:gd name="T10" fmla="*/ 0 w 86"/>
                  <a:gd name="T11" fmla="*/ 0 h 77"/>
                  <a:gd name="T12" fmla="*/ 0 w 86"/>
                  <a:gd name="T13" fmla="*/ 0 h 77"/>
                  <a:gd name="T14" fmla="*/ 0 w 86"/>
                  <a:gd name="T15" fmla="*/ 0 h 77"/>
                  <a:gd name="T16" fmla="*/ 0 w 86"/>
                  <a:gd name="T17" fmla="*/ 0 h 77"/>
                  <a:gd name="T18" fmla="*/ 0 w 86"/>
                  <a:gd name="T19" fmla="*/ 0 h 77"/>
                  <a:gd name="T20" fmla="*/ 0 w 86"/>
                  <a:gd name="T21" fmla="*/ 0 h 77"/>
                  <a:gd name="T22" fmla="*/ 0 w 86"/>
                  <a:gd name="T23" fmla="*/ 0 h 77"/>
                  <a:gd name="T24" fmla="*/ 0 w 86"/>
                  <a:gd name="T25" fmla="*/ 0 h 77"/>
                  <a:gd name="T26" fmla="*/ 0 w 86"/>
                  <a:gd name="T27" fmla="*/ 0 h 77"/>
                  <a:gd name="T28" fmla="*/ 0 w 86"/>
                  <a:gd name="T29" fmla="*/ 0 h 77"/>
                  <a:gd name="T30" fmla="*/ 0 w 86"/>
                  <a:gd name="T31" fmla="*/ 0 h 77"/>
                  <a:gd name="T32" fmla="*/ 0 w 86"/>
                  <a:gd name="T33" fmla="*/ 0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6"/>
                  <a:gd name="T52" fmla="*/ 0 h 77"/>
                  <a:gd name="T53" fmla="*/ 86 w 86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6" h="77">
                    <a:moveTo>
                      <a:pt x="0" y="28"/>
                    </a:moveTo>
                    <a:lnTo>
                      <a:pt x="11" y="10"/>
                    </a:lnTo>
                    <a:lnTo>
                      <a:pt x="23" y="5"/>
                    </a:lnTo>
                    <a:lnTo>
                      <a:pt x="41" y="0"/>
                    </a:lnTo>
                    <a:lnTo>
                      <a:pt x="63" y="7"/>
                    </a:lnTo>
                    <a:lnTo>
                      <a:pt x="82" y="25"/>
                    </a:lnTo>
                    <a:lnTo>
                      <a:pt x="86" y="43"/>
                    </a:lnTo>
                    <a:lnTo>
                      <a:pt x="84" y="63"/>
                    </a:lnTo>
                    <a:lnTo>
                      <a:pt x="70" y="75"/>
                    </a:lnTo>
                    <a:lnTo>
                      <a:pt x="45" y="77"/>
                    </a:lnTo>
                    <a:lnTo>
                      <a:pt x="21" y="66"/>
                    </a:lnTo>
                    <a:lnTo>
                      <a:pt x="32" y="57"/>
                    </a:lnTo>
                    <a:lnTo>
                      <a:pt x="35" y="41"/>
                    </a:lnTo>
                    <a:lnTo>
                      <a:pt x="27" y="30"/>
                    </a:lnTo>
                    <a:lnTo>
                      <a:pt x="16" y="25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197" name="Freeform 572">
                <a:extLst>
                  <a:ext uri="{FF2B5EF4-FFF2-40B4-BE49-F238E27FC236}">
                    <a16:creationId xmlns:a16="http://schemas.microsoft.com/office/drawing/2014/main" id="{064847C8-C8AE-4F7D-BC28-18080545F3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" y="181"/>
                <a:ext cx="11" cy="11"/>
              </a:xfrm>
              <a:custGeom>
                <a:avLst/>
                <a:gdLst>
                  <a:gd name="T0" fmla="*/ 0 w 67"/>
                  <a:gd name="T1" fmla="*/ 0 h 71"/>
                  <a:gd name="T2" fmla="*/ 0 w 67"/>
                  <a:gd name="T3" fmla="*/ 0 h 71"/>
                  <a:gd name="T4" fmla="*/ 0 w 67"/>
                  <a:gd name="T5" fmla="*/ 0 h 71"/>
                  <a:gd name="T6" fmla="*/ 0 w 67"/>
                  <a:gd name="T7" fmla="*/ 0 h 71"/>
                  <a:gd name="T8" fmla="*/ 0 w 67"/>
                  <a:gd name="T9" fmla="*/ 0 h 71"/>
                  <a:gd name="T10" fmla="*/ 0 w 67"/>
                  <a:gd name="T11" fmla="*/ 0 h 71"/>
                  <a:gd name="T12" fmla="*/ 0 w 67"/>
                  <a:gd name="T13" fmla="*/ 0 h 71"/>
                  <a:gd name="T14" fmla="*/ 0 w 67"/>
                  <a:gd name="T15" fmla="*/ 0 h 71"/>
                  <a:gd name="T16" fmla="*/ 0 w 67"/>
                  <a:gd name="T17" fmla="*/ 0 h 71"/>
                  <a:gd name="T18" fmla="*/ 0 w 67"/>
                  <a:gd name="T19" fmla="*/ 0 h 71"/>
                  <a:gd name="T20" fmla="*/ 0 w 67"/>
                  <a:gd name="T21" fmla="*/ 0 h 71"/>
                  <a:gd name="T22" fmla="*/ 0 w 67"/>
                  <a:gd name="T23" fmla="*/ 0 h 71"/>
                  <a:gd name="T24" fmla="*/ 0 w 67"/>
                  <a:gd name="T25" fmla="*/ 0 h 71"/>
                  <a:gd name="T26" fmla="*/ 0 w 67"/>
                  <a:gd name="T27" fmla="*/ 0 h 71"/>
                  <a:gd name="T28" fmla="*/ 0 w 67"/>
                  <a:gd name="T29" fmla="*/ 0 h 71"/>
                  <a:gd name="T30" fmla="*/ 0 w 67"/>
                  <a:gd name="T31" fmla="*/ 0 h 71"/>
                  <a:gd name="T32" fmla="*/ 0 w 67"/>
                  <a:gd name="T33" fmla="*/ 0 h 71"/>
                  <a:gd name="T34" fmla="*/ 0 w 67"/>
                  <a:gd name="T35" fmla="*/ 0 h 71"/>
                  <a:gd name="T36" fmla="*/ 0 w 67"/>
                  <a:gd name="T37" fmla="*/ 0 h 71"/>
                  <a:gd name="T38" fmla="*/ 0 w 67"/>
                  <a:gd name="T39" fmla="*/ 0 h 7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7"/>
                  <a:gd name="T61" fmla="*/ 0 h 71"/>
                  <a:gd name="T62" fmla="*/ 67 w 67"/>
                  <a:gd name="T63" fmla="*/ 71 h 7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7" h="71">
                    <a:moveTo>
                      <a:pt x="0" y="17"/>
                    </a:moveTo>
                    <a:lnTo>
                      <a:pt x="12" y="4"/>
                    </a:lnTo>
                    <a:lnTo>
                      <a:pt x="26" y="0"/>
                    </a:lnTo>
                    <a:lnTo>
                      <a:pt x="46" y="2"/>
                    </a:lnTo>
                    <a:lnTo>
                      <a:pt x="59" y="13"/>
                    </a:lnTo>
                    <a:lnTo>
                      <a:pt x="67" y="30"/>
                    </a:lnTo>
                    <a:lnTo>
                      <a:pt x="66" y="49"/>
                    </a:lnTo>
                    <a:lnTo>
                      <a:pt x="51" y="65"/>
                    </a:lnTo>
                    <a:lnTo>
                      <a:pt x="37" y="71"/>
                    </a:lnTo>
                    <a:lnTo>
                      <a:pt x="15" y="67"/>
                    </a:lnTo>
                    <a:lnTo>
                      <a:pt x="11" y="55"/>
                    </a:lnTo>
                    <a:lnTo>
                      <a:pt x="22" y="58"/>
                    </a:lnTo>
                    <a:lnTo>
                      <a:pt x="34" y="57"/>
                    </a:lnTo>
                    <a:lnTo>
                      <a:pt x="44" y="47"/>
                    </a:lnTo>
                    <a:lnTo>
                      <a:pt x="44" y="30"/>
                    </a:lnTo>
                    <a:lnTo>
                      <a:pt x="37" y="21"/>
                    </a:lnTo>
                    <a:lnTo>
                      <a:pt x="27" y="17"/>
                    </a:lnTo>
                    <a:lnTo>
                      <a:pt x="14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198" name="Freeform 573">
                <a:extLst>
                  <a:ext uri="{FF2B5EF4-FFF2-40B4-BE49-F238E27FC236}">
                    <a16:creationId xmlns:a16="http://schemas.microsoft.com/office/drawing/2014/main" id="{4DB9AE89-3FA3-41D3-83C1-06D81B8EE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" y="172"/>
                <a:ext cx="15" cy="17"/>
              </a:xfrm>
              <a:custGeom>
                <a:avLst/>
                <a:gdLst>
                  <a:gd name="T0" fmla="*/ 0 w 88"/>
                  <a:gd name="T1" fmla="*/ 0 h 112"/>
                  <a:gd name="T2" fmla="*/ 0 w 88"/>
                  <a:gd name="T3" fmla="*/ 0 h 112"/>
                  <a:gd name="T4" fmla="*/ 0 w 88"/>
                  <a:gd name="T5" fmla="*/ 0 h 112"/>
                  <a:gd name="T6" fmla="*/ 0 w 88"/>
                  <a:gd name="T7" fmla="*/ 0 h 112"/>
                  <a:gd name="T8" fmla="*/ 0 w 88"/>
                  <a:gd name="T9" fmla="*/ 0 h 112"/>
                  <a:gd name="T10" fmla="*/ 0 w 88"/>
                  <a:gd name="T11" fmla="*/ 0 h 112"/>
                  <a:gd name="T12" fmla="*/ 0 w 88"/>
                  <a:gd name="T13" fmla="*/ 0 h 112"/>
                  <a:gd name="T14" fmla="*/ 0 w 88"/>
                  <a:gd name="T15" fmla="*/ 0 h 112"/>
                  <a:gd name="T16" fmla="*/ 0 w 88"/>
                  <a:gd name="T17" fmla="*/ 0 h 112"/>
                  <a:gd name="T18" fmla="*/ 0 w 88"/>
                  <a:gd name="T19" fmla="*/ 0 h 112"/>
                  <a:gd name="T20" fmla="*/ 0 w 88"/>
                  <a:gd name="T21" fmla="*/ 0 h 112"/>
                  <a:gd name="T22" fmla="*/ 0 w 88"/>
                  <a:gd name="T23" fmla="*/ 0 h 112"/>
                  <a:gd name="T24" fmla="*/ 0 w 88"/>
                  <a:gd name="T25" fmla="*/ 0 h 112"/>
                  <a:gd name="T26" fmla="*/ 0 w 88"/>
                  <a:gd name="T27" fmla="*/ 0 h 112"/>
                  <a:gd name="T28" fmla="*/ 0 w 88"/>
                  <a:gd name="T29" fmla="*/ 0 h 112"/>
                  <a:gd name="T30" fmla="*/ 0 w 88"/>
                  <a:gd name="T31" fmla="*/ 0 h 112"/>
                  <a:gd name="T32" fmla="*/ 0 w 88"/>
                  <a:gd name="T33" fmla="*/ 0 h 112"/>
                  <a:gd name="T34" fmla="*/ 0 w 88"/>
                  <a:gd name="T35" fmla="*/ 0 h 112"/>
                  <a:gd name="T36" fmla="*/ 0 w 88"/>
                  <a:gd name="T37" fmla="*/ 0 h 112"/>
                  <a:gd name="T38" fmla="*/ 0 w 88"/>
                  <a:gd name="T39" fmla="*/ 0 h 112"/>
                  <a:gd name="T40" fmla="*/ 0 w 88"/>
                  <a:gd name="T41" fmla="*/ 0 h 112"/>
                  <a:gd name="T42" fmla="*/ 0 w 88"/>
                  <a:gd name="T43" fmla="*/ 0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8"/>
                  <a:gd name="T67" fmla="*/ 0 h 112"/>
                  <a:gd name="T68" fmla="*/ 88 w 88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8" h="112">
                    <a:moveTo>
                      <a:pt x="0" y="33"/>
                    </a:moveTo>
                    <a:lnTo>
                      <a:pt x="0" y="11"/>
                    </a:lnTo>
                    <a:lnTo>
                      <a:pt x="33" y="3"/>
                    </a:lnTo>
                    <a:lnTo>
                      <a:pt x="62" y="0"/>
                    </a:lnTo>
                    <a:lnTo>
                      <a:pt x="78" y="3"/>
                    </a:lnTo>
                    <a:lnTo>
                      <a:pt x="84" y="15"/>
                    </a:lnTo>
                    <a:lnTo>
                      <a:pt x="88" y="59"/>
                    </a:lnTo>
                    <a:lnTo>
                      <a:pt x="88" y="86"/>
                    </a:lnTo>
                    <a:lnTo>
                      <a:pt x="83" y="98"/>
                    </a:lnTo>
                    <a:lnTo>
                      <a:pt x="63" y="105"/>
                    </a:lnTo>
                    <a:lnTo>
                      <a:pt x="16" y="112"/>
                    </a:lnTo>
                    <a:lnTo>
                      <a:pt x="2" y="105"/>
                    </a:lnTo>
                    <a:lnTo>
                      <a:pt x="2" y="96"/>
                    </a:lnTo>
                    <a:lnTo>
                      <a:pt x="16" y="99"/>
                    </a:lnTo>
                    <a:lnTo>
                      <a:pt x="60" y="92"/>
                    </a:lnTo>
                    <a:lnTo>
                      <a:pt x="62" y="79"/>
                    </a:lnTo>
                    <a:lnTo>
                      <a:pt x="66" y="51"/>
                    </a:lnTo>
                    <a:lnTo>
                      <a:pt x="62" y="25"/>
                    </a:lnTo>
                    <a:lnTo>
                      <a:pt x="36" y="21"/>
                    </a:lnTo>
                    <a:lnTo>
                      <a:pt x="11" y="26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199" name="Freeform 574">
                <a:extLst>
                  <a:ext uri="{FF2B5EF4-FFF2-40B4-BE49-F238E27FC236}">
                    <a16:creationId xmlns:a16="http://schemas.microsoft.com/office/drawing/2014/main" id="{D32DB38B-598F-427C-963C-A28F4BC49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" y="196"/>
                <a:ext cx="152" cy="166"/>
              </a:xfrm>
              <a:custGeom>
                <a:avLst/>
                <a:gdLst>
                  <a:gd name="T0" fmla="*/ 0 w 910"/>
                  <a:gd name="T1" fmla="*/ 0 h 1067"/>
                  <a:gd name="T2" fmla="*/ 0 w 910"/>
                  <a:gd name="T3" fmla="*/ 0 h 1067"/>
                  <a:gd name="T4" fmla="*/ 0 w 910"/>
                  <a:gd name="T5" fmla="*/ 0 h 1067"/>
                  <a:gd name="T6" fmla="*/ 0 w 910"/>
                  <a:gd name="T7" fmla="*/ 0 h 1067"/>
                  <a:gd name="T8" fmla="*/ 0 w 910"/>
                  <a:gd name="T9" fmla="*/ 0 h 1067"/>
                  <a:gd name="T10" fmla="*/ 0 w 910"/>
                  <a:gd name="T11" fmla="*/ 0 h 1067"/>
                  <a:gd name="T12" fmla="*/ 0 w 910"/>
                  <a:gd name="T13" fmla="*/ 0 h 1067"/>
                  <a:gd name="T14" fmla="*/ 0 w 910"/>
                  <a:gd name="T15" fmla="*/ 0 h 1067"/>
                  <a:gd name="T16" fmla="*/ 0 w 910"/>
                  <a:gd name="T17" fmla="*/ 0 h 1067"/>
                  <a:gd name="T18" fmla="*/ 0 w 910"/>
                  <a:gd name="T19" fmla="*/ 0 h 1067"/>
                  <a:gd name="T20" fmla="*/ 0 w 910"/>
                  <a:gd name="T21" fmla="*/ 0 h 1067"/>
                  <a:gd name="T22" fmla="*/ 0 w 910"/>
                  <a:gd name="T23" fmla="*/ 0 h 1067"/>
                  <a:gd name="T24" fmla="*/ 0 w 910"/>
                  <a:gd name="T25" fmla="*/ 0 h 1067"/>
                  <a:gd name="T26" fmla="*/ 0 w 910"/>
                  <a:gd name="T27" fmla="*/ 0 h 1067"/>
                  <a:gd name="T28" fmla="*/ 0 w 910"/>
                  <a:gd name="T29" fmla="*/ 0 h 1067"/>
                  <a:gd name="T30" fmla="*/ 0 w 910"/>
                  <a:gd name="T31" fmla="*/ 0 h 1067"/>
                  <a:gd name="T32" fmla="*/ 0 w 910"/>
                  <a:gd name="T33" fmla="*/ 0 h 1067"/>
                  <a:gd name="T34" fmla="*/ 0 w 910"/>
                  <a:gd name="T35" fmla="*/ 0 h 1067"/>
                  <a:gd name="T36" fmla="*/ 0 w 910"/>
                  <a:gd name="T37" fmla="*/ 0 h 1067"/>
                  <a:gd name="T38" fmla="*/ 0 w 910"/>
                  <a:gd name="T39" fmla="*/ 0 h 1067"/>
                  <a:gd name="T40" fmla="*/ 0 w 910"/>
                  <a:gd name="T41" fmla="*/ 0 h 1067"/>
                  <a:gd name="T42" fmla="*/ 0 w 910"/>
                  <a:gd name="T43" fmla="*/ 0 h 1067"/>
                  <a:gd name="T44" fmla="*/ 0 w 910"/>
                  <a:gd name="T45" fmla="*/ 0 h 1067"/>
                  <a:gd name="T46" fmla="*/ 0 w 910"/>
                  <a:gd name="T47" fmla="*/ 0 h 1067"/>
                  <a:gd name="T48" fmla="*/ 0 w 910"/>
                  <a:gd name="T49" fmla="*/ 0 h 1067"/>
                  <a:gd name="T50" fmla="*/ 0 w 910"/>
                  <a:gd name="T51" fmla="*/ 0 h 1067"/>
                  <a:gd name="T52" fmla="*/ 0 w 910"/>
                  <a:gd name="T53" fmla="*/ 0 h 1067"/>
                  <a:gd name="T54" fmla="*/ 0 w 910"/>
                  <a:gd name="T55" fmla="*/ 0 h 1067"/>
                  <a:gd name="T56" fmla="*/ 0 w 910"/>
                  <a:gd name="T57" fmla="*/ 0 h 1067"/>
                  <a:gd name="T58" fmla="*/ 0 w 910"/>
                  <a:gd name="T59" fmla="*/ 0 h 1067"/>
                  <a:gd name="T60" fmla="*/ 0 w 910"/>
                  <a:gd name="T61" fmla="*/ 0 h 1067"/>
                  <a:gd name="T62" fmla="*/ 0 w 910"/>
                  <a:gd name="T63" fmla="*/ 0 h 1067"/>
                  <a:gd name="T64" fmla="*/ 0 w 910"/>
                  <a:gd name="T65" fmla="*/ 0 h 1067"/>
                  <a:gd name="T66" fmla="*/ 0 w 910"/>
                  <a:gd name="T67" fmla="*/ 0 h 1067"/>
                  <a:gd name="T68" fmla="*/ 0 w 910"/>
                  <a:gd name="T69" fmla="*/ 0 h 1067"/>
                  <a:gd name="T70" fmla="*/ 0 w 910"/>
                  <a:gd name="T71" fmla="*/ 0 h 1067"/>
                  <a:gd name="T72" fmla="*/ 0 w 910"/>
                  <a:gd name="T73" fmla="*/ 0 h 1067"/>
                  <a:gd name="T74" fmla="*/ 0 w 910"/>
                  <a:gd name="T75" fmla="*/ 0 h 1067"/>
                  <a:gd name="T76" fmla="*/ 0 w 910"/>
                  <a:gd name="T77" fmla="*/ 0 h 1067"/>
                  <a:gd name="T78" fmla="*/ 0 w 910"/>
                  <a:gd name="T79" fmla="*/ 0 h 1067"/>
                  <a:gd name="T80" fmla="*/ 0 w 910"/>
                  <a:gd name="T81" fmla="*/ 0 h 1067"/>
                  <a:gd name="T82" fmla="*/ 0 w 910"/>
                  <a:gd name="T83" fmla="*/ 0 h 1067"/>
                  <a:gd name="T84" fmla="*/ 0 w 910"/>
                  <a:gd name="T85" fmla="*/ 0 h 1067"/>
                  <a:gd name="T86" fmla="*/ 0 w 910"/>
                  <a:gd name="T87" fmla="*/ 0 h 1067"/>
                  <a:gd name="T88" fmla="*/ 0 w 910"/>
                  <a:gd name="T89" fmla="*/ 0 h 1067"/>
                  <a:gd name="T90" fmla="*/ 0 w 910"/>
                  <a:gd name="T91" fmla="*/ 0 h 106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10"/>
                  <a:gd name="T139" fmla="*/ 0 h 1067"/>
                  <a:gd name="T140" fmla="*/ 910 w 910"/>
                  <a:gd name="T141" fmla="*/ 1067 h 106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10" h="1067">
                    <a:moveTo>
                      <a:pt x="0" y="57"/>
                    </a:moveTo>
                    <a:lnTo>
                      <a:pt x="0" y="1037"/>
                    </a:lnTo>
                    <a:lnTo>
                      <a:pt x="14" y="1063"/>
                    </a:lnTo>
                    <a:lnTo>
                      <a:pt x="65" y="1067"/>
                    </a:lnTo>
                    <a:lnTo>
                      <a:pt x="166" y="1055"/>
                    </a:lnTo>
                    <a:lnTo>
                      <a:pt x="301" y="1032"/>
                    </a:lnTo>
                    <a:lnTo>
                      <a:pt x="508" y="996"/>
                    </a:lnTo>
                    <a:lnTo>
                      <a:pt x="730" y="942"/>
                    </a:lnTo>
                    <a:lnTo>
                      <a:pt x="899" y="891"/>
                    </a:lnTo>
                    <a:lnTo>
                      <a:pt x="910" y="863"/>
                    </a:lnTo>
                    <a:lnTo>
                      <a:pt x="866" y="881"/>
                    </a:lnTo>
                    <a:lnTo>
                      <a:pt x="866" y="0"/>
                    </a:lnTo>
                    <a:lnTo>
                      <a:pt x="819" y="6"/>
                    </a:lnTo>
                    <a:lnTo>
                      <a:pt x="819" y="886"/>
                    </a:lnTo>
                    <a:lnTo>
                      <a:pt x="778" y="899"/>
                    </a:lnTo>
                    <a:lnTo>
                      <a:pt x="776" y="8"/>
                    </a:lnTo>
                    <a:lnTo>
                      <a:pt x="730" y="14"/>
                    </a:lnTo>
                    <a:lnTo>
                      <a:pt x="730" y="903"/>
                    </a:lnTo>
                    <a:lnTo>
                      <a:pt x="687" y="914"/>
                    </a:lnTo>
                    <a:lnTo>
                      <a:pt x="687" y="19"/>
                    </a:lnTo>
                    <a:lnTo>
                      <a:pt x="633" y="24"/>
                    </a:lnTo>
                    <a:lnTo>
                      <a:pt x="636" y="921"/>
                    </a:lnTo>
                    <a:lnTo>
                      <a:pt x="587" y="932"/>
                    </a:lnTo>
                    <a:lnTo>
                      <a:pt x="584" y="29"/>
                    </a:lnTo>
                    <a:lnTo>
                      <a:pt x="533" y="37"/>
                    </a:lnTo>
                    <a:lnTo>
                      <a:pt x="537" y="937"/>
                    </a:lnTo>
                    <a:lnTo>
                      <a:pt x="490" y="945"/>
                    </a:lnTo>
                    <a:lnTo>
                      <a:pt x="490" y="39"/>
                    </a:lnTo>
                    <a:lnTo>
                      <a:pt x="436" y="45"/>
                    </a:lnTo>
                    <a:lnTo>
                      <a:pt x="436" y="947"/>
                    </a:lnTo>
                    <a:lnTo>
                      <a:pt x="385" y="955"/>
                    </a:lnTo>
                    <a:lnTo>
                      <a:pt x="385" y="47"/>
                    </a:lnTo>
                    <a:lnTo>
                      <a:pt x="332" y="49"/>
                    </a:lnTo>
                    <a:lnTo>
                      <a:pt x="332" y="955"/>
                    </a:lnTo>
                    <a:lnTo>
                      <a:pt x="280" y="958"/>
                    </a:lnTo>
                    <a:lnTo>
                      <a:pt x="280" y="52"/>
                    </a:lnTo>
                    <a:lnTo>
                      <a:pt x="221" y="55"/>
                    </a:lnTo>
                    <a:lnTo>
                      <a:pt x="221" y="960"/>
                    </a:lnTo>
                    <a:lnTo>
                      <a:pt x="168" y="960"/>
                    </a:lnTo>
                    <a:lnTo>
                      <a:pt x="168" y="55"/>
                    </a:lnTo>
                    <a:lnTo>
                      <a:pt x="101" y="57"/>
                    </a:lnTo>
                    <a:lnTo>
                      <a:pt x="101" y="955"/>
                    </a:lnTo>
                    <a:lnTo>
                      <a:pt x="51" y="953"/>
                    </a:lnTo>
                    <a:lnTo>
                      <a:pt x="51" y="59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6D7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00" name="Freeform 575">
                <a:extLst>
                  <a:ext uri="{FF2B5EF4-FFF2-40B4-BE49-F238E27FC236}">
                    <a16:creationId xmlns:a16="http://schemas.microsoft.com/office/drawing/2014/main" id="{7440DC10-0BEC-4E8F-8E77-1E996ADE6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" y="299"/>
                <a:ext cx="220" cy="88"/>
              </a:xfrm>
              <a:custGeom>
                <a:avLst/>
                <a:gdLst>
                  <a:gd name="T0" fmla="*/ 0 w 1317"/>
                  <a:gd name="T1" fmla="*/ 0 h 561"/>
                  <a:gd name="T2" fmla="*/ 0 w 1317"/>
                  <a:gd name="T3" fmla="*/ 0 h 561"/>
                  <a:gd name="T4" fmla="*/ 0 w 1317"/>
                  <a:gd name="T5" fmla="*/ 0 h 561"/>
                  <a:gd name="T6" fmla="*/ 0 w 1317"/>
                  <a:gd name="T7" fmla="*/ 0 h 561"/>
                  <a:gd name="T8" fmla="*/ 0 w 1317"/>
                  <a:gd name="T9" fmla="*/ 0 h 561"/>
                  <a:gd name="T10" fmla="*/ 0 w 1317"/>
                  <a:gd name="T11" fmla="*/ 0 h 561"/>
                  <a:gd name="T12" fmla="*/ 0 w 1317"/>
                  <a:gd name="T13" fmla="*/ 0 h 561"/>
                  <a:gd name="T14" fmla="*/ 0 w 1317"/>
                  <a:gd name="T15" fmla="*/ 0 h 561"/>
                  <a:gd name="T16" fmla="*/ 0 w 1317"/>
                  <a:gd name="T17" fmla="*/ 0 h 561"/>
                  <a:gd name="T18" fmla="*/ 0 w 1317"/>
                  <a:gd name="T19" fmla="*/ 0 h 561"/>
                  <a:gd name="T20" fmla="*/ 0 w 1317"/>
                  <a:gd name="T21" fmla="*/ 0 h 561"/>
                  <a:gd name="T22" fmla="*/ 0 w 1317"/>
                  <a:gd name="T23" fmla="*/ 0 h 561"/>
                  <a:gd name="T24" fmla="*/ 0 w 1317"/>
                  <a:gd name="T25" fmla="*/ 0 h 561"/>
                  <a:gd name="T26" fmla="*/ 0 w 1317"/>
                  <a:gd name="T27" fmla="*/ 0 h 561"/>
                  <a:gd name="T28" fmla="*/ 0 w 1317"/>
                  <a:gd name="T29" fmla="*/ 0 h 561"/>
                  <a:gd name="T30" fmla="*/ 0 w 1317"/>
                  <a:gd name="T31" fmla="*/ 0 h 561"/>
                  <a:gd name="T32" fmla="*/ 0 w 1317"/>
                  <a:gd name="T33" fmla="*/ 0 h 561"/>
                  <a:gd name="T34" fmla="*/ 0 w 1317"/>
                  <a:gd name="T35" fmla="*/ 0 h 561"/>
                  <a:gd name="T36" fmla="*/ 0 w 1317"/>
                  <a:gd name="T37" fmla="*/ 0 h 561"/>
                  <a:gd name="T38" fmla="*/ 0 w 1317"/>
                  <a:gd name="T39" fmla="*/ 0 h 561"/>
                  <a:gd name="T40" fmla="*/ 0 w 1317"/>
                  <a:gd name="T41" fmla="*/ 0 h 561"/>
                  <a:gd name="T42" fmla="*/ 0 w 1317"/>
                  <a:gd name="T43" fmla="*/ 0 h 561"/>
                  <a:gd name="T44" fmla="*/ 0 w 1317"/>
                  <a:gd name="T45" fmla="*/ 0 h 561"/>
                  <a:gd name="T46" fmla="*/ 0 w 1317"/>
                  <a:gd name="T47" fmla="*/ 0 h 561"/>
                  <a:gd name="T48" fmla="*/ 0 w 1317"/>
                  <a:gd name="T49" fmla="*/ 0 h 561"/>
                  <a:gd name="T50" fmla="*/ 0 w 1317"/>
                  <a:gd name="T51" fmla="*/ 0 h 56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317"/>
                  <a:gd name="T79" fmla="*/ 0 h 561"/>
                  <a:gd name="T80" fmla="*/ 1317 w 1317"/>
                  <a:gd name="T81" fmla="*/ 561 h 56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317" h="561">
                    <a:moveTo>
                      <a:pt x="44" y="0"/>
                    </a:moveTo>
                    <a:lnTo>
                      <a:pt x="0" y="26"/>
                    </a:lnTo>
                    <a:lnTo>
                      <a:pt x="299" y="520"/>
                    </a:lnTo>
                    <a:lnTo>
                      <a:pt x="336" y="545"/>
                    </a:lnTo>
                    <a:lnTo>
                      <a:pt x="376" y="559"/>
                    </a:lnTo>
                    <a:lnTo>
                      <a:pt x="443" y="561"/>
                    </a:lnTo>
                    <a:lnTo>
                      <a:pt x="468" y="545"/>
                    </a:lnTo>
                    <a:lnTo>
                      <a:pt x="425" y="543"/>
                    </a:lnTo>
                    <a:lnTo>
                      <a:pt x="404" y="530"/>
                    </a:lnTo>
                    <a:lnTo>
                      <a:pt x="443" y="496"/>
                    </a:lnTo>
                    <a:lnTo>
                      <a:pt x="591" y="438"/>
                    </a:lnTo>
                    <a:lnTo>
                      <a:pt x="737" y="403"/>
                    </a:lnTo>
                    <a:lnTo>
                      <a:pt x="928" y="371"/>
                    </a:lnTo>
                    <a:lnTo>
                      <a:pt x="1317" y="312"/>
                    </a:lnTo>
                    <a:lnTo>
                      <a:pt x="1309" y="300"/>
                    </a:lnTo>
                    <a:lnTo>
                      <a:pt x="920" y="356"/>
                    </a:lnTo>
                    <a:lnTo>
                      <a:pt x="727" y="387"/>
                    </a:lnTo>
                    <a:lnTo>
                      <a:pt x="583" y="407"/>
                    </a:lnTo>
                    <a:lnTo>
                      <a:pt x="478" y="417"/>
                    </a:lnTo>
                    <a:lnTo>
                      <a:pt x="433" y="417"/>
                    </a:lnTo>
                    <a:lnTo>
                      <a:pt x="411" y="399"/>
                    </a:lnTo>
                    <a:lnTo>
                      <a:pt x="411" y="433"/>
                    </a:lnTo>
                    <a:lnTo>
                      <a:pt x="356" y="502"/>
                    </a:lnTo>
                    <a:lnTo>
                      <a:pt x="80" y="55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01" name="Freeform 576">
                <a:extLst>
                  <a:ext uri="{FF2B5EF4-FFF2-40B4-BE49-F238E27FC236}">
                    <a16:creationId xmlns:a16="http://schemas.microsoft.com/office/drawing/2014/main" id="{A05A134D-74D2-488B-B9C1-F2ADFF3B4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" y="297"/>
                <a:ext cx="259" cy="101"/>
              </a:xfrm>
              <a:custGeom>
                <a:avLst/>
                <a:gdLst>
                  <a:gd name="T0" fmla="*/ 0 w 1555"/>
                  <a:gd name="T1" fmla="*/ 0 h 649"/>
                  <a:gd name="T2" fmla="*/ 0 w 1555"/>
                  <a:gd name="T3" fmla="*/ 0 h 649"/>
                  <a:gd name="T4" fmla="*/ 0 w 1555"/>
                  <a:gd name="T5" fmla="*/ 0 h 649"/>
                  <a:gd name="T6" fmla="*/ 0 w 1555"/>
                  <a:gd name="T7" fmla="*/ 0 h 649"/>
                  <a:gd name="T8" fmla="*/ 0 w 1555"/>
                  <a:gd name="T9" fmla="*/ 0 h 649"/>
                  <a:gd name="T10" fmla="*/ 0 w 1555"/>
                  <a:gd name="T11" fmla="*/ 0 h 649"/>
                  <a:gd name="T12" fmla="*/ 0 w 1555"/>
                  <a:gd name="T13" fmla="*/ 0 h 649"/>
                  <a:gd name="T14" fmla="*/ 0 w 1555"/>
                  <a:gd name="T15" fmla="*/ 0 h 649"/>
                  <a:gd name="T16" fmla="*/ 0 w 1555"/>
                  <a:gd name="T17" fmla="*/ 0 h 649"/>
                  <a:gd name="T18" fmla="*/ 0 w 1555"/>
                  <a:gd name="T19" fmla="*/ 0 h 649"/>
                  <a:gd name="T20" fmla="*/ 0 w 1555"/>
                  <a:gd name="T21" fmla="*/ 0 h 649"/>
                  <a:gd name="T22" fmla="*/ 0 w 1555"/>
                  <a:gd name="T23" fmla="*/ 0 h 649"/>
                  <a:gd name="T24" fmla="*/ 0 w 1555"/>
                  <a:gd name="T25" fmla="*/ 0 h 649"/>
                  <a:gd name="T26" fmla="*/ 0 w 1555"/>
                  <a:gd name="T27" fmla="*/ 0 h 649"/>
                  <a:gd name="T28" fmla="*/ 0 w 1555"/>
                  <a:gd name="T29" fmla="*/ 0 h 649"/>
                  <a:gd name="T30" fmla="*/ 0 w 1555"/>
                  <a:gd name="T31" fmla="*/ 0 h 649"/>
                  <a:gd name="T32" fmla="*/ 0 w 1555"/>
                  <a:gd name="T33" fmla="*/ 0 h 649"/>
                  <a:gd name="T34" fmla="*/ 0 w 1555"/>
                  <a:gd name="T35" fmla="*/ 0 h 649"/>
                  <a:gd name="T36" fmla="*/ 0 w 1555"/>
                  <a:gd name="T37" fmla="*/ 0 h 649"/>
                  <a:gd name="T38" fmla="*/ 0 w 1555"/>
                  <a:gd name="T39" fmla="*/ 0 h 649"/>
                  <a:gd name="T40" fmla="*/ 0 w 1555"/>
                  <a:gd name="T41" fmla="*/ 0 h 649"/>
                  <a:gd name="T42" fmla="*/ 0 w 1555"/>
                  <a:gd name="T43" fmla="*/ 0 h 649"/>
                  <a:gd name="T44" fmla="*/ 0 w 1555"/>
                  <a:gd name="T45" fmla="*/ 0 h 6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555"/>
                  <a:gd name="T70" fmla="*/ 0 h 649"/>
                  <a:gd name="T71" fmla="*/ 1555 w 1555"/>
                  <a:gd name="T72" fmla="*/ 649 h 6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555" h="649">
                    <a:moveTo>
                      <a:pt x="92" y="0"/>
                    </a:moveTo>
                    <a:lnTo>
                      <a:pt x="53" y="32"/>
                    </a:lnTo>
                    <a:lnTo>
                      <a:pt x="58" y="58"/>
                    </a:lnTo>
                    <a:lnTo>
                      <a:pt x="345" y="534"/>
                    </a:lnTo>
                    <a:lnTo>
                      <a:pt x="372" y="569"/>
                    </a:lnTo>
                    <a:lnTo>
                      <a:pt x="408" y="587"/>
                    </a:lnTo>
                    <a:lnTo>
                      <a:pt x="452" y="595"/>
                    </a:lnTo>
                    <a:lnTo>
                      <a:pt x="534" y="590"/>
                    </a:lnTo>
                    <a:lnTo>
                      <a:pt x="1520" y="449"/>
                    </a:lnTo>
                    <a:lnTo>
                      <a:pt x="1535" y="431"/>
                    </a:lnTo>
                    <a:lnTo>
                      <a:pt x="1541" y="399"/>
                    </a:lnTo>
                    <a:lnTo>
                      <a:pt x="1555" y="411"/>
                    </a:lnTo>
                    <a:lnTo>
                      <a:pt x="1555" y="439"/>
                    </a:lnTo>
                    <a:lnTo>
                      <a:pt x="1543" y="467"/>
                    </a:lnTo>
                    <a:lnTo>
                      <a:pt x="1520" y="480"/>
                    </a:lnTo>
                    <a:lnTo>
                      <a:pt x="414" y="649"/>
                    </a:lnTo>
                    <a:lnTo>
                      <a:pt x="375" y="646"/>
                    </a:lnTo>
                    <a:lnTo>
                      <a:pt x="335" y="629"/>
                    </a:lnTo>
                    <a:lnTo>
                      <a:pt x="301" y="595"/>
                    </a:lnTo>
                    <a:lnTo>
                      <a:pt x="0" y="58"/>
                    </a:lnTo>
                    <a:lnTo>
                      <a:pt x="7" y="35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02" name="Freeform 577">
                <a:extLst>
                  <a:ext uri="{FF2B5EF4-FFF2-40B4-BE49-F238E27FC236}">
                    <a16:creationId xmlns:a16="http://schemas.microsoft.com/office/drawing/2014/main" id="{AC0EC105-4A9B-4093-9F06-CA020E699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" y="8"/>
                <a:ext cx="58" cy="360"/>
              </a:xfrm>
              <a:custGeom>
                <a:avLst/>
                <a:gdLst>
                  <a:gd name="T0" fmla="*/ 0 w 348"/>
                  <a:gd name="T1" fmla="*/ 0 h 2321"/>
                  <a:gd name="T2" fmla="*/ 0 w 348"/>
                  <a:gd name="T3" fmla="*/ 0 h 2321"/>
                  <a:gd name="T4" fmla="*/ 0 w 348"/>
                  <a:gd name="T5" fmla="*/ 0 h 2321"/>
                  <a:gd name="T6" fmla="*/ 0 w 348"/>
                  <a:gd name="T7" fmla="*/ 0 h 2321"/>
                  <a:gd name="T8" fmla="*/ 0 w 348"/>
                  <a:gd name="T9" fmla="*/ 0 h 2321"/>
                  <a:gd name="T10" fmla="*/ 0 w 348"/>
                  <a:gd name="T11" fmla="*/ 0 h 2321"/>
                  <a:gd name="T12" fmla="*/ 0 w 348"/>
                  <a:gd name="T13" fmla="*/ 0 h 2321"/>
                  <a:gd name="T14" fmla="*/ 0 w 348"/>
                  <a:gd name="T15" fmla="*/ 0 h 2321"/>
                  <a:gd name="T16" fmla="*/ 0 w 348"/>
                  <a:gd name="T17" fmla="*/ 0 h 2321"/>
                  <a:gd name="T18" fmla="*/ 0 w 348"/>
                  <a:gd name="T19" fmla="*/ 0 h 2321"/>
                  <a:gd name="T20" fmla="*/ 0 w 348"/>
                  <a:gd name="T21" fmla="*/ 0 h 2321"/>
                  <a:gd name="T22" fmla="*/ 0 w 348"/>
                  <a:gd name="T23" fmla="*/ 0 h 2321"/>
                  <a:gd name="T24" fmla="*/ 0 w 348"/>
                  <a:gd name="T25" fmla="*/ 0 h 2321"/>
                  <a:gd name="T26" fmla="*/ 0 w 348"/>
                  <a:gd name="T27" fmla="*/ 0 h 2321"/>
                  <a:gd name="T28" fmla="*/ 0 w 348"/>
                  <a:gd name="T29" fmla="*/ 0 h 2321"/>
                  <a:gd name="T30" fmla="*/ 0 w 348"/>
                  <a:gd name="T31" fmla="*/ 0 h 2321"/>
                  <a:gd name="T32" fmla="*/ 0 w 348"/>
                  <a:gd name="T33" fmla="*/ 0 h 2321"/>
                  <a:gd name="T34" fmla="*/ 0 w 348"/>
                  <a:gd name="T35" fmla="*/ 0 h 2321"/>
                  <a:gd name="T36" fmla="*/ 0 w 348"/>
                  <a:gd name="T37" fmla="*/ 0 h 2321"/>
                  <a:gd name="T38" fmla="*/ 0 w 348"/>
                  <a:gd name="T39" fmla="*/ 0 h 23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48"/>
                  <a:gd name="T61" fmla="*/ 0 h 2321"/>
                  <a:gd name="T62" fmla="*/ 348 w 348"/>
                  <a:gd name="T63" fmla="*/ 2321 h 23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48" h="2321">
                    <a:moveTo>
                      <a:pt x="328" y="850"/>
                    </a:moveTo>
                    <a:lnTo>
                      <a:pt x="314" y="1021"/>
                    </a:lnTo>
                    <a:lnTo>
                      <a:pt x="296" y="1283"/>
                    </a:lnTo>
                    <a:lnTo>
                      <a:pt x="271" y="1463"/>
                    </a:lnTo>
                    <a:lnTo>
                      <a:pt x="243" y="1627"/>
                    </a:lnTo>
                    <a:lnTo>
                      <a:pt x="227" y="1648"/>
                    </a:lnTo>
                    <a:lnTo>
                      <a:pt x="199" y="1599"/>
                    </a:lnTo>
                    <a:lnTo>
                      <a:pt x="126" y="1376"/>
                    </a:lnTo>
                    <a:lnTo>
                      <a:pt x="69" y="1121"/>
                    </a:lnTo>
                    <a:lnTo>
                      <a:pt x="41" y="834"/>
                    </a:lnTo>
                    <a:lnTo>
                      <a:pt x="28" y="0"/>
                    </a:lnTo>
                    <a:lnTo>
                      <a:pt x="16" y="3"/>
                    </a:lnTo>
                    <a:lnTo>
                      <a:pt x="23" y="1829"/>
                    </a:lnTo>
                    <a:lnTo>
                      <a:pt x="0" y="1866"/>
                    </a:lnTo>
                    <a:lnTo>
                      <a:pt x="41" y="1862"/>
                    </a:lnTo>
                    <a:lnTo>
                      <a:pt x="332" y="2321"/>
                    </a:lnTo>
                    <a:lnTo>
                      <a:pt x="348" y="2305"/>
                    </a:lnTo>
                    <a:lnTo>
                      <a:pt x="338" y="727"/>
                    </a:lnTo>
                    <a:lnTo>
                      <a:pt x="328" y="850"/>
                    </a:lnTo>
                    <a:close/>
                  </a:path>
                </a:pathLst>
              </a:custGeom>
              <a:solidFill>
                <a:srgbClr val="6D7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03" name="Freeform 578">
                <a:extLst>
                  <a:ext uri="{FF2B5EF4-FFF2-40B4-BE49-F238E27FC236}">
                    <a16:creationId xmlns:a16="http://schemas.microsoft.com/office/drawing/2014/main" id="{94A3D3CE-9087-41AF-B6EA-797EC2506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" y="8"/>
                <a:ext cx="20" cy="349"/>
              </a:xfrm>
              <a:custGeom>
                <a:avLst/>
                <a:gdLst>
                  <a:gd name="T0" fmla="*/ 0 w 121"/>
                  <a:gd name="T1" fmla="*/ 0 h 2241"/>
                  <a:gd name="T2" fmla="*/ 0 w 121"/>
                  <a:gd name="T3" fmla="*/ 0 h 2241"/>
                  <a:gd name="T4" fmla="*/ 0 w 121"/>
                  <a:gd name="T5" fmla="*/ 0 h 2241"/>
                  <a:gd name="T6" fmla="*/ 0 w 121"/>
                  <a:gd name="T7" fmla="*/ 0 h 2241"/>
                  <a:gd name="T8" fmla="*/ 0 w 121"/>
                  <a:gd name="T9" fmla="*/ 0 h 2241"/>
                  <a:gd name="T10" fmla="*/ 0 w 121"/>
                  <a:gd name="T11" fmla="*/ 0 h 2241"/>
                  <a:gd name="T12" fmla="*/ 0 w 121"/>
                  <a:gd name="T13" fmla="*/ 0 h 2241"/>
                  <a:gd name="T14" fmla="*/ 0 w 121"/>
                  <a:gd name="T15" fmla="*/ 0 h 2241"/>
                  <a:gd name="T16" fmla="*/ 0 w 121"/>
                  <a:gd name="T17" fmla="*/ 0 h 2241"/>
                  <a:gd name="T18" fmla="*/ 0 w 121"/>
                  <a:gd name="T19" fmla="*/ 0 h 2241"/>
                  <a:gd name="T20" fmla="*/ 0 w 121"/>
                  <a:gd name="T21" fmla="*/ 0 h 2241"/>
                  <a:gd name="T22" fmla="*/ 0 w 121"/>
                  <a:gd name="T23" fmla="*/ 0 h 2241"/>
                  <a:gd name="T24" fmla="*/ 0 w 121"/>
                  <a:gd name="T25" fmla="*/ 0 h 2241"/>
                  <a:gd name="T26" fmla="*/ 0 w 121"/>
                  <a:gd name="T27" fmla="*/ 0 h 2241"/>
                  <a:gd name="T28" fmla="*/ 0 w 121"/>
                  <a:gd name="T29" fmla="*/ 0 h 2241"/>
                  <a:gd name="T30" fmla="*/ 0 w 121"/>
                  <a:gd name="T31" fmla="*/ 0 h 2241"/>
                  <a:gd name="T32" fmla="*/ 0 w 121"/>
                  <a:gd name="T33" fmla="*/ 0 h 2241"/>
                  <a:gd name="T34" fmla="*/ 0 w 121"/>
                  <a:gd name="T35" fmla="*/ 0 h 2241"/>
                  <a:gd name="T36" fmla="*/ 0 w 121"/>
                  <a:gd name="T37" fmla="*/ 0 h 2241"/>
                  <a:gd name="T38" fmla="*/ 0 w 121"/>
                  <a:gd name="T39" fmla="*/ 0 h 2241"/>
                  <a:gd name="T40" fmla="*/ 0 w 121"/>
                  <a:gd name="T41" fmla="*/ 0 h 2241"/>
                  <a:gd name="T42" fmla="*/ 0 w 121"/>
                  <a:gd name="T43" fmla="*/ 0 h 2241"/>
                  <a:gd name="T44" fmla="*/ 0 w 121"/>
                  <a:gd name="T45" fmla="*/ 0 h 2241"/>
                  <a:gd name="T46" fmla="*/ 0 w 121"/>
                  <a:gd name="T47" fmla="*/ 0 h 2241"/>
                  <a:gd name="T48" fmla="*/ 0 w 121"/>
                  <a:gd name="T49" fmla="*/ 0 h 2241"/>
                  <a:gd name="T50" fmla="*/ 0 w 121"/>
                  <a:gd name="T51" fmla="*/ 0 h 2241"/>
                  <a:gd name="T52" fmla="*/ 0 w 121"/>
                  <a:gd name="T53" fmla="*/ 0 h 2241"/>
                  <a:gd name="T54" fmla="*/ 0 w 121"/>
                  <a:gd name="T55" fmla="*/ 0 h 2241"/>
                  <a:gd name="T56" fmla="*/ 0 w 121"/>
                  <a:gd name="T57" fmla="*/ 0 h 2241"/>
                  <a:gd name="T58" fmla="*/ 0 w 121"/>
                  <a:gd name="T59" fmla="*/ 0 h 2241"/>
                  <a:gd name="T60" fmla="*/ 0 w 121"/>
                  <a:gd name="T61" fmla="*/ 0 h 2241"/>
                  <a:gd name="T62" fmla="*/ 0 w 121"/>
                  <a:gd name="T63" fmla="*/ 0 h 2241"/>
                  <a:gd name="T64" fmla="*/ 0 w 121"/>
                  <a:gd name="T65" fmla="*/ 0 h 22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1"/>
                  <a:gd name="T100" fmla="*/ 0 h 2241"/>
                  <a:gd name="T101" fmla="*/ 121 w 121"/>
                  <a:gd name="T102" fmla="*/ 2241 h 22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1" h="2241">
                    <a:moveTo>
                      <a:pt x="12" y="1"/>
                    </a:moveTo>
                    <a:lnTo>
                      <a:pt x="14" y="29"/>
                    </a:lnTo>
                    <a:lnTo>
                      <a:pt x="9" y="39"/>
                    </a:lnTo>
                    <a:lnTo>
                      <a:pt x="17" y="47"/>
                    </a:lnTo>
                    <a:lnTo>
                      <a:pt x="17" y="125"/>
                    </a:lnTo>
                    <a:lnTo>
                      <a:pt x="8" y="141"/>
                    </a:lnTo>
                    <a:lnTo>
                      <a:pt x="16" y="158"/>
                    </a:lnTo>
                    <a:lnTo>
                      <a:pt x="16" y="287"/>
                    </a:lnTo>
                    <a:lnTo>
                      <a:pt x="6" y="301"/>
                    </a:lnTo>
                    <a:lnTo>
                      <a:pt x="15" y="316"/>
                    </a:lnTo>
                    <a:lnTo>
                      <a:pt x="12" y="454"/>
                    </a:lnTo>
                    <a:lnTo>
                      <a:pt x="4" y="466"/>
                    </a:lnTo>
                    <a:lnTo>
                      <a:pt x="12" y="477"/>
                    </a:lnTo>
                    <a:lnTo>
                      <a:pt x="11" y="619"/>
                    </a:lnTo>
                    <a:lnTo>
                      <a:pt x="2" y="630"/>
                    </a:lnTo>
                    <a:lnTo>
                      <a:pt x="12" y="643"/>
                    </a:lnTo>
                    <a:lnTo>
                      <a:pt x="14" y="778"/>
                    </a:lnTo>
                    <a:lnTo>
                      <a:pt x="0" y="792"/>
                    </a:lnTo>
                    <a:lnTo>
                      <a:pt x="14" y="807"/>
                    </a:lnTo>
                    <a:lnTo>
                      <a:pt x="14" y="964"/>
                    </a:lnTo>
                    <a:lnTo>
                      <a:pt x="5" y="983"/>
                    </a:lnTo>
                    <a:lnTo>
                      <a:pt x="16" y="999"/>
                    </a:lnTo>
                    <a:lnTo>
                      <a:pt x="15" y="1158"/>
                    </a:lnTo>
                    <a:lnTo>
                      <a:pt x="0" y="1175"/>
                    </a:lnTo>
                    <a:lnTo>
                      <a:pt x="16" y="1207"/>
                    </a:lnTo>
                    <a:lnTo>
                      <a:pt x="12" y="2041"/>
                    </a:lnTo>
                    <a:lnTo>
                      <a:pt x="16" y="2056"/>
                    </a:lnTo>
                    <a:lnTo>
                      <a:pt x="6" y="2065"/>
                    </a:lnTo>
                    <a:lnTo>
                      <a:pt x="8" y="2146"/>
                    </a:lnTo>
                    <a:lnTo>
                      <a:pt x="7" y="2165"/>
                    </a:lnTo>
                    <a:lnTo>
                      <a:pt x="39" y="2201"/>
                    </a:lnTo>
                    <a:lnTo>
                      <a:pt x="69" y="2213"/>
                    </a:lnTo>
                    <a:lnTo>
                      <a:pt x="90" y="2218"/>
                    </a:lnTo>
                    <a:lnTo>
                      <a:pt x="110" y="2236"/>
                    </a:lnTo>
                    <a:lnTo>
                      <a:pt x="121" y="2241"/>
                    </a:lnTo>
                    <a:lnTo>
                      <a:pt x="117" y="2228"/>
                    </a:lnTo>
                    <a:lnTo>
                      <a:pt x="19" y="2131"/>
                    </a:lnTo>
                    <a:lnTo>
                      <a:pt x="17" y="2070"/>
                    </a:lnTo>
                    <a:lnTo>
                      <a:pt x="29" y="2060"/>
                    </a:lnTo>
                    <a:lnTo>
                      <a:pt x="24" y="2041"/>
                    </a:lnTo>
                    <a:lnTo>
                      <a:pt x="26" y="1201"/>
                    </a:lnTo>
                    <a:lnTo>
                      <a:pt x="15" y="1177"/>
                    </a:lnTo>
                    <a:lnTo>
                      <a:pt x="25" y="1158"/>
                    </a:lnTo>
                    <a:lnTo>
                      <a:pt x="26" y="999"/>
                    </a:lnTo>
                    <a:lnTo>
                      <a:pt x="17" y="982"/>
                    </a:lnTo>
                    <a:lnTo>
                      <a:pt x="25" y="960"/>
                    </a:lnTo>
                    <a:lnTo>
                      <a:pt x="25" y="805"/>
                    </a:lnTo>
                    <a:lnTo>
                      <a:pt x="17" y="794"/>
                    </a:lnTo>
                    <a:lnTo>
                      <a:pt x="25" y="779"/>
                    </a:lnTo>
                    <a:lnTo>
                      <a:pt x="22" y="637"/>
                    </a:lnTo>
                    <a:lnTo>
                      <a:pt x="14" y="630"/>
                    </a:lnTo>
                    <a:lnTo>
                      <a:pt x="21" y="620"/>
                    </a:lnTo>
                    <a:lnTo>
                      <a:pt x="22" y="474"/>
                    </a:lnTo>
                    <a:lnTo>
                      <a:pt x="15" y="466"/>
                    </a:lnTo>
                    <a:lnTo>
                      <a:pt x="21" y="453"/>
                    </a:lnTo>
                    <a:lnTo>
                      <a:pt x="24" y="312"/>
                    </a:lnTo>
                    <a:lnTo>
                      <a:pt x="16" y="301"/>
                    </a:lnTo>
                    <a:lnTo>
                      <a:pt x="25" y="287"/>
                    </a:lnTo>
                    <a:lnTo>
                      <a:pt x="25" y="154"/>
                    </a:lnTo>
                    <a:lnTo>
                      <a:pt x="19" y="143"/>
                    </a:lnTo>
                    <a:lnTo>
                      <a:pt x="26" y="127"/>
                    </a:lnTo>
                    <a:lnTo>
                      <a:pt x="26" y="46"/>
                    </a:lnTo>
                    <a:lnTo>
                      <a:pt x="21" y="37"/>
                    </a:lnTo>
                    <a:lnTo>
                      <a:pt x="24" y="23"/>
                    </a:lnTo>
                    <a:lnTo>
                      <a:pt x="22" y="0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04" name="Freeform 579">
                <a:extLst>
                  <a:ext uri="{FF2B5EF4-FFF2-40B4-BE49-F238E27FC236}">
                    <a16:creationId xmlns:a16="http://schemas.microsoft.com/office/drawing/2014/main" id="{4FB9B309-C627-4527-88C9-C9DA9B7C2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" y="64"/>
                <a:ext cx="12" cy="3"/>
              </a:xfrm>
              <a:custGeom>
                <a:avLst/>
                <a:gdLst>
                  <a:gd name="T0" fmla="*/ 0 w 70"/>
                  <a:gd name="T1" fmla="*/ 0 h 20"/>
                  <a:gd name="T2" fmla="*/ 0 w 70"/>
                  <a:gd name="T3" fmla="*/ 0 h 20"/>
                  <a:gd name="T4" fmla="*/ 0 w 70"/>
                  <a:gd name="T5" fmla="*/ 0 h 20"/>
                  <a:gd name="T6" fmla="*/ 0 w 70"/>
                  <a:gd name="T7" fmla="*/ 0 h 20"/>
                  <a:gd name="T8" fmla="*/ 0 w 70"/>
                  <a:gd name="T9" fmla="*/ 0 h 20"/>
                  <a:gd name="T10" fmla="*/ 0 w 7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0"/>
                  <a:gd name="T19" fmla="*/ 0 h 20"/>
                  <a:gd name="T20" fmla="*/ 70 w 70"/>
                  <a:gd name="T21" fmla="*/ 20 h 2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0" h="20">
                    <a:moveTo>
                      <a:pt x="0" y="2"/>
                    </a:moveTo>
                    <a:lnTo>
                      <a:pt x="0" y="20"/>
                    </a:lnTo>
                    <a:lnTo>
                      <a:pt x="70" y="19"/>
                    </a:lnTo>
                    <a:lnTo>
                      <a:pt x="7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05" name="Freeform 580">
                <a:extLst>
                  <a:ext uri="{FF2B5EF4-FFF2-40B4-BE49-F238E27FC236}">
                    <a16:creationId xmlns:a16="http://schemas.microsoft.com/office/drawing/2014/main" id="{BDD229D5-073C-4735-9C45-3B611E2480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" y="186"/>
                <a:ext cx="15" cy="18"/>
              </a:xfrm>
              <a:custGeom>
                <a:avLst/>
                <a:gdLst>
                  <a:gd name="T0" fmla="*/ 0 w 88"/>
                  <a:gd name="T1" fmla="*/ 0 h 112"/>
                  <a:gd name="T2" fmla="*/ 0 w 88"/>
                  <a:gd name="T3" fmla="*/ 0 h 112"/>
                  <a:gd name="T4" fmla="*/ 0 w 88"/>
                  <a:gd name="T5" fmla="*/ 0 h 112"/>
                  <a:gd name="T6" fmla="*/ 0 w 88"/>
                  <a:gd name="T7" fmla="*/ 0 h 112"/>
                  <a:gd name="T8" fmla="*/ 0 w 88"/>
                  <a:gd name="T9" fmla="*/ 0 h 112"/>
                  <a:gd name="T10" fmla="*/ 0 w 88"/>
                  <a:gd name="T11" fmla="*/ 0 h 112"/>
                  <a:gd name="T12" fmla="*/ 0 w 88"/>
                  <a:gd name="T13" fmla="*/ 0 h 112"/>
                  <a:gd name="T14" fmla="*/ 0 w 88"/>
                  <a:gd name="T15" fmla="*/ 0 h 112"/>
                  <a:gd name="T16" fmla="*/ 0 w 88"/>
                  <a:gd name="T17" fmla="*/ 0 h 112"/>
                  <a:gd name="T18" fmla="*/ 0 w 88"/>
                  <a:gd name="T19" fmla="*/ 0 h 112"/>
                  <a:gd name="T20" fmla="*/ 0 w 88"/>
                  <a:gd name="T21" fmla="*/ 0 h 112"/>
                  <a:gd name="T22" fmla="*/ 0 w 88"/>
                  <a:gd name="T23" fmla="*/ 0 h 112"/>
                  <a:gd name="T24" fmla="*/ 0 w 88"/>
                  <a:gd name="T25" fmla="*/ 0 h 112"/>
                  <a:gd name="T26" fmla="*/ 0 w 88"/>
                  <a:gd name="T27" fmla="*/ 0 h 112"/>
                  <a:gd name="T28" fmla="*/ 0 w 88"/>
                  <a:gd name="T29" fmla="*/ 0 h 112"/>
                  <a:gd name="T30" fmla="*/ 0 w 88"/>
                  <a:gd name="T31" fmla="*/ 0 h 112"/>
                  <a:gd name="T32" fmla="*/ 0 w 88"/>
                  <a:gd name="T33" fmla="*/ 0 h 112"/>
                  <a:gd name="T34" fmla="*/ 0 w 88"/>
                  <a:gd name="T35" fmla="*/ 0 h 112"/>
                  <a:gd name="T36" fmla="*/ 0 w 88"/>
                  <a:gd name="T37" fmla="*/ 0 h 112"/>
                  <a:gd name="T38" fmla="*/ 0 w 88"/>
                  <a:gd name="T39" fmla="*/ 0 h 112"/>
                  <a:gd name="T40" fmla="*/ 0 w 88"/>
                  <a:gd name="T41" fmla="*/ 0 h 112"/>
                  <a:gd name="T42" fmla="*/ 0 w 88"/>
                  <a:gd name="T43" fmla="*/ 0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8"/>
                  <a:gd name="T67" fmla="*/ 0 h 112"/>
                  <a:gd name="T68" fmla="*/ 88 w 88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8" h="112">
                    <a:moveTo>
                      <a:pt x="0" y="33"/>
                    </a:moveTo>
                    <a:lnTo>
                      <a:pt x="0" y="11"/>
                    </a:lnTo>
                    <a:lnTo>
                      <a:pt x="33" y="3"/>
                    </a:lnTo>
                    <a:lnTo>
                      <a:pt x="62" y="0"/>
                    </a:lnTo>
                    <a:lnTo>
                      <a:pt x="78" y="3"/>
                    </a:lnTo>
                    <a:lnTo>
                      <a:pt x="84" y="15"/>
                    </a:lnTo>
                    <a:lnTo>
                      <a:pt x="88" y="59"/>
                    </a:lnTo>
                    <a:lnTo>
                      <a:pt x="88" y="86"/>
                    </a:lnTo>
                    <a:lnTo>
                      <a:pt x="83" y="98"/>
                    </a:lnTo>
                    <a:lnTo>
                      <a:pt x="63" y="105"/>
                    </a:lnTo>
                    <a:lnTo>
                      <a:pt x="16" y="112"/>
                    </a:lnTo>
                    <a:lnTo>
                      <a:pt x="2" y="105"/>
                    </a:lnTo>
                    <a:lnTo>
                      <a:pt x="2" y="96"/>
                    </a:lnTo>
                    <a:lnTo>
                      <a:pt x="16" y="99"/>
                    </a:lnTo>
                    <a:lnTo>
                      <a:pt x="60" y="92"/>
                    </a:lnTo>
                    <a:lnTo>
                      <a:pt x="62" y="79"/>
                    </a:lnTo>
                    <a:lnTo>
                      <a:pt x="66" y="51"/>
                    </a:lnTo>
                    <a:lnTo>
                      <a:pt x="62" y="25"/>
                    </a:lnTo>
                    <a:lnTo>
                      <a:pt x="36" y="21"/>
                    </a:lnTo>
                    <a:lnTo>
                      <a:pt x="11" y="26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06" name="Freeform 581">
                <a:extLst>
                  <a:ext uri="{FF2B5EF4-FFF2-40B4-BE49-F238E27FC236}">
                    <a16:creationId xmlns:a16="http://schemas.microsoft.com/office/drawing/2014/main" id="{060F00C8-F393-49EB-8674-75EB1B272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" y="23"/>
                <a:ext cx="20" cy="349"/>
              </a:xfrm>
              <a:custGeom>
                <a:avLst/>
                <a:gdLst>
                  <a:gd name="T0" fmla="*/ 0 w 121"/>
                  <a:gd name="T1" fmla="*/ 0 h 2241"/>
                  <a:gd name="T2" fmla="*/ 0 w 121"/>
                  <a:gd name="T3" fmla="*/ 0 h 2241"/>
                  <a:gd name="T4" fmla="*/ 0 w 121"/>
                  <a:gd name="T5" fmla="*/ 0 h 2241"/>
                  <a:gd name="T6" fmla="*/ 0 w 121"/>
                  <a:gd name="T7" fmla="*/ 0 h 2241"/>
                  <a:gd name="T8" fmla="*/ 0 w 121"/>
                  <a:gd name="T9" fmla="*/ 0 h 2241"/>
                  <a:gd name="T10" fmla="*/ 0 w 121"/>
                  <a:gd name="T11" fmla="*/ 0 h 2241"/>
                  <a:gd name="T12" fmla="*/ 0 w 121"/>
                  <a:gd name="T13" fmla="*/ 0 h 2241"/>
                  <a:gd name="T14" fmla="*/ 0 w 121"/>
                  <a:gd name="T15" fmla="*/ 0 h 2241"/>
                  <a:gd name="T16" fmla="*/ 0 w 121"/>
                  <a:gd name="T17" fmla="*/ 0 h 2241"/>
                  <a:gd name="T18" fmla="*/ 0 w 121"/>
                  <a:gd name="T19" fmla="*/ 0 h 2241"/>
                  <a:gd name="T20" fmla="*/ 0 w 121"/>
                  <a:gd name="T21" fmla="*/ 0 h 2241"/>
                  <a:gd name="T22" fmla="*/ 0 w 121"/>
                  <a:gd name="T23" fmla="*/ 0 h 2241"/>
                  <a:gd name="T24" fmla="*/ 0 w 121"/>
                  <a:gd name="T25" fmla="*/ 0 h 2241"/>
                  <a:gd name="T26" fmla="*/ 0 w 121"/>
                  <a:gd name="T27" fmla="*/ 0 h 2241"/>
                  <a:gd name="T28" fmla="*/ 0 w 121"/>
                  <a:gd name="T29" fmla="*/ 0 h 2241"/>
                  <a:gd name="T30" fmla="*/ 0 w 121"/>
                  <a:gd name="T31" fmla="*/ 0 h 2241"/>
                  <a:gd name="T32" fmla="*/ 0 w 121"/>
                  <a:gd name="T33" fmla="*/ 0 h 2241"/>
                  <a:gd name="T34" fmla="*/ 0 w 121"/>
                  <a:gd name="T35" fmla="*/ 0 h 2241"/>
                  <a:gd name="T36" fmla="*/ 0 w 121"/>
                  <a:gd name="T37" fmla="*/ 0 h 2241"/>
                  <a:gd name="T38" fmla="*/ 0 w 121"/>
                  <a:gd name="T39" fmla="*/ 0 h 2241"/>
                  <a:gd name="T40" fmla="*/ 0 w 121"/>
                  <a:gd name="T41" fmla="*/ 0 h 2241"/>
                  <a:gd name="T42" fmla="*/ 0 w 121"/>
                  <a:gd name="T43" fmla="*/ 0 h 2241"/>
                  <a:gd name="T44" fmla="*/ 0 w 121"/>
                  <a:gd name="T45" fmla="*/ 0 h 2241"/>
                  <a:gd name="T46" fmla="*/ 0 w 121"/>
                  <a:gd name="T47" fmla="*/ 0 h 2241"/>
                  <a:gd name="T48" fmla="*/ 0 w 121"/>
                  <a:gd name="T49" fmla="*/ 0 h 2241"/>
                  <a:gd name="T50" fmla="*/ 0 w 121"/>
                  <a:gd name="T51" fmla="*/ 0 h 2241"/>
                  <a:gd name="T52" fmla="*/ 0 w 121"/>
                  <a:gd name="T53" fmla="*/ 0 h 2241"/>
                  <a:gd name="T54" fmla="*/ 0 w 121"/>
                  <a:gd name="T55" fmla="*/ 0 h 2241"/>
                  <a:gd name="T56" fmla="*/ 0 w 121"/>
                  <a:gd name="T57" fmla="*/ 0 h 2241"/>
                  <a:gd name="T58" fmla="*/ 0 w 121"/>
                  <a:gd name="T59" fmla="*/ 0 h 2241"/>
                  <a:gd name="T60" fmla="*/ 0 w 121"/>
                  <a:gd name="T61" fmla="*/ 0 h 2241"/>
                  <a:gd name="T62" fmla="*/ 0 w 121"/>
                  <a:gd name="T63" fmla="*/ 0 h 2241"/>
                  <a:gd name="T64" fmla="*/ 0 w 121"/>
                  <a:gd name="T65" fmla="*/ 0 h 22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1"/>
                  <a:gd name="T100" fmla="*/ 0 h 2241"/>
                  <a:gd name="T101" fmla="*/ 121 w 121"/>
                  <a:gd name="T102" fmla="*/ 2241 h 22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1" h="2241">
                    <a:moveTo>
                      <a:pt x="12" y="1"/>
                    </a:moveTo>
                    <a:lnTo>
                      <a:pt x="14" y="29"/>
                    </a:lnTo>
                    <a:lnTo>
                      <a:pt x="9" y="39"/>
                    </a:lnTo>
                    <a:lnTo>
                      <a:pt x="17" y="47"/>
                    </a:lnTo>
                    <a:lnTo>
                      <a:pt x="17" y="125"/>
                    </a:lnTo>
                    <a:lnTo>
                      <a:pt x="8" y="141"/>
                    </a:lnTo>
                    <a:lnTo>
                      <a:pt x="16" y="158"/>
                    </a:lnTo>
                    <a:lnTo>
                      <a:pt x="16" y="287"/>
                    </a:lnTo>
                    <a:lnTo>
                      <a:pt x="6" y="301"/>
                    </a:lnTo>
                    <a:lnTo>
                      <a:pt x="15" y="316"/>
                    </a:lnTo>
                    <a:lnTo>
                      <a:pt x="12" y="454"/>
                    </a:lnTo>
                    <a:lnTo>
                      <a:pt x="4" y="466"/>
                    </a:lnTo>
                    <a:lnTo>
                      <a:pt x="12" y="477"/>
                    </a:lnTo>
                    <a:lnTo>
                      <a:pt x="11" y="619"/>
                    </a:lnTo>
                    <a:lnTo>
                      <a:pt x="2" y="630"/>
                    </a:lnTo>
                    <a:lnTo>
                      <a:pt x="12" y="643"/>
                    </a:lnTo>
                    <a:lnTo>
                      <a:pt x="14" y="778"/>
                    </a:lnTo>
                    <a:lnTo>
                      <a:pt x="0" y="792"/>
                    </a:lnTo>
                    <a:lnTo>
                      <a:pt x="14" y="807"/>
                    </a:lnTo>
                    <a:lnTo>
                      <a:pt x="14" y="964"/>
                    </a:lnTo>
                    <a:lnTo>
                      <a:pt x="5" y="983"/>
                    </a:lnTo>
                    <a:lnTo>
                      <a:pt x="16" y="999"/>
                    </a:lnTo>
                    <a:lnTo>
                      <a:pt x="15" y="1158"/>
                    </a:lnTo>
                    <a:lnTo>
                      <a:pt x="0" y="1175"/>
                    </a:lnTo>
                    <a:lnTo>
                      <a:pt x="16" y="1207"/>
                    </a:lnTo>
                    <a:lnTo>
                      <a:pt x="12" y="2041"/>
                    </a:lnTo>
                    <a:lnTo>
                      <a:pt x="16" y="2056"/>
                    </a:lnTo>
                    <a:lnTo>
                      <a:pt x="6" y="2065"/>
                    </a:lnTo>
                    <a:lnTo>
                      <a:pt x="8" y="2146"/>
                    </a:lnTo>
                    <a:lnTo>
                      <a:pt x="7" y="2165"/>
                    </a:lnTo>
                    <a:lnTo>
                      <a:pt x="39" y="2201"/>
                    </a:lnTo>
                    <a:lnTo>
                      <a:pt x="69" y="2213"/>
                    </a:lnTo>
                    <a:lnTo>
                      <a:pt x="90" y="2218"/>
                    </a:lnTo>
                    <a:lnTo>
                      <a:pt x="110" y="2236"/>
                    </a:lnTo>
                    <a:lnTo>
                      <a:pt x="121" y="2241"/>
                    </a:lnTo>
                    <a:lnTo>
                      <a:pt x="117" y="2228"/>
                    </a:lnTo>
                    <a:lnTo>
                      <a:pt x="19" y="2131"/>
                    </a:lnTo>
                    <a:lnTo>
                      <a:pt x="17" y="2070"/>
                    </a:lnTo>
                    <a:lnTo>
                      <a:pt x="29" y="2060"/>
                    </a:lnTo>
                    <a:lnTo>
                      <a:pt x="24" y="2041"/>
                    </a:lnTo>
                    <a:lnTo>
                      <a:pt x="26" y="1201"/>
                    </a:lnTo>
                    <a:lnTo>
                      <a:pt x="15" y="1177"/>
                    </a:lnTo>
                    <a:lnTo>
                      <a:pt x="25" y="1158"/>
                    </a:lnTo>
                    <a:lnTo>
                      <a:pt x="26" y="999"/>
                    </a:lnTo>
                    <a:lnTo>
                      <a:pt x="17" y="982"/>
                    </a:lnTo>
                    <a:lnTo>
                      <a:pt x="25" y="960"/>
                    </a:lnTo>
                    <a:lnTo>
                      <a:pt x="25" y="805"/>
                    </a:lnTo>
                    <a:lnTo>
                      <a:pt x="17" y="794"/>
                    </a:lnTo>
                    <a:lnTo>
                      <a:pt x="25" y="779"/>
                    </a:lnTo>
                    <a:lnTo>
                      <a:pt x="22" y="637"/>
                    </a:lnTo>
                    <a:lnTo>
                      <a:pt x="14" y="630"/>
                    </a:lnTo>
                    <a:lnTo>
                      <a:pt x="21" y="620"/>
                    </a:lnTo>
                    <a:lnTo>
                      <a:pt x="22" y="474"/>
                    </a:lnTo>
                    <a:lnTo>
                      <a:pt x="15" y="466"/>
                    </a:lnTo>
                    <a:lnTo>
                      <a:pt x="21" y="453"/>
                    </a:lnTo>
                    <a:lnTo>
                      <a:pt x="24" y="312"/>
                    </a:lnTo>
                    <a:lnTo>
                      <a:pt x="16" y="301"/>
                    </a:lnTo>
                    <a:lnTo>
                      <a:pt x="25" y="287"/>
                    </a:lnTo>
                    <a:lnTo>
                      <a:pt x="25" y="154"/>
                    </a:lnTo>
                    <a:lnTo>
                      <a:pt x="19" y="143"/>
                    </a:lnTo>
                    <a:lnTo>
                      <a:pt x="26" y="127"/>
                    </a:lnTo>
                    <a:lnTo>
                      <a:pt x="26" y="46"/>
                    </a:lnTo>
                    <a:lnTo>
                      <a:pt x="21" y="37"/>
                    </a:lnTo>
                    <a:lnTo>
                      <a:pt x="24" y="23"/>
                    </a:lnTo>
                    <a:lnTo>
                      <a:pt x="22" y="0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07" name="Freeform 582">
                <a:extLst>
                  <a:ext uri="{FF2B5EF4-FFF2-40B4-BE49-F238E27FC236}">
                    <a16:creationId xmlns:a16="http://schemas.microsoft.com/office/drawing/2014/main" id="{0095B9B6-1A74-4B41-9959-CEDAE53EA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" y="1"/>
                <a:ext cx="235" cy="421"/>
              </a:xfrm>
              <a:custGeom>
                <a:avLst/>
                <a:gdLst>
                  <a:gd name="T0" fmla="*/ 0 w 1410"/>
                  <a:gd name="T1" fmla="*/ 0 h 2527"/>
                  <a:gd name="T2" fmla="*/ 0 w 1410"/>
                  <a:gd name="T3" fmla="*/ 0 h 2527"/>
                  <a:gd name="T4" fmla="*/ 0 w 1410"/>
                  <a:gd name="T5" fmla="*/ 0 h 2527"/>
                  <a:gd name="T6" fmla="*/ 0 w 1410"/>
                  <a:gd name="T7" fmla="*/ 0 h 2527"/>
                  <a:gd name="T8" fmla="*/ 0 w 1410"/>
                  <a:gd name="T9" fmla="*/ 0 h 2527"/>
                  <a:gd name="T10" fmla="*/ 0 w 1410"/>
                  <a:gd name="T11" fmla="*/ 0 h 2527"/>
                  <a:gd name="T12" fmla="*/ 0 w 1410"/>
                  <a:gd name="T13" fmla="*/ 0 h 2527"/>
                  <a:gd name="T14" fmla="*/ 0 w 1410"/>
                  <a:gd name="T15" fmla="*/ 0 h 2527"/>
                  <a:gd name="T16" fmla="*/ 0 w 1410"/>
                  <a:gd name="T17" fmla="*/ 0 h 2527"/>
                  <a:gd name="T18" fmla="*/ 0 w 1410"/>
                  <a:gd name="T19" fmla="*/ 0 h 2527"/>
                  <a:gd name="T20" fmla="*/ 0 w 1410"/>
                  <a:gd name="T21" fmla="*/ 0 h 2527"/>
                  <a:gd name="T22" fmla="*/ 0 w 1410"/>
                  <a:gd name="T23" fmla="*/ 0 h 2527"/>
                  <a:gd name="T24" fmla="*/ 0 w 1410"/>
                  <a:gd name="T25" fmla="*/ 0 h 2527"/>
                  <a:gd name="T26" fmla="*/ 0 w 1410"/>
                  <a:gd name="T27" fmla="*/ 0 h 2527"/>
                  <a:gd name="T28" fmla="*/ 0 w 1410"/>
                  <a:gd name="T29" fmla="*/ 0 h 2527"/>
                  <a:gd name="T30" fmla="*/ 0 w 1410"/>
                  <a:gd name="T31" fmla="*/ 0 h 2527"/>
                  <a:gd name="T32" fmla="*/ 0 w 1410"/>
                  <a:gd name="T33" fmla="*/ 0 h 2527"/>
                  <a:gd name="T34" fmla="*/ 0 w 1410"/>
                  <a:gd name="T35" fmla="*/ 0 h 2527"/>
                  <a:gd name="T36" fmla="*/ 0 w 1410"/>
                  <a:gd name="T37" fmla="*/ 0 h 2527"/>
                  <a:gd name="T38" fmla="*/ 0 w 1410"/>
                  <a:gd name="T39" fmla="*/ 0 h 2527"/>
                  <a:gd name="T40" fmla="*/ 0 w 1410"/>
                  <a:gd name="T41" fmla="*/ 0 h 2527"/>
                  <a:gd name="T42" fmla="*/ 0 w 1410"/>
                  <a:gd name="T43" fmla="*/ 0 h 2527"/>
                  <a:gd name="T44" fmla="*/ 0 w 1410"/>
                  <a:gd name="T45" fmla="*/ 0 h 2527"/>
                  <a:gd name="T46" fmla="*/ 0 w 1410"/>
                  <a:gd name="T47" fmla="*/ 0 h 2527"/>
                  <a:gd name="T48" fmla="*/ 0 w 1410"/>
                  <a:gd name="T49" fmla="*/ 0 h 2527"/>
                  <a:gd name="T50" fmla="*/ 0 w 1410"/>
                  <a:gd name="T51" fmla="*/ 0 h 2527"/>
                  <a:gd name="T52" fmla="*/ 0 w 1410"/>
                  <a:gd name="T53" fmla="*/ 0 h 2527"/>
                  <a:gd name="T54" fmla="*/ 0 w 1410"/>
                  <a:gd name="T55" fmla="*/ 0 h 2527"/>
                  <a:gd name="T56" fmla="*/ 0 w 1410"/>
                  <a:gd name="T57" fmla="*/ 0 h 2527"/>
                  <a:gd name="T58" fmla="*/ 0 w 1410"/>
                  <a:gd name="T59" fmla="*/ 0 h 2527"/>
                  <a:gd name="T60" fmla="*/ 0 w 1410"/>
                  <a:gd name="T61" fmla="*/ 0 h 2527"/>
                  <a:gd name="T62" fmla="*/ 0 w 1410"/>
                  <a:gd name="T63" fmla="*/ 0 h 2527"/>
                  <a:gd name="T64" fmla="*/ 0 w 1410"/>
                  <a:gd name="T65" fmla="*/ 0 h 2527"/>
                  <a:gd name="T66" fmla="*/ 0 w 1410"/>
                  <a:gd name="T67" fmla="*/ 0 h 2527"/>
                  <a:gd name="T68" fmla="*/ 0 w 1410"/>
                  <a:gd name="T69" fmla="*/ 0 h 2527"/>
                  <a:gd name="T70" fmla="*/ 0 w 1410"/>
                  <a:gd name="T71" fmla="*/ 0 h 25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410"/>
                  <a:gd name="T109" fmla="*/ 0 h 2527"/>
                  <a:gd name="T110" fmla="*/ 1410 w 1410"/>
                  <a:gd name="T111" fmla="*/ 2527 h 252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410" h="2527">
                    <a:moveTo>
                      <a:pt x="0" y="15"/>
                    </a:moveTo>
                    <a:lnTo>
                      <a:pt x="383" y="112"/>
                    </a:lnTo>
                    <a:lnTo>
                      <a:pt x="358" y="1314"/>
                    </a:lnTo>
                    <a:lnTo>
                      <a:pt x="358" y="2276"/>
                    </a:lnTo>
                    <a:lnTo>
                      <a:pt x="338" y="2373"/>
                    </a:lnTo>
                    <a:lnTo>
                      <a:pt x="200" y="2486"/>
                    </a:lnTo>
                    <a:lnTo>
                      <a:pt x="271" y="2527"/>
                    </a:lnTo>
                    <a:lnTo>
                      <a:pt x="1396" y="2358"/>
                    </a:lnTo>
                    <a:lnTo>
                      <a:pt x="1410" y="2307"/>
                    </a:lnTo>
                    <a:lnTo>
                      <a:pt x="1392" y="2283"/>
                    </a:lnTo>
                    <a:lnTo>
                      <a:pt x="1284" y="2171"/>
                    </a:lnTo>
                    <a:lnTo>
                      <a:pt x="1289" y="2097"/>
                    </a:lnTo>
                    <a:lnTo>
                      <a:pt x="1293" y="1243"/>
                    </a:lnTo>
                    <a:lnTo>
                      <a:pt x="1279" y="1220"/>
                    </a:lnTo>
                    <a:lnTo>
                      <a:pt x="1293" y="1201"/>
                    </a:lnTo>
                    <a:lnTo>
                      <a:pt x="1294" y="1040"/>
                    </a:lnTo>
                    <a:lnTo>
                      <a:pt x="1283" y="1026"/>
                    </a:lnTo>
                    <a:lnTo>
                      <a:pt x="1292" y="1002"/>
                    </a:lnTo>
                    <a:lnTo>
                      <a:pt x="1292" y="851"/>
                    </a:lnTo>
                    <a:lnTo>
                      <a:pt x="1281" y="836"/>
                    </a:lnTo>
                    <a:lnTo>
                      <a:pt x="1293" y="818"/>
                    </a:lnTo>
                    <a:lnTo>
                      <a:pt x="1289" y="685"/>
                    </a:lnTo>
                    <a:lnTo>
                      <a:pt x="1278" y="673"/>
                    </a:lnTo>
                    <a:lnTo>
                      <a:pt x="1287" y="660"/>
                    </a:lnTo>
                    <a:lnTo>
                      <a:pt x="1286" y="515"/>
                    </a:lnTo>
                    <a:lnTo>
                      <a:pt x="1287" y="496"/>
                    </a:lnTo>
                    <a:lnTo>
                      <a:pt x="1288" y="358"/>
                    </a:lnTo>
                    <a:lnTo>
                      <a:pt x="1283" y="341"/>
                    </a:lnTo>
                    <a:lnTo>
                      <a:pt x="1293" y="322"/>
                    </a:lnTo>
                    <a:lnTo>
                      <a:pt x="1293" y="199"/>
                    </a:lnTo>
                    <a:lnTo>
                      <a:pt x="1287" y="182"/>
                    </a:lnTo>
                    <a:lnTo>
                      <a:pt x="1295" y="157"/>
                    </a:lnTo>
                    <a:lnTo>
                      <a:pt x="1288" y="46"/>
                    </a:lnTo>
                    <a:lnTo>
                      <a:pt x="767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4C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08" name="Freeform 583">
                <a:extLst>
                  <a:ext uri="{FF2B5EF4-FFF2-40B4-BE49-F238E27FC236}">
                    <a16:creationId xmlns:a16="http://schemas.microsoft.com/office/drawing/2014/main" id="{EA9149B5-20F1-4E05-BD4B-1877E835F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" y="356"/>
                <a:ext cx="140" cy="31"/>
              </a:xfrm>
              <a:custGeom>
                <a:avLst/>
                <a:gdLst>
                  <a:gd name="T0" fmla="*/ 0 w 841"/>
                  <a:gd name="T1" fmla="*/ 0 h 184"/>
                  <a:gd name="T2" fmla="*/ 0 w 841"/>
                  <a:gd name="T3" fmla="*/ 0 h 184"/>
                  <a:gd name="T4" fmla="*/ 0 w 841"/>
                  <a:gd name="T5" fmla="*/ 0 h 184"/>
                  <a:gd name="T6" fmla="*/ 0 w 841"/>
                  <a:gd name="T7" fmla="*/ 0 h 184"/>
                  <a:gd name="T8" fmla="*/ 0 w 841"/>
                  <a:gd name="T9" fmla="*/ 0 h 184"/>
                  <a:gd name="T10" fmla="*/ 0 w 841"/>
                  <a:gd name="T11" fmla="*/ 0 h 184"/>
                  <a:gd name="T12" fmla="*/ 0 w 841"/>
                  <a:gd name="T13" fmla="*/ 0 h 184"/>
                  <a:gd name="T14" fmla="*/ 0 w 841"/>
                  <a:gd name="T15" fmla="*/ 0 h 1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41"/>
                  <a:gd name="T25" fmla="*/ 0 h 184"/>
                  <a:gd name="T26" fmla="*/ 841 w 841"/>
                  <a:gd name="T27" fmla="*/ 184 h 18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41" h="184">
                    <a:moveTo>
                      <a:pt x="835" y="0"/>
                    </a:moveTo>
                    <a:lnTo>
                      <a:pt x="841" y="70"/>
                    </a:lnTo>
                    <a:lnTo>
                      <a:pt x="483" y="122"/>
                    </a:lnTo>
                    <a:lnTo>
                      <a:pt x="127" y="176"/>
                    </a:lnTo>
                    <a:lnTo>
                      <a:pt x="0" y="184"/>
                    </a:lnTo>
                    <a:lnTo>
                      <a:pt x="700" y="41"/>
                    </a:lnTo>
                    <a:lnTo>
                      <a:pt x="835" y="0"/>
                    </a:lnTo>
                    <a:close/>
                  </a:path>
                </a:pathLst>
              </a:custGeom>
              <a:solidFill>
                <a:srgbClr val="FF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09" name="Freeform 584">
                <a:extLst>
                  <a:ext uri="{FF2B5EF4-FFF2-40B4-BE49-F238E27FC236}">
                    <a16:creationId xmlns:a16="http://schemas.microsoft.com/office/drawing/2014/main" id="{C83378BA-214F-4EC4-8EFA-3382E23AB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" y="159"/>
                <a:ext cx="74" cy="14"/>
              </a:xfrm>
              <a:custGeom>
                <a:avLst/>
                <a:gdLst>
                  <a:gd name="T0" fmla="*/ 0 w 440"/>
                  <a:gd name="T1" fmla="*/ 0 h 87"/>
                  <a:gd name="T2" fmla="*/ 0 w 440"/>
                  <a:gd name="T3" fmla="*/ 0 h 87"/>
                  <a:gd name="T4" fmla="*/ 0 w 440"/>
                  <a:gd name="T5" fmla="*/ 0 h 87"/>
                  <a:gd name="T6" fmla="*/ 0 w 440"/>
                  <a:gd name="T7" fmla="*/ 0 h 87"/>
                  <a:gd name="T8" fmla="*/ 0 w 440"/>
                  <a:gd name="T9" fmla="*/ 0 h 87"/>
                  <a:gd name="T10" fmla="*/ 0 w 440"/>
                  <a:gd name="T11" fmla="*/ 0 h 87"/>
                  <a:gd name="T12" fmla="*/ 0 w 440"/>
                  <a:gd name="T13" fmla="*/ 0 h 87"/>
                  <a:gd name="T14" fmla="*/ 0 w 440"/>
                  <a:gd name="T15" fmla="*/ 0 h 87"/>
                  <a:gd name="T16" fmla="*/ 0 w 440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0"/>
                  <a:gd name="T28" fmla="*/ 0 h 87"/>
                  <a:gd name="T29" fmla="*/ 440 w 440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0" h="87">
                    <a:moveTo>
                      <a:pt x="0" y="33"/>
                    </a:moveTo>
                    <a:lnTo>
                      <a:pt x="438" y="0"/>
                    </a:lnTo>
                    <a:lnTo>
                      <a:pt x="440" y="41"/>
                    </a:lnTo>
                    <a:lnTo>
                      <a:pt x="318" y="44"/>
                    </a:lnTo>
                    <a:lnTo>
                      <a:pt x="304" y="87"/>
                    </a:lnTo>
                    <a:lnTo>
                      <a:pt x="242" y="38"/>
                    </a:lnTo>
                    <a:lnTo>
                      <a:pt x="3" y="54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FF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10" name="Freeform 585">
                <a:extLst>
                  <a:ext uri="{FF2B5EF4-FFF2-40B4-BE49-F238E27FC236}">
                    <a16:creationId xmlns:a16="http://schemas.microsoft.com/office/drawing/2014/main" id="{443A3BB8-8875-4544-B1A5-7132050A6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" y="39"/>
                <a:ext cx="98" cy="15"/>
              </a:xfrm>
              <a:custGeom>
                <a:avLst/>
                <a:gdLst>
                  <a:gd name="T0" fmla="*/ 0 w 589"/>
                  <a:gd name="T1" fmla="*/ 0 h 92"/>
                  <a:gd name="T2" fmla="*/ 0 w 589"/>
                  <a:gd name="T3" fmla="*/ 0 h 92"/>
                  <a:gd name="T4" fmla="*/ 0 w 589"/>
                  <a:gd name="T5" fmla="*/ 0 h 92"/>
                  <a:gd name="T6" fmla="*/ 0 w 589"/>
                  <a:gd name="T7" fmla="*/ 0 h 92"/>
                  <a:gd name="T8" fmla="*/ 0 w 589"/>
                  <a:gd name="T9" fmla="*/ 0 h 92"/>
                  <a:gd name="T10" fmla="*/ 0 w 589"/>
                  <a:gd name="T11" fmla="*/ 0 h 92"/>
                  <a:gd name="T12" fmla="*/ 0 w 589"/>
                  <a:gd name="T13" fmla="*/ 0 h 92"/>
                  <a:gd name="T14" fmla="*/ 0 w 589"/>
                  <a:gd name="T15" fmla="*/ 0 h 92"/>
                  <a:gd name="T16" fmla="*/ 0 w 589"/>
                  <a:gd name="T17" fmla="*/ 0 h 92"/>
                  <a:gd name="T18" fmla="*/ 0 w 589"/>
                  <a:gd name="T19" fmla="*/ 0 h 92"/>
                  <a:gd name="T20" fmla="*/ 0 w 589"/>
                  <a:gd name="T21" fmla="*/ 0 h 92"/>
                  <a:gd name="T22" fmla="*/ 0 w 589"/>
                  <a:gd name="T23" fmla="*/ 0 h 9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89"/>
                  <a:gd name="T37" fmla="*/ 0 h 92"/>
                  <a:gd name="T38" fmla="*/ 589 w 589"/>
                  <a:gd name="T39" fmla="*/ 92 h 9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89" h="92">
                    <a:moveTo>
                      <a:pt x="0" y="52"/>
                    </a:moveTo>
                    <a:lnTo>
                      <a:pt x="3" y="19"/>
                    </a:lnTo>
                    <a:lnTo>
                      <a:pt x="589" y="0"/>
                    </a:lnTo>
                    <a:lnTo>
                      <a:pt x="589" y="75"/>
                    </a:lnTo>
                    <a:lnTo>
                      <a:pt x="62" y="92"/>
                    </a:lnTo>
                    <a:lnTo>
                      <a:pt x="52" y="70"/>
                    </a:lnTo>
                    <a:lnTo>
                      <a:pt x="581" y="54"/>
                    </a:lnTo>
                    <a:lnTo>
                      <a:pt x="573" y="19"/>
                    </a:lnTo>
                    <a:lnTo>
                      <a:pt x="22" y="33"/>
                    </a:lnTo>
                    <a:lnTo>
                      <a:pt x="17" y="52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FF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11" name="Freeform 586">
                <a:extLst>
                  <a:ext uri="{FF2B5EF4-FFF2-40B4-BE49-F238E27FC236}">
                    <a16:creationId xmlns:a16="http://schemas.microsoft.com/office/drawing/2014/main" id="{4D1BA882-8801-4A3A-B005-F5EE4D3AD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" y="1"/>
                <a:ext cx="213" cy="19"/>
              </a:xfrm>
              <a:custGeom>
                <a:avLst/>
                <a:gdLst>
                  <a:gd name="T0" fmla="*/ 0 w 1278"/>
                  <a:gd name="T1" fmla="*/ 0 h 112"/>
                  <a:gd name="T2" fmla="*/ 0 w 1278"/>
                  <a:gd name="T3" fmla="*/ 0 h 112"/>
                  <a:gd name="T4" fmla="*/ 0 w 1278"/>
                  <a:gd name="T5" fmla="*/ 0 h 112"/>
                  <a:gd name="T6" fmla="*/ 0 w 1278"/>
                  <a:gd name="T7" fmla="*/ 0 h 112"/>
                  <a:gd name="T8" fmla="*/ 0 w 1278"/>
                  <a:gd name="T9" fmla="*/ 0 h 112"/>
                  <a:gd name="T10" fmla="*/ 0 w 1278"/>
                  <a:gd name="T11" fmla="*/ 0 h 112"/>
                  <a:gd name="T12" fmla="*/ 0 w 1278"/>
                  <a:gd name="T13" fmla="*/ 0 h 112"/>
                  <a:gd name="T14" fmla="*/ 0 w 1278"/>
                  <a:gd name="T15" fmla="*/ 0 h 112"/>
                  <a:gd name="T16" fmla="*/ 0 w 1278"/>
                  <a:gd name="T17" fmla="*/ 0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78"/>
                  <a:gd name="T28" fmla="*/ 0 h 112"/>
                  <a:gd name="T29" fmla="*/ 1278 w 1278"/>
                  <a:gd name="T30" fmla="*/ 112 h 1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78" h="112">
                    <a:moveTo>
                      <a:pt x="0" y="13"/>
                    </a:moveTo>
                    <a:lnTo>
                      <a:pt x="352" y="112"/>
                    </a:lnTo>
                    <a:lnTo>
                      <a:pt x="404" y="87"/>
                    </a:lnTo>
                    <a:lnTo>
                      <a:pt x="1278" y="52"/>
                    </a:lnTo>
                    <a:lnTo>
                      <a:pt x="1218" y="33"/>
                    </a:lnTo>
                    <a:lnTo>
                      <a:pt x="773" y="0"/>
                    </a:lnTo>
                    <a:lnTo>
                      <a:pt x="149" y="1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12" name="Freeform 587">
                <a:extLst>
                  <a:ext uri="{FF2B5EF4-FFF2-40B4-BE49-F238E27FC236}">
                    <a16:creationId xmlns:a16="http://schemas.microsoft.com/office/drawing/2014/main" id="{D1B965E1-4713-49FA-849F-E52C90BF9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" y="3"/>
                <a:ext cx="84" cy="416"/>
              </a:xfrm>
              <a:custGeom>
                <a:avLst/>
                <a:gdLst>
                  <a:gd name="T0" fmla="*/ 0 w 506"/>
                  <a:gd name="T1" fmla="*/ 0 h 2496"/>
                  <a:gd name="T2" fmla="*/ 0 w 506"/>
                  <a:gd name="T3" fmla="*/ 0 h 2496"/>
                  <a:gd name="T4" fmla="*/ 0 w 506"/>
                  <a:gd name="T5" fmla="*/ 0 h 2496"/>
                  <a:gd name="T6" fmla="*/ 0 w 506"/>
                  <a:gd name="T7" fmla="*/ 0 h 2496"/>
                  <a:gd name="T8" fmla="*/ 0 w 506"/>
                  <a:gd name="T9" fmla="*/ 0 h 2496"/>
                  <a:gd name="T10" fmla="*/ 0 w 506"/>
                  <a:gd name="T11" fmla="*/ 0 h 2496"/>
                  <a:gd name="T12" fmla="*/ 0 w 506"/>
                  <a:gd name="T13" fmla="*/ 0 h 2496"/>
                  <a:gd name="T14" fmla="*/ 0 w 506"/>
                  <a:gd name="T15" fmla="*/ 0 h 2496"/>
                  <a:gd name="T16" fmla="*/ 0 w 506"/>
                  <a:gd name="T17" fmla="*/ 0 h 2496"/>
                  <a:gd name="T18" fmla="*/ 0 w 506"/>
                  <a:gd name="T19" fmla="*/ 0 h 24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06"/>
                  <a:gd name="T31" fmla="*/ 0 h 2496"/>
                  <a:gd name="T32" fmla="*/ 506 w 506"/>
                  <a:gd name="T33" fmla="*/ 2496 h 249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06" h="2496">
                    <a:moveTo>
                      <a:pt x="112" y="0"/>
                    </a:moveTo>
                    <a:lnTo>
                      <a:pt x="127" y="1862"/>
                    </a:lnTo>
                    <a:lnTo>
                      <a:pt x="16" y="1919"/>
                    </a:lnTo>
                    <a:lnTo>
                      <a:pt x="0" y="1960"/>
                    </a:lnTo>
                    <a:lnTo>
                      <a:pt x="312" y="2496"/>
                    </a:lnTo>
                    <a:lnTo>
                      <a:pt x="474" y="2338"/>
                    </a:lnTo>
                    <a:lnTo>
                      <a:pt x="495" y="1304"/>
                    </a:lnTo>
                    <a:lnTo>
                      <a:pt x="506" y="102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AB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13" name="Freeform 588">
                <a:extLst>
                  <a:ext uri="{FF2B5EF4-FFF2-40B4-BE49-F238E27FC236}">
                    <a16:creationId xmlns:a16="http://schemas.microsoft.com/office/drawing/2014/main" id="{13C2AF92-C415-4297-997D-78606395C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" y="32"/>
                <a:ext cx="147" cy="186"/>
              </a:xfrm>
              <a:custGeom>
                <a:avLst/>
                <a:gdLst>
                  <a:gd name="T0" fmla="*/ 0 w 881"/>
                  <a:gd name="T1" fmla="*/ 0 h 1117"/>
                  <a:gd name="T2" fmla="*/ 0 w 881"/>
                  <a:gd name="T3" fmla="*/ 0 h 1117"/>
                  <a:gd name="T4" fmla="*/ 0 w 881"/>
                  <a:gd name="T5" fmla="*/ 0 h 1117"/>
                  <a:gd name="T6" fmla="*/ 0 w 881"/>
                  <a:gd name="T7" fmla="*/ 0 h 1117"/>
                  <a:gd name="T8" fmla="*/ 0 w 881"/>
                  <a:gd name="T9" fmla="*/ 0 h 1117"/>
                  <a:gd name="T10" fmla="*/ 0 w 881"/>
                  <a:gd name="T11" fmla="*/ 0 h 1117"/>
                  <a:gd name="T12" fmla="*/ 0 w 881"/>
                  <a:gd name="T13" fmla="*/ 0 h 1117"/>
                  <a:gd name="T14" fmla="*/ 0 w 881"/>
                  <a:gd name="T15" fmla="*/ 0 h 1117"/>
                  <a:gd name="T16" fmla="*/ 0 w 881"/>
                  <a:gd name="T17" fmla="*/ 0 h 1117"/>
                  <a:gd name="T18" fmla="*/ 0 w 881"/>
                  <a:gd name="T19" fmla="*/ 0 h 1117"/>
                  <a:gd name="T20" fmla="*/ 0 w 881"/>
                  <a:gd name="T21" fmla="*/ 0 h 1117"/>
                  <a:gd name="T22" fmla="*/ 0 w 881"/>
                  <a:gd name="T23" fmla="*/ 0 h 1117"/>
                  <a:gd name="T24" fmla="*/ 0 w 881"/>
                  <a:gd name="T25" fmla="*/ 0 h 1117"/>
                  <a:gd name="T26" fmla="*/ 0 w 881"/>
                  <a:gd name="T27" fmla="*/ 0 h 1117"/>
                  <a:gd name="T28" fmla="*/ 0 w 881"/>
                  <a:gd name="T29" fmla="*/ 0 h 1117"/>
                  <a:gd name="T30" fmla="*/ 0 w 881"/>
                  <a:gd name="T31" fmla="*/ 0 h 1117"/>
                  <a:gd name="T32" fmla="*/ 0 w 881"/>
                  <a:gd name="T33" fmla="*/ 0 h 1117"/>
                  <a:gd name="T34" fmla="*/ 0 w 881"/>
                  <a:gd name="T35" fmla="*/ 0 h 1117"/>
                  <a:gd name="T36" fmla="*/ 0 w 881"/>
                  <a:gd name="T37" fmla="*/ 0 h 1117"/>
                  <a:gd name="T38" fmla="*/ 0 w 881"/>
                  <a:gd name="T39" fmla="*/ 0 h 1117"/>
                  <a:gd name="T40" fmla="*/ 0 w 881"/>
                  <a:gd name="T41" fmla="*/ 0 h 1117"/>
                  <a:gd name="T42" fmla="*/ 0 w 881"/>
                  <a:gd name="T43" fmla="*/ 0 h 1117"/>
                  <a:gd name="T44" fmla="*/ 0 w 881"/>
                  <a:gd name="T45" fmla="*/ 0 h 1117"/>
                  <a:gd name="T46" fmla="*/ 0 w 881"/>
                  <a:gd name="T47" fmla="*/ 0 h 1117"/>
                  <a:gd name="T48" fmla="*/ 0 w 881"/>
                  <a:gd name="T49" fmla="*/ 0 h 1117"/>
                  <a:gd name="T50" fmla="*/ 0 w 881"/>
                  <a:gd name="T51" fmla="*/ 0 h 1117"/>
                  <a:gd name="T52" fmla="*/ 0 w 881"/>
                  <a:gd name="T53" fmla="*/ 0 h 1117"/>
                  <a:gd name="T54" fmla="*/ 0 w 881"/>
                  <a:gd name="T55" fmla="*/ 0 h 1117"/>
                  <a:gd name="T56" fmla="*/ 0 w 881"/>
                  <a:gd name="T57" fmla="*/ 0 h 1117"/>
                  <a:gd name="T58" fmla="*/ 0 w 881"/>
                  <a:gd name="T59" fmla="*/ 0 h 1117"/>
                  <a:gd name="T60" fmla="*/ 0 w 881"/>
                  <a:gd name="T61" fmla="*/ 0 h 1117"/>
                  <a:gd name="T62" fmla="*/ 0 w 881"/>
                  <a:gd name="T63" fmla="*/ 0 h 1117"/>
                  <a:gd name="T64" fmla="*/ 0 w 881"/>
                  <a:gd name="T65" fmla="*/ 0 h 1117"/>
                  <a:gd name="T66" fmla="*/ 0 w 881"/>
                  <a:gd name="T67" fmla="*/ 0 h 1117"/>
                  <a:gd name="T68" fmla="*/ 0 w 881"/>
                  <a:gd name="T69" fmla="*/ 0 h 1117"/>
                  <a:gd name="T70" fmla="*/ 0 w 881"/>
                  <a:gd name="T71" fmla="*/ 0 h 1117"/>
                  <a:gd name="T72" fmla="*/ 0 w 881"/>
                  <a:gd name="T73" fmla="*/ 0 h 1117"/>
                  <a:gd name="T74" fmla="*/ 0 w 881"/>
                  <a:gd name="T75" fmla="*/ 0 h 1117"/>
                  <a:gd name="T76" fmla="*/ 0 w 881"/>
                  <a:gd name="T77" fmla="*/ 0 h 1117"/>
                  <a:gd name="T78" fmla="*/ 0 w 881"/>
                  <a:gd name="T79" fmla="*/ 0 h 1117"/>
                  <a:gd name="T80" fmla="*/ 0 w 881"/>
                  <a:gd name="T81" fmla="*/ 0 h 1117"/>
                  <a:gd name="T82" fmla="*/ 0 w 881"/>
                  <a:gd name="T83" fmla="*/ 0 h 1117"/>
                  <a:gd name="T84" fmla="*/ 0 w 881"/>
                  <a:gd name="T85" fmla="*/ 0 h 1117"/>
                  <a:gd name="T86" fmla="*/ 0 w 881"/>
                  <a:gd name="T87" fmla="*/ 0 h 1117"/>
                  <a:gd name="T88" fmla="*/ 0 w 881"/>
                  <a:gd name="T89" fmla="*/ 0 h 1117"/>
                  <a:gd name="T90" fmla="*/ 0 w 881"/>
                  <a:gd name="T91" fmla="*/ 0 h 1117"/>
                  <a:gd name="T92" fmla="*/ 0 w 881"/>
                  <a:gd name="T93" fmla="*/ 0 h 1117"/>
                  <a:gd name="T94" fmla="*/ 0 w 881"/>
                  <a:gd name="T95" fmla="*/ 0 h 1117"/>
                  <a:gd name="T96" fmla="*/ 0 w 881"/>
                  <a:gd name="T97" fmla="*/ 0 h 1117"/>
                  <a:gd name="T98" fmla="*/ 0 w 881"/>
                  <a:gd name="T99" fmla="*/ 0 h 1117"/>
                  <a:gd name="T100" fmla="*/ 0 w 881"/>
                  <a:gd name="T101" fmla="*/ 0 h 1117"/>
                  <a:gd name="T102" fmla="*/ 0 w 881"/>
                  <a:gd name="T103" fmla="*/ 0 h 1117"/>
                  <a:gd name="T104" fmla="*/ 0 w 881"/>
                  <a:gd name="T105" fmla="*/ 0 h 1117"/>
                  <a:gd name="T106" fmla="*/ 0 w 881"/>
                  <a:gd name="T107" fmla="*/ 0 h 1117"/>
                  <a:gd name="T108" fmla="*/ 0 w 881"/>
                  <a:gd name="T109" fmla="*/ 0 h 1117"/>
                  <a:gd name="T110" fmla="*/ 0 w 881"/>
                  <a:gd name="T111" fmla="*/ 0 h 1117"/>
                  <a:gd name="T112" fmla="*/ 0 w 881"/>
                  <a:gd name="T113" fmla="*/ 0 h 1117"/>
                  <a:gd name="T114" fmla="*/ 0 w 881"/>
                  <a:gd name="T115" fmla="*/ 0 h 1117"/>
                  <a:gd name="T116" fmla="*/ 0 w 881"/>
                  <a:gd name="T117" fmla="*/ 0 h 1117"/>
                  <a:gd name="T118" fmla="*/ 0 w 881"/>
                  <a:gd name="T119" fmla="*/ 0 h 1117"/>
                  <a:gd name="T120" fmla="*/ 0 w 881"/>
                  <a:gd name="T121" fmla="*/ 0 h 1117"/>
                  <a:gd name="T122" fmla="*/ 0 w 881"/>
                  <a:gd name="T123" fmla="*/ 0 h 1117"/>
                  <a:gd name="T124" fmla="*/ 0 w 881"/>
                  <a:gd name="T125" fmla="*/ 0 h 111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81"/>
                  <a:gd name="T190" fmla="*/ 0 h 1117"/>
                  <a:gd name="T191" fmla="*/ 881 w 881"/>
                  <a:gd name="T192" fmla="*/ 1117 h 111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81" h="1117">
                    <a:moveTo>
                      <a:pt x="868" y="0"/>
                    </a:moveTo>
                    <a:lnTo>
                      <a:pt x="7" y="17"/>
                    </a:lnTo>
                    <a:lnTo>
                      <a:pt x="5" y="569"/>
                    </a:lnTo>
                    <a:lnTo>
                      <a:pt x="0" y="851"/>
                    </a:lnTo>
                    <a:lnTo>
                      <a:pt x="3" y="1117"/>
                    </a:lnTo>
                    <a:lnTo>
                      <a:pt x="518" y="1098"/>
                    </a:lnTo>
                    <a:lnTo>
                      <a:pt x="860" y="1051"/>
                    </a:lnTo>
                    <a:lnTo>
                      <a:pt x="852" y="1035"/>
                    </a:lnTo>
                    <a:lnTo>
                      <a:pt x="596" y="1063"/>
                    </a:lnTo>
                    <a:lnTo>
                      <a:pt x="187" y="1090"/>
                    </a:lnTo>
                    <a:lnTo>
                      <a:pt x="35" y="1038"/>
                    </a:lnTo>
                    <a:lnTo>
                      <a:pt x="75" y="954"/>
                    </a:lnTo>
                    <a:lnTo>
                      <a:pt x="301" y="921"/>
                    </a:lnTo>
                    <a:lnTo>
                      <a:pt x="518" y="911"/>
                    </a:lnTo>
                    <a:lnTo>
                      <a:pt x="871" y="859"/>
                    </a:lnTo>
                    <a:lnTo>
                      <a:pt x="854" y="840"/>
                    </a:lnTo>
                    <a:lnTo>
                      <a:pt x="505" y="892"/>
                    </a:lnTo>
                    <a:lnTo>
                      <a:pt x="17" y="911"/>
                    </a:lnTo>
                    <a:lnTo>
                      <a:pt x="21" y="737"/>
                    </a:lnTo>
                    <a:lnTo>
                      <a:pt x="44" y="718"/>
                    </a:lnTo>
                    <a:lnTo>
                      <a:pt x="296" y="710"/>
                    </a:lnTo>
                    <a:lnTo>
                      <a:pt x="551" y="693"/>
                    </a:lnTo>
                    <a:lnTo>
                      <a:pt x="879" y="658"/>
                    </a:lnTo>
                    <a:lnTo>
                      <a:pt x="863" y="642"/>
                    </a:lnTo>
                    <a:lnTo>
                      <a:pt x="526" y="677"/>
                    </a:lnTo>
                    <a:lnTo>
                      <a:pt x="298" y="685"/>
                    </a:lnTo>
                    <a:lnTo>
                      <a:pt x="13" y="699"/>
                    </a:lnTo>
                    <a:lnTo>
                      <a:pt x="13" y="555"/>
                    </a:lnTo>
                    <a:lnTo>
                      <a:pt x="19" y="542"/>
                    </a:lnTo>
                    <a:lnTo>
                      <a:pt x="385" y="533"/>
                    </a:lnTo>
                    <a:lnTo>
                      <a:pt x="629" y="519"/>
                    </a:lnTo>
                    <a:lnTo>
                      <a:pt x="877" y="503"/>
                    </a:lnTo>
                    <a:lnTo>
                      <a:pt x="863" y="490"/>
                    </a:lnTo>
                    <a:lnTo>
                      <a:pt x="608" y="505"/>
                    </a:lnTo>
                    <a:lnTo>
                      <a:pt x="366" y="517"/>
                    </a:lnTo>
                    <a:lnTo>
                      <a:pt x="13" y="519"/>
                    </a:lnTo>
                    <a:lnTo>
                      <a:pt x="13" y="408"/>
                    </a:lnTo>
                    <a:lnTo>
                      <a:pt x="24" y="381"/>
                    </a:lnTo>
                    <a:lnTo>
                      <a:pt x="255" y="381"/>
                    </a:lnTo>
                    <a:lnTo>
                      <a:pt x="518" y="370"/>
                    </a:lnTo>
                    <a:lnTo>
                      <a:pt x="877" y="335"/>
                    </a:lnTo>
                    <a:lnTo>
                      <a:pt x="863" y="324"/>
                    </a:lnTo>
                    <a:lnTo>
                      <a:pt x="511" y="351"/>
                    </a:lnTo>
                    <a:lnTo>
                      <a:pt x="247" y="362"/>
                    </a:lnTo>
                    <a:lnTo>
                      <a:pt x="17" y="362"/>
                    </a:lnTo>
                    <a:lnTo>
                      <a:pt x="13" y="221"/>
                    </a:lnTo>
                    <a:lnTo>
                      <a:pt x="19" y="201"/>
                    </a:lnTo>
                    <a:lnTo>
                      <a:pt x="40" y="194"/>
                    </a:lnTo>
                    <a:lnTo>
                      <a:pt x="217" y="196"/>
                    </a:lnTo>
                    <a:lnTo>
                      <a:pt x="342" y="191"/>
                    </a:lnTo>
                    <a:lnTo>
                      <a:pt x="515" y="182"/>
                    </a:lnTo>
                    <a:lnTo>
                      <a:pt x="881" y="163"/>
                    </a:lnTo>
                    <a:lnTo>
                      <a:pt x="868" y="155"/>
                    </a:lnTo>
                    <a:lnTo>
                      <a:pt x="515" y="166"/>
                    </a:lnTo>
                    <a:lnTo>
                      <a:pt x="247" y="178"/>
                    </a:lnTo>
                    <a:lnTo>
                      <a:pt x="19" y="178"/>
                    </a:lnTo>
                    <a:lnTo>
                      <a:pt x="17" y="58"/>
                    </a:lnTo>
                    <a:lnTo>
                      <a:pt x="21" y="35"/>
                    </a:lnTo>
                    <a:lnTo>
                      <a:pt x="87" y="25"/>
                    </a:lnTo>
                    <a:lnTo>
                      <a:pt x="469" y="17"/>
                    </a:lnTo>
                    <a:lnTo>
                      <a:pt x="868" y="12"/>
                    </a:lnTo>
                    <a:lnTo>
                      <a:pt x="868" y="0"/>
                    </a:lnTo>
                    <a:close/>
                  </a:path>
                </a:pathLst>
              </a:custGeom>
              <a:solidFill>
                <a:srgbClr val="FF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14" name="Freeform 589">
                <a:extLst>
                  <a:ext uri="{FF2B5EF4-FFF2-40B4-BE49-F238E27FC236}">
                    <a16:creationId xmlns:a16="http://schemas.microsoft.com/office/drawing/2014/main" id="{DA22E034-B3FF-47C9-BECF-31E8A1C2F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" y="0"/>
                <a:ext cx="132" cy="11"/>
              </a:xfrm>
              <a:custGeom>
                <a:avLst/>
                <a:gdLst>
                  <a:gd name="T0" fmla="*/ 0 w 794"/>
                  <a:gd name="T1" fmla="*/ 0 h 63"/>
                  <a:gd name="T2" fmla="*/ 0 w 794"/>
                  <a:gd name="T3" fmla="*/ 0 h 63"/>
                  <a:gd name="T4" fmla="*/ 0 w 794"/>
                  <a:gd name="T5" fmla="*/ 0 h 63"/>
                  <a:gd name="T6" fmla="*/ 0 w 794"/>
                  <a:gd name="T7" fmla="*/ 0 h 63"/>
                  <a:gd name="T8" fmla="*/ 0 w 794"/>
                  <a:gd name="T9" fmla="*/ 0 h 63"/>
                  <a:gd name="T10" fmla="*/ 0 w 794"/>
                  <a:gd name="T11" fmla="*/ 0 h 63"/>
                  <a:gd name="T12" fmla="*/ 0 w 794"/>
                  <a:gd name="T13" fmla="*/ 0 h 63"/>
                  <a:gd name="T14" fmla="*/ 0 w 794"/>
                  <a:gd name="T15" fmla="*/ 0 h 63"/>
                  <a:gd name="T16" fmla="*/ 0 w 794"/>
                  <a:gd name="T17" fmla="*/ 0 h 63"/>
                  <a:gd name="T18" fmla="*/ 0 w 794"/>
                  <a:gd name="T19" fmla="*/ 0 h 63"/>
                  <a:gd name="T20" fmla="*/ 0 w 794"/>
                  <a:gd name="T21" fmla="*/ 0 h 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94"/>
                  <a:gd name="T34" fmla="*/ 0 h 63"/>
                  <a:gd name="T35" fmla="*/ 794 w 794"/>
                  <a:gd name="T36" fmla="*/ 63 h 6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94" h="63">
                    <a:moveTo>
                      <a:pt x="789" y="8"/>
                    </a:moveTo>
                    <a:lnTo>
                      <a:pt x="794" y="0"/>
                    </a:lnTo>
                    <a:lnTo>
                      <a:pt x="0" y="9"/>
                    </a:lnTo>
                    <a:lnTo>
                      <a:pt x="0" y="23"/>
                    </a:lnTo>
                    <a:lnTo>
                      <a:pt x="307" y="63"/>
                    </a:lnTo>
                    <a:lnTo>
                      <a:pt x="292" y="48"/>
                    </a:lnTo>
                    <a:lnTo>
                      <a:pt x="294" y="35"/>
                    </a:lnTo>
                    <a:lnTo>
                      <a:pt x="317" y="25"/>
                    </a:lnTo>
                    <a:lnTo>
                      <a:pt x="611" y="9"/>
                    </a:lnTo>
                    <a:lnTo>
                      <a:pt x="78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15" name="Freeform 590">
                <a:extLst>
                  <a:ext uri="{FF2B5EF4-FFF2-40B4-BE49-F238E27FC236}">
                    <a16:creationId xmlns:a16="http://schemas.microsoft.com/office/drawing/2014/main" id="{93A0B1D1-535F-4E5D-A1F4-4F262463D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" y="2"/>
                <a:ext cx="155" cy="12"/>
              </a:xfrm>
              <a:custGeom>
                <a:avLst/>
                <a:gdLst>
                  <a:gd name="T0" fmla="*/ 0 w 929"/>
                  <a:gd name="T1" fmla="*/ 0 h 75"/>
                  <a:gd name="T2" fmla="*/ 0 w 929"/>
                  <a:gd name="T3" fmla="*/ 0 h 75"/>
                  <a:gd name="T4" fmla="*/ 0 w 929"/>
                  <a:gd name="T5" fmla="*/ 0 h 75"/>
                  <a:gd name="T6" fmla="*/ 0 w 929"/>
                  <a:gd name="T7" fmla="*/ 0 h 75"/>
                  <a:gd name="T8" fmla="*/ 0 w 929"/>
                  <a:gd name="T9" fmla="*/ 0 h 75"/>
                  <a:gd name="T10" fmla="*/ 0 w 929"/>
                  <a:gd name="T11" fmla="*/ 0 h 75"/>
                  <a:gd name="T12" fmla="*/ 0 w 929"/>
                  <a:gd name="T13" fmla="*/ 0 h 75"/>
                  <a:gd name="T14" fmla="*/ 0 w 929"/>
                  <a:gd name="T15" fmla="*/ 0 h 75"/>
                  <a:gd name="T16" fmla="*/ 0 w 929"/>
                  <a:gd name="T17" fmla="*/ 0 h 75"/>
                  <a:gd name="T18" fmla="*/ 0 w 929"/>
                  <a:gd name="T19" fmla="*/ 0 h 75"/>
                  <a:gd name="T20" fmla="*/ 0 w 929"/>
                  <a:gd name="T21" fmla="*/ 0 h 75"/>
                  <a:gd name="T22" fmla="*/ 0 w 929"/>
                  <a:gd name="T23" fmla="*/ 0 h 75"/>
                  <a:gd name="T24" fmla="*/ 0 w 929"/>
                  <a:gd name="T25" fmla="*/ 0 h 75"/>
                  <a:gd name="T26" fmla="*/ 0 w 929"/>
                  <a:gd name="T27" fmla="*/ 0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29"/>
                  <a:gd name="T43" fmla="*/ 0 h 75"/>
                  <a:gd name="T44" fmla="*/ 929 w 929"/>
                  <a:gd name="T45" fmla="*/ 75 h 7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29" h="75">
                    <a:moveTo>
                      <a:pt x="521" y="0"/>
                    </a:moveTo>
                    <a:lnTo>
                      <a:pt x="602" y="15"/>
                    </a:lnTo>
                    <a:lnTo>
                      <a:pt x="620" y="22"/>
                    </a:lnTo>
                    <a:lnTo>
                      <a:pt x="614" y="29"/>
                    </a:lnTo>
                    <a:lnTo>
                      <a:pt x="564" y="34"/>
                    </a:lnTo>
                    <a:lnTo>
                      <a:pt x="284" y="49"/>
                    </a:lnTo>
                    <a:lnTo>
                      <a:pt x="7" y="60"/>
                    </a:lnTo>
                    <a:lnTo>
                      <a:pt x="0" y="66"/>
                    </a:lnTo>
                    <a:lnTo>
                      <a:pt x="38" y="75"/>
                    </a:lnTo>
                    <a:lnTo>
                      <a:pt x="929" y="41"/>
                    </a:lnTo>
                    <a:lnTo>
                      <a:pt x="920" y="31"/>
                    </a:lnTo>
                    <a:lnTo>
                      <a:pt x="578" y="1"/>
                    </a:lnTo>
                    <a:lnTo>
                      <a:pt x="5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16" name="Freeform 591">
                <a:extLst>
                  <a:ext uri="{FF2B5EF4-FFF2-40B4-BE49-F238E27FC236}">
                    <a16:creationId xmlns:a16="http://schemas.microsoft.com/office/drawing/2014/main" id="{B3305B0E-ED7A-47E5-B40C-C924F9CD8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" y="13"/>
                <a:ext cx="152" cy="24"/>
              </a:xfrm>
              <a:custGeom>
                <a:avLst/>
                <a:gdLst>
                  <a:gd name="T0" fmla="*/ 0 w 918"/>
                  <a:gd name="T1" fmla="*/ 0 h 144"/>
                  <a:gd name="T2" fmla="*/ 0 w 918"/>
                  <a:gd name="T3" fmla="*/ 0 h 144"/>
                  <a:gd name="T4" fmla="*/ 0 w 918"/>
                  <a:gd name="T5" fmla="*/ 0 h 144"/>
                  <a:gd name="T6" fmla="*/ 0 w 918"/>
                  <a:gd name="T7" fmla="*/ 0 h 144"/>
                  <a:gd name="T8" fmla="*/ 0 w 918"/>
                  <a:gd name="T9" fmla="*/ 0 h 144"/>
                  <a:gd name="T10" fmla="*/ 0 w 918"/>
                  <a:gd name="T11" fmla="*/ 0 h 144"/>
                  <a:gd name="T12" fmla="*/ 0 w 918"/>
                  <a:gd name="T13" fmla="*/ 0 h 144"/>
                  <a:gd name="T14" fmla="*/ 0 w 918"/>
                  <a:gd name="T15" fmla="*/ 0 h 144"/>
                  <a:gd name="T16" fmla="*/ 0 w 918"/>
                  <a:gd name="T17" fmla="*/ 0 h 144"/>
                  <a:gd name="T18" fmla="*/ 0 w 918"/>
                  <a:gd name="T19" fmla="*/ 0 h 144"/>
                  <a:gd name="T20" fmla="*/ 0 w 918"/>
                  <a:gd name="T21" fmla="*/ 0 h 144"/>
                  <a:gd name="T22" fmla="*/ 0 w 918"/>
                  <a:gd name="T23" fmla="*/ 0 h 144"/>
                  <a:gd name="T24" fmla="*/ 0 w 918"/>
                  <a:gd name="T25" fmla="*/ 0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18"/>
                  <a:gd name="T40" fmla="*/ 0 h 144"/>
                  <a:gd name="T41" fmla="*/ 918 w 918"/>
                  <a:gd name="T42" fmla="*/ 144 h 1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18" h="144">
                    <a:moveTo>
                      <a:pt x="916" y="0"/>
                    </a:moveTo>
                    <a:lnTo>
                      <a:pt x="31" y="27"/>
                    </a:lnTo>
                    <a:lnTo>
                      <a:pt x="16" y="19"/>
                    </a:lnTo>
                    <a:lnTo>
                      <a:pt x="0" y="38"/>
                    </a:lnTo>
                    <a:lnTo>
                      <a:pt x="0" y="119"/>
                    </a:lnTo>
                    <a:lnTo>
                      <a:pt x="45" y="144"/>
                    </a:lnTo>
                    <a:lnTo>
                      <a:pt x="917" y="118"/>
                    </a:lnTo>
                    <a:lnTo>
                      <a:pt x="913" y="109"/>
                    </a:lnTo>
                    <a:lnTo>
                      <a:pt x="54" y="127"/>
                    </a:lnTo>
                    <a:lnTo>
                      <a:pt x="54" y="54"/>
                    </a:lnTo>
                    <a:lnTo>
                      <a:pt x="918" y="8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17" name="Freeform 592">
                <a:extLst>
                  <a:ext uri="{FF2B5EF4-FFF2-40B4-BE49-F238E27FC236}">
                    <a16:creationId xmlns:a16="http://schemas.microsoft.com/office/drawing/2014/main" id="{5B2417CD-158D-4189-B659-20DC20957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" y="37"/>
                <a:ext cx="153" cy="26"/>
              </a:xfrm>
              <a:custGeom>
                <a:avLst/>
                <a:gdLst>
                  <a:gd name="T0" fmla="*/ 0 w 918"/>
                  <a:gd name="T1" fmla="*/ 0 h 156"/>
                  <a:gd name="T2" fmla="*/ 0 w 918"/>
                  <a:gd name="T3" fmla="*/ 0 h 156"/>
                  <a:gd name="T4" fmla="*/ 0 w 918"/>
                  <a:gd name="T5" fmla="*/ 0 h 156"/>
                  <a:gd name="T6" fmla="*/ 0 w 918"/>
                  <a:gd name="T7" fmla="*/ 0 h 156"/>
                  <a:gd name="T8" fmla="*/ 0 w 918"/>
                  <a:gd name="T9" fmla="*/ 0 h 156"/>
                  <a:gd name="T10" fmla="*/ 0 w 918"/>
                  <a:gd name="T11" fmla="*/ 0 h 156"/>
                  <a:gd name="T12" fmla="*/ 0 w 918"/>
                  <a:gd name="T13" fmla="*/ 0 h 156"/>
                  <a:gd name="T14" fmla="*/ 0 w 918"/>
                  <a:gd name="T15" fmla="*/ 0 h 156"/>
                  <a:gd name="T16" fmla="*/ 0 w 918"/>
                  <a:gd name="T17" fmla="*/ 0 h 156"/>
                  <a:gd name="T18" fmla="*/ 0 w 918"/>
                  <a:gd name="T19" fmla="*/ 0 h 156"/>
                  <a:gd name="T20" fmla="*/ 0 w 918"/>
                  <a:gd name="T21" fmla="*/ 0 h 156"/>
                  <a:gd name="T22" fmla="*/ 0 w 918"/>
                  <a:gd name="T23" fmla="*/ 0 h 1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18"/>
                  <a:gd name="T37" fmla="*/ 0 h 156"/>
                  <a:gd name="T38" fmla="*/ 918 w 918"/>
                  <a:gd name="T39" fmla="*/ 156 h 15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18" h="156">
                    <a:moveTo>
                      <a:pt x="917" y="116"/>
                    </a:moveTo>
                    <a:lnTo>
                      <a:pt x="292" y="140"/>
                    </a:lnTo>
                    <a:lnTo>
                      <a:pt x="59" y="140"/>
                    </a:lnTo>
                    <a:lnTo>
                      <a:pt x="58" y="23"/>
                    </a:lnTo>
                    <a:lnTo>
                      <a:pt x="12" y="0"/>
                    </a:lnTo>
                    <a:lnTo>
                      <a:pt x="1" y="0"/>
                    </a:lnTo>
                    <a:lnTo>
                      <a:pt x="0" y="129"/>
                    </a:lnTo>
                    <a:lnTo>
                      <a:pt x="48" y="156"/>
                    </a:lnTo>
                    <a:lnTo>
                      <a:pt x="294" y="151"/>
                    </a:lnTo>
                    <a:lnTo>
                      <a:pt x="918" y="123"/>
                    </a:lnTo>
                    <a:lnTo>
                      <a:pt x="917" y="1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18" name="Freeform 593">
                <a:extLst>
                  <a:ext uri="{FF2B5EF4-FFF2-40B4-BE49-F238E27FC236}">
                    <a16:creationId xmlns:a16="http://schemas.microsoft.com/office/drawing/2014/main" id="{BE514BE5-8D94-4528-8494-B3BD77A10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" y="64"/>
                <a:ext cx="152" cy="31"/>
              </a:xfrm>
              <a:custGeom>
                <a:avLst/>
                <a:gdLst>
                  <a:gd name="T0" fmla="*/ 0 w 912"/>
                  <a:gd name="T1" fmla="*/ 0 h 184"/>
                  <a:gd name="T2" fmla="*/ 0 w 912"/>
                  <a:gd name="T3" fmla="*/ 0 h 184"/>
                  <a:gd name="T4" fmla="*/ 0 w 912"/>
                  <a:gd name="T5" fmla="*/ 0 h 184"/>
                  <a:gd name="T6" fmla="*/ 0 w 912"/>
                  <a:gd name="T7" fmla="*/ 0 h 184"/>
                  <a:gd name="T8" fmla="*/ 0 w 912"/>
                  <a:gd name="T9" fmla="*/ 0 h 184"/>
                  <a:gd name="T10" fmla="*/ 0 w 912"/>
                  <a:gd name="T11" fmla="*/ 0 h 184"/>
                  <a:gd name="T12" fmla="*/ 0 w 912"/>
                  <a:gd name="T13" fmla="*/ 0 h 184"/>
                  <a:gd name="T14" fmla="*/ 0 w 912"/>
                  <a:gd name="T15" fmla="*/ 0 h 184"/>
                  <a:gd name="T16" fmla="*/ 0 w 912"/>
                  <a:gd name="T17" fmla="*/ 0 h 184"/>
                  <a:gd name="T18" fmla="*/ 0 w 912"/>
                  <a:gd name="T19" fmla="*/ 0 h 184"/>
                  <a:gd name="T20" fmla="*/ 0 w 912"/>
                  <a:gd name="T21" fmla="*/ 0 h 184"/>
                  <a:gd name="T22" fmla="*/ 0 w 912"/>
                  <a:gd name="T23" fmla="*/ 0 h 184"/>
                  <a:gd name="T24" fmla="*/ 0 w 912"/>
                  <a:gd name="T25" fmla="*/ 0 h 1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12"/>
                  <a:gd name="T40" fmla="*/ 0 h 184"/>
                  <a:gd name="T41" fmla="*/ 912 w 912"/>
                  <a:gd name="T42" fmla="*/ 184 h 18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12" h="184">
                    <a:moveTo>
                      <a:pt x="911" y="125"/>
                    </a:moveTo>
                    <a:lnTo>
                      <a:pt x="554" y="151"/>
                    </a:lnTo>
                    <a:lnTo>
                      <a:pt x="285" y="164"/>
                    </a:lnTo>
                    <a:lnTo>
                      <a:pt x="58" y="166"/>
                    </a:lnTo>
                    <a:lnTo>
                      <a:pt x="58" y="24"/>
                    </a:lnTo>
                    <a:lnTo>
                      <a:pt x="0" y="0"/>
                    </a:lnTo>
                    <a:lnTo>
                      <a:pt x="0" y="160"/>
                    </a:lnTo>
                    <a:lnTo>
                      <a:pt x="48" y="184"/>
                    </a:lnTo>
                    <a:lnTo>
                      <a:pt x="286" y="179"/>
                    </a:lnTo>
                    <a:lnTo>
                      <a:pt x="557" y="165"/>
                    </a:lnTo>
                    <a:lnTo>
                      <a:pt x="912" y="131"/>
                    </a:lnTo>
                    <a:lnTo>
                      <a:pt x="911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19" name="Freeform 594">
                <a:extLst>
                  <a:ext uri="{FF2B5EF4-FFF2-40B4-BE49-F238E27FC236}">
                    <a16:creationId xmlns:a16="http://schemas.microsoft.com/office/drawing/2014/main" id="{A9ADCBFA-93DE-42EA-A117-A83139DD7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" y="96"/>
                <a:ext cx="152" cy="25"/>
              </a:xfrm>
              <a:custGeom>
                <a:avLst/>
                <a:gdLst>
                  <a:gd name="T0" fmla="*/ 0 w 911"/>
                  <a:gd name="T1" fmla="*/ 0 h 148"/>
                  <a:gd name="T2" fmla="*/ 0 w 911"/>
                  <a:gd name="T3" fmla="*/ 0 h 148"/>
                  <a:gd name="T4" fmla="*/ 0 w 911"/>
                  <a:gd name="T5" fmla="*/ 0 h 148"/>
                  <a:gd name="T6" fmla="*/ 0 w 911"/>
                  <a:gd name="T7" fmla="*/ 0 h 148"/>
                  <a:gd name="T8" fmla="*/ 0 w 911"/>
                  <a:gd name="T9" fmla="*/ 0 h 148"/>
                  <a:gd name="T10" fmla="*/ 0 w 911"/>
                  <a:gd name="T11" fmla="*/ 0 h 148"/>
                  <a:gd name="T12" fmla="*/ 0 w 911"/>
                  <a:gd name="T13" fmla="*/ 0 h 148"/>
                  <a:gd name="T14" fmla="*/ 0 w 911"/>
                  <a:gd name="T15" fmla="*/ 0 h 148"/>
                  <a:gd name="T16" fmla="*/ 0 w 911"/>
                  <a:gd name="T17" fmla="*/ 0 h 148"/>
                  <a:gd name="T18" fmla="*/ 0 w 911"/>
                  <a:gd name="T19" fmla="*/ 0 h 148"/>
                  <a:gd name="T20" fmla="*/ 0 w 911"/>
                  <a:gd name="T21" fmla="*/ 0 h 148"/>
                  <a:gd name="T22" fmla="*/ 0 w 911"/>
                  <a:gd name="T23" fmla="*/ 0 h 148"/>
                  <a:gd name="T24" fmla="*/ 0 w 911"/>
                  <a:gd name="T25" fmla="*/ 0 h 1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11"/>
                  <a:gd name="T40" fmla="*/ 0 h 148"/>
                  <a:gd name="T41" fmla="*/ 911 w 911"/>
                  <a:gd name="T42" fmla="*/ 148 h 14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11" h="148">
                    <a:moveTo>
                      <a:pt x="2" y="0"/>
                    </a:moveTo>
                    <a:lnTo>
                      <a:pt x="57" y="23"/>
                    </a:lnTo>
                    <a:lnTo>
                      <a:pt x="57" y="135"/>
                    </a:lnTo>
                    <a:lnTo>
                      <a:pt x="287" y="134"/>
                    </a:lnTo>
                    <a:lnTo>
                      <a:pt x="564" y="125"/>
                    </a:lnTo>
                    <a:lnTo>
                      <a:pt x="911" y="105"/>
                    </a:lnTo>
                    <a:lnTo>
                      <a:pt x="911" y="112"/>
                    </a:lnTo>
                    <a:lnTo>
                      <a:pt x="564" y="132"/>
                    </a:lnTo>
                    <a:lnTo>
                      <a:pt x="286" y="143"/>
                    </a:lnTo>
                    <a:lnTo>
                      <a:pt x="56" y="148"/>
                    </a:lnTo>
                    <a:lnTo>
                      <a:pt x="0" y="12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20" name="Freeform 595">
                <a:extLst>
                  <a:ext uri="{FF2B5EF4-FFF2-40B4-BE49-F238E27FC236}">
                    <a16:creationId xmlns:a16="http://schemas.microsoft.com/office/drawing/2014/main" id="{6923A758-2631-4FB3-9BA2-0BB271AF4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" y="122"/>
                <a:ext cx="151" cy="28"/>
              </a:xfrm>
              <a:custGeom>
                <a:avLst/>
                <a:gdLst>
                  <a:gd name="T0" fmla="*/ 0 w 906"/>
                  <a:gd name="T1" fmla="*/ 0 h 170"/>
                  <a:gd name="T2" fmla="*/ 0 w 906"/>
                  <a:gd name="T3" fmla="*/ 0 h 170"/>
                  <a:gd name="T4" fmla="*/ 0 w 906"/>
                  <a:gd name="T5" fmla="*/ 0 h 170"/>
                  <a:gd name="T6" fmla="*/ 0 w 906"/>
                  <a:gd name="T7" fmla="*/ 0 h 170"/>
                  <a:gd name="T8" fmla="*/ 0 w 906"/>
                  <a:gd name="T9" fmla="*/ 0 h 170"/>
                  <a:gd name="T10" fmla="*/ 0 w 906"/>
                  <a:gd name="T11" fmla="*/ 0 h 170"/>
                  <a:gd name="T12" fmla="*/ 0 w 906"/>
                  <a:gd name="T13" fmla="*/ 0 h 170"/>
                  <a:gd name="T14" fmla="*/ 0 w 906"/>
                  <a:gd name="T15" fmla="*/ 0 h 170"/>
                  <a:gd name="T16" fmla="*/ 0 w 906"/>
                  <a:gd name="T17" fmla="*/ 0 h 170"/>
                  <a:gd name="T18" fmla="*/ 0 w 906"/>
                  <a:gd name="T19" fmla="*/ 0 h 170"/>
                  <a:gd name="T20" fmla="*/ 0 w 906"/>
                  <a:gd name="T21" fmla="*/ 0 h 170"/>
                  <a:gd name="T22" fmla="*/ 0 w 906"/>
                  <a:gd name="T23" fmla="*/ 0 h 170"/>
                  <a:gd name="T24" fmla="*/ 0 w 906"/>
                  <a:gd name="T25" fmla="*/ 0 h 1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06"/>
                  <a:gd name="T40" fmla="*/ 0 h 170"/>
                  <a:gd name="T41" fmla="*/ 906 w 906"/>
                  <a:gd name="T42" fmla="*/ 170 h 1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06" h="170">
                    <a:moveTo>
                      <a:pt x="0" y="0"/>
                    </a:moveTo>
                    <a:lnTo>
                      <a:pt x="52" y="18"/>
                    </a:lnTo>
                    <a:lnTo>
                      <a:pt x="52" y="150"/>
                    </a:lnTo>
                    <a:lnTo>
                      <a:pt x="282" y="147"/>
                    </a:lnTo>
                    <a:lnTo>
                      <a:pt x="569" y="132"/>
                    </a:lnTo>
                    <a:lnTo>
                      <a:pt x="906" y="101"/>
                    </a:lnTo>
                    <a:lnTo>
                      <a:pt x="904" y="107"/>
                    </a:lnTo>
                    <a:lnTo>
                      <a:pt x="569" y="142"/>
                    </a:lnTo>
                    <a:lnTo>
                      <a:pt x="282" y="162"/>
                    </a:lnTo>
                    <a:lnTo>
                      <a:pt x="50" y="170"/>
                    </a:lnTo>
                    <a:lnTo>
                      <a:pt x="0" y="1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21" name="Freeform 596">
                <a:extLst>
                  <a:ext uri="{FF2B5EF4-FFF2-40B4-BE49-F238E27FC236}">
                    <a16:creationId xmlns:a16="http://schemas.microsoft.com/office/drawing/2014/main" id="{E37335FF-E958-4CF5-99A4-B21511A34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" y="37"/>
                <a:ext cx="100" cy="15"/>
              </a:xfrm>
              <a:custGeom>
                <a:avLst/>
                <a:gdLst>
                  <a:gd name="T0" fmla="*/ 0 w 601"/>
                  <a:gd name="T1" fmla="*/ 0 h 88"/>
                  <a:gd name="T2" fmla="*/ 0 w 601"/>
                  <a:gd name="T3" fmla="*/ 0 h 88"/>
                  <a:gd name="T4" fmla="*/ 0 w 601"/>
                  <a:gd name="T5" fmla="*/ 0 h 88"/>
                  <a:gd name="T6" fmla="*/ 0 w 601"/>
                  <a:gd name="T7" fmla="*/ 0 h 88"/>
                  <a:gd name="T8" fmla="*/ 0 w 601"/>
                  <a:gd name="T9" fmla="*/ 0 h 88"/>
                  <a:gd name="T10" fmla="*/ 0 w 601"/>
                  <a:gd name="T11" fmla="*/ 0 h 88"/>
                  <a:gd name="T12" fmla="*/ 0 w 601"/>
                  <a:gd name="T13" fmla="*/ 0 h 88"/>
                  <a:gd name="T14" fmla="*/ 0 w 601"/>
                  <a:gd name="T15" fmla="*/ 0 h 88"/>
                  <a:gd name="T16" fmla="*/ 0 w 601"/>
                  <a:gd name="T17" fmla="*/ 0 h 88"/>
                  <a:gd name="T18" fmla="*/ 0 w 601"/>
                  <a:gd name="T19" fmla="*/ 0 h 88"/>
                  <a:gd name="T20" fmla="*/ 0 w 601"/>
                  <a:gd name="T21" fmla="*/ 0 h 88"/>
                  <a:gd name="T22" fmla="*/ 0 w 601"/>
                  <a:gd name="T23" fmla="*/ 0 h 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01"/>
                  <a:gd name="T37" fmla="*/ 0 h 88"/>
                  <a:gd name="T38" fmla="*/ 601 w 601"/>
                  <a:gd name="T39" fmla="*/ 88 h 8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01" h="88">
                    <a:moveTo>
                      <a:pt x="0" y="68"/>
                    </a:moveTo>
                    <a:lnTo>
                      <a:pt x="0" y="19"/>
                    </a:lnTo>
                    <a:lnTo>
                      <a:pt x="601" y="0"/>
                    </a:lnTo>
                    <a:lnTo>
                      <a:pt x="601" y="68"/>
                    </a:lnTo>
                    <a:lnTo>
                      <a:pt x="62" y="88"/>
                    </a:lnTo>
                    <a:lnTo>
                      <a:pt x="61" y="80"/>
                    </a:lnTo>
                    <a:lnTo>
                      <a:pt x="587" y="60"/>
                    </a:lnTo>
                    <a:lnTo>
                      <a:pt x="587" y="13"/>
                    </a:lnTo>
                    <a:lnTo>
                      <a:pt x="12" y="35"/>
                    </a:lnTo>
                    <a:lnTo>
                      <a:pt x="12" y="69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22" name="Freeform 597">
                <a:extLst>
                  <a:ext uri="{FF2B5EF4-FFF2-40B4-BE49-F238E27FC236}">
                    <a16:creationId xmlns:a16="http://schemas.microsoft.com/office/drawing/2014/main" id="{7EA5EE97-7959-4473-B2D2-7B194A24B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" y="149"/>
                <a:ext cx="89" cy="30"/>
              </a:xfrm>
              <a:custGeom>
                <a:avLst/>
                <a:gdLst>
                  <a:gd name="T0" fmla="*/ 0 w 533"/>
                  <a:gd name="T1" fmla="*/ 0 h 181"/>
                  <a:gd name="T2" fmla="*/ 0 w 533"/>
                  <a:gd name="T3" fmla="*/ 0 h 181"/>
                  <a:gd name="T4" fmla="*/ 0 w 533"/>
                  <a:gd name="T5" fmla="*/ 0 h 181"/>
                  <a:gd name="T6" fmla="*/ 0 w 533"/>
                  <a:gd name="T7" fmla="*/ 0 h 181"/>
                  <a:gd name="T8" fmla="*/ 0 w 533"/>
                  <a:gd name="T9" fmla="*/ 0 h 181"/>
                  <a:gd name="T10" fmla="*/ 0 w 533"/>
                  <a:gd name="T11" fmla="*/ 0 h 181"/>
                  <a:gd name="T12" fmla="*/ 0 w 533"/>
                  <a:gd name="T13" fmla="*/ 0 h 181"/>
                  <a:gd name="T14" fmla="*/ 0 w 533"/>
                  <a:gd name="T15" fmla="*/ 0 h 181"/>
                  <a:gd name="T16" fmla="*/ 0 w 533"/>
                  <a:gd name="T17" fmla="*/ 0 h 181"/>
                  <a:gd name="T18" fmla="*/ 0 w 533"/>
                  <a:gd name="T19" fmla="*/ 0 h 181"/>
                  <a:gd name="T20" fmla="*/ 0 w 533"/>
                  <a:gd name="T21" fmla="*/ 0 h 181"/>
                  <a:gd name="T22" fmla="*/ 0 w 533"/>
                  <a:gd name="T23" fmla="*/ 0 h 181"/>
                  <a:gd name="T24" fmla="*/ 0 w 533"/>
                  <a:gd name="T25" fmla="*/ 0 h 181"/>
                  <a:gd name="T26" fmla="*/ 0 w 533"/>
                  <a:gd name="T27" fmla="*/ 0 h 181"/>
                  <a:gd name="T28" fmla="*/ 0 w 533"/>
                  <a:gd name="T29" fmla="*/ 0 h 181"/>
                  <a:gd name="T30" fmla="*/ 0 w 533"/>
                  <a:gd name="T31" fmla="*/ 0 h 181"/>
                  <a:gd name="T32" fmla="*/ 0 w 533"/>
                  <a:gd name="T33" fmla="*/ 0 h 181"/>
                  <a:gd name="T34" fmla="*/ 0 w 533"/>
                  <a:gd name="T35" fmla="*/ 0 h 181"/>
                  <a:gd name="T36" fmla="*/ 0 w 533"/>
                  <a:gd name="T37" fmla="*/ 0 h 181"/>
                  <a:gd name="T38" fmla="*/ 0 w 533"/>
                  <a:gd name="T39" fmla="*/ 0 h 181"/>
                  <a:gd name="T40" fmla="*/ 0 w 533"/>
                  <a:gd name="T41" fmla="*/ 0 h 181"/>
                  <a:gd name="T42" fmla="*/ 0 w 533"/>
                  <a:gd name="T43" fmla="*/ 0 h 181"/>
                  <a:gd name="T44" fmla="*/ 0 w 533"/>
                  <a:gd name="T45" fmla="*/ 0 h 181"/>
                  <a:gd name="T46" fmla="*/ 0 w 533"/>
                  <a:gd name="T47" fmla="*/ 0 h 18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3"/>
                  <a:gd name="T73" fmla="*/ 0 h 181"/>
                  <a:gd name="T74" fmla="*/ 533 w 533"/>
                  <a:gd name="T75" fmla="*/ 181 h 18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3" h="181">
                    <a:moveTo>
                      <a:pt x="118" y="161"/>
                    </a:moveTo>
                    <a:lnTo>
                      <a:pt x="16" y="166"/>
                    </a:lnTo>
                    <a:lnTo>
                      <a:pt x="15" y="57"/>
                    </a:lnTo>
                    <a:lnTo>
                      <a:pt x="176" y="46"/>
                    </a:lnTo>
                    <a:lnTo>
                      <a:pt x="176" y="65"/>
                    </a:lnTo>
                    <a:lnTo>
                      <a:pt x="39" y="77"/>
                    </a:lnTo>
                    <a:lnTo>
                      <a:pt x="39" y="107"/>
                    </a:lnTo>
                    <a:lnTo>
                      <a:pt x="297" y="88"/>
                    </a:lnTo>
                    <a:lnTo>
                      <a:pt x="343" y="126"/>
                    </a:lnTo>
                    <a:lnTo>
                      <a:pt x="350" y="86"/>
                    </a:lnTo>
                    <a:lnTo>
                      <a:pt x="483" y="74"/>
                    </a:lnTo>
                    <a:lnTo>
                      <a:pt x="483" y="45"/>
                    </a:lnTo>
                    <a:lnTo>
                      <a:pt x="360" y="54"/>
                    </a:lnTo>
                    <a:lnTo>
                      <a:pt x="360" y="31"/>
                    </a:lnTo>
                    <a:lnTo>
                      <a:pt x="508" y="21"/>
                    </a:lnTo>
                    <a:lnTo>
                      <a:pt x="509" y="132"/>
                    </a:lnTo>
                    <a:lnTo>
                      <a:pt x="533" y="144"/>
                    </a:lnTo>
                    <a:lnTo>
                      <a:pt x="532" y="0"/>
                    </a:lnTo>
                    <a:lnTo>
                      <a:pt x="0" y="38"/>
                    </a:lnTo>
                    <a:lnTo>
                      <a:pt x="0" y="167"/>
                    </a:lnTo>
                    <a:lnTo>
                      <a:pt x="16" y="181"/>
                    </a:lnTo>
                    <a:lnTo>
                      <a:pt x="120" y="170"/>
                    </a:lnTo>
                    <a:lnTo>
                      <a:pt x="118" y="1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23" name="Freeform 598">
                <a:extLst>
                  <a:ext uri="{FF2B5EF4-FFF2-40B4-BE49-F238E27FC236}">
                    <a16:creationId xmlns:a16="http://schemas.microsoft.com/office/drawing/2014/main" id="{B729F68B-BCF1-4FC0-8001-7B16295D0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" y="164"/>
                <a:ext cx="18" cy="8"/>
              </a:xfrm>
              <a:custGeom>
                <a:avLst/>
                <a:gdLst>
                  <a:gd name="T0" fmla="*/ 0 w 109"/>
                  <a:gd name="T1" fmla="*/ 0 h 48"/>
                  <a:gd name="T2" fmla="*/ 0 w 109"/>
                  <a:gd name="T3" fmla="*/ 0 h 48"/>
                  <a:gd name="T4" fmla="*/ 0 w 109"/>
                  <a:gd name="T5" fmla="*/ 0 h 48"/>
                  <a:gd name="T6" fmla="*/ 0 w 109"/>
                  <a:gd name="T7" fmla="*/ 0 h 48"/>
                  <a:gd name="T8" fmla="*/ 0 w 109"/>
                  <a:gd name="T9" fmla="*/ 0 h 48"/>
                  <a:gd name="T10" fmla="*/ 0 w 109"/>
                  <a:gd name="T11" fmla="*/ 0 h 48"/>
                  <a:gd name="T12" fmla="*/ 0 w 109"/>
                  <a:gd name="T13" fmla="*/ 0 h 48"/>
                  <a:gd name="T14" fmla="*/ 0 w 109"/>
                  <a:gd name="T15" fmla="*/ 0 h 48"/>
                  <a:gd name="T16" fmla="*/ 0 w 109"/>
                  <a:gd name="T17" fmla="*/ 0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9"/>
                  <a:gd name="T28" fmla="*/ 0 h 48"/>
                  <a:gd name="T29" fmla="*/ 109 w 109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9" h="48">
                    <a:moveTo>
                      <a:pt x="0" y="27"/>
                    </a:moveTo>
                    <a:lnTo>
                      <a:pt x="0" y="48"/>
                    </a:lnTo>
                    <a:lnTo>
                      <a:pt x="109" y="40"/>
                    </a:lnTo>
                    <a:lnTo>
                      <a:pt x="109" y="8"/>
                    </a:lnTo>
                    <a:lnTo>
                      <a:pt x="91" y="0"/>
                    </a:lnTo>
                    <a:lnTo>
                      <a:pt x="91" y="28"/>
                    </a:lnTo>
                    <a:lnTo>
                      <a:pt x="15" y="3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24" name="Freeform 599">
                <a:extLst>
                  <a:ext uri="{FF2B5EF4-FFF2-40B4-BE49-F238E27FC236}">
                    <a16:creationId xmlns:a16="http://schemas.microsoft.com/office/drawing/2014/main" id="{554EC617-1F47-4040-979B-1F8E1F939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" y="151"/>
                <a:ext cx="152" cy="35"/>
              </a:xfrm>
              <a:custGeom>
                <a:avLst/>
                <a:gdLst>
                  <a:gd name="T0" fmla="*/ 0 w 909"/>
                  <a:gd name="T1" fmla="*/ 0 h 206"/>
                  <a:gd name="T2" fmla="*/ 0 w 909"/>
                  <a:gd name="T3" fmla="*/ 0 h 206"/>
                  <a:gd name="T4" fmla="*/ 0 w 909"/>
                  <a:gd name="T5" fmla="*/ 0 h 206"/>
                  <a:gd name="T6" fmla="*/ 0 w 909"/>
                  <a:gd name="T7" fmla="*/ 0 h 206"/>
                  <a:gd name="T8" fmla="*/ 0 w 909"/>
                  <a:gd name="T9" fmla="*/ 0 h 206"/>
                  <a:gd name="T10" fmla="*/ 0 w 909"/>
                  <a:gd name="T11" fmla="*/ 0 h 206"/>
                  <a:gd name="T12" fmla="*/ 0 w 909"/>
                  <a:gd name="T13" fmla="*/ 0 h 206"/>
                  <a:gd name="T14" fmla="*/ 0 w 909"/>
                  <a:gd name="T15" fmla="*/ 0 h 206"/>
                  <a:gd name="T16" fmla="*/ 0 w 909"/>
                  <a:gd name="T17" fmla="*/ 0 h 206"/>
                  <a:gd name="T18" fmla="*/ 0 w 909"/>
                  <a:gd name="T19" fmla="*/ 0 h 206"/>
                  <a:gd name="T20" fmla="*/ 0 w 909"/>
                  <a:gd name="T21" fmla="*/ 0 h 206"/>
                  <a:gd name="T22" fmla="*/ 0 w 909"/>
                  <a:gd name="T23" fmla="*/ 0 h 206"/>
                  <a:gd name="T24" fmla="*/ 0 w 909"/>
                  <a:gd name="T25" fmla="*/ 0 h 2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09"/>
                  <a:gd name="T40" fmla="*/ 0 h 206"/>
                  <a:gd name="T41" fmla="*/ 909 w 909"/>
                  <a:gd name="T42" fmla="*/ 206 h 20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09" h="206">
                    <a:moveTo>
                      <a:pt x="0" y="0"/>
                    </a:moveTo>
                    <a:lnTo>
                      <a:pt x="0" y="166"/>
                    </a:lnTo>
                    <a:lnTo>
                      <a:pt x="56" y="206"/>
                    </a:lnTo>
                    <a:lnTo>
                      <a:pt x="316" y="196"/>
                    </a:lnTo>
                    <a:lnTo>
                      <a:pt x="561" y="181"/>
                    </a:lnTo>
                    <a:lnTo>
                      <a:pt x="909" y="132"/>
                    </a:lnTo>
                    <a:lnTo>
                      <a:pt x="908" y="122"/>
                    </a:lnTo>
                    <a:lnTo>
                      <a:pt x="561" y="166"/>
                    </a:lnTo>
                    <a:lnTo>
                      <a:pt x="316" y="178"/>
                    </a:lnTo>
                    <a:lnTo>
                      <a:pt x="62" y="188"/>
                    </a:lnTo>
                    <a:lnTo>
                      <a:pt x="6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25" name="Freeform 600">
                <a:extLst>
                  <a:ext uri="{FF2B5EF4-FFF2-40B4-BE49-F238E27FC236}">
                    <a16:creationId xmlns:a16="http://schemas.microsoft.com/office/drawing/2014/main" id="{0333B349-416D-4565-BF3C-95C33A1F4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" y="184"/>
                <a:ext cx="150" cy="32"/>
              </a:xfrm>
              <a:custGeom>
                <a:avLst/>
                <a:gdLst>
                  <a:gd name="T0" fmla="*/ 0 w 899"/>
                  <a:gd name="T1" fmla="*/ 0 h 193"/>
                  <a:gd name="T2" fmla="*/ 0 w 899"/>
                  <a:gd name="T3" fmla="*/ 0 h 193"/>
                  <a:gd name="T4" fmla="*/ 0 w 899"/>
                  <a:gd name="T5" fmla="*/ 0 h 193"/>
                  <a:gd name="T6" fmla="*/ 0 w 899"/>
                  <a:gd name="T7" fmla="*/ 0 h 193"/>
                  <a:gd name="T8" fmla="*/ 0 w 899"/>
                  <a:gd name="T9" fmla="*/ 0 h 193"/>
                  <a:gd name="T10" fmla="*/ 0 w 899"/>
                  <a:gd name="T11" fmla="*/ 0 h 193"/>
                  <a:gd name="T12" fmla="*/ 0 w 899"/>
                  <a:gd name="T13" fmla="*/ 0 h 193"/>
                  <a:gd name="T14" fmla="*/ 0 w 899"/>
                  <a:gd name="T15" fmla="*/ 0 h 193"/>
                  <a:gd name="T16" fmla="*/ 0 w 899"/>
                  <a:gd name="T17" fmla="*/ 0 h 193"/>
                  <a:gd name="T18" fmla="*/ 0 w 899"/>
                  <a:gd name="T19" fmla="*/ 0 h 193"/>
                  <a:gd name="T20" fmla="*/ 0 w 899"/>
                  <a:gd name="T21" fmla="*/ 0 h 193"/>
                  <a:gd name="T22" fmla="*/ 0 w 899"/>
                  <a:gd name="T23" fmla="*/ 0 h 193"/>
                  <a:gd name="T24" fmla="*/ 0 w 899"/>
                  <a:gd name="T25" fmla="*/ 0 h 193"/>
                  <a:gd name="T26" fmla="*/ 0 w 899"/>
                  <a:gd name="T27" fmla="*/ 0 h 193"/>
                  <a:gd name="T28" fmla="*/ 0 w 899"/>
                  <a:gd name="T29" fmla="*/ 0 h 193"/>
                  <a:gd name="T30" fmla="*/ 0 w 899"/>
                  <a:gd name="T31" fmla="*/ 0 h 193"/>
                  <a:gd name="T32" fmla="*/ 0 w 899"/>
                  <a:gd name="T33" fmla="*/ 0 h 193"/>
                  <a:gd name="T34" fmla="*/ 0 w 899"/>
                  <a:gd name="T35" fmla="*/ 0 h 193"/>
                  <a:gd name="T36" fmla="*/ 0 w 899"/>
                  <a:gd name="T37" fmla="*/ 0 h 193"/>
                  <a:gd name="T38" fmla="*/ 0 w 899"/>
                  <a:gd name="T39" fmla="*/ 0 h 193"/>
                  <a:gd name="T40" fmla="*/ 0 w 899"/>
                  <a:gd name="T41" fmla="*/ 0 h 193"/>
                  <a:gd name="T42" fmla="*/ 0 w 899"/>
                  <a:gd name="T43" fmla="*/ 0 h 19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9"/>
                  <a:gd name="T67" fmla="*/ 0 h 193"/>
                  <a:gd name="T68" fmla="*/ 899 w 899"/>
                  <a:gd name="T69" fmla="*/ 193 h 19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9" h="193">
                    <a:moveTo>
                      <a:pt x="0" y="0"/>
                    </a:moveTo>
                    <a:lnTo>
                      <a:pt x="0" y="166"/>
                    </a:lnTo>
                    <a:lnTo>
                      <a:pt x="45" y="193"/>
                    </a:lnTo>
                    <a:lnTo>
                      <a:pt x="324" y="184"/>
                    </a:lnTo>
                    <a:lnTo>
                      <a:pt x="563" y="166"/>
                    </a:lnTo>
                    <a:lnTo>
                      <a:pt x="899" y="128"/>
                    </a:lnTo>
                    <a:lnTo>
                      <a:pt x="894" y="119"/>
                    </a:lnTo>
                    <a:lnTo>
                      <a:pt x="563" y="151"/>
                    </a:lnTo>
                    <a:lnTo>
                      <a:pt x="323" y="164"/>
                    </a:lnTo>
                    <a:lnTo>
                      <a:pt x="236" y="159"/>
                    </a:lnTo>
                    <a:lnTo>
                      <a:pt x="168" y="151"/>
                    </a:lnTo>
                    <a:lnTo>
                      <a:pt x="119" y="134"/>
                    </a:lnTo>
                    <a:lnTo>
                      <a:pt x="108" y="110"/>
                    </a:lnTo>
                    <a:lnTo>
                      <a:pt x="113" y="90"/>
                    </a:lnTo>
                    <a:lnTo>
                      <a:pt x="131" y="69"/>
                    </a:lnTo>
                    <a:lnTo>
                      <a:pt x="163" y="53"/>
                    </a:lnTo>
                    <a:lnTo>
                      <a:pt x="277" y="27"/>
                    </a:lnTo>
                    <a:lnTo>
                      <a:pt x="339" y="15"/>
                    </a:lnTo>
                    <a:lnTo>
                      <a:pt x="323" y="12"/>
                    </a:lnTo>
                    <a:lnTo>
                      <a:pt x="58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26" name="Freeform 601">
                <a:extLst>
                  <a:ext uri="{FF2B5EF4-FFF2-40B4-BE49-F238E27FC236}">
                    <a16:creationId xmlns:a16="http://schemas.microsoft.com/office/drawing/2014/main" id="{9B6E7E91-9447-44F9-BFBA-9E5B6CEE0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" y="194"/>
                <a:ext cx="14" cy="13"/>
              </a:xfrm>
              <a:custGeom>
                <a:avLst/>
                <a:gdLst>
                  <a:gd name="T0" fmla="*/ 0 w 86"/>
                  <a:gd name="T1" fmla="*/ 0 h 77"/>
                  <a:gd name="T2" fmla="*/ 0 w 86"/>
                  <a:gd name="T3" fmla="*/ 0 h 77"/>
                  <a:gd name="T4" fmla="*/ 0 w 86"/>
                  <a:gd name="T5" fmla="*/ 0 h 77"/>
                  <a:gd name="T6" fmla="*/ 0 w 86"/>
                  <a:gd name="T7" fmla="*/ 0 h 77"/>
                  <a:gd name="T8" fmla="*/ 0 w 86"/>
                  <a:gd name="T9" fmla="*/ 0 h 77"/>
                  <a:gd name="T10" fmla="*/ 0 w 86"/>
                  <a:gd name="T11" fmla="*/ 0 h 77"/>
                  <a:gd name="T12" fmla="*/ 0 w 86"/>
                  <a:gd name="T13" fmla="*/ 0 h 77"/>
                  <a:gd name="T14" fmla="*/ 0 w 86"/>
                  <a:gd name="T15" fmla="*/ 0 h 77"/>
                  <a:gd name="T16" fmla="*/ 0 w 86"/>
                  <a:gd name="T17" fmla="*/ 0 h 77"/>
                  <a:gd name="T18" fmla="*/ 0 w 86"/>
                  <a:gd name="T19" fmla="*/ 0 h 77"/>
                  <a:gd name="T20" fmla="*/ 0 w 86"/>
                  <a:gd name="T21" fmla="*/ 0 h 77"/>
                  <a:gd name="T22" fmla="*/ 0 w 86"/>
                  <a:gd name="T23" fmla="*/ 0 h 77"/>
                  <a:gd name="T24" fmla="*/ 0 w 86"/>
                  <a:gd name="T25" fmla="*/ 0 h 77"/>
                  <a:gd name="T26" fmla="*/ 0 w 86"/>
                  <a:gd name="T27" fmla="*/ 0 h 77"/>
                  <a:gd name="T28" fmla="*/ 0 w 86"/>
                  <a:gd name="T29" fmla="*/ 0 h 77"/>
                  <a:gd name="T30" fmla="*/ 0 w 86"/>
                  <a:gd name="T31" fmla="*/ 0 h 77"/>
                  <a:gd name="T32" fmla="*/ 0 w 86"/>
                  <a:gd name="T33" fmla="*/ 0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6"/>
                  <a:gd name="T52" fmla="*/ 0 h 77"/>
                  <a:gd name="T53" fmla="*/ 86 w 86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6" h="77">
                    <a:moveTo>
                      <a:pt x="0" y="28"/>
                    </a:moveTo>
                    <a:lnTo>
                      <a:pt x="11" y="10"/>
                    </a:lnTo>
                    <a:lnTo>
                      <a:pt x="23" y="5"/>
                    </a:lnTo>
                    <a:lnTo>
                      <a:pt x="41" y="0"/>
                    </a:lnTo>
                    <a:lnTo>
                      <a:pt x="63" y="7"/>
                    </a:lnTo>
                    <a:lnTo>
                      <a:pt x="82" y="25"/>
                    </a:lnTo>
                    <a:lnTo>
                      <a:pt x="86" y="43"/>
                    </a:lnTo>
                    <a:lnTo>
                      <a:pt x="84" y="63"/>
                    </a:lnTo>
                    <a:lnTo>
                      <a:pt x="70" y="75"/>
                    </a:lnTo>
                    <a:lnTo>
                      <a:pt x="45" y="77"/>
                    </a:lnTo>
                    <a:lnTo>
                      <a:pt x="21" y="66"/>
                    </a:lnTo>
                    <a:lnTo>
                      <a:pt x="32" y="57"/>
                    </a:lnTo>
                    <a:lnTo>
                      <a:pt x="35" y="41"/>
                    </a:lnTo>
                    <a:lnTo>
                      <a:pt x="27" y="30"/>
                    </a:lnTo>
                    <a:lnTo>
                      <a:pt x="16" y="25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27" name="Freeform 602">
                <a:extLst>
                  <a:ext uri="{FF2B5EF4-FFF2-40B4-BE49-F238E27FC236}">
                    <a16:creationId xmlns:a16="http://schemas.microsoft.com/office/drawing/2014/main" id="{BBDC2D83-0007-4BFC-B3AA-7D921FD92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" y="193"/>
                <a:ext cx="11" cy="12"/>
              </a:xfrm>
              <a:custGeom>
                <a:avLst/>
                <a:gdLst>
                  <a:gd name="T0" fmla="*/ 0 w 67"/>
                  <a:gd name="T1" fmla="*/ 0 h 71"/>
                  <a:gd name="T2" fmla="*/ 0 w 67"/>
                  <a:gd name="T3" fmla="*/ 0 h 71"/>
                  <a:gd name="T4" fmla="*/ 0 w 67"/>
                  <a:gd name="T5" fmla="*/ 0 h 71"/>
                  <a:gd name="T6" fmla="*/ 0 w 67"/>
                  <a:gd name="T7" fmla="*/ 0 h 71"/>
                  <a:gd name="T8" fmla="*/ 0 w 67"/>
                  <a:gd name="T9" fmla="*/ 0 h 71"/>
                  <a:gd name="T10" fmla="*/ 0 w 67"/>
                  <a:gd name="T11" fmla="*/ 0 h 71"/>
                  <a:gd name="T12" fmla="*/ 0 w 67"/>
                  <a:gd name="T13" fmla="*/ 0 h 71"/>
                  <a:gd name="T14" fmla="*/ 0 w 67"/>
                  <a:gd name="T15" fmla="*/ 0 h 71"/>
                  <a:gd name="T16" fmla="*/ 0 w 67"/>
                  <a:gd name="T17" fmla="*/ 0 h 71"/>
                  <a:gd name="T18" fmla="*/ 0 w 67"/>
                  <a:gd name="T19" fmla="*/ 0 h 71"/>
                  <a:gd name="T20" fmla="*/ 0 w 67"/>
                  <a:gd name="T21" fmla="*/ 0 h 71"/>
                  <a:gd name="T22" fmla="*/ 0 w 67"/>
                  <a:gd name="T23" fmla="*/ 0 h 71"/>
                  <a:gd name="T24" fmla="*/ 0 w 67"/>
                  <a:gd name="T25" fmla="*/ 0 h 71"/>
                  <a:gd name="T26" fmla="*/ 0 w 67"/>
                  <a:gd name="T27" fmla="*/ 0 h 71"/>
                  <a:gd name="T28" fmla="*/ 0 w 67"/>
                  <a:gd name="T29" fmla="*/ 0 h 71"/>
                  <a:gd name="T30" fmla="*/ 0 w 67"/>
                  <a:gd name="T31" fmla="*/ 0 h 71"/>
                  <a:gd name="T32" fmla="*/ 0 w 67"/>
                  <a:gd name="T33" fmla="*/ 0 h 71"/>
                  <a:gd name="T34" fmla="*/ 0 w 67"/>
                  <a:gd name="T35" fmla="*/ 0 h 71"/>
                  <a:gd name="T36" fmla="*/ 0 w 67"/>
                  <a:gd name="T37" fmla="*/ 0 h 71"/>
                  <a:gd name="T38" fmla="*/ 0 w 67"/>
                  <a:gd name="T39" fmla="*/ 0 h 7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7"/>
                  <a:gd name="T61" fmla="*/ 0 h 71"/>
                  <a:gd name="T62" fmla="*/ 67 w 67"/>
                  <a:gd name="T63" fmla="*/ 71 h 7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7" h="71">
                    <a:moveTo>
                      <a:pt x="0" y="17"/>
                    </a:moveTo>
                    <a:lnTo>
                      <a:pt x="12" y="4"/>
                    </a:lnTo>
                    <a:lnTo>
                      <a:pt x="26" y="0"/>
                    </a:lnTo>
                    <a:lnTo>
                      <a:pt x="46" y="2"/>
                    </a:lnTo>
                    <a:lnTo>
                      <a:pt x="59" y="13"/>
                    </a:lnTo>
                    <a:lnTo>
                      <a:pt x="67" y="30"/>
                    </a:lnTo>
                    <a:lnTo>
                      <a:pt x="66" y="49"/>
                    </a:lnTo>
                    <a:lnTo>
                      <a:pt x="51" y="65"/>
                    </a:lnTo>
                    <a:lnTo>
                      <a:pt x="37" y="71"/>
                    </a:lnTo>
                    <a:lnTo>
                      <a:pt x="15" y="67"/>
                    </a:lnTo>
                    <a:lnTo>
                      <a:pt x="11" y="55"/>
                    </a:lnTo>
                    <a:lnTo>
                      <a:pt x="22" y="58"/>
                    </a:lnTo>
                    <a:lnTo>
                      <a:pt x="34" y="57"/>
                    </a:lnTo>
                    <a:lnTo>
                      <a:pt x="44" y="47"/>
                    </a:lnTo>
                    <a:lnTo>
                      <a:pt x="44" y="30"/>
                    </a:lnTo>
                    <a:lnTo>
                      <a:pt x="37" y="21"/>
                    </a:lnTo>
                    <a:lnTo>
                      <a:pt x="27" y="17"/>
                    </a:lnTo>
                    <a:lnTo>
                      <a:pt x="14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28" name="Freeform 603">
                <a:extLst>
                  <a:ext uri="{FF2B5EF4-FFF2-40B4-BE49-F238E27FC236}">
                    <a16:creationId xmlns:a16="http://schemas.microsoft.com/office/drawing/2014/main" id="{3A859A98-C5D9-4094-A01C-CC9CAB3B2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" y="209"/>
                <a:ext cx="152" cy="178"/>
              </a:xfrm>
              <a:custGeom>
                <a:avLst/>
                <a:gdLst>
                  <a:gd name="T0" fmla="*/ 0 w 910"/>
                  <a:gd name="T1" fmla="*/ 0 h 1067"/>
                  <a:gd name="T2" fmla="*/ 0 w 910"/>
                  <a:gd name="T3" fmla="*/ 0 h 1067"/>
                  <a:gd name="T4" fmla="*/ 0 w 910"/>
                  <a:gd name="T5" fmla="*/ 0 h 1067"/>
                  <a:gd name="T6" fmla="*/ 0 w 910"/>
                  <a:gd name="T7" fmla="*/ 0 h 1067"/>
                  <a:gd name="T8" fmla="*/ 0 w 910"/>
                  <a:gd name="T9" fmla="*/ 0 h 1067"/>
                  <a:gd name="T10" fmla="*/ 0 w 910"/>
                  <a:gd name="T11" fmla="*/ 0 h 1067"/>
                  <a:gd name="T12" fmla="*/ 0 w 910"/>
                  <a:gd name="T13" fmla="*/ 0 h 1067"/>
                  <a:gd name="T14" fmla="*/ 0 w 910"/>
                  <a:gd name="T15" fmla="*/ 0 h 1067"/>
                  <a:gd name="T16" fmla="*/ 0 w 910"/>
                  <a:gd name="T17" fmla="*/ 0 h 1067"/>
                  <a:gd name="T18" fmla="*/ 0 w 910"/>
                  <a:gd name="T19" fmla="*/ 0 h 1067"/>
                  <a:gd name="T20" fmla="*/ 0 w 910"/>
                  <a:gd name="T21" fmla="*/ 0 h 1067"/>
                  <a:gd name="T22" fmla="*/ 0 w 910"/>
                  <a:gd name="T23" fmla="*/ 0 h 1067"/>
                  <a:gd name="T24" fmla="*/ 0 w 910"/>
                  <a:gd name="T25" fmla="*/ 0 h 1067"/>
                  <a:gd name="T26" fmla="*/ 0 w 910"/>
                  <a:gd name="T27" fmla="*/ 0 h 1067"/>
                  <a:gd name="T28" fmla="*/ 0 w 910"/>
                  <a:gd name="T29" fmla="*/ 0 h 1067"/>
                  <a:gd name="T30" fmla="*/ 0 w 910"/>
                  <a:gd name="T31" fmla="*/ 0 h 1067"/>
                  <a:gd name="T32" fmla="*/ 0 w 910"/>
                  <a:gd name="T33" fmla="*/ 0 h 1067"/>
                  <a:gd name="T34" fmla="*/ 0 w 910"/>
                  <a:gd name="T35" fmla="*/ 0 h 1067"/>
                  <a:gd name="T36" fmla="*/ 0 w 910"/>
                  <a:gd name="T37" fmla="*/ 0 h 1067"/>
                  <a:gd name="T38" fmla="*/ 0 w 910"/>
                  <a:gd name="T39" fmla="*/ 0 h 1067"/>
                  <a:gd name="T40" fmla="*/ 0 w 910"/>
                  <a:gd name="T41" fmla="*/ 0 h 1067"/>
                  <a:gd name="T42" fmla="*/ 0 w 910"/>
                  <a:gd name="T43" fmla="*/ 0 h 1067"/>
                  <a:gd name="T44" fmla="*/ 0 w 910"/>
                  <a:gd name="T45" fmla="*/ 0 h 1067"/>
                  <a:gd name="T46" fmla="*/ 0 w 910"/>
                  <a:gd name="T47" fmla="*/ 0 h 1067"/>
                  <a:gd name="T48" fmla="*/ 0 w 910"/>
                  <a:gd name="T49" fmla="*/ 0 h 1067"/>
                  <a:gd name="T50" fmla="*/ 0 w 910"/>
                  <a:gd name="T51" fmla="*/ 0 h 1067"/>
                  <a:gd name="T52" fmla="*/ 0 w 910"/>
                  <a:gd name="T53" fmla="*/ 0 h 1067"/>
                  <a:gd name="T54" fmla="*/ 0 w 910"/>
                  <a:gd name="T55" fmla="*/ 0 h 1067"/>
                  <a:gd name="T56" fmla="*/ 0 w 910"/>
                  <a:gd name="T57" fmla="*/ 0 h 1067"/>
                  <a:gd name="T58" fmla="*/ 0 w 910"/>
                  <a:gd name="T59" fmla="*/ 0 h 1067"/>
                  <a:gd name="T60" fmla="*/ 0 w 910"/>
                  <a:gd name="T61" fmla="*/ 0 h 1067"/>
                  <a:gd name="T62" fmla="*/ 0 w 910"/>
                  <a:gd name="T63" fmla="*/ 0 h 1067"/>
                  <a:gd name="T64" fmla="*/ 0 w 910"/>
                  <a:gd name="T65" fmla="*/ 0 h 1067"/>
                  <a:gd name="T66" fmla="*/ 0 w 910"/>
                  <a:gd name="T67" fmla="*/ 0 h 1067"/>
                  <a:gd name="T68" fmla="*/ 0 w 910"/>
                  <a:gd name="T69" fmla="*/ 0 h 1067"/>
                  <a:gd name="T70" fmla="*/ 0 w 910"/>
                  <a:gd name="T71" fmla="*/ 0 h 1067"/>
                  <a:gd name="T72" fmla="*/ 0 w 910"/>
                  <a:gd name="T73" fmla="*/ 0 h 1067"/>
                  <a:gd name="T74" fmla="*/ 0 w 910"/>
                  <a:gd name="T75" fmla="*/ 0 h 1067"/>
                  <a:gd name="T76" fmla="*/ 0 w 910"/>
                  <a:gd name="T77" fmla="*/ 0 h 1067"/>
                  <a:gd name="T78" fmla="*/ 0 w 910"/>
                  <a:gd name="T79" fmla="*/ 0 h 1067"/>
                  <a:gd name="T80" fmla="*/ 0 w 910"/>
                  <a:gd name="T81" fmla="*/ 0 h 1067"/>
                  <a:gd name="T82" fmla="*/ 0 w 910"/>
                  <a:gd name="T83" fmla="*/ 0 h 1067"/>
                  <a:gd name="T84" fmla="*/ 0 w 910"/>
                  <a:gd name="T85" fmla="*/ 0 h 1067"/>
                  <a:gd name="T86" fmla="*/ 0 w 910"/>
                  <a:gd name="T87" fmla="*/ 0 h 1067"/>
                  <a:gd name="T88" fmla="*/ 0 w 910"/>
                  <a:gd name="T89" fmla="*/ 0 h 1067"/>
                  <a:gd name="T90" fmla="*/ 0 w 910"/>
                  <a:gd name="T91" fmla="*/ 0 h 106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10"/>
                  <a:gd name="T139" fmla="*/ 0 h 1067"/>
                  <a:gd name="T140" fmla="*/ 910 w 910"/>
                  <a:gd name="T141" fmla="*/ 1067 h 106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10" h="1067">
                    <a:moveTo>
                      <a:pt x="0" y="57"/>
                    </a:moveTo>
                    <a:lnTo>
                      <a:pt x="0" y="1037"/>
                    </a:lnTo>
                    <a:lnTo>
                      <a:pt x="14" y="1063"/>
                    </a:lnTo>
                    <a:lnTo>
                      <a:pt x="65" y="1067"/>
                    </a:lnTo>
                    <a:lnTo>
                      <a:pt x="166" y="1055"/>
                    </a:lnTo>
                    <a:lnTo>
                      <a:pt x="301" y="1032"/>
                    </a:lnTo>
                    <a:lnTo>
                      <a:pt x="508" y="996"/>
                    </a:lnTo>
                    <a:lnTo>
                      <a:pt x="730" y="942"/>
                    </a:lnTo>
                    <a:lnTo>
                      <a:pt x="899" y="891"/>
                    </a:lnTo>
                    <a:lnTo>
                      <a:pt x="910" y="863"/>
                    </a:lnTo>
                    <a:lnTo>
                      <a:pt x="866" y="881"/>
                    </a:lnTo>
                    <a:lnTo>
                      <a:pt x="866" y="0"/>
                    </a:lnTo>
                    <a:lnTo>
                      <a:pt x="819" y="6"/>
                    </a:lnTo>
                    <a:lnTo>
                      <a:pt x="819" y="886"/>
                    </a:lnTo>
                    <a:lnTo>
                      <a:pt x="778" y="899"/>
                    </a:lnTo>
                    <a:lnTo>
                      <a:pt x="776" y="8"/>
                    </a:lnTo>
                    <a:lnTo>
                      <a:pt x="730" y="14"/>
                    </a:lnTo>
                    <a:lnTo>
                      <a:pt x="730" y="903"/>
                    </a:lnTo>
                    <a:lnTo>
                      <a:pt x="687" y="914"/>
                    </a:lnTo>
                    <a:lnTo>
                      <a:pt x="687" y="19"/>
                    </a:lnTo>
                    <a:lnTo>
                      <a:pt x="633" y="24"/>
                    </a:lnTo>
                    <a:lnTo>
                      <a:pt x="636" y="921"/>
                    </a:lnTo>
                    <a:lnTo>
                      <a:pt x="587" y="932"/>
                    </a:lnTo>
                    <a:lnTo>
                      <a:pt x="584" y="29"/>
                    </a:lnTo>
                    <a:lnTo>
                      <a:pt x="533" y="37"/>
                    </a:lnTo>
                    <a:lnTo>
                      <a:pt x="537" y="937"/>
                    </a:lnTo>
                    <a:lnTo>
                      <a:pt x="490" y="945"/>
                    </a:lnTo>
                    <a:lnTo>
                      <a:pt x="490" y="39"/>
                    </a:lnTo>
                    <a:lnTo>
                      <a:pt x="436" y="45"/>
                    </a:lnTo>
                    <a:lnTo>
                      <a:pt x="436" y="947"/>
                    </a:lnTo>
                    <a:lnTo>
                      <a:pt x="385" y="955"/>
                    </a:lnTo>
                    <a:lnTo>
                      <a:pt x="385" y="47"/>
                    </a:lnTo>
                    <a:lnTo>
                      <a:pt x="332" y="49"/>
                    </a:lnTo>
                    <a:lnTo>
                      <a:pt x="332" y="955"/>
                    </a:lnTo>
                    <a:lnTo>
                      <a:pt x="280" y="958"/>
                    </a:lnTo>
                    <a:lnTo>
                      <a:pt x="280" y="52"/>
                    </a:lnTo>
                    <a:lnTo>
                      <a:pt x="221" y="55"/>
                    </a:lnTo>
                    <a:lnTo>
                      <a:pt x="221" y="960"/>
                    </a:lnTo>
                    <a:lnTo>
                      <a:pt x="168" y="960"/>
                    </a:lnTo>
                    <a:lnTo>
                      <a:pt x="168" y="55"/>
                    </a:lnTo>
                    <a:lnTo>
                      <a:pt x="101" y="57"/>
                    </a:lnTo>
                    <a:lnTo>
                      <a:pt x="101" y="955"/>
                    </a:lnTo>
                    <a:lnTo>
                      <a:pt x="51" y="953"/>
                    </a:lnTo>
                    <a:lnTo>
                      <a:pt x="51" y="59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6D7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29" name="Freeform 604">
                <a:extLst>
                  <a:ext uri="{FF2B5EF4-FFF2-40B4-BE49-F238E27FC236}">
                    <a16:creationId xmlns:a16="http://schemas.microsoft.com/office/drawing/2014/main" id="{60BF8C2C-1581-4DA6-BE47-038AAE888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" y="320"/>
                <a:ext cx="220" cy="94"/>
              </a:xfrm>
              <a:custGeom>
                <a:avLst/>
                <a:gdLst>
                  <a:gd name="T0" fmla="*/ 0 w 1317"/>
                  <a:gd name="T1" fmla="*/ 0 h 561"/>
                  <a:gd name="T2" fmla="*/ 0 w 1317"/>
                  <a:gd name="T3" fmla="*/ 0 h 561"/>
                  <a:gd name="T4" fmla="*/ 0 w 1317"/>
                  <a:gd name="T5" fmla="*/ 0 h 561"/>
                  <a:gd name="T6" fmla="*/ 0 w 1317"/>
                  <a:gd name="T7" fmla="*/ 0 h 561"/>
                  <a:gd name="T8" fmla="*/ 0 w 1317"/>
                  <a:gd name="T9" fmla="*/ 0 h 561"/>
                  <a:gd name="T10" fmla="*/ 0 w 1317"/>
                  <a:gd name="T11" fmla="*/ 0 h 561"/>
                  <a:gd name="T12" fmla="*/ 0 w 1317"/>
                  <a:gd name="T13" fmla="*/ 0 h 561"/>
                  <a:gd name="T14" fmla="*/ 0 w 1317"/>
                  <a:gd name="T15" fmla="*/ 0 h 561"/>
                  <a:gd name="T16" fmla="*/ 0 w 1317"/>
                  <a:gd name="T17" fmla="*/ 0 h 561"/>
                  <a:gd name="T18" fmla="*/ 0 w 1317"/>
                  <a:gd name="T19" fmla="*/ 0 h 561"/>
                  <a:gd name="T20" fmla="*/ 0 w 1317"/>
                  <a:gd name="T21" fmla="*/ 0 h 561"/>
                  <a:gd name="T22" fmla="*/ 0 w 1317"/>
                  <a:gd name="T23" fmla="*/ 0 h 561"/>
                  <a:gd name="T24" fmla="*/ 0 w 1317"/>
                  <a:gd name="T25" fmla="*/ 0 h 561"/>
                  <a:gd name="T26" fmla="*/ 0 w 1317"/>
                  <a:gd name="T27" fmla="*/ 0 h 561"/>
                  <a:gd name="T28" fmla="*/ 0 w 1317"/>
                  <a:gd name="T29" fmla="*/ 0 h 561"/>
                  <a:gd name="T30" fmla="*/ 0 w 1317"/>
                  <a:gd name="T31" fmla="*/ 0 h 561"/>
                  <a:gd name="T32" fmla="*/ 0 w 1317"/>
                  <a:gd name="T33" fmla="*/ 0 h 561"/>
                  <a:gd name="T34" fmla="*/ 0 w 1317"/>
                  <a:gd name="T35" fmla="*/ 0 h 561"/>
                  <a:gd name="T36" fmla="*/ 0 w 1317"/>
                  <a:gd name="T37" fmla="*/ 0 h 561"/>
                  <a:gd name="T38" fmla="*/ 0 w 1317"/>
                  <a:gd name="T39" fmla="*/ 0 h 561"/>
                  <a:gd name="T40" fmla="*/ 0 w 1317"/>
                  <a:gd name="T41" fmla="*/ 0 h 561"/>
                  <a:gd name="T42" fmla="*/ 0 w 1317"/>
                  <a:gd name="T43" fmla="*/ 0 h 561"/>
                  <a:gd name="T44" fmla="*/ 0 w 1317"/>
                  <a:gd name="T45" fmla="*/ 0 h 561"/>
                  <a:gd name="T46" fmla="*/ 0 w 1317"/>
                  <a:gd name="T47" fmla="*/ 0 h 561"/>
                  <a:gd name="T48" fmla="*/ 0 w 1317"/>
                  <a:gd name="T49" fmla="*/ 0 h 561"/>
                  <a:gd name="T50" fmla="*/ 0 w 1317"/>
                  <a:gd name="T51" fmla="*/ 0 h 56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317"/>
                  <a:gd name="T79" fmla="*/ 0 h 561"/>
                  <a:gd name="T80" fmla="*/ 1317 w 1317"/>
                  <a:gd name="T81" fmla="*/ 561 h 56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317" h="561">
                    <a:moveTo>
                      <a:pt x="44" y="0"/>
                    </a:moveTo>
                    <a:lnTo>
                      <a:pt x="0" y="26"/>
                    </a:lnTo>
                    <a:lnTo>
                      <a:pt x="299" y="520"/>
                    </a:lnTo>
                    <a:lnTo>
                      <a:pt x="336" y="545"/>
                    </a:lnTo>
                    <a:lnTo>
                      <a:pt x="376" y="559"/>
                    </a:lnTo>
                    <a:lnTo>
                      <a:pt x="443" y="561"/>
                    </a:lnTo>
                    <a:lnTo>
                      <a:pt x="468" y="545"/>
                    </a:lnTo>
                    <a:lnTo>
                      <a:pt x="425" y="543"/>
                    </a:lnTo>
                    <a:lnTo>
                      <a:pt x="404" y="530"/>
                    </a:lnTo>
                    <a:lnTo>
                      <a:pt x="443" y="496"/>
                    </a:lnTo>
                    <a:lnTo>
                      <a:pt x="591" y="438"/>
                    </a:lnTo>
                    <a:lnTo>
                      <a:pt x="737" y="403"/>
                    </a:lnTo>
                    <a:lnTo>
                      <a:pt x="928" y="371"/>
                    </a:lnTo>
                    <a:lnTo>
                      <a:pt x="1317" y="312"/>
                    </a:lnTo>
                    <a:lnTo>
                      <a:pt x="1309" y="300"/>
                    </a:lnTo>
                    <a:lnTo>
                      <a:pt x="920" y="356"/>
                    </a:lnTo>
                    <a:lnTo>
                      <a:pt x="727" y="387"/>
                    </a:lnTo>
                    <a:lnTo>
                      <a:pt x="583" y="407"/>
                    </a:lnTo>
                    <a:lnTo>
                      <a:pt x="478" y="417"/>
                    </a:lnTo>
                    <a:lnTo>
                      <a:pt x="433" y="417"/>
                    </a:lnTo>
                    <a:lnTo>
                      <a:pt x="411" y="399"/>
                    </a:lnTo>
                    <a:lnTo>
                      <a:pt x="411" y="433"/>
                    </a:lnTo>
                    <a:lnTo>
                      <a:pt x="356" y="502"/>
                    </a:lnTo>
                    <a:lnTo>
                      <a:pt x="80" y="55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30" name="Freeform 605">
                <a:extLst>
                  <a:ext uri="{FF2B5EF4-FFF2-40B4-BE49-F238E27FC236}">
                    <a16:creationId xmlns:a16="http://schemas.microsoft.com/office/drawing/2014/main" id="{D9463565-E79A-41D1-A4F3-EE5D13BB1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318"/>
                <a:ext cx="259" cy="108"/>
              </a:xfrm>
              <a:custGeom>
                <a:avLst/>
                <a:gdLst>
                  <a:gd name="T0" fmla="*/ 0 w 1555"/>
                  <a:gd name="T1" fmla="*/ 0 h 649"/>
                  <a:gd name="T2" fmla="*/ 0 w 1555"/>
                  <a:gd name="T3" fmla="*/ 0 h 649"/>
                  <a:gd name="T4" fmla="*/ 0 w 1555"/>
                  <a:gd name="T5" fmla="*/ 0 h 649"/>
                  <a:gd name="T6" fmla="*/ 0 w 1555"/>
                  <a:gd name="T7" fmla="*/ 0 h 649"/>
                  <a:gd name="T8" fmla="*/ 0 w 1555"/>
                  <a:gd name="T9" fmla="*/ 0 h 649"/>
                  <a:gd name="T10" fmla="*/ 0 w 1555"/>
                  <a:gd name="T11" fmla="*/ 0 h 649"/>
                  <a:gd name="T12" fmla="*/ 0 w 1555"/>
                  <a:gd name="T13" fmla="*/ 0 h 649"/>
                  <a:gd name="T14" fmla="*/ 0 w 1555"/>
                  <a:gd name="T15" fmla="*/ 0 h 649"/>
                  <a:gd name="T16" fmla="*/ 0 w 1555"/>
                  <a:gd name="T17" fmla="*/ 0 h 649"/>
                  <a:gd name="T18" fmla="*/ 0 w 1555"/>
                  <a:gd name="T19" fmla="*/ 0 h 649"/>
                  <a:gd name="T20" fmla="*/ 0 w 1555"/>
                  <a:gd name="T21" fmla="*/ 0 h 649"/>
                  <a:gd name="T22" fmla="*/ 0 w 1555"/>
                  <a:gd name="T23" fmla="*/ 0 h 649"/>
                  <a:gd name="T24" fmla="*/ 0 w 1555"/>
                  <a:gd name="T25" fmla="*/ 0 h 649"/>
                  <a:gd name="T26" fmla="*/ 0 w 1555"/>
                  <a:gd name="T27" fmla="*/ 0 h 649"/>
                  <a:gd name="T28" fmla="*/ 0 w 1555"/>
                  <a:gd name="T29" fmla="*/ 0 h 649"/>
                  <a:gd name="T30" fmla="*/ 0 w 1555"/>
                  <a:gd name="T31" fmla="*/ 0 h 649"/>
                  <a:gd name="T32" fmla="*/ 0 w 1555"/>
                  <a:gd name="T33" fmla="*/ 0 h 649"/>
                  <a:gd name="T34" fmla="*/ 0 w 1555"/>
                  <a:gd name="T35" fmla="*/ 0 h 649"/>
                  <a:gd name="T36" fmla="*/ 0 w 1555"/>
                  <a:gd name="T37" fmla="*/ 0 h 649"/>
                  <a:gd name="T38" fmla="*/ 0 w 1555"/>
                  <a:gd name="T39" fmla="*/ 0 h 649"/>
                  <a:gd name="T40" fmla="*/ 0 w 1555"/>
                  <a:gd name="T41" fmla="*/ 0 h 649"/>
                  <a:gd name="T42" fmla="*/ 0 w 1555"/>
                  <a:gd name="T43" fmla="*/ 0 h 649"/>
                  <a:gd name="T44" fmla="*/ 0 w 1555"/>
                  <a:gd name="T45" fmla="*/ 0 h 6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555"/>
                  <a:gd name="T70" fmla="*/ 0 h 649"/>
                  <a:gd name="T71" fmla="*/ 1555 w 1555"/>
                  <a:gd name="T72" fmla="*/ 649 h 6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555" h="649">
                    <a:moveTo>
                      <a:pt x="92" y="0"/>
                    </a:moveTo>
                    <a:lnTo>
                      <a:pt x="53" y="32"/>
                    </a:lnTo>
                    <a:lnTo>
                      <a:pt x="58" y="58"/>
                    </a:lnTo>
                    <a:lnTo>
                      <a:pt x="345" y="534"/>
                    </a:lnTo>
                    <a:lnTo>
                      <a:pt x="372" y="569"/>
                    </a:lnTo>
                    <a:lnTo>
                      <a:pt x="408" y="587"/>
                    </a:lnTo>
                    <a:lnTo>
                      <a:pt x="452" y="595"/>
                    </a:lnTo>
                    <a:lnTo>
                      <a:pt x="534" y="590"/>
                    </a:lnTo>
                    <a:lnTo>
                      <a:pt x="1520" y="449"/>
                    </a:lnTo>
                    <a:lnTo>
                      <a:pt x="1535" y="431"/>
                    </a:lnTo>
                    <a:lnTo>
                      <a:pt x="1541" y="399"/>
                    </a:lnTo>
                    <a:lnTo>
                      <a:pt x="1555" y="411"/>
                    </a:lnTo>
                    <a:lnTo>
                      <a:pt x="1555" y="439"/>
                    </a:lnTo>
                    <a:lnTo>
                      <a:pt x="1543" y="467"/>
                    </a:lnTo>
                    <a:lnTo>
                      <a:pt x="1520" y="480"/>
                    </a:lnTo>
                    <a:lnTo>
                      <a:pt x="414" y="649"/>
                    </a:lnTo>
                    <a:lnTo>
                      <a:pt x="375" y="646"/>
                    </a:lnTo>
                    <a:lnTo>
                      <a:pt x="335" y="629"/>
                    </a:lnTo>
                    <a:lnTo>
                      <a:pt x="301" y="595"/>
                    </a:lnTo>
                    <a:lnTo>
                      <a:pt x="0" y="58"/>
                    </a:lnTo>
                    <a:lnTo>
                      <a:pt x="7" y="35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231" name="Freeform 606">
                <a:extLst>
                  <a:ext uri="{FF2B5EF4-FFF2-40B4-BE49-F238E27FC236}">
                    <a16:creationId xmlns:a16="http://schemas.microsoft.com/office/drawing/2014/main" id="{BF17B509-3639-413E-8D8E-439B4BDBD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" y="7"/>
                <a:ext cx="58" cy="387"/>
              </a:xfrm>
              <a:custGeom>
                <a:avLst/>
                <a:gdLst>
                  <a:gd name="T0" fmla="*/ 0 w 348"/>
                  <a:gd name="T1" fmla="*/ 0 h 2321"/>
                  <a:gd name="T2" fmla="*/ 0 w 348"/>
                  <a:gd name="T3" fmla="*/ 0 h 2321"/>
                  <a:gd name="T4" fmla="*/ 0 w 348"/>
                  <a:gd name="T5" fmla="*/ 0 h 2321"/>
                  <a:gd name="T6" fmla="*/ 0 w 348"/>
                  <a:gd name="T7" fmla="*/ 0 h 2321"/>
                  <a:gd name="T8" fmla="*/ 0 w 348"/>
                  <a:gd name="T9" fmla="*/ 0 h 2321"/>
                  <a:gd name="T10" fmla="*/ 0 w 348"/>
                  <a:gd name="T11" fmla="*/ 0 h 2321"/>
                  <a:gd name="T12" fmla="*/ 0 w 348"/>
                  <a:gd name="T13" fmla="*/ 0 h 2321"/>
                  <a:gd name="T14" fmla="*/ 0 w 348"/>
                  <a:gd name="T15" fmla="*/ 0 h 2321"/>
                  <a:gd name="T16" fmla="*/ 0 w 348"/>
                  <a:gd name="T17" fmla="*/ 0 h 2321"/>
                  <a:gd name="T18" fmla="*/ 0 w 348"/>
                  <a:gd name="T19" fmla="*/ 0 h 2321"/>
                  <a:gd name="T20" fmla="*/ 0 w 348"/>
                  <a:gd name="T21" fmla="*/ 0 h 2321"/>
                  <a:gd name="T22" fmla="*/ 0 w 348"/>
                  <a:gd name="T23" fmla="*/ 0 h 2321"/>
                  <a:gd name="T24" fmla="*/ 0 w 348"/>
                  <a:gd name="T25" fmla="*/ 0 h 2321"/>
                  <a:gd name="T26" fmla="*/ 0 w 348"/>
                  <a:gd name="T27" fmla="*/ 0 h 2321"/>
                  <a:gd name="T28" fmla="*/ 0 w 348"/>
                  <a:gd name="T29" fmla="*/ 0 h 2321"/>
                  <a:gd name="T30" fmla="*/ 0 w 348"/>
                  <a:gd name="T31" fmla="*/ 0 h 2321"/>
                  <a:gd name="T32" fmla="*/ 0 w 348"/>
                  <a:gd name="T33" fmla="*/ 0 h 2321"/>
                  <a:gd name="T34" fmla="*/ 0 w 348"/>
                  <a:gd name="T35" fmla="*/ 0 h 2321"/>
                  <a:gd name="T36" fmla="*/ 0 w 348"/>
                  <a:gd name="T37" fmla="*/ 0 h 2321"/>
                  <a:gd name="T38" fmla="*/ 0 w 348"/>
                  <a:gd name="T39" fmla="*/ 0 h 23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48"/>
                  <a:gd name="T61" fmla="*/ 0 h 2321"/>
                  <a:gd name="T62" fmla="*/ 348 w 348"/>
                  <a:gd name="T63" fmla="*/ 2321 h 23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48" h="2321">
                    <a:moveTo>
                      <a:pt x="328" y="850"/>
                    </a:moveTo>
                    <a:lnTo>
                      <a:pt x="314" y="1021"/>
                    </a:lnTo>
                    <a:lnTo>
                      <a:pt x="296" y="1283"/>
                    </a:lnTo>
                    <a:lnTo>
                      <a:pt x="271" y="1463"/>
                    </a:lnTo>
                    <a:lnTo>
                      <a:pt x="243" y="1627"/>
                    </a:lnTo>
                    <a:lnTo>
                      <a:pt x="227" y="1648"/>
                    </a:lnTo>
                    <a:lnTo>
                      <a:pt x="199" y="1599"/>
                    </a:lnTo>
                    <a:lnTo>
                      <a:pt x="126" y="1376"/>
                    </a:lnTo>
                    <a:lnTo>
                      <a:pt x="69" y="1121"/>
                    </a:lnTo>
                    <a:lnTo>
                      <a:pt x="41" y="834"/>
                    </a:lnTo>
                    <a:lnTo>
                      <a:pt x="28" y="0"/>
                    </a:lnTo>
                    <a:lnTo>
                      <a:pt x="16" y="3"/>
                    </a:lnTo>
                    <a:lnTo>
                      <a:pt x="23" y="1829"/>
                    </a:lnTo>
                    <a:lnTo>
                      <a:pt x="0" y="1866"/>
                    </a:lnTo>
                    <a:lnTo>
                      <a:pt x="41" y="1862"/>
                    </a:lnTo>
                    <a:lnTo>
                      <a:pt x="332" y="2321"/>
                    </a:lnTo>
                    <a:lnTo>
                      <a:pt x="348" y="2305"/>
                    </a:lnTo>
                    <a:lnTo>
                      <a:pt x="338" y="727"/>
                    </a:lnTo>
                    <a:lnTo>
                      <a:pt x="328" y="850"/>
                    </a:lnTo>
                    <a:close/>
                  </a:path>
                </a:pathLst>
              </a:custGeom>
              <a:solidFill>
                <a:srgbClr val="6D7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>
                  <a:lnSpc>
                    <a:spcPct val="91649"/>
                  </a:lnSpc>
                </a:pPr>
                <a:endParaRPr lang="zh-CN" altLang="en-US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pic>
          <p:nvPicPr>
            <p:cNvPr id="48175" name="Picture 186" descr="top_04">
              <a:extLst>
                <a:ext uri="{FF2B5EF4-FFF2-40B4-BE49-F238E27FC236}">
                  <a16:creationId xmlns:a16="http://schemas.microsoft.com/office/drawing/2014/main" id="{4DE907FF-D03C-49C7-AE48-3DD7C181E1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00396" y="714380"/>
              <a:ext cx="822885" cy="6079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53283" name="直接连接符 4710">
            <a:extLst>
              <a:ext uri="{FF2B5EF4-FFF2-40B4-BE49-F238E27FC236}">
                <a16:creationId xmlns:a16="http://schemas.microsoft.com/office/drawing/2014/main" id="{074567A1-C598-4A03-85E4-81C2BA3AAFE3}"/>
              </a:ext>
            </a:extLst>
          </p:cNvPr>
          <p:cNvCxnSpPr>
            <a:cxnSpLocks noChangeShapeType="1"/>
            <a:endCxn id="48549" idx="0"/>
          </p:cNvCxnSpPr>
          <p:nvPr/>
        </p:nvCxnSpPr>
        <p:spPr bwMode="auto">
          <a:xfrm>
            <a:off x="5464175" y="2932510"/>
            <a:ext cx="350838" cy="1057275"/>
          </a:xfrm>
          <a:prstGeom prst="line">
            <a:avLst/>
          </a:prstGeom>
          <a:noFill/>
          <a:ln w="28575">
            <a:solidFill>
              <a:srgbClr val="2626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84" name="直接连接符 4712">
            <a:extLst>
              <a:ext uri="{FF2B5EF4-FFF2-40B4-BE49-F238E27FC236}">
                <a16:creationId xmlns:a16="http://schemas.microsoft.com/office/drawing/2014/main" id="{9EAD1EF0-D4B9-4C2C-9B94-A6DB2F544BCC}"/>
              </a:ext>
            </a:extLst>
          </p:cNvPr>
          <p:cNvCxnSpPr>
            <a:cxnSpLocks noChangeShapeType="1"/>
            <a:endCxn id="48455" idx="0"/>
          </p:cNvCxnSpPr>
          <p:nvPr/>
        </p:nvCxnSpPr>
        <p:spPr bwMode="auto">
          <a:xfrm>
            <a:off x="7292976" y="3040459"/>
            <a:ext cx="111125" cy="912812"/>
          </a:xfrm>
          <a:prstGeom prst="line">
            <a:avLst/>
          </a:prstGeom>
          <a:noFill/>
          <a:ln w="28575">
            <a:solidFill>
              <a:srgbClr val="2626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3285" name="椭圆 4713">
            <a:extLst>
              <a:ext uri="{FF2B5EF4-FFF2-40B4-BE49-F238E27FC236}">
                <a16:creationId xmlns:a16="http://schemas.microsoft.com/office/drawing/2014/main" id="{EE0D0F7E-EB09-45B7-A446-76A2DADFA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5501" y="5385196"/>
            <a:ext cx="8143875" cy="1500188"/>
          </a:xfrm>
          <a:prstGeom prst="ellipse">
            <a:avLst/>
          </a:prstGeom>
          <a:noFill/>
          <a:ln w="57150">
            <a:solidFill>
              <a:srgbClr val="0000CC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endParaRPr lang="zh-CN" altLang="en-US" sz="28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3286" name="TextBox 4714">
            <a:extLst>
              <a:ext uri="{FF2B5EF4-FFF2-40B4-BE49-F238E27FC236}">
                <a16:creationId xmlns:a16="http://schemas.microsoft.com/office/drawing/2014/main" id="{E19086D6-0810-470F-93AC-67CB9F256D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8375" y="5869385"/>
            <a:ext cx="1714500" cy="4887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en-US" sz="2800" b="1">
                <a:solidFill>
                  <a:srgbClr val="0000CC"/>
                </a:solidFill>
                <a:latin typeface="+mn-lt"/>
                <a:ea typeface="+mn-ea"/>
                <a:cs typeface="+mn-ea"/>
                <a:sym typeface="+mn-lt"/>
              </a:rPr>
              <a:t>信息获取</a:t>
            </a:r>
          </a:p>
        </p:txBody>
      </p:sp>
      <p:sp>
        <p:nvSpPr>
          <p:cNvPr id="53287" name="椭圆 4715">
            <a:extLst>
              <a:ext uri="{FF2B5EF4-FFF2-40B4-BE49-F238E27FC236}">
                <a16:creationId xmlns:a16="http://schemas.microsoft.com/office/drawing/2014/main" id="{E9253697-96FB-436D-951D-381400EA8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4064" y="3599259"/>
            <a:ext cx="8143875" cy="1428750"/>
          </a:xfrm>
          <a:prstGeom prst="ellipse">
            <a:avLst/>
          </a:prstGeom>
          <a:noFill/>
          <a:ln w="57150">
            <a:solidFill>
              <a:srgbClr val="C00000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endParaRPr lang="zh-CN" altLang="en-US" sz="28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3288" name="TextBox 4716">
            <a:extLst>
              <a:ext uri="{FF2B5EF4-FFF2-40B4-BE49-F238E27FC236}">
                <a16:creationId xmlns:a16="http://schemas.microsoft.com/office/drawing/2014/main" id="{1AC32491-FB94-494B-9964-BFFB3C5F00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5501" y="4027885"/>
            <a:ext cx="1643063" cy="4887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en-US" sz="2800" b="1">
                <a:solidFill>
                  <a:srgbClr val="C00000"/>
                </a:solidFill>
                <a:latin typeface="+mn-lt"/>
                <a:ea typeface="+mn-ea"/>
                <a:cs typeface="+mn-ea"/>
                <a:sym typeface="+mn-lt"/>
              </a:rPr>
              <a:t>通信网络</a:t>
            </a:r>
          </a:p>
        </p:txBody>
      </p:sp>
      <p:sp>
        <p:nvSpPr>
          <p:cNvPr id="53289" name="椭圆 4717">
            <a:extLst>
              <a:ext uri="{FF2B5EF4-FFF2-40B4-BE49-F238E27FC236}">
                <a16:creationId xmlns:a16="http://schemas.microsoft.com/office/drawing/2014/main" id="{9A8BD54F-0EE2-4474-8067-6DB270154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5501" y="1646635"/>
            <a:ext cx="8143875" cy="1571625"/>
          </a:xfrm>
          <a:prstGeom prst="ellipse">
            <a:avLst/>
          </a:prstGeom>
          <a:noFill/>
          <a:ln w="57150">
            <a:solidFill>
              <a:schemeClr val="tx1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endParaRPr lang="zh-CN" altLang="en-US" sz="2800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3290" name="TextBox 4718">
            <a:extLst>
              <a:ext uri="{FF2B5EF4-FFF2-40B4-BE49-F238E27FC236}">
                <a16:creationId xmlns:a16="http://schemas.microsoft.com/office/drawing/2014/main" id="{1295D875-CE88-4144-8160-E995409546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8376" y="2146697"/>
            <a:ext cx="1643063" cy="4887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en-US" sz="2800" b="1">
                <a:latin typeface="+mn-lt"/>
                <a:ea typeface="+mn-ea"/>
                <a:cs typeface="+mn-ea"/>
                <a:sym typeface="+mn-lt"/>
              </a:rPr>
              <a:t>信息处理</a:t>
            </a:r>
          </a:p>
        </p:txBody>
      </p:sp>
      <p:graphicFrame>
        <p:nvGraphicFramePr>
          <p:cNvPr id="48146" name="Object 4">
            <a:extLst>
              <a:ext uri="{FF2B5EF4-FFF2-40B4-BE49-F238E27FC236}">
                <a16:creationId xmlns:a16="http://schemas.microsoft.com/office/drawing/2014/main" id="{28AEE6F1-26CE-41AF-AAEB-9FDE4A193B0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49337115"/>
              </p:ext>
            </p:extLst>
          </p:nvPr>
        </p:nvGraphicFramePr>
        <p:xfrm>
          <a:off x="5524501" y="5313759"/>
          <a:ext cx="682625" cy="844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399" r:id="rId36" imgW="2827338" imgH="3497263" progId="">
                  <p:embed/>
                </p:oleObj>
              </mc:Choice>
              <mc:Fallback>
                <p:oleObj r:id="rId36" imgW="2827338" imgH="3497263" progId="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24501" y="5313759"/>
                        <a:ext cx="682625" cy="844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292" name="Object 5">
            <a:extLst>
              <a:ext uri="{FF2B5EF4-FFF2-40B4-BE49-F238E27FC236}">
                <a16:creationId xmlns:a16="http://schemas.microsoft.com/office/drawing/2014/main" id="{1CCABA82-18B0-4A8F-B4F1-BC44CEC4826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623977513"/>
              </p:ext>
            </p:extLst>
          </p:nvPr>
        </p:nvGraphicFramePr>
        <p:xfrm>
          <a:off x="4667251" y="1646634"/>
          <a:ext cx="969963" cy="7858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400" r:id="rId38" imgW="5905500" imgH="3697288" progId="">
                  <p:embed/>
                </p:oleObj>
              </mc:Choice>
              <mc:Fallback>
                <p:oleObj r:id="rId38" imgW="5905500" imgH="3697288" progId="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67251" y="1646634"/>
                        <a:ext cx="969963" cy="7858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148" name="Picture 40">
            <a:extLst>
              <a:ext uri="{FF2B5EF4-FFF2-40B4-BE49-F238E27FC236}">
                <a16:creationId xmlns:a16="http://schemas.microsoft.com/office/drawing/2014/main" id="{06CB6817-CD6F-4AA6-8355-AB1AB7C48D5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881564" y="5242322"/>
            <a:ext cx="503237" cy="892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endParaRPr lang="zh-CN" altLang="en-US" sz="28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3294" name="TextBox 4135">
            <a:extLst>
              <a:ext uri="{FF2B5EF4-FFF2-40B4-BE49-F238E27FC236}">
                <a16:creationId xmlns:a16="http://schemas.microsoft.com/office/drawing/2014/main" id="{6635B547-A84A-4F03-991A-B9EDD42F55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6" y="5180409"/>
            <a:ext cx="1800225" cy="375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en-US" sz="2000" b="1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更透彻的感知</a:t>
            </a:r>
            <a:endParaRPr lang="zh-CN" altLang="en-US" sz="20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3295" name="TextBox 4136">
            <a:extLst>
              <a:ext uri="{FF2B5EF4-FFF2-40B4-BE49-F238E27FC236}">
                <a16:creationId xmlns:a16="http://schemas.microsoft.com/office/drawing/2014/main" id="{78060EBA-F1C9-4EA6-87B7-AB18225C5E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3380184"/>
            <a:ext cx="1728788" cy="375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en-US" sz="2000" b="1">
                <a:solidFill>
                  <a:srgbClr val="C00000"/>
                </a:solidFill>
                <a:latin typeface="+mn-lt"/>
                <a:ea typeface="+mn-ea"/>
                <a:cs typeface="+mn-ea"/>
                <a:sym typeface="+mn-lt"/>
              </a:rPr>
              <a:t>更全面的互通</a:t>
            </a:r>
            <a:endParaRPr lang="zh-CN" altLang="en-US" sz="2000">
              <a:solidFill>
                <a:srgbClr val="C000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3296" name="TextBox 4137">
            <a:extLst>
              <a:ext uri="{FF2B5EF4-FFF2-40B4-BE49-F238E27FC236}">
                <a16:creationId xmlns:a16="http://schemas.microsoft.com/office/drawing/2014/main" id="{6D9495F3-FE7B-4010-B1FC-9ACF1A8AA4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3925" y="1344216"/>
            <a:ext cx="1728788" cy="375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en-US" sz="2000" b="1" dirty="0">
                <a:latin typeface="+mn-lt"/>
                <a:ea typeface="+mn-ea"/>
                <a:cs typeface="+mn-ea"/>
                <a:sym typeface="+mn-lt"/>
              </a:rPr>
              <a:t>更智能的决策</a:t>
            </a:r>
            <a:endParaRPr lang="zh-CN" altLang="en-US" sz="2000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3297" name="TextBox 4138">
            <a:extLst>
              <a:ext uri="{FF2B5EF4-FFF2-40B4-BE49-F238E27FC236}">
                <a16:creationId xmlns:a16="http://schemas.microsoft.com/office/drawing/2014/main" id="{810BE86B-969F-4ECA-AC8B-FD0F1B2F81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9825" y="5899546"/>
            <a:ext cx="1296988" cy="375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en-US" sz="2000" b="1">
                <a:latin typeface="+mn-lt"/>
                <a:ea typeface="+mn-ea"/>
                <a:cs typeface="+mn-ea"/>
                <a:sym typeface="+mn-lt"/>
              </a:rPr>
              <a:t>传感网等</a:t>
            </a:r>
          </a:p>
        </p:txBody>
      </p:sp>
      <p:sp>
        <p:nvSpPr>
          <p:cNvPr id="53298" name="TextBox 4139">
            <a:extLst>
              <a:ext uri="{FF2B5EF4-FFF2-40B4-BE49-F238E27FC236}">
                <a16:creationId xmlns:a16="http://schemas.microsoft.com/office/drawing/2014/main" id="{1319D951-54B5-426D-86A9-D685ACD3C1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9825" y="4099321"/>
            <a:ext cx="1296988" cy="375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en-US" sz="2000" b="1">
                <a:latin typeface="+mn-lt"/>
                <a:ea typeface="+mn-ea"/>
                <a:cs typeface="+mn-ea"/>
                <a:sym typeface="+mn-lt"/>
              </a:rPr>
              <a:t>互联网等</a:t>
            </a:r>
          </a:p>
        </p:txBody>
      </p:sp>
      <p:sp>
        <p:nvSpPr>
          <p:cNvPr id="53299" name="TextBox 4140">
            <a:extLst>
              <a:ext uri="{FF2B5EF4-FFF2-40B4-BE49-F238E27FC236}">
                <a16:creationId xmlns:a16="http://schemas.microsoft.com/office/drawing/2014/main" id="{A5CEE801-D3BD-4092-A54B-95BEF25F89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9825" y="2205434"/>
            <a:ext cx="1512888" cy="375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en-US" sz="2000" b="1">
                <a:latin typeface="+mn-lt"/>
                <a:ea typeface="+mn-ea"/>
                <a:cs typeface="+mn-ea"/>
                <a:sym typeface="+mn-lt"/>
              </a:rPr>
              <a:t>数据中心等</a:t>
            </a:r>
          </a:p>
        </p:txBody>
      </p:sp>
      <p:sp>
        <p:nvSpPr>
          <p:cNvPr id="53300" name="TextBox 4141">
            <a:extLst>
              <a:ext uri="{FF2B5EF4-FFF2-40B4-BE49-F238E27FC236}">
                <a16:creationId xmlns:a16="http://schemas.microsoft.com/office/drawing/2014/main" id="{781B8A3F-C600-47F6-B1A7-62DD423208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2313" y="5323285"/>
            <a:ext cx="1871662" cy="2905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en-US" sz="1400" b="1">
                <a:latin typeface="+mn-lt"/>
                <a:ea typeface="+mn-ea"/>
                <a:cs typeface="+mn-ea"/>
                <a:sym typeface="+mn-lt"/>
              </a:rPr>
              <a:t>以标示为特征</a:t>
            </a:r>
          </a:p>
        </p:txBody>
      </p:sp>
      <p:sp>
        <p:nvSpPr>
          <p:cNvPr id="53301" name="TextBox 4142">
            <a:extLst>
              <a:ext uri="{FF2B5EF4-FFF2-40B4-BE49-F238E27FC236}">
                <a16:creationId xmlns:a16="http://schemas.microsoft.com/office/drawing/2014/main" id="{5902851F-6733-4C3C-B13A-118D2BDFBD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2314" y="3523060"/>
            <a:ext cx="1366837" cy="2905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en-US" sz="1400" b="1">
                <a:latin typeface="+mn-lt"/>
                <a:ea typeface="+mn-ea"/>
                <a:cs typeface="+mn-ea"/>
                <a:sym typeface="+mn-lt"/>
              </a:rPr>
              <a:t>以互联为特征</a:t>
            </a:r>
          </a:p>
        </p:txBody>
      </p:sp>
      <p:sp>
        <p:nvSpPr>
          <p:cNvPr id="53302" name="TextBox 4143">
            <a:extLst>
              <a:ext uri="{FF2B5EF4-FFF2-40B4-BE49-F238E27FC236}">
                <a16:creationId xmlns:a16="http://schemas.microsoft.com/office/drawing/2014/main" id="{D5B4C97C-773F-4F49-84B1-D40BC2028A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3088" y="1529952"/>
            <a:ext cx="2016125" cy="2905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en-US" sz="1400" b="1" dirty="0">
                <a:latin typeface="+mn-lt"/>
                <a:ea typeface="+mn-ea"/>
                <a:cs typeface="+mn-ea"/>
                <a:sym typeface="+mn-lt"/>
              </a:rPr>
              <a:t>以智能分析决策为特征</a:t>
            </a:r>
          </a:p>
        </p:txBody>
      </p:sp>
      <p:sp>
        <p:nvSpPr>
          <p:cNvPr id="53303" name="TextBox 4148">
            <a:extLst>
              <a:ext uri="{FF2B5EF4-FFF2-40B4-BE49-F238E27FC236}">
                <a16:creationId xmlns:a16="http://schemas.microsoft.com/office/drawing/2014/main" id="{C89E3DC1-C234-4A54-B611-B44729B226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4826" y="5085160"/>
            <a:ext cx="1008063" cy="318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en-US" sz="1600" b="1">
                <a:solidFill>
                  <a:srgbClr val="0000FF"/>
                </a:solidFill>
                <a:latin typeface="+mn-lt"/>
                <a:ea typeface="+mn-ea"/>
                <a:cs typeface="+mn-ea"/>
                <a:sym typeface="+mn-lt"/>
              </a:rPr>
              <a:t>设备域</a:t>
            </a:r>
          </a:p>
        </p:txBody>
      </p:sp>
      <p:sp>
        <p:nvSpPr>
          <p:cNvPr id="53304" name="TextBox 4149">
            <a:extLst>
              <a:ext uri="{FF2B5EF4-FFF2-40B4-BE49-F238E27FC236}">
                <a16:creationId xmlns:a16="http://schemas.microsoft.com/office/drawing/2014/main" id="{B39DABCB-7345-4F68-86E3-72C67EE0BC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4825" y="3284935"/>
            <a:ext cx="865188" cy="318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en-US" sz="1600" b="1">
                <a:solidFill>
                  <a:srgbClr val="0000FF"/>
                </a:solidFill>
                <a:latin typeface="+mn-lt"/>
                <a:ea typeface="+mn-ea"/>
                <a:cs typeface="+mn-ea"/>
                <a:sym typeface="+mn-lt"/>
              </a:rPr>
              <a:t>网络域</a:t>
            </a:r>
          </a:p>
        </p:txBody>
      </p:sp>
      <p:sp>
        <p:nvSpPr>
          <p:cNvPr id="53305" name="TextBox 4150">
            <a:extLst>
              <a:ext uri="{FF2B5EF4-FFF2-40B4-BE49-F238E27FC236}">
                <a16:creationId xmlns:a16="http://schemas.microsoft.com/office/drawing/2014/main" id="{EC7A4F1D-A35E-42C1-9A45-A601DC146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7851" y="981075"/>
            <a:ext cx="1008063" cy="318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en-US" sz="1600" b="1">
                <a:solidFill>
                  <a:srgbClr val="0000FF"/>
                </a:solidFill>
                <a:latin typeface="+mn-lt"/>
                <a:ea typeface="+mn-ea"/>
                <a:cs typeface="+mn-ea"/>
                <a:sym typeface="+mn-lt"/>
              </a:rPr>
              <a:t>应用域</a:t>
            </a:r>
          </a:p>
        </p:txBody>
      </p:sp>
      <p:grpSp>
        <p:nvGrpSpPr>
          <p:cNvPr id="53306" name="Group 4154">
            <a:extLst>
              <a:ext uri="{FF2B5EF4-FFF2-40B4-BE49-F238E27FC236}">
                <a16:creationId xmlns:a16="http://schemas.microsoft.com/office/drawing/2014/main" id="{850D3664-0960-4E2C-B5C7-FBD826271EBE}"/>
              </a:ext>
            </a:extLst>
          </p:cNvPr>
          <p:cNvGrpSpPr>
            <a:grpSpLocks/>
          </p:cNvGrpSpPr>
          <p:nvPr/>
        </p:nvGrpSpPr>
        <p:grpSpPr bwMode="auto">
          <a:xfrm>
            <a:off x="4224338" y="3429396"/>
            <a:ext cx="4032250" cy="431800"/>
            <a:chOff x="0" y="0"/>
            <a:chExt cx="4032448" cy="432048"/>
          </a:xfrm>
        </p:grpSpPr>
        <p:sp>
          <p:nvSpPr>
            <p:cNvPr id="48162" name="椭圆 4152">
              <a:extLst>
                <a:ext uri="{FF2B5EF4-FFF2-40B4-BE49-F238E27FC236}">
                  <a16:creationId xmlns:a16="http://schemas.microsoft.com/office/drawing/2014/main" id="{339FCE2E-043D-4EE7-98C2-C4DFFC33F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4032448" cy="432048"/>
            </a:xfrm>
            <a:prstGeom prst="ellipse">
              <a:avLst/>
            </a:prstGeom>
            <a:solidFill>
              <a:schemeClr val="accent1">
                <a:alpha val="16078"/>
              </a:schemeClr>
            </a:solidFill>
            <a:ln w="25400">
              <a:solidFill>
                <a:srgbClr val="00956F"/>
              </a:solidFill>
              <a:prstDash val="sysDash"/>
              <a:round/>
              <a:headEnd/>
              <a:tailEnd/>
            </a:ln>
          </p:spPr>
          <p:txBody>
            <a:bodyPr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91649"/>
                </a:lnSpc>
              </a:pPr>
              <a:endParaRPr lang="zh-CN" altLang="en-US" sz="280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8163" name="TextBox 4153">
              <a:extLst>
                <a:ext uri="{FF2B5EF4-FFF2-40B4-BE49-F238E27FC236}">
                  <a16:creationId xmlns:a16="http://schemas.microsoft.com/office/drawing/2014/main" id="{C363E85C-57CE-42E4-B959-9AA58D3385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8113" y="0"/>
              <a:ext cx="2016224" cy="3757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1649"/>
                </a:lnSpc>
              </a:pPr>
              <a:r>
                <a:rPr lang="zh-CN" altLang="en-US" sz="1600">
                  <a:latin typeface="+mn-lt"/>
                  <a:ea typeface="+mn-ea"/>
                  <a:cs typeface="+mn-ea"/>
                  <a:sym typeface="+mn-lt"/>
                </a:rPr>
                <a:t>         </a:t>
              </a:r>
              <a:r>
                <a:rPr lang="zh-CN" altLang="en-US" sz="2000" b="1">
                  <a:solidFill>
                    <a:srgbClr val="0000FF"/>
                  </a:solidFill>
                  <a:latin typeface="+mn-lt"/>
                  <a:ea typeface="+mn-ea"/>
                  <a:cs typeface="+mn-ea"/>
                  <a:sym typeface="+mn-lt"/>
                </a:rPr>
                <a:t>应用中间件</a:t>
              </a:r>
              <a:endParaRPr lang="zh-CN" altLang="en-US" sz="1600" b="1">
                <a:solidFill>
                  <a:srgbClr val="0000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7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7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30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30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3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3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3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3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32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3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3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3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32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3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3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3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33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3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28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28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32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3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32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3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32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3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3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3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33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3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33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3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30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30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53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3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532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53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53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3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32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3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32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3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532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532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53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53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53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53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533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53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 nodeType="clickPar">
                      <p:stCondLst>
                        <p:cond delay="indefinite"/>
                      </p:stCondLst>
                      <p:childTnLst>
                        <p:par>
                          <p:cTn id="1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53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53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285" grpId="0" animBg="1" autoUpdateAnimBg="0"/>
      <p:bldP spid="53286" grpId="0" autoUpdateAnimBg="0"/>
      <p:bldP spid="53287" grpId="0" animBg="1" autoUpdateAnimBg="0"/>
      <p:bldP spid="53288" grpId="0" autoUpdateAnimBg="0"/>
      <p:bldP spid="53289" grpId="0" animBg="1" autoUpdateAnimBg="0"/>
      <p:bldP spid="53290" grpId="0" autoUpdateAnimBg="0"/>
      <p:bldP spid="53294" grpId="0" autoUpdateAnimBg="0"/>
      <p:bldP spid="53295" grpId="0" autoUpdateAnimBg="0"/>
      <p:bldP spid="53297" grpId="0" autoUpdateAnimBg="0"/>
      <p:bldP spid="53298" grpId="0" autoUpdateAnimBg="0"/>
      <p:bldP spid="53299" grpId="0" autoUpdateAnimBg="0"/>
      <p:bldP spid="53300" grpId="0" autoUpdateAnimBg="0"/>
      <p:bldP spid="53301" grpId="0" autoUpdateAnimBg="0"/>
      <p:bldP spid="53302" grpId="0" autoUpdateAnimBg="0"/>
      <p:bldP spid="53303" grpId="0" autoUpdateAnimBg="0"/>
      <p:bldP spid="53304" grpId="0" autoUpdateAnimBg="0"/>
      <p:bldP spid="53305" grpId="0" autoUpdateAnimBg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50" name="Picture 2">
            <a:hlinkClick r:id="rId2" action="ppaction://hlinksldjump"/>
            <a:extLst>
              <a:ext uri="{FF2B5EF4-FFF2-40B4-BE49-F238E27FC236}">
                <a16:creationId xmlns:a16="http://schemas.microsoft.com/office/drawing/2014/main" id="{210072D2-1DAC-4854-A9AE-7ED99AB0C62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6801" y="5867400"/>
            <a:ext cx="1649413" cy="725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3251" name="Text Box 3">
            <a:extLst>
              <a:ext uri="{FF2B5EF4-FFF2-40B4-BE49-F238E27FC236}">
                <a16:creationId xmlns:a16="http://schemas.microsoft.com/office/drawing/2014/main" id="{05CEE6C4-6065-470F-B46C-B5441738B2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3472" y="234637"/>
            <a:ext cx="6248400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 dirty="0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rPr>
              <a:t>1.5.5  其它主要热点</a:t>
            </a:r>
          </a:p>
        </p:txBody>
      </p:sp>
      <p:sp>
        <p:nvSpPr>
          <p:cNvPr id="54276" name="Text Box 4">
            <a:extLst>
              <a:ext uri="{FF2B5EF4-FFF2-40B4-BE49-F238E27FC236}">
                <a16:creationId xmlns:a16="http://schemas.microsoft.com/office/drawing/2014/main" id="{DFF354E1-2F03-451C-BFF6-C78B8DB7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5550" y="2420938"/>
            <a:ext cx="7086600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just" eaLnBrk="1" hangingPunct="1">
              <a:lnSpc>
                <a:spcPct val="91649"/>
              </a:lnSpc>
              <a:buFont typeface="Wingdings" panose="05000000000000000000" pitchFamily="2" charset="2"/>
              <a:buChar char="v"/>
            </a:pPr>
            <a:r>
              <a:rPr lang="zh-CN" altLang="zh-CN" sz="28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自组织网络技术、设备和应用。</a:t>
            </a:r>
          </a:p>
        </p:txBody>
      </p:sp>
      <p:sp>
        <p:nvSpPr>
          <p:cNvPr id="54277" name="Text Box 5">
            <a:extLst>
              <a:ext uri="{FF2B5EF4-FFF2-40B4-BE49-F238E27FC236}">
                <a16:creationId xmlns:a16="http://schemas.microsoft.com/office/drawing/2014/main" id="{8CD0318E-A09E-4302-95ED-35CFD3598A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5550" y="3070226"/>
            <a:ext cx="7086600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just" eaLnBrk="1" hangingPunct="1">
              <a:lnSpc>
                <a:spcPct val="91649"/>
              </a:lnSpc>
              <a:buFont typeface="Wingdings" panose="05000000000000000000" pitchFamily="2" charset="2"/>
              <a:buChar char="v"/>
            </a:pPr>
            <a:r>
              <a:rPr lang="zh-CN" altLang="zh-CN" sz="28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智能网和语义网。</a:t>
            </a:r>
          </a:p>
        </p:txBody>
      </p:sp>
      <p:sp>
        <p:nvSpPr>
          <p:cNvPr id="54278" name="Text Box 6">
            <a:extLst>
              <a:ext uri="{FF2B5EF4-FFF2-40B4-BE49-F238E27FC236}">
                <a16:creationId xmlns:a16="http://schemas.microsoft.com/office/drawing/2014/main" id="{AF8AA15D-417C-443E-8807-9824275D1B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5551" y="1341438"/>
            <a:ext cx="7345363" cy="8851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just" eaLnBrk="1" hangingPunct="1">
              <a:lnSpc>
                <a:spcPct val="91649"/>
              </a:lnSpc>
              <a:buFont typeface="Wingdings" panose="05000000000000000000" pitchFamily="2" charset="2"/>
              <a:buChar char="v"/>
            </a:pPr>
            <a:r>
              <a:rPr lang="zh-CN" altLang="zh-CN" sz="28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互联网多媒体应用技术，实时传输协议RTP、会话控制和呼叫控制SDP、SIP、H.323。</a:t>
            </a:r>
          </a:p>
        </p:txBody>
      </p:sp>
      <p:sp>
        <p:nvSpPr>
          <p:cNvPr id="54279" name="Text Box 7">
            <a:extLst>
              <a:ext uri="{FF2B5EF4-FFF2-40B4-BE49-F238E27FC236}">
                <a16:creationId xmlns:a16="http://schemas.microsoft.com/office/drawing/2014/main" id="{05CF2585-EE0E-4E6B-94EF-7616BBBB60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5550" y="5013326"/>
            <a:ext cx="7086600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just" eaLnBrk="1" hangingPunct="1">
              <a:lnSpc>
                <a:spcPct val="91649"/>
              </a:lnSpc>
              <a:buFont typeface="Wingdings" panose="05000000000000000000" pitchFamily="2" charset="2"/>
              <a:buChar char="v"/>
            </a:pPr>
            <a:r>
              <a:rPr lang="zh-CN" altLang="en-US" sz="28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联合一体化网络。</a:t>
            </a:r>
          </a:p>
        </p:txBody>
      </p:sp>
      <p:sp>
        <p:nvSpPr>
          <p:cNvPr id="54280" name="Text Box 8">
            <a:extLst>
              <a:ext uri="{FF2B5EF4-FFF2-40B4-BE49-F238E27FC236}">
                <a16:creationId xmlns:a16="http://schemas.microsoft.com/office/drawing/2014/main" id="{4C2DDA23-071D-465D-BCAD-EE7876F023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5550" y="3717925"/>
            <a:ext cx="7086600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just" eaLnBrk="1" hangingPunct="1">
              <a:lnSpc>
                <a:spcPct val="91649"/>
              </a:lnSpc>
              <a:buFont typeface="Wingdings" panose="05000000000000000000" pitchFamily="2" charset="2"/>
              <a:buChar char="v"/>
            </a:pPr>
            <a:r>
              <a:rPr lang="zh-CN" altLang="en-US" sz="28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社交网络和应用。</a:t>
            </a:r>
          </a:p>
        </p:txBody>
      </p:sp>
      <p:sp>
        <p:nvSpPr>
          <p:cNvPr id="54281" name="Text Box 9">
            <a:extLst>
              <a:ext uri="{FF2B5EF4-FFF2-40B4-BE49-F238E27FC236}">
                <a16:creationId xmlns:a16="http://schemas.microsoft.com/office/drawing/2014/main" id="{DF9E2389-AAB7-4577-B2D1-3A315B494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5550" y="5518151"/>
            <a:ext cx="7086600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just" eaLnBrk="1" hangingPunct="1">
              <a:lnSpc>
                <a:spcPct val="91649"/>
              </a:lnSpc>
              <a:buFont typeface="Wingdings" panose="05000000000000000000" pitchFamily="2" charset="2"/>
              <a:buChar char="v"/>
            </a:pPr>
            <a:r>
              <a:rPr lang="zh-CN" altLang="zh-CN" sz="2800" b="1" dirty="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   ……</a:t>
            </a:r>
          </a:p>
        </p:txBody>
      </p:sp>
      <p:sp>
        <p:nvSpPr>
          <p:cNvPr id="54282" name="Text Box 10">
            <a:extLst>
              <a:ext uri="{FF2B5EF4-FFF2-40B4-BE49-F238E27FC236}">
                <a16:creationId xmlns:a16="http://schemas.microsoft.com/office/drawing/2014/main" id="{F5473CF9-FC90-48D2-9CCB-1115126D5B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5550" y="4365625"/>
            <a:ext cx="7086600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just" eaLnBrk="1" hangingPunct="1">
              <a:lnSpc>
                <a:spcPct val="91649"/>
              </a:lnSpc>
              <a:buFont typeface="Wingdings" panose="05000000000000000000" pitchFamily="2" charset="2"/>
              <a:buChar char="v"/>
            </a:pPr>
            <a:r>
              <a:rPr lang="zh-CN" altLang="en-US" sz="28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移动互联网新业态：可穿戴设备等。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4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54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54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54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54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54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54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76" grpId="0" autoUpdateAnimBg="0"/>
      <p:bldP spid="54277" grpId="0" autoUpdateAnimBg="0"/>
      <p:bldP spid="54278" grpId="0" autoUpdateAnimBg="0"/>
      <p:bldP spid="54279" grpId="0" autoUpdateAnimBg="0"/>
      <p:bldP spid="54280" grpId="0" autoUpdateAnimBg="0"/>
      <p:bldP spid="54281" grpId="0" autoUpdateAnimBg="0"/>
      <p:bldP spid="54282" grpId="0" autoUpdateAnimBg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Text Box 2">
            <a:extLst>
              <a:ext uri="{FF2B5EF4-FFF2-40B4-BE49-F238E27FC236}">
                <a16:creationId xmlns:a16="http://schemas.microsoft.com/office/drawing/2014/main" id="{A3229D2B-FEC9-419D-A936-F65F94FB41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5440" y="152401"/>
            <a:ext cx="6400800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None/>
            </a:pPr>
            <a:r>
              <a:rPr lang="zh-CN" altLang="en-US" sz="2800" b="1" dirty="0">
                <a:solidFill>
                  <a:srgbClr val="FFFF66"/>
                </a:solidFill>
                <a:latin typeface="+mn-lt"/>
                <a:ea typeface="+mn-ea"/>
                <a:cs typeface="+mn-ea"/>
                <a:sym typeface="+mn-lt"/>
              </a:rPr>
              <a:t>课后</a:t>
            </a:r>
            <a:r>
              <a:rPr lang="zh-CN" altLang="zh-CN" sz="2800" b="1" dirty="0">
                <a:solidFill>
                  <a:srgbClr val="FFFF66"/>
                </a:solidFill>
                <a:latin typeface="+mn-lt"/>
                <a:ea typeface="+mn-ea"/>
                <a:cs typeface="+mn-ea"/>
                <a:sym typeface="+mn-lt"/>
              </a:rPr>
              <a:t>作业</a:t>
            </a:r>
          </a:p>
        </p:txBody>
      </p:sp>
      <p:sp>
        <p:nvSpPr>
          <p:cNvPr id="61443" name="Text Box 3">
            <a:extLst>
              <a:ext uri="{FF2B5EF4-FFF2-40B4-BE49-F238E27FC236}">
                <a16:creationId xmlns:a16="http://schemas.microsoft.com/office/drawing/2014/main" id="{017B6717-4D26-4CE4-8927-DCF8C89DCC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2133600"/>
            <a:ext cx="6934200" cy="432106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 marL="457200" indent="-4572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None/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2.  简述互联网的报文模式和流模式。</a:t>
            </a:r>
          </a:p>
        </p:txBody>
      </p:sp>
      <p:sp>
        <p:nvSpPr>
          <p:cNvPr id="60420" name="Comment 4">
            <a:extLst>
              <a:ext uri="{FF2B5EF4-FFF2-40B4-BE49-F238E27FC236}">
                <a16:creationId xmlns:a16="http://schemas.microsoft.com/office/drawing/2014/main" id="{DA99E52B-2786-4A31-A0A8-A4B243E3C2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665413" y="152401"/>
            <a:ext cx="2514600" cy="2810769"/>
          </a:xfrm>
          <a:prstGeom prst="rect">
            <a:avLst/>
          </a:prstGeom>
          <a:solidFill>
            <a:srgbClr val="FCFF91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 b="1" dirty="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本科内容主要仍然是基本概念的接受，受选修课时的限制，更是希望大家了解/理解概念与技术思想，而不是深入技术细节，也不能完成技术专家培训。</a:t>
            </a:r>
          </a:p>
          <a:p>
            <a:pPr eaLnBrk="1" hangingPunct="1">
              <a:lnSpc>
                <a:spcPct val="91649"/>
              </a:lnSpc>
            </a:pPr>
            <a:r>
              <a:rPr lang="zh-CN" altLang="zh-CN" sz="1600" b="1" dirty="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本课程是讲授为主，辅助实验和讨论形式，选修课评分的主要依据平时的讨论提问成绩和最终考试结合。</a:t>
            </a:r>
          </a:p>
          <a:p>
            <a:pPr eaLnBrk="1" hangingPunct="1">
              <a:lnSpc>
                <a:spcPct val="91649"/>
              </a:lnSpc>
            </a:pPr>
            <a:endParaRPr lang="zh-CN" altLang="zh-CN" sz="1600" dirty="0">
              <a:solidFill>
                <a:srgbClr val="0000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1445" name="Text Box 5">
            <a:extLst>
              <a:ext uri="{FF2B5EF4-FFF2-40B4-BE49-F238E27FC236}">
                <a16:creationId xmlns:a16="http://schemas.microsoft.com/office/drawing/2014/main" id="{8DDDDD62-7CCD-4117-BE1A-D6FDC5AA4C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1484313"/>
            <a:ext cx="6934200" cy="432106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 marL="457200" indent="-4572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AutoNum type="arabicPeriod"/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什么是协议，什么是算法？ </a:t>
            </a:r>
          </a:p>
        </p:txBody>
      </p:sp>
      <p:sp>
        <p:nvSpPr>
          <p:cNvPr id="61446" name="Text Box 6">
            <a:extLst>
              <a:ext uri="{FF2B5EF4-FFF2-40B4-BE49-F238E27FC236}">
                <a16:creationId xmlns:a16="http://schemas.microsoft.com/office/drawing/2014/main" id="{19149597-3056-4EE6-A910-69937E6EA4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2781301"/>
            <a:ext cx="6934200" cy="1111651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 marL="457200" indent="-4572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None/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3.   在20世纪60年代，为什么共享计算资源是最重要的？当万维网出现时，因特网应用发生了什么转变 ？</a:t>
            </a:r>
          </a:p>
        </p:txBody>
      </p:sp>
      <p:sp>
        <p:nvSpPr>
          <p:cNvPr id="61447" name="Text Box 7">
            <a:extLst>
              <a:ext uri="{FF2B5EF4-FFF2-40B4-BE49-F238E27FC236}">
                <a16:creationId xmlns:a16="http://schemas.microsoft.com/office/drawing/2014/main" id="{489EE480-1E76-4C95-971F-40915BAF61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4076701"/>
            <a:ext cx="6934200" cy="771878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 marL="457200" indent="-4572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None/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4.  什么是点对点通信，什么是端到端通信，在互联网中分别用什么协议完成。</a:t>
            </a:r>
          </a:p>
        </p:txBody>
      </p:sp>
      <p:sp>
        <p:nvSpPr>
          <p:cNvPr id="61448" name="Text Box 8">
            <a:extLst>
              <a:ext uri="{FF2B5EF4-FFF2-40B4-BE49-F238E27FC236}">
                <a16:creationId xmlns:a16="http://schemas.microsoft.com/office/drawing/2014/main" id="{322739FB-DCFE-4C07-8498-71E9E59390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1088" y="5084763"/>
            <a:ext cx="6934200" cy="432106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 marL="457200" indent="-4572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None/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5.  列举2个移动互联网时兴的应用。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61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6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61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61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7" dur="500"/>
                                        <p:tgtEl>
                                          <p:spTgt spid="61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43" grpId="0"/>
      <p:bldP spid="61445" grpId="0"/>
      <p:bldP spid="61446" grpId="0"/>
      <p:bldP spid="61447" grpId="0"/>
      <p:bldP spid="6144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>
            <a:extLst>
              <a:ext uri="{FF2B5EF4-FFF2-40B4-BE49-F238E27FC236}">
                <a16:creationId xmlns:a16="http://schemas.microsoft.com/office/drawing/2014/main" id="{DD30E643-FB3A-4152-9BC1-F568B1FED984}"/>
              </a:ext>
            </a:extLst>
          </p:cNvPr>
          <p:cNvSpPr/>
          <p:nvPr/>
        </p:nvSpPr>
        <p:spPr>
          <a:xfrm>
            <a:off x="1631504" y="4077071"/>
            <a:ext cx="8856984" cy="2622209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267CAB74-BD41-4CE1-A314-A3165AE038B0}"/>
              </a:ext>
            </a:extLst>
          </p:cNvPr>
          <p:cNvSpPr/>
          <p:nvPr/>
        </p:nvSpPr>
        <p:spPr>
          <a:xfrm>
            <a:off x="1775520" y="5453244"/>
            <a:ext cx="8640960" cy="1216116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5BB28213-FF63-4082-BE7E-07C69684398C}"/>
              </a:ext>
            </a:extLst>
          </p:cNvPr>
          <p:cNvSpPr/>
          <p:nvPr/>
        </p:nvSpPr>
        <p:spPr>
          <a:xfrm>
            <a:off x="1631504" y="1130300"/>
            <a:ext cx="8856984" cy="570508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FC19ECFA-299F-4989-A00D-41FF10C880FD}"/>
              </a:ext>
            </a:extLst>
          </p:cNvPr>
          <p:cNvSpPr/>
          <p:nvPr/>
        </p:nvSpPr>
        <p:spPr>
          <a:xfrm>
            <a:off x="1631504" y="1700808"/>
            <a:ext cx="8856984" cy="1944216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1CFDFADF-EDE4-4BB3-AEE8-F2B85F953B4C}"/>
              </a:ext>
            </a:extLst>
          </p:cNvPr>
          <p:cNvSpPr/>
          <p:nvPr/>
        </p:nvSpPr>
        <p:spPr>
          <a:xfrm>
            <a:off x="1631504" y="3645024"/>
            <a:ext cx="8856984" cy="432048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7346" name="Text Box 2">
            <a:extLst>
              <a:ext uri="{FF2B5EF4-FFF2-40B4-BE49-F238E27FC236}">
                <a16:creationId xmlns:a16="http://schemas.microsoft.com/office/drawing/2014/main" id="{0C2CC9DA-26CE-4487-8961-E9F6D2DE19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1624" y="188640"/>
            <a:ext cx="6400800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None/>
            </a:pPr>
            <a:r>
              <a:rPr lang="zh-CN" altLang="zh-CN" sz="2800" b="1" dirty="0">
                <a:solidFill>
                  <a:srgbClr val="FFFF66"/>
                </a:solidFill>
                <a:latin typeface="+mn-lt"/>
                <a:ea typeface="+mn-ea"/>
                <a:cs typeface="+mn-ea"/>
                <a:sym typeface="+mn-lt"/>
              </a:rPr>
              <a:t>主要内容讲授内容</a:t>
            </a:r>
          </a:p>
        </p:txBody>
      </p:sp>
      <p:sp>
        <p:nvSpPr>
          <p:cNvPr id="57347" name="Text Box 3">
            <a:extLst>
              <a:ext uri="{FF2B5EF4-FFF2-40B4-BE49-F238E27FC236}">
                <a16:creationId xmlns:a16="http://schemas.microsoft.com/office/drawing/2014/main" id="{E5172803-31DC-419B-BCED-0548910C9F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4497" y="1277687"/>
            <a:ext cx="8269287" cy="56418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457200" indent="-4572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Arial" panose="020B0604020202020204" pitchFamily="34" charset="0"/>
              <a:buChar char="•"/>
            </a:pP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互联网概述—背景、概念、结构、服务和发展</a:t>
            </a:r>
          </a:p>
          <a:p>
            <a:pPr eaLnBrk="1" hangingPunct="1">
              <a:lnSpc>
                <a:spcPct val="91649"/>
              </a:lnSpc>
              <a:buFont typeface="Arial" panose="020B0604020202020204" pitchFamily="34" charset="0"/>
              <a:buChar char="•"/>
            </a:pP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互联网基础协议体系—</a:t>
            </a:r>
            <a:r>
              <a:rPr lang="zh-CN" altLang="zh-CN" sz="2800" b="1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rPr>
              <a:t>IP/TCP编制、基本原理、ARP/RARP/ICMP/IGMP，</a:t>
            </a: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网络地址转换NAT，网络配置初试化BOOTP/DHCP，路由选择协议（基本选路、RIP、OSPF、BGP协议）。</a:t>
            </a:r>
            <a:r>
              <a:rPr lang="zh-CN" altLang="zh-CN" sz="2800" b="1" dirty="0">
                <a:solidFill>
                  <a:srgbClr val="800000"/>
                </a:solidFill>
                <a:latin typeface="+mn-lt"/>
                <a:ea typeface="+mn-ea"/>
                <a:cs typeface="+mn-ea"/>
                <a:sym typeface="+mn-lt"/>
              </a:rPr>
              <a:t>SIP、多媒体RTP协议</a:t>
            </a:r>
            <a:r>
              <a:rPr lang="zh-CN" altLang="zh-CN" sz="2800" dirty="0">
                <a:solidFill>
                  <a:srgbClr val="FF0000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endParaRPr lang="zh-CN" altLang="zh-CN" sz="2800" b="1" dirty="0">
              <a:solidFill>
                <a:srgbClr val="FF0000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91649"/>
              </a:lnSpc>
              <a:buFont typeface="Arial" panose="020B0604020202020204" pitchFamily="34" charset="0"/>
              <a:buChar char="•"/>
            </a:pP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互联网应用基础—C/S模式和应用程序接口API</a:t>
            </a:r>
          </a:p>
          <a:p>
            <a:pPr eaLnBrk="1" hangingPunct="1">
              <a:lnSpc>
                <a:spcPct val="91649"/>
              </a:lnSpc>
              <a:buFont typeface="Arial" panose="020B0604020202020204" pitchFamily="34" charset="0"/>
              <a:buChar char="•"/>
            </a:pP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互联网传统应用—基础应用TELNET、FTP、DNS，常用应用协议—Email（SMTP）、WWW（HTTP）; </a:t>
            </a:r>
            <a:r>
              <a:rPr lang="zh-CN" altLang="zh-CN" sz="2800" b="1" dirty="0">
                <a:solidFill>
                  <a:srgbClr val="800000"/>
                </a:solidFill>
                <a:latin typeface="+mn-lt"/>
                <a:ea typeface="+mn-ea"/>
                <a:cs typeface="+mn-ea"/>
                <a:sym typeface="+mn-lt"/>
              </a:rPr>
              <a:t>IP多媒体系统和IP电话系统</a:t>
            </a:r>
            <a:r>
              <a:rPr lang="zh-CN" altLang="zh-CN" sz="2800" dirty="0">
                <a:latin typeface="+mn-lt"/>
                <a:ea typeface="+mn-ea"/>
                <a:cs typeface="+mn-ea"/>
                <a:sym typeface="+mn-lt"/>
              </a:rPr>
              <a:t> </a:t>
            </a:r>
            <a:endParaRPr lang="en-US" altLang="zh-CN" sz="2800" dirty="0"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91649"/>
              </a:lnSpc>
              <a:buFont typeface="Arial" panose="020B0604020202020204" pitchFamily="34" charset="0"/>
              <a:buChar char="•"/>
            </a:pPr>
            <a:endParaRPr lang="zh-CN" altLang="zh-CN" sz="2800" b="1" dirty="0"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91649"/>
              </a:lnSpc>
              <a:buFont typeface="Arial" panose="020B0604020202020204" pitchFamily="34" charset="0"/>
              <a:buChar char="•"/>
            </a:pP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互联网管理SNMP</a:t>
            </a:r>
            <a:endParaRPr lang="en-US" altLang="zh-CN" sz="2800" b="1" dirty="0"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91649"/>
              </a:lnSpc>
              <a:buFont typeface="Arial" panose="020B0604020202020204" pitchFamily="34" charset="0"/>
              <a:buChar char="•"/>
            </a:pPr>
            <a:r>
              <a:rPr lang="zh-CN" altLang="zh-CN" sz="2800" b="1" dirty="0">
                <a:latin typeface="+mn-lt"/>
                <a:ea typeface="+mn-ea"/>
                <a:cs typeface="+mn-ea"/>
                <a:sym typeface="+mn-lt"/>
              </a:rPr>
              <a:t>互联网应用开发</a:t>
            </a:r>
          </a:p>
          <a:p>
            <a:pPr eaLnBrk="1" hangingPunct="1">
              <a:lnSpc>
                <a:spcPct val="91649"/>
              </a:lnSpc>
              <a:buFont typeface="Arial" panose="020B0604020202020204" pitchFamily="34" charset="0"/>
              <a:buChar char="•"/>
            </a:pPr>
            <a:endParaRPr lang="zh-CN" altLang="zh-CN" sz="2800" b="1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7348" name="Comment 4">
            <a:extLst>
              <a:ext uri="{FF2B5EF4-FFF2-40B4-BE49-F238E27FC236}">
                <a16:creationId xmlns:a16="http://schemas.microsoft.com/office/drawing/2014/main" id="{48F46FA3-4D94-4813-8AB2-B4B3E0773A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771775" y="1"/>
            <a:ext cx="2592387" cy="2131161"/>
          </a:xfrm>
          <a:prstGeom prst="rect">
            <a:avLst/>
          </a:prstGeom>
          <a:solidFill>
            <a:srgbClr val="FCFF91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课程共/52学时</a:t>
            </a:r>
          </a:p>
          <a:p>
            <a:pPr eaLnBrk="1" hangingPunct="1">
              <a:lnSpc>
                <a:spcPct val="91649"/>
              </a:lnSpc>
            </a:pPr>
            <a:r>
              <a:rPr lang="zh-CN" altLang="zh-CN" sz="16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第1部分 1次课/3学时</a:t>
            </a:r>
          </a:p>
          <a:p>
            <a:pPr eaLnBrk="1" hangingPunct="1">
              <a:lnSpc>
                <a:spcPct val="91649"/>
              </a:lnSpc>
            </a:pPr>
            <a:r>
              <a:rPr lang="zh-CN" altLang="zh-CN" sz="16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第2部分 3次课/ 9学时</a:t>
            </a:r>
          </a:p>
          <a:p>
            <a:pPr eaLnBrk="1" hangingPunct="1">
              <a:lnSpc>
                <a:spcPct val="91649"/>
              </a:lnSpc>
            </a:pPr>
            <a:r>
              <a:rPr lang="zh-CN" altLang="zh-CN" sz="1600" b="1">
                <a:solidFill>
                  <a:srgbClr val="FF0000"/>
                </a:solidFill>
                <a:latin typeface="+mn-lt"/>
                <a:ea typeface="+mn-ea"/>
                <a:cs typeface="+mn-ea"/>
                <a:sym typeface="+mn-lt"/>
              </a:rPr>
              <a:t>第3部分 2次课</a:t>
            </a:r>
            <a:r>
              <a:rPr lang="zh-CN" altLang="zh-CN" sz="16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/ 6学时</a:t>
            </a:r>
            <a:endParaRPr lang="zh-CN" altLang="zh-CN" sz="1600" b="1">
              <a:solidFill>
                <a:srgbClr val="FF0000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91649"/>
              </a:lnSpc>
            </a:pPr>
            <a:r>
              <a:rPr lang="zh-CN" altLang="zh-CN" sz="16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第4部分5次课/ 15学时</a:t>
            </a:r>
          </a:p>
          <a:p>
            <a:pPr eaLnBrk="1" hangingPunct="1">
              <a:lnSpc>
                <a:spcPct val="91649"/>
              </a:lnSpc>
            </a:pPr>
            <a:r>
              <a:rPr lang="zh-CN" altLang="zh-CN" sz="16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第5、6部分 2次课/ 6学时</a:t>
            </a:r>
          </a:p>
          <a:p>
            <a:pPr eaLnBrk="1" hangingPunct="1">
              <a:lnSpc>
                <a:spcPct val="91649"/>
              </a:lnSpc>
            </a:pPr>
            <a:r>
              <a:rPr lang="zh-CN" altLang="zh-CN" sz="16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实验      3次课/ 10学时</a:t>
            </a:r>
          </a:p>
          <a:p>
            <a:pPr eaLnBrk="1" hangingPunct="1">
              <a:lnSpc>
                <a:spcPct val="91649"/>
              </a:lnSpc>
            </a:pPr>
            <a:r>
              <a:rPr lang="zh-CN" altLang="zh-CN" sz="16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习题和复习 1次课/ 3学时</a:t>
            </a:r>
          </a:p>
          <a:p>
            <a:pPr eaLnBrk="1" hangingPunct="1">
              <a:lnSpc>
                <a:spcPct val="91649"/>
              </a:lnSpc>
            </a:pPr>
            <a:r>
              <a:rPr lang="zh-CN" altLang="zh-CN" sz="16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总课时：5</a:t>
            </a:r>
            <a:r>
              <a:rPr lang="zh-CN" altLang="zh-CN" sz="1600" b="1">
                <a:latin typeface="+mn-lt"/>
                <a:ea typeface="+mn-ea"/>
                <a:cs typeface="+mn-ea"/>
                <a:sym typeface="+mn-lt"/>
              </a:rPr>
              <a:t>2</a:t>
            </a:r>
            <a:r>
              <a:rPr lang="zh-CN" altLang="zh-CN" sz="16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学时</a:t>
            </a:r>
          </a:p>
        </p:txBody>
      </p:sp>
      <p:sp>
        <p:nvSpPr>
          <p:cNvPr id="2" name="箭头: 上 1">
            <a:extLst>
              <a:ext uri="{FF2B5EF4-FFF2-40B4-BE49-F238E27FC236}">
                <a16:creationId xmlns:a16="http://schemas.microsoft.com/office/drawing/2014/main" id="{31F7A4F9-A4A3-4522-B191-149223077031}"/>
              </a:ext>
            </a:extLst>
          </p:cNvPr>
          <p:cNvSpPr/>
          <p:nvPr/>
        </p:nvSpPr>
        <p:spPr>
          <a:xfrm>
            <a:off x="839416" y="1836804"/>
            <a:ext cx="937964" cy="3320388"/>
          </a:xfrm>
          <a:prstGeom prst="upArrow">
            <a:avLst/>
          </a:prstGeom>
          <a:ln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>
                <a:cs typeface="+mn-ea"/>
                <a:sym typeface="+mn-lt"/>
              </a:rPr>
              <a:t>自顶向下</a:t>
            </a:r>
          </a:p>
        </p:txBody>
      </p:sp>
      <p:sp>
        <p:nvSpPr>
          <p:cNvPr id="8" name="箭头: 下 7">
            <a:extLst>
              <a:ext uri="{FF2B5EF4-FFF2-40B4-BE49-F238E27FC236}">
                <a16:creationId xmlns:a16="http://schemas.microsoft.com/office/drawing/2014/main" id="{2195E9CF-4DCD-4F2C-BF21-38FCF7B36E41}"/>
              </a:ext>
            </a:extLst>
          </p:cNvPr>
          <p:cNvSpPr/>
          <p:nvPr/>
        </p:nvSpPr>
        <p:spPr>
          <a:xfrm>
            <a:off x="9944756" y="5580312"/>
            <a:ext cx="504056" cy="1089047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296939095"/>
      </p:ext>
    </p:extLst>
  </p:cSld>
  <p:clrMapOvr>
    <a:masterClrMapping/>
  </p:clrMapOvr>
  <p:transition spd="slow" advClick="0">
    <p:fade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Text Box 2">
            <a:extLst>
              <a:ext uri="{FF2B5EF4-FFF2-40B4-BE49-F238E27FC236}">
                <a16:creationId xmlns:a16="http://schemas.microsoft.com/office/drawing/2014/main" id="{251DF5A2-A20C-4E76-B023-71CD4A139D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113" y="5445126"/>
            <a:ext cx="6985000" cy="771878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Char char="Ø"/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关于本课程的授课方式与考试：</a:t>
            </a:r>
          </a:p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None/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   </a:t>
            </a:r>
            <a:r>
              <a:rPr lang="zh-CN" altLang="zh-CN" sz="2400" b="1" dirty="0">
                <a:solidFill>
                  <a:srgbClr val="FF0000"/>
                </a:solidFill>
                <a:latin typeface="+mn-lt"/>
                <a:ea typeface="+mn-ea"/>
                <a:cs typeface="+mn-ea"/>
                <a:sym typeface="+mn-lt"/>
              </a:rPr>
              <a:t>平时30%（提问、作业、实验）+期终考试70%</a:t>
            </a: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 </a:t>
            </a:r>
          </a:p>
        </p:txBody>
      </p:sp>
      <p:sp>
        <p:nvSpPr>
          <p:cNvPr id="58371" name="Text Box 3">
            <a:extLst>
              <a:ext uri="{FF2B5EF4-FFF2-40B4-BE49-F238E27FC236}">
                <a16:creationId xmlns:a16="http://schemas.microsoft.com/office/drawing/2014/main" id="{E172816A-449E-45CA-97F8-9E6E6F8592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0813" y="329697"/>
            <a:ext cx="6400800" cy="488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None/>
            </a:pPr>
            <a:r>
              <a:rPr lang="zh-CN" altLang="zh-CN" sz="2800" b="1" dirty="0">
                <a:solidFill>
                  <a:srgbClr val="FFFF66"/>
                </a:solidFill>
                <a:latin typeface="+mn-lt"/>
                <a:ea typeface="+mn-ea"/>
                <a:cs typeface="+mn-ea"/>
                <a:sym typeface="+mn-lt"/>
              </a:rPr>
              <a:t>本课程的说明</a:t>
            </a:r>
          </a:p>
        </p:txBody>
      </p:sp>
      <p:sp>
        <p:nvSpPr>
          <p:cNvPr id="59396" name="Text Box 4">
            <a:extLst>
              <a:ext uri="{FF2B5EF4-FFF2-40B4-BE49-F238E27FC236}">
                <a16:creationId xmlns:a16="http://schemas.microsoft.com/office/drawing/2014/main" id="{2690F3B3-76B0-4363-A603-7502A2E6AA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113" y="2276476"/>
            <a:ext cx="6934200" cy="771878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Char char="Ø"/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主要参考本课程教材谢希仁《计算机网络》第5版的有关内容。</a:t>
            </a:r>
          </a:p>
        </p:txBody>
      </p:sp>
      <p:sp>
        <p:nvSpPr>
          <p:cNvPr id="59397" name="Text Box 5">
            <a:extLst>
              <a:ext uri="{FF2B5EF4-FFF2-40B4-BE49-F238E27FC236}">
                <a16:creationId xmlns:a16="http://schemas.microsoft.com/office/drawing/2014/main" id="{2EE0875E-AC91-442B-BAD7-0EBD7993C4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113" y="3284539"/>
            <a:ext cx="6934200" cy="771878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Char char="Ø"/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本课程强调互联网原理和概念，并不涉及网络编程技术和技巧。</a:t>
            </a:r>
          </a:p>
        </p:txBody>
      </p:sp>
      <p:sp>
        <p:nvSpPr>
          <p:cNvPr id="58374" name="Comment 6">
            <a:extLst>
              <a:ext uri="{FF2B5EF4-FFF2-40B4-BE49-F238E27FC236}">
                <a16:creationId xmlns:a16="http://schemas.microsoft.com/office/drawing/2014/main" id="{FFA80A13-80E8-474E-BEC8-F8A2B55D63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665413" y="152400"/>
            <a:ext cx="2514600" cy="3037306"/>
          </a:xfrm>
          <a:prstGeom prst="rect">
            <a:avLst/>
          </a:prstGeom>
          <a:solidFill>
            <a:srgbClr val="FCFF91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16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范冰冰: </a:t>
            </a:r>
          </a:p>
          <a:p>
            <a:pPr eaLnBrk="1" hangingPunct="1">
              <a:lnSpc>
                <a:spcPct val="91649"/>
              </a:lnSpc>
            </a:pPr>
            <a:r>
              <a:rPr lang="zh-CN" altLang="zh-CN" sz="16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本科内容主要仍然是基本概念的接受，受选修课时的限制，更是希望大家了解/理解概念与技术思想，而不是深入技术细节，也不能完成技术专家培训。</a:t>
            </a:r>
          </a:p>
          <a:p>
            <a:pPr eaLnBrk="1" hangingPunct="1">
              <a:lnSpc>
                <a:spcPct val="91649"/>
              </a:lnSpc>
            </a:pPr>
            <a:r>
              <a:rPr lang="zh-CN" altLang="zh-CN" sz="1600" b="1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rPr>
              <a:t>本课程是讲授为主，辅助实验和讨论形式，选修课评分的主要依据平时的讨论提问成绩和最终考试结合。</a:t>
            </a:r>
          </a:p>
          <a:p>
            <a:pPr eaLnBrk="1" hangingPunct="1">
              <a:lnSpc>
                <a:spcPct val="91649"/>
              </a:lnSpc>
            </a:pPr>
            <a:endParaRPr lang="zh-CN" altLang="zh-CN" sz="1600">
              <a:solidFill>
                <a:srgbClr val="000000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9399" name="Text Box 7">
            <a:extLst>
              <a:ext uri="{FF2B5EF4-FFF2-40B4-BE49-F238E27FC236}">
                <a16:creationId xmlns:a16="http://schemas.microsoft.com/office/drawing/2014/main" id="{07E4A0DF-1243-493E-929E-841DB38814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113" y="4365626"/>
            <a:ext cx="6934200" cy="771878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Char char="Ø"/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关于本课程的内容体系和讲授顺序安排，并不完全按照教材顺序。</a:t>
            </a:r>
          </a:p>
        </p:txBody>
      </p:sp>
      <p:sp>
        <p:nvSpPr>
          <p:cNvPr id="59400" name="Text Box 8">
            <a:extLst>
              <a:ext uri="{FF2B5EF4-FFF2-40B4-BE49-F238E27FC236}">
                <a16:creationId xmlns:a16="http://schemas.microsoft.com/office/drawing/2014/main" id="{6B3AAAC9-D978-4E3E-BBC3-CC89070AB1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113" y="1268414"/>
            <a:ext cx="6934200" cy="771878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  <a:buFont typeface="Wingdings" panose="05000000000000000000" pitchFamily="2" charset="2"/>
              <a:buChar char="Ø"/>
            </a:pPr>
            <a:r>
              <a:rPr lang="zh-CN" altLang="zh-CN" sz="2400" b="1" dirty="0">
                <a:latin typeface="+mn-lt"/>
                <a:ea typeface="+mn-ea"/>
                <a:cs typeface="+mn-ea"/>
                <a:sym typeface="+mn-lt"/>
              </a:rPr>
              <a:t>Douglas E. Comer 林生、范冰冰译《计算机网络与互联网》第五版。</a:t>
            </a:r>
          </a:p>
        </p:txBody>
      </p:sp>
    </p:spTree>
    <p:extLst>
      <p:ext uri="{BB962C8B-B14F-4D97-AF65-F5344CB8AC3E}">
        <p14:creationId xmlns:p14="http://schemas.microsoft.com/office/powerpoint/2010/main" val="1093388016"/>
      </p:ext>
    </p:extLst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59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59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59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59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7" dur="500"/>
                                        <p:tgtEl>
                                          <p:spTgt spid="59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394" grpId="0"/>
      <p:bldP spid="59396" grpId="0"/>
      <p:bldP spid="59397" grpId="0"/>
      <p:bldP spid="59399" grpId="0"/>
      <p:bldP spid="5940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3CDC009E-B4F5-458E-8437-2EE38D038212}"/>
              </a:ext>
            </a:extLst>
          </p:cNvPr>
          <p:cNvSpPr txBox="1"/>
          <p:nvPr/>
        </p:nvSpPr>
        <p:spPr>
          <a:xfrm>
            <a:off x="1343472" y="188640"/>
            <a:ext cx="6552728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课程平台与资源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5929F5E3-91ED-4CCC-A269-5493CFDEEFC7}"/>
              </a:ext>
            </a:extLst>
          </p:cNvPr>
          <p:cNvSpPr txBox="1"/>
          <p:nvPr/>
        </p:nvSpPr>
        <p:spPr>
          <a:xfrm>
            <a:off x="1127448" y="1556792"/>
            <a:ext cx="10009112" cy="11079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2400" b="1" dirty="0">
                <a:latin typeface="+mn-lt"/>
                <a:ea typeface="+mn-ea"/>
                <a:cs typeface="+mn-ea"/>
                <a:sym typeface="+mn-lt"/>
              </a:rPr>
              <a:t>学校砺儒云，包括所有教学资源、课堂笔记、作业、平时测试题、扩展资料、随堂教学视频等。</a:t>
            </a:r>
            <a:endParaRPr lang="en-US" altLang="zh-CN" sz="2400" b="1" dirty="0">
              <a:latin typeface="+mn-lt"/>
              <a:ea typeface="+mn-ea"/>
              <a:cs typeface="+mn-ea"/>
              <a:sym typeface="+mn-lt"/>
            </a:endParaRPr>
          </a:p>
          <a:p>
            <a:endParaRPr lang="zh-CN" altLang="en-US" sz="2400" b="1" dirty="0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4884E6E8-C41E-478F-94AE-71361AA50F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79776" y="2664788"/>
            <a:ext cx="2160240" cy="21602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8178587"/>
      </p:ext>
    </p:extLst>
  </p:cSld>
  <p:clrMapOvr>
    <a:masterClrMapping/>
  </p:clrMapOvr>
  <p:transition spd="slow" advClick="0">
    <p:fade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Text Box 2">
            <a:extLst>
              <a:ext uri="{FF2B5EF4-FFF2-40B4-BE49-F238E27FC236}">
                <a16:creationId xmlns:a16="http://schemas.microsoft.com/office/drawing/2014/main" id="{AD07AF38-C7EC-4727-BC3F-2711BDF7C3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2050" y="206710"/>
            <a:ext cx="6248400" cy="5454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91649"/>
              </a:lnSpc>
            </a:pPr>
            <a:r>
              <a:rPr lang="zh-CN" altLang="zh-CN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第1章</a:t>
            </a:r>
            <a:r>
              <a:rPr lang="en-US" altLang="zh-CN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zh-CN" altLang="zh-CN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互联网技术与应用概述</a:t>
            </a:r>
          </a:p>
        </p:txBody>
      </p:sp>
      <p:sp>
        <p:nvSpPr>
          <p:cNvPr id="5123" name="Rectangle 3">
            <a:extLst>
              <a:ext uri="{FF2B5EF4-FFF2-40B4-BE49-F238E27FC236}">
                <a16:creationId xmlns:a16="http://schemas.microsoft.com/office/drawing/2014/main" id="{3393D012-E8DE-4A25-BC3F-B41A9F697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5650" y="1681163"/>
            <a:ext cx="4114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 anchorCtr="1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b="1">
                <a:latin typeface="+mn-lt"/>
                <a:ea typeface="+mn-ea"/>
                <a:cs typeface="+mn-ea"/>
                <a:sym typeface="+mn-lt"/>
              </a:rPr>
              <a:t>1.1 互联网发展背景</a:t>
            </a:r>
          </a:p>
        </p:txBody>
      </p:sp>
      <p:sp>
        <p:nvSpPr>
          <p:cNvPr id="5124" name="Rectangle 4">
            <a:extLst>
              <a:ext uri="{FF2B5EF4-FFF2-40B4-BE49-F238E27FC236}">
                <a16:creationId xmlns:a16="http://schemas.microsoft.com/office/drawing/2014/main" id="{653B9789-66EE-4982-8A8C-D6EA761414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5650" y="2366963"/>
            <a:ext cx="54102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 anchorCtr="1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b="1">
                <a:latin typeface="+mn-lt"/>
                <a:ea typeface="+mn-ea"/>
                <a:cs typeface="+mn-ea"/>
                <a:sym typeface="+mn-lt"/>
              </a:rPr>
              <a:t>1.2 互联网设计思想与特点</a:t>
            </a:r>
          </a:p>
        </p:txBody>
      </p:sp>
      <p:sp>
        <p:nvSpPr>
          <p:cNvPr id="5125" name="Rectangle 5">
            <a:extLst>
              <a:ext uri="{FF2B5EF4-FFF2-40B4-BE49-F238E27FC236}">
                <a16:creationId xmlns:a16="http://schemas.microsoft.com/office/drawing/2014/main" id="{267A065F-0B97-4056-9815-10B05DFBB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1850" y="3128963"/>
            <a:ext cx="56769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 anchorCtr="1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b="1">
                <a:latin typeface="+mn-lt"/>
                <a:ea typeface="+mn-ea"/>
                <a:cs typeface="+mn-ea"/>
                <a:sym typeface="+mn-lt"/>
              </a:rPr>
              <a:t>1.3 互联网基础协议体系结构</a:t>
            </a:r>
          </a:p>
        </p:txBody>
      </p:sp>
      <p:sp>
        <p:nvSpPr>
          <p:cNvPr id="5126" name="Rectangle 6">
            <a:extLst>
              <a:ext uri="{FF2B5EF4-FFF2-40B4-BE49-F238E27FC236}">
                <a16:creationId xmlns:a16="http://schemas.microsoft.com/office/drawing/2014/main" id="{072303B8-4E85-4F71-A997-99DF8EB6F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9450" y="3890963"/>
            <a:ext cx="35052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 anchorCtr="1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b="1">
                <a:latin typeface="+mn-lt"/>
                <a:ea typeface="+mn-ea"/>
                <a:cs typeface="+mn-ea"/>
                <a:sym typeface="+mn-lt"/>
              </a:rPr>
              <a:t>1.4 互联网应用</a:t>
            </a:r>
          </a:p>
        </p:txBody>
      </p:sp>
      <p:sp>
        <p:nvSpPr>
          <p:cNvPr id="5127" name="Rectangle 7">
            <a:extLst>
              <a:ext uri="{FF2B5EF4-FFF2-40B4-BE49-F238E27FC236}">
                <a16:creationId xmlns:a16="http://schemas.microsoft.com/office/drawing/2014/main" id="{413AF0C7-B30E-4271-91CA-1FAF3B923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3250" y="4652963"/>
            <a:ext cx="4495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 anchorCtr="1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b="1">
                <a:latin typeface="+mn-lt"/>
                <a:ea typeface="+mn-ea"/>
                <a:cs typeface="+mn-ea"/>
                <a:sym typeface="+mn-lt"/>
              </a:rPr>
              <a:t>1.5 互联网最新趋势</a:t>
            </a:r>
          </a:p>
        </p:txBody>
      </p:sp>
      <p:sp>
        <p:nvSpPr>
          <p:cNvPr id="5128" name="Rectangle 8">
            <a:extLst>
              <a:ext uri="{FF2B5EF4-FFF2-40B4-BE49-F238E27FC236}">
                <a16:creationId xmlns:a16="http://schemas.microsoft.com/office/drawing/2014/main" id="{CB995550-5255-45A0-A4D4-7AFC33082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5551" y="5516563"/>
            <a:ext cx="7451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 anchorCtr="1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91649"/>
              </a:lnSpc>
            </a:pPr>
            <a:r>
              <a:rPr lang="zh-CN" altLang="zh-CN" sz="2800" b="1">
                <a:solidFill>
                  <a:srgbClr val="CC0000"/>
                </a:solidFill>
                <a:latin typeface="+mn-lt"/>
                <a:ea typeface="+mn-ea"/>
                <a:cs typeface="+mn-ea"/>
                <a:sym typeface="+mn-lt"/>
              </a:rPr>
              <a:t>教材1章，参考1、2、32章</a:t>
            </a:r>
          </a:p>
        </p:txBody>
      </p:sp>
    </p:spTree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5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5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5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5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5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3" grpId="0" autoUpdateAnimBg="0"/>
      <p:bldP spid="5124" grpId="0" autoUpdateAnimBg="0"/>
      <p:bldP spid="5125" grpId="0" autoUpdateAnimBg="0"/>
      <p:bldP spid="5126" grpId="0" autoUpdateAnimBg="0"/>
      <p:bldP spid="5127" grpId="0" autoUpdateAnimBg="0"/>
      <p:bldP spid="5128" grpId="0" autoUpdateAnimBg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1|0.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1.9|42.8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6|24.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6|25.2"/>
</p:tagLst>
</file>

<file path=ppt/theme/theme1.xml><?xml version="1.0" encoding="utf-8"?>
<a:theme xmlns:a="http://schemas.openxmlformats.org/drawingml/2006/main" name="主题4">
  <a:themeElements>
    <a:clrScheme name="自定义 2">
      <a:dk1>
        <a:sysClr val="windowText" lastClr="000000"/>
      </a:dk1>
      <a:lt1>
        <a:sysClr val="window" lastClr="FFFFFF"/>
      </a:lt1>
      <a:dk2>
        <a:srgbClr val="FFFFFF"/>
      </a:dk2>
      <a:lt2>
        <a:srgbClr val="FFFFFF"/>
      </a:lt2>
      <a:accent1>
        <a:srgbClr val="0E647C"/>
      </a:accent1>
      <a:accent2>
        <a:srgbClr val="2DB2A4"/>
      </a:accent2>
      <a:accent3>
        <a:srgbClr val="74AF47"/>
      </a:accent3>
      <a:accent4>
        <a:srgbClr val="755DA1"/>
      </a:accent4>
      <a:accent5>
        <a:srgbClr val="4BACC6"/>
      </a:accent5>
      <a:accent6>
        <a:srgbClr val="F87A08"/>
      </a:accent6>
      <a:hlink>
        <a:srgbClr val="FFFFFF"/>
      </a:hlink>
      <a:folHlink>
        <a:srgbClr val="FFFFFF"/>
      </a:folHlink>
    </a:clrScheme>
    <a:fontScheme name="okxtuhyj">
      <a:majorFont>
        <a:latin typeface="Times New Roman"/>
        <a:ea typeface="微软雅黑"/>
        <a:cs typeface=""/>
      </a:majorFont>
      <a:minorFont>
        <a:latin typeface="Times New Roman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>
        <a:noFill/>
      </a:spPr>
      <a:bodyPr wrap="none" lIns="0" tIns="0" rIns="0" bIns="0" rtlCol="0">
        <a:spAutoFit/>
      </a:bodyPr>
      <a:lstStyle>
        <a:defPPr>
          <a:defRPr sz="1600" b="1" dirty="0" smtClean="0">
            <a:solidFill>
              <a:schemeClr val="accent6"/>
            </a:solidFill>
            <a:latin typeface="微软雅黑" pitchFamily="34" charset="-122"/>
            <a:ea typeface="微软雅黑" pitchFamily="34" charset="-122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主题4" id="{1EB55152-82EA-4C7D-868D-17DF37AF42AA}" vid="{9EE9F3AB-8927-4262-8B6D-4BC507B22764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主题4</Template>
  <TotalTime>3388</TotalTime>
  <Pages>0</Pages>
  <Words>5537</Words>
  <Characters>0</Characters>
  <Application>Microsoft Office PowerPoint</Application>
  <DocSecurity>0</DocSecurity>
  <PresentationFormat>宽屏</PresentationFormat>
  <Lines>0</Lines>
  <Paragraphs>588</Paragraphs>
  <Slides>54</Slides>
  <Notes>4</Notes>
  <HiddenSlides>0</HiddenSlides>
  <MMClips>0</MMClips>
  <ScaleCrop>false</ScaleCrop>
  <HeadingPairs>
    <vt:vector size="8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嵌入 OLE 服务器</vt:lpstr>
      </vt:variant>
      <vt:variant>
        <vt:i4>2</vt:i4>
      </vt:variant>
      <vt:variant>
        <vt:lpstr>幻灯片标题</vt:lpstr>
      </vt:variant>
      <vt:variant>
        <vt:i4>54</vt:i4>
      </vt:variant>
    </vt:vector>
  </HeadingPairs>
  <TitlesOfParts>
    <vt:vector size="65" baseType="lpstr">
      <vt:lpstr>等线</vt:lpstr>
      <vt:lpstr>黑体</vt:lpstr>
      <vt:lpstr>Arial</vt:lpstr>
      <vt:lpstr>Arial</vt:lpstr>
      <vt:lpstr>Calibri</vt:lpstr>
      <vt:lpstr>Symbol</vt:lpstr>
      <vt:lpstr>Times New Roman</vt:lpstr>
      <vt:lpstr>Wingdings</vt:lpstr>
      <vt:lpstr>主题4</vt:lpstr>
      <vt:lpstr>Microsoft Visio 2000/2002 Drawing</vt:lpstr>
      <vt:lpstr>Microsoft Word 97 - 2003 Document</vt:lpstr>
      <vt:lpstr>互联网原理与应用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/>
  <Company>绉戠爺閮</Company>
  <LinksUpToDate>false</LinksUpToDate>
  <CharactersWithSpaces>0</CharactersWithSpaces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subject/>
  <dc:creator>范冰冰</dc:creator>
  <cp:keywords/>
  <dc:description/>
  <cp:lastModifiedBy>shen ys</cp:lastModifiedBy>
  <cp:revision>111</cp:revision>
  <dcterms:created xsi:type="dcterms:W3CDTF">2004-10-22T07:20:26Z</dcterms:created>
  <dcterms:modified xsi:type="dcterms:W3CDTF">2020-09-14T00:19:48Z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2052-8.1.0.3483</vt:lpwstr>
  </property>
</Properties>
</file>